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76" r:id="rId2"/>
    <p:sldId id="4122" r:id="rId3"/>
    <p:sldId id="277" r:id="rId4"/>
    <p:sldId id="4785" r:id="rId5"/>
    <p:sldId id="4793" r:id="rId6"/>
    <p:sldId id="4794" r:id="rId7"/>
    <p:sldId id="4787" r:id="rId8"/>
    <p:sldId id="4788" r:id="rId9"/>
    <p:sldId id="4823" r:id="rId10"/>
    <p:sldId id="4789" r:id="rId11"/>
    <p:sldId id="4824" r:id="rId12"/>
    <p:sldId id="4790" r:id="rId13"/>
    <p:sldId id="4791" r:id="rId14"/>
    <p:sldId id="4792" r:id="rId15"/>
    <p:sldId id="4795" r:id="rId16"/>
    <p:sldId id="4796" r:id="rId17"/>
    <p:sldId id="4797" r:id="rId18"/>
    <p:sldId id="4798" r:id="rId19"/>
    <p:sldId id="4799" r:id="rId20"/>
    <p:sldId id="4819" r:id="rId21"/>
    <p:sldId id="4820" r:id="rId22"/>
    <p:sldId id="4821" r:id="rId23"/>
    <p:sldId id="4822" r:id="rId24"/>
    <p:sldId id="282" r:id="rId25"/>
    <p:sldId id="280" r:id="rId26"/>
    <p:sldId id="4711" r:id="rId2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0" autoAdjust="0"/>
    <p:restoredTop sz="95033" autoAdjust="0"/>
  </p:normalViewPr>
  <p:slideViewPr>
    <p:cSldViewPr>
      <p:cViewPr varScale="1">
        <p:scale>
          <a:sx n="110" d="100"/>
          <a:sy n="110" d="100"/>
        </p:scale>
        <p:origin x="320" y="76"/>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4-05-03T08:22:39.274"/>
    </inkml:context>
    <inkml:brush xml:id="br0">
      <inkml:brushProperty name="width" value="0.05292" units="cm"/>
      <inkml:brushProperty name="height" value="0.05292" units="cm"/>
      <inkml:brushProperty name="color" value="#FF0000"/>
    </inkml:brush>
  </inkml:definitions>
  <inkml:trace contextRef="#ctx0" brushRef="#br0">4880 12154 0,'14'0'125,"144"0"-93,94 53-1,131-40 0,-118-13 0,-80 0 1,13 0-1,120 0 0,12 0 0,-158 0 1,-132 0-32,105 0 31,120 0 0,105 0 0,-39 0 1,-27 0-1,-159 0 0,-92 0-31,132 0 31,146 26 1,-225-26-32,145 0 15,-171 0 1,118 0 15,-26 0-15,-80 0 15,-65 0 16,26 0-16,-13 0 0,-14 0 1,0 0 30</inkml:trace>
  <inkml:trace contextRef="#ctx0" brushRef="#br0" timeOffset="12625.35">2500 13516 0,'158'13'78,"279"27"-46,-252-40-32,318 0 31,-93 0 0,-331 0 0</inkml:trace>
  <inkml:trace contextRef="#ctx0" brushRef="#br0" timeOffset="13115.48">5343 13569 0,'0'0'31,"80"0"-31,303 0 31,278 0-15,-158 0 15,-252 0 1,-198 0-1,-40 0-16,14 0 79</inkml:trace>
  <inkml:trace contextRef="#ctx0" brushRef="#br0" timeOffset="13618.31">9073 13635 0,'0'0'16,"53"0"-1,-40 0 1,119 0-1,252 0 17,-305 0-17,344 0 1,-171 0 15,-173 0 0,-53 0 1,-12 0-1</inkml:trace>
  <inkml:trace contextRef="#ctx0" brushRef="#br0" timeOffset="14161.32">11996 13608 0,'26'0'31,"40"0"0,-39-13-15,131 13 0,385-66 15,-411 66-15,291 0-1,-224 0 16,-173 0-15,-13 0 0,0 0 15</inkml:trace>
  <inkml:trace contextRef="#ctx0" brushRef="#br0" timeOffset="15096.42">15831 13608 0,'225'0'78,"516"0"-46,-252 0-17,-410-13 32</inkml:trace>
  <inkml:trace contextRef="#ctx0" brushRef="#br0" timeOffset="16207.43">18860 13675 0,'26'0'31,"556"0"0,27 0 1,-437 0-1</inkml:trace>
  <inkml:trace contextRef="#ctx0" brushRef="#br0" timeOffset="16561.16">21479 13648 0,'92'-13'31,"292"-14"0,-93 27 0,-238 0 1</inkml:trace>
  <inkml:trace contextRef="#ctx0" brushRef="#br0" timeOffset="17026.5">22246 13542 0,'0'0'0,"132"0"15,661 53 1,-343-26 0,1111-27-1,-371 0 16,-925 0-15,145 0 0,-371 0-1,-25 0 1,-1 0 62</inkml:trace>
  <inkml:trace contextRef="#ctx0" brushRef="#br0" timeOffset="19301.75">27589 13542 0,'13'0'47,"304"-13"-16,173-53 0,-252 26 1,-225 40 30</inkml:trace>
  <inkml:trace contextRef="#ctx0" brushRef="#br0" timeOffset="20456.36">30247 11691 0,'0'13'15,"0"146"17,0-93-17,0 66 1,13-79-1,14 66 1,13-66 0,-40 26-1,0-39 1,0 26 0,0-26 15,0-27 0</inkml:trace>
  <inkml:trace contextRef="#ctx0" brushRef="#br0" timeOffset="21224.4">30128 12511 0,'-13'0'63,"13"53"-32,13-40-15,40 40-1,66 13 17,-26-13-1,-54-53 0,-12 0 0,26 0 16,-27-119-16,-26 106-31,0-14 32,27-39-1,-14 53 0</inkml:trace>
  <inkml:trace contextRef="#ctx0" brushRef="#br0" timeOffset="88225.1">3478 14508 0,'40'0'94,"66"0"-63,-14 0-31,358 0 31,185 0 1,-503 0-32,93 0 31,-185 0 0,-27-14 47</inkml:trace>
  <inkml:trace contextRef="#ctx0" brushRef="#br0" timeOffset="89288.43">7063 14362 0,'26'0'47,"80"0"-31,-27 0-1,371 0 1,79 0 15,-384 0 0</inkml:trace>
  <inkml:trace contextRef="#ctx0" brushRef="#br0" timeOffset="89687.83">9615 14362 0,'27'0'46,"369"13"-14,186-13-1,-317 0 0,-252 0 0,0 14 16</inkml:trace>
  <inkml:trace contextRef="#ctx0" brushRef="#br0" timeOffset="90796.41">11837 14442 0,'291'0'47,"674"13"-16,-118 26 1,-715-39-1</inkml:trace>
  <inkml:trace contextRef="#ctx0" brushRef="#br0" timeOffset="91289.75">14548 14428 0,'14'0'31,"12"0"0,159 0 0,-53 0-15,-118 0 31</inkml:trace>
  <inkml:trace contextRef="#ctx0" brushRef="#br0" timeOffset="92953.17">16532 14349 0,'0'0'16,"410"0"-1,437 0 17,-636 0-17,80 0 1,-185 0-16,-40-26 31</inkml:trace>
  <inkml:trace contextRef="#ctx0" brushRef="#br0" timeOffset="93515.16">19852 14296 0,'106'0'110,"409"0"-79,-105 0 0,-383 0 0,-14-13 32</inkml:trace>
  <inkml:trace contextRef="#ctx0" brushRef="#br0" timeOffset="102428.31">22378 14481 0,'40'0'16,"-14"0"-1,331 13 1,-119-13-1,648 27 1,-568-27 0,369 0-1,-435 0 17</inkml:trace>
  <inkml:trace contextRef="#ctx0" brushRef="#br0" timeOffset="102792.16">27298 14521 0,'26'0'32,"-52"0"-32,264-27 31,317-12 0,27-1 0,-198 40 1,-133 0-1,-238 0-31,27 0 31,-27 0-15</inkml:trace>
  <inkml:trace contextRef="#ctx0" brushRef="#br0" timeOffset="103191.86">30075 14415 0,'0'0'0,"172"0"31,132 40 1,27 13-1,-225-53-31,238 0 31,-14 0 0,-211-14 1</inkml:trace>
  <inkml:trace contextRef="#ctx0" brushRef="#br0" timeOffset="105609.47">965 15103 0,'106'0'94,"423"13"-63,-238-13-15,212 53 15,-1-53 0,-118 0 1,0 40-1,-27-40-16,-119 0 17,-172 0-17,132 0 1,-185 0 0,133 0-1,-106 0 1,105 0-1,14 0 17,-120 0-1,-25 0 0,-1 0 32,0 0 46,27-53-78,-40 0 1,13 40-32,-13-27 31,0-39 0,0 39 0,0-26 1,0 53-1,0-14 0,0 14 0,0 0 1,0-1 30</inkml:trace>
  <inkml:trace contextRef="#ctx0" brushRef="#br0" timeOffset="124766.65">6679 17417 0,'40'0'47,"423"0"-16,277 0 0,-264 0 0,-383 0 1</inkml:trace>
  <inkml:trace contextRef="#ctx0" brushRef="#br0" timeOffset="125280.74">9893 17338 0,'0'0'0,"79"0"31,-26 0-31,185 0 31,80 0 1,-252 0-1</inkml:trace>
  <inkml:trace contextRef="#ctx0" brushRef="#br0" timeOffset="125761.43">11665 17338 0,'0'0'0,"40"0"15,118 0 16,200 0 1,171 0-1,-186 0 0,-237 0-15,40 0-1,-120 0 1,14 0 0,-27 0-1,27 0 1,-27 0 0,27 0-1</inkml:trace>
  <inkml:trace contextRef="#ctx0" brushRef="#br0" timeOffset="127145.48">14442 17351 0,'67'0'32,"488"0"-1,-304 0 0,-184 0-15</inkml:trace>
  <inkml:trace contextRef="#ctx0" brushRef="#br0" timeOffset="127504.24">16202 17325 0,'0'0'0,"52"0"15,-38 0 1,118 0-1,-66 0 1,132 0 0,-145-14-1,0 14 1</inkml:trace>
  <inkml:trace contextRef="#ctx0" brushRef="#br0" timeOffset="128329.25">18199 17338 0,'132'-13'47,"529"-14"-15,27 27-1,-53 0 0,-596 0 0</inkml:trace>
  <inkml:trace contextRef="#ctx0" brushRef="#br0" timeOffset="131375.93">21756 17457 0,'14'-13'31,"329"13"1,438 0-1,-67 0 0,-555 0 0,-133 0-15</inkml:trace>
  <inkml:trace contextRef="#ctx0" brushRef="#br0" timeOffset="131784.74">25671 17470 0,'40'0'31,"-1"0"-15,252 0-1,-132 0 1,397 0 0,-398 0-1,332 0 1,-411 0 0,-13 0-1</inkml:trace>
  <inkml:trace contextRef="#ctx0" brushRef="#br0" timeOffset="132647.31">29348 17444 0,'145'0'62,"-12"0"-46,316 0-1,-316 0 1,91 0 0,-197 0 15</inkml:trace>
  <inkml:trace contextRef="#ctx0" brushRef="#br0" timeOffset="132952.89">31676 17444 0,'0'0'0,"66"0"15,185-40 17,-79 40-1,-146 0 0</inkml:trace>
  <inkml:trace contextRef="#ctx0" brushRef="#br0" timeOffset="134169.16">1415 18184 0,'93'0'15,"-14"0"1,397 0 0,-264 0-1,436 0 1,-489 0 0,184 0-1,-303 0 1</inkml:trace>
  <inkml:trace contextRef="#ctx0" brushRef="#br0" timeOffset="135225.46">5621 18092 0,'132'0'63,"437"0"-32,-67 0 0,-237 0 0,-212 0 1</inkml:trace>
  <inkml:trace contextRef="#ctx0" brushRef="#br0" timeOffset="137207.4">9139 18250 0,'145'0'31,"-290"0"-31,370 0 32,-186 0-1,-25-13 0,52 13 0</inkml:trace>
  <inkml:trace contextRef="#ctx0" brushRef="#br0" timeOffset="137585.47">11480 18237 0,'53'13'31,"119"0"0,370-13-15,-383 0 0,396 0-1,-26 0 16,-357 0 1</inkml:trace>
  <inkml:trace contextRef="#ctx0" brushRef="#br0" timeOffset="137929.19">15143 18303 0,'0'0'0,"186"40"16,171 13 15,185-53 1,-185 0-1,-278 0-16,14 0 1,-27 0-16,80 0 31</inkml:trace>
  <inkml:trace contextRef="#ctx0" brushRef="#br0" timeOffset="138251.4">18053 18422 0,'0'0'0,"119"0"16,53 0 15,-145 0-16,131 0 1,67 0 15,-40 0-15,0 0 0,-66 0-1,199 0 1,-212 0-16</inkml:trace>
  <inkml:trace contextRef="#ctx0" brushRef="#br0" timeOffset="139208.19">20883 18316 0,'27'0'47,"52"0"-32,120 0 1,-133 0-1,92 0 1,-91 0 15</inkml:trace>
  <inkml:trace contextRef="#ctx0" brushRef="#br0" timeOffset="139906.04">24150 18158 0</inkml:trace>
  <inkml:trace contextRef="#ctx0" brushRef="#br0" timeOffset="141780.57">25274 17576 0,'-13'0'78,"13"39"-15,0 67-32,0 13 0,-13-39 1,0-41-32,-27 27 31,-26 14 0,-40-1 0,-39 0 1,-93 27-1,13-53 0,40 0-15,92-40-1,-105 1 1,118-14 0,-158 52-1,198-38 1,-171-14-1,131 0 1,-171 0 0,-159 53 15,318-27-15,-199-13-1,13-13 16,146 0-15,52 0-16,-92 0 16,93 0-1,-119-26 1,105-1 0,-158-26-1,158 40 1,-132-26-1,106 25 1,-106-39 0,133 40-1,-40-40 1,105 40 0,-26 0-1,-66-40 1,53 13 15,40 27 0,12 0-15,14 0-16,0-14 16,-13 14-1,0 13 1,13-13-1,-13-1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33.573"/>
    </inkml:context>
    <inkml:brush xml:id="br0">
      <inkml:brushProperty name="width" value="0.1" units="cm"/>
      <inkml:brushProperty name="height" value="0.1" units="cm"/>
      <inkml:brushProperty name="color" value="#E71224"/>
    </inkml:brush>
  </inkml:definitions>
  <inkml:trace contextRef="#ctx0" brushRef="#br0">126 184 6097 0 0,'2'-1'207'0'0,"-1"-1"0"0"0,0 1 0 0 0,1-1 0 0 0,-1 1 0 0 0,0-1 0 0 0,0 0 0 0 0,1 0 0 0 0,-1 1 0 0 0,-1-1 0 0 0,1 0 0 0 0,0 0 0 0 0,0 0 0 0 0,0-4 0 0 0,0 4-597 0 0,0-2 2031 0 0,-2-7-1434 0 0,-3-31-14 0 0,3 32 259 0 0,-7-5-397 0 0,-24-42-70 0 0,24 44-8 0 0,1 12 10 0 0,-17 1 58 0 0,18 1 332 0 0,-3 13-311 0 0,-26 46 7 0 0,26-46 478 0 0,11 11-417 0 0,5 75-7 0 0,-7-95-111 0 0,0-1 1 0 0,1 0-1 0 0,0 0 0 0 0,-1 0 0 0 0,2 0 1 0 0,-1 0-1 0 0,0 0 0 0 0,1 0 0 0 0,0-1 1 0 0,0 1-1 0 0,3 4 0 0 0,-3-5 0 0 0,0-1 0 0 0,1 0 0 0 0,-1 0 0 0 0,0 0 0 0 0,1 0 0 0 0,0 0-1 0 0,0-1 1 0 0,4 3 0 0 0,-1-1 1 0 0,-4-2-19 0 0,-1-1 0 0 0,1 1 0 0 0,-1 0 0 0 0,1-1 0 0 0,0 1 0 0 0,-1-1 1 0 0,1 1-1 0 0,0-1 0 0 0,-1 0 0 0 0,1 0 0 0 0,0 0 0 0 0,-1 0 0 0 0,1 0 0 0 0,0 0 0 0 0,-1 0 1 0 0,1-1-1 0 0,0 1 0 0 0,1-1 0 0 0,3-2-8 0 0,-1 1-1 0 0,0-1 1 0 0,0 0 0 0 0,6-6 0 0 0,-10 8 11 0 0,45-40-47 0 0,-44 39 47 0 0,0 0-1 0 0,0-1 0 0 0,0 1 0 0 0,-1 0 0 0 0,1-1 0 0 0,-1 0 0 0 0,0 1 0 0 0,0-1 0 0 0,0 0 0 0 0,0 0 0 0 0,0 1 0 0 0,0-1 0 0 0,-1 0 0 0 0,0 0 0 0 0,1 0 0 0 0,-1-4 0 0 0,1-7-11 0 0,11-45 5 0 0,-12 57-59 0 0,5 19-1324 0 0,15 54 968 0 0,-15-53-136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59.388"/>
    </inkml:context>
    <inkml:brush xml:id="br0">
      <inkml:brushProperty name="width" value="0.1" units="cm"/>
      <inkml:brushProperty name="height" value="0.1" units="cm"/>
      <inkml:brushProperty name="color" value="#E71224"/>
    </inkml:brush>
  </inkml:definitions>
  <inkml:trace contextRef="#ctx0" brushRef="#br0">181 129 7613 0 0,'2'-27'-38'0'0,"0"-26"408"0"0,-2 51-283 0 0,0-1 1 0 0,-1 1-1 0 0,1 0 1 0 0,-1-1-1 0 0,1 1 0 0 0,-1 0 1 0 0,1 0-1 0 0,-1-1 1 0 0,0 1-1 0 0,0 0 1 0 0,0 0-1 0 0,-1 0 1 0 0,1 0-1 0 0,0 0 1 0 0,-1 0-1 0 0,0 0 0 0 0,-2-2 1 0 0,3 3-31 0 0,0 0-1 0 0,0 1 1 0 0,-1-1 0 0 0,1 0 0 0 0,0 1 0 0 0,-1-1 0 0 0,1 1-1 0 0,0-1 1 0 0,-1 1 0 0 0,1-1 0 0 0,-1 1 0 0 0,1 0-1 0 0,-1 0 1 0 0,1 0 0 0 0,-1 0 0 0 0,1 0 0 0 0,0 0-1 0 0,-1 0 1 0 0,1 0 0 0 0,-2 1 0 0 0,0 0 30 0 0,0 0 1 0 0,1 1-1 0 0,-1-1 1 0 0,0 1-1 0 0,1-1 0 0 0,0 1 1 0 0,-1 0-1 0 0,1 0 1 0 0,-3 3-1 0 0,-4 5 204 0 0,1 1-1 0 0,0 0 0 0 0,-9 18 1 0 0,12-22-138 0 0,-3 10 43 0 0,0 1 1 0 0,0-1 0 0 0,2 1 0 0 0,0 0 0 0 0,-5 27 0 0 0,6-13 14 0 0,1 0 0 0 0,0 46 0 0 0,4-62-146 0 0,0 0-1 0 0,2 0 0 0 0,0-1 0 0 0,1 1 0 0 0,0 0 1 0 0,1-1-1 0 0,11 25 0 0 0,-12-33-38 0 0,0 0 0 0 0,1 0 0 0 0,0-1 0 0 0,0 1 0 0 0,1-1 0 0 0,0 0 0 0 0,0 0 0 0 0,0-1 0 0 0,1 1 0 0 0,0-1 0 0 0,0-1 0 0 0,0 1 0 0 0,0-1 0 0 0,1 0 0 0 0,0 0 0 0 0,0-1 0 0 0,13 5 0 0 0,-7-4-1 0 0,0-1-1 0 0,1 0 1 0 0,-1-1 0 0 0,1-1-1 0 0,-1 0 1 0 0,1-1 0 0 0,-1 0 0 0 0,1-1-1 0 0,-1 0 1 0 0,1-2 0 0 0,-1 1 0 0 0,0-1-1 0 0,0-1 1 0 0,24-10 0 0 0,-28 9-21 0 0,0 0 0 0 0,-1 0-1 0 0,1 0 1 0 0,-1-1 0 0 0,0 0 0 0 0,0-1-1 0 0,-1 0 1 0 0,1 0 0 0 0,-2-1 0 0 0,1 0 0 0 0,-1 0-1 0 0,0 0 1 0 0,-1-1 0 0 0,0 0 0 0 0,0 0 0 0 0,-1 0-1 0 0,0 0 1 0 0,-1-1 0 0 0,0 0 0 0 0,3-13-1 0 0,-3-2-10 0 0,0 0 0 0 0,-1 1 0 0 0,-2-1 0 0 0,0 0 0 0 0,-5-28 0 0 0,3 38-7 0 0,-1 0 0 0 0,0 0 1 0 0,-1 1-1 0 0,-1-1 0 0 0,-1 1 0 0 0,1 0 0 0 0,-2 1 0 0 0,0-1 0 0 0,-15-20 0 0 0,18 30-34 0 0,0 0 1 0 0,0 0-1 0 0,-1 0 0 0 0,1 0 1 0 0,-1 1-1 0 0,1 0 0 0 0,-1 0 1 0 0,0 0-1 0 0,-1 1 0 0 0,1 0 1 0 0,0-1-1 0 0,-1 2 0 0 0,1-1 1 0 0,-1 1-1 0 0,1 0 0 0 0,-1 0 1 0 0,0 0-1 0 0,1 1 0 0 0,-1 0 1 0 0,0 0-1 0 0,1 1 0 0 0,-1-1 0 0 0,0 1 1 0 0,1 0-1 0 0,-11 4 0 0 0,11-3-197 0 0,0 0 0 0 0,0 0 0 0 0,0 0 0 0 0,0 1 0 0 0,1-1 0 0 0,-1 1-1 0 0,1 0 1 0 0,0 1 0 0 0,0-1 0 0 0,0 1 0 0 0,0 0 0 0 0,0 0 0 0 0,1 0 0 0 0,0 0-1 0 0,0 1 1 0 0,0-1 0 0 0,0 1 0 0 0,-1 5 0 0 0,-1 2-1003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59.850"/>
    </inkml:context>
    <inkml:brush xml:id="br0">
      <inkml:brushProperty name="width" value="0.1" units="cm"/>
      <inkml:brushProperty name="height" value="0.1" units="cm"/>
      <inkml:brushProperty name="color" value="#E71224"/>
    </inkml:brush>
  </inkml:definitions>
  <inkml:trace contextRef="#ctx0" brushRef="#br0">110 413 9297 0 0,'-1'-1'64'0'0,"0"0"0"0"0,0 0-1 0 0,0 0 1 0 0,0 0 0 0 0,0 0 0 0 0,1-1 0 0 0,-1 1 0 0 0,0 0-1 0 0,1 0 1 0 0,-1 0 0 0 0,1-1 0 0 0,-1 1 0 0 0,1 0 0 0 0,0-1-1 0 0,0 1 1 0 0,-1 0 0 0 0,1-1 0 0 0,0 1 0 0 0,0-1-1 0 0,0 1 1 0 0,1 0 0 0 0,-1-2 0 0 0,-2-23 2406 0 0,1 24-1877 0 0,1 4-175 0 0,5 14-440 0 0,-1 0 79 0 0,-1 0-1 0 0,0 0 1 0 0,-1 0-1 0 0,-1 1 1 0 0,-1-1 0 0 0,-1 17-1 0 0,-1-3-10 0 0,-2 0 0 0 0,-11 40-1 0 0,13-60-37 0 0,-1 1 0 0 0,0-1 0 0 0,-1 0 0 0 0,0-1-1 0 0,0 1 1 0 0,-1-1 0 0 0,0 1 0 0 0,-1-1 0 0 0,0-1 0 0 0,-10 12-1 0 0,16-20-6 0 0,-1 1-1 0 0,1-1 1 0 0,0 0-1 0 0,-1 1 1 0 0,1-1-1 0 0,0 0 1 0 0,-1 0-1 0 0,1 1 1 0 0,0-1-1 0 0,-1 0 1 0 0,1 0-1 0 0,0 0 1 0 0,-1 0-1 0 0,1 1 1 0 0,-1-1-1 0 0,1 0 1 0 0,-1 0-1 0 0,1 0 1 0 0,0 0-1 0 0,-1 0 1 0 0,1 0-1 0 0,-1 0 1 0 0,1 0-1 0 0,0 0 1 0 0,-1 0-1 0 0,1 0 1 0 0,-1 0-1 0 0,1-1 1 0 0,-1 1-1 0 0,1 0 1 0 0,0 0-1 0 0,-1 0 1 0 0,1 0-1 0 0,0-1 1 0 0,-1 1-1 0 0,1 0 1 0 0,0 0-1 0 0,-1-1 1 0 0,1 1-1 0 0,0 0 1 0 0,-1-1-1 0 0,1 1 1 0 0,0 0-1 0 0,0-1 1 0 0,-1 1-1 0 0,1 0 1 0 0,0-1-1 0 0,0 1 1 0 0,0-1-1 0 0,0 1 1 0 0,0 0-1 0 0,-1-1 1 0 0,1 0-1 0 0,-7-29-118 0 0,6 22 77 0 0,-3-7-13 0 0,2 0 1 0 0,0 0 0 0 0,1 0-1 0 0,1-23 1 0 0,10-63-19 0 0,-7 73 57 0 0,5-35-40 0 0,22-87-1 0 0,-24 127 44 0 0,0 1 0 0 0,2 1 0 0 0,1-1 0 0 0,1 2 0 0 0,0-1 0 0 0,2 1 0 0 0,18-24 0 0 0,-24 37 33 0 0,1 0 1 0 0,0 0-1 0 0,0 0 0 0 0,1 1 0 0 0,0 0 1 0 0,9-5-1 0 0,-12 8 16 0 0,0 0-1 0 0,0 1 1 0 0,0-1-1 0 0,1 1 1 0 0,-1 0-1 0 0,1 1 1 0 0,-1-1 0 0 0,1 1-1 0 0,0 0 1 0 0,11 0-1 0 0,-12 1-1 0 0,0 1 0 0 0,0 0-1 0 0,0 1 1 0 0,-1-1-1 0 0,1 1 1 0 0,0 0-1 0 0,-1 0 1 0 0,1 0 0 0 0,-1 1-1 0 0,0-1 1 0 0,0 1-1 0 0,0 0 1 0 0,0 1 0 0 0,0-1-1 0 0,-1 0 1 0 0,1 1-1 0 0,-1 0 1 0 0,0 0-1 0 0,0 0 1 0 0,0 0 0 0 0,-1 1-1 0 0,0-1 1 0 0,4 9-1 0 0,1 6 55 0 0,-1 0 0 0 0,0 0 0 0 0,-1 0 0 0 0,3 31 0 0 0,2 63 141 0 0,-8-74-378 0 0,2 0 0 0 0,1 0 0 0 0,11 39 1 0 0,-12-66-208 0 0,-2-6-233 0 0,1 1 0 0 0,-1 0-1 0 0,0 0 1 0 0,-1 1 0 0 0,0-1 0 0 0,0 0 0 0 0,0 0 0 0 0,-1 1-1 0 0,-1 9 1 0 0,-1-11-921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00.209"/>
    </inkml:context>
    <inkml:brush xml:id="br0">
      <inkml:brushProperty name="width" value="0.1" units="cm"/>
      <inkml:brushProperty name="height" value="0.1" units="cm"/>
      <inkml:brushProperty name="color" value="#E71224"/>
    </inkml:brush>
  </inkml:definitions>
  <inkml:trace contextRef="#ctx0" brushRef="#br0">13 164 7037 0 0,'-1'-1'48'0'0,"0"0"1"0"0,0 0 0 0 0,0 0-1 0 0,0 0 1 0 0,0 0 0 0 0,0-1-1 0 0,0 1 1 0 0,1 0-1 0 0,-1 0 1 0 0,0 0 0 0 0,1-1-1 0 0,-1 1 1 0 0,1 0 0 0 0,-1-1-1 0 0,1 1 1 0 0,0-1 0 0 0,-1 1-1 0 0,1 0 1 0 0,0-1 0 0 0,0 1-1 0 0,0-1 1 0 0,0-1 0 0 0,1 1 11 0 0,0 0 0 0 0,0 0 1 0 0,0 0-1 0 0,0 0 0 0 0,0 0 0 0 0,0 0 1 0 0,0 0-1 0 0,1 0 0 0 0,-1 0 1 0 0,1 1-1 0 0,-1-1 0 0 0,4-2 1 0 0,6-4 42 0 0,0 1 0 0 0,0 0 1 0 0,24-10-1 0 0,-28 14-172 0 0,28-12-666 0 0,0 3 0 0 0,71-17 1 0 0,-71 21-89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00.566"/>
    </inkml:context>
    <inkml:brush xml:id="br0">
      <inkml:brushProperty name="width" value="0.1" units="cm"/>
      <inkml:brushProperty name="height" value="0.1" units="cm"/>
      <inkml:brushProperty name="color" value="#E71224"/>
    </inkml:brush>
  </inkml:definitions>
  <inkml:trace contextRef="#ctx0" brushRef="#br0">13 185 7453 0 0,'-3'-15'613'0'0,"0"-1"1"0"0,2 1-1 0 0,0-1 1 0 0,1-15 0 0 0,0 26 38 0 0,1 5-541 0 0,0 1 0 0 0,1-1 0 0 0,-1 1 0 0 0,0-1-1 0 0,0 1 1 0 0,0 0 0 0 0,1 0 0 0 0,-1 0 0 0 0,0-1 0 0 0,0 1 0 0 0,0 0 0 0 0,1 2-1 0 0,7 15-16 0 0,-1 0-1 0 0,0 1 1 0 0,9 33-1 0 0,8 63 132 0 0,-22-98-199 0 0,17 123 113 0 0,-18-116-126 0 0,-2 1 0 0 0,0 0 0 0 0,-7 41 1 0 0,6-63-24 0 0,1 1 1 0 0,-1-1 0 0 0,0 0 0 0 0,0 0 0 0 0,0-1 0 0 0,0 1 0 0 0,0 0 0 0 0,-1 0 0 0 0,-2 4 0 0 0,4-7-1 0 0,-1 1 1 0 0,1-1-1 0 0,0 0 1 0 0,0 0-1 0 0,0 0 1 0 0,-1 0-1 0 0,1 1 1 0 0,0-1-1 0 0,0 0 1 0 0,-1 0-1 0 0,1 0 1 0 0,0 0-1 0 0,0 0 1 0 0,-1 0-1 0 0,1 0 1 0 0,0 0-1 0 0,0 0 1 0 0,-1 0-1 0 0,1 0 1 0 0,0 0-1 0 0,0 0 1 0 0,-1 0-1 0 0,1 0 1 0 0,0 0-1 0 0,-1 0 1 0 0,1 0 0 0 0,0 0-1 0 0,0 0 1 0 0,-1 0-1 0 0,1 0 1 0 0,0 0-1 0 0,0-1 1 0 0,0 1-1 0 0,-1 0 1 0 0,1 0-1 0 0,0-1 1 0 0,-10-18-521 0 0,-2-16 264 0 0,3-1 0 0 0,0 0 0 0 0,3-1 0 0 0,-4-58 0 0 0,7 23 261 0 0,2 1 0 0 0,10-77 0 0 0,-8 140 24 0 0,0 1 0 0 0,0 0 0 0 0,1-1-1 0 0,0 1 1 0 0,1 0 0 0 0,-1 0 0 0 0,1 0 0 0 0,5-8-1 0 0,-6 13-6 0 0,0-1-1 0 0,-1 1 0 0 0,1 0 1 0 0,0 0-1 0 0,0 0 0 0 0,0 1 1 0 0,0-1-1 0 0,1 0 0 0 0,-1 1 1 0 0,0-1-1 0 0,1 1 0 0 0,-1 0 1 0 0,1 0-1 0 0,0 0 0 0 0,-1 0 0 0 0,1 0 1 0 0,0 1-1 0 0,-1-1 0 0 0,1 1 1 0 0,0 0-1 0 0,0 0 0 0 0,-1 0 1 0 0,1 0-1 0 0,0 0 0 0 0,3 1 1 0 0,8 2 62 0 0,-1 2 1 0 0,0-1 0 0 0,0 1-1 0 0,0 1 1 0 0,0 0-1 0 0,-1 1 1 0 0,0 1 0 0 0,14 10-1 0 0,-24-16-66 0 0,1 0-1 0 0,-1-1 1 0 0,1 1-1 0 0,-1 0 1 0 0,0 0 0 0 0,0 1-1 0 0,0-1 1 0 0,0 0-1 0 0,0 1 1 0 0,0-1-1 0 0,-1 1 1 0 0,1-1 0 0 0,-1 1-1 0 0,0 0 1 0 0,0 0-1 0 0,0-1 1 0 0,0 1-1 0 0,0 0 1 0 0,-1 0 0 0 0,1 0-1 0 0,-1 0 1 0 0,0 0-1 0 0,0 0 1 0 0,0 0-1 0 0,0 0 1 0 0,0 0 0 0 0,-1 0-1 0 0,1 0 1 0 0,-1 0-1 0 0,0 0 1 0 0,0 0 0 0 0,0 0-1 0 0,0-1 1 0 0,0 1-1 0 0,-1 0 1 0 0,1-1-1 0 0,-1 1 1 0 0,-2 3 0 0 0,-3 2-11 0 0,1-1 0 0 0,-1 1 0 0 0,0-1 0 0 0,-1 0 1 0 0,0-1-1 0 0,0 1 0 0 0,0-2 0 0 0,-1 1 0 0 0,1-1 1 0 0,-15 6-1 0 0,11-7-146 0 0,0 0 1 0 0,0-1 0 0 0,-1 0 0 0 0,-17 1-1 0 0,22-3-215 0 0,1-1 0 0 0,0 1 0 0 0,-1-2-1 0 0,1 1 1 0 0,-1-1 0 0 0,1 0 0 0 0,-1-1-1 0 0,-12-4 1 0 0,10 2-609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00.904"/>
    </inkml:context>
    <inkml:brush xml:id="br0">
      <inkml:brushProperty name="width" value="0.1" units="cm"/>
      <inkml:brushProperty name="height" value="0.1" units="cm"/>
      <inkml:brushProperty name="color" value="#E71224"/>
    </inkml:brush>
  </inkml:definitions>
  <inkml:trace contextRef="#ctx0" brushRef="#br0">3 0 11449 0 0,'1'1'31'0'0,"-1"-1"1"0"0,0 0-1 0 0,1 1 0 0 0,-1-1 1 0 0,0 0-1 0 0,0 1 0 0 0,1-1 1 0 0,-1 1-1 0 0,0-1 1 0 0,0 1-1 0 0,0-1 0 0 0,1 0 1 0 0,-1 1-1 0 0,0-1 0 0 0,0 1 1 0 0,0-1-1 0 0,0 1 0 0 0,0-1 1 0 0,0 1-1 0 0,0-1 0 0 0,0 1 1 0 0,0-1-1 0 0,0 1 0 0 0,0-1 1 0 0,0 1-1 0 0,-1-1 0 0 0,1 1 1 0 0,0-1-1 0 0,0 0 0 0 0,0 1 1 0 0,0-1-1 0 0,-1 1 0 0 0,1-1 1 0 0,0 0-1 0 0,-1 1 1 0 0,0 0 103 0 0,1 0 0 0 0,-1 0 0 0 0,1 0 0 0 0,0 1 0 0 0,-1-1 0 0 0,1 0 1 0 0,0 0-1 0 0,0 0 0 0 0,-1 0 0 0 0,1 0 0 0 0,0 1 0 0 0,0-1 0 0 0,0 0 1 0 0,1 2-1 0 0,18 92 6161 0 0,-4-3-4317 0 0,-8-36-1560 0 0,3 5-2708 0 0,2 123 0 0 0,-12-127-155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02.645"/>
    </inkml:context>
    <inkml:brush xml:id="br0">
      <inkml:brushProperty name="width" value="0.1" units="cm"/>
      <inkml:brushProperty name="height" value="0.1" units="cm"/>
      <inkml:brushProperty name="color" value="#E71224"/>
    </inkml:brush>
  </inkml:definitions>
  <inkml:trace contextRef="#ctx0" brushRef="#br0">0 3436 5941 0 0,'7'-8'79'0'0,"-6"7"-42"0"0,1-1-1 0 0,-1 1 1 0 0,0 0 0 0 0,0 0 0 0 0,0-1-1 0 0,0 1 1 0 0,0 0 0 0 0,-1-1-1 0 0,1 1 1 0 0,0-1 0 0 0,-1 1 0 0 0,1-1-1 0 0,-1 0 1 0 0,1 1 0 0 0,-1-1 0 0 0,0 0-1 0 0,1 1 1 0 0,-1-1 0 0 0,0 1 0 0 0,0-1-1 0 0,0 0 1 0 0,-1 1 0 0 0,1-1 0 0 0,0 0-1 0 0,-1 1 1 0 0,1-1 0 0 0,-1 0 0 0 0,0-2-1 0 0,-1-1 34 0 0,2 0 0 0 0,-1 0-1 0 0,0-1 1 0 0,1 1 0 0 0,0 0-1 0 0,0-1 1 0 0,1 1-1 0 0,0 0 1 0 0,-1 0 0 0 0,2-1-1 0 0,1-4 1 0 0,3-9 242 0 0,15-28 0 0 0,-21 46-302 0 0,80-137 840 0 0,-17 32-497 0 0,-29 45-211 0 0,97-192 81 0 0,-126 243-219 0 0,-1 1 0 0 0,0-1 0 0 0,0 0 1 0 0,-1 0-1 0 0,-1 0 0 0 0,3-11 0 0 0,-8-66 26 0 0,7 71-31 0 0,0-1-1 0 0,0 1 0 0 0,2 0 1 0 0,0 1-1 0 0,1 0 0 0 0,15-26 0 0 0,1-2 0 0 0,154-339-16 0 0,-176 379 18 0 0,6-14-1 0 0,2 0-1 0 0,0 1 0 0 0,18-26 1 0 0,57-51-31 0 0,-70 74 31 0 0,-2-1 1 0 0,-1 0-1 0 0,0-1 1 0 0,-1 0-1 0 0,8-30 1 0 0,-5 16-3 0 0,41-120 2 0 0,-6-2 1 0 0,-8-3-1 0 0,22-180 0 0 0,-37 159 23 0 0,35-201-7 0 0,-57 364-19 0 0,1-1-1 0 0,1 1 1 0 0,1 0-1 0 0,0 0 1 0 0,1 1-1 0 0,1-1 0 0 0,1 2 1 0 0,0-1-1 0 0,1 1 1 0 0,16-18-1 0 0,-26 34 5 0 0,0 0-1 0 0,0 0 0 0 0,0 0 1 0 0,0 0-1 0 0,0 0 0 0 0,0 1 1 0 0,0-1-1 0 0,0 0 0 0 0,0 0 1 0 0,0 0-1 0 0,0 0 0 0 0,1 0 1 0 0,-1 0-1 0 0,0 0 0 0 0,0 0 1 0 0,0 0-1 0 0,0 0 0 0 0,0 0 1 0 0,0 1-1 0 0,0-1 0 0 0,0 0 1 0 0,0 0-1 0 0,1 0 0 0 0,-1 0 1 0 0,0 0-1 0 0,0 0 0 0 0,0 0 1 0 0,0 0-1 0 0,0 0 0 0 0,0 0 1 0 0,0 0-1 0 0,1 0 0 0 0,-1 0 1 0 0,0 0-1 0 0,0 0 0 0 0,0 0 1 0 0,0 0-1 0 0,0 0 0 0 0,0 0 1 0 0,0 0-1 0 0,1 0 0 0 0,-1 0 1 0 0,0-1-1 0 0,0 1 0 0 0,0 0 1 0 0,0 0-1 0 0,0 0 0 0 0,0 0 1 0 0,0 0-1 0 0,-4 19-66 0 0,-2 8 9 0 0,6-28 74 0 0,0 0-23 0 0,1 1 0 0 0,-1 0 0 0 0,0 0 1 0 0,0-1-1 0 0,0 1 0 0 0,0 0 0 0 0,0 0 1 0 0,0-1-1 0 0,0 1 0 0 0,0 0 0 0 0,0-1 1 0 0,0 1-1 0 0,0 0 0 0 0,0 0 0 0 0,0-1 0 0 0,0 1 1 0 0,0 0-1 0 0,0-1 0 0 0,0 1 0 0 0,0 0 1 0 0,0 0-1 0 0,0-1 0 0 0,0 1 0 0 0,0 0 0 0 0,-1 0 1 0 0,1-1-1 0 0,0 1 0 0 0,0 0 0 0 0,0 0 1 0 0,0-1-1 0 0,-1 1 0 0 0,1 0 0 0 0,0 0 0 0 0,0 0 1 0 0,-1-1-1 0 0,1 1 0 0 0,0 0 0 0 0,0 0 1 0 0,-1 0-1 0 0,1 0 0 0 0,0 0 0 0 0,0 0 1 0 0,-1-1-1 0 0,1 1 0 0 0,0 0 0 0 0,0 0 0 0 0,-1 0 1 0 0,1 0-1 0 0,0 0 0 0 0,-1 0 0 0 0,1 0 1 0 0,0 0-1 0 0,-1 0 0 0 0,1 0 0 0 0,0 1 0 0 0,0-1 1 0 0,-1 0-1 0 0,-11-9-2338 0 0,7 8 1424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03.142"/>
    </inkml:context>
    <inkml:brush xml:id="br0">
      <inkml:brushProperty name="width" value="0.1" units="cm"/>
      <inkml:brushProperty name="height" value="0.1" units="cm"/>
      <inkml:brushProperty name="color" value="#E71224"/>
    </inkml:brush>
  </inkml:definitions>
  <inkml:trace contextRef="#ctx0" brushRef="#br0">40 508 4136 0 0,'-1'0'18'0'0,"-1"1"-1"0"0,0-1 0 0 0,0 1 0 0 0,0-1 1 0 0,0 0-1 0 0,0 0 0 0 0,0 1 0 0 0,0-2 1 0 0,0 1-1 0 0,-3 0 0 0 0,5 0 13 0 0,-1 0 0 0 0,1 0 0 0 0,-1 0 0 0 0,0 0 0 0 0,1 0 0 0 0,-1 0 0 0 0,1 0 0 0 0,-1 0 0 0 0,1 0-1 0 0,-1 0 1 0 0,1 0 0 0 0,-1-1 0 0 0,1 1 0 0 0,-1 0 0 0 0,1 0 0 0 0,-1 0 0 0 0,1-1 0 0 0,-1 1 0 0 0,1 0 0 0 0,-1-1 0 0 0,1 1 0 0 0,-1 0-1 0 0,1-1 1 0 0,0 1 0 0 0,-1-1 0 0 0,1 1 0 0 0,0 0 0 0 0,-1-1 0 0 0,1 1 0 0 0,0-1 0 0 0,-1 1 0 0 0,1-1 0 0 0,0 1 0 0 0,0-1-1 0 0,0 1 1 0 0,0-1 0 0 0,-1 0 0 0 0,1 0 0 0 0,1 0 16 0 0,0 1 0 0 0,0-1-1 0 0,-1 1 1 0 0,1-1 0 0 0,0 1-1 0 0,0 0 1 0 0,0-1 0 0 0,0 1-1 0 0,0 0 1 0 0,-1 0 0 0 0,1-1-1 0 0,0 1 1 0 0,0 0 0 0 0,0 0-1 0 0,0 0 1 0 0,0 0 0 0 0,0 0-1 0 0,0 0 1 0 0,2 1 0 0 0,13-2 460 0 0,-16 1-344 0 0,4 0-64 0 0,17 1 342 0 0,-5-10-354 0 0,49-30 13 0 0,-61 37-86 0 0,0-1 0 0 0,-1 1 0 0 0,1-1 0 0 0,-1 0 0 0 0,1 0 0 0 0,-1 0 0 0 0,4-5 0 0 0,-3 3 22 0 0,-2 3 227 0 0,26-35-176 0 0,8-8-56 0 0,125-172 109 0 0,-157 210-104 0 0,1 1-1 0 0,-1-1 1 0 0,-1 1-1 0 0,0-1 1 0 0,0 0-1 0 0,0 0 1 0 0,-1 0 0 0 0,2-9-1 0 0,1-1 37 0 0,-2 4-12 0 0,0 1 98 0 0,2 24-138 0 0,3 18 39 0 0,1-1 1 0 0,1 0-1 0 0,1-1 1 0 0,1-1-1 0 0,27 44 1 0 0,96 119 301 0 0,-130-184-430 0 0,0 0 0 0 0,-1 1 0 0 0,0-1 0 0 0,0 1 0 0 0,-1 0 0 0 0,1 0 0 0 0,-1 0 0 0 0,-1 1 1 0 0,0-1-1 0 0,0 1 0 0 0,0-1 0 0 0,-1 1 0 0 0,0 0 0 0 0,0-1 0 0 0,-1 1 0 0 0,-1 14 0 0 0,-4-1-734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04.878"/>
    </inkml:context>
    <inkml:brush xml:id="br0">
      <inkml:brushProperty name="width" value="0.1" units="cm"/>
      <inkml:brushProperty name="height" value="0.1" units="cm"/>
      <inkml:brushProperty name="color" value="#E71224"/>
    </inkml:brush>
  </inkml:definitions>
  <inkml:trace contextRef="#ctx0" brushRef="#br0">339 3 5388 0 0,'0'-2'1023'0'0,"1"152"341"0"0,0 46-331 0 0,-8 430 1313 0 0,-75 89-669 0 0,45-469-1181 0 0,-12 83-197 0 0,-15 104 395 0 0,27 4-306 0 0,34-339-386 0 0,-13 231 11 0 0,14-307-14 0 0,0 11 18 0 0,1-25-20 0 0,-1-10-20 0 0,-1-18-1456 0 0,-1 0-1 0 0,0 1 0 0 0,-15-38 0 0 0,10 38 75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05.237"/>
    </inkml:context>
    <inkml:brush xml:id="br0">
      <inkml:brushProperty name="width" value="0.1" units="cm"/>
      <inkml:brushProperty name="height" value="0.1" units="cm"/>
      <inkml:brushProperty name="color" value="#E71224"/>
    </inkml:brush>
  </inkml:definitions>
  <inkml:trace contextRef="#ctx0" brushRef="#br0">1 106 5633 0 0,'3'-9'217'0'0,"-3"8"-194"0"0,0 1 0 0 0,1-1 0 0 0,-1 0 0 0 0,0 1 0 0 0,0-1 0 0 0,0 0 0 0 0,1 0 0 0 0,-1 1 0 0 0,0-1 0 0 0,1 1 0 0 0,-1-1 0 0 0,0 0 1 0 0,1 1-1 0 0,-1-1 0 0 0,1 1 0 0 0,-1-1 0 0 0,1 1 0 0 0,-1-1 0 0 0,1 1 0 0 0,-1-1 0 0 0,1 1 0 0 0,0 0 0 0 0,-1-1 0 0 0,1 1 0 0 0,0 0 0 0 0,-1-1 0 0 0,2 1 0 0 0,12-6 715 0 0,-13 5-710 0 0,1 0 0 0 0,-1 1 0 0 0,0-1 0 0 0,1 0-1 0 0,-1 1 1 0 0,1-1 0 0 0,-1 0 0 0 0,1 1 0 0 0,-1 0 0 0 0,1-1 0 0 0,0 1-1 0 0,-1 0 1 0 0,1 0 0 0 0,-1 0 0 0 0,1 0 0 0 0,0 0 0 0 0,-1 0 0 0 0,1 0 0 0 0,-1 1-1 0 0,1-1 1 0 0,0 0 0 0 0,-1 1 0 0 0,1-1 0 0 0,-1 1 0 0 0,1 0 0 0 0,-1 0 0 0 0,0-1-1 0 0,1 1 1 0 0,-1 0 0 0 0,0 0 0 0 0,0 0 0 0 0,1 0 0 0 0,-1 1 0 0 0,0-1-1 0 0,0 0 1 0 0,0 0 0 0 0,1 2 0 0 0,9 12-67 0 0,8 12-17 0 0,-18-26 52 0 0,0 1 1 0 0,-1 0 0 0 0,1-1-1 0 0,0 1 1 0 0,0-1-1 0 0,0 0 1 0 0,0 1 0 0 0,1-1-1 0 0,-1 0 1 0 0,0 0-1 0 0,0 1 1 0 0,1-1 0 0 0,-1 0-1 0 0,1 0 1 0 0,-1-1-1 0 0,1 1 1 0 0,-1 0 0 0 0,1 0-1 0 0,0-1 1 0 0,-1 1-1 0 0,3 0 1 0 0,-1-1-11 0 0,0 0 1 0 0,0 0-1 0 0,0 0 0 0 0,0-1 1 0 0,0 1-1 0 0,0-1 0 0 0,0 1 0 0 0,0-1 1 0 0,0 0-1 0 0,-1 0 0 0 0,5-3 1 0 0,6-3 6 0 0,-1-1 1 0 0,0-1 0 0 0,0 0 0 0 0,10-11 0 0 0,68-61 1537 0 0,-89 80-1414 0 0,0 0 1 0 0,0 0-1 0 0,0 1 1 0 0,0-1-1 0 0,0 0 1 0 0,0 0-1 0 0,0 1 1 0 0,1-1-1 0 0,-1 0 1 0 0,0 1-1 0 0,0-1 1 0 0,1 1-1 0 0,-1 0 1 0 0,0-1-1 0 0,1 1 1 0 0,-1 0-1 0 0,0 0 1 0 0,1 0-1 0 0,-1 0 1 0 0,3 0-1 0 0,-3 0-36 0 0,-1 1 0 0 0,1 0-1 0 0,0-1 1 0 0,0 1 0 0 0,0-1 0 0 0,-1 1-1 0 0,1 0 1 0 0,0 0 0 0 0,-1-1 0 0 0,1 1-1 0 0,-1 0 1 0 0,1 0 0 0 0,-1 0 0 0 0,1 0-1 0 0,-1 0 1 0 0,1-1 0 0 0,-1 1 0 0 0,0 0-1 0 0,1 0 1 0 0,-1 2 0 0 0,1 3-154 0 0,-1 0-1 0 0,1-1 1 0 0,-1 1 0 0 0,0 0 0 0 0,-1 0 0 0 0,1-1 0 0 0,-1 1 0 0 0,-2 7 0 0 0,-3 1-838 0 0,0 1-252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15.668"/>
    </inkml:context>
    <inkml:brush xml:id="br0">
      <inkml:brushProperty name="width" value="0.1" units="cm"/>
      <inkml:brushProperty name="height" value="0.1" units="cm"/>
      <inkml:brushProperty name="color" value="#E71224"/>
    </inkml:brush>
  </inkml:definitions>
  <inkml:trace contextRef="#ctx0" brushRef="#br0">31 216 6125 0 0,'-31'6'835'0'0,"35"-5"302"0"0,16-7-419 0 0,51-12 86 0 0,1 4 1 0 0,130-11 0 0 0,-156 20-583 0 0,212-20 467 0 0,718-89-144 0 0,-966 113-543 0 0,-8 1-14 0 0,1-1 1 0 0,-1 1-1 0 0,0 0 1 0 0,1 0 0 0 0,-1-1-1 0 0,0 1 1 0 0,0-1-1 0 0,0 0 1 0 0,1 0-1 0 0,-1 0 1 0 0,0 0-1 0 0,3-2 1 0 0,-6 3-7 0 0,1 0 1 0 0,0 0 0 0 0,0-1-1 0 0,0 1 1 0 0,0 0 0 0 0,0 0-1 0 0,0-1 1 0 0,0 1 0 0 0,0 0-1 0 0,0 0 1 0 0,-1 0-1 0 0,1-1 1 0 0,0 1 0 0 0,0 0-1 0 0,0 0 1 0 0,0 0 0 0 0,-1-1-1 0 0,1 1 1 0 0,0 0 0 0 0,0 0-1 0 0,0 0 1 0 0,-1 0-1 0 0,1 0 1 0 0,0-1 0 0 0,0 1-1 0 0,-1 0 1 0 0,1 0 0 0 0,0 0-1 0 0,0 0 1 0 0,-1 0 0 0 0,1 0-1 0 0,0 0 1 0 0,0 0-1 0 0,-1 0 1 0 0,1 0 0 0 0,0 0-1 0 0,0 0 1 0 0,-1 0 0 0 0,1 0-1 0 0,0 0 1 0 0,0 0 0 0 0,-1 1-1 0 0,1-1 1 0 0,-14 0-481 0 0,-28 1-1130 0 0,12 2 541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34.025"/>
    </inkml:context>
    <inkml:brush xml:id="br0">
      <inkml:brushProperty name="width" value="0.1" units="cm"/>
      <inkml:brushProperty name="height" value="0.1" units="cm"/>
      <inkml:brushProperty name="color" value="#E71224"/>
    </inkml:brush>
  </inkml:definitions>
  <inkml:trace contextRef="#ctx0" brushRef="#br0">1 226 6189 0 0,'0'0'142'0'0,"5"-15"-37"0"0,15-48 24 0 0,-15 48 2026 0 0,-5 7-1734 0 0,1 1-244 0 0,0 4 7 0 0,-1 0-1 0 0,0 0 1 0 0,0 0 0 0 0,0 1-1 0 0,0-1 1 0 0,0 0-1 0 0,0 0 1 0 0,-2-4-1 0 0,12-5 23 0 0,-8 10-175 0 0,0-1 156 0 0,8 8-83 0 0,-10-5-103 0 0,7 4 37 0 0,0 0 0 0 0,-1 0 0 0 0,0 1 0 0 0,0 0 0 0 0,0 0 0 0 0,0 0 0 0 0,-1 1 0 0 0,0-1 0 0 0,0 1 0 0 0,5 8 0 0 0,-4-2 81 0 0,0-1-1 0 0,-1 2 0 0 0,0-1 1 0 0,5 23-1 0 0,-9-28-89 0 0,0 0 0 0 0,0 0 0 0 0,0 0-1 0 0,-1 0 1 0 0,0 0 0 0 0,0-1 0 0 0,-1 1 0 0 0,0 0-1 0 0,0 0 1 0 0,-4 11 0 0 0,5-18-29 0 0,0 1 1 0 0,0-1-1 0 0,0 1 0 0 0,-1-1 1 0 0,1 1-1 0 0,0-1 0 0 0,0 1 1 0 0,0-1-1 0 0,-1 1 0 0 0,1-1 1 0 0,0 0-1 0 0,-1 1 1 0 0,1-1-1 0 0,0 1 0 0 0,-1-1 1 0 0,1 0-1 0 0,-1 1 0 0 0,1-1 1 0 0,0 0-1 0 0,-1 0 1 0 0,1 1-1 0 0,-1-1 0 0 0,1 0 1 0 0,-1 0-1 0 0,1 0 0 0 0,-1 1 1 0 0,1-1-1 0 0,-1 0 0 0 0,1 0 1 0 0,-1 0-1 0 0,1 0 1 0 0,-1 0-1 0 0,1 0 0 0 0,-1 0 1 0 0,1 0-1 0 0,-1 0 0 0 0,1 0 1 0 0,-1-1-1 0 0,1 1 0 0 0,-1 0 1 0 0,1 0-1 0 0,-1 0 1 0 0,1 0-1 0 0,0-1 0 0 0,-1 1 1 0 0,1 0-1 0 0,-1-1 0 0 0,1 1 1 0 0,0 0-1 0 0,-1-1 0 0 0,1 1 1 0 0,-1 0-1 0 0,1-1 1 0 0,0 1-1 0 0,0-1 0 0 0,-1 1 1 0 0,1-1-1 0 0,0 0 0 0 0,-3-2-18 0 0,1 0 0 0 0,-1 0 0 0 0,1 0-1 0 0,0-1 1 0 0,0 1 0 0 0,-1-5 0 0 0,1 1-12 0 0,1-1 0 0 0,0 1 1 0 0,0 0-1 0 0,1 0 0 0 0,0-1 0 0 0,0 1 1 0 0,0 0-1 0 0,1-1 0 0 0,1 1 0 0 0,-1 0 0 0 0,1 0 1 0 0,3-9-1 0 0,3-3-39 0 0,1-1 0 0 0,20-33 0 0 0,-24 46 53 0 0,0-1 0 0 0,0 1 0 0 0,0 1 0 0 0,1-1 0 0 0,0 1 0 0 0,1 0 0 0 0,-1 1 0 0 0,1-1 0 0 0,0 1 0 0 0,0 1-1 0 0,1-1 1 0 0,-1 1 0 0 0,10-3 0 0 0,-14 6 16 0 0,1-1 1 0 0,0 1-1 0 0,-1 1 0 0 0,1-1 0 0 0,0 1 0 0 0,-1-1 0 0 0,1 1 1 0 0,0 0-1 0 0,0 0 0 0 0,0 1 0 0 0,-1-1 0 0 0,1 1 1 0 0,0 0-1 0 0,-1 0 0 0 0,1 0 0 0 0,0 0 0 0 0,-1 1 0 0 0,0-1 1 0 0,1 1-1 0 0,-1 0 0 0 0,0 0 0 0 0,0 0 0 0 0,0 1 1 0 0,0-1-1 0 0,0 1 0 0 0,0-1 0 0 0,-1 1 0 0 0,1 0 1 0 0,-1 0-1 0 0,0 0 0 0 0,3 7 0 0 0,2 1 64 0 0,-2 1 0 0 0,0 1 0 0 0,0-1 0 0 0,-1 0 0 0 0,-1 1 0 0 0,0 0 0 0 0,-1 0 0 0 0,0 0 0 0 0,-1 0 0 0 0,0 0 0 0 0,-1 0 0 0 0,-1 1 0 0 0,0-1 0 0 0,-5 19 0 0 0,6-27-88 0 0,-2-1 1 0 0,1 1-1 0 0,0 0 0 0 0,-1-1 1 0 0,0 1-1 0 0,0-1 0 0 0,-1 1 0 0 0,1-1 1 0 0,-6 7-1 0 0,7-10-44 0 0,1-1 1 0 0,-1 0 0 0 0,1 1-1 0 0,0-1 1 0 0,-1 0-1 0 0,1 1 1 0 0,-1-1-1 0 0,1 0 1 0 0,-1 0 0 0 0,1 0-1 0 0,0 1 1 0 0,-1-1-1 0 0,1 0 1 0 0,-1 0-1 0 0,1 0 1 0 0,-1 0 0 0 0,1 0-1 0 0,-1 0 1 0 0,1 0-1 0 0,-1 0 1 0 0,1 0-1 0 0,-1 0 1 0 0,1 0 0 0 0,-1 0-1 0 0,1-1 1 0 0,-1 1-1 0 0,1 0 1 0 0,-1 0-1 0 0,0-1 1 0 0,-8-14-1953 0 0,8 12 1636 0 0,0-1 1 0 0,0 1-1 0 0,1-1 1 0 0,-1 0 0 0 0,1 1-1 0 0,0-1 1 0 0,0 0-1 0 0,1-6 1 0 0,9-22-1017 0 0,-4 14 788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16.026"/>
    </inkml:context>
    <inkml:brush xml:id="br0">
      <inkml:brushProperty name="width" value="0.1" units="cm"/>
      <inkml:brushProperty name="height" value="0.1" units="cm"/>
      <inkml:brushProperty name="color" value="#E71224"/>
    </inkml:brush>
  </inkml:definitions>
  <inkml:trace contextRef="#ctx0" brushRef="#br0">46 226 6909 0 0,'-16'9'-3'0'0,"14"-8"48"0"0,0 1 1 0 0,0-1-1 0 0,-1 0 1 0 0,1 0 0 0 0,-1 0-1 0 0,1 0 1 0 0,-1 0-1 0 0,1 0 1 0 0,-6 0-1 0 0,27-4 860 0 0,0 0 0 0 0,0-1 0 0 0,26-10 0 0 0,9-2-249 0 0,257-55 1249 0 0,-51 13-1360 0 0,122-16-1122 0 0,-368 72-46 0 0,0 2-1 0 0,0 0 1 0 0,21 3-1 0 0,-21-1-535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23.974"/>
    </inkml:context>
    <inkml:brush xml:id="br0">
      <inkml:brushProperty name="width" value="0.1" units="cm"/>
      <inkml:brushProperty name="height" value="0.1" units="cm"/>
      <inkml:brushProperty name="color" value="#E71224"/>
    </inkml:brush>
  </inkml:definitions>
  <inkml:trace contextRef="#ctx0" brushRef="#br0">576 37 6501 0 0,'-2'-14'1253'0'0,"2"14"-1181"0"0,0-1-1 0 0,-1 0 1 0 0,1 1 0 0 0,0-1 0 0 0,0 0-1 0 0,-1 1 1 0 0,1-1 0 0 0,0 0 0 0 0,0 1-1 0 0,0-1 1 0 0,0 0 0 0 0,0 1 0 0 0,0-1 0 0 0,0 0-1 0 0,0 1 1 0 0,0-1 0 0 0,0 0 0 0 0,1 0-1 0 0,-1 1 1 0 0,0-1 0 0 0,0 1 0 0 0,1-1-1 0 0,-1 0 1 0 0,0 1 0 0 0,1-1 0 0 0,-1 1-1 0 0,0-1 1 0 0,1 0 0 0 0,-1 1 0 0 0,1-1-1 0 0,-1 1 1 0 0,1 0 0 0 0,-1-1 0 0 0,1 1-1 0 0,0-1 1 0 0,0 0 0 0 0,0 5 124 0 0,-1-1 0 0 0,-1 0 0 0 0,1 1 0 0 0,0-1 0 0 0,-1 0 0 0 0,-1 5 0 0 0,-67 261 1924 0 0,-78 365 993 0 0,-32 301-210 0 0,27-165-2131 0 0,149-753-770 0 0,-22 163 139 0 0,23-158-223 0 0,2-1 1 0 0,0 1-1 0 0,1-1 0 0 0,1 1 0 0 0,1-1 0 0 0,7 26 0 0 0,-9-43-32 0 0,1 0-1 0 0,-1 0 1 0 0,1-1-1 0 0,0 1 1 0 0,0 0-1 0 0,0-1 1 0 0,0 1 0 0 0,5 4-1 0 0,-7-8 82 0 0,0 1-1 0 0,0-1 1 0 0,0 0 0 0 0,0 0-1 0 0,1 0 1 0 0,-1 0 0 0 0,0 0-1 0 0,0 0 1 0 0,0 1 0 0 0,1-1-1 0 0,-1 0 1 0 0,0 0 0 0 0,0 0-1 0 0,1 0 1 0 0,-1 0-1 0 0,0 0 1 0 0,0 0 0 0 0,1 0-1 0 0,-1 0 1 0 0,0 0 0 0 0,0 0-1 0 0,0 0 1 0 0,1 0 0 0 0,-1 0-1 0 0,0 0 1 0 0,0 0 0 0 0,1 0-1 0 0,-1 0 1 0 0,0-1 0 0 0,0 1-1 0 0,0 0 1 0 0,1 0-1 0 0,-1 0 1 0 0,0 0 0 0 0,0-1-1 0 0,9-9-1069 0 0,2-12-575 0 0,-5-4-434 0 0,-6 23 1771 0 0,0-1 0 0 0,1 1 0 0 0,0 0 0 0 0,0-1 0 0 0,-1 1 0 0 0,2 0 1 0 0,1-5-1 0 0,6-11-2210 0 0,-9 13 1303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24.330"/>
    </inkml:context>
    <inkml:brush xml:id="br0">
      <inkml:brushProperty name="width" value="0.1" units="cm"/>
      <inkml:brushProperty name="height" value="0.1" units="cm"/>
      <inkml:brushProperty name="color" value="#E71224"/>
    </inkml:brush>
  </inkml:definitions>
  <inkml:trace contextRef="#ctx0" brushRef="#br0">27 237 5541 0 0,'-22'3'1438'0'0,"18"-2"529"0"0,20 1-981 0 0,60 1 7 0 0,-1-4 0 0 0,104-13 1 0 0,-142 10-841 0 0,435-46 546 0 0,457-37-374 0 0,416 32 999 0 0,-881 40-617 0 0,245 9 274 0 0,-691 8-1115 0 0,-17-1-146 0 0,-11-1-160 0 0,-15-2-633 0 0,-4 1-871 0 0,-30-7 1 0 0,27 2 257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25.537"/>
    </inkml:context>
    <inkml:brush xml:id="br0">
      <inkml:brushProperty name="width" value="0.1" units="cm"/>
      <inkml:brushProperty name="height" value="0.1" units="cm"/>
      <inkml:brushProperty name="color" value="#E71224"/>
    </inkml:brush>
  </inkml:definitions>
  <inkml:trace contextRef="#ctx0" brushRef="#br0">10 441 4816 0 0,'-7'2'81'0'0,"4"-1"179"0"0,4-1 107 0 0,21-4 632 0 0,466-41 1062 0 0,-274 21-1722 0 0,767-50-97 0 0,4 33 74 0 0,-159 8-192 0 0,1605-112 54 0 0,-2194 119 39 0 0,16 0 590 0 0,-243 26-692 0 0,-8 1-72 0 0,0-1 1 0 0,1 0-1 0 0,-1 0 1 0 0,0 0-1 0 0,0 0 1 0 0,0 0-1 0 0,1-1 1 0 0,-1 1-1 0 0,0 0 1 0 0,0-1-1 0 0,0 0 0 0 0,0 1 1 0 0,2-2-1 0 0,-42-11 763 0 0,29 11-777 0 0,1 0 0 0 0,-1 0 1 0 0,-1 1-1 0 0,-10-1 0 0 0,21 3-29 0 0,-1-1 0 0 0,1 0 0 0 0,0 0 0 0 0,0 1 0 0 0,0-1 0 0 0,-1 0 0 0 0,1 1 0 0 0,0-1 0 0 0,-1 1 0 0 0,1-1 0 0 0,0 1 0 0 0,-1-1 0 0 0,1 1 0 0 0,-1-1-1 0 0,1 1 1 0 0,-1-1 0 0 0,1 1 0 0 0,-1 0 0 0 0,1 0 0 0 0,-1-1 0 0 0,1 1 0 0 0,-1 0 0 0 0,0-1 0 0 0,0 1 0 0 0,1 0 0 0 0,-1 0 0 0 0,0 0 0 0 0,0-1 0 0 0,0 1-1 0 0,0 0 1 0 0,0 0 0 0 0,0 0 0 0 0,0-1 0 0 0,0 1 0 0 0,0 1 0 0 0,-4 40-2 0 0,2-29 22 0 0,-27 293 754 0 0,-13 101 113 0 0,-74 698 1656 0 0,103-542-1455 0 0,13-432-998 0 0,2-14-13 0 0,-3 104 228 0 0,-1-175-193 0 0,2-26-16 0 0,-1 1-1 0 0,0 0 0 0 0,-10 40 0 0 0,11-61-68 0 0,0 1-1 0 0,0 0 1 0 0,0-1-1 0 0,0 1 1 0 0,0 0 0 0 0,-1-1-1 0 0,1 1 1 0 0,0 0 0 0 0,0-1-1 0 0,0 1 1 0 0,-1 0-1 0 0,1-1 1 0 0,0 1 0 0 0,-1-1-1 0 0,1 1 1 0 0,-1-1-1 0 0,1 1 1 0 0,-1-1 0 0 0,1 1-1 0 0,-2 0 1 0 0,-11 11-57 0 0,-80 91-76 0 0,91-101 107 0 0,0 1 0 0 0,1-1 0 0 0,-1 0 0 0 0,0 0 1 0 0,0 0-1 0 0,0 0 0 0 0,0-1 0 0 0,0 1 0 0 0,-1 0 1 0 0,1-1-1 0 0,0 0 0 0 0,-1 0 0 0 0,1 1 0 0 0,-1-1 1 0 0,0-1-1 0 0,1 1 0 0 0,-5 1 0 0 0,5-2-3 0 0,0 1 1 0 0,-1 0-1 0 0,1 0 0 0 0,0 0 0 0 0,-1 0 1 0 0,1 0-1 0 0,0 0 0 0 0,-3 3 1 0 0,3-3-1 0 0,0 1 0 0 0,0-1 0 0 0,0 0 1 0 0,0 0-1 0 0,0 0 0 0 0,0 0 1 0 0,0 0-1 0 0,0 0 0 0 0,0 0 1 0 0,-1-1-1 0 0,1 1 0 0 0,-5-1 1 0 0,-133 11-130 0 0,102-6 102 0 0,-729 51-305 0 0,-2-27 181 0 0,178-8 152 0 0,6 10-669 0 0,197-1-2673 0 0,293-24 1555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26.405"/>
    </inkml:context>
    <inkml:brush xml:id="br0">
      <inkml:brushProperty name="width" value="0.1" units="cm"/>
      <inkml:brushProperty name="height" value="0.1" units="cm"/>
      <inkml:brushProperty name="color" value="#E71224"/>
    </inkml:brush>
  </inkml:definitions>
  <inkml:trace contextRef="#ctx0" brushRef="#br0">344 420 6221 0 0,'5'2'2097'0'0,"6"-12"-1564"0"0,-1 1-1 0 0,1 0 1 0 0,1 1 0 0 0,-1 0-1 0 0,1 1 1 0 0,23-10 0 0 0,0-1 229 0 0,-24 11-666 0 0,0-1 0 0 0,0 1 0 0 0,-1-2 0 0 0,-1 1 0 0 0,1-2 0 0 0,-1 1 0 0 0,-1-1 0 0 0,0 0 1 0 0,0-1-1 0 0,-1 0 0 0 0,0 0 0 0 0,-1-1 0 0 0,0 1 0 0 0,-1-2 0 0 0,0 1 0 0 0,-1 0 0 0 0,-1-1 1 0 0,4-21-1 0 0,-6 28-89 0 0,-1 1 1 0 0,0 0-1 0 0,0 0 1 0 0,0 0-1 0 0,-1-1 1 0 0,0 1-1 0 0,0 0 1 0 0,0 0 0 0 0,0 0-1 0 0,-1 0 1 0 0,0 0-1 0 0,0 1 1 0 0,0-1-1 0 0,-6-8 1 0 0,6 10-7 0 0,-1 1 0 0 0,1-1 0 0 0,-1 0 0 0 0,0 1 0 0 0,0-1 0 0 0,0 1 0 0 0,0 0 0 0 0,0 0 0 0 0,0 0 0 0 0,-1 1 0 0 0,1-1 0 0 0,-1 1 0 0 0,1-1 0 0 0,-1 1 0 0 0,0 0 0 0 0,1 1 0 0 0,-1-1 1 0 0,0 1-1 0 0,1-1 0 0 0,-1 1 0 0 0,-5 1 0 0 0,-8 0-7 0 0,1 2 1 0 0,-1 0 0 0 0,1 1 0 0 0,-1 1-1 0 0,1 0 1 0 0,1 1 0 0 0,-29 16 0 0 0,25-12 5 0 0,1 1-1 0 0,0 1 1 0 0,1 1 0 0 0,1 1 0 0 0,-28 29 0 0 0,36-35 18 0 0,1 1-1 0 0,1 0 1 0 0,-1 0-1 0 0,2 1 1 0 0,-1 0 0 0 0,1 0-1 0 0,1 0 1 0 0,0 1-1 0 0,-5 20 1 0 0,7-24 8 0 0,1-1 0 0 0,1 0 1 0 0,-1 1-1 0 0,1-1 0 0 0,0 1 0 0 0,1-1 1 0 0,-1 1-1 0 0,1-1 0 0 0,1 1 0 0 0,-1-1 0 0 0,1 0 1 0 0,0 0-1 0 0,1 0 0 0 0,-1 0 0 0 0,1 0 0 0 0,0 0 1 0 0,0-1-1 0 0,7 9 0 0 0,6 4 113 0 0,1 0 0 0 0,1 0 0 0 0,27 20 0 0 0,66 40 273 0 0,-70-51-282 0 0,35 23 71 0 0,71 51 58 0 0,-119-80-224 0 0,0 2 0 0 0,46 51 0 0 0,-70-70-30 0 0,-1 0 0 0 0,1 1 0 0 0,-1-1 0 0 0,0 1 0 0 0,0 0 0 0 0,-1 0 0 0 0,1 0 0 0 0,-1 0 0 0 0,0 1 0 0 0,0-1 0 0 0,-1 0 0 0 0,0 1 0 0 0,0-1 0 0 0,0 1 0 0 0,0-1 0 0 0,-1 1 0 0 0,0 0 0 0 0,-1 7 0 0 0,0-7 7 0 0,-1 1 0 0 0,0 0 0 0 0,-1-1 0 0 0,1 0 0 0 0,-1 1 0 0 0,-1-1 0 0 0,1 0 0 0 0,-1 0 0 0 0,0-1 0 0 0,0 1 0 0 0,0-1 0 0 0,-1 0 0 0 0,0 0 0 0 0,-8 6 0 0 0,-11 7-2 0 0,0 0 0 0 0,-2-2 0 0 0,0-1 0 0 0,-1-1 0 0 0,0-1 0 0 0,-1-1 0 0 0,0-2 1 0 0,-36 9-1 0 0,21-9-8 0 0,-1-2 0 0 0,0-2 1 0 0,0-2-1 0 0,-87-3 0 0 0,117-1-1 0 0,0-2 0 0 0,-1 0 0 0 0,1 0 0 0 0,0-1 0 0 0,1-1-1 0 0,-1 0 1 0 0,-25-13 0 0 0,34 15-18 0 0,0-1 0 0 0,0 0 0 0 0,1 0 0 0 0,-1-1-1 0 0,1 0 1 0 0,0 1 0 0 0,0-1 0 0 0,0 0 0 0 0,1-1-1 0 0,-1 1 1 0 0,1-1 0 0 0,0 0 0 0 0,0 1 0 0 0,1-1 0 0 0,-1-1-1 0 0,1 1 1 0 0,0 0 0 0 0,0 0 0 0 0,1-1 0 0 0,0 1 0 0 0,0-1-1 0 0,-1-11 1 0 0,2 8-30 0 0,1 0 0 0 0,0 0 0 0 0,0 0 0 0 0,0 0-1 0 0,1 0 1 0 0,1 0 0 0 0,-1 1 0 0 0,1-1 0 0 0,1 0 0 0 0,0 1 0 0 0,0 0-1 0 0,1 0 1 0 0,10-14 0 0 0,-11 17-8 0 0,0 1 0 0 0,0-1 0 0 0,0 1 0 0 0,1 0 0 0 0,-1 0 0 0 0,1 0-1 0 0,0 1 1 0 0,0 0 0 0 0,1 0 0 0 0,-1 0 0 0 0,1 0 0 0 0,-1 1 0 0 0,1 0 0 0 0,0 0 0 0 0,0 1 0 0 0,0 0 0 0 0,0 0-1 0 0,0 0 1 0 0,0 0 0 0 0,0 1 0 0 0,12 1 0 0 0,-13 0-274 0 0,0 0 0 0 0,0 0 0 0 0,-1 1-1 0 0,1 0 1 0 0,0 0 0 0 0,-1 0 0 0 0,1 0 0 0 0,-1 1 0 0 0,0-1-1 0 0,0 1 1 0 0,0 0 0 0 0,0 1 0 0 0,5 5 0 0 0,2 0-1364 0 0,-2-2 221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26.731"/>
    </inkml:context>
    <inkml:brush xml:id="br0">
      <inkml:brushProperty name="width" value="0.1" units="cm"/>
      <inkml:brushProperty name="height" value="0.1" units="cm"/>
      <inkml:brushProperty name="color" value="#E71224"/>
    </inkml:brush>
  </inkml:definitions>
  <inkml:trace contextRef="#ctx0" brushRef="#br0">347 67 9805 0 0,'-1'-7'33'0'0,"0"0"-1"0"0,0 0 1 0 0,-4-13 0 0 0,2 12 41 0 0,3 7-48 0 0,0 1-1 0 0,0-1 1 0 0,0 0 0 0 0,0 1 0 0 0,0-1 0 0 0,0 0 0 0 0,0 0 0 0 0,-1 1 0 0 0,1-1 0 0 0,0 0 0 0 0,0 1 0 0 0,-1-1 0 0 0,1 0 0 0 0,-1 1 0 0 0,1-1-1 0 0,0 1 1 0 0,-1-1 0 0 0,1 0 0 0 0,-1 1 0 0 0,1-1 0 0 0,-1 1 0 0 0,0-1 0 0 0,1 1 0 0 0,-1 0 0 0 0,0-1 0 0 0,1 1 0 0 0,-1 0 0 0 0,0-1 0 0 0,1 1 0 0 0,-1 0-1 0 0,0 0 1 0 0,1 0 0 0 0,-1-1 0 0 0,0 1 0 0 0,0 0 0 0 0,1 0 0 0 0,-1 0 0 0 0,0 0 0 0 0,0 0 0 0 0,1 1 0 0 0,-1-1 0 0 0,0 0 0 0 0,1 0 0 0 0,-2 1-1 0 0,0 0 55 0 0,0 0-1 0 0,0 0 1 0 0,0 0-1 0 0,0 1 1 0 0,1-1-1 0 0,-1 1 1 0 0,0-1-1 0 0,1 1 1 0 0,-1 0-1 0 0,1-1 1 0 0,0 1-1 0 0,0 0 1 0 0,-2 2-1 0 0,-13 30 450 0 0,1-3-25 0 0,2 0 0 0 0,-12 42 0 0 0,9 2 257 0 0,-11 132 0 0 0,12-75-489 0 0,-66 341-505 0 0,79-462 157 0 0,1-1-188 0 0,-1 0 0 0 0,0 0 0 0 0,-1-1-1 0 0,0 1 1 0 0,0-1 0 0 0,-1 1 0 0 0,0-1-1 0 0,-1 0 1 0 0,0-1 0 0 0,0 1 0 0 0,-7 8-1 0 0,-8 5-2403 0 0,10-20 1057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27.239"/>
    </inkml:context>
    <inkml:brush xml:id="br0">
      <inkml:brushProperty name="width" value="0.1" units="cm"/>
      <inkml:brushProperty name="height" value="0.1" units="cm"/>
      <inkml:brushProperty name="color" value="#E71224"/>
    </inkml:brush>
  </inkml:definitions>
  <inkml:trace contextRef="#ctx0" brushRef="#br0">57 84 9501 0 0,'3'-5'-6'0'0,"4"-5"266"0"0,0 1 1 0 0,0 0-1 0 0,0 0 0 0 0,1 1 0 0 0,1 0 1 0 0,13-10-1 0 0,-6 10 1106 0 0,-16 8-1343 0 0,0 0 1 0 0,1 1-1 0 0,-1-1 1 0 0,0 0-1 0 0,0 0 1 0 0,0 0-1 0 0,1 0 1 0 0,-1 0 0 0 0,0 0-1 0 0,0 0 1 0 0,1 0-1 0 0,-1 0 1 0 0,0 1-1 0 0,0-1 1 0 0,0 0-1 0 0,1 0 1 0 0,-1 0 0 0 0,0 0-1 0 0,0 1 1 0 0,0-1-1 0 0,0 0 1 0 0,0 0-1 0 0,1 0 1 0 0,-1 1 0 0 0,0-1-1 0 0,0 0 1 0 0,0 0-1 0 0,0 0 1 0 0,0 1-1 0 0,0-1 1 0 0,0 0-1 0 0,0 0 1 0 0,0 1 0 0 0,0-1-1 0 0,0 1 1 0 0,-7 32 404 0 0,5-27-497 0 0,-19 75 122 0 0,-41 117-33 0 0,48-163-20 0 0,6-20-3 0 0,2 0 1 0 0,0 1-1 0 0,0-1 1 0 0,2 1 0 0 0,0 0-1 0 0,-3 31 1 0 0,7-44 5 0 0,0 0-1 0 0,1-1 1 0 0,-1 1-1 0 0,1-1 1 0 0,0 1-1 0 0,0-1 1 0 0,0 1-1 0 0,0-1 1 0 0,0 0 0 0 0,0 1-1 0 0,1-1 1 0 0,-1 0-1 0 0,1 0 1 0 0,-1 0-1 0 0,1 0 1 0 0,0 0 0 0 0,0 0-1 0 0,0-1 1 0 0,0 1-1 0 0,0-1 1 0 0,0 1-1 0 0,1-1 1 0 0,-1 0-1 0 0,0 0 1 0 0,1 1 0 0 0,-1-2-1 0 0,1 1 1 0 0,-1 0-1 0 0,4 0 1 0 0,10 3 4 0 0,0-1 1 0 0,0-1-1 0 0,25 1 0 0 0,-28-3-6 0 0,25 1-12 0 0,1-1 1 0 0,0-3-1 0 0,0-1 0 0 0,-1-2 0 0 0,0-1 0 0 0,0-2 0 0 0,0-2 0 0 0,-1-1 0 0 0,57-28 1 0 0,-87 36 6 0 0,0 0 0 0 0,0 0-1 0 0,0-1 1 0 0,-1 0 0 0 0,0 0 0 0 0,0 0 0 0 0,0-1 0 0 0,-1 1 0 0 0,5-8 0 0 0,-7 9 3 0 0,0-1 0 0 0,-1 1 0 0 0,0-1 0 0 0,0 1-1 0 0,0-1 1 0 0,0 0 0 0 0,-1 0 0 0 0,0 0 0 0 0,0 0 0 0 0,0 0 0 0 0,0 0 0 0 0,-1 0 0 0 0,0 0-1 0 0,-1-10 1 0 0,-8-37 535 0 0,-2 1 0 0 0,-3 0 0 0 0,-31-78 0 0 0,43 123-339 0 0,1 6-153 0 0,1-1 0 0 0,0 1 0 0 0,-1-1 0 0 0,1 1 0 0 0,0-1 0 0 0,0 0 0 0 0,-1 1 0 0 0,1-1 0 0 0,0 1 0 0 0,0-1 0 0 0,0 1 0 0 0,0-1 0 0 0,0 0 0 0 0,-1 1 0 0 0,1-1 0 0 0,0 1 0 0 0,1-1 0 0 0,-1 0 0 0 0,0 1 0 0 0,0-1 0 0 0,0 1 0 0 0,0-1 0 0 0,0 0 0 0 0,1 1 0 0 0,-1-1 0 0 0,0 1 0 0 0,0-1 0 0 0,1 1 0 0 0,-1-1 0 0 0,0 1 0 0 0,1-1 0 0 0,-1 1 0 0 0,1-1 0 0 0,0 1-16 0 0,0 0 0 0 0,-1 0 0 0 0,1 1-1 0 0,0-1 1 0 0,-1 0 0 0 0,1 0 0 0 0,0 1 0 0 0,0-1 0 0 0,-1 1 0 0 0,1-1 0 0 0,-1 1 0 0 0,1-1 0 0 0,0 1-1 0 0,-1-1 1 0 0,1 1 0 0 0,-1-1 0 0 0,1 1 0 0 0,-1 0 0 0 0,0-1 0 0 0,1 1 0 0 0,-1 0 0 0 0,0-1-1 0 0,1 1 1 0 0,-1 0 0 0 0,0-1 0 0 0,1 2 0 0 0,8 25 144 0 0,0 0-1 0 0,-1 1 1 0 0,-2-1-1 0 0,-1 2 1 0 0,-1-1 0 0 0,-2 0-1 0 0,0 1 1 0 0,-4 41 0 0 0,-7 25-814 0 0,-25 107 0 0 0,29-177 312 0 0,3-15-388 0 0,0 1 1 0 0,-1-1-1 0 0,0 0 0 0 0,-1 1 0 0 0,-1-1 0 0 0,-6 11 0 0 0,1-4-1136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27.609"/>
    </inkml:context>
    <inkml:brush xml:id="br0">
      <inkml:brushProperty name="width" value="0.1" units="cm"/>
      <inkml:brushProperty name="height" value="0.1" units="cm"/>
      <inkml:brushProperty name="color" value="#E71224"/>
    </inkml:brush>
  </inkml:definitions>
  <inkml:trace contextRef="#ctx0" brushRef="#br0">78 73 10217 0 0,'-12'-23'726'0'0,"11"20"-552"0"0,0 0 0 0 0,0 0-1 0 0,-1 0 1 0 0,1 0-1 0 0,-1 0 1 0 0,0 0 0 0 0,0 0-1 0 0,0 1 1 0 0,0-1 0 0 0,0 1-1 0 0,-1-1 1 0 0,1 1-1 0 0,-1 0 1 0 0,1 0 0 0 0,-1 0-1 0 0,0 0 1 0 0,-4-2 0 0 0,7 4-126 0 0,-1 0 0 0 0,0-1 0 0 0,1 1 0 0 0,-1 0 0 0 0,0 0 0 0 0,1 0 0 0 0,-1 0 0 0 0,1 0 0 0 0,-1 0 0 0 0,0 0 0 0 0,1 0 0 0 0,-1 0 0 0 0,0 0 0 0 0,1 0 0 0 0,-1 0 0 0 0,0 0 0 0 0,1 1 0 0 0,-1-1 0 0 0,1 0 0 0 0,-1 0 0 0 0,1 1 1 0 0,-1-1-1 0 0,0 1 0 0 0,1-1 0 0 0,-1 0 0 0 0,1 1 0 0 0,0-1 0 0 0,-2 1 0 0 0,2 1 7 0 0,-1 0 1 0 0,0-1-1 0 0,0 1 1 0 0,0 0 0 0 0,1-1-1 0 0,-1 1 1 0 0,1 0-1 0 0,0 0 1 0 0,-1 0-1 0 0,1 2 1 0 0,0 5 97 0 0,0 0 0 0 0,0 0 1 0 0,2 11-1 0 0,26 131 1008 0 0,-13-78-1123 0 0,-3 1-1 0 0,4 109 1 0 0,-15-110-598 0 0,1-32-1198 0 0,-2-1-1 0 0,-2 1 0 0 0,-12 73 1 0 0,6-85-3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27.950"/>
    </inkml:context>
    <inkml:brush xml:id="br0">
      <inkml:brushProperty name="width" value="0.1" units="cm"/>
      <inkml:brushProperty name="height" value="0.1" units="cm"/>
      <inkml:brushProperty name="color" value="#E71224"/>
    </inkml:brush>
  </inkml:definitions>
  <inkml:trace contextRef="#ctx0" brushRef="#br0">0 565 6813 0 0,'10'-21'330'0'0,"-8"18"-167"0"0,-1-1 0 0 0,0 1 0 0 0,1 0 0 0 0,-1-1 0 0 0,1 1 0 0 0,0 0 0 0 0,0 0 0 0 0,1 0 0 0 0,-1 0 0 0 0,0 0 0 0 0,1 1 0 0 0,0-1 0 0 0,0 1 0 0 0,0 0 0 0 0,0 0 0 0 0,0 0 0 0 0,0 0 0 0 0,0 0 0 0 0,6-2 0 0 0,57-13 288 0 0,102-13-1 0 0,25-6-542 0 0,-190 36 90 0 0,-1-1 1 0 0,1 1-1 0 0,-1-1 0 0 0,1 0 1 0 0,-1 0-1 0 0,1 0 1 0 0,-1 0-1 0 0,0 0 1 0 0,1-1-1 0 0,-1 1 0 0 0,0-1 1 0 0,0 0-1 0 0,0 1 1 0 0,0-1-1 0 0,0 0 1 0 0,-1 0-1 0 0,1 0 0 0 0,2-5 1 0 0,-2 3 0 0 0,-1 0 0 0 0,0 0 1 0 0,-1 0-1 0 0,1 0 0 0 0,-1 0 0 0 0,1 0 1 0 0,-1 0-1 0 0,0 0 0 0 0,-1 0 1 0 0,1 0-1 0 0,-2-7 0 0 0,-30-244 1079 0 0,32 238-769 0 0,0 13-149 0 0,1-1 0 0 0,-1 1 0 0 0,0-1 0 0 0,-1 1 0 0 0,1 0 0 0 0,-1-1 0 0 0,0 1 0 0 0,-2-6 0 0 0,3 9-153 0 0,0 1 0 0 0,0 0 0 0 0,0 0 0 0 0,0 0 1 0 0,0 0-1 0 0,0 0 0 0 0,0 0 0 0 0,0 0 0 0 0,-1 0 0 0 0,1-1 0 0 0,0 1 0 0 0,0 0 0 0 0,0 0 1 0 0,0 0-1 0 0,0 0 0 0 0,0 0 0 0 0,0 0 0 0 0,0 0 0 0 0,0 0 0 0 0,0 0 0 0 0,0 0 0 0 0,-1 0 1 0 0,1 0-1 0 0,0 0 0 0 0,0 0 0 0 0,0 0 0 0 0,0 0 0 0 0,0 0 0 0 0,0 0 0 0 0,0 0 0 0 0,-1 0 1 0 0,1 0-1 0 0,0 0 0 0 0,0 0 0 0 0,0 0 0 0 0,0 0 0 0 0,0 0 0 0 0,0 0 0 0 0,0 0 0 0 0,0 0 1 0 0,-1 0-1 0 0,1 0 0 0 0,0 0 0 0 0,0 0 0 0 0,0 0 0 0 0,0 0 0 0 0,0 0 0 0 0,0 0 0 0 0,0 0 1 0 0,0 0-1 0 0,0 1 0 0 0,0-1 0 0 0,0 0 0 0 0,-1 0 0 0 0,1 0 0 0 0,0 0 0 0 0,0 0 0 0 0,0 0 1 0 0,0 0-1 0 0,0 0 0 0 0,0 0 0 0 0,0 1 0 0 0,0-1 0 0 0,0 0 0 0 0,0 0 0 0 0,0 0 0 0 0,0 0 1 0 0,-4 14 175 0 0,0 16-117 0 0,8 164 230 0 0,2-52-141 0 0,-7-37-94 0 0,3 139-1752 0 0,3-161-2672 0 0,-3-70 2917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28.323"/>
    </inkml:context>
    <inkml:brush xml:id="br0">
      <inkml:brushProperty name="width" value="0.1" units="cm"/>
      <inkml:brushProperty name="height" value="0.1" units="cm"/>
      <inkml:brushProperty name="color" value="#E71224"/>
    </inkml:brush>
  </inkml:definitions>
  <inkml:trace contextRef="#ctx0" brushRef="#br0">128 216 6597 0 0,'0'0'36'0'0,"0"-1"1"0"0,0 1 0 0 0,0-1 0 0 0,0 0-1 0 0,0 1 1 0 0,0-1 0 0 0,0 0-1 0 0,0 1 1 0 0,0-1 0 0 0,0 0 0 0 0,0 1-1 0 0,0-1 1 0 0,0 1 0 0 0,-1-1 0 0 0,1 0-1 0 0,0 1 1 0 0,0-1 0 0 0,-1 1 0 0 0,1-1-1 0 0,0 1 1 0 0,-1-1 0 0 0,1 1 0 0 0,-1-1-1 0 0,0 0 1 0 0,0 1-1 0 0,1 0-1 0 0,-1 0 1 0 0,0 1-1 0 0,1-1 1 0 0,-1 0 0 0 0,1 0-1 0 0,-1 1 1 0 0,0-1-1 0 0,1 0 1 0 0,-1 1 0 0 0,1-1-1 0 0,-1 0 1 0 0,1 1 0 0 0,-1-1-1 0 0,1 1 1 0 0,-1-1-1 0 0,1 1 1 0 0,-1-1 0 0 0,1 1-1 0 0,-25 36 1025 0 0,23-32-884 0 0,-9 15 232 0 0,1 1 0 0 0,1 0 0 0 0,0 1 0 0 0,2 0 0 0 0,1 0 0 0 0,-5 33 0 0 0,-8 142 1501 0 0,17-163-1697 0 0,2 9-11 0 0,6 55-1 0 0,-1-20-36 0 0,-17-254-484 0 0,25-117 148 0 0,-8 252 170 0 0,2-1-1 0 0,2 1 0 0 0,1 0 0 0 0,31-75 0 0 0,-35 103 13 0 0,1 0 0 0 0,0 0 0 0 0,1 0 0 0 0,19-22 0 0 0,-24 31-2 0 0,0 0 0 0 0,1 1-1 0 0,0-1 1 0 0,0 1 0 0 0,0-1-1 0 0,0 1 1 0 0,0 0 0 0 0,1 1-1 0 0,-1-1 1 0 0,1 1 0 0 0,0 0-1 0 0,0 0 1 0 0,-1 0 0 0 0,1 1-1 0 0,1 0 1 0 0,-1 0 0 0 0,6-1-1 0 0,-7 3 3 0 0,0-1-1 0 0,0 1 0 0 0,0 0 0 0 0,0 0 0 0 0,0 0 0 0 0,0 1 0 0 0,0 0 1 0 0,-1-1-1 0 0,1 1 0 0 0,-1 0 0 0 0,1 1 0 0 0,-1-1 0 0 0,0 0 1 0 0,0 1-1 0 0,0 0 0 0 0,0 0 0 0 0,0 0 0 0 0,-1 0 0 0 0,0 0 1 0 0,3 5-1 0 0,3 5 40 0 0,0 0 1 0 0,-1 1-1 0 0,10 27 0 0 0,-4-3 110 0 0,-3 0-1 0 0,8 52 0 0 0,2 82 344 0 0,-16-134-399 0 0,4 47 3 0 0,13 101-1594 0 0,-20-182 967 0 0,-1 0 1 0 0,0 0-1 0 0,0 0 1 0 0,0 0-1 0 0,0 0 1 0 0,-2 7-1 0 0,1-5-1169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34.367"/>
    </inkml:context>
    <inkml:brush xml:id="br0">
      <inkml:brushProperty name="width" value="0.1" units="cm"/>
      <inkml:brushProperty name="height" value="0.1" units="cm"/>
      <inkml:brushProperty name="color" value="#E71224"/>
    </inkml:brush>
  </inkml:definitions>
  <inkml:trace contextRef="#ctx0" brushRef="#br0">1 314 2668 0 0,'6'-6'355'0'0,"1"1"0"0"0,0 0 0 0 0,1 1 0 0 0,-1 0 0 0 0,1 0 0 0 0,0 0 0 0 0,0 1 0 0 0,10-2 0 0 0,-17 5-252 0 0,0 0-1 0 0,0 0 0 0 0,0 0 1 0 0,0 1-1 0 0,0-1 0 0 0,1 0 1 0 0,-1 1-1 0 0,0-1 0 0 0,0 1 1 0 0,0-1-1 0 0,0 1 0 0 0,0 0 0 0 0,0-1 1 0 0,0 1-1 0 0,-1 0 0 0 0,1 0 1 0 0,0 0-1 0 0,1 1 0 0 0,15 20 1047 0 0,-11-13-501 0 0,-3-4-442 0 0,-1-1 1 0 0,0 1-1 0 0,0 0 0 0 0,-1-1 0 0 0,1 1 0 0 0,-1 0 0 0 0,0 0 1 0 0,0 0-1 0 0,0 9 0 0 0,1 2 118 0 0,1 8-20 0 0,5 24-111 0 0,3 74 0 0 0,-11-121-286 0 0,0-1-1 0 0,0 1 0 0 0,-1-1 1 0 0,1 1-1 0 0,0-1 0 0 0,0 1 0 0 0,0-1 1 0 0,0 1-1 0 0,0-1 0 0 0,-1 1 1 0 0,1-1-1 0 0,0 1 0 0 0,0-1 0 0 0,-1 1 1 0 0,1-1-1 0 0,0 0 0 0 0,0 1 0 0 0,-1-1 1 0 0,1 0-1 0 0,-1 1 0 0 0,1-1 1 0 0,0 0-1 0 0,-1 1 0 0 0,1-1 0 0 0,-1 0 1 0 0,1 0-1 0 0,-1 1 0 0 0,1-1 1 0 0,-1 0-1 0 0,1 0 0 0 0,0 0 0 0 0,-1 0 1 0 0,1 0-1 0 0,-1 1 0 0 0,0-1 0 0 0,1 0 1 0 0,-1 0-1 0 0,1 0 0 0 0,-1-1 1 0 0,1 1-1 0 0,-1 0 0 0 0,1 0 0 0 0,-1 0 1 0 0,1 0-1 0 0,0 0 0 0 0,-1 0 1 0 0,1-1-1 0 0,-1 1 0 0 0,1 0 0 0 0,-1 0 1 0 0,1-1-1 0 0,-1 1 0 0 0,1 0 0 0 0,0-1 1 0 0,-1 0-1 0 0,-5-6-1157 0 0</inkml:trace>
  <inkml:trace contextRef="#ctx0" brushRef="#br0" timeOffset="1">144 44 6501 0 0,'1'-12'132'0'0,"0"9"-54"0"0,-1 0 0 0 0,1 0 1 0 0,-1 0-1 0 0,0 0 1 0 0,0 0-1 0 0,0 0 0 0 0,-1 0 1 0 0,0-4-1 0 0,0 7-29 0 0,0 0 0 0 0,1 1 0 0 0,-1-1-1 0 0,0 1 1 0 0,1-1 0 0 0,-1 1 0 0 0,0 0 0 0 0,1-1 0 0 0,-1 1 0 0 0,1 0 0 0 0,-1-1-1 0 0,1 1 1 0 0,-1 0 0 0 0,1 0 0 0 0,0-1 0 0 0,-1 1 0 0 0,1 0 0 0 0,0 0-1 0 0,-1 1 1 0 0,-5 18-54 0 0,6-12 25 0 0,0 8-519 0 0,0 0 0 0 0,1 0-1 0 0,5 24 1 0 0,-1-25-297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28.679"/>
    </inkml:context>
    <inkml:brush xml:id="br0">
      <inkml:brushProperty name="width" value="0.1" units="cm"/>
      <inkml:brushProperty name="height" value="0.1" units="cm"/>
      <inkml:brushProperty name="color" value="#E71224"/>
    </inkml:brush>
  </inkml:definitions>
  <inkml:trace contextRef="#ctx0" brushRef="#br0">21 368 8397 0 0,'-2'-2'62'0'0,"0"0"0"0"0,0-1 0 0 0,0 1 0 0 0,0-1 0 0 0,1 1 0 0 0,-1-1 0 0 0,1 1 1 0 0,0-1-1 0 0,0 0 0 0 0,0 0 0 0 0,0 1 0 0 0,0-1 0 0 0,0 0 0 0 0,1 0 0 0 0,0 0 0 0 0,-1 0 0 0 0,1 0 1 0 0,0 0-1 0 0,1-4 0 0 0,0 2 75 0 0,0 1 0 0 0,1-1 1 0 0,-1 0-1 0 0,1 1 1 0 0,0-1-1 0 0,1 1 0 0 0,-1 0 1 0 0,1-1-1 0 0,0 1 0 0 0,5-6 1 0 0,5-3 95 0 0,0 1 0 0 0,0 1 1 0 0,1 0-1 0 0,0 1 0 0 0,25-13 1 0 0,39-14-597 0 0,2 3 0 0 0,108-30 0 0 0,-103 36-1838 0 0,-57 17 966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29.021"/>
    </inkml:context>
    <inkml:brush xml:id="br0">
      <inkml:brushProperty name="width" value="0.1" units="cm"/>
      <inkml:brushProperty name="height" value="0.1" units="cm"/>
      <inkml:brushProperty name="color" value="#E71224"/>
    </inkml:brush>
  </inkml:definitions>
  <inkml:trace contextRef="#ctx0" brushRef="#br0">132 66 6625 0 0,'-1'-3'126'0'0,"0"0"0"0"0,0-1 0 0 0,0 1 0 0 0,1-1-1 0 0,-1 0 1 0 0,1 1 0 0 0,0-1 0 0 0,0 1 0 0 0,0-1 0 0 0,1 0 0 0 0,0-3 0 0 0,1-13 1523 0 0,0 21-684 0 0,1 7-634 0 0,-7 73 1285 0 0,-24 128 1 0 0,22-167-1469 0 0,-7 40-144 0 0,-26 146-429 0 0,-1-79-4296 0 0,34-131 3342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29.362"/>
    </inkml:context>
    <inkml:brush xml:id="br0">
      <inkml:brushProperty name="width" value="0.1" units="cm"/>
      <inkml:brushProperty name="height" value="0.1" units="cm"/>
      <inkml:brushProperty name="color" value="#E71224"/>
    </inkml:brush>
  </inkml:definitions>
  <inkml:trace contextRef="#ctx0" brushRef="#br0">9 186 7389 0 0,'-1'-2'-11'0'0,"0"-1"32"0"0,-1-1 0 0 0,1 1-1 0 0,0-1 1 0 0,0 1 0 0 0,1 0 0 0 0,-1-1-1 0 0,1 1 1 0 0,0-1 0 0 0,0 0 0 0 0,0 1-1 0 0,0-1 1 0 0,0 1 0 0 0,2-7 0 0 0,18 54 2690 0 0,42 91-351 0 0,-17-35-1291 0 0,-29-69-904 0 0,1 0 0 0 0,2-1 0 0 0,1 0 1 0 0,34 38-1 0 0,-36-49-237 0 0,1 0-1 0 0,1-1 1 0 0,1 0 0 0 0,0-2-1 0 0,1-1 1 0 0,35 19 0 0 0,-53-32-41 0 0,-1 0 0 0 0,1 0 0 0 0,-1-1 1 0 0,1 0-1 0 0,0 1 0 0 0,-1-1 0 0 0,1-1 0 0 0,0 1 1 0 0,0 0-1 0 0,0-1 0 0 0,-1 0 0 0 0,1 0 1 0 0,0 0-1 0 0,4-1 0 0 0,-5 0-58 0 0,-1 0 1 0 0,1 0-1 0 0,-1 0 1 0 0,0 0-1 0 0,1-1 1 0 0,-1 1-1 0 0,0-1 1 0 0,0 0-1 0 0,0 1 1 0 0,0-1-1 0 0,0 0 1 0 0,0 0-1 0 0,-1 0 1 0 0,1 0-1 0 0,-1-1 1 0 0,1 1-1 0 0,-1 0 1 0 0,0-1-1 0 0,0 1 1 0 0,2-6-1 0 0,1-3-214 0 0,-1 0 0 0 0,-1-1 0 0 0,1 0 0 0 0,-2 1-1 0 0,0-1 1 0 0,0-20 0 0 0,-2 8 206 0 0,-2 0 0 0 0,-6-31 0 0 0,-4-6 441 0 0,2 0-1 0 0,3 0 1 0 0,3-1-1 0 0,4-97 1 0 0,2 150-164 0 0,0 0 109 0 0,-1 1-1 0 0,1 0 1 0 0,-1 0 0 0 0,0 0 0 0 0,-1 0-1 0 0,0 0 1 0 0,0 0 0 0 0,-5-16-1 0 0,10 37 389 0 0,0-1-1 0 0,-1 1 0 0 0,-1-1 0 0 0,0 1 0 0 0,0 18 0 0 0,3 93-242 0 0,-5-83-69 0 0,-4 195 311 0 0,0-193-1306 0 0,-1-1-1 0 0,-3-1 1 0 0,-20 65 0 0 0,20-83-457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29.690"/>
    </inkml:context>
    <inkml:brush xml:id="br0">
      <inkml:brushProperty name="width" value="0.1" units="cm"/>
      <inkml:brushProperty name="height" value="0.1" units="cm"/>
      <inkml:brushProperty name="color" value="#E71224"/>
    </inkml:brush>
  </inkml:definitions>
  <inkml:trace contextRef="#ctx0" brushRef="#br0">200 170 8593 0 0,'-3'-1'100'0'0,"-1"1"1"0"0,0-1 0 0 0,0 1-1 0 0,0 0 1 0 0,0 0-1 0 0,0 0 1 0 0,0 0-1 0 0,1 1 1 0 0,-1-1 0 0 0,0 1-1 0 0,0 0 1 0 0,0 0-1 0 0,1 1 1 0 0,-1-1-1 0 0,1 1 1 0 0,-1 0 0 0 0,1 0-1 0 0,0 0 1 0 0,-1 0-1 0 0,1 0 1 0 0,0 1-1 0 0,0-1 1 0 0,1 1 0 0 0,-1 0-1 0 0,0 0 1 0 0,-3 5-1 0 0,2 0 78 0 0,-1 0 0 0 0,1 0 0 0 0,0 1 0 0 0,0-1 0 0 0,1 1 0 0 0,0-1 0 0 0,1 1-1 0 0,-2 10 1 0 0,-6 74 620 0 0,9-81-726 0 0,-3 116 379 0 0,4-71-431 0 0,-3 0 1 0 0,-11 67-1 0 0,10-114-79 0 0,1-9-5 0 0,-6-17-63 0 0,-1-26-16 0 0,4-4 127 0 0,3-1 0 0 0,1 0 1 0 0,3 0-1 0 0,10-77 0 0 0,-5 88 17 0 0,1 0 0 0 0,2 1 0 0 0,1 0 0 0 0,2 1 0 0 0,2 0 0 0 0,26-49 0 0 0,-34 73 4 0 0,0-1 0 0 0,1 1 0 0 0,0 0 0 0 0,1 1 0 0 0,0 0 0 0 0,0 0 1 0 0,1 1-1 0 0,0 0 0 0 0,1 0 0 0 0,14-8 0 0 0,-22 15-2 0 0,0 0 0 0 0,0 0 1 0 0,0 0-1 0 0,1 1 0 0 0,-1-1 1 0 0,0 0-1 0 0,1 1 0 0 0,-1 0 0 0 0,1 0 1 0 0,-1 0-1 0 0,1 0 0 0 0,-1 0 1 0 0,0 0-1 0 0,1 0 0 0 0,-1 1 0 0 0,0-1 1 0 0,5 3-1 0 0,-3-1 3 0 0,0 0-1 0 0,0 0 1 0 0,0 0 0 0 0,-1 1-1 0 0,1 0 1 0 0,-1 0 0 0 0,0 0 0 0 0,0 0-1 0 0,4 4 1 0 0,3 7 16 0 0,0 1 0 0 0,-1 1 0 0 0,13 28 0 0 0,-20-41-19 0 0,13 33 38 0 0,-2 1 0 0 0,-1 0-1 0 0,11 63 1 0 0,7 119-12 0 0,-25-169-66 0 0,-4-49 26 0 0,5 87-814 0 0,-6-80 422 0 0,0 0 0 0 0,-1 0 0 0 0,0-1-1 0 0,0 1 1 0 0,-1 0 0 0 0,0-1 0 0 0,0 1 0 0 0,-1-1-1 0 0,-3 8 1 0 0,-1-2-1012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30.031"/>
    </inkml:context>
    <inkml:brush xml:id="br0">
      <inkml:brushProperty name="width" value="0.1" units="cm"/>
      <inkml:brushProperty name="height" value="0.1" units="cm"/>
      <inkml:brushProperty name="color" value="#E71224"/>
    </inkml:brush>
  </inkml:definitions>
  <inkml:trace contextRef="#ctx0" brushRef="#br0">8 178 10357 0 0,'-2'-3'84'0'0,"1"1"0"0"0,0-1-1 0 0,0 0 1 0 0,1 1 0 0 0,-1-1 0 0 0,1 0 0 0 0,-1 0 0 0 0,1 1 0 0 0,0-1-1 0 0,0 0 1 0 0,0 0 0 0 0,0 1 0 0 0,1-1 0 0 0,-1 0 0 0 0,1 0-1 0 0,0 1 1 0 0,-1-1 0 0 0,1 0 0 0 0,2-2 0 0 0,-1 1 78 0 0,1 0-1 0 0,0 0 1 0 0,0 0 0 0 0,0 0-1 0 0,0 1 1 0 0,1-1 0 0 0,0 1-1 0 0,-1 0 1 0 0,1 0 0 0 0,5-3-1 0 0,6-2 191 0 0,1 0-1 0 0,0 1 0 0 0,1 1 1 0 0,-1 0-1 0 0,18-3 1 0 0,19-3-47 0 0,1 3 1 0 0,-1 2 0 0 0,83 1 0 0 0,-131 6-407 0 0,22 2-525 0 0,-26-2 561 0 0,0 0 1 0 0,0 0 0 0 0,0 0-1 0 0,0 1 1 0 0,0-1 0 0 0,-1 0-1 0 0,1 1 1 0 0,0-1 0 0 0,0 1-1 0 0,-1-1 1 0 0,1 1 0 0 0,0-1-1 0 0,-1 1 1 0 0,1 0 0 0 0,0-1 0 0 0,-1 1-1 0 0,1 0 1 0 0,-1-1 0 0 0,1 1-1 0 0,-1 0 1 0 0,1 0 0 0 0,-1-1-1 0 0,0 1 1 0 0,1 0 0 0 0,-1 0-1 0 0,0 1 1 0 0,0 9-1491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09.370"/>
    </inkml:context>
    <inkml:brush xml:id="br0">
      <inkml:brushProperty name="width" value="0.1" units="cm"/>
      <inkml:brushProperty name="height" value="0.1" units="cm"/>
      <inkml:brushProperty name="color" value="#E71224"/>
    </inkml:brush>
  </inkml:definitions>
  <inkml:trace contextRef="#ctx0" brushRef="#br0">1061 171 5208 0 0,'1'-17'245'0'0,"-1"13"-113"0"0,0-1 0 0 0,0 0-1 0 0,0 1 1 0 0,0-1 0 0 0,-1 1 0 0 0,-1-7 0 0 0,1 9-99 0 0,0 0 0 0 0,0 0 0 0 0,0 0 1 0 0,0 0-1 0 0,0 0 0 0 0,-1 1 0 0 0,1-1 1 0 0,0 0-1 0 0,-1 1 0 0 0,0-1 1 0 0,1 1-1 0 0,-1-1 0 0 0,0 1 0 0 0,0 0 1 0 0,0-1-1 0 0,-3 0 0 0 0,-5-2 74 0 0,1 0-1 0 0,-1 1 1 0 0,0 0-1 0 0,0 1 1 0 0,0 0-1 0 0,0 0 1 0 0,-1 1-1 0 0,1 1 1 0 0,0 0-1 0 0,-12 1 1 0 0,-14 3 455 0 0,-51 11-1 0 0,85-15-537 0 0,-71 18 640 0 0,0 4 1 0 0,2 2-1 0 0,1 3 0 0 0,-86 47 0 0 0,131-60-455 0 0,0 0 0 0 0,1 2 1 0 0,-25 21-1 0 0,35-25-70 0 0,1 1 0 0 0,0 1 0 0 0,0 0 0 0 0,2 1 0 0 0,-18 29 0 0 0,10-11 85 0 0,1 1 0 0 0,1 1 0 0 0,2 1 1 0 0,2 0-1 0 0,1 1 0 0 0,-12 71 0 0 0,21-89-158 0 0,1 0-1 0 0,1 0 1 0 0,0 0 0 0 0,2 0-1 0 0,0 0 1 0 0,1 0 0 0 0,1-1-1 0 0,1 1 1 0 0,1 0 0 0 0,0-1-1 0 0,1 0 1 0 0,1 0 0 0 0,1-1-1 0 0,0 0 1 0 0,21 30 0 0 0,-13-27 11 0 0,1 0 0 0 0,0-1 0 0 0,2 0 0 0 0,0-2 0 0 0,1 0 0 0 0,1-1 0 0 0,1-2 1 0 0,0 0-1 0 0,0-1 0 0 0,2-1 0 0 0,-1-1 0 0 0,2-1 0 0 0,-1-1 0 0 0,1-2 1 0 0,48 9-1 0 0,-20-8-17 0 0,0-2 1 0 0,1-3-1 0 0,0-2 1 0 0,-1-3-1 0 0,1-2 1 0 0,-1-2-1 0 0,101-25 1 0 0,-91 13-36 0 0,0-3 1 0 0,-2-3 0 0 0,0-2 0 0 0,-2-3 0 0 0,-1-2 0 0 0,59-43-1 0 0,-88 53-15 0 0,-1-1 0 0 0,-1-1-1 0 0,-1-1 1 0 0,-1-2 0 0 0,-1-1-1 0 0,-1 0 1 0 0,-2-2 0 0 0,32-55-1 0 0,-40 60-10 0 0,-2 0 0 0 0,-1-1-1 0 0,-1 0 1 0 0,-1-1 0 0 0,-1 0 0 0 0,-2 0-1 0 0,0 0 1 0 0,-2-1 0 0 0,0 0-1 0 0,-2 0 1 0 0,-2 1 0 0 0,-3-37-1 0 0,0 36-25 0 0,-1 0 0 0 0,-1 1 0 0 0,0 0 0 0 0,-3 0 0 0 0,0 0 0 0 0,-1 1 0 0 0,-16-27 0 0 0,19 40 6 0 0,-1 0 0 0 0,0 0 0 0 0,-1 1-1 0 0,-1 0 1 0 0,1 1 0 0 0,-1 0 0 0 0,-1 1-1 0 0,0 0 1 0 0,-1 0 0 0 0,1 1 0 0 0,-1 0-1 0 0,-1 2 1 0 0,1-1 0 0 0,-1 1 0 0 0,-20-6-1 0 0,-3 3 0 0 0,0 1-1 0 0,-1 2 0 0 0,0 2 0 0 0,-1 1 1 0 0,-71 4-1 0 0,21 7-658 0 0,-118 25 0 0 0,189-29 132 0 0,-1 0 0 0 0,1 1-1 0 0,0 1 1 0 0,-22 10 0 0 0,33-13 195 0 0,1 0 0 0 0,0 0-1 0 0,0 0 1 0 0,0 1 0 0 0,1-1 0 0 0,-1 1 0 0 0,1 0 0 0 0,0 1 0 0 0,0-1-1 0 0,0 1 1 0 0,0 0 0 0 0,1 0 0 0 0,0 0 0 0 0,0 0 0 0 0,0 0 0 0 0,-3 10-1 0 0,2 6-1027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10.302"/>
    </inkml:context>
    <inkml:brush xml:id="br0">
      <inkml:brushProperty name="width" value="0.1" units="cm"/>
      <inkml:brushProperty name="height" value="0.1" units="cm"/>
      <inkml:brushProperty name="color" value="#E71224"/>
    </inkml:brush>
  </inkml:definitions>
  <inkml:trace contextRef="#ctx0" brushRef="#br0">38 104 3580 0 0,'-2'-2'105'0'0,"0"-1"-1"0"0,0 0 0 0 0,0 0 0 0 0,0-1 0 0 0,1 1 1 0 0,-1 0-1 0 0,1 0 0 0 0,0-1 0 0 0,0 1 1 0 0,0-1-1 0 0,0 1 0 0 0,1-1 0 0 0,-1 0 1 0 0,1-3-1 0 0,0 5-77 0 0,0 1 20 0 0,1 0 0 0 0,-1 0 0 0 0,0 0 1 0 0,0 0-1 0 0,0 0 0 0 0,1 0 0 0 0,-1 0 0 0 0,1 0 0 0 0,-1 0 0 0 0,1 0 0 0 0,-1 0 0 0 0,1 0 0 0 0,-1 0 0 0 0,1 0 0 0 0,0 1 0 0 0,-1-1 1 0 0,1 0-1 0 0,0 0 0 0 0,0 1 0 0 0,0-1 0 0 0,-1 0 0 0 0,1 1 0 0 0,0-1 0 0 0,0 1 0 0 0,0-1 0 0 0,0 1 0 0 0,0 0 0 0 0,0-1 0 0 0,0 1 1 0 0,2 0-1 0 0,-4 11 477 0 0,1-11-534 0 0,-17-2 1246 0 0,16 2-1204 0 0,1 0 0 0 0,0 0 0 0 0,-1 0 0 0 0,1 0 0 0 0,-1-1 0 0 0,1 1 0 0 0,0 0 0 0 0,-1 0 0 0 0,1 0 0 0 0,0-1 0 0 0,-1 1 0 0 0,1 0 0 0 0,0 0 0 0 0,0-1 0 0 0,-1 1 0 0 0,1 0 0 0 0,0-1 0 0 0,0 1 0 0 0,-1 0 0 0 0,1-1 0 0 0,0 1 0 0 0,0 0 0 0 0,0-1 0 0 0,0 1 0 0 0,-1 0 0 0 0,1-1 0 0 0,0 1 0 0 0,0-1 0 0 0,0 1 0 0 0,0 0 0 0 0,0-1 0 0 0,0 1 0 0 0,0-1 0 0 0,0 1 0 0 0,0 0 0 0 0,0-1 0 0 0,0 1 0 0 0,0-1 0 0 0,1 1 0 0 0,-1 0 0 0 0,0-1 0 0 0,0 1 0 0 0,0-1 0 0 0,0 1 0 0 0,1 0 0 0 0,-1-1 0 0 0,0 1 0 0 0,0 0 0 0 0,1 0 0 0 0,-1-1 0 0 0,0 1 0 0 0,1 0 0 0 0,-1 0 0 0 0,0-1 0 0 0,1 1 0 0 0,-1 0 0 0 0,0 0 0 0 0,1-1 0 0 0,20-15 1831 0 0,-32 54-533 0 0,3 43-997 0 0,-12 108-181 0 0,18-176-141 0 0,1 0-1 0 0,1 0 0 0 0,2 19 1 0 0,16-38 541 0 0,-5-2-458 0 0,1 1 0 0 0,0 0 0 0 0,1 2 0 0 0,25-8 0 0 0,64-9-165 0 0,-79 18 96 0 0,-13 2-26 0 0,7-3-2 0 0,1 2 0 0 0,-1 0 0 0 0,1 1-1 0 0,0 1 1 0 0,38 4 0 0 0,-57-3-6 0 0,-1 0 1 0 0,0 0-1 0 0,1 0 1 0 0,-1 0-1 0 0,1 0 1 0 0,-1 1-1 0 0,1-1 1 0 0,-1 0-1 0 0,1 0 1 0 0,-1 0-1 0 0,1 0 1 0 0,-1 0 0 0 0,1 0-1 0 0,-1 0 1 0 0,1-1-1 0 0,-1 1 1 0 0,1 0-1 0 0,-1 0 1 0 0,1 0-1 0 0,-1 0 1 0 0,0-1-1 0 0,1 1 1 0 0,-1 0-1 0 0,1 0 1 0 0,-1-1-1 0 0,0 1 1 0 0,1 0-1 0 0,-1-1 1 0 0,1 1 0 0 0,-1 0-1 0 0,0-1 1 0 0,-2-15-3214 0 0,-2 9 1871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10.878"/>
    </inkml:context>
    <inkml:brush xml:id="br0">
      <inkml:brushProperty name="width" value="0.1" units="cm"/>
      <inkml:brushProperty name="height" value="0.1" units="cm"/>
      <inkml:brushProperty name="color" value="#E71224"/>
    </inkml:brush>
  </inkml:definitions>
  <inkml:trace contextRef="#ctx0" brushRef="#br0">23 107 5388 0 0,'0'0'18'0'0,"-1"0"0"0"0,1-1 0 0 0,-1 1-1 0 0,1 0 1 0 0,-1 0 0 0 0,1 0-1 0 0,-1-1 1 0 0,1 1 0 0 0,0 0-1 0 0,-1-1 1 0 0,1 1 0 0 0,-1 0-1 0 0,1-1 1 0 0,0 1 0 0 0,-1 0-1 0 0,1-1 1 0 0,0 1 0 0 0,-1 0-1 0 0,1-1 1 0 0,0 1 0 0 0,0-1-1 0 0,0 1 1 0 0,-1-1 0 0 0,1 1-1 0 0,0-1 1 0 0,0 1 0 0 0,0-1 0 0 0,0 0-1 0 0,-1-7 348 0 0,-8-4 1650 0 0,6 8-328 0 0,15 2-1269 0 0,37 0-287 0 0,-1-1 0 0 0,57-13 0 0 0,93-29 149 0 0,-180 42-28 0 0,-11 5 1517 0 0,-8-1-1724 0 0,0 1 1 0 0,0-1-1 0 0,0 1 0 0 0,0-1 1 0 0,0 1-1 0 0,1-1 0 0 0,-1 1 1 0 0,1 0-1 0 0,-1-1 0 0 0,1 1 1 0 0,-1 0-1 0 0,1 0 0 0 0,0-1 1 0 0,0 1-1 0 0,0 0 0 0 0,0 0 1 0 0,0-1-1 0 0,0 1 0 0 0,0 0 1 0 0,0 0-1 0 0,1 1 0 0 0,11 50-197 0 0,-10-43 238 0 0,8 40 235 0 0,5 79-1 0 0,-5-33 23 0 0,0 19-36 0 0,-10-113-254 0 0,-1-6-318 0 0,-4-22-2082 0 0,-5 0-264 0 0,4 9 952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11.432"/>
    </inkml:context>
    <inkml:brush xml:id="br0">
      <inkml:brushProperty name="width" value="0.1" units="cm"/>
      <inkml:brushProperty name="height" value="0.1" units="cm"/>
      <inkml:brushProperty name="color" value="#E71224"/>
    </inkml:brush>
  </inkml:definitions>
  <inkml:trace contextRef="#ctx0" brushRef="#br0">10 62 3464 0 0,'-10'-14'1285'0'0,"10"11"-979"0"0,1 1-1 0 0,-1-1 1 0 0,1 1-1 0 0,0 0 1 0 0,-1-1-1 0 0,1 1 1 0 0,2-5-1 0 0,-2 5-47 0 0,0 0-1 0 0,0 0 1 0 0,0-1 0 0 0,0 1-1 0 0,0-1 1 0 0,-1 1 0 0 0,1-5-1 0 0,7 29 1507 0 0,-2 18-1346 0 0,2 35 272 0 0,-7 10-112 0 0,4 50 333 0 0,-3-111-848 0 0,6 40 162 0 0,-7-59-215 0 0,0-1 1 0 0,0 0 0 0 0,0 0 0 0 0,1 1 0 0 0,0-1-1 0 0,0 0 1 0 0,0 0 0 0 0,0-1 0 0 0,0 1-1 0 0,1 0 1 0 0,4 4 0 0 0,-4-5-614 0 0,-6-8-793 0 0,-13-13-1298 0 0,9 9 1204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11.944"/>
    </inkml:context>
    <inkml:brush xml:id="br0">
      <inkml:brushProperty name="width" value="0.1" units="cm"/>
      <inkml:brushProperty name="height" value="0.1" units="cm"/>
      <inkml:brushProperty name="color" value="#E71224"/>
    </inkml:brush>
  </inkml:definitions>
  <inkml:trace contextRef="#ctx0" brushRef="#br0">29 48 4728 0 0,'-2'0'119'0'0,"1"1"1"0"0,-1 0-1 0 0,0-1 0 0 0,1 1 0 0 0,-1 0 0 0 0,1 0 0 0 0,-1 0 0 0 0,1 0 0 0 0,-1 1 0 0 0,1-1 0 0 0,0 0 0 0 0,-1 1 0 0 0,1-1 0 0 0,0 1 0 0 0,0-1 0 0 0,0 1 0 0 0,0-1 0 0 0,0 1 0 0 0,1 0 0 0 0,-1-1 0 0 0,0 4 0 0 0,2-6 77 0 0,1 0-1 0 0,-1 0 0 0 0,1 0 1 0 0,-1 1-1 0 0,1-1 0 0 0,-1 1 1 0 0,1-1-1 0 0,0 1 0 0 0,-1 0 1 0 0,1 0-1 0 0,0-1 1 0 0,-1 1-1 0 0,3 0 0 0 0,0 0 10 0 0,279-53 2136 0 0,-244 45-2298 0 0,-22 5-29 0 0,1 0 0 0 0,25 0-1 0 0,-42 3-49 0 0,-28 15-1975 0 0,3 2 157 0 0,8-7 656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35.363"/>
    </inkml:context>
    <inkml:brush xml:id="br0">
      <inkml:brushProperty name="width" value="0.1" units="cm"/>
      <inkml:brushProperty name="height" value="0.1" units="cm"/>
      <inkml:brushProperty name="color" value="#E71224"/>
    </inkml:brush>
  </inkml:definitions>
  <inkml:trace contextRef="#ctx0" brushRef="#br0">94 629 5328 0 0,'6'-1'138'0'0,"-1"0"-1"0"0,0-1 0 0 0,1 0 1 0 0,-1 0-1 0 0,0-1 0 0 0,0 0 1 0 0,-1 0-1 0 0,1 0 0 0 0,6-5 1 0 0,-9 6-57 0 0,-1 1 0 0 0,1-1 0 0 0,-1 0 0 0 0,0 0 1 0 0,0 0-1 0 0,1 0 0 0 0,-1 0 0 0 0,0 0 0 0 0,0 0 1 0 0,-1 0-1 0 0,1 0 0 0 0,0-1 0 0 0,-1 1 0 0 0,0 0 1 0 0,1-1-1 0 0,-1 1 0 0 0,0 0 0 0 0,0 0 0 0 0,0-1 1 0 0,0 1-1 0 0,-1 0 0 0 0,1-1 0 0 0,-1 1 0 0 0,1 0 1 0 0,-2-3-1 0 0,-2-7 199 0 0,0 1 1 0 0,0 1 0 0 0,-1-1-1 0 0,0 1 1 0 0,-10-14-1 0 0,14 22-265 0 0,0 0 0 0 0,-1 0-1 0 0,1 1 1 0 0,-1-1 0 0 0,1 0-1 0 0,-1 1 1 0 0,0-1 0 0 0,0 1-1 0 0,1 0 1 0 0,-1-1 0 0 0,0 1-1 0 0,0 0 1 0 0,0 0 0 0 0,0 0-1 0 0,-1 1 1 0 0,1-1 0 0 0,0 0-1 0 0,0 1 1 0 0,0-1 0 0 0,-1 1-1 0 0,1 0 1 0 0,0 0 0 0 0,0 0-1 0 0,-1 0 1 0 0,1 0 0 0 0,0 0-1 0 0,0 1 1 0 0,-1-1 0 0 0,1 1-1 0 0,0 0 1 0 0,0-1 0 0 0,0 1-1 0 0,0 0 1 0 0,0 0 0 0 0,0 0-1 0 0,-3 2 1 0 0,3-1-2 0 0,0 0 0 0 0,-1-1 0 0 0,1 1 0 0 0,0 0 0 0 0,0 0-1 0 0,0 0 1 0 0,0 0 0 0 0,1 1 0 0 0,-1-1 0 0 0,1 1 0 0 0,-1-1 0 0 0,1 1 0 0 0,0-1 0 0 0,-1 4 0 0 0,-6 40 420 0 0,2-11-11 0 0,3-23-298 0 0,1 1 1 0 0,0-1 0 0 0,1 1-1 0 0,0 0 1 0 0,1 0-1 0 0,2 18 1 0 0,-1-26-109 0 0,-1-1 1 0 0,1 0 0 0 0,0 1-1 0 0,0-1 1 0 0,0 0-1 0 0,1 0 1 0 0,-1 0-1 0 0,1 0 1 0 0,0 0-1 0 0,0 0 1 0 0,1 0-1 0 0,-1-1 1 0 0,1 1 0 0 0,0-1-1 0 0,0 0 1 0 0,0 1-1 0 0,0-1 1 0 0,0-1-1 0 0,1 1 1 0 0,-1 0-1 0 0,1-1 1 0 0,5 3 0 0 0,2-1-60 0 0,1 0 0 0 0,1-1 0 0 0,-1-1 0 0 0,0 0 0 0 0,1 0 0 0 0,-1-1 0 0 0,1-1 0 0 0,19-1 0 0 0,106-21-1057 0 0,-66 8 363 0 0,-31 8 370 0 0,67-13-138 0 0,-96 16 504 0 0,-1 0 0 0 0,1-1-1 0 0,-1-1 1 0 0,0 0-1 0 0,0 0 1 0 0,18-13 0 0 0,-24 14 43 0 0,-1-1 0 0 0,1 0 1 0 0,0 1-1 0 0,-1-1 0 0 0,0-1 1 0 0,0 1-1 0 0,-1-1 1 0 0,0 1-1 0 0,0-1 0 0 0,0 0 1 0 0,4-11-1 0 0,-6 14 20 0 0,0 0 0 0 0,0 0 0 0 0,-1 0 0 0 0,1 0-1 0 0,-1 0 1 0 0,1-1 0 0 0,-1 1 0 0 0,0 0 0 0 0,0 0 0 0 0,0 0 0 0 0,-1 0-1 0 0,1-1 1 0 0,-1 1 0 0 0,0 0 0 0 0,0 0 0 0 0,0 0 0 0 0,0 0 0 0 0,0 0 0 0 0,-1 1-1 0 0,1-1 1 0 0,-1 0 0 0 0,0 1 0 0 0,1-1 0 0 0,-1 1 0 0 0,-1-1 0 0 0,-2-2-1 0 0,3 4-30 0 0,-1-1-1 0 0,0 1 1 0 0,0-1-1 0 0,0 1 1 0 0,0 0-1 0 0,0 0 1 0 0,0 1-1 0 0,0-1 0 0 0,0 1 1 0 0,0-1-1 0 0,0 1 1 0 0,-1 0-1 0 0,1 0 1 0 0,0 0-1 0 0,0 1 0 0 0,-4 0 1 0 0,-4 1-20 0 0,1 1-1 0 0,-1 0 1 0 0,-13 6 0 0 0,14-6 39 0 0,0 2 1 0 0,1-1-1 0 0,0 2 1 0 0,0-1-1 0 0,0 1 1 0 0,1 0 0 0 0,0 1-1 0 0,0 0 1 0 0,0 0-1 0 0,1 1 1 0 0,0 0 0 0 0,0 0-1 0 0,1 1 1 0 0,0-1-1 0 0,-4 12 1 0 0,9-19-42 0 0,0 0 0 0 0,1 1 0 0 0,-1-1 0 0 0,1 1-1 0 0,0-1 1 0 0,0 1 0 0 0,-1-1 0 0 0,1 1 0 0 0,0-1 0 0 0,0 1 0 0 0,0-1 0 0 0,1 1 0 0 0,-1-1-1 0 0,0 1 1 0 0,0-1 0 0 0,1 1 0 0 0,-1-1 0 0 0,1 1 0 0 0,0-1 0 0 0,-1 1 0 0 0,1-1 0 0 0,0 0 0 0 0,0 0-1 0 0,-1 1 1 0 0,1-1 0 0 0,0 0 0 0 0,0 0 0 0 0,1 0 0 0 0,-1 0 0 0 0,2 2 0 0 0,1 0 9 0 0,0 0 0 0 0,0-1 0 0 0,1 1 0 0 0,-1-1 1 0 0,0 0-1 0 0,1 0 0 0 0,0 0 0 0 0,7 1 0 0 0,1-1-51 0 0,0 0-1 0 0,1-1 1 0 0,-1 0-1 0 0,0-1 1 0 0,1 0-1 0 0,-1-2 1 0 0,0 1-1 0 0,0-2 1 0 0,0 1 0 0 0,0-2-1 0 0,0 0 1 0 0,0 0-1 0 0,20-11 1 0 0,-27 10 46 0 0,0 0 0 0 0,-1 0 0 0 0,1 0 1 0 0,-1-1-1 0 0,7-9 0 0 0,-8 10 9 0 0,-5 11-10 0 0,1 0-1 0 0,0 0 1 0 0,0 0 0 0 0,1 1 0 0 0,1 9 0 0 0,0-8 11 0 0,-1 0 0 0 0,1 0 0 0 0,0-1 1 0 0,1 1-1 0 0,0-1 0 0 0,0 0 0 0 0,1 1 0 0 0,0-2 1 0 0,0 1-1 0 0,9 11 0 0 0,-9-13-14 0 0,0-1 0 0 0,0-1 0 0 0,1 1 0 0 0,-1-1 0 0 0,1 0 0 0 0,0 0 0 0 0,0 0 1 0 0,0 0-1 0 0,0-1 0 0 0,1 0 0 0 0,-1 0 0 0 0,0 0 0 0 0,1-1 0 0 0,0 0 0 0 0,-1 0 0 0 0,7 0 0 0 0,-1 0-24 0 0,-1-1-1 0 0,0 0 1 0 0,1-1-1 0 0,-1 0 1 0 0,0-1-1 0 0,0 0 1 0 0,0-1-1 0 0,0 0 1 0 0,0 0-1 0 0,-1-1 1 0 0,11-5-1 0 0,-8 2-77 0 0,0-1 0 0 0,0 0 0 0 0,-1-1 0 0 0,0 0 0 0 0,0-1 0 0 0,-1 0 0 0 0,11-15 0 0 0,-4 2-62 0 0,-1-1 0 0 0,-1-1 0 0 0,-2 0 1 0 0,0-1-1 0 0,-2 0 0 0 0,-1-1 1 0 0,10-41-1 0 0,-11 31 129 0 0,-2-1-1 0 0,-2 0 1 0 0,-2 0 0 0 0,-1 0 0 0 0,-2 0 0 0 0,-1 0 0 0 0,-8-41-1 0 0,7 69 1 0 0,0 0 0 0 0,-1 0 0 0 0,0 0-1 0 0,0 1 1 0 0,-1-1 0 0 0,-9-15 0 0 0,11 22 16 0 0,0 1 1 0 0,1 0-1 0 0,-1 0 1 0 0,0-1 0 0 0,0 1-1 0 0,0 1 1 0 0,0-1 0 0 0,0 0-1 0 0,-1 0 1 0 0,1 1-1 0 0,0-1 1 0 0,-5-1 0 0 0,5 2 4 0 0,0 1 0 0 0,0 0-1 0 0,0-1 1 0 0,0 1 0 0 0,0 0 0 0 0,0 0 0 0 0,0 0 0 0 0,0 0 0 0 0,0 1 0 0 0,0-1 0 0 0,0 0 0 0 0,0 1 0 0 0,0-1 0 0 0,0 1 0 0 0,0 0 0 0 0,0 0 0 0 0,1 0 0 0 0,-1 0 0 0 0,-3 2 0 0 0,-3 3 11 0 0,1 0 1 0 0,0 1 0 0 0,0 0-1 0 0,0 0 1 0 0,1 0 0 0 0,0 1-1 0 0,1 0 1 0 0,0 0 0 0 0,0 1-1 0 0,1-1 1 0 0,-1 1 0 0 0,2 0-1 0 0,-4 12 1 0 0,0 4 117 0 0,1 0 0 0 0,1 1 0 0 0,-2 46-1 0 0,6-45 64 0 0,0 0-1 0 0,2 0 0 0 0,1 0 0 0 0,2 0 0 0 0,0-1 0 0 0,2 1 0 0 0,12 35 0 0 0,-14-50-131 0 0,1 1 0 0 0,1-1-1 0 0,0-1 1 0 0,1 1 0 0 0,0-1 0 0 0,0 0 0 0 0,1-1-1 0 0,1 0 1 0 0,-1 0 0 0 0,2-1 0 0 0,-1 0 0 0 0,1 0-1 0 0,1-1 1 0 0,0-1 0 0 0,0 0 0 0 0,0 0 0 0 0,14 5-1 0 0,28 8-80 0 0,-53-20 11 0 0,1 0-1 0 0,-1 0 1 0 0,0 0-1 0 0,1 0 1 0 0,-1 0-1 0 0,0 0 0 0 0,1 0 1 0 0,-1 0-1 0 0,1 0 1 0 0,-1-1-1 0 0,0 1 1 0 0,1 0-1 0 0,-1 0 1 0 0,0 0-1 0 0,1 0 0 0 0,-1-1 1 0 0,0 1-1 0 0,1 0 1 0 0,-1 0-1 0 0,0 0 1 0 0,1-1-1 0 0,-1 1 1 0 0,0 0-1 0 0,0-1 0 0 0,1 1 1 0 0,-1 0-1 0 0,0-1 1 0 0,0 1-1 0 0,0 0 1 0 0,1-1-1 0 0,-1 1 1 0 0,0 0-1 0 0,0-1 0 0 0,0 1 1 0 0,0 0-1 0 0,0-1 1 0 0,0 1-1 0 0,0-1 1 0 0,0 1-1 0 0,0 0 1 0 0,0-2-1 0 0,0-16-1976 0 0,-7 0-457 0 0,0 6 887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26.646"/>
    </inkml:context>
    <inkml:brush xml:id="br0">
      <inkml:brushProperty name="width" value="0.1" units="cm"/>
      <inkml:brushProperty name="height" value="0.1" units="cm"/>
      <inkml:brushProperty name="color" value="#E71224"/>
    </inkml:brush>
  </inkml:definitions>
  <inkml:trace contextRef="#ctx0" brushRef="#br0">599 220 6065 0 0,'0'-1'11'0'0,"2"-7"152"0"0,0 0 1 0 0,0-1-1 0 0,-1 1 0 0 0,0 0 1 0 0,-1 0-1 0 0,0-1 0 0 0,0 1 1 0 0,-2-10-1 0 0,-1-14 687 0 0,3 23-597 0 0,-1 0 0 0 0,0-1 0 0 0,-1 1 1 0 0,0 0-1 0 0,0 1 0 0 0,-5-13 0 0 0,6 19-228 0 0,0 0 1 0 0,0 0-1 0 0,-1 1 0 0 0,1-1 0 0 0,0 0 0 0 0,-1 1 0 0 0,1-1 0 0 0,-1 1 0 0 0,0-1 0 0 0,1 1 1 0 0,-1 0-1 0 0,0 0 0 0 0,0-1 0 0 0,0 1 0 0 0,0 1 0 0 0,0-1 0 0 0,0 0 0 0 0,0 0 0 0 0,0 1 1 0 0,0-1-1 0 0,0 1 0 0 0,-1 0 0 0 0,1-1 0 0 0,0 1 0 0 0,0 0 0 0 0,0 1 0 0 0,-1-1 0 0 0,1 0 1 0 0,0 0-1 0 0,0 1 0 0 0,0-1 0 0 0,-3 2 0 0 0,-5 1-10 0 0,-1 1 0 0 0,1 0 0 0 0,0 1 0 0 0,0 0-1 0 0,0 0 1 0 0,0 1 0 0 0,1 0 0 0 0,0 1 0 0 0,-10 9 0 0 0,-10 12 52 0 0,-30 37 1 0 0,43-47-11 0 0,-20 24 131 0 0,3 2 1 0 0,1 0-1 0 0,3 3 0 0 0,1 0 0 0 0,3 2 0 0 0,2 0 0 0 0,2 2 0 0 0,2 0 0 0 0,2 2 1 0 0,3 0-1 0 0,2 0 0 0 0,-8 81 0 0 0,19-121-163 0 0,1-1 0 0 0,0 1 0 0 0,1-1 0 0 0,0 1 0 0 0,1-1 0 0 0,0 1 0 0 0,1-1 0 0 0,0 0 0 0 0,9 21 0 0 0,-8-26-15 0 0,0 0-1 0 0,0 0 0 0 0,0-1 0 0 0,1 0 0 0 0,0 1 1 0 0,0-2-1 0 0,1 1 0 0 0,0-1 0 0 0,0 0 0 0 0,0 0 0 0 0,0 0 1 0 0,1-1-1 0 0,-1 0 0 0 0,1 0 0 0 0,0-1 0 0 0,13 5 1 0 0,-4-3-109 0 0,1-1 0 0 0,-1-1 0 0 0,1 0 1 0 0,0-2-1 0 0,0 1 0 0 0,-1-2 0 0 0,26-2 1 0 0,-18-1-597 0 0,0-1 0 0 0,-1 0 0 0 0,0-2 0 0 0,39-15 0 0 0,-22 5-714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27.050"/>
    </inkml:context>
    <inkml:brush xml:id="br0">
      <inkml:brushProperty name="width" value="0.1" units="cm"/>
      <inkml:brushProperty name="height" value="0.1" units="cm"/>
      <inkml:brushProperty name="color" value="#E71224"/>
    </inkml:brush>
  </inkml:definitions>
  <inkml:trace contextRef="#ctx0" brushRef="#br0">59 2 6221 0 0,'-11'-1'310'0'0,"11"1"-292"0"0,0 0 1 0 0,-1 0-1 0 0,1 0 1 0 0,0 0-1 0 0,0 0 1 0 0,0 0 0 0 0,0 0-1 0 0,0 0 1 0 0,0 0-1 0 0,-1 0 1 0 0,1 0-1 0 0,0 0 1 0 0,0 0-1 0 0,0 0 1 0 0,0 0 0 0 0,0 0-1 0 0,0 0 1 0 0,0 0-1 0 0,-1 0 1 0 0,1 0-1 0 0,0 0 1 0 0,0 0-1 0 0,0 0 1 0 0,0 0 0 0 0,0 0-1 0 0,0 0 1 0 0,0 0-1 0 0,0 0 1 0 0,-1 1-1 0 0,1-1 1 0 0,0 0-1 0 0,0 0 1 0 0,0 0 0 0 0,0 0-1 0 0,0 0 1 0 0,0 0-1 0 0,0 0 1 0 0,0 0-1 0 0,0 1 1 0 0,0-1-1 0 0,0 0 1 0 0,0 0 0 0 0,0 0-1 0 0,0 0 1 0 0,0 0-1 0 0,0 0 1 0 0,0 0-1 0 0,0 1 1 0 0,0-1-1 0 0,0 0 1 0 0,0 0 0 0 0,0 0-1 0 0,0 0 1 0 0,-3 8 139 0 0,-7 25 123 0 0,1 1 0 0 0,2 0 0 0 0,1 0 0 0 0,2 0 0 0 0,0 43 0 0 0,3-67-251 0 0,1 0 0 0 0,1-1 0 0 0,-1 1 1 0 0,4 11-1 0 0,-4-18-14 0 0,1 0 0 0 0,0 0 0 0 0,0 0 1 0 0,0 0-1 0 0,0 0 0 0 0,1 0 0 0 0,-1 0 1 0 0,1 0-1 0 0,0 0 0 0 0,0 0 0 0 0,0-1 1 0 0,0 1-1 0 0,0-1 0 0 0,0 0 0 0 0,6 5 1 0 0,-8-7-16 0 0,1 0 0 0 0,-1 0 0 0 0,1 0 0 0 0,-1 0 1 0 0,1 0-1 0 0,-1 0 0 0 0,1 0 0 0 0,-1 0 1 0 0,1 0-1 0 0,-1-1 0 0 0,1 1 0 0 0,-1 0 0 0 0,1 0 1 0 0,-1 0-1 0 0,1 0 0 0 0,-1-1 0 0 0,1 1 1 0 0,-1 0-1 0 0,1-1 0 0 0,-1 1 0 0 0,0 0 0 0 0,1-1 1 0 0,-1 1-1 0 0,1-1 0 0 0,13-14 5 0 0,-6 7 0 0 0,-1 1-58 0 0,0 1 1 0 0,0-1 0 0 0,-1 0 0 0 0,0-1-1 0 0,0 0 1 0 0,-1 1 0 0 0,0-2 0 0 0,0 1-1 0 0,-1-1 1 0 0,0 1 0 0 0,4-14 0 0 0,-6 16 15 0 0,-1-1 0 0 0,0 1 0 0 0,0-1 0 0 0,-1 1 0 0 0,0-1 0 0 0,0 1 0 0 0,0-1 1 0 0,-1 1-1 0 0,0-1 0 0 0,0 1 0 0 0,-1-1 0 0 0,1 1 0 0 0,-1 0 0 0 0,-1 0 0 0 0,1 0 1 0 0,-1 0-1 0 0,-6-9 0 0 0,9 14 33 0 0,-34-47-155 0 0,30 43 139 0 0,1 0 1 0 0,-1 1 0 0 0,-1 0-1 0 0,1-1 1 0 0,-1 1-1 0 0,0 1 1 0 0,-7-6 0 0 0,11 9 8 0 0,1 0 0 0 0,-1 0 0 0 0,0 0 0 0 0,0 0 1 0 0,1 0-1 0 0,-1 0 0 0 0,0 0 0 0 0,0 0 0 0 0,0 0 0 0 0,1 0 1 0 0,-1 1-1 0 0,0-1 0 0 0,1 0 0 0 0,-1 0 0 0 0,0 1 0 0 0,1-1 1 0 0,-1 0-1 0 0,0 1 0 0 0,1-1 0 0 0,-1 1 0 0 0,0-1 1 0 0,1 1-1 0 0,-1-1 0 0 0,1 1 0 0 0,-1-1 0 0 0,1 1 0 0 0,-1 0 1 0 0,1-1-1 0 0,0 1 0 0 0,-1 0 0 0 0,1-1 0 0 0,0 1 0 0 0,-1 0 1 0 0,1-1-1 0 0,0 1 0 0 0,0 0 0 0 0,0 0 0 0 0,0-1 0 0 0,-1 3 1 0 0,1-1-62 0 0,-1 0 0 0 0,0 0 1 0 0,1 0-1 0 0,0 0 1 0 0,-1 1-1 0 0,1-1 0 0 0,0 0 1 0 0,0 1-1 0 0,0-1 1 0 0,0 0-1 0 0,1 0 1 0 0,0 3-1 0 0,4 9-729 0 0,-5-13 708 0 0,0 0 0 0 0,1 1 0 0 0,-1-1 0 0 0,1 0 0 0 0,-1 0 0 0 0,1 0 1 0 0,-1 1-1 0 0,1-1 0 0 0,-1 0 0 0 0,1 0 0 0 0,0 0 0 0 0,1 1 0 0 0,6 5-619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27.473"/>
    </inkml:context>
    <inkml:brush xml:id="br0">
      <inkml:brushProperty name="width" value="0.1" units="cm"/>
      <inkml:brushProperty name="height" value="0.1" units="cm"/>
      <inkml:brushProperty name="color" value="#E71224"/>
    </inkml:brush>
  </inkml:definitions>
  <inkml:trace contextRef="#ctx0" brushRef="#br0">17 73 6001 0 0,'1'-1'81'0'0,"-1"-1"1"0"0,0 0 0 0 0,0 0 0 0 0,0 0 0 0 0,-1 0 0 0 0,1 1 0 0 0,0-1 0 0 0,-1 0 0 0 0,1 0 0 0 0,-1 1 0 0 0,0-1-1 0 0,1 0 1 0 0,-1 1 0 0 0,0-1 0 0 0,0 0 0 0 0,0 1 0 0 0,0 0 0 0 0,0-1 0 0 0,0 1 0 0 0,-2-2 0 0 0,2 4-17 0 0,1-1 1 0 0,-1 1-1 0 0,1 0 0 0 0,0 0 1 0 0,-1 0-1 0 0,1-1 1 0 0,0 1-1 0 0,0 0 0 0 0,0 0 1 0 0,0 0-1 0 0,0 0 1 0 0,0 0-1 0 0,0-1 0 0 0,0 1 1 0 0,0 0-1 0 0,0 0 1 0 0,0 0-1 0 0,1 1 0 0 0,23 39 76 0 0,-18-32-107 0 0,0 1 1 0 0,0-1-1 0 0,-1 1 0 0 0,0 1 1 0 0,-1-1-1 0 0,0 0 1 0 0,0 1-1 0 0,-1 0 1 0 0,-1 0-1 0 0,0 0 0 0 0,1 16 1 0 0,-3-19-4 0 0,0 0 0 0 0,-1 0 0 0 0,0 0 0 0 0,-4 12 0 0 0,5-17-22 0 0,-1 0-1 0 0,0 0 1 0 0,-1 0-1 0 0,1 0 1 0 0,0 0-1 0 0,-1 0 1 0 0,0 0-1 0 0,0-1 1 0 0,0 1-1 0 0,0-1 1 0 0,0 0-1 0 0,0 1 1 0 0,0-1-1 0 0,-5 3 1 0 0,13-12 98 0 0,-1-1 1 0 0,0 0 0 0 0,-1 0 0 0 0,5-11 0 0 0,7-12-101 0 0,3-3-33 0 0,2 2-1 0 0,1 0 1 0 0,2 1-1 0 0,1 2 1 0 0,33-31 0 0 0,-53 56 14 0 0,-1 0 0 0 0,1 1 0 0 0,0 0 0 0 0,0 0 1 0 0,0 0-1 0 0,0 0 0 0 0,9-2 0 0 0,-13 4 12 0 0,0 1-1 0 0,0 0 1 0 0,1-1 0 0 0,-1 1-1 0 0,0 0 1 0 0,0 0-1 0 0,0 0 1 0 0,0 0-1 0 0,0 0 1 0 0,1 0-1 0 0,-1 0 1 0 0,0 1-1 0 0,0-1 1 0 0,0 0-1 0 0,0 1 1 0 0,0-1-1 0 0,0 0 1 0 0,0 1-1 0 0,0-1 1 0 0,0 1 0 0 0,0 0-1 0 0,0-1 1 0 0,0 1-1 0 0,0 0 1 0 0,0 0-1 0 0,0-1 1 0 0,-1 1-1 0 0,1 0 1 0 0,0 0-1 0 0,-1 0 1 0 0,1 0-1 0 0,0 0 1 0 0,-1 0-1 0 0,1 0 1 0 0,-1 0-1 0 0,0 0 1 0 0,1 0 0 0 0,-1 1-1 0 0,0-1 1 0 0,0 0-1 0 0,0 0 1 0 0,1 0-1 0 0,-1 0 1 0 0,-1 2-1 0 0,5 34 131 0 0,-2 50 0 0 0,-1-6-18 0 0,-1-69-223 0 0,1-1-1 0 0,0 1 1 0 0,1-1 0 0 0,0 0 0 0 0,1 0 0 0 0,0 0 0 0 0,6 14 0 0 0,-9-24 43 0 0,1-1 0 0 0,-1 1 0 0 0,0-1-1 0 0,1 1 1 0 0,-1-1 0 0 0,1 0 0 0 0,-1 1 0 0 0,1-1 0 0 0,-1 1 0 0 0,1-1 0 0 0,-1 0 0 0 0,1 1 0 0 0,-1-1-1 0 0,1 0 1 0 0,-1 0 0 0 0,1 1 0 0 0,-1-1 0 0 0,1 0 0 0 0,0 0 0 0 0,-1 0 0 0 0,1 0 0 0 0,-1 0-1 0 0,1 0 1 0 0,0 0 0 0 0,-1 0 0 0 0,2 0 0 0 0,0-2-883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27.818"/>
    </inkml:context>
    <inkml:brush xml:id="br0">
      <inkml:brushProperty name="width" value="0.1" units="cm"/>
      <inkml:brushProperty name="height" value="0.1" units="cm"/>
      <inkml:brushProperty name="color" value="#E71224"/>
    </inkml:brush>
  </inkml:definitions>
  <inkml:trace contextRef="#ctx0" brushRef="#br0">5 30 7357 0 0,'6'-29'-102'0'0,"-6"29"103"0"0,0 1 0 0 0,0-1 1 0 0,0 0-1 0 0,1 0 0 0 0,-1 0 1 0 0,0 0-1 0 0,0 0 1 0 0,0 0-1 0 0,0 0 0 0 0,0 0 1 0 0,0 0-1 0 0,0 0 0 0 0,0 0 1 0 0,0 0-1 0 0,0 0 0 0 0,0 0 1 0 0,0 0-1 0 0,0 0 0 0 0,0 0 1 0 0,0 0-1 0 0,0 0 1 0 0,0 0-1 0 0,1 0 0 0 0,-1 0 1 0 0,0 0-1 0 0,0 0 0 0 0,0 0 1 0 0,0 0-1 0 0,0 0 0 0 0,0 0 1 0 0,0 0-1 0 0,0 0 0 0 0,0 0 1 0 0,0 0-1 0 0,0 0 1 0 0,0 0-1 0 0,0 0 0 0 0,0-1 1 0 0,0 1-1 0 0,0 0 0 0 0,0 0 1 0 0,0 0-1 0 0,0 0 0 0 0,0 0 1 0 0,0 0-1 0 0,0 0 0 0 0,1 0 1 0 0,-1 0-1 0 0,0 0 0 0 0,-1 16 151 0 0,-11 313 1492 0 0,12-282-1595 0 0,-1 53-475 0 0,15 111 0 0 0,-10-177-1321 0 0,-1 35-1 0 0,-3-61 1112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28.160"/>
    </inkml:context>
    <inkml:brush xml:id="br0">
      <inkml:brushProperty name="width" value="0.1" units="cm"/>
      <inkml:brushProperty name="height" value="0.1" units="cm"/>
      <inkml:brushProperty name="color" value="#E71224"/>
    </inkml:brush>
  </inkml:definitions>
  <inkml:trace contextRef="#ctx0" brushRef="#br0">1 350 5176 0 0,'0'-17'240'0'0,"2"0"-1"0"0,0 0 1 0 0,1 0-1 0 0,0 1 1 0 0,1 0-1 0 0,1-1 1 0 0,1 1-1 0 0,0 1 1 0 0,15-26-1 0 0,-16 33-128 0 0,-1 0-1 0 0,1 0 1 0 0,1 1-1 0 0,-1 0 1 0 0,1 0-1 0 0,0 0 1 0 0,1 1 0 0 0,0 0-1 0 0,0 0 1 0 0,0 1-1 0 0,1 0 1 0 0,-1 0-1 0 0,1 0 1 0 0,0 1-1 0 0,1 1 1 0 0,-1-1 0 0 0,1 1-1 0 0,-1 1 1 0 0,16-3-1 0 0,-16 4-98 0 0,-1 1 0 0 0,0 1 0 0 0,0-1 0 0 0,1 1 0 0 0,-1 0 0 0 0,0 1 0 0 0,0 0 0 0 0,0 0 0 0 0,0 0 0 0 0,0 1 0 0 0,-1 0 0 0 0,1 1 0 0 0,-1-1 0 0 0,0 1 0 0 0,0 0 0 0 0,0 1 0 0 0,-1-1 0 0 0,8 8 0 0 0,-3-2-3 0 0,-1 1 0 0 0,0 1 1 0 0,0-1-1 0 0,-1 1 0 0 0,0 1 0 0 0,-1-1 0 0 0,-1 1 0 0 0,6 17 0 0 0,-10-25-4 0 0,-1-1 0 0 0,0 0 1 0 0,-1 0-1 0 0,1 1 0 0 0,-1-1 1 0 0,0 0-1 0 0,0 1 0 0 0,0-1 1 0 0,0 0-1 0 0,-1 0 0 0 0,1 1 1 0 0,-1-1-1 0 0,-1 0 0 0 0,1 0 1 0 0,0 0-1 0 0,-1 0 0 0 0,0 0 1 0 0,0 0-1 0 0,-5 7 0 0 0,6-9 0 0 0,-1 0-1 0 0,0 0 1 0 0,0 0-1 0 0,0 0 1 0 0,0 0-1 0 0,0 0 1 0 0,-1 0-1 0 0,1 0 0 0 0,0-1 1 0 0,-1 1-1 0 0,1-1 1 0 0,-1 0-1 0 0,0 0 1 0 0,1 0-1 0 0,-1 0 1 0 0,0 0-1 0 0,0-1 1 0 0,0 1-1 0 0,1-1 1 0 0,-1 0-1 0 0,0 0 1 0 0,0 0-1 0 0,0 0 1 0 0,0 0-1 0 0,0 0 1 0 0,0-1-1 0 0,1 0 1 0 0,-1 1-1 0 0,0-1 0 0 0,-3-2 1 0 0,4 2-2 0 0,0 1-1 0 0,1-1 1 0 0,-1 0-1 0 0,0 0 1 0 0,1-1-1 0 0,-1 1 1 0 0,0 0 0 0 0,1 0-1 0 0,0-1 1 0 0,-1 1-1 0 0,1-1 1 0 0,0 1-1 0 0,0-1 1 0 0,-1 0 0 0 0,1 0-1 0 0,1 1 1 0 0,-1-1-1 0 0,-1-3 1 0 0,1 1-4 0 0,0 0 1 0 0,0 0-1 0 0,1 0 1 0 0,0 0 0 0 0,-1 0-1 0 0,1 0 1 0 0,1 0-1 0 0,0-7 1 0 0,2-3-4 0 0,1 0 0 0 0,0 1 0 0 0,1 0 1 0 0,8-17-1 0 0,-4 13-8 0 0,0 1 0 0 0,1 0 0 0 0,1 0 0 0 0,0 1 0 0 0,1 0 0 0 0,23-22 1 0 0,-30 32 1 0 0,1 0 1 0 0,-1 1 0 0 0,1-1-1 0 0,0 1 1 0 0,0 0 0 0 0,1 1-1 0 0,-1-1 1 0 0,1 1 0 0 0,0 0-1 0 0,0 1 1 0 0,0 0 0 0 0,0 0-1 0 0,0 1 1 0 0,0-1 0 0 0,0 1-1 0 0,1 1 1 0 0,-1 0 0 0 0,0 0-1 0 0,1 0 1 0 0,9 2 0 0 0,-13 0-75 0 0,1-1 0 0 0,-1 1 0 0 0,1 0 1 0 0,-1 0-1 0 0,1 0 0 0 0,-1 1 1 0 0,0-1-1 0 0,0 1 0 0 0,0 0 0 0 0,-1 0 1 0 0,7 8-1 0 0,-3-3-463 0 0,0 1 0 0 0,-1 0 1 0 0,0 0-1 0 0,5 12 0 0 0,-3-9-358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28.516"/>
    </inkml:context>
    <inkml:brush xml:id="br0">
      <inkml:brushProperty name="width" value="0.1" units="cm"/>
      <inkml:brushProperty name="height" value="0.1" units="cm"/>
      <inkml:brushProperty name="color" value="#E71224"/>
    </inkml:brush>
  </inkml:definitions>
  <inkml:trace contextRef="#ctx0" brushRef="#br0">161 233 4964 0 0,'37'-99'1913'0'0,"-35"93"-1763"0"0,0 0-1 0 0,0-1 1 0 0,-1 1-1 0 0,0-1 1 0 0,-1 0-1 0 0,1 1 1 0 0,-1-1-1 0 0,-2-12 1 0 0,1 15-95 0 0,1 1 1 0 0,-1-1 0 0 0,-1 0 0 0 0,1 1-1 0 0,0-1 1 0 0,-1 1 0 0 0,0 0 0 0 0,0-1-1 0 0,0 1 1 0 0,0 0 0 0 0,0 0 0 0 0,0 0-1 0 0,-1 1 1 0 0,0-1 0 0 0,1 1 0 0 0,-1-1-1 0 0,-6-3 1 0 0,8 5-53 0 0,0 1-1 0 0,-1 0 0 0 0,1-1 1 0 0,0 1-1 0 0,0 0 1 0 0,0-1-1 0 0,-1 1 1 0 0,1 0-1 0 0,0 0 0 0 0,0 0 1 0 0,-1 0-1 0 0,1 0 1 0 0,0 0-1 0 0,0 1 1 0 0,-1-1-1 0 0,1 0 0 0 0,0 1 1 0 0,0-1-1 0 0,0 1 1 0 0,0-1-1 0 0,-1 1 1 0 0,1-1-1 0 0,0 1 0 0 0,0 0 1 0 0,0-1-1 0 0,0 1 1 0 0,0 0-1 0 0,1 0 1 0 0,-1 0-1 0 0,0 0 0 0 0,-1 2 1 0 0,-5 5-26 0 0,1 0 1 0 0,-10 18 0 0 0,8-13 20 0 0,-4 4 52 0 0,0 1 0 0 0,2 0 0 0 0,0 1 0 0 0,1 0 0 0 0,1 1-1 0 0,1-1 1 0 0,1 2 0 0 0,0-1 0 0 0,-4 34 0 0 0,10-51-39 0 0,0 0-1 0 0,0 0 1 0 0,0 0-1 0 0,0 0 1 0 0,1-1-1 0 0,-1 1 1 0 0,1 0-1 0 0,0 0 1 0 0,0-1-1 0 0,0 1 0 0 0,0 0 1 0 0,0-1-1 0 0,1 1 1 0 0,-1-1-1 0 0,1 0 1 0 0,-1 1-1 0 0,1-1 1 0 0,0 0-1 0 0,0 0 1 0 0,0 0-1 0 0,0 0 1 0 0,1 0-1 0 0,-1-1 1 0 0,0 1-1 0 0,1-1 1 0 0,-1 1-1 0 0,1-1 1 0 0,-1 0-1 0 0,1 0 1 0 0,0 0-1 0 0,5 1 1 0 0,-5-1-7 0 0,1 0 1 0 0,-1-1 0 0 0,1 0-1 0 0,-1 1 1 0 0,1-1 0 0 0,-1 0-1 0 0,1-1 1 0 0,-1 1 0 0 0,1-1-1 0 0,-1 1 1 0 0,0-1 0 0 0,1 0 0 0 0,-1 0-1 0 0,0-1 1 0 0,1 1 0 0 0,-1-1-1 0 0,0 1 1 0 0,0-1 0 0 0,0 0-1 0 0,-1 0 1 0 0,1 0 0 0 0,0-1 0 0 0,-1 1-1 0 0,1-1 1 0 0,-1 1 0 0 0,2-4-1 0 0,-2 3-13 0 0,54-89-154 0 0,-48 76 153 0 0,0 0 0 0 0,-1 0-1 0 0,-1-1 1 0 0,4-17 0 0 0,-12 66-90 0 0,1 0 1 0 0,4 38-1 0 0,-3-68 87 0 0,0 3-103 0 0,0-1 0 0 0,1 0 0 0 0,-1 0 0 0 0,1 0 0 0 0,0 0-1 0 0,0 1 1 0 0,0-1 0 0 0,1 0 0 0 0,-1-1 0 0 0,1 1 0 0 0,0 0 0 0 0,0 0 0 0 0,0-1 0 0 0,1 1 0 0 0,-1-1 0 0 0,1 0 0 0 0,0 0 0 0 0,0 0 0 0 0,0 0-1 0 0,0 0 1 0 0,4 2 0 0 0,6 7-738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28.845"/>
    </inkml:context>
    <inkml:brush xml:id="br0">
      <inkml:brushProperty name="width" value="0.1" units="cm"/>
      <inkml:brushProperty name="height" value="0.1" units="cm"/>
      <inkml:brushProperty name="color" value="#E71224"/>
    </inkml:brush>
  </inkml:definitions>
  <inkml:trace contextRef="#ctx0" brushRef="#br0">275 125 5881 0 0,'-8'-32'152'0'0,"6"23"-51"0"0,0 1 0 0 0,0 0 0 0 0,-1-1 0 0 0,0 1 1 0 0,-7-15-1 0 0,8 21-66 0 0,1 0 1 0 0,-1 0-1 0 0,0 0 1 0 0,1 0-1 0 0,-1 0 1 0 0,0 1-1 0 0,0-1 1 0 0,-1 0-1 0 0,1 1 1 0 0,0 0-1 0 0,0-1 1 0 0,-1 1-1 0 0,1 0 1 0 0,0 0-1 0 0,-1 0 1 0 0,1 1-1 0 0,-1-1 1 0 0,0 1-1 0 0,1-1 1 0 0,-1 1-1 0 0,1 0 1 0 0,-1 0-1 0 0,0 0 1 0 0,-3 0-1 0 0,-3 1 44 0 0,1 1 0 0 0,0-1 0 0 0,-1 2 0 0 0,1-1 0 0 0,0 1 0 0 0,0 0 0 0 0,0 1 0 0 0,1 0 0 0 0,-1 0 0 0 0,1 0 0 0 0,0 1 0 0 0,0 0 0 0 0,1 1 0 0 0,-1-1-1 0 0,1 1 1 0 0,0 1 0 0 0,1-1 0 0 0,-1 1 0 0 0,1 0 0 0 0,-6 11 0 0 0,6-9-20 0 0,1-1 0 0 0,0 1 0 0 0,1 0 0 0 0,-1 0 0 0 0,2 0 0 0 0,-1 0 0 0 0,1 0 0 0 0,1 1 0 0 0,-1-1 0 0 0,2 0 0 0 0,-1 1 0 0 0,1-1 0 0 0,1 1 0 0 0,0-1 0 0 0,0 1 0 0 0,1-1 0 0 0,0 0 0 0 0,5 13 0 0 0,-5-15-8 0 0,1 0 0 0 0,0-1-1 0 0,1 0 1 0 0,-1 1-1 0 0,1-1 1 0 0,1 0 0 0 0,-1-1-1 0 0,1 1 1 0 0,0-1 0 0 0,8 7-1 0 0,-8-9-46 0 0,0 0-1 0 0,0 0 1 0 0,0 0-1 0 0,0 0 1 0 0,1-1-1 0 0,-1 0 0 0 0,1 0 1 0 0,-1-1-1 0 0,1 0 1 0 0,0 0-1 0 0,0 0 1 0 0,0 0-1 0 0,7-1 1 0 0,-1 0-266 0 0,1 0 1 0 0,-1-1-1 0 0,0-1 1 0 0,0 0 0 0 0,0-1-1 0 0,0 0 1 0 0,0 0-1 0 0,-1-1 1 0 0,1-1 0 0 0,-1 0-1 0 0,0-1 1 0 0,-1 0-1 0 0,1 0 1 0 0,-1-1 0 0 0,12-11-1 0 0,3-3-646 0 0,2-6 15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29.173"/>
    </inkml:context>
    <inkml:brush xml:id="br0">
      <inkml:brushProperty name="width" value="0.1" units="cm"/>
      <inkml:brushProperty name="height" value="0.1" units="cm"/>
      <inkml:brushProperty name="color" value="#E71224"/>
    </inkml:brush>
  </inkml:definitions>
  <inkml:trace contextRef="#ctx0" brushRef="#br0">78 212 4340 0 0,'-5'-60'198'0'0,"2"20"738"0"0,-13-68 0 0 0,13 105-408 0 0,-1 8-290 0 0,-1 11-111 0 0,4-14-89 0 0,-8 30 143 0 0,2 0 0 0 0,1 1 1 0 0,1 0-1 0 0,2 1 1 0 0,1-1-1 0 0,2 0 0 0 0,1 1 1 0 0,1-1-1 0 0,2 0 1 0 0,2 0-1 0 0,1 0 0 0 0,1-1 1 0 0,2 0-1 0 0,1 0 1 0 0,27 53-1 0 0,33 40-224 0 0,-62-107-437 0 0,-7-11-329 0 0,-11-12-1933 0 0</inkml:trace>
  <inkml:trace contextRef="#ctx0" brushRef="#br0" timeOffset="1">5 503 5448 0 0,'-1'-2'34'0'0,"1"0"0"0"0,-1-1 0 0 0,0 1 0 0 0,1 0 0 0 0,-1-1 0 0 0,1 1-1 0 0,0 0 1 0 0,0-1 0 0 0,0 1 0 0 0,0 0 0 0 0,0-1 0 0 0,0 1-1 0 0,1 0 1 0 0,-1-1 0 0 0,1 1 0 0 0,0 0 0 0 0,0 0 0 0 0,-1 0-1 0 0,1-1 1 0 0,1 1 0 0 0,-1 0 0 0 0,0 0 0 0 0,0 0 0 0 0,1 1 0 0 0,-1-1-1 0 0,1 0 1 0 0,0 0 0 0 0,-1 1 0 0 0,1-1 0 0 0,0 1 0 0 0,0 0-1 0 0,0-1 1 0 0,0 1 0 0 0,0 0 0 0 0,0 0 0 0 0,3-1 0 0 0,19-10 283 0 0,-1 2 0 0 0,2 0 0 0 0,0 1 0 0 0,0 1 0 0 0,0 2 0 0 0,1 0 0 0 0,0 2 0 0 0,0 1 0 0 0,50 0 1 0 0,-68 4-361 0 0,0 0 1 0 0,-1 0-1 0 0,14 5 1 0 0,-19-6-28 0 0,0 1 1 0 0,0-1 0 0 0,-1 1-1 0 0,1 0 1 0 0,0-1 0 0 0,-1 1 0 0 0,1 0-1 0 0,-1 0 1 0 0,1 0 0 0 0,-1 0-1 0 0,1 1 1 0 0,-1-1 0 0 0,0 0 0 0 0,1 1-1 0 0,-1-1 1 0 0,0 0 0 0 0,0 1-1 0 0,0 0 1 0 0,0-1 0 0 0,0 1 0 0 0,0-1-1 0 0,0 4 1 0 0,-2 10-802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29.889"/>
    </inkml:context>
    <inkml:brush xml:id="br0">
      <inkml:brushProperty name="width" value="0.1" units="cm"/>
      <inkml:brushProperty name="height" value="0.1" units="cm"/>
      <inkml:brushProperty name="color" value="#E71224"/>
    </inkml:brush>
  </inkml:definitions>
  <inkml:trace contextRef="#ctx0" brushRef="#br0">110 219 3324 0 0,'-12'-1'198'0'0,"-1"1"0"0"0,1 1 0 0 0,-1 0 0 0 0,1 0 0 0 0,0 2 0 0 0,-17 4 0 0 0,28-7-169 0 0,1 0 0 0 0,0 0 0 0 0,0 0 0 0 0,0 0 0 0 0,-1 0 0 0 0,1 0 0 0 0,0 0 1 0 0,0 0-1 0 0,-1 0 0 0 0,1 0 0 0 0,0 0 0 0 0,0 0 0 0 0,0 0 0 0 0,-1 0 0 0 0,1 0 0 0 0,0 0 0 0 0,0 0 1 0 0,0 1-1 0 0,-1-1 0 0 0,1 0 0 0 0,0 0 0 0 0,0 0 0 0 0,0 0 0 0 0,0 0 0 0 0,-1 1 0 0 0,1-1 0 0 0,0 0 1 0 0,0 0-1 0 0,0 0 0 0 0,0 1 0 0 0,0-1 0 0 0,0 0 0 0 0,0 0 0 0 0,0 0 0 0 0,-1 1 0 0 0,1-1 0 0 0,0 0 1 0 0,0 0-1 0 0,0 1 0 0 0,10 3 475 0 0,17 1-202 0 0,-26-5-274 0 0,155 17 1024 0 0,193-6-1 0 0,159-30-112 0 0,-338 10-674 0 0,2730-166 3061 0 0,-2145 129-2018 0 0,-602 38-1064 0 0,-133 4-116 0 0,-29 0-57 0 0,-31-1-395 0 0,-60 3-2135 0 0,53 2 1119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36.109"/>
    </inkml:context>
    <inkml:brush xml:id="br0">
      <inkml:brushProperty name="width" value="0.1" units="cm"/>
      <inkml:brushProperty name="height" value="0.1" units="cm"/>
      <inkml:brushProperty name="color" value="#E71224"/>
    </inkml:brush>
  </inkml:definitions>
  <inkml:trace contextRef="#ctx0" brushRef="#br0">90 31 7549 0 0,'-3'1'-15'0'0,"1"-1"39"0"0,1 1 0 0 0,0-1 0 0 0,-1 0-1 0 0,1 1 1 0 0,-1-1 0 0 0,1 0 0 0 0,-1 0-1 0 0,1 0 1 0 0,-1 0 0 0 0,1 0 0 0 0,-1 0-1 0 0,1 0 1 0 0,-1 0 0 0 0,1-1 0 0 0,-1 1 0 0 0,1-1-1 0 0,-2 0 1 0 0,-1 1 115 0 0,1-1 1 0 0,0 1-1 0 0,0 0 1 0 0,0 0-1 0 0,0 0 1 0 0,-1 0-1 0 0,1 1 0 0 0,0-1 1 0 0,0 1-1 0 0,-3 1 1 0 0,2-2 383 0 0,3 1-428 0 0,0-1 0 0 0,0 0 0 0 0,1 0 0 0 0,-1 0 0 0 0,0 1 0 0 0,0-1 0 0 0,1 0 0 0 0,-1 0 0 0 0,0 1 0 0 0,1-1 0 0 0,-1 1 0 0 0,0-1 0 0 0,1 1 0 0 0,-1-1 0 0 0,1 1 0 0 0,-1-1 0 0 0,1 1 1 0 0,-1 0-1 0 0,1-1 0 0 0,-1 1 0 0 0,1-1 0 0 0,0 1 0 0 0,-1 0 0 0 0,1 0 0 0 0,0-1 0 0 0,-1 1 0 0 0,1 1 0 0 0,0-1-18 0 0,1-1 1 0 0,0 0-1 0 0,-1 1 1 0 0,1-1-1 0 0,-1 0 1 0 0,1 0 0 0 0,0 0-1 0 0,-1 1 1 0 0,1-1-1 0 0,0 0 1 0 0,-1 0-1 0 0,1 0 1 0 0,0 0-1 0 0,-1 0 1 0 0,1 0-1 0 0,0 0 1 0 0,-1-1-1 0 0,1 1 1 0 0,0 0-1 0 0,-1 0 1 0 0,1 0 0 0 0,0-1-1 0 0,15-3 434 0 0,8-2-272 0 0,0 1 0 0 0,1 0 0 0 0,-1 2 0 0 0,37 0 1 0 0,-19 0-145 0 0,46-1-39 0 0,-39 3-9 0 0,90-15 1 0 0,-178 30-4048 0 0,26-11 2497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38.293"/>
    </inkml:context>
    <inkml:brush xml:id="br0">
      <inkml:brushProperty name="width" value="0.1" units="cm"/>
      <inkml:brushProperty name="height" value="0.1" units="cm"/>
      <inkml:brushProperty name="color" value="#E71224"/>
    </inkml:brush>
  </inkml:definitions>
  <inkml:trace contextRef="#ctx0" brushRef="#br0">126 390 7197 0 0,'-1'0'44'0'0,"-1"0"1"0"0,1 0-1 0 0,0-1 1 0 0,-1 1 0 0 0,1 0-1 0 0,0-1 1 0 0,-1 1-1 0 0,1-1 1 0 0,0 0-1 0 0,0 1 1 0 0,-1-1 0 0 0,1 0-1 0 0,0 1 1 0 0,0-1-1 0 0,-1-1 1 0 0,2 1 84 0 0,0 0 1 0 0,0 1-1 0 0,-1-1 1 0 0,1 0-1 0 0,0 0 0 0 0,0 0 1 0 0,0 0-1 0 0,0 1 1 0 0,0-1-1 0 0,1 0 0 0 0,-1 0 1 0 0,0 0-1 0 0,0 1 1 0 0,0-1-1 0 0,1 0 0 0 0,0-1 1 0 0,3-13 934 0 0,-4 10-710 0 0,0 0 0 0 0,1-1-1 0 0,-2 1 1 0 0,1 0-1 0 0,-1 0 1 0 0,-2-9 0 0 0,2 8-140 0 0,0 0 0 0 0,0 0-1 0 0,1-1 1 0 0,-1-7 0 0 0,4-8 189 0 0,2 0-1 0 0,0 1 1 0 0,15-42-1 0 0,-13 43-343 0 0,-4 13-69 0 0,0-1 0 0 0,1 0 0 0 0,0 1-1 0 0,1-1 1 0 0,0 1 0 0 0,0 1 0 0 0,0-1 0 0 0,1 1-1 0 0,-1-1 1 0 0,2 2 0 0 0,-1-1 0 0 0,1 1 0 0 0,0 0-1 0 0,0 0 1 0 0,9-5 0 0 0,-12 8-3 0 0,0 1 0 0 0,0-1 0 0 0,0 0-1 0 0,0 1 1 0 0,0 0 0 0 0,0 0 0 0 0,1 0 0 0 0,-1 1 0 0 0,0-1 0 0 0,0 1-1 0 0,1 0 1 0 0,-1 0 0 0 0,0 1 0 0 0,0-1 0 0 0,1 1 0 0 0,-1 0 0 0 0,0 0 0 0 0,0 0-1 0 0,0 0 1 0 0,0 1 0 0 0,0 0 0 0 0,0 0 0 0 0,-1 0 0 0 0,1 0 0 0 0,-1 0 0 0 0,1 1-1 0 0,-1 0 1 0 0,0 0 0 0 0,0 0 0 0 0,0 0 0 0 0,5 6 0 0 0,2 5 3 0 0,0 1 0 0 0,-1 1 0 0 0,0-1 0 0 0,-1 1 0 0 0,-1 1 0 0 0,-1-1 1 0 0,0 1-1 0 0,-1 1 0 0 0,-1-1 0 0 0,0 0 0 0 0,-2 1 0 0 0,0 0 0 0 0,0 25 0 0 0,-3-29 8 0 0,0 0-1 0 0,0 0 1 0 0,-1 0-1 0 0,-1-1 0 0 0,-1 1 1 0 0,0-1-1 0 0,0 0 0 0 0,-1 0 1 0 0,-1 0-1 0 0,0-1 0 0 0,-1 0 1 0 0,0 0-1 0 0,-1 0 0 0 0,0-1 1 0 0,-1 0-1 0 0,0-1 0 0 0,-18 16 1 0 0,5-9-40 0 0,0 0 1 0 0,-1-2-1 0 0,-42 21 1 0 0,52-30 13 0 0,0 0 0 0 0,0-1 0 0 0,0-1 0 0 0,-1 0 0 0 0,0-1 0 0 0,0 0 0 0 0,0-1 0 0 0,-27 1 0 0 0,38-3 27 0 0,1 0-1 0 0,0-1 0 0 0,-1 1 0 0 0,1 0 0 0 0,-1-1 1 0 0,1 1-1 0 0,0-1 0 0 0,0 0 0 0 0,-1 0 0 0 0,1 0 1 0 0,0 0-1 0 0,0 0 0 0 0,0 0 0 0 0,0 0 0 0 0,0-1 0 0 0,0 1 1 0 0,0-1-1 0 0,0 0 0 0 0,1 1 0 0 0,-1-1 0 0 0,1 0 1 0 0,-1 0-1 0 0,1 0 0 0 0,0 0 0 0 0,0 0 0 0 0,0 0 1 0 0,0-1-1 0 0,0 1 0 0 0,0 0 0 0 0,0 0 0 0 0,1-1 1 0 0,-1 1-1 0 0,1-1 0 0 0,0 1 0 0 0,0 0 0 0 0,0-1 1 0 0,0 1-1 0 0,0-4 0 0 0,0 3-3 0 0,1-1-1 0 0,-1 0 1 0 0,1 0 0 0 0,0 1 0 0 0,0-1 0 0 0,1 0-1 0 0,-1 1 1 0 0,1-1 0 0 0,-1 1 0 0 0,1-1-1 0 0,0 1 1 0 0,0 0 0 0 0,1 0 0 0 0,-1 0-1 0 0,1 0 1 0 0,-1 0 0 0 0,1 1 0 0 0,0-1 0 0 0,0 1-1 0 0,0 0 1 0 0,0 0 0 0 0,0 0 0 0 0,7-3-1 0 0,-2 3 0 0 0,0 0-1 0 0,0 1 1 0 0,0 0-1 0 0,0 0 0 0 0,0 1 1 0 0,0 0-1 0 0,0 1 1 0 0,0-1-1 0 0,0 1 1 0 0,0 1-1 0 0,0 0 0 0 0,0 0 1 0 0,-1 0-1 0 0,1 1 1 0 0,-1 0-1 0 0,1 1 1 0 0,-1 0-1 0 0,0 0 0 0 0,7 5 1 0 0,8 7 35 0 0,-1 1 0 0 0,-1 1 0 0 0,0 0 0 0 0,22 29 0 0 0,23 25-227 0 0,-62-69-78 0 0,0-1-1 0 0,0 0 0 0 0,1 0 1 0 0,-1 0-1 0 0,1 0 0 0 0,-1 0 1 0 0,1-1-1 0 0,0 1 0 0 0,0-1 0 0 0,-1 0 1 0 0,1 0-1 0 0,8 0 0 0 0,-1-2-1022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37.437"/>
    </inkml:context>
    <inkml:brush xml:id="br0">
      <inkml:brushProperty name="width" value="0.1" units="cm"/>
      <inkml:brushProperty name="height" value="0.1" units="cm"/>
      <inkml:brushProperty name="color" value="#E71224"/>
    </inkml:brush>
  </inkml:definitions>
  <inkml:trace contextRef="#ctx0" brushRef="#br0">142 136 6157 0 0,'-19'-1'498'0'0,"0"-1"1"0"0,-31-7-1 0 0,-3-1 2513 0 0,90 8-2 0 0,38-16-2727 0 0,-20 5-173 0 0,10-1-86 0 0,284-51 35 0 0,-349 65-207 0 0,-10 0 84 0 0,-17 1 61 0 0,-29-2-1 0 0,55 1 3 0 0,0-1-1 0 0,1 1 0 0 0,-1 0 0 0 0,0 0 1 0 0,0 0-1 0 0,0 0 0 0 0,0 0 1 0 0,1 0-1 0 0,-1 0 0 0 0,0 0 0 0 0,0 0 1 0 0,0 0-1 0 0,0 0 0 0 0,1 1 1 0 0,-1-1-1 0 0,0 0 0 0 0,-1 1 0 0 0,3 10-71 0 0,4 12 65 0 0,2 364 127 0 0,-6-343-111 0 0,2 11 6 0 0,-1-25-9 0 0,-1-1-1 0 0,-2 1 0 0 0,-4 36 0 0 0,5-66-3 0 0,-1 4 0 0 0,1 0 1 0 0,-1-1-1 0 0,0 1 1 0 0,0 0 0 0 0,-1-1-1 0 0,-1 5 1 0 0,3-7-2 0 0,-1-1 0 0 0,1 0 0 0 0,0 1 0 0 0,-1-1 0 0 0,1 0 0 0 0,0 1 0 0 0,-1-1 0 0 0,1 0 0 0 0,0 1 0 0 0,-1-1 0 0 0,1 0 0 0 0,0 0 0 0 0,-1 1-1 0 0,1-1 1 0 0,-1 0 0 0 0,1 0 0 0 0,-1 0 0 0 0,1 0 0 0 0,0 0 0 0 0,-1 1 0 0 0,1-1 0 0 0,-1 0 0 0 0,0 0 0 0 0,0-1-7 0 0,0 1 0 0 0,0 0 0 0 0,0-1 0 0 0,0 1 0 0 0,0-1 0 0 0,0 1 0 0 0,0-1 0 0 0,0 1 0 0 0,0-1 0 0 0,0 0 0 0 0,0 1 0 0 0,0-1 0 0 0,-1-1 0 0 0,-12-14-112 0 0,0-1 1 0 0,-14-21-1 0 0,-19-26 31 0 0,41 58 82 0 0,0 0 0 0 0,0 0-1 0 0,0 1 1 0 0,-1-1-1 0 0,0 1 1 0 0,0 1-1 0 0,-8-5 1 0 0,12 8 4 0 0,1 0 0 0 0,-1 0-1 0 0,0 0 1 0 0,1 1 0 0 0,-1-1 0 0 0,0 1 0 0 0,0-1 0 0 0,0 1-1 0 0,1 0 1 0 0,-1 0 0 0 0,0 0 0 0 0,0 0 0 0 0,0 1-1 0 0,-4 1 1 0 0,2-1 0 0 0,-1 1-1 0 0,1 1 1 0 0,-1-1-1 0 0,1 1 1 0 0,0 0-1 0 0,-8 6 1 0 0,0 2 3 0 0,1 0 1 0 0,-1 1-1 0 0,-19 27 1 0 0,24-29 6 0 0,1 0-1 0 0,0 0 1 0 0,-6 13 0 0 0,12-20-21 0 0,0 0 0 0 0,-1 0 0 0 0,1-1 0 0 0,0 1 0 0 0,0 0 0 0 0,1 0 0 0 0,-1 0 1 0 0,1 0-1 0 0,-1 1 0 0 0,1-1 0 0 0,0 0 0 0 0,0 0 0 0 0,0 0 0 0 0,1 0 1 0 0,-1 0-1 0 0,1 0 0 0 0,0 0 0 0 0,1 4 0 0 0,-1-6-72 0 0,-1 0-1 0 0,1 0 1 0 0,0 0-1 0 0,0 0 1 0 0,0 0-1 0 0,0-1 1 0 0,0 1-1 0 0,1 0 1 0 0,-1 0-1 0 0,0-1 1 0 0,0 1-1 0 0,0-1 1 0 0,1 1-1 0 0,-1-1 1 0 0,0 1-1 0 0,1-1 1 0 0,-1 0-1 0 0,0 0 1 0 0,1 0-1 0 0,-1 0 1 0 0,0 0-1 0 0,1 0 1 0 0,-1 0-1 0 0,0 0 1 0 0,1 0-1 0 0,-1 0 1 0 0,0-1-1 0 0,2 0 1 0 0,13-3-1114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37.866"/>
    </inkml:context>
    <inkml:brush xml:id="br0">
      <inkml:brushProperty name="width" value="0.1" units="cm"/>
      <inkml:brushProperty name="height" value="0.1" units="cm"/>
      <inkml:brushProperty name="color" value="#E71224"/>
    </inkml:brush>
  </inkml:definitions>
  <inkml:trace contextRef="#ctx0" brushRef="#br0">363 215 8101 0 0,'4'-6'107'0'0,"-1"-1"0"0"0,1 1 0 0 0,-1-1 0 0 0,0 0 0 0 0,0 1 1 0 0,-1-1-1 0 0,0 0 0 0 0,0-1 0 0 0,0-9 0 0 0,-1 11 29 0 0,-1 1 0 0 0,1 0 0 0 0,-1-1 0 0 0,-1 1 0 0 0,1 0 0 0 0,-1-1 0 0 0,0 1 0 0 0,0 0 0 0 0,-1 0 0 0 0,1 0 0 0 0,-1 0 0 0 0,0 0 0 0 0,-1 0 0 0 0,1 0 0 0 0,-1 1 0 0 0,0-1 0 0 0,-5-5 0 0 0,5 6-98 0 0,1 1 0 0 0,-1 0-1 0 0,0 0 1 0 0,0 0 0 0 0,-1 0-1 0 0,1 1 1 0 0,-1-1 0 0 0,1 1-1 0 0,-1 0 1 0 0,0 0 0 0 0,0 0-1 0 0,0 1 1 0 0,0-1 0 0 0,0 1-1 0 0,0 0 1 0 0,0 0 0 0 0,0 0-1 0 0,-1 1 1 0 0,1-1 0 0 0,0 1-1 0 0,-8 1 1 0 0,2 0-33 0 0,1 1 0 0 0,0 1-1 0 0,0-1 1 0 0,0 2 0 0 0,0-1 0 0 0,0 1-1 0 0,1 0 1 0 0,0 1 0 0 0,0 0-1 0 0,0 0 1 0 0,0 1 0 0 0,-9 9 0 0 0,13-11 29 0 0,0 1 1 0 0,1-1 0 0 0,-1 1-1 0 0,1-1 1 0 0,0 1-1 0 0,0 0 1 0 0,1 0 0 0 0,-1 0-1 0 0,1 0 1 0 0,0 1 0 0 0,1-1-1 0 0,-1 1 1 0 0,1-1 0 0 0,0 1-1 0 0,1 0 1 0 0,-1-1-1 0 0,1 1 1 0 0,0 0 0 0 0,0-1-1 0 0,1 1 1 0 0,0-1 0 0 0,2 8-1 0 0,-1-5 46 0 0,1 0 0 0 0,-1 0-1 0 0,2-1 1 0 0,-1 1 0 0 0,1-1-1 0 0,1 0 1 0 0,-1 0 0 0 0,1-1-1 0 0,6 8 1 0 0,7 4 172 0 0,32 26 0 0 0,5 5-22 0 0,-39-35-182 0 0,28 20 0 0 0,7 6 7 0 0,-50-39-51 0 0,0 0-1 0 0,0 1 1 0 0,0-1 0 0 0,0 0 0 0 0,0 0 0 0 0,0 0-1 0 0,0 1 1 0 0,0-1 0 0 0,-1 0 0 0 0,1 1 0 0 0,0-1 0 0 0,-1 1-1 0 0,1-1 1 0 0,-1 1 0 0 0,0-1 0 0 0,1 1 0 0 0,-1-1-1 0 0,0 1 1 0 0,0-1 0 0 0,0 1 0 0 0,0 0 0 0 0,-1 2 0 0 0,0-1 7 0 0,0 0 0 0 0,0 0 0 0 0,0 0 0 0 0,-1 0 1 0 0,1-1-1 0 0,-1 1 0 0 0,0 0 0 0 0,1-1 0 0 0,-1 1 0 0 0,-4 3 1 0 0,-2 2 15 0 0,-1-1 0 0 0,0 0 1 0 0,0-1-1 0 0,0 1 1 0 0,-15 6-1 0 0,11-8-77 0 0,0 0 1 0 0,-1 0-1 0 0,1-1 1 0 0,-1-1-1 0 0,1-1 1 0 0,-1 0-1 0 0,0 0 0 0 0,0-1 1 0 0,0-1-1 0 0,-17-2 1 0 0,23 2-120 0 0,0-1 0 0 0,0-1 0 0 0,1 1 0 0 0,-1-1 0 0 0,0 0 0 0 0,1-1 0 0 0,0 0 0 0 0,-1 0 0 0 0,1-1 0 0 0,0 1 0 0 0,1-2 0 0 0,-1 1 0 0 0,1-1 0 0 0,0 0-1 0 0,0 0 1 0 0,0 0 0 0 0,1-1 0 0 0,0 0 0 0 0,-7-10 0 0 0,10 13 9 0 0,1 0-1 0 0,-1-1 0 0 0,1 1 0 0 0,0-1 0 0 0,0 1 0 0 0,0-1 0 0 0,0 1 1 0 0,1-1-1 0 0,-1 1 0 0 0,1-1 0 0 0,0 0 0 0 0,0 1 0 0 0,0-1 1 0 0,1 0-1 0 0,-1 1 0 0 0,2-5 0 0 0,0 3-85 0 0,0-1-1 0 0,0 1 1 0 0,0 0 0 0 0,0 0-1 0 0,1 0 1 0 0,0 0 0 0 0,0 0-1 0 0,0 0 1 0 0,7-6 0 0 0,10-6-711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38.240"/>
    </inkml:context>
    <inkml:brush xml:id="br0">
      <inkml:brushProperty name="width" value="0.1" units="cm"/>
      <inkml:brushProperty name="height" value="0.1" units="cm"/>
      <inkml:brushProperty name="color" value="#E71224"/>
    </inkml:brush>
  </inkml:definitions>
  <inkml:trace contextRef="#ctx0" brushRef="#br0">58 113 6409 0 0,'2'-1'84'0'0,"0"0"0"0"0,0-1 0 0 0,0 0 0 0 0,-1 1 0 0 0,1-1 0 0 0,-1 0 0 0 0,1 0 0 0 0,-1 0 1 0 0,0 0-1 0 0,1 0 0 0 0,-1 0 0 0 0,0 0 0 0 0,0 0 0 0 0,-1 0 0 0 0,1-1 0 0 0,0 1 0 0 0,-1 0 0 0 0,0-1 1 0 0,1 1-1 0 0,-1 0 0 0 0,0-1 0 0 0,0 1 0 0 0,0-1 0 0 0,0 1 0 0 0,-2-5 0 0 0,2 2 315 0 0,0 0 0 0 0,0 0 0 0 0,0 0 0 0 0,1 1 0 0 0,0-7-1 0 0,-48 134 1783 0 0,36-87-1897 0 0,-8 44 0 0 0,18-69-227 0 0,-1 1-1 0 0,1-1 1 0 0,1 0 0 0 0,0 1 0 0 0,0-1 0 0 0,1 0-1 0 0,1 0 1 0 0,4 18 0 0 0,-5-26-40 0 0,0 0-1 0 0,0 1 1 0 0,1-1-1 0 0,-1 0 1 0 0,1 0-1 0 0,0 0 1 0 0,0 0-1 0 0,0-1 1 0 0,0 1 0 0 0,0 0-1 0 0,1-1 1 0 0,-1 1-1 0 0,1-1 1 0 0,-1 0-1 0 0,1 0 1 0 0,0 0-1 0 0,0 0 1 0 0,4 1 0 0 0,-3-1-9 0 0,1-1 1 0 0,0 1 0 0 0,0-1 0 0 0,0 0 0 0 0,0-1 0 0 0,0 1 0 0 0,0-1 0 0 0,1 0 0 0 0,-1 0 0 0 0,0 0 0 0 0,6-2 0 0 0,-1 0-42 0 0,0-1 0 0 0,-1 1-1 0 0,1-2 1 0 0,-1 1 0 0 0,0-2 0 0 0,0 1 0 0 0,0-1 0 0 0,0 0-1 0 0,-1-1 1 0 0,0 0 0 0 0,15-13 0 0 0,-18 13-21 0 0,0 0-1 0 0,0-1 1 0 0,-1 1-1 0 0,1-1 1 0 0,-2 0-1 0 0,1 0 1 0 0,-1-1 0 0 0,0 1-1 0 0,0-1 1 0 0,-1 1-1 0 0,0-1 1 0 0,0 0-1 0 0,1-12 1 0 0,-3 10 14 0 0,0 0 1 0 0,-1-1-1 0 0,0 1 0 0 0,-1 0 1 0 0,0 0-1 0 0,0 0 0 0 0,-1 0 1 0 0,-1 0-1 0 0,-8-18 0 0 0,3 11-9 0 0,0 0 1 0 0,-21-28-1 0 0,25 39 13 0 0,0 0 1 0 0,0 0-1 0 0,-1 0 1 0 0,1 1-1 0 0,-1-1 1 0 0,-1 2-1 0 0,1-1 1 0 0,-1 1-1 0 0,-11-6 1 0 0,15 9-148 0 0,-1 0-1 0 0,0 1 1 0 0,1 0 0 0 0,-1-1 0 0 0,0 1-1 0 0,1 1 1 0 0,-1-1 0 0 0,0 0 0 0 0,1 1-1 0 0,-1 0 1 0 0,0 0 0 0 0,1 0 0 0 0,-1 0 0 0 0,1 0-1 0 0,0 1 1 0 0,-1 0 0 0 0,1-1 0 0 0,0 1-1 0 0,0 1 1 0 0,0-1 0 0 0,0 0 0 0 0,0 1-1 0 0,1-1 1 0 0,-1 1 0 0 0,1 0 0 0 0,0 0-1 0 0,-1 0 1 0 0,-1 4 0 0 0,4 2-926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38.581"/>
    </inkml:context>
    <inkml:brush xml:id="br0">
      <inkml:brushProperty name="width" value="0.1" units="cm"/>
      <inkml:brushProperty name="height" value="0.1" units="cm"/>
      <inkml:brushProperty name="color" value="#E71224"/>
    </inkml:brush>
  </inkml:definitions>
  <inkml:trace contextRef="#ctx0" brushRef="#br0">67 37 7357 0 0,'-13'-17'232'0'0,"13"15"-21"0"0,-1 0-1 0 0,0 0 1 0 0,-1 0-1 0 0,1 1 0 0 0,0-1 1 0 0,0 1-1 0 0,-1-1 0 0 0,1 1 1 0 0,-1-1-1 0 0,-1-1 1 0 0,1 47 668 0 0,1-29-822 0 0,-26 292-1387 0 0,19-243-1572 0 0,7-53 1951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38.906"/>
    </inkml:context>
    <inkml:brush xml:id="br0">
      <inkml:brushProperty name="width" value="0.1" units="cm"/>
      <inkml:brushProperty name="height" value="0.1" units="cm"/>
      <inkml:brushProperty name="color" value="#E71224"/>
    </inkml:brush>
  </inkml:definitions>
  <inkml:trace contextRef="#ctx0" brushRef="#br0">1 143 6249 0 0,'11'-28'174'0'0,"-11"27"-154"0"0,1 0 1 0 0,-1 0 0 0 0,1-1-1 0 0,0 1 1 0 0,-1 0 0 0 0,1 0-1 0 0,0 0 1 0 0,0 0-1 0 0,0 0 1 0 0,0 0 0 0 0,0 1-1 0 0,0-1 1 0 0,0 0 0 0 0,0 0-1 0 0,0 1 1 0 0,0-1-1 0 0,0 1 1 0 0,1-1 0 0 0,-1 1-1 0 0,2-1 1 0 0,-2 1 21 0 0,0 1 1 0 0,0 0-1 0 0,0 0 1 0 0,-1 0-1 0 0,1 0 0 0 0,0-1 1 0 0,0 1-1 0 0,-1 0 1 0 0,1 0-1 0 0,-1 1 0 0 0,1-1 1 0 0,-1 0-1 0 0,1 0 1 0 0,-1 0-1 0 0,0 0 0 0 0,1 0 1 0 0,-1 0-1 0 0,0 1 1 0 0,0 1-1 0 0,2 4 167 0 0,9 26 387 0 0,2 1 1 0 0,1-2-1 0 0,1 0 0 0 0,2-1 1 0 0,23 33-1 0 0,-29-49-527 0 0,0 0 0 0 0,2 0 0 0 0,0-2-1 0 0,0 1 1 0 0,1-2 0 0 0,1 0 0 0 0,0 0-1 0 0,0-2 1 0 0,2 0 0 0 0,-1 0 0 0 0,23 8-1 0 0,-37-17-68 0 0,1 0 0 0 0,-1 0 0 0 0,1 0 0 0 0,0 0 0 0 0,-1 0 0 0 0,1-1 0 0 0,0 0 0 0 0,0 1 0 0 0,-1-1-1 0 0,1 0 1 0 0,0 0 0 0 0,0 0 0 0 0,0-1 0 0 0,-1 1 0 0 0,1-1 0 0 0,0 1 0 0 0,4-3 0 0 0,-5 2-19 0 0,0-1 0 0 0,0 1 0 0 0,0-1 0 0 0,0 1 0 0 0,0-1 0 0 0,-1 0 0 0 0,1 0 0 0 0,0 0 0 0 0,-1 0 0 0 0,1 0 0 0 0,-1 0 0 0 0,0-1 0 0 0,0 1 0 0 0,0 0 0 0 0,1-5 0 0 0,2-7-87 0 0,-1 0 0 0 0,-1-1 0 0 0,0 1-1 0 0,-2-1 1 0 0,0-19 0 0 0,0 22 91 0 0,-18-232-67 0 0,10 173 75 0 0,4 29 38 0 0,-2 138-46 0 0,7-70-62 0 0,2 1-1 0 0,11 48 1 0 0,2 17-2940 0 0,-14-73 1853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39.232"/>
    </inkml:context>
    <inkml:brush xml:id="br0">
      <inkml:brushProperty name="width" value="0.1" units="cm"/>
      <inkml:brushProperty name="height" value="0.1" units="cm"/>
      <inkml:brushProperty name="color" value="#E71224"/>
    </inkml:brush>
  </inkml:definitions>
  <inkml:trace contextRef="#ctx0" brushRef="#br0">47 0 6533 0 0,'3'0'2617'0'0,"-6"15"-1031"0"0,-6 9-1495 0 0,2-1 1 0 0,1 1 0 0 0,1 1 0 0 0,-3 33-1 0 0,-1 7-2073 0 0,6-47 995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39.574"/>
    </inkml:context>
    <inkml:brush xml:id="br0">
      <inkml:brushProperty name="width" value="0.1" units="cm"/>
      <inkml:brushProperty name="height" value="0.1" units="cm"/>
      <inkml:brushProperty name="color" value="#E71224"/>
    </inkml:brush>
  </inkml:definitions>
  <inkml:trace contextRef="#ctx0" brushRef="#br0">8 110 8761 0 0,'-7'3'3454'0'0,"25"6"-1577"0"0,68 48-745 0 0,72 53-64 0 0,-126-85-1581 0 0,-1 1-1 0 0,48 52 1 0 0,-58-49-1221 0 0,-20-28 1471 0 0,-1 1 1 0 0,1-1-1 0 0,0 1 0 0 0,0-1 0 0 0,-1 1 1 0 0,1-1-1 0 0,-1 1 0 0 0,1 0 1 0 0,-1-1-1 0 0,0 1 0 0 0,0 0 0 0 0,0-1 1 0 0,0 1-1 0 0,0 0 0 0 0,0-1 0 0 0,0 1 1 0 0,0 0-1 0 0,-1-1 0 0 0,0 3 0 0 0,-2 0-1175 0 0</inkml:trace>
  <inkml:trace contextRef="#ctx0" brushRef="#br0" timeOffset="1">332 52 6345 0 0,'0'-6'67'0'0,"0"1"0"0"0,0-1 1 0 0,1 1-1 0 0,0 0 1 0 0,0-1-1 0 0,0 1 1 0 0,4-8-1 0 0,-24 29 1158 0 0,-15 40-232 0 0,3 1 0 0 0,3 1 0 0 0,-22 65 0 0 0,9-29-489 0 0,22-54-1302 0 0,-25 76 0 0 0,37-85-1190 0 0,1-21 744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40.042"/>
    </inkml:context>
    <inkml:brush xml:id="br0">
      <inkml:brushProperty name="width" value="0.1" units="cm"/>
      <inkml:brushProperty name="height" value="0.1" units="cm"/>
      <inkml:brushProperty name="color" value="#E71224"/>
    </inkml:brush>
  </inkml:definitions>
  <inkml:trace contextRef="#ctx0" brushRef="#br0">28 168 7645 0 0,'0'0'-18'0'0,"-4"-3"837"0"0,2 6-585 0 0,0 0-1 0 0,0 0 1 0 0,0 1-1 0 0,0-1 1 0 0,0 1-1 0 0,1-1 1 0 0,-1 1 0 0 0,1-1-1 0 0,0 1 1 0 0,0 0-1 0 0,1 0 1 0 0,-1 5-1 0 0,-3 47 595 0 0,4 92 0 0 0,-1 34-738 0 0,2-167-113 0 0,4-10-364 0 0,-4-5 333 0 0,0-1 1 0 0,0 1-1 0 0,-1-1 1 0 0,1 1 0 0 0,0-1-1 0 0,0 0 1 0 0,0 1-1 0 0,0-1 1 0 0,-1 0 0 0 0,1 0-1 0 0,0 1 1 0 0,-1-1-1 0 0,1 0 1 0 0,0 0 0 0 0,-1 0-1 0 0,1 0 1 0 0,-1 0-1 0 0,1-2 1 0 0,24-55-543 0 0,-3-1 0 0 0,18-70-1 0 0,-25 72 620 0 0,3 1 0 0 0,42-91 0 0 0,-55 136-29 0 0,-2 3 9 0 0,1 1-1 0 0,-1 0 1 0 0,1 0 0 0 0,1 0-1 0 0,-1 1 1 0 0,1-1 0 0 0,0 1-1 0 0,0 0 1 0 0,1 1 0 0 0,0-1-1 0 0,0 1 1 0 0,9-6 0 0 0,-14 11 2 0 0,0-1 0 0 0,0 1 1 0 0,0 0-1 0 0,0 0 1 0 0,0 0-1 0 0,-1 0 1 0 0,1 0-1 0 0,0 0 1 0 0,0 0-1 0 0,0 1 0 0 0,0-1 1 0 0,0 0-1 0 0,-1 0 1 0 0,1 1-1 0 0,0-1 1 0 0,0 0-1 0 0,0 1 1 0 0,-1-1-1 0 0,1 1 0 0 0,0-1 1 0 0,-1 1-1 0 0,1-1 1 0 0,0 1-1 0 0,-1-1 1 0 0,1 1-1 0 0,-1 0 1 0 0,1-1-1 0 0,0 1 0 0 0,-1 0 1 0 0,0 0-1 0 0,1-1 1 0 0,-1 1-1 0 0,0 0 1 0 0,1 0-1 0 0,-1 0 1 0 0,0-1-1 0 0,1 3 0 0 0,10 33 248 0 0,-11-36-251 0 0,6 36 237 0 0,-2-1 0 0 0,0 45 0 0 0,-2-15-96 0 0,0-38-111 0 0,-1-1-13 0 0,1 1 0 0 0,1-1 1 0 0,1 1-1 0 0,14 44 0 0 0,-18-71-19 0 0,0 0 1 0 0,0-1-1 0 0,0 1 0 0 0,0 0 1 0 0,0-1-1 0 0,0 1 0 0 0,1 0 1 0 0,-1-1-1 0 0,0 1 0 0 0,0 0 1 0 0,0 0-1 0 0,1-1 0 0 0,-1 1 1 0 0,0 0-1 0 0,0 0 0 0 0,1-1 0 0 0,-1 1 1 0 0,0 0-1 0 0,0 0 0 0 0,1 0 1 0 0,-1-1-1 0 0,0 1 0 0 0,1 0 1 0 0,-1 0-1 0 0,0 0 0 0 0,1 0 1 0 0,-1 0-1 0 0,0 0 0 0 0,1 0 1 0 0,-1 0-1 0 0,0 0 0 0 0,1 0 1 0 0,-1 0-1 0 0,0 0 0 0 0,1 0 1 0 0,-1 0-1 0 0,0 0 0 0 0,1 0 1 0 0,-1 0-1 0 0,0 0 0 0 0,1 0 0 0 0,-1 0 1 0 0,0 0-1 0 0,0 1 0 0 0,1-1 1 0 0,-1 0-1 0 0,0 0 0 0 0,1 0 1 0 0,-1 1-1 0 0,0-1 0 0 0,0 0 1 0 0,0 0-1 0 0,1 1 0 0 0,-1-1 1 0 0,0 0-1 0 0,0 1 0 0 0,0-1 1 0 0,1 0-1 0 0,-1 0 0 0 0,0 1 1 0 0,0-1-1 0 0,0 0 0 0 0,0 1 0 0 0,0-1 1 0 0,0 0-1 0 0,0 1 0 0 0,0-1 1 0 0,0 0-1 0 0,0 1 0 0 0,14-33 7 0 0,-11 23-7 0 0,12-30-35 0 0,9-41 0 0 0,-18 55 39 0 0,1-1-1 0 0,2 2 1 0 0,0-1 0 0 0,2 1 0 0 0,17-29 0 0 0,-27 51-3 0 0,0 0 0 0 0,1 0-1 0 0,-1 0 1 0 0,1 0 0 0 0,-1 0 0 0 0,1 1-1 0 0,0-1 1 0 0,-1 0 0 0 0,1 1 0 0 0,0 0-1 0 0,0-1 1 0 0,0 1 0 0 0,1 0 0 0 0,-1 0-1 0 0,0 0 1 0 0,0 0 0 0 0,4-1 0 0 0,-5 2-2 0 0,0 0 0 0 0,0 0 0 0 0,0 0 1 0 0,0 1-1 0 0,0-1 0 0 0,0 0 0 0 0,0 0 1 0 0,0 0-1 0 0,-1 1 0 0 0,1-1 0 0 0,0 1 1 0 0,0-1-1 0 0,0 0 0 0 0,-1 1 0 0 0,1-1 1 0 0,0 1-1 0 0,0 0 0 0 0,0 0 0 0 0,1 1 0 0 0,-1 0 0 0 0,0 0-1 0 0,0-1 1 0 0,1 1 0 0 0,-1 1-1 0 0,0-1 1 0 0,0 0 0 0 0,-1 0-1 0 0,2 4 1 0 0,4 28 20 0 0,-1 0 0 0 0,-2 0 1 0 0,-2 67-1 0 0,0-3-901 0 0,-1-30-2797 0 0,0-60 2627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40.369"/>
    </inkml:context>
    <inkml:brush xml:id="br0">
      <inkml:brushProperty name="width" value="0.1" units="cm"/>
      <inkml:brushProperty name="height" value="0.1" units="cm"/>
      <inkml:brushProperty name="color" value="#E71224"/>
    </inkml:brush>
  </inkml:definitions>
  <inkml:trace contextRef="#ctx0" brushRef="#br0">0 42 5268 0 0,'4'-7'52'0'0,"-3"4"-23"0"0,-1 1 0 0 0,1 0 0 0 0,0 0 0 0 0,0 0 0 0 0,0 0 0 0 0,0 0 0 0 0,1 0 1 0 0,-1 0-1 0 0,0 0 0 0 0,1 0 0 0 0,0 0 0 0 0,-1 1 0 0 0,1-1 0 0 0,0 1 0 0 0,0-1 1 0 0,0 1-1 0 0,2-2 0 0 0,-3 5 53 0 0,0-1 1 0 0,0 1 0 0 0,-1 0-1 0 0,1 0 1 0 0,-1-1 0 0 0,1 1-1 0 0,-1 0 1 0 0,0 0 0 0 0,1 0-1 0 0,-1-1 1 0 0,0 1-1 0 0,-1 3 1 0 0,2-2 85 0 0,10 92 1581 0 0,-5-50-482 0 0,1 55 1 0 0,-5-56-353 0 0,14 72 0 0 0,-2-12-357 0 0,-13-91-418 0 0,-1 1 0 0 0,-1 0 0 0 0,0 0 0 0 0,-1-1 0 0 0,0 1 0 0 0,-6 17 0 0 0,8-30-118 0 0,0-1 1 0 0,0 1-1 0 0,0-1 0 0 0,-1 0 1 0 0,1 1-1 0 0,0-1 0 0 0,0 1 0 0 0,0-1 1 0 0,0 0-1 0 0,0 1 0 0 0,0-1 1 0 0,0 1-1 0 0,0-1 0 0 0,1 0 0 0 0,-1 1 1 0 0,0-1-1 0 0,0 0 0 0 0,0 1 1 0 0,0-1-1 0 0,0 1 0 0 0,1-1 1 0 0,-1 0-1 0 0,0 1 0 0 0,0-1 0 0 0,0 0 1 0 0,1 1-1 0 0,-1-1 0 0 0,0 0 1 0 0,1 0-1 0 0,-1 1 0 0 0,0-1 1 0 0,1 0-1 0 0,15 3 493 0 0,17-8-41 0 0,-33 5-471 0 0,136-37 473 0 0,73-15-912 0 0,-165 44-1266 0 0,51-3 0 0 0,-65 10 77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40.894"/>
    </inkml:context>
    <inkml:brush xml:id="br0">
      <inkml:brushProperty name="width" value="0.1" units="cm"/>
      <inkml:brushProperty name="height" value="0.1" units="cm"/>
      <inkml:brushProperty name="color" value="#E71224"/>
    </inkml:brush>
  </inkml:definitions>
  <inkml:trace contextRef="#ctx0" brushRef="#br0">30 315 3580 0 0,'-20'8'72'0'0,"10"-2"2576"0"0,10-6-2595 0 0,238-14 2251 0 0,904-71 368 0 0,6 56-998 0 0,-570 18-500 0 0,1236-143 1153 0 0,-1796 151-2417 0 0,-6 2-104 0 0,-1-1-1 0 0,1 0 1 0 0,-1-1 0 0 0,1 0-1 0 0,12-5 1 0 0,-24 8 165 0 0,1 0-1 0 0,-1 0 1 0 0,0-1-1 0 0,0 1 1 0 0,1 0-1 0 0,-1 0 1 0 0,0 0-1 0 0,0 0 1 0 0,0 0-1 0 0,1 0 1 0 0,-1 0-1 0 0,0 0 1 0 0,0 0-1 0 0,0 0 1 0 0,1 0-1 0 0,-1-1 1 0 0,0 1-1 0 0,0 0 1 0 0,0 0-1 0 0,0 0 1 0 0,1 0-1 0 0,-1-1 1 0 0,0 1-1 0 0,0 0 1 0 0,0 0-1 0 0,0 0 1 0 0,0-1-1 0 0,0 1 1 0 0,0 0-1 0 0,0 0 1 0 0,0 0-1 0 0,1-1 1 0 0,-1 1-1 0 0,0 0 1 0 0,0 0-1 0 0,0 0 1 0 0,0-1-1 0 0,0 1 1 0 0,0 0-1 0 0,0 0 1 0 0,-1-1-1 0 0,-7-3-1162 0 0,-13 1-500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38.637"/>
    </inkml:context>
    <inkml:brush xml:id="br0">
      <inkml:brushProperty name="width" value="0.1" units="cm"/>
      <inkml:brushProperty name="height" value="0.1" units="cm"/>
      <inkml:brushProperty name="color" value="#E71224"/>
    </inkml:brush>
  </inkml:definitions>
  <inkml:trace contextRef="#ctx0" brushRef="#br0">13 90 7229 0 0,'-1'-1'79'0'0,"0"0"0"0"0,0 0 0 0 0,0 0 1 0 0,0 0-1 0 0,0 0 0 0 0,0 0 1 0 0,0 0-1 0 0,1 0 0 0 0,-1 0 0 0 0,1 0 1 0 0,-1-1-1 0 0,0 1 0 0 0,1 0 0 0 0,0-1 1 0 0,-1 1-1 0 0,1 0 0 0 0,0-1 1 0 0,0 1-1 0 0,0 0 0 0 0,0-1 0 0 0,0 1 1 0 0,0 0-1 0 0,0-1 0 0 0,0 1 0 0 0,0 0 1 0 0,1-1-1 0 0,-1 1 0 0 0,1 0 1 0 0,-1-1-1 0 0,1 1 0 0 0,-1 0 0 0 0,1 0 1 0 0,0 0-1 0 0,-1 0 0 0 0,1-1 0 0 0,0 1 1 0 0,0 0-1 0 0,0 0 0 0 0,0 0 1 0 0,1-1-1 0 0,2-1 54 0 0,1-1-1 0 0,-1 1 1 0 0,1 0 0 0 0,-1 0 0 0 0,1 0 0 0 0,0 1 0 0 0,0-1-1 0 0,0 1 1 0 0,6-1 0 0 0,16-2-32 0 0,-1 2 0 0 0,1 1 0 0 0,0 1 0 0 0,0 1 0 0 0,32 5 0 0 0,-44-4-229 0 0,-14-1 53 0 0,-1 0 1 0 0,1 0-1 0 0,-1 0 0 0 0,1 0 1 0 0,-1 0-1 0 0,1 0 0 0 0,-1 0 1 0 0,1 0-1 0 0,-1 0 0 0 0,1 0 0 0 0,-1 0 1 0 0,1 0-1 0 0,-1 0 0 0 0,1 0 1 0 0,-1 1-1 0 0,1-1 0 0 0,-1 0 1 0 0,1 0-1 0 0,-1 1 0 0 0,1-1 0 0 0,-1 0 1 0 0,0 0-1 0 0,1 1 0 0 0,-1-1 1 0 0,0 1-1 0 0,1-1 0 0 0,-1 0 1 0 0,0 1-1 0 0,1-1 0 0 0,-1 1 0 0 0,0-1 1 0 0,0 1-1 0 0,0-1 0 0 0,1 1 1 0 0,-1-1-1 0 0,0 1 0 0 0,0-1 1 0 0,0 1-1 0 0,0-1 0 0 0,0 1 0 0 0,0-1 1 0 0,0 1-1 0 0,0-1 0 0 0,0 1 1 0 0,0-1-1 0 0,0 1 0 0 0,0-1 1 0 0,0 1-1 0 0,0-1 0 0 0,-1 1 0 0 0,1-1 1 0 0,0 1-1 0 0,-4 0-1162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39.201"/>
    </inkml:context>
    <inkml:brush xml:id="br0">
      <inkml:brushProperty name="width" value="0.1" units="cm"/>
      <inkml:brushProperty name="height" value="0.1" units="cm"/>
      <inkml:brushProperty name="color" value="#E71224"/>
    </inkml:brush>
  </inkml:definitions>
  <inkml:trace contextRef="#ctx0" brushRef="#br0">277 203 3552 0 0,'2'-4'138'0'0,"0"1"-1"0"0,1-1 1 0 0,-1 0-1 0 0,1 1 1 0 0,0-1-1 0 0,0 1 1 0 0,0 0 0 0 0,0 0-1 0 0,1 0 1 0 0,-1 0-1 0 0,1 1 1 0 0,0-1-1 0 0,0 1 1 0 0,6-2-1 0 0,-9 3-49 0 0,1 0 0 0 0,0 0 0 0 0,0 0 0 0 0,-1 0 0 0 0,1 0 0 0 0,0-1 0 0 0,-1 1 0 0 0,1 0 0 0 0,-1-1 0 0 0,0 1 0 0 0,1-1 0 0 0,-1 1 0 0 0,0-1 0 0 0,0 0 0 0 0,0 1 0 0 0,0-1 0 0 0,0 0 0 0 0,0 0 0 0 0,-1 0 0 0 0,1 0 0 0 0,-1 0 0 0 0,1 0 0 0 0,-1 0 0 0 0,0 0 0 0 0,0 0 0 0 0,0 0 0 0 0,0 0 0 0 0,0 0 0 0 0,0 0 0 0 0,0 0 0 0 0,-1-2 0 0 0,1 1 17 0 0,-1-1 0 0 0,1 1-1 0 0,-1 0 1 0 0,0 0 0 0 0,1 0 0 0 0,-1 0 0 0 0,-1 0-1 0 0,1 0 1 0 0,0 1 0 0 0,-1-1 0 0 0,1 0 0 0 0,-1 0-1 0 0,0 1 1 0 0,0-1 0 0 0,0 1 0 0 0,0 0 0 0 0,-1 0-1 0 0,1 0 1 0 0,-5-4 0 0 0,4 5-45 0 0,0 0 0 0 0,-1 1 0 0 0,1-1 1 0 0,0 1-1 0 0,0-1 0 0 0,0 1 0 0 0,-1 0 0 0 0,1 0 1 0 0,0 1-1 0 0,0-1 0 0 0,0 1 0 0 0,-1-1 0 0 0,1 1 0 0 0,0 0 1 0 0,0 0-1 0 0,0 0 0 0 0,0 1 0 0 0,-3 1 0 0 0,-8 5 82 0 0,1 0 0 0 0,-19 16 0 0 0,16-12-2 0 0,0 1-25 0 0,1 0 0 0 0,0 2 0 0 0,1 0-1 0 0,1 0 1 0 0,0 1 0 0 0,1 1-1 0 0,1 0 1 0 0,1 0 0 0 0,0 1-1 0 0,1 0 1 0 0,1 1 0 0 0,1 0-1 0 0,0 1 1 0 0,-4 22 0 0 0,6-20-31 0 0,1 1 0 0 0,1-1 0 0 0,1 1 0 0 0,1-1 1 0 0,1 1-1 0 0,1 0 0 0 0,1-1 0 0 0,1 1 0 0 0,1-1 0 0 0,0 0 0 0 0,2 0 1 0 0,13 33-1 0 0,-11-40-66 0 0,-1-1 1 0 0,2 0 0 0 0,0 0-1 0 0,1-1 1 0 0,0 0-1 0 0,1 0 1 0 0,0-1 0 0 0,1-1-1 0 0,1 0 1 0 0,0-1-1 0 0,0 0 1 0 0,1-1 0 0 0,0 0-1 0 0,0-1 1 0 0,1-1-1 0 0,0 0 1 0 0,0-1 0 0 0,1-1-1 0 0,0 0 1 0 0,0-1 0 0 0,0-1-1 0 0,0 0 1 0 0,1-1-1 0 0,-1-1 1 0 0,1-1 0 0 0,-1 0-1 0 0,1-1 1 0 0,-1-1-1 0 0,1 0 1 0 0,-1-2 0 0 0,0 1-1 0 0,0-2 1 0 0,-1 0-1 0 0,28-14 1 0 0,-26 11-38 0 0,-1-2 1 0 0,1 0-1 0 0,-2-1 1 0 0,0-1-1 0 0,0 0 0 0 0,-1-1 1 0 0,0 0-1 0 0,-1-2 0 0 0,-1 1 1 0 0,-1-1-1 0 0,0-1 0 0 0,0 0 1 0 0,-2-1-1 0 0,0 1 0 0 0,-1-2 1 0 0,0 1-1 0 0,-2-1 1 0 0,0-1-1 0 0,-1 1 0 0 0,-1-1 1 0 0,-1 1-1 0 0,0-1 0 0 0,-1-36 1 0 0,-2 32-13 0 0,-1 1 0 0 0,-1 0 1 0 0,-1 0-1 0 0,-1 0 0 0 0,-1 0 0 0 0,0 0 1 0 0,-2 1-1 0 0,-1 0 0 0 0,0 0 0 0 0,-2 1 1 0 0,0 0-1 0 0,-2 1 0 0 0,0 0 1 0 0,0 1-1 0 0,-2 0 0 0 0,-1 1 0 0 0,0 1 1 0 0,0 0-1 0 0,-2 1 0 0 0,0 1 0 0 0,-21-14 1 0 0,30 22-15 0 0,0 1 0 0 0,-1 0 0 0 0,0 1 0 0 0,0 0 0 0 0,0 0 0 0 0,0 1 0 0 0,0 0 0 0 0,-11-1 0 0 0,16 3-42 0 0,-1 1 0 0 0,1 0-1 0 0,0 0 1 0 0,-1 0 0 0 0,1 1 0 0 0,0 0-1 0 0,-1-1 1 0 0,1 1 0 0 0,0 1 0 0 0,0-1 0 0 0,0 1-1 0 0,0 0 1 0 0,0 0 0 0 0,0 0 0 0 0,0 0 0 0 0,1 1-1 0 0,-1-1 1 0 0,1 1 0 0 0,0 0 0 0 0,-4 4-1 0 0,0 0-378 0 0,0-1 0 0 0,1 1-1 0 0,0 1 1 0 0,0 0-1 0 0,1-1 1 0 0,0 2-1 0 0,-5 10 1 0 0,5 1-844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39.574"/>
    </inkml:context>
    <inkml:brush xml:id="br0">
      <inkml:brushProperty name="width" value="0.1" units="cm"/>
      <inkml:brushProperty name="height" value="0.1" units="cm"/>
      <inkml:brushProperty name="color" value="#E71224"/>
    </inkml:brush>
  </inkml:definitions>
  <inkml:trace contextRef="#ctx0" brushRef="#br0">1 63 6785 0 0,'0'-4'85'0'0,"0"1"0"0"0,0-1 0 0 0,1 0 1 0 0,-1 1-1 0 0,1-1 0 0 0,0 1 1 0 0,0-1-1 0 0,0 1 0 0 0,1-1 0 0 0,2-4 1 0 0,-4 8-3 0 0,0-1 1 0 0,1 0 0 0 0,-1 1 0 0 0,0-1-1 0 0,1 1 1 0 0,-1-1 0 0 0,0 1-1 0 0,0-1 1 0 0,0 0 0 0 0,1 1-1 0 0,-1-1 1 0 0,0 1 0 0 0,0-1-1 0 0,0 0 1 0 0,0 1 0 0 0,0-1 0 0 0,0 1-1 0 0,0-1 1 0 0,0 0 0 0 0,-1 1-1 0 0,1-1 1 0 0,0 0 0 0 0,0 1-1 0 0,0-1 1 0 0,-1 1 0 0 0,1-1 0 0 0,0 1-1 0 0,-1-1 1 0 0,1 1 0 0 0,-1-2-1 0 0,-4 4 1198 0 0,2 11-1166 0 0,17 259 2817 0 0,-2-114-2162 0 0,-12 81-76 0 0,8-112-626 0 0,-4-153-4517 0 0,-4 14 2774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39.897"/>
    </inkml:context>
    <inkml:brush xml:id="br0">
      <inkml:brushProperty name="width" value="0.1" units="cm"/>
      <inkml:brushProperty name="height" value="0.1" units="cm"/>
      <inkml:brushProperty name="color" value="#E71224"/>
    </inkml:brush>
  </inkml:definitions>
  <inkml:trace contextRef="#ctx0" brushRef="#br0">222 60 6189 0 0,'0'0'900'0'0,"-4"-6"-576"0"0,0 0-139 0 0,-11-15 2632 0 0,10 17-2712 0 0,0 1 0 0 0,-1-1 0 0 0,0 1 0 0 0,0 1 0 0 0,0-1 0 0 0,0 1 0 0 0,0 0 0 0 0,-8-1 0 0 0,11 3-73 0 0,1 0 0 0 0,-1 0 1 0 0,0 0-1 0 0,1 1 0 0 0,-1-1 1 0 0,0 1-1 0 0,1 0 0 0 0,-1 0 1 0 0,1 0-1 0 0,-1 0 0 0 0,1 0 1 0 0,-1 0-1 0 0,1 1 0 0 0,-4 2 1 0 0,-3 2 32 0 0,-10 5-6 0 0,1 0-1 0 0,-30 25 0 0 0,46-34-176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40.238"/>
    </inkml:context>
    <inkml:brush xml:id="br0">
      <inkml:brushProperty name="width" value="0.1" units="cm"/>
      <inkml:brushProperty name="height" value="0.1" units="cm"/>
      <inkml:brushProperty name="color" value="#E71224"/>
    </inkml:brush>
  </inkml:definitions>
  <inkml:trace contextRef="#ctx0" brushRef="#br0">175 0 6469 0 0,'-7'4'141'0'0,"0"0"0"0"0,1 0 1 0 0,-1 1-1 0 0,1-1 0 0 0,0 1 1 0 0,0 1-1 0 0,0-1 0 0 0,1 1 1 0 0,0 0-1 0 0,0 1 0 0 0,-4 7 1 0 0,-40 44 451 0 0,37-41-635 0 0,4-6 179 0 0,1 0 0 0 0,-9 16 0 0 0,15-24-257 0 0,0-1 1 0 0,0 1-1 0 0,0-1 0 0 0,0 1 1 0 0,0 0-1 0 0,1-1 0 0 0,-1 1 1 0 0,1 0-1 0 0,-1 0 1 0 0,1-1-1 0 0,0 1 0 0 0,0 0 1 0 0,1 0-1 0 0,-1 0 1 0 0,0-1-1 0 0,2 6 0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40.579"/>
    </inkml:context>
    <inkml:brush xml:id="br0">
      <inkml:brushProperty name="width" value="0.1" units="cm"/>
      <inkml:brushProperty name="height" value="0.1" units="cm"/>
      <inkml:brushProperty name="color" value="#E71224"/>
    </inkml:brush>
  </inkml:definitions>
  <inkml:trace contextRef="#ctx0" brushRef="#br0">2 34 7969 0 0,'0'-9'443'0'0,"0"8"-302"0"0,-1 0 0 0 0,1 0 0 0 0,0-1 0 0 0,0 1 0 0 0,0 0 0 0 0,0-1 0 0 0,0 1 0 0 0,0 0 0 0 0,0 0 0 0 0,0-1 0 0 0,1 1-1 0 0,-1 0 1 0 0,0 0 0 0 0,1-1 0 0 0,-1 1 0 0 0,1 0 0 0 0,1-2 0 0 0,18 35 2791 0 0,1-10-2674 0 0,23 19 0 0 0,-27-26-232 0 0,0 0 0 0 0,-2 1-1 0 0,19 24 1 0 0,-18-19-495 0 0,20 20-1 0 0,-35-40 323 0 0,0 0 0 0 0,-1 0-1 0 0,1 1 1 0 0,0-1 0 0 0,-1 0-1 0 0,1 1 1 0 0,-1-1 0 0 0,0 0 0 0 0,1 1-1 0 0,-1-1 1 0 0,0 1 0 0 0,0 0-1 0 0,2 8-1466 0 0,-3-5 335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40.902"/>
    </inkml:context>
    <inkml:brush xml:id="br0">
      <inkml:brushProperty name="width" value="0.1" units="cm"/>
      <inkml:brushProperty name="height" value="0.1" units="cm"/>
      <inkml:brushProperty name="color" value="#E71224"/>
    </inkml:brush>
  </inkml:definitions>
  <inkml:trace contextRef="#ctx0" brushRef="#br0">13 10 9097 0 0,'-10'-1'116'0'0,"8"2"112"0"0,2-7 48 0 0,6 2 44 0 0,-4 5 64 0 0,2-1 12 0 0,2 5-4 0 0,2-5 24 0 0,4 2-116 0 0,-2 4-108 0 0,7 2-64 0 0,-1 2-28 0 0,2 0-64 0 0,0 3-92 0 0,-1-2-116 0 0,3 5-256 0 0,-10 1-344 0 0,6-1-228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51.690"/>
    </inkml:context>
    <inkml:brush xml:id="br0">
      <inkml:brushProperty name="width" value="0.1" units="cm"/>
      <inkml:brushProperty name="height" value="0.1" units="cm"/>
      <inkml:brushProperty name="color" value="#E71224"/>
    </inkml:brush>
  </inkml:definitions>
  <inkml:trace contextRef="#ctx0" brushRef="#br0">0 422 5448 0 0,'0'0'1065'0'0,"4"-1"-1115"0"0,0-1 217 0 0,10-1 3619 0 0,-13 3-3743 0 0,0 0 0 0 0,0 1 0 0 0,0-1 0 0 0,0 0 0 0 0,0 1-1 0 0,0-1 1 0 0,0 1 0 0 0,0 0 0 0 0,0-1 0 0 0,-1 1 0 0 0,1 0 0 0 0,0-1-1 0 0,0 1 1 0 0,-1 0 0 0 0,1 0 0 0 0,-1-1 0 0 0,1 1 0 0 0,0 0 0 0 0,-1 0 0 0 0,0 0-1 0 0,1 0 1 0 0,-1 0 0 0 0,1 2 0 0 0,9 31-181 0 0,-6-21 224 0 0,1 4-25 0 0,3 7 2 0 0,4 9-47 0 0,26 50 0 0 0,-18-49 0 0 0,34 41-1 0 0,-54-75-15 0 0,4 6 8 0 0,0 0-1 0 0,1 0 0 0 0,0-1 1 0 0,1 0-1 0 0,-1 0 0 0 0,9 5 1 0 0,10 10 0 0 0,22 19 2 0 0,93 58-1 0 0,-121-88-13 0 0,0-1 0 0 0,1 0 0 0 0,-1-1 0 0 0,1-1 0 0 0,1-1 0 0 0,33 5-1 0 0,-38-8 13 0 0,52 8-16 0 0,0-3 1 0 0,100-2-1 0 0,136-24 10 0 0,-121-2-5 0 0,339-83-1 0 0,-350 47-2 0 0,33-8-3 0 0,201-26 58 0 0,-62 26-51 0 0,4 25-17 0 0,-318 37 15 0 0,697-32-17 0 0,-666 39 17 0 0,1 2 0 0 0,-1 3 0 0 0,0 3 0 0 0,-1 2 0 0 0,0 3 0 0 0,65 28 0 0 0,-85-27 1 0 0,-2 1 0 0 0,51 36 0 0 0,-42-26 4 0 0,-43-27-2 0 0,-1 0 0 0 0,0 0-1 0 0,1 0 1 0 0,-1 0 0 0 0,0 1 0 0 0,0-1-1 0 0,0 0 1 0 0,0 1 0 0 0,-1 0-1 0 0,1-1 1 0 0,-1 1 0 0 0,0 0-1 0 0,0 0 1 0 0,0 0 0 0 0,0 0 0 0 0,0 0-1 0 0,0 0 1 0 0,-1 0 0 0 0,1 0-1 0 0,-1 0 1 0 0,0 4 0 0 0,0-7 4 0 0,0 1-1 0 0,0-1 1 0 0,0 0 0 0 0,0 0 0 0 0,0 0 0 0 0,0 1 0 0 0,0-1-1 0 0,0 0 1 0 0,0 0 0 0 0,0 1 0 0 0,0-1 0 0 0,0 0 0 0 0,0 0-1 0 0,0 1 1 0 0,0-1 0 0 0,-1 0 0 0 0,1 0 0 0 0,0 0 0 0 0,0 1-1 0 0,0-1 1 0 0,0 0 0 0 0,0 0 0 0 0,-1 0 0 0 0,1 1 0 0 0,0-1-1 0 0,0 0 1 0 0,0 0 0 0 0,0 0 0 0 0,-1 0 0 0 0,1 0 0 0 0,0 1-1 0 0,0-1 1 0 0,-1 0 0 0 0,1 0 0 0 0,0 0 0 0 0,0 0 0 0 0,-1 0-1 0 0,1 0 1 0 0,0 0 0 0 0,0 0 0 0 0,-1 0 0 0 0,1 0 0 0 0,0 0-1 0 0,0 0 1 0 0,0 0 0 0 0,-1 0 0 0 0,1 0 0 0 0,0 0 0 0 0,0 0-1 0 0,-1 0 1 0 0,1 0 0 0 0,0-1 0 0 0,0 1 0 0 0,-1 0 0 0 0,1 0-1 0 0,0 0 1 0 0,0 0 0 0 0,0 0 0 0 0,0-1 0 0 0,-1 1 0 0 0,1 0-1 0 0,0 0 1 0 0,0 0 0 0 0,0 0 0 0 0,0-1 0 0 0,0 1 0 0 0,-1 0-1 0 0,1-1 1 0 0,-13-14 947 0 0,4-4-804 0 0,8 16-138 0 0,0-1 0 0 0,-1 0 0 0 0,0 0-1 0 0,0 1 1 0 0,0-1 0 0 0,0 1 0 0 0,-1 0 0 0 0,1-1-1 0 0,-4-2 1 0 0,4 5-7 0 0,1-1 0 0 0,0 1 0 0 0,0-1 0 0 0,0 1 0 0 0,1-1 0 0 0,-1 1 0 0 0,0-1 0 0 0,1 1 0 0 0,-1-1 0 0 0,1 1-1 0 0,-1-1 1 0 0,1 0 0 0 0,0 1 0 0 0,-1-1 0 0 0,1 0 0 0 0,0-2 0 0 0,3-32-16 0 0,-2 24 16 0 0,-1 4-3 0 0,1-1 1 0 0,1 1-1 0 0,-1-1 0 0 0,1 1 0 0 0,1 0 0 0 0,-1 0 1 0 0,1 0-1 0 0,1 0 0 0 0,0 1 0 0 0,0-1 0 0 0,0 1 1 0 0,1 0-1 0 0,8-10 0 0 0,-5 10-4 0 0,-1-1-1 0 0,2 1 1 0 0,-1 1 0 0 0,1-1-1 0 0,0 2 1 0 0,1-1 0 0 0,-1 1-1 0 0,1 0 1 0 0,14-4 0 0 0,9 0-7 0 0,1 1-1 0 0,0 2 1 0 0,0 1 0 0 0,0 2 0 0 0,53 2 0 0 0,885 12 131 0 0,-214-1-75 0 0,931 26 3 0 0,-476-6 30 0 0,-846-33-118 0 0,-282-3 142 0 0,-1-3-1 0 0,111-26 0 0 0,-174 30-25 0 0,-2 1 99 0 0,-1-1 0 0 0,1-1 0 0 0,34-15 0 0 0,-49 19-119 0 0,1-1-1 0 0,-1 1 1 0 0,0-1 0 0 0,0 0-1 0 0,0-1 1 0 0,0 1-1 0 0,0 0 1 0 0,-1-1-1 0 0,0 0 1 0 0,1 0 0 0 0,-1 0-1 0 0,-1-1 1 0 0,1 1-1 0 0,-1 0 1 0 0,1-1-1 0 0,-1 0 1 0 0,-1 1 0 0 0,1-1-1 0 0,1-10 1 0 0,-1-2-20 0 0,-1 1 1 0 0,-1-1-1 0 0,0 0 1 0 0,-5-25-1 0 0,-1-30 0 0 0,4 27-30 0 0,1 31-2 0 0,0 0 0 0 0,1 0 0 0 0,0 1 0 0 0,4-22 0 0 0,-4 10-41 0 0,0 25 37 0 0,0-1 0 0 0,0 0 0 0 0,0 1 0 0 0,0-1 0 0 0,0 0 1 0 0,0 1-1 0 0,0-1 0 0 0,-1 0 0 0 0,1 1 0 0 0,0-1 0 0 0,-1 0 1 0 0,1 1-1 0 0,0-1 0 0 0,-1 1 0 0 0,1-1 0 0 0,0 1 0 0 0,-1-1 0 0 0,1 1 1 0 0,-1-1-1 0 0,1 1 0 0 0,-1-1 0 0 0,1 1 0 0 0,-1 0 0 0 0,0-1 1 0 0,1 1-1 0 0,-1 0 0 0 0,1-1 0 0 0,-1 1 0 0 0,0 0 0 0 0,1 0 0 0 0,-1 0 1 0 0,-1-1-1 0 0,-8 13-4228 0 0,4-7 2654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52.484"/>
    </inkml:context>
    <inkml:brush xml:id="br0">
      <inkml:brushProperty name="width" value="0.1" units="cm"/>
      <inkml:brushProperty name="height" value="0.1" units="cm"/>
      <inkml:brushProperty name="color" value="#E71224"/>
    </inkml:brush>
  </inkml:definitions>
  <inkml:trace contextRef="#ctx0" brushRef="#br0">166 292 7741 0 0,'-10'-15'257'0'0,"9"14"-208"0"0,0 0-1 0 0,0-1 1 0 0,0 1-1 0 0,0 0 1 0 0,0-1-1 0 0,0 1 1 0 0,1-1-1 0 0,-1 1 1 0 0,0-1-1 0 0,1 0 1 0 0,-1 1 0 0 0,1-1-1 0 0,0 1 1 0 0,0-1-1 0 0,-1-2 1 0 0,-1-10 505 0 0,2 13-475 0 0,-1 0 0 0 0,1 0 0 0 0,0 0 0 0 0,-1 0 0 0 0,1-1 0 0 0,0 1 0 0 0,0 0 0 0 0,0 0 0 0 0,-1 0 0 0 0,1 0 0 0 0,1 0 0 0 0,-1 0 0 0 0,0-1 0 0 0,0 1-1 0 0,0 0 1 0 0,0 0 0 0 0,1 0 0 0 0,-1 0 0 0 0,1 0 0 0 0,-1 0 0 0 0,1 0 0 0 0,-1 0 0 0 0,1 0 0 0 0,0-1 0 0 0,0 2-74 0 0,-1 1 0 0 0,1-1 1 0 0,-1 0-1 0 0,0 0 0 0 0,1 1 0 0 0,-1-1 1 0 0,1 0-1 0 0,-1 0 0 0 0,1 1 0 0 0,-1-1 0 0 0,0 1 1 0 0,1-1-1 0 0,-1 0 0 0 0,0 1 0 0 0,0-1 0 0 0,1 1 1 0 0,-1-1-1 0 0,0 1 0 0 0,0-1 0 0 0,1 1 0 0 0,-1-1 1 0 0,0 1-1 0 0,0-1 0 0 0,0 1 0 0 0,0-1 0 0 0,0 1 1 0 0,0-1-1 0 0,0 1 0 0 0,0-1 0 0 0,0 1 1 0 0,0-1-1 0 0,0 1 0 0 0,0 0 0 0 0,2 22-39 0 0,-4-2 152 0 0,1-1 0 0 0,-2 0 1 0 0,-1 0-1 0 0,0 0 0 0 0,-15 37 0 0 0,-1-8 13 0 0,-28 50-1 0 0,44-92-129 0 0,-1 3 13 0 0,0 0 0 0 0,-1-1 0 0 0,0 0 0 0 0,0 0 0 0 0,-9 9-1 0 0,15-18-8 0 0,0 0-1 0 0,-1 0 1 0 0,1 0-1 0 0,0 0 0 0 0,0 1 1 0 0,0-1-1 0 0,0 0 0 0 0,0 0 1 0 0,0 0-1 0 0,0 0 0 0 0,0 0 1 0 0,-1 0-1 0 0,1 0 0 0 0,0 1 1 0 0,0-1-1 0 0,0 0 0 0 0,0 0 1 0 0,0 0-1 0 0,-1 0 0 0 0,1 0 1 0 0,0 0-1 0 0,0 0 0 0 0,0 0 1 0 0,0 0-1 0 0,-1 0 1 0 0,1 0-1 0 0,0 0 0 0 0,0 0 1 0 0,0 0-1 0 0,0 0 0 0 0,-1 0 1 0 0,1 0-1 0 0,0 0 0 0 0,0 0 1 0 0,0 0-1 0 0,0 0 0 0 0,0 0 1 0 0,-1-1-1 0 0,1 1 0 0 0,0 0 1 0 0,0 0-1 0 0,-2-9 103 0 0,5-14-24 0 0,-2 21-73 0 0,4-28-6 0 0,2 0 0 0 0,19-53 0 0 0,32-54 36 0 0,-41 99 27 0 0,49-93 322 0 0,-57 116-251 0 0,1 1 1 0 0,0 0-1 0 0,1 0 0 0 0,0 1 0 0 0,1 0 0 0 0,19-15 0 0 0,-26 25-75 0 0,-1-1 0 0 0,1 1 1 0 0,0 0-1 0 0,1 0 0 0 0,-1 0 0 0 0,0 1 0 0 0,1 0 0 0 0,-1 0 1 0 0,1 0-1 0 0,0 1 0 0 0,0 0 0 0 0,11-1 0 0 0,-14 2-47 0 0,1 0 0 0 0,0 1-1 0 0,-1 0 1 0 0,1-1 0 0 0,-1 1-1 0 0,1 0 1 0 0,-1 1-1 0 0,0-1 1 0 0,1 1 0 0 0,-1-1-1 0 0,0 1 1 0 0,0 0 0 0 0,0 0-1 0 0,0 0 1 0 0,0 1-1 0 0,-1-1 1 0 0,1 1 0 0 0,-1-1-1 0 0,1 1 1 0 0,-1 0 0 0 0,0 0-1 0 0,2 4 1 0 0,11 21 107 0 0,-2 1 0 0 0,0 1 1 0 0,-2 0-1 0 0,-1 1 0 0 0,6 35 0 0 0,-7-28-385 0 0,2 0 0 0 0,27 64 0 0 0,-31-85-1157 0 0,0-1 0 0 0,-2 1 1 0 0,8 31-1 0 0,-11-33-353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52.823"/>
    </inkml:context>
    <inkml:brush xml:id="br0">
      <inkml:brushProperty name="width" value="0.1" units="cm"/>
      <inkml:brushProperty name="height" value="0.1" units="cm"/>
      <inkml:brushProperty name="color" value="#E71224"/>
    </inkml:brush>
  </inkml:definitions>
  <inkml:trace contextRef="#ctx0" brushRef="#br0">5 171 9741 0 0,'0'0'5'0'0,"-1"0"-1"0"0,1 0 1 0 0,0 0-1 0 0,-1-1 1 0 0,1 1 0 0 0,0 0-1 0 0,0 0 1 0 0,-1 0 0 0 0,1-1-1 0 0,0 1 1 0 0,0 0 0 0 0,0 0-1 0 0,-1-1 1 0 0,1 1-1 0 0,0 0 1 0 0,0-1 0 0 0,0 1-1 0 0,0 0 1 0 0,0-1 0 0 0,-1 1-1 0 0,1 0 1 0 0,0-1 0 0 0,0 1-1 0 0,0 0 1 0 0,0-1 0 0 0,0 1-1 0 0,0 0 1 0 0,0-1-1 0 0,0 1 1 0 0,0 0 0 0 0,0-1-1 0 0,1 1 1 0 0,7-11 92 0 0,19-6 30 0 0,-24 16-108 0 0,27-12-11 0 0,1 1 0 0 0,1 1 0 0 0,0 2 1 0 0,51-8-1 0 0,-48 10-144 0 0,-4 0-111 0 0,155-39-2855 0 0,-154 35 2046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53.148"/>
    </inkml:context>
    <inkml:brush xml:id="br0">
      <inkml:brushProperty name="width" value="0.1" units="cm"/>
      <inkml:brushProperty name="height" value="0.1" units="cm"/>
      <inkml:brushProperty name="color" value="#E71224"/>
    </inkml:brush>
  </inkml:definitions>
  <inkml:trace contextRef="#ctx0" brushRef="#br0">1 187 6721 0 0,'2'0'275'0'0,"0"-1"-3"0"0,2 8 358 0 0,2 9-393 0 0,-1 0-1 0 0,-1 0 1 0 0,-1 0-1 0 0,2 22 1 0 0,0 70 457 0 0,-3-44-581 0 0,0 85 17 0 0,-2-147-51 0 0,0-4-20 0 0,-2-7 10 0 0,0-14-22 0 0,-10-96-289 0 0,-5-66 0 0 0,16 152 217 0 0,2 1 1 0 0,1-1-1 0 0,10-53 1 0 0,-11 81 28 0 0,0 0 0 0 0,1 0 1 0 0,-1 1-1 0 0,1-1 0 0 0,0 0 1 0 0,0 1-1 0 0,1-1 0 0 0,-1 1 1 0 0,1 0-1 0 0,0 0 0 0 0,0 0 1 0 0,1 0-1 0 0,-1 0 0 0 0,1 1 1 0 0,0-1-1 0 0,0 1 0 0 0,0 0 1 0 0,0 0-1 0 0,7-3 0 0 0,-5 4 12 0 0,-1 0 1 0 0,1 0-1 0 0,0 0 0 0 0,1 1 0 0 0,-1 0 0 0 0,0 0 0 0 0,0 0 0 0 0,0 1 0 0 0,1 0 1 0 0,-1 0-1 0 0,0 1 0 0 0,0 0 0 0 0,0 0 0 0 0,0 0 0 0 0,9 4 0 0 0,4 1 6 0 0,-1 1 0 0 0,0 1 0 0 0,0 1-1 0 0,25 16 1 0 0,-36-20-14 0 0,-1-1 0 0 0,0 1 0 0 0,0 0 0 0 0,0 1 0 0 0,-1-1 0 0 0,1 1 0 0 0,-1 0 0 0 0,-1 1 0 0 0,1-1 0 0 0,-1 1 0 0 0,0 0 1 0 0,-1 0-1 0 0,1 0 0 0 0,1 9 0 0 0,-4-14 1 0 0,-1 0-1 0 0,0 1 1 0 0,0-1 0 0 0,0 1 0 0 0,-1-1 0 0 0,1 0 0 0 0,0 1 0 0 0,-1-1 0 0 0,0 0 0 0 0,1 1 0 0 0,-1-1 0 0 0,0 0 0 0 0,0 0-1 0 0,0 0 1 0 0,0 0 0 0 0,-1 0 0 0 0,1 0 0 0 0,-1 0 0 0 0,1 0 0 0 0,-1 0 0 0 0,0 0 0 0 0,1-1 0 0 0,-1 1 0 0 0,0-1 0 0 0,0 0-1 0 0,-3 2 1 0 0,-3 3 16 0 0,-1-1-1 0 0,1 0 1 0 0,-1-1-1 0 0,-19 7 0 0 0,-7-1-401 0 0,-1-1 0 0 0,-44 5 0 0 0,76-14 140 0 0,1 0 1 0 0,-1 0-1 0 0,1 0 1 0 0,-1-1-1 0 0,1 1 1 0 0,-1-1-1 0 0,1 1 1 0 0,0-1-1 0 0,-1 0 1 0 0,1-1-1 0 0,-5-1 1 0 0,5-3-876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39.039"/>
    </inkml:context>
    <inkml:brush xml:id="br0">
      <inkml:brushProperty name="width" value="0.1" units="cm"/>
      <inkml:brushProperty name="height" value="0.1" units="cm"/>
      <inkml:brushProperty name="color" value="#E71224"/>
    </inkml:brush>
  </inkml:definitions>
  <inkml:trace contextRef="#ctx0" brushRef="#br0">313 358 8037 0 0,'8'-8'109'0'0,"23"-26"80"0"0,-23 26 1610 0 0,-5-27-1442 0 0,-1 23-249 0 0,0 0-1 0 0,-1 0 1 0 0,0-15 0 0 0,3-64 34 0 0,-4 83-93 0 0,0-1 0 0 0,-1 1 0 0 0,1-1 0 0 0,-2 1-1 0 0,-1-10 1 0 0,1 14-14 0 0,1 0 0 0 0,-1-1 0 0 0,-1 1 0 0 0,1 0-1 0 0,0 1 1 0 0,-5-7 0 0 0,3 5-18 0 0,3 4-14 0 0,1-1 0 0 0,-1 1-1 0 0,0 0 1 0 0,0-1 0 0 0,0 1-1 0 0,0 0 1 0 0,-1 0 0 0 0,1 0-1 0 0,0 0 1 0 0,0 0 0 0 0,-2-1 0 0 0,0 1-4 0 0,1 0 1 0 0,-1 0 0 0 0,1 1 0 0 0,-1-1-1 0 0,1 1 1 0 0,-1-1 0 0 0,1 1 0 0 0,-1 0 0 0 0,1 0-1 0 0,-1 0 1 0 0,1 1 0 0 0,-6 0 0 0 0,-35 10-11 0 0,0 3 0 0 0,1 1 1 0 0,-61 31-1 0 0,100-45 12 0 0,1 0-1 0 0,-1 1 1 0 0,1-1-1 0 0,-1 1 1 0 0,1 0-1 0 0,0 0 1 0 0,0 0-1 0 0,0 0 1 0 0,-3 3 0 0 0,5-4-1 0 0,0-1 0 0 0,-1 1 1 0 0,1-1-1 0 0,0 1 1 0 0,0-1-1 0 0,0 1 1 0 0,0-1-1 0 0,0 1 1 0 0,0-1-1 0 0,0 1 0 0 0,0-1 1 0 0,0 1-1 0 0,0-1 1 0 0,0 1-1 0 0,0-1 1 0 0,0 1-1 0 0,0-1 0 0 0,0 1 1 0 0,0-1-1 0 0,1 1 1 0 0,-1-1-1 0 0,0 1 1 0 0,2 3 2 0 0,-1 2-3 0 0,1-1 0 0 0,0 1 0 0 0,1 0 1 0 0,-1-1-1 0 0,1 0 0 0 0,0 1 0 0 0,0-1 1 0 0,1 0-1 0 0,-1-1 0 0 0,1 1 0 0 0,0 0 1 0 0,1-1-1 0 0,-1 0 0 0 0,7 5 0 0 0,5 2 5 0 0,0 0 0 0 0,0-1-1 0 0,21 10 1 0 0,129 46-11 0 0,-112-47 8 0 0,95 48 0 0 0,-142-60-4 0 0,-7-6 2 0 0,0 0 0 0 0,0-1 0 0 0,0 1 0 0 0,0 0 0 0 0,-1 0 0 0 0,1 0 1 0 0,0 0-1 0 0,0-1 0 0 0,-1 1 0 0 0,1 0 0 0 0,-1 0 0 0 0,1-1 0 0 0,-1 1 0 0 0,1 0 0 0 0,-1-1 1 0 0,1 1-1 0 0,-2 1 0 0 0,-7 7 2 0 0,0 0 0 0 0,-1-1 1 0 0,0 0-1 0 0,0 0 1 0 0,-17 9-1 0 0,18-12-10 0 0,0-1 1 0 0,0 0-1 0 0,0 0 1 0 0,0 0-1 0 0,-1-1 1 0 0,0-1-1 0 0,1 0 1 0 0,-1 0-1 0 0,0-1 1 0 0,-14 0-1 0 0,-6-2-255 0 0,-1-1 0 0 0,0-2 0 0 0,1-1 0 0 0,0-2 0 0 0,0-1 0 0 0,1-1 0 0 0,-31-14 0 0 0,54 20 91 0 0,0 0-1 0 0,1-1 1 0 0,-1 0 0 0 0,1 0-1 0 0,0-1 1 0 0,0 1 0 0 0,1-1-1 0 0,-1 0 1 0 0,1 0 0 0 0,0-1-1 0 0,1 1 1 0 0,-1-1 0 0 0,1 0-1 0 0,0 0 1 0 0,1 0 0 0 0,-1 0-1 0 0,1-1 1 0 0,0 1 0 0 0,-1-11 0 0 0,4-7-505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53.507"/>
    </inkml:context>
    <inkml:brush xml:id="br0">
      <inkml:brushProperty name="width" value="0.1" units="cm"/>
      <inkml:brushProperty name="height" value="0.1" units="cm"/>
      <inkml:brushProperty name="color" value="#E71224"/>
    </inkml:brush>
  </inkml:definitions>
  <inkml:trace contextRef="#ctx0" brushRef="#br0">13 15 10565 0 0,'0'-1'48'0'0,"1"1"0"0"0,-1-1-1 0 0,0 1 1 0 0,0 0 0 0 0,1-1 0 0 0,-1 1 0 0 0,0-1-1 0 0,0 1 1 0 0,0-1 0 0 0,1 0 0 0 0,-1 1 0 0 0,0-1-1 0 0,0 1 1 0 0,0-1 0 0 0,0 1 0 0 0,0-1 0 0 0,0 1-1 0 0,0-1 1 0 0,-1 1 0 0 0,1-1 0 0 0,0 1 0 0 0,0-1 0 0 0,0 1-1 0 0,0-1 1 0 0,-1 1 0 0 0,1-2 0 0 0,-5 2 976 0 0,0 12 62 0 0,3 5-349 0 0,1 0 1 0 0,0 1-1 0 0,1-1 0 0 0,1 0 1 0 0,4 21-1 0 0,0 13 171 0 0,-1 22-697 0 0,3-1-1 0 0,28 121 0 0 0,-32-182-702 0 0,0 1-1 0 0,-2 0 1 0 0,1 0-1 0 0,-1 0 1 0 0,-1 0-1 0 0,0 0 1 0 0,-3 15-1 0 0,-1 12-1787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06.532"/>
    </inkml:context>
    <inkml:brush xml:id="br0">
      <inkml:brushProperty name="width" value="0.1" units="cm"/>
      <inkml:brushProperty name="height" value="0.1" units="cm"/>
      <inkml:brushProperty name="color" value="#E71224"/>
    </inkml:brush>
  </inkml:definitions>
  <inkml:trace contextRef="#ctx0" brushRef="#br0">6880 89 6881 0 0,'2'-10'102'0'0,"-1"0"1"0"0,2 0 0 0 0,3-10 0 0 0,-6 18-58 0 0,1-1 0 0 0,0 1-1 0 0,-1 0 1 0 0,1 0 0 0 0,1-1 0 0 0,-1 1 0 0 0,0 0-1 0 0,0 0 1 0 0,1 0 0 0 0,-1 1 0 0 0,1-1 0 0 0,0 0-1 0 0,-1 0 1 0 0,1 1 0 0 0,0-1 0 0 0,0 1 0 0 0,0 0-1 0 0,0-1 1 0 0,3 0 0 0 0,-5 2-35 0 0,1 0 0 0 0,-1 0-1 0 0,1 0 1 0 0,-1 0 0 0 0,1 0-1 0 0,-1 0 1 0 0,1 0 0 0 0,-1 0 0 0 0,1 0-1 0 0,-1 0 1 0 0,1 0 0 0 0,-1 0-1 0 0,1 0 1 0 0,-1 0 0 0 0,1 1 0 0 0,-1-1-1 0 0,1 0 1 0 0,-1 0 0 0 0,1 1-1 0 0,-1-1 1 0 0,1 0 0 0 0,-1 0 0 0 0,0 1-1 0 0,1-1 1 0 0,-1 1 0 0 0,1 0-1 0 0,6 16 264 0 0,-4 24 293 0 0,-3-39-514 0 0,-2 40 672 0 0,-1 0 0 0 0,-2 1-1 0 0,-14 56 1 0 0,-47 120 1068 0 0,32-115-1031 0 0,4 1-1 0 0,-20 146 1 0 0,48-239-714 0 0,-83 451 1426 0 0,82-452-1453 0 0,-111 384 448 0 0,73-272-168 0 0,-68 138 1 0 0,68-182-111 0 0,-4-2 0 0 0,-3-2 0 0 0,-3-2 0 0 0,-3-2-1 0 0,-72 70 1 0 0,15-31 144 0 0,-4-5-1 0 0,-140 96 1 0 0,164-135-145 0 0,-307 222 469 0 0,79-76-381 0 0,225-157-268 0 0,-153 66 0 0 0,76-55 17 0 0,-2-8-1 0 0,-3-8 1 0 0,-336 51-1 0 0,268-73-21 0 0,-2-11 0 0 0,-335-19 0 0 0,-5-57 52 0 0,468 39-167 0 0,2-6 1 0 0,-217-79-1 0 0,266 78-185 0 0,1-3-1 0 0,2-3 1 0 0,-88-59 0 0 0,124 71 220 0 0,2-2 0 0 0,0 0 0 0 0,1-2 0 0 0,2 0 0 0 0,0-2 0 0 0,-19-30 0 0 0,-99-184-330 0 0,98 159 352 0 0,34 67 47 0 0,-15-31-11 0 0,-61-83 0 0 0,76 117 4 0 0,-1 1 0 0 0,0 0 0 0 0,0 1 0 0 0,-1 0 0 0 0,-1 0 1 0 0,0 1-1 0 0,0 1 0 0 0,0 0 0 0 0,-1 0 0 0 0,0 2 0 0 0,-25-10 0 0 0,28 12 1 0 0,-1-1-1 0 0,1 0 0 0 0,0-1 0 0 0,1 0 1 0 0,-1 0-1 0 0,1-1 0 0 0,-13-13 0 0 0,4 5 13 0 0,17 14-47 0 0,1 0-1 0 0,-1 1 0 0 0,1-1 1 0 0,-1 0-1 0 0,0 0 1 0 0,1 0-1 0 0,0 0 0 0 0,-1 0 1 0 0,1 0-1 0 0,0 0 1 0 0,-1 0-1 0 0,1-1 1 0 0,0 1-1 0 0,0 0 0 0 0,0 0 1 0 0,0 0-1 0 0,0 0 1 0 0,0 0-1 0 0,0 0 0 0 0,0 0 1 0 0,1-2-1 0 0,0-11-1053 0 0,-10 40-6420 0 0,6-20 5847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07.029"/>
    </inkml:context>
    <inkml:brush xml:id="br0">
      <inkml:brushProperty name="width" value="0.1" units="cm"/>
      <inkml:brushProperty name="height" value="0.1" units="cm"/>
      <inkml:brushProperty name="color" value="#E71224"/>
    </inkml:brush>
  </inkml:definitions>
  <inkml:trace contextRef="#ctx0" brushRef="#br0">0 439 5909 0 0,'7'0'703'0'0,"-7"0"-691"0"0,1 0 1 0 0,-1 0 0 0 0,0 0-1 0 0,0 1 1 0 0,1-1-1 0 0,-1 0 1 0 0,0 0-1 0 0,1 0 1 0 0,-1 0 0 0 0,0 1-1 0 0,0-1 1 0 0,1 0-1 0 0,-1 0 1 0 0,0 1 0 0 0,0-1-1 0 0,1 0 1 0 0,-1 0-1 0 0,0 1 1 0 0,0-1-1 0 0,0 0 1 0 0,0 1 0 0 0,0-1-1 0 0,1 0 1 0 0,-1 0-1 0 0,0 1 1 0 0,0-1-1 0 0,0 0 1 0 0,0 1 0 0 0,0-1-1 0 0,0 0 1 0 0,0 1-1 0 0,0-1 1 0 0,0 0 0 0 0,0 1-1 0 0,0-1 1 0 0,0 0-1 0 0,0 1 1 0 0,0-1-1 0 0,-1 0 1 0 0,1 1 0 0 0,0-1-1 0 0,0 0 1 0 0,0 1-1 0 0,0-1 1 0 0,-1 0 0 0 0,1 0-1 0 0,0 1 1 0 0,0-1-1 0 0,0 0 1 0 0,-1 0-1 0 0,1 1 1 0 0,0 0 51 0 0,0 1 1 0 0,1-1-1 0 0,-1 1 0 0 0,1 0 1 0 0,0-1-1 0 0,-1 0 0 0 0,1 1 1 0 0,0-1-1 0 0,0 1 0 0 0,0-1 1 0 0,0 0-1 0 0,0 0 0 0 0,0 0 1 0 0,0 1-1 0 0,3 0 0 0 0,22 22 813 0 0,-10-8-534 0 0,-14-13-289 0 0,0 0 0 0 0,1 0 0 0 0,0 0 1 0 0,0 0-1 0 0,0-1 0 0 0,0 1 0 0 0,0-1 0 0 0,0 0 0 0 0,1 0 0 0 0,-1 0 0 0 0,1 0 1 0 0,0-1-1 0 0,-1 1 0 0 0,8 1 0 0 0,-10-3-12 0 0,0-1-1 0 0,0 1 1 0 0,-1 0 0 0 0,1 0-1 0 0,0 0 1 0 0,-1-1-1 0 0,1 1 1 0 0,0 0 0 0 0,-1-1-1 0 0,1 1 1 0 0,0-1 0 0 0,-1 1-1 0 0,1 0 1 0 0,-1-1 0 0 0,1 1-1 0 0,-1-1 1 0 0,1 0 0 0 0,-1 1-1 0 0,1-1 1 0 0,-1 1 0 0 0,0-1-1 0 0,1 0 1 0 0,-1 1-1 0 0,0-1 1 0 0,0 0 0 0 0,1 1-1 0 0,-1-1 1 0 0,0 0 0 0 0,0 0-1 0 0,0 1 1 0 0,0-1 0 0 0,0-1-1 0 0,0-31 564 0 0,0 22-571 0 0,1-43-44 0 0,3 0 1 0 0,2 1-1 0 0,2-1 1 0 0,3 1 0 0 0,20-59-1 0 0,-29 105 14 0 0,1-1 1 0 0,0 1-1 0 0,1 0 0 0 0,-1 0 0 0 0,1 1 0 0 0,0-1 1 0 0,1 1-1 0 0,0 0 0 0 0,8-9 0 0 0,-9 11 21 0 0,1 1 1 0 0,-1 0-1 0 0,0 0 0 0 0,1 0 0 0 0,0 0 0 0 0,0 1 0 0 0,-1 0 0 0 0,1 0 1 0 0,1 0-1 0 0,-1 0 0 0 0,0 1 0 0 0,0 0 0 0 0,1 0 0 0 0,8 0 1 0 0,61 2 897 0 0,137 20 1 0 0,-148-12-657 0 0,-32-6-147 0 0,0 2-1 0 0,-1 2 1 0 0,0 1 0 0 0,0 1-1 0 0,49 22 1 0 0,-72-28-176 0 0,0 2 0 0 0,-1-1 0 0 0,0 1 0 0 0,0 0 0 0 0,0 1 1 0 0,0-1-1 0 0,-1 1 0 0 0,0 1 0 0 0,10 12 0 0 0,-11 1-1692 0 0,-4-10 466 0 0,0 3-287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08.710"/>
    </inkml:context>
    <inkml:brush xml:id="br0">
      <inkml:brushProperty name="width" value="0.1" units="cm"/>
      <inkml:brushProperty name="height" value="0.1" units="cm"/>
      <inkml:brushProperty name="color" value="#E71224"/>
    </inkml:brush>
  </inkml:definitions>
  <inkml:trace contextRef="#ctx0" brushRef="#br0">0 487 2388 0 0,'1'1'51'0'0,"-1"0"0"0"0,1 0-1 0 0,-1 0 1 0 0,1 0 0 0 0,-1 0 0 0 0,1 0-1 0 0,0 0 1 0 0,0 0 0 0 0,-1 0-1 0 0,1 0 1 0 0,0 0 0 0 0,0-1 0 0 0,0 1-1 0 0,0 0 1 0 0,0-1 0 0 0,0 1-1 0 0,0 0 1 0 0,0-1 0 0 0,0 1 0 0 0,0-1-1 0 0,0 0 1 0 0,1 1 0 0 0,-1-1-1 0 0,0 0 1 0 0,0 0 0 0 0,0 0 0 0 0,0 0-1 0 0,1 0 1 0 0,-1 0 0 0 0,0 0-1 0 0,0 0 1 0 0,0 0 0 0 0,3-1 0 0 0,1 0 443 0 0,0-1 0 0 0,0 0 0 0 0,-1 0 0 0 0,1 0 0 0 0,8-6 0 0 0,-7 7-40 0 0,0 0 0 0 0,0-1-1 0 0,0 0 1 0 0,7-4 0 0 0,75-52 402 0 0,72-42-554 0 0,191-53 412 0 0,12 31 112 0 0,-334 113-796 0 0,48-22 0 0 0,-68 31-1294 0 0,-18-1 261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37.838"/>
    </inkml:context>
    <inkml:brush xml:id="br0">
      <inkml:brushProperty name="width" value="0.1" units="cm"/>
      <inkml:brushProperty name="height" value="0.1" units="cm"/>
      <inkml:brushProperty name="color" value="#E71224"/>
    </inkml:brush>
  </inkml:definitions>
  <inkml:trace contextRef="#ctx0" brushRef="#br0">184 298 6469 0 0,'-8'-33'172'0'0,"7"28"192"0"0,0 0 0 0 0,0 0 0 0 0,-1 0 1 0 0,1 0-1 0 0,-7-9 1570 0 0,6 19-1168 0 0,0 9-240 0 0,2-14-436 0 0,-28 205 3101 0 0,8-83-2375 0 0,-32 199 88 0 0,7-56-745 0 0,41-244-148 0 0,-4 33 6 0 0,8-51-9 0 0,0-1-1 0 0,0 0 0 0 0,0 1 1 0 0,0-1-1 0 0,0 0 1 0 0,0 1-1 0 0,1-1 0 0 0,-1 0 1 0 0,1 0-1 0 0,0 1 0 0 0,0-1 1 0 0,0 0-1 0 0,0 0 0 0 0,0 0 1 0 0,0 0-1 0 0,0 0 1 0 0,1 0-1 0 0,2 2 0 0 0,-3-3 30 0 0,1 0-1 0 0,-1 0 1 0 0,1-1-1 0 0,-1 1 1 0 0,1 0-1 0 0,0-1 1 0 0,-1 0-1 0 0,1 1 1 0 0,0-1-1 0 0,-1 0 1 0 0,1 0-1 0 0,0 0 1 0 0,-1 0-1 0 0,1 0 1 0 0,0 0-1 0 0,-1 0 1 0 0,3-1-1 0 0,33-10 281 0 0,-23 6-241 0 0,84-21-45 0 0,1 4 1 0 0,1 5-1 0 0,142-8 1 0 0,-142 21-16 0 0,260-16 176 0 0,-349 19-59 0 0,0 0-1 0 0,1-1 0 0 0,-1 0 0 0 0,0 0 1 0 0,0-1-1 0 0,0-1 0 0 0,16-7 0 0 0,-27 11-106 0 0,0 0 0 0 0,0 0-1 0 0,0 0 1 0 0,1 0-1 0 0,-1 0 1 0 0,0 0-1 0 0,0 0 1 0 0,0 0 0 0 0,1 0-1 0 0,-1 0 1 0 0,0-1-1 0 0,0 1 1 0 0,0 0 0 0 0,0 0-1 0 0,1 0 1 0 0,-1 0-1 0 0,0 0 1 0 0,0 0-1 0 0,0-1 1 0 0,0 1 0 0 0,0 0-1 0 0,1 0 1 0 0,-1 0-1 0 0,0-1 1 0 0,0 1-1 0 0,0 0 1 0 0,0 0 0 0 0,0 0-1 0 0,0 0 1 0 0,0-1-1 0 0,0 1 1 0 0,0 0-1 0 0,0 0 1 0 0,0-1 0 0 0,0 1-1 0 0,0 0 1 0 0,0 0-1 0 0,0 0 1 0 0,0-1-1 0 0,0 1 1 0 0,0 0 0 0 0,0 0-1 0 0,0-1 1 0 0,-10-2 857 0 0,4 2-505 0 0,7-6-294 0 0,-1 0 0 0 0,0 0 0 0 0,0 0-1 0 0,0 0 1 0 0,-3-11 0 0 0,-3-41-207 0 0,2 0-1 0 0,3-1 1 0 0,9-77-1 0 0,-1-30-313 0 0,-7 91 398 0 0,3-160-26 0 0,0 202 46 0 0,-2-1-1 0 0,-2 1 0 0 0,-1 0 0 0 0,-10-55 1 0 0,11 85 15 0 0,0 1 0 0 0,0-1 0 0 0,-1 1 1 0 0,0 0-1 0 0,1 0 0 0 0,-1-1 0 0 0,0 1 0 0 0,0 0 1 0 0,-1 1-1 0 0,1-1 0 0 0,-5-4 0 0 0,4 8-15 0 0,0-1 0 0 0,1 1 0 0 0,-1 0 0 0 0,0 0 0 0 0,0 0 0 0 0,1 0 0 0 0,-1 1 0 0 0,0-1 0 0 0,1 1 0 0 0,-1-1 0 0 0,-2 4 0 0 0,-9 3 32 0 0,-9 1-23 0 0,0-2 1 0 0,-1 0-1 0 0,0-1 1 0 0,-40 4-1 0 0,41-7 15 0 0,-438 50-33 0 0,314-39 16 0 0,67-7 33 0 0,83-6-32 0 0,0 1 1 0 0,0-1-1 0 0,0 1 1 0 0,0 0 0 0 0,0 0-1 0 0,4 3 1 0 0,19 13-266 0 0,-13-13-91 0 0,33 17-2525 0 0,-20-2-2490 0 0,-20-14 3601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38.938"/>
    </inkml:context>
    <inkml:brush xml:id="br0">
      <inkml:brushProperty name="width" value="0.1" units="cm"/>
      <inkml:brushProperty name="height" value="0.1" units="cm"/>
      <inkml:brushProperty name="color" value="#E71224"/>
    </inkml:brush>
  </inkml:definitions>
  <inkml:trace contextRef="#ctx0" brushRef="#br0">63 107 6469 0 0,'0'0'274'0'0,"-5"-2"-59"0"0,-19-10 3518 0 0,19 11-3120 0 0,-24-7 4126 0 0,38 7-4527 0 0,3 1-141 0 0,41-8 316 0 0,108-25 302 0 0,-59 16-148 0 0,20-5-289 0 0,-116 19-575 0 0,-9 6-503 0 0,0-1 128 0 0,0-1 1 0 0,-1-1 0 0 0,0 1 0 0 0,1 0 0 0 0,-1-1-1 0 0,1 0 1 0 0,-6 0 0 0 0,4 0 9 0 0,-14 1-1063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39.267"/>
    </inkml:context>
    <inkml:brush xml:id="br0">
      <inkml:brushProperty name="width" value="0.1" units="cm"/>
      <inkml:brushProperty name="height" value="0.1" units="cm"/>
      <inkml:brushProperty name="color" value="#E71224"/>
    </inkml:brush>
  </inkml:definitions>
  <inkml:trace contextRef="#ctx0" brushRef="#br0">1 84 8001 0 0,'4'-1'281'0'0,"0"0"0"0"0,0-1 0 0 0,0 1 0 0 0,0 1 0 0 0,0-1 0 0 0,0 1 0 0 0,1-1 0 0 0,7 2 0 0 0,54-2 2550 0 0,-48 0-2524 0 0,1-1 1 0 0,-1 0 0 0 0,0-2 0 0 0,-1 0 0 0 0,1-1 0 0 0,-1-1-1 0 0,19-8 1 0 0,-19 6-268 0 0,1 2 0 0 0,0 0 0 0 0,0 1 0 0 0,1 0-1 0 0,-1 2 1 0 0,27-2 0 0 0,-25 6-2281 0 0,-42 1-2447 0 0,12 2 3212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39.591"/>
    </inkml:context>
    <inkml:brush xml:id="br0">
      <inkml:brushProperty name="width" value="0.1" units="cm"/>
      <inkml:brushProperty name="height" value="0.1" units="cm"/>
      <inkml:brushProperty name="color" value="#E71224"/>
    </inkml:brush>
  </inkml:definitions>
  <inkml:trace contextRef="#ctx0" brushRef="#br0">8 28 6881 0 0,'-7'3'429'0'0,"9"-2"521"0"0,20 0 1413 0 0,-4-1-1228 0 0,43 3 555 0 0,87-7 0 0 0,-113 2-1721 0 0,-23 0-391 0 0,0 1-1 0 0,20-7 0 0 0,-17 4-798 0 0,-14 4 1030 0 0,0-1 1 0 0,0 1-1 0 0,1 0 1 0 0,-1-1-1 0 0,-1 1 1 0 0,1-1-1 0 0,0 0 0 0 0,0 1 1 0 0,0-1-1 0 0,0 0 1 0 0,0 1-1 0 0,0-1 1 0 0,1-1-1 0 0,2-3-1514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42.309"/>
    </inkml:context>
    <inkml:brush xml:id="br0">
      <inkml:brushProperty name="width" value="0.1" units="cm"/>
      <inkml:brushProperty name="height" value="0.1" units="cm"/>
      <inkml:brushProperty name="color" value="#E71224"/>
    </inkml:brush>
  </inkml:definitions>
  <inkml:trace contextRef="#ctx0" brushRef="#br0">253 170 6753 0 0,'-16'-18'195'0'0,"8"8"870"0"0,-1 0-1 0 0,-16-14 1 0 0,25 24-1015 0 0,-1-1 0 0 0,1 1 0 0 0,0 0 1 0 0,0 0-1 0 0,-1 0 0 0 0,1 0 0 0 0,0-1 1 0 0,0 1-1 0 0,-1 0 0 0 0,1 0 1 0 0,0 0-1 0 0,0 0 0 0 0,-1 0 0 0 0,1 0 1 0 0,0 0-1 0 0,-1 0 0 0 0,1 0 0 0 0,0 0 1 0 0,-1 0-1 0 0,1 0 0 0 0,0 0 0 0 0,0 0 1 0 0,-1 0-1 0 0,1 0 0 0 0,0 0 1 0 0,0 0-1 0 0,-1 0 0 0 0,1 0 0 0 0,0 1 1 0 0,-1-1-1 0 0,1 0 0 0 0,0 0 0 0 0,0 0 1 0 0,0 0-1 0 0,-1 1 0 0 0,1-1 0 0 0,0 0 1 0 0,-7 15 800 0 0,0 25-480 0 0,6-32-160 0 0,-54 272 2625 0 0,-11 90-639 0 0,49-204-1905 0 0,10-75-137 0 0,-1 44 31 0 0,7-126-171 0 0,0 0 0 0 0,0 0-1 0 0,-1 0 1 0 0,-3 10 0 0 0,-1 7 41 0 0,6-26-54 0 0,0 1 0 0 0,0-1-1 0 0,0 0 1 0 0,0 1 0 0 0,0-1 0 0 0,0 0-1 0 0,0 1 1 0 0,1-1 0 0 0,-1 0 0 0 0,0 1 0 0 0,0-1-1 0 0,0 0 1 0 0,1 0 0 0 0,-1 1 0 0 0,0-1-1 0 0,0 0 1 0 0,0 0 0 0 0,1 0 0 0 0,-1 1-1 0 0,0-1 1 0 0,1 0 0 0 0,-1 0 0 0 0,0 0 0 0 0,1 0-1 0 0,-1 1 1 0 0,0-1 0 0 0,0 0 0 0 0,1 0-1 0 0,-1 0 1 0 0,0 0 0 0 0,1 0 0 0 0,-1 0-1 0 0,0 0 1 0 0,1 0 0 0 0,-1 0 0 0 0,0 0-1 0 0,1 0 1 0 0,-1 0 0 0 0,0 0 0 0 0,1 0 0 0 0,-1-1-1 0 0,0 1 1 0 0,1 0 0 0 0,-1 0 0 0 0,0 0-1 0 0,1 0 1 0 0,-1-1 0 0 0,27-7 122 0 0,-15 5-107 0 0,349-55 77 0 0,5 31-184 0 0,-5 0 93 0 0,-342 26 9 0 0,4-1 16 0 0,-1-1 1 0 0,0 0-1 0 0,0-1 0 0 0,36-13 0 0 0,-53 14 63 0 0,-7 1 59 0 0,-8 1-25 0 0,9 1-127 0 0,1-26-28 0 0,0 17 39 0 0,-1 0 1 0 0,-1 0-1 0 0,-3-13 0 0 0,-3-12-19 0 0,0-26-3 0 0,3-1 0 0 0,2 1-1 0 0,11-121 1 0 0,3 86-22 0 0,27-175-131 0 0,-34 251 158 0 0,6-23-37 0 0,-2 0 0 0 0,4-81-1 0 0,-12 120 42 0 0,-1 0-1 0 0,1 0 1 0 0,-1 0-1 0 0,0 0 0 0 0,0 0 1 0 0,0 1-1 0 0,0-1 0 0 0,-1 0 1 0 0,1 1-1 0 0,-1-1 1 0 0,1 1-1 0 0,-1-1 0 0 0,0 1 1 0 0,0 0-1 0 0,0 0 0 0 0,0-1 1 0 0,-1 2-1 0 0,1-1 1 0 0,0 0-1 0 0,-6-3 0 0 0,2 2-7 0 0,1 0 0 0 0,-1 0 0 0 0,0 0-1 0 0,0 1 1 0 0,-1 0 0 0 0,1 0 0 0 0,-1 1-1 0 0,-11-2 1 0 0,-43 2-2 0 0,-97 12-1 0 0,81-4 33 0 0,-492 58 154 0 0,561-64-173 0 0,0 1 1 0 0,-1 0 0 0 0,1 0-1 0 0,0 0 1 0 0,0 1 0 0 0,0 0-1 0 0,0 1 1 0 0,0 0 0 0 0,1 0-1 0 0,0 0 1 0 0,0 1-1 0 0,-10 8 1 0 0,6-5-10 0 0,2-1-11 0 0,9-5 62 0 0,6-1 63 0 0,-4-1-261 0 0,-1-1-1 0 0,0 1 0 0 0,1 0 1 0 0,-1 0-1 0 0,1 0 1 0 0,-1 0-1 0 0,0 0 0 0 0,1 1 1 0 0,-1-1-1 0 0,0 0 1 0 0,1 1-1 0 0,-1-1 0 0 0,0 1 1 0 0,0-1-1 0 0,1 1 1 0 0,-1 0-1 0 0,0-1 0 0 0,0 1 1 0 0,0 0-1 0 0,0 0 1 0 0,0 0-1 0 0,0 0 0 0 0,0 0 1 0 0,0 0-1 0 0,0 0 1 0 0,0 0-1 0 0,0 0 0 0 0,-1 0 1 0 0,1 0-1 0 0,0 1 1 0 0,0 0-1 0 0,3-4-622 0 0,1 0 0 0 0,0 0-1 0 0,-1 1 1 0 0,1-1 0 0 0,7 0 0 0 0,-5 1 484 0 0,-7 1 349 0 0,1 0 0 0 0,-1 0-1 0 0,1-1 1 0 0,0 1 0 0 0,-1 0 0 0 0,1 0 0 0 0,-1 0 0 0 0,1 0-1 0 0,0 0 1 0 0,-1 0 0 0 0,1 0 0 0 0,0 0 0 0 0,-1 0 0 0 0,1 0-1 0 0,-1 0 1 0 0,1 0 0 0 0,0 0 0 0 0,-1 0 0 0 0,1 1-1 0 0,-1-1 1 0 0,1 0 0 0 0,0 1 0 0 0,-1-1 0 0 0,1 0 0 0 0,-1 1-1 0 0,1-1 1 0 0,-1 0 0 0 0,1 1 0 0 0,-1-1 0 0 0,0 1 0 0 0,1-1-1 0 0,-1 1 1 0 0,1-1 0 0 0,-1 1 0 0 0,0-1 0 0 0,0 1-1 0 0,1-1 1 0 0,-1 1 0 0 0,0 0 0 0 0,0-1 0 0 0,1 1 0 0 0,-1 1-1 0 0,1 5 829 0 0,-1-7-844 0 0,0 0 1 0 0,0 0-1 0 0,0 1 0 0 0,0-1 1 0 0,0 0-1 0 0,0 0 1 0 0,0 1-1 0 0,0-1 1 0 0,0 0-1 0 0,0 0 1 0 0,0 1-1 0 0,0-1 0 0 0,0 0 1 0 0,0 0-1 0 0,0 1 1 0 0,0-1-1 0 0,0 0 1 0 0,0 0-1 0 0,0 1 1 0 0,0-1-1 0 0,0 0 0 0 0,-1 0 1 0 0,1 0-1 0 0,0 1 1 0 0,0-1-1 0 0,0 0 1 0 0,0 0-1 0 0,-1 0 1 0 0,1 1-1 0 0,0-1 1 0 0,0 0-1 0 0,0 0 0 0 0,-1 0 1 0 0,1 0-1 0 0,0 0 1 0 0,0 1-1 0 0,0-1 1 0 0,-1 0-1 0 0,1 0 1 0 0,0 0-1 0 0,0 0 0 0 0,-1 0 1 0 0,1 0-1 0 0,0 0 1 0 0,0 0-1 0 0,-1 0 1 0 0,1 0-1 0 0,0 0 1 0 0,0 0-1 0 0,-1 0 0 0 0,1 0 1 0 0,0 0-1 0 0,0 0 1 0 0,-1 0-1 0 0,1 0 1 0 0,0 0-1 0 0,0-1 1 0 0,-1 1 228 0 0,3 26 808 0 0,2 3-716 0 0,-1 0 1 0 0,-1-1-1 0 0,-4 43 1 0 0,1-9 100 0 0,-2 4 134 0 0,-2 1-1 0 0,-23 110 1 0 0,27-172-363 0 0,-3 13-568 0 0,4-6 3031 0 0,1-11-2683 0 0,0 0 1 0 0,-1 0-1 0 0,1 0 0 0 0,0 0 0 0 0,0 0 0 0 0,0 0 0 0 0,0 0 0 0 0,0 0 0 0 0,0 0 0 0 0,0 0 0 0 0,0-1 0 0 0,0 1 0 0 0,0 0 0 0 0,0-1 0 0 0,3 1 0 0 0,-4 0 2 0 0,2-3-15 0 0,0 0 1 0 0,-1 0-1 0 0,1 0 1 0 0,0-1-1 0 0,-1 1 0 0 0,0 0 1 0 0,1-1-1 0 0,-1 1 1 0 0,0-1-1 0 0,1-4 0 0 0,1 0-11 0 0,6-10-47 0 0,0 0 1 0 0,15-18-1 0 0,-13 19 30 0 0,0 0 1 0 0,11-26-1 0 0,-22 42 26 0 0,1-1-1 0 0,0 1 1 0 0,-1-1 0 0 0,1 1 0 0 0,0 0 0 0 0,-1-1 0 0 0,1 1 0 0 0,0 0 0 0 0,0 0 0 0 0,-1-1-1 0 0,1 1 1 0 0,0 0 0 0 0,0 0 0 0 0,0 0 0 0 0,-1 0 0 0 0,1 0 0 0 0,0 0 0 0 0,0 0-1 0 0,-1 0 1 0 0,1 0 0 0 0,1 1 0 0 0,18 3 14 0 0,5 6-7 0 0,-20-8 13 0 0,0 1 0 0 0,1-1-1 0 0,-1 0 1 0 0,0-1-1 0 0,1 1 1 0 0,0-1-1 0 0,9 1 1 0 0,-14-2-14 0 0,1-1-1 0 0,-1 1 1 0 0,0-1-1 0 0,1 1 1 0 0,-1-1 0 0 0,1 1-1 0 0,-1-1 1 0 0,0 0-1 0 0,1 1 1 0 0,-1-1-1 0 0,0 0 1 0 0,0 0 0 0 0,0 0-1 0 0,0 0 1 0 0,0 0-1 0 0,0-1 1 0 0,0 1-1 0 0,0 0 1 0 0,0 0 0 0 0,0-1-1 0 0,-1 1 1 0 0,2-2-1 0 0,26-57 22 0 0,-16 22-59 0 0,-8 26 32 0 0,59-261-75 0 0,-49 186-35 0 0,-14 80-26 0 0,-3 8-241 0 0,-2 13 3 0 0,6-2 380 0 0,0-1 0 0 0,1 1 1 0 0,0-1-1 0 0,0 1 0 0 0,8 18 1 0 0,2 7-15 0 0,-11-26 17 0 0,0 1 0 0 0,0-1-1 0 0,-1 0 1 0 0,0 0 0 0 0,-1 0-1 0 0,-2 13 1 0 0,0-6-3 0 0,2-8-1 0 0,-9 126 92 0 0,10-113-72 0 0,0 0 1 0 0,2 0 0 0 0,9 43 0 0 0,9 20 451 0 0,-3-38-295 0 0,-17-48-173 0 0,0 1 0 0 0,0-1 0 0 0,0 0 0 0 0,0 0 0 0 0,0 1 0 0 0,0-1 0 0 0,0 0 0 0 0,0 0 0 0 0,1 1 0 0 0,-1-1 0 0 0,0 0 0 0 0,0 0 1 0 0,0 1-1 0 0,1-1 0 0 0,-1 0 0 0 0,0 0 0 0 0,0 0 0 0 0,1 0 0 0 0,-1 1 0 0 0,0-1 0 0 0,0 0 0 0 0,1 0 0 0 0,-1 0 0 0 0,0 0 0 0 0,0 0 0 0 0,1 0 0 0 0,-1 0 0 0 0,0 0 0 0 0,1 0 0 0 0,-1 0 0 0 0,0 0 0 0 0,0 0 0 0 0,1 0 0 0 0,-1 0 0 0 0,0 0 0 0 0,1 0 0 0 0,-1 0 0 0 0,0 0 0 0 0,0 0 1 0 0,1 0-1 0 0,-1 0 0 0 0,1-1 0 0 0,13-10 332 0 0,2-1-157 0 0,-12 11-183 0 0,0-2 1 0 0,0 1 0 0 0,-1 0-1 0 0,1-1 1 0 0,0 0 0 0 0,-1 0 0 0 0,0 0-1 0 0,0 0 1 0 0,0 0 0 0 0,0 0-1 0 0,2-5 1 0 0,25-42-61 0 0,-4-5-3 0 0,-3-1-1 0 0,-2 0 0 0 0,-2-2 0 0 0,18-101 0 0 0,-24 75 11 0 0,14-64-25 0 0,-28 133 118 0 0,-1 10-176 0 0,1 8-545 0 0,1-3 653 0 0,0 29-61 0 0,7-5-677 0 0,3-11-2998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45.341"/>
    </inkml:context>
    <inkml:brush xml:id="br0">
      <inkml:brushProperty name="width" value="0.1" units="cm"/>
      <inkml:brushProperty name="height" value="0.1" units="cm"/>
      <inkml:brushProperty name="color" value="#E71224"/>
    </inkml:brush>
  </inkml:definitions>
  <inkml:trace contextRef="#ctx0" brushRef="#br0">348 66 6157 0 0,'3'-21'1437'0'0,"-7"7"-39"0"0,4 12-1295 0 0,0 1 0 0 0,-1 0-1 0 0,1-1 1 0 0,0 1 0 0 0,-1-1-1 0 0,1 1 1 0 0,-1 0 0 0 0,1-1-1 0 0,-1 1 1 0 0,0 0 0 0 0,-1-2-1 0 0,1 1-6 0 0,-1 1 0 0 0,0 0 0 0 0,0 0 1 0 0,0 0-1 0 0,0 0 0 0 0,0 0 0 0 0,0 0 0 0 0,0 0 0 0 0,0 1 0 0 0,0-1 0 0 0,0 1 0 0 0,0-1 0 0 0,-1 1 0 0 0,1 0 0 0 0,0 0 0 0 0,0 0 0 0 0,-1 0 0 0 0,1 0 1 0 0,0 0-1 0 0,0 1 0 0 0,0-1 0 0 0,-3 2 0 0 0,-10 1 202 0 0,-28 12 1 0 0,36-12-169 0 0,-8 3 12 0 0,2 1 0 0 0,-1 0 0 0 0,1 1 1 0 0,0 0-1 0 0,-12 11 0 0 0,-56 54 757 0 0,76-67-806 0 0,0 0-1 0 0,0-1 0 0 0,0 2 0 0 0,1-1 0 0 0,0 0 1 0 0,0 1-1 0 0,1 0 0 0 0,-1 0 0 0 0,2 0 0 0 0,-1 0 1 0 0,-3 15-1 0 0,6-19-68 0 0,0 0 0 0 0,-1 0 0 0 0,1 0 0 0 0,0 0 0 0 0,0 0 0 0 0,1 0 0 0 0,-1 0 0 0 0,1 1 0 0 0,-1-1 1 0 0,1 0-1 0 0,0-1 0 0 0,0 1 0 0 0,0 0 0 0 0,1 0 0 0 0,-1 0 0 0 0,1-1 0 0 0,-1 1 0 0 0,1 0 0 0 0,0-1 0 0 0,0 0 0 0 0,0 1 0 0 0,0-1 0 0 0,1 0 1 0 0,-1 0-1 0 0,1 0 0 0 0,-1 0 0 0 0,1-1 0 0 0,-1 1 0 0 0,1-1 0 0 0,0 0 0 0 0,0 1 0 0 0,3 0 0 0 0,9 4 9 0 0,0 0 14 0 0,0-1 0 0 0,24 6 0 0 0,-33-10-32 0 0,-1 0 0 0 0,1-1 0 0 0,0 0 0 0 0,0 0-1 0 0,0 0 1 0 0,0 0 0 0 0,-1-1 0 0 0,1 0 0 0 0,0-1 0 0 0,8-2 0 0 0,-4 0 8 0 0,6-1 0 0 0,0-1 1 0 0,0-1-1 0 0,18-12 0 0 0,-30 17-22 0 0,0-1 0 0 0,0 0-1 0 0,0 0 1 0 0,-1 0-1 0 0,1-1 1 0 0,-1 0-1 0 0,0 1 1 0 0,0-1 0 0 0,0 0-1 0 0,0 0 1 0 0,-1-1-1 0 0,1 1 1 0 0,-1 0-1 0 0,0-1 1 0 0,2-9 0 0 0,-1 4-5 0 0,-1 0 0 0 0,-1 0 0 0 0,1 0 0 0 0,-2-1 0 0 0,1 1 1 0 0,-2 0-1 0 0,1-1 0 0 0,-3-11 0 0 0,2 17-7 0 0,0 1 0 0 0,-1-1 0 0 0,0 0 0 0 0,0 1 0 0 0,0-1 1 0 0,0 1-1 0 0,-1 0 0 0 0,1-1 0 0 0,-1 1 0 0 0,0 0 0 0 0,0 1 0 0 0,-1-1 0 0 0,1 0 0 0 0,-1 1 0 0 0,0 0 0 0 0,0 0 0 0 0,0 0 0 0 0,-7-4 1 0 0,5 5-50 0 0,1-1 1 0 0,-1 1-1 0 0,1-1 0 0 0,-1 1 1 0 0,0 1-1 0 0,1-1 1 0 0,-1 1-1 0 0,0 0 1 0 0,0 1-1 0 0,0-1 1 0 0,0 1-1 0 0,0 0 1 0 0,0 1-1 0 0,0 0 1 0 0,0-1-1 0 0,0 2 1 0 0,-8 2-1 0 0,13-4-125 0 0,1 0-1 0 0,-1 0 1 0 0,0 1-1 0 0,1-1 1 0 0,-1 0-1 0 0,1 0 1 0 0,-1 0-1 0 0,0 0 1 0 0,1 0-1 0 0,-1 0 1 0 0,1 0-1 0 0,-1 0 1 0 0,0 0-1 0 0,1 0 0 0 0,-1-1 1 0 0,1 1-1 0 0,-1 0 1 0 0,1 0-1 0 0,-1 0 1 0 0,0-1-1 0 0,1 1 1 0 0,-1 0-1 0 0,1-1 1 0 0,-1 0-1 0 0,-1-4-1251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39.368"/>
    </inkml:context>
    <inkml:brush xml:id="br0">
      <inkml:brushProperty name="width" value="0.1" units="cm"/>
      <inkml:brushProperty name="height" value="0.1" units="cm"/>
      <inkml:brushProperty name="color" value="#E71224"/>
    </inkml:brush>
  </inkml:definitions>
  <inkml:trace contextRef="#ctx0" brushRef="#br0">0 2 7037 0 0,'0'-1'-20'0'0,"7"0"1774"0"0,-5 16-389 0 0,147 393 449 0 0,-140-378-2711 0 0,-2 0 1 0 0,-1 0-1 0 0,-1 0 0 0 0,1 45 1 0 0,-6-60-114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46.164"/>
    </inkml:context>
    <inkml:brush xml:id="br0">
      <inkml:brushProperty name="width" value="0.1" units="cm"/>
      <inkml:brushProperty name="height" value="0.1" units="cm"/>
      <inkml:brushProperty name="color" value="#E71224"/>
    </inkml:brush>
  </inkml:definitions>
  <inkml:trace contextRef="#ctx0" brushRef="#br0">906 142 6689 0 0,'-2'-1'20'0'0,"1"1"1"0"0,0-1-1 0 0,-1 0 1 0 0,1 0 0 0 0,-1 1-1 0 0,1-1 1 0 0,0 0-1 0 0,-1 0 1 0 0,1 0 0 0 0,0 0-1 0 0,0-1 1 0 0,0 1-1 0 0,0 0 1 0 0,0 0 0 0 0,0-1-1 0 0,0 1 1 0 0,0-1-1 0 0,1 1 1 0 0,-1-1-1 0 0,0 1 1 0 0,0-3 0 0 0,1 2 71 0 0,-1 0 0 0 0,0 0 0 0 0,0 0 0 0 0,0 0 0 0 0,0 1 0 0 0,0-1 0 0 0,0 0 0 0 0,0 1 0 0 0,-1-1 0 0 0,1 0 0 0 0,-1 1 0 0 0,1 0 0 0 0,-1-1 0 0 0,1 1 0 0 0,-4-2 0 0 0,-2 1 102 0 0,0 0-1 0 0,0 0 1 0 0,0 0-1 0 0,0 1 0 0 0,-1 0 1 0 0,1 1-1 0 0,0 0 1 0 0,-1 0-1 0 0,1 0 1 0 0,0 1-1 0 0,0 0 1 0 0,-13 3-1 0 0,-10 5 561 0 0,-48 20 1 0 0,54-19-425 0 0,-52 20 882 0 0,-106 58 0 0 0,159-74-951 0 0,0 0-1 0 0,1 2 1 0 0,1 0 0 0 0,1 1 0 0 0,1 2 0 0 0,0 0 0 0 0,1 0 0 0 0,-25 37 0 0 0,16-13 37 0 0,3 0 1 0 0,1 2 0 0 0,2 0 0 0 0,2 2 0 0 0,-12 50-1 0 0,27-83-253 0 0,2 0 0 0 0,0 0 0 0 0,1 0 0 0 0,0 0-1 0 0,1 0 1 0 0,1 1 0 0 0,0-1 0 0 0,1 0-1 0 0,0 0 1 0 0,1 0 0 0 0,1 0 0 0 0,0-1-1 0 0,7 14 1 0 0,4 7 47 0 0,2-1 1 0 0,2-1-1 0 0,39 54 0 0 0,-42-65 20 0 0,0-1 1 0 0,2 0-1 0 0,1-1 1 0 0,0-1 0 0 0,1-1-1 0 0,1-1 1 0 0,0-1-1 0 0,1-1 1 0 0,1-1-1 0 0,0 0 1 0 0,1-2-1 0 0,0-1 1 0 0,1-1-1 0 0,0-1 1 0 0,0-1-1 0 0,1-1 1 0 0,0-1 0 0 0,46 2-1 0 0,-26-7-66 0 0,-1-1 0 0 0,0-3 0 0 0,0-2 0 0 0,0-1-1 0 0,-1-3 1 0 0,0-1 0 0 0,-1-2 0 0 0,0-2 0 0 0,59-31 0 0 0,-83 37-59 0 0,-1-2 1 0 0,0 0 0 0 0,-1-2-1 0 0,0 1 1 0 0,15-17 0 0 0,-22 19 13 0 0,0-1 1 0 0,-1 0 0 0 0,0-1 0 0 0,-1 0 0 0 0,0 0 0 0 0,-1-1 0 0 0,0 0 0 0 0,5-15-1 0 0,6-26 42 0 0,11-68 0 0 0,3-9-99 0 0,-19 88 91 0 0,-2-1-1 0 0,9-64 1 0 0,-19 92-23 0 0,-1-1 0 0 0,-1 1 0 0 0,0-1 0 0 0,-1 1 0 0 0,-1 0 0 0 0,0 0 0 0 0,-2 0 0 0 0,1 0 0 0 0,-12-24 0 0 0,2 11-16 0 0,-2 0 0 0 0,-1 0 0 0 0,-35-45 0 0 0,36 55 9 0 0,-2 0 0 0 0,0 1 0 0 0,0 0 0 0 0,-2 2 0 0 0,0 0 0 0 0,-1 1 0 0 0,0 2 1 0 0,-33-16-1 0 0,27 16 5 0 0,-2 1-1 0 0,1 2 1 0 0,-2 1 0 0 0,1 1 0 0 0,-1 2 0 0 0,-50-5 0 0 0,68 11-48 0 0,0-1-1 0 0,0 1 1 0 0,0 1-1 0 0,-1 0 1 0 0,1 1-1 0 0,-14 3 1 0 0,21-3-364 0 0,0 0 0 0 0,0 0 1 0 0,-1 0-1 0 0,2 0 1 0 0,-1 1-1 0 0,0 0 1 0 0,0 0-1 0 0,1 0 0 0 0,0 0 1 0 0,0 1-1 0 0,0 0 1 0 0,0 0-1 0 0,0 0 1 0 0,1 0-1 0 0,-6 9 1 0 0,-9 17-3348 0 0,12-16 1793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31.178"/>
    </inkml:context>
    <inkml:brush xml:id="br0">
      <inkml:brushProperty name="width" value="0.1" units="cm"/>
      <inkml:brushProperty name="height" value="0.1" units="cm"/>
      <inkml:brushProperty name="color" value="#E71224"/>
    </inkml:brush>
  </inkml:definitions>
  <inkml:trace contextRef="#ctx0" brushRef="#br0">122 14 8133 0 0,'4'-6'147'0'0,"-1"-1"567"0"0,-15 7 437 0 0,11 0-1033 0 0,-1 1 0 0 0,1 0 1 0 0,0 0-1 0 0,0 0 0 0 0,0 0 1 0 0,0 0-1 0 0,0 0 0 0 0,0 0 0 0 0,1 0 1 0 0,-1 0-1 0 0,0 0 0 0 0,0 0 0 0 0,1 1 1 0 0,-1-1-1 0 0,1 0 0 0 0,-1 1 1 0 0,1-1-1 0 0,0 0 0 0 0,-1 1 0 0 0,1-1 1 0 0,0 3-1 0 0,-3 30 688 0 0,10 14 32 0 0,-2 0-1 0 0,-2-1 0 0 0,-6 78 1 0 0,-33 259 1197 0 0,18-146-1355 0 0,6-62-555 0 0,6-120-96 0 0,-20 85 0 0 0,21-128-115 0 0,1-6-543 0 0,1-18-3762 0 0,4 10 4143 0 0,-1 0 0 0 0,1 1 0 0 0,-1-1 1 0 0,1 0-1 0 0,-1 0 0 0 0,1 0 0 0 0,0 0 0 0 0,-1 0 0 0 0,1 1 0 0 0,0-1 0 0 0,1-1 0 0 0,6-7-1571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31.538"/>
    </inkml:context>
    <inkml:brush xml:id="br0">
      <inkml:brushProperty name="width" value="0.1" units="cm"/>
      <inkml:brushProperty name="height" value="0.1" units="cm"/>
      <inkml:brushProperty name="color" value="#E71224"/>
    </inkml:brush>
  </inkml:definitions>
  <inkml:trace contextRef="#ctx0" brushRef="#br0">7 64 8165 0 0,'0'1'962'0'0,"0"-1"-912"0"0,-1 0 1 0 0,1 1-1 0 0,0-1 0 0 0,-1 0 1 0 0,1 0-1 0 0,-1 1 1 0 0,1-1-1 0 0,0 1 1 0 0,-1-1-1 0 0,1 0 0 0 0,0 1 1 0 0,-1-1-1 0 0,1 1 1 0 0,0-1-1 0 0,0 0 0 0 0,-1 1 1 0 0,1-1-1 0 0,0 1 1 0 0,0-1-1 0 0,0 1 0 0 0,0-1 1 0 0,-1 1-1 0 0,1-1 1 0 0,0 1-1 0 0,0-1 1 0 0,0 1-1 0 0,0-1 0 0 0,0 1 1 0 0,0-1-1 0 0,0 1 1 0 0,1-1-1 0 0,-1 1 0 0 0,0-1 1 0 0,0 1-1 0 0,0-1 1 0 0,0 1-1 0 0,1-1 1 0 0,-1 1-1 0 0,0-1 0 0 0,0 1 1 0 0,1-1-1 0 0,-1 0 1 0 0,0 1-1 0 0,1-1 0 0 0,-1 0 1 0 0,1 1-1 0 0,-1-1 1 0 0,0 0-1 0 0,1 1 0 0 0,-1-1 1 0 0,1 0-1 0 0,0 1 1 0 0,1 0 115 0 0,1 1 0 0 0,-1 0 0 0 0,1-1 1 0 0,0 0-1 0 0,0 1 0 0 0,0-1 0 0 0,-1 0 0 0 0,5 1 1 0 0,21-1 212 0 0,0 0 1 0 0,-1-2 0 0 0,1 0 0 0 0,0-2-1 0 0,32-8 1 0 0,10 0-150 0 0,89-6-116 0 0,171 6 1 0 0,-325 11-82 0 0,0 0-145 0 0,-5-3-317 0 0,-4-8-840 0 0,-12-12-2148 0 0,10 13 1876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32.359"/>
    </inkml:context>
    <inkml:brush xml:id="br0">
      <inkml:brushProperty name="width" value="0.1" units="cm"/>
      <inkml:brushProperty name="height" value="0.1" units="cm"/>
      <inkml:brushProperty name="color" value="#E71224"/>
    </inkml:brush>
  </inkml:definitions>
  <inkml:trace contextRef="#ctx0" brushRef="#br0">101 195 3960 0 0,'0'0'405'0'0,"-6"-12"-114"0"0,-18-37 30 0 0,18 37 1989 0 0,0 8-1928 0 0,-19-12 32 0 0,19 12 2225 0 0,5 4-2618 0 0,0 0-1 0 0,0 0 1 0 0,0 0-1 0 0,0-1 1 0 0,0 1-1 0 0,0 0 1 0 0,0 0-1 0 0,0-1 1 0 0,0 1-1 0 0,0-1 1 0 0,0 1-1 0 0,1-1 1 0 0,-1 1-1 0 0,0-1 1 0 0,0 1-1 0 0,0-1 1 0 0,-1-1-1 0 0,-8-4 769 0 0,28 7-653 0 0,-14-1 15 0 0,18 1-5 0 0,135 7 129 0 0,45-7-259 0 0,362-46-1 0 0,-548 43-3 0 0,-9 2-3 0 0,-1 0 1 0 0,1-1-1 0 0,-1 0 0 0 0,1 0 0 0 0,-1 0 1 0 0,1-1-1 0 0,-1 0 0 0 0,0-1 1 0 0,0 1-1 0 0,7-5 0 0 0,-13 7-7 0 0,0 0 0 0 0,0 0 0 0 0,0 0 0 0 0,1-1 0 0 0,-1 1 0 0 0,0 0 0 0 0,0 0 0 0 0,0 0 0 0 0,0-1 0 0 0,0 1 0 0 0,1 0 0 0 0,-1 0 0 0 0,0-1 0 0 0,0 1 0 0 0,0 0 0 0 0,0 0-1 0 0,0-1 1 0 0,0 1 0 0 0,0 0 0 0 0,0 0 0 0 0,0-1 0 0 0,0 1 0 0 0,0 0 0 0 0,0 0 0 0 0,0 0 0 0 0,0-1 0 0 0,0 1 0 0 0,0 0 0 0 0,0 0 0 0 0,-1-1 0 0 0,1 1 0 0 0,0 0 0 0 0,0 0 0 0 0,0-1 0 0 0,0 1 0 0 0,-11-8 22 0 0,-10 0-5 0 0,10 6 54 0 0,-1 1 1 0 0,1 1 0 0 0,0 0 0 0 0,0 0 0 0 0,-1 1 0 0 0,1 1 0 0 0,0 0-1 0 0,0 1 1 0 0,-16 5 0 0 0,25-7-31 0 0,0 0 0 0 0,1 0 0 0 0,-1 1 0 0 0,0-1 0 0 0,1 0-1 0 0,-1 1 1 0 0,1-1 0 0 0,-1 1 0 0 0,1 0 0 0 0,0-1 0 0 0,0 1 0 0 0,0 0-1 0 0,0 0 1 0 0,0-1 0 0 0,0 1 0 0 0,0 0 0 0 0,1 0 0 0 0,-1 0 0 0 0,1 0-1 0 0,-1 3 1 0 0,-4 47 755 0 0,4-40-587 0 0,1 35 674 0 0,9 80 0 0 0,-2-40-388 0 0,0 23 447 0 0,-13 173-1 0 0,4-271-883 0 0,-18 300 885 0 0,12-118-489 0 0,8-190-375 0 0,0 1-382 0 0,5-10-790 0 0,-3-15-2005 0 0,1 7 1399 0 0,-1-1-287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42.350"/>
    </inkml:context>
    <inkml:brush xml:id="br0">
      <inkml:brushProperty name="width" value="0.1" units="cm"/>
      <inkml:brushProperty name="height" value="0.1" units="cm"/>
      <inkml:brushProperty name="color" value="#E71224"/>
    </inkml:brush>
  </inkml:definitions>
  <inkml:trace contextRef="#ctx0" brushRef="#br0">320 211 4312 0 0,'12'-36'820'0'0,"0"6"321"0"0,-11 28-1046 0 0,1-1 0 0 0,-1 1 0 0 0,0 0-1 0 0,0-1 1 0 0,0 1 0 0 0,0-1 0 0 0,0 0-1 0 0,-1 1 1 0 0,1-1 0 0 0,-1 0 0 0 0,1 1-1 0 0,-1-1 1 0 0,0 0 0 0 0,0 1 0 0 0,0-1-1 0 0,-1 0 1 0 0,1 1 0 0 0,-1-1 0 0 0,1 0-1 0 0,-1 1 1 0 0,0-1 0 0 0,0 1 0 0 0,0-1-1 0 0,0 1 1 0 0,-2-3 0 0 0,1 1 92 0 0,0 0 0 0 0,-1 1 0 0 0,1 0 0 0 0,-1-1 0 0 0,0 1 1 0 0,-6-5-1 0 0,7 7-124 0 0,1 0 0 0 0,-1 0 0 0 0,0 0 0 0 0,1 0 0 0 0,-1 1 0 0 0,0-1 0 0 0,0 0 0 0 0,0 1 0 0 0,1 0 0 0 0,-1-1 0 0 0,0 1 0 0 0,0 0 0 0 0,0 0 0 0 0,0 0 0 0 0,0 0 0 0 0,0 0 0 0 0,0 1 0 0 0,1-1 0 0 0,-4 1 0 0 0,-7 4 99 0 0,1-1 0 0 0,0 1 0 0 0,0 1 0 0 0,1 0 0 0 0,-1 0-1 0 0,1 1 1 0 0,1 1 0 0 0,-12 10 0 0 0,6-4 45 0 0,1 0 1 0 0,1 1-1 0 0,0 1 0 0 0,-14 22 1 0 0,13-12-75 0 0,1 0 0 0 0,1 0 0 0 0,1 1 0 0 0,1 1 0 0 0,2 0 0 0 0,0 0 1 0 0,2 0-1 0 0,1 1 0 0 0,2 0 0 0 0,0 0 0 0 0,2 0 0 0 0,2 0 0 0 0,0 0 1 0 0,2 0-1 0 0,1 0 0 0 0,1 0 0 0 0,2-1 0 0 0,1 1 0 0 0,1-2 0 0 0,1 1 1 0 0,1-2-1 0 0,20 34 0 0 0,-23-47-78 0 0,0 0 0 0 0,1-1 0 0 0,1-1 0 0 0,0 1 0 0 0,0-1 0 0 0,1-1 0 0 0,1 0 0 0 0,-1-1 0 0 0,2 0 0 0 0,-1-1 0 0 0,16 8 0 0 0,-9-7-10 0 0,0-1 1 0 0,0-1-1 0 0,1-1 0 0 0,0 0 1 0 0,0-2-1 0 0,1 0 1 0 0,32 2-1 0 0,-25-6-37 0 0,0 0-1 0 0,0-1 1 0 0,0-2 0 0 0,0-1 0 0 0,0-1 0 0 0,-1-2-1 0 0,0 0 1 0 0,0-2 0 0 0,0-1 0 0 0,-1-1-1 0 0,-1-1 1 0 0,28-18 0 0 0,-30 14-85 0 0,-1-1 1 0 0,-1 0-1 0 0,0-2 0 0 0,-1 0 1 0 0,-1-1-1 0 0,-1-1 0 0 0,-1-1 1 0 0,19-32-1 0 0,-24 34-1 0 0,-2-2 1 0 0,0 1-1 0 0,-1-1 1 0 0,-1-1-1 0 0,-1 0 1 0 0,-1 0-1 0 0,-1 0 1 0 0,-1-1-1 0 0,2-46 1 0 0,-6 44 46 0 0,-1 0 0 0 0,-1 0 1 0 0,-2 0-1 0 0,0 0 1 0 0,-1 0-1 0 0,-2 1 0 0 0,-1 0 1 0 0,-1 0-1 0 0,-1 1 1 0 0,-13-24-1 0 0,16 35-14 0 0,-1 0 0 0 0,-1 0 1 0 0,0 1-1 0 0,-1 0 0 0 0,0 1 0 0 0,0 0 0 0 0,-1 1 0 0 0,-1 0 1 0 0,0 1-1 0 0,0 0 0 0 0,-1 0 0 0 0,0 2 0 0 0,0-1 1 0 0,-1 2-1 0 0,0 0 0 0 0,0 1 0 0 0,-1 0 0 0 0,-24-5 0 0 0,15 7-250 0 0,0 1 0 0 0,0 1 0 0 0,-1 1 0 0 0,1 1 0 0 0,-1 1 0 0 0,1 1 0 0 0,0 2 0 0 0,0 0 0 0 0,1 1 0 0 0,0 2 0 0 0,0 0 0 0 0,0 1 0 0 0,1 2 0 0 0,0 0-1 0 0,1 1 1 0 0,1 1 0 0 0,-25 20 0 0 0,19-8-836 0 0,5 2-43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42.737"/>
    </inkml:context>
    <inkml:brush xml:id="br0">
      <inkml:brushProperty name="width" value="0.1" units="cm"/>
      <inkml:brushProperty name="height" value="0.1" units="cm"/>
      <inkml:brushProperty name="color" value="#E71224"/>
    </inkml:brush>
  </inkml:definitions>
  <inkml:trace contextRef="#ctx0" brushRef="#br0">0 96 7485 0 0,'39'-96'3160'0'0,"-39"96"-3094"0"0,0 1-1 0 0,0-1 1 0 0,0 0 0 0 0,0 1-1 0 0,0-1 1 0 0,0 0 0 0 0,0 0 0 0 0,0 1-1 0 0,0-1 1 0 0,0 0 0 0 0,1 0-1 0 0,-1 1 1 0 0,0-1 0 0 0,0 0-1 0 0,0 0 1 0 0,0 1 0 0 0,1-1-1 0 0,-1 0 1 0 0,0 0 0 0 0,0 0 0 0 0,0 1-1 0 0,1-1 1 0 0,-1 0 0 0 0,0 0-1 0 0,0 0 1 0 0,1 0 0 0 0,-1 0-1 0 0,0 1 1 0 0,0-1 0 0 0,1 0 0 0 0,-1 0-1 0 0,0 0 1 0 0,1 0 0 0 0,-1 0-1 0 0,0 0 1 0 0,0 0 0 0 0,1 0-1 0 0,-1 0 1 0 0,0 0 0 0 0,1 0-1 0 0,-1 0 1 0 0,0 0 0 0 0,0 0 0 0 0,1 0-1 0 0,-1-1 1 0 0,1 1 0 0 0,-3 6-6 0 0,0 0 1 0 0,1-1 0 0 0,0 1-1 0 0,0 0 1 0 0,1 0-1 0 0,0 0 1 0 0,0 0 0 0 0,0 0-1 0 0,1 6 1 0 0,0 7 98 0 0,4 75 1208 0 0,29 164 0 0 0,-7-85-923 0 0,0-7-380 0 0,-26-154-249 0 0,-1-7-279 0 0,0-15-3580 0 0,-2 3 2314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43.187"/>
    </inkml:context>
    <inkml:brush xml:id="br0">
      <inkml:brushProperty name="width" value="0.1" units="cm"/>
      <inkml:brushProperty name="height" value="0.1" units="cm"/>
      <inkml:brushProperty name="color" value="#E71224"/>
    </inkml:brush>
  </inkml:definitions>
  <inkml:trace contextRef="#ctx0" brushRef="#br0">276 67 7005 0 0,'-1'-2'43'0'0,"0"-1"0"0"0,1 1 1 0 0,-1-1-1 0 0,1 1 0 0 0,0-1 1 0 0,0 0-1 0 0,0 1 0 0 0,0-1 0 0 0,1-2 1 0 0,-1 2 211 0 0,0 0-1 0 0,0 1 1 0 0,0-1 0 0 0,0 0 0 0 0,0 1-1 0 0,0-1 1 0 0,-1 0 0 0 0,1 1 0 0 0,-2-4 0 0 0,2 5-158 0 0,-1 1 0 0 0,1-1 0 0 0,0 0 0 0 0,-1 1 0 0 0,1-1 0 0 0,-1 1 0 0 0,1-1 0 0 0,-1 1 0 0 0,0 0 0 0 0,1-1 0 0 0,-1 1 0 0 0,1-1 0 0 0,-1 1 0 0 0,0 0 0 0 0,1 0 0 0 0,-1-1 0 0 0,0 1 0 0 0,0 0 0 0 0,1 0 0 0 0,-1 0 0 0 0,0 0 0 0 0,1 0 0 0 0,-1 0 0 0 0,0 0 0 0 0,0 0 0 0 0,1 0 0 0 0,-2 0 0 0 0,-23 5 1217 0 0,15-3-1059 0 0,-24 3 366 0 0,11-2-410 0 0,1 1 0 0 0,-26 9 0 0 0,42-11-198 0 0,0 0-1 0 0,0 0 0 0 0,0 1 1 0 0,1 0-1 0 0,-1 0 1 0 0,1 0-1 0 0,0 1 0 0 0,0 0 1 0 0,0 0-1 0 0,0 0 0 0 0,1 1 1 0 0,-7 8-1 0 0,9-9-88 0 0,0 0-1 0 0,0 0 1 0 0,0 0 0 0 0,1 0-1 0 0,0 0 1 0 0,0 0 0 0 0,0 1-1 0 0,-1 4 1 0 0,0 21-4363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43.516"/>
    </inkml:context>
    <inkml:brush xml:id="br0">
      <inkml:brushProperty name="width" value="0.1" units="cm"/>
      <inkml:brushProperty name="height" value="0.1" units="cm"/>
      <inkml:brushProperty name="color" value="#E71224"/>
    </inkml:brush>
  </inkml:definitions>
  <inkml:trace contextRef="#ctx0" brushRef="#br0">122 1 7969 0 0,'-3'0'94'0'0,"0"0"1"0"0,0 0-1 0 0,0 1 1 0 0,0-1-1 0 0,0 1 1 0 0,0 0-1 0 0,0-1 1 0 0,0 1-1 0 0,0 1 1 0 0,1-1-1 0 0,-1 0 1 0 0,0 1-1 0 0,1-1 1 0 0,-1 1-1 0 0,1 0 0 0 0,-1 0 1 0 0,1 0-1 0 0,0 0 1 0 0,0 0-1 0 0,0 1 1 0 0,0-1-1 0 0,0 1 1 0 0,0-1-1 0 0,-2 6 1 0 0,-1 1 19 0 0,0 1 0 0 0,1 0 0 0 0,0 0 0 0 0,0 0-1 0 0,1 0 1 0 0,-2 12 0 0 0,4-16-259 0 0,0-1 0 0 0,0 0 0 0 0,-1 1 0 0 0,0-1 0 0 0,0 0 0 0 0,0 0 0 0 0,0 0 0 0 0,-5 8 0 0 0,2-1-1284 0 0,5-4 476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43.867"/>
    </inkml:context>
    <inkml:brush xml:id="br0">
      <inkml:brushProperty name="width" value="0.1" units="cm"/>
      <inkml:brushProperty name="height" value="0.1" units="cm"/>
      <inkml:brushProperty name="color" value="#E71224"/>
    </inkml:brush>
  </inkml:definitions>
  <inkml:trace contextRef="#ctx0" brushRef="#br0">14 44 7453 0 0,'0'0'15'0'0,"-1"0"1"0"0,1 0 0 0 0,-1 0-1 0 0,0 0 1 0 0,1 0-1 0 0,-1 0 1 0 0,1-1 0 0 0,-1 1-1 0 0,1 0 1 0 0,-1 0 0 0 0,1-1-1 0 0,-1 1 1 0 0,1 0-1 0 0,-1-1 1 0 0,1 1 0 0 0,-1 0-1 0 0,1-1 1 0 0,-1 1-1 0 0,1-1 1 0 0,0 1 0 0 0,-1-1-1 0 0,1 1 1 0 0,0-1 0 0 0,-1 1-1 0 0,1-1 1 0 0,0 1-1 0 0,-1-1 1 0 0,1 1 0 0 0,0-1-1 0 0,0 1 1 0 0,0-1 0 0 0,0 0-1 0 0,0 1 1 0 0,0-1-1 0 0,0 1 1 0 0,0-1 0 0 0,0 0-1 0 0,0 1 1 0 0,0-1 0 0 0,0 1-1 0 0,0-1 1 0 0,0 0-1 0 0,0 1 1 0 0,1-1 0 0 0,-1 1-1 0 0,0-1 1 0 0,0 1-1 0 0,1-2 1 0 0,1 1 162 0 0,-1-1-1 0 0,0 0 1 0 0,1 0 0 0 0,0 1-1 0 0,-1-1 1 0 0,1 1-1 0 0,0 0 1 0 0,0-1 0 0 0,0 1-1 0 0,0 0 1 0 0,4-2 0 0 0,-1 2-95 0 0,0 0 1 0 0,0 1 0 0 0,1-1-1 0 0,-1 1 1 0 0,0 0 0 0 0,0 0-1 0 0,1 1 1 0 0,-1 0-1 0 0,0 0 1 0 0,8 2 0 0 0,51 19 357 0 0,32 21-53 0 0,-82-35-438 0 0,-1 0 1 0 0,1 0-1 0 0,-1 1 0 0 0,19 19 0 0 0,-28-24-166 0 0,0 0-1 0 0,-1 0 0 0 0,0 0 0 0 0,0 1 0 0 0,-1-1 0 0 0,1 1 1 0 0,-1-1-1 0 0,0 1 0 0 0,0 0 0 0 0,0 0 0 0 0,-1 0 0 0 0,2 6 0 0 0,-3 3-1017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44.209"/>
    </inkml:context>
    <inkml:brush xml:id="br0">
      <inkml:brushProperty name="width" value="0.1" units="cm"/>
      <inkml:brushProperty name="height" value="0.1" units="cm"/>
      <inkml:brushProperty name="color" value="#E71224"/>
    </inkml:brush>
  </inkml:definitions>
  <inkml:trace contextRef="#ctx0" brushRef="#br0">9 12 9365 0 0,'-9'-7'267'0'0,"17"4"314"0"0,18 2 450 0 0,-20 2-981 0 0,0 0 0 0 0,0 1 0 0 0,0 0 0 0 0,0 0 0 0 0,7 3 0 0 0,13 6-11 0 0,7 0-63 0 0,-18-5-343 0 0,1-1-1 0 0,-1 0 0 0 0,28 3 1 0 0,-21-5-538 0 0,-5 3-282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40.113"/>
    </inkml:context>
    <inkml:brush xml:id="br0">
      <inkml:brushProperty name="width" value="0.1" units="cm"/>
      <inkml:brushProperty name="height" value="0.1" units="cm"/>
      <inkml:brushProperty name="color" value="#E71224"/>
    </inkml:brush>
  </inkml:definitions>
  <inkml:trace contextRef="#ctx0" brushRef="#br0">9 80 5328 0 0,'0'0'21'0'0,"-1"-1"0"0"0,0 1-1 0 0,1-1 1 0 0,-1 1 0 0 0,1-1-1 0 0,-1 1 1 0 0,1-1-1 0 0,-1 0 1 0 0,1 1 0 0 0,-1-1-1 0 0,1 0 1 0 0,0 1-1 0 0,-1-1 1 0 0,1 0 0 0 0,0 1-1 0 0,-1-1 1 0 0,1 0-1 0 0,0 1 1 0 0,0-1 0 0 0,0 0-1 0 0,0 0 1 0 0,0 1-1 0 0,0-1 1 0 0,0 0 0 0 0,0 0-1 0 0,0 0 1 0 0,0 1-1 0 0,0-1 1 0 0,0-1 0 0 0,1 2 1 0 0,-1-1 1 0 0,0 1-1 0 0,0 0 1 0 0,0-1-1 0 0,0 1 1 0 0,0-1-1 0 0,1 1 1 0 0,-1 0 0 0 0,0-1-1 0 0,0 1 1 0 0,1 0-1 0 0,-1-1 1 0 0,0 1-1 0 0,1 0 1 0 0,-1-1-1 0 0,0 1 1 0 0,1 0-1 0 0,-1 0 1 0 0,0-1 0 0 0,1 1-1 0 0,-1 0 1 0 0,0 0-1 0 0,1 0 1 0 0,-1 0-1 0 0,1-1 1 0 0,-1 1-1 0 0,0 0 1 0 0,1 0-1 0 0,-1 0 1 0 0,1 0-1 0 0,-1 0 1 0 0,1 0 0 0 0,-1 0-1 0 0,0 0 1 0 0,1 0-1 0 0,-1 0 1 0 0,1 0-1 0 0,-1 1 1 0 0,0-1-1 0 0,1 0 1 0 0,-1 0-1 0 0,1 1 1 0 0,9 9-8 0 0,-8-6 106 0 0,-4-4 868 0 0,2 0-938 0 0,0-1 0 0 0,0 1 0 0 0,0-1 1 0 0,0 1-1 0 0,0-1 0 0 0,0 1 0 0 0,0-1 1 0 0,0 1-1 0 0,1 0 0 0 0,-1-1 0 0 0,0 1 1 0 0,0-1-1 0 0,0 1 0 0 0,1 0 0 0 0,-1-1 1 0 0,0 1-1 0 0,0 0 0 0 0,1-1 0 0 0,-1 1 1 0 0,0 0-1 0 0,1-1 0 0 0,-1 1 0 0 0,0 0 1 0 0,1 0-1 0 0,-1-1 0 0 0,1 1 0 0 0,-1 0 1 0 0,0 0-1 0 0,1 0 0 0 0,-1 0 0 0 0,1-1 1 0 0,-1 1-1 0 0,1 0 0 0 0,18-9 224 0 0,32-1-245 0 0,0 2 1 0 0,0 2 0 0 0,80 0-1 0 0,-13 2 81 0 0,-102 3-87 0 0,179-8 717 0 0,-224 19-598 0 0,3-3-159 0 0,21-5 19 0 0,0-1 0 0 0,0 1-1 0 0,-1-1 1 0 0,1 0 0 0 0,-6 0 0 0 0,10-1-27 0 0,9-28 112 0 0,25 36 2832 0 0,-14-12-2724 0 0,-16 4-201 0 0,-1-1 1 0 0,0 0 0 0 0,1 1 0 0 0,-1 0-1 0 0,1-1 1 0 0,-1 1 0 0 0,0 0-1 0 0,1 0 1 0 0,-1 0 0 0 0,1 1 0 0 0,-1-1-1 0 0,3 1 1 0 0,28 16-17 0 0,-30-15 21 0 0,-1 1-1 0 0,0 0 0 0 0,0-1 1 0 0,-1 1-1 0 0,1 0 1 0 0,0 0-1 0 0,-1 0 0 0 0,0 0 1 0 0,1 0-1 0 0,-1 4 1 0 0,89 238-23 0 0,-83-223-37 0 0,-8-17-32 0 0,0-1 71 0 0,-1 1 1 0 0,0 0 0 0 0,0-1-1 0 0,0 1 1 0 0,-1-1 0 0 0,1 0 0 0 0,-1 1-1 0 0,0-1 1 0 0,-4 3 0 0 0,6-6 14 0 0,1-1 1 0 0,-1 0 0 0 0,1 0 0 0 0,-1 0-1 0 0,1 0 1 0 0,-1 0 0 0 0,1 0 0 0 0,-1 0 0 0 0,1 0-1 0 0,-1 0 1 0 0,0 0 0 0 0,1 0 0 0 0,-1 0-1 0 0,1 0 1 0 0,-1 0 0 0 0,1 0 0 0 0,-1 0-1 0 0,1-1 1 0 0,-1 1 0 0 0,1 0 0 0 0,-1 0-1 0 0,1-1 1 0 0,-1 1 0 0 0,1 0 0 0 0,-1-1 0 0 0,1 1-1 0 0,0-1 1 0 0,-1 1 0 0 0,1 0 0 0 0,0-1-1 0 0,-1 1 1 0 0,1-1 0 0 0,0 1 0 0 0,-1-1-1 0 0,1 1 1 0 0,0-1 0 0 0,0 1 0 0 0,-1-2-1 0 0,-9-19-118 0 0,6 4 46 0 0,1-2 0 0 0,1 1 0 0 0,1 0-1 0 0,0-28 1 0 0,2 31 27 0 0,-2 5 33 0 0,2 0 1 0 0,-1 0-1 0 0,2 1 1 0 0,-1-1 0 0 0,1 1-1 0 0,1-1 1 0 0,-1 1-1 0 0,2 0 1 0 0,4-10-1 0 0,-6 14 15 0 0,1 0 1 0 0,0 1-1 0 0,0 0 0 0 0,1-1 0 0 0,-1 1 0 0 0,1 0 0 0 0,0 0 1 0 0,0 1-1 0 0,1-1 0 0 0,-1 1 0 0 0,1 0 0 0 0,-1 0 1 0 0,1 1-1 0 0,0-1 0 0 0,0 1 0 0 0,0 0 0 0 0,8-2 1 0 0,2 0-208 0 0,0 1 1 0 0,0 1-1 0 0,29-2 1 0 0,-35 15-4268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54.518"/>
    </inkml:context>
    <inkml:brush xml:id="br0">
      <inkml:brushProperty name="width" value="0.1" units="cm"/>
      <inkml:brushProperty name="height" value="0.1" units="cm"/>
      <inkml:brushProperty name="color" value="#E71224"/>
    </inkml:brush>
  </inkml:definitions>
  <inkml:trace contextRef="#ctx0" brushRef="#br0">391 25 6909 0 0,'-12'-5'93'0'0,"0"0"0"0"0,0 1 0 0 0,-17-5 0 0 0,24 9-22 0 0,1-1-1 0 0,-1 0 0 0 0,1 1 1 0 0,-1 0-1 0 0,0 0 0 0 0,1 1 0 0 0,-1-1 1 0 0,1 1-1 0 0,-1 0 0 0 0,1 0 1 0 0,-1 0-1 0 0,-8 5 0 0 0,-9 5 201 0 0,0 1-1 0 0,1 0 1 0 0,0 2-1 0 0,-25 22 1 0 0,34-25-94 0 0,0 1 0 0 0,1 0 0 0 0,0 0 0 0 0,1 1 0 0 0,0 1 0 0 0,2-1 0 0 0,-13 26 0 0 0,15-27-38 0 0,1 0-1 0 0,1 1 0 0 0,0 0 0 0 0,0-1 0 0 0,1 1 0 0 0,-1 20 1 0 0,3-26-82 0 0,1 0 0 0 0,1-1 0 0 0,-1 1 0 0 0,1 0 0 0 0,0 0 0 0 0,1-1 0 0 0,-1 1 0 0 0,1 0 0 0 0,1-1 0 0 0,-1 0 0 0 0,1 0 0 0 0,0 1 0 0 0,0-2 0 0 0,8 11 0 0 0,-6-10 0 0 0,0 0 0 0 0,1 0 1 0 0,0 0-1 0 0,0-1 0 0 0,0 0 1 0 0,1 0-1 0 0,0-1 0 0 0,0 1 1 0 0,0-2-1 0 0,0 1 1 0 0,0-1-1 0 0,9 3 0 0 0,-5-3-19 0 0,0-1-1 0 0,0 1 1 0 0,0-2-1 0 0,1 0 1 0 0,-1 0-1 0 0,0-1 1 0 0,1 0-1 0 0,11-3 1 0 0,-9 1-31 0 0,1 0 0 0 0,-1-2 1 0 0,0 0-1 0 0,0 0 0 0 0,-1-1 0 0 0,1-1 1 0 0,-1 0-1 0 0,-1-1 0 0 0,1-1 0 0 0,-1 0 1 0 0,0 0-1 0 0,-1-1 0 0 0,19-19 0 0 0,-23 20-6 0 0,-2 1-1 0 0,1-1 0 0 0,-1 0 1 0 0,0 0-1 0 0,-1 0 0 0 0,0-1 0 0 0,0 1 1 0 0,-1-1-1 0 0,0 0 0 0 0,0 0 1 0 0,-1 0-1 0 0,0 0 0 0 0,-1-1 1 0 0,0 1-1 0 0,0-1 0 0 0,-1 1 0 0 0,-1 0 1 0 0,1-1-1 0 0,-1 1 0 0 0,-1-1 1 0 0,0 1-1 0 0,0 0 0 0 0,-1 0 1 0 0,0 0-1 0 0,-1 0 0 0 0,1 1 1 0 0,-2-1-1 0 0,1 1 0 0 0,-1 0 0 0 0,-1 0 1 0 0,1 1-1 0 0,-1 0 0 0 0,-1 0 1 0 0,1 0-1 0 0,-1 0 0 0 0,-15-10 1 0 0,13 11-99 0 0,0 0 1 0 0,-1 0 0 0 0,1 1-1 0 0,-1 0 1 0 0,0 1 0 0 0,-1 0-1 0 0,1 1 1 0 0,-17-4 0 0 0,24 7-55 0 0,0-1-1 0 0,-1 1 1 0 0,1-1 0 0 0,-1 1 0 0 0,1 0 0 0 0,-1 1 0 0 0,1-1 0 0 0,0 1 0 0 0,-1-1-1 0 0,1 1 1 0 0,0 0 0 0 0,-1 0 0 0 0,1 0 0 0 0,0 1 0 0 0,0-1 0 0 0,0 1 0 0 0,0 0-1 0 0,0-1 1 0 0,0 1 0 0 0,1 1 0 0 0,-1-1 0 0 0,1 0 0 0 0,-1 1 0 0 0,1-1 0 0 0,0 1 0 0 0,0 0-1 0 0,0-1 1 0 0,0 1 0 0 0,1 0 0 0 0,-1 0 0 0 0,-1 4 0 0 0,-3 12-856 0 0,2-2-114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55.064"/>
    </inkml:context>
    <inkml:brush xml:id="br0">
      <inkml:brushProperty name="width" value="0.1" units="cm"/>
      <inkml:brushProperty name="height" value="0.1" units="cm"/>
      <inkml:brushProperty name="color" value="#E71224"/>
    </inkml:brush>
  </inkml:definitions>
  <inkml:trace contextRef="#ctx0" brushRef="#br0">25 124 3608 0 0,'1'-32'468'0'0,"0"25"-28"0"0,0-1 0 0 0,0 0 0 0 0,-1 0 0 0 0,0 1 0 0 0,-1-1 0 0 0,0 0 0 0 0,0 0 0 0 0,-1 1 0 0 0,-4-13 0 0 0,6 20-409 0 0,0 0 0 0 0,0 0 0 0 0,0 0 0 0 0,0 0 0 0 0,0-1-1 0 0,0 1 1 0 0,0 0 0 0 0,0 0 0 0 0,0 0 0 0 0,0 0 0 0 0,0 0 0 0 0,0 0 0 0 0,0 0 0 0 0,0-1-1 0 0,0 1 1 0 0,0 0 0 0 0,0 0 0 0 0,0 0 0 0 0,0 0 0 0 0,0 0 0 0 0,0 0 0 0 0,-1 0 0 0 0,1 0-1 0 0,0 0 1 0 0,0 0 0 0 0,0 0 0 0 0,0 0 0 0 0,0-1 0 0 0,0 1 0 0 0,0 0 0 0 0,0 0-1 0 0,-1 0 1 0 0,1 0 0 0 0,0 0 0 0 0,0 0 0 0 0,0 0 0 0 0,0 0 0 0 0,0 0 0 0 0,0 0 0 0 0,0 0-1 0 0,-1 0 1 0 0,1 0 0 0 0,0 0 0 0 0,0 0 0 0 0,0 0 0 0 0,0 0 0 0 0,0 1 0 0 0,0-1 0 0 0,0 0-1 0 0,-1 0 1 0 0,1 0 0 0 0,-2 8 633 0 0,0 9-108 0 0,1 57 828 0 0,2 76 316 0 0,3 139 763 0 0,-5-176-1804 0 0,-5 260-397 0 0,4-344-1032 0 0,-2-15-1030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55.895"/>
    </inkml:context>
    <inkml:brush xml:id="br0">
      <inkml:brushProperty name="width" value="0.1" units="cm"/>
      <inkml:brushProperty name="height" value="0.1" units="cm"/>
      <inkml:brushProperty name="color" value="#E71224"/>
    </inkml:brush>
  </inkml:definitions>
  <inkml:trace contextRef="#ctx0" brushRef="#br0">43 417 2500 0 0,'0'0'844'0'0,"-7"0"-492"0"0,-1 1-165 0 0,-5 0-18 0 0,-1-1 3027 0 0,66-3-3005 0 0,172-10 29 0 0,-17 4 268 0 0,146-11 529 0 0,173-6 108 0 0,1082-10 125 0 0,-61 3-1162 0 0,-1515 32-82 0 0,544-26-22 0 0,-6-39 170 0 0,-547 63-69 0 0,-12 1 47 0 0,0 1 0 0 0,0-1 0 0 0,0-1 0 0 0,-1 0-1 0 0,21-8 1 0 0,-31 11-113 0 0,0-1 0 0 0,0 1 0 0 0,0 0 0 0 0,1 0 0 0 0,-1 0 0 0 0,0 0 0 0 0,0 0 0 0 0,0 0 0 0 0,0-1 0 0 0,1 1 0 0 0,-1 0 0 0 0,0 0 0 0 0,0 0 0 0 0,0 0 0 0 0,0-1 0 0 0,0 1 0 0 0,1 0 0 0 0,-1 0 0 0 0,0 0 0 0 0,0-1 0 0 0,0 1 0 0 0,0 0 0 0 0,0 0 0 0 0,0 0 1 0 0,0-1-1 0 0,0 1 0 0 0,0 0 0 0 0,0 0 0 0 0,0 0 0 0 0,0-1 0 0 0,0 1 0 0 0,0 0 0 0 0,0 0 0 0 0,0-1 0 0 0,0 1 0 0 0,0 0 0 0 0,-8-7 311 0 0,-14-1-100 0 0,22 8-206 0 0,-36-9 63 0 0,1 1 1 0 0,-53-4 0 0 0,-39-7-87 0 0,124 18 3 0 0,0 1 1 0 0,0-1-1 0 0,0 0 0 0 0,0 0 0 0 0,0 0 0 0 0,0 0 0 0 0,1 0 0 0 0,-1-1 1 0 0,0 1-1 0 0,0-1 0 0 0,1 0 0 0 0,-1 1 0 0 0,1-1 0 0 0,0-1 0 0 0,0 1 1 0 0,-1 0-1 0 0,1 0 0 0 0,1-1 0 0 0,-1 1 0 0 0,0-1 0 0 0,1 0 0 0 0,-1 1 0 0 0,1-1 1 0 0,0 0-1 0 0,0 0 0 0 0,0 0 0 0 0,0 0 0 0 0,0-3 0 0 0,-6-7 246 0 0,1-3 493 0 0,6 16-665 0 0,12 32 567 0 0,-2 4-189 0 0,4 17 331 0 0,16 100 1 0 0,-11 55-408 0 0,-9-100-360 0 0,4 122-137 0 0,-15-210-632 0 0,-5 30 0 0 0,-1 17-6491 0 0,7-59 5466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56.271"/>
    </inkml:context>
    <inkml:brush xml:id="br0">
      <inkml:brushProperty name="width" value="0.1" units="cm"/>
      <inkml:brushProperty name="height" value="0.1" units="cm"/>
      <inkml:brushProperty name="color" value="#E71224"/>
    </inkml:brush>
  </inkml:definitions>
  <inkml:trace contextRef="#ctx0" brushRef="#br0">69 1 7229 0 0,'-1'0'15'0'0,"1"0"0"0"0,-1 0 1 0 0,1 0-1 0 0,-1 0 0 0 0,1 1 1 0 0,-1-1-1 0 0,1 0 0 0 0,-1 0 1 0 0,1 1-1 0 0,-1-1 1 0 0,1 0-1 0 0,-1 1 0 0 0,1-1 1 0 0,-1 1-1 0 0,1-1 0 0 0,0 0 1 0 0,-1 1-1 0 0,1-1 0 0 0,0 1 1 0 0,-1-1-1 0 0,1 1 0 0 0,0-1 1 0 0,-1 1-1 0 0,1 0 1 0 0,0-1-1 0 0,0 1 0 0 0,0-1 1 0 0,0 1-1 0 0,0-1 0 0 0,0 1 1 0 0,0 0-1 0 0,-1 1 38 0 0,1-1 1 0 0,-1 1-1 0 0,1-1 0 0 0,-1 1 0 0 0,1-1 1 0 0,-1 0-1 0 0,0 1 0 0 0,1-1 1 0 0,-1 0-1 0 0,0 1 0 0 0,0-1 0 0 0,-2 2 1 0 0,-1 0 14 0 0,0 0 1 0 0,1 1-1 0 0,-1-1 0 0 0,1 1 1 0 0,-1 0-1 0 0,1 0 0 0 0,0 0 1 0 0,1 0-1 0 0,-1 1 1 0 0,1-1-1 0 0,0 1 0 0 0,0 0 1 0 0,0-1-1 0 0,1 1 0 0 0,0 0 1 0 0,0 0-1 0 0,0 0 1 0 0,0 0-1 0 0,1 0 0 0 0,0 6 1 0 0,1 3-67 0 0,1 1 1 0 0,0-1 0 0 0,2 1 0 0 0,0-1-1 0 0,8 21 1 0 0,13 49-1201 0 0,-25-83 1185 0 0,0-1 0 0 0,0 0 0 0 0,0 1 0 0 0,0-1 0 0 0,0 0 0 0 0,0 1 0 0 0,0-1 0 0 0,1 0 0 0 0,-1 1 0 0 0,0-1 0 0 0,0 0 0 0 0,0 1-1 0 0,1-1 1 0 0,-1 0 0 0 0,0 0 0 0 0,0 1 0 0 0,1-1 0 0 0,-1 0 0 0 0,0 0 0 0 0,0 1 0 0 0,1-1 0 0 0,-1 0 0 0 0,0 0 0 0 0,1 0-1 0 0,-1 0 1 0 0,0 1 0 0 0,1-1 0 0 0,-1 0 0 0 0,0 0 0 0 0,1 0 0 0 0,0 0 0 0 0,10-7-122 0 0,12-21 198 0 0,-18 22-85 0 0,117-131 596 0 0,-52 63 1332 0 0,-44 50-522 0 0,-25 23-1313 0 0,-1 1 0 0 0,1 0-1 0 0,-1-1 1 0 0,1 1-1 0 0,0 0 1 0 0,-1-1 0 0 0,1 1-1 0 0,-1 0 1 0 0,1-1 0 0 0,0 1-1 0 0,-1 0 1 0 0,1 0-1 0 0,0 0 1 0 0,-1 0 0 0 0,1 0-1 0 0,0 0 1 0 0,-1 0-1 0 0,1 0 1 0 0,0 0 0 0 0,-1 0-1 0 0,1 0 1 0 0,0 0 0 0 0,-1 1-1 0 0,1-1 1 0 0,0 0-1 0 0,-1 0 1 0 0,1 1 0 0 0,0-1-1 0 0,-1 0 1 0 0,1 1-1 0 0,-1-1 1 0 0,1 1 0 0 0,-1-1-1 0 0,1 0 1 0 0,-1 1 0 0 0,1-1-1 0 0,-1 1 1 0 0,0 0-1 0 0,1 0 1 0 0,4 7 149 0 0,-1 0 0 0 0,0 0-1 0 0,-1 0 1 0 0,0 1 0 0 0,0-1 0 0 0,-1 1 0 0 0,0 0-1 0 0,0-1 1 0 0,-1 1 0 0 0,-1 0 0 0 0,1 11-1 0 0,-2-11-574 0 0,0 1 0 0 0,-1-1 0 0 0,0 0 0 0 0,0 1-1 0 0,-1-1 1 0 0,0 0 0 0 0,0-1 0 0 0,-1 1-1 0 0,-1 0 1 0 0,-7 10 0 0 0,-4 6-1622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57.050"/>
    </inkml:context>
    <inkml:brush xml:id="br0">
      <inkml:brushProperty name="width" value="0.1" units="cm"/>
      <inkml:brushProperty name="height" value="0.1" units="cm"/>
      <inkml:brushProperty name="color" value="#E71224"/>
    </inkml:brush>
  </inkml:definitions>
  <inkml:trace contextRef="#ctx0" brushRef="#br0">25 75 6377 0 0,'1'-4'184'0'0,"0"0"0"0"0,-1 0 0 0 0,1 0 0 0 0,-1 0 0 0 0,0 0 0 0 0,0 0 0 0 0,-1 0 0 0 0,1 1 0 0 0,-1-1 0 0 0,0 0 0 0 0,0 0 0 0 0,0 0 0 0 0,0 1 0 0 0,0-1 0 0 0,-1 0 0 0 0,0 1 0 0 0,-4-6 0 0 0,-4 65 3590 0 0,9-35-3497 0 0,2 0 1 0 0,0 0 0 0 0,1 0-1 0 0,7 27 1 0 0,28 81-243 0 0,-24-86-206 0 0,-9-30-415 0 0,-1 1-1 0 0,0 0 1 0 0,-1 1 0 0 0,-1-1-1 0 0,0 0 1 0 0,-2 29-1 0 0,-1-17-906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57.396"/>
    </inkml:context>
    <inkml:brush xml:id="br0">
      <inkml:brushProperty name="width" value="0.1" units="cm"/>
      <inkml:brushProperty name="height" value="0.1" units="cm"/>
      <inkml:brushProperty name="color" value="#E71224"/>
    </inkml:brush>
  </inkml:definitions>
  <inkml:trace contextRef="#ctx0" brushRef="#br0">13 130 7709 0 0,'-10'2'73'0'0,"7"-2"12"0"0,7 3 1028 0 0,2-3-947 0 0,1 2-109 0 0,32-1 449 0 0,174-8-485 0 0,-147 5-25 0 0,4-1 8 0 0,-65 2 1 0 0,-1 0 0 0 0,0 0 0 0 0,1 0 0 0 0,-1 0 0 0 0,0-1 1 0 0,0 0-1 0 0,0 0 0 0 0,0 0 0 0 0,-1 0 0 0 0,1-1 0 0 0,0 1 0 0 0,-1-1 0 0 0,0 0 0 0 0,0 0 0 0 0,6-6 0 0 0,-5 3 240 0 0,0 0-1 0 0,0 0 1 0 0,-1 0-1 0 0,1 0 1 0 0,-1-1 0 0 0,-1 1-1 0 0,1-1 1 0 0,-1 0 0 0 0,1-7-1 0 0,-2 13-185 0 0,-1 1 1 0 0,0-1-1 0 0,0 1 0 0 0,0-1 1 0 0,0 0-1 0 0,0 1 0 0 0,1-1 1 0 0,-1 1-1 0 0,0-1 0 0 0,0 1 1 0 0,0-1-1 0 0,0 1 1 0 0,0-1-1 0 0,-1 1 0 0 0,1-1 1 0 0,0 0-1 0 0,0 1 0 0 0,0-1 1 0 0,0 1-1 0 0,-1-1 0 0 0,1 1 1 0 0,0-1-1 0 0,0 1 0 0 0,-1-1 1 0 0,1 1-1 0 0,0 0 0 0 0,-1-1 1 0 0,1 1-1 0 0,-1-1 0 0 0,0 1-14 0 0,0 0-1 0 0,0 0 1 0 0,0-1 0 0 0,0 1-1 0 0,0 0 1 0 0,0 0 0 0 0,1 0-1 0 0,-1 1 1 0 0,0-1-1 0 0,0 0 1 0 0,0 0 0 0 0,0 0-1 0 0,0 1 1 0 0,0-1 0 0 0,-1 1-1 0 0,-30 19 54 0 0,8 0-1104 0 0,-43 25 0 0 0,31-30-382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7:58.823"/>
    </inkml:context>
    <inkml:brush xml:id="br0">
      <inkml:brushProperty name="width" value="0.1" units="cm"/>
      <inkml:brushProperty name="height" value="0.1" units="cm"/>
      <inkml:brushProperty name="color" value="#E71224"/>
    </inkml:brush>
  </inkml:definitions>
  <inkml:trace contextRef="#ctx0" brushRef="#br0">393 265 5328 0 0,'0'0'1729'0'0,"12"-1"-1193"0"0,35-1 38 0 0,-35 1 2678 0 0,8-14-2738 0 0,60-47-25 0 0,-60 47 1403 0 0,-15-4-1782 0 0,15-56-36 0 0,-20 74-73 0 0,1 1 0 0 0,-1-1 0 0 0,1 0 1 0 0,-1 0-1 0 0,0 1 0 0 0,1-1 0 0 0,-1 0 0 0 0,0 0 0 0 0,0 1 1 0 0,0-1-1 0 0,1 0 0 0 0,-1 0 0 0 0,0 0 0 0 0,0 1 0 0 0,0-1 0 0 0,0 0 1 0 0,-1 0-1 0 0,1 0 0 0 0,0 1 0 0 0,0-1 0 0 0,0 0 0 0 0,-1 0 1 0 0,1 1-1 0 0,0-1 0 0 0,-1 0 0 0 0,1 0 0 0 0,0 1 0 0 0,-1-1 1 0 0,1 0-1 0 0,-1 1 0 0 0,1-1 0 0 0,-1 1 0 0 0,0-1 0 0 0,1 1 0 0 0,-1-1 1 0 0,1 1-1 0 0,-1-1 0 0 0,0 1 0 0 0,0-1 0 0 0,1 1 0 0 0,-1 0 1 0 0,0-1-1 0 0,1 1 0 0 0,-2 0 0 0 0,-9-7-4 0 0,0 0 1 0 0,-1 1-1 0 0,1 1 1 0 0,-1 0-1 0 0,-19-5 1 0 0,19 8 1 0 0,0 0 1 0 0,0 1 0 0 0,-1 1 0 0 0,1 0-1 0 0,-1 0 1 0 0,-19 4 0 0 0,23-2-4 0 0,0 0 1 0 0,-1 1-1 0 0,1 0 1 0 0,0 0-1 0 0,1 0 0 0 0,-1 2 1 0 0,0-1-1 0 0,1 1 1 0 0,-8 6-1 0 0,-4 2 1 0 0,17-12 5 0 0,-37 23 2 0 0,-44 36 1 0 0,73-52-8 0 0,2 0 0 0 0,-1 1 1 0 0,1 0-1 0 0,1 1 0 0 0,0 0 1 0 0,0 0-1 0 0,1 1 0 0 0,0-1 1 0 0,-8 21-1 0 0,13-28 6 0 0,1 1 0 0 0,0 0 0 0 0,0-1-1 0 0,0 1 1 0 0,1 0 0 0 0,-1 0 0 0 0,1 0 0 0 0,0 0 0 0 0,0 0 0 0 0,0-1-1 0 0,1 1 1 0 0,-1 0 0 0 0,1 0 0 0 0,2 6 0 0 0,-1-5 1 0 0,1 1 0 0 0,0-1 0 0 0,-1 0 1 0 0,2 0-1 0 0,-1 0 0 0 0,1 0 0 0 0,0 0 0 0 0,7 6 0 0 0,1 0 4 0 0,1-1 1 0 0,0-1-1 0 0,1 0 0 0 0,0-1 0 0 0,0 0 0 0 0,16 5 0 0 0,13 3 10 0 0,73 16 0 0 0,2 0-36 0 0,-100-23 21 0 0,-17-8-2 0 0,-1-1-1 0 0,0 0 1 0 0,1 1-1 0 0,-1-1 1 0 0,0 0-1 0 0,1 1 1 0 0,-1-1-1 0 0,0 0 1 0 0,0 1-1 0 0,1-1 1 0 0,-1 1-1 0 0,0-1 1 0 0,0 0-1 0 0,0 1 1 0 0,0-1 0 0 0,0 1-1 0 0,0-1 1 0 0,0 1-1 0 0,1-1 1 0 0,-1 0-1 0 0,0 1 1 0 0,0-1-1 0 0,-1 2 1 0 0,0-1 0 0 0,0 1-1 0 0,0 0 1 0 0,0-1 0 0 0,0 1 0 0 0,-1-1 0 0 0,1 0 0 0 0,0 1 0 0 0,-1-1 0 0 0,0 0 0 0 0,1 0 0 0 0,-1 0-1 0 0,1 0 1 0 0,-1 0 0 0 0,0 0 0 0 0,0-1 0 0 0,-2 2 0 0 0,-26 10-145 0 0,-1 0 0 0 0,0-2 0 0 0,-1-2 0 0 0,0-1 0 0 0,0-1 0 0 0,-1-1 0 0 0,1-2 0 0 0,-1-2 0 0 0,0-1 0 0 0,-41-5 0 0 0,65 4-226 0 0,0-1 1 0 0,1 0 0 0 0,-1 0-1 0 0,-12-5 1 0 0,19 6 198 0 0,0 0 1 0 0,-1 0 0 0 0,1-1-1 0 0,0 1 1 0 0,0 0 0 0 0,0-1-1 0 0,0 0 1 0 0,0 1 0 0 0,0-1 0 0 0,1 0-1 0 0,-1 0 1 0 0,1 0 0 0 0,-1 0-1 0 0,1 0 1 0 0,-1 0 0 0 0,1 0-1 0 0,0 0 1 0 0,0-1 0 0 0,0 1-1 0 0,0-4 1 0 0,2-8-1093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8:37:59.181"/>
    </inkml:context>
    <inkml:brush xml:id="br0">
      <inkml:brushProperty name="width" value="0.1" units="cm"/>
      <inkml:brushProperty name="height" value="0.1" units="cm"/>
      <inkml:brushProperty name="color" value="#E71224"/>
    </inkml:brush>
  </inkml:definitions>
  <inkml:trace contextRef="#ctx0" brushRef="#br0">169 20 7133,'0'0'0,"1"-1"1,0 1 0,-1-1-1,1 1 1,0-1 0,-1 0-1,1 1 1,-1-1-1,1 0 1,-1 0 0,0 1-1,1-1 1,-1 0 0,1 0-1,-1 0 1,0 0 0,1-1-1,-2 2 14,1-1 0,0 1 1,0 0-1,0-1 0,-1 1 0,1 0 0,0-1 0,0 1 0,-1 0 1,1-1-1,0 1 0,-1 0 0,1 0 0,0-1 0,-1 1 0,1 0 1,0 0-1,-1 0 0,1 0 0,0-1 0,-1 1 0,1 0 0,-1 0 1,1 0-1,0 0 0,-1 0 0,-33 1 943,31 0-892,0 0 1,0 0-1,1 1 1,-1-1-1,0 1 0,1-1 1,-1 1-1,1 0 1,0 0-1,-1 0 1,1 0-1,0 0 0,0 1 1,1-1-1,-1 0 1,0 1-1,1 0 1,-1-1-1,1 1 1,0 0-1,-1 3 0,-3 9 203,0-1 0,-4 25 0,9-38-264,-4 20 165,1 1 1,0 34 0,3-46-162,0-1 0,1 0-1,0 0 1,1 0 0,0 0 0,0 0 0,1 0-1,7 15 1,-9-23-5,-1 1 0,1 0 1,0-1-1,0 1 0,1-1 0,-1 1 0,0-1 1,0 0-1,1 1 0,-1-1 0,1 0 0,-1 0 0,1 0 1,-1 0-1,1 0 0,0 0 0,-1-1 0,1 1 1,0-1-1,0 1 0,1 0 0,0-1 8,0 0 0,1 0 0,-1-1 0,0 1 0,0-1 1,0 1-1,0-1 0,0 0 0,0 0 0,-1 0 0,6-3 0,0-1 10,0 0 1,0-1-1,-1 0 0,0 0 0,0-1 1,0 1-1,7-11 0,-10 11-39,-1 0 0,0 1 0,0-1 0,-1 0 0,1-1 0,-1 1 0,-1 0-1,1-1 1,-1 1 0,0-1 0,0 1 0,-1-1 0,0 1 0,0-1-1,-1 1 1,0-1 0,0 1 0,0-1 0,-3-7 0,1 5 2,-1-1 0,0 1 0,0 0 0,0 1 0,-1-1 0,-1 1 0,0 0 0,0 0 0,0 0 0,-1 1 0,0 0 0,-10-8 0,13 13-57,0-1 0,-1 1 0,1 0 0,0 1 0,-1-1 0,1 1 0,-1 0 0,1 0 0,-1 0 0,0 1 0,0-1 0,1 1 0,-1 0 0,0 1 0,1-1 0,-1 1 0,0 0 0,1 0 0,-1 0 0,1 1 0,-1-1 0,1 1 0,0 0 0,0 1 0,0-1 0,0 1 0,0-1 0,0 1 0,1 1 0,-1-1 0,1 0 0,0 1 0,0-1 0,0 1 0,-3 7 0,5-10 0,1-1 1,-1 0-1,1 1 0,0-1 1,-1 1-1,1 0 1,0-1-1,0 1 0,-1-1 1,1 1-1,0-1 0,0 1 1,0 0-1,0-1 0,0 1 1,0-1-1,0 1 0,0 0 1,0-1-1,0 1 0,0-1 1,0 1-1,0 0 0,0-1 1,1 1-1,-1-1 0,0 1 1,0-1-1,1 1 0,-1-1 1,0 1-1,1-1 1,-1 1-1,1 0 0,7 2-988</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8:37:59.550"/>
    </inkml:context>
    <inkml:brush xml:id="br0">
      <inkml:brushProperty name="width" value="0.1" units="cm"/>
      <inkml:brushProperty name="height" value="0.1" units="cm"/>
      <inkml:brushProperty name="color" value="#E71224"/>
    </inkml:brush>
  </inkml:definitions>
  <inkml:trace contextRef="#ctx0" brushRef="#br0">65 103 6565,'1'1'38,"0"0"1,0 0-1,0 1 1,0-1-1,0 0 1,-1 0-1,1 1 1,0-1-1,-1 1 1,1-1-1,-1 0 1,0 1-1,1-1 1,-1 1-1,0 1 1,0 6 187,-4 126 2129,2-114-2248,-2 0 1,0 0-1,-1 0 1,-10 26 0,-22 41 4,34-96-455,3-7 30,10-24-294,17-41 0,-8 24 412,1-9 66,-12 35 107,0 1 1,3 0-1,0 0 1,28-48-1,-38 74 24,1 1-1,0-1 1,0 1-1,0-1 1,0 1-1,0 0 1,0 0-1,1 0 1,-1 0-1,1 1 1,-1-1-1,1 0 1,4 0-1,-7 1 5,1 1-1,0 0 1,0 0-1,0 0 0,-1 0 1,1 0-1,0 0 1,0 0-1,0 0 1,-1 0-1,1 0 1,0 1-1,0-1 1,0 0-1,-1 0 1,1 1-1,0-1 1,0 1-1,0 0 0,1 0 9,-1 1 0,0-1 0,1 1 0,-1-1 0,0 1 0,0-1-1,0 1 1,0 0 0,-1 0 0,1-1 0,1 4 0,7 37 130,-1 0 1,-2 0-1,-2 0 1,-1 54-1,5 56-984,-5-120-411,-2-18 350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8:38:00.076"/>
    </inkml:context>
    <inkml:brush xml:id="br0">
      <inkml:brushProperty name="width" value="0.1" units="cm"/>
      <inkml:brushProperty name="height" value="0.1" units="cm"/>
      <inkml:brushProperty name="color" value="#E71224"/>
    </inkml:brush>
  </inkml:definitions>
  <inkml:trace contextRef="#ctx0" brushRef="#br0">4 372 7069,'-1'-3'19,"0"3"-21,1-1 0,0 1 0,0-1 0,0 1 0,-1-1 0,1 1 0,0 0 0,0-1 0,0 1 0,0-1 0,-1 1 0,1-1-1,0 1 1,0-1 0,0 1 0,0-1 0,0 1 0,0-1 0,1 1 0,-1 0 0,0-1 0,0 0 0,17-6-102,55-18-83,-46 15-212,2 0-1,-1 2 1,1 1-1,0 1 1,36-2-1,-12 4-297,-47 4 689,0-1 0,0 0 0,-1 0 1,1 0-1,0-1 0,-1 1 1,1-1-1,5-4 0,-9 5 87,0 0-1,0 0 0,0 0 0,0 0 1,0 0-1,0-1 0,0 1 0,-1 0 1,1-1-1,0 1 0,-1-1 0,1 1 1,-1-1-1,0 1 0,1 0 0,-1-1 1,0 0-1,0 1 0,0-1 0,0 1 1,0-2-1,-8-39 1499,2 9-264,7 27-695,0 8-271,5 15-204,4 30-247,6 36 284,7 51 175,-17-28-306,-8-120-119,1 0 0,-7-20 0,4 15-31,0-1 0,-1-21 0,3-7 70,8-75 0,-4 105 29,1 0 0,1 1 0,0-1 0,1 1 0,1 0 0,0 0 0,14-23 0,-17 35-2,1 0 0,-1 0 0,1 0 0,0 0 0,1 1 0,-1 0 0,1 0 0,0 0 0,5-3 0,-7 5 5,-1 1-1,1-1 0,-1 1 1,1 0-1,0 0 0,0 0 0,-1 1 1,1-1-1,0 1 0,0-1 0,0 1 1,0 0-1,-1 0 0,1 0 1,0 0-1,0 1 0,0-1 0,0 1 1,-1-1-1,1 1 0,3 2 1,3 1 23,-1 1 1,1 0 0,-1 0-1,-1 1 1,1 0 0,-1 0-1,0 1 1,11 13 0,-16-18-7,0 1 1,-1-1 0,1 1 0,-1 0 0,1 0 0,-1-1 0,0 1-1,0 0 1,0 0 0,-1 0 0,1 0 0,-1 0 0,1 0 0,-1 0-1,0 0 1,0 0 0,0 0 0,-1 0 0,1 0 0,-1 0 0,0 0-1,1 0 1,-1 0 0,-1 0 0,1 0 0,0 0 0,-1-1 0,1 1-1,-1 0 1,0-1 0,-2 3 0,-2 1 9,-1 1-1,0-1 1,0-1 0,0 1 0,0-1-1,-1-1 1,0 1 0,-9 3 0,-9 2-203,-34 10 1,42-15-385,1 0-1,-25 2 0,15-6-352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40.533"/>
    </inkml:context>
    <inkml:brush xml:id="br0">
      <inkml:brushProperty name="width" value="0.1" units="cm"/>
      <inkml:brushProperty name="height" value="0.1" units="cm"/>
      <inkml:brushProperty name="color" value="#E71224"/>
    </inkml:brush>
  </inkml:definitions>
  <inkml:trace contextRef="#ctx0" brushRef="#br0">10 41 5725 0 0,'11'-6'285'0'0,"-11"4"616"0"0,-3-4 1424 0 0,3 6-2267 0 0,0 0 1 0 0,0-1-1 0 0,0 1 0 0 0,0 0 0 0 0,0 0 1 0 0,-1 0-1 0 0,1 0 0 0 0,0 0 1 0 0,0 0-1 0 0,0 0 0 0 0,0 0 0 0 0,0 0 1 0 0,-1 0-1 0 0,1 0 0 0 0,-2 1 699 0 0,2-1-698 0 0,-3 15 1305 0 0,0 0-1589 0 0,-1 5 336 0 0,2 0 0 0 0,1-1 1 0 0,2 40-1 0 0,0-35 29 0 0,2-1 0 0 0,6 33 0 0 0,-6-46-109 0 0,-1 0-1 0 0,1-1 0 0 0,1 0 1 0 0,0 0-1 0 0,0 0 1 0 0,1 0-1 0 0,0 0 0 0 0,8 10 1 0 0,-10-16-22 0 0,0 0 0 0 0,0 0 0 0 0,0 0-1 0 0,0 0 1 0 0,1 0 0 0 0,-1-1 0 0 0,1 1 0 0 0,0-1 0 0 0,0 0 0 0 0,-1 0 0 0 0,1-1 0 0 0,0 1 0 0 0,1-1-1 0 0,-1 0 1 0 0,0 0 0 0 0,0 0 0 0 0,0-1 0 0 0,1 1 0 0 0,-1-1 0 0 0,0 0 0 0 0,1 0 0 0 0,-1-1 0 0 0,0 1-1 0 0,1-1 1 0 0,-1 0 0 0 0,0 0 0 0 0,0 0 0 0 0,8-4 0 0 0,-6 2-15 0 0,1 0 1 0 0,-1-1-1 0 0,0 0 0 0 0,0 0 1 0 0,0 0-1 0 0,0-1 1 0 0,-1 0-1 0 0,0 0 0 0 0,0 0 1 0 0,0-1-1 0 0,-1 0 1 0 0,1 1-1 0 0,-1-2 0 0 0,-1 1 1 0 0,1 0-1 0 0,2-10 1 0 0,-2 4-18 0 0,-1 0 0 0 0,0-1 1 0 0,-1 1-1 0 0,0-1 1 0 0,-1 0-1 0 0,-1 1 0 0 0,0-1 1 0 0,-1 0-1 0 0,0 0 1 0 0,-1 1-1 0 0,0-1 0 0 0,-1 1 1 0 0,-1-1-1 0 0,0 1 1 0 0,0 0-1 0 0,-1 1 0 0 0,-1-1 1 0 0,-9-15-1 0 0,11 23 23 0 0,0-1 0 0 0,0 0 0 0 0,-1 1 0 0 0,1 0 0 0 0,-1 0 0 0 0,0 1 0 0 0,-1-1 0 0 0,1 1 0 0 0,0 0 1 0 0,-1 0-1 0 0,0 1 0 0 0,-9-3 0 0 0,13 4-1 0 0,0 0 0 0 0,0 0 0 0 0,-1 1 1 0 0,1-1-1 0 0,0 1 0 0 0,-1 0 0 0 0,1 0 1 0 0,0 0-1 0 0,-1 0 0 0 0,1 0 1 0 0,0 0-1 0 0,-1 0 0 0 0,1 1 0 0 0,0-1 1 0 0,-1 1-1 0 0,1 0 0 0 0,0 0 0 0 0,0 0 1 0 0,0 0-1 0 0,0 0 0 0 0,0 0 0 0 0,0 0 1 0 0,0 1-1 0 0,0-1 0 0 0,0 1 0 0 0,0-1 1 0 0,1 1-1 0 0,-1 0 0 0 0,1 0 1 0 0,-1 0-1 0 0,1 0 0 0 0,0 0 0 0 0,0 0 1 0 0,-2 3-1 0 0,2-2-107 0 0,0 0 1 0 0,-1-1-1 0 0,2 1 1 0 0,-1 0-1 0 0,0 0 1 0 0,1 0-1 0 0,-1 0 1 0 0,1 0-1 0 0,0 0 0 0 0,0 0 1 0 0,0 0-1 0 0,0 0 1 0 0,0 0-1 0 0,1-1 1 0 0,-1 1-1 0 0,1 0 1 0 0,0 0-1 0 0,0 0 1 0 0,2 3-1 0 0,4-2-1912 0 0,-2-3 752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8:01.016"/>
    </inkml:context>
    <inkml:brush xml:id="br0">
      <inkml:brushProperty name="width" value="0.1" units="cm"/>
      <inkml:brushProperty name="height" value="0.1" units="cm"/>
      <inkml:brushProperty name="color" value="#E71224"/>
    </inkml:brush>
  </inkml:definitions>
  <inkml:trace contextRef="#ctx0" brushRef="#br0">119 144 6657 0 0,'-5'-5'223'0'0,"-1"0"1"0"0,1 0 0 0 0,-1 0 0 0 0,-8-4-1 0 0,14 9-151 0 0,-1 0 0 0 0,1-1 0 0 0,0 1 0 0 0,-1 0-1 0 0,1 0 1 0 0,-1 0 0 0 0,1 0 0 0 0,-1 0 0 0 0,1 0 0 0 0,-1 0-1 0 0,1 0 1 0 0,-1 0 0 0 0,1 0 0 0 0,-1 0 0 0 0,1 0-1 0 0,-1 0 1 0 0,1 0 0 0 0,-1 0 0 0 0,1 0 0 0 0,0 0-1 0 0,-1 1 1 0 0,1-1 0 0 0,-1 0 0 0 0,1 0 0 0 0,-1 1 0 0 0,1-1-1 0 0,0 0 1 0 0,-1 1 0 0 0,-6 14 1155 0 0,3 26-166 0 0,3-34-877 0 0,1 43 585 0 0,11 88-1 0 0,1-11-524 0 0,-10-86-215 0 0,0-20-12 0 0,-2 1 1 0 0,0 0-1 0 0,-3 23 1 0 0,3-45-17 0 0,0 1 0 0 0,0-1 0 0 0,0 0 0 0 0,0 0 0 0 0,0 0 0 0 0,0 1 0 0 0,0-1 0 0 0,0 0 0 0 0,0 0 0 0 0,0 0 0 0 0,0 1 0 0 0,0-1 0 0 0,0 0 0 0 0,0 0 0 0 0,0 0 0 0 0,0 1 0 0 0,0-1 0 0 0,0 0 0 0 0,0 0 0 0 0,-1 0 0 0 0,1 1 0 0 0,0-1 0 0 0,0 0 0 0 0,0 0 0 0 0,0 0 0 0 0,0 0 0 0 0,-1 1 0 0 0,1-1 0 0 0,0 0 0 0 0,0 0 0 0 0,0 0 0 0 0,-1 0 0 0 0,1 0 0 0 0,0 0 0 0 0,0 0 0 0 0,0 0 0 0 0,-1 0 0 0 0,1 1 0 0 0,0-1 0 0 0,0 0 0 0 0,0 0 0 0 0,-1 0 0 0 0,1 0 0 0 0,0 0 0 0 0,0 0 0 0 0,0 0 0 0 0,-1-1 0 0 0,-9-9 27 0 0,-4-16-15 0 0,4 3-84 0 0,1-1 0 0 0,2 0 0 0 0,0 0 0 0 0,2 0 0 0 0,-5-51 1 0 0,7 36-50 0 0,3-1 0 0 0,1 1 1 0 0,7-43-1 0 0,-6 65 104 0 0,1 1 0 0 0,1-1-1 0 0,1 1 1 0 0,0-1 0 0 0,11-22 0 0 0,-13 32 9 0 0,1 1 0 0 0,0-1 0 0 0,1 1 0 0 0,-1 0 0 0 0,1 0 0 0 0,0 0 0 0 0,0 0 0 0 0,1 1 0 0 0,0 0 0 0 0,0 0 1 0 0,0 1-1 0 0,0 0 0 0 0,1 0 0 0 0,9-4 0 0 0,-10 5 0 0 0,0 1 0 0 0,0-1 0 0 0,1 2 0 0 0,-1-1 0 0 0,1 1 0 0 0,-1 0 0 0 0,1 0-1 0 0,-1 0 1 0 0,1 1 0 0 0,-1 0 0 0 0,1 1 0 0 0,-1-1 0 0 0,1 1 0 0 0,-1 1 0 0 0,1-1 0 0 0,-1 1 0 0 0,0 0 0 0 0,1 1 0 0 0,-1-1 0 0 0,5 4 0 0 0,-3-2 4 0 0,-1-1 0 0 0,0 1-1 0 0,0 1 1 0 0,0-1 0 0 0,-1 1 0 0 0,1 0 0 0 0,-1 1 0 0 0,-1-1-1 0 0,8 9 1 0 0,-11-10 5 0 0,1-1 0 0 0,-1 1-1 0 0,0 0 1 0 0,0-1 0 0 0,-1 1-1 0 0,1 0 1 0 0,-1 0 0 0 0,0 0-1 0 0,0 0 1 0 0,0 0 0 0 0,0 1-1 0 0,-1-1 1 0 0,1 0 0 0 0,-1 0-1 0 0,0 0 1 0 0,-1 0 0 0 0,1 1 0 0 0,-1-1-1 0 0,-2 7 1 0 0,0 1 7 0 0,-2-1-1 0 0,0 0 1 0 0,0 0 0 0 0,-1 0-1 0 0,0 0 1 0 0,-1-1 0 0 0,0 0 0 0 0,-1-1-1 0 0,0 0 1 0 0,0 0 0 0 0,-1 0-1 0 0,0-1 1 0 0,-13 8 0 0 0,-5 3-4 0 0,-1-2 0 0 0,-1-1 0 0 0,-50 20 1 0 0,79-36-6 0 0,0 1 0 0 0,-1-1 1 0 0,1 0-1 0 0,0 1 1 0 0,0-1-1 0 0,0 1 1 0 0,0-1-1 0 0,0 1 1 0 0,0-1-1 0 0,0 1 1 0 0,0-1-1 0 0,0 1 0 0 0,0-1 1 0 0,0 0-1 0 0,0 1 1 0 0,0-1-1 0 0,0 1 1 0 0,0-1-1 0 0,0 1 1 0 0,0-1-1 0 0,1 1 1 0 0,-1-1-1 0 0,0 0 0 0 0,0 1 1 0 0,1-1-1 0 0,-1 1 1 0 0,0-1-1 0 0,0 0 1 0 0,1 1-1 0 0,-1-1 1 0 0,0 0-1 0 0,1 1 1 0 0,0-1-1 0 0,15 19 106 0 0,-14-16-70 0 0,17 16 44 0 0,0 0-1 0 0,1-2 1 0 0,1 0-1 0 0,1-1 1 0 0,0-1 0 0 0,1-2-1 0 0,1 0 1 0 0,39 15 0 0 0,-50-22-694 0 0,0-2 0 0 0,0 0-1 0 0,1 0 1 0 0,-1-1 0 0 0,1-1 0 0 0,19 1 0 0 0,-17-4-963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8:38:01.345"/>
    </inkml:context>
    <inkml:brush xml:id="br0">
      <inkml:brushProperty name="width" value="0.1" units="cm"/>
      <inkml:brushProperty name="height" value="0.1" units="cm"/>
      <inkml:brushProperty name="color" value="#E71224"/>
    </inkml:brush>
  </inkml:definitions>
  <inkml:trace contextRef="#ctx0" brushRef="#br0">251 121 6597,'0'-1'12,"-1"-3"51,1 0 0,0 0 0,-1 0 0,1 0 0,1 0 0,-1 0 0,1 0 0,-1 0 0,1 0-1,2-6 1,-1 7 61,-1 0 0,1 0-1,-1-1 1,0 1 0,-1-1-1,1 1 1,0-1 0,-1 1-1,0-1 1,0 1 0,0-1-1,0 1 1,-1-1 0,-1-6-1,1 9-62,-1-1 0,0 1-1,0 0 1,1 0 0,-1 0 0,0 0-1,0 1 1,0-1 0,0 0 0,0 1-1,0-1 1,0 1 0,0 0 0,-1 0-1,1 0 1,-2 0 0,-7 1 69,0 0 0,-1 1 0,1 0 0,0 1 0,0 0 0,1 1 0,-1 0 0,1 1 0,0 0 0,0 1 1,0-1-1,-16 15 0,19-15-65,1 1 0,0 0 0,1 0 0,-1 0 0,1 1 0,1 0 1,-1 0-1,1 0 0,0 1 0,1-1 0,-1 1 0,2 0 0,-1 0 1,1 0-1,0 0 0,1 0 0,0 0 0,0 9 0,1-8-35,0 0 0,1 0 0,1-1-1,-1 1 1,1-1 0,1 1 0,0-1-1,0 0 1,0 0 0,1 0 0,0 0-1,1-1 1,0 1 0,0-1 0,9 10 0,-6-9-57,1-1-1,-1 1 1,2-1 0,-1-1 0,1 0 0,-1 0 0,2-1 0,-1 0 0,0-1 0,1 0 0,16 4 0,-15-5-469,0 0 1,0 0 0,0-2 0,1 1 0,-1-1-1,1-1 1,-1 0 0,0-1 0,1 0 0,20-6-1,-13-1-988</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8:38:01.682"/>
    </inkml:context>
    <inkml:brush xml:id="br0">
      <inkml:brushProperty name="width" value="0.1" units="cm"/>
      <inkml:brushProperty name="height" value="0.1" units="cm"/>
      <inkml:brushProperty name="color" value="#E71224"/>
    </inkml:brush>
  </inkml:definitions>
  <inkml:trace contextRef="#ctx0" brushRef="#br0">17 20 7581,'-10'2'-64,"4"4"72,6-3 56,4 1 4,-8-4 12,8 0-8,-2 1 4,8 3 8,-2-4 52,4-2-80,8-1-172,-3-3-128,11-1 8,0 1-212,-1 0-212,3-3-208</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8:38:02.022"/>
    </inkml:context>
    <inkml:brush xml:id="br0">
      <inkml:brushProperty name="width" value="0.1" units="cm"/>
      <inkml:brushProperty name="height" value="0.1" units="cm"/>
      <inkml:brushProperty name="color" value="#E71224"/>
    </inkml:brush>
    <inkml:context xml:id="ctx1">
      <inkml:inkSource xml:id="inkSrc1">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1" timeString="2024-05-03T08:38:02.023"/>
    </inkml:context>
  </inkml:definitions>
  <inkml:trace contextRef="#ctx0" brushRef="#br0">300 188 7229,'4'-6'189,"0"0"0,0 0 0,-1 0 0,0-1 0,0 1 1,0-1-1,1-7 0,-3 12-116,-1 1 0,0-1 0,1 0 0,-1 0 0,0 0 0,0 0 0,0 0 0,0 1 1,-1-1-1,1 0 0,0 0 0,-1 0 0,1 1 0,-1-1 0,0 0 0,1 0 0,-1 1 0,0-1 0,0 1 0,0-1 0,0 1 0,0-1 0,-1 1 0,1-1 1,0 1-1,-1 0 0,1 0 0,-1 0 0,1 0 0,-1 0 0,1 0 0,-4-1 0,-1 0 52,0 1 0,-1 0 0,1 1 1,0-1-1,0 1 0,-1 0 0,-8 2 0,-5-1 109,11-1-126,0 0-1,0 2 1,0-1-1,0 1 1,1 0-1,-1 1 1,0-1 0,1 2-1,0-1 1,0 1-1,-15 10 1,21-12-95,-1 0 1,1 0 0,-1 0 0,1 0 0,0 1 0,0-1 0,0 1-1,0-1 1,0 1 0,1 0 0,-1-1 0,1 1 0,-1 0 0,1 0-1,0 0 1,1 0 0,-1 0 0,0 0 0,1 1 0,0-1 0,-1 0-1,1 0 1,0 0 0,1 0 0,-1 1 0,1-1 0,-1 0 0,1 0-1,0 0 1,0 0 0,0 0 0,1 0 0,-1 0 0,1-1 0,-1 1-1,5 4 1,-1 1 9,1-1 0,0 0 0,0 0 1,1-1-1,-1 0 0,2 0 0,12 9 0,6-1 33,29 14 0,11 5 25,-63-31-77,0 0-1,0-1 1,0 1-1,0 1 1,-1-1-1,1 0 1,-1 1-1,1-1 1,-1 1 0,0 0-1,0 0 1,0 0-1,0 0 1,-1 0-1,1 0 1,0 4-1,-1-5 2,-1 0 0,0 0-1,0 0 1,0 0 0,0 0 0,-1 0-1,1 0 1,0 0 0,-1-1 0,0 1 0,1 0-1,-1 0 1,0 0 0,0-1 0,0 1-1,0 0 1,0-1 0,0 1 0,0-1-1,-1 1 1,1-1 0,0 0 0,-1 1-1,1-1 1,-1 0 0,0 0 0,1 0-1,-1 0 1,-3 1 0,-4 2-40,0 0 0,-1-1 1,1 0-1,-1-1 0,1 1 0,-1-2 1,-10 1-1,-72-1-1419,55-1 394,28 0 532,0 0 0,1-1-1,-1 0 1,0-1 0,0 0-1,1 0 1,-12-5-1,4-1-775</inkml:trace>
  <inkml:trace contextRef="#ctx1" brushRef="#br0">405 81 7037 0 0,'-28'-2'285'0'0,"16"0"1099"0"0,14 2-461 0 0,58-14-135 0 0,10 2-760 0 0,115-14-256 0 0,-126 27-390 0 0,-44 0-114 0 0,1-1 1 0 0,14-1 0 0 0,-29 1 674 0 0,-1-1-1 0 0,0 1 0 0 0,0 0 1 0 0,1 0-1 0 0,-1 0 0 0 0,0 0 1 0 0,0 0-1 0 0,0 0 0 0 0,1-1 1 0 0,-1 1-1 0 0,0 0 0 0 0,0 0 1 0 0,0 0-1 0 0,0 0 0 0 0,1-1 1 0 0,-1 1-1 0 0,0 0 0 0 0,0 0 1 0 0,0-1-1 0 0,0 1 0 0 0,0 0 1 0 0,0 0-1 0 0,0 0 0 0 0,0-1 1 0 0,0 1-1 0 0,0 0 0 0 0,0 0 1 0 0,1-1-1 0 0,-1 1 0 0 0,-1 0 1 0 0,1 0-1 0 0,0-1 0 0 0,0 1 0 0 0,0 0 1 0 0,0 0-1 0 0,0-1 0 0 0,0 1 1 0 0,0 0-1 0 0,0 0 0 0 0,0-1 1 0 0,0 1-1 0 0,0 0 0 0 0,-1 0 1 0 0,-4-16-875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8:02.396"/>
    </inkml:context>
    <inkml:brush xml:id="br0">
      <inkml:brushProperty name="width" value="0.1" units="cm"/>
      <inkml:brushProperty name="height" value="0.1" units="cm"/>
      <inkml:brushProperty name="color" value="#E71224"/>
    </inkml:brush>
  </inkml:definitions>
  <inkml:trace contextRef="#ctx0" brushRef="#br0">110 0 4784 0 0,'-26'8'104'0'0,"6"-1"120"0"0,1 1 145 0 0,7 11-57 0 0,-8-8 128 0 0,16 2 84 0 0,-2-3 64 0 0,4 0 84 0 0,2 8-60 0 0,2 6-40 0 0,0 0-136 0 0,4-1 56 0 0,4 5-124 0 0,-6 5-84 0 0,8 6-52 0 0,-6 5-240 0 0,-4 3-400 0 0,-2-3-524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8:02.739"/>
    </inkml:context>
    <inkml:brush xml:id="br0">
      <inkml:brushProperty name="width" value="0.1" units="cm"/>
      <inkml:brushProperty name="height" value="0.1" units="cm"/>
      <inkml:brushProperty name="color" value="#E71224"/>
    </inkml:brush>
  </inkml:definitions>
  <inkml:trace contextRef="#ctx0" brushRef="#br0">1 33 6657 0 0,'0'0'1958'0'0,"1"-6"-1364"0"0,1 3-242 0 0,3-10-381 0 0,-5 3 3293 0 0,7 19-3188 0 0,0 0-65 0 0,0 0 0 0 0,-1 0 0 0 0,0 1 0 0 0,-1 0-1 0 0,0 0 1 0 0,0 0 0 0 0,4 16 0 0 0,-4-5-1 0 0,1 0-622 0 0,-1 0 0 0 0,-1 0 1 0 0,0 0-1 0 0,0 43 0 0 0,-6-41-649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8:03.095"/>
    </inkml:context>
    <inkml:brush xml:id="br0">
      <inkml:brushProperty name="width" value="0.1" units="cm"/>
      <inkml:brushProperty name="height" value="0.1" units="cm"/>
      <inkml:brushProperty name="color" value="#E71224"/>
    </inkml:brush>
  </inkml:definitions>
  <inkml:trace contextRef="#ctx0" brushRef="#br0">4 377 4312 0 0,'0'0'12'0'0,"-1"0"1"0"0,1 0-1 0 0,0 1 0 0 0,0-1 0 0 0,0 0 0 0 0,0 0 0 0 0,-1 0 0 0 0,1 0 0 0 0,0 0 0 0 0,0 0 0 0 0,0 1 0 0 0,0-1 1 0 0,0 0-1 0 0,-1 0 0 0 0,1 0 0 0 0,0 0 0 0 0,0 1 0 0 0,0-1 0 0 0,0 0 0 0 0,0 0 0 0 0,0 0 0 0 0,0 1 0 0 0,0-1 0 0 0,0 0 1 0 0,0 0-1 0 0,0 0 0 0 0,0 1 0 0 0,0-1 0 0 0,0 0 0 0 0,0 0 0 0 0,0 0 0 0 0,0 1 0 0 0,0-1 0 0 0,0 0 0 0 0,0 0 0 0 0,0 0 1 0 0,0 1-1 0 0,0-1 0 0 0,0 0 0 0 0,1 0 0 0 0,-1 0 0 0 0,0 0 0 0 0,0 1 0 0 0,0-1 0 0 0,0 0 0 0 0,0 0 0 0 0,0 0 1 0 0,1 0-1 0 0,-1 0 0 0 0,0 1 0 0 0,0-1 0 0 0,0 0 0 0 0,1 0 0 0 0,-1 0 0 0 0,0 0 0 0 0,0 0 0 0 0,0 0 0 0 0,0 0 0 0 0,1 0 1 0 0,-1 0-1 0 0,0 0 0 0 0,0 0 0 0 0,0 0 0 0 0,1 0 0 0 0,-1 0 0 0 0,0 0 0 0 0,0 0 0 0 0,1 0 0 0 0,-1 0 0 0 0,27 0 964 0 0,3-1-720 0 0,152 6 410 0 0,185-20 0 0 0,-225 6-354 0 0,2349-171 960 0 0,-1131 7-1234 0 0,-1349 171 9 0 0,30-6-461 0 0,-37 7 194 0 0,-5 0-33 0 0,-22 0-329 0 0,-50 9-875 0 0,24-2 449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8:04.043"/>
    </inkml:context>
    <inkml:brush xml:id="br0">
      <inkml:brushProperty name="width" value="0.1" units="cm"/>
      <inkml:brushProperty name="height" value="0.1" units="cm"/>
      <inkml:brushProperty name="color" value="#E71224"/>
    </inkml:brush>
  </inkml:definitions>
  <inkml:trace contextRef="#ctx0" brushRef="#br0">1 13 3552 0 0,'0'0'36'0'0,"1"0"0"0"0,0 0 0 0 0,-1 1 0 0 0,1-1 0 0 0,-1 0-1 0 0,1 0 1 0 0,0 0 0 0 0,-1 0 0 0 0,1 0 0 0 0,-1 0 0 0 0,1 0-1 0 0,0 0 1 0 0,-1 0 0 0 0,1-1 0 0 0,-1 1 0 0 0,1 0 0 0 0,-1 0-1 0 0,1 0 1 0 0,-1-1 0 0 0,1 1 0 0 0,0 0 0 0 0,-1 0 0 0 0,1-1-1 0 0,-1 1 1 0 0,0-1 0 0 0,1 1 0 0 0,-1 0 0 0 0,1-1 0 0 0,-1 1 0 0 0,0-1-1 0 0,1 1 1 0 0,-1-1 0 0 0,1 0 0 0 0,6-5 1493 0 0,-7 6-1488 0 0,0 0-1 0 0,1 0 0 0 0,-1 0 0 0 0,0 0 0 0 0,0 0 0 0 0,0 0 1 0 0,0 0-1 0 0,0 0 0 0 0,0 0 0 0 0,1 0 0 0 0,-1 0 0 0 0,0 0 1 0 0,0 0-1 0 0,0 0 0 0 0,0 1 0 0 0,0-1 0 0 0,0 0 0 0 0,0 0 0 0 0,1 0 1 0 0,-1 0-1 0 0,0 0 0 0 0,0 0 0 0 0,0 0 0 0 0,0 0 0 0 0,0 0 1 0 0,0 0-1 0 0,0 1 0 0 0,0-1 0 0 0,0 0 0 0 0,0 0 0 0 0,1 0 0 0 0,-1 0 1 0 0,0 0-1 0 0,0 0 0 0 0,0 1 0 0 0,0-1 0 0 0,0 0 0 0 0,0 0 1 0 0,0 0-1 0 0,0 0 0 0 0,0 0 0 0 0,0 0 0 0 0,0 1 0 0 0,0-1 1 0 0,0 0-1 0 0,0 0 0 0 0,0 0 0 0 0,0 0 0 0 0,-1 0 0 0 0,1 0 0 0 0,0 1 1 0 0,0-1-1 0 0,12 36 2302 0 0,-6-3-2553 0 0,-2-1 1 0 0,-1 1-1 0 0,-2 0 1 0 0,-1-1-1 0 0,-2 1 0 0 0,-6 37 1 0 0,4-43-874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8:38:04.478"/>
    </inkml:context>
    <inkml:brush xml:id="br0">
      <inkml:brushProperty name="width" value="0.1" units="cm"/>
      <inkml:brushProperty name="height" value="0.1" units="cm"/>
      <inkml:brushProperty name="color" value="#E71224"/>
    </inkml:brush>
  </inkml:definitions>
  <inkml:trace contextRef="#ctx0" brushRef="#br0">0 82 6597,'1'-2'72,"-1"0"1,1 1 0,-1-1 0,1 0-1,0 0 1,0 1 0,0-1-1,0 1 1,0-1 0,0 1 0,0-1-1,1 1 1,-1 0 0,0-1 0,1 1-1,-1 0 1,1 0 0,0 0 0,-1 0-1,1 0 1,0 1 0,-1-1 0,3 0-1,0-1 75,1 0 0,-1 1 1,1-1-1,-1 1 0,1 0 0,0 1 0,-1-1 0,8 1 0,-1 2-127,1 1 0,-1 0-1,0 1 1,0 0 0,0 1-1,0 0 1,17 11 0,-9-5 2,-2 3-226,2 1-796,-18-15 928,0 0 0,-1 1 0,1-1 0,0 0-1,0 0 1,-1 0 0,1 0 0,0 1 0,0-1 0,0 0 0,-1 0 0,1-1 0,0 1 0,0 0 0,-1 0 0,1 0 0,0 0 0,0-1-1,-1 1 1,1 0 0,0-1 0,0 1 0,-1-1 0,1 1 0,-1-1 0,2 0 0,24-23-332,-2-1 0,26-33 0,-44 48 3171,-25 18-1844,-9 2-1029,1 1 0,0 2 0,1 0-1,0 2 1,2 0 0,-26 21 0,34-23-1016</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8:38:05.181"/>
    </inkml:context>
    <inkml:brush xml:id="br0">
      <inkml:brushProperty name="width" value="0.1" units="cm"/>
      <inkml:brushProperty name="height" value="0.1" units="cm"/>
      <inkml:brushProperty name="color" value="#E71224"/>
    </inkml:brush>
  </inkml:definitions>
  <inkml:trace contextRef="#ctx0" brushRef="#br0">15 80 6097,'0'0'612,"-2"-9"-267,-1-2-124,-2-5-78,2-7 3729,2 2-3239,10 54 369,0 9-990,4 45-1,-9-52-261,-2-20-446,0 0 0,-1 0 0,-1-1 1,-2 20-1</inkml:trace>
</inkml:ink>
</file>

<file path=ppt/ink/ink2.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4-05-03T08:27:54.635"/>
    </inkml:context>
    <inkml:brush xml:id="br0">
      <inkml:brushProperty name="width" value="0.05292" units="cm"/>
      <inkml:brushProperty name="height" value="0.05292" units="cm"/>
      <inkml:brushProperty name="color" value="#FF0000"/>
    </inkml:brush>
    <inkml:context xml:id="ctx1">
      <inkml:inkSource xml:id="inkSrc3">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1" timeString="2024-05-03T08:28:02.276"/>
    </inkml:context>
  </inkml:definitions>
  <inkml:trace contextRef="#ctx0" brushRef="#br0">7248 3637 0,'119'-40'32,"-40"27"-17,133 13 1,-107-13-1,54 13-15,145 0 16,-198 0-16,238 0 31,-238 0-15,92 0 0,-171 0-1,26 0-15,-27 0 16,14 0-1,-27 0 1,0 0 0</inkml:trace>
  <inkml:trace contextRef="#ctx0" brushRef="#br0" timeOffset="640.16">10184 3571 0,'13'0'62,"80"-40"-30,92 27-1,317 13 0,54 0 0,-67-26 1,-198 12-1,-264 14 0</inkml:trace>
  <inkml:trace contextRef="#ctx0" brushRef="#br0" timeOffset="1095.92">13107 3478 0,'13'0'31,"-26"0"-31,158 0 31,-92 0-31,132 0 16,238 0 15,14 0 0,-331 0-15,198 80 0,-212-80-1,133 53 1,-145-53-1,65 13 1,-79-13 0,93 0-1,-27 0 17</inkml:trace>
  <inkml:trace contextRef="#ctx1" brushRef="#br0">26765 660 1855 0,'-3'-7'-11'0,"2"-5"33"0,-3 4 22 0,3-1 17 0,1 1 23 0,-2 1 6 0,1-2 13 0,-1 3 14 0,0-1 21 0,2 4-29 0,-1-2-9 0,-1 3-3 0,1 3-23 0,-1-1 1 15,0 1-12-15,1 2-16 0,-4 0-7 0,2 1-5 0,2 1-11 16,-4 0-16-16,-3 2 3 0,0 1-9 0,-3 2 4 0,0 3-1 16,-6 2-1-16,0 4 1 0,0 4 5 0,-2 3 2 15,-1 5 1-15,-4 2 7 0,0 5 3 0,-1 1 11 0,-2 6 5 16,-2 1 1-16,-1 7-2 0,-1 0-1 0,-1 7 5 15,1-1 3-15,0-3-1 0,1 6-2 0,4 2 3 0,0 4 3 16,3 0 9-16,4 1 8 0,1-1-4 0,6 5-5 16,1 3-2-16,4-2-8 0,4-4-3 0,3-2-4 15,3-5-5-15,2-2-9 0,4-4-2 0,1-1-5 0,1-5-2 16,6-4 3-16,0-3-3 0,4 1-7 0,1-6-3 0,4-1-4 16,2-4-4-16,-1-1-7 0,3-4-14 0,-3-3-20 15,2 4-25-15,-3-12-22 0,1 4-50 0,2-8-42 16,-7-5-67-16,-3-5-63 0,1-8-82 0,-4-3-59 0</inkml:trace>
  <inkml:trace contextRef="#ctx1" brushRef="#br0" timeOffset="795.52">27021 1418 1976 0,'-1'-8'38'0,"1"1"34"0,-5-3 20 0,11 6 20 0,-7 4 2 0,1-3 6 15,0 3 4-15,0 0-3 0,0-2-37 0,0 4-34 0,0 0-26 16,1 1-19-16,-1-3-3 0,2 2-5 0,-2 2-8 15,3 0 10-15,-1 3 1 0,-1 2 6 0,2 2 13 0,1 0 4 16,-3 5 1-16,3 0 7 0,0 3 1 0,-4 1-8 16,4 1 1-16,-2-2-8 0,0 2-2 0,-2-2-8 0,0 0 0 15,0 1-10-15,0-3 6 0,0 0 1 0,0-1-4 16,0-1 5-16,0-2-9 0,0 1 7 0,0-5-2 16,1 0 0-16,-2-3 1 0,1-1 2 0,0-2-2 0,0-3-2 15,0 0 8-15,-2-1-3 0,4-3 2 0,-2-1-1 16,-2-2-4-16,2-2-2 0,2-4-3 0,-2 0-2 0,1-4-12 15,-1-2 1-15,0-5-7 0,0 0 1 0,2-3 0 16,0-3-1-16,-1-3 3 0,-1 3 3 0,4-1 4 0,-1 2 2 16,2 0 8-16,-1 2-3 0,1 1-2 0,3 4 4 0,0 2 3 15,1 3-5-15,2-1 2 0,-1 4 3 0,3 2-12 16,-3 2 11-16,-2 3 0 0,4 1-5 0,-3 1-2 0,4 5 3 16,-4 0 1-16,5 0-5 0,-1 2 8 0,4 3-4 15,-4 0 3-15,4 2-2 0,-4-2 4 0,3 5-2 0,-3-3-1 16,-2 2 3-16,0-1 1 0,-2 3 0 0,-2-3-4 15,2 1 6-15,-4 3-2 0,-1 1 1 0,1 0 0 0,-5-6 0 16,4 5-3-16,-8-6-2 0,4-1 5 0,-1 3 1 16,-3-1-5-16,0 1 2 0,-1 0 5 0,-4 1-4 0,-1 2 5 15,0 2-4-15,-4 1 0 0,2-3 1 0,-6 1-1 16,-4-1 1-16,5-2-1 0,-4 0-2 0,5 0-4 0,-1 0 4 16,-1-3-1-16,1-1-4 0,4 0 6 0,3-1-4 15,-2 0 2-15,3-2-1 0,0 1 5 0,4-3-7 0,2 3-4 16,3-2 4-16,0-1-10 0,1 0 10 0,2 1-5 15,2-1 2-15,4 0 0 0,1 3 6 0,0-3 1 0,4 0-3 16,-1 1 12-16,5-1-8 0,0 2-1 0,6-2 4 16,-4 2-7-16,3-1 6 0,-2 2-2 0,5-1 2 15,-4 4-4-15,1 0-1 0,-7 2-1 0,1-1-1 0,-4 2 1 16,-1 1 1-16,-3-1 6 0,-4 3-1 0,-4-2 1 16,-1 0-1-16,-5 3 9 0,0-2-2 0,-5-1 1 0,-6 3 1 15,-1 0-7-15,-5-4 5 0,-3 2-4 0,-1 0 4 16,-1-3-7-16,0 1 4 0,-1-2-2 0,-2-1-1 0,0-1-3 15,3 2-4-15,-3-4-21 0,4 1-17 0,-3-4-20 16,-1 1-25-16,2-1-22 0,4-1-42 0,1-3-26 0,7-4-10 16,2-3-29-16,3-2-35 0</inkml:trace>
  <inkml:trace contextRef="#ctx1" brushRef="#br0" timeOffset="1187.15">27539 1369 1727 0,'-12'2'29'0,"8"2"19"0,-9-1 24 0,17-3 15 0,-13 3 18 0,6-2 5 0,2-1 2 0,-3-4 2 0,4 4-30 0,4 0-16 16,-1 0-24-16,0 0-14 0,8 0-13 0,-2 0-8 0,4 0 1 15,4-2-9-15,5 2 6 0,1-1-5 0,4 1 1 16,0-2 3-16,-1 2-19 0,1-2-6 0,-4 0-3 0,0 0-3 15,-6-1-14-15,1 3-6 0,-6-4-10 0,1 8-13 0,-6-6 0 16,0 4 7-16,-3-4-15 0,-1 7-9 0,-2-8 2 16,-2 6 5-16,1-3 9 0,-7-3 12 0,0 3 14 0,-1-2 4 15,-4-3 19-15,-1 3 33 0,-4-1 24 0,4-1 5 0,-7 3 13 16,6-5 16-16,0 5 6 0,2-3 1 0,0 3-4 16,6-4-13-16,-1 5-16 0,1-1 0 0,3 2-10 15,2-2-10-15,1 3 0 0,-2 2 0 0,2 5 3 0,-2-3-1 16,2 1 4-16,-1 5 1 0,1 0-4 0,-2 4-6 15,2 2-7-15,-1 4 2 0,2-2-5 0,-2 5 0 0,2 1-4 16,-1-1-3-16,2 2-2 0,-1-4-12 0,1 0-13 16,0-4-26-16,-4 2-22 0,4-4-34 0,-4-2-28 0,4-6-6 15,-1-1-47-15,2 0-54 0</inkml:trace>
  <inkml:trace contextRef="#ctx1" brushRef="#br0" timeOffset="1625.41">27889 1386 1935 0,'4'0'-22'16,"-4"5"28"-16,0-8 5 0,3 6 0 0,-6-3 9 0,3 2 6 15,-4 0 10-15,4 3 5 0,-2 0 33 0,2-1-19 16,0 5 4-16,0 1 11 0,2 5 0 0,-2 1 10 16,4 4-5-16,-4 0 1 0,3 3-9 0,-2-1-6 0,1 0-10 15,0-1-8-15,-1-2-8 0,-1 4-16 0,3-4-8 16,-3-1-7-16,4 0 1 0,-4-3-5 0,1 0 2 0,1-2-4 15,-2 0 0-15,2-1-1 0,-2-2 4 0,0-3-1 16,0 0-1-16,0-1 1 0,-2-2-3 0,0-3 4 0,2 2 1 16,-1-3 0-16,1-1-3 0,-4-2 4 0,1-2-7 15,2-2 5-15,-3-2-2 0,0-4-4 0,-2-1-7 0,-1-7 0 16,2-1-3-16,-3-5-2 0,4 0-1 0,-4-5-3 16,2-4 1-16,2 2 6 0,3-2-1 0,1 4 3 15,0 4 6-15,5 3 3 0,-1 2-1 0,6 1-1 0,-2 4 3 16,3-1-2-16,3 8 0 0,0-4 1 0,3 1-7 0,1 2 1 15,3 3 5-15,-3 1 0 0,3 5 0 0,0-1-2 16,-3 4-2-16,2 2 0 0,-2 2 5 0,0 1-3 0,-2 4 0 16,0 0 7-16,-2 3-2 0,-5 3 9 0,1-2 6 15,-3 2 3-15,-2-5 2 0,-5 0 3 0,-1 2 1 0,-4 3 2 16,-3-3-4-16,0 0-7 0,-3 1-2 0,-4 1-1 16,-3 3-5-16,-3 0-1 0,0-3-1 0,-2-1-9 0,-1-1 0 15,1-2-27-15,-1 0-16 0,5-3-32 0,-5-1-20 16,9-1-43-16,0 0-46 0,2-5-16 0,3 0-68 0</inkml:trace>
  <inkml:trace contextRef="#ctx1" brushRef="#br0" timeOffset="2283.19">28672 1586 2115 0,'-9'-4'43'0,"8"1"42"0,-1-4 15 0,0 7 33 0,2 0 6 0,-1 0 0 0,-2 0 1 0,-1 1-2 16,8 3-42-16,-6-2-44 0,0-1-17 0,1 2-32 0,1 4-3 15,-2 0-4-15,0 1-1 0,-1 4 3 0,0 3 2 16,0 1-2-16,-1 3 0 0,0 2 3 0,4-1-1 0,-3 4 2 0,1-3 1 15,2 0-2-15,0-1-6 0,0 2 6 16,0-4 4-16,0 1-8 0,0-1 1 0,0-5 1 0,0 2 5 16,0-5-5-16,-1 1 5 0,1-1-6 0,0-3 2 15,0 0 4-15,0-6-9 0,0 3 4 0,0-2 1 0,0-2-2 16,0 0-1-16,0-4 0 0,0 1-8 0,0-4-5 0,0 0 2 16,0-3-2-16,0-1-9 0,0-2 4 0,0-2 6 15,0-3 2-15,0-2 8 0,0 0 1 0,0-2 14 0,0-2 2 16,3 0 7-16,-1 0 2 0,3 0-2 0,-1 3-2 0,2 0-4 15,1 4 5-15,1 2-7 0,-2 3-7 0,3 2 1 0,-1 5-3 16,-1 0-5-16,-1 3 5 0,2 2-2 0,-2 2 2 16,1 3-4-16,1 3 0 0,-3 0 1 0,4 5-5 15,-3 2 9-15,4 0-5 0,-1 1 3 0,0 2-4 0,3-1 0 16,-3 1 7-16,0-2-2 0,-1 1 3 0,2-1-6 16,1-1 3-16,-5-2-1 0,2-1 0 0,1 0 0 0,-1-2-3 15,1 0-5-15,-1-1 7 0,1-2-2 0,-3-2 3 16,1 0-2-16,1-2 1 0,-4-2 1 0,6-1 2 0,-6 0 0 15,0-1-2-15,2-2 2 0,-3-2-3 0,0-2 2 0,2 0 2 16,-2-1-2-16,0-5-2 0,0-1 6 0,-3-3-9 16,0-2 5-16,0-1-4 0,-1-1 0 0,-2-2 3 0,-1-3-2 15,3 3 0-15,-5 0-1 0,4 3 4 0,1 1-4 0,-1 2 4 16,2 3 4-16,0 4-8 0,2 3 3 0,-1 4-4 16,1-1 5-16,-1 3-6 0,-1 2 3 0,0 0 0 0,5 2-4 15,-5 3 4-15,1-1 0 0,1 3 0 0,0 0-2 16,1 1-7-16,-2-2-29 0,3 4-23 0,-3-3-29 0,2 3-35 15,-4-3-40-15,4 1-40 0,2-3-1 0,-3 0-43 16,2-1-27-16</inkml:trace>
  <inkml:trace contextRef="#ctx1" brushRef="#br0" timeOffset="3124.88">29099 1665 1602 0,'0'0'34'0,"0"0"30"0,0 0-44 0,0 0 2 16,0 0 10-16,27 23 8 0,-27-23 13 0,0 0-29 16,0 0 37-16,0 0-41 0,0 0 42 0,0 0 0 0,0 0-4 15,14 31-4-15,-14-31-13 0,0 0-2 0,0 0-6 16,0 0-10-16,0 0-6 0,0 0 10 0,30 44-16 16,-30-44 7-16,0 0 0 15,0 0-2-15,30 4-13 0,-30-4 13 16,40-22-19-1,6-41-3 1,-49 51 7-16,3-1-1 0,-2 0-1 0,1 1 1 16,-2-1 5-16,-1 0 11 0,3 4 9 0,-2-2 4 0,1 4 0 15,2 7 0-15,0 0-4 0,0 0 1 0,0 0-7 0,0 0-3 16,0 0 9 0,0 0-1-16,-33 18 6 0,33-18-2 0,0 0 13 0,0 0 11 15,0 0 3-15,-70 109-3 0,64-88 0 0,4 0-6 16,2 1-7-16,-3 0 2 0,6-4-14 0,-3 0-8 0,6-2-8 15,-1 0-1-15,2-2-9 0,1-4 1 0,0 0 0 0,2-2-3 16,2-2-2-16,2-1-13 0,-1-3-11 0,4-1-20 0,-3-2-6 16,3-3-17-16,-2-1-16 0,0 0-5 0,1-2-8 15,2-3-1-15,-6 2 10 0,1-1 18 0,1-1 7 16,-4-3 13-16,1 2 21 0,-2-2 6 0,-2-1 12 0,1-3 8 16,-2 0 7-16,-2-3 7 0,0 0 12 0,-1-1 14 15,-1-3 0-15,1 4 13 0,-3-1 19 0,3 4 8 0,-3 0-1 16,2 6 14-16,-2 0 0 0,0 4-2 0,-2 3-7 15,2 2-15-15,0 3-15 0,-2-1-8 0,2 2-8 0,-1 0-15 16,1 6-16-16,0-3-6 0,0 4 2 0,0 1 5 0,0 1-3 16,0 5 1-16,0 2 0 0,1 1-4 0,1-2 3 15,0 2-4-15,1 1 8 0,0-1-4 0,1 0-1 0,1-5-2 16,0 1 8-16,0-2-2 0,0 1-2 0,1-3 6 16,-3-1-9-16,5-2 1 0,-3-1 0 0,-2 0 4 0,2-4-6 15,1 1 1-15,-3-1-2 0,3-3-5 0,-1 0 1 0,0-2 1 16,-2-1-4-16,4-1-5 0,-3-1 3 0,2 0-1 15,1-4 3-15,-3 3 3 0,5-5 1 0,-5 2-3 16,5-5 8-16,-1 2-1 0,-1-2 3 0,-1 1-4 0,3 2 0 16,0 1 2-16,-1 2-3 0,0 2-3 0,-3 1-4 0,0 3-3 15,2 2 2-15,-2 2 4 0,-1 2-5 0,0-2 2 16,0 4 4-16,2 0 3 0,1 4 5 0,-1 0 1 0,1 0-2 16,0 2 0-16,0-2 7 0,-1 2-9 0,1 1 6 15,-1-3-1-15,1 0-3 0,-3-2 3 0,2 2 3 0,1-3-2 16,-3 0-1-16,4-3 7 0,-3 1-3 0,1-1 1 15,1-2 3-15,-3 0 1 0,4-1-1 0,-2-1 3 0,1-1-1 16,1-3-6-16,-2 0 5 0,2-1-1 0,0 1-2 0,0-3 0 16,0-3-1-16,1 1-6 0,-3-2 0 0,1 0 11 15,-1-1-2-15,-1-1 0 0,-2-3 3 0,-3 0 8 0,0-1 11 16,-6-1 21-16,1 2 2 0,-1-2-5 0,-1 5-3 16,-2-2-3-16,-1 2-6 0,1 3-3 0,-3 0-16 0,-1 3-18 15,-4 1-3-15,0 1-23 0,-3 1-26 0,1-1-31 0,-8 0-48 16,0 5-62-16,-3-2-88 0,0 0-58 0</inkml:trace>
  <inkml:trace contextRef="#ctx1" brushRef="#br0" timeOffset="5607.15">22320 483 1625 0,'0'2'36'0,"0"0"-21"0,0-7 25 0,-1 8 3 0,-1-3 4 0,5 4-6 0,-4-4 2 0,5 0 0 15,3 0-34-15,0 0 23 0,6 0-27 0,4 2 5 16,-1 1-3-16,6 0 3 0,4 3 2 0,0 3 12 0,3 3 2 16,6 4 11-16,1 2 3 0,1 3 0 0,-1 6 8 15,4 3 17-15,2 4-4 0,-5 2-7 0,-1 5-5 0,1-1-7 16,-3 10 5-16,2-1 0 0,-1 2-10 0,-5 4-8 16,0 4-1-16,2-1-2 0,-2 3 1 0,-4 2-4 15,2 0-4-15,-8 8-4 0,1-4 1 0,-5 5-5 0,-2-1 2 16,-4 0-3-16,-2 2 4 0,-7-4 5 0,2 0 2 15,-6-5 15-15,-2-3 4 0,1-1-4 0,-9-6 4 0,-1-1 4 16,-5-2-1-16,-2 2 5 0,-6-5 0 0,-1 0-8 16,-5-2-7-16,-1 2 12 0,-4-4-1 0,-1-1-2 15,-4-1-3-15,0-2-9 0,-6-5 1 0,3-2-9 0,-2-8-3 16,-1-1-6-16,3-4 1 0,4-8-8 0,2 0 1 16,6-5-19-16,6-5-42 0,1-2-46 0,6 0-60 0,2-1-83 15,3-7-82-15,-1 0-73 0</inkml:trace>
  <inkml:trace contextRef="#ctx1" brushRef="#br0" timeOffset="6482.2">20419 1367 1586 0,'2'-3'34'0,"-4"3"-19"0,1 0 3 0,-3 0 24 0,4 0 13 0,-3 0 17 0,6-2 23 0,-3 0 10 0,4-4-22 0,5 1 33 0,-5-8 22 0,6 8-18 16,-10-4-11-16,7 5-18 0,-7 4-1 0,0 0 2 0,0 0-8 0,0 0-12 0,0 0-29 15,0 0-5-15,0 0-1 0,0 0-4 0,-17-15-20 16,17 15-29-16,0 0-8 0,0 0 1 15,-75-4 5-15,-94 46 16 32,169-42-18-17,-48 52 11 1,40-25 0-16,16-13 3 0,5 0 0 0,4 5 1 16,0-2-2-16,1-2 4 0,4 3-7 0,1-3 4 0,-1 1-1 15,-2-1-1-15,-2-4-5 0,-1 1 3 0,-4-1-1 16,-1-2 0-16,-4-1 2 0,-3 3 3 0,-2-3-1 0,-3 0 2 15,-3-1-2-15,-3 1 6 0,-1-1 1 0,-7 2-1 16,0-2 3-16,-3 0-4 0,-3-1 4 0,-5-1-2 0,-3 0 0 16,-2-2 0-16,-4-2-3 0,0-1-5 0,-1-1 2 15,5-2-1-15,1-2-5 0,2 0-7 0,2-2 0 0,5 0-32 16,1-5-11-16,6 1-14 0,2-1-34 0,-2 0-30 16,2-5-25-16,8 0 18 0,3-1-37 0,2 2-20 0,7-3-43 15</inkml:trace>
  <inkml:trace contextRef="#ctx1" brushRef="#br0" timeOffset="6739.24">20677 1258 1927 0,'3'6'-15'0,"-6"-8"29"0,6-4 21 0,-3 8 13 15,-3-4 7-15,0 5 10 0,0 0 1 0,0 0 4 16,-1-8 13-16,3 11-23 0,-4-5-20 0,1 7-10 0,-3-1-4 15,2 4-8-15,-3 2 3 0,0 2 4 0,-2 0 7 16,-2-1-2-16,3 9 0 0,-4-5-3 0,2 8-1 0,0-6-4 16,-2 4-1-16,4 1-8 0,-2 4-7 0,1 0-3 0,-1-4-1 15,2 1-1-15,-1-2-16 0,1 0-12 0,-2-2-23 16,1-1-18-16,1 1-27 0,-4-4-28 0,5 1-27 16,2-5 6-16,-1-1-23 0,0-4-31 0,2-1-26 0</inkml:trace>
  <inkml:trace contextRef="#ctx1" brushRef="#br0" timeOffset="7124.31">20801 1389 1863 0,'1'-1'-12'0,"-2"1"33"0,2-4 8 0,-1 4 13 0,-6 0 13 15,3 0 3-15,-2 0 7 0,3 0 3 0,-3 0 10 16,-1-1-32-16,3 2-12 0,2-1-1 0,1 0-15 0,-2 4-2 15,-1-1-7-15,1 3-1 0,0 2 0 0,1 0 0 16,-1 4 6-16,1 0-9 0,1 3 3 0,0 0-4 16,1 0 1-16,2-2-4 0,-1 0 4 0,3 0-3 0,-2-2-8 15,2-1-3-15,1 1-2 0,-1-4-2 0,0 2-2 0,1-1 0 16,-3-5-3-16,4 2 4 0,-2-3 3 0,0 1 3 16,2-3-1-16,-2-3 6 0,-1 2-5 0,1-3 3 15,1 0-1-15,1-3 1 0,1-1 1 0,-2 0-1 0,3-1-1 16,-2-2 3-16,1-2 2 0,-2 1 2 0,3-1 2 15,-2-2-4-15,-1-1 2 0,1-2 1 0,-4 5-1 0,2 0-6 16,-3 2 8-16,1 1 1 0,1 4-2 0,-3 2 1 16,-1 2-3-16,0 4-4 0,2-2 4 0,-4 6-1 0,2 0 1 15,-1 2 0-15,1 6 2 0,-4 0-2 0,4 3 1 16,-3 2 5-16,-1 3 0 0,1-1 1 0,0 3-4 0,-1-2-2 16,3 1 0-16,-3 0 2 0,3-1-5 0,-2 1-21 15,3-3-21-15,0-1-31 0,0-2-36 0,1-7 12 16,2 1-44-16,1 0-49 0,1-4-46 0</inkml:trace>
  <inkml:trace contextRef="#ctx1" brushRef="#br0" timeOffset="7344.58">21212 1328 1903 0,'0'-3'-18'0,"-3"7"31"16,4-6 5-16,-2 8-3 0,-4-3 1 0,-2 8 3 0,4-10 0 15,-2 8 6-15,-4-2 17 0,4-4-31 0,-1 3-1 16,-1-1 3-16,3 8 2 0,-4-3-2 0,2 6-5 0,-1-1 1 16,2 4-1-16,2 0-2 0,0 2-1 0,0 3-1 15,0-3-13-15,2-2-18 0,-3 0-18 0,3-3-35 0,2 0 12 16,-2-3-25-16,1-1-28 0,-2-2-38 0,2-3-17 16</inkml:trace>
  <inkml:trace contextRef="#ctx1" brushRef="#br0" timeOffset="7678.33">21149 1470 1204 0,'0'-8'23'0,"3"-2"27"15,6 6 2-15,-8-1 13 0,3 5-34 0,-3-3 50 16,4 3-46-16,-2-1 47 0,1 1-71 0,0 1 20 0,4 1-49 16,-2-1 37-16,4-1-15 0,1 3 0 0,0-3-5 15,0 2 2-15,5-2-1 0,0 3 6 0,1-6-6 0,-1 3 4 16,1 0-4-16,-1-4 1 0,0 2 0 0,-2 0 10 15,0 1-6-15,-2-1 3 0,-6-3-1 0,2 1-5 0,-2 1 23 16,-3-3-46-16,0 0 54 0,-3-1-41 0,-3 2 65 16,3 1-49-16,-5-2 70 0,5 3-37 0,-3-1 40 0,2-2 3 15,1 1 9-15,0-4-8 0,1 0-3 0,1-5 5 16,1 6-3-16,-1-4-8 0,-1 4-11 0,2 1-7 0,-3 4-14 16,0 2-15-16,0 2-5 0,0 2-12 0,0 4-12 0,0 2 0 15,0 0 3-15,0 8-1 0,0-3 5 0,0 10 6 16,0-1-7-16,0 10 1 0,0-4 3 0,0 6-7 15,-3 3 0-15,2 1-4 0,-1 2-36 0,-3-2-32 0,0 0-33 16,1-1-67-16,-1-4-9 0,4-4-67 0,-3 0-69 16</inkml:trace>
  <inkml:trace contextRef="#ctx1" brushRef="#br0" timeOffset="9794.04">21644 1428 1688 0,'1'-9'1'0,"-2"0"25"0,2 2 18 0,7 4 18 0,-8 0 16 0,0-1 6 0,0 2 18 0,0 0 10 0,-2 2 1 16,4 2-18-16,-7-5-12 0,10 3-19 0,-7 3-15 0,4-1-11 15,-4 2-24-15,2-1-6 0,-3 2-5 0,2 3-2 16,1 3-7-16,-2 2 4 0,1 2 1 0,1 3 7 15,-4-2 4-15,3 6-3 0,-1-1 3 0,-1 0-6 16,0-2 1-16,-1 2-2 0,0-5-3 0,0 2 3 0,-2-3 0 16,3 1-2-16,-2-4-1 0,1-1 0 0,0-2 1 15,1-1-1-15,0 0 2 0,0-3-3 0,-2-1 0 16,2-2 4-16,3 0 2 0,-1-2 2 0,-1 0 4 0,2-2-1 16,0 2 4-16,2-3-2 0,-2-2 1 0,1 0-2 15,-1-2 2-15,3-1-4 0,2-2-1 0,-4-5-3 0,3 0-2 16,-1-2-2-16,-2-2 0 0,6-1 0 0,-1-6-6 15,-3-1 9-15,5-2-2 0,-2 1-1 0,4 0 2 0,-2 3 4 16,3-5 2-16,-3 4-1 0,2 1 1 0,2 1-6 16,-2 5 2-16,-1 3 0 0,0 3-2 0,-1-1-3 0,0 6-3 15,-1 3 5-15,0 0-5 0,-2 5 2 0,0 1 0 16,1 1 2-16,-1 4-2 0,2 2 0 0,0 4-1 0,1 1-1 16,0 5 7-16,0-2-3 0,1 2-4 0,1 1-4 15,-2 4 10-15,4 0 1 0,-4 3-2 0,1-5-2 0,1 4-1 16,0 1 1-16,0 2 2 0,-4-2 2 0,1 0-7 15,0-4-3-15,-4-1-26 0,4-2-27 0,-4-1-35 0,-3-2-30 16,3-3-37-16,1-2-4 0,-4-3-38 0,-4-1-42 16,2-2-30-16</inkml:trace>
  <inkml:trace contextRef="#ctx1" brushRef="#br0" timeOffset="10001.29">21714 1506 1711 0,'-6'-3'20'0,"8"-1"20"16,1 4 5-16,-3 3 13 0,0-2 8 0,0-1-2 0,-3 0 0 0,6 2-2 0,-3-1-22 16,1-2-14-16,4-1-8 0,-2 1-11 0,7-2-14 15,1 1 4-15,2-2-8 0,3 1-11 0,2-3-23 0,4 0-20 16,5-1-22-16,-3-3 12 0,3 0-11 0,-2 1-34 0,-1-1-15 16,0 3-11-16,-4-3 0 0,-1 6-15 0,2-2 20 15</inkml:trace>
  <inkml:trace contextRef="#ctx1" brushRef="#br0" timeOffset="10470.07">22107 1381 1196 0,'0'-3'25'0,"-3"0"26"0,-1-5 31 16,1 3-18-16,0 2 5 0,-2-7 25 0,-1 5 13 0,1-3 17 16,2 2-6-16,-2 3-13 0,2-2-18 0,-2 4 22 15,5-7-3-15,-1 8-24 0,-1-5-14 0,2 7-18 0,0-2-21 16,0 3-13-16,0 0-11 0,-2 3-6 0,2 5-4 0,-1-3 3 16,1 3 0-16,-2 1 3 0,2 2 2 0,-2 5 0 15,2 2-3-15,0-2 2 0,0 1 3 0,0 2-5 0,0 4-1 16,0-5 2-16,0 1-1 0,-4-2 1 0,4-3 0 15,-1-1-2-15,-1 0-1 0,-1-2 1 0,1-4-2 0,-3 0-15 16,2-2-7-16,2-1-9 0,-3-3-1 0,0 0-5 16,4-3-9-16,-8 0-17 0,8 1 1 0,0-5-2 0,-1-4-5 15,1-1 1-15,0 1 5 0,1-5 10 0,-1 2 7 16,3-7 14-16,2 0 6 0,-1-3 14 0,1-2 13 16,-2 0 9-16,4-3 11 0,-1 0 12 0,2 4-1 0,-2-4 5 15,1 8 5-15,-1 2 6 0,1 1-2 0,0 4 1 16,0 2-13-16,-3 4-11 0,3 2-3 0,-6 2 1 0,3 0-12 15,1 0-6-15,-1 2 5 0,-1 2 9 0,-1-2 2 0,2 1 0 16,0 3 5-16,0 5-1 0,1-1 8 0,1 3-6 16,-1 1 2-16,0 2-14 0,0 6 0 0,1-4-2 15,-1 0 2-15,4-2-2 0,-4-1 1 0,4 0 5 0,-2-4-6 16,4 0 3-16,-2 0-4 0,-1-2-1 0,3-4 2 16,-1 1-3-16,-1-5-2 0,0-1 5 0,0 0-2 0,-3 0 1 15,0-5-3-15,1 1-7 0,0-3-13 0,0-1 1 16,-1-1-10-16,1-1-3 0,-4-5 3 0,1 2-6 0,3-4 1 15,-6-2 4-15,1 2 7 0,-2-4-1 0,0 2 14 16,0 2-4-16,-3 1 0 0,3-2 2 0,-4 2 5 0,1 1 4 16,3 4-2-16,-3 2 6 0,2 0-8 0,1 3-4 15,-2 2 3-15,2 3-4 0,-1 2-15 0,1 0-7 16,0 5-19-16,0-5-14 0,-4 5-7 0,8-5 18 0,-4-1-67 16,0 8 8-16,0-5-20 0,0 2-24 0,1-2-20 15</inkml:trace>
  <inkml:trace contextRef="#ctx1" brushRef="#br0" timeOffset="10873.23">22510 1389 1594 0,'-2'0'36'0,"6"-6"-20"0,0 6 3 0,-4 0 6 0,-3 0 9 0,3 1 12 16,0-1 2-16,0 4 0 0,-1-4-39 0,-1 3 19 0,0-3-1 15,2 6-3-15,0-3-6 0,0 2-10 0,0 1-2 16,0 3 11-16,2 3 6 0,-2-2 0 0,2 5-1 0,-2-1-3 15,-2 3-2-15,4-2-1 0,-2-1-1 0,1 1-13 16,-2-1-1-16,1 0 3 0,0-2 0 0,0-12 14 31,0 25-17-31,0-25 21 16,0 0 10-16,0 0-15 0,0 0 1 0,0 0 0 16,0 0-4-16,0 0 4 0,28-136 4 15,-23 117-8 1,2 1 10-16,1-5 3 0,0 5 6 0,1-3-1 15,1 6 0-15,-3-4-3 0,1 4-2 0,0-2-6 0,1 5-7 16,-3 2-5-16,2 2-4 0,-3 6-5 0,3 0-3 16,-4 6 3-16,11 23-1 0,-12-11 1 15,3-3 2-15,-6-13 19 16,49 236-29 0,-45-214-36-16,-3 3-30 0,-1-5-31 15,4-2-32-15,-3-5 9 0,-1-13-42 0,0 0-35 16,0 0-17-16,0 0-11 0</inkml:trace>
  <inkml:trace contextRef="#ctx1" brushRef="#br0" timeOffset="11015.48">22542 1601 1672 0,'0'0'23'0,"0"0"24"0,0 0 12 0,5-49 17 16,-5 49 10-16,0 0 7 0,0 0 6 0,0 0 3 0,0 0-19 15,0 0-23-15,138-68-14 0,-120 68-18 0,4 2-8 16,-2-2-5-16,0-2-9 0,-5 4-32 0,-2 2-41 15,-1-4-61-15,1 0-8 0,-3 1-77 0</inkml:trace>
  <inkml:trace contextRef="#ctx1" brushRef="#br0" timeOffset="13405.31">28438 1667 823 0,'10'-10'17'0,"-1"5"20"0,1-3 7 0,-4 3 17 0,3-3 10 0,-1 1 14 0,1 0 14 16,-5-1 3-16,5 0-7 0,-2 1-52 0,-2-1 55 0,0 1-49 15,-1 2-8-15,0 0-6 0,-3 2 5 0,2 0 9 16,-2 0 0-16,-1 2 45 0,2 0-49 0,-4 1 39 0,2-3 5 16,-4 3-2-16,3 0-9 0,-3 0-8 0,1 0-2 15,0 3 0-15,0-2-11 0,-2 3-1 0,-2-1-2 0,-2 4-5 16,0 2-4-16,-4 3 4 0,-4 3-1 0,-4 4-4 16,2 6 1-16,-1 2 2 0,-1 5-4 0,7 2-1 0,-1 3-2 15,8 1-10-15,0 3-4 0,4-2-6 0,3 2-8 16,3-4-2-16,4 4-4 0,0-3 1 0,5-5-11 0,2 0-12 15,3-4-35-15,4 1-39 0,4-4-60 0,5-3-71 16,4-7-47-16</inkml:trace>
  <inkml:trace contextRef="#ctx1" brushRef="#br0" timeOffset="13935.09">29768 1475 1211 0,'0'4'18'0,"4"-1"37"0,0-2 19 0,5 6-36 0,-1 1 66 0,4 2-40 15,3 4 8-15,1 3 13 0,6-1-6 0,0 7-29 16,4-4-8-16,-2 9 41 0,3-2-55 0,-2 2 51 0,-3 1 0 15,-5 3-5-15,-1 2-8 0,-6-2-10 0,-2 3-9 16,-2-2-3-16,-11 2-13 0,-3-2-11 0,-6 1-7 0,-8-3-22 16,-10 1-37-16,-9 1-45 0,-11-5-40 0,-8 0-20 0,-8-3-56 15</inkml:trace>
  <inkml:trace contextRef="#ctx1" brushRef="#br0" timeOffset="16872.12">23277 1679 625 0,'0'0'17'0,"0"0"10"15,0 0-9-15,0 0 8 0,0 0 5 16,0 0-3-16,0 0 15 0,0 0 7 0,0 0 5 0,-16-4 8 15,16 4 1-15,0 0 2 0,0 0 4 0,0 0 24 16,0 0-18-16,0 0 3 0,0 0-41 0,0 0 42 16,0 0-25-16,0 0-8 0,0 0-4 0,0 0-8 0,0 0 14 15,0 0-6-15,0 0 32 0,0 0-53 0,0 0 36 16,0 0 8-16,0 0 3 0,0 0-5 0,0 0-5 0,0 0-5 16,0 0-1-16,0 0-1 0,0 0-14 0,0 0-5 15,0 0-10-15,0 0 3 0,69-3-4 16,60-6-13-16,-96 6-7 15,0 2-3-15,-1-1 3 0,1 1 1 0,-3 1 0 16,-2-1-3-16,-1 1 2 0,0-2 0 0,-8 2-2 0,2 0 0 16,-5 0 0-16,-4 0-3 0,-1 0 0 0,-3 0-1 15,-2 0 6-15,-2 2-7 0,-3-1 4 0,-1-1 1 0,0 1-1 16,-1-1 3-16,-3 2 1 0,4-2 1 0,-1 1-5 16,-4-1 6-16,4 0-2 0,-2 1-4 0,-1-1 1 15,4 0-6-15,-3 0-23 0,3 0-29 0,-3 2-29 0,1-2-40 16,2-2-23-16,-1 1-74 0</inkml:trace>
  <inkml:trace contextRef="#ctx1" brushRef="#br0" timeOffset="17826.38">23808 1446 1093 0,'3'-6'22'0,"-3"-2"17"0,0 1 25 0,0 2 11 0,0 2-19 16,0-1 54-16,-3-1-24 0,3 0 7 0,0 3-1 15,-1-2-12-15,-1 4-14 0,0 0-7 0,1 0 29 16,-1 0-51-16,2 0 29 0,-1 3-6 0,1-2-20 0,0 1-7 16,0 0-7-16,0 2-11 0,-4-3-8 0,4 2-5 15,0 2-4-15,0 2 0 0,4 3 0 0,-4 1 1 0,0 4-3 16,0 3 9-16,1 2-5 0,2 6 3 0,-1 1 5 16,-2 1-4-16,2 1 0 0,-1 3 0 0,-1-3 0 15,3 3-2-15,-3-2 5 0,-3 0-6 0,3-2-3 16,0 0 2-16,0-5 2 0,-1 0-5 0,-1-2 2 0,0-2 0 15,1-1 1-15,1-2 3 0,-2-3-3 0,2 2 1 16,-1-3 0-16,1-3 2 0,0 0 0 0,0-3-5 0,1-1 0 16,-1 1 1-16,2-2 3 0,-2-1 0 0,1-2-4 15,-1 2 4-15,0-2-5 0,2-1 7 0,-2 0-5 0,2 0-5 16,-2-1-1-16,0-2 0 0,0 2 5 0,1 1-1 16,-1-2 2-16,0 1-7 0,3 1 4 0,-3-1 10 0,0 0-1 15,0 1-5-15,4 0 0 0,-4-2-3 0,0 2 2 16,0 0 7-16,0 0-1 0,0 0-6 0,0 0-2 0,1 0 5 15,-1-2-3-15,2 1-1 0,0 1 2 0,3-3-4 16,-1 2 0-16,-1-3 3 0,3 2 1 0,1-1-1 16,3 2-2-16,2-2 3 0,1 0-2 0,0 0 1 0,7 0 1 15,0 1-2-15,5-2 0 0,4 2 1 0,2-3 4 16,4 3-5-16,7-1 5 0,2 1 0 0,-2 0-1 0,1 0-3 16,9 2 3-16,0-1-3 0,4 1-1 0,-4 1 5 15,2-1-6-15,3 2-2 0,-1 0-2 0,-1-2 7 0,-3 2 0 16,-4-1-1-16,-5 1 2 0,3 0-2 0,-10-2 1 15,-1 3 2-15,-3-3 4 0,-2 2-9 0,-7 0 5 0,0-2-4 16,-4 0 4-16,-5 0-1 0,-3 0 2 0,-5 0-1 16,-2 0-1-16,-3 0 3 0,-1 0-8 0,-1 0-7 15,-6 0-24-15,1 0-24 0,-5 0-28 0,1-5 11 0,-7 1-73 16,-1 1-9-16,-7-3-49 0</inkml:trace>
  <inkml:trace contextRef="#ctx1" brushRef="#br0" timeOffset="18672.86">23755 1451 1085 0,'0'-5'22'0,"-4"-1"15"0,4 3 22 0,0 3 5 0,0-3 13 0,4 1-31 0,-4-1 59 0,1 3-48 0,-1-1 26 15,3 1-49-15,0 1 13 0,0-2-36 0,-3 0-13 16,4-1 30-16,0 1-58 0,1-3 49 0,3 2-45 16,1 2 33-16,4-5-36 0,-1 2 31 0,5 1 7 15,1 0-1-15,5-1 4 0,1 3-3 0,6-2-2 0,0 2 1 16,6 0 2-16,2-1 2 0,6 6-5 0,-1-5 3 15,1 5-5-15,-1-5-2 0,6 3 2 0,-2-3-2 0,4 5-2 16,-7-5-1-16,5-1-3 0,-4-1-1 0,2 2 0 16,-4-4 1-16,-4 4-1 0,0-1 7 0,-7-1-1 0,-2 0-4 15,-7 1 5-15,0-1-2 0,-2 0 1 0,-5 2 1 16,-2-1-1-16,-3 1-3 0,-5 0 3 0,3-3-1 0,-5 3 1 16,-1 0-1-16,-3 0-1 0,2 0-1 0,-1-2 3 15,-1 2-2-15,0 0-2 0,2 0 2 0,-1 0-3 16,1 0-1-16,0 0 4 0,-1 0 1 0,4 2-6 0,2-2 7 15,-3-2-2-15,1 2-2 0,1 0 2 0,-3 0 3 16,4-2-5-16,-3 2-3 0,1-2 7 0,-5 2-5 0,3 0 2 16,0 0 4-16,-1 0-5 0,-1 0 4 0,-1 0 0 15,0 0 3-15,2 0-3 0,0 0 3 0,-4 0-3 0,2 0 3 16,0 0 12-16,0 0-3 0,0 2 5 0,0-2-1 16,0 2 0-16,-2-2-4 0,4 0 2 0,-4 0 0 0,2 2-14 15,2-2-2-15,-2 0 2 0,0 0 0 0,0 0-1 16,0 0-1-16,2 0 0 0,-2 0-2 0,0 0-19 15,0 0 9 1,0 0 30 0,0 0-3-1,0 0 6-15,6 21-12 32,-6-21 11-17,11 26-17-15,3 3 11 31,-14-29 4-15,0 0 3-16,0 0-4 0,10 25-4 16,-10-25 14-16,0 0-7 0,12 52-7 15,-12-43 9-15,0 1-8 0,0 1-2 0,0 3-5 16,0-2 1-16,-1 7 5 0,-1-3-6 0,0 3 4 0,-2 3 0 16,1-1 3-16,0 3-6 0,-2 1 6 0,2 0 1 15,-2-1-5-15,0 2 0 0,0-2-1 0,-1-1-9 0,1-3 3 16,1-1 3-16,-1 0-5 0,-2 0 1 0,4-4-1 15,-4 1 1-15,2-3-4 0,2-2 9 0,-4 0-7 16,4-2 0-16,0-1 0 0,-3-2-17 0,3 1-45 0,-1-2-47 0,1-5-10 16,2-1-94-16</inkml:trace>
  <inkml:trace contextRef="#ctx1" brushRef="#br0" timeOffset="19306.4">24181 1682 1204 0,'2'-4'18'0,"0"-2"13"0,-1 2 16 0,-1 2 9 0,-1-1 32 0,-1 1-45 16,0 0 62-16,2 2-38 0,-1 1-17 0,-1 0-5 0,1 4-12 15,1-4-1-15,-4 4-32 0,1-2 42 0,3 1-69 0,-3-1 36 16,0 0-3-16,3-1-11 0,-5 1-1 0,2 2-10 15,2 3-2-15,-4 0 2 0,2 0 11 0,-2 0 1 16,0 4 6-16,-3-3 0 0,4 5-3 0,-3-2 4 16,2-3 0-16,-1 2 1 0,1-1-3 0,-1 0 0 15,1-1-2-15,2 0 1 0,-2-4 2 0,2 2-4 0,0-2 1 16,1-1 4-16,1-1-4 0,-1 0 1 0,-1-2 0 0,3 1 3 16,0-1 0-16,0-2 3 0,0 1 4 0,0-2 6 15,0 1 12-15,3-1 4 0,0 0 10 0,-1-1 5 16,-1-2-1-16,4-1 0 0,-1-1-8 0,-1 1-10 0,2-6-9 15,-1 0-4-15,1 0-14 0,-1-4-3 0,1-1-2 0,2-1-4 16,-1 0 10-16,2-2-2 0,0 1 1 0,-2 0-5 0,2 2 7 16,1 1-3-16,-1 1-1 0,0 3-1 15,0 2-1-15,2 2-1 0,-6 4 1 0,3 1 4 16,-1 1-7-16,1 2 2 0,-6 0-2 0,5 2 5 0,1 4-4 16,-1-2 6-16,1 3 0 0,0 5 4 0,-1 1 3 15,3 1-6-15,-1 3 7 0,-5 0-3 0,3 1-1 0,-2 1 1 16,0 0-7-16,-3 0-3 0,1-4 0 0,-2 1 9 15,2-2-21-15,-2-2-27 0,1 0-14 0,2-1-32 16,1-4 20-16,-3 0-42 0,2 1-45 0,-3-4-34 0,0-2-16 16</inkml:trace>
  <inkml:trace contextRef="#ctx1" brushRef="#br0" timeOffset="19855.9">24170 1829 1234 0,'-3'-4'20'0,"3"-1"27"0,2-2 11 0,-1 4-33 0,-1 1 60 0,0-4-50 0,3 3 55 0,-3-2-53 0,5 0 29 16,0-1-77-16,-2 1 40 0,6 1-15 0,-1-1-9 0,-1 1-3 16,3-2-5-16,0 0-1 0,5 1 4 0,-6 0 1 15,4 0-3-15,-4-1-1 0,1 3 3 0,1-1-1 16,-2 0-2-16,1-1 2 0,1 3 0 0,-2 0-3 0,1-2 6 16,1 3-6-16,-5 0-1 0,1 0 4 0,-3 1-1 15,-2 0 8-15,0-2-3 0,-4 0 19 0,0 3-44 0,2-1 53 16,-4 0-48-16,0 0 66 0,-2-1-37 0,6 1 50 15,-6 1-53-15,6 0 39 0,-10-3-3 0,10 3-1 0,-3-1-5 16,3 0-16-16,-1 3-11 0,1-2-9 0,0 0 1 16,0 3-9-16,0-1-1 0,0-1-6 0,0 3 6 0,1 4-3 15,1-1 5-15,-2 2 1 0,1-1 3 0,1 6 3 16,0-1-6-16,0 1 3 0,-2-2 1 0,0 2-1 0,4-3 0 16,-4 0-1-16,0-1-2 0,0 1 3 0,0-4 4 15,-4 2 1-15,4-3-9 0,0 0 5 0,-2-2-5 16,0 0 3-16,-1-3 1 0,1-2-3 0,2 2 2 0,2-4 1 15,-2 0 5-15,0 0 4 0,0-1-7 0,0-1 0 0,3-1-1 16,-3 0-4-16,0-4-7 0,-3 1 1 0,6-2-2 16,-3-2-6-16,2 0 7 0,0-3-1 0,-2 0-3 15,0-2 11-15,7-1 2 0,-6 0-3 0,4-1 5 0,-2-1 1 16,2 1 0-16,0 0 2 0,1 3 5 0,-1-1-8 16,1 1 1-16,1 2 5 0,-1 3-5 0,2 2-2 0,-2 1 0 15,2 1-5-15,0 2-3 0,0 2 3 0,1 1-3 16,-2 0-6-16,-1 3 0 0,1 0 1 0,-2 2 2 0,0 1-3 15,2 3 5-15,-6 0-4 0,3 1-1 0,-1 2 5 16,-2 0 3-16,-1 2-4 0,2-1-2 0,-5 0 9 0,0 1-3 16,-2-1 3-16,2-2 1 0,-4 3 4 0,2-3-5 15,-4 1 7-15,-1-2-3 0,-1-1-5 0,1 0 3 16,0 0-9-16,0-3 1 0,0 0-34 0,5-2 36 0,-3-2-64 16,4 2 21-16,1-4-33 0,-3-1-31 0,5-2-37 15</inkml:trace>
  <inkml:trace contextRef="#ctx1" brushRef="#br0" timeOffset="20059.87">24603 1585 1454 0,'2'0'23'0,"-2"-2"32"0,0 1-37 0,0 4 52 0,0-1-37 0,0 3 5 0,0-2-3 0,0 3 0 0,-2-2-19 0,1 0-6 0,1 4 50 16,-3-3-33-16,3 4 49 0,0 1 3 0,0 0 13 0,1 2 8 15,1 4-5-15,-1 0-26 0,-1 3-10 0,5-1-21 16,-5-2-7-16,7 3-10 0,-7-3-11 0,3 0-11 16,-1-1-1-16,-1 1-30 0,2 1-49 0,-3-5-41 0,4-2-11 15,-2 0-45-15,0 0-59 0</inkml:trace>
  <inkml:trace contextRef="#ctx1" brushRef="#br0" timeOffset="20558.31">25050 1699 1594 0,'-4'-2'28'15,"4"2"-14"-15,-1 0 12 0,-2 2 24 0,-1 0 9 0,1-1 22 16,3-1 11-16,-2 0 20 0,2 0-19 0,0-3 24 0,0 3-5 15,0-2-11-15,4 0-3 0,-3 1-24 0,4 1-10 16,-2 0-19-16,4-2-12 0,2-2-6 0,9 3-8 16,2-1-16-16,8 1-9 0,7-3 4 0,10 2 2 0,7 0-2 15,5 1 5-15,4 0-4 0,3 1 1 0,2-2 2 16,-4 2 1-16,-1-2-2 0,-1 2 1 0,-3 0-3 0,-1-2 1 16,-2 1-2-16,-4 0 2 0,-4 1-1 0,1-1 3 15,-5-1 2-15,-3 0-6 0,-9 1 6 0,-3 0-5 0,-3 1 2 16,-10-2 1-16,-1 2-3 0,-5 0 2 0,-5-1 0 15,-3 1-1-15,-2 0 0 0,1-1-5 0,-4 1-24 0,-2 0-19 16,0 1-22-16,-8 0-37 0,2-1-52 0,-4-1-16 16,-5 1-70-16</inkml:trace>
  <inkml:trace contextRef="#ctx1" brushRef="#br0" timeOffset="23059.42">26829 2362 1048 0,'0'0'20'0,"0"0"0"0,0 0 9 16,0 0 3-16,0 0 8 0,0 0 3 0,27-25 5 0,-27 25 1 15,0 0 11-15,0 0-6 0,0 0-9 0,0 0 1 16,0 0-9-16,0 0 19 0,0 0-25 16,0 0-47-16,0 0 53 0,0 0-55 0,0 0 55 0,0 0-10 15,-53-1-18 1,-314 42-8 15,306-32-4-31,-4-3 6 0,-6 3 2 0,-5 0 4 16,-1-1-2-16,0 2 1 0,-6 0-6 0,-1 0 7 0,-10 0-8 15,-3 1 8-15,-6-3-14 0,-7 2 7 0,-3-1-3 16,-16-2 16-16,0 4-42 0,-12-2 40 0,7 1-36 0,5-2 38 16,0 2-27-16,9-2 46 0,-4 1-36 0,11-2 36 15,-8 0-1-15,14-1 3 0,-4 4 1 0,-2-5 1 0,0 4-10 16,-1-3-9-16,2 3-7 0,0-2-4 0,9 1-3 15,0-1-3-15,0 0-3 0,4 1 2 0,-5-1 1 0,7-2-5 16,0 3 3-16,6-2-4 0,-3-1 1 0,4-2 5 16,14 1-4-16,1-2 2 0,15-2-4 0,4 3 5 15,9-3-2-15,9-2 5 0,6 2 3 0,8 0-10 0,7-1 3 16,3-1-3-16,6 2 8 0,1-4-1 0,7 3-1 16,0 1 1-16,3-4 1 0,1 4 3 0,0-2 0 15,1 4-2-15,-1-4-3 0,0 2-2 0,2-1 1 0,-3 1-5 0,2 0-2 16,0 0 1-16,-2 0 3 0,2 1 0 15,0 1 0-15,2 0-2 0,-2-2 4 0,3 2-3 16,-3-1 4-16,2-1-3 0,-2 2 1 0,0 0-5 0,0-2 4 16,-2 0 4-16,1 2-7 0,-3-2 6 0,2 0-7 15,-1 1 5-15,-2 3-6 0,2-4 4 0,-2 1-8 16,0-1-5-16,0 5-13 0,0-5-7 0,-2 2-8 0,4-2-13 16,-2-8 37-16,1 8-54 0,-1-7 26 0,0 7-16 15,0-7 4-15,0 7-10 0,0-2 2 0,-3 2 1 16,3 5-51-16,-3-5 56 0,3 6-25 0,-2-8 23 0,2 9 11 15,0-7 15-15,2 1 4 0,-1-1 12 0,-1 3 18 16,0-3-3-16,2 1 5 0,-2-1 1 0,0 0 0 16,0 0 0-16,0 0 0 0,-2 0 1 0,2 0 1 0,0 0 1 15,0 0-1-15,2 0-4 0,-2 0 9 0,0 0 12 16,0-1 5-16,0 2 6 0,0-5-2 0,0 4 10 16,-2-3 2-16,2 3 4 0,0-3-5 0,0 3-12 0,0-2-6 0,0 2-11 15,0 0 4-15,0 0-1 0,0 0-6 16,0 0-4-16,0 0-5 0,0 0-6 0,-1 0 15 0,1 0-2 15,0 0-2-15,0 2-7 0,-2-2-2 0,2 0 3 16,0 0 3-16,-1 0 6 0,1 0-10 0,0 0 2 16,-4 0-1-16,1 0 4 0,3 1-4 0,-3-1-14 0,0 4-22 15,-1-4-8-15,4 6-29 0</inkml:trace>
  <inkml:trace contextRef="#ctx1" brushRef="#br0" timeOffset="23422.18">21979 2523 1085 0,'0'4'16'0,"-4"-4"9"0,8-4 2 0,-4 4-2 0,-4-2 0 0,1 2-3 16,3 0 4-16,-3 2-2 0,-3 0-17 0,0 5-7 15,-2-2-2-15,0 1-1 0,-4 2 6 0,-2 2 1 16,1 0-4-16,-4 2 1 0,4-1 5 0,-4 0-1 0,1 2 12 15,-3 1 5-15,1-2-9 0,2 0 6 0,-3 0 0 16,1 2 2-16,3-1-2 0,0-3 6 0,1 0-16 0,1-1-4 16,2 0 2-16,2-2-1 0,-1 0-2 0,7-5-2 15,-2 0 1-15,-1-1-1 0,3 2 1 0,3-3 13 16,2 0 10-16,4 0-32 0,-3-3 53 0,2 3-47 0,1 0 55 16,1 0-56-16,0 0 54 0,3 0-39 0,-1 4-5 15,-2-4 29-15,8 8-46 0,0-5 53 0,4 5-53 16,1-3 52-16,4 4-53 0,0 0 27 0,-1-1-5 0,2 3 5 0,1-4-8 15,-5 4-30-15,-1-3-24 0,-2 3-72 16</inkml:trace>
  <inkml:trace contextRef="#ctx1" brushRef="#br0" timeOffset="24388.22">21099 2498 1385 0,'0'-7'26'0,"-5"0"4"0,4 4 10 0,-3-2-30 0,0-1 35 0,-2 3-39 0,-1-1 40 15,-1 4-36-15,-2-5 13 0,2 5-42 0,-7-2 26 16,0 0-3-16,-2 0 3 0,-3 2-3 0,-2-2 4 0,-1 4-7 0,-2 0 2 15,-3 1-1-15,1 0 13 0,0 0-13 0,-3 3 19 16,4 1-7-16,-3-2 1 0,4 1 4 0,1 1-2 0,0 2-3 16,2 0-10-16,6-1 10 0,1 0-18 0,2-1 9 0,0 2-7 15,4-1 2-15,2 0 0 0,1-1 7 0,3 0 7 0,-2-1-1 16,2-2-39-16,6 3 43 0,2-3-35 0,3 3 39 16,0-4-44-16,7 4 39 0,3-6-43 0,6 1 37 0,2 1 0 15,4-3-5-15,4-2-3 0,2 1 2 0,2-2 2 0,3-4-1 16,0 2-3-16,1-2 2 0,-3 1 3 0,0-2-4 15,3 0 3-15,-6 1-2 0,-3-1 3 0,1 1 0 0,-8-1-4 16,0 2 2-16,-3-1 0 0,-5 0 5 0,-3 3 2 0,-3-1 2 16,-3 0-2-16,-4 1-4 0,-5-1 4 0,0 0-6 15,-5 2-4-15,-3-1-5 0,2-1-3 0,-5 1-2 0,-3-1-6 16,-4 3-3-16,-2-1-2 0,-6 2 0 0,0-2-1 0,-4 3 1 16,0 0-8-16,-4 3 5 0,1-2-1 0,1-2 37 0,1 4-53 15,1-3 40-15,0 1-42 0,6-2 35 0,-2 2-35 16,6-2 24-16,5 2 8 0,-2-1-50 0,9 1 44 0,-4 0-41 15,10 1 30-15,-4 0-51 0,4-1 26 0</inkml:trace>
  <inkml:trace contextRef="#ctx1" brushRef="#br0" timeOffset="24942.29">20721 2565 1034 0,'-1'6'0'0,"-7"-5"10"0,6 6-3 0,-2-2 4 0,-1 1 1 0,-2-1 1 0,3 3-1 0,-4-1 1 16,3 1-3-16,-1 3-6 0,-1 0 1 0,1 2 0 0,-2 1-3 16,2 5 1-16,0-5 3 0,-4 1-4 0,2-1-1 0,2 5 5 15,0-2 1-15,-1 2 0 0,1-1 10 0,1-1-5 16,1 4 0-16,0 1-3 0,3-2 12 0,-3-1-5 0,4-1-3 16,-3 0-2-16,2-2-10 0,1-1 1 0,0 1 2 0,-2-3 4 15,2-2-13-15,2 1-1 0,-2-4 7 0,1 1-5 0,-1-4 4 16,3 1 5-16,-3-2-6 0,4-1 2 0,-3-1 6 15,3 0-2-15,-3-1 0 0,2-1 4 0,2 0 0 0,-1 0-5 16,1-1 7-16,2 1-4 0,2-2-2 0,2 0 8 0,4-1-5 16,3 0 0-16,-2-2-2 0,6 0 2 0,0 0-8 15,5-1 7-15,-1-1-4 0,2 1-3 0,1 1 1 0,2-2 1 16,1 1-4-16,1 0 3 0,2 1 6 0,-1-2-5 0,1 2 16 16,3-1 4-16,-4 1 8 0,2 1-8 0,-3-2 4 15,-1 3 0-15,-4-3-4 0,-2 2 5 0,-1-3-17 0,-6 3-7 16,-3-2-2-16,-5 0 12 0,1-1-30 0,-4 1 48 0,-3-1-53 15,-2 0 52-15,-3-1-44 0,0-1 47 0,0-1-53 16,0 1 41-16,-4-1-19 0,-1-3 1 0,-2-1 2 0,1 0-4 16,-2 3-2-16,4-1-2 0,-6 0 4 0,7 0 1 0,-5-3 0 15,3 1 5-15,2 1-4 0,0-3 0 0,1 1 6 16,-1-4-2-16,1 4 18 0,2 1-48 0,0 1 51 0,2 5-50 16,-4-1 56-16,4 4-42 0,-2-2 59 0,2 2-38 0,-2 4 34 15,0-3 0-15,0 3 10 0,0-3 1 0,0 4 0 0,0-6-4 16,0 8-9-16,0-2-8 0,0 0-7 0,0 1-6 15,-2-1-10-15,2 4-9 0,0-1-7 0,0 2-5 0,0-1 0 16,0 3 1-16,-2 0 0 0,2 4 3 0,-1 2-3 16,-1-2 5-16,2 5 4 0,-1-1 2 0,-3 0-5 15,3 1-21-15,-3-1-39 0,2-4-47 0,-1-1-30 0</inkml:trace>
  <inkml:trace contextRef="#ctx1" brushRef="#br0" timeOffset="25780.02">26856 2214 1944 0,'-4'2'-22'0,"4"1"32"0,-1-6 7 0,2 4 17 0,-1-1 8 0,4 4 4 0,-4-4 1 0,4 3 2 16,1 1 29-16,-1-3-10 0,1 6 1 0,2-2 4 15,1 7 3-15,6-1-7 0,0 8 18 0,7 0 10 0,1 3-4 16,0 4-14-16,3-2-7 0,0 7-19 0,6-6-10 16,-5 3 8-16,-5-2-20 0,1 3-6 0,-1-5-7 15,-5 3-4-15,-1-5-1 0,0-1-4 0,-5-3-3 0,-3-1-5 16,1-3 2-16,-2-1-4 0,-1-2-2 0,1-5-11 0,-3 1-24 15,-3-9-21-15,2 6-33 0,-4-4-37 0,-7-2-66 16,6-7-62-16,-3 3-21 0</inkml:trace>
  <inkml:trace contextRef="#ctx1" brushRef="#br0" timeOffset="26043.67">27093 2286 1649 0,'-4'0'34'0,"4"3"-39"16,0-8 51-16,4 7-38 0,-4-2 5 0,0 3-2 0,-4 2 35 16,3 1 6-16,-3 5-22 0,-1-1 56 0,-5 4-39 15,0 1 46-15,0-1 7 0,-3 6 7 0,-3-3-21 16,-2 7-3-16,1-6-11 0,4 6-19 0,-5-2-6 0,2 1-9 16,-2-3-11-16,2 4-6 0,-2-5-10 0,1 1-5 15,0 0-1-15,1-1-1 0,2-4 2 0,-2 3-2 0,4-2-28 16,-3-2-24-16,3 2-46 0,1-7-34 0,3 2-38 15,5-6 3-15,-2 3-69 0,0-7-66 0</inkml:trace>
  <inkml:trace contextRef="#ctx1" brushRef="#br0" timeOffset="26467.31">27023 2159 1340 0,'-12'-8'15'0,"0"5"21"0,-2-4 11 0,-2 3-30 16,-3-1 56-16,2 2-24 0,-5 0 3 0,-2 1 7 15,2 6 3-15,-4-4-21 0,1 4-3 0,-3 0 33 0,-1 2-55 16,3 3 22-16,-3-2-3 0,2 3-7 0,3 1-16 15,1 3 0-15,1 2 5 0,1 1-3 0,4 3 3 16,-1 1 13-16,6 3 6 0,-1 3 2 0,4 0 9 0,1 5-1 16,4 0-4-16,4 2 2 0,4 0 0 0,5 5-9 15,4-4-5-15,3 4 0 0,6-2-7 0,3-4-3 16,3 0-6-16,9-4-2 0,-1 1-2 0,5-4-1 0,3-2-1 16,4-4-2-16,3-4-5 0,-4-1-9 0,5-5-15 15,-3-3-22-15,-4-7-23 0,-3-7-8 0,1-3-12 0,-3-5-17 16,-4 1 2-16,0-1 3 0,-4-4 20 0,-1-4 12 15,1 2 24-15,-5-3 8 0,-6-1 9 0,-1-5 20 16,-7-3-3-16,-7-6 5 0,-2 0 4 0,-8-3 14 0,1 0 2 16,-10 2 9-16,-2 0 12 0,-10 4 1 0,-1 1 5 15,-9 5 1-15,-4 3-4 0,-6 2-12 0,-10 5-1 16,-5 2-9-16,-11 0-13 0,-7 3-27 0,-4 2-40 0,-4-1 6 16,-8 4-68-16,-1 3-64 0</inkml:trace>
  <inkml:trace contextRef="#ctx1" brushRef="#br0" timeOffset="28762.23">25162 1466 1317 0,'-2'0'9'0,"5"0"18"0,-3-2 9 0,3 2 28 0,-6 0-41 0,3 0 66 0,0-2-32 0,-3 2 13 16,3-1 10-16,-2 1-8 0,2 0 9 0,0 0-15 15,0 0 47-15,0 0-51 0,0 0 38 0,0 0-8 16,0 0-9-16,0 0-5 0,0 0-15 0,0 0-10 0,0 0-14 16,0 0-16-16,0 0-1 0,25 9-36 15,28 46 2 17,-53-55-9-32,0 0 4 15,0 0-2-15,0 0-3 0,16 99-12 0,-25-87-13 0,-4 0-18 16,-1 1-14-16,-1-2-29 0,2 1-30 0,1-8 9 15,12-4-47-15,0 0-62 0</inkml:trace>
  <inkml:trace contextRef="#ctx1" brushRef="#br0" timeOffset="29125.31">25438 1383 1152 0,'0'0'21'0,"-25"3"25"0,25-3 10 0,0 0 29 0,0 0-41 16,0 0 54-16,0 0-34 0,0 0 57 0,0 0-67 15,0 0-22-15,0 0-6 0,0 0 12 0,0 0-14 16,0 0-45-16,0 0 46 0,0 0-5 16,0 0 11-16,0 0-7 0,18 22-5 15,-18-22 0 1,23 83-3 0,-26-30-7-1,-3-42-12-15,-5 2-24 0,1-2-5 0,-4-3-21 0,2 2 15 16,-3-6-65-16,0 4-9 0,0-3-36 0</inkml:trace>
  <inkml:trace contextRef="#ctx1" brushRef="#br0" timeOffset="29468.11">25644 1382 1159 0,'0'0'14'0,"3"0"21"0,2 0 22 16,0 1 5-16,-4-1 5 0,-1 0-31 0,3 0 35 0,-3 0-36 15,4 0 47-15,-3 1-59 0,2-1 33 0,2 5-46 16,2-3-3-16,-1 2 29 0,-2 1-32 0,3 0 36 0,-1 3-57 16,2 6 47-16,-2 1-56 0,1-2 45 0,-6 3 1 15,2 4 1-15,-1 1-5 0,0 0 3 0,-4 1-2 16,-1-4-6-16,0 3 0 0,-8-1 0 0,1-1-17 0,-9 0-16 16,-1-1-32-16,-9-2-23 0,-2 0-56 0</inkml:trace>
  <inkml:trace contextRef="#ctx1" brushRef="#br0" timeOffset="30181.03">23735 1378 1063 0,'-1'0'14'0,"2"-2"8"0,-1 1 7 0,3 1 1 0,-6-2 2 0,3 2 3 0,-1-2-2 0,1-2 2 15,0 4-13-15,0 2-8 0,-2 0-9 0,-2 2-1 16,2-3 1-16,-3 4 31 0,2 0 2 0,-2 6 9 0,0-3-35 16,1 4 58-16,-4 0-32 0,3 5 39 0,2 1-31 15,0 1-34-15,0 0-6 0,3-4-1 0,0 3 31 0,0-1-55 16,1 0 30-16,2-3-36 0,2 0 28 0,0 1 2 15,3-2 4-15,0-1-4 0,-2-1-4 0,6-2-3 16,0-1-33-16,1-5-6 0,1-1-43 0,-2-4-67 16</inkml:trace>
  <inkml:trace contextRef="#ctx1" brushRef="#br0" timeOffset="30483.18">23574 1386 888 0,'0'0'16'0,"0"0"13"0,-3 0 7 16,2 0 11-16,-4 0 4 0,5-2-2 0,-3 2 4 0,1-1 6 15,0 1-14-15,2 0-7 0,-1 0-4 16,1-1-15-16,0 1-2 0,0 0 2 0,-2 0-6 0,2 1-7 15,0-1-2-15,-2 0-3 0,1 0 0 0,-2 0 5 16,1 1 8-16,0 3 5 0,-2-1 7 0,3 3 4 0,-1 3 2 16,-1 3-28-16,0 2 46 0,1 2-44 0,0 6 41 15,1-2-48-15,1 0 41 0,0 5-45 0,0-2 33 16,0-2-11-16,3 1-13 0,0-1 8 0,2-2-14 0,-2-1 12 16,3-1-15-16,-1-1-17 0,0-3-18 0,1-1-9 15,-3-2-75-15,2-3-15 0</inkml:trace>
  <inkml:trace contextRef="#ctx1" brushRef="#br0" timeOffset="30937.02">23400 1348 1167 0,'0'-7'20'0,"-1"2"16"0,1 5 18 0,-5 0 1 0,5 0 5 0,0 0 0 0,0 0 0 0,0 0 2 0,0 0-15 15,0 0-14-15,0 0-49 0,-21 4 50 16,21-4 12-16,0 0 4 15,0 0-16-15,-56 95-44 0,56-95 35 16,0 0-45-16,-12 120 37 0,24-85 4 0,1-3-8 16,4 1-1-16,3-3-8 0,3-1-16 0,3-3-36 0,3-4-5 15,2-1-38-15,1-3-61 0,0-6-41 0</inkml:trace>
  <inkml:trace contextRef="#ctx1" brushRef="#br0" timeOffset="32358.17">24014 864 938 0,'3'-1'21'0,"-2"1"16"0,-2-4 12 0,-1 1 23 0,1 1 4 0,-1-3 25 0,4 4-28 0,-4-1 54 16,0-1-47-16,2 7-11 0,0-4-6 0,-1 4-13 0,1-3 4 16,0 3-17-16,-3-1 29 0,1 1-55 0,1-3 25 15,1-1-5-15,-2 2-5 0,2-2-11 0,0 3-10 0,0-1-5 16,0 2-4-16,2 2 2 0,-1 2 2 0,1 3 3 15,-2-1-3-15,3 4 3 0,-2-2 3 0,1 4 5 16,1 2 3-16,0-5-1 0,2 3 4 0,0 0-4 0,3-2 5 16,1 0 1-16,-2-2-1 0,1-1-9 0,1 1 6 0,2-3 2 15,-1-2 0-15,-1 0 0 0,2-1 0 0,-3-1-1 16,3 0 2-16,0-4 4 0,-3 2-1 0,0-3-2 16,5-2 2-16,-5-1 0 0,1-3-5 0,5 1 0 0,-4-2-5 15,3-2 5-15,-3-1-7 0,0-3-4 0,-2 2-16 16,1-1-2-16,-1-3-2 0,0 2 0 0,-4-3-2 0,0 0-2 15,-2-1 0-15,1 3 2 0,-3-3 10 0,-3 2 2 16,1-3 3-16,-2 2 1 0,0 1 2 0,1 0-9 0,-2 2-6 16,0 3-2-16,-4 0-2 0,5 6-12 0,-1-3 1 15,-2 3-9-15,2 0 3 0,2 4 2 0,3-2 8 0,0 2-8 16,0 0-7-16,3 2 0 0,-3-1-6 0,4 0 0 16,-4 1-21-16,3-4 34 0,-2 4-60 0,4 0 25 15,-1 1-11-15,-1 3-23 0,4-2-27 0,0 0-29 0</inkml:trace>
  <inkml:trace contextRef="#ctx1" brushRef="#br0" timeOffset="32841.03">24658 837 1294 0,'0'-5'17'0,"5"-4"18"0,0 5 5 0,-5-5 3 0,4 1 10 0,-8 0-31 0,8 1 45 0,-8 1-45 16,4 0 37-16,-3 2-64 0,0-1 41 0,-5 3-50 0,2-3 36 15,-4 5-14-15,-4-2 4 0,5 4-6 0,-6-2-3 16,0 3-4-16,-1 1 4 0,-2-2-6 0,6 4 3 0,-6-1 0 16,5 2-1-16,0 0 0 0,0 0 1 0,0 1 2 15,4-1-1-15,4 1 7 0,-2 1-2 0,3-1 1 0,4 0-4 16,0 3 9-16,1-4-16 0,4 1 14 0,0-1-10 0,0 0 7 15,1-1-7-15,5 2 7 0,-1 0-12 0,1-5 11 16,-1 4 2-16,5-3-4 0,1 0-5 0,0 0 7 0,2-1-8 16,17-1 6-16,-15 0-2 0,-2 0-3 15,1 1 1-15,-3-2 3 0,0 2-4 0,-3 0-3 0,-2 1 1 16,0-2-1-16,-5 4 1 0,0-3 0 0,-2 2 1 16,-1-1-1-16,0 2-1 0,-3-2 7 0,0 1-1 0,-3 1 2 15,0-1 1-15,-4 2-37 0,4-1 40 0,-3-1-31 16,-2 1 35-16,-5 0-34 0,4 1 33 0,-5-2-35 0,-2 2 30 15,-2-5 6-15,2 4-7 0,-2-1-1 0,-2-3 3 16,1 2-2-16,1-3-3 0,-2 0 1 0,3-1 1 0,-1-1-6 16,5 1 3-16,1-1 1 0,2-2 1 0,-2 2-5 15,4-1 8-15,2 2-4 0,0-2-1 0,3 0-3 0,-2-1-21 16,8 2 12-16,-6-6-66 0,3 5 5 0,-3-1-43 16,3 1-50-16</inkml:trace>
  <inkml:trace contextRef="#ctx1" brushRef="#br0" timeOffset="33439.01">24710 602 873 0,'-8'-15'5'0,"-6"-1"19"0,4 3 4 0,-9 0 12 0,5-1 1 0,-7 3 10 0,5 0 2 0,-6 4 10 0,0 0-3 0,-2 3 1 0,-6 0 10 15,3 4 11-15,-9 2-42 0,4 3 44 0,1 1-36 16,-5 3-5-16,-1 2 0 0,2 2-18 0,-1 2-16 0,-1 1-23 16,1 4 44-16,-2-2-54 0,-1 4 32 0,2 1-2 0,2 1-3 15,4 2-5-15,-1 1 1 0,5 0 3 0,2-1-5 16,3 3 1-16,6 0 3 0,1-1-2 0,3 0 3 16,6-2 0-16,3 4 8 0,4-3 2 0,4 0 3 0,5 1 7 15,0-1 2-15,6-1 10 0,6-1-1 0,4 0 1 16,4-3 0-16,1-1-3 0,7-2 2 0,0 0-5 0,5-4-3 15,1-1-11-15,2-4-3 0,-2-2 4 0,4-2-8 16,1-1 1-16,0-7-1 0,2-1-10 0,-1-4 4 0,1-4 4 16,3 1-6-16,-1-4 0 0,1-3-8 0,-5-3-2 0,2 1-10 15,-5-2 10-15,-2-2-5 0,-5-2-40 0,-4-1 8 16,-1-2-4-16,-8-3 9 0,-2-2 2 0,-8-4 5 0,-2 1-5 16,-8-4 7-16,1 0 37 0,-10-2 0 0,-4 3 3 15,-7 0 5-15,-5 1 8 0,-5 1 7 0,-6 4-2 16,-3 4 0-16,-7 2-1 0,-4 4 0 0,-3 4-3 0,-5 6-6 15,-8 4-9-15,-4 4-1 0,-4 4-1 0,3 5-32 16,2 5-29-16,-3-2 2 0,-2 8-38 0,2 0-40 0,5 1-51 16</inkml:trace>
  <inkml:trace contextRef="#ctx1" brushRef="#br0" timeOffset="36686.72">2009 4599 1325 0,'0'3'8'0,"2"-5"23"0,-2 2 2 0,1 2 6 0,1-1 10 0,-7 0-33 0,5-1 49 0,-3 2-46 16,3-2 47-16,0 2-75 0,2-2 48 0,-1 0-51 0,4 0 34 16,3-2 9-16,2 2-44 0,7-3 63 0,0 2-38 15,7-3 55-15,3 0-49 0,8-1 51 0,-2-3-39 0,11 2 29 16,-1-4-4-16,6 0-18 0,2-1-16 0,-1 1 5 0,2-1-7 16,-4-1-4-16,-3 3-6 0,-2 0-1 0,-3 0-3 15,4 2 1-15,-4 2-4 0,-1-1-8 0,-5 3 4 0,5 0-2 16,-1 2-1-16,0-1 1 0,-2 0 1 0,-2 2-3 0,-3 0-3 15,-4 0 6-15,0 2-4 0,-5 1-11 0,-3 0-4 16,-2-1-26-16,-4 1-7 0,-2-3-16 0,-3 2 25 0,-3-2-65 16,1 2 5-16,-6-2-16 0,0-2-30 0,-3 0-3 15</inkml:trace>
  <inkml:trace contextRef="#ctx1" brushRef="#br0" timeOffset="37092.16">4305 4392 1279 0,'0'3'15'0,"-3"-3"12"0,6-2 16 0,-4 4 1 0,2-2-4 0,6 0 5 0,-2 0-3 16,4 0 2-16,2 0-19 0,2-3-9 0,4 1-17 15,2 0 1-15,5-3 3 0,3 2 0 0,6-1 8 0,3 0-35 16,1-2 44-16,8 1-42 0,-3-3 38 0,5 3-41 15,-4-1 40-15,4 1-40 0,-4-2 35 0,-2 1-7 0,0 3-3 16,-5-2-3-16,1 0 6 0,-7 4-6 0,3-3 10 16,-6 4-8-16,-2 0 1 0,-2-1-1 0,-5 1 6 15,0 0-3-15,-4 0-1 0,-1 1 4 0,-2-1-7 0,-5 4 0 16,1-4 2-16,-4 1-6 0,0 1-25 0,-1 0 23 0,2-1-60 16,-6 1 17-16,2-2-62 0,0 1 10 0</inkml:trace>
  <inkml:trace contextRef="#ctx1" brushRef="#br0" timeOffset="37645.08">7063 4351 1019 0,'-11'1'19'0,"10"-2"10"0,-2 1 14 0,6 0-2 0,-3 0 3 0,12-3 0 0,-1 3 4 0,8-4 1 0,5 1-19 15,5-1-4-15,7-1-13 0,2 0 2 0,5 2-3 16,0-5 10-16,7 2-3 0,-4 1 4 0,4-1-2 0,-1 0-3 16,1 1 2-16,-5-1 2 0,1 2 1 0,-2-1-12 15,-2 1-1-15,-6-1-2 0,0 1-3 0,-4 1 0 0,-5 1 3 16,-2 2-43-16,-5-2 35 0,-5 2 2 0,-3-1-4 16,-4 2 1-16,-3 1-17 0,-2-2-12 0,-3 2-16 15,0-2 25-15,-3 2-43 0,-2-1-21 0,0 3-6 0</inkml:trace>
  <inkml:trace contextRef="#ctx1" brushRef="#br0" timeOffset="38136.16">9162 4375 1152 0,'3'-3'6'0,"5"3"10"0,-2 0 5 0,-1 4 2 16,5-4 3-16,0 0 1 0,2 0-1 0,5 0 4 0,5-1-8 15,0 1-6-15,5 0 12 0,1-3-5 0,4 0-1 16,1 1 5-16,5 1 2 0,0-1-6 0,-1-1 11 15,5 1-10-15,-2 1-8 0,-2-1 0 0,3-1 2 0,-3 3-44 16,-7-1 44-16,1 1-44 0,-2-1 40 0,-3 1-40 16,-8 0 31-16,0-3-40 0,-6 3 47 0,-1 0-9 15,-5 0-5-15,2 0 3 0,-7 0-3 0,0-2-2 0,-1 2 7 16,5 0-3-16,-6 0 3 0,0 0-1 0,0 0 3 16,0 0-3-16,-3 0-5 0,3 2-6 0,-1-4-16 15,-4 4 19-15,5-2-78 0,0 0 29 0,0 0-73 0,-2 0 13 16</inkml:trace>
  <inkml:trace contextRef="#ctx1" brushRef="#br0" timeOffset="38390.29">10919 4406 1159 0,'23'3'23'0,"3"-5"28"0,4 4 3 0,-3-1 0 16,0 2 2-16,3-3 4 0,1 0 2 0,2 2 8 16,1 0-62-16,-1-1 28 0,0 2-46 0,-6-2 47 15,3 0-44-15,-5 1 44 0,2-1-40 0,-5-1 44 0,2 2-10 16,-5-2-2-16,4-2-10 0,0 2 8 0,-3-3-9 16,1 3-50-16,-3-1 35 0,0 0 3 0,-3-2-5 0,0 0 1 15,-2 1 5-15,1 2-62 0,-3 0 55 0,-1-1-24 16,2-1 26-16,-4-1-110 0,0 2 81 0,2-1-84 15,-6 0 37-15,3-1-27 0,-1-1-31 0</inkml:trace>
  <inkml:trace contextRef="#ctx1" brushRef="#br0" timeOffset="40528.33">14467 4346 968 0,'0'-2'22'0,"0"2"14"0,0 0 17 0,-5 0 13 0,5 0 14 0,0-2 7 0,0 2 19 0,5 0-39 16,-5-1 35-16,7 1-47 0,-1 0-13 0,-2 1-10 15,0 1-13-15,0-2-8 0,-2 0-13 0,1 2 43 0,4 0-45 16,0-2 36-16,3 0 6 0,1 0 0 0,10 0-1 16,0-4 0-16,9 4 8 0,2-2 4 0,9 2 0 0,2-1 2 15,8-1-14-15,2 0 3 0,5 2 1 0,6 0 12 16,4-3-4-16,5 2-7 0,8 0-9 0,4-1 2 16,2 1 1-16,8 1 1 0,3 0-6 0,9 0-9 15,7-2-10-15,0 2 1 0,3 0-6 0,3 0-2 0,4 0 2 16,-3 0-4-16,-4-2 10 0,-4 2 1 0,-6 0 10 15,-5 0-3-15,-16 0 6 0,-5-1 0 0,-7-1-5 16,-4-1 5-16,-10 2-9 0,-3-1-3 0,-8-1-11 0,-2 1 6 16,-4 1-3-16,-3-3-6 0,-2 3 5 0,-7-2-3 15,-4 1 2-15,-4 1 3 0,-5-1 15 0,-3 2 0 0,-6-2 11 16,-3 0 6-16,-2 4 2 0,-4-4 7 0,0 4 11 16,-2-2 1-16,0 0-6 0,-2 2 2 0,2 0-8 15,-4-1-5-15,4-1-8 0,-1 2-4 0,2-2-9 0,-3 1-7 16,1 1-4-16,2-2-7 0,1-2-7 0,-2 2 4 15,0 0 2-15,1-1-2 0,1 2-4 0,0-1 0 0,1 0 5 16,-1 0-3-16,0 0 1 0,2 0 0 0,0 0-4 16,-2 2 1-16,0-4 5 0,1 2-1 0,-1 0-4 15,2 0-1-15,-2-1 8 0,1 1-6 0,-1 0 7 16,0 0-3-16,0 0-1 0,0 0-1 0,0 0-2 0,0 0 2 16,0 0-1-16,0 0 0 0,0 0 0 0,0 0-2 15,0 0 0-15,0 0 3 0,-1 0 1 0,1 0-1 0,0 0-2 16,0 0 2-16,0 0-1 0,0 0-1 0,0 0 4 15,0 0-1-15,0 0-6 32,0 0 5-1,0 0-19-15,0 0 15-16,0 0 13 31,0 0-31-16,0 0 15 1,55-3 2 0,75-3-6-1,-110 4 8-15,-4 2 1 16,5 0 0-16,-4 0 0 0,2-1-3 0,-2-1 4 0,-4 2 0 16,0-2 0-16,1 0-1 0,-4 2 2 15,0-1 0-15,-3 0-1 0,-7 1 8 31,0 0-10-15,0 0-14 0,0 0 16-1,0 0 7 17,0 0-23-17,0 0-11-15,0 0-7 0,0 0-9 16,0 0-34-16,0 0-21 0,0 0-36 0,0 0-32 15,0 0-40-15,0 0-49 0,0 0-21 0,0 0-66 16</inkml:trace>
  <inkml:trace contextRef="#ctx1" brushRef="#br0" timeOffset="43877.23">18109 4288 723 0,'0'-2'11'0,"3"0"13"0,-1 2 6 0,-2-1-1 0,0 2-2 0,0-2 4 0,0 2-3 0,0-1 8 15,0 0-13-15,1 0-7 0,-2 0-5 0,1 0 0 16,0 2 4-16,-2-2 1 0,2 0 2 0,0 0 10 16,0 0-7-16,0 0-4 0,0 0 10 15,0 0-10-15,0 0 0 0,0 0 14 16,0 0-10-16,0 0 7 0,0 0-6 16,0 0 2-16,0 0-7 15,0 0 9-15,0 0 4 16,0 0-19-16,0 0 5 0,0 0-18 15,0 0 28 1,0 0-4 0,0 0-1-16,0 0 6 0,0 0 6 0,0 0-4 0,0 0 8 15,0 0-5-15,0 0-4 16,0 0-44-16,161 36 48 0,-126-33-51 0,3-3 53 16,4 2-22-16,0-2 11 0,6 0-22 0,0 0 10 0,4 0 4 15,1-2-8-15,4 2 21 0,1 0-64 0,4 0 62 16,4 2-53-16,1-2 62 0,5 5-59 0,1-4 44 15,0 3-52-15,4 1 36 0,1-1 5 0,3-2 0 0,-2 1-9 16,5-1 2-16,-2 3 0 0,-5-2-1 0,4 0 6 16,-2 2-4-16,3-2-3 0,-1 1-2 0,1-1 2 15,-1-1 1-15,-2 2-6 0,6-1 5 0,-1 1-1 0,1-1 1 16,-1 2 11-16,-3 1 8 0,-1-2 6 0,0 1-1 16,-2 2 4-16,0-3-1 0,-1 0 3 0,-5 0-5 0,-6 1-5 15,-1-3-12-15,2-1-3 0,-1-1 1 0,2 0 3 16,-5 2-4-16,2-2-3 0,0 0 8 0,3 0-2 15,2-2 2-15,-6 2-5 0,1 0-3 0,0 0 0 0,-6 0 4 0,1-1-2 16,1 1-1-16,-5-2-4 0,-1 0 4 16,-2-1 4-16,-2 3-5 0,-2-4 2 0,0 3-4 15,-1 0 5-15,-5-1-4 0,0 1 4 0,0 1-1 0,-4 0-9 16,-5 0 5-16,1 1 0 0,-10 1 1 0,4-1-3 16,-6 0 1-16,-1 3-1 0,-4-4-4 0,2 3 9 15,4-1 0-15,0 0-4 0,-3 1-4 0,1 1 1 0,1-2 3 16,0 1 3-16,0-1-2 0,-1 2-2 0,3-2-2 15,-2 0 1-15,2 0 3 0,-1 1 1 0,-1-3-3 16,4 2-2-16,-3-2 2 0,2 0 4 0,0 0-2 0,1 2-5 16,0-2 8-16,0 0-6 0,0 0 6 0,3 0-4 15,-3 0 3-15,3 0-5 0,0 0 4 0,0 0 3 16,2-2-4-16,-1 0 2 0,-1 4-6 0,-3-4 1 0,3 2 1 16,-1 0 3-16,-3 0 0 0,1 0-2 0,-2 0 2 15,1 0 2-15,-1 0 0 0,1 0-2 0,-3 0 1 16,1-2-3-16,0 2 1 0,-2-1 3 0,3 1-3 0,-3-2-5 15,1 0 8-15,-1 1 0 0,0 1 1 0,-2 0 0 0,1 0-2 16,2-1 1-16,-6 1-3 0,1 0 7 0,-2 0-8 16,3-2-1-16,-8 2 2 0,8 0-2 0,-2 0 1 15,-1 2 2-15,5-2 0 0,-2 0-2 0,1 0-2 16,4 0 4-16,0 1-4 0,-3-2 2 0,1 1-1 0,-2-2 0 16,1 2 1-16,-1-2 3 0,1 2 2 0,-5-2-5 15,4-1 0-15,-1 3 4 0,-2-1-2 0,1 0-7 16,3-1 6-16,-3 0-6 0,2 0 2 0,-3 2 5 0,3 0-2 15,-1-1-4-15,2 1 1 0,1 1 7 0,-4-1-2 16,2 0 3-16,-2 0-3 0,0 0-1 0,-2-1 3 0,0 1-1 16,-5 0 2-16,0 0 0 0,0-2-6 15,-6 2 4-15,2-2 0 0,-2 1-1 0,-1-1-2 0,-1 2 7 16,-2-2 1-16,1 0-1 0,0 0 7 0,-1 0 1 16,-1 2 1-16,0-1 4 0,0 1 1 0,0-3-1 0,0 2 3 15,0-2-3-15,2 2-4 0,-2-1-4 0,2 0 1 16,-2-1-3-16,1 0 2 0,1 0-5 0,-1 1-3 15,1-1 3-15,0-1-2 0,-1 2-2 0,-1-3 3 0,4 2 3 16,-4-2-2-16,4 0 2 0,-3 1 5 0,-1-3-1 0,2 2 6 16,-2-2 6-16,1 1-1 0,-2-1-4 15,1 0 5-15,-2 0-9 0,2-2-1 0,-1 3 1 0,-1-4-6 16,0 1-4-16,-2-3-4 0,4 1 4 0,-3-2-6 16,0 2 4-16,0-4-2 0,-1-1-2 0,1 1-2 0,-2-1 4 15,2 1 1-15,1 0-3 0,-2 1-1 0,3-1 5 16,-1 1-2-16,0-1-2 0,1-1 6 0,-1 0-5 15,2-3 1-15,0-1-3 0,2 0 2 0,-2 0 0 0,0 0 1 16,0 0 2-16,1 1-1 0,-1 0-4 0,2 1 6 16,-2-1 0-16,0 1 1 0,0 2-6 0,-2-1 3 15,2-1 0-15,-1 2-2 0,1 16 20 16,0 0 3-16,0 0-7 0,0 0 7 0,-23-77-9 16,23 77-30-1,-28-61 18 1,14 38 0 15,7 7 4-15,1 1-14 15,6 15-7 0,0 0-1-15,0 0-7-16,0 0 21 0,-42-12-6 31,-33-1 10-15,55 13-1-16,-4 0 2 0,-3-2-7 0,-3 0 5 15,-2 0-3-15,-4 1 2 0,-2-1 2 0,-5-2-2 0,0 0-1 16,-2 0 0-16,0 0 2 0,0 0-1 0,-5-2 1 16,5 1-2-16,-1 1-3 0,2 0 4 0,2 1 1 0,-5 1-4 15,3 0 1-15,1 0-3 0,-3 4 2 0,5 0 0 16,-3-2 2-16,3 1 2 0,-1 0-1 0,-2 4 2 15,5-3-2-15,-1-1 3 0,-1 2-3 0,3 0-1 0,0 1 0 16,-2-3-3-16,1 2 1 0,-4 0 2 0,4-1 2 16,-4-1-4-16,0 1 6 0,0 0 0 0,1-1 2 15,-1-1-3-15,-2 0 1 0,-1-1-6 0,3-1-1 0,-1 2 1 16,-2-2-4-16,-2 1-5 0,-4-1 3 0,1 1-1 16,-5-1-4-16,2-2 7 0,-3 4-2 0,0-2 5 15,0 0-3-15,2 2 4 0,3-1-2 0,-1 1 2 0,0-2 1 16,2 2 0-16,-1-2 1 0,0 2-1 0,0-1 0 15,-4 1 0-15,4 0-1 0,-2-1-5 0,1 1 0 16,2-1-1-16,-5 0-4 0,6-1-2 0,-7-1 2 0,8 3 0 16,3-1 1-16,3 0-1 0,0-3-1 0,-1 3 3 0,5-1 4 15,-4-2-4-15,5 1-1 0,2 2 0 16,-5-2 2-16,-3 0-1 0,1 2 3 0,5-1-1 16,-5 0-1-16,7 2 8 0,-4 0-2 0,4 0 4 0,-1 0-6 15,1 2 3-15,1 0 2 0,1-1-1 0,0 1 2 0,-1-1-4 16,1 0 3-16,0 1 0 0,1-1 2 0,1 2 3 15,-2-1-3-15,-1 0 2 0,2-2-4 0,0 2 3 16,-2-1-4-16,3 1 5 0,-3-2-1 0,1 3-8 16,-1-2-2-16,1-1-6 0,-2 3-7 0,2-3 2 0,1 2 1 15,-1-1-5-15,3-1-2 0,1 0 7 0,1 0 0 16,3 0 8-16,3 0 11 0,-1 0-6 0,4 0-1 0,-3 0 3 16,1 1 0-16,-3 0-1 0,2-1 2 0,-2 0 0 15,-1 1-5-15,0 1 5 0,0-2 3 0,0 2-4 16,1 1 3-16,1-3 0 0,0 2-1 0,-2-1-1 0,2 2-1 15,3-1-2-15,-2-1-4 0,1 0-14 0,-2-1-5 16,3 1-4-16,-1-1 5 0,0 1-4 0,1-1 3 16,-1 0 1-16,-1 0 3 0,3 0 16 0,-3 2 0 15,1-2 2-15,-2 2-2 0,3-2 4 0,-2 1 0 0,2-1-3 16,2 1 0-16,-1-1-2 0,-1 0 8 0,5 0 4 16,-3 1-1-16,3-1-2 0,-1 0-2 0,3 0 5 15,-4 0-2-15,2 0 2 0,-1 2-5 0,0-2-3 0,3 1 3 16,-2-1 1-16,0 2 3 0,-1 0 1 0,-3-2-3 15,3 2-2-15,1-1-2 0,-3-1 0 0,3 0-9 0,-1 0 43 16,-2 0-48-16,2-1 41 0,1 1-44 0,-2-4 49 16,1 6-45-16,0-4 49 0,1 2-44 0,0 2 12 15,0-2-10-15,2 2 14 0,-2-1-8 0,2-1-1 0,0 2 1 16,1-2 2-16,-6 0-2 0,6 2-1 0,0-2 0 16,3 2 0-16,2-2-1 0,-3 0 6 0,0 0-4 15,4 0 4-15,3 2-2 0,-3-2-5 0,0 0 5 0,-1 1-6 16,-2-1 6-16,4 2 3 0,-2-2 0 0,2 3-7 15,-2-2 2-15,-1-1 5 0,0 4-2 0,0-4 1 0,-1 0 0 16,-1 1-8-16,2 3 6 0,-3-4 2 0,0 1 4 16,2 1-3-16,-1-1-1 0,1 1 0 0,-2-2 0 15,0 1 7-15,-1-1-7 0,3 0-4 0,-2 2 5 16,2-2 1-16,-1 1 2 0,2-1-5 0,1 0 3 16,-2 0-11-16,1 0 7 0,4 2 2 0,-3-2-4 0,4 0-2 15,-3 0 4-15,0 2 0 0,0-2 2 0,1 0 6 0,-1 1-3 16,1-1-3-16,-2 0 4 0,-1 2-6 0,2-2-1 15,-2 0 1-15,-2 1-1 0,1-1 0 0,-1 1 1 16,0-1 0-16,3 3-1 0,-3-3 1 0,2 2 2 16,-1 0-2-16,2-1 3 0,-1 1-3 0,-1-2 6 0,4 0-1 15,-4 2-4-15,3 0 2 0,-3 1 1 0,4-2-3 16,-2 0-2-16,0-1-1 0,0 3 0 0,3-1-2 0,0-2 6 16,1 1-4-16,-1-1-1 0,4 0 4 0,1 0-1 15,0 0 0-15,1 0 2 0,-1 0-2 0,0 2 3 16,0-4-9-16,5 2 14 0,-5 0-6 0,0 2 5 0,1-2-11 15,1 0 1-15,-1 0-8 0,1 0 8 0,0 0-3 16,-1 1 1-16,1-1-9 0,-1 0 7 0,-1 2 4 16,0 0 6-16,0-2-4 0,0 0 2 0,0 1-2 15,-1-1 34-15,1 0-31 0,-2 2 4 0,2 0-3 0,-1-1 0 16,1-1 0-16,0 3-2 0,0-2 6 0,0 1-35 16,0-1 29-16,0-1 29 0,1 1-30 0,-1 0-2 15,0-1 2-15,2 2 33 0,-2 1-33 0,1-1-2 0,-1 1 2 16,2 1 5-16,0 3-35 0,-1 0 68 0,3-1-68 15,-3 2 34-15,2 1 3 0,-1 0-5 0,1 0 6 0,-3 2-40 16,0 0 72-16,1 0-73 0,-1 2 78 0,2 1-70 16,-1 1 41-16,1 3-3 0,-2 0 13 0,2 1-16 15,-1 3 10-15,1-3-10 0,-1 3 13 0,-1-1-18 0,0 1 10 16,0 1-10-16,-1-2 4 0,-1 0-5 0,1 2 8 16,-1-4-6-16,-1-1-2 0,0-4 2 0,0 1-2 15,1-2-3-15,1 0-1 0,-1-3 5 0,2-2-4 0,2 3-2 16,-2-3 5-16,1 2-1 0,4-2-1 0,-5 1 2 15,1 0 1-15,2-2-1 0,-3-4 0 0,4 4 2 16,-3-3-11-16,-1 2 9 0,2-2 0 0,-1-1 0 0,-1 0-2 16,0-2 3-16,0 4-6 0,0-3 6 0,0 0 3 15,0 0-7-15,0 1-4 0,0 1 2 0,-1 1 1 16,1-2 0-16,-2 3 7 0,-1-4-2 0,1 2 0 16,-1 2-1-16,-1-3 2 0,-1 1 2 0,-1 2-5 0,1 1-3 15,-3-2-19-15,0 2-1 0,-1-2-20 0,1 1 27 16,0 0-69-16,-3-1 27 0,4-1-80 0,-2 0 5 0</inkml:trace>
  <inkml:trace contextRef="#ctx1" brushRef="#br0" timeOffset="51836.34">4323 5787 1340 0,'8'0'12'0,"-11"-3"19"0,12 5 1 0,-11-2 7 0,2 1-2 16,0-1-1-16,-1 0 3 0,1 0-2 0,-2 0-9 0,4 0-21 16,-2 0-3-16,0 2-2 0,1-2 1 0,1 0 4 0,-14 0-42 15,15 0 40-15,-11 0-31 0,11 2 65 0,-9-2-48 16,12 1 45-16,-6 2-35 0,11 1 49 0,5-4-7 0,4 5-37 16,1-1 26-16,4-2-59 0,2 2 48 0,3-3-50 0,3-1 38 15,2 5-57-15,0-4 48 0,3-1-1 0,1 0 1 0,-2 2-1 16,1-2-1-16,-1 0 1 0,0 1 0 0,-1-1 3 0,-1 2 0 15,-3-2 2-15,1 2-4 0,-3-2 3 0,-3 1-5 0,-2-1 4 16,0 0-4-16,-7 0-3 0,1 0-9 0,-5-1 37 16,0 2-54-16,-4-1 30 0,-2 0-43 0,-2-1 24 0,3 2-19 15,-5-2-9-15,1 1-9 0,-7 0-54 0,5 0 35 0</inkml:trace>
  <inkml:trace contextRef="#ctx1" brushRef="#br0" timeOffset="52139.02">6222 5746 946 0,'14'-1'12'0,"2"0"10"0,3-1 3 0,3 1 5 0,-1-2 4 16,4 1 6-16,2-1 2 0,0 1 10 0,1 1-12 16,2-3-2-16,-1 2-5 0,-1-1-2 0,-1 1 1 0,0 0-11 15,0 2-2-15,-3 0-5 0,1 0-2 0,0 0-5 0,-1 0 5 16,-2 0-8-16,3 0-1 0,-1 0 0 0,1 0 9 16,-4 0-9-16,4 0-1 0,-3 2-2 0,-1-2 1 0,-2 2 5 15,1-1 0-15,-5 1 5 0,0 0-10 0,-2-2-1 0,-1 0-8 16,-5 1-16-16,1 2-17 0,-5-3-14 0,-1 1-25 0,0-1-13 15</inkml:trace>
  <inkml:trace contextRef="#ctx1" brushRef="#br0" timeOffset="52450.99">8014 5746 1004 0,'28'-1'9'15,"6"0"13"-15,0-1 9 0,1 1 5 0,1 0 1 0,2-1 5 16,0-1 13-16,0 3 9 0,0-1-2 0,0 0-12 0,-6-1-3 16,6 2 0-16,-7 0-38 0,4 2 35 0,-5-2-51 15,3 0 42-15,-3 0-54 0,2 0 45 0,1 0-56 0,-3-2 49 16,0 2-16-16,0 0 9 0,-3 0-8 0,0 0-5 0,0 0 0 15,-5-1-3-15,2 2 6 0,-5-5-5 0,0 4 3 0,-3-1 0 16,-3 1-1-16,-3-4 1 0,0 3-4 0,-4 1 8 16,-2-4-4-16,0 4-7 0,-2 0 3 0,-2 0-15 0,4-2 40 15,-4 2-54-15,0-1 33 0,3 1-64 0,-3-1 30 16,0 1-70-16</inkml:trace>
  <inkml:trace contextRef="#ctx1" brushRef="#br0" timeOffset="53297.28">10049 5850 881 0,'9'0'0'0,"-9"0"2"0,7 2 4 0,-4 0 10 16,5-2 7-16,-5 1 11 0,6 1 16 0,0-2 8 0,6 3 15 15,0-2 5-15,7-1 0 0,4 3-6 0,4-3-1 0,4 0-13 16,2-3-12-16,5 3-12 0,3-1-18 0,-1-2-3 0,4 3-1 16,0-2-8-16,-4 1-5 0,2-1 3 0,-4 2-7 15,2-2 2-15,-7 2 3 0,-1 2 2 0,-5-2-4 0,-2 0 5 16,-4 2 2-16,-3-1-7 0,-2-1 6 0,-6 2 1 0,-1-2-2 15,-4 0-7-15,0 0-10 0,-3 0-6 0,-1 3-6 16,-1-3-6-16,-3 0-11 0,2 1-13 0,-4-1-10 0,4 0-17 0,-4 0-4 16</inkml:trace>
  <inkml:trace contextRef="#ctx1" brushRef="#br0" timeOffset="53654.96">12280 5855 1011 0,'3'0'4'0,"-3"-1"0"16,3 1 2-16,2 0 3 0,-1-2 3 0,2 2-2 16,1-2 3-16,1 2 10 0,2 0-5 0,7 2 2 0,-4-4 3 15,8 4 4-15,1-2-7 0,0 2 7 0,3-2-1 16,4 0-9-16,-1 0-1 0,2 0 3 0,2 0-6 0,1-2-2 16,0 2 5-16,-3 0-6 0,0-2-4 0,4 2-2 0,-8 0-1 15,-26 0-23-15,0 0 1 16,94-3 17-16,-94 3-17 15,0 0 1-15,0 0-9 16,104-6-16-16,-104 6-9 0</inkml:trace>
  <inkml:trace contextRef="#ctx1" brushRef="#br0" timeOffset="53872.12">13896 5801 1041 0,'23'-5'15'0,"-3"3"6"0,4 0-1 15,1-1 5-15,3 1 2 0,-2 1 3 0,4-1-1 16,3 0 5-16,-6 1-16 0,3 0-8 0,-3-1 2 0,-27 2-33 31,82-5-6-31,-82 5-6 0,0 0 1 16,0 0-24-16</inkml:trace>
  <inkml:trace contextRef="#ctx1" brushRef="#br0" timeOffset="55013.47">2289 6597 1122 0,'3'0'6'0,"1"-5"4"0,-1 5-1 0,-2-1 2 0,1 1 6 0,1-3 2 0,-3 3 3 0,2 0-3 0,-1 0 4 16,1 0-6-16,1 0 1 0,-2 0-1 0,1 0 0 0,1 3-1 15,-1-2 8-15,3-1 7 0,-1 3-5 0,1-1 6 16,2 3 4-16,2-2-5 0,2 0-1 0,0 0-2 0,3 2-7 0,2 0-2 16,2-4-41-16,0 3 30 0,0-1-1 0,6 2-34 0,-1-2 30 15,0 1-2-15,2 0 4 0,3-1-37 0,-1 3 70 0,-5-1-65 16,2-3 32-16,-3 2 1 0,4 0-4 0,-2 0-32 0,0-1 30 16,-1 0-1-16,0-1-2 0,3 0 0 0,-1 0-4 0,0-2 37 15,1 0-33-15,-1-2 32 0,-3 2-37 0,-1-3 35 16,2 3-46-16,-6-2 16 0,3 2-38 0,-5 0-12 0,-1 0-18 15,-4 1-15-15</inkml:trace>
  <inkml:trace contextRef="#ctx1" brushRef="#br0" timeOffset="55388.14">4201 6641 1056 0,'9'0'3'0,"-9"-2"9"15,15 0-2-15,-15 2 10 0,0 0-4 0,0 0 13 16,0 0-8-16,40-3-14 16,-40 3 12-16,121-8 2 15,-121 8-4 1,177-8-22 0,-10 0 0-1,-167 8-14 1,0 0 1-1,108-2-22-15,-108 2 2 0,0 0-12 0</inkml:trace>
  <inkml:trace contextRef="#ctx1" brushRef="#br0" timeOffset="56260.9">6358 6583 1100 0,'8'0'-4'0,"-1"-4"5"0,0 4-1 0,-1-3 4 0,-1 3 4 0,0 0 7 0,2 0 7 15,0 0 9-15,3 0 5 0,-1-1-6 0,5 2 0 0,2-2-3 0,1 1-3 16,1 0-7-16,1 0-8 0,3 0-7 0,-3-2-3 15,3 2 3-15,0 0 0 0,1 0-2 0,-1 0 2 0,1 2-1 16,-2-2 5-16,3-2 0 0,-1 4 1 0,-1-2 2 16,-1 0 0-16,1 0 5 0,0 0-7 0,-4-2 7 0,2 2-2 15,-1-1 3-15,-1 1 0 0,-1 0-2 0,1 0 4 0,-3-1-4 16,0 1 2-16,-3-2-9 0,1 2 9 0,-3 0-2 16,-1-1 3-16,-3 1-1 0,-1 0-2 0,-5 1-39 0,0-1 49 0,0 2-41 15,0-2 39-15,-3 2-47 0,1-2 45 0,-1 2-54 16,3-2 49-16,0 1-8 0,0-1 4 0,0 2-7 15,0-1 2-15,0-1-8 0,0 0 3 0,1 0 1 0,-1 2 5 16,2-2-2-16,-2 0-6 0,3-2 2 0,-1 2 2 0,-2 0 5 16,2 0 1-16,-1 2 2 0,2-2-3 0,-1 0 12 0,1 0-7 15,-3 4 16-15,6-4 2 0,-6 1 1 0,-4-1-54 16,4 0 49-16,-7-1-54 0,14-3 97 0,-12 4-92 0,5 0 28 16,-8 0-51-16,8 0 48 0,-3-2 1 0,3 2-3 0,1 0 5 15,-9 2-57-15,8-2 46 0,10-2 68 0,-10 2-65 0,2 0 1 16,-2 0-1-16,1 0 4 0,-1 0-3 0,2-1-1 15,-1 2 6-15,-9 1-62 0,8-2 63 0,0 0-5 0,2 2 2 16,-2-2-3-16,0 0-1 0,-2 0 5 0,4-2-1 0,-2 2 1 16,0 0-1-16,0 0 3 0,0 0-8 0,0 0 4 15,0 0 0-15,0 0 1 0,0 2 0 0,0-4-3 0,0 2-1 16,0 0-1-16,0 0 7 0,0 0-5 0,13 0 68 0,-13 0-69 16,4 0 2-16,-4 0 1 0,3 0 2 0,-3 0 19 15,0 0-73-15,0 0 80 16,0 0-11-16,0 0-1 0,0 0-2 0,0 0 4 0,0 0-1 15,0 0 4-15,0 0-3 0,0 0-1 0,0 0 8 16,0 0-12-16,0 0 9 0,0 0-8 16,0 0-11 15,0 0-5-15,0 0-35-1,0 0-6-15,0 0 26 0,0 0-77 16,0 0-3-16</inkml:trace>
  <inkml:trace contextRef="#ctx1" brushRef="#br0" timeOffset="57655.05">8012 6669 852 0,'8'-2'13'0,"1"4"11"0,1-2 0 15,3 0 9-15,1-2 3 0,2 2-1 0,-2 0 6 0,5 0-2 0,-2 0-5 16,5 2-7-16,-1-4-4 0,3 2-1 0,1 0 3 16,2 0-4-16,3 0-1 0,5 0-1 0,-4-2-12 0,6 2 1 0,-2-2 1 15,10 4-10-15,-7-4-4 0,7 4-1 16,-1-4 1-16,0 0 2 0,2 2 0 0,3 0-3 0,2 0-1 0,-4 0 6 15,5 0-7-15,-3 0 6 0,4 0-4 0,-3 2-7 16,5-2 8-16,-4 2 4 0,0-2-2 0,1 2 0 0,-5-2 2 16,2 2 8-16,-1 0-4 0,-2-1 7 0,-2 0-1 0,0 1-8 15,-3-2 9-15,-1 0-5 0,-1 1 3 0,-2-1-6 16,-3 0 3-16,1 0-5 0,-3 0 4 0,0 0 0 0,-7-1 2 16,-3 1-1-16,0 0-3 0,2 0 3 0,-7-2-1 15,4 2 4-15,-4 0-10 0,4-1-1 0,-4 1-3 0,7 0 2 16,-10 0 5-16,-1-1-6 0,-1 2 3 0,-5-2-3 0,-1 1 11 15,0 0 10-15,-4-2 12 0,-1 2 6 0,-2 0 3 0,1 0 7 16,-3-2 12-16,-8 2-42 0,9 0 49 0,-11 0-56 16,12 0 37-16,-13 0-38 0,14 0 40 0,-13 0-49 0,11 2 36 15,-2-4-5-15,5 4-1 0,-4-2-5 0,5 0 4 0,-2 0-16 16,1 2-46-16,1-2 46 0,1 0-53 0,-3-2 50 0,3 4-56 16,2-4 55-16,-2 4-57 0,2-4 51 0,1 2-3 15,0-2-3-15,2 2 6 0,-3 0-5 0,0-4 55 0,4 6-53 16,-6-4 5-16,-1 4-1 0,1-2 1 0,-3 0 4 15,3-2-6-15,-3 2 7 0,0 2-48 0,0-2 57 0,0-2 9 16,0 2 3-16,-3-2 6 0,3 2-4 0,0 0 7 0,-3 0-4 16,1 0-6-16,4 0-3 0,-4 0-8 0,2 0-4 0,-1 0-5 15,4 2 2-15,-6-2-6 0,4 2 9 0,-1-2 0 16,2 0-7-16,-2 0 1 0,0 2-1 0,0-2 11 16,0 0 1-16,0 0 5 0,0 0 0 15,0 0-14-15,0 0 9 16,0 0-7-1,0 0-29 1,0 0-29-16,0 0-39 0,0 0-16 0</inkml:trace>
  <inkml:trace contextRef="#ctx1" brushRef="#br0" timeOffset="63312.12">11692 6718 924 0,'1'0'-4'0,"1"-2"-1"0,1 2 4 0,2-1-4 0,-2 0 3 15,2-1-4-15,0 2 12 0,7-2 8 0,-2-1 19 16,10 1 8-16,-4-1 4 0,8 0 9 0,0-1 6 0,7 3 13 16,-1-5-5-16,5 4-5 0,5 1-8 0,4-1-5 0,3 0-6 15,4 1 5-15,4 4-45 0,2-3 38 0,2 3-52 16,3-1 52-16,1 0-62 0,-1 0 57 0,2 1-49 0,-2 0 39 16,-3-2-5-16,2-1-3 0,-1 3 12 0,-5-3-57 0,7 0 59 15,-7-3-60-15,7 3 45 0,-5-1-49 0,9-1 41 0,-9 0-38 16,5-2 32-16,-1 2 3 0,-8-1-4 0,2 1 2 0,-6-1 1 15,-6-1 2-15,-2 3-1 0,-2-1 0 0,-9 1 2 16,-1 1 0-16,-5-1-1 0,-2 2 4 0,-6-1 2 0,-2 0-1 16,-3 1 7-16,-3-1 1 0,-5 0-1 0,0 2 2 0,0-2 5 15,-3 1-2-15,0-2-1 0,-3 1-1 0,3 0 2 16,0 1-2-16,0-4 6 0,0 3-1 0,0-1-2 0,0 1 2 16,-3-1 1-16,6 1-1 0,-6-2-4 0,6 2-2 0,-6-2-8 15,6 2-4-15,-6 0 3 0,3 0-5 0,0 0 0 16,3 0-4-16,-3 0 3 15,0 0-26 1,0 0-14 0,0 0-11-16,0 0-31 0,0 0-32 0,0 0 14 15,0 0-61-15</inkml:trace>
  <inkml:trace contextRef="#ctx1" brushRef="#br0" timeOffset="64045.69">14561 6644 1302 0,'4'0'11'0,"-8"-3"6"0,7 4 21 0,-5-4 5 0,4 3-2 0,-2-2 12 16,-3 2-38-16,4 2 40 0,-2-2-47 0,1 2 50 0,-4-1-67 15,11 1 49-15,-6-1-36 0,15 5-5 0,-3-4 41 16,10 3-39-16,4-2 37 0,8 3-55 0,5-6 49 0,7 5-60 15,2-2 40-15,5-2-4 0,4 1-8 0,-1-1-1 0,5 0 4 16,-5 2-1-16,3 0-4 0,-6-1 6 0,0 0-2 16,-2 2-3-16,-5 0 2 0,-3-3 1 0,-1 2-3 0,-5-2 0 15,0 1 2-15,-8 0 3 0,-4-2-7 0,-8 0 6 0,-2 0 0 16,-2 0 1-16,-2 0-2 0,-8 0 0 0,-2 0 0 0,-2 1-4 16,6-1 8-16,-5 0 1 0,-1 0 7 0,-1 0 3 15,1 0 5-15,0-1 0 0,0 1 3 0,0-2 5 0,0 4-4 16,0-4-3-16,0 2-6 0,0-2-3 0,0 2-7 0,0 0 0 15,0 0 0-15,0 0-8 0,0-1 0 0,0 2-1 16,0-1-5-16,0 0-24 0,0 2-7 0,0-2-30 0,0 0 24 0,0 0-79 16,0 0-5-16</inkml:trace>
  <inkml:trace contextRef="#ctx1" brushRef="#br0" timeOffset="64436.55">16865 6675 1340 0,'0'0'32'0,"0"0"11"0,0 0 20 15,0 0-44-15,0 0 57 0,20 4-54 16,-20-4 58-16,0 0-24 0,0 0-32 15,0 0-47-15,24 0 57 0,-24 0-57 0,0 0 42 16,0 0 0-16,99-10-6 16,88 0-9-1,28 7-15 17,-62 1 13-1,-78 1 1-16,-75 1-28 1,36 1 2 0,-36-1-13-16,0 0 13 0,0 0-35 0,0 0-17 15,0 0-20-15</inkml:trace>
  <inkml:trace contextRef="#ctx1" brushRef="#br0" timeOffset="64874.19">18938 6583 1004 0,'36'-5'28'0,"-36"5"-7"0,0 0 7 0,0 0 1 0,0 0 6 15,0 0 11-15,0 0 5 0,0 0-6 0,55-14-15 0,-55 14 1 16,0 0-9-16,0 0 1 0,0 0-4 0,109-23-6 16,129-14 9-1,-210 36-12-15,2-3 0 0,2 3 6 16,0-1 12-16,1-1 1 0,0 0-39 0,5 3 39 16,-7-2-35-16,6 0 36 0,-2 0-38 0,-1 2 49 0,1-3-60 15,-2 3 60-15,2-2-23 0,-5 2 26 0,-4 0-14 0,-3 0 8 16,-4 2 0-16,0-1-57 0,-9-1 53 0,4 2-62 15,-8-2 63-15,6 4-64 0,-3-4 60 0,-1 0-45 0,-3-2 47 16,-1 2 6-16,1 0-3 0,-5-2 1 0,9 2 5 0,-10 0 5 16,4 0-6-16,-5-2 0 0,7 2-2 0,-5-3-3 0,3 3 5 15,-3-2-3-15,0 1-6 0,0 0-8 0,0 2-7 16,0-2-3-16,0 1-8 0,0 0-5 0,-3 0 2 0,3 0-5 16,0 0 2-16,0 0 1 0,0 0-4 0,3 0-2 0,-6 0-7 15,3 1-18-15,-2-1-15 0,2 5-28 0,-12-7-33 16,16 4 19-16,-9-2-76 0,6 1-12 0</inkml:trace>
  <inkml:trace contextRef="#ctx1" brushRef="#br0" timeOffset="79773.89">20226 2085 997 0,'24'-2'8'0,"12"4"4"0,-1-4 11 0,11 2 4 0,6-3 1 0,7 1 7 16,7-4 4-16,6 1 8 0,10 0-6 0,1 2 7 0,11-3-1 15,-4 0 8-15,11 0 2 0,-11 1-39 0,11-1 48 0,-4 1-56 16,9 0 62-16,-5 1-54 0,8 1 25 0,-3 0-35 16,3 2-5-16,5-3 37 0,-6 4-54 0,-3-3 46 0,-10 1-61 0,0-1 44 15,-14 2-37-15,0 0 27 0,-13-1-4 0,-10 0 3 16,-9 1 0-16,-9 0-1 0,-4 1-3 0,-12 0 1 0,-1 1-3 16,-15-1-1-16,0 1 6 0,-3-1-8 0,2 2 3 15,-7-2-1-15,0 2 0 0,0-1-1 0,-5 0-11 0,8 0 40 0,-13 1-65 16,10 0 25-16,-4-2-31 0,4 5-32 0</inkml:trace>
  <inkml:trace contextRef="#ctx1" brushRef="#br0" timeOffset="83076.64">19296 2243 1562 0,'0'-7'22'0,"0"0"-19"0,2-8 60 0,0 7-36 0,-6-1 8 16,1-1 23-16,3 10 9 0,0 0 15 0,0 0-7 16,0 0 28-16,0 0-54 0,0 0 41 0,0 0-3 0,0 0-21 15,-19-21-4-15,19 21-15 0,0 0-13 0,0 0-7 16,0 0-8-16,0 0-3 0,0 0 5 16,-56 5-14-16,-12 11 4 0,55-2-1 0,-1-1-2 0,2 3 3 15,0 2 0-15,-1 2 0 0,4 2-1 0,-5 1-1 16,4 0-2-16,0 1 0 0,1 0 2 0,1 1-4 0,2-1-2 15,-1-1 0-15,3 0 0 0,2-4 0 0,2-19-29 16,0 0 4 0,0 0-23-16,36 89-33 0,-36-89-33 0,0 0-30 15,0 0 7-15,0 0-44 0,0 0-29 0,0 0-30 16,181 25-11-16</inkml:trace>
  <inkml:trace contextRef="#ctx1" brushRef="#br0" timeOffset="83861.24">19537 2370 1332 0,'0'-14'28'0,"0"8"11"0,-5 1 28 16,1-3-26-16,-6 3 49 0,3 1-36 0,-5 4 2 0,2 0 10 16,-1 4-22-16,-3-4-8 0,1 8-27 0,1-7 33 15,1 6-50-15,-2-4 32 0,1 1 4 0,4 0-3 16,0 1-10-16,-2 3 1 0,4-3-2 0,0 4-6 0,-1-4 7 16,4 3 8-16,-5 0 0 0,5 2-10 0,2-1 5 0,-3 1-1 15,1-2-1-15,3 2 0 0,0-1-3 0,2-1-10 16,-1 0-4-16,3 0 6 0,-1-2-3 0,2-1-1 15,0 0 0-15,-1-1 2 0,2-2-3 0,1 1 6 0,-3-1-2 16,6-2-2-16,-6 0 2 0,4-1-2 0,-3 0-2 16,3-2 7-16,-2 2-9 0,1-1 0 0,-1-1 1 0,-1-2-3 15,1 1-1-15,0 1-1 0,-3-1 6 0,2 0-5 16,-3-2 3-16,1 0-5 0,-3-2 2 0,3 1 1 0,-3-2 2 16,0 0 6-16,0-1-9 0,-3 1 2 0,3 1 4 15,0 2 1-15,0-2-2 0,0 2 1 0,0 2-1 0,0-1-5 16,3-2 7-16,-1 4-3 0,3-2-2 0,1 0-2 15,-2-1 8-15,3 3-1 0,1 0-3 0,2 1 2 0,0-1-2 16,2 3 2-16,-3 0 0 0,4 0 1 0,-4 3-3 16,4-1 1-16,-1 1 2 0,-2 0 0 0,1 3-3 0,-2-3-2 15,1 2 4-15,-1-1 0 0,-1 1 0 0,0 2-3 16,0-3 2-16,-3 2 0 0,1-1 3 0,0 1-1 16,-4 0-2-16,0-1 5 0,-1 2-6 0,-1-2 2 0,-1 2 2 15,-1 0-4-15,-3-1 3 0,4 0-2 0,-7 1-3 16,3-1 2-16,-3-3 0 0,0 4 1 0,0-3-1 0,-1-1 1 15,3 1-2-15,-2-3 5 0,0 1 0 0,0-2-3 16,3 0 3-16,0-2-2 0,2 0 1 0,2-3-1 0,-1 0 1 16,0 0-3-16,2-2-5 0,2-3 1 0,1 0-1 15,4-1 1-15,-3-2-3 0,6 0 1 0,-1-1-4 0,2 1 4 16,5 0 7-16,-1 2-3 0,0 0 0 0,1 4 0 16,1 1-3-16,-1-1 6 0,3 5-3 0,-3-1 1 15,0 3-2-15,-2 0 4 0,0 1 2 0,-3 1-4 0,3 0 1 16,-4 2-2-16,-2 1 6 0,3 1-2 0,-6-1-3 0,3 0-5 15,-2 1 3-15,-1-1 2 0,0-1 4 0,1 0-1 16,-3-1-1-16,0 1 2 0,0-1 6 0,2-3-3 0,-5 1 1 16,3 0 2-16,2-1-4 0,-2 0 5 0,0 0 0 15,2-1-2-15,-2 0-4 0,2-2 5 0,-2-2-5 16,0 1 3-16,2-2 1 0,-2 1-8 0,3-1 3 0,-4-2-3 16,1 0 2-16,0-1-6 0,-1 2 4 0,-2-4-5 15,-2 1-1-15,2-1-3 0,-3-1-4 0,0 1-3 0,-2 1 0 16,1 0 5-16,-3 1-4 0,3 2 6 0,-4 1-1 15,1 3 6-15,-5 3 1 0,2 0 1 0,0 5 3 0,-2 1 1 16,-1 3-2-16,-1 2 1 0,0 1-1 0,0 3 6 16,3 0 1-16,-1 1 8 0,3 0 6 0,1 1 5 0,3-4 11 15,1 3 0-15,5-2 7 0,1-1 3 0,4-2 5 16,1 2-4-16,7-4-5 0,-2 1-7 0,9-4-8 0,4 2-3 16,-2-4-6-16,2-1-17 0,5 3-25 0,-2-5-33 15,5 3-50-15,4-8-53 0,-1 1-36 0,-3-4-73 16</inkml:trace>
  <inkml:trace contextRef="#ctx1" brushRef="#br0" timeOffset="86280">28511 2738 1641 0,'5'-2'7'0,"-2"-1"-17"0,-1-2 73 0,1 3-44 0,0-4 13 0,2 3 20 0,-2-5 2 15,-1 4 13-15,3-1 6 0,0-7 27 0,2 6-65 16,-6-7 48-16,6 8 0 0,-4-5-21 0,2 5 8 0,-1-2 0 16,3 4-8-16,-6-3-4 0,-1 2-2 0,0 0-3 0,0 1-14 15,-3 2 1-15,-2-2-14 0,-2 1-11 0,0 0-8 0,-1 2-5 16,-3-1-4-16,-5 1-1 0,-2 0 3 0,-3 1 1 15,-5 1 3-15,0 3 2 0,-4-1 4 0,0 4-2 16,-4-1 0-16,4 2-3 0,4 2 3 0,0 0-8 0,5 1 2 16,4 5-2-16,3-7 4 0,1 4 7 0,4-5 6 15,4 2 9-15,3 0 4 0,2 1 15 0,4-1-3 0,4 0 0 16,0 0-7-16,7 1-7 0,1 2-7 0,6-2-7 16,0-2-11-16,7-1-3 0,-3-3-2 0,4 2-1 15,1-2 4-15,-1-1 0 0,-5-3-2 0,2 0 1 0,-3-2 1 16,-2 0-3-16,-8 0 0 0,-2 0 3 0,-3 0-5 15,-6 0 1-15,-3 0 0 0,-3 0-4 0,-6-2 2 16,-4 4-3-16,-4-2 1 0,-6 3-3 0,-6-1-1 0,-1 3 4 16,-4 1 4-16,-1 2 4 0,-2 1-4 0,1 1 1 15,3 2 3-15,5-1-2 0,4 1 5 0,3 1-3 0,4 0 0 16,4 1-3-16,7-1 9 0,-1 3-1 0,6-1-3 16,2-2 6-16,4 2-1 0,2-1 3 0,2-1-5 15,7-2 2-15,-2-2-6 0,8 0 0 0,3-1-1 0,5-2-11 16,0-4-30-16,5-3-24 0,2 1-28 0,-1-3-43 15,2-4-33-15,0-1-42 0,-3-2 14 0,-7-1-34 16,-5 1-11-16,0-2-10 0,-1-2-9 0</inkml:trace>
  <inkml:trace contextRef="#ctx1" brushRef="#br0" timeOffset="86451.24">28585 2838 1920 0,'-8'-12'-21'15,"1"0"35"-15,4 1 6 0,-1 8 22 0,1-2 12 0,2 5 19 0,-1 0 8 0,5 2 22 0,0 3 41 16,1 3-33-16,5 1 14 0,-1 1-10 0,-3 4-8 15,4 0-14-15,2 2-14 0,-1 2-20 0,5 1-21 16,-2-1 3-16,2 1-24 0,-2-2-11 0,5-1 0 0,1 2-12 16,-2-4 6-16,-2-1-32 0,0 2-17 0,-5-6-40 15,-4 3-40-15,1-5-52 0,-2 1-53 0,0-3 1 0,-5 0-48 16,-1 0-5-16</inkml:trace>
  <inkml:trace contextRef="#ctx1" brushRef="#br0" timeOffset="86609.31">28647 2867 1196 0,'-6'-21'15'16,"4"4"21"-16,0 0 20 0,1 8 3 0,-5 3 1 16,4 4-34-16,1 4 58 0,-1 3-48 0,0 4 53 0,1 2-61 15,-1 7-16-15,-3 2-3 0,2 2-4 0,-3 0 37 16,-2 2-57-16,2 0 48 0,-2-1-70 0,0 1 42 0,0-3-7 16,7-2-21-16,-1-1 23 0,4-3-69 0,1-1 1 15,4-2-45-15,0-4-49 0</inkml:trace>
  <inkml:trace contextRef="#ctx1" brushRef="#br0" timeOffset="86825.94">28865 2620 1570 0,'7'-11'14'16,"3"2"-26"-16,-3 7 59 0,-6 4-32 0,1 3 7 0,1 3 1 15,-4 6 16-15,-1-1 10 0,-1 10-9 0,-6-3 33 16,2 1-52-16,-1-3 46 0,2 1 3 0,-2 4 12 0,0-3-10 15,7 7-3-15,-2-5-4 0,6 4-4 0,2 1-10 16,0 3-13-16,3-4-12 0,4 0-8 0,2-3-15 0,-5 0-23 16,4-3-19-16,3-2-22 0,0-2-30 0,-1-2-22 15,2-3 9-15,0-5-63 0,-6-2 11 0,-4-1-13 0,1-3-9 16,-3-3-6-16,-3-7 14 0</inkml:trace>
  <inkml:trace contextRef="#ctx1" brushRef="#br0" timeOffset="86951.23">28856 2775 1325 0,'0'-7'14'0,"-4"2"22"0,4 0 6 0,0 5 29 16,4-1-41-16,-1-1 63 0,3 2-43 0,4 3 1 0,1-1-6 16,2 2-27-16,-1-3-3 0,6 5-29 0,-6-5 39 15,7 7-58-15,2-5 42 0,0 1-24 0,2-7-3 0,-1 1-35 16,-3 3-49-16</inkml:trace>
  <inkml:trace contextRef="#ctx1" brushRef="#br0" timeOffset="87246.82">29190 2965 2366 0,'40'28'49'0,"-40"-28"40"0,0 0 25 16,0 0 28-16,0 0 10 0,0 0 8 0,0 0-1 0,0 0 0 16,27 13-47-16,-27-13-42 0,0 0-27 0,0 0-69 15,0 0-49-15,0 0-44 0,0 0-56 0,0 0-65 16,0 0-68-16,0 0-43 0</inkml:trace>
  <inkml:trace contextRef="#ctx1" brushRef="#br0" timeOffset="87592.32">27314 3487 2000 0,'-10'7'-19'0,"-7"-5"29"0,14-3 29 0,9 2 21 15,-6-2 13-15,13 1 17 0,0-1 13 0,9-1 4 0,8-3 22 16,9 4-28-16,12-5-20 0,10 3-7 0,11 1-5 15,11-2-6-15,12 2-8 0,8-3-7 0,12 8 10 16,7-6 6-16,5 6-10 0,1-2-8 0,8 3-5 0,-2-1-10 16,1 2-4-16,-5 1 1 0,-9-1-13 0,-4 0-4 15,-11 1-1-15,-8-2-5 0,-17-1-10 0,-13 1-23 16,-14-6-24-16,-11 2-33 0,-15-2-49 0,-9 1-74 0,-11-3-71 16,-8-1-73-16</inkml:trace>
  <inkml:trace contextRef="#ctx1" brushRef="#br0" timeOffset="91375.13">4052 7390 1189 0,'-7'0'8'0,"5"0"1"0,2 0 3 0,-1 0 5 0,2 2 1 0,-2-2 0 0,1 0 4 15,1 0 8-15,1 0-1 0,-2 0 13 0,0 3 0 16,3-3 5-16,1 0-27 0,-1 3 63 0,2-3-35 15,3 4-6-15,-1-2 5 0,5 4-4 0,-4-2 6 0,3 1-9 16,-2 1 27-16,11-1-64 0,-3-2 32 0,8 2-5 0,1-3-10 16,10 1-6-16,4-1-12 0,7-1-2 0,7 0 2 0,1 1 0 15,2 1-4-15,1-1 3 0,2 1-2 0,-1 0-6 0,2 0 6 16,-3 1 0-16,-3-1-4 0,-6 1-1 0,0 1 4 0,-9 0-5 16,1 0-4-16,-5 0-8 0,-6 1-10 0,0-1-4 15,-6-2-5-15,-3 3-21 0,2-2 38 0,-6-3-62 0,3 4 21 16,-6-3-10-16,2 0-14 0,-5 0-24 0</inkml:trace>
  <inkml:trace contextRef="#ctx1" brushRef="#br0" timeOffset="91842.12">6519 7467 1211 0,'2'-2'11'0,"0"2"15"0,10 0 13 0,-7 0 3 0,3 0 12 0,3 0 21 0,-3 0-45 0,6 0 49 0,-4-2-49 16,10 2 28-16,-7 0-52 0,11 0 35 0,-6-2-46 15,11 2 15-15,-1 0 14 0,5-1-18 0,-1-1 7 0,5 2 2 16,-9-1-4-16,5 0-3 0,-3-1-2 0,5 1 0 0,-10 0-5 16,8 1 5-16,-9-3-8 0,6 3-15 0,0 0 13 15,3 0-4-15,-3 0 2 0,-4 0-6 0,4 0-10 0,-3 0 2 16,3 3-17-16,-10-3-8 0,20 1 9 0,-23-2-43 0,18 2 20 16,-24 0-61-16</inkml:trace>
  <inkml:trace contextRef="#ctx1" brushRef="#br0" timeOffset="92154.93">8515 7379 888 0,'0'0'26'0,"0"0"8"0,92 4 16 16,-92-4 5-16,0 0 3 0,0 0 0 0,0 0 0 0,0 0 6 16,0 0-14-16,0 0 0 0,114-1-14 0,-114 1-2 0,0 0 5 15,0 0 6-15,0 0 7 0,0 0-30 16,150-5-43-16,-150 5 45 0,0 0-53 0,0 0 45 16,338-17-10-16,-306 15-8 0,-2 2 3 15,0-1-3-15,1 1 1 0,1-1 5 0,-2 1-7 16,5-1 1-16,0 1 6 0,-2-2-3 0,0 1-16 0,-1-1 3 15,3-1-26-15,-2 2 36 0,0 0-55 0,-3-3 25 0,0 2-65 16,0-1 33-16</inkml:trace>
  <inkml:trace contextRef="#ctx1" brushRef="#br0" timeOffset="92437.72">10622 7256 1085 0,'12'-3'6'0,"-3"-1"11"0,4 4 6 0,-2-1 1 0,4 1 2 16,-2 0-2-16,4 0-2 0,1 0 4 0,0 0-9 15,2 1-7-15,4 1-7 0,-3 2 7 0,4-3-9 0,0 0 6 16,2 0 3-16,2 2-6 0,-1-1 1 0,2-2 2 0,0 0 1 15,2 0-7-15,1 0 8 0,0 0-2 0,-1-2-3 0,1 2 3 16,0-3 3-16,-3 2-6 0,4 0-4 0,-8 0 1 16,4-3-2-16,-6 2-4 0,6 2 0 0,-9-3-15 0,4 3-15 15,0-2-15-15,-3 0-12 0</inkml:trace>
  <inkml:trace contextRef="#ctx1" brushRef="#br0" timeOffset="92779.36">13504 7429 1137 0,'25'1'7'0,"-3"-1"3"0,1 0 5 0,1 0 6 16,-1 0 6-16,-1 0 2 0,2 0 2 0,1 0 8 16,1 0-8-16,0-1-1 0,1-1-7 0,0 1-6 0,-1-2-8 15,1 1 4-15,1 0-4 0,2-1-6 0,-2-1-2 0,1 3 2 16,-1 0 1-16,2-2-4 0,0 3 5 0,-1-1-9 0,-1-1-6 15,-2 1-4-15,2 0-8 0,-4 1-12 0,4-2-14 16,-2 2-9-16,-1-2-13 0</inkml:trace>
  <inkml:trace contextRef="#ctx1" brushRef="#br0" timeOffset="93030.11">15702 7396 1019 0,'24'0'1'16,"-5"0"4"-16,10-1-8 0,-4 1 1 0,5-3 1 0,-2 3 0 15,2-2-4-15,3 1 0 0,-1-1-3 0,5 0 2 0,-4 1 1 16,3 0 2-16,3 1 1 0,-1-4-3 0,1 4 7 0,-1-2-1 15,4 1 2-15,-4 0-12 0,0-1 10 0,2 1-1 16,-3-1-2-16,1 0-9 0</inkml:trace>
  <inkml:trace contextRef="#ctx1" brushRef="#br0" timeOffset="94904.58">16678 7350 1279 0,'2'0'8'0,"-2"-1"3"0,1 1 10 0,-2 0-3 0,5 0-1 0,-7 0 0 0,3 1-3 0,0-1 2 16,0 0-6-16,0 0-7 0,3 0-4 16,-1 2 1-16,-1-2-1 0,4 0 9 0,1 3 18 0,4-2 5 15,4 1 3-15,2 1-31 0,6 1 49 0,7 1-42 0,2 0 62 16,10-1-65-16,5 1 40 0,5 1-53 0,9 0 41 15,12 0-11-15,11-2-9 0,10 1-1 0,15-2-16 0,10 2 10 16,9 1-9-16,10-2-1 0,6 0 5 0,-1-1-7 0,-5 1 4 16,-5 1-5-16,-6-3 6 0,-7 0-7 0,-6-2 5 15,-13 3-8-15,-3-3 3 0,-9 0-6 0,2 0 9 0,-12 0 9 16,-5-3-7-16,-5 3 19 0,-11 0-49 0,-3-2 57 0,-7 1-55 16,-6 0 57-16,-8-1-56 0,-3 2 42 0,-3-2-44 15,-6 2 35-15,-4-1-2 0,-1 1-6 0,-7 0 5 0,1 0-2 16,-3 1 2-16,-5-1-4 0,1 0 0 0,1 0 0 0,-4 0-6 15,0 2 5-15,0-2-10 0,-2 0 36 0,2 3-63 16,0-3 27-16,2 1-27 0,-6 1-25 0,4 1-33 0</inkml:trace>
  <inkml:trace contextRef="#ctx1" brushRef="#br0" timeOffset="96336.5">20002 7365 961 0,'0'0'5'0,"9"0"4"0,-4 1 12 0,5-1 13 0,-4 2 15 0,8 0 4 0,1 0 2 15,3 1-1-15,4-2 2 0,2 2-2 0,3 0-10 0,7-1-8 16,-1 3-15-16,7-2 10 0,3 3-5 0,1-1 6 15,4 1-10-15,2-1 6 0,3 2-34 0,1-1 28 0,4 1-29 16,1-1 32-16,4 1-43 0,-3-1 50 0,8 1-50 0,-1-2 52 16,2 2-22-16,2-2 30 0,2 1-29 0,-2-2 12 0,8 1-15 15,3 2 1-15,4-1-3 0,4-3-1 0,5 3-3 16,1-1-13-16,5 0 7 0,5 1-9 0,1-2 9 0,-3 0 7 16,-1 0-4-16,-4 1-3 0,0 0 5 0,-4-3 1 15,-9 0-4-15,-4 1 8 0,-10-2-8 0,2 0-5 0,-13 0-2 16,-1-1-1-16,-6 0 0 0,-5-1 1 0,5 1 5 0,-5-1-11 15,-2-3 11-15,-4 2-2 0,1-1 5 0,-2-3 0 16,-4-1-1-16,-2 1-1 0,-1-3-1 0,-3-1 4 0,-2 0-7 16,-5-1 3-16,-2-1 0 0,-2-1-3 0,-5-2 4 15,-2-1-3-15,-5-3 0 0,-2 0 5 0,-4-2 3 0,-3-1-8 16,-2-3 5-16,-2 1-3 0,-3-2-1 0,-3-1-4 16,0 0 9-16,-1-1-15 0,-3 0 13 0,-1 0-2 0,1 4 0 15,0-3 1-15,1-1 3 0,-1 2 1 0,3 2-4 0,-3-2 6 16,2 1-10-16,1 1 6 0,-1 4-2 0,2 4-1 15,-4-1 2-15,5 1-6 0,-4 2 2 0,-1-3-7 0,-1 4 7 16,0-3-26-16,-1-5 53 0,-8 2-97 0,2-1 88 0,0 1-47 16,-4-3 39-16,0 8-45 0,-8-8 39 0,4 6-26 15,-5 1 1-15,4-1 47 0,-12 1-45 0,-1 2 8 0,3 2-2 16,-10 1 9-16,-1 2-2 0,-8 0 1 0,-5 2-3 0,-4 3 0 16,-4-2-3-16,-8 4 4 0,-9-3 5 0,-2 4-8 15,-4 0 12-15,-1 0-1 0,-6 3-4 0,3-1 10 0,-3 1 4 16,1 2-5-16,7 3 0 0,-85 8 0 0,97-6-6 15,6 1 2-15,2 0-9 0,8 4 0 0,-1-1 1 0,0 1-1 16,5 4-1-16,0 0 4 0,-1 3-1 0,4 0 6 16,2 3 0-16,-1 1-2 0,4-4 3 0,3 3 5 0,0-1-4 15,6 3 5-15,3-1-2 0,7 1 0 0,2 0 3 0,4 3 1 16,5 1-6-16,2 0 1 0,6-4 0 0,0 2 0 0,6 0 1 16,6-2-2-16,2 0-1 0,5-2 0 0,4-3 2 15,5 1 3-15,5-1 7 0,2-1-3 0,5-2 1 0,4 2 2 16,5-4 4-16,2 1-1 0,3 0 4 0,9-4-5 15,-4 0-4-15,7 1 5 0,1-2-5 0,3-1 2 0,2-2 2 16,4 1 9-16,-3-3 2 0,5-2 0 0,1 0 8 0,1-3-50 16,5 1 53-16,1-4-57 0,4 0 43 0,3-4-58 15,7 1 40-15,3-3-14 0,6 0-25 0,5-2 25 0,2-3-80 16</inkml:trace>
  <inkml:trace contextRef="#ctx1" brushRef="#br0" timeOffset="97263.7">22942 6503 1226 0,'-7'-19'6'0,"14"2"2"0,-7-4 2 0,5 0 5 0,-4-2-3 0,1-2 2 0,-1 0 4 0,5-1-3 16,-1-5-6-16,1 0 7 0,1-2-10 0,4-3-1 16,-2 0 4-16,3-4 0 0,1-1 1 0,2-1 8 0,5-3 14 15,0-1-6-15,3 0 6 0,2-3 1 0,4 3 2 16,3-3 0-16,2 1-32 0,1 0 43 0,3 7-55 0,5 1 50 16,1 2-50-16,3 1 48 0,4 3-45 0,1-2 43 0,5 6-7 15,2-5-42-15,5 0 35 0,-2-4-45 0,6 1 48 0,0 0-48 16,6 3 45-16,-2-2-51 0,2 1 34 0,0 1-5 15,9-3 5-15,-1 5-6 0,11-3 1 0,-3 3 0 0,10 0-7 16,6 0 5-16,1 1 4 0,5 1-1 0,-2 2 3 0,3 1 2 16,-5 2 5-16,-2 2 0 0,-6 1 2 0,-5 3 1 0,1 0-4 15,-4 5-3-15,1-2-3 0,0 5-3 0,1 1 0 0,1 4-5 16,4 1 6-16,5 5-4 0,-2 2 1 0,1 3 11 16,-5 1 6-16,4 3 1 0,-9 5-4 0,-7 0 4 0,4 2-6 15,-4 4-2-15,-4 0 3 0,-5 4-8 0,-3 1-6 16,-4 2-3-16,1 2 2 0,2 1-1 0,-8 2 2 0,1 0 7 15,-6 0-6-15,0 0 0 0,-2 4 4 0,0 0 4 0,-4 1-2 16,1 0 2-16,-6 1 1 0,3 1-3 0,-1 0 1 0,-7 2 3 16,3 0-2-16,-4-2-5 0,0 2-4 0,1-2 2 0,-4-4 0 15,-4 1 8-15,-2 2 0 0,-6 2-3 0,-3 0 4 16,0-1 10-16,-3 2 9 0,-1 2-3 0,-4 6 9 0,1-2-6 16,-1-3 4-16,2 1 1 0,-8-3-1 0,2 0-3 0,-5-1 1 15,0 2 1-15,-5-4-6 0,0 0 0 0,0 0-2 16,-3-2-3-16,0-2 0 0,4 0-7 0,-4-3-5 0,0-2 0 15,1-3-5-15,1 2-3 0,2-3 6 0,-1-1 1 0,1-1-4 16,2-3-2-16,-3 0 1 0,4-3 1 0,-2-1 2 16,0 0 0-16,-1-2-6 0,0-2 0 0,1 0 1 0,-1-1 3 15,-1 0-1-15,0-1-2 0,0-3-1 0,1 0-3 0,0-2 6 16,-4 1-5-16,0-4 1 0,0 0 2 0,1-1-4 0,-1-1-10 16,-1 0-16-16,1-1-11 0,-4 1-27 0,-5-4-11 15,8 4-31-15,-15-9-36 0,16 0 15 0,-4-1-36 0,0 0-21 0</inkml:trace>
  <inkml:trace contextRef="#ctx1" brushRef="#br0" timeOffset="97608.23">28572 6406 1423 0,'0'-2'10'0,"2"2"11"0,0-1 10 0,1 1-35 0,-1 0 41 0,1 1-35 0,0 1 52 16,2 3-50-16,0-1 52 0,-2 0-67 0,1 2 54 0,1 0-20 16,-2 4 14-16,-6-1-1 0,6 5-47 0,-3-3 48 15,2 4-61-15,-2-2 55 0,5 2-60 0,-5-1 54 0,9 0-55 16,0-1 32-16,4-1-6 0,-5-2 4 0,9 1-1 0,-4-1 2 16,6-4-4-16,-3 2 2 0,5 0 2 0,1-2 2 15,-6-2-2-15,2-1 3 0,-1-1-1 0,1 0-8 0,-2-1 1 16,-2-2-8-16,1 1-14 0,7-6 48 0,-8 1-53 0,5 0 41 15,-7-4-51-15,6 1 48 0,-7-3-44 0,6 2 52 16,-8-4-33-16,-2 2-3 0,1-4 13 0,-5 3 1 0,4-3 7 16,-2 1 24-16,-4 1-1 0,1 0 0 0,-2 4 15 0,-5 0-43 15,7 2 47-15,-7 0-46 0,5 5 42 0,-7-1-60 16,9 2 40-16,-5-1-46 0,3 2 27 0,0 0 4 0,0 2-5 16,0 0-3-16,0 4 7 0,0-1-12 0,0 3-16 0,8 0 20 15,-8-8-57-15,0 0 12 0,0 0-30 0</inkml:trace>
  <inkml:trace contextRef="#ctx1" brushRef="#br0" timeOffset="98187.1">28772 6479 1011 0,'-10'-7'1'0,"-13"-1"-7"0,2 1 4 0,0 0 4 0,-4 5-1 0,-5-1 15 0,2 2 12 0,-5 1-2 15,-2 2 5-15,0 2 19 0,2 3-1 0,-11 1 1 0,6 3 15 16,-4 1-2-16,5 3-11 0,-1 2 11 0,0 4-38 16,4 2 48-16,-1 4-32 0,9 7-1 0,-4-5 0 0,4 11 5 15,1-5 6-15,4-1-10 0,3 0 51 0,0 7-57 16,6 0 38-16,-1 0 5 0,2 4 9 0,5 1-10 15,6 0 7-15,6 7 13 0,6 3-14 0,9-5-3 16,8 0-7-16,6-5-8 0,12 0-24 0,5-4-8 0,5-3-11 16,11-4-15-16,0-6-1 0,5-6-1 0,7-4-8 15,4-7 2-15,3-7 1 0,0-4-8 0,0-5-10 0,0-6-14 16,0-6-5-16,-2-3-9 0,-6-6 6 0,-3-5-8 16,-8-2-5-16,-3-7 8 0,-1-5 6 0,-9-2 13 15,-5-5 0-15,-4-3 3 0,-7-7 1 0,-8 4 5 0,-11 0 5 16,-6 1 1-16,-7-2-4 0,-14 2 5 0,-7 2 1 15,-12 4 5-15,-11 6-1 0,-12 0-1 0,-11-3 1 16,-14 8-2-16,-10 1 1 0,-17 3-10 0,-9 2-6 0,-3 6-1 16,-3 2-11-16,1 7-23 0,-2 4-44 0,3 4-3 15,5 9-57-15,5 5-57 0</inkml:trace>
  <inkml:trace contextRef="#ctx1" brushRef="#br0" timeOffset="112180.01">2399 8832 1004 0,'1'-2'9'0,"2"2"3"0,0 0 9 0,-1-3 8 0,1 3 7 0,-3 0 2 16,1 0 9-16,1-2 10 0,0 0 2 0,-2 2 4 0,1 0-4 15,-1-1-12-15,0 1-1 0,0 0 3 0,-1-2-38 0,1 2 30 16,-2 0-55-16,2 2 45 0,-2-2-54 0,2 0 52 0,0 0-47 0,-1 0 49 16,2 0-20-16,-2 0 3 0,2 1 8 0,3-1-11 15,-1 0 10-15,2 0-9 0,1 0 8 0,5 2-55 0,0-2 51 16,4 2-48-16,0-2 79 0,4 3-78 0,0-3 38 0,3 4-38 15,0-3 32-15,1-1 6 0,-1 2-3 0,1-2 3 0,-5 0-38 16,9 1 34-16,-5-1-2 0,8 0 2 0,-2-1-2 0,7-1-5 16,3 2 3-16,6-3 0 0,1 3-4 0,-1-2 2 0,5-1 3 15,-2 1-3-15,-1 0 2 0,-3 1-4 0,3-1 40 16,-5 1-38-16,0 0 0 0,-5 0 4 0,-1-1-1 0,-3 1 0 0,-1-1-1 16,-4 1 7-16,-4 1-45 0,0-2 36 0,1 2 36 0,-7-1-39 15,1 1 32-15,-3-1-37 0,-2 1 45 0,-3 0-51 0,1-3 48 16,-5 3-47-16,-3-1 16 0,0 1-21 0,1 0 23 0,-4 0-21 15,0 0 5-15,0 0-3 0,0 0-16 0,-2 0 44 0,4 0-58 16,-4 0 39-16,4 0-68 0,-4 0 42 0,4 0-77 16,-6 0 36-16</inkml:trace>
  <inkml:trace contextRef="#ctx1" brushRef="#br0" timeOffset="112609.84">4718 8825 1085 0,'-1'-2'-1'0,"5"2"9"0,-4 0 3 0,4 0 4 0,-3-1 1 0,1 1-1 0,1 0 5 0,3 0 6 15,-6 0 4-15,0 0-5 0,0 0 1 0,0 0-2 0,0 0 7 16,0 0 6-16,0 0 12 0,0 0-9 0,62 0 8 16,-62 0 10-16,0 0-9 0,318-2-55 15,-274 2 27-15,5 0-19 0,-6 0 14 16,4 2-8-16,-6-2-2 0,2 0 0 0,-2 1 10 0,-8-1-15 15,-33 0-26 1,111 4 17-16,-111-4-10 31,128 3 13-31,-128-3-33 16,0 0 62-16,104 4-57 16,-104-4-23-16,0 0 30 0,0 0-54 0,0 0 35 15,0 0-50-15</inkml:trace>
  <inkml:trace contextRef="#ctx1" brushRef="#br0" timeOffset="113039.62">7555 8834 1019 0,'8'1'9'0,"-8"-1"7"0,0 0 11 0,0 0 7 0,0 0 9 0,0 0 7 0,0 0 9 0,0 0 4 0,0 0-10 0,76 6-4 16,-76-6-12-16,0 0-3 0,0 0-8 0,0 0-7 0,0 0 1 16,280 3-10-16,-247-6 1 0,0 3-2 0,2-2-4 15,-3 1 1-15,2 0 1 0,-1-1 0 0,-1 1 5 16,-2-1-42-16,2 2 39 0,-5-2-36 0,2 2 38 0,-3 0-42 16,0 0 42-16,0 0-46 0,-2 0 37 0,-24 0 32 31,0 0-50-31,49 2-2 0,-49-2-7 15,0 0-34-15,0 0-6 0,0 0-18 16,0 0 36-16</inkml:trace>
  <inkml:trace contextRef="#ctx1" brushRef="#br0" timeOffset="113343.6">9225 8892 888 0,'166'6'9'0,"59"-1"-8"16,-194-5 4-16,-1-1-2 0,3 1 9 0,1-2 6 0,1 2 3 15,-5-2-1-15,1 0 7 0,-4 1 11 0,5-2-9 0,-6 3 3 16,4-1-3-16,-7 1-9 0,5-2-5 0,-2 1 7 0,2 0-6 15,0 1-1-15,-1-2 1 0,0 0-6 0,-2 2-2 16,-1-2 5-16,3 2-10 0,-2-2 0 0,1 2-2 0,-3-1-2 16,-2 1-6-16,3-2 8 0,-4 2 0 0,-1-3-4 15,0 3 3-15,0-1-4 0,-3 0-2 0,-3-1-1 0,1 1 8 16,-3-1-6-16,1 1-3 0,-5 1 0 0,-1-1-4 0,1 1-9 16,-6-2-14-16,1 4-4 0</inkml:trace>
  <inkml:trace contextRef="#ctx1" brushRef="#br0" timeOffset="114701.85">13950 8766 881 0,'3'0'2'0,"0"0"5"0,4 0-2 0,-1 0-3 0,4 2 16 0,4 1 4 0,0 0 14 15,7 0 8-15,2 3 9 0,6-4 8 0,4 3 5 0,0-2 25 16,10 3-11-16,-2-2-4 0,8 1-47 0,5-2 36 16,4 1-44-16,5 0 37 0,5-1-53 0,7 2 32 0,2-2-59 15,3-1 57-15,5 1-20 0,-5-1 11 0,6-1-22 16,-9 0 9-16,7 1 2 0,-11-2-2 0,3 0 7 0,-8 3-11 15,-4-6 12-15,0 6-59 0,-18-3 100 0,9 1-102 0,-15-2 86 16,9 1-93-16,-19 0 92 0,8 0-92 0,-12-3 84 0,1 3-40 16,0 0-3-16,-8-2-8 0,0 2 14 0,-6 2-19 15,-1-4-7-15,-5 2-3 0,2 0-7 0,-9 0-19 0,5 0-25 16,-8 0 32-16,6 0-75 0</inkml:trace>
  <inkml:trace contextRef="#ctx1" brushRef="#br0" timeOffset="117264.28">16197 8923 1393 0,'0'-3'27'0,"-5"1"5"0,7 0 10 0,-1 0-29 0,-2-1 53 16,4 3-53-16,-6 0 60 0,6 0-59 0,-3 0 32 16,3 0-64-16,-3 0 43 0,2 3-25 0,-2-3 0 0,2 0 1 15,-2 1-5-15,1-1 2 0,-1 1-5 0,0 1 5 0,0-2-1 16,0 2 1-16,0 1-7 0,0 1 10 0,0 1-8 0,0 2 10 15,0-1-3-15,-1 2-2 0,1 1 5 0,0 2-2 16,0-1 4-16,0 1-12 0,-2 0 11 0,2-1-7 0,0-1 0 16,2 4 6-16,-2-4-1 0,0 1 0 0,1 1 3 0,1-2 0 15,-1 0-5-15,1 1-1 0,0-3 5 0,1 0-4 16,3 0 0-16,-3 0 2 0,0-1-4 0,2 0 2 0,0 0 1 16,-2-3 0-16,2 2 0 0,2-1-2 0,-2 0-4 15,-2-3 3-15,4 1 1 0,-1 0-1 0,2-1 5 0,-2 1-4 16,2-1 1-16,0 1-4 0,3-2 11 0,0 1-10 0,1 0 8 15,1-1-3-15,0 0-4 0,1-1 3 0,2 1-3 0,-2-1 4 16,4 1-11-16,-1 0 9 0,-1 0-3 0,1 0 0 16,1 1 3-16,2-1 0 0,1-1 3 0,1 2-1 0,0-2 8 15,4-1-9-15,4 1 4 0,-2-2-2 0,0-1 0 0,2 1-4 16,0 1 6-16,0-3-4 0,2 0 8 0,-2 1-3 16,3 0-4-16,-3-1-1 0,0-1 6 0,2 2 1 0,1-1-1 15,-7 1-6-15,5-3-4 0,-3 5-2 0,6-5 6 0,-3 3-1 16,6 1 0-16,-4-1-6 0,7 0-2 0,1 1 6 0,3 1-6 15,1 0 11-15,0 1-7 0,1-2 3 0,3 3-15 16,-1 0 16-16,2 0-8 0,1 0 5 0,-2 0 0 0,5 3 0 16,-4-3-6-16,-1 3 7 0,2-3 5 0,1 2-3 0,-3-1 0 15,1 1 0-15,0 2 5 0,0-3-8 0,-4 2 6 16,2 0-2-16,-4 0 5 0,2-1-7 0,-7 1 12 0,-4 2-8 16,2-2-8-16,-6 1 11 0,4 0-8 0,-10 0-2 15,2 0-6-15,-5 1 10 0,3 1-16 0,0-2 14 0,-2 1-11 16,-3 0 10-16,0 0-2 0,0 0 3 0,0 0-4 0,-3 1 4 15,0-2-3-15,-1 3 2 0,-2-3 2 0,0 1-3 0,0-1 0 16,-3 2 10-16,1-1-13 0,-2-1 5 0,-2-1 5 16,1-1-3-16,-2 2-1 0,-2-2 2 0,0 1-13 0,-2-2 7 15,0 2 7-15,-1-1-6 0,-1 1-7 0,-1-3 10 0,2 2-5 16,-4-2 2-16,2 0 6 0,0 2-2 0,0-2-5 16,0 2 9-16,-1-2-3 0,-1 0-1 0,2 0 6 0,0 0-3 15,0 0 0-15,0-2 2 0,0 2 0 0,0-2-4 0,0 0 6 16,2 2-8-16,-2 0-2 0,1-1 5 0,-1-1-3 0,4-1-2 15,-3 0-2-15,2-1-2 0,2-3-8 0,-1 2 15 16,3-1-6-16,-2-2-1 0,3 0-2 0,-1-1-2 0,1-1-2 16,2-2 49-16,-5 1-71 0,6-1 63 0,-3 2-73 15,3-1 75-15,3 1-32 0,0 2-2 0,3 0 2 0,0 0-3 16,6 0 35-16,-1 1-29 0,-3 2-4 0,7-1 3 0,-3 0-4 16,6 3 42-16,-3-3-35 0,4 4-3 0,0 1 2 15,0 1-45-15,7 0 80 0,-2-2-39 0,1 4 5 0,-1-2-3 16,3 0 1-16,3 0-2 0,-1 1 1 0,-1-1 7 0,2 2-3 15,0 1-36-15,-3-3 32 0,6 4 7 0,-7-2-40 0,3 1 39 16,-7 0-46-16,5-1 76 0,-5 0-75 0,9 1 78 16,-3 1-75-16,0-2 28 0,12 1 41 0,-5 0-36 0,3 1-1 15,-1 0 4-15,0 0-1 0,-1 1-3 0,6-2 36 0,-6 3-30 16,-2-3 1-16,2 4-43 0,4-5 84 0,-7 3-80 16,5-1 77-16,-3 0-77 0,-4-1 44 0,2 1-40 0,-1-2 28 15,-1-2 43-15,-3 1-39 0,0-1 7 0,-2 1-3 16,-1-1-1-16,-1 0-1 0,1 0-2 0,-1 0 13 0,-3 1-41 15,-1-1 42-15,1 0-12 0,-1 0 2 0,0 0-1 0,0 0-1 16,2 0 1-16,2 0-9 0,-1 0 3 0,2 0-2 0,-3 0-4 16,8 0 5-16,-1 3 2 0,-5-3 0 0,1 0-3 0,-1 0 4 15,1 0-2-15,0 0-3 0,1 1 8 0,-6-1-7 16,3-1 2-16,-3 2 1 0,2-2 2 0,1 1-1 0,-4 0 1 16,0 1 2-16,1-2-7 0,-1 1 5 0,0 0 1 15,0 0-6-15,0-4 44 0,-3 3-73 0,2-2 73 0,-5 1-79 16,3-2 79-16,-1 3-72 0,1-2 69 0,-3-2-69 0,3 5 32 15,-2-4-2-15,1 1 4 0,-1 1 2 0,-2-4-3 0,6 4-1 16,-4-4 8-16,-1 5-5 0,5-3 1 0,-4-3-1 16,2 3 0-16,-1 0-1 0,1 0 5 0,-7 0-6 0,0-1-4 15,-4 1 2-15,1-1 1 0,-1 1-3 0,-2-1 2 0,-1 2-4 16,4-2 3-16,-1 0-5 0,5 3 6 0,-1-2-5 16,-1 0 7-16,5 1-1 0,-2-1-6 0,5 2 41 0,-6-1-38 15,7 1 44-15,-6-1-85 0,5 1 87 0,-4 1-88 0,4-4 85 16,-6 4-82-16,1-2 42 0,0-1-3 0,-3 3-1 15,3-6 42-15,0 4-42 0,-1 0 39 0,1-2-37 0,-1 3 42 16,0-2-43-16,1 1 8 0,0 1-5 0,0 0 5 0,-5-1-4 16,5 2 0-16,-1-2-2 0,0 0 3 0,-1 2 3 0,-1-1-3 15,3 0-1-15,0 0-6 0,-2-1 4 0,0 1 5 16,0 0-1-16,-4 0-2 0,5-1 1 0,-7 1-1 0,3 0 3 16,-4 0-1-16,1-1-3 0,1 1 4 0,-5 0-5 0,-2-2 3 15,0 3-3-15,-1-1 5 0,-4 0-43 0,5-1 44 16,-5 0 0-16,-2 2-1 0,1-1-29 0,0 1 37 0,-4-2-35 15,2 1 27-15,0 0 13 0,-2-1-6 0,1-1-36 0,-1 3 31 16,1-1 4-16,1 0-7 0,-4 1 1 0,4-1 2 0,0 1-4 16,-4 1-1-16,4-1 3 0,0 1-1 0,0 0-9 15,0 0 6-15,0 0-4 0,0-2 6 0,0 2-2 0,0 0 3 16,0-2-4-16,0 2 1 0,0 0 1 0,0 0 2 16,0 0 3-16,0 0-7 0,0 0 1 0,0 0-8 0,0 0 6 15,4 0 0-15,-4 0 4 0,0 0-11 0,0 0-4 0,0 0-1 16,4 0 30-16,-4 0-45 0,1 0 21 0,-2 2-37 0,4-2 26 15,-3 2-39-15,3-1 24 0,-3 2-48 0</inkml:trace>
  <inkml:trace contextRef="#ctx1" brushRef="#br0" timeOffset="118076.16">24912 9029 831 0,'22'0'1'0,"3"2"-4"0,4-2 3 0,3 1 0 0,-1 1 5 0,7-2 12 0,0 3-4 0,5-3 5 16,0 4 1-16,4-3 3 0,4 2-3 0,1 0 12 15,6-2-5-15,-3 1-3 0,4 2 12 0,-7-1-5 0,12 1 1 16,-7-1 3-16,7 0-3 0,-4-2-10 0,7 5-3 16,-4-5-5-16,6 3-10 0,3 0 5 0,-3-1-5 0,4-2-1 15,-4 3 2-15,4-1 2 0,-4-1 2 0,3 3-3 0,-6-3 2 16,3 0-6-16,-3 1 6 0,-3-1 0 0,2-2 3 15,-3 4-4-15,-2-3-3 0,-7 1 3 0,1-2 0 16,-8 1 2-16,3 0-17 0,-8 1 9 0,-1-2-9 0,-7 0 4 16,2 0-2-16,-2 0-3 0,-6 0 0 0,-2-2 3 0,1 2 10 15,-6 0-3-15,-2 0 0 0,-1-1 4 0,-3 1 5 0,-3 0 3 16,-1-1 11-16,-4 1-3 0,-3 0 19 0,1-2 5 16,-4 2 6-16,0 2-30 0,-4-2 45 0,4 2-48 15,-6-2 50-15,4 3-37 0,-9-3-18 0,9 3-10 0,-8-3 2 16,6 0 24-16,-5 0-52 0,6 0 51 0,-7 0-64 0,7 0 38 15,3 0 1-15,0-2 1 0,-1 2-2 0,1 0-1 16,0 0 4-16,0 2-5 0,1-4 6 0,-1 2 0 0,0 0-4 16,0 0-3-16,3-1 1 0,-3 1-4 0,5-1-18 0,-2-2 52 15,0 3-63-15,0-4 29 0,4 3-55 0,-2-4 27 16,10 3-23-16,-8-1-31 0,6 1-2 0</inkml:trace>
  <inkml:trace contextRef="#ctx1" brushRef="#br0" timeOffset="118793.27">29729 9003 845 0,'43'0'3'0,"4"0"5"0,5 2-1 0,2 0 0 0,6-2-1 0,5 4 1 0,5 0 7 0,4-1-1 15,7 1-6-15,4 0-4 0,5 1 3 0,2-2 5 0,4 3 1 0,1-4-3 16,2 2-5-16,0 1 6 0,1-1 3 0,-3-1 0 0,-6 1 5 15,0-1 0-15,0 0 4 0,-7-2-8 0,0 2-1 0,-5-2-7 16,-3 1 4-16,-2-1 2 0,-1-1-9 0,-7 1-4 0,-5-1 0 16,-1-1 11-16,-10 1-1 0,-4 0 4 15,-6 0-2-15,-5-1-4 0,-5-1 6 0,-5 2 1 0,-5-1 3 16,-5-2 3-16,-1 3 3 0,-5 0-2 0,-4-1 5 0,-2 0 1 16,1 1 0-16,-6-2-1 0,2 2-4 0,-3 0 9 15,1 0 7-15,1 0 3 0,-6 0-53 0,4 0 44 0,0 0-4 16,-1 0-3-16,3 0 2 0,-2 0-63 0,-2 0 29 0,2 0-20 15,5 0 33-15,-5 0-52 0,3-1-24 0,0 2-14 16</inkml:trace>
  <inkml:trace contextRef="#ctx1" brushRef="#br0" timeOffset="120263.05">1039 9796 1070 0,'-12'0'2'0,"12"0"24"0,0 0 7 0,0 0-16 0,0 0 6 16,0 0 3-16,0 0 2 0,0 0-5 0,0 0 0 0,0 0 11 16,0 0 11-16,0 0 5 0,0 0-5 0,0 0 2 0,0 0-10 15,62-1 0-15,-62 1-5 0,0 0-15 0,217 1-32 16,115 3 3-1,-274-4 12-15,2 3-6 0,2-2 5 0,-1 1 1 16,1-2-6-16,0 0 10 0,-3 0-2 0,4-2 3 0,-3 1 0 16,-3-2 3-16,3 1-2 0,-5-3-2 0,-1 3-5 15,-2-2 5-15,2 1 5 0,-11-1-4 0,6 1-2 0,-5-1 0 16,0 2-1-16,-6-2-1 0,6 2 2 0,-9 0-6 16,-35 2-13-16,108-3 12 15,-108 3-16-15,0 0 0 0,0 0-16 16,0 0 4-16,0 0-14 0,0 0-2 0,112 3 0 0,-112-3-10 15,0 0-15-15,0 0 10 0</inkml:trace>
  <inkml:trace contextRef="#ctx1" brushRef="#br0" timeOffset="120654.71">5427 9714 968 0,'30'4'-2'0,"0"-1"9"0,-7 1 3 0,5-1 12 0,-6 0-5 0,6-1 11 0,-6 1 2 0,8-1 2 0,-9 0 0 15,9 2-7-15,0-4 0 0,3 2-17 0,-3-1 5 0,5 1-12 16,-1-2 3-16,1 3-6 0,3-2 8 0,-1-1-10 16,4 0 1-16,0 0 6 0,2 0-5 0,-2 0 3 0,6-1-4 15,-1 1 5-15,2-3-6 0,0 3 5 0,0 0-1 16,1-2-1-16,0 1 9 0,0 1-2 0,2-2-3 0,-4 2 4 16,2-2-3-16,-3-2 6 0,3 2-3 0,-3 0 7 0,1 1-6 15,-1-1-6-15,-8-1 5 0,8 2-10 0,-6-1 5 16,5 2-11-16,-5 0 3 0,3-2-10 0,-3 2 2 0,3 0 6 15,0 0-6-15,-2 0 5 0,0 2-7 0,-6-4-5 16,3 4-20-16,-6-2-4 0</inkml:trace>
  <inkml:trace contextRef="#ctx1" brushRef="#br0" timeOffset="122717.05">8809 8954 917 0,'-17'-1'4'0,"6"1"13"0,-8 0 5 0,6 1 8 0,-6-1 1 0,3 2 10 0,-4 2 3 0,4-2 4 15,-5 3-2-15,1-2-9 0,1 3-6 0,0-1-5 16,-3 3 3-16,-1 0-10 0,6 2 0 0,-6-2-3 0,11 0 0 15,-5 3-2-15,4 0 0 0,-4 0-2 0,6 1-3 16,3-2-2-16,-3 4-4 0,0-2 4 0,0 2-4 0,-2-2 8 0,2 1 2 16,3 1-3-16,-1-2 2 0,1-1-1 0,1 2 6 15,1-2-5-15,1 3 7 0,-2-2-10 0,3 0 0 0,0-1 7 16,0 5-42-16,1-3 52 0,2 1-50 0,1 1 55 0,0 0-60 16,3 0 57-16,0-1-53 0,0 3 41 0,2-3-9 0,1 3 2 15,0-3-5-15,1 1-5 0,1-1 3 0,-2 1 1 16,5 0-3-16,-1-3 10 0,-1 5-7 0,4-4 7 15,-2 1-6-15,3-1 6 0,-6 0-9 0,3-1 5 0,3-2-4 16,2-1 0-16,1-2 6 0,1-1-7 0,2 1 10 0,2-2-11 0,4-1 10 16,1 0-11-16,0 2 13 0,0-1-9 0,-1 1 3 15,4 2-8-15,-3-2 4 0,3 2-1 0,0 0 1 16,0 0-5-16,0 0-1 0,0 0-2 0,2 2 7 0,-2-1 4 16,-1-1-8-16,5 0-1 0,-1 2 3 0,1-1 5 0,-1 1 3 15,0-2-6-15,5 0-1 0,-3 1 0 0,2 0 2 0,2-2-5 16,-3-1 13-16,4 1-13 0,1 1 8 0,0-1-3 0,0 0 5 15,2 0-4-15,1-2 10 0,-1 0-1 0,3 2-6 16,1-3 13-16,-6 1-13 0,2-1 2 0,-2-2-4 0,3 0-3 16,-4 3-4-16,4-4-2 0,-4 0 3 0,2 2-14 0,1-1 11 15,6-2-3-15,2 2 7 0,-4-2-5 0,2 0 8 0,0-2-5 16,3 2 4-16,-3 0 3 0,4-2-1 0,-3-1 2 16,2 3-5-16,1-1 1 0,0-2-1 0,1 1 8 0,3 1-6 15,-5-1 9-15,5-1-7 0,0 2 2 0,0-2-3 16,0 0 17-16,-3 2-14 0,-7 0-42 0,7-4 81 0,-8 4-95 15,7-2 85-15,-5-1-80 0,7-1 77 0,-4 3-85 0,7-3 82 16,4 0-35-16,0 1-7 0,2-3 14 0,-2 3-6 0,5-3 3 16,-6 2 1-16,6-2-2 0,-6 2 0 0,6-2 7 15,-5 0 1-15,4 1-6 0,-3-2 9 0,4 0-7 0,-2 2 10 16,2 1-3-16,-7-5-33 0,-9 4 23 0,9-1 2 0,-8 2 3 0,8-2-7 16,-9 1 5-16,8-1-15 0,-7 0 7 0,11 1 30 15,0-1-24-15,1-2-5 0,2 3 2 0,-6-3 1 16,7-2 1-16,-7 3 3 0,3 3-3 0,-3-3 5 0,5 2 0 15,-7 1 0-15,4-1 1 0,-2-1 1 0,2 0-7 0,-5-5 14 0,3 1-5 16,-4-1-44-16,-3-3 77 0,-3 2-84 16,-5-3 88-16,4 2-90 0,0-1 93 0,-7 2-101 0,0-3 98 15,0 0-54-15,1-1 11 0,-3 1-6 0,-3 1 0 0,-2-1-1 16,-3-3 6-16,-2 4-4 0,-4-2-4 0,-3 2 5 0,1 1-1 16,-2-4 2-16,-5 5 3 0,0-3 0 0,-4 2-2 15,1 0-1-15,-4-3 5 0,0 2 0 0,-3-1 4 0,0 2-7 16,-3 0 1-16,1-3-5 0,-2 4 5 0,-1-3 0 0,-2 4 0 15,0-2-2-15,-2 3-6 0,-2-2 7 0,-3 2-1 16,1-1-1-16,-5 3-2 0,1-4 0 0,-1 3-11 0,-6 1 5 16,2-2-14-16,-7 2 15 0,2 0-20 0,-7-1 21 0,1 2-23 15,-8-1 16-15,1 2-9 0,-3-2 8 0,-4 2 7 16,-7 0-6-16,-1 1 1 0,-1-2 32 0,-2 1-25 0,-4 2 39 16,-2 0-44-16,-1 0 46 0,-6 0-53 0,4 3 49 0,-6-4-38 15,-5 4 6-15,-5-1-3 0,1 0-2 0,-5 2 11 0,1-1-8 16,-2 2 5-16,-2-1-4 0,2 1 9 0,-6 1-4 15,-2 2 0-15,10-2-7 0,-3 1-10 0,1 2-4 0,0-3-5 16,1 2-2-16,-4 0-13 0,8 2 1 0,-3-3-6 0,-5 1 13 16,2 0 3-16,-1 1 17 0,3-1 6 0,-4-1-4 0,7 2 12 15,-4-1-4-15,5-1 11 0,-1 2-6 0,4-2 3 16,-1 0 3-16,4-1-2 0,7 2 0 0,1-3-8 0,2 1 3 16,0 1-11-16,3 0 5 0,2-2-5 0,3 0-11 0,-4 2 2 15,1-2 4-15,1 1 4 0,0 1 1 0,2-2 4 16,1 0 0-16,1 0 6 0,0 0 3 0,3 2-4 0,0-2 2 15,4 0-3-15,-4 0 2 0,6 1 4 0,0-1-4 0,1 0-1 16,-1 1 1-16,2-1 5 0,0 2-4 0,-1-2 2 16,3 3-2-16,1-2 5 0,-1 0-5 0,2 1 6 0,1-1-1 15,-7 2-3-15,11-2 4 0,-2 3-3 0,5-4-3 0,-3 3-2 16,3 1 2-16,-3-4-12 0,6 4 1 0,2-3 0 0,-6 2 4 16,0-2 1-16,2 2-1 0,-3 0 2 0,3 0-4 15,-3-1 5-15,-1 2-4 0,0 0 5 0,0-1-5 0,3 1-2 16,-6-1 5-16,3 1-2 0,0 0 7 0,-3-1-5 0,-1 2 3 15,1-1-7-15,-2 0 6 0,-1 0 6 0,-2 1-10 16,2-1 3-16,-4 1-2 0,4-1 1 0,-5 1 0 0,5-1 7 16,-4 3-1-16,5-4-4 0,-3 2 4 0,5 1-4 0,-3-3 4 15,4 2 8-15,1-1-7 0,4 1-4 0,1-2 1 16,2 1-5-16,4 0-2 0,2 0-8 0,3 1-18 0,-1-2-21 16,5 3-1-16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40.861"/>
    </inkml:context>
    <inkml:brush xml:id="br0">
      <inkml:brushProperty name="width" value="0.1" units="cm"/>
      <inkml:brushProperty name="height" value="0.1" units="cm"/>
      <inkml:brushProperty name="color" value="#E71224"/>
    </inkml:brush>
  </inkml:definitions>
  <inkml:trace contextRef="#ctx0" brushRef="#br0">1 146 7197 0 0,'0'-9'66'0'0,"-1"-20"722"0"0,2 0 0 0 0,6-36 0 0 0,-4 51 1654 0 0,-3 39-1996 0 0,60 460-1965 0 0,-55-443 297 0 0,0 10-2473 0 0,-2-46 2708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8:05.510"/>
    </inkml:context>
    <inkml:brush xml:id="br0">
      <inkml:brushProperty name="width" value="0.1" units="cm"/>
      <inkml:brushProperty name="height" value="0.1" units="cm"/>
      <inkml:brushProperty name="color" value="#E71224"/>
    </inkml:brush>
  </inkml:definitions>
  <inkml:trace contextRef="#ctx0" brushRef="#br0">65 79 5757 0 0,'0'0'383'0'0,"-8"-1"-166"0"0,-36-1 490 0 0,42 5-456 0 0,1-1-227 0 0,1-1 0 0 0,-1 1 0 0 0,0-1 0 0 0,1 0 0 0 0,-1 1 0 0 0,0-1 1 0 0,0 0-1 0 0,0 0 0 0 0,0 0 0 0 0,-2 2 557 0 0,11-1-495 0 0,0 0-60 0 0,-5-1 26 0 0,0 0 1 0 0,1 0-1 0 0,-1 0 0 0 0,0-1 0 0 0,1 1 1 0 0,5-1-1 0 0,5-3 130 0 0,43-11 63 0 0,-43 11 2396 0 0,3-8-2056 0 0,50-31-2 0 0,-50 31 1854 0 0,-17 11-2423 0 0,0 0 0 0 0,-1 0 0 0 0,1-1 0 0 0,0 1 0 0 0,0 0-1 0 0,-1-1 1 0 0,1 1 0 0 0,0 0 0 0 0,0-1 0 0 0,0 1 0 0 0,0 0 0 0 0,-1-1 0 0 0,1 1 0 0 0,0 0-1 0 0,0-1 1 0 0,0 1 0 0 0,0-1 0 0 0,0 1 0 0 0,0 0 0 0 0,0-1 0 0 0,0 1 0 0 0,0-1 0 0 0,0 1 0 0 0,0 0-1 0 0,0-1 1 0 0,0 0 0 0 0,0 1-103 0 0,1 0 0 0 0,-1-1-1 0 0,0 1 1 0 0,0-1 0 0 0,0 1 0 0 0,0 0-1 0 0,0-1 1 0 0,0 1 0 0 0,0-1-1 0 0,0 1 1 0 0,0 0 0 0 0,0-1 0 0 0,-1 1-1 0 0,1-1 1 0 0,0 1 0 0 0,0 0-1 0 0,0-1 1 0 0,0 1 0 0 0,0 0 0 0 0,-1-1-1 0 0,1 1 1 0 0,0 0 0 0 0,0-1-1 0 0,-1 1 1 0 0,1 0 0 0 0,-1-1 0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8:38:07.204"/>
    </inkml:context>
    <inkml:brush xml:id="br0">
      <inkml:brushProperty name="width" value="0.1" units="cm"/>
      <inkml:brushProperty name="height" value="0.1" units="cm"/>
      <inkml:brushProperty name="color" value="#E71224"/>
    </inkml:brush>
  </inkml:definitions>
  <inkml:trace contextRef="#ctx0" brushRef="#br0">224 138 5300,'0'0'1909,"11"-21"-1325,4-4-197,8-17-248,1-5 5545,-62 52-5478,-111 17 7,111-16 396,26 17-545,-35 71-28,45-92-32,1 1 0,-1 0 0,1 0-1,0 0 1,0 0 0,0 0-1,0 0 1,0 0 0,1 0-1,-1 0 1,1 0 0,0 0 0,0 0-1,0 1 1,1 2 0,4 107 34,-5-109-37,0 0 1,1 0-1,-1 0 1,1 0-1,0 0 1,0 0-1,2 4 0,-2-7 0,-1-1 0,1 1-1,-1-1 1,1 1 0,-1-1-1,1 1 1,-1-1-1,1 1 1,-1-1 0,1 1-1,0-1 1,-1 1-1,1-1 1,0 0 0,-1 0-1,1 1 1,1-1 0,4 2 6,1 2-36,1-2 1,0 1-1,0-1 0,0 0 1,0-1-1,0 0 1,0 0-1,0-1 0,1 0 1,-1 0-1,0-1 1,0 0-1,0 0 0,0-1 1,0 0-1,0 0 1,0-1-1,-1 0 0,1-1 1,-1 0-1,0 0 1,0 0-1,0-1 0,-1 0 1,11-10-1,-11 10-139,0-1 0,0 0 0,0 0 0,-1-1 0,0 0 0,0 0 0,0 0 0,-1 0 0,0-1 0,-1 0 0,0 0 0,0 0 0,-1 0 0,0 0 0,0 0 0,0-1 0,-1 1 0,-1-1 0,0 1-1,0-1 1,0 1 0,-1 0 0,0-1 0,-5-14 0,3 15 83,0 1-1,-1-1 0,-1 1 0,1 0 1,-1 0-1,0 1 0,0-1 1,-1 1-1,0 0 0,0 1 1,-1-1-1,-7-4 0,9 7 50,0-1 0,-1 1 0,1 0 0,-1 1 0,0-1-1,1 1 1,-1 0 0,0 1 0,0-1 0,0 1 0,-1 0 0,1 1 0,0-1-1,0 1 1,0 1 0,-13 1 0,3 8-712,16-10 701,0 0 0,-1 0 0,1 0 0,0 0 0,0 1 0,-1-1 0,1 0-1,0 0 1,0 0 0,0 1 0,-1-1 0,1 0 0,0 0 0,0 1-1,0-1 1,0 0 0,0 0 0,0 1 0,-1-1 0,1 0 0,0 1 0,0-1-1,0 0 1,0 0 0,0 1 0,0-1 0,0 0 0,0 1 0,0-1-1,0 0 1,0 1 0,1-1 0,-1 0 0,0 0 0,0 1 0,0-1 0,0 0-1,0 0 1,1 1 0,-1-1 0,0 0 0,0 0 0,0 1 0,1-1-1,-1 0 1,0 0 0,0 0 0,0 0 0,1 1 0,7 1-819</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8:38:07.543"/>
    </inkml:context>
    <inkml:brush xml:id="br0">
      <inkml:brushProperty name="width" value="0.1" units="cm"/>
      <inkml:brushProperty name="height" value="0.1" units="cm"/>
      <inkml:brushProperty name="color" value="#E71224"/>
    </inkml:brush>
  </inkml:definitions>
  <inkml:trace contextRef="#ctx0" brushRef="#br0">34 12 6221,'-6'-5'224,"6"5"-62,4-2-84,-5-1 181,0 2-92,0 9 125,-11 61 529,4 16-733,4-56-806,1 0 0,1 0 0,4 47 1,-1-68-256</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8:38:07.881"/>
    </inkml:context>
    <inkml:brush xml:id="br0">
      <inkml:brushProperty name="width" value="0.1" units="cm"/>
      <inkml:brushProperty name="height" value="0.1" units="cm"/>
      <inkml:brushProperty name="color" value="#E71224"/>
    </inkml:brush>
  </inkml:definitions>
  <inkml:trace contextRef="#ctx0" brushRef="#br0">104 102 3524,'0'-4'60,"0"0"0,1 0 0,-1 0 0,1 0-1,0 0 1,0 0 0,0 0 0,0 0 0,1 1 0,-1-1 0,1 0-1,0 1 1,0 0 0,1-1 0,-1 1 0,1 0 0,-1 0-1,1 0 1,4-3 0,-2 3 97,0 0 0,0 0 0,0 0 0,0 1 0,0-1 0,0 1 0,1 1 0,-1-1 0,1 1 0,-1 0 0,1 0 0,-1 1 0,8-1 0,6 1 93,0 0 0,0 2 0,-1 0 0,1 1 0,0 1 0,23 8 0,-38-11-228,0 1 0,0 0 0,-1 0 0,1 0 0,-1 1 0,1-1 0,-1 1 0,0 0 0,0 0 1,0 0-1,-1 0 0,1 0 0,-1 0 0,1 1 0,-1 0 0,0-1 0,-1 1 0,1 0 0,-1 0 0,1 0 0,-1 0 0,0 0 1,-1 0-1,1 0 0,-1 0 0,1 0 0,-1 1 0,-1 5 0,0-2-13,0-1-1,-1 1 1,0-1-1,0 0 1,0 0-1,-1 0 1,0 0-1,-1-1 1,1 1-1,-1-1 1,-1 0-1,1 0 1,-1 0-1,0 0 1,-8 7 0,-6 1-61,-1 0 1,0-2 0,0 0 0,-1-1 0,-1-1 0,0-1-1,0-1 1,-1-1 0,1-1 0,-2 0 0,-28 1-1,45-6-127,0-1 0,0 0 0,0-1 0,-10-1-1,14 2 37,0-1 0,1 0 0,-1 1 0,0-1 0,1 0 0,-1 0 0,1 0-1,-1-1 1,1 1 0,-1-1 0,1 1 0,0-1 0,0 0 0,-2-2 0,-1-6-850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8:38:08.222"/>
    </inkml:context>
    <inkml:brush xml:id="br0">
      <inkml:brushProperty name="width" value="0.1" units="cm"/>
      <inkml:brushProperty name="height" value="0.1" units="cm"/>
      <inkml:brushProperty name="color" value="#E71224"/>
    </inkml:brush>
  </inkml:definitions>
  <inkml:trace contextRef="#ctx0" brushRef="#br0">126 52 6533,'9'-8'603,"-7"7"-86,-8 9 231,-8 8-542,0 1 0,1 0 1,1 1-1,1 0 0,0 1 0,1 0 1,1 0-1,1 1 0,1 0 1,1 1-1,0 0 0,-3 33 0,8-43-159,3-9-23,6-13-75,-1 1-61,9-17-117,0-1-1,23-57 1,-3 3 163,-29 69 51,0 0 1,18-22-1,-23 32 8,1-1 1,0 1-1,0 0 1,0 0-1,0 1 1,0-1-1,0 1 1,1-1-1,-1 1 1,1 0-1,0 0 1,0 1-1,-1-1 1,8-1-1,-10 3 10,1 0-1,-1 0 0,1 0 1,-1 0-1,0 1 1,1-1-1,-1 0 0,0 1 1,1-1-1,-1 1 0,0 0 1,0-1-1,1 1 1,-1 0-1,0 0 0,0-1 1,0 1-1,0 0 1,0 0-1,0 0 0,0 0 1,-1 1-1,1-1 1,0 0-1,0 0 0,-1 0 1,1 1-1,-1-1 0,1 0 1,-1 1-1,0-1 1,1 2-1,2 9 47,-1-1-1,0 1 1,-1 12 0,1-7 6,13 110 180,12 96-3184,-25-210 1937,-2-1-104</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8:38:08.564"/>
    </inkml:context>
    <inkml:brush xml:id="br0">
      <inkml:brushProperty name="width" value="0.1" units="cm"/>
      <inkml:brushProperty name="height" value="0.1" units="cm"/>
      <inkml:brushProperty name="color" value="#E71224"/>
    </inkml:brush>
  </inkml:definitions>
  <inkml:trace contextRef="#ctx0" brushRef="#br0">4 78 6249,'-1'-1'10,"1"1"0,0 0 0,0-1 0,-1 1 0,1-1 0,0 1 0,0-1 0,-1 1 1,1-1-1,0 1 0,0-1 0,0 1 0,0-1 0,0 1 0,0-1 0,0 1 0,0-1 0,0 1 1,0-1-1,0 1 0,0-1 0,0 1 0,0-1 0,0 1 0,1-1 0,-1 1 0,0-1 0,0 1 1,1-1-1,-1 1 0,0 0 0,0-1 0,1 1 0,-1-1 0,1 1 0,-1 0 0,1-1 1,0-1 22,1 1 0,-1-1 1,1 1-1,-1-1 1,1 1-1,-1-1 1,1 1-1,0 0 1,2-1-1,22-8-60,-12 5-246,0 0 0,1 0 0,21-3 0,44-2-2126,-67 9 1718</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8:38:08.917"/>
    </inkml:context>
    <inkml:brush xml:id="br0">
      <inkml:brushProperty name="width" value="0.1" units="cm"/>
      <inkml:brushProperty name="height" value="0.1" units="cm"/>
      <inkml:brushProperty name="color" value="#E71224"/>
    </inkml:brush>
  </inkml:definitions>
  <inkml:trace contextRef="#ctx0" brushRef="#br0">0 125 2924,'3'-1'65,"-1"-1"0,1 0 0,-1 0 0,0 0 0,0-1 0,1 1 0,-2 0-1,1-1 1,2-2 0,9-12 745,-10 14-679,0 0-1,0 1 1,0-1-1,1 1 0,-1 0 1,1 0-1,-1 1 1,1-1-1,-1 1 1,1-1-1,0 1 1,5-1-1,5 0 84,1 1 0,15 0 0,25-3-170,-33-3-11,-18 0-38,-12-3-113,5 8 102,0 1 1,0 0 0,0-1 0,0 1 0,0 0 0,0 1-1,0-1 1,-1 0 0,1 1 0,0 0 0,-5 0 0,6 0 18,-1 0 0,0 0 0,0 0 0,1-1 0,-1 1 1,0-1-1,1 1 0,-1-1 0,0 0 0,1 0 1,-1 0-1,1 0 0,-3-3 0,5 4 8,-1 0 1,1-1-1,0 1 0,0 0 0,-1-1 0,1 1 0,0 0 0,0 0 1,-1-1-1,1 1 0,0 0 0,-1 0 0,1-1 0,0 1 1,-1 0-1,1 0 0,-1 0 0,1 0 0,0 0 0,-1-1 0,1 1 1,0 0-1,-1 0 0,1 0 0,-1 0 0,1 0 0,0 0 1,-1 0-1,1 0 0,-1 1 0,1-1 0,0 0 0,-1 0 0,1 0 1,-1 0-1,1 0 0,0 1 0,-1-1 0,1 0 0,0 0 0,-1 1 1,1-1-1,0 0 0,0 0 0,-1 1 0,1-1 0,0 0 1,0 1-1,-1-1 0,1 0 0,0 1 0,0-1 0,0 0 0,-1 2 1,-5 29 1148,3-13-885,-3 15 18,2 0 0,-2 54 0,2-16-194,3-59-247,1 1 0,1 0 0,0-1-1,0 1 1,1-1 0,1 1 0,0-1 0,7 19 0,0-15-1288,-9-11 450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8:38:09.274"/>
    </inkml:context>
    <inkml:brush xml:id="br0">
      <inkml:brushProperty name="width" value="0.1" units="cm"/>
      <inkml:brushProperty name="height" value="0.1" units="cm"/>
      <inkml:brushProperty name="color" value="#E71224"/>
    </inkml:brush>
  </inkml:definitions>
  <inkml:trace contextRef="#ctx0" brushRef="#br0">1 137 6345,'12'-5'315,"-12"5"-301,1 0 0,-1 0 1,0-1-1,1 1 0,-1 0 1,0 0-1,0 0 0,1 0 1,-1 0-1,0 0 0,1 0 1,-1 0-1,0 0 0,0 0 0,1 0 1,-1 0-1,0 1 0,1-1 1,-1 0-1,0 0 0,0 0 1,1 0-1,-1 0 0,0 1 1,0-1-1,1 0 0,-1 0 1,0 0-1,0 1 0,1-1 0,-1 0 1,0 0-1,0 1 0,0-1 1,0 0-1,0 0 0,1 1 1,-1-1-1,0 0 0,0 0 1,0 1-1,0-1 0,0 0 1,0 1-1,0-1 0,0 0 0,0 1 1,0-1-1,0 0 0,0 0 1,0 1-1,0 4 208,0 1-1,0-1 1,1 1-1,0-1 1,0 0-1,0 0 1,1 0-1,-1 1 1,1-1-1,0-1 1,1 1-1,3 6 1,8 20 301,43 138-48,-57-169-480,-1 1-1,1-1 1,0 0 0,0 0-1,0 0 1,0 1-1,0-1 1,0 0-1,0 0 1,0 0 0,0 0-1,0 1 1,0-1-1,0 0 1,1 0-1,-1 0 1,0 1-1,0-1 1,0 0 0,0 0-1,0 0 1,0 0-1,0 0 1,0 1-1,1-1 1,-1 0 0,0 0-1,0 0 1,0 0-1,0 0 1,0 0-1,1 1 1,-1-1-1,0 0 1,0 0 0,0 0-1,0 0 1,1 0-1,-1 0 1,0 0-1,0 0 1,0 0 0,1 0-1,-1 0 1,0 0-1,0 0 1,0 0-1,0 0 1,1 0 0,-1 0-1,5-12-351,0-23-303,-4 32 594,7-66-554,11-66 165,-14 114 434,0 1 1,2-1-1,0 1 0,15-28 0,-20 44 15,0 0 1,0 0 0,0 1-1,1-1 1,-1 1 0,1 0-1,3-4 1,-5 7 4,-1 0 1,0-1-1,1 1 0,-1 0 1,1 0-1,-1-1 0,1 1 1,-1 0-1,0 0 0,1 0 1,-1 0-1,1 0 0,-1 0 1,1 0-1,-1 0 0,1 0 1,-1 0-1,0 0 0,1 0 1,-1 0-1,1 0 0,-1 0 1,1 0-1,-1 0 0,1 1 1,0-1-1,0 1 5,0 0-1,0 0 1,0 0-1,0 1 1,0-1 0,0 0-1,0 0 1,-1 1-1,1-1 1,0 0 0,-1 1-1,1 1 1,4 8 142,1-1 1,-1 0-1,2 0 0,-1 0 1,1-1-1,1 0 0,0 0 1,16 13-1,50 52 369,-71-71-511,0 0 0,-1 0 0,1 0 0,-1 0 0,0 0 0,1 1 0,-2-1 0,1 1-1,0-1 1,-1 1 0,1 0 0,-1-1 0,0 1 0,0 0 0,-1 0 0,1 0 0,-1 0 0,0 0 0,0 0 0,0 0 0,-1 0 0,1-1 0,-2 6 0,-2 8-245,-2 0 0,1 0 0,-16 30 0,11-26-489,-8 6-1589,13-22 1261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8:38:09.616"/>
    </inkml:context>
    <inkml:brush xml:id="br0">
      <inkml:brushProperty name="width" value="0.1" units="cm"/>
      <inkml:brushProperty name="height" value="0.1" units="cm"/>
      <inkml:brushProperty name="color" value="#E71224"/>
    </inkml:brush>
  </inkml:definitions>
  <inkml:trace contextRef="#ctx0" brushRef="#br0">20 114 6221,'-16'2'186,"13"-6"131,2-1 200,1 4-464,0 0-1,0 0 1,0 1 0,0-1-1,0 0 1,1 0-1,-1 1 1,0-1 0,0 0-1,0 0 1,1 1-1,-1-1 1,1 0 0,-1 1-1,0-1 1,1 0-1,-1 1 1,1-1-1,-1 1 1,1-1 0,0 1-1,-1-1 1,2 0-1,19-12 276,-15 9-166,14-6-193,1 1 0,0 0 0,0 2 0,1 0 0,0 2-1,40-6 1,-6 1-1214,-33 5 320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8:38:09.971"/>
    </inkml:context>
    <inkml:brush xml:id="br0">
      <inkml:brushProperty name="width" value="0.1" units="cm"/>
      <inkml:brushProperty name="height" value="0.1" units="cm"/>
      <inkml:brushProperty name="color" value="#E71224"/>
    </inkml:brush>
  </inkml:definitions>
  <inkml:trace contextRef="#ctx0" brushRef="#br0">4 30 6437,'-1'0'1,"1"0"0,0 0 0,0 0 0,0 0 1,-1 0-1,1 0 0,0 0 0,0 0 0,-1 0 1,1-1-1,0 1 0,0 0 0,0 0 1,8-12 5268,-7 15-5165,0-1-65,0-1 0,-1 0 0,1 1 0,0-1 0,0 0 0,-1 0 0,1 1 0,0-1 0,0 0 0,1 0 0,-1 0 0,2 1 382,3 16-298,40 110-38,-38-103-57,-1-1 1,7 44-1,1-130-117,14-83 34,-26 134 50,0-1-1,0 1 0,1 0 1,1 0-1,-1 1 0,10-15 1,-13 23-134,12 5-4189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41.200"/>
    </inkml:context>
    <inkml:brush xml:id="br0">
      <inkml:brushProperty name="width" value="0.1" units="cm"/>
      <inkml:brushProperty name="height" value="0.1" units="cm"/>
      <inkml:brushProperty name="color" value="#E71224"/>
    </inkml:brush>
  </inkml:definitions>
  <inkml:trace contextRef="#ctx0" brushRef="#br0">92 87 5513 0 0,'35'-49'351'0'0,"-32"45"-237"0"0,1 0 0 0 0,0 0 0 0 0,0 1 0 0 0,0-1 0 0 0,0 1 0 0 0,1 0 0 0 0,-1 0 0 0 0,10-4 0 0 0,-13 6-77 0 0,-1 1-1 0 0,1 0 1 0 0,-1 0-1 0 0,1-1 1 0 0,-1 1 0 0 0,1 0-1 0 0,0 0 1 0 0,-1 0 0 0 0,1 0-1 0 0,-1 0 1 0 0,1 0 0 0 0,-1 0-1 0 0,1 0 1 0 0,-1 0-1 0 0,1 0 1 0 0,0 0 0 0 0,-1 0-1 0 0,1 0 1 0 0,-1 0 0 0 0,1 0-1 0 0,-1 1 1 0 0,1-1-1 0 0,-1 0 1 0 0,1 0 0 0 0,-1 1-1 0 0,1-1 1 0 0,0 1 0 0 0,-1 0 21 0 0,1 0 1 0 0,0 0 0 0 0,-1 0 0 0 0,0 0-1 0 0,1 0 1 0 0,-1 0 0 0 0,0 0 0 0 0,1 0-1 0 0,-1 0 1 0 0,0 0 0 0 0,0 0 0 0 0,0 0-1 0 0,0 2 1 0 0,-7 37 894 0 0,6-34-873 0 0,-1 4-17 0 0,-1 0-1 0 0,0-1 1 0 0,-1 1 0 0 0,0-1-1 0 0,-1 1 1 0 0,1-1 0 0 0,-2-1-1 0 0,1 1 1 0 0,-2-1 0 0 0,1 0-1 0 0,-8 8 1 0 0,3-6-31 0 0,0 0 0 0 0,-1 0 0 0 0,0-1 0 0 0,0 0 1 0 0,-1-1-1 0 0,-24 11 0 0 0,36-19-27 0 0,1 1 1 0 0,0-1-1 0 0,0 0 1 0 0,-1 0-1 0 0,1 0 1 0 0,0 1-1 0 0,-1-1 1 0 0,1 0-1 0 0,0 0 1 0 0,-1 0-1 0 0,1 0 1 0 0,0 0 0 0 0,-1 0-1 0 0,1 0 1 0 0,0 0-1 0 0,-1 0 1 0 0,1 0-1 0 0,-1 0 1 0 0,1 0-1 0 0,0 0 1 0 0,-1 0-1 0 0,1 0 1 0 0,0 0-1 0 0,-1 0 1 0 0,1 0-1 0 0,0 0 1 0 0,-1 0-1 0 0,1 0 1 0 0,0-1-1 0 0,-1 1 1 0 0,1 0 0 0 0,0 0-1 0 0,-1 0 1 0 0,1-1-1 0 0,0 1 1 0 0,0 0-1 0 0,-1-1 1 0 0,1 1-1 0 0,0 0 1 0 0,0 0-1 0 0,-1-1 1 0 0,3-18 291 0 0,0 12-230 0 0,1 0-1 0 0,0 1 1 0 0,0-1-1 0 0,4-6 1 0 0,-4 9-60 0 0,0 0-1 0 0,0 1 1 0 0,0-1 0 0 0,0 1 0 0 0,1 0 0 0 0,-1 0 0 0 0,1 0 0 0 0,0 1 0 0 0,0-1-1 0 0,0 1 1 0 0,0 0 0 0 0,1 0 0 0 0,-1 0 0 0 0,0 1 0 0 0,1-1 0 0 0,-1 1 0 0 0,1 0-1 0 0,0 0 1 0 0,-1 1 0 0 0,1 0 0 0 0,-1-1 0 0 0,1 2 0 0 0,5-1 0 0 0,-5 1 18 0 0,0 0 0 0 0,0 1 1 0 0,0-1-1 0 0,-1 1 1 0 0,1 0-1 0 0,0 0 1 0 0,-1 1-1 0 0,0 0 0 0 0,1-1 1 0 0,-1 1-1 0 0,0 0 1 0 0,0 1-1 0 0,-1-1 0 0 0,1 1 1 0 0,-1 0-1 0 0,0 0 1 0 0,0 0-1 0 0,0 0 1 0 0,0 0-1 0 0,-1 1 0 0 0,3 4 1 0 0,40 94 26 0 0,-9-29-2608 0 0,-26-62 48 0 0,-6-5 1443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8:38:10.298"/>
    </inkml:context>
    <inkml:brush xml:id="br0">
      <inkml:brushProperty name="width" value="0.1" units="cm"/>
      <inkml:brushProperty name="height" value="0.1" units="cm"/>
      <inkml:brushProperty name="color" value="#E71224"/>
    </inkml:brush>
  </inkml:definitions>
  <inkml:trace contextRef="#ctx0" brushRef="#br0">90 23 4876,'0'0'815,"4"-2"-518,17-10 2899,-17 11-2624,0-1-248,5-3-248,0 4 3744,-7 1-3753,0 1 0,0-1 0,0 0 0,0 1 0,0-1 0,0 1 0,0 0 0,0-1 0,-1 1 0,1 0 1,2 2-1,1 0 65,2-1 1197,-14 18-1246,-19 57-16,20-57 123,-12 1-91,-55 66-20,55-65-8,12-9 26,-16 39 25,22-51-113,-1 0 0,1 0 1,0 0-1,-1 0 0,1 0 1,0 0-1,0 0 0,0 0 1,0 0-1,0 0 0,0 0 1,0 0-1,1 0 0,-1 0 1,0 0-1,0 0 0,1 0 1,-1 0-1,1 0 0,-1 0 1,1 0-1,-1 0 0,1 0 1,-1 0-1,1-1 0,0 1 1,1 1-1,22 10 213,-20-10-184,15 3 16,-1 1-1,1-2 1,0-1 0,0 0-1,36 0 1,-7-4-327,58-8 0,-100 8 210,132-20-1696,-115 17 352,0-2-1,0-1 1,40-18 0,-44 15-372</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8:38:10.734"/>
    </inkml:context>
    <inkml:brush xml:id="br0">
      <inkml:brushProperty name="width" value="0.1" units="cm"/>
      <inkml:brushProperty name="height" value="0.1" units="cm"/>
      <inkml:brushProperty name="color" value="#E71224"/>
    </inkml:brush>
  </inkml:definitions>
  <inkml:trace contextRef="#ctx0" brushRef="#br0">108 158 4372,'-1'-1'45,"1"-1"-1,-1 1 0,1 0 1,0-1-1,0 1 0,0-1 0,0 1 1,0-1-1,0 1 0,0 0 1,0-1-1,0 1 0,1-1 1,-1 1-1,0 0 0,1-1 0,-1 1 1,2-2-1,-1 1 131,0 1-1,-1-1 1,1 1-1,0 0 1,-1-1-1,0 1 0,1-1 1,-1 0-1,0 1 1,0-1-1,0 1 1,0-1-1,0 1 1,0-1-1,0 1 1,0-1-1,-1 1 1,0-4-1,0 4-88,1 0 0,-1 0 0,0 0 0,1 1 0,-1-1-1,0 0 1,0 0 0,0 0 0,1 1 0,-1-1 0,0 1-1,0-1 1,0 0 0,0 1 0,0 0 0,0-1-1,-1 1 1,1 0 0,0-1 0,0 1 0,0 0 0,0 0-1,0 0 1,0 0 0,0 0 0,-1 0 0,1 0 0,0 0-1,0 1 1,0-1 0,0 0 0,0 1 0,0-1-1,-2 2 1,-2-1 107,0 1 0,1 1 0,-1-1 0,1 0 0,0 1 0,-6 4 0,6-2-66,0-1 1,1 1-1,-1 0 1,1 1-1,0-1 1,0 1-1,0-1 0,1 1 1,0 0-1,0 0 1,0 0-1,1 0 1,0 0-1,0 11 1,0-8-80,1 0 0,0-1 0,0 1 1,1 0-1,1 0 0,-1-1 1,1 1-1,1-1 0,-1 1 0,5 8 1,-4-13-43,0 1 0,1-1 1,-1 0-1,1 0 0,-1 0 0,1 0 1,0-1-1,1 1 0,-1-1 0,0 0 1,1 0-1,0-1 0,0 0 1,0 1-1,0-2 0,0 1 0,0 0 1,6 0-1,5 1 2,-1-1 1,1 0 0,0-1-1,17-2 1,-24 1-66,1-1 0,-1 0 0,0-1-1,0 0 1,0-1 0,0 0 0,0 0 0,-1 0 0,1-1 0,-1-1 0,0 0 0,0 0 0,-1 0 0,1-1 0,6-6 0,-9 7-80,-1 0 0,1-1 0,-1 1 0,1-1 0,-2 0 0,1 0 0,-1-1 0,0 1-1,0-1 1,0 1 0,-1-1 0,0 0 0,-1 0 0,1 0 0,-1 0 0,-1 0 0,1 0 0,-2-12 0,0 14 75,0 1-1,0 0 0,0-1 1,-1 1-1,1 0 0,-1 0 1,-1 0-1,1 0 0,0 0 1,-4-4-1,2 2-23,2 3-55,-34-17-287,-113-59 327,101 59 11,47 19 82,0 1 0,0 0 0,0 0-1,0-1 1,0 1 0,0 0 0,0 0-1,0 0 1,0 1 0,-1-1 0,1 0-1,0 0 1,0 0 0,-1 1 0,-8 2-82,5-2-11,1 0-1,-1 1 1,0-1-1,0 1 1,1 0-1,-1 0 1,1 0-1,-8 6 1,10-7-9,1 0 1,-1 1 0,1-1 0,0 0 0,-1 1 0,1-1 0,0 0 0,0 1 0,0-1 0,0 1 0,0 0 0,0-1 0,0 1 0,0 0 0,1 0 0,-1 0 0,1-1-1,-1 1 1,1 0 0,0 0 0,-1 0 0,1 0 0,0 0 0,0 0 0,1 0 0,-1 2 0,8 6-877,5-1-66</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8:38:11.181"/>
    </inkml:context>
    <inkml:brush xml:id="br0">
      <inkml:brushProperty name="width" value="0.1" units="cm"/>
      <inkml:brushProperty name="height" value="0.1" units="cm"/>
      <inkml:brushProperty name="color" value="#E71224"/>
    </inkml:brush>
  </inkml:definitions>
  <inkml:trace contextRef="#ctx0" brushRef="#br0">3 124 5208,'0'-2'31,"-1"1"-1,1-1 1,-1 1-1,1 0 1,0-1-1,-1 1 1,1-1-1,0 1 1,0-1-1,0 1 1,0 0-1,0-1 1,1 1-1,-1-1 1,0 1-1,1-1 1,-1 1-1,1 0 1,-1-1-1,1 1 1,-1 0-1,2-2 1,-1 2 7,-1-1 0,1 1 0,0 0 0,0-1 0,-1 1 0,1 0 0,0 0 0,0-1 0,1 1 0,-1 0 0,0 0 0,0 0 0,0 0 0,1 1 0,-1-1 0,1 0 0,-1 0 0,0 1 0,1-1 0,2 0 0,0 2-17,-1-1 0,1 1 0,0 0 0,0 1 0,-1-1 0,1 0 0,-1 1 0,1 0 0,-1 0 0,0 0 0,1 0 0,4 5 0,0 0 12,-1 0 0,1 1 0,7 10 0,-13-15 255,8 31-224,30 103-38,-29-103-2,-8 7-654,-2-33 354,-7-12-1336,-15-13 1516,8 2 7,9 10 77,-3-5 2,0 0 1,0-1-1,2 0 0,-1 0 1,1 0-1,-5-18 0,4 6 120,2-1-1,-3-47 0,7 63-16,0 0-1,0 0 0,1 1 1,0-1-1,1 0 1,-1 1-1,2-1 0,-1 1 1,1-1-1,0 1 1,0 0-1,1 0 0,4-7 1,-5 12-67,-1 0 1,0 0-1,1 0 0,-1 0 1,1 0-1,-1 0 1,1 1-1,0-1 0,0 1 1,0-1-1,0 1 1,0 0-1,0 1 0,0-1 1,0 0-1,0 1 1,1 0-1,-1 0 0,0 0 1,0 0-1,0 0 1,0 0-1,6 2 0,7 2 25,-1 0 0,1 1 0,18 9 0,-30-13-43,19 9 66,6 1 181,0 1 0,-1 2 1,-1 1-1,31 21 0,-56-34-239,0 0 0,1 0 0,-1 0 0,0 0 0,0 0 0,0 1 0,-1-1 0,1 1 1,0-1-1,-1 1 0,0 0 0,1-1 0,-1 1 0,0 0 0,-1 0 0,1 0 0,0 0 0,-1 0 0,0 0 0,1 0 1,-1 0-1,-1 0 0,1 0 0,0 0 0,-1 0 0,1 0 0,-1 0 0,0-1 0,0 1 0,0 0 0,0 0 0,-1-1 1,1 1-1,-1 0 0,-1 2 0,-3 3 7,0 0 0,-1 0 0,1-1 0,-1 0 1,0 0-1,-1-1 0,0 0 0,0 0 0,-14 7 1,-5-1-131,0-2 1,-1 0 0,1-2 0,-2-2 0,-37 5 0,57-9-189,0-2-1,0 1 1,0-1 0,0-1 0,0 0 0,0 0 0,1-1 0,-1 0-1,-14-4 1,10-4-692</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8:38:11.645"/>
    </inkml:context>
    <inkml:brush xml:id="br0">
      <inkml:brushProperty name="width" value="0.1" units="cm"/>
      <inkml:brushProperty name="height" value="0.1" units="cm"/>
      <inkml:brushProperty name="color" value="#E71224"/>
    </inkml:brush>
  </inkml:definitions>
  <inkml:trace contextRef="#ctx0" brushRef="#br0">1 61 7517,'0'8'171,"2"-9"296,-1 0-399,-1 1 0,1-1 1,-1 1-1,1-1 0,0 1 0,-1-1 0,1 1 1,-1 0-1,1-1 0,0 1 0,-1 0 0,1 0 1,0-1-1,0 1 0,-1 0 0,1 0 0,0 0 1,0 0-1,-1 0 0,1 0 0,0 0 0,-1 0 0,1 0 1,0 0-1,0 0 0,0 1 0,19 1 765,-17-2-748,0 0 0,1 1 1,-1-1-1,1 1 1,-1-1-1,5 3 0,8 3-3,-1 0-1,0 1 1,-1 1-1,24 16 0,-34-21-73,0 1-1,0 0 0,0 0 1,0 0-1,-1 1 0,1-1 0,-1 1 1,0 0-1,-1 0 0,1 0 0,-1 0 1,0 0-1,0 1 0,-1-1 1,0 0-1,0 1 0,1 8 0,-2-11-80,1-1-1,-1 0 1,0 0-1,0 1 1,-1-1-1,1 0 1,0 1-1,-1-1 1,1 0-1,-1 0 1,0 0-1,0 1 1,0-1-1,0 0 1,0 0-1,0 0 1,0 0-1,-1-1 1,1 1-1,-1 0 1,1 0-1,-1-1 0,0 1 1,1-1-1,-1 0 1,0 1-1,0-1 1,0 0-1,0 0 1,0 0-1,-1 0 1,1-1-1,0 1 1,0-1-1,-1 1 1,1-1-1,0 0 1,0 0-1,-1 0 1,-3 0-1,5 0-15,-1-1 0,0 1 0,1-1 0,-1 1-1,1-1 1,-1 0 0,1 0 0,-1 0 0,1 0 0,-1 0 0,1 0-1,0 0 1,-1 0 0,1 0 0,0-1 0,0 1 0,0 0-1,0-1 1,0 1 0,-1-3 0,-17-37-970,16 34 892,-6-13-476,-22-32-1,23 41 647,1 0 0,0-1 0,1 0 0,0 0-1,1-1 1,0 1 0,-5-23 0,10 35 9,0-1 0,0 1 0,-1-1 0,1 1-1,0 0 1,0-1 0,0 1 0,0 0 0,0-1 0,0 1 0,0-1 0,0 1 0,0 0 0,0-1 0,0 1 0,0-1 0,0 1 0,0 0 0,0-1 0,0 1 0,0-1-1,0 1 1,1 0 0,-1-1 0,0 1 0,0 0 0,1-1 0,-1 1 0,0 0 0,0-1 0,1 1 0,-1 0 0,0 0 0,1-1 0,-1 1 0,0 0 0,1 0 0,-1-1-1,0 1 1,1 0 0,-1 0 0,0 0 0,1 0 0,-1 0 0,1 0 0,-1 0 0,0 0 0,1 0 0,-1 0 0,1 0 0,-1 0 0,0 0 0,1 0 0,-1 0 0,1 0-1,-1 0 1,1 1 0,29 15-64,-9-4 86,-3-5-39,-6-2 14,0 0 0,1-1 0,15 3 0,-28-7-18,0 0 1,1 0-1,-1 0 0,0 0 0,1 0 0,-1 1 1,1-1-1,-1 0 0,0 0 0,1 0 1,-1 1-1,0-1 0,0 0 0,1 0 0,-1 1 1,0-1-1,0 0 0,1 1 0,-1-1 1,0 0-1,0 1 0,0-1 0,0 0 0,1 1 1,-1-1-1,0 0 0,0 1 0,0-1 1,0 0-1,0 1 0,0-1 0,0 1 0,0-1 1,0 0-1,0 1 0,0-1 0,0 1 1,0-1-1,0 0 0,-1 1 0,1-1 0,0 1-72,0 0-1,-1 0 1,1 0-1,0 0 1,-1-1-1,1 1 1,-1 0-1,1 0 1,-1-1-1,1 1 1,-1 0-1,1-1 0,-1 1 1,0-1-1,1 1 1,-2 0-1,-3 1-500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8:38:11.988"/>
    </inkml:context>
    <inkml:brush xml:id="br0">
      <inkml:brushProperty name="width" value="0.1" units="cm"/>
      <inkml:brushProperty name="height" value="0.1" units="cm"/>
      <inkml:brushProperty name="color" value="#E71224"/>
    </inkml:brush>
  </inkml:definitions>
  <inkml:trace contextRef="#ctx0" brushRef="#br0">85 166 4816,'-5'0'142,"1"0"-1,0-1 0,-1 1 0,1-1 0,0 0 0,0 0 0,0 0 0,0-1 1,0 1-1,0-1 0,0 0 0,0 0 0,1-1 0,-1 1 0,1-1 0,-1 1 1,1-1-1,0 0 0,0 0 0,-3-5 0,6 7-94,-1 0 0,1 0 0,0 0 0,0 0 0,0 0 0,0 0 0,0 0 0,0 0 0,0 1 0,0-1 0,0 0 0,0 0 0,0 0 0,0 0 0,1 0 0,-1 0 0,0 0 0,1 0 0,-1 1 0,1-1 0,-1 0 0,1 0 0,-1 1 0,1-1 0,0 0 0,-1 0 0,1 1 0,1-2 0,24-16 113,-23 16-87,15-8-29,0 1 0,1 0-1,0 2 1,0 0 0,38-7-1,-11 5-21,69-2 0,-91 9-107,0 1 1,0 2 0,1 0 0,41 9 0,-45-8-366,-18-2 204,-1 0-1,1 1 1,0-1 0,0 1-1,0-1 1,0 1 0,0 0 0,-1 0-1,4 1 1,-2 0-790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8:38:12.361"/>
    </inkml:context>
    <inkml:brush xml:id="br0">
      <inkml:brushProperty name="width" value="0.1" units="cm"/>
      <inkml:brushProperty name="height" value="0.1" units="cm"/>
      <inkml:brushProperty name="color" value="#E71224"/>
    </inkml:brush>
  </inkml:definitions>
  <inkml:trace contextRef="#ctx0" brushRef="#br0">43 70 4996,'0'0'4794,"-2"4"-4544,-3 13 32,4-13 874,2 8-1088,14 165-16,-14-132-26,-2-32-516,-3-18 356,-3-7 57,1 3 16,0 0 0,1 0 0,0-1-1,0 0 1,1 1 0,-5-21 0,18-5-15,26-108 25,-23 102 43,-6 33 12,-1 6-2,-3 0 14,0 1-1,-1 0 1,1 0 0,0 1 0,0-1 0,0 0 0,0 1 0,0-1 0,0 1-1,1-1 1,-1 1 0,0 0 0,0 0 0,0 0 0,0 0 0,0 0 0,0 1 0,0-1-1,0 1 1,0-1 0,0 1 0,0 0 0,0 0 0,0 0 0,0 0 0,0 0 0,0 0-1,-1 0 1,1 0 0,2 3 0,6 5 68,1 1 0,-1 1 0,12 16 0,-9-11-59,28 40 88,-8-10-51,-30-41-238,1-1 0,-1 1 0,0 0 0,0-1 0,0 1 0,0 1 0,-1-1 0,0 0 0,0 1 0,-1-1 0,1 1 0,-1-1 0,0 1 0,-1 0 0,0-1 0,1 1 0,-2 0 0,1-1 0,-2 11 0,1-14-799</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8:38:12.731"/>
    </inkml:context>
    <inkml:brush xml:id="br0">
      <inkml:brushProperty name="width" value="0.1" units="cm"/>
      <inkml:brushProperty name="height" value="0.1" units="cm"/>
      <inkml:brushProperty name="color" value="#E71224"/>
    </inkml:brush>
  </inkml:definitions>
  <inkml:trace contextRef="#ctx0" brushRef="#br0">35 184 4636,'0'0'1177,"-7"-17"-875,-18-51 0,24 67-288,1 0 0,-1 0-1,1 0 1,0-1 0,0 1-1,0 0 1,-1-1 0,1 1-1,0 0 1,0-1 0,1 1-1,-1 0 1,0 0-1,0-1 1,1 1 0,-1 0-1,0 0 1,1-1 0,0 1-1,-1 0 1,1 0 0,-1 0-1,1 0 1,0 0 0,0 0-1,0 0 1,0 0 0,0 0-1,0 0 1,0 1 0,0-1-1,0 0 1,0 0 0,0 1-1,0-1 1,1 1 0,-1-1-1,0 1 1,0 0 0,1-1-1,-1 1 1,0 0 0,3 0-1,3-2-6,12-5 16,3-3-46,1 2 0,-1 0 0,1 2 1,1 1-1,-1 0 0,41-1 0,-44 6-568,0 1 0,27 5-1,-29-3-206</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8:38:13.119"/>
    </inkml:context>
    <inkml:brush xml:id="br0">
      <inkml:brushProperty name="width" value="0.1" units="cm"/>
      <inkml:brushProperty name="height" value="0.1" units="cm"/>
      <inkml:brushProperty name="color" value="#E71224"/>
    </inkml:brush>
  </inkml:definitions>
  <inkml:trace contextRef="#ctx0" brushRef="#br0">0 132 4608,'0'-2'203,"3"-15"464,-2 14-402,0-1-1,-1 1 1,0 0 0,0 0 0,0 0-1,0-1 1,-1-4 0,1-16 1182,0 21-1267,1 1 1,-1-1 0,1 0-1,0 0 1,0 0 0,0 1-1,0-1 1,0 1-1,1-1 1,-1 1 0,1-1-1,0 1 1,0 0 0,0 0-1,0 0 1,0 0-1,0 0 1,0 0 0,1 1-1,-1-1 1,1 1 0,-1-1-1,1 1 1,-1 0-1,1 0 1,3-1 0,-2 2-110,0 0 0,-1 0 1,1 0-1,0 0 1,0 1-1,-1-1 0,1 1 1,0 0-1,-1 0 1,1 0-1,-1 1 0,1-1 1,-1 1-1,0 0 0,0 0 1,0 0-1,0 0 1,0 0-1,5 6 0,0 1-52,-1-1-1,0 2 1,0-1-1,-1 1 1,0 0-1,6 13 1,23 71 37,-18-46-28,-12-35-23,1 5 6,1 0-1,1 0 1,1-1-1,0 0 0,16 22 1,-25-39-9,0 0 0,0 0 0,0 0 0,0 0-1,0 0 1,0-1 0,0 1 0,0 0 0,0 0 0,0 0 0,0 0 0,0 0 0,0 0 0,0 0 0,0 0 0,0 0 0,0 0 0,0 0 0,0-1 0,1 1 0,-1 0 0,0 0-1,0 0 1,0 0 0,0 0 0,0 0 0,0 0 0,0 0 0,0 0 0,0 0 0,0 0 0,0 0 0,0 0 0,0 0 0,0 0 0,1 0 0,-1 0 0,0-1 0,0 1-1,0 0 1,0 0 0,0 0 0,0 0 0,0 0 0,0 0 0,0 0 0,0 0 0,1 0 0,-1 0 0,0 0 0,0 1 0,0-1 0,0 0 0,0 0 0,0 0 0,0 0 0,0 0-1,0 0 1,0 0 0,0 0 0,0 0 0,1 0 0,-1 0 0,0 0 0,0 0 0,0 0 0,0 0 0,0 1 0,0-14 60,-1-15-50,0 27-12,1-35-28,0 0-1,2 0 1,2 1 0,15-64-1,-11 59 1,-7 36 27,0-1 0,1 1-1,-1 0 1,1 0 0,0-1-1,0 2 1,1-1 0,2-4-1,-4 7-79,0 0 0,-1-1 0,1 1 0,0 0 0,0 0 0,0 0 0,0 0 0,0 0 0,1 0-1,-1 0 1,0 1 0,0-1 0,1 0 0,-1 1 0,0-1 0,1 1 0,-1-1 0,0 1 0,1 0 0,-1-1 0,1 1 0,-1 0-1,1 0 1,-1 0 0,3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8:38:13.627"/>
    </inkml:context>
    <inkml:brush xml:id="br0">
      <inkml:brushProperty name="width" value="0.1" units="cm"/>
      <inkml:brushProperty name="height" value="0.1" units="cm"/>
      <inkml:brushProperty name="color" value="#E71224"/>
    </inkml:brush>
  </inkml:definitions>
  <inkml:trace contextRef="#ctx0" brushRef="#br0">130 35 5236,'-22'-24'1190,"22"23"-1082,-1 0 1,0 0 0,0 1-1,0-1 1,0 0-1,0 0 1,0 1-1,0-1 1,0 1-1,-1-1 1,1 1 0,0-1-1,0 1 1,0 0-1,-1-1 1,1 1-1,0 0 1,0 0-1,-1 0 1,1 0 0,0 0-1,0 0 1,-1 0-1,1 1 1,-1-1-1,0 1-15,0 1-1,0-1 1,1 0-1,-1 0 0,0 1 1,1-1-1,0 1 1,-1 0-1,1-1 1,0 1-1,0 0 0,0 0 1,-2 3-1,-2 7 100,1 1 0,0 0 1,-4 22-1,8-34-165,-35 150 83,35-150-106,0-1 0,0 1 0,0 0 0,0-1 0,0 1-1,0-1 1,1 1 0,-1 0 0,0-1 0,0 1 0,0-1-1,0 1 1,1-1 0,-1 1 0,0-1 0,1 1 0,-1-1-1,0 1 1,1-1 0,-1 1 0,0-1 0,1 0 0,-1 1-1,1-1 1,-1 0 0,1 1 0,-1-1 0,2 1 0,23 5 19,40-5-56,-46-2 56,48 3 16,52-3-61,-117 1 26,-1 0 0,1 0 0,0 0 0,0-1 0,0 1 0,0 0 0,0-1 0,0 0 0,-1 0 0,1 1 0,0-1 0,0 0 0,-1 0 0,1-1 0,-1 1 0,1 0 0,-1 0 0,1-1 0,0-1 0,0 1-11,-1-1 1,1 0-1,-1 0 0,0 1 1,0-1-1,0 0 0,0 0 0,-1 0 1,1 0-1,-1 0 0,0-4 0,0-7 104,-1-1-1,-1 1 1,0 0-1,-6-17 1,7 25 47,-10-20 1425,5 17-269,6 9-1279,0 0 1,0 0-1,0 0 0,0 1 0,0-1 0,0 0 0,0 0 0,0 0 0,0 0 0,0 0 0,0 0 0,0 0 0,0 0 0,0 0 0,0 0 0,0 0 1,0 0-1,0 0 0,0 1 0,0-1 0,-1 0 0,1 0 0,0 0 0,0 0 0,0 0 0,0 0 0,0 0 0,0 0 0,0 0 0,0 0 0,0 0 1,0 0-1,0 0 0,0 0 0,0 0 0,0 0 0,0 0 0,0 0 0,-1 0 0,1 0 0,0 0 0,0 0 0,0 0 0,0 0 0,0 0 0,0 0 0,0 0 1,0 0-1,0 0 0,0 0 0,0 0 0,0 0 0,0 0 0,0 0 0,-1 0 0,1 0 0,0 0 0,0 0 0,0 0 0,0 0 0,0 0 1,-1 27 790,-5 29 0,1-13-627,0-2-1179,-1 0 0,-2 0 1,-18 57-1,8-55-927</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8:16.869"/>
    </inkml:context>
    <inkml:brush xml:id="br0">
      <inkml:brushProperty name="width" value="0.1" units="cm"/>
      <inkml:brushProperty name="height" value="0.1" units="cm"/>
      <inkml:brushProperty name="color" value="#E71224"/>
    </inkml:brush>
  </inkml:definitions>
  <inkml:trace contextRef="#ctx0" brushRef="#br0">2837 201 5176 0 0,'-2'-5'5'0'0,"1"0"26"0"0,-1 0-1 0 0,0 0 1 0 0,0 0-1 0 0,-1 0 1 0 0,0 0 0 0 0,0 1-1 0 0,0-1 1 0 0,0 1-1 0 0,0 0 1 0 0,-1 0-1 0 0,0 0 1 0 0,0 0 0 0 0,-4-3-1 0 0,-5-1 59 0 0,1 1-1 0 0,-1 0 1 0 0,0 1 0 0 0,0 0-1 0 0,-26-6 1 0 0,-73-13 136 0 0,109 25-224 0 0,-78-12 60 0 0,1 3 0 0 0,-1 4 0 0 0,0 3 0 0 0,-83 10 0 0 0,31 6 138 0 0,-214 53-1 0 0,236-37 103 0 0,2 6 0 0 0,1 4 0 0 0,-146 76 0 0 0,172-69-11 0 0,3 3 0 0 0,2 3 0 0 0,2 4-1 0 0,3 3 1 0 0,-85 90 0 0 0,104-92-202 0 0,3 2 1 0 0,2 2-1 0 0,3 3 1 0 0,2 1-1 0 0,4 2 1 0 0,2 2-1 0 0,4 1 1 0 0,3 2-1 0 0,3 1 1 0 0,-31 139-1 0 0,52-182-60 0 0,1 0 0 0 0,1 0 0 0 0,2 0-1 0 0,1 1 1 0 0,2-1 0 0 0,9 61 0 0 0,-7-76 1 0 0,1 0 0 0 0,1 0-1 0 0,0-1 1 0 0,1 0 0 0 0,1 0 0 0 0,0 0 0 0 0,1-1 0 0 0,0 0 0 0 0,1-1 0 0 0,1 0-1 0 0,0 0 1 0 0,1-1 0 0 0,0 0 0 0 0,1-1 0 0 0,15 11 0 0 0,0-4 28 0 0,0-1-1 0 0,1-1 1 0 0,0-1 0 0 0,2-2 0 0 0,-1-1 0 0 0,36 9-1 0 0,-5-5 39 0 0,0-3-1 0 0,77 6 0 0 0,-53-13-71 0 0,1-4 0 0 0,0-4 0 0 0,112-16 0 0 0,249-71-81 0 0,-176 14-623 0 0,508-215 0 0 0,-607 210-180 0 0,199-125 0 0 0,-266 137 322 0 0,-2-4-1 0 0,174-162 0 0 0,-215 172 297 0 0,-4-1 0 0 0,98-140 0 0 0,-128 160 197 0 0,-2 0 1 0 0,-1-1-1 0 0,-3-2 0 0 0,-2 0 0 0 0,-1-1 0 0 0,16-72 0 0 0,-29 96 28 0 0,-2-1 0 0 0,0 0 0 0 0,-1 0 0 0 0,-1 0 0 0 0,-3-29 0 0 0,0 41 14 0 0,1 0 1 0 0,-2 0-1 0 0,0 1 1 0 0,0-1-1 0 0,-1 1 1 0 0,0 0-1 0 0,-1 0 1 0 0,0 0-1 0 0,-1 1 1 0 0,0 0-1 0 0,-1 0 1 0 0,-12-14-1 0 0,6 11 9 0 0,-1 1-1 0 0,0 0 1 0 0,-1 1-1 0 0,0 1 1 0 0,-1 0-1 0 0,0 1 1 0 0,0 1-1 0 0,-1 0 1 0 0,0 2-1 0 0,-1 0 1 0 0,0 0-1 0 0,-22-3 1 0 0,-10 1 28 0 0,1 2 0 0 0,-2 1 0 0 0,-65 4 1 0 0,-21 9 17 0 0,1 5 1 0 0,-229 53 0 0 0,-256 119-27 0 0,-276 184-989 0 0,668-264 323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41.528"/>
    </inkml:context>
    <inkml:brush xml:id="br0">
      <inkml:brushProperty name="width" value="0.1" units="cm"/>
      <inkml:brushProperty name="height" value="0.1" units="cm"/>
      <inkml:brushProperty name="color" value="#E71224"/>
    </inkml:brush>
  </inkml:definitions>
  <inkml:trace contextRef="#ctx0" brushRef="#br0">1 246 5420 0 0,'8'-3'196'0'0,"1"0"567"0"0,-9 3-710 0 0,0 0 0 0 0,1 1 0 0 0,-1-1 0 0 0,0 0 0 0 0,0 1 0 0 0,1-1 1 0 0,-1 1-1 0 0,0-1 0 0 0,0 0 0 0 0,1 1 0 0 0,-1-1 0 0 0,0 1 0 0 0,0-1 0 0 0,0 1 0 0 0,0-1 0 0 0,0 0 0 0 0,0 1 0 0 0,0-1 1 0 0,0 1-1 0 0,0-1 0 0 0,0 1 0 0 0,0-1 0 0 0,0 1 0 0 0,0 0 0 0 0,5 0 329 0 0,0 0 0 0 0,1 0 1 0 0,-1 0-1 0 0,1 0 0 0 0,-1-1 0 0 0,0 0 1 0 0,10-1-1 0 0,-7 1-252 0 0,2 0-82 0 0,0 0 0 0 0,0-1 0 0 0,0 0 1 0 0,0-1-1 0 0,0 0 0 0 0,0-1 0 0 0,17-7 0 0 0,-24 9-42 0 0,1-1-1 0 0,-1 1 0 0 0,0-1 0 0 0,0 0 1 0 0,0 0-1 0 0,0-1 0 0 0,-1 1 0 0 0,1 0 0 0 0,-1-1 1 0 0,1 0-1 0 0,-1 0 0 0 0,0 1 0 0 0,0-1 0 0 0,0-1 1 0 0,0 1-1 0 0,0 0 0 0 0,-1 0 0 0 0,0-1 1 0 0,1 1-1 0 0,-1 0 0 0 0,-1-1 0 0 0,1 1 0 0 0,0-1 1 0 0,-1 0-1 0 0,1-5 0 0 0,-2-1 6 0 0,0-1 0 0 0,0 1-1 0 0,-1 0 1 0 0,0-1 0 0 0,0 1-1 0 0,-2 0 1 0 0,-3-10 0 0 0,5 16-14 0 0,0-1 1 0 0,0 1-1 0 0,0 0 1 0 0,0 0-1 0 0,-1 0 1 0 0,1 1-1 0 0,-1-1 0 0 0,0 1 1 0 0,0-1-1 0 0,-1 1 1 0 0,1 0-1 0 0,-1 0 1 0 0,1 0-1 0 0,-1 1 1 0 0,0-1-1 0 0,0 1 1 0 0,0 0-1 0 0,-8-3 0 0 0,10 5 8 0 0,0 0-1 0 0,1-1 0 0 0,-1 1 0 0 0,0 0 0 0 0,1 0 0 0 0,-1 1 0 0 0,0-1 1 0 0,1 0-1 0 0,-1 0 0 0 0,0 1 0 0 0,1-1 0 0 0,-1 1 0 0 0,1 0 0 0 0,-1-1 0 0 0,1 1 1 0 0,-1 0-1 0 0,1 0 0 0 0,-1 0 0 0 0,1 0 0 0 0,0 0 0 0 0,0 0 0 0 0,-1 0 1 0 0,1 0-1 0 0,0 1 0 0 0,0-1 0 0 0,0 0 0 0 0,0 1 0 0 0,0-1 0 0 0,1 1 1 0 0,-1-1-1 0 0,0 1 0 0 0,1 0 0 0 0,-1-1 0 0 0,0 3 0 0 0,-2 6 62 0 0,0 0 0 0 0,1 1 1 0 0,0-1-1 0 0,0 13 0 0 0,0 1 240 0 0,2 0 0 0 0,0-1 1 0 0,6 38-1 0 0,-4-48-134 0 0,1 0 0 0 0,0-1 0 0 0,1 1 1 0 0,0-1-1 0 0,1 0 0 0 0,0 0 0 0 0,1-1 0 0 0,9 15 1 0 0,-10-21-115 0 0,-1 1 1 0 0,1-1 0 0 0,1 0 0 0 0,-1-1 0 0 0,1 1 0 0 0,-1-1-1 0 0,1 0 1 0 0,1-1 0 0 0,-1 1 0 0 0,0-1 0 0 0,1 0-1 0 0,0-1 1 0 0,-1 0 0 0 0,1 0 0 0 0,0 0 0 0 0,0-1-1 0 0,0 0 1 0 0,0 0 0 0 0,13-1 0 0 0,-13 0-206 0 0,1 0 0 0 0,0-1-1 0 0,-1 0 1 0 0,1 0 0 0 0,0-1 0 0 0,-1 0-1 0 0,0 0 1 0 0,1 0 0 0 0,-1-1 0 0 0,0-1 0 0 0,0 1-1 0 0,0-1 1 0 0,-1 0 0 0 0,0 0 0 0 0,1-1 0 0 0,-1 0-1 0 0,-1 0 1 0 0,6-7 0 0 0,-1-4-1268 0 0,0-1-275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8:17.986"/>
    </inkml:context>
    <inkml:brush xml:id="br0">
      <inkml:brushProperty name="width" value="0.1" units="cm"/>
      <inkml:brushProperty name="height" value="0.1" units="cm"/>
      <inkml:brushProperty name="color" value="#E71224"/>
    </inkml:brush>
  </inkml:definitions>
  <inkml:trace contextRef="#ctx0" brushRef="#br0">3108 117 6281 0 0,'-50'-22'16'0'0,"-2"2"0"0"0,0 2 0 0 0,-1 3 0 0 0,0 2 0 0 0,-1 3 0 0 0,0 2 0 0 0,-80-2 0 0 0,29 12-24 0 0,0 4 0 0 0,0 5 0 0 0,-177 42 0 0 0,-295 120 77 0 0,59 37 637 0 0,419-161-406 0 0,3 4 0 0 0,2 5 0 0 0,-93 74-1 0 0,147-99-171 0 0,1 1-1 0 0,2 2 0 0 0,-53 67 1 0 0,52-54-22 0 0,3 2 0 0 0,2 1 1 0 0,-29 62-1 0 0,50-90-50 0 0,2 1-1 0 0,1 0 1 0 0,1 0 0 0 0,1 1 0 0 0,1 0 0 0 0,1 0 0 0 0,2 1 0 0 0,0-1-1 0 0,3 49 1 0 0,1-59-2 0 0,2 0 1 0 0,0 0-1 0 0,0-1 0 0 0,2 1 0 0 0,0-1 0 0 0,0 0 1 0 0,2 0-1 0 0,-1 0 0 0 0,2-1 0 0 0,18 26 0 0 0,-12-22 2 0 0,1-1-1 0 0,1 0 1 0 0,1-1-1 0 0,1-1 1 0 0,0 0-1 0 0,37 22 0 0 0,-17-15 16 0 0,1-2 0 0 0,80 28-1 0 0,79 6-2 0 0,-79-34-23 0 0,0-4 1 0 0,0-6-1 0 0,1-4 1 0 0,211-19-1 0 0,-105-14 9 0 0,349-87-1 0 0,-330 49-168 0 0,451-183-1 0 0,-569 189-24 0 0,-3-6 0 0 0,149-102 0 0 0,-190 109 35 0 0,-4-5 0 0 0,-1-2 1 0 0,128-144-1 0 0,-171 167 77 0 0,44-68 0 0 0,-66 89 24 0 0,-1-1 0 0 0,-1 0 1 0 0,-1 0-1 0 0,-1-1 0 0 0,10-39 0 0 0,-17 52 3 0 0,0-1-1 0 0,-1 1 1 0 0,0-1-1 0 0,-1 1 1 0 0,0-1-1 0 0,0 1 1 0 0,-1-1 0 0 0,-1 1-1 0 0,0-1 1 0 0,0 1-1 0 0,-1 0 1 0 0,0 0-1 0 0,-1 0 1 0 0,-6-12 0 0 0,4 11 0 0 0,-1 0 1 0 0,0 1-1 0 0,-1 0 0 0 0,0 0 1 0 0,-1 0-1 0 0,0 1 1 0 0,0 1-1 0 0,-1-1 1 0 0,0 2-1 0 0,-1-1 0 0 0,-17-8 1 0 0,-5 0 0 0 0,0 1 0 0 0,-2 2 0 0 0,1 2 0 0 0,-1 1 0 0 0,-41-6 0 0 0,-188-16-24 0 0,-570 20-746 0 0,-1 76-998 0 0,558-33 932 0 0,-1 6-186 0 0</inkml:trace>
</inkml:ink>
</file>

<file path=ppt/ink/ink2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4-05-03T08:40:04.479"/>
    </inkml:context>
    <inkml:brush xml:id="br0">
      <inkml:brushProperty name="width" value="0.05292" units="cm"/>
      <inkml:brushProperty name="height" value="0.05292" units="cm"/>
      <inkml:brushProperty name="color" value="#FF0000"/>
    </inkml:brush>
  </inkml:definitions>
  <inkml:trace contextRef="#ctx0" brushRef="#br0">4163 8422 2099 0,'-1'-3'-25'0,"1"1"27"0,3-9 28 0,-6 9 13 0,3-2 9 0,1 1 6 0,-1-3 6 16,3-1 20-16,7-2 37 0,-9 2-18 0,1 0-5 0,1 0-3 15,-5-1-1-15,6 0 7 0,-4 4 13 0,3-3-13 0,-13 2 7 16,15 1-8-16,-10-3-7 0,8 2 1 0,-7 2 8 15,7 0-12-15,-2-2-10 0,3 2-7 0,4 2-14 0,-10 1 16 16,13-1 1-16,-12 2-5 0,11-2-15 0,-13 2-2 0,5-1-6 16,-10 0 2-16,8 1-8 0,-4-1-16 0,-8 0-19 15,6 1-7-15,-8 1 0 0,6-2 2 0,-3 1-6 0,-2 3 0 16,-5-1 1-16,5-1-2 0,0 2 6 0,-1-1-1 0,-1 2 0 16,0-2 0-16,5 4 2 0,2-1-6 0,-1-1 1 0,6 1 6 15,-4 2-10-15,4-3 2 0,0 3 1 0,3 2-1 0,0-1-1 16,0 0 8-16,3 2-4 0,0-2 0 0,1 4-1 0,2-2 6 15,0 0-2-15,2 1-1 0,0-1 1 0,4 0 2 16,1-1 2-16,0 2-7 0,1-2 4 0,-1 0 1 0,4-1-7 16,-1 0 4-16,4 2-1 0,-5-4-3 0,5 3 0 0,-4-4 5 15,2 3-1-15,-3 0-7 0,-2-1 10 0,-3-1-4 16,0 2 2-16,-5-3 0 0,0 2 1 0,-5-1-2 0,0 1 2 16,-2-1 1-16,-2-1 1 0,-5 2 3 0,-8 1-6 0,0-1 2 15,-4 1-2-15,7-1 3 0,-3 0 0 0,-5 0 2 0,-4-1-10 16,7-2 4-16,0 1 2 0,-1-2-1 0,1-1-1 15,-5 0-1-15,4-3-5 0,2 0 2 0,2 0 11 0,5-3-8 16,0 0-2-16,2 0-7 0,4-4-14 0,2 0-17 0,0-1-3 16,-1-1-7-16,4-1-27 0,2 2-12 0,-2-3-23 0,2 2-16 15,1-1-16-15,0-1-22 0,5 1-35 0,-2 1-32 16,2 2-27-16,0-2-31 0,3-1 4 0,0 3-40 16</inkml:trace>
  <inkml:trace contextRef="#ctx0" brushRef="#br0" timeOffset="295.95">4718 8265 2366 0,'5'-7'49'0,"-3"1"46"0,1-2 19 0,-3 8 25 0,-2 5 8 0,-3-5 7 0,2 1 10 15,0-1 0-15,0 7-43 0,-2-5-33 0,-1 8-3 0,1-3-8 16,-1 1 2-16,1 8-5 0,-3-2-5 0,0 8 13 16,2-2 3-16,0 7-11 0,-2-3-9 0,3 4-15 15,-4 1-14-15,1 1 2 0,1 0-3 0,1 1-12 0,-2 1-11 16,2-1-1-16,-1-2-5 0,1 1-6 0,-1-2 7 16,0-1-10-16,2-2-20 0,0-5-22 0,0 1-17 15,-3-2-33-15,8-2-34 0,-4-6-44 0,4-2-69 0,-3 1-64 16,3-2-43-16,0-6-11 0,3 2-62 0</inkml:trace>
  <inkml:trace contextRef="#ctx0" brushRef="#br0" timeOffset="671.66">4780 8546 1927 0,'8'-9'-21'0,"-3"0"35"0,4 0 33 0,-1 3 22 15,-5 1 15-15,2 3 15 0,-5 2 15 0,0 0 7 0,0 2 55 16,0 4-32-16,-2-1-21 0,2 2-3 0,0 4-3 15,-1 0-8-15,1 2 3 0,-3-1-1 0,3 3-27 16,-2-1 5-16,2-1-11 0,0 2-22 0,2-4-5 0,-1 5-5 16,2-4-16-16,-1 2-6 0,3-3-6 0,2 1-9 15,-2 0 2-15,2-2-1 0,2-1-7 0,-1-1-5 16,1-1 1-16,1-2-3 0,0 0-3 0,0-2 1 0,0-2-7 16,4-1 3-16,-3-1-6 0,1-2-3 0,0 0-6 15,-1-3 0-15,-1-1 1 0,2 0-1 0,-1-2-2 16,-4-3 4-16,3 0 4 0,-3-2 8 0,-1-1 5 0,1 0 1 15,0 0 7-15,-5-1 4 0,3 1 6 0,-2 3-3 16,-3-2 10-16,0 7 5 0,3-1-2 0,-3 3 5 0,0 0-3 16,-3 4-3-16,3 2 4 0,-2 2 10 0,1 4-2 15,1 2 0-15,-3 3-2 0,-1 4 3 0,0 2-5 16,2 2 3-16,-1 2-2 0,0 5-9 0,-2-3-6 0,2 1-4 16,0 1 0-16,-2-2-6 0,3 0-2 0,-5-1-5 15,5-2-10-15,1 0-29 0,1-1-37 0,0-4-56 16,0-3-79-16,-4 3-100 0,4-7-92 0</inkml:trace>
  <inkml:trace contextRef="#ctx0" brushRef="#br0" timeOffset="1314.56">4400 8123 1508 0,'0'-5'20'0,"2"-9"-16"0,3 6 73 0,-10 3-44 0,0 0 27 0,-6-1 8 0,-2-2 4 0,-4 6 18 16,-2-4-7-16,-6 1 37 0,-2 2-63 0,-3-5 69 16,3 8-17-16,-3-3-4 0,3 6 21 0,-3 2-7 15,4 1-8-15,-4 8-2 0,2 0 3 0,0 7-15 0,-4-2-7 16,2 4 6-16,-2-2-17 0,2 6-4 0,-1 0-1 15,4 2-17-15,2 4-10 0,-2 4-3 0,6 5 2 0,1 4-5 16,1 6 1-16,4 3-6 0,0 2 1 0,2 5 7 16,2-1 0-16,3-1 9 0,2 3 11 0,2-4 7 0,4-1-11 15,7-2 8-15,-1-2-10 0,8-1-2 0,4-6-3 16,4-1-9-16,5-4-15 0,1-5-7 0,7 0 3 16,3-4-1-16,3-5 2 0,5-2-8 0,3-5-3 0,0-4-6 15,10-4-10-15,-1-5-14 0,9-3-5 0,-1-6-12 16,8-6 1-16,2-5 3 0,6-5 1 0,1-5-3 0,0-7 7 15,4-1 13-15,-3-7 1 0,0-2 5 0,-2-6-3 16,-6-3-9-16,-3-4-15 0,-7-3-8 0,-6-6-2 16,-10-4-4-16,-6-5 1 0,-8-6 1 0,-6-2 3 0,-8-2 5 15,-6-5 22-15,-7 7 6 0,-4 0 3 0,-8 1 7 16,-6 7-5-16,-7 4 2 0,-8 5 5 0,-6 8 2 16,-6 9-9-16,-10 0 9 0,-8 8-5 0,-8 9-3 0,-10 7 1 15,-8 6 0-15,-8 6-1 0,-9 8-2 0,-7 4 1 16,-5 5-5-16,-5 7 2 0,10 4-14 0,1 2-30 0,2 9-32 15,6-3-59-15,8 3-81 0,3 8-111 0,8-2-57 16</inkml:trace>
  <inkml:trace contextRef="#ctx0" brushRef="#br0" timeOffset="4011.6">12361 8393 1555 0,'0'0'51'0,"0"0"34"0,0 0-37 0,0 0 14 15,0 0 25-15,0 0 26 0,0 0 10 0,0 0-4 16,0 0 55-16,0 0-54 0,0 0 36 0,0 0 10 16,0 0-13-16,12-20-23 0,-12 20-19 0,0 0-22 0,0 0-17 15,0 0-10-15,0 0-3 0,0 0-21 0,0 0-9 16,13-46 6-16,-13 46-2 0,0 0 2 0,0 0-1 15,0 0-5-15,0 0 6 0,0 0 5 0,0 0 7 0,0-62-6 16,0 62-3-16,0 0-1 0,0 0-7 0,0 0 1 16,0 0-11-16,0 0 0 0,-78-94-22 0,-24 64-6 15,72 36 6-15,3-3-2 16,0 5 0-16,2 1-6 0,1 2 13 0,2 0-3 0,4-1-1 16,1 3 4-16,4 0-5 0,1 4 8 0,4 0 1 15,3 4-1-15,4-3-5 0,1 4 4 0,4 2-1 16,6 3 1-16,2-1 2 0,4-1-3 0,6 1-1 0,2-1 7 15,3 1-5-15,4-5 0 0,3 1 2 0,1-2 1 16,-1 1 0-16,3-5-6 0,-4 1 3 0,0-1-3 16,-3 0 0-16,-4 0 1 0,-8-3-1 0,0 4-7 0,-4-3 1 15,-4 1 8-15,-6-1 2 0,-4 1 0 0,0-2 0 16,-6 1-2-16,-4-1 0 0,-4 2 6 0,-6-3-3 16,1 1-3-16,-8-1-4 0,-3-2 3 0,-5 1-1 15,-3-2 2-15,0-2-1 0,-3 0 2 0,3-3 0 0,-3-4-3 16,0 0 1-16,3 0-7 0,3-3 4 15,3-1-2-15,4-3 0 0,1 0-4 0,4-2-8 0,5-1-5 16,2-1-1-16,5-3-4 0,6 1-13 0,-4-2-13 16,6 1-19-16,3-2-25 0,2 3-27 0,5-5-22 0,-4 3-40 15,4 3-36-15,-1 2-29 0,6 0-30 0,0-2 2 16,-3 5-48-16</inkml:trace>
  <inkml:trace contextRef="#ctx0" brushRef="#br0" timeOffset="4374.85">12467 8623 2140 0,'3'-8'47'0,"-2"1"40"0,6-4 28 0,-6 8 4 0,1-2 7 0,0 1 1 0,-2 3 3 0,1 0 1 16,-1 2-46-16,0 0-33 0,2 3-11 0,-2 1 3 0,2 3-2 15,-1-2 1-15,2 4 2 0,2 2 5 0,-2 1 6 16,2 3-4-16,0 2-15 0,-1-1-7 0,3 0-8 0,-1 2 1 16,0 1-2-16,-1-2-9 0,1-1-3 0,4 1-3 15,-1-4 3-15,-1-1-4 0,-1 2 2 0,3-3-4 16,-3-4 1-16,2 0 2 0,1-2-2 0,-1-2 2 0,-1 0-4 16,2-3 3-16,-1-2 0 0,2-5-6 0,-3 1 1 15,3-3-4-15,-3-2-2 0,5-2-6 0,-2 0 2 16,0-3-3-16,-3-1 1 0,3 0 0 0,-5-3-1 0,-1 1 2 15,-2-2-1-15,-1-2 6 0,-4 0-6 0,1 0 0 16,-3 1 0-16,1 2 3 0,-2 3-6 0,-1 2-2 16,3 3-3-16,-3 3-24 0,1 3-14 0,3 1 0 0,-4 2-35 15,-2 3-26-15,0 4-31 0,0 0-40 0,2 3-38 16,-2-2 5-16,2 2-56 0,3 2-58 0</inkml:trace>
  <inkml:trace contextRef="#ctx0" brushRef="#br0" timeOffset="4733.31">13061 8675 1743 0,'-3'-7'-6'0,"0"-3"30"15,4 2 12-15,-8 1 17 0,7 1 16 0,-2-1 20 0,4 0 13 0,-2-1 20 16,4 1 21-16,-2 1-16 0,1-4 10 15,3 6-11-15,-4-1-3 0,3-1 1 0,-2 4-6 16,0-3-16-16,-3 5-3 0,0-4-9 0,-1 3-15 0,-4-2 2 16,5 1-6-16,-5-1-17 0,2-1-5 0,-4 2 3 15,4 1-16-15,-4-1-6 0,0 2-8 0,1 0-3 16,-4 0-6-16,-2 5-8 0,1-1 3 0,-5 4-9 0,3 0 12 16,-4 4 8-16,1 0 3 0,0 4 0 0,2 2 3 15,3-1 18-15,-2 3 7 0,4 0 14 0,2 0-7 0,3 2-7 16,2-2-4-16,4-1-3 0,2 0-3 0,4 0-16 15,0-4-10-15,6 1-10 0,1-2-1 0,3-2-4 16,-1-3-10-16,5-1-32 0,1 2-33 0,1-6-39 16,3-1-54-16,2-1-64 0,-3-2-72 0,-5 0-55 0,1-5-36 15,-1-2-39-15</inkml:trace>
  <inkml:trace contextRef="#ctx0" brushRef="#br0" timeOffset="5016.18">13408 8611 1831 0,'3'-9'-15'0,"-1"3"33"16,-1-6 26-16,2 5 17 0,-3 1 24 0,0 3 23 15,-1-1 17-15,-1 2 13 0,-1 0 32 0,-2 2-27 0,0 0-18 16,-1 1-4-16,-3 3-8 0,-1 1-14 0,0-2-14 16,-2 4-6-16,1-2-4 0,0 2 4 0,-5 3 1 0,3-1-4 15,-1 1-4-15,6 0-5 0,-3 2 5 0,3 2-8 16,0 1-9-16,3-2-5 0,-1 3-6 0,4-2-5 15,2 1-5-15,0 1 0 0,2 0-5 0,-2-1 0 16,6 1-5-16,-1-2-4 0,0-1-6 0,3-1-18 0,1 0-16 16,4-2-34-16,1-4-41 0,2 2-48 0,3-4-46 15,0 0-68-15,-2-1-69 0,5-4-59 0,-2-3-23 0</inkml:trace>
  <inkml:trace contextRef="#ctx0" brushRef="#br0" timeOffset="6062.12">13559 8721 1815 0,'-1'-2'-20'0,"-1"4"73"0,2-5-31 0,3 3 20 0,-4 0 13 15,-1 1 6-15,1-1 8 0,1 2 8 0,0-2 25 16,-2 0-60-16,2-2 45 0,3 4-6 0,-1-2-11 16,1 0-3-16,0 2-3 0,0-2 1 0,2 0-1 0,4 2-7 15,-2-1-14-15,3-1-11 0,-4 2-1 0,6-2-6 16,0 0-6-16,0-2-7 0,-1 1-3 0,2-1-4 0,-1-2-2 15,-2 0-6-15,1-1 1 0,-2-1 7 0,-1-2 0 16,-1 1-1-16,-1-1-3 0,-2-1 1 0,1-1 5 16,-3 1 0-16,1-3 1 0,-3 1-3 0,0-1-1 0,-3-2 4 15,0 4 3-15,-1-1-2 0,-3-1-2 0,-1 3 7 16,0 0-4-16,-3 2 0 0,2 2 4 0,-3 2 0 16,-2-1-10-16,0 4 4 0,-2 4 4 0,-1 1-4 15,0 3 4-15,0 1 6 0,0 2-4 0,-1 3 4 0,3 3 13 16,-1-1-2-16,5 1 2 0,-2 2-1 0,4-1 0 15,3 1-2-15,1 1 10 0,3-3 2 0,2 0 0 0,2 0 0 16,1-2 2-16,2 0-1 0,4-4 0 0,1 3-4 16,3-4-2-16,2-2-14 0,0-2-6 0,3-1 2 15,0 1-11-15,4-4 3 0,0-2-4 0,-3 0-5 0,2 0-5 16,-1-2-1-16,-4-1-3 0,3-1-11 0,-4 0 1 16,-2 0-7-16,0-3 2 0,0 2-2 0,-5-1-2 15,1-2 3-15,-1 0-2 0,1 0 9 0,0-2 3 0,-3 1 6 16,3-3-1-16,-1-2 4 0,2 0 1 0,-4-1 4 15,5-4 0-15,-3 0-1 0,0-4 0 0,2 2 3 16,0-2-3-16,0 1 5 0,4-2-8 0,-4 2 9 0,-1 0 6 16,2 4-10-16,-1 2 4 0,-4 2 5 0,1 4 2 15,-4 2 1-15,0 2 12 0,-3 3-4 0,0 1-3 16,-2 2 4-16,-1 2-1 0,0 1-7 0,-2 1 2 0,0 2-9 16,-3 3 0-16,-1 1-2 0,1 2 2 0,-3 1 1 15,0 1 2-15,1 2-2 0,-1-1-2 0,2 0 1 16,1 0 0-16,0-2 0 0,2 2-2 0,2-3-4 0,-2 2 1 15,5-1 2-15,-1-3 4 0,2 2 7 0,3-3-4 16,3 1-2-16,-2-2 7 0,2-1 3 0,2-2-2 0,0 1-3 16,4-2 1-16,1-2-7 0,1 0 2 0,1 1 1 15,0-3-9-15,1 2 2 0,0-2 4 0,-2 0-7 16,0 0-4-16,-2 0 4 0,-6 2-2 0,2 0-1 0,0 1 2 16,-7-1 4-16,1 1-6 0,-2 1 13 0,-2 0 4 15,1 3-1-15,-3-2 3 0,-3 2-5 0,-3 1 6 16,0 2-3-16,0-2-4 0,-1 0-7 0,-5 0 0 0,2 1-6 15,-4-2 1-15,1 1 4 0,-2-2-2 0,3-1-4 16,-3 1 6-16,5-4-5 0,-4 2 1 0,5-3-6 16,-2 2-9-16,5-3-17 0,2 2-15 0,-2-4-14 0,6 2-14 15,0-3-25-15,0-2-19 0,4 3-23 0,-1-6-17 16,2 2-17-16,3-2-21 0,0 0-8 0,9-2-19 16,0-1 11-16,4-3 34 0,0-1-26 0,7 2 47 0,0-3 21 15,1-1 35-15,2 2 6 0,-2-2 26 0,2 0 12 16,0 4-17-16,-2-3 64 0,-1 0-23 0,3 0 15 15,-3 2 10-15,-4-3 38 0,-1 2 44 0,-1 0-21 0,-6 1 73 16,-1 1-40-16,-4 0 29 0,-4 2 9 0,-2 2 20 16,3 0-10-16,-4-2-21 0,0 0 40 0,0 2-53 15,0 0 39-15,0 1-23 0,0-1 8 0,0 2-16 0,0 0-3 16,-4 2-20-16,3 1-3 0,-2 1-15 0,-1 0 4 16,1 2-6-16,-2 1-18 0,1 1-20 0,-1-1-5 0,2 4 2 15,1-1-7-15,-1 0-8 0,2 0-5 0,-3 3 1 16,4 2 7-16,-3 0 6 0,0 1-4 0,3 2 2 15,-2 2-1-15,2-3 12 0,0 3 6 0,2 2 6 0,-1-2-6 16,4 2 3-16,0 1 10 0,0-1-4 0,1 1 4 16,0-1-5-16,-3 1-5 0,2 0-5 0,-1-1-1 15,-3 1 3-15,1-1-5 0,-2-1 6 0,1-1-3 16,-1-3-3-16,4 2-2 0,-4 1-2 0,-4-4 0 0,3-1-7 16,-2 3-7-16,-4-3 0 0,0-1-7 0,-3 1-2 15,-3-3-23-15,-1-1-21 0,-2-1-29 0,-3-1-46 0,-3-4-38 16,3 1-63-16,-5-4-52 0,4 2-67 0,2-4-10 15,0-2-71-15</inkml:trace>
  <inkml:trace contextRef="#ctx0" brushRef="#br0" timeOffset="6516.07">14488 8448 2871 0,'-11'-2'60'0,"1"2"36"0,1-11 22 0,-4 8 7 0,5 2 6 0,2-3 6 0,1 3 3 0,0 1-2 15,2-4-60-15,-1 4-34 0,4 0-11 0,1 5-5 16,2 2 3-16,0 1-2 0,2 5-4 0,1 1 4 16,-1 6 1-16,5 2-4 0,-3 1-8 0,0 0 2 15,-1 4-11-15,1-2-4 0,-1 0-2 0,-5 1-6 0,2-3 2 16,-1 0-1-16,-2-1-10 0,0-2-6 0,0-3-19 15,-2-1-14-15,-1-2-3 0,2-2-18 0,-2-2-11 0,3-5-16 16,-2 0-14-16,4-2-23 0,-4-3-3 0,2-3-16 16,-3-4-4-16,1 1 8 0,-4-5 2 0,3 0 20 15,-4-4 20-15,0 0 23 0,2-1 22 0,0-4 24 0,5-2 17 16,-3-5 13-16,3 0 2 0,0-5 3 0,3-3 0 16,0-6 6-16,4-1 5 0,0-5 7 0,-2 1 12 0,6 0 5 15,0-4 19-15,2 4 10 0,-3-1 13 0,5 7 16 16,-3 4 19-16,1 4 2 0,0 6-3 0,-3 1 9 15,2 11-4-15,-4-1-11 0,2 7-6 0,-1 0-12 16,2 5-19-16,-1 1-6 0,4 4-8 0,-1 1-16 0,4 2-10 16,-1 2 4-16,4 4-6 0,-2 2-13 0,3 1 1 15,-1 0-1-15,-6 4-9 0,4 0 4 0,-7 2-19 0,0-2-24 16,-2-1-35-16,1 2-37 0,-5-6-58 0,-2 4-54 16,-3-6-68-16,0 5-53 0</inkml:trace>
  <inkml:trace contextRef="#ctx0" brushRef="#br0" timeOffset="7344.4">14434 8537 1703 0,'-10'1'40'0,"-4"1"40"16,13-9 34-16,6 7 26 0,-5-2 9 0,4-1 4 0,-1 1-5 16,0-2 4-16,4 1-43 0,4-5-36 0,1 1-35 15,4 0-27-15,5-2-11 0,2-1-7 0,0 3 3 16,5 0-12-16,2 0-12 0,-3 3-12 0,3-1-7 0,-3 3-10 15,-2 0-13-15,-2 2-2 0,0 0-1 0,-4 2 9 16,-1 0 12-16,-3-1 6 0,0 4 8 0,-3-4 9 16,1 2 18-16,-2-3 3 0,-5 2 6 0,2-2-3 0,-3 0 9 15,-2 1 10-15,-1-4 3 0,1 0 14 0,-1-1 8 16,-2 1 10-16,2 1 9 0,-2-3 18 0,-2 1 2 16,4 1-2-16,-4 3 18 0,2 0-3 0,-5 1-7 0,3 1-3 15,-1 0-7-15,2 1-13 0,-4 1 1 0,-2-2 4 0,2 4-14 16,-4-3-5-16,1 2-5 0,-3 1 0 15,0 1 11-15,0 1 1 0,0 3-6 0,-3 1-3 0,3 1-1 16,0 2 2-16,3 2 11 0,-2 2 2 0,4-2-11 16,0 0-3-16,3 2-2 0,-1-3-5 0,4-1-6 15,2-1-3-15,0-1-9 0,3-3-5 0,0 0-3 0,2-3-1 16,-1 0-2-16,2-1 0 0,3-2-7 0,-3-1-2 16,2-1-2-16,2-2 2 0,-2 0 1 0,-2 0-8 0,2-4 2 15,-2 1-6-15,0 1-5 0,-1-4-10 0,0 2-3 16,-2-1-10-16,-2 0-2 0,1-1 2 0,-1 0-6 15,-3 2 0-15,0-2 12 0,0 2 6 0,-2-2 2 0,1 1 6 16,-3 3 2-16,1-1 4 0,0 2 4 0,1-2 3 16,-3 2-4-16,1 1 6 0,3-1 7 0,-1-2-5 15,0 1 1-15,1 1 1 0,-2-1-1 0,3-2 7 0,-2 4 1 16,2-3-7-16,0 0-2 0,0 2 4 0,0-1 2 16,0 1 2-16,0 0 0 0,2-3-6 0,-2 2-1 15,0 1 6-15,0 1-1 0,1-2 0 0,-1-1-3 16,0 1-3-16,0 1 2 0,0-1 3 0,0 0 5 0,0-1-5 15,2 2 2-15,-2-2 3 0,0 1-1 0,0-3 3 16,1 3-3-16,-1-1 1 0,2 1-3 0,-2 1 1 0,0-1-1 16,2 0-2-16,-1 1 2 0,1-2-2 0,0 2 7 15,2-3-7-15,-3 3 5 0,1-3-1 0,1 3 0 16,0 1 1-16,1-4 2 0,-3 2 1 0,3-1-2 16,-3-1 8-16,2 0 6 0,1 1-3 0,-1-4 1 0,1 2 5 15,-1 0-1-15,-1-2-5 0,1 0-1 0,0 2-10 16,1-1-2-16,-3 0 3 0,2 3-2 0,1-2-8 0,-1 2 7 15,1-1 1-15,-1 3-1 0,-1-2 4 0,-1 2-4 16,3 1 1-16,-4 0 3 0,1 1 10 0,1 3 3 16,1 0 13-16,-3 4 5 0,5-3 6 0,-2 4-3 0,3 0 3 15,-3 2 5-15,2-3-3 0,0 2 0 0,-2 0 2 16,0 0 2-16,2 3 1 0,0-2 0 0,-1-2-6 16,0 5-4-16,-1-2 0 0,0-1-15 0,0 3-11 0,2-2-6 15,-2 0-4-15,1 1-5 0,-3-1 7 0,3 1-17 16,0-4-8-16,-1 2-36 0,0-2-40 0,-3-3-56 15,0-1-76-15,3-1-91 0,-6 1-112 0,6-3-89 16</inkml:trace>
  <inkml:trace contextRef="#ctx0" brushRef="#br0" timeOffset="7874.94">15262 8624 2033 0,'2'-3'39'0,"-4"-5"36"0,4-3 27 0,-2 4 6 0,-3 0 1 0,1-1 8 0,-1-2 10 16,-3 2 15-16,3-1-36 0,0 2-31 0,-2 1-20 15,0 0-4-15,3 0 5 0,-4 2 1 0,2 2-12 16,1 0-10-16,-2 4-1 0,0-2-1 0,-2 4 0 0,4 0 0 0,-4 3 0 15,0 1 3-15,2 0 12 0,-3 3 1 16,2 1 7-16,-2 2 10 0,4 0 4 0,-3 3 4 0,6-1-3 16,-3 1-7-16,1-2-14 0,3 2-4 0,0-2-5 15,0 1-5-15,3-3-3 0,1-1-5 0,2-2 2 16,0 0 2-16,5-1 3 0,-1-3-4 0,3 1-10 0,2-3-20 16,4-2-22-16,-1-2-15 0,2 0-33 0,1-2-38 15,1-2-28-15,2-4-22 0,-1-2-32 0,4 1-19 16,-4-3-12-16,-2-1-9 0,1-1 1 0,-2-2 24 0,-1 0 4 15,-5-1 17-15,-3-2 39 0,-5 0 30 0,1-1 26 16,-4-3 22-16,-2-1 28 0,-2 0 9 0,-4-5 26 0,0 0 7 16,4 1 4-16,-4-4 16 0,1-2 12 0,0 2 11 15,-1 1 28-15,1 6 13 0,0 1 15 0,1 5 15 16,0 4 8-16,0 7-11 0,1 1-14 0,0 5-6 16,-1 2-27-16,3 0-17 0,-4 4-8 0,8-3-11 0,-4 3-5 15,0 4 2-15,3 5 13 0,-3 1-3 0,2 7 3 0,0 3 7 16,-2 4 4-16,0 3 12 0,0 6 3 15,-2-1 0-15,0 0-5 0,2 1 5 0,0 1 0 16,-3-3-9-16,3-1-14 0,0-1-12 0,0-1-18 0,0-4-19 16,0-2-31-16,0-3-28 0,0-3-38 0,3 0-25 0,-1-6-40 15,3 1-45-15,-2-5-41 0,2 0-20 0,0-7 19 16,-2 2-24-16,4-4-6 0</inkml:trace>
  <inkml:trace contextRef="#ctx0" brushRef="#br0" timeOffset="8547.75">15516 8631 1791 0,'1'-8'-21'0,"2"3"83"0,2 3-44 0,-3 2 17 0,-4 2 16 0,2 1 18 16,-3-3 16-16,3 2 11 0,2-1 34 0,-2 3-64 15,-4-2 55-15,4-1-6 0,-3 2 10 0,3 0-16 0,0 1-12 16,0-4-9-16,3 4-8 0,5-2-21 0,3-2-13 16,4 1-8-16,0-2-26 0,5 1 0 0,-3-4-3 15,-3 2-4-15,3 2-8 0,-1-3 6 0,2 0 3 16,-4 0-9-16,3-1 5 0,-4-1-2 0,4 3-3 0,-2-3 4 15,0 0 8-15,-5 1-4 0,-2-1 4 0,-1-1 13 16,-5-1-5-16,1 1 8 0,-6-2 7 0,1-1 1 0,-3 3-6 16,0-1 2-16,0-3-4 0,-2 5-7 0,1 1 1 15,-3 1-9-15,1 0-7 0,0 5 0 0,-3 1 1 16,0 1 0-16,0 2-2 0,-2 4 2 0,5 3 2 0,0 2 8 16,3 1 5-16,0 3 2 0,1 0 2 0,3 1-1 15,-3 0 4-15,4-1-6 0,0-2 2 0,0 2-6 0,0-3-3 16,0-1-3-16,0-2 1 0,2-3 0 0,0-1-5 15,2-1 5-15,-3-1-5 0,4-3 3 0,-1 1-5 16,4-3-1-16,-5-1 0 0,6-1-2 0,-3-1 0 16,2-1-2-16,0-3-1 0,2 1-11 0,-2-3 7 0,0-2-4 15,0 1-4-15,1-2 4 0,-1-2-3 0,-2 0 2 0,-1 0 4 16,0-1 2-16,-1-1-1 0,1-2 5 16,-2-2-3-16,0-1 2 0,1 2 4 0,1-3-5 0,1 1-3 15,0 4 7-15,0-2-3 0,1 4-4 0,-1 4 5 16,1 3-7-16,0 1 0 0,1 2 2 0,-1 3 1 0,-1 0-4 15,3 6 3-15,-1 0 4 0,0 3-4 0,2 2 5 16,1 0 2-16,1 4 6 0,-1 1 0 0,0-1 10 16,1 3 1-16,0-2 2 0,-1 1 11 0,-1-2 5 0,-1 1 1 15,-1 0 5-15,0-1 4 0,-3-3-11 0,2 1 1 16,-2-2 1-16,0 0-9 0,-2-4-2 0,-3-1-5 16,4-1-8-16,-4-2 2 0,0 0 5 0,-4-2-2 0,1-1-4 15,2 0 0-15,-6-4-1 0,1 3 0 0,0-4 2 16,-1-1-11-16,1-2-4 0,1 0-8 0,-1-6 1 15,3 2-5-15,3-4-3 0,2-1-1 0,3-4-1 16,-1-1 0-16,9-2 2 0,-4-3 3 0,12 0-6 0,-4 1 6 16,5 4 3-16,3-1-4 0,1 4 2 0,0 4 2 15,1 4-1-15,-4 4 8 0,2 2 0 0,-3 5-11 0,-2 5-12 16,-4 0-14-16,0 5-25 0,-5 2-40 0,-3 2-45 16,3 2-68-16,-11 4-68 0,0-5-61 0,-7 4-43 15</inkml:trace>
  <inkml:trace contextRef="#ctx0" brushRef="#br0" timeOffset="9920.37">16204 8026 1219 0,'-5'-11'26'0,"0"-3"31"0,0 1-32 0,-2 0 45 0,-5-4-34 0,1 5 63 0,-3-1-29 15,1-1 7-15,-4 5-4 0,-1-2-25 0,1 4 53 16,-6-5-29-16,-2 3 46 0,-1-3-50 0,-3-1 37 0,-4 4 9 15,-2-4-7-15,-2 3 2 0,-5-2-17 0,4-1-5 16,-4 1-1-16,-1 1-9 0,-3 0-7 0,-5-2-12 16,-2 2-15-16,-4-2-2 0,1 2-4 0,-5-1-6 0,-7-1-7 15,2 0-4-15,-1 2 8 0,-3 0 0 0,4 1 7 16,-1-1-5-16,-3 3 8 0,1-3-4 0,1 6 4 0,-1-1 12 16,0-1-3-16,-3 4 7 0,1-3-6 0,4 5 5 15,1-3-3-15,-3 3 1 0,-1 0-7 0,0 2-10 16,1-1-10-16,-5 1-4 0,2 3-5 0,-8 0 1 15,4-1-3-15,-2 2 1 0,2 0 3 0,-1 2-2 0,4 0 5 16,0 1 3-16,4 0 12 0,-1 1 2 0,4 1 5 16,3 1-1-16,3-1 2 0,1 1 4 0,7 0-7 15,1 2-8-15,1-1-4 0,2 1-11 0,2-1-4 0,0 2-4 16,-1 0-5-16,1-2-2 0,0 3 0 0,-3-1 6 16,-3 1-8-16,4-2 3 0,1 2 3 0,-2-2 4 15,3 2 5-15,3-1 4 0,-2 0 9 0,5-1-6 0,-4 1 12 16,6-1 6-16,0 2-9 0,2-1-2 0,-1 0-7 15,2 2 3-15,5 0-8 0,0-2 2 0,0 3-12 0,3-2 0 16,1 2-1-16,2-2 5 0,0 2 2 0,3 1-9 16,1-2-2-16,1 3 5 0,0-3-1 0,2-2-8 15,1-1 6-15,0 0-2 0,2 0-5 0,0 1 8 16,-1 0-1-16,1 0-9 0,1 1 6 0,1 4 2 0,-1-2-1 16,2 5-2-16,-3-4 1 0,1 0-4 0,0 1 2 15,1 0 4-15,1 0-2 0,0-1 13 0,3 1 7 0,0-2 10 16,3 2 13-16,3 2 25 0,2-1 15 0,-3 0 3 15,10 2 8-15,-1-1-6 0,5-1-5 0,2 4-7 16,3-2-12-16,3 0-28 0,4 1-9 0,1-1-2 16,5-2-5-16,-2 2-2 0,3-1-6 0,0 1 1 0,1-3 8 15,1 2 5-15,-2-2 1 0,6 1 3 0,-4-1-3 16,5 2 1-16,0-3-47 0,1 1 50 0,3-1-56 16,3 1 40-16,-1 0-44 0,4 0 33 0,1 0 2 0,3-3-31 15,0 3 84-15,1-3-77 0,1 0 85 0,2 1-77 16,1-2 86-16,1-1-89 0,0 0 61 0,1-1-34 15,-4 1 29-15,3-2-40 0,-2 0 24 0,4 0-26 16,-2-2 13-16,-2 0 0 0,2 3-67 0,0-4 64 0,3 1-63 16,0-1 58-16,0 1 0 0,-3-5 0 0,5 3-52 15,-4-2 50-15,2-3-2 0,-1 4 3 0,-1-4-4 0,-1-1 1 16,1 2-57-16,-2-1 60 0,4-1-9 0,-4-2 9 16,0 0-3-16,1 3-9 0,-6-6-2 0,4 3 69 15,-3 0-63-15,3-2-10 0,1-1 60 0,5 2-64 0,-3-2 56 16,0 1-44-16,7-1 53 0,0 1-114 0,0-3 104 15,-2 3-44-15,1 2-15 0,-4-3 20 0,1 0-17 16,-1 0 14-16,0 1-13 0,-3 0 15 0,0-2-7 0,2 1 8 16,-4-2 9-16,2 2-13 0,-2 1 18 0,-1-1-10 15,-3-3-43-15,-1 1 92 0,-2 2-86 0,-2-3 36 16,2 1-9-16,2-2 6 0,-3 1-8 0,2 1 0 0,2 1 48 16,2-4-95-16,3 1 93 0,-4 1-36 0,0 0-7 0,-1-3 6 15,1-1-1-15,-1 3-1 0,-7-2 6 16,3-3-7-16,-4 0 0 0,-2 1 1 0,-1-2 7 0,-1-1-6 15,-2-1 0-15,-1 0 5 0,-1-3-4 0,-1 2 4 16,-2 0 1-16,-2-3-6 0,-3 1 6 0,0 1-3 16,-2-1 13-16,-3-1-18 0,-2 2 18 0,-2-2-15 0,-2 1 13 15,-3-2-9-15,-2 4 7 0,1-4-13 0,-4 1 10 16,1-3-7-16,-5 3-1 0,2-4 2 0,1 3-61 0,-3-3 121 16,-2 0-121-16,1-2 119 0,-3 1-130 0,4-1 135 15,-8-1-124-15,1-3 115 0,0 0-60 0,-2-3-2 16,-1-1 5-16,-3 1-9 0,-3-2 16 0,0-2-18 15,-3 1 11-15,-2 1-19 0,0 2 12 0,-1 4-10 0,-4-2 11 16,-2 5-13-16,-1-1 7 0,2 6-10 0,-4-2 19 16,1 3-11-16,-2 0 17 0,-3-3-26 0,0 2 22 15,-7-2-5-15,0 1 9 0,-3-1-14 0,-5 1 6 0,-1-1-2 16,-4-1 7-16,2 2-2 0,-5 0-2 0,2 3-5 16,-4-4-31-16,0 0-6 0,-1 7 14 0,-6-5-91 0,6 6-15 15,-2-5-87-15,-2 4-66 0,1-2-139 0,-2 9-86 16,2-3-140-16</inkml:trace>
  <inkml:trace contextRef="#ctx0" brushRef="#br0" timeOffset="13515.82">8147 8126 1727 0,'0'-3'-11'0,"-2"-5"87"0,2 3-25 0,-3 1 23 0,1 1 20 0,2-1 5 16,0 1 13-16,-1 1 11 0,1-4 23 0,1 6-88 0,1-2 30 16,-2 3-22-16,0-1-21 0,0 1-8 0,0 0-12 0,3 2-7 15,-3 1 11-15,0 1 9 0,0 4-1 0,0-1 1 16,0 7 1-16,0-5 9 0,0 8 6 0,-3-1-2 0,1-1-24 16,-2-3-6-16,0 1 1 0,-2-4-4 0,3 4 1 15,-1-2-6-15,-3-3-10 0,4 1 3 0,-2-1-1 0,0 2 2 16,2-2-8-16,1 0 4 0,-1-3 0 0,1-2 0 15,2-1 1-15,-3-1 2 0,3 0 3 0,0-4-2 16,0 2 5-16,0-4-5 0,0-1-1 0,0-1 3 0,-4-4-3 16,4-1-4-16,0 2-3 0,0-2 0 0,0 1-3 15,0-1 3-15,4 1 0 0,1-3 0 0,0 2 3 16,-2-8 0-16,5 3-2 0,0-7 1 0,3 0 2 0,-1-4 1 16,-1 1 6-16,2 1-2 0,2 0 5 0,-5 3 9 15,4 2 7-15,-4 2 5 0,0 4 2 0,1 0 3 16,-4 6-6-16,2 3-1 0,-1 0-10 0,-1 4-5 0,2 1 2 15,-2 6-6-15,3-1 6 0,-3 5 1 0,3 2 3 16,1 2 3-16,-1 4 17 0,0 2-1 0,3 1-3 16,-4 3-5-16,1-3-3 0,0 5-4 0,-1-1-7 0,0-2 2 15,-1-1-12-15,0-4-5 0,-1 2-8 0,3-5-20 16,-3 0-30-16,-1-3-38 0,1 0-44 0,-3-2-65 16,-1 1-70-16,1 2-68 0,0-7-26 0,-4 2-53 0</inkml:trace>
  <inkml:trace contextRef="#ctx0" brushRef="#br0" timeOffset="14106.86">8112 8221 2091 0,'-2'-6'-25'0,"2"5"14"0,9-6 4 16,-7 3 4-16,3-3 4 0,5 7 3 0,-1-8-3 0,8 5 0 15,-2-4 29-15,5-2-12 0,2 4-8 0,3-3-2 16,0 2-4-16,1-2-3 0,0 1 2 0,-3 3 4 0,4 0-13 15,-8 0-13-15,2-1-4 0,-7 2-20 0,0 1-11 16,-4-1 1-16,0 3 0 0,-5-2-3 0,2 1 6 16,-4 0 13-16,0 2 4 0,-1 0 24 0,-1 1 9 0,1-2 32 15,-5 3 6-15,3-3 15 0,-2 0 11 0,-1 0 6 16,0-3 4-16,3-3 11 0,-4 1 15 0,3-6-22 0,-1 6 13 16,2-6-5-16,0 7-7 0,0-5-2 0,3 6 5 15,-3-1-12-15,5 2-12 0,-5 2-10 0,0 0-19 0,0 0-6 16,0 0 2-16,0 0-1 0,0 0 4 15,15 22-3-15,-15-22-1 16,0 0-7-16,0 0 0 0,27 102-5 16,-17-58-5-16,-10-35-3 0,0-2-6 15,-3 0 1-15,3-7 22 32,-4 16-11-32,-3-18 3 15,4-3-11-15,-13-9 3 16,10 9 2-16,0-3 0 0,1 3-4 15,2-5 5-15,-1-2 4 0,6-4 1 0,-2 0 9 0,0-3-3 16,3 3-5-16,2-5 5 0,0 1-1 0,1 0-3 16,2 0-5-16,0 0-3 0,3 4-5 0,0 1 0 15,0-2-2-15,-1 7-2 0,4 1 4 0,-3 2-4 16,1 1-1-16,1 4 3 0,-3 0-2 0,-10 2 22 16,0 0 5-1,0 0 2-15,47 45-2 0,-47-45-9 16,0 0 6-16,0 0-2 15,-32 70-13-15,32-70-48 16,-60 48-9-16,48-41-36 0,12-7-26 16,0 0-36-16,0 0-44 0,0 0-39 0,0 0-13 0,0 0-29 15</inkml:trace>
  <inkml:trace contextRef="#ctx0" brushRef="#br0" timeOffset="14356.39">8717 8025 1516 0,'0'0'36'0,"0"0"-17"0,0 0 32 0,0 0 15 0,0 0 23 0,0 0 17 0,0 0 18 0,30-51 23 16,-30 51-21-16,0 0 38 0,0 0-13 0,0 0 15 0,0 0-11 15,0 0 11-15,0 0-2 0,13 5 5 0,-13-5-5 16,0 0 6-16,0 0-5 0,0 0-18 0,0 0 2 15,0 0-10-15,0 0-7 0,51 85-32 0,-51-85-7 0,0 0-27 16,0 0-12-16,0 0-12 0,0 0-22 0,0 0-47 16,0 0-31-16,23 116-57 0,-20-71-58 0,-9-39-81 0,-3 4-109 15,-1-1-110-15</inkml:trace>
  <inkml:trace contextRef="#ctx0" brushRef="#br0" timeOffset="16935.98">5512 8683 954 0,'-6'3'0'0,"3"-1"21"0,-4 1 6 0,2-2 8 0,-1 1 16 0,1-1 8 0,-1-1 11 0,0 1 18 15,1-1 0-15,2 3 0 0,1-3-49 0,1 0 52 16,-1 0-51-16,0 2-4 0,2-1-12 0,0 1-18 16,0-1 3-16,2-1-11 0,1 3 71 0,2-3-56 0,3 2 54 15,1-1 7-15,4-1 7 0,0 0-1 0,2 2 9 0,0 0-5 16,2-2-27-16,-1 0 6 0,8-2-10 0,1 4 1 15,5-6 0-15,0 6-1 0,8-4-9 0,6 2-1 0,1-1 0 16,8-1-1-16,-3 0-4 0,3 0-6 16,2 0-6-16,-1-1 3 0,0 0-6 0,0 1 1 0,-4-1-6 15,-4 0-8-15,-2-2-5 0,-4 3-1 0,-2-2-3 16,-5 1 0-16,-1 1-1 0,-4-1 0 0,1 1 4 16,-6-1-2-16,-2 3-1 0,-2-2-6 0,0 0 4 15,-5 2-1-15,0-1 6 0,-1 1-7 0,-3 0 1 0,0 0 4 16,-3 0-6-16,-1 0 6 0,-1 1 1 0,0-1-3 15,1 0 1-15,-1 2 4 0,-2-2-4 0,3 0-1 0,-1 2 6 16,0-2-6-16,0 0 0 0,1 0 1 0,-3 0-5 16,3 3 0-16,-2-3 3 0,-1 1 0 0,3-1 2 15,-1 0-4-15,-1 0 2 0,1 0 0 0,-3 0 2 16,3 0 1-16,-2 0 1 0,0-1-5 0,0 1 0 0,-3-3 8 16,2 3-2-16,2 0 0 0,-2-2 2 0,-1 0-2 15,1 1-3-15,-2 1 6 0,3-1-6 0,-1-2 0 0,1 1-3 16,0-1 5-16,-1 1-4 0,1-1-1 0,2-1 4 15,-2 1-2-15,0 0 1 0,0 0 1 0,0 1 3 16,-1 0-10-16,0-2 6 0,-1 3-1 0,2-1-2 0,-1 2 1 16,-2-5 4-16,3 4-3 0,0-1-3 0,-3 1 3 15,2 0 1-15,0 1 1 0,-2 0-3 0,0-2 2 16,1 2-3-16,-1 0 1 0,0 0 1 0,0 0 3 0,-1 0-7 16,1 0 5-16,1 2-1 0,-1-2 0 0,0 0 0 15,0 0 1-15,0 0 1 0,3 0-9 0,-3 0 5 16,0 0-4-16,0 0 6 0,0 0-2 0,0 0-1 0,3 0-3 15,0-2 3-15,1 2 5 0,0 0 1 0,1-1 1 16,0 1-6-16,4 0 2 0,-4-1-3 0,3 1 7 0,-3 0-2 16,1-3 0-16,3 3 0 0,-4 0 1 0,3 0 4 15,-5 3-9-15,2-3 7 0,1 0-6 0,-3 0 2 0,2 0 0 16,-2 0-1-16,1 1-1 0,-3-2-5 0,-1 1 10 16,0 0-6-16,0 0 0 0,0 0 0 0,0 1 2 15,0-1-2-15,-1 0 3 0,1 0 0 0,-2 0-3 0,2 0 3 16,0 0-1-16,0 1 2 0,-2-1-3 0,2 0-1 15,2 0 1-15,-2 0 2 0,-2 0 1 0,2 0 0 16,2 0 0-16,-2 0-4 0,0 0 2 0,0 0-1 16,0 0-2-16,0 0 3 0,0 0-5 0,0 0-1 0,0 0 9 15,0 0-7-15,0 0 1 0,0 0 4 0,-2 0 1 16,1 0-6-16,-1 0 2 0,-1 0 1 0,1-1-10 0,-3 1-15 16,-2 0-5-16,2-1-18 0,-3-2-18 0,0 3-17 15,-4 0-17-15,4 0-25 0,-2-2-30 0,3 2-18 16,0-6 16-16,-1 5-28 0,3-2-22 0,2-1-31 15</inkml:trace>
  <inkml:trace contextRef="#ctx0" brushRef="#br0" timeOffset="17282.04">6943 8480 1516 0,'-2'-2'10'0,"-1"-3"37"0,3 3-34 0,0 0 75 0,0 1-33 0,2-3 6 0,-1 4 19 0,-1-2 15 16,0 0 2-16,0 0-24 0,0 1 51 0,0-2-53 15,0 3 39-15,2-3 0 0,-2 3 1 0,2-2-7 0,1 2-8 16,0 2-10-16,0 0-15 0,-3 0-29 0,0 1-3 16,0 1-5-16,0-2-20 0,-1 5 1 0,-1 0-1 15,-4 2 13-15,1-1 7 0,-3 3 10 0,0-2-2 0,0 7 0 16,0-1 3-16,-4 1-8 0,2-1 7 0,2 4-5 15,-3 0-7-15,5 0 0 0,0 0 5 0,2 0 3 16,1 1-2-16,3-1 0 0,0 2-6 0,0-3-10 0,3 1 0 16,1 0-5-16,2-4-5 0,-3 1-1 0,2-1-2 15,4-3-3-15,-4 0-6 0,3-2 3 0,0-2-1 16,1-1 2-16,-1-1-11 0,2 0-16 0,0-3-28 0,-1-1-16 16,0 0-26-16,-4-4-50 0,-2 2-60 0,1-2-75 15,0-4-51-15,-3 3-42 0</inkml:trace>
  <inkml:trace contextRef="#ctx0" brushRef="#br0" timeOffset="17714.27">7026 8564 1633 0,'0'-2'85'0,"-4"2"-37"0,3-5 25 0,1 8 10 0,0-3 4 16,0 1 0-16,0 0 14 0,0 1-1 0,-3-2-84 0,3 0 37 15,0 1-23-15,0 2 5 0,0-1 4 0,0 3 15 16,1 1-13-16,-1 1 8 0,0 2-6 0,0 2 4 0,0 4 8 16,0-3-12-16,0 3-7 0,0-1-10 0,0-1-3 15,0 1-3-15,0 0 5 0,0-1 1 0,0-1-14 16,0-2 0-16,0 2 0 0,0-3-4 0,5-1 1 0,-2 0-2 15,6-1 4-15,-1-1-5 0,2-3 6 0,2 0-7 16,3-3-2-16,0 0 5 0,-2-1-7 0,4-4 1 16,-4 0-2-16,-3-3 1 0,4 0-3 0,-3-2 2 15,1-1 0-15,-2-1-5 0,-2-1 2 0,0-2-5 0,-2 1 0 16,-1-1-1-16,-2 0 1 0,-3 1 1 0,-3-2-2 16,0 3 5-16,-5-4 1 0,-1 7 0 0,-1-1-4 0,-1-1-1 15,-2 3-2-15,-4 4 0 0,1 1-9 0,-3 2-7 16,-2 1-8-16,4 2-21 0,-3 3-23 0,7 3-27 15,-4 1-35-15,6-3-51 0,-1 4-21 0,3-3-79 0</inkml:trace>
  <inkml:trace contextRef="#ctx0" brushRef="#br0" timeOffset="18826.78">9762 8489 1272 0,'-2'-2'13'0,"-1"1"26"0,1-2 11 0,2 2-35 0,-2-1 61 0,1 2-38 0,-1 0 55 0,1 0-39 16,-1 2-11-16,-3-2-17 0,3 1 4 0,-4-1 38 0,0 4-57 0,1-2 44 16,2 3-50-16,-3 0 54 0,2-2 9 0,-2 3-6 15,0 1-3-15,1 3 5 0,0-1 1 0,1 3-5 0,-3-1 1 16,7 2-10-16,-3 1-10 0,3-1 5 0,0 1-10 0,2-2-7 16,-1-1 0-16,2 0 1 0,1-1-5 0,2-1-5 0,-1-1 7 15,2-1-6-15,1 0 1 0,0-2-3 0,1 0 3 16,1-2-3-16,0 2 4 0,0-4 4 0,2 0-6 0,-1-2-2 15,-1 0-2-15,2-2-4 0,-1-2 0 0,-1 0-4 16,1-1-5-16,0-2-2 0,-3 0-8 0,1-1 5 0,-1 2-6 16,-3-5 9-16,0 3-15 0,0 0 10 0,-1-1 0 0,-4 1-7 0,-2-1 4 15,-2 1-2-15,-1 0 2 0,0-1-4 0,-3 1 6 16,0 2-7-16,-1-2 0 0,-2 2 6 0,0 1-1 0,-2-2-3 16,2 3 1-16,-4 3-4 0,3-2 4 0,1 3 1 15,-1 1-2-15,0 0-6 0,3 0-2 0,0 1-8 0,2 1-10 16,2 0-6-16,1 0-21 0,0 2-5 0,3-3-18 0,-3 3-7 15,4 0-15-15,-2-1-17 0,8-1 18 0,-1-1-64 16,-1-1 10-16</inkml:trace>
  <inkml:trace contextRef="#ctx0" brushRef="#br0" timeOffset="19172.87">9905 8322 1602 0,'0'-2'19'0,"-3"-3"-32"16,3 7 56-16,-7-1-37 0,7-1 52 0,-6 2-51 0,6 0 78 0,-7 3-42 0,7 1-14 0,-4-1 42 15,4-5-41-15,0 0 50 0,0 0-48 0,0 0 56 0,0 0-66 16,0 0 49-16,0 0-5 0,0 0-4 0,24 62-8 15,-24-62-4-15,0 0 2 0,0 0-6 0,47 83-6 0,-37-62-10 16,-1 0 4-16,5 4-3 0,-4-2-8 0,-2 3-4 16,0 1-7-16,0 1 0 0,-2-1-9 0,0 0 4 0,-1-1-3 15,-3-1-2-15,1 0 2 0,1-2-8 0,-4-3 2 0,0 0 1 16,0-1 3-16,-4-2 3 0,-1-2-5 0,0-2 0 0,-1-1 1 16,-4-1 1-16,0-3-4 0,10-8-22 0,0 0-13 0,0 0-19 15,0 0-13-15,0 0-18 0,0 0-22 0,0 0-16 16,0 0-23-16,0 0 24 0,0 0-22 0,0 0-35 0</inkml:trace>
  <inkml:trace contextRef="#ctx0" brushRef="#br0" timeOffset="19873.32">10028 8566 1189 0,'-3'0'11'0,"13"0"3"0,-10 0 5 0,7 0 6 0,-7 0 13 0,5 2 8 0,-8-2 4 15,3 0-1-15,-2 0-4 0,2 0-4 0,-4 2 10 0,-6-2-47 16,7 0 49-16,-8 0-56 0,13 0 43 0,-15 1-37 16,15 1 37-16,-15-2-36 0,16 2 34 0,-6-2-8 0,3 0-4 15,0 0-7-15,0 0-39 0,3 0 59 0,2 1-36 0,0 0 40 16,2-1-51-16,6 4 48 0,-3-4-55 0,10 3 55 0,-4-3-10 16,6 0-18-16,4-1-7 0,2 1-5 0,5-2 3 15,4-2 2-15,-1 2 0 0,8-3 2 0,-1 3 3 0,4-2 1 16,-1 0 7-16,8 1 2 0,-5-1 1 0,5 1 0 0,-2-1 6 15,0 1 3-15,0 1 1 0,2-1 0 0,-2-1 5 16,-1 1-3-16,-2 0 7 0,0 0-4 0,-2 0-2 0,-1 0-3 16,-3-2 1-16,-5 2 2 0,0 0-13 0,-2-1 8 0,-9 0-3 15,-2 3 7-15,-6-3-1 0,4 3-4 0,-9 1-1 16,2-2-1-16,-9 2 0 0,3-1 4 0,-4 1 13 0,2 0 4 16,-6 1-2-16,-7 1 5 0,5-1 10 0,-5-1 3 0,2 2 9 15,-5 0-6-15,6-1-18 0,-8 1-3 0,7-2-3 0,-1 0-8 16,1 0-9-16,0-2-5 0,1 2-10 0,-1 0-5 0,1 0-3 15,2-1-2-15,0-1-2 0,-3 2 6 0,3 0-4 16,0 0-1-16,0 0 0 0,0 0 0 0,0 0 2 0,0 0-1 16,0 0 1-16,0-2-2 0,3 2-2 0,-6 0 1 0,3 0-21 15,3-1-20-15,-3-1-21 0,0-1-27 0,-3 2-34 0,3 1-63 16,-3-2-62-16,3 2-44 0</inkml:trace>
  <inkml:trace contextRef="#ctx0" brushRef="#br0" timeOffset="24139.48">7881 8740 1976 0,'-7'-8'29'0,"6"-1"38"0,1-4 32 0,0 5 13 16,0 0 18-16,1-1 7 0,-1 1 6 0,5 0 4 16,-2 3-21-16,2-1-28 0,-5 3-26 0,4-2-7 0,-1 5-16 15,-2-2-15-15,1 4 1 0,-2-2-6 0,3 3-7 16,-2 1-6-16,1 3-4 0,-1 4 1 0,-1 0-4 16,2 4 4-16,1 2-3 0,-1 2 0 0,-1 1-4 15,-1-1 0-15,2 0-2 0,-2 1-7 0,0-1 2 0,0-1 2 16,-2-2-1-16,2-1 4 0,2 2 0 0,-2-6 0 15,0 3-5-15,0-3 3 0,0-1 2 0,0-3-2 0,0 1-1 16,0-2-2-16,0-4 0 0,0 1-4 0,0-2 7 16,0-1 0-16,0-1-4 0,0-2-1 0,0-1-3 15,-2 0-1-15,2-5 0 0,0 2 2 0,-1-4-2 0,1-1-6 16,-2-2 5-16,1-2 3 0,-1-3 0 0,2 0 6 16,-2 0-2-16,2-4 0 0,0 1 0 0,-1-3 3 15,1 0-4-15,1 3 1 0,1-1 1 0,1 2-4 0,0 1 5 16,4 3-2-16,-1 1 0 0,2 2-1 0,5 2 2 15,-4 1-1-15,5 2 2 0,1 0-3 0,2 4 2 16,-1-1 0-16,3 2-2 0,1 1 1 0,-4 3 0 0,1 0 1 16,1 3-3-16,-2-1 4 0,-2 5-3 0,0-1-3 15,-6 1 2-15,2 4-1 0,-4-3 3 0,0 4-1 16,-1-1 1-16,-5 0 3 0,0 2-4 0,0-2 3 0,-3 1-2 16,-3 0 1-16,1-1 1 0,-3 0-4 0,-2 1 2 15,-2-1-5-15,2 0 4 0,-7-2 4 0,4 2 0 0,-3-4 1 16,-1 1-9-16,4-2 9 0,-1-1-3 0,1 0 0 15,4-2-3-15,1 0 1 0,5-2 5 0,0 1-6 16,1-2 10-16,2 0-8 0,2 0 2 0,-1 0 1 16,4-2-2-16,-3 2 3 0,6 0-5 0,-1-1 2 0,6 1-1 15,-3 0 3-15,4 1-4 0,2-1 3 0,4 2 5 0,-3 0-7 16,3 1 3-16,0 1 7 0,-2 0-9 0,4 2 3 16,-2 0 1-16,-2 1-3 0,-1 1 2 0,2 1 1 15,-6-1-6-15,-4 2-3 0,2-3 7 0,-6 2-5 16,-2-1 3-16,0 0-4 0,-4-1 1 0,-4 2 3 0,0 0 2 15,-6-1 1-15,0 0-1 0,-3 1 1 0,-4 1-5 0,-2-3 4 16,-3-1-2-16,-2 2-1 0,-3-2 1 16,-2-1-1-16,0-1-4 0,0-1-9 0,1-3-7 0,1 0-9 15,0-3-4-15,2 1-4 0,4-3-32 0,3 0-11 16,0-3-22-16,2 1-26 0,3-2-29 0,2-2-27 16,6-4-44-16,1-1-15 0,8-2-33 0</inkml:trace>
  <inkml:trace contextRef="#ctx0" brushRef="#br0" timeOffset="24543.39">8339 8602 1871 0,'-10'-5'-20'0,"5"4"35"0,0-3 35 0,3 4 11 0,-2 2 8 0,0-2 1 16,3 1 4-16,2 0 4 0,-1 0 34 0,7-1-22 0,-2 2-26 15,6-2-10-15,4 3-8 0,4-3 1 0,-1-3-7 16,-1 3-6-16,4 0-8 0,-2-2-16 0,1 1-7 16,-4 0-3-16,1 1-2 0,-4-1-7 0,1 1 0 0,-3 0-14 15,-3 0-13-15,-1 0-4 0,-4 0-4 0,1 1-4 16,-8-1-4-16,1 0 0 0,0 0 1 0,-1 0 16 0,-4-1 8 16,0-1 4-16,1-1 3 0,-3 2 5 0,1-2 5 15,-1 1 14-15,2 0 12 0,2 1 1 0,1-2 3 16,0 1 6-16,5 2-2 0,-3 0 2 0,3 0 3 15,0 1-3-15,0 3-3 0,0-1 9 0,0 2 2 0,0 3 0 16,0 4 6-16,0 1-4 0,0 1 3 0,0 5-4 16,0 1-6-16,0 1-10 0,0 2-9 0,0 1-3 0,0 0-4 15,0 0 4-15,0 0-5 0,0-3-2 0,3-2-4 16,-3 1 1-16,5-2-14 0,-2-2-28 0,-1-4-24 16,4 2-39-16,-1-3-36 0,4-4-54 0,-5-1-23 0,2-2-76 15</inkml:trace>
  <inkml:trace contextRef="#ctx0" brushRef="#br0" timeOffset="24967.82">8640 8667 1609 0,'0'-3'34'0,"3"3"-23"0,2 0 32 15,-7 5 10-15,4 0 17 0,-1 0 12 0,1 2 11 0,1 2 17 16,2 1-24-16,-5 2 38 0,5-3-23 0,-2 4-7 15,0-2-14-15,3 4-9 0,-6-3-14 0,3 3-12 16,-3 0-15-16,2-2-15 0,-5 2-9 0,1-1 0 16,-1 1-1-16,3-3-7 0,-6 1 5 0,6-2-6 0,-3 0 0 15,-7 8 9 1,10-19 5 15,-14-146-10 0,17 121-2-31,0-2 2 0,0 1-3 0,-1-1 3 16,4-2-1-16,-1 3-1 0,0 4 3 0,4-3 0 16,-1 5 5-16,-1 5 10 0,2 3 15 0,2 1 2 0,-3 6 5 15,3 4-1-15,0-1-2 0,-1 4 0 0,-1 0 3 16,4 5-8-16,-4 1-4 0,3 0 8 0,1 0 1 16,-3 3 3-16,0 2 6 0,2 0-1 0,-1-1-9 15,-1 2 2-15,-4 0-10 0,4 0-5 0,-7-1 0 0,0-1 2 16,-3 0-6-16,0-1 1 0,-3 0 4 0,-2-2-3 15,-3 1-3-15,-4 0-10 0,-3-3-2 0,0 1-19 0,-2-2-8 16,-3 0-29-16,2-1-17 0,-4-5-43 0,2 2-39 16,-4 1-56-16,5-1-70 0,-3-2-37 0</inkml:trace>
  <inkml:trace contextRef="#ctx0" brushRef="#br0" timeOffset="25523.44">8360 9291 2265 0,'2'-10'-17'0,"-2"-3"41"0,1-5 40 0,7 8 15 0,-8 1 28 0,0 3 14 0,2 1 26 16,-2-1 11-16,0 3 25 0,0 1-36 0,0 4-40 15,0-2-10-15,1 2-29 0,-1-2-10 0,-1 5-13 16,1-1-7-16,0 2-1 0,0 3 1 0,-2 0 7 0,5 2-1 15,-1 3 1-15,1 2-1 0,2-2-10 0,-2 3-5 16,4-2-10-16,0-1-10 0,-1 4-8 0,1-2 3 16,-4 1-9-16,4-3-24 0,-2 4-26 0,-1-6-25 0,0 2-33 15,0-1-41-15,-4-1-45 0,0-1-66 0,0 0-66 16,-2 0-20-16</inkml:trace>
  <inkml:trace contextRef="#ctx0" brushRef="#br0" timeOffset="25717.76">8278 9539 2198 0,'-8'0'-19'0,"3"-5"52"0,2 0 24 16,8 2 20-16,-7-2 2 0,4 3 11 0,0-1 16 0,3 1 11 16,0 0 25-16,7 0-35 0,1 6-11 0,2-6-16 15,5 6-2-15,0-5-4 0,3 2-19 0,-1-2-9 16,2 0-9-16,-2-1-16 0,2-2-16 0,3 3-4 0,-4-3-2 15,0 1-32-15,0-4-13 0,1 4-36 0,-8-4-34 16,-2 5-35-16,-4-2-57 0,-4 1-53 0,-3-1-28 0,-6 1-39 16</inkml:trace>
  <inkml:trace contextRef="#ctx0" brushRef="#br0" timeOffset="25889.13">8243 9244 1508 0,'-3'-11'15'0,"6"4"32"0,3-2-20 0,7 5 31 0,-6 0 13 16,3-1 14-16,3 3 7 0,-1-1 12 0,5 3-3 16,0-4-21-16,-3 4 27 0,5-5-24 0,-3 5-11 0,1-2-10 15,-2 2-10-15,2-3-14 0,-4 4-13 0,2-2-12 16,-5 2-23-16,1 1-42 0,-2-1-61 0,4 2-60 16,-3-3-30-16</inkml:trace>
  <inkml:trace contextRef="#ctx0" brushRef="#br0" timeOffset="26330.58">8959 9277 1903 0,'0'-6'-4'0,"3"-8"29"0,1-4 26 0,-1 7 12 15,-5-4 9-15,1 2 6 0,-3 2 6 0,1-1 13 0,-6-3 17 16,1 6-26-16,-3-3-23 0,4 5-11 0,-5-1 2 16,1 2 1-16,-2 4-1 0,4-1-9 0,-4 2-12 15,1 1-2-15,2 1-2 0,2 2 2 0,-4 1-9 0,3 0-8 16,1 1-4-16,2 3-3 0,-3 1-1 0,6 0 3 16,-2 2 4-16,0-2 6 0,3 6 6 0,2-3 7 15,0 1 0-15,2 0 2 0,3-1 3 0,0-1 0 0,0 1-3 16,2-1-8-16,1 1-6 0,2-4 1 0,4 0 7 15,-5 2-2-15,6-4-5 0,-1 1 0 0,2-1-4 16,3-1 1-16,-3-1-2 0,2 1-7 0,-2 0-7 0,3-2-3 16,-5 4 0-16,2-3-1 0,-6 2 4 0,1-2-2 15,-5 4 1-15,-1-4 0 0,-2 1 1 0,-3 2 4 16,-1 1 5-16,-3-2 1 0,-4 0-8 0,0 1 1 0,-6-1-1 16,1 0 3-16,-7-1-1 0,1 1-5 0,0-2-5 15,-5-4 4-15,-1 3 1 0,3-3 0 0,-4-1-2 16,1 1 3-16,3-2-7 0,-1-2 4 0,3-2-4 0,0 3-13 15,6-3-12-15,-2-2-10 0,3 1-31 0,5 1-17 16,-3-5-33-16,3 7-54 0,0 0-53 0,2 0-62 16,0 3-35-16</inkml:trace>
  <inkml:trace contextRef="#ctx0" brushRef="#br0" timeOffset="28030.65">8714 7707 895 0,'-6'-4'15'0,"-2"-3"8"0,2 6 11 0,-9-6 12 0,3 1 8 0,-4 1 3 0,5-3 28 16,2 3 2-16,0-5-10 0,1 5 6 0,-2-4-53 16,3 1 51-16,2-1-52 0,-1 0 38 0,-3 2-56 15,2 2 40-15,-4-1-52 0,-1-1 42 0,2 4-10 16,-6-2-4-16,2 4-8 0,1 0-44 0,-4 1 44 0,-5 0-28 15,-2 5 50-15,-6 0-49 0,0 2 68 0,-5 2-42 16,-6 1 54-16,-8 1 13 0,2 3-7 0,-1-1-6 16,-1 0 2-16,3 2-2 0,-3 0-4 0,2 2-9 0,1-4 1 15,5 3-7-15,-2-2-1 0,7-1-12 0,0 1-5 16,2-2 3-16,4 2-4 0,2-3 0 0,3 3 5 16,1-2 1-16,1 5-2 0,3-3 2 0,1 6 3 0,-2-1-2 15,3 6 2-15,0-1-5 0,-1 5-1 0,-1 2 2 16,2 3 3-16,-1 3 3 0,3-4-4 0,-1 5-4 15,4 0-8-15,-5 6 2 0,0-2-6 0,1 5 4 0,1-1-5 16,-2 1-1-16,3 8 1 0,0-3 1 0,1-1-2 16,3 1-4-16,0-4 5 0,2 1-8 0,4-2 0 15,0 0 3-15,4-3 5 0,1 2-6 0,3-3 13 0,0-1-3 0,2 0 3 16,1 0-2-16,0-3 2 0,2 3-1 16,0-3-5-16,1 0 3 0,-1-1-2 0,2 1 4 15,2-1-7-15,0 2 2 0,-1-3-4 0,4 0 4 0,-2 0 2 16,3 0 0-16,0 0-10 0,3-1-1 0,0 3-3 15,1-6 0-15,4 2 1 0,-2-1-8 0,4-1 3 16,-1 2 4-16,3-8 0 0,2 2-1 0,-3-4-4 16,6 1 5-16,-3-4-2 0,5 1 5 0,0-5-5 0,4 1-4 15,-1 0 2-15,2-3-5 0,1 0 8 0,3-1-6 16,2-3 3-16,2-2 2 0,-1-3 6 0,5-2 12 16,0 0 15-16,-1-4 5 0,1-2 3 0,0-2-2 0,-1 1-2 15,3-3-4-15,0-2-8 0,-2-2-6 0,0-1-6 16,0 0 4-16,5-4-4 0,-4-1 5 0,2-2 4 15,-5-2 5-15,1-3-2 0,-2 1 15 0,1-3-23 16,-7-3-7-16,3 0 19 0,-5-1-4 0,0-1 0 16,-3-3-1-16,0 1 4 0,-5 0-21 0,-1-1 17 15,-4 5 5-15,-2 5-20 0,-1-3 6 0,-1 8 0 0,-1-3-5 16,-3 5 3-16,3-3-3 0,-6 4 0 0,3-4-4 16,0-1-3-16,-4-1 0 0,1-2-7 0,0 4 0 0,-4 0-1 15,0-1 1-15,4 0 3 0,-5 2 2 0,0-2 3 16,-2 4-12-16,1-4 2 0,1 1 4 0,-4-2-5 15,0 1 2-15,3-1-3 0,-1 1 0 0,-2-1-4 16,0-2 5-16,1 2 4 0,-1-2-5 0,0-2-1 16,-2 1 1-16,2-3 2 0,-3 2-7 0,0-3 4 0,-1 0-2 15,-2-2-6-15,0-1 4 0,-4-2 1 0,2 0-2 16,-5-1 0-16,-1-1 2 0,1-2-2 0,-4 0 4 0,-1-2-2 16,-1 0 1-16,0 0 4 0,0-1-7 0,-2-2-3 15,-3 1-1-15,0 2 0 0,-2-3 5 0,-1-1-1 0,1 6-2 16,-4 5-10-16,4-2 11 0,-5 2-5 15,1-1 6-15,0 2 3 0,1 3-12 0,-1 3 8 16,2-7-3-16,0 4 5 0,-3 0-5 0,2 1 10 0,-1 3-5 16,-2 2 1-16,2-4 5 0,-3 7-10 0,3-1 5 15,-2 1 1-15,0-1 7 0,-1 3-13 0,4-3 5 16,-1 0-1-16,-3 1-4 0,3 2 14 0,1-1-5 16,-1-2-1-16,2 2-3 0,-1-2 2 0,-1 2 1 15,2 0-3-15,0 0 1 0,-2-1-6 0,0 2 4 0,-1-2-1 16,0 1-2-16,4 4 9 0,-1 0-6 0,1 1 7 15,0-1-1-15,4 4-1 0,-3 0-2 0,2 3 4 16,-3-2-1-16,3 2-7 0,-5 1 6 0,1-1 0 0,1 2-3 16,-2-1-1-16,-2 1 1 0,-1 1-2 0,2 1 5 15,-4 0 2-15,4 2-8 0,-1 0-3 0,7 0-13 0,0 2-9 16,2 0-51-16,0-1-22 0,4 3-54 0,-1-2-42 16,3 0-48-16,-6-2-78 0,1 7-65 0,-9 0-82 15,5-2-43-15</inkml:trace>
  <inkml:trace contextRef="#ctx0" brushRef="#br0" timeOffset="59592.45">10384 9104 1911 0,'-4'-2'24'0,"-3"-1"44"0,10 0 43 0,-6 2 34 0,3 2 13 0,0-1 2 0,3 0 13 16,-3-1 16-16,5 2-19 0,-2 5-35 15,-6-6-35-15,6 2-28 0,-3-4-5 0,6 4 4 0,-6-2-7 16,4 0-11-16,-3 0 2 0,4 0-7 0,-2 0-1 16,2 0 1-16,-2 2-1 0,6-4-7 0,-1 2-1 0,4-2-5 15,3 2-6-15,3-5 3 0,6 3-4 0,2-2-9 16,4 0-6-16,2 0 2 0,5-3-6 0,-3 0 2 16,4 2-2-16,0-3-6 0,-3 1-2 0,0 0 1 15,-4 2 3-15,-1-3-6 0,-3 2 2 0,-5 4 0 0,-3-3-5 16,-1 2-6-16,-6 1-4 0,-2 0-9 0,-2 0-24 15,-4 2-14-15,-2 0-27 0,1 0-43 0,0-2-35 0,-6 2-41 16,0 0-50-16,-2 2-34 0,2-4 4 0,1-1-46 16,-2 1-42-16</inkml:trace>
  <inkml:trace contextRef="#ctx0" brushRef="#br0" timeOffset="59868.48">10908 8903 1727 0,'-5'0'31'15,"0"-7"37"-15,8 3 27 0,-6 1 20 0,0 1 18 16,6-2 3-16,-3 2 2 0,0 0 3 0,3-1-20 0,-1 5-35 16,1-2-17-16,0 0-24 0,3 0-13 0,2 0 11 15,0 1-2-15,3-2 0 0,0 2-17 0,2-1 0 0,1 2-7 16,1 0 1-16,-1 3-5 0,-1-1-11 0,0 4-4 16,0-1 0-16,-1 2 6 0,0 2 1 0,-4 1 0 15,2 0 3-15,-6 2 5 0,2 1 0 0,-4-1 2 16,-2-1 4-16,-3 2 2 0,-2 0-3 0,-3-1 8 0,-1 0-4 15,-4-1-2-15,-1 1-3 0,1-2 2 0,-4-1-10 16,2-2-10-16,-2 1-13 0,0-3-22 0,1-2-35 16,-1-2-41-16,1 1-44 0,-1 0-66 0,4-3-24 0,-1-1-72 15</inkml:trace>
  <inkml:trace contextRef="#ctx0" brushRef="#br0" timeOffset="60281.37">10435 9468 2041 0,'-2'-9'34'0,"2"4"38"0,2-3 24 16,3-1 4-16,-2 7-3 0,-3-7 4 0,4 5-1 15,-1-4-4-15,-3 8-33 0,0-2-37 0,0 0-24 0,0 4-6 16,0-2 3-16,-3 2-3 0,3 1 1 0,-4 2 1 0,1-1 4 16,0 3-2-16,-4 2 0 0,4 1 4 0,-4 1-1 15,-5 3-1-15,2 2-2 0,-4-2 3 0,0 2-4 16,-1 1 1-16,-2-3 3 0,-3 2-3 0,2-6 0 16,-2 0 4-16,4-3 1 0,-5 0-3 0,4-4 1 0,1 0 0 15,1-1-6-15,3-2 1 0,3 4 2 0,-2-4-5 16,5 2 3-16,1-2 2 0,2 1 0 0,3-1 12 15,1 0 7-15,1-1 7 0,3-3 0 0,-1 4-5 0,2-2-8 16,2 2-2-16,-1-2-3 0,4 1-17 0,1-1-6 16,1 2-10-16,1 0 0 0,1 0 12 0,2 2 4 15,-1-2 3-15,1 3 5 0,1-1 4 0,-1 2 2 0,1 1 2 16,-1 3 0-16,-3-1-13 0,2 1-3 0,-2 1-18 16,-3-1-22-16,2 2-25 0,-5 0-21 0,4-1-36 15,-2-5-35-15,2 0 2 0,-5 2-51 0,2-1-38 0</inkml:trace>
  <inkml:trace contextRef="#ctx0" brushRef="#br0" timeOffset="60559.28">10294 9609 1416 0,'-8'0'59'0,"5"0"-25"15,5 3 16-15,5-3 21 0,-2 4 9 0,3-2 19 16,2-1 11-16,2 2 19 0,7-2-48 0,2 2 39 0,9-6-8 15,3 3-15-15,8-3 2 0,8 1-18 0,5-2 16 16,6 2-12-16,3-3-10 0,5-2-5 0,2 3 2 16,0-2-5-16,0-1-3 0,0-1-2 0,-2 0-20 15,-8-1-7-15,-3 1-3 0,-6 1-7 0,-2 1-12 0,-2-1-5 16,-9 3-6-16,-3-1 2 0,-7 3-6 0,1 1 0 0,-7-2 1 16,-5 3-2-16,-4-1 7 0,-5 1 4 0,-5 1 0 15,-3-1 0-15,-2 0 0 0,-1 0-1 0,-3 1-2 16,0 2-19-16,-1-3-27 0,-2 4-49 0,-5-4-67 0,-4 7-81 15,-1-3-59-15</inkml:trace>
  <inkml:trace contextRef="#ctx0" brushRef="#br0" timeOffset="61500.53">5523 9277 2115 0,'-13'-1'-29'0,"-1"4"25"0,8-6 21 0,-8 1 11 0,7 1 7 16,1 2 11-16,6-1 9 0,0 0 5 0,0 2 33 15,3-5-17-15,-1 4-17 0,3-2-11 0,-2 1 3 0,4 0-5 16,1 0-6-16,-1 0-4 0,5-1-3 0,1 1 15 16,0-1 0-16,3-1 1 0,4-2-10 0,4 4-8 0,4-3 4 15,1 0-3-15,4-1 2 0,2 0-22 0,1 3-5 16,5-3 4-16,-1 0 1 0,0 2-1 0,0-1-5 15,3 1-1-15,-5-2 0 0,3 4 0 0,-1-1-1 16,-4-3-4-16,-1 3 0 0,-5-2 1 0,-3 1 0 16,-2 0-8-16,-6-2-22 0,-3 1-22 0,-5 1-10 0,-3-3-21 15,-5 5-21-15,-3-2-39 0,-3-1-48 0,-2-1-30 16,-1 2 5-16,1 4-26 0,-3-8-39 0</inkml:trace>
  <inkml:trace contextRef="#ctx0" brushRef="#br0" timeOffset="61790.19">6146 9087 1871 0,'-5'1'-17'0,"-1"-4"33"0,0 5 30 0,-4-2 17 15,4-3 14-15,-1 2 19 0,1 1 19 0,2-3 9 16,1 0 43-16,1 3-24 0,0 0-29 0,4 1-5 16,0 1-4-16,1 1-5 0,1 1-13 0,-2-4-7 0,4 4-11 15,-1-3-8-15,3 4 7 0,0 0-3 0,6-1-7 16,-1 1-13-16,7 3-3 0,-3-1-2 0,4 2-11 15,1-1-4-15,-3 2-9 0,0 0-7 0,-3 2-5 0,0-1 2 16,-2-2-5-16,-4 5 6 0,-1-3-7 0,-4 0 4 16,-1 0 13-16,-2 0 0 0,-2 0 1 0,-4-1-1 15,-3 0 5-15,-2 3-9 0,-7-3 9 0,0 1-7 0,-6 1-24 16,-2-1-13-16,0 0-30 0,-1-2-38 0,-5-3-56 16,3 3-47-16,-6 1-69 0,5-3-70 0,-1 0-50 15</inkml:trace>
  <inkml:trace contextRef="#ctx0" brushRef="#br0" timeOffset="62233.36">5353 9649 1911 0,'-7'-10'-22'0,"1"2"33"15,6-7 12-15,0 11 16 0,-2-4 10 0,2 3 7 16,3-1 12-16,-1-2 14 0,1 1 28 0,2-2-26 0,-1 3-5 16,1-3-10-16,-5 6-12 0,3 0-11 0,-3 3-10 15,0 1-14-15,-3 3-6 0,-4 4-8 0,0 0-6 0,-4 0-6 16,-3 0 4-16,-2 6 3 0,-3-1-1 0,0 6-2 15,-5-4-1-15,-1 0 0 0,0 1 0 0,-2 3 2 0,3-3-3 16,-1 0 2-16,1 0-2 0,2-5 3 0,4-1 1 16,0-1 2-16,5-1 0 0,-1-3-2 0,7-1 3 0,1-2-1 15,3 0-1-15,1-1 4 0,0-1 1 0,4-1 3 16,1 1 2-16,-1-4 2 0,4 4-2 0,4-4-1 0,2 1 3 16,1-1 11-16,6 3 6 0,0-1 2 0,3 1 8 15,2 2-4-15,3-1 1 0,-2 3 5 0,-1 1-1 16,3 1-14-16,-2-1-10 0,0 2-4 0,-1-1-7 0,0 2 0 15,-2 0-1-15,0 0-1 0,-4 1-5 0,2-3 2 16,-3 3-2-16,-4-4-26 0,0 1-35 0,-1 0-36 0,-4 0-39 16,0 2-45-16,-2-5-41 0,-1-1-11 0,-2 3-46 15,-1-3-14-15</inkml:trace>
  <inkml:trace contextRef="#ctx0" brushRef="#br0" timeOffset="62545.7">5245 9787 1871 0,'-2'-3'-21'0,"4"-7"26"16,1 8 16-16,-3 2 12 0,-2-4 15 0,4 7 6 16,0-2 9-16,1 0 12 0,0 0 33 0,3 1-5 0,2-2-2 15,2 0-8-15,5 1 6 0,3 1 15 0,4-2-8 0,6 0-6 16,2 0-7-16,5-2-5 0,0 1-11 0,8-1-2 16,3 0-19-16,7-2-21 0,3 1-4 0,7-2 14 15,0 0 3-15,10 3-10 0,3-2-5 0,3 1 2 16,-1-1-3-16,-1 0 0 0,-6 2 6 0,-1-3-20 0,-4-1-9 15,-6 1-2-15,-6-1-1 0,-4 3-4 0,-5-1 2 16,-7 1-1-16,-2-1-1 0,-9 2-1 0,-3 2 2 0,-4 0-3 16,-7 0 3-16,-4 0 5 0,-4 0 3 0,-2 0 0 0,-3 0 11 15,0 0 5-15,-3 0 0 0,1 0 4 16,-2 2 0-16,-1-2-4 0,-1 3-2 0,1 0-1 0,-3 0-12 16,2 0-4-16,-2-1-27 0,2 2-33 0,2-4-56 15,-2 0-61-15,-1 1-74 0,-3 0-90 0,7-1-67 16</inkml:trace>
  <inkml:trace contextRef="#ctx0" brushRef="#br0" timeOffset="80844.28">3553 8575 1355 0,'0'-2'20'0,"0"2"23"0,4-5-26 0,1 3 63 0,-5 2-29 16,3-1-1-16,-1 0 4 0,1-1 7 0,-1 2-5 0,1-1-14 15,2-3 35-15,-2 2-47 0,1 0 41 0,1-1 11 0,-3-2 9 16,4 2-2-16,-3-1-1 0,1 3 4 0,-3-2 4 16,1 3-13-16,-2-1-7 0,0-1 8 0,0 4-3 15,0-1 3-15,-3-1-15 0,-1 3-6 0,-2 1-9 0,1-3 2 16,-4 3-5-16,-4 1-15 0,0 1-12 0,-7-2-11 16,-2 1 2-16,-5 0-4 0,-3 4-4 0,-1-4-5 0,-4 2 0 15,0 3 1-15,2-4-2 0,-1 1 7 0,3 1-3 0,1-1-5 16,4-2 4-16,1 1-5 0,6 0 6 0,-1 0-7 15,2-2 1-15,2-1-5 0,3 1 2 0,-1 0-1 16,5 0-15-16,-1-2 1 0,1-2-37 0,4 3-21 0,-1-3-43 0,-1 0-47 16,4 0-55-16,3-2-23 0,-4 1-50 0</inkml:trace>
  <inkml:trace contextRef="#ctx0" brushRef="#br0" timeOffset="81202.78">3029 8584 1317 0,'-11'-3'12'0,"8"-1"29"0,0-3 9 16,3 3-33-16,-3 2 54 0,1-2-48 0,2 1 55 15,-3-1-39-15,5 2 36 0,-6 1-69 0,1 1-4 0,0 1 38 16,-6 1-47-16,4 0 61 0,-3 4-45 0,3 1 38 16,-9 2-37-16,8 3 55 0,-4 3 7 0,-2-1-2 0,2 3-2 15,-1 2-8-15,0 1-6 0,1-2 6 0,2 1-9 0,-1 0-9 16,4 1-12-16,1-5-1 0,2 3-1 0,-1-5-4 15,4 2-4-15,3-4-2 0,-1 1-4 0,0-5-3 0,5 4 5 16,-2-5-3-16,2 0-2 0,0-4 3 0,3 1 4 0,0-1-2 16,0-2 5-16,3 0-3 0,-1-3-4 0,1 0-4 15,-1 0 0-15,-2-2-3 0,2 0-1 0,-2-2-1 16,-3 1-4-16,1-1 1 0,-1 0 0 0,-3-1-1 0,0 0 2 16,-2 0 0-16,-3-1 0 0,0 0-1 0,0 0-2 0,-2-1 3 15,-3 2 1-15,2-2 5 0,-3 2-5 0,1 0-2 16,0 3-3-16,-4 1 2 0,1 1 2 0,0 3-8 0,0 0-6 15,-3 1-21-15,-2 3-21 0,-2 5-47 0,-3-2-46 0,1 0-30 16,-7 4-75-16</inkml:trace>
  <inkml:trace contextRef="#ctx0" brushRef="#br0" timeOffset="82122.95">1168 8648 1408 0,'-2'-7'27'0,"-13"-2"39"0,7 1-31 0,-3 2 9 0,1 0 29 0,4 1 12 15,-4 0 23-15,3 2 12 0,2-1-7 0,0 1-32 0,2 0 47 16,1-1 5-16,-4 3-25 0,3-3-7 0,-3 1-24 16,4 2-10-16,-3 1-19 0,7 0-1 0,-4 0-16 0,4 0-9 15,-2 0 2-15,3 0 0 0,-1 1 0 0,2-2-5 0,-1 0 2 16,2 1 1-16,0 0-1 0,0 0-3 0,1 0-4 0,2 1-8 16,0-1 1-16,0 1 5 0,0-1-3 0,6 3-4 0,-5-3 1 15,1 0-6-15,4-3 3 0,-3 2-1 0,5 0 2 16,-5-1 1-16,0 0-2 0,0 1-7 0,-3-1 3 0,-3-1 3 15,1-1-4-15,-1 0 3 0,-5 0-1 0,1 1-4 0,1-2 1 16,1 1 10-16,0 1-7 0,-1-1 0 0,-1 4 3 16,3-1-1-16,-3 1-1 0,-1 0 0 0,0 0-1 0,0 0-6 15,-1 0 3-15,1 1-1 0,0 3 2 0,0 1 1 0,1 5 1 16,1-1 1-16,-2 4 0 0,3 1 4 0,-1 5-2 16,4-1 2-16,-3 4-6 0,0-1-1 0,2 1 0 0,0 0 1 15,1 2 4-15,-1-2-5 0,1 2 2 0,0-3-1 16,-1 2 0-16,0-1 5 0,-2-2-2 0,0-1-1 0,-1 1-3 15,2-5-1-15,-4 1 3 0,0-2 5 0,-4-2 3 16,2-1-9-16,1 1 3 0,-4-4-2 0,3-1 3 0,-1 1-3 16,0-3 0-16,1 0-7 0,2-2 0 0,-3 0 3 0,0-1-4 15,3 0 2-15,0-2-3 0,0-2-6 0,-3 0-10 16,-2-2-5-16,2-1-3 0,-3 1-2 0,1-3-1 0,-3-3-2 16,-3 1-1-16,1-1 8 0,-1-1 6 0,-1-2 13 15,-4 1 2-15,5 2 1 0,-5 0 3 0,2 2 0 0,1 1 3 16,0 2 0-16,-1 3 0 0,3 2-5 0,-1 2-1 15,2 3 0-15,-1 2 3 0,-1 1 4 0,2 4-2 0,0 0 0 0,0 3 7 16,0 0 0-16,0 3 2 0,3-3 0 0,2 0-4 0,0 2-6 16,2-2-5-16,3-2-7 0,5 2-25 0,0-2-22 15,5-3-31-15,-2 5-31 0,4-8-27 0,1-1 14 0,5-2-28 16,4 0-38-16,2-3-25 0</inkml:trace>
  <inkml:trace contextRef="#ctx0" brushRef="#br0" timeOffset="82527.44">1456 8809 1302 0,'-10'-10'22'0,"4"-1"18"0,6 2 29 0,-1 4-43 0,-4 2 55 0,5-2-31 16,-2 4 4-16,2 1-5 0,0 0-20 0,-3 6-13 0,-2-3-27 16,-3 2 47-16,1 1-51 0,0 1 40 0,-1 2 11 15,0 2 7-15,1-1 6 0,0 2-8 0,4-2 7 0,-2 0 4 16,2 4 0-16,-2-4-5 0,5 0-13 0,0 0 0 15,0 0-9-15,2-2 0 0,-2-1-3 0,3 0-11 0,-1-1-4 16,1 0-2-16,0-2-4 0,0-1-3 0,-1 0 3 16,1-2-2-16,0-1-3 0,0 1 4 0,0-1-4 0,-3-1-3 15,2 0 2-15,1-2-1 0,0 3-1 0,2-6 5 16,-2 2-5-16,2-1-2 0,-2 0 2 0,3-2 3 0,-3-1 1 16,1-1 1-16,-1 0 0 0,0 0 1 0,-3-4 0 0,2 3 0 15,-1 0 1-15,-1 0 1 0,0 1-2 0,2 1 0 16,0 1 0-16,-2 5-3 0,1-1 2 0,1 3-1 0,-1 0 1 15,4 3 2-15,-4 2 2 0,1 2 2 0,1 2 5 0,0-1-2 16,0 4 3-16,2 1 2 0,-3 0 0 0,0 2-3 16,1-4-6-16,0 3 0 0,1-1-2 0,-1-2-6 0,2 0-15 15,0-1-10-15,0-2-35 0,5 0-23 0,2-4 8 16,-2-2-24-16,-1 1-37 0,0-1-22 0,1-2-19 0,0-2-17 0</inkml:trace>
  <inkml:trace contextRef="#ctx0" brushRef="#br0" timeOffset="83560.66">1568 8846 1085 0,'-8'-11'19'0,"2"-2"15"0,-4 3 18 0,4 1 11 16,0-1 8-16,4 5 4 0,6 1-33 0,-3 3 53 15,3 1-64-15,1 1 42 0,0 2-59 0,0 0 38 0,-2 3-43 16,0 1-4-16,-1 2 32 0,4-1-56 0,-3 2 50 16,2-1-56-16,0 1 43 0,0-1-51 0,1 1 34 0,-1-2 1 15,2-1 3-15,0 1 3 0,-1-1-7 0,-1-2-2 16,0 1-1-16,1 0 3 0,-1-3-1 0,-2-1-1 0,0 1 1 15,0 1-2-15,-1-4 1 0,-2 0 1 0,2 0 1 16,-2 0-2-16,0 0 4 0,1 0 1 0,-2 0-5 0,1-2 1 16,0-1 2-16,0 0 0 0,0-2-3 0,0-1 2 0,0 0 0 0,0-1-2 15,0 0-1-15,1-2 2 0,-1 2-1 16,0 0-1-16,2 0 5 0,-2 3-1 0,3-1-2 0,0 1-1 0,3 3 5 16,-1-2-6-16,-2 3-1 0,2 0 3 0,0 3-2 15,-2-2 0-15,3 0-4 0,0 0 4 0,-1 4 2 16,-2-5 4-16,2 2-4 0,0 1 2 0,0-3-5 0,2 1-1 15,-2-2 10-15,2 1-7 0,-1-3-1 0,3 3 4 16,-1-2 1-16,2-3-2 0,2 3 3 0,-4-2 2 0,2-2-7 16,1 1 6-16,-2 0-7 0,1 0 1 0,-2 0 0 15,1-1-3-15,-3 0 5 0,1 2-1 0,-2 0 1 0,-5 4 16 16,0 0 0-16,0 0 10 0,0 0 0 16,0 0 3-16,5-21 6 0,-5 21-3 0,-4-36-2 15,0 30-1-15,-3-1-2 0,2 1-10 0,-4 0-2 0,1 4-1 16,2 1-12-16,-4-1 3 0,1 2 0 0,1 2 0 15,-2-1-2-15,4 5 2 0,-2 0-7 0,-1 1-1 0,2 0 8 0,1 1 1 16,0 3 1-16,6-11 13 16,0 0-1-16,0 0 1 15,9 55-12 1,18 7-10 0,-21-62-1-16,24-13 7 31,-3-13 10 0,-27 26 2-15,13-25-20-16,-13 25-11 31,32 59 23-15,-31-53-4-1,4 1-2-15,-2 0-2 0,3 0 1 0,-3-2 0 0,2-3-4 16,3 1-2-16,-1 0-5 0,2-2-11 0,-1-1-9 15,0-1-26-15,3 0-6 0,1-4-31 0,0-2 32 0,0 0-51 16,1-3 21-16,-3 1-5 0,0-3 2 0,0 0 20 0,0-1 4 16,0-1 26-16,-3 0-28 0,-1 0 52 0,2-2-13 15,1-2 14-15,-2 0 5 0,1-2 13 0,0-3-4 0,-5 2 12 16,1-5 2-16,0 1 14 0,-6-3 1 0,0-2 5 16,-5-1 6-16,-1-3 5 0,-2 2 9 0,-4-4-2 0,-2 1-5 15,-4-1-7-15,-2 4 11 0,-1 6-39 0,-5 1 45 16,-4 2-26-16,-3 9-4 0,-4-2-1 0,-2 11 16 0,-5 3 10 15,-5 2-11-15,-2 0 37 0,0 9-48 0,-4 3 26 16,1 4 4-16,2 11 2 0,3-3-11 0,7 8-11 0,-4 8-5 16,9 4 1-16,-4 2-7 0,7 5-8 0,3 0 0 0,-1 2-9 15,3 1-2-15,-1 1-5 0,10-2 0 0,0-1 1 0,11-6 5 16,4 1-1-16,7-4-3 0,4-2 12 0,7-7 2 0,4-2 9 16,8-3 2-16,2-1-1 0,5-7 2 0,0 1 3 0,0-7 4 15,5 1-5-15,5-5-3 0,5-2-3 0,3-5-1 16,4-2-7-16,2-4-3 0,4-2-8 0,4-5-4 0,3-2-3 15,-4-5-6-15,-2-6-3 0,1 2-7 0,-3-9 2 16,-3 1 2-16,-4-3-4 0,-5-3-7 0,-3-2-18 0,-9-1 1 16,-7-6-6-16,-2 1-3 0,-7-4-3 0,-4-4-6 0,-5-2-2 15,-4-1 8-15,-6-7 15 0,-2 1 4 0,-2-2 3 16,-7 3 11-16,-3-1 4 0,-3 9 2 0,-3 1 13 0,-5 9-1 16,-3 3 1-16,0 15 0 0,-3 3 3 0,-2 11 0 15,-3 1-2-15,-3 11 6 0,0 5-7 0,-5 0-4 0,0 6-25 16,-2 6-7-16,-2 0-33 0,3-1 14 0,-2 11-44 15,-5-6-37-15,13 4-41 0</inkml:trace>
  <inkml:trace contextRef="#ctx0" brushRef="#br0" timeOffset="86310.58">1839 9521 1219 0,'0'0'17'0,"0"0"27"0,0 0 9 0,0 0 28 0,0 0-40 0,0 0 43 0,0 0-22 0,0 0-2 15,0 0-12-15,0 0-26 0,0 0-6 0,0 0 7 16,0 0-2-16,0 0 22 0,0 0-3 0,0 0 2 16,0 0 1-16,0 0-2 0,0 0 6 0,0 0-8 15,0 0-10-15,0 0 1 0,-2 29-19 0,2-29 6 16,5 28-7 0,-5-28 11-1,0 0-4-15,0 17 4 16,0-17 8-16,0 0-5 0,0 0-3 15,0 0-1-15,-18-12-17 32,-15-72 4-17,33 72-1-15,0-2 0 0,0 2-1 16,0-1-2-16,3 1 0 0,-3 1 3 0,3 0-7 16,-3 11 18-16,54-49-2 15,-48 46-15-15,4 2-4 16,-2-1 1-16,1 2 2 0,-1 2 2 0,0-1-1 0,3 2 1 15,-4-1-4-15,1 2 5 0,-4-1 1 0,5 4 0 0,-9-7 13 32,10 19-4-32,-10-19 6 0,0 0 0 15,0 0 2-15,-6 62-13 0,0-57-5 16,1 1 1-16,0-2 4 0,0 0-4 0,1 3 2 16,4-7 13-16,0 0-2 15,0 0 2 1,0 0 2-16,0 0 4 0,0 0-3 15,12 2-8-15,-3-2-9 16,0-2-2-16,2 2-1 0,0 0 2 0,1 0-4 0,0 0 0 16,0 4 3-16,1-1 3 0,0-1-3 0,-3 3 2 15,0 0 0-15,-3 2-1 0,0 0 8 0,-2 1 3 0,0 0 2 0,-5-2 3 16,3 7 0-16,-3-4 3 0,-3 1 5 0,0-2-4 16,-4 0-4-16,0-3-1 0,-3 3-3 0,0-3-4 0,-2-2-1 15,-1-1-3-15,-2 3-6 0,0-2 3 0,-4 1 2 16,2 1-3-16,-2 2-3 0,1-5-1 0,-1-1-3 0,1 0-1 15,0-2-4-15,1 0-15 0,4-3-23 0,-3-1-25 0,3 2-22 16,2-3-24-16,-1 2-24 0,7-2-35 0,0-3 20 16,2-1-20-16,3 0-1 0,0-3 2 0,3 4-4 0,5-7 13 15,0 1 10-15,3-5 22 0,2 9-13 0,1-5 34 16,0 2 16-16,3-1 30 0,-2-2 24 0,0 6 13 0,-2-1 20 16,0 4 12-16,1 0-1 0,-3 0-2 0,2 2 14 0,0 1-1 15,-2 2 20-15,1-1 6 0,-1 3 11 0,2-3 16 16,-5 4 1-16,0-1 29 0,0-2 8 0,-3 2 13 0,1-6 7 15,-2 7 0-15,0-6 11 0,-1 4-50 0,2-1 60 16,-4 3-64-16,1 2 1 0,0-2-4 0,-1 6-16 0,-1-6-2 16,2 1-21-16,-2-1 36 0,4 0-59 0,-1 0 41 15,1-4-16-15,2 2-12 0,0-3-9 0,1 2-3 0,4-3-5 16,-5 3-1-16,4-1-5 0,0-1-1 0,-3 3-3 0,1-2-3 16,-2 1 3-16,-1 2-5 0,1-2 6 0,-1 3-1 15,-2-1 4-15,-3 1-6 0,0 0 1 0,3 0-1 0,-6 0 1 16,3 0 10-16,0 0 1 0,-3 0 6 0,3-1 6 0,-2 2 19 15,2-4 0-15,-1 5 6 0,-1-6 2 0,2 4-2 16,0-1-6-16,0 1-1 0,-2 0-13 0,2 0-11 0,0 0-3 16,0 1-4-16,-1 1 1 0,1 1 0 0,0 2 3 15,0 1 1-15,-3 1 5 0,3 1 1 0,3 1-2 0,-3 1 2 16,0 1-8-16,1 0 0 0,-1 1-2 0,2 0-6 16,0-2 2-16,-1 2-3 0,1 0 0 0,-2-2-1 0,3 2 4 15,-3-1-9-15,3-2-3 0,-1 0-22 0,-1 1-16 16,1-1-30-16,0 4-21 0,-1-7-41 0,1 2-36 0,1-5-10 15,-1 4-37-15,0-4-30 0</inkml:trace>
  <inkml:trace contextRef="#ctx0" brushRef="#br0" timeOffset="86762.64">2239 9366 1625 0,'0'-5'29'0,"-2"-3"-16"0,7 7 15 0,-8-5 17 0,3 4 8 0,0 0 0 0,-2 4 0 0,1-2 4 0,1 2-30 15,-4-2 17-15,4 1-2 0,0 4-11 0,0-4-3 0,2 3 7 16,0 1 3-16,1 2 1 0,0-4 4 0,0 9 9 0,3-7-15 16,-1 4-5-16,1-2 1 0,-1 0-7 0,0 0-6 0,1 1-7 15,2 1 3-15,-5-1-12 0,4 0-2 0,-3-1 0 16,1 2-1-16,-2-3-2 0,2 1 1 0,-2-1 4 0,-1-3-6 16,-1 2 4-16,-1-3-1 0,0 1 0 0,0-1-6 15,-1-1 5-15,-3-1 3 0,0 0-6 0,1 0 2 0,1 0-1 16,-3-1 2-16,1-2-4 0,-3 0 5 0,2-1-4 0,-2-1-1 15,2-3 4-15,-3-1 1 0,3 0-2 0,-1-2-1 16,0 0 5-16,1-2-4 0,2-1 0 0,0 0-2 0,1-3-4 16,0 1-1-16,2-2 1 0,2 1 3 0,0-1-7 0,1 2 4 15,0-1-4-15,2 3 2 0,2 2 2 0,1 3 1 0,-1-2-4 16,1 6 4-16,1 0 2 0,2 4 0 0,-3-1 2 16,5 2 0-16,-4 3 4 0,-1 0-2 0,5 2 5 0,-5 1-5 15,0-1 2-15,-2 3-3 0,2-1 7 0,-4 1-1 0,0-1-5 16,-1 0 8-16,-1 1-3 0,-2-3 7 0,0 2 0 15,-5-2 4-15,1-1-3 0,0 3-3 0,-5-2-1 0,0 0-1 16,0 3-6-16,-2-6-4 0,-2 5-18 0,2-2-12 0,-5 0-30 16,2 0-8-16,0-3-23 0,1 2-27 0,2-5 16 0,2 0-22 15,-1-3-23-15,2 4-19 0,2-4-8 0,3 0-20 16</inkml:trace>
  <inkml:trace contextRef="#ctx0" brushRef="#br0" timeOffset="87139.16">2447 9073 1249 0,'-5'-1'15'0,"1"-4"8"0,-2-2 19 0,-2 2 3 0,-5-2 5 0,-4 4-8 16,-5-2 5-16,-1 2 6 0,-5 3-44 0,-2 0 48 0,-5 4-52 16,-3-2 48-16,-1 8-39 0,-4-3 13 0,-3 8 13 15,2-3 4-15,-3 3 29 0,-1 1-46 0,1 4 46 0,-1 0-47 16,2 2 36-16,0 4 0 0,4-1-15 0,1 8-10 15,1-5 8-15,8 7-9 0,2-1-2 0,5 4-1 0,9-2-4 16,2 1 1-16,8-1-3 0,4 4 1 0,7-3-5 16,1 1-4-16,10 0-5 0,1-1-2 0,7-4 2 0,3-1-2 15,6-2 3-15,2-4-1 0,6-3 3 0,5-3 0 16,3-3-3-16,3-5-4 0,7-4-1 0,1-3-1 0,0-5-7 0,0-2-5 16,3-5 0-16,-3-4-7 0,0-5-4 0,-1-5-6 15,-7-1-6-15,0-5-15 0,-3-3-13 0,-6-2-17 0,-2 2-5 16,-9-2-29-16,-2 3-3 0,0-4-24 0,-10-7 30 15,-4 0-14-15,-5-4 4 0,-6 4 17 0,0-8 7 16,-5 0 28-16,-5-7 11 0,-5 4 31 0,-2 7-21 0,-1-1 30 16,-6-1 23-16,-3 8 10 0,-11 2 7 0,0 8 8 15,-7 4-1-15,-3 6-1 0,-9 7-3 0,-3 7-1 0,-3 4-18 16,-3 4-5-16,-2 5-26 0,-2 2-14 0,-3 5-20 16,-2 1-32-16,2 6-34 0,5-4-38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9:06:20.423"/>
    </inkml:context>
    <inkml:brush xml:id="br0">
      <inkml:brushProperty name="width" value="0.1" units="cm"/>
      <inkml:brushProperty name="height" value="0.1" units="cm"/>
      <inkml:brushProperty name="color" value="#E71224"/>
    </inkml:brush>
  </inkml:definitions>
  <inkml:trace contextRef="#ctx0" brushRef="#br0">1 0 24575,'0'0'-8191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30.815"/>
    </inkml:context>
    <inkml:brush xml:id="br0">
      <inkml:brushProperty name="width" value="0.1" units="cm"/>
      <inkml:brushProperty name="height" value="0.1" units="cm"/>
      <inkml:brushProperty name="color" value="#E71224"/>
    </inkml:brush>
  </inkml:definitions>
  <inkml:trace contextRef="#ctx0" brushRef="#br0">120 37 4816 0 0,'-2'-36'847'0'0,"-39"197"3312"0"0,28-91-3225 0 0,7-31-434 0 0,-19 64 0 0 0,16-81-317 0 0,-6 19 231 0 0,14-39-402 0 0,0 1 0 0 0,1 0 1 0 0,-1-1-1 0 0,1 1 0 0 0,0 0 1 0 0,0 0-1 0 0,0-1 0 0 0,0 1 1 0 0,0 0-1 0 0,1-1 0 0 0,-1 1 1 0 0,2 3-1 0 0,-2-6-9 0 0,0 1-59 0 0,0-1-1 0 0,0 0 0 0 0,1 0 0 0 0,-1 1 1 0 0,0-1-1 0 0,0 0 0 0 0,0 0 1 0 0,0 1-1 0 0,0-1 0 0 0,1 0 0 0 0,-1 1 1 0 0,0-1-1 0 0,0 0 0 0 0,0 1 0 0 0,0-1 1 0 0,0 0-1 0 0,0 0 0 0 0,0 1 1 0 0,0-1-1 0 0,0 0 0 0 0,0 1 0 0 0,0-1 1 0 0,0 0-1 0 0,-1 1 0 0 0,1-1 1 0 0,0 0-1 0 0,0 0 0 0 0,0 1 0 0 0,0-1 1 0 0,0 0-1 0 0,-1 1 0 0 0,1-1 0 0 0,0 0 1 0 0,0 0-1 0 0,0 0 0 0 0,-1 1 1 0 0,1-1-1 0 0,0 0 0 0 0,0 0 0 0 0,-1 0 1 0 0,1 1-1 0 0,0-1 0 0 0,-1 0 1 0 0,1 0-1 0 0,0 0 0 0 0,0 0 0 0 0,-1 0 1 0 0,0 0-1 0 0,-3 5-1039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46.970"/>
    </inkml:context>
    <inkml:brush xml:id="br0">
      <inkml:brushProperty name="width" value="0.1" units="cm"/>
      <inkml:brushProperty name="height" value="0.1" units="cm"/>
      <inkml:brushProperty name="color" value="#E71224"/>
    </inkml:brush>
  </inkml:definitions>
  <inkml:trace contextRef="#ctx0" brushRef="#br0">10 4 5388 0 0,'0'-4'237'0'0,"2"6"-38"0"0,5 13 91 0 0,3 24-58 0 0,-5 33 460 0 0,-4 85-1 0 0,-17 71 67 0 0,-1 53-686 0 0,16-230-167 0 0,1 166-774 0 0,0-24-798 0 0,0-131 911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47.296"/>
    </inkml:context>
    <inkml:brush xml:id="br0">
      <inkml:brushProperty name="width" value="0.1" units="cm"/>
      <inkml:brushProperty name="height" value="0.1" units="cm"/>
      <inkml:brushProperty name="color" value="#E71224"/>
    </inkml:brush>
  </inkml:definitions>
  <inkml:trace contextRef="#ctx0" brushRef="#br0">0 1 3208 0 0,'39'130'780'0'0,"-32"-111"-521"0"0,4 9 250 0 0,2 0 0 0 0,1-1 0 0 0,23 34 0 0 0,18 35-19 0 0,-26-37-962 0 0,-3 1 0 0 0,33 112-1 0 0,-51-146-59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23.780"/>
    </inkml:context>
    <inkml:brush xml:id="br0">
      <inkml:brushProperty name="width" value="0.1" units="cm"/>
      <inkml:brushProperty name="height" value="0.1" units="cm"/>
      <inkml:brushProperty name="color" value="#E71224"/>
    </inkml:brush>
  </inkml:definitions>
  <inkml:trace contextRef="#ctx0" brushRef="#br0">404 8 6813 0 0,'0'0'12'0'0,"0"0"0"0"0,0 0 0 0 0,0-1 0 0 0,0 1 0 0 0,0 0 0 0 0,1 0 0 0 0,-1 0 0 0 0,0 0 0 0 0,0-1 0 0 0,0 1 0 0 0,0 0 0 0 0,0 0 0 0 0,0 0 0 0 0,0 0 0 0 0,0-1 0 0 0,0 1 0 0 0,0 0 0 0 0,0 0 0 0 0,0 0 0 0 0,0-1 0 0 0,0 1 0 0 0,0 0 0 0 0,0 0 0 0 0,0 0 0 0 0,0 0 0 0 0,0-1 0 0 0,0 1 0 0 0,0 0 0 0 0,0 0 0 0 0,0 0 0 0 0,0 0 0 0 0,0-1 0 0 0,-1 1 0 0 0,1 0 0 0 0,0 0 0 0 0,0 0 0 0 0,0 0 0 0 0,0 0 0 0 0,0-1 0 0 0,0 1 0 0 0,-1 0 0 0 0,1 0 1 0 0,0 0-1 0 0,0 0 0 0 0,0 0 0 0 0,0 0 0 0 0,-1 0 0 0 0,1 0 0 0 0,0 0 0 0 0,0 0 0 0 0,0 0 0 0 0,0-1 0 0 0,-1 1 0 0 0,1 0 0 0 0,0 0 0 0 0,0 0 0 0 0,0 0 0 0 0,-1 0 0 0 0,1 1 0 0 0,0-1 0 0 0,0 0 0 0 0,0 0 0 0 0,0 0 0 0 0,-1 0 0 0 0,1 0 0 0 0,0 0 0 0 0,0 0 0 0 0,-1 1 244 0 0,2 25 645 0 0,2 53 174 0 0,-14 149 1 0 0,3-128-517 0 0,-95 834 2016 0 0,20-255-2103 0 0,-15 515 514 0 0,73-450-539 0 0,30 1-248 0 0,-4-716-190 0 0,-3 237 25 0 0,-1-212-20 0 0,-3-1 1 0 0,-24 102-1 0 0,29-153-13 0 0,0 3-1 0 0,0 0 1 0 0,-1 1-1 0 0,0-1 1 0 0,0-1-1 0 0,-5 10 0 0 0,7-14 1 0 0,0 0 0 0 0,-1 0 0 0 0,1 0-1 0 0,0 0 1 0 0,0 0 0 0 0,0 0-1 0 0,-1 0 1 0 0,1 0 0 0 0,0 0-1 0 0,0 0 1 0 0,0 0 0 0 0,-1 0-1 0 0,1 0 1 0 0,0 0 0 0 0,0 0 0 0 0,0-1-1 0 0,0 1 1 0 0,-1 0 0 0 0,1 0-1 0 0,0 0 1 0 0,0 0 0 0 0,0 0-1 0 0,0 0 1 0 0,-1 0 0 0 0,1-1-1 0 0,0 1 1 0 0,0 0 0 0 0,0 0 0 0 0,0 0-1 0 0,0 0 1 0 0,0-1 0 0 0,0 1-1 0 0,-1 0 1 0 0,1 0 0 0 0,0 0-1 0 0,0-1 1 0 0,0 1 0 0 0,0 0-1 0 0,0 0 1 0 0,0 0 0 0 0,0-1-1 0 0,0 1 1 0 0,0 0 0 0 0,0 0 0 0 0,0-1-1 0 0,-5-15 19 0 0,3 10-8 0 0,2 4-9 0 0,-2-1 8 0 0,1 0 0 0 0,0-1 0 0 0,-1 1 0 0 0,1-1 1 0 0,1 1-1 0 0,-1-1 0 0 0,0-6 0 0 0,1 9-9 0 0,0 0 1 0 0,1 0-1 0 0,-1 0 0 0 0,0 0 1 0 0,1 0-1 0 0,-1 0 0 0 0,1 0 0 0 0,-1 0 1 0 0,1 0-1 0 0,0 0 0 0 0,-1 1 0 0 0,1-1 1 0 0,0 0-1 0 0,0 0 0 0 0,-1 0 0 0 0,1 1 1 0 0,0-1-1 0 0,0 0 0 0 0,0 1 0 0 0,0-1 1 0 0,0 1-1 0 0,0-1 0 0 0,0 1 1 0 0,0 0-1 0 0,0-1 0 0 0,0 1 0 0 0,0 0 1 0 0,2-1-1 0 0,71-14 12 0 0,0 3 0 0 0,104-3 0 0 0,-134 12-1 0 0,1735-69 185 0 0,1 65-190 0 0,-1181 7 23 0 0,-429 0-22 0 0,878-10 90 0 0,-753-7-68 0 0,-208 7-55 0 0,116-28 0 0 0,-178 31-87 0 0,1-1-1 0 0,37-19 1 0 0,-55 23-232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25.041"/>
    </inkml:context>
    <inkml:brush xml:id="br0">
      <inkml:brushProperty name="width" value="0.1" units="cm"/>
      <inkml:brushProperty name="height" value="0.1" units="cm"/>
      <inkml:brushProperty name="color" value="#E71224"/>
    </inkml:brush>
  </inkml:definitions>
  <inkml:trace contextRef="#ctx0" brushRef="#br0">229 315 4936 0 0,'-46'-21'887'0'0,"-94"-28"-1"0"0,137 49-863 0 0,1-1-1 0 0,-1 1 1 0 0,0-1-1 0 0,0 1 1 0 0,0 0-1 0 0,0 0 1 0 0,0 0-1 0 0,0 1 1 0 0,0-1 0 0 0,0 1-1 0 0,1-1 1 0 0,-1 1-1 0 0,-3 1 1 0 0,12 2 82 0 0,8 0 81 0 0,26 0 320 0 0,0-2-1 0 0,50-3 1 0 0,-41-1-191 0 0,646-14 1828 0 0,206-2-1115 0 0,-577 15-885 0 0,3829-63 164 0 0,-4013 63-339 0 0,738-44-685 0 0,-739 25 90 0 0,-138 22 615 0 0,0-1 0 0 0,0 1-1 0 0,0 0 1 0 0,0 0 0 0 0,0-1 0 0 0,0 1 0 0 0,0 0-1 0 0,0-1 1 0 0,0 1 0 0 0,-1-1 0 0 0,1 1 0 0 0,0-1-1 0 0,0 1 1 0 0,0-1 0 0 0,-1 0 0 0 0,2-1-1 0 0,-2 2 7 0 0,0-1 0 0 0,0 1 0 0 0,0 0 0 0 0,0-1 0 0 0,0 1 0 0 0,0 0 0 0 0,0-1 0 0 0,0 1-1 0 0,0-1 1 0 0,0 1 0 0 0,0 0 0 0 0,0-1 0 0 0,0 1 0 0 0,-1 0 0 0 0,1-1 0 0 0,0 1 0 0 0,0 0-1 0 0,0-1 1 0 0,-1 1 0 0 0,1 0 0 0 0,0-1 0 0 0,-1 1 0 0 0,1 0 0 0 0,0 0 0 0 0,0-1 0 0 0,-1 1-1 0 0,0 0 1 0 0,-33-18-199 0 0,24 14 184 0 0,-7-4-5 0 0,0 1-1 0 0,0 0 0 0 0,-1 1 1 0 0,-26-4-1 0 0,36 8 19 0 0,0 1 0 0 0,0 0 1 0 0,0 0-1 0 0,0 1 0 0 0,1 0 0 0 0,-1 0 0 0 0,0 1 0 0 0,0 0 0 0 0,0 1 0 0 0,0 0 1 0 0,1 0-1 0 0,-1 0 0 0 0,-7 4 0 0 0,11-3 28 0 0,0 0 1 0 0,0 1-1 0 0,0-1 1 0 0,0 1-1 0 0,1-1 1 0 0,0 1-1 0 0,0 0 1 0 0,0 0-1 0 0,0 0 1 0 0,0 1-1 0 0,1-1 1 0 0,0 1-1 0 0,0-1 1 0 0,-2 8-1 0 0,-3 10 187 0 0,-7 41 0 0 0,12-49-181 0 0,-51 487 1061 0 0,43-354-790 0 0,-18 721 1311 0 0,15-255-796 0 0,-47 192-304 0 0,-72-11-304 0 0,-81 43-40 0 0,167-665-119 0 0,42-160-37 0 0,-1 0 1 0 0,0 0-1 0 0,0 0 1 0 0,-13 19-1 0 0,-6 15 33 0 0,15-27-25 0 0,-51 127-9 0 0,-8 111 53 0 0,45-161-44 0 0,22-88 0 0 0,2-9-4 0 0,3-15-1 0 0,-3-8-28 0 0,-1 23 15 0 0,0 1 0 0 0,0-1 1 0 0,0 0-1 0 0,0 1 0 0 0,-1-1 0 0 0,1 0 0 0 0,0 1 0 0 0,0-1 0 0 0,-1 1 0 0 0,1-1 0 0 0,0 0 0 0 0,-1 1 1 0 0,1-1-1 0 0,-1 1 0 0 0,1-1 0 0 0,-1 1 0 0 0,1-1 0 0 0,-1 1 0 0 0,1 0 0 0 0,-1-1 0 0 0,1 1 1 0 0,-1-1-1 0 0,1 1 0 0 0,-1 0 0 0 0,0 0 0 0 0,1-1 0 0 0,-2 1 0 0 0,-30-4-149 0 0,-1 2 0 0 0,0 2 0 0 0,-56 5 0 0 0,14 0-418 0 0,-9-5-1435 0 0,-130-17-1 0 0,109 7 440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25.774"/>
    </inkml:context>
    <inkml:brush xml:id="br0">
      <inkml:brushProperty name="width" value="0.1" units="cm"/>
      <inkml:brushProperty name="height" value="0.1" units="cm"/>
      <inkml:brushProperty name="color" value="#E71224"/>
    </inkml:brush>
  </inkml:definitions>
  <inkml:trace contextRef="#ctx0" brushRef="#br0">658 376 8397 0 0,'0'0'368'0'0,"6"-9"-82"0"0,19-25 69 0 0,-19 25 2175 0 0,-3-4-2212 0 0,9-41-8 0 0,-9 41 1391 0 0,-8-14-1476 0 0,-17-80-59 0 0,22 104-155 0 0,-1-1 0 0 0,1 0 0 0 0,-1 1 0 0 0,0-1 0 0 0,0 1 0 0 0,-1 0 0 0 0,1-1 0 0 0,0 1 0 0 0,-4-5 0 0 0,-28-42 62 0 0,31 48-68 0 0,0 0-1 0 0,-1 1 0 0 0,1-1 0 0 0,0 0 0 0 0,-1 1 0 0 0,1-1 1 0 0,-1 1-1 0 0,1-1 0 0 0,-1 1 0 0 0,0 0 0 0 0,0 0 0 0 0,1 1 1 0 0,-1-1-1 0 0,0 1 0 0 0,0-1 0 0 0,0 1 0 0 0,0 0 0 0 0,0 0 1 0 0,0 0-1 0 0,1 0 0 0 0,-1 0 0 0 0,0 1 0 0 0,-5 1 0 0 0,-1-1-6 0 0,-21 5-12 0 0,0 0 1 0 0,0 2-1 0 0,1 1 1 0 0,-47 22-1 0 0,73-30 15 0 0,1 0-1 0 0,0 1 1 0 0,0-1-1 0 0,0 1 0 0 0,0-1 1 0 0,0 1-1 0 0,0 0 1 0 0,0 0-1 0 0,0 0 0 0 0,0 0 1 0 0,1 0-1 0 0,-1 0 1 0 0,1 0-1 0 0,0 0 0 0 0,0 1 1 0 0,0-1-1 0 0,0 0 1 0 0,0 1-1 0 0,-1 4 0 0 0,-30 114 24 0 0,32-121-24 0 0,-1 1 2 0 0,0 1 0 0 0,1 0 0 0 0,-1 0 0 0 0,1 0 0 0 0,0 0 0 0 0,-1 0 0 0 0,1 0 0 0 0,0-1-1 0 0,0 1 1 0 0,0 0 0 0 0,1 0 0 0 0,-1 0 0 0 0,0 0 0 0 0,2 2 0 0 0,2 3 5 0 0,1-1 1 0 0,0 0-1 0 0,0 0 0 0 0,9 7 0 0 0,148 148 49 0 0,-70-77-39 0 0,-92-83-17 0 0,13 12-8 0 0,-1 0 1 0 0,0 1-1 0 0,-1 1 1 0 0,16 27-1 0 0,-25-39 7 0 0,0 1 1 0 0,-1-1-1 0 0,1 1 0 0 0,-1 0 0 0 0,0-1 0 0 0,0 1 0 0 0,0 0 1 0 0,0 0-1 0 0,-1 0 0 0 0,0 0 0 0 0,1-1 0 0 0,-1 1 1 0 0,-1 0-1 0 0,1 0 0 0 0,-1 0 0 0 0,1 0 0 0 0,-1-1 0 0 0,0 1 1 0 0,0 0-1 0 0,-1 0 0 0 0,1-1 0 0 0,-1 1 0 0 0,0-1 0 0 0,0 0 1 0 0,0 1-1 0 0,0-1 0 0 0,0 0 0 0 0,-6 5 0 0 0,-2 1 0 0 0,-1 0-1 0 0,0-1 0 0 0,0-1 1 0 0,-1 1-1 0 0,1-2 0 0 0,-2 0 0 0 0,1 0 1 0 0,-24 6-1 0 0,-2-1-41 0 0,-67 9 1 0 0,66-14-53 0 0,0-2 0 0 0,-53-2 0 0 0,78-2-46 0 0,0-1-1 0 0,0-1 1 0 0,0 0-1 0 0,1-1 1 0 0,-1 0-1 0 0,1-1 1 0 0,0-1-1 0 0,0 0 1 0 0,0 0-1 0 0,-13-9 1 0 0,22 12 14 0 0,1-1 0 0 0,0 1 0 0 0,-1-1 0 0 0,1 1 0 0 0,0-1 1 0 0,1 0-1 0 0,-1 0 0 0 0,0-1 0 0 0,1 1 0 0 0,-1 0 0 0 0,1-1 0 0 0,0 0 0 0 0,1 1 0 0 0,-1-1 0 0 0,-1-5 1 0 0,2 4-53 0 0,0 0 0 0 0,1 1 0 0 0,-1-1 0 0 0,1 0 0 0 0,0 0 0 0 0,1 0 0 0 0,-1 0 1 0 0,1 1-1 0 0,0-1 0 0 0,0 0 0 0 0,0 0 0 0 0,4-7 0 0 0,11-22-1088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26.133"/>
    </inkml:context>
    <inkml:brush xml:id="br0">
      <inkml:brushProperty name="width" value="0.1" units="cm"/>
      <inkml:brushProperty name="height" value="0.1" units="cm"/>
      <inkml:brushProperty name="color" value="#E71224"/>
    </inkml:brush>
  </inkml:definitions>
  <inkml:trace contextRef="#ctx0" brushRef="#br0">260 1 10709 0 0,'-4'7'455'0'0,"-1"1"-1"0"0,2 0 1 0 0,-1 0-1 0 0,1 0 1 0 0,0 0-1 0 0,-2 12 1 0 0,-16 79 1015 0 0,5-19-656 0 0,-6 6-449 0 0,-4-1 0 0 0,-40 88 0 0 0,49-136-445 0 0,-3 8-1333 0 0,-19 60 0 0 0,34-86 54 0 0,5-8-197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42.462"/>
    </inkml:context>
    <inkml:brush xml:id="br0">
      <inkml:brushProperty name="width" value="0.1" units="cm"/>
      <inkml:brushProperty name="height" value="0.1" units="cm"/>
      <inkml:brushProperty name="color" value="#E71224"/>
    </inkml:brush>
  </inkml:definitions>
  <inkml:trace contextRef="#ctx0" brushRef="#br0">195 228 9841 0 0,'3'-12'-11'0'0,"26"-92"275"0"0,-25 93-59 0 0,0 1 0 0 0,1 0-1 0 0,0 0 1 0 0,1 0 0 0 0,0 0-1 0 0,1 1 1 0 0,10-12 0 0 0,6 2 1261 0 0,-18 18-662 0 0,-12 12-532 0 0,2-4-272 0 0,1 0-1 0 0,1 1 1 0 0,-1-1 0 0 0,1 1-1 0 0,1 0 1 0 0,-4 15 0 0 0,-3 8 21 0 0,8-29-21 0 0,-79 211 51 0 0,55-155-45 0 0,-51 88 1 0 0,57-116-7 0 0,-41 47 0 0 0,60-76 0 0 0,-1-1 0 0 0,1 0 0 0 0,0 0 0 0 0,0 0 0 0 0,-1 1 0 0 0,1-1 0 0 0,0 0 0 0 0,0 0 0 0 0,-1 1-1 0 0,1-1 1 0 0,0 0 0 0 0,0 1 0 0 0,0-1 0 0 0,0 0 0 0 0,-1 1 0 0 0,1-1 0 0 0,0 0 0 0 0,0 1 0 0 0,0-1 0 0 0,0 0 0 0 0,0 1-1 0 0,0-1 1 0 0,0 0 0 0 0,0 1 0 0 0,0-1 0 0 0,0 0 0 0 0,0 1 0 0 0,0-1 0 0 0,0 0 0 0 0,0 1 0 0 0,0-1 0 0 0,0 0 0 0 0,1 1-1 0 0,-1-1 1 0 0,0 0 0 0 0,0 1 0 0 0,0-1 0 0 0,0 0 0 0 0,1 0 0 0 0,-1 1 0 0 0,0-1 0 0 0,0 0 0 0 0,1 0 0 0 0,-1 1-1 0 0,0-1 1 0 0,0 0 0 0 0,1 0 0 0 0,-1 0 0 0 0,0 1 0 0 0,1-1 0 0 0,-1 0 0 0 0,0 0 0 0 0,1 0 0 0 0,-1 0 0 0 0,0 0 0 0 0,1 0-1 0 0,-1 0 1 0 0,0 0 0 0 0,1 0 0 0 0,0 0 0 0 0,30 2-8 0 0,-18-1 7 0 0,88 12 137 0 0,65 6 65 0 0,-131-17-155 0 0,0-2 0 0 0,60-6 0 0 0,-85 5-34 0 0,0 0 0 0 0,-1-1 0 0 0,1 0 0 0 0,-1-1 0 0 0,0 0 0 0 0,1-1 0 0 0,-1 0 0 0 0,9-5 0 0 0,-14 6-10 0 0,0 0 1 0 0,-1 0-1 0 0,1 0 0 0 0,-1 0 1 0 0,0-1-1 0 0,0 0 0 0 0,0 1 1 0 0,0-1-1 0 0,0 0 0 0 0,-1 0 1 0 0,0-1-1 0 0,0 1 0 0 0,0 0 0 0 0,0-1 1 0 0,-1 1-1 0 0,0-1 0 0 0,0 0 1 0 0,1-7-1 0 0,-1-10-9 0 0,-1 1-1 0 0,0 0 1 0 0,-2-1-1 0 0,-1 1 1 0 0,-9-39-1 0 0,-1-2 14 0 0,8 34 67 0 0,-19-54-1 0 0,23 78-48 0 0,2 10-36 0 0,0-1 1 0 0,0 1-1 0 0,0 0 0 0 0,4 9 1 0 0,3 11 16 0 0,45 385 1368 0 0,-42-180-2000 0 0,-8-188-4252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26.472"/>
    </inkml:context>
    <inkml:brush xml:id="br0">
      <inkml:brushProperty name="width" value="0.1" units="cm"/>
      <inkml:brushProperty name="height" value="0.1" units="cm"/>
      <inkml:brushProperty name="color" value="#E71224"/>
    </inkml:brush>
  </inkml:definitions>
  <inkml:trace contextRef="#ctx0" brushRef="#br0">20 130 9465 0 0,'4'-6'1287'0'0,"-7"18"85"0"0,-2 57-213 0 0,0-51-919 0 0,2 1 0 0 0,0 0 0 0 0,1 0 0 0 0,0 0-1 0 0,2 1 1 0 0,3 32 0 0 0,-2-46-235 0 0,0 1 0 0 0,0-1 0 0 0,0 1 0 0 0,1-1 0 0 0,0 0 0 0 0,1 1 0 0 0,-1-1 0 0 0,1 0 0 0 0,0 0 0 0 0,1-1 0 0 0,-1 1 0 0 0,1-1 0 0 0,0 0 0 0 0,1 0 0 0 0,-1 0 1 0 0,1 0-1 0 0,0-1 0 0 0,0 0 0 0 0,1 0 0 0 0,-1 0 0 0 0,1-1 0 0 0,0 1 0 0 0,7 2 0 0 0,-7-5-33 0 0,1 1 1 0 0,-1-1 0 0 0,1 0 0 0 0,0 0 0 0 0,-1-1-1 0 0,1 0 1 0 0,0 0 0 0 0,0-1 0 0 0,-1 1 0 0 0,1-1-1 0 0,0-1 1 0 0,-1 0 0 0 0,1 0 0 0 0,-1 0 0 0 0,0 0-1 0 0,0-1 1 0 0,0 0 0 0 0,6-4 0 0 0,12-8-206 0 0,-1 0 1 0 0,41-37 0 0 0,-41 30 41 0 0,0-1 1 0 0,-2 0 0 0 0,31-46-1 0 0,-45 57 213 0 0,-1 1 1 0 0,0-2-1 0 0,-2 1 0 0 0,1-1 0 0 0,-1 1 0 0 0,-1-1 0 0 0,0 0 0 0 0,-1 0 1 0 0,0-1-1 0 0,-1 1 0 0 0,-1 0 0 0 0,0-1 0 0 0,-1 1 0 0 0,0 0 1 0 0,-1-1-1 0 0,-5-17 0 0 0,7 30 3 0 0,0-1 1 0 0,0 1-1 0 0,0 0 0 0 0,-1 0 1 0 0,1 0-1 0 0,0-1 1 0 0,-1 1-1 0 0,1 0 0 0 0,-1 0 1 0 0,1 0-1 0 0,-1 0 0 0 0,0 0 1 0 0,1 0-1 0 0,-1 0 1 0 0,0 0-1 0 0,0 0 0 0 0,1 0 1 0 0,-1 1-1 0 0,0-1 1 0 0,0 0-1 0 0,-2-1 0 0 0,2 3-4 0 0,0-1 1 0 0,0 0-1 0 0,1 0 0 0 0,-1 1 0 0 0,0-1 0 0 0,0 1 0 0 0,1-1 0 0 0,-1 1 0 0 0,0-1 0 0 0,1 1 0 0 0,-1 0 1 0 0,0-1-1 0 0,1 1 0 0 0,-1 0 0 0 0,1-1 0 0 0,-1 1 0 0 0,1 0 0 0 0,-1 0 0 0 0,1-1 0 0 0,0 1 0 0 0,-1 2 1 0 0,-5 11 153 0 0,1 0 1 0 0,-4 19 0 0 0,7-26-151 0 0,-8 36 187 0 0,1 1 0 0 0,2 1-1 0 0,3-1 1 0 0,1 1 0 0 0,2 0 0 0 0,2 0 0 0 0,2 0 0 0 0,3-1 0 0 0,1 1 0 0 0,1-2 0 0 0,3 1 0 0 0,24 60 0 0 0,-32-96-553 0 0,1-1 0 0 0,0 1 0 0 0,0-1 0 0 0,8 8 1 0 0,-6-5-793 0 0,-2-7-276 0 0,3-3-282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38.452"/>
    </inkml:context>
    <inkml:brush xml:id="br0">
      <inkml:brushProperty name="width" value="0.1" units="cm"/>
      <inkml:brushProperty name="height" value="0.1" units="cm"/>
      <inkml:brushProperty name="color" value="#E71224"/>
    </inkml:brush>
  </inkml:definitions>
  <inkml:trace contextRef="#ctx0" brushRef="#br0">57 47 8429 0 0,'0'0'551'0'0,"-3"-7"-256"0"0,-6-25 30 0 0,7 24 1961 0 0,2 26-2092 0 0,2 67 100 0 0,-3-50-166 0 0,-2 110-34 0 0,-6 37-2 0 0,6-147-137 0 0,-1 5-974 0 0,-2-1-1 0 0,-12 42 0 0 0,17-77-91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38.821"/>
    </inkml:context>
    <inkml:brush xml:id="br0">
      <inkml:brushProperty name="width" value="0.1" units="cm"/>
      <inkml:brushProperty name="height" value="0.1" units="cm"/>
      <inkml:brushProperty name="color" value="#E71224"/>
    </inkml:brush>
  </inkml:definitions>
  <inkml:trace contextRef="#ctx0" brushRef="#br0">0 278 6533 0 0,'0'0'357'0'0,"10"0"-276"0"0,31 0-43 0 0,-4 0-106 0 0,78 3 66 0 0,-71-2 7 0 0,45-6-1 0 0,-65 3 0 0 0,-18 2-5 0 0,1 0 4 0 0,-1-1 0 0 0,1 1-1 0 0,-1-1 1 0 0,0-1 0 0 0,1 1-1 0 0,8-4 1 0 0,-14 4-2 0 0,1 0 0 0 0,0 0-1 0 0,-1 0 1 0 0,1-1 0 0 0,-1 1-1 0 0,1 0 1 0 0,-1-1 0 0 0,0 1 0 0 0,0-1-1 0 0,1 1 1 0 0,-1-1 0 0 0,0 1-1 0 0,0-1 1 0 0,0 0 0 0 0,-1 0 0 0 0,1 1-1 0 0,0-1 1 0 0,-1 0 0 0 0,1 0-1 0 0,-1 0 1 0 0,0 0 0 0 0,1 0 0 0 0,-1 0-1 0 0,0 0 1 0 0,0-3 0 0 0,-2-37 449 0 0,-1 0 1 0 0,-2 0-1 0 0,-13-51 1 0 0,18 93-441 0 0,-1 0 0 0 0,1 0 0 0 0,0 0 1 0 0,0 0-1 0 0,0 0 0 0 0,0 0 0 0 0,0 0 1 0 0,0 0-1 0 0,0 1 0 0 0,0-1 0 0 0,0 0 0 0 0,0 0 1 0 0,0 0-1 0 0,0 0 0 0 0,0 0 0 0 0,0 0 1 0 0,0 0-1 0 0,0 0 0 0 0,0 0 0 0 0,0 0 0 0 0,0 0 1 0 0,-1 0-1 0 0,1 0 0 0 0,0 0 0 0 0,0 0 0 0 0,0 0 1 0 0,0 0-1 0 0,0 0 0 0 0,0 0 0 0 0,0 0 1 0 0,0 0-1 0 0,0 0 0 0 0,0 0 0 0 0,0 0 0 0 0,0 0 1 0 0,0 0-1 0 0,0 0 0 0 0,0 0 0 0 0,-1 0 1 0 0,1 0-1 0 0,0 0 0 0 0,0 0 0 0 0,0 0 0 0 0,0 0 1 0 0,0-1-1 0 0,0 1 0 0 0,0 0 0 0 0,0 0 0 0 0,0 0 1 0 0,0 0-1 0 0,0 0 0 0 0,0 0 0 0 0,0 0 1 0 0,0 0-1 0 0,0 0 0 0 0,0 0 0 0 0,0 0 0 0 0,-4 10 153 0 0,-2 16-105 0 0,-11 112 294 0 0,2 226 0 0 0,14-341-706 0 0,2 25-1391 0 0,3-37 809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39.224"/>
    </inkml:context>
    <inkml:brush xml:id="br0">
      <inkml:brushProperty name="width" value="0.1" units="cm"/>
      <inkml:brushProperty name="height" value="0.1" units="cm"/>
      <inkml:brushProperty name="color" value="#E71224"/>
    </inkml:brush>
  </inkml:definitions>
  <inkml:trace contextRef="#ctx0" brushRef="#br0">81 165 8133 0 0,'5'-7'118'0'0,"-4"8"-6"0"0,-4 12 88 0 0,0 1-70 0 0,-2 5 171 0 0,0-1-1 0 0,-14 31 1 0 0,5-16 140 0 0,5-4-196 0 0,1-1-1 0 0,1 1 1 0 0,2 0-1 0 0,1 1 1 0 0,-1 54-1 0 0,11-27-238 0 0,-5-102-286 0 0,3 1 0 0 0,2 0 0 0 0,1 0 0 0 0,2 1-1 0 0,3 0 1 0 0,29-75 0 0 0,-22 70 337 0 0,-10 24 27 0 0,0 0 0 0 0,2 0-1 0 0,21-33 1 0 0,-31 55-59 0 0,1 0 1 0 0,-1-1-1 0 0,1 1 0 0 0,0 0 0 0 0,-1 0 1 0 0,1 0-1 0 0,0 0 0 0 0,0 1 0 0 0,0-1 1 0 0,1 1-1 0 0,-1-1 0 0 0,0 1 0 0 0,0-1 0 0 0,1 1 1 0 0,-1 0-1 0 0,1 0 0 0 0,-1 1 0 0 0,1-1 1 0 0,-1 0-1 0 0,1 1 0 0 0,0-1 0 0 0,-1 1 1 0 0,1 0-1 0 0,0 0 0 0 0,-1 0 0 0 0,1 0 0 0 0,0 1 1 0 0,4 0-1 0 0,-3 1 25 0 0,0-1 0 0 0,0 1 0 0 0,0 1 0 0 0,0-1 0 0 0,-1 0 0 0 0,1 1 0 0 0,-1 0 0 0 0,1 0 0 0 0,-1 0 0 0 0,0 0 0 0 0,0 1 0 0 0,0-1 0 0 0,-1 1 0 0 0,1 0 0 0 0,-1-1 0 0 0,3 8 0 0 0,5 12 126 0 0,-1 0 0 0 0,-2 0 0 0 0,0 1 0 0 0,-2 0 0 0 0,5 44 1 0 0,-4 126 43 0 0,-6-156-302 0 0,0-35 49 0 0,0 20-485 0 0,-4 37 1 0 0,3-54 205 0 0,0-1 0 0 0,0 0 0 0 0,0 1 0 0 0,-1-1 0 0 0,0 0 0 0 0,0 0 0 0 0,0 0 0 0 0,0 0 0 0 0,-1 0 0 0 0,0 0 0 0 0,0-1 0 0 0,-6 8 0 0 0,-2-4-896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39.905"/>
    </inkml:context>
    <inkml:brush xml:id="br0">
      <inkml:brushProperty name="width" value="0.1" units="cm"/>
      <inkml:brushProperty name="height" value="0.1" units="cm"/>
      <inkml:brushProperty name="color" value="#E71224"/>
    </inkml:brush>
  </inkml:definitions>
  <inkml:trace contextRef="#ctx0" brushRef="#br0">4 288 6845 0 0,'-3'-5'160'0'0,"3"5"-143"0"0,0 0 0 0 0,0 0 0 0 0,0 1 0 0 0,0-1 0 0 0,0 0 0 0 0,0 0 0 0 0,0 0 0 0 0,0 0 0 0 0,0 0 0 0 0,0 0 0 0 0,1 0 0 0 0,-1 0 0 0 0,0 0 0 0 0,0 0 0 0 0,0 0 0 0 0,0 0 0 0 0,0-1 0 0 0,0 1 0 0 0,0 0 0 0 0,0 0 0 0 0,0 0 0 0 0,0 0 0 0 0,0 0 0 0 0,0 0 0 0 0,0 0 0 0 0,1 0 0 0 0,-1 0 0 0 0,0 0 0 0 0,0 0 0 0 0,0 0 0 0 0,0 0 0 0 0,0 0 0 0 0,0 0-1 0 0,0 0 1 0 0,0 0 0 0 0,0 0 0 0 0,0-1 0 0 0,0 1 0 0 0,0 0 0 0 0,0 0 0 0 0,0 0 0 0 0,0 0 0 0 0,0 0 0 0 0,0 0 0 0 0,0 0 0 0 0,0 0 0 0 0,0 0 0 0 0,0 0 0 0 0,0-1 0 0 0,34-1 2077 0 0,336 2-3323 0 0,-352 0 883 0 0,0-1-1 0 0,-1-1 0 0 0,25-5 1 0 0,-35 5 270 0 0,0 0 0 0 0,0 0 1 0 0,-1 0-1 0 0,1-1 0 0 0,-1 0 0 0 0,0 0 1 0 0,0 0-1 0 0,0-1 0 0 0,0 0 0 0 0,-1 0 1 0 0,8-7-1 0 0,-12 9 87 0 0,1 0 0 0 0,-1-1 0 0 0,0 1-1 0 0,0 0 1 0 0,0-1 0 0 0,0 1 0 0 0,0-1 0 0 0,0 1 0 0 0,-1-1 0 0 0,1 1 0 0 0,-1-1 0 0 0,0 1-1 0 0,0-1 1 0 0,0 1 0 0 0,0-1 0 0 0,0 0 0 0 0,-1-3 0 0 0,-12-47 656 0 0,8 34-355 0 0,3 12-140 0 0,1 0 1 0 0,-1 0-1 0 0,1 0 1 0 0,1-1-1 0 0,-1 1 0 0 0,1 0 1 0 0,0-1-1 0 0,1 1 1 0 0,0 0-1 0 0,0-1 1 0 0,4-10-1 0 0,-5 18-166 0 0,0 0 0 0 0,0 0 0 0 0,0 0 0 0 0,0 0 0 0 0,0 0 0 0 0,0 0 0 0 0,0 0 0 0 0,0 0 0 0 0,0 1 0 0 0,1-1 0 0 0,-1 0 0 0 0,0 0 0 0 0,0 0 0 0 0,0 0 0 0 0,0 0 0 0 0,0 0 0 0 0,0 0 0 0 0,0 0 0 0 0,0 0 0 0 0,1 0 0 0 0,-1 0 0 0 0,0 0-1 0 0,0 0 1 0 0,0 0 0 0 0,0 0 0 0 0,0 0 0 0 0,0 0 0 0 0,0 0 0 0 0,0 0 0 0 0,1 0 0 0 0,-1 0 0 0 0,0 0 0 0 0,0 0 0 0 0,0 0 0 0 0,0 0 0 0 0,0 0 0 0 0,0 0 0 0 0,0 0 0 0 0,0 0 0 0 0,1 0 0 0 0,-1 0 0 0 0,0 0 0 0 0,0 0 0 0 0,0 0 0 0 0,0 0 0 0 0,0-1 0 0 0,0 1 0 0 0,0 0 0 0 0,0 0 0 0 0,0 0 0 0 0,0 0 0 0 0,0 0 0 0 0,1 0-1 0 0,-1 0 1 0 0,0 0 0 0 0,0 0 0 0 0,0-1 0 0 0,0 1 0 0 0,0 0 0 0 0,0 0 0 0 0,0 0 0 0 0,0 0 0 0 0,0 0 0 0 0,0 0 0 0 0,0 0 0 0 0,0-1 0 0 0,0 1 0 0 0,0 0 0 0 0,4 14 151 0 0,-1 21-15 0 0,-6 27-13 0 0,-2 0 1 0 0,-4-1-1 0 0,-2 0 1 0 0,-26 84-1 0 0,25-93-124 0 0,8-30-183 0 0,-9 27 0 0 0,8-41-311 0 0,2-15-193 0 0,4-20-198 0 0,16-39 405 0 0,3 0-1 0 0,36-80 1 0 0,-46 125 832 0 0,25-37 1 0 0,-35 58-350 0 0,1-1 1 0 0,-1 1-1 0 0,0 0 1 0 0,0 0-1 0 0,0-1 1 0 0,1 1-1 0 0,-1 0 1 0 0,0 0-1 0 0,0-1 1 0 0,0 1-1 0 0,1 0 1 0 0,-1 0-1 0 0,0 0 1 0 0,1 0-1 0 0,-1 0 1 0 0,0-1-1 0 0,0 1 1 0 0,1 0-1 0 0,-1 0 1 0 0,0 0-1 0 0,1 0 1 0 0,-1 0-1 0 0,0 0 1 0 0,1 0-1 0 0,-1 0 1 0 0,0 0-1 0 0,1 0 1 0 0,-1 0-1 0 0,0 0 1 0 0,1 0-1 0 0,-1 0 1 0 0,0 0-1 0 0,0 1 1 0 0,1-1 0 0 0,-1 0-1 0 0,0 0 1 0 0,1 0-1 0 0,-1 0 1 0 0,0 0-1 0 0,0 1 1 0 0,1-1-1 0 0,-1 0 1 0 0,0 0-1 0 0,0 1 1 0 0,0-1-1 0 0,1 0 1 0 0,-1 0-1 0 0,0 1 1 0 0,0-1-1 0 0,0 0 1 0 0,0 0-1 0 0,1 1 1 0 0,-1-1-1 0 0,0 0 1 0 0,0 1-1 0 0,0-1 1 0 0,0 0-1 0 0,0 1 1 0 0,0-1-1 0 0,0 0 1 0 0,0 1-1 0 0,0-1 1 0 0,7 28 466 0 0,-6-23-364 0 0,7 28 524 0 0,1 0-1 0 0,26 60 0 0 0,-32-84-584 0 0,2 0 0 0 0,0-1-1 0 0,0 1 1 0 0,0-1 0 0 0,1 0-1 0 0,0-1 1 0 0,1 1 0 0 0,-1-1-1 0 0,2-1 1 0 0,-1 1 0 0 0,1-1-1 0 0,0 0 1 0 0,0-1 0 0 0,0 0-1 0 0,11 5 1 0 0,-15-8-46 0 0,0-1 0 0 0,0 1 1 0 0,0-1-1 0 0,0 0 0 0 0,1 0 0 0 0,-1 0 0 0 0,1-1 1 0 0,-1 0-1 0 0,0 1 0 0 0,1-2 0 0 0,-1 1 0 0 0,1 0 0 0 0,-1-1 1 0 0,0 0-1 0 0,1 0 0 0 0,6-2 0 0 0,-7 0-11 0 0,1 1 1 0 0,-1-1-1 0 0,0 0 0 0 0,0 0 0 0 0,0 0 0 0 0,0-1 1 0 0,-1 1-1 0 0,1-1 0 0 0,-1 0 0 0 0,0 0 1 0 0,0 0-1 0 0,0 0 0 0 0,-1-1 0 0 0,3-4 0 0 0,4-11-43 0 0,-2 1 0 0 0,0-1-1 0 0,-1 0 1 0 0,-1 0 0 0 0,4-36-1 0 0,0-109-96 0 0,-6 69 148 0 0,-3 72-55 0 0,-1 20-21 0 0,-4 16 5 0 0,-3 23-185 0 0,1 0 1 0 0,2 1-1 0 0,1 0 0 0 0,2 43 1 0 0,6-36-1203 0 0,-2-23 461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40.294"/>
    </inkml:context>
    <inkml:brush xml:id="br0">
      <inkml:brushProperty name="width" value="0.1" units="cm"/>
      <inkml:brushProperty name="height" value="0.1" units="cm"/>
      <inkml:brushProperty name="color" value="#E71224"/>
    </inkml:brush>
  </inkml:definitions>
  <inkml:trace contextRef="#ctx0" brushRef="#br0">1 220 7229 0 0,'0'-16'119'0'0,"0"11"-23"0"0,-1-1 1 0 0,1 1-1 0 0,1-1 1 0 0,-1 1-1 0 0,1-1 1 0 0,1-9 616 0 0,-5 23-297 0 0,16 327 692 0 0,-17-302-1571 0 0,4-33 458 0 0,-1 0-1 0 0,1 0 1 0 0,0 0-1 0 0,0 0 1 0 0,0 0 0 0 0,0 0-1 0 0,0 0 1 0 0,0 0 0 0 0,0 0-1 0 0,0 0 1 0 0,0 0 0 0 0,0 0-1 0 0,0 0 1 0 0,-1 0 0 0 0,1 0-1 0 0,0 0 1 0 0,0 0 0 0 0,0 0-1 0 0,0 0 1 0 0,0 0-1 0 0,0 0 1 0 0,0 0 0 0 0,0 0-1 0 0,0 0 1 0 0,0 0 0 0 0,0 0-1 0 0,-1 0 1 0 0,1 0 0 0 0,0 0-1 0 0,0 0 1 0 0,0 0 0 0 0,0 1-1 0 0,0-1 1 0 0,0 0 0 0 0,0 0-1 0 0,0 0 1 0 0,0 0-1 0 0,0 0 1 0 0,0 0 0 0 0,0 0-1 0 0,0 0 1 0 0,0 0 0 0 0,0 0-1 0 0,0 0 1 0 0,0 0 0 0 0,0 1-1 0 0,0-1 1 0 0,0 0 0 0 0,0 0-1 0 0,0 0 1 0 0,0 0 0 0 0,0 0-1 0 0,0 0 1 0 0,0 0-1 0 0,0 0 1 0 0,0 0 0 0 0,0 0-1 0 0,0 0 1 0 0,0 1 0 0 0,0-1-1 0 0,0 0 1 0 0,0 0 0 0 0,-1-19-189 0 0,2-10 89 0 0,1 1-1 0 0,2-1 1 0 0,1 0-1 0 0,1 1 1 0 0,19-51-1 0 0,-7 32 228 0 0,3 1 0 0 0,38-64 0 0 0,-52 99-87 0 0,0 1 1 0 0,0 0-1 0 0,1 0 1 0 0,0 1 0 0 0,18-16-1 0 0,-24 23-25 0 0,0 1 0 0 0,1-1 0 0 0,-1 1 0 0 0,1-1-1 0 0,-1 1 1 0 0,1 0 0 0 0,-1 0 0 0 0,1 0 0 0 0,0 0 0 0 0,-1 0-1 0 0,1 1 1 0 0,0-1 0 0 0,5 0 0 0 0,-6 2 1 0 0,0-1-1 0 0,0 1 1 0 0,0-1-1 0 0,0 1 1 0 0,0 0 0 0 0,0-1-1 0 0,0 1 1 0 0,0 0-1 0 0,0 0 1 0 0,-1 0 0 0 0,1 1-1 0 0,0-1 1 0 0,-1 0 0 0 0,1 1-1 0 0,-1-1 1 0 0,1 1-1 0 0,-1-1 1 0 0,0 1 0 0 0,1 0-1 0 0,1 3 1 0 0,3 7 42 0 0,0-1-1 0 0,-1 1 1 0 0,-1 0 0 0 0,1 0-1 0 0,-2 1 1 0 0,0 0 0 0 0,0-1-1 0 0,-1 1 1 0 0,0 22 0 0 0,-2 14 26 0 0,-7 60-1 0 0,2-54-75 0 0,-14 222-1423 0 0,14-243 615 0 0,4-32 680 0 0,1 0 1 0 0,-1 1-1 0 0,0-1 1 0 0,1 0-1 0 0,-1 0 1 0 0,0 0-1 0 0,0 0 1 0 0,-1 0-1 0 0,1 0 0 0 0,0 0 1 0 0,-1 0-1 0 0,-2 3 1 0 0,-5-1-695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40.619"/>
    </inkml:context>
    <inkml:brush xml:id="br0">
      <inkml:brushProperty name="width" value="0.1" units="cm"/>
      <inkml:brushProperty name="height" value="0.1" units="cm"/>
      <inkml:brushProperty name="color" value="#E71224"/>
    </inkml:brush>
  </inkml:definitions>
  <inkml:trace contextRef="#ctx0" brushRef="#br0">0 84 7777 0 0,'0'-23'-60'0'0,"5"4"112"0"0,-1 9 24 0 0,0 1 100 0 0,6 2 80 0 0,8 6 52 0 0,4-5 28 0 0,5 4 8 0 0,9 1 60 0 0,5 1-104 0 0,7-5-16 0 0,5 6-84 0 0,8 4-92 0 0,-9-1-140 0 0,5 1-204 0 0,-8-4-276 0 0,3 2-160 0 0,-9-2-436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41.220"/>
    </inkml:context>
    <inkml:brush xml:id="br0">
      <inkml:brushProperty name="width" value="0.1" units="cm"/>
      <inkml:brushProperty name="height" value="0.1" units="cm"/>
      <inkml:brushProperty name="color" value="#E71224"/>
    </inkml:brush>
  </inkml:definitions>
  <inkml:trace contextRef="#ctx0" brushRef="#br0">0 17 10153 0 0,'1'-16'1264'0'0,"1"24"269"0"0,3 17-1465 0 0,18 57-163 0 0,19 142 0 0 0,-40-209 28 0 0,1 8-513 0 0,-1 0 1 0 0,-1 0-1 0 0,-1 1 0 0 0,-1-1 1 0 0,-1 0-1 0 0,-5 25 0 0 0,2-29-336 0 0,-6-2-98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41.682"/>
    </inkml:context>
    <inkml:brush xml:id="br0">
      <inkml:brushProperty name="width" value="0.1" units="cm"/>
      <inkml:brushProperty name="height" value="0.1" units="cm"/>
      <inkml:brushProperty name="color" value="#E71224"/>
    </inkml:brush>
  </inkml:definitions>
  <inkml:trace contextRef="#ctx0" brushRef="#br0">76 479 6189 0 0,'-64'-241'1897'0'0,"59"216"-1211"0"0,-1-48 0 0 0,5 64-550 0 0,2 0 1 0 0,-1 0 0 0 0,1 1 0 0 0,1-1 0 0 0,-1 0 0 0 0,1 1-1 0 0,1-1 1 0 0,6-15 0 0 0,-7 20-120 0 0,1 1 0 0 0,-1 0-1 0 0,1 0 1 0 0,0 0 0 0 0,0 0 0 0 0,-1 0 0 0 0,2 0-1 0 0,-1 1 1 0 0,0-1 0 0 0,1 1 0 0 0,-1 0 0 0 0,1 0 0 0 0,-1 1-1 0 0,1-1 1 0 0,0 1 0 0 0,0-1 0 0 0,0 1 0 0 0,0 0-1 0 0,0 1 1 0 0,0-1 0 0 0,0 1 0 0 0,0 0 0 0 0,5 0-1 0 0,4 0-31 0 0,1 1 0 0 0,-1 0 0 0 0,0 1 0 0 0,0 1 0 0 0,23 7 0 0 0,-8 0-31 0 0,0 1 0 0 0,51 29 1 0 0,-64-31 28 0 0,-1 1 0 0 0,0 0 0 0 0,0 1 1 0 0,-1 0-1 0 0,-1 2 0 0 0,16 18 1 0 0,-24-27 7 0 0,-1 0 1 0 0,0 0 0 0 0,0 1-1 0 0,0-1 1 0 0,-1 1 0 0 0,0 0-1 0 0,0-1 1 0 0,0 1 0 0 0,0 0 0 0 0,-1 0-1 0 0,0 1 1 0 0,2 9 0 0 0,-4-11 6 0 0,1 0 1 0 0,-1 0 0 0 0,1-1-1 0 0,-1 1 1 0 0,-1 0 0 0 0,1 0 0 0 0,0 0-1 0 0,-1-1 1 0 0,0 1 0 0 0,0-1-1 0 0,0 1 1 0 0,0-1 0 0 0,0 0-1 0 0,-1 0 1 0 0,1 0 0 0 0,-1 0 0 0 0,-4 3-1 0 0,5-4 5 0 0,-14 14 28 0 0,0-1 0 0 0,-1-1 0 0 0,0 0-1 0 0,-23 12 1 0 0,14-13 88 0 0,-29 10-1 0 0,72-26-114 0 0,1 1-1 0 0,-1 0 0 0 0,0 2 1 0 0,1 0-1 0 0,-1 1 1 0 0,1 0-1 0 0,32 8 0 0 0,-38-6 10 0 0,1 1 0 0 0,-1 0-1 0 0,1 1 1 0 0,-1 0-1 0 0,-1 1 1 0 0,1 0-1 0 0,-1 1 1 0 0,0 0 0 0 0,0 0-1 0 0,-1 2 1 0 0,11 10-1 0 0,-17-15-6 0 0,0 1 0 0 0,-1 0-1 0 0,0 0 1 0 0,0 0 0 0 0,0 0-1 0 0,0 1 1 0 0,-1-1 0 0 0,0 1-1 0 0,0 0 1 0 0,0 0-1 0 0,-1-1 1 0 0,0 1 0 0 0,0 0-1 0 0,0 0 1 0 0,-1 7 0 0 0,0-8-3 0 0,0 0 0 0 0,-1-1 0 0 0,1 1 0 0 0,-1 0 0 0 0,0 0 0 0 0,-1 0 0 0 0,1 0 0 0 0,-1-1 0 0 0,0 1 0 0 0,0 0 0 0 0,0-1 1 0 0,-1 0-1 0 0,0 0 0 0 0,1 1 0 0 0,-2-2 0 0 0,1 1 0 0 0,0 0 0 0 0,-6 4 0 0 0,-2 0 9 0 0,1-1 0 0 0,-1-1 0 0 0,0 0 0 0 0,0 0-1 0 0,-1-1 1 0 0,0-1 0 0 0,0 0 0 0 0,0-1 0 0 0,0 0 0 0 0,0 0 0 0 0,-1-2 0 0 0,1 1 0 0 0,-21-1-1 0 0,16-2-64 0 0,0 0-1 0 0,0-1 0 0 0,0-1 0 0 0,1 0 0 0 0,-1-2 0 0 0,1 0 0 0 0,0 0 0 0 0,0-1 0 0 0,-22-13 0 0 0,34 17-37 0 0,1 0-1 0 0,0 0 0 0 0,0 0 0 0 0,0-1 0 0 0,0 1 1 0 0,0-1-1 0 0,0 0 0 0 0,0 1 0 0 0,1-2 0 0 0,-1 1 1 0 0,1 0-1 0 0,0 0 0 0 0,0-1 0 0 0,-1-3 0 0 0,1 1-160 0 0,0-1 0 0 0,1 1 1 0 0,-1 0-1 0 0,2-1 0 0 0,-1 1 0 0 0,1-1 0 0 0,0-10 0 0 0,2-9-631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42.149"/>
    </inkml:context>
    <inkml:brush xml:id="br0">
      <inkml:brushProperty name="width" value="0.1" units="cm"/>
      <inkml:brushProperty name="height" value="0.1" units="cm"/>
      <inkml:brushProperty name="color" value="#E71224"/>
    </inkml:brush>
  </inkml:definitions>
  <inkml:trace contextRef="#ctx0" brushRef="#br0">1 35 7709 0 0,'14'-13'2044'0'0,"-15"16"-1249"0"0,-2 16-343 0 0,-1 15-213 0 0,2 0 1 0 0,1 0-1 0 0,2 0 1 0 0,1 0-1 0 0,1 0 1 0 0,2 0-1 0 0,11 37 1 0 0,-11-57-243 0 0,0 0-1 0 0,10 19 1 0 0,-13-28-2 0 0,0-1-1 0 0,1 0 1 0 0,0 0-1 0 0,-1 0 1 0 0,1 0-1 0 0,1-1 1 0 0,-1 1-1 0 0,0-1 0 0 0,1 0 1 0 0,0 0-1 0 0,6 4 1 0 0,-10-7-8 0 0,1 0 1 0 0,0 0-1 0 0,-1 1 0 0 0,1-1 1 0 0,0 0-1 0 0,-1 0 1 0 0,1 0-1 0 0,0 0 0 0 0,0-1 1 0 0,-1 1-1 0 0,1 0 1 0 0,0 0-1 0 0,-1 0 0 0 0,1 0 1 0 0,0-1-1 0 0,-1 1 1 0 0,1 0-1 0 0,0-1 0 0 0,-1 1 1 0 0,1-1-1 0 0,-1 1 0 0 0,1 0 1 0 0,-1-1-1 0 0,1 1 1 0 0,-1-1-1 0 0,1 0 0 0 0,-1 1 1 0 0,1-1-1 0 0,-1 1 1 0 0,0-1-1 0 0,1 0 0 0 0,-1 0 1 0 0,15-29-442 0 0,-9 18 282 0 0,15-30-18 0 0,20-59 0 0 0,-22 53 134 0 0,-19 47 55 0 0,0 1-1 0 0,0-1 1 0 0,1 0-1 0 0,-1 0 0 0 0,0 1 1 0 0,0-1-1 0 0,1 1 1 0 0,-1-1-1 0 0,1 0 1 0 0,-1 1-1 0 0,0-1 0 0 0,1 1 1 0 0,-1-1-1 0 0,1 0 1 0 0,-1 1-1 0 0,1-1 0 0 0,-1 1 1 0 0,1 0-1 0 0,0-1 1 0 0,-1 1-1 0 0,1 0 1 0 0,1-1-1 0 0,-2 1 1 0 0,1 0 0 0 0,-1 0 0 0 0,1 1 0 0 0,-1-1 0 0 0,1 0 0 0 0,-1 1 0 0 0,1-1 0 0 0,-1 0 0 0 0,1 1 0 0 0,-1-1 0 0 0,1 1 0 0 0,-1-1 0 0 0,0 1 0 0 0,1-1 0 0 0,-1 1 0 0 0,0-1 0 0 0,1 1 0 0 0,-1-1 0 0 0,0 1 1 0 0,0-1-1 0 0,1 2 0 0 0,12 44-7 0 0,-10-32 16 0 0,14 46 79 0 0,-7-23 34 0 0,18 47 1 0 0,-23-74-60 0 0,-1 0 1 0 0,2 0-1 0 0,-1 0 0 0 0,1-1 1 0 0,1 0-1 0 0,-1 0 0 0 0,2 0 1 0 0,-1-1-1 0 0,10 8 0 0 0,-15-15-41 0 0,0 1 0 0 0,0-1 0 0 0,0 1-1 0 0,1-1 1 0 0,-1 0 0 0 0,0 0 0 0 0,1 0-1 0 0,-1 0 1 0 0,1 0 0 0 0,-1 0-1 0 0,1-1 1 0 0,-1 0 0 0 0,1 1 0 0 0,-1-1-1 0 0,1 0 1 0 0,-1 0 0 0 0,1 0-1 0 0,4-1 1 0 0,-2 0-3 0 0,0-1 0 0 0,-1 1-1 0 0,1-1 1 0 0,0 0 0 0 0,0 0 0 0 0,-1-1 0 0 0,1 0-1 0 0,6-5 1 0 0,3-4-6 0 0,-1-1 0 0 0,0 1 0 0 0,-1-2 0 0 0,13-19 1 0 0,-14 17 51 0 0,-1-1 1 0 0,-1 0-1 0 0,0 0 1 0 0,-1-1 0 0 0,-1 0-1 0 0,-1 0 1 0 0,-1-1 0 0 0,5-24-1 0 0,-8 30 4 0 0,0 0 0 0 0,-1 0 0 0 0,-1 1 0 0 0,0-1-1 0 0,0 0 1 0 0,-1 0 0 0 0,-1 0 0 0 0,0 0-1 0 0,-1 1 1 0 0,0-1 0 0 0,-1 1 0 0 0,-1 0 0 0 0,-7-16-1 0 0,9 23-109 0 0,-1-1-1 0 0,0 1 1 0 0,0 0-1 0 0,-1 0 1 0 0,1 0 0 0 0,-1 0-1 0 0,0 1 1 0 0,-1 0-1 0 0,1 0 1 0 0,-1 0-1 0 0,1 1 1 0 0,-1 0-1 0 0,0 0 1 0 0,0 0-1 0 0,-12-3 1 0 0,-1 1-470 0 0,0 1 0 0 0,0 1 0 0 0,0 1 0 0 0,-24 0 0 0 0,-13 4-1011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42.819"/>
    </inkml:context>
    <inkml:brush xml:id="br0">
      <inkml:brushProperty name="width" value="0.1" units="cm"/>
      <inkml:brushProperty name="height" value="0.1" units="cm"/>
      <inkml:brushProperty name="color" value="#E71224"/>
    </inkml:brush>
  </inkml:definitions>
  <inkml:trace contextRef="#ctx0" brushRef="#br0">2 130 9129 0 0,'0'-2'95'0'0,"-1"1"1"0"0,1 0 0 0 0,0-1-1 0 0,0 1 1 0 0,0-1-1 0 0,0 1 1 0 0,0-1 0 0 0,0 1-1 0 0,1-1 1 0 0,-1 1-1 0 0,0 0 1 0 0,1-1 0 0 0,-1 1-1 0 0,1 0 1 0 0,0-1-1 0 0,-1 1 1 0 0,1 0 0 0 0,0 0-1 0 0,0-1 1 0 0,-1 1-1 0 0,1 0 1 0 0,1-1 0 0 0,1-1 174 0 0,0 0 1 0 0,0 0 0 0 0,0 1-1 0 0,0-1 1 0 0,0 1 0 0 0,0 0 0 0 0,5-3-1 0 0,23-8 232 0 0,1 1 0 0 0,0 1 0 0 0,53-10 0 0 0,38 4-1910 0 0,-97 16-1991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43.321"/>
    </inkml:context>
    <inkml:brush xml:id="br0">
      <inkml:brushProperty name="width" value="0.1" units="cm"/>
      <inkml:brushProperty name="height" value="0.1" units="cm"/>
      <inkml:brushProperty name="color" value="#E71224"/>
    </inkml:brush>
  </inkml:definitions>
  <inkml:trace contextRef="#ctx0" brushRef="#br0">349 140 8001 0 0,'-2'-43'-60'0'0,"2"41"76"0"0,0 0 1 0 0,0 0-1 0 0,1 0 0 0 0,-1 0 0 0 0,1 0 0 0 0,-1 0 0 0 0,1 0 0 0 0,0 0 0 0 0,0 0 0 0 0,-1 0 0 0 0,1 1 1 0 0,1-1-1 0 0,-1 0 0 0 0,0 1 0 0 0,2-3 0 0 0,25-26 431 0 0,-25 27-372 0 0,-1 1 16 0 0,0 1-1 0 0,-1-1 1 0 0,1 0 0 0 0,0 0 0 0 0,-1 0 0 0 0,1 0-1 0 0,-1 0 1 0 0,0 0 0 0 0,2-4 0 0 0,-3 6-75 0 0,0-1 0 0 0,0 1 0 0 0,0 0 0 0 0,0 0 0 0 0,0-1 0 0 0,0 1 0 0 0,0 0 0 0 0,0 0 0 0 0,0-1 0 0 0,0 1 0 0 0,0 0 0 0 0,0 0 0 0 0,-1-1 0 0 0,1 1 0 0 0,0 0 0 0 0,0 0 0 0 0,0 0 1 0 0,0-1-1 0 0,0 1 0 0 0,-1 0 0 0 0,1 0 0 0 0,0 0 0 0 0,0 0 0 0 0,-1-1 0 0 0,1 1 0 0 0,0 0 0 0 0,0 0 0 0 0,0 0 0 0 0,-1 0 0 0 0,1 0 0 0 0,-19-3 117 0 0,-13 5-147 0 0,-53 8 0 0 0,73-8 29 0 0,3 0-24 0 0,9-1 12 0 0,0-1-1 0 0,0 0 1 0 0,0 0-1 0 0,0 0 0 0 0,0 0 1 0 0,0 0-1 0 0,0 0 1 0 0,0 0-1 0 0,0 0 0 0 0,0 0 1 0 0,0 0-1 0 0,0 0 1 0 0,0 0-1 0 0,0 0 0 0 0,0 0 1 0 0,0 0-1 0 0,0 0 1 0 0,0 0-1 0 0,0 1 0 0 0,0-1 1 0 0,0 0-1 0 0,0 0 1 0 0,0 0-1 0 0,0 0 0 0 0,0 0 1 0 0,0 0-1 0 0,0 0 1 0 0,0 0-1 0 0,1 0 19 0 0,-6 1 1110 0 0,-6 9-1009 0 0,-37 31 41 0 0,37-31 834 0 0,-6 28-753 0 0,-53 120-7 0 0,36-69 51 0 0,27-68-205 0 0,2-4-6 0 0,-27 93 357 0 0,29-99-370 0 0,1 1-1 0 0,1-1 1 0 0,0 1 0 0 0,1 0-1 0 0,0-1 1 0 0,1 1 0 0 0,3 19-1 0 0,-2-24-21 0 0,0 1-1 0 0,0-1 0 0 0,1 0 1 0 0,0 0-1 0 0,1-1 1 0 0,-1 1-1 0 0,1 0 0 0 0,1-1 1 0 0,-1 0-1 0 0,1 0 0 0 0,0-1 1 0 0,0 1-1 0 0,1-1 0 0 0,0 0 1 0 0,0-1-1 0 0,0 1 1 0 0,0-1-1 0 0,1 0 0 0 0,-1-1 1 0 0,1 1-1 0 0,0-1 0 0 0,13 3 1 0 0,12 2-23 0 0,-25-7-160 0 0,27 0-149 0 0,113 0-159 0 0,-122-1-30 0 0,0-1 0 0 0,0-1 0 0 0,0-2 0 0 0,-1 0-1 0 0,1-2 1 0 0,-1 0 0 0 0,38-16 0 0 0,-20 4-852 0 0,-12 0-108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43.661"/>
    </inkml:context>
    <inkml:brush xml:id="br0">
      <inkml:brushProperty name="width" value="0.1" units="cm"/>
      <inkml:brushProperty name="height" value="0.1" units="cm"/>
      <inkml:brushProperty name="color" value="#E71224"/>
    </inkml:brush>
  </inkml:definitions>
  <inkml:trace contextRef="#ctx0" brushRef="#br0">1 4 7741 0 0,'0'0'2522'0'0,"12"3"-2437"0"0,8 2-82 0 0,1-1 0 0 0,25 2 0 0 0,132 3-132 0 0,-154-8-56 0 0,-1-1-1 0 0,1-1 1 0 0,32-5-1 0 0,-26 1-148 0 0,48-8-967 0 0,-43 6 371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44.018"/>
    </inkml:context>
    <inkml:brush xml:id="br0">
      <inkml:brushProperty name="width" value="0.1" units="cm"/>
      <inkml:brushProperty name="height" value="0.1" units="cm"/>
      <inkml:brushProperty name="color" value="#E71224"/>
    </inkml:brush>
  </inkml:definitions>
  <inkml:trace contextRef="#ctx0" brushRef="#br0">314 205 6941 0 0,'19'-46'388'0'0,"7"-15"585"0"0,-25 55-816 0 0,1 1-1 0 0,-1 0 1 0 0,0-1-1 0 0,0 1 0 0 0,-1-1 1 0 0,1 1-1 0 0,-1-1 0 0 0,0 1 1 0 0,-2-7-1 0 0,2 10-125 0 0,0 1 0 0 0,-1 0 0 0 0,1-1-1 0 0,0 1 1 0 0,-1 0 0 0 0,1 0 0 0 0,-1 0-1 0 0,0-1 1 0 0,1 1 0 0 0,-1 0 0 0 0,0 0 0 0 0,0 0-1 0 0,0 0 1 0 0,0 0 0 0 0,0 0 0 0 0,0 0-1 0 0,0 0 1 0 0,0 1 0 0 0,0-1 0 0 0,0 0 0 0 0,-2 0-1 0 0,0 0-10 0 0,1 0-1 0 0,-1 1 0 0 0,0-1 0 0 0,1 1 1 0 0,-1-1-1 0 0,0 1 0 0 0,0 0 0 0 0,1 0 1 0 0,-1 1-1 0 0,-3-1 0 0 0,-5 3 6 0 0,1 0 1 0 0,0 0-1 0 0,-1 0 0 0 0,-13 8 1 0 0,8-2 61 0 0,1 0 0 0 0,1 1 1 0 0,-1 1-1 0 0,2 0 1 0 0,-1 1-1 0 0,2 0 0 0 0,0 1 1 0 0,0 0-1 0 0,-11 17 1 0 0,7-6 135 0 0,1 1 1 0 0,1 0-1 0 0,1 1 1 0 0,-17 51-1 0 0,27-68-160 0 0,0-1-1 0 0,1 1 1 0 0,0 0 0 0 0,1-1-1 0 0,0 1 1 0 0,0 0 0 0 0,1 0-1 0 0,0 0 1 0 0,2 13 0 0 0,-1-18-44 0 0,0 0 0 0 0,0 0 0 0 0,1 0 0 0 0,-1 0 1 0 0,1 0-1 0 0,0 0 0 0 0,0 0 0 0 0,1 0 0 0 0,-1-1 1 0 0,1 1-1 0 0,-1-1 0 0 0,1 1 0 0 0,0-1 0 0 0,0 0 1 0 0,1 0-1 0 0,-1-1 0 0 0,1 1 0 0 0,-1-1 0 0 0,1 1 1 0 0,0-1-1 0 0,5 2 0 0 0,3 0-230 0 0,0 1 1 0 0,0-2 0 0 0,1 0-1 0 0,0 0 1 0 0,-1-1-1 0 0,18 0 1 0 0,1-1-1175 0 0,44-5 0 0 0,-29-2 47 0 0</inkml:trace>
  <inkml:trace contextRef="#ctx0" brushRef="#br0" timeOffset="1">958 190 6941 0 0,'10'-18'247'0'0,"-1"-1"0"0"0,8-22 0 0 0,-16 36-85 0 0,1 0 1 0 0,-1 0-1 0 0,0 0 0 0 0,0 0 1 0 0,0 0-1 0 0,-1-1 1 0 0,1 1-1 0 0,-1 0 0 0 0,-1 0 1 0 0,1 0-1 0 0,-1 0 0 0 0,0 0 1 0 0,0 0-1 0 0,-3-8 1 0 0,3 11-111 0 0,0 0 1 0 0,-1 0 0 0 0,1 0 0 0 0,-1 0 0 0 0,1 1-1 0 0,-1-1 1 0 0,0 0 0 0 0,0 1 0 0 0,0 0 0 0 0,0-1 0 0 0,0 1-1 0 0,0 0 1 0 0,0 0 0 0 0,0 0 0 0 0,-1 0 0 0 0,1 0-1 0 0,0 0 1 0 0,-1 1 0 0 0,1-1 0 0 0,0 1 0 0 0,-1 0-1 0 0,1-1 1 0 0,0 1 0 0 0,-1 0 0 0 0,1 1 0 0 0,-1-1 0 0 0,-2 1-1 0 0,-5 0 8 0 0,0 1 0 0 0,0 0-1 0 0,0 0 1 0 0,0 1 0 0 0,-9 4-1 0 0,-1 2 113 0 0,1 1 0 0 0,0 1 0 0 0,1 0 0 0 0,0 1 0 0 0,1 1 0 0 0,1 1 0 0 0,-20 20 0 0 0,25-22 35 0 0,-1 1 0 0 0,2 0 1 0 0,0 1-1 0 0,0 0 0 0 0,2 0 1 0 0,-1 1-1 0 0,2 1 0 0 0,0-1 0 0 0,-8 28 1 0 0,13-36-70 0 0,1 1 1 0 0,0-1 0 0 0,0 1-1 0 0,0-1 1 0 0,1 0 0 0 0,0 1-1 0 0,0-1 1 0 0,1 1 0 0 0,0-1-1 0 0,1 0 1 0 0,-1 1 0 0 0,1-1-1 0 0,1 0 1 0 0,5 13 0 0 0,-3-11 5 0 0,1-1-1 0 0,0 1 1 0 0,0-1 0 0 0,1 0 0 0 0,-1 0 0 0 0,2-1 0 0 0,-1 0 0 0 0,1 0-1 0 0,16 9 1 0 0,-4-4-135 0 0,1-1 0 0 0,0-1 0 0 0,1-1 0 0 0,0-1 0 0 0,0 0-1 0 0,1-2 1 0 0,0-1 0 0 0,41 4 0 0 0,-51-7-473 0 0,0-2-1 0 0,1 1 1 0 0,-1-2 0 0 0,1 0-1 0 0,-1 0 1 0 0,0-1-1 0 0,0-1 1 0 0,0 0 0 0 0,13-5-1 0 0,-3-5-1611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47.638"/>
    </inkml:context>
    <inkml:brush xml:id="br0">
      <inkml:brushProperty name="width" value="0.1" units="cm"/>
      <inkml:brushProperty name="height" value="0.1" units="cm"/>
      <inkml:brushProperty name="color" value="#E71224"/>
    </inkml:brush>
  </inkml:definitions>
  <inkml:trace contextRef="#ctx0" brushRef="#br0">51 1 5176 0 0,'-14'97'200'0'0,"-16"142"645"0"0,25-154-651 0 0,4 0 1 0 0,3 0-1 0 0,4 0 1 0 0,4-1-1 0 0,24 101 1 0 0,39 103-80 0 0,3 9-91 0 0,-39-124-1129 0 0,20 237-1 0 0,-53-344 478 0 0</inkml:trace>
  <inkml:trace contextRef="#ctx0" brushRef="#br0" timeOffset="1">187 4116 3900 0 0,'-2'100'337'0'0,"4"0"0"0"0,5 1 0 0 0,38 192 0 0 0,-10-146-84 0 0,28 137 105 0 0,-52-219-576 0 0,-3 0 0 0 0,-1 94 0 0 0,-9-101-183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50.357"/>
    </inkml:context>
    <inkml:brush xml:id="br0">
      <inkml:brushProperty name="width" value="0.1" units="cm"/>
      <inkml:brushProperty name="height" value="0.1" units="cm"/>
      <inkml:brushProperty name="color" value="#E71224"/>
    </inkml:brush>
  </inkml:definitions>
  <inkml:trace contextRef="#ctx0" brushRef="#br0">169 80 7293 0 0,'0'-1'-2'0'0,"0"-5"-8"0"0,0-1 1 0 0,0 1-1 0 0,-1 0 1 0 0,1-1 0 0 0,-1 1-1 0 0,-4-10 1 0 0,5 14 16 0 0,-1 1 0 0 0,0-1 0 0 0,0 1 0 0 0,0-1 1 0 0,0 1-1 0 0,-1-1 0 0 0,1 1 0 0 0,0 0 0 0 0,0-1 0 0 0,-1 1 1 0 0,1 0-1 0 0,-1 0 0 0 0,1 0 0 0 0,-1 0 0 0 0,0 0 0 0 0,1 1 1 0 0,-1-1-1 0 0,0 0 0 0 0,1 1 0 0 0,-1-1 0 0 0,0 1 0 0 0,0 0 1 0 0,0-1-1 0 0,1 1 0 0 0,-1 0 0 0 0,0 0 0 0 0,-3 1 0 0 0,5-1-1 0 0,-1 0-1 0 0,0 0 0 0 0,1 0 0 0 0,-1 0 0 0 0,1 1 1 0 0,-1-1-1 0 0,0 0 0 0 0,1 0 0 0 0,-1 1 1 0 0,1-1-1 0 0,-1 0 0 0 0,1 1 0 0 0,-1-1 0 0 0,1 1 1 0 0,-1-1-1 0 0,1 1 0 0 0,-1-1 0 0 0,1 1 1 0 0,0-1-1 0 0,-1 1 0 0 0,1-1 0 0 0,0 1 1 0 0,-1-1-1 0 0,1 1 0 0 0,0 0 0 0 0,0-1 0 0 0,-1 1 1 0 0,1 0-1 0 0,0-1 0 0 0,0 1 0 0 0,0 0 1 0 0,0-1-1 0 0,0 1 0 0 0,0-1 0 0 0,0 1 0 0 0,0 0 1 0 0,0-1-1 0 0,0 1 0 0 0,1 0 0 0 0,-1 0 1 0 0,8 38 417 0 0,-4-24-224 0 0,4 30 630 0 0,1 80 0 0 0,-5-56-355 0 0,-6 158 790 0 0,-2-138-927 0 0,-9 139-145 0 0,-77 408-1 0 0,79-583-1688 0 0,3 0-1 0 0,-2 80 0 0 0,10-109 430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50.698"/>
    </inkml:context>
    <inkml:brush xml:id="br0">
      <inkml:brushProperty name="width" value="0.1" units="cm"/>
      <inkml:brushProperty name="height" value="0.1" units="cm"/>
      <inkml:brushProperty name="color" value="#E71224"/>
    </inkml:brush>
  </inkml:definitions>
  <inkml:trace contextRef="#ctx0" brushRef="#br0">109 62 6845 0 0,'0'0'-30'0'0,"-8"1"118"0"0,-24 3-40 0 0,24-3 888 0 0,-53 6 429 0 0,78-2-965 0 0,-14-4 496 0 0,121-3-793 0 0,395-10 8 0 0,-275 5-4 0 0,1360-22 424 0 0,-1530 29-509 0 0,815-10 270 0 0,-722 1-753 0 0,-157 8 92 0 0,-15 1-375 0 0,-17-3-310 0 0,0-1 233 0 0,-3 0-219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51.181"/>
    </inkml:context>
    <inkml:brush xml:id="br0">
      <inkml:brushProperty name="width" value="0.1" units="cm"/>
      <inkml:brushProperty name="height" value="0.1" units="cm"/>
      <inkml:brushProperty name="color" value="#E71224"/>
    </inkml:brush>
  </inkml:definitions>
  <inkml:trace contextRef="#ctx0" brushRef="#br0">288 445 3436 0 0,'-55'-55'293'0'0,"-4"-4"406"0"0,42 45-405 0 0,1-1 59 0 0,0 1 0 0 0,-1 1 0 0 0,-1 1 0 0 0,0 1-1 0 0,-23-11 1 0 0,29 17-248 0 0,-7-4 970 0 0,23 6-497 0 0,13 2-246 0 0,857-47 821 0 0,-369 16-1003 0 0,893-63 112 0 0,-1288 86-264 0 0,321-19-257 0 0,-277 30-2988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51.612"/>
    </inkml:context>
    <inkml:brush xml:id="br0">
      <inkml:brushProperty name="width" value="0.1" units="cm"/>
      <inkml:brushProperty name="height" value="0.1" units="cm"/>
      <inkml:brushProperty name="color" value="#E71224"/>
    </inkml:brush>
  </inkml:definitions>
  <inkml:trace contextRef="#ctx0" brushRef="#br0">69 21 6249 0 0,'2'-20'368'0'0,"0"35"718"0"0,-2 78 781 0 0,3 29-985 0 0,-2-39-589 0 0,-4 401 1065 0 0,-2-259-546 0 0,4 79 41 0 0,0 68-537 0 0,0-334-208 0 0,-1 0 0 0 0,-2 1 0 0 0,-9 42 1 0 0,7-65 157 0 0,6-16-263 0 0,0 0 0 0 0,0 0 0 0 0,0 0 0 0 0,0 0 0 0 0,0-1-1 0 0,0 1 1 0 0,0 0 0 0 0,0 0 0 0 0,0 0 0 0 0,0 0 0 0 0,0 0 0 0 0,0 0 0 0 0,0 0 0 0 0,0 0-1 0 0,0 0 1 0 0,0 0 0 0 0,0 0 0 0 0,0 0 0 0 0,0-1 0 0 0,0 1 0 0 0,0 0 0 0 0,0 0 0 0 0,0 0-1 0 0,0 0 1 0 0,0 0 0 0 0,0 0 0 0 0,0 0 0 0 0,0 0 0 0 0,0 0 0 0 0,0 0 0 0 0,0 0 0 0 0,0 0-1 0 0,0 0 1 0 0,0 0 0 0 0,-1 0 0 0 0,1 0 0 0 0,0-1 0 0 0,0 1 0 0 0,0 0 0 0 0,0 0 0 0 0,0 0 0 0 0,0 0-1 0 0,0 0 1 0 0,0 0 0 0 0,0 0 0 0 0,0 0 0 0 0,0 0 0 0 0,0 0 0 0 0,-1 0 0 0 0,1 0 0 0 0,0 0-1 0 0,0 0 1 0 0,0 0 0 0 0,0 0 0 0 0,0 0 0 0 0,0 0 0 0 0,0 0 0 0 0,0 1 0 0 0,0-1 0 0 0,0 0-1 0 0,0 0 1 0 0,0 0 0 0 0,-1 0 0 0 0,1 0 0 0 0,0 0 0 0 0,0 0 0 0 0,0 0 0 0 0,-1-30-54 0 0,0 12-530 0 0,0 12 455 0 0,1-3-458 0 0,-1-1 0 0 0,0 0 0 0 0,-1 1 0 0 0,-1-1 0 0 0,1 1 0 0 0,-1 0 0 0 0,-1 0 0 0 0,-7-14-1 0 0,3 13-799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52.344"/>
    </inkml:context>
    <inkml:brush xml:id="br0">
      <inkml:brushProperty name="width" value="0.1" units="cm"/>
      <inkml:brushProperty name="height" value="0.1" units="cm"/>
      <inkml:brushProperty name="color" value="#E71224"/>
    </inkml:brush>
  </inkml:definitions>
  <inkml:trace contextRef="#ctx0" brushRef="#br0">315 85 7389 0 0,'12'-66'364'0'0,"-12"50"635"0"0,0 13-161 0 0,0 12-382 0 0,-1 4-334 0 0,0 0-1 0 0,-1 0 1 0 0,0 0 0 0 0,-1 0-1 0 0,-1 0 1 0 0,0-1-1 0 0,-1 1 1 0 0,-10 19 0 0 0,-8 10-85 0 0,-32 42 1 0 0,-4 7-33 0 0,20-24-45 0 0,-66 129-3070 0 0,97-166 1242 0 0,8-21 797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52.717"/>
    </inkml:context>
    <inkml:brush xml:id="br0">
      <inkml:brushProperty name="width" value="0.1" units="cm"/>
      <inkml:brushProperty name="height" value="0.1" units="cm"/>
      <inkml:brushProperty name="color" value="#E71224"/>
    </inkml:brush>
  </inkml:definitions>
  <inkml:trace contextRef="#ctx0" brushRef="#br0">98 90 6125 0 0,'-14'4'82'0'0,"-25"10"281"0"0,36-13-345 0 0,1 0 0 0 0,0 1 0 0 0,0-1 0 0 0,0 1 0 0 0,0-1 0 0 0,0 1 0 0 0,0-1 0 0 0,0 1 0 0 0,0 0 0 0 0,1 0 0 0 0,-1 0 0 0 0,1 0 0 0 0,-2 4 0 0 0,-2 3-3 0 0,3-6 44 0 0,0 1 0 0 0,0 0 0 0 0,1 0 0 0 0,0 0 0 0 0,-1 0 1 0 0,0 6-1 0 0,2-9-36 0 0,0 0 0 0 0,0 0 1 0 0,0 0-1 0 0,0 0 1 0 0,1 0-1 0 0,-1 0 0 0 0,0 0 1 0 0,0 0-1 0 0,1 0 0 0 0,-1 0 1 0 0,1 0-1 0 0,-1 0 1 0 0,1 0-1 0 0,-1 0 0 0 0,1 0 1 0 0,0 0-1 0 0,-1 0 0 0 0,1-1 1 0 0,0 1-1 0 0,0 0 1 0 0,-1 0-1 0 0,1-1 0 0 0,0 1 1 0 0,0-1-1 0 0,0 1 1 0 0,0-1-1 0 0,0 1 0 0 0,0-1 1 0 0,0 1-1 0 0,1-1 0 0 0,10 4 84 0 0,0-1 0 0 0,0-1-1 0 0,0 0 1 0 0,1-1 0 0 0,-1 0-1 0 0,0-1 1 0 0,19-2 0 0 0,5 2 2 0 0,1012-37 193 0 0,-657 17-25 0 0,-133 9-128 0 0,1155-76 147 0 0,-1306 77-280 0 0,-18 3 147 0 0,132-27 0 0 0,-208 29 268 0 0,-21 3 283 0 0,-23 4-225 0 0,20 0-1013 0 0,0 1 0 0 0,1 1 0 0 0,-1-1 0 0 0,0 2 0 0 0,-9 5 0 0 0,16-7-469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44.655"/>
    </inkml:context>
    <inkml:brush xml:id="br0">
      <inkml:brushProperty name="width" value="0.1" units="cm"/>
      <inkml:brushProperty name="height" value="0.1" units="cm"/>
      <inkml:brushProperty name="color" value="#E71224"/>
    </inkml:brush>
  </inkml:definitions>
  <inkml:trace contextRef="#ctx0" brushRef="#br0">279 470 8165 0 0,'15'-29'595'0'0,"-2"-1"1"0"0,-1-1 0 0 0,-2 0-1 0 0,13-63 1 0 0,-21 84-484 0 0,-1 0-1 0 0,0 1 1 0 0,0-1-1 0 0,-1 0 1 0 0,0 0 0 0 0,-1 1-1 0 0,0-1 1 0 0,0 0-1 0 0,-1 1 1 0 0,0-1 0 0 0,-1 1-1 0 0,-5-13 1 0 0,6 17-103 0 0,-1 1 1 0 0,1-1 0 0 0,-1 1 0 0 0,0 0-1 0 0,0 0 1 0 0,0 0 0 0 0,0 0-1 0 0,-1 1 1 0 0,0-1 0 0 0,0 1 0 0 0,0 0-1 0 0,0 0 1 0 0,0 0 0 0 0,0 0 0 0 0,-1 1-1 0 0,1 0 1 0 0,-1 0 0 0 0,0 0-1 0 0,0 0 1 0 0,0 1 0 0 0,0 0 0 0 0,0 0-1 0 0,0 0 1 0 0,0 1 0 0 0,-7 0 0 0 0,-1 0-17 0 0,-1 1 0 0 0,1 0 0 0 0,0 1 1 0 0,0 1-1 0 0,0 0 0 0 0,0 1 1 0 0,0 0-1 0 0,1 1 0 0 0,0 1 0 0 0,0 0 1 0 0,0 0-1 0 0,1 1 0 0 0,-1 1 1 0 0,-17 16-1 0 0,26-23 6 0 0,1 2-1 0 0,0-1 1 0 0,1 0 0 0 0,-1 0-1 0 0,0 0 1 0 0,1 1 0 0 0,-1-1-1 0 0,1 1 1 0 0,0 0 0 0 0,0-1-1 0 0,0 1 1 0 0,0 0 0 0 0,0-1-1 0 0,1 1 1 0 0,-1 0 0 0 0,1 0-1 0 0,0 5 1 0 0,0-4 3 0 0,1 0 1 0 0,-1-1-1 0 0,1 1 1 0 0,1 0-1 0 0,-1-1 1 0 0,0 1-1 0 0,1-1 0 0 0,0 0 1 0 0,0 1-1 0 0,0-1 1 0 0,0 0-1 0 0,2 3 1 0 0,6 4 10 0 0,-1-1 1 0 0,1 0-1 0 0,1 0 1 0 0,0-1-1 0 0,0 0 1 0 0,16 8 0 0 0,10 2-10 0 0,2-2 1 0 0,76 22 0 0 0,-75-26 11 0 0,0 1-1 0 0,68 33 1 0 0,-101-42-15 0 0,0 0 1 0 0,0 1-1 0 0,0 0 1 0 0,0 0-1 0 0,-1 1 1 0 0,10 10-1 0 0,-15-15 0 0 0,0 1 0 0 0,1-1-1 0 0,-1 1 1 0 0,0-1 0 0 0,0 1-1 0 0,0 0 1 0 0,0 0 0 0 0,0-1-1 0 0,-1 1 1 0 0,1 0 0 0 0,-1 0 0 0 0,1 0-1 0 0,-1 0 1 0 0,1 0 0 0 0,-1 0-1 0 0,0 0 1 0 0,0 0 0 0 0,0 0-1 0 0,0-1 1 0 0,-1 1 0 0 0,1 0-1 0 0,0 0 1 0 0,-1 0 0 0 0,1 0 0 0 0,-1 0-1 0 0,0 0 1 0 0,1 0 0 0 0,-1-1-1 0 0,0 1 1 0 0,0 0 0 0 0,0-1-1 0 0,0 1 1 0 0,-3 2 0 0 0,-3 3 2 0 0,-1 0 1 0 0,0-1-1 0 0,0 0 1 0 0,0 0 0 0 0,-1-1-1 0 0,0 0 1 0 0,0 0-1 0 0,0-1 1 0 0,0 0-1 0 0,-1-1 1 0 0,0 0-1 0 0,1-1 1 0 0,-20 3-1 0 0,12-3-66 0 0,0-1 0 0 0,0 0 0 0 0,0-1 1 0 0,-1-1-1 0 0,1-1 0 0 0,0 0 0 0 0,-24-7 0 0 0,30 5-122 0 0,0 1 0 0 0,0-2 0 0 0,0 1 0 0 0,1-1 0 0 0,-1-1 0 0 0,1 0 0 0 0,-12-10 0 0 0,19 13 45 0 0,-1 0 0 0 0,1 0-1 0 0,-1 0 1 0 0,1-1 0 0 0,0 1 0 0 0,1-1 0 0 0,-1 0 0 0 0,0 0 0 0 0,1 0 0 0 0,0 0 0 0 0,0-1-1 0 0,0 1 1 0 0,1 0 0 0 0,-1-1 0 0 0,1 1 0 0 0,0-1 0 0 0,1 0 0 0 0,-1 1 0 0 0,1-1 0 0 0,0-8-1 0 0,1 2-44 0 0,1 0 0 0 0,0 0 0 0 0,0 1-1 0 0,1-1 1 0 0,1 1 0 0 0,0 0 0 0 0,0 0 0 0 0,1 0-1 0 0,0 1 1 0 0,1-1 0 0 0,0 1 0 0 0,0 1-1 0 0,1-1 1 0 0,0 1 0 0 0,1 0 0 0 0,-1 0-1 0 0,2 1 1 0 0,16-12 0 0 0,10-2-180 0 0,1 2 1 0 0,0 1-1 0 0,71-24 1 0 0,21-10 1381 0 0,-116 46-414 0 0,1-1 0 0 0,-1 0 1 0 0,16-13-1 0 0,-24 16-258 0 0,0 1 1 0 0,0-1 0 0 0,0 0-1 0 0,-1-1 1 0 0,0 1 0 0 0,0-1-1 0 0,0 1 1 0 0,0-1 0 0 0,-1 0-1 0 0,1 0 1 0 0,2-10 0 0 0,-5 14-266 0 0,0 1 1 0 0,0-1-1 0 0,0 0 1 0 0,1 0-1 0 0,-1 0 1 0 0,0 0-1 0 0,1 0 1 0 0,-1 1-1 0 0,1-1 1 0 0,-1 0-1 0 0,1 0 1 0 0,-1 1-1 0 0,1-1 1 0 0,-1 0-1 0 0,1 1 1 0 0,-1-1-1 0 0,1 1 1 0 0,0-1-1 0 0,0 1 1 0 0,-1-1-1 0 0,2 0 1 0 0,-1 1-56 0 0,0 0 0 0 0,0 0 1 0 0,-1 0-1 0 0,1 0 1 0 0,0 0-1 0 0,0 0 0 0 0,-1 1 1 0 0,1-1-1 0 0,0 0 1 0 0,0 0-1 0 0,-1 1 0 0 0,1-1 1 0 0,0 0-1 0 0,-1 1 1 0 0,1-1-1 0 0,-1 1 1 0 0,1-1-1 0 0,0 1 0 0 0,0 1 1 0 0,4 4-54 0 0,0 0-1 0 0,0 1 1 0 0,6 12 0 0 0,-9-16 93 0 0,24 45-10 0 0,-2 0 1 0 0,-2 2 0 0 0,-3 1 0 0 0,-1 1 0 0 0,-3 0 0 0 0,-3 1 0 0 0,11 92 0 0 0,-22-138-115 0 0,0 0 0 0 0,-1 1 1 0 0,0-1-1 0 0,0 0 0 0 0,-1 1 0 0 0,1-1 0 0 0,-2 0 1 0 0,1 1-1 0 0,-1-1 0 0 0,0 0 0 0 0,-4 7 0 0 0,6-13 36 0 0,0-1 0 0 0,-1 1 0 0 0,1-1-1 0 0,0 1 1 0 0,-1-1 0 0 0,1 1-1 0 0,-1-1 1 0 0,1 1 0 0 0,-1-1-1 0 0,1 0 1 0 0,-1 1 0 0 0,1-1-1 0 0,-1 1 1 0 0,1-1 0 0 0,-1 0-1 0 0,0 0 1 0 0,1 1 0 0 0,-1-1-1 0 0,0 0 1 0 0,1 0 0 0 0,-1 0 0 0 0,1 0-1 0 0,-1 1 1 0 0,0-1 0 0 0,1 0-1 0 0,-1 0 1 0 0,-1-1 0 0 0,1 1-17 0 0,-1-1 1 0 0,0 1 0 0 0,0-1-1 0 0,1 0 1 0 0,-1 1 0 0 0,0-1 0 0 0,1 0-1 0 0,-1 0 1 0 0,-2-3 0 0 0,-1-1-6 0 0,0 0 0 0 0,-1 0 0 0 0,-6-12 1 0 0,8 12 67 0 0,1-1 0 0 0,1 0 0 0 0,-1 0-1 0 0,1 0 1 0 0,0 0 0 0 0,0 0 0 0 0,1 0 0 0 0,0 0 0 0 0,0 0 0 0 0,0-1 0 0 0,1 1 0 0 0,0 0 0 0 0,0-1 0 0 0,0 1 0 0 0,1 0 0 0 0,0 0 0 0 0,0-1 0 0 0,1 1-1 0 0,0 0 1 0 0,4-10 0 0 0,-2 7 51 0 0,0 0 0 0 0,1 0-1 0 0,1 0 1 0 0,-1 0-1 0 0,1 1 1 0 0,1 0 0 0 0,-1 0-1 0 0,1 0 1 0 0,1 1-1 0 0,-1 0 1 0 0,18-11 0 0 0,-14 12-60 0 0,0 0 1 0 0,1 0-1 0 0,0 1 1 0 0,0 1-1 0 0,1 0 1 0 0,-1 1 0 0 0,1 0-1 0 0,-1 1 1 0 0,1 0-1 0 0,0 1 1 0 0,0 1 0 0 0,0 0-1 0 0,0 1 1 0 0,0 0-1 0 0,0 0 1 0 0,-1 2-1 0 0,1 0 1 0 0,-1 0 0 0 0,1 1-1 0 0,-1 1 1 0 0,0 0-1 0 0,0 0 1 0 0,13 10 0 0 0,-16-10-3 0 0,0 0 0 0 0,-1 1 0 0 0,0 1 0 0 0,0-1 0 0 0,0 1 0 0 0,-1 1 0 0 0,7 8 0 0 0,-12-13-6 0 0,0-1-1 0 0,0 1 0 0 0,-1 0 1 0 0,1 0-1 0 0,-1 0 1 0 0,1 0-1 0 0,-1 0 0 0 0,0 0 1 0 0,0 0-1 0 0,-1 0 1 0 0,1 0-1 0 0,-1 0 0 0 0,1 0 1 0 0,-1 1-1 0 0,0-1 1 0 0,0 0-1 0 0,0 0 0 0 0,-1 1 1 0 0,1-1-1 0 0,-1 0 1 0 0,0 0-1 0 0,0 0 1 0 0,0 0-1 0 0,0 0 0 0 0,0 0 1 0 0,-1 0-1 0 0,-1 3 1 0 0,-1-1 5 0 0,1-1 0 0 0,-1 1 1 0 0,-1-1-1 0 0,1 0 1 0 0,0 0-1 0 0,-1 0 0 0 0,0-1 1 0 0,0 1-1 0 0,0-1 1 0 0,-1 0-1 0 0,1-1 1 0 0,0 1-1 0 0,-8 1 0 0 0,10-3-4 0 0,-1 0-1 0 0,1 1 0 0 0,-1-2 0 0 0,1 1 1 0 0,-1 0-1 0 0,0-1 0 0 0,1 0 1 0 0,-1 0-1 0 0,0 0 0 0 0,1 0 0 0 0,-1 0 1 0 0,0-1-1 0 0,1 0 0 0 0,-1 1 0 0 0,1-1 1 0 0,-1-1-1 0 0,1 1 0 0 0,-1 0 1 0 0,1-1-1 0 0,0 0 0 0 0,0 0 0 0 0,-5-3 1 0 0,7 3-7 0 0,0 0 1 0 0,-1 0 0 0 0,1-1-1 0 0,0 1 1 0 0,0 0 0 0 0,0-1 0 0 0,0 1-1 0 0,1-1 1 0 0,-1 1 0 0 0,1-1-1 0 0,-1 1 1 0 0,1-1 0 0 0,0 0 0 0 0,0 1-1 0 0,0-5 1 0 0,7-40-98 0 0,-5 38 66 0 0,1 0 0 0 0,1 0 1 0 0,0 0-1 0 0,0 0 1 0 0,0 1-1 0 0,1-1 1 0 0,1 1-1 0 0,-1 1 1 0 0,1-1-1 0 0,1 1 1 0 0,-1 0-1 0 0,1 0 1 0 0,1 1-1 0 0,-1-1 0 0 0,1 2 1 0 0,0-1-1 0 0,10-4 1 0 0,-9 5-166 0 0,0 0 1 0 0,1 1 0 0 0,0 1-1 0 0,0-1 1 0 0,0 1-1 0 0,0 1 1 0 0,0 0 0 0 0,1 1-1 0 0,-1 0 1 0 0,1 0-1 0 0,-1 1 1 0 0,1 0-1 0 0,-1 1 1 0 0,1 0 0 0 0,17 5-1 0 0,-9 0 66 0 0,0-2-1 0 0,0 0 1 0 0,0-1 0 0 0,1-1-1 0 0,-1 0 1 0 0,1-2-1 0 0,25-2 1 0 0,-44 2 159 0 0,0-1 1 0 0,0 1 0 0 0,0 0-1 0 0,0-1 1 0 0,0 1 0 0 0,1-1-1 0 0,-1 1 1 0 0,0-1 0 0 0,0 1-1 0 0,0-1 1 0 0,0 0 0 0 0,0 1-1 0 0,0-1 1 0 0,-1 0 0 0 0,1 0-1 0 0,0 0 1 0 0,1-1 0 0 0,-2 1 10 0 0,0 1 1 0 0,0-1-1 0 0,1 1 1 0 0,-1-1 0 0 0,0 1-1 0 0,0-1 1 0 0,0 0-1 0 0,0 1 1 0 0,0-1 0 0 0,0 1-1 0 0,0-1 1 0 0,0 1-1 0 0,0-1 1 0 0,0 0 0 0 0,0 1-1 0 0,0-1 1 0 0,0 1-1 0 0,0-1 1 0 0,0 1-1 0 0,-1-1 1 0 0,1 1 0 0 0,0-1-1 0 0,0 1 1 0 0,-1-1-1 0 0,1 1 1 0 0,0-1 0 0 0,-1 1-1 0 0,1-1 1 0 0,-1 1-1 0 0,1 0 1 0 0,0-1-1 0 0,-1 1 1 0 0,1 0 0 0 0,-1-1-1 0 0,1 1 1 0 0,-1 0-1 0 0,0-1 1 0 0,0 1-21 0 0,0-1 1 0 0,-1 1-1 0 0,1-1 0 0 0,0 1 0 0 0,0 0 1 0 0,-1 0-1 0 0,1 0 0 0 0,0-1 0 0 0,-1 1 1 0 0,1 0-1 0 0,0 1 0 0 0,-1-1 0 0 0,1 0 1 0 0,0 0-1 0 0,0 1 0 0 0,-1-1 1 0 0,1 0-1 0 0,0 1 0 0 0,0-1 0 0 0,-1 1 1 0 0,1 0-1 0 0,0-1 0 0 0,0 1 0 0 0,0 0 1 0 0,0 0-1 0 0,0 0 0 0 0,0-1 1 0 0,0 1-1 0 0,-1 2 0 0 0,-1 1-6 0 0,-1 0 0 0 0,1 0-1 0 0,0 0 1 0 0,0 1 0 0 0,-5 8 0 0 0,-4 13 41 0 0,2 2 1 0 0,-11 40 0 0 0,19-60-8 0 0,0 0 1 0 0,0 1 0 0 0,1-1-1 0 0,1 0 1 0 0,-1 0 0 0 0,1 1 0 0 0,1-1-1 0 0,-1 0 1 0 0,1 0 0 0 0,1 0-1 0 0,0 1 1 0 0,0-1 0 0 0,5 12-1 0 0,-4-16-29 0 0,-1 0-1 0 0,1-1 1 0 0,0 1-1 0 0,0 0 1 0 0,0-1-1 0 0,0 0 1 0 0,1 0-1 0 0,-1 0 1 0 0,1 0-1 0 0,0-1 1 0 0,0 1-1 0 0,0-1 1 0 0,0 0-1 0 0,0 0 1 0 0,0 0-1 0 0,1-1 1 0 0,-1 0 0 0 0,1 0-1 0 0,-1 0 1 0 0,1 0-1 0 0,-1 0 1 0 0,1-1-1 0 0,0 0 1 0 0,-1 0-1 0 0,6-1 1 0 0,0 0-26 0 0,-1 0 1 0 0,1 0 0 0 0,-1-1 0 0 0,0 0 0 0 0,0-1 0 0 0,0 0 0 0 0,0-1 0 0 0,0 1 0 0 0,-1-2 0 0 0,0 1 0 0 0,11-8 0 0 0,-12 6-13 0 0,-1-1 1 0 0,1 1-1 0 0,-1-1 0 0 0,-1 0 0 0 0,1 0 0 0 0,-1 0 1 0 0,-1-1-1 0 0,1 0 0 0 0,-1 0 0 0 0,-1 0 1 0 0,1-1-1 0 0,-1 1 0 0 0,-1-1 0 0 0,3-12 0 0 0,-3 9-31 0 0,-1 1 0 0 0,0-1-1 0 0,-1 0 1 0 0,0 0-1 0 0,-1 1 1 0 0,0-1-1 0 0,0 1 1 0 0,-2-1-1 0 0,1 1 1 0 0,-8-19-1 0 0,8 25 36 0 0,-1 0-1 0 0,1 1 0 0 0,-1 0 0 0 0,0 0 0 0 0,0 0 0 0 0,0 0 0 0 0,-1 0 0 0 0,0 1 0 0 0,1-1 1 0 0,-1 1-1 0 0,0 0 0 0 0,-1 0 0 0 0,1 0 0 0 0,0 1 0 0 0,-8-4 0 0 0,9 5 13 0 0,0 0 0 0 0,1 0 0 0 0,-1 0 0 0 0,0 0 0 0 0,0 1 0 0 0,0-1 0 0 0,0 1 0 0 0,0-1 0 0 0,0 1 0 0 0,0 0 0 0 0,0 0 0 0 0,0 1 0 0 0,0-1 0 0 0,0 0 0 0 0,0 1 0 0 0,0 0 0 0 0,0 0 0 0 0,1 0 0 0 0,-1 0 0 0 0,0 0 0 0 0,1 1 0 0 0,-1-1 0 0 0,0 1 0 0 0,1-1 0 0 0,0 1 0 0 0,-1 0 0 0 0,-2 3 0 0 0,4-4-12 0 0,1 0 1 0 0,-1-1-1 0 0,0 1 1 0 0,0 0 0 0 0,1 0-1 0 0,-1 0 1 0 0,1 0-1 0 0,-1 0 1 0 0,1 1-1 0 0,-1-1 1 0 0,1 0-1 0 0,0 0 1 0 0,-1 0-1 0 0,1 0 1 0 0,0 0 0 0 0,0 1-1 0 0,0-1 1 0 0,0 0-1 0 0,0 0 1 0 0,0 0-1 0 0,0 1 1 0 0,0-1-1 0 0,1 0 1 0 0,-1 0 0 0 0,0 0-1 0 0,1 0 1 0 0,-1 0-1 0 0,1 0 1 0 0,-1 0-1 0 0,1 1 1 0 0,0-2-1 0 0,-1 1 1 0 0,1 0 0 0 0,0 0-1 0 0,0 0 1 0 0,-1 0-1 0 0,1 0 1 0 0,0 0-1 0 0,0-1 1 0 0,0 1-1 0 0,0 0 1 0 0,0-1 0 0 0,2 2-1 0 0,2 1-168 0 0,0-1 0 0 0,0 1-1 0 0,0-1 1 0 0,1 0 0 0 0,-1 0 0 0 0,1 0-1 0 0,8 1 1 0 0,-9-3 42 0 0,0 0 0 0 0,0 0 0 0 0,0 0-1 0 0,1-1 1 0 0,-1 1 0 0 0,0-1 0 0 0,0-1 0 0 0,0 1 0 0 0,0-1-1 0 0,0 1 1 0 0,0-1 0 0 0,-1-1 0 0 0,1 1 0 0 0,-1-1 0 0 0,1 0-1 0 0,6-6 1 0 0,1-1 99 0 0,-1-1-1 0 0,-1 0 1 0 0,0-1-1 0 0,11-16 1 0 0,-17 20 140 0 0,0 0 1 0 0,0 0-1 0 0,-1-1 0 0 0,0 1 1 0 0,4-17-1 0 0,-6 18 155 0 0,1 0-1 0 0,0 0 1 0 0,1 0 0 0 0,-1 0-1 0 0,1 0 1 0 0,0 0 0 0 0,1 1 0 0 0,7-11-1 0 0,-11 17-229 0 0,0 0-1 0 0,0 0 0 0 0,0 0 1 0 0,0 0-1 0 0,0 0 0 0 0,0 0 1 0 0,1 0-1 0 0,-1 0 1 0 0,0 0-1 0 0,0-1 0 0 0,0 1 1 0 0,0 0-1 0 0,0 0 0 0 0,0 0 1 0 0,0 0-1 0 0,0 0 1 0 0,1 0-1 0 0,-1 0 0 0 0,0 0 1 0 0,0 0-1 0 0,0 0 0 0 0,0 0 1 0 0,0 0-1 0 0,0 0 1 0 0,0 0-1 0 0,1 0 0 0 0,-1 0 1 0 0,0 0-1 0 0,0 0 0 0 0,0 0 1 0 0,0 0-1 0 0,0 0 1 0 0,0 0-1 0 0,0 0 0 0 0,0 1 1 0 0,1-1-1 0 0,-1 0 0 0 0,0 0 1 0 0,0 0-1 0 0,0 0 1 0 0,0 0-1 0 0,0 0 0 0 0,0 0 1 0 0,0 0-1 0 0,0 0 0 0 0,0 0 1 0 0,0 1-1 0 0,0-1 1 0 0,0 0-1 0 0,0 0 0 0 0,1 0 1 0 0,-1 0-1 0 0,0 0 0 0 0,0 0 1 0 0,0 1-1 0 0,3 12 525 0 0,0 29-482 0 0,-1-15 164 0 0,15 127 341 0 0,11 72-261 0 0,-22-189-302 0 0,-1-11-12 0 0,-1 0 0 0 0,1 28 0 0 0,-5-83-68 0 0,2-1-1 0 0,1 0 1 0 0,2 1 0 0 0,0-1-1 0 0,2 1 1 0 0,2 1-1 0 0,0 0 1 0 0,2 0 0 0 0,27-51-1 0 0,-35 74 91 0 0,0 0 0 0 0,1 1 0 0 0,-1-1-1 0 0,1 1 1 0 0,0 0 0 0 0,0 0 0 0 0,1 0 0 0 0,-1 0 0 0 0,1 1 0 0 0,5-3-1 0 0,-9 5-12 0 0,0 0-1 0 0,1 1 0 0 0,-1-1 1 0 0,1 1-1 0 0,-1-1 1 0 0,0 1-1 0 0,1 0 0 0 0,-1-1 1 0 0,1 1-1 0 0,-1 0 0 0 0,1 0 1 0 0,-1 0-1 0 0,1 0 0 0 0,-1 0 1 0 0,1 0-1 0 0,-1 1 0 0 0,3 0 1 0 0,-2 0-2 0 0,-1 0 0 0 0,1 0 0 0 0,-1 0 1 0 0,1 0-1 0 0,-1 0 0 0 0,1 1 0 0 0,-1-1 1 0 0,0 1-1 0 0,0-1 0 0 0,0 1 0 0 0,0-1 1 0 0,0 1-1 0 0,0-1 0 0 0,0 1 0 0 0,0 0 1 0 0,-1 0-1 0 0,2 3 0 0 0,0 1 16 0 0,-1 0 0 0 0,0 0 0 0 0,0 0 0 0 0,0 0 0 0 0,-1 1 0 0 0,0-1 0 0 0,0 0 0 0 0,-1 0 0 0 0,0 1 0 0 0,0-1 0 0 0,0 0 0 0 0,-1 0 0 0 0,1 0 1 0 0,-2 0-1 0 0,1 0 0 0 0,0 0 0 0 0,-1-1 0 0 0,0 1 0 0 0,-1-1 0 0 0,1 0 0 0 0,-1 0 0 0 0,-6 6 0 0 0,-2 2-10 0 0,0-1 0 0 0,-1 0 0 0 0,0-1-1 0 0,-1-1 1 0 0,0 0 0 0 0,-30 15 0 0 0,42-24-3 0 0,0 0 0 0 0,0 0 0 0 0,0-1 0 0 0,0 1-1 0 0,0 0 1 0 0,0-1 0 0 0,0 0 0 0 0,0 1 0 0 0,-1-1 0 0 0,1 0 0 0 0,-3 0-1 0 0,5 0-2 0 0,0 0 1 0 0,0 0-1 0 0,-1 0 0 0 0,1 0 0 0 0,0 0 0 0 0,0 0 0 0 0,0 0 0 0 0,0-1 0 0 0,0 1 0 0 0,0 0 0 0 0,-1 0 0 0 0,1 0 0 0 0,0 0 0 0 0,0 0 0 0 0,0 0 0 0 0,0 0 0 0 0,0 0 0 0 0,0 0 0 0 0,0 0 0 0 0,-1-1 0 0 0,1 1 1 0 0,0 0-1 0 0,0 0 0 0 0,0 0 0 0 0,0 0 0 0 0,0 0 0 0 0,0 0 0 0 0,0 0 0 0 0,0-1 0 0 0,0 1 0 0 0,0 0 0 0 0,0 0 0 0 0,0 0 0 0 0,0 0 0 0 0,0 0 0 0 0,0-1 0 0 0,0 1 0 0 0,0 0 0 0 0,0 0 0 0 0,0 0 0 0 0,0 0 0 0 0,0 0 1 0 0,0-1-1 0 0,0 1 0 0 0,0 0 0 0 0,0 0 0 0 0,12-11 68 0 0,-8 9-66 0 0,1-1 0 0 0,0 1 0 0 0,-1 0-1 0 0,1 0 1 0 0,0 0 0 0 0,0 1 0 0 0,0-1 0 0 0,0 1 0 0 0,0 1 0 0 0,0-1 0 0 0,1 1 0 0 0,-1-1 0 0 0,0 2-1 0 0,0-1 1 0 0,0 0 0 0 0,0 1 0 0 0,0 0 0 0 0,0 0 0 0 0,0 1 0 0 0,0-1 0 0 0,5 3 0 0 0,4 3-22 0 0,0 1 1 0 0,0 0 0 0 0,-1 1 0 0 0,0 1 0 0 0,18 17 0 0 0,-15-8-1085 0 0,-8-7-2112 0 0,-4-9 2032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53.059"/>
    </inkml:context>
    <inkml:brush xml:id="br0">
      <inkml:brushProperty name="width" value="0.1" units="cm"/>
      <inkml:brushProperty name="height" value="0.1" units="cm"/>
      <inkml:brushProperty name="color" value="#E71224"/>
    </inkml:brush>
  </inkml:definitions>
  <inkml:trace contextRef="#ctx0" brushRef="#br0">221 20 6625 0 0,'11'-10'492'0'0,"-5"0"2800"0"0,-6 10-3253 0 0,-9 13 1720 0 0,3-7-1540 0 0,1 1 0 0 0,0 0-1 0 0,0 0 1 0 0,1 1 0 0 0,0 0 0 0 0,0-1-1 0 0,1 1 1 0 0,-4 14 0 0 0,-6 10 164 0 0,-7 23-63 0 0,15-38-294 0 0,0-1 0 0 0,-10 18 0 0 0,-51 82-1231 0 0,21-40-1352 0 0,28-44 1063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57.243"/>
    </inkml:context>
    <inkml:brush xml:id="br0">
      <inkml:brushProperty name="width" value="0.1" units="cm"/>
      <inkml:brushProperty name="height" value="0.1" units="cm"/>
      <inkml:brushProperty name="color" value="#E71224"/>
    </inkml:brush>
  </inkml:definitions>
  <inkml:trace contextRef="#ctx0" brushRef="#br0">34 35 4876 0 0,'0'-3'54'0'0,"1"1"0"0"0,0 0 0 0 0,1-1 0 0 0,-1 1 0 0 0,0-1 0 0 0,1 1 0 0 0,-1 0 0 0 0,4-3 0 0 0,-4 4-18 0 0,0 0 0 0 0,0 0 0 0 0,1 1-1 0 0,-1-1 1 0 0,0 1 0 0 0,1-1 0 0 0,-1 1-1 0 0,0-1 1 0 0,1 1 0 0 0,-1 0 0 0 0,1 0 0 0 0,-1-1-1 0 0,1 1 1 0 0,-1 0 0 0 0,1 0 0 0 0,-1 1-1 0 0,1-1 1 0 0,1 0 0 0 0,1 1 3 0 0,1-1 1 0 0,0 1-1 0 0,-1 0 1 0 0,1 0-1 0 0,-1 1 1 0 0,1-1-1 0 0,-1 1 0 0 0,0 0 1 0 0,0 0-1 0 0,0 0 1 0 0,0 1-1 0 0,0-1 1 0 0,0 1-1 0 0,0 0 0 0 0,-1 0 1 0 0,0 1-1 0 0,1-1 1 0 0,-1 1-1 0 0,0-1 1 0 0,-1 1-1 0 0,1 0 0 0 0,-1 0 1 0 0,0 0-1 0 0,0 0 1 0 0,0 1-1 0 0,2 5 1 0 0,-4-8-18 0 0,0 1 0 0 0,0-1 1 0 0,1 0-1 0 0,-2 1 0 0 0,1-1 0 0 0,0 1 1 0 0,0-1-1 0 0,-1 0 0 0 0,1 1 1 0 0,-1-1-1 0 0,0 0 0 0 0,0 1 1 0 0,0-1-1 0 0,0 0 0 0 0,0 0 0 0 0,0 0 1 0 0,-1 0-1 0 0,1 0 0 0 0,0 0 1 0 0,-1 0-1 0 0,0 0 0 0 0,0 0 1 0 0,1-1-1 0 0,-1 1 0 0 0,0-1 0 0 0,-3 2 1 0 0,1 0-15 0 0,-1 0 1 0 0,0 0-1 0 0,0-1 1 0 0,0 0-1 0 0,0 1 1 0 0,-1-2-1 0 0,1 1 1 0 0,-1-1 0 0 0,-10 2-1 0 0,11-3-4 0 0,1 0 0 0 0,-1-1 0 0 0,1 1 0 0 0,0-1-1 0 0,-1 0 1 0 0,1 0 0 0 0,0 0 0 0 0,0-1 0 0 0,0 1 0 0 0,0-1 0 0 0,-7-4 0 0 0,10 5 1 0 0,-1 0 0 0 0,0 0 0 0 0,1 0 0 0 0,-1-1 0 0 0,1 1 0 0 0,-1 0 0 0 0,1-1 0 0 0,-1 1 0 0 0,1-1 0 0 0,0 0 0 0 0,0 1 0 0 0,0-1 0 0 0,0 0 0 0 0,0 0 0 0 0,0 0 0 0 0,0 0 0 0 0,1 1 0 0 0,-1-1 0 0 0,1 0 0 0 0,0 0 0 0 0,-1 0 0 0 0,1 0 0 0 0,0 0 0 0 0,0 0 0 0 0,0 0 0 0 0,0 0 0 0 0,1-3 0 0 0,0-3 106 0 0,1 0 0 0 0,1 0 1 0 0,-1 0-1 0 0,1 0 0 0 0,0 1 0 0 0,6-10 1 0 0,-7 15-79 0 0,0-1 1 0 0,0 0 0 0 0,0 1-1 0 0,1 0 1 0 0,-1-1 0 0 0,1 1-1 0 0,0 0 1 0 0,-1 0 0 0 0,1 0-1 0 0,0 1 1 0 0,0-1 0 0 0,0 1-1 0 0,0 0 1 0 0,1-1 0 0 0,-1 1-1 0 0,0 1 1 0 0,0-1 0 0 0,6 0 0 0 0,-5 0 17 0 0,1 1 1 0 0,0 0-1 0 0,0 0 1 0 0,0 1-1 0 0,0-1 1 0 0,0 1-1 0 0,0 0 1 0 0,7 3-1 0 0,-10-3-30 0 0,0-1 0 0 0,0 1-1 0 0,0 0 1 0 0,0 0 0 0 0,0 0-1 0 0,0 0 1 0 0,0 0 0 0 0,-1 1-1 0 0,1-1 1 0 0,0 1 0 0 0,-1-1-1 0 0,1 1 1 0 0,-1-1 0 0 0,0 1-1 0 0,1 0 1 0 0,-1-1 0 0 0,0 1 0 0 0,0 0-1 0 0,0 0 1 0 0,0 0 0 0 0,0 0-1 0 0,0 2 1 0 0,-1-2-18 0 0,0-1 1 0 0,0 1-1 0 0,0-1 1 0 0,0 0-1 0 0,-1 1 1 0 0,1-1-1 0 0,0 0 1 0 0,-1 1-1 0 0,1-1 1 0 0,-1 0-1 0 0,1 0 1 0 0,-1 1-1 0 0,0-1 1 0 0,1 0-1 0 0,-1 0 0 0 0,0 0 1 0 0,0 0-1 0 0,0 0 1 0 0,0 0-1 0 0,0 0 1 0 0,0 0-1 0 0,-2 1 1 0 0,1 0-198 0 0,-1 0 1 0 0,1-1-1 0 0,-1 1 0 0 0,1-1 1 0 0,-1 0-1 0 0,0 0 1 0 0,0 0-1 0 0,1 0 0 0 0,-7 1 1 0 0,-2-1-789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57.756"/>
    </inkml:context>
    <inkml:brush xml:id="br0">
      <inkml:brushProperty name="width" value="0.1" units="cm"/>
      <inkml:brushProperty name="height" value="0.1" units="cm"/>
      <inkml:brushProperty name="color" value="#E71224"/>
    </inkml:brush>
  </inkml:definitions>
  <inkml:trace contextRef="#ctx0" brushRef="#br0">79 459 4312 0 0,'0'0'1082'0'0,"-10"-11"-829"0"0,-37-40 1175 0 0,47 48-1403 0 0,0 0 0 0 0,0 1-1 0 0,-1-1 1 0 0,1 0-1 0 0,-1 1 1 0 0,0-1-1 0 0,1 1 1 0 0,-3-4 0 0 0,1-1 2 0 0,0 0 386 0 0,0-11-320 0 0,-2-6-64 0 0,2 11 3 0 0,0 0 0 0 0,1 0 0 0 0,0-1 0 0 0,2-20 0 0 0,0 22 50 0 0,1 0 1 0 0,0 0 0 0 0,0 0 0 0 0,1 0-1 0 0,1 0 1 0 0,0 1 0 0 0,1 0-1 0 0,0-1 1 0 0,0 2 0 0 0,10-15-1 0 0,-11 19-74 0 0,1 0 0 0 0,0 0-1 0 0,0 0 1 0 0,0 1 0 0 0,1-1-1 0 0,-1 1 1 0 0,2 1-1 0 0,-1-1 1 0 0,0 1 0 0 0,1 0-1 0 0,0 0 1 0 0,0 1-1 0 0,0 0 1 0 0,0 0 0 0 0,0 1-1 0 0,1 0 1 0 0,9-2-1 0 0,16 0-2 0 0,0 1-1 0 0,39 3 0 0 0,-59 0-2 0 0,0 1-1 0 0,-1 1 0 0 0,1 0 1 0 0,-1 0-1 0 0,0 1 0 0 0,0 1 1 0 0,0 0-1 0 0,21 11 0 0 0,-28-12-95 0 0,-1 0 0 0 0,1 1 0 0 0,-1-1 0 0 0,0 1-1 0 0,0 0 1 0 0,0 0 0 0 0,-1 0 0 0 0,1 0 0 0 0,-1 1 0 0 0,0-1 0 0 0,-1 1 0 0 0,1 0-1 0 0,-1 0 1 0 0,0 0 0 0 0,0 0 0 0 0,0 0 0 0 0,0 0 0 0 0,-1 1 0 0 0,0-1-1 0 0,-1 0 1 0 0,1 1 0 0 0,-1-1 0 0 0,0 1 0 0 0,0-1 0 0 0,0 1 0 0 0,-1-1-1 0 0,0 1 1 0 0,0-1 0 0 0,-1 0 0 0 0,-2 9 0 0 0,-2-1-630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58.254"/>
    </inkml:context>
    <inkml:brush xml:id="br0">
      <inkml:brushProperty name="width" value="0.1" units="cm"/>
      <inkml:brushProperty name="height" value="0.1" units="cm"/>
      <inkml:brushProperty name="color" value="#E71224"/>
    </inkml:brush>
  </inkml:definitions>
  <inkml:trace contextRef="#ctx0" brushRef="#br0">81 447 3784 0 0,'-44'-67'1385'0'0,"39"59"-1148"0"0,0-1 0 0 0,1 0 0 0 0,1 0 0 0 0,-1 0 0 0 0,1-1-1 0 0,1 1 1 0 0,-3-16 0 0 0,5 24-218 0 0,-2-10 90 0 0,0 1 0 0 0,1 0 1 0 0,1 0-1 0 0,-1 0 0 0 0,2-1 1 0 0,-1 1-1 0 0,1 0 0 0 0,4-16 1 0 0,-3 20-73 0 0,0 0 0 0 0,0 0 0 0 0,1 0 0 0 0,0 0 0 0 0,0 0 0 0 0,0 1 0 0 0,1-1 0 0 0,0 1 0 0 0,0 0 1 0 0,0 0-1 0 0,0 1 0 0 0,1-1 0 0 0,0 1 0 0 0,0 0 0 0 0,6-4 0 0 0,8-3-13 0 0,1 1-1 0 0,-1 0 0 0 0,2 2 1 0 0,0 0-1 0 0,0 2 0 0 0,41-8 1 0 0,134-8-54 0 0,-183 21 34 0 0,43-3-36 0 0,-1 3 1 0 0,1 2-1 0 0,0 2 0 0 0,85 17 0 0 0,-133-18-24 0 0,0 0-1 0 0,0 1 0 0 0,-1-1 0 0 0,1 1 1 0 0,-1 1-1 0 0,0-1 0 0 0,11 8 0 0 0,-16-9 15 0 0,0-1-1 0 0,-1 1 0 0 0,1-1 1 0 0,0 1-1 0 0,-1-1 0 0 0,1 1 1 0 0,-1 0-1 0 0,1 0 1 0 0,-1 0-1 0 0,0 0 0 0 0,0 0 1 0 0,0 0-1 0 0,0 0 1 0 0,0 1-1 0 0,-1-1 0 0 0,1 0 1 0 0,0 0-1 0 0,-1 1 0 0 0,0-1 1 0 0,1 0-1 0 0,-1 1 1 0 0,0-1-1 0 0,-1 1 0 0 0,1-1 1 0 0,0 0-1 0 0,0 0 0 0 0,-1 1 1 0 0,0-1-1 0 0,-1 5 1 0 0,-16 35-1290 0 0,10-31 673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58.720"/>
    </inkml:context>
    <inkml:brush xml:id="br0">
      <inkml:brushProperty name="width" value="0.1" units="cm"/>
      <inkml:brushProperty name="height" value="0.1" units="cm"/>
      <inkml:brushProperty name="color" value="#E71224"/>
    </inkml:brush>
  </inkml:definitions>
  <inkml:trace contextRef="#ctx0" brushRef="#br0">46 664 3608 0 0,'-2'-2'17'0'0,"0"-1"-1"0"0,1 1 1 0 0,-1 0-1 0 0,1 0 1 0 0,-1-1-1 0 0,1 1 1 0 0,0-1-1 0 0,0 1 1 0 0,0-1 0 0 0,0 0-1 0 0,0 1 1 0 0,0-6-1 0 0,-9-21 329 0 0,7 21-217 0 0,0 1-1 0 0,0-1 0 0 0,0 0 1 0 0,1 0-1 0 0,1 0 0 0 0,-1 0 1 0 0,1 0-1 0 0,1 0 0 0 0,0 0 0 0 0,0 0 1 0 0,0 0-1 0 0,1 0 0 0 0,0 0 1 0 0,4-15-1 0 0,3-6 145 0 0,2 0 1 0 0,19-42-1 0 0,-20 53-212 0 0,0 0-1 0 0,1 0 0 0 0,1 1 1 0 0,1 1-1 0 0,0 0 0 0 0,1 0 1 0 0,1 2-1 0 0,0-1 0 0 0,1 2 1 0 0,19-15-1 0 0,-9 12-20 0 0,0 1 0 0 0,1 1 0 0 0,0 1-1 0 0,1 1 1 0 0,1 1 0 0 0,38-9 0 0 0,-17 7 13 0 0,1 3 1 0 0,0 1-1 0 0,0 3 0 0 0,1 2 1 0 0,-1 2-1 0 0,91 8 0 0 0,-115-2-84 0 0,0 1-1 0 0,-1 0 0 0 0,1 2 0 0 0,-2 2 0 0 0,1 0 1 0 0,31 17-1 0 0,-39-17-132 0 0,-1 1 0 0 0,0 1 1 0 0,-1 1-1 0 0,0 0 0 0 0,-1 1 0 0 0,0 0 1 0 0,-1 1-1 0 0,0 1 0 0 0,16 25 0 0 0,-14-14-475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01.069"/>
    </inkml:context>
    <inkml:brush xml:id="br0">
      <inkml:brushProperty name="width" value="0.1" units="cm"/>
      <inkml:brushProperty name="height" value="0.1" units="cm"/>
      <inkml:brushProperty name="color" value="#E71224"/>
    </inkml:brush>
  </inkml:definitions>
  <inkml:trace contextRef="#ctx0" brushRef="#br0">13 8 2752 0 0,'-13'0'934'0'0,"30"-4"662"0"0,-10 3-1446 0 0,0 0 0 0 0,-1 0-1 0 0,1 1 1 0 0,7 0 0 0 0,78 13 313 0 0,43 4-303 0 0,173 12-95 0 0,-93-8-19 0 0,1062 47-180 0 0,-143-75 164 0 0,23-9-164 0 0,-125 22 8 0 0,-623-3 207 0 0,1841 6-519 0 0,328-42 445 0 0,1084-3-806 0 0,-1985 76-767 0 0,-272-3 577 0 0,150-40 771 0 0,-965-42 397 0 0,-587 45-173 0 0,11-2 85 0 0,-1 0 0 0 0,0 0 0 0 0,1-1 0 0 0,-1-1 0 0 0,0 0-1 0 0,17-9 1 0 0,-29 13-74 0 0,-1 0 0 0 0,1-1 0 0 0,-1 1 0 0 0,1 0-1 0 0,-1 0 1 0 0,1-1 0 0 0,-1 1 0 0 0,1 0 0 0 0,-1-1-1 0 0,0 1 1 0 0,1 0 0 0 0,-1-1 0 0 0,0 1 0 0 0,1 0 0 0 0,-1-1-1 0 0,0 1 1 0 0,0-1 0 0 0,1 1 0 0 0,-1-1 0 0 0,0 1-1 0 0,0-1 1 0 0,0 1 0 0 0,1-1 0 0 0,-1 1 0 0 0,0-1 0 0 0,0 1-1 0 0,0-1 1 0 0,0 1 0 0 0,0-1 0 0 0,0 1 0 0 0,0-1-1 0 0,-1 0 6 0 0,0 0 0 0 0,1 0-1 0 0,-1 0 1 0 0,0 0-1 0 0,1 0 1 0 0,-1 0-1 0 0,0 0 1 0 0,0 1-1 0 0,0-1 1 0 0,0 0 0 0 0,0 1-1 0 0,0-1 1 0 0,-2 0-1 0 0,-38-13-161 0 0,37 13 25 0 0,-4-3-181 0 0,-2-2-93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01.824"/>
    </inkml:context>
    <inkml:brush xml:id="br0">
      <inkml:brushProperty name="width" value="0.1" units="cm"/>
      <inkml:brushProperty name="height" value="0.1" units="cm"/>
      <inkml:brushProperty name="color" value="#E71224"/>
    </inkml:brush>
  </inkml:definitions>
  <inkml:trace contextRef="#ctx0" brushRef="#br0">12 85 1724 0 0,'2'-25'153'0'0,"-1"21"23"0"0,-1-1-1 0 0,1 1 1 0 0,-1-1 0 0 0,0 0 0 0 0,0 0-1 0 0,-1 1 1 0 0,1-1 0 0 0,-1 1 0 0 0,0-1-1 0 0,-1 1 1 0 0,-1-6 0 0 0,3 32 1227 0 0,17 79-71 0 0,5 134-1 0 0,-7-50-305 0 0,28 568 1236 0 0,-115 102-1921 0 0,70-841-336 0 0,-24 191 43 0 0,22-150-20 0 0,4 96 0 0 0,0-142-31 0 0,1 0 0 0 0,0 0 0 0 0,1-1 0 0 0,0 1 0 0 0,0 0 0 0 0,1-1 0 0 0,0 0 0 0 0,0 1 0 0 0,1-1 0 0 0,0-1 0 0 0,6 10 0 0 0,-9-16-40 0 0,0 0 1 0 0,-1 0-1 0 0,1-1 0 0 0,0 1 1 0 0,0 0-1 0 0,-1-1 1 0 0,1 1-1 0 0,0 0 0 0 0,0-1 1 0 0,0 1-1 0 0,0-1 1 0 0,0 1-1 0 0,0-1 0 0 0,0 0 1 0 0,0 1-1 0 0,0-1 1 0 0,0 0-1 0 0,0 0 0 0 0,0 0 1 0 0,0 0-1 0 0,0 0 1 0 0,0 0-1 0 0,0 0 0 0 0,0 0 1 0 0,0 0-1 0 0,0 0 1 0 0,0 0-1 0 0,0-1 0 0 0,0 1 1 0 0,0 0-1 0 0,0-1 1 0 0,0 1-1 0 0,0-1 0 0 0,0 1 1 0 0,-1-1-1 0 0,1 1 1 0 0,0-1-1 0 0,0 0 0 0 0,0 1 1 0 0,-1-1-1 0 0,1 0 1 0 0,0-1-1 0 0,3-2-322 0 0,-1 0-1 0 0,0-1 1 0 0,0 1 0 0 0,0-1-1 0 0,-1 0 1 0 0,3-8 0 0 0,3-2-751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02.460"/>
    </inkml:context>
    <inkml:brush xml:id="br0">
      <inkml:brushProperty name="width" value="0.1" units="cm"/>
      <inkml:brushProperty name="height" value="0.1" units="cm"/>
      <inkml:brushProperty name="color" value="#E71224"/>
    </inkml:brush>
  </inkml:definitions>
  <inkml:trace contextRef="#ctx0" brushRef="#br0">104 138 3900 0 0,'0'-1'10'0'0,"-1"0"0"0"0,1 0 0 0 0,0 0 0 0 0,0 0 0 0 0,0 0 0 0 0,0 0-1 0 0,0 0 1 0 0,0 0 0 0 0,0 0 0 0 0,0 0 0 0 0,0-1 0 0 0,1 1 0 0 0,-1-1 0 0 0,1 1 22 0 0,-1 0 1 0 0,0 1 0 0 0,0-1 0 0 0,1 0 0 0 0,-1 0 0 0 0,0 0 0 0 0,0 0 0 0 0,0 1 0 0 0,0-1 0 0 0,0 0 0 0 0,0 0 0 0 0,0 0 0 0 0,0 1 0 0 0,0-1-1 0 0,-1 0 1 0 0,1 0 0 0 0,0 0 0 0 0,0 1 0 0 0,-1-3 0 0 0,-21 41 437 0 0,-9 27-343 0 0,-13 34 468 0 0,42-95-540 0 0,1-1 1 0 0,0 0-1 0 0,0 1 1 0 0,1-1 0 0 0,-1 1-1 0 0,1-1 1 0 0,-1 5 0 0 0,1-8-55 0 0,0 0 1 0 0,1 0 0 0 0,-1 0-1 0 0,0 0 1 0 0,0 0 0 0 0,0 0-1 0 0,0-1 1 0 0,0 1 0 0 0,0 0 0 0 0,0 0-1 0 0,0 0 1 0 0,0 0 0 0 0,0 0-1 0 0,0 0 1 0 0,0 0 0 0 0,0 0-1 0 0,0 0 1 0 0,0 0 0 0 0,1 0-1 0 0,-1 0 1 0 0,0 0 0 0 0,0 0 0 0 0,0 0-1 0 0,0 0 1 0 0,0 0 0 0 0,0 0-1 0 0,0 0 1 0 0,0 0 0 0 0,0 0-1 0 0,0 0 1 0 0,1 0 0 0 0,-1 0-1 0 0,0 0 1 0 0,0 0 0 0 0,0 0 0 0 0,0 0-1 0 0,0 0 1 0 0,0 0 0 0 0,0 0-1 0 0,0 0 1 0 0,0 0 0 0 0,0 0-1 0 0,0 0 1 0 0,1 0 0 0 0,-1 0-1 0 0,0 0 1 0 0,0 0 0 0 0,0 0 0 0 0,0 1-1 0 0,0-1 1 0 0,0 0 0 0 0,0 0-1 0 0,0 0 1 0 0,0 0 0 0 0,0 0-1 0 0,0 0 1 0 0,0 0 0 0 0,0 0-1 0 0,0 0 1 0 0,0 0 0 0 0,0 0 0 0 0,0 1-1 0 0,0-1 1 0 0,0 0 0 0 0,0 0-1 0 0,0 0 1 0 0,0 0 0 0 0,0 0-1 0 0,9-17-49 0 0,5-16 76 0 0,1 0 1 0 0,2 0-1 0 0,2 2 1 0 0,0 0-1 0 0,2 1 1 0 0,36-38-1 0 0,-51 61 25 0 0,0 1-1 0 0,1 0 0 0 0,0 0 0 0 0,0 0 0 0 0,0 1 1 0 0,0 0-1 0 0,1 1 0 0 0,0 0 0 0 0,14-6 1 0 0,-19 9-23 0 0,1 0 1 0 0,0 0-1 0 0,0 1 1 0 0,0-1-1 0 0,0 1 0 0 0,0 0 1 0 0,-1 0-1 0 0,1 0 1 0 0,0 1-1 0 0,0-1 1 0 0,0 1-1 0 0,0 0 1 0 0,0 0-1 0 0,-1 0 1 0 0,1 1-1 0 0,-1 0 1 0 0,1-1-1 0 0,-1 1 1 0 0,1 0-1 0 0,-1 0 1 0 0,0 1-1 0 0,0-1 0 0 0,0 1 1 0 0,3 3-1 0 0,7 8 15 0 0,0 0 0 0 0,-1 2 0 0 0,0-1-1 0 0,17 33 1 0 0,27 74-958 0 0,-41-87 400 0 0,1 2-249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06.546"/>
    </inkml:context>
    <inkml:brush xml:id="br0">
      <inkml:brushProperty name="width" value="0.1" units="cm"/>
      <inkml:brushProperty name="height" value="0.1" units="cm"/>
      <inkml:brushProperty name="color" value="#E71224"/>
    </inkml:brush>
  </inkml:definitions>
  <inkml:trace contextRef="#ctx0" brushRef="#br0">45 58 5300 0 0,'0'-10'10'0'0,"0"7"7"0"0,-1 0-1 0 0,1 0 1 0 0,0-1 0 0 0,0 1-1 0 0,1 0 1 0 0,-1 0 0 0 0,1 0-1 0 0,-1 0 1 0 0,1-1 0 0 0,0 1-1 0 0,0 0 1 0 0,0 0 0 0 0,3-3-1 0 0,2 6 236 0 0,-6 0-231 0 0,0 0 1 0 0,0 1-1 0 0,0-1 0 0 0,0 0 1 0 0,0 1-1 0 0,0-1 0 0 0,0 0 1 0 0,0 1-1 0 0,0-1 0 0 0,0 0 1 0 0,0 1-1 0 0,0-1 1 0 0,0 0-1 0 0,0 1 0 0 0,0-1 1 0 0,0 0-1 0 0,0 1 0 0 0,-1-1 1 0 0,1 0-1 0 0,0 1 1 0 0,0-1-1 0 0,0 0 0 0 0,0 0 1 0 0,-1 1-1 0 0,1-1 0 0 0,0 0 1 0 0,0 0-1 0 0,-1 1 0 0 0,1-1 1 0 0,0 0-1 0 0,-1 0 1 0 0,1 0-1 0 0,-1 1 0 0 0,-4 4-69 0 0,3-4 49 0 0,0 0 0 0 0,1 1-1 0 0,-1-1 1 0 0,0 1-1 0 0,1 0 1 0 0,-1 0-1 0 0,1-1 1 0 0,0 1 0 0 0,-3 4-1 0 0,-3 83 319 0 0,-4 52-18 0 0,6-98-299 0 0,5-40-3 0 0,-2 9-170 0 0,-4 100-435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07.473"/>
    </inkml:context>
    <inkml:brush xml:id="br0">
      <inkml:brushProperty name="width" value="0.1" units="cm"/>
      <inkml:brushProperty name="height" value="0.1" units="cm"/>
      <inkml:brushProperty name="color" value="#E71224"/>
    </inkml:brush>
  </inkml:definitions>
  <inkml:trace contextRef="#ctx0" brushRef="#br0">0 1 5633 0 0,'2'5'234'0'0,"-1"1"1"0"0,0 0-1 0 0,0 0 1 0 0,-1 11-1 0 0,3 22 226 0 0,14 40 233 0 0,-7-40-748 0 0,-2 1 1 0 0,-1 0-1 0 0,1 54 1 0 0,-11-70-441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45.074"/>
    </inkml:context>
    <inkml:brush xml:id="br0">
      <inkml:brushProperty name="width" value="0.1" units="cm"/>
      <inkml:brushProperty name="height" value="0.1" units="cm"/>
      <inkml:brushProperty name="color" value="#E71224"/>
    </inkml:brush>
  </inkml:definitions>
  <inkml:trace contextRef="#ctx0" brushRef="#br0">0 332 7905 0 0,'0'-3'101'0'0,"1"-1"1"0"0,-1 0 0 0 0,0 1-1 0 0,1-1 1 0 0,0 1-1 0 0,0-1 1 0 0,0 1 0 0 0,0-1-1 0 0,3-4 1 0 0,-2 9 130 0 0,-1 0 0 0 0,1 0 0 0 0,-1 0 0 0 0,1 0 0 0 0,-1 0 0 0 0,1 0 0 0 0,-1 0 0 0 0,0 1 0 0 0,0-1 1 0 0,1 0-1 0 0,-1 1 0 0 0,0-1 0 0 0,1 3 0 0 0,11 12 246 0 0,-7-13-456 0 0,-1 0 0 0 0,1 0 0 0 0,0-1 1 0 0,0 0-1 0 0,0 0 0 0 0,0 0 0 0 0,0-1 0 0 0,0 0 1 0 0,1 0-1 0 0,-1 0 0 0 0,0-1 0 0 0,1 0 0 0 0,-1 0 1 0 0,0-1-1 0 0,1 0 0 0 0,-1 0 0 0 0,0 0 0 0 0,0-1 1 0 0,0 0-1 0 0,0 0 0 0 0,0 0 0 0 0,0-1 0 0 0,5-3 1 0 0,-3 2-23 0 0,-1 0 1 0 0,0-1-1 0 0,0 1 1 0 0,0-1-1 0 0,-1 0 1 0 0,1-1-1 0 0,-1 0 1 0 0,-1 0 0 0 0,1 0-1 0 0,-1-1 1 0 0,0 0-1 0 0,0 1 1 0 0,-1-2-1 0 0,0 1 1 0 0,-1-1-1 0 0,1 1 1 0 0,2-11 0 0 0,-4 8-12 0 0,-1 0 1 0 0,0 0 0 0 0,-1-1 0 0 0,0 1 0 0 0,0 0 0 0 0,-1 0 0 0 0,-1 0 0 0 0,1 0 0 0 0,-2 0 0 0 0,1 0 0 0 0,-2 0 0 0 0,-3-9 0 0 0,5 14 6 0 0,0 1 0 0 0,0 0 0 0 0,0 1 1 0 0,0-1-1 0 0,-1 0 0 0 0,1 1 0 0 0,-1-1 1 0 0,0 1-1 0 0,0 0 0 0 0,0 0 0 0 0,0 0 1 0 0,-1 0-1 0 0,1 0 0 0 0,-1 1 0 0 0,0-1 1 0 0,0 1-1 0 0,0 0 0 0 0,0 1 0 0 0,0-1 1 0 0,0 1-1 0 0,0-1 0 0 0,-1 1 0 0 0,1 0 1 0 0,0 1-1 0 0,-1-1 0 0 0,1 1 0 0 0,0 0 0 0 0,-1 0 1 0 0,1 0-1 0 0,-6 1 0 0 0,6 0 12 0 0,0 0 0 0 0,0 0 0 0 0,0 1 0 0 0,0-1 0 0 0,1 1 0 0 0,-1-1 0 0 0,0 1 0 0 0,1 1 0 0 0,-1-1 0 0 0,1 0 0 0 0,-1 1 1 0 0,1-1-1 0 0,0 1 0 0 0,-4 5 0 0 0,3-2 36 0 0,0 0 1 0 0,0 0 0 0 0,0 0-1 0 0,1 0 1 0 0,0 1 0 0 0,1-1-1 0 0,-1 1 1 0 0,0 7 0 0 0,-1 5 179 0 0,1 0 1 0 0,1 0-1 0 0,1 1 1 0 0,0-1-1 0 0,4 28 1 0 0,-1-33-61 0 0,0-1 0 0 0,1 1 1 0 0,1 0-1 0 0,0-1 0 0 0,1 0 1 0 0,1 0-1 0 0,0 0 1 0 0,0-1-1 0 0,2 0 0 0 0,-1 0 1 0 0,1-1-1 0 0,12 13 0 0 0,-10-13-62 0 0,0 0-1 0 0,1 0 1 0 0,1-2 0 0 0,0 1-1 0 0,0-1 1 0 0,0-1-1 0 0,1 0 1 0 0,1-1 0 0 0,-1 0-1 0 0,1-1 1 0 0,18 5-1 0 0,-27-10-219 0 0,0 0 0 0 0,0 0-1 0 0,0 0 1 0 0,0 0 0 0 0,1-1-1 0 0,-1 0 1 0 0,0 0 0 0 0,0 0-1 0 0,0-1 1 0 0,0 0 0 0 0,1 0-1 0 0,-1 0 1 0 0,0-1 0 0 0,-1 1-1 0 0,1-1 1 0 0,0 0 0 0 0,0-1-1 0 0,-1 1 1 0 0,1-1 0 0 0,-1 0-1 0 0,0 0 1 0 0,0 0 0 0 0,0-1-1 0 0,0 1 1 0 0,-1-1 0 0 0,1 0 0 0 0,-1 0-1 0 0,0 0 1 0 0,0-1 0 0 0,-1 1-1 0 0,1-1 1 0 0,-1 1 0 0 0,0-1-1 0 0,0 0 1 0 0,0 0 0 0 0,-1 0-1 0 0,2-9 1 0 0,0-4-1743 0 0,2-30 0 0 0,-8 27 440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08.323"/>
    </inkml:context>
    <inkml:brush xml:id="br0">
      <inkml:brushProperty name="width" value="0.1" units="cm"/>
      <inkml:brushProperty name="height" value="0.1" units="cm"/>
      <inkml:brushProperty name="color" value="#E71224"/>
    </inkml:brush>
  </inkml:definitions>
  <inkml:trace contextRef="#ctx0" brushRef="#br0">11 1 6001 0 0,'0'0'8'0'0,"0"0"1"0"0,0 0 0 0 0,0 0-1 0 0,0 0 1 0 0,0 0 0 0 0,1 0-1 0 0,-1 1 1 0 0,0-1 0 0 0,0 0 0 0 0,0 0-1 0 0,0 0 1 0 0,0 0 0 0 0,0 1-1 0 0,1-1 1 0 0,-1 0 0 0 0,0 0-1 0 0,0 0 1 0 0,0 1 0 0 0,0-1-1 0 0,0 0 1 0 0,0 0 0 0 0,0 0 0 0 0,0 1-1 0 0,0-1 1 0 0,0 0 0 0 0,0 0-1 0 0,0 0 1 0 0,0 1 0 0 0,0-1-1 0 0,0 0 1 0 0,0 0 0 0 0,0 0-1 0 0,-1 1 1 0 0,1-1 0 0 0,0 0 0 0 0,0 0-1 0 0,0 0 1 0 0,0 0 0 0 0,0 1-1 0 0,0-1 1 0 0,0 0 0 0 0,-1 0-1 0 0,1 0 1 0 0,0 0 0 0 0,0 0 0 0 0,0 1-1 0 0,-1-1 8 0 0,1 0 0 0 0,0 0 0 0 0,0 0 1 0 0,0 0-1 0 0,0 0 0 0 0,0 0 0 0 0,-1 1 0 0 0,1-1 0 0 0,0 0 0 0 0,0 0 0 0 0,0 0 0 0 0,0 0 0 0 0,0 0 0 0 0,0 1 0 0 0,0-1 0 0 0,0 0 0 0 0,0 0 1 0 0,0 0-1 0 0,0 1 0 0 0,-1-1 0 0 0,1 0 0 0 0,0 0 0 0 0,0 0 0 0 0,0 0 0 0 0,0 1 0 0 0,0-1 0 0 0,1 0 0 0 0,-1 0 0 0 0,0 0 0 0 0,0 1 1 0 0,0-1-1 0 0,0 0 0 0 0,0 0 0 0 0,0 0 0 0 0,0 0 0 0 0,0 1 0 0 0,0-1 0 0 0,0 0 0 0 0,0 0 0 0 0,1 0 0 0 0,-1 0 0 0 0,0 0 0 0 0,0 1 1 0 0,0-1-1 0 0,1 0 0 0 0,-1 51 1732 0 0,5 1-1285 0 0,-2 1 0 0 0,-4 53 0 0 0,0-24-388 0 0,0-61-195 0 0,-7 34 1 0 0,5-35-605 0 0,-2 33-1 0 0,5-32-91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08.987"/>
    </inkml:context>
    <inkml:brush xml:id="br0">
      <inkml:brushProperty name="width" value="0.1" units="cm"/>
      <inkml:brushProperty name="height" value="0.1" units="cm"/>
      <inkml:brushProperty name="color" value="#E71224"/>
    </inkml:brush>
  </inkml:definitions>
  <inkml:trace contextRef="#ctx0" brushRef="#br0">68 0 5513 0 0,'-2'0'92'0'0,"1"0"1"0"0,0 0 0 0 0,-1 1 0 0 0,1-1 0 0 0,0 0 0 0 0,-1 1 0 0 0,1-1 0 0 0,0 1 0 0 0,-1-1 0 0 0,1 1 0 0 0,0 0 0 0 0,0-1 0 0 0,0 1 0 0 0,-1 0 0 0 0,1 0 0 0 0,0 0 0 0 0,0 0 0 0 0,-1 2 0 0 0,-1 0 89 0 0,1 1-1 0 0,0-1 1 0 0,0 1-1 0 0,0-1 1 0 0,1 1 0 0 0,-3 6-1 0 0,0 6 296 0 0,0 0-1 0 0,-1 23 1 0 0,4-35-421 0 0,-7 81 427 0 0,3 0-1 0 0,12 145 1 0 0,3-91-2341 0 0,-8-96 785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9:07:10.131"/>
    </inkml:context>
    <inkml:brush xml:id="br0">
      <inkml:brushProperty name="width" value="0.1" units="cm"/>
      <inkml:brushProperty name="height" value="0.1" units="cm"/>
      <inkml:brushProperty name="color" value="#E71224"/>
    </inkml:brush>
  </inkml:definitions>
  <inkml:trace contextRef="#ctx0" brushRef="#br0">17 83 5088,'-2'-3'280,"0"-1"-1,0 1 1,0-1-1,1 0 1,-1 0-1,1 1 1,0-1-1,0 0 1,0 0-1,0 0 1,1 0-1,-1-1 1,1 1-1,0 0 1,1 0-1,-1 0 1,1 0-1,-1 0 1,3-5-1,7 41 1067,13 409-373,-20-301-1903,-1-114-196,-2-1-1,-2 1 1,-4 32-1,-1-37-141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9:07:10.490"/>
    </inkml:context>
    <inkml:brush xml:id="br0">
      <inkml:brushProperty name="width" value="0.1" units="cm"/>
      <inkml:brushProperty name="height" value="0.1" units="cm"/>
      <inkml:brushProperty name="color" value="#E71224"/>
    </inkml:brush>
  </inkml:definitions>
  <inkml:trace contextRef="#ctx0" brushRef="#br0">6 18 7485,'-6'4'530,"23"-9"842,53 4-818,110 11 0,8 1-445,-155-10-158,31-1-631,-58-1 442,0 0 0,-1 0 1,1 0-1,-1-1 1,1 0-1,-1 0 0,1 0 1,7-5-1,-6 1-761,-1-6-193</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9:07:10.842"/>
    </inkml:context>
    <inkml:brush xml:id="br0">
      <inkml:brushProperty name="width" value="0.1" units="cm"/>
      <inkml:brushProperty name="height" value="0.1" units="cm"/>
      <inkml:brushProperty name="color" value="#E71224"/>
    </inkml:brush>
  </inkml:definitions>
  <inkml:trace contextRef="#ctx0" brushRef="#br0">56 180 6657,'-10'-14'128,"0"1"1,-8-18-1,15 26-34,0-1 1,1 0-1,0 0 0,0 0 1,0 0-1,1 0 0,0 0 1,0 0-1,1-8 0,0 13-52,0-1 1,0 1-1,0-1 0,1 1 0,-1-1 0,0 1 0,1-1 0,-1 1 0,1 0 0,0-1 0,-1 1 0,1 0 0,0-1 0,0 1 0,0 0 0,0 0 0,0 0 0,2-2 1,0 0 33,0 1 1,1 0 0,-1 1-1,0-1 1,1 0 0,-1 1-1,7-2 1,5 0 167,1 0 0,29 0-1,-35 2-173,37 0 218,-1 1 0,63 10-1,91 24 39,-127-20-285,-14 1-1234,106 39-1,-155-50 885,13 7-751,-6-2-228</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9:07:11.169"/>
    </inkml:context>
    <inkml:brush xml:id="br0">
      <inkml:brushProperty name="width" value="0.1" units="cm"/>
      <inkml:brushProperty name="height" value="0.1" units="cm"/>
      <inkml:brushProperty name="color" value="#E71224"/>
    </inkml:brush>
  </inkml:definitions>
  <inkml:trace contextRef="#ctx0" brushRef="#br0">1 17 6721,'0'2'33,"0"-2"-26,0 0 0,0 0 0,0 0 0,0 0 0,0 0 0,0 0 0,-1 0-1,1 1 1,0-1 0,0 0 0,0 0 0,0 0 0,0 0 0,0 0-1,0 0 1,0 0 0,0 1 0,0-1 0,0 0 0,0 0 0,0 0 0,0 0-1,0 0 1,0 0 0,0 1 0,0-1 0,0 0 0,0 0 0,0 0-1,0 0 1,1 0 0,-1 0 0,0 1 0,0-1 0,0 0 0,0 0 0,0 0-1,0 0 1,0 0 0,0 0 0,0 0 0,1 0 0,-1 0 0,0 0-1,0 0 1,0 0 0,0 1 0,0-1 0,0 0 0,0 0 0,1 0-1,-1 0 1,0 0 0,0 0 0,0 0 0,8 1 701,-2 23 698,0-12-1332,0 0 0,-1 1 0,-1 0 0,0 0 0,-1 0 0,0 0-1,1 19 1,2 63 131,-7-129-734,1 1 187,4-41 0,-3 65 354,0 0 0,1 0-1,0 0 1,1 0 0,0 1 0,0-1 0,1 1 0,0 0-1,6-11 1,-9 17 20,1 1-1,-1-1 0,0 0 1,1 0-1,-1 1 1,1-1-1,-1 0 0,1 1 1,0 0-1,0-1 0,0 1 1,0 0-1,0 0 1,0 0-1,0 0 0,0 1 1,0-1-1,0 0 1,0 1-1,0-1 0,1 1 1,-1 0-1,0 0 1,0 0-1,0 0 0,1 0 1,-1 0-1,0 1 1,0-1-1,0 1 0,1 0 1,-1-1-1,0 1 1,0 0-1,0 0 0,0 0 1,0 0-1,-1 1 0,1-1 1,0 1-1,-1-1 1,1 1-1,0-1 0,-1 1 1,0 0-1,2 2 1,5 11 168,0 0 0,-1 1 0,-1-1 1,8 31-1,0 1-46,-10-36-143,0 3-15,1 1 1,1-1-1,0 0 0,1-1 0,16 25 1,-9-19-226,9 12-960,-21-30 1011,-1 1 1,1-1-1,0 1 0,0-1 0,-1 0 0,1 0 1,0 1-1,0-1 0,0-1 0,0 1 0,0 0 1,1 0-1,-1-1 0,4 1 0,1-3-906,1-4-93</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9:07:11.621"/>
    </inkml:context>
    <inkml:brush xml:id="br0">
      <inkml:brushProperty name="width" value="0.1" units="cm"/>
      <inkml:brushProperty name="height" value="0.1" units="cm"/>
      <inkml:brushProperty name="color" value="#E71224"/>
    </inkml:brush>
  </inkml:definitions>
  <inkml:trace contextRef="#ctx0" brushRef="#br0">1 46 6625,'0'-2'30,"0"0"0,0-1 0,0 1 0,0-1 0,1 1 0,-1 0 0,1-1 1,-1 1-1,1 0 0,0-1 0,2-3 0,-4-4 422,0 7-40,0 5 284,2 11-330,1-1 1,1 1-1,0-1 0,7 21 0,7 27-51,13 55 19,1 4-684,-27-100-170,-2-1-1,0 1 1,0 0-1,-3 26 1,0-40 388,1-3-30,0 0 0,0 0 1,0 0-1,0 0 1,-1 0-1,1 0 1,-1 0-1,1 0 0,-2 2 1,1-4 110,1 1 0,-1-1 0,0 1 0,0-1 0,1 1 0,-1-1 0,0 1-1,0-1 1,0 0 0,1 1 0,-1-1 0,0 0 0,0 0 0,0 0 0,0 0 0,0 0 0,0 0 0,0 0 0,1 0 0,-1 0 0,0 0 0,0 0 0,-1-1-1,1 1 29,0-1 1,0 1-1,0-1 0,0 0 0,0 0 0,0 1 0,0-1 0,0 0 0,0 0 0,0 0 0,0 0 0,1 0 0,-1 0 0,0 0 0,1-1 0,-1 1 0,1 0 0,-1 0 0,1 0 0,-1-3 0,-6-25 209,2-9 401,3 19-79,-1 0 1,-11-35-1,13 50-438,-1 0 1,1 0-1,0 0 0,0 1 1,1-1-1,-1 0 0,1 0 1,0 0-1,0 0 0,0 0 1,0 0-1,1 0 0,-1 0 1,1 0-1,0 0 1,1 0-1,-1 0 0,1 1 1,-1-1-1,1 0 0,0 1 1,0 0-1,1-1 0,-1 1 1,1 0-1,-1 0 0,1 0 1,4-3-1,-1 2 4,-1 1-1,1-1 1,0 1-1,1 0 1,-1 0-1,0 1 1,1-1-1,0 1 1,-1 1 0,1 0-1,0 0 1,0 0-1,0 0 1,-1 1-1,13 2 1,-3 0 8,0 1 0,0 1 0,-1 1 0,1 0 1,20 11-1,69 44 101,-73-36-180,-30-23-6,0 1 0,0-1 0,-1 1 0,1-1 0,-1 1 0,1 0 0,-1 0 0,0-1 0,0 1 0,0 0 0,0 0 0,0 0 0,0 1 0,-1-1 0,2 3 0,-3-4-3,1 0 0,0 0 1,-1 0-1,1 0 0,-1 0 0,1 0 0,-1 0 0,0 0 0,1 0 0,-1 0 0,0 0 0,0-1 0,1 1 0,-1 0 0,0-1 0,0 1 0,0 0 0,-2 0 1,-21 11-57,18-9 55,-62 39-125,111-103-924,-29 45 1043,1 2-1,0 0 1,1 0 0,1 1-1,30-17 1,-30 21 12,-1 1 0,2 0 0,-1 1 0,1 1 0,0 1 0,0 1 0,1 0 0,-1 1 0,1 1 0,0 1 0,0 1 0,-1 0 0,1 1 0,0 2 0,-1-1 0,1 2 0,25 8 1,-34-4-51,-10-8 36,0 0 1,0 0-1,0 0 0,-1 0 0,1 0 0,0 0 0,0 0 0,0 0 0,0 0 0,0 0 1,-1 0-1,1 0 0,0 0 0,0 0 0,0 0 0,0 0 0,0 0 0,-1 0 0,1 0 1,0 0-1,0 1 0,0-1 0,0 0 0,0 0 0,0 0 0,0 0 0,-1 0 0,1 0 1,0 0-1,0 1 0,0-1 0,0 0 0,0 0 0,0 0 0,0 0 0,0 0 0,0 1 0,0-1 1,0 0-1,0 0 0,0 0 0,0 0 0,0 0 0,0 1 0,0-1 0,0 0 0,0 0 1,0 0-1,0 0 0,0 0 0,0 1 0,0-1 0,0 0 0,0 0 0,0 0 0,1 0 1,-1 0-1,0 1 0,0-1 0,0 0 0,0 0 0,0 0 0,0 0 0,1 0 0,-11-3-3070,10-1 2135</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9:07:12.099"/>
    </inkml:context>
    <inkml:brush xml:id="br0">
      <inkml:brushProperty name="width" value="0.1" units="cm"/>
      <inkml:brushProperty name="height" value="0.1" units="cm"/>
      <inkml:brushProperty name="color" value="#E71224"/>
    </inkml:brush>
  </inkml:definitions>
  <inkml:trace contextRef="#ctx0" brushRef="#br0">305 124 4784,'0'-1'55,"1"0"-1,0 1 1,0-1-1,-1 0 0,1 1 1,0-1-1,-1 0 0,1 0 1,-1 0-1,1 0 0,-1 0 1,1 0-1,-1 0 1,1 0-1,-1 0 0,0 0 1,0 0-1,0 0 0,1 0 1,-1 0-1,0-1 0,0-2 43,-1 1-1,1 0 0,-1-1 0,1 1 0,-1-1 0,-3-5 0,3 4-13,-1 0-1,-1 1 0,1-1 0,-1 1 1,0-1-1,0 1 0,0 0 0,-1 0 1,-5-5-1,5 6-21,0 1 1,0-1-1,-1 1 1,1-1-1,-1 1 0,1 1 1,-1-1-1,0 1 1,0-1-1,0 1 0,0 1 1,0-1-1,0 1 1,0 0-1,0 0 0,0 0 1,-6 2-1,4 0 7,0 0 1,0 0-1,0 1 0,1 0 1,-1 1-1,1-1 0,-1 1 0,1 0 1,0 1-1,-9 8 0,4-1 50,1-1 0,0 1 0,1 0 0,0 1 0,1 0 0,0 1-1,1 0 1,1 0 0,0 0 0,-6 26 0,10-32-54,0 0 0,1 0 1,0-1-1,1 1 0,-1 0 0,1 0 0,2 10 1,-1-15-53,0 1 1,0-1 0,0 0 0,0 0-1,1 0 1,-1 0 0,1 0-1,0-1 1,0 1 0,0 0 0,0-1-1,0 0 1,1 1 0,-1-1-1,1 0 1,-1 0 0,1 0 0,0-1-1,0 1 1,3 1 0,0 0-42,0-1 0,0 0 0,0 0 0,0 0 1,0-1-1,0 0 0,1 0 0,-1-1 0,0 1 1,1-1-1,-1-1 0,0 1 0,0-1 0,1 0 0,-1-1 1,0 1-1,0-1 0,0 0 0,6-4 0,-5 3-21,0-2 0,0 1-1,0-1 1,-1 1 0,1-2 0,-1 1-1,-1-1 1,1 0 0,-1 0-1,0-1 1,0 1 0,0-1 0,-1 0-1,3-9 1,7-25 16,-12 33 45,0 0-1,0 0 0,1 0 1,0 1-1,1-1 0,8-12 1,-12 20-11,0 0 0,0 0 0,0-1 0,0 1 0,0 0 0,0 0 0,0 0 1,1 0-1,-1 0 0,0 0 0,0 0 0,0 0 0,0 0 0,0 0 0,0 0 0,0 0 1,1 0-1,-1 0 0,0 0 0,0 0 0,0 0 0,0 0 0,0 0 0,0 0 0,0 0 1,1 0-1,-1 0 0,0 0 0,0 0 0,0 0 0,0 0 0,0 0 0,0 0 0,0 0 1,0 0-1,1 0 0,-1 0 0,0 0 0,0 0 0,0 0 0,0 0 0,0 1 1,0-1-1,0 0 0,0 0 0,0 0 0,0 0 0,5 9 16,3 17 43,-7-20-25,16 53 101,-11-33-247,1-1 1,1 0-1,1-1 1,2 0-1,0 0 1,19 28-1,-7-26-1424,-22-25 1343,0 1-1,1-1 1,-1 0-1,1 0 0,-1 0 1,1 0-1,-1 0 0,1 0 1,0 0-1,-1 0 1,1-1-1,0 1 0,0 0 1,-1-1-1,4 1 0,5-3-782</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9:07:12.491"/>
    </inkml:context>
    <inkml:brush xml:id="br0">
      <inkml:brushProperty name="width" value="0.1" units="cm"/>
      <inkml:brushProperty name="height" value="0.1" units="cm"/>
      <inkml:brushProperty name="color" value="#E71224"/>
    </inkml:brush>
  </inkml:definitions>
  <inkml:trace contextRef="#ctx0" brushRef="#br0">1 121 5176,'22'-77'1320,"-21"68"-955,1 1 400,3 8 402,-5 24-455,2-3-352,0 0 1,2 0-1,7 27 0,-5-26-151,9 81 206,-11-120-412,1 0 0,1 1 0,9-19 0,-7 15 5,9-29-1,-13 37-9,-1 0 0,2 1 1,-1 0-1,2 0 0,-1 1 0,1-1 0,11-13 0,-14 21-2,-1 0 0,0 1 1,1-1-1,0 1 0,0 0 0,-1 0 0,1 0 0,0 0 0,1 0 0,-1 0 0,0 1 1,7-2-1,-8 2 0,1 1 1,0 0-1,-1 0 1,1 0-1,0 0 1,-1 0 0,1 1-1,0-1 1,-1 1-1,1 0 1,0 0-1,-1 0 1,1 0 0,-1 0-1,1 0 1,-1 1-1,0-1 1,0 1-1,3 2 1,0 0 6,0 1 0,0 0-1,-1 0 1,1 1 0,-1 0 0,0-1-1,-1 2 1,1-1 0,-1 0 0,3 11-1,2 7 27,7 40-1,-10-35-19,34 96-166,-18-64-1275,-19-56 740,1 0 0,-1-1 1,1 1-1,7 8 1,-10-13 604,11-5-2110,-9-3 1429</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9:07:13.083"/>
    </inkml:context>
    <inkml:brush xml:id="br0">
      <inkml:brushProperty name="width" value="0.1" units="cm"/>
      <inkml:brushProperty name="height" value="0.1" units="cm"/>
      <inkml:brushProperty name="color" value="#E71224"/>
    </inkml:brush>
  </inkml:definitions>
  <inkml:trace contextRef="#ctx0" brushRef="#br0">2 753 5665,'0'0'20,"0"-1"0,0 1 0,0 0 0,0-1 0,0 1 0,0 0 0,0 0 0,0-1 0,0 1 1,0 0-1,0-1 0,0 1 0,0 0 0,0-1 0,0 1 0,0 0 0,0-1 0,1 1 0,-1 0 0,0 0 1,0-1-1,0 1 0,1 0 0,-1 0 0,0-1 0,0 1 0,1 0 0,-1 0 0,0 0 0,0 0 1,1-1-1,-3-2 609,1 3-600,1-1 115,-1 0 1,1-1-1,-1 1 0,1 0 0,0 0 1,-1-1-1,1 1 0,0 0 0,0 0 1,0-1-1,0 1 0,0 0 1,0 0-1,1-1 0,-1 1 0,0 0 1,1 0-1,0-3 0,8-20 825,-8 22-942,0 0-1,0 1 0,1-1 0,-1 0 1,1 1-1,0 0 0,-1-1 0,1 1 0,0 0 1,0 0-1,-1 0 0,1 0 0,0 0 1,0 0-1,0 0 0,0 1 0,1-1 1,-1 1-1,0 0 0,3-1 0,7 0-65,1 1 0,18 2 0,-3 0 79,-18-2-43,1 0 0,0-1 0,-1 0 0,1-1 0,-1 0 0,0-1 0,15-5 0,-22 7-17,-1 0 0,1 0 0,-1-1 0,0 1 0,1-1 0,-1 0 0,0 1 0,0-1 0,0 0 0,0 0 0,-1 0 0,1 0 0,0-1 0,-1 1 0,0 0 0,1-1 0,-1 1 0,0-1 0,0 1 0,-1-1 0,1 0 0,0 1 0,-1-1 0,0 0 0,1 1 0,-1-1 0,0 0 0,0 0 0,-1 1 0,1-1 0,-1 0 0,1 1 0,-1-1 0,-1-3 0,-1-4-3,0 1 0,-1-1 1,0 1-1,0 0 0,-11-16 1,13 22 16,0 0 1,-1 0-1,1 1 1,0-1-1,-1 0 0,0 1 1,1 0-1,-1 0 1,0 0-1,0 0 1,0 0-1,0 1 0,-1-1 1,1 1-1,0 0 1,-1 0-1,1 0 1,-1 0-1,1 1 0,-4-1 1,4 1 8,1 1 0,0-1 0,-1 1 0,1-1 0,0 1 0,0 0-1,0 0 1,0 0 0,0 0 0,0 1 0,0-1 0,0 1 0,0-1 0,0 1 0,1-1 0,-1 1 0,1 0 0,-1 0 0,1 0 0,0 0-1,0 0 1,-1 0 0,1 0 0,1 0 0,-2 4 0,-1 1 78,1 1-1,-1-1 0,2 1 1,-1 0-1,1 0 1,0 10-1,1-9-36,0 1 0,1-1 0,0 0 0,1 0 0,0 0 0,0 0-1,1 0 1,0-1 0,1 1 0,-1-1 0,2 0 0,-1 0 0,1 0 0,0 0 0,1-1-1,0 0 1,0 0 0,1-1 0,-1 1 0,1-1 0,1-1 0,-1 0 0,1 0-1,0 0 1,0-1 0,0 0 0,1 0 0,0-1 0,-1 0 0,1-1 0,0 0 0,10 1-1,-8-1-145,72 7-1445,-75-9 1287,0 0 0,0 0 0,-1-1 1,1 0-1,0 0 0,0-1 0,-1 0 1,10-4-1,-10 2 125,-1 1 0,0-2 0,0 1 0,-1-1-1,1 1 1,-1-1 0,0-1 0,-1 1 0,1-1 0,-1 0 0,0 0 0,0 0 0,-1-1 0,0 1 0,0-1 0,0 0 0,-1 0 0,2-12 0,2-7-263,-2 0 1,-1-1-1,-1-43 1,-13-177 164,5 188 835,-4 0 0,-17-63 0,26 119-619,-6-16 560,3 16-170,-1 13-169,0 14 95,1 0-1,1 1 1,1-1-1,1 1 0,3 37 1,4-6 392,18 74 0,0-41-120,39 93-1,-48-143-588,-10-22-255,-1-1-1,4 30 1,-2-13-1415,-9-56-3005,0 8 3969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46.561"/>
    </inkml:context>
    <inkml:brush xml:id="br0">
      <inkml:brushProperty name="width" value="0.1" units="cm"/>
      <inkml:brushProperty name="height" value="0.1" units="cm"/>
      <inkml:brushProperty name="color" value="#E71224"/>
    </inkml:brush>
  </inkml:definitions>
  <inkml:trace contextRef="#ctx0" brushRef="#br0">35 189 6689 0 0,'0'0'204'0'0,"1"-5"22"0"0,0-3-554 0 0,5-26 8067 0 0,-6 47-7634 0 0,0 51 165 0 0,-1-22-192 0 0,-3 134-12 0 0,-1 92 326 0 0,7-47 558 0 0,-10 157-469 0 0,3-336-459 0 0,-16 116 750 0 0,56-158-726 0 0,14 0-40 0 0,61-8 0 0 0,-103 7-7 0 0,546-10-110 0 0,-472 12 103 0 0,299 14 210 0 0,346 41 567 0 0,-621-45-670 0 0,-71-9 240 0 0,-1 0-1 0 0,35-4 1 0 0,-68 1-316 0 0,0 1 0 0 0,0 0 0 0 0,-1 0 0 0 0,1 0-1 0 0,0 0 1 0 0,0 0 0 0 0,0 0 0 0 0,0-1 0 0 0,0 1 0 0 0,0 0 0 0 0,0 0 0 0 0,0 0 0 0 0,0 0 0 0 0,0 0 0 0 0,0 0 0 0 0,0-1 0 0 0,0 1 0 0 0,0 0 0 0 0,0 0-1 0 0,0 0 1 0 0,0 0 0 0 0,0 0 0 0 0,0-1 0 0 0,0 1 0 0 0,0 0 0 0 0,0 0 0 0 0,0 0 0 0 0,0 0 0 0 0,0 0 0 0 0,1 0 0 0 0,-1-1 0 0 0,0 1 0 0 0,0 0 0 0 0,0 0 0 0 0,0 0-1 0 0,0 0 1 0 0,0 0 0 0 0,0 0 0 0 0,0 0 0 0 0,1 0 0 0 0,-1 0 0 0 0,0 0 0 0 0,0-1 0 0 0,0 1 0 0 0,0 0 0 0 0,0 0 0 0 0,0 0 0 0 0,1 0 0 0 0,-1 0 0 0 0,0 0-1 0 0,0 0 1 0 0,0 0 0 0 0,0 0 0 0 0,0 0 0 0 0,1 0 0 0 0,-1 0 0 0 0,-17-9 1125 0 0,2 1-564 0 0,1-1-454 0 0,0 0-1 0 0,-26-11 1 0 0,38 19-130 0 0,0 0 0 0 0,1-1 0 0 0,-1 1 0 0 0,1 0 0 0 0,-1 0 0 0 0,1-1 0 0 0,0 1 0 0 0,0-1 0 0 0,0 1 0 0 0,-1-1 0 0 0,1 0 0 0 0,1 1 0 0 0,-1-1 0 0 0,0 0 0 0 0,0 0 0 0 0,1 0-1 0 0,-1 0 1 0 0,1 1 0 0 0,-1-1 0 0 0,1 0 0 0 0,0-2 0 0 0,0-48-156 0 0,1 33 80 0 0,10-189-1306 0 0,-6 132 999 0 0,22-671-759 0 0,-27 721 1128 0 0,0-36-14 0 0,-8-67-1 0 0,-11 10-87 0 0,19 117 110 0 0,-1 0 1 0 0,1 0-1 0 0,0 0 1 0 0,-1 0-1 0 0,0 1 0 0 0,1-1 1 0 0,-1 0-1 0 0,0 1 0 0 0,0-1 1 0 0,0 0-1 0 0,0 1 0 0 0,0-1 1 0 0,0 1-1 0 0,0-1 0 0 0,-1 1 1 0 0,1 0-1 0 0,0 0 0 0 0,-4-3 1 0 0,2 7-59 0 0,3-3 63 0 0,0 1 1 0 0,0-1-1 0 0,0 0 0 0 0,0 0 1 0 0,0 0-1 0 0,0 0 1 0 0,0 0-1 0 0,0 0 1 0 0,0 0-1 0 0,0 1 1 0 0,0-1-1 0 0,0 0 0 0 0,0 0 1 0 0,-1 0-1 0 0,1 0 1 0 0,0 0-1 0 0,0 0 1 0 0,0 0-1 0 0,0 0 1 0 0,0 0-1 0 0,0 1 0 0 0,0-1 1 0 0,0 0-1 0 0,-1 0 1 0 0,1 0-1 0 0,0 0 1 0 0,0 0-1 0 0,0 0 0 0 0,0 0 1 0 0,0 0-1 0 0,0 0 1 0 0,0 0-1 0 0,-1 0 1 0 0,1 0-1 0 0,0 0 1 0 0,0 0-1 0 0,0 0 0 0 0,0 0 1 0 0,0 0-1 0 0,0 0 1 0 0,-1 0-1 0 0,1 0 1 0 0,0 0-1 0 0,0 0 1 0 0,0 0-1 0 0,0 0 0 0 0,0 0 1 0 0,0-1-1 0 0,0 1 1 0 0,-1 0-1 0 0,1 0 1 0 0,0 0-1 0 0,0 0 0 0 0,0 0 1 0 0,0 0-1 0 0,0 0 1 0 0,-55 14 36 0 0,-65 9 39 0 0,-74 9-110 0 0,-111-18-52 0 0,62-5-428 0 0,192-3 3 0 0,62-17-1976 0 0,-10 10 2148 0 0,0 1 1 0 0,0-1-1 0 0,0 1 1 0 0,0 0 0 0 0,0-1-1 0 0,0 1 1 0 0,0 0-1 0 0,0-1 1 0 0,0 1-1 0 0,1 0 1 0 0,-1 0 0 0 0,0 0-1 0 0,0 0 1 0 0,2 0-1 0 0,1 1-1057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9:07:13.435"/>
    </inkml:context>
    <inkml:brush xml:id="br0">
      <inkml:brushProperty name="width" value="0.1" units="cm"/>
      <inkml:brushProperty name="height" value="0.1" units="cm"/>
      <inkml:brushProperty name="color" value="#E71224"/>
    </inkml:brush>
  </inkml:definitions>
  <inkml:trace contextRef="#ctx0" brushRef="#br0">3 164 5088,'-1'-7'175,"0"-1"0,1 0 0,0 1 0,0-1 0,1 0 0,0 1-1,3-12 1,-3 16-48,0-1 0,0 1 0,1 0 0,0-1 0,-1 1 1,1 0-1,1 0 0,-1 0 0,0 0 0,1 0 0,-1 1 0,1-1 0,0 1 0,0-1 0,0 1 0,0 0 0,5-2 0,6-3-22,0 1 1,0 1-1,1 0 1,-1 1-1,1 0 0,0 1 1,0 1-1,22 0 0,-31 2-435,0 1 0,1 0 0,-1 0 0,11 4 0,-14-3-581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15.099"/>
    </inkml:context>
    <inkml:brush xml:id="br0">
      <inkml:brushProperty name="width" value="0.1" units="cm"/>
      <inkml:brushProperty name="height" value="0.1" units="cm"/>
      <inkml:brushProperty name="color" value="#E71224"/>
    </inkml:brush>
  </inkml:definitions>
  <inkml:trace contextRef="#ctx0" brushRef="#br0">3 83 6597 0 0,'0'-2'61'0'0,"-1"0"1"0"0,1 0-1 0 0,-1 0 1 0 0,1 0-1 0 0,0 0 1 0 0,0-1-1 0 0,0 1 1 0 0,0 0-1 0 0,0 0 1 0 0,0 0-1 0 0,1 0 1 0 0,-1 0-1 0 0,1 0 1 0 0,-1-1-1 0 0,1 1 1 0 0,2-3 0 0 0,2-16 868 0 0,-5 19-826 0 0,0 1 0 0 0,0-1 0 0 0,1 0 0 0 0,-1 0 0 0 0,1 0 0 0 0,-1 0 0 0 0,1 0 0 0 0,0 1 0 0 0,-1-1 0 0 0,3-2 0 0 0,2 5 443 0 0,1 12-329 0 0,2 16 84 0 0,-1 1 0 0 0,3 43 0 0 0,-1-12-158 0 0,19 76 5 0 0,11 84-346 0 0,-38-191-480 0 0,-1 0 0 0 0,-1 0 0 0 0,-2 0 0 0 0,-1-1 0 0 0,-1 1 0 0 0,-12 36 0 0 0,8-40-447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9:07:15.439"/>
    </inkml:context>
    <inkml:brush xml:id="br0">
      <inkml:brushProperty name="width" value="0.1" units="cm"/>
      <inkml:brushProperty name="height" value="0.1" units="cm"/>
      <inkml:brushProperty name="color" value="#E71224"/>
    </inkml:brush>
  </inkml:definitions>
  <inkml:trace contextRef="#ctx0" brushRef="#br0">5 164 7261,'0'-1'9,"0"1"1,-1-1 0,1 1 0,0 0-1,-1-1 1,1 1 0,0-1 0,-1 1-1,1-1 1,0 1 0,0-1 0,-1 1-1,1-1 1,0 1 0,0-1 0,0 0-1,0 1 1,0-1 0,0 1-1,0-1 1,0 1 0,0-1 0,0 1-1,0-1 1,0 0 0,0 1 0,0-1-1,1 1 1,-1-1 0,0 1 0,0-1-1,1 1 1,-1-1 0,1 0 0,19-3 1031,-1 2-414,50-27-22,200-40-190,-245 64-391,1 0-46,-6 1-306,-1 0 1,23-9 0,-40 13 294,-1 0 0,0 0 0,0 0 0,1 0 0,-1 0 0,0 0 0,0 0 0,1 0 0,-1 0 0,0 0 0,0 0 0,1 0 0,-1 0 0,0-1 0,0 1 0,0 0 0,1 0 0,-1 0 0,0 0 0,0-1 1,0 1-1,0 0 0,0 0 0,1 0 0,-1-1 0,0 1 0,0 0 0,0 0 0,0-1 0,0 1 0,0 0 0,0 0 0,0-1 0,0 1 0,-8-5-2715</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15.920"/>
    </inkml:context>
    <inkml:brush xml:id="br0">
      <inkml:brushProperty name="width" value="0.1" units="cm"/>
      <inkml:brushProperty name="height" value="0.1" units="cm"/>
      <inkml:brushProperty name="color" value="#E71224"/>
    </inkml:brush>
  </inkml:definitions>
  <inkml:trace contextRef="#ctx0" brushRef="#br0">13 315 4548 0 0,'-4'-16'132'0'0,"1"-1"0"0"0,0 0 0 0 0,1 1 0 0 0,1-1 0 0 0,1 0-1 0 0,1 0 1 0 0,0 0 0 0 0,1 0 0 0 0,1 0 0 0 0,0 1 0 0 0,7-19 0 0 0,-8 30-76 0 0,0 0 0 0 0,1 0 1 0 0,0 0-1 0 0,0 0 0 0 0,0 0 1 0 0,0 0-1 0 0,1 1 0 0 0,0 0 1 0 0,0-1-1 0 0,0 2 0 0 0,1-1 1 0 0,-1 0-1 0 0,1 1 0 0 0,0 0 1 0 0,0 0-1 0 0,0 0 0 0 0,0 1 1 0 0,9-4-1 0 0,-1 2 69 0 0,0 0 0 0 0,1 1 0 0 0,-1 1 0 0 0,1 0 1 0 0,-1 1-1 0 0,25 0 0 0 0,-31 2-150 0 0,0 0 1 0 0,0 0 0 0 0,1 1 0 0 0,-1-1-1 0 0,0 1 1 0 0,0 1 0 0 0,12 6 0 0 0,43 29-345 0 0,-32-19 215 0 0,-23-13-29 0 0,1-1 0 0 0,-1 1 0 0 0,0 0 0 0 0,-1 0 0 0 0,1 1-1 0 0,-1 0 1 0 0,0 0 0 0 0,-1 0 0 0 0,0 1 0 0 0,4 8 0 0 0,3 9-1027 0 0,17 51 1 0 0,-5-11-74 0 0,-21-54 1173 0 0,0-1-1 0 0,0 1 1 0 0,-1 1 0 0 0,0-1-1 0 0,-1 0 1 0 0,0 0 0 0 0,-1 1-1 0 0,-1 17 1 0 0,0 5 54 0 0,2-24 195 0 0,1 0 0 0 0,0 1 0 0 0,5 15 0 0 0,-2-10 855 0 0,-5-17-847 0 0,1 0 0 0 0,-1 0 1 0 0,1 0-1 0 0,0 0 0 0 0,0 0 0 0 0,-1 0 1 0 0,1 0-1 0 0,0 0 0 0 0,0 0 0 0 0,0 0 0 0 0,0 1 1 0 0,0-1-1 0 0,0 0 0 0 0,0 0 0 0 0,0 1 1 0 0,0-1-1 0 0,1 1 0 0 0,-1-1 0 0 0,0 1 1 0 0,0 0-1 0 0,0-1 0 0 0,1 1 0 0 0,-1 0 1 0 0,2 0-1 0 0,1-2 93 0 0,0 1 1 0 0,1 0-1 0 0,-1 1 1 0 0,1-1-1 0 0,-1 1 0 0 0,0 0 1 0 0,10 0-1 0 0,1 2 509 0 0,8 3 265 0 0,-21-3-965 0 0,1 0 0 0 0,-1-1 0 0 0,0 1 0 0 0,1 0 0 0 0,-1 1 0 0 0,0-1 0 0 0,0 0 0 0 0,0 1 0 0 0,-1-1 0 0 0,1 1 0 0 0,0-1 0 0 0,-1 1 0 0 0,2 5 0 0 0,1 3 25 0 0,0-1 0 0 0,4 19 0 0 0,-8-24-59 0 0,0-1-1 0 0,0 1 1 0 0,0-1-1 0 0,0 1 0 0 0,0-1 1 0 0,-1 1-1 0 0,0-1 1 0 0,0 0-1 0 0,0 1 0 0 0,-1-1 1 0 0,1 0-1 0 0,-1 0 1 0 0,0 0-1 0 0,0 0 1 0 0,-4 6-1 0 0,5-10 11 0 0,0-1-10 0 0,1-1 0 0 0,-1 0 0 0 0,1 0 0 0 0,-1 0 0 0 0,1 0 0 0 0,0 0 0 0 0,0 0 0 0 0,0 0 0 0 0,0 0 0 0 0,0 0 0 0 0,0 0 0 0 0,1 0 0 0 0,0-2 0 0 0,7-35 2 0 0,-7 34-18 0 0,6-26-3 0 0,15-41 1 0 0,-18 63-3 0 0,0 0 1 0 0,0 0-1 0 0,1 0 1 0 0,0 1-1 0 0,0-1 1 0 0,1 2 0 0 0,0-1-1 0 0,14-13 1 0 0,-18 20 3 0 0,-1-1 0 0 0,1 0 0 0 0,0 1 0 0 0,0-1 0 0 0,0 1 0 0 0,0 0 0 0 0,0-1 1 0 0,0 1-1 0 0,1 0 0 0 0,-1 1 0 0 0,0-1 0 0 0,1 0 0 0 0,-1 0 0 0 0,0 1 0 0 0,1 0 0 0 0,-1-1 0 0 0,1 1 1 0 0,-1 0-1 0 0,1 0 0 0 0,-1 0 0 0 0,4 1 0 0 0,-2 1 14 0 0,-1-1-1 0 0,0 1 1 0 0,1-1-1 0 0,-1 1 1 0 0,0 0 0 0 0,0 0-1 0 0,0 0 1 0 0,-1 1-1 0 0,1-1 1 0 0,0 1 0 0 0,-1 0-1 0 0,0-1 1 0 0,3 4-1 0 0,4 10 50 0 0,0-1-1 0 0,-1 1 0 0 0,0 1 0 0 0,8 27 1 0 0,-9-24-93 0 0,1 0 1 0 0,0-1 0 0 0,1 0 0 0 0,1-1-1 0 0,1 1 1 0 0,14 17 0 0 0,-19-17-2401 0 0,-12-29 370 0 0,5-2 863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16.258"/>
    </inkml:context>
    <inkml:brush xml:id="br0">
      <inkml:brushProperty name="width" value="0.1" units="cm"/>
      <inkml:brushProperty name="height" value="0.1" units="cm"/>
      <inkml:brushProperty name="color" value="#E71224"/>
    </inkml:brush>
  </inkml:definitions>
  <inkml:trace contextRef="#ctx0" brushRef="#br0">7 62 5757 0 0,'-1'-4'25'0'0,"0"0"1"0"0,0 0-1 0 0,0 0 1 0 0,1 0 0 0 0,-1 0-1 0 0,1 0 1 0 0,0-4-1 0 0,-1-14 262 0 0,0 18 617 0 0,2 18-369 0 0,4 22 95 0 0,9 5-58 0 0,1-2 0 0 0,27 50 0 0 0,-3-8-174 0 0,-39-80-395 0 0,13 26-85 0 0,-1 0-1 0 0,-2 0 1 0 0,-1 2 0 0 0,8 42-1 0 0,-11-42-512 0 0,-5-25 305 0 0,1 0 1 0 0,-1 0 0 0 0,0 0 0 0 0,-1 1 0 0 0,1-1-1 0 0,-1 1 1 0 0,1-1 0 0 0,-2 0 0 0 0,1 1 0 0 0,0-1-1 0 0,-1 0 1 0 0,0 1 0 0 0,-2 7 0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16.612"/>
    </inkml:context>
    <inkml:brush xml:id="br0">
      <inkml:brushProperty name="width" value="0.1" units="cm"/>
      <inkml:brushProperty name="height" value="0.1" units="cm"/>
      <inkml:brushProperty name="color" value="#E71224"/>
    </inkml:brush>
  </inkml:definitions>
  <inkml:trace contextRef="#ctx0" brushRef="#br0">9 253 4816 0 0,'-8'-16'252'0'0,"8"11"-18"0"0,3 6 162 0 0,-3-1-373 0 0,0-1 0 0 0,0 1 0 0 0,0 0 0 0 0,0 0 0 0 0,1 0 0 0 0,-1-1-1 0 0,0 1 1 0 0,0 0 0 0 0,0 0 0 0 0,0 0 0 0 0,1 0 0 0 0,-1-1 0 0 0,0 1 0 0 0,0 0 0 0 0,0 0 0 0 0,1 0 0 0 0,-1 0 0 0 0,0 0 0 0 0,0 0 0 0 0,1 0 0 0 0,-1 0 0 0 0,0 0 0 0 0,0 0 0 0 0,1 0 0 0 0,-1 0-1 0 0,0 0 1 0 0,0 0 0 0 0,1 0 0 0 0,-1 0 0 0 0,0 0 0 0 0,0 0 0 0 0,1 0 0 0 0,-1 0 0 0 0,0 0 0 0 0,0 0 0 0 0,0 0 0 0 0,1 0 0 0 0,-1 0 0 0 0,0 1 0 0 0,0-1 0 0 0,1 0 0 0 0,14 3 548 0 0,-10-1-535 0 0,0-1 0 0 0,0 0 0 0 0,1 0 1 0 0,-1 0-1 0 0,0-1 0 0 0,1 0 0 0 0,-1 0 0 0 0,0 0 0 0 0,9-2 0 0 0,54-12 10 0 0,-34 6-26 0 0,-10 3 0 0 0,-1-1-1 0 0,33-13 1 0 0,-47 16-18 0 0,0-1 1 0 0,0-1 0 0 0,0 0 0 0 0,-1 0 0 0 0,1-1 0 0 0,-1 0-1 0 0,-1 0 1 0 0,12-12 0 0 0,-17 16-1 0 0,-1-1 1 0 0,1 0-1 0 0,-1 1 0 0 0,1-1 0 0 0,-1 0 1 0 0,0 0-1 0 0,0 0 0 0 0,-1 0 0 0 0,1 1 1 0 0,-1-1-1 0 0,1 0 0 0 0,-1 0 0 0 0,0 0 1 0 0,0 0-1 0 0,0-1 0 0 0,0 1 0 0 0,-1 1 1 0 0,1-1-1 0 0,-1 0 0 0 0,0 0 0 0 0,0 0 0 0 0,-2-5 1 0 0,1 4 1 0 0,1 0-1 0 0,-1 0 1 0 0,0 0 0 0 0,-1 0 0 0 0,1 0 0 0 0,-1 1 0 0 0,0-1-1 0 0,0 1 1 0 0,0 0 0 0 0,0 0 0 0 0,0 0 0 0 0,-1 0 0 0 0,1 0 0 0 0,-7-3-1 0 0,8 6 6 0 0,1-1 0 0 0,0 1 0 0 0,-1 0-1 0 0,1 0 1 0 0,0 0 0 0 0,-1 0 0 0 0,1 0-1 0 0,0 0 1 0 0,-1 0 0 0 0,1 0 0 0 0,0 1-1 0 0,-1-1 1 0 0,1 0 0 0 0,0 1 0 0 0,0-1-1 0 0,-1 1 1 0 0,1 0 0 0 0,0-1 0 0 0,0 1-1 0 0,0 0 1 0 0,0 0 0 0 0,0 0 0 0 0,0-1-1 0 0,0 1 1 0 0,0 0 0 0 0,0 0 0 0 0,0 1-1 0 0,0-1 1 0 0,1 0 0 0 0,-1 0 0 0 0,0 2-1 0 0,-3 3 132 0 0,0 0 1 0 0,1 1-1 0 0,0-1 0 0 0,-3 12 0 0 0,2-5 19 0 0,2 0 0 0 0,-1 0 1 0 0,2 0-1 0 0,0 0 0 0 0,0 1 0 0 0,1-1 0 0 0,1 0 0 0 0,0 0 1 0 0,5 23-1 0 0,-4-27-139 0 0,1 0 1 0 0,0-1-1 0 0,0 1 0 0 0,1-1 1 0 0,0 0-1 0 0,0 0 1 0 0,1 0-1 0 0,0 0 1 0 0,0-1-1 0 0,1 0 1 0 0,0 0-1 0 0,1 0 0 0 0,-1-1 1 0 0,15 11-1 0 0,-11-10-254 0 0,-8-6 77 0 0,0 1 0 0 0,0 0-1 0 0,0-1 1 0 0,0 0 0 0 0,1 1 0 0 0,-1-1 0 0 0,1 0-1 0 0,-1 0 1 0 0,0 0 0 0 0,1-1 0 0 0,0 1 0 0 0,-1-1-1 0 0,1 1 1 0 0,-1-1 0 0 0,1 0 0 0 0,0 0 0 0 0,-1 0-1 0 0,1 0 1 0 0,4-1 0 0 0,10-1-1112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16.935"/>
    </inkml:context>
    <inkml:brush xml:id="br0">
      <inkml:brushProperty name="width" value="0.1" units="cm"/>
      <inkml:brushProperty name="height" value="0.1" units="cm"/>
      <inkml:brushProperty name="color" value="#E71224"/>
    </inkml:brush>
  </inkml:definitions>
  <inkml:trace contextRef="#ctx0" brushRef="#br0">41 106 6689 0 0,'0'1'24'0'0,"-1"-1"0"0"0,0 0 0 0 0,1 1 0 0 0,-1-1 0 0 0,0 0 0 0 0,0 0 0 0 0,0 1 0 0 0,1-1 0 0 0,-1 0 0 0 0,0 0 0 0 0,0 0-1 0 0,0 0 1 0 0,1 0 0 0 0,-1 0 0 0 0,0 0 0 0 0,0 0 0 0 0,0 0 0 0 0,1 0 0 0 0,-1-1 0 0 0,0 1 0 0 0,0 0 0 0 0,0 0 0 0 0,1-1 0 0 0,-1 1 0 0 0,0-1 0 0 0,1 1 0 0 0,-1-1 0 0 0,0 1 0 0 0,1-1 0 0 0,-1 1 0 0 0,1-1 0 0 0,-2 0 0 0 0,-8-6 1055 0 0,5 4-104 0 0,8 1-492 0 0,10 3-70 0 0,0 2-317 0 0,-1 1 1 0 0,0 1 0 0 0,-1 0 0 0 0,1 1 0 0 0,-1 0-1 0 0,0 1 1 0 0,0 0 0 0 0,13 12 0 0 0,-19-14-98 0 0,0-1 1 0 0,0 1 0 0 0,-1 0 0 0 0,1 0 0 0 0,-1 1-1 0 0,0-1 1 0 0,-1 1 0 0 0,1 0 0 0 0,-1 0-1 0 0,0 0 1 0 0,-1 0 0 0 0,0 1 0 0 0,0-1-1 0 0,0 1 1 0 0,0-1 0 0 0,-1 1 0 0 0,0 9-1 0 0,-1-14 2 0 0,1-1 0 0 0,-1 0-1 0 0,0 0 1 0 0,0 0-1 0 0,-1 0 1 0 0,1 1-1 0 0,0-1 1 0 0,0 0 0 0 0,0 0-1 0 0,-1 0 1 0 0,1 0-1 0 0,-1 0 1 0 0,1 0 0 0 0,-1 0-1 0 0,1 0 1 0 0,-1 0-1 0 0,0 0 1 0 0,1 0 0 0 0,-1 0-1 0 0,-1 2 1 0 0,1-3 0 0 0,0 0 1 0 0,0 1 0 0 0,0-1-1 0 0,0 0 1 0 0,0 0-1 0 0,0 1 1 0 0,0-1 0 0 0,0 0-1 0 0,0 0 1 0 0,1 0 0 0 0,-1 0-1 0 0,0 0 1 0 0,0 0 0 0 0,0 0-1 0 0,0-1 1 0 0,0 1-1 0 0,0 0 1 0 0,0 0 0 0 0,0-1-1 0 0,-1 0 1 0 0,0 0 4 0 0,-1 0 0 0 0,0-1 0 0 0,1 0 0 0 0,-1 1 0 0 0,1-1 0 0 0,-1 0 1 0 0,1 0-1 0 0,0-1 0 0 0,0 1 0 0 0,0 0 0 0 0,0-1 0 0 0,0 1 0 0 0,1-1 0 0 0,-3-5 0 0 0,1-1-1 0 0,2 1-1 0 0,-1-1 0 0 0,1 0 1 0 0,1 1-1 0 0,-1-1 0 0 0,1 0 1 0 0,1 1-1 0 0,0-1 1 0 0,0 0-1 0 0,1 1 0 0 0,0-1 1 0 0,0 1-1 0 0,5-10 0 0 0,-4 8-13 0 0,1 1 1 0 0,1 0-1 0 0,-1 0 0 0 0,1 0 0 0 0,1 0 0 0 0,0 1 0 0 0,0 0 0 0 0,1 1 1 0 0,0-1-1 0 0,0 1 0 0 0,9-7 0 0 0,-13 12 6 0 0,1 0 0 0 0,0-1 1 0 0,0 1-1 0 0,0 1 0 0 0,-1-1 0 0 0,2 1 0 0 0,-1-1 0 0 0,8 0 1 0 0,-11 2-21 0 0,0-1 1 0 0,0 1 0 0 0,0 0-1 0 0,0 0 1 0 0,0 0 0 0 0,0 0 0 0 0,-1 0-1 0 0,1 0 1 0 0,0 1 0 0 0,0-1 0 0 0,0 0-1 0 0,0 0 1 0 0,0 1 0 0 0,0-1-1 0 0,0 1 1 0 0,0-1 0 0 0,-1 1 0 0 0,1-1-1 0 0,0 1 1 0 0,0-1 0 0 0,0 1 0 0 0,-1 0-1 0 0,1-1 1 0 0,0 1 0 0 0,-1 0 0 0 0,1 0-1 0 0,-1-1 1 0 0,1 1 0 0 0,-1 0-1 0 0,1 0 1 0 0,-1 0 0 0 0,0 0 0 0 0,1 0-1 0 0,-1-1 1 0 0,0 1 0 0 0,0 0 0 0 0,1 0-1 0 0,-1 0 1 0 0,0 0 0 0 0,0 0-1 0 0,0 0 1 0 0,0 0 0 0 0,-1 1 0 0 0,2 47-3240 0 0,0-38 2025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9:07:17.710"/>
    </inkml:context>
    <inkml:brush xml:id="br0">
      <inkml:brushProperty name="width" value="0.1" units="cm"/>
      <inkml:brushProperty name="height" value="0.1" units="cm"/>
      <inkml:brushProperty name="color" value="#E71224"/>
    </inkml:brush>
  </inkml:definitions>
  <inkml:trace contextRef="#ctx0" brushRef="#br0">29 534 5665,'-1'-1'36,"0"1"1,0 0 0,0-1-1,0 1 1,0-1 0,0 0 0,0 1-1,0-1 1,1 0 0,-1 1 0,0-1-1,0 0 1,1 0 0,-1 0-1,1 0 1,-1 0 0,1 0 0,-1 0-1,1 0 1,-1 0 0,1 0 0,0 0-1,-1 0 1,1 0 0,0 0-1,0 0 1,0 0 0,0 0 0,0 0-1,0 0 1,0 0 0,1-2 0,-1 1 233,-5-6 751,4 8-977,0-1-1,1 1 0,-1 0 1,1-1-1,-1 1 0,1-1 1,-1 0-1,1 1 0,0-1 0,-1 1 1,1-1-1,0 0 0,-1 1 1,1-1-1,0 0 0,0 1 1,0-1-1,-1 0 0,1 1 0,0-1 1,0 0-1,0 1 0,0-1 1,0 0-1,1-1 0,-1 1 40,0 0 0,1-1-1,-1 1 1,1 0 0,0 0 0,-1 0-1,1 0 1,0-1 0,0 1 0,-1 0-1,1 0 1,0 0 0,0 1-1,0-1 1,0 0 0,1 0 0,-1 0-1,0 1 1,0-1 0,0 1 0,1-1-1,-1 1 1,0-1 0,0 1 0,1 0-1,-1-1 1,0 1 0,1 0 0,-1 0-1,0 0 1,3 0 0,0 3 116,-1 0 0,0 1 0,0-1 0,0 1 0,0-1 0,5 9 0,13 20-174,-13-21 4,0 0 0,-1 0 0,7 17 1,-7-12-2,-2-7-18,-1 0 1,-1 0 0,1 0 0,-1 0 0,-1 1 0,1-1 0,-2 1 0,1 0 0,-2 0 0,1 0 0,-2 14 0,1-23-11,0-1 0,0 1 1,0 0-1,-1-1 0,1 1 0,0 0 1,0-1-1,-1 1 0,1 0 0,0-1 0,-1 1 1,1-1-1,0 1 0,-1-1 0,1 1 1,-1-1-1,1 1 0,-1-1 0,1 1 0,-1-1 1,0 0-1,1 1 0,-1-1 0,0 1 1,0-1-9,1 0 1,0 0 0,-1 0-1,1 0 1,-1-1 0,1 1-1,0 0 1,-1 0 0,1 0-1,-1 0 1,1 0 0,0-1-1,-1 1 1,1 0-1,0 0 1,-1 0 0,1-1-1,0 1 1,-1 0 0,1-1-1,0 1 1,0 0 0,-1-1-1,1 1 1,0 0 0,0-1-1,0 1 1,-1 0 0,1-1-1,0 1 1,0-1 0,0 1-1,0 0 1,0-1 0,0 1-1,0-1 1,0 1 0,0-1-1,-5-32-462,2 20 357,1 0-1,0 0 1,2-1-1,0-21 1,3 14 65,0 1 1,11-35 0,-12 48 42,0-1 1,1 1 0,1 0 0,-1 0-1,1 0 1,0 0 0,0 1 0,1 0 0,0 0-1,8-8 1,-12 12-1,0 1 0,1 0 0,-1 0 0,0 0 0,0 0 0,1 0 0,-1 0 0,1 0 0,-1 1 0,1-1 0,-1 0 0,1 1 0,-1-1 0,1 1 0,-1 0 0,1-1 0,0 1 0,-1 0 0,1 0 0,0 0 0,-1 0 0,1 0 0,0 1 0,-1-1 0,1 0 0,-1 1 0,1-1 0,-1 1 0,1-1 0,-1 1 0,3 1 0,-1 1-2,-1-1-1,0 1 1,0 0-1,0 0 1,0-1-1,0 1 1,0 0-1,-1 1 1,1-1-1,-1 0 1,0 0 0,0 1-1,0-1 1,0 4-1,0 2 4,1 4 72,1-1-1,0 0 1,7 19-1,-8-27-43,-1-1 0,2 1-1,-1 0 1,0-1-1,1 1 1,0-1 0,0 0-1,0 0 1,0 0 0,0 0-1,0 0 1,1-1 0,0 1-1,5 2 1,-4-3-18,1 0-1,0 0 1,-1 0 0,1-1-1,0 1 1,0-2 0,0 1-1,0-1 1,0 1 0,0-2-1,0 1 1,1-1 0,-1 0 0,-1 0-1,1 0 1,0-1 0,0 0-1,0 0 1,-1 0 0,1-1-1,7-5 1,-6 3-12,1 1 0,-1-2 0,0 1 0,-1-1 0,1 0 0,-1-1 0,0 1 0,-1-1 0,1 0 0,-1-1 0,-1 1 0,0-1 0,0 0 0,0 0-1,-1 0 1,0-1 0,0 1 0,-1-1 0,-1 0 0,1 1 0,-1-1 0,-1 0 0,1 0 0,-2 0 0,1 0 0,-1 1 0,0-1 0,-1 0 0,0 1 0,-5-12 0,7 18 0,-1 0 0,0 0 0,0 0 0,0 0 0,0 0 1,0 0-1,0 0 0,-1 0 0,1 1 0,-1-1 0,1 0 0,-1 1 0,1-1 0,-1 1 1,0 0-1,0 0 0,0-1 0,0 1 0,0 0 0,0 1 0,0-1 0,0 0 0,0 1 1,0-1-1,-1 1 0,1-1 0,0 1 0,0 0 0,0 0 0,-1 0 0,-3 1 1,1 0-3,0 1 1,1 0 0,-1 0 0,1 0 0,-1 0 0,1 1 0,0-1 0,0 1-1,0 0 1,0 1 0,1-1 0,-1 0 0,-4 7 0,5-6 30,0 1 0,0-1 0,0 1 0,0 0-1,1 0 1,0 0 0,0 1 0,0-1 0,0 0 0,1 1 0,0-1 0,0 1 0,1-1 0,0 1 0,0-1 0,0 1 0,0-1 0,1 1 0,0-1 0,0 1 0,0-1 0,1 1-1,0-1 1,0 0 0,0 0 0,1 0 0,-1 0 0,1 0 0,5 5 0,-3-4 11,0 1-1,0-2 1,1 1-1,-1 0 1,1-1-1,0 0 1,1-1-1,-1 0 1,1 1 0,0-2-1,0 1 1,0-1-1,1 0 1,-1-1-1,1 0 1,-1 0-1,1 0 1,0-1-1,0-1 1,10 1 0,-8-2-94,1 0 1,-1-1-1,0 0 1,0 0-1,0-1 1,-1-1-1,12-5 1,-16 7-66,-1 0 1,0-1 0,0 0-1,0 1 1,0-1-1,0-1 1,-1 1 0,1-1-1,-1 1 1,0-1 0,0 0-1,0 0 1,0 0-1,-1 0 1,0-1 0,3-8-1,-3 6-158,-1-1-1,-1 1 0,1-1 1,-1 0-1,-1 1 0,1-1 1,-1 0-1,-3-8 0,0-15-287,-1-7 598,-2 0-1,-1 0 1,-2 1 0,-2 0-1,-1 0 1,-2 1 0,-1 1-1,-23-35 1,27 56 219,12 14-241,-1 0 0,1 0 0,0 0 0,0 0 1,0 0-1,0 0 0,-1 0 0,1 0 0,0 0 1,0 0-1,0 0 0,-1 0 0,1 0 0,0 0 0,0 0 1,0 0-1,-1 0 0,1 0 0,0 1 0,0-1 1,0 0-1,0 0 0,-1 0 0,1 0 0,0 0 0,0 0 1,0 0-1,0 1 0,0-1 0,-1 0 0,1 0 1,0 0-1,0 0 0,0 1 0,0-1 0,0 0 1,0 0-1,0 0 0,0 0 0,0 1 0,0-1 0,-1 3 25,1 0-1,-1-1 0,1 1 0,0 0 0,0 0 1,0 0-1,1-1 0,0 5 0,4 14 315,2 0 0,0 0 0,1-1 1,18 32-1,52 75 927,-52-88-1005,62 94-112,-85-128-343,0 0 1,-1 0-1,0 0 1,0 0 0,0 0-1,-1 0 1,1 0-1,0 8 1,-2-10-206,0-1 1,0 1-1,0 0 1,0 0-1,0 0 1,-1-1-1,1 1 1,-1 0-1,0-1 1,-1 4-1,2 0-654,3-8 33</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18.070"/>
    </inkml:context>
    <inkml:brush xml:id="br0">
      <inkml:brushProperty name="width" value="0.1" units="cm"/>
      <inkml:brushProperty name="height" value="0.1" units="cm"/>
      <inkml:brushProperty name="color" value="#E71224"/>
    </inkml:brush>
  </inkml:definitions>
  <inkml:trace contextRef="#ctx0" brushRef="#br0">35 243 6437 0 0,'-6'-9'49'0'0,"0"0"164"0"0,1 1 0 0 0,-8-20 0 0 0,12 26-147 0 0,0-1 0 0 0,0 1 0 0 0,1-1 0 0 0,-1 1 0 0 0,1-1 0 0 0,-1 1 0 0 0,1-1 0 0 0,0 0 0 0 0,0 1 0 0 0,0-1 0 0 0,0 1 0 0 0,1-1 0 0 0,-1 1 0 0 0,1-1 0 0 0,0 1 0 0 0,1-6 0 0 0,4-1 174 0 0,-1 0 0 0 0,2 0 0 0 0,-1 0 0 0 0,1 1-1 0 0,1-1 1 0 0,-1 2 0 0 0,1-1 0 0 0,0 1 0 0 0,1 0 0 0 0,0 1-1 0 0,0 0 1 0 0,17-8 0 0 0,-13 8-129 0 0,-1 1 1 0 0,0 0-1 0 0,1 1 1 0 0,0 1-1 0 0,0 0 1 0 0,0 0-1 0 0,0 2 1 0 0,0-1-1 0 0,1 2 1 0 0,14 0-1 0 0,-27 0-132 0 0,1 0 0 0 0,-1 0 0 0 0,0 0 0 0 0,0 0 0 0 0,0 0-1 0 0,0 0 1 0 0,0 0 0 0 0,0 0 0 0 0,0 1 0 0 0,0-1 0 0 0,0 0 0 0 0,0 1-1 0 0,0-1 1 0 0,0 1 0 0 0,0-1 0 0 0,0 1 0 0 0,0-1 0 0 0,0 1 0 0 0,0 0 0 0 0,0-1-1 0 0,0 1 1 0 0,-1 0 0 0 0,1 0 0 0 0,0 0 0 0 0,-1-1 0 0 0,1 1 0 0 0,0 0 0 0 0,-1 0-1 0 0,1 0 1 0 0,-1 0 0 0 0,0 0 0 0 0,1 2 0 0 0,-1-1-153 0 0,0 1 1 0 0,-1 0-1 0 0,1 0 1 0 0,-1 0-1 0 0,0 0 0 0 0,0 0 1 0 0,0-1-1 0 0,0 1 1 0 0,0 0-1 0 0,-1-1 0 0 0,-2 5 1 0 0,-11 15-1109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47.977"/>
    </inkml:context>
    <inkml:brush xml:id="br0">
      <inkml:brushProperty name="width" value="0.1" units="cm"/>
      <inkml:brushProperty name="height" value="0.1" units="cm"/>
      <inkml:brushProperty name="color" value="#E71224"/>
    </inkml:brush>
  </inkml:definitions>
  <inkml:trace contextRef="#ctx0" brushRef="#br0">229 0 3008 0 0,'-140'409'1318'0'0,"119"-348"-1211"0"0,3 0 1 0 0,2 1 0 0 0,4 0-1 0 0,2 1 1 0 0,2 1 0 0 0,4-1-1 0 0,6 106 1 0 0,61 317-1842 0 0,-31-283 793 0 0,-26-161 741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47.100"/>
    </inkml:context>
    <inkml:brush xml:id="br0">
      <inkml:brushProperty name="width" value="0.1" units="cm"/>
      <inkml:brushProperty name="height" value="0.1" units="cm"/>
      <inkml:brushProperty name="color" value="#E71224"/>
    </inkml:brush>
  </inkml:definitions>
  <inkml:trace contextRef="#ctx0" brushRef="#br0">14 36 3816 0 0,'0'-6'16'0'0,"0"6"-5"0"0,1 0 1 0 0,-1-1 0 0 0,0 1-1 0 0,0 0 1 0 0,0 0 0 0 0,0-1-1 0 0,0 1 1 0 0,-1 0 0 0 0,1-1-1 0 0,0 1 1 0 0,0 0 0 0 0,0-1-1 0 0,0 1 1 0 0,0 0 0 0 0,0-1-1 0 0,0 1 1 0 0,-1 0 0 0 0,1 0-1 0 0,0-1 1 0 0,0 1 0 0 0,0 0-1 0 0,-1 0 1 0 0,1-1 0 0 0,0 1-1 0 0,0 0 1 0 0,-1 0 0 0 0,1 0 0 0 0,0-1-1 0 0,-1 1 1 0 0,0-1 0 0 0,1 1 36 0 0,0 0 1 0 0,-1-1 0 0 0,1 1-1 0 0,0-1 1 0 0,-1 1-1 0 0,1-1 1 0 0,0 1 0 0 0,0-1-1 0 0,0 1 1 0 0,0 0 0 0 0,-1-1-1 0 0,1 1 1 0 0,0-1-1 0 0,0 1 1 0 0,0-1 0 0 0,0 1-1 0 0,0-1 1 0 0,0 0 0 0 0,0 1-1 0 0,0-1 1 0 0,0 1-1 0 0,1-1 1 0 0,-1 1 0 0 0,0 0-1 0 0,0-1 1 0 0,0 1 0 0 0,0-1-1 0 0,1 1 1 0 0,-1-1-1 0 0,0 1 1 0 0,1-1 0 0 0,-1 1-1 0 0,0 0 1 0 0,1-1 0 0 0,-1 1-1 0 0,0 0 1 0 0,1-1-1 0 0,-1 1 1 0 0,0 0 0 0 0,1-1-1 0 0,2-1 1181 0 0,-11 6 2212 0 0,8-4-3371 0 0,-7 10 1442 0 0,8-9-1433 0 0,-1 1 0 0 0,1-2 0 0 0,-1 1-1 0 0,1 0 1 0 0,-1 0 0 0 0,1 0 0 0 0,0 0 0 0 0,-1 0 0 0 0,1 0-1 0 0,0-1 1 0 0,0 1 0 0 0,0 0 0 0 0,0-1 0 0 0,0 1 0 0 0,0 0-1 0 0,0-1 1 0 0,0 1 0 0 0,0-1 0 0 0,0 0 0 0 0,0 1 0 0 0,0-1-1 0 0,0 0 1 0 0,0 1 0 0 0,0-1 0 0 0,0 0 0 0 0,2 0-1 0 0,43 6 156 0 0,-29-4-65 0 0,603 40 699 0 0,-536-38-742 0 0,691 0 1841 0 0,-729-7-1847 0 0,1-2 0 0 0,-1-2 0 0 0,76-21 0 0 0,-122 28-123 0 0,0 0 0 0 0,0-1 0 0 0,0 1 1 0 0,0 0-1 0 0,0 0 0 0 0,0 0 0 0 0,0 0 0 0 0,0 0 0 0 0,0 0 1 0 0,0 0-1 0 0,0 0 0 0 0,0 0 0 0 0,0 0 0 0 0,0 0 0 0 0,0-1 0 0 0,0 1 1 0 0,0 0-1 0 0,0 0 0 0 0,0 0 0 0 0,0 0 0 0 0,0 0 0 0 0,0 0 1 0 0,0 0-1 0 0,0 0 0 0 0,0 0 0 0 0,0-1 0 0 0,0 1 0 0 0,0 0 0 0 0,0 0 1 0 0,0 0-1 0 0,0 0 0 0 0,0 0 0 0 0,0 0 0 0 0,0 0 0 0 0,0 0 1 0 0,0 0-1 0 0,0 0 0 0 0,0 0 0 0 0,0 0 0 0 0,1-1 0 0 0,-1 1 0 0 0,0 0 1 0 0,0 0-1 0 0,0 0 0 0 0,0 0 0 0 0,0 0 0 0 0,0 0 0 0 0,0 0 0 0 0,0 0 1 0 0,0 0-1 0 0,0 0 0 0 0,1 0 0 0 0,-1 0 0 0 0,0 0 0 0 0,0 0 1 0 0,0 0-1 0 0,0 0 0 0 0,0 0 0 0 0,0 0 0 0 0,0 0 0 0 0,0 0 0 0 0,0 0 1 0 0,0 0-1 0 0,1 0 0 0 0,-1 0 0 0 0,-11-2-567 0 0,-12 1-958 0 0,9 2 64 0 0,0 0-1 0 0,1 1 1 0 0,-26 8-1 0 0,27-7 612 0 0,-12 2-528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6:48.334"/>
    </inkml:context>
    <inkml:brush xml:id="br0">
      <inkml:brushProperty name="width" value="0.1" units="cm"/>
      <inkml:brushProperty name="height" value="0.1" units="cm"/>
      <inkml:brushProperty name="color" value="#E71224"/>
    </inkml:brush>
  </inkml:definitions>
  <inkml:trace contextRef="#ctx0" brushRef="#br0">87 0 3668 0 0,'-24'219'920'0'0,"0"-13"558"0"0,18 421 1459 0 0,11-72-2557 0 0,-25-2-716 0 0,10-425-532 0 0,2-68 142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19.323"/>
    </inkml:context>
    <inkml:brush xml:id="br0">
      <inkml:brushProperty name="width" value="0.1" units="cm"/>
      <inkml:brushProperty name="height" value="0.1" units="cm"/>
      <inkml:brushProperty name="color" value="#E71224"/>
    </inkml:brush>
  </inkml:definitions>
  <inkml:trace contextRef="#ctx0" brushRef="#br0">54 42 5849 0 0,'-1'-1'57'0'0,"-21"-29"374"0"0,8 20-121 0 0,14 10-289 0 0,-1 0-1 0 0,1 0 0 0 0,-1 0 0 0 0,1 0 1 0 0,0 0-1 0 0,-1 0 0 0 0,1 0 0 0 0,-1 0 1 0 0,1 0-1 0 0,0 0 0 0 0,-1 0 0 0 0,1 0 0 0 0,-1 0 1 0 0,1 0-1 0 0,0 0 0 0 0,-1 1 0 0 0,1-1 1 0 0,0 0-1 0 0,-1 0 0 0 0,1 0 0 0 0,0 1 1 0 0,-1-1-1 0 0,1 0 0 0 0,0 0 0 0 0,-1 1 0 0 0,1-1 1 0 0,0 0-1 0 0,0 1 0 0 0,-1-1 0 0 0,1 0 1 0 0,0 1-1 0 0,0-1 0 0 0,0 1 0 0 0,-2 4 147 0 0,1 0-1 0 0,0 0 1 0 0,0 1 0 0 0,1-1-1 0 0,-1 1 1 0 0,1-1-1 0 0,1 10 1 0 0,0 1 95 0 0,22 338 2953 0 0,28-4-1209 0 0,-16-7-1037 0 0,-23 2 359 0 0,-7-141-1006 0 0,0-99-122 0 0,-5-108-126 0 0,0 1 1 0 0,0-1-1 0 0,1 1 0 0 0,-1-1 0 0 0,1 1 0 0 0,0-1 0 0 0,0 1 1 0 0,0-1-1 0 0,0 1 0 0 0,0 0 0 0 0,0-1 0 0 0,1 1 0 0 0,-1 0 0 0 0,1 0 1 0 0,-1 0-1 0 0,3-2 0 0 0,1 0-49 0 0,-1 0 0 0 0,1 0 1 0 0,0 0-1 0 0,0 1 0 0 0,1 0 0 0 0,8-4 0 0 0,5 0-65 0 0,-1 1 0 0 0,1 0 1 0 0,30-4-1 0 0,58-2 41 0 0,1 5 0 0 0,129 7 0 0 0,-112 2-7 0 0,1452 37 613 0 0,-1480-35-450 0 0,198 7 306 0 0,430 9 469 0 0,-604-19-166 0 0,-125-1-514 0 0,1 1-334 0 0,1-1-1 0 0,-1 0 0 0 0,1 0 1 0 0,-1 0-1 0 0,1 0 0 0 0,-1 0 1 0 0,1-1-1 0 0,0 1 0 0 0,-1-1 0 0 0,1 1 1 0 0,0-1-1 0 0,-1 0 0 0 0,1 0 1 0 0,0 0-1 0 0,0 0 0 0 0,-1-1 1 0 0,1 1-1 0 0,0 0 0 0 0,1-1 1 0 0,-1 1-1 0 0,0-1 0 0 0,0 0 0 0 0,-2-2 1 0 0,-1-2-773 0 0,-1 0 1 0 0,0 1-1 0 0,0 0 1 0 0,-1 1 0 0 0,-11-7-1 0 0,5 3-277 0 0,-11-7-978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19.954"/>
    </inkml:context>
    <inkml:brush xml:id="br0">
      <inkml:brushProperty name="width" value="0.1" units="cm"/>
      <inkml:brushProperty name="height" value="0.1" units="cm"/>
      <inkml:brushProperty name="color" value="#E71224"/>
    </inkml:brush>
  </inkml:definitions>
  <inkml:trace contextRef="#ctx0" brushRef="#br0">132 178 4576 0 0,'-18'-10'65'0'0,"9"4"156"0"0,-1 1 0 0 0,1 0 0 0 0,-12-4 0 0 0,18 8-88 0 0,-6-1 278 0 0,1-1-1 0 0,-1 0 1 0 0,1 0-1 0 0,0-1 0 0 0,-12-7 1 0 0,45 8 761 0 0,1070-1-319 0 0,-675 7-407 0 0,39 4 245 0 0,564-13 829 0 0,-933-1-1390 0 0,165-34 0 0 0,-244 39 33 0 0,0-1 0 0 0,0-1 0 0 0,10-4 0 0 0,-21 7-147 0 0,1 1-1 0 0,-1 0 1 0 0,0 0-1 0 0,0 0 0 0 0,1 0 1 0 0,-1-1-1 0 0,0 1 1 0 0,0 0-1 0 0,1 0 1 0 0,-1 0-1 0 0,0-1 0 0 0,0 1 1 0 0,0 0-1 0 0,1-1 1 0 0,-1 1-1 0 0,0 0 1 0 0,0 0-1 0 0,0-1 0 0 0,0 1 1 0 0,0 0-1 0 0,0-1 1 0 0,1 1-1 0 0,-1 0 0 0 0,0-1 1 0 0,0 1-1 0 0,0 0 1 0 0,0-1-1 0 0,0 1 1 0 0,0 0-1 0 0,0-1 0 0 0,-1 1 1 0 0,1 0-1 0 0,0 0 1 0 0,0-1-1 0 0,0 1 1 0 0,0 0-1 0 0,0-1 0 0 0,0 1 1 0 0,-1 0-1 0 0,1-1 1 0 0,0 1-1 0 0,0 0 1 0 0,0 0-1 0 0,-1-1 0 0 0,1 1 1 0 0,0 0-1 0 0,0 0 1 0 0,-1 0-1 0 0,1-1 1 0 0,0 1-1 0 0,0 0 0 0 0,-1 0 1 0 0,1 0-1 0 0,0 0 1 0 0,-1-1-1 0 0,-17-9 330 0 0,17 9-342 0 0,-7-3 41 0 0,0 1-1 0 0,0-1 1 0 0,-1 1 0 0 0,-12-2 0 0 0,18 4-36 0 0,-1 0-1 0 0,0 1 1 0 0,1 0-1 0 0,-1-1 1 0 0,0 1-1 0 0,1 0 1 0 0,-1 1 0 0 0,0-1-1 0 0,1 1 1 0 0,-1-1-1 0 0,0 1 1 0 0,1 0-1 0 0,-5 2 1 0 0,6-1 11 0 0,0 0 1 0 0,0 0-1 0 0,0 0 0 0 0,0 0 1 0 0,0 1-1 0 0,0-1 0 0 0,1 0 0 0 0,-1 1 1 0 0,1-1-1 0 0,-1 1 0 0 0,1 0 1 0 0,0-1-1 0 0,-1 6 0 0 0,-10 41 460 0 0,11-42-413 0 0,-8 58 425 0 0,4 0 0 0 0,2 1-1 0 0,6 68 1 0 0,-1-14-110 0 0,34 598 3143 0 0,-29-535-2537 0 0,2 14-856 0 0,-9-182-209 0 0,-1-12-124 0 0,1-1 1 0 0,0 1-1 0 0,0 0 0 0 0,0-1 0 0 0,0 1 0 0 0,0 0 1 0 0,0-1-1 0 0,1 1 0 0 0,-1-1 0 0 0,1 1 0 0 0,0-1 1 0 0,1 4-1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20.645"/>
    </inkml:context>
    <inkml:brush xml:id="br0">
      <inkml:brushProperty name="width" value="0.1" units="cm"/>
      <inkml:brushProperty name="height" value="0.1" units="cm"/>
      <inkml:brushProperty name="color" value="#E71224"/>
    </inkml:brush>
  </inkml:definitions>
  <inkml:trace contextRef="#ctx0" brushRef="#br0">51 97 6689 0 0,'-3'-5'38'0'0,"-3"-6"300"0"0,1 1-1 0 0,0-1 1 0 0,-5-16-1 0 0,9 24 60 0 0,0 1 0 0 0,0-1 0 0 0,0 0 0 0 0,-1 1 0 0 0,1-1 0 0 0,-1 1 0 0 0,1-1 0 0 0,-1 1 0 0 0,0 0 0 0 0,0 0 0 0 0,-4-4 0 0 0,6 7-208 0 0,1 0 0 0 0,-1 0 0 0 0,0 0 0 0 0,1 0 0 0 0,-1 0 0 0 0,1 0 0 0 0,0 0 0 0 0,-1 0 0 0 0,1 0 0 0 0,0 0 0 0 0,-1 0 0 0 0,1 0 0 0 0,0-1 0 0 0,0 1 0 0 0,1 1 0 0 0,10 6 147 0 0,-1 0 1 0 0,0 2 0 0 0,-1-1 0 0 0,0 1-1 0 0,-1 1 1 0 0,13 17 0 0 0,-3-1 298 0 0,25 52 0 0 0,43 120 989 0 0,-56-122-986 0 0,3-1-1 0 0,54 86 1 0 0,-84-154-602 0 0,1-1 0 0 0,1 0-1 0 0,-1 0 1 0 0,1 0 0 0 0,1-1 0 0 0,-1 0 0 0 0,1 0 0 0 0,0-1 0 0 0,0 1 0 0 0,10 4-1 0 0,-14-8-8 0 0,1-1-1 0 0,-1 1 0 0 0,1-1 0 0 0,0 0 0 0 0,0 0 0 0 0,-1 0 0 0 0,1-1 0 0 0,0 1 0 0 0,0-1 0 0 0,0 0 0 0 0,-1 0 0 0 0,1 0 0 0 0,0 0 0 0 0,0-1 0 0 0,0 0 0 0 0,-1 1 0 0 0,7-4 0 0 0,-5 2-25 0 0,0-1-1 0 0,0 0 1 0 0,0 0-1 0 0,-1 0 1 0 0,1-1-1 0 0,-1 1 0 0 0,0-1 1 0 0,0 0-1 0 0,0-1 1 0 0,5-7-1 0 0,4-9-20 0 0,-2 0-1 0 0,-1 0 0 0 0,0-1 1 0 0,9-34-1 0 0,179-474 48 0 0,-169 456 163 0 0,-28 69-106 0 0,-4 6-81 0 0,3 0-25 0 0,13 38-6711 0 0,-5-13-1789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21.173"/>
    </inkml:context>
    <inkml:brush xml:id="br0">
      <inkml:brushProperty name="width" value="0.1" units="cm"/>
      <inkml:brushProperty name="height" value="0.1" units="cm"/>
      <inkml:brushProperty name="color" value="#E71224"/>
    </inkml:brush>
  </inkml:definitions>
  <inkml:trace contextRef="#ctx0" brushRef="#br0">10 217 8629 0 0,'5'-9'1660'0'0,"-6"16"-888"0"0,-5 31 513 0 0,1 2 0 0 0,2-1 0 0 0,3 52 0 0 0,19 119 465 0 0,-19-209-1744 0 0,5 46 91 0 0,2 0 1 0 0,14 46 0 0 0,1-9-68 0 0,-21-82 582 0 0,-3-9-540 0 0,-5-29-77 0 0,2-1 0 0 0,1-1 1 0 0,1-58-1 0 0,23-189-163 0 0,-12 230 245 0 0,3 0 0 0 0,1 0 0 0 0,22-56-1 0 0,-30 100-9 0 0,1 0-1 0 0,0 0 1 0 0,0 1-1 0 0,1-1 0 0 0,0 1 1 0 0,1 1-1 0 0,0-1 0 0 0,1 1 1 0 0,0 0-1 0 0,12-11 0 0 0,-18 19-60 0 0,0 0-1 0 0,0-1 0 0 0,1 1 0 0 0,-1 0 1 0 0,0 0-1 0 0,1 0 0 0 0,-1 1 0 0 0,1-1 0 0 0,-1 1 1 0 0,0-1-1 0 0,1 1 0 0 0,-1 0 0 0 0,1-1 1 0 0,-1 2-1 0 0,5-1 0 0 0,-2 1-3 0 0,1 0-1 0 0,-1 0 0 0 0,0 1 1 0 0,0 0-1 0 0,1 0 1 0 0,8 5-1 0 0,-2 1-4 0 0,1 0 0 0 0,-1 1 0 0 0,0 1 0 0 0,13 14-1 0 0,-17-16 8 0 0,-1 1-1 0 0,0 0 0 0 0,0 0 0 0 0,-1 1 0 0 0,0-1 1 0 0,0 2-1 0 0,-1-1 0 0 0,-1 0 0 0 0,0 1 1 0 0,0 0-1 0 0,-1 0 0 0 0,0 0 0 0 0,-1 0 0 0 0,1 23 1 0 0,-2-25 0 0 0,-2 0 0 0 0,1 0 1 0 0,-1 0-1 0 0,-1 0 1 0 0,1-1-1 0 0,-2 1 1 0 0,1 0-1 0 0,-1-1 1 0 0,0 1-1 0 0,-1-1 1 0 0,0 0-1 0 0,0 0 1 0 0,-1-1-1 0 0,0 1 1 0 0,0-1-1 0 0,-1 0 0 0 0,0 0 1 0 0,0-1-1 0 0,-11 9 1 0 0,-4 1 17 0 0,0 0 0 0 0,-1-2 0 0 0,0-1 0 0 0,-31 13 1 0 0,42-21-99 0 0,-1-1 1 0 0,0 0 0 0 0,0 0-1 0 0,0-1 1 0 0,0 0 0 0 0,-1-2 0 0 0,1 1-1 0 0,-1-1 1 0 0,1-1 0 0 0,-25-2-1 0 0,8-7-584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21.809"/>
    </inkml:context>
    <inkml:brush xml:id="br0">
      <inkml:brushProperty name="width" value="0.1" units="cm"/>
      <inkml:brushProperty name="height" value="0.1" units="cm"/>
      <inkml:brushProperty name="color" value="#E71224"/>
    </inkml:brush>
  </inkml:definitions>
  <inkml:trace contextRef="#ctx0" brushRef="#br0">1 105 8001 0 0,'2'0'52'0'0,"-1"-1"0"0"0,1 0 0 0 0,-1 0 0 0 0,1 0 0 0 0,-1-1 0 0 0,0 1 0 0 0,1 0 0 0 0,-1 0 0 0 0,2-4 0 0 0,-2 4 58 0 0,0 0 0 0 0,-1 0 0 0 0,1 0 0 0 0,0 0 1 0 0,0 0-1 0 0,0 0 0 0 0,0 0 0 0 0,0 0 0 0 0,0 0 0 0 0,1 1 0 0 0,-1-1 0 0 0,0 0 0 0 0,0 1 0 0 0,0-1 0 0 0,1 1 0 0 0,1-1 0 0 0,-2 1-32 0 0,-1 0 1 0 0,0 0 0 0 0,1 0 0 0 0,-1 1-1 0 0,1-1 1 0 0,-1 0 0 0 0,1 1 0 0 0,-1-1-1 0 0,0 0 1 0 0,1 0 0 0 0,-1 1 0 0 0,0-1-1 0 0,1 1 1 0 0,-1-1 0 0 0,0 0 0 0 0,0 1-1 0 0,1-1 1 0 0,-1 1 0 0 0,0-1 0 0 0,0 1-1 0 0,0-1 1 0 0,0 0 0 0 0,1 1 0 0 0,-1-1 0 0 0,0 1-1 0 0,0-1 1 0 0,0 1 0 0 0,0 0 0 0 0,1 19 744 0 0,0-11-405 0 0,19 149 3067 0 0,-14-112-3162 0 0,-2 0 0 0 0,-2 0 1 0 0,-5 72-1 0 0,-30 138-68 0 0,31-241-232 0 0,1-6-3 0 0,0-1 0 0 0,-1 1 0 0 0,-3 11 0 0 0,4-20 52 0 0,2-2-38 0 0,0 0 1 0 0,0-1-1 0 0,0 0 1 0 0,0 1-1 0 0,-1-1 0 0 0,1 1 1 0 0,-1-1-1 0 0,0 0 1 0 0,0 1-1 0 0,0-5 0 0 0,0 0-4 0 0,7-123-15 0 0,-7 81-56 0 0,8-52 1 0 0,1 41-7 0 0,3-1-1 0 0,3 2 1 0 0,2 0 0 0 0,41-95-1 0 0,-54 145 52 0 0,18-35 76 0 0,-20 41-63 0 0,0 0 0 0 0,0 0 0 0 0,1 1 0 0 0,-1-1 0 0 0,0 0 0 0 0,1 1 0 0 0,0-1 0 0 0,-1 1-1 0 0,1 0 1 0 0,6-4 0 0 0,-8 6-13 0 0,1 0 0 0 0,-1-1 0 0 0,0 1-1 0 0,1 0 1 0 0,-1 0 0 0 0,0 0 0 0 0,1 0-1 0 0,-1 0 1 0 0,0 0 0 0 0,1 1-1 0 0,-1-1 1 0 0,0 0 0 0 0,0 1 0 0 0,1-1-1 0 0,-1 1 1 0 0,0-1 0 0 0,0 1-1 0 0,1 0 1 0 0,-1-1 0 0 0,0 1 0 0 0,0 0-1 0 0,0 0 1 0 0,0 0 0 0 0,0 0 0 0 0,0 0-1 0 0,-1 0 1 0 0,1 0 0 0 0,0 0-1 0 0,0 0 1 0 0,-1 0 0 0 0,2 3 0 0 0,3 4 10 0 0,0 1 1 0 0,6 19 0 0 0,-10-27-7 0 0,16 54 210 0 0,19 94 0 0 0,-26-98 317 0 0,2-1 1 0 0,29 77-1 0 0,4-31 229 0 0,-38-83-663 0 0,0 0 0 0 0,1-1-1 0 0,1 0 1 0 0,0-1 0 0 0,12 12-1 0 0,-20-22-80 0 0,0 0-1 0 0,0 0 1 0 0,0 0-1 0 0,0-1 1 0 0,0 1 0 0 0,0 0-1 0 0,0 0 1 0 0,0-1-1 0 0,0 1 1 0 0,0-1-1 0 0,0 1 1 0 0,1-1 0 0 0,-1 1-1 0 0,0-1 1 0 0,0 0-1 0 0,0 0 1 0 0,1 1-1 0 0,-1-1 1 0 0,0 0-1 0 0,0 0 1 0 0,1 0 0 0 0,-1 0-1 0 0,0-1 1 0 0,0 1-1 0 0,1 0 1 0 0,-1 0-1 0 0,0-1 1 0 0,0 1 0 0 0,0-1-1 0 0,1 1 1 0 0,-1-1-1 0 0,0 1 1 0 0,0-1-1 0 0,0 0 1 0 0,0 0 0 0 0,0 1-1 0 0,1-2 1 0 0,3-4 4 0 0,0 0 0 0 0,0 0 0 0 0,-1 0 1 0 0,0-1-1 0 0,4-7 0 0 0,0 0-68 0 0,3-6 46 0 0,-1 0-1 0 0,-1-1 1 0 0,0 0 0 0 0,-2 0-1 0 0,-1-1 1 0 0,8-44 0 0 0,-6 0-38 0 0,-1-70 1 0 0,-6 107 102 0 0,0-1 0 0 0,-2 1 0 0 0,-2 0 0 0 0,0 0 0 0 0,-2 1 0 0 0,-11-39 0 0 0,5 47 254 0 0,4 8 518 0 0,7 12-822 0 0,0 0 1 0 0,0-1 0 0 0,0 1 0 0 0,0 0 0 0 0,0 0 0 0 0,0 0 0 0 0,0 0-1 0 0,0 0 1 0 0,0-1 0 0 0,0 1 0 0 0,0 0 0 0 0,0 0 0 0 0,0 0 0 0 0,0 0-1 0 0,0 0 1 0 0,0-1 0 0 0,0 1 0 0 0,0 0 0 0 0,0 0 0 0 0,1 0 0 0 0,-1 0 0 0 0,0 0-1 0 0,0 0 1 0 0,0 0 0 0 0,0 0 0 0 0,0-1 0 0 0,0 1 0 0 0,0 0 0 0 0,1 0-1 0 0,-1 0 1 0 0,0 0 0 0 0,0 0 0 0 0,0 0 0 0 0,0 0 0 0 0,0 0 0 0 0,0 0-1 0 0,1 0 1 0 0,-1 0 0 0 0,0 0 0 0 0,0 0 0 0 0,0 0 0 0 0,0 0 0 0 0,0 0 0 0 0,1 0-1 0 0,-1 0 1 0 0,0 0 0 0 0,0 0 0 0 0,0 0 0 0 0,0 0 0 0 0,0 0 0 0 0,0 0-1 0 0,1 0 1 0 0,-1 0 0 0 0,0 0 0 0 0,0 0 0 0 0,0 0 0 0 0,0 1 0 0 0,0-1-1 0 0,3 2-48 0 0,-1 1-1 0 0,0-1 1 0 0,0 1-1 0 0,0 0 0 0 0,-1-1 1 0 0,1 1-1 0 0,-1 0 1 0 0,0 0-1 0 0,1 0 0 0 0,-1 0 1 0 0,0 5-1 0 0,0-5-49 0 0,1 4-647 0 0,-1 0 0 0 0,0 0 0 0 0,-1 0 0 0 0,1 1 0 0 0,-1-1 1 0 0,0 0-1 0 0,-1 0 0 0 0,-2 12 0 0 0,-6 3-2001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23.778"/>
    </inkml:context>
    <inkml:brush xml:id="br0">
      <inkml:brushProperty name="width" value="0.1" units="cm"/>
      <inkml:brushProperty name="height" value="0.1" units="cm"/>
      <inkml:brushProperty name="color" value="#E71224"/>
    </inkml:brush>
  </inkml:definitions>
  <inkml:trace contextRef="#ctx0" brushRef="#br0">6 169 7389 0 0,'-1'-4'137'0'0,"-1"0"1"0"0,1 0 0 0 0,1 0-1 0 0,-1 0 1 0 0,1 0 0 0 0,-1 0-1 0 0,1-8 1 0 0,1 10-23 0 0,0-1 0 0 0,-1 1 0 0 0,1 0 0 0 0,0-1 0 0 0,0 1 0 0 0,0 0 0 0 0,0 0 0 0 0,1 0 0 0 0,-1 0 0 0 0,1 0 0 0 0,-1 0 0 0 0,1 0 0 0 0,-1 0 0 0 0,1 1 0 0 0,3-3 0 0 0,3-2 83 0 0,0 1 0 0 0,1-1 0 0 0,0 1 0 0 0,0 1 0 0 0,0 0 0 0 0,1 0 0 0 0,-1 1 1 0 0,1 0-1 0 0,0 1 0 0 0,0 0 0 0 0,0 0 0 0 0,0 1 0 0 0,0 0 0 0 0,11 1 0 0 0,-12 0-110 0 0,-1 1 0 0 0,0-1 0 0 0,-1 1 0 0 0,1 1 1 0 0,0-1-1 0 0,0 1 0 0 0,0 1 0 0 0,-1-1 0 0 0,1 1 0 0 0,-1 1 1 0 0,0-1-1 0 0,0 1 0 0 0,0 1 0 0 0,-1-1 0 0 0,1 1 1 0 0,-1 0-1 0 0,0 0 0 0 0,6 8 0 0 0,-9-8-73 0 0,0-1 0 0 0,0 1 0 0 0,-1 0-1 0 0,1-1 1 0 0,-1 1 0 0 0,0 0 0 0 0,-1 0 0 0 0,1 0 0 0 0,-1 1 0 0 0,0-1 0 0 0,0 0-1 0 0,-1 1 1 0 0,1-1 0 0 0,-1 0 0 0 0,-1 1 0 0 0,1-1 0 0 0,-1 0 0 0 0,0 0-1 0 0,0 1 1 0 0,0-1 0 0 0,-1 0 0 0 0,1 0 0 0 0,-4 6 0 0 0,2-4-7 0 0,-1-1-1 0 0,1 1 1 0 0,-2-1 0 0 0,1 0 0 0 0,0 0 0 0 0,-1 0-1 0 0,0-1 1 0 0,-1 1 0 0 0,1-1 0 0 0,-1 0-1 0 0,0-1 1 0 0,0 1 0 0 0,-1-1 0 0 0,1-1 0 0 0,-13 6-1 0 0,10-6-2 0 0,0 0 0 0 0,0-1 0 0 0,0 0-1 0 0,0-1 1 0 0,-1 0 0 0 0,1 0 0 0 0,0-1-1 0 0,-1 0 1 0 0,-16-3 0 0 0,23 2 0 0 0,-1 1 0 0 0,0-1 1 0 0,0 0-1 0 0,1 0 0 0 0,-1 0 0 0 0,1-1 1 0 0,-1 0-1 0 0,1 1 0 0 0,0-1 1 0 0,-1 0-1 0 0,1 0 0 0 0,0-1 0 0 0,0 1 1 0 0,0-1-1 0 0,1 1 0 0 0,-1-1 1 0 0,1 0-1 0 0,-1 0 0 0 0,1 0 0 0 0,0-1 1 0 0,0 1-1 0 0,1 0 0 0 0,-1-1 1 0 0,0 1-1 0 0,1-1 0 0 0,-1-4 0 0 0,1 1 32 0 0,0-1 0 0 0,0 0 0 0 0,1 0-1 0 0,0 0 1 0 0,0 1 0 0 0,1-1-1 0 0,0 0 1 0 0,1 0 0 0 0,-1 1 0 0 0,1-1-1 0 0,1 1 1 0 0,5-12 0 0 0,0 2 71 0 0,2 0-1 0 0,0 0 1 0 0,24-29 0 0 0,-33 43-95 0 0,1 1 0 0 0,0-1 0 0 0,1 1 0 0 0,-1 0 0 0 0,0 0 0 0 0,1 0 0 0 0,-1 0 0 0 0,1 0 0 0 0,0 0 0 0 0,-1 1 0 0 0,1-1 0 0 0,0 1 0 0 0,0 0 0 0 0,4-2 0 0 0,-5 3-12 0 0,0 0 0 0 0,0 0 0 0 0,-1 0 0 0 0,1 1 0 0 0,0-1 0 0 0,0 0 0 0 0,0 1 0 0 0,0-1 0 0 0,-1 1 0 0 0,1 0 1 0 0,0-1-1 0 0,-1 1 0 0 0,1 0 0 0 0,0 0 0 0 0,-1 0 0 0 0,1 0 0 0 0,-1 0 0 0 0,1 0 0 0 0,-1 1 0 0 0,0-1 0 0 0,1 1 1 0 0,-1-1-1 0 0,0 0 0 0 0,0 1 0 0 0,1 2 0 0 0,9 12 74 0 0,-1 0 1 0 0,0 1-1 0 0,-2 0 0 0 0,0 1 1 0 0,-1 0-1 0 0,0 0 0 0 0,-2 0 1 0 0,7 36-1 0 0,-12-51-63 0 0,1 1 0 0 0,-1 0 0 0 0,0 0-1 0 0,-1 0 1 0 0,1 0 0 0 0,0 0 0 0 0,-1-1 0 0 0,0 1 0 0 0,0 0 0 0 0,0 0 0 0 0,-1-1-1 0 0,1 1 1 0 0,-1-1 0 0 0,0 1 0 0 0,0-1 0 0 0,0 0 0 0 0,0 0 0 0 0,-1 0 0 0 0,1 0 0 0 0,-1 0-1 0 0,0 0 1 0 0,0 0 0 0 0,0-1 0 0 0,0 0 0 0 0,0 0 0 0 0,0 1 0 0 0,-1-2 0 0 0,1 1-1 0 0,-1 0 1 0 0,-5 1 0 0 0,3-1-5 0 0,1 0-1 0 0,-1-1 1 0 0,0 1 0 0 0,0-1-1 0 0,0-1 1 0 0,0 1 0 0 0,0-1-1 0 0,-1 0 1 0 0,1 0 0 0 0,0-1-1 0 0,0 0 1 0 0,0 0 0 0 0,0 0-1 0 0,1-1 1 0 0,-1 0 0 0 0,0 0-1 0 0,1 0 1 0 0,-1-1 0 0 0,-5-3-1 0 0,9 4-3 0 0,0 1-1 0 0,-1-1 0 0 0,1 0 0 0 0,0 0 0 0 0,0 0 1 0 0,1 0-1 0 0,-1 0 0 0 0,0-1 0 0 0,1 1 1 0 0,-1-1-1 0 0,1 1 0 0 0,0-1 0 0 0,0 1 1 0 0,0-1-1 0 0,0 0 0 0 0,0 1 0 0 0,0-4 1 0 0,0 0-2 0 0,1 1 1 0 0,0-1-1 0 0,0 1 1 0 0,1 0-1 0 0,-1-1 1 0 0,1 1-1 0 0,0 0 1 0 0,3-8-1 0 0,2-3 1 0 0,0 0 0 0 0,2 1 0 0 0,0 0 0 0 0,17-24 0 0 0,-13 23-1 0 0,0 0 1 0 0,1 1-1 0 0,0 0 0 0 0,21-16 0 0 0,-29 27-4 0 0,0 0 1 0 0,0 0-1 0 0,1 0 1 0 0,-1 1-1 0 0,1 0 0 0 0,-1 0 1 0 0,1 0-1 0 0,0 1 1 0 0,0 0-1 0 0,1 0 1 0 0,-1 1-1 0 0,0-1 1 0 0,1 1-1 0 0,-1 1 0 0 0,0-1 1 0 0,1 1-1 0 0,6 1 1 0 0,-9-1 3 0 0,-1 1 0 0 0,0 0 0 0 0,0 0 0 0 0,-1 0 0 0 0,1 0 0 0 0,0 1 1 0 0,0-1-1 0 0,0 1 0 0 0,-1-1 0 0 0,1 1 0 0 0,-1 0 0 0 0,1 0 0 0 0,-1 0 0 0 0,0 1 1 0 0,0-1-1 0 0,0 0 0 0 0,0 1 0 0 0,0 0 0 0 0,-1-1 0 0 0,1 1 0 0 0,-1 0 0 0 0,1 0 1 0 0,-1 0-1 0 0,0 0 0 0 0,0 0 0 0 0,-1 0 0 0 0,2 3 0 0 0,0 11 9 0 0,0-1 0 0 0,-1 1 0 0 0,0-1-1 0 0,-2 18 1 0 0,0-7-5 0 0,1-18 4 0 0,0 1-1 0 0,-1-1 1 0 0,0 0-1 0 0,0 1 1 0 0,-1-1-1 0 0,0 0 1 0 0,-7 18 0 0 0,7-23-5 0 0,-1 0 0 0 0,1 0 0 0 0,-1 0 0 0 0,0 0 0 0 0,0 0 0 0 0,0-1 0 0 0,0 1 0 0 0,-1-1 0 0 0,1 0 0 0 0,-1 0 0 0 0,0 0 0 0 0,0 0 0 0 0,0-1 0 0 0,0 1 0 0 0,-1-1 0 0 0,1 0 0 0 0,-8 2 0 0 0,-2 0-2 0 0,0-1 0 0 0,0 0-1 0 0,-1-1 1 0 0,1 0 0 0 0,-1-1-1 0 0,0-1 1 0 0,-14-1 0 0 0,21 0 2 0 0,0 0 0 0 0,1-1 0 0 0,-1 0 0 0 0,1 0 1 0 0,-1 0-1 0 0,-11-7 0 0 0,15 7-2 0 0,1 0 0 0 0,-1 0 1 0 0,1 0-1 0 0,0-1 0 0 0,0 0 1 0 0,0 1-1 0 0,0-1 0 0 0,0-1 1 0 0,0 1-1 0 0,1 0 0 0 0,-1-1 0 0 0,1 1 1 0 0,-2-5-1 0 0,2 3-1 0 0,1 0 0 0 0,0 0 0 0 0,0 0 0 0 0,0 0 0 0 0,0 0 0 0 0,1 0 0 0 0,0 0 0 0 0,0 0 0 0 0,0 0 0 0 0,1 0 0 0 0,0 0 0 0 0,0 0 0 0 0,0 0 0 0 0,0 0-1 0 0,1 1 1 0 0,3-8 0 0 0,0 0-7 0 0,1 1 0 0 0,0-1 0 0 0,1 1 0 0 0,0 1 0 0 0,12-13 0 0 0,-17 20 2 0 0,1 0 0 0 0,0 0 0 0 0,-1 1 0 0 0,1-1 0 0 0,1 1 0 0 0,-1 0 1 0 0,0 0-1 0 0,0 0 0 0 0,1 1 0 0 0,-1-1 0 0 0,1 1 0 0 0,0-1 0 0 0,-1 1 0 0 0,1 0 0 0 0,0 1 0 0 0,7-1 0 0 0,-5 1 5 0 0,1 0 0 0 0,-1 0 0 0 0,0 1 0 0 0,0 0 0 0 0,0 1 0 0 0,0-1 0 0 0,0 1 0 0 0,-1 0 0 0 0,1 1 0 0 0,6 3 0 0 0,-5-3 2 0 0,-1 1 0 0 0,1 0 1 0 0,-1 0-1 0 0,0 1 0 0 0,0 0 0 0 0,0 0 0 0 0,0 1 0 0 0,-1-1 0 0 0,0 1 0 0 0,-1 0 0 0 0,1 1 0 0 0,-1-1 0 0 0,0 1 0 0 0,-1 0 0 0 0,1 0 0 0 0,-1 0 0 0 0,3 11 0 0 0,-6-16-1 0 0,0 0 0 0 0,1 0 0 0 0,-1 1 1 0 0,0-1-1 0 0,0 0 0 0 0,0 0 0 0 0,-1 0 0 0 0,1 0 0 0 0,0 0 0 0 0,-1 0 0 0 0,1 0 0 0 0,-1 0 0 0 0,0 0 0 0 0,0 0 0 0 0,0 0 0 0 0,0-1 0 0 0,0 1 0 0 0,0 0 0 0 0,0 0 0 0 0,-2 2 0 0 0,0-2 1 0 0,0 1-1 0 0,-1-1 1 0 0,1 0-1 0 0,0 0 1 0 0,-1 0-1 0 0,1 0 1 0 0,-1 0-1 0 0,1-1 1 0 0,-1 0-1 0 0,-5 2 1 0 0,-1-1 2 0 0,0 0 1 0 0,-1-1-1 0 0,1 0 1 0 0,-1-1-1 0 0,1 0 0 0 0,-1 0 1 0 0,-12-3-1 0 0,18 2 5 0 0,-7-1-4 0 0,0-1 1 0 0,0 0 0 0 0,-16-7 0 0 0,25 9 2 0 0,1-1 0 0 0,-1 1 1 0 0,1 0-1 0 0,0-1 0 0 0,0 1 0 0 0,0-1 1 0 0,0 0-1 0 0,0 0 0 0 0,-3-3 1 0 0,4 4 1 0 0,1 0 1 0 0,-1 0-1 0 0,0 0 1 0 0,1-1-1 0 0,-1 1 1 0 0,1 0-1 0 0,0 0 1 0 0,-1 0-1 0 0,1-1 1 0 0,0 1-1 0 0,0 0 1 0 0,0-1-1 0 0,0 1 1 0 0,0 0-1 0 0,0 0 1 0 0,0-1-1 0 0,0 1 1 0 0,0 0-1 0 0,0 0 1 0 0,2-3-1 0 0,-1 1 3 0 0,0 1 1 0 0,1-1-1 0 0,-1 1 0 0 0,1-1 1 0 0,0 1-1 0 0,0 0 0 0 0,0 0 1 0 0,0 0-1 0 0,0 0 0 0 0,1 0 1 0 0,-1 0-1 0 0,1 0 0 0 0,-1 1 1 0 0,1-1-1 0 0,-1 1 0 0 0,1 0 1 0 0,0 0-1 0 0,0 0 0 0 0,0 0 0 0 0,-1 0 1 0 0,1 0-1 0 0,0 1 0 0 0,4-1 1 0 0,5 0-39 0 0,0 0 1 0 0,-1 1 0 0 0,1 0 0 0 0,17 3-1 0 0,-18-2-510 0 0,0 1 0 0 0,0 0 0 0 0,-1 0 0 0 0,1 1-1 0 0,0 1 1 0 0,-1 0 0 0 0,0 0 0 0 0,15 9 0 0 0,-11-6-1492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24.934"/>
    </inkml:context>
    <inkml:brush xml:id="br0">
      <inkml:brushProperty name="width" value="0.1" units="cm"/>
      <inkml:brushProperty name="height" value="0.1" units="cm"/>
      <inkml:brushProperty name="color" value="#E71224"/>
    </inkml:brush>
  </inkml:definitions>
  <inkml:trace contextRef="#ctx0" brushRef="#br0">157 171 6813 0 0,'0'0'1'0'0,"0"0"1"0"0,-1 0-1 0 0,1 0 0 0 0,0 0 1 0 0,0 0-1 0 0,-1 0 1 0 0,1 0-1 0 0,0 0 1 0 0,0 0-1 0 0,-1 0 1 0 0,1 0-1 0 0,0 0 0 0 0,0-1 1 0 0,0 1-1 0 0,-1 0 1 0 0,1 0-1 0 0,0 0 1 0 0,0 0-1 0 0,0 0 1 0 0,0-1-1 0 0,-1 1 0 0 0,1 0 1 0 0,0 0-1 0 0,0 0 1 0 0,0-1-1 0 0,0 1 1 0 0,0 0-1 0 0,0 0 1 0 0,-1-1-1 0 0,1 1 0 0 0,0 0 1 0 0,0 0-1 0 0,0-1 1 0 0,0 1-1 0 0,0 0 1 0 0,0 0-1 0 0,0-1 1 0 0,0 1-1 0 0,0 0 0 0 0,0 0 1 0 0,0-1-1 0 0,0 1 1 0 0,1 0-1 0 0,-1 0 7 0 0,0-1 0 0 0,0 1 0 0 0,0 0-1 0 0,0 0 1 0 0,0 0 0 0 0,0 0 0 0 0,0-1 0 0 0,0 1-1 0 0,0 0 1 0 0,0 0 0 0 0,0 0 0 0 0,0 0-1 0 0,0-1 1 0 0,0 1 0 0 0,0 0 0 0 0,0 0 0 0 0,0 0-1 0 0,0 0 1 0 0,0-1 0 0 0,0 1 0 0 0,0 0 0 0 0,-1 0-1 0 0,1 0 1 0 0,0 0 0 0 0,0 0 0 0 0,0-1-1 0 0,0 1 1 0 0,0 0 0 0 0,0 0 0 0 0,0 0 0 0 0,-1 0-1 0 0,1 0 1 0 0,0 0 0 0 0,0 0 0 0 0,0-1 0 0 0,0 1-1 0 0,0 0 1 0 0,-1 0 0 0 0,1 0 0 0 0,0 0-1 0 0,0 0 1 0 0,0 0 0 0 0,0 0 0 0 0,-1 0 0 0 0,1 0-1 0 0,0 0 1 0 0,0 0 0 0 0,0 0 0 0 0,-1 0 0 0 0,1 0-1 0 0,0 0 1 0 0,0 0 0 0 0,0 0 0 0 0,-4 0 233 0 0,1-1 0 0 0,0 1-1 0 0,0-1 1 0 0,0 0 0 0 0,0 0 0 0 0,0 0 0 0 0,-3-2 0 0 0,-13-4 1900 0 0,18 7-2024 0 0,1 0 0 0 0,-1 0 0 0 0,0 0 0 0 0,1 0-1 0 0,-1 0 1 0 0,0-1 0 0 0,1 1 0 0 0,-1 0 0 0 0,1 0 0 0 0,-1 0 0 0 0,0 0 0 0 0,1-1 0 0 0,-1 1-1 0 0,1 0 1 0 0,-1-1 0 0 0,1 1 0 0 0,-1-1 0 0 0,1 1 0 0 0,-1 0 0 0 0,1-1 0 0 0,-1 1 0 0 0,1-1-1 0 0,-1 1 1 0 0,1-1 0 0 0,0 1 0 0 0,-1-1 0 0 0,1 0 0 0 0,0 1 0 0 0,-1-1 0 0 0,1 1 0 0 0,0-1-1 0 0,0 0 1 0 0,0 0 0 0 0,0 0-28 0 0,1 0 0 0 0,0-1 0 0 0,-1 1 0 0 0,1 0 0 0 0,0 0 0 0 0,0 0 0 0 0,0 0 0 0 0,0 0 0 0 0,0 0 0 0 0,0 0 0 0 0,0 0 0 0 0,0 1 0 0 0,0-1 0 0 0,2-1 0 0 0,7-3-16 0 0,-1 1 1 0 0,1-1 0 0 0,14-3 0 0 0,-18 7-44 0 0,1 0 0 0 0,-1 0 0 0 0,1 1 1 0 0,-1 0-1 0 0,1 0 0 0 0,0 0 0 0 0,-1 1 0 0 0,1 0 1 0 0,-1 1-1 0 0,0-1 0 0 0,1 1 0 0 0,-1 0 0 0 0,0 1 0 0 0,0-1 1 0 0,0 1-1 0 0,0 1 0 0 0,-1-1 0 0 0,1 1 0 0 0,5 5 1 0 0,-8-7-24 0 0,0 1 0 0 0,0-1 0 0 0,-1 1 1 0 0,1 0-1 0 0,-1 0 0 0 0,0 0 0 0 0,0 0 1 0 0,0 0-1 0 0,0 1 0 0 0,0-1 0 0 0,-1 1 1 0 0,1-1-1 0 0,-1 1 0 0 0,0-1 0 0 0,0 1 1 0 0,0 0-1 0 0,-1-1 0 0 0,1 1 0 0 0,-1 0 1 0 0,0 0-1 0 0,0-1 0 0 0,0 1 0 0 0,-1 0 1 0 0,1 0-1 0 0,-1-1 0 0 0,0 1 0 0 0,0 0 1 0 0,0-1-1 0 0,-1 1 0 0 0,1-1 0 0 0,-1 1 1 0 0,0-1-1 0 0,0 0 0 0 0,-4 5 0 0 0,2-3 2 0 0,1-1-1 0 0,-1 0 1 0 0,-1 0-1 0 0,1-1 1 0 0,0 1-1 0 0,-1-1 1 0 0,0 0-1 0 0,0 0 1 0 0,0-1 0 0 0,0 1-1 0 0,0-1 1 0 0,0 0-1 0 0,-1-1 1 0 0,1 1-1 0 0,-1-1 1 0 0,1 0-1 0 0,-1-1 1 0 0,-6 1-1 0 0,-5 0 3 0 0,1-2-1 0 0,0 1 1 0 0,-1-2-1 0 0,1 0 1 0 0,-16-5-1 0 0,28 6-5 0 0,-1 0 1 0 0,1 0-1 0 0,0-1 0 0 0,0 1 1 0 0,0-1-1 0 0,0 0 0 0 0,0 0 1 0 0,1-1-1 0 0,-5-3 0 0 0,6 5-3 0 0,0-1 0 0 0,1 0 0 0 0,-1 1-1 0 0,1-1 1 0 0,0 0 0 0 0,0 0 0 0 0,-1 0 0 0 0,1 0-1 0 0,0-1 1 0 0,1 1 0 0 0,-1 0 0 0 0,0 0 0 0 0,1 0-1 0 0,-1-1 1 0 0,1 1 0 0 0,0 0 0 0 0,-1-1 0 0 0,1-1-1 0 0,1-6-1 0 0,-1 0 0 0 0,1 1 0 0 0,0-1 0 0 0,1 1 0 0 0,0-1-1 0 0,1 1 1 0 0,0 0 0 0 0,0 0 0 0 0,1 0 0 0 0,0 0 0 0 0,1 1 0 0 0,6-10-1 0 0,-7 13 0 0 0,0 0 0 0 0,1 0 0 0 0,-1 0 0 0 0,1 0 0 0 0,0 1 0 0 0,0 0 0 0 0,0 0 0 0 0,1 0 0 0 0,-1 1 0 0 0,1 0 0 0 0,0 0 0 0 0,0 0 0 0 0,0 1 0 0 0,0 0 0 0 0,1 0-1 0 0,-1 0 1 0 0,1 1 0 0 0,11-1 0 0 0,-15 2 2 0 0,0 0-1 0 0,-1 0 0 0 0,1 0 1 0 0,0 0-1 0 0,0 1 1 0 0,0-1-1 0 0,-1 1 0 0 0,1 0 1 0 0,0 0-1 0 0,-1 0 0 0 0,1 0 1 0 0,0 0-1 0 0,-1 1 1 0 0,0-1-1 0 0,1 1 0 0 0,-1-1 1 0 0,0 1-1 0 0,0 0 0 0 0,0 0 1 0 0,0 0-1 0 0,0 0 1 0 0,0 0-1 0 0,0 1 0 0 0,-1-1 1 0 0,1 1-1 0 0,-1-1 1 0 0,0 1-1 0 0,2 4 0 0 0,-1-2 8 0 0,-1 0 0 0 0,1 0 0 0 0,-1 1 0 0 0,0-1 0 0 0,-1 0 0 0 0,1 1 0 0 0,-1-1 0 0 0,0 1 0 0 0,-1-1 0 0 0,1 0 0 0 0,-1 1 0 0 0,0-1 0 0 0,0 0 0 0 0,-3 6 0 0 0,0-1 0 0 0,0 0 0 0 0,-1-1 0 0 0,0 0 0 0 0,0 0 0 0 0,-1-1 0 0 0,0 1 1 0 0,-1-1-1 0 0,1 0 0 0 0,-13 9 0 0 0,15-13-7 0 0,-1 0 0 0 0,0-1 0 0 0,0 0 0 0 0,0 0 0 0 0,0 0 0 0 0,-1 0 0 0 0,1-1 0 0 0,-1 0 0 0 0,0 0 0 0 0,1-1 1 0 0,-1 1-1 0 0,0-1 0 0 0,0 0 0 0 0,0-1 0 0 0,0 0 0 0 0,0 0 0 0 0,-11-1 0 0 0,14 1 5 0 0,0-1 0 0 0,0 0-1 0 0,1 1 1 0 0,-1-1 0 0 0,1 0 0 0 0,-1-1-1 0 0,1 1 1 0 0,-1 0 0 0 0,1-1 0 0 0,0 1-1 0 0,-1-1 1 0 0,1 0 0 0 0,0 1 0 0 0,0-1-1 0 0,0 0 1 0 0,0-1 0 0 0,1 1 0 0 0,-1 0-1 0 0,1 0 1 0 0,-1-1 0 0 0,1 1 0 0 0,0-1-1 0 0,0 1 1 0 0,-1-4 0 0 0,-5-16 25 0 0,5 19-31 0 0,1 0 1 0 0,0 0-1 0 0,0 0 1 0 0,0-1-1 0 0,1 1 1 0 0,-1 0-1 0 0,1-1 1 0 0,0 1-1 0 0,-1-1 1 0 0,2 1-1 0 0,-1-6 1 0 0,3-9-12 0 0,1 0 0 0 0,1 1-1 0 0,0 0 1 0 0,14-30 0 0 0,-17 42 8 0 0,0 1 0 0 0,0 0 0 0 0,1 1 0 0 0,0-1 0 0 0,0 0 0 0 0,0 1 0 0 0,0-1 0 0 0,0 1-1 0 0,1 0 1 0 0,-1 0 0 0 0,1 0 0 0 0,0 1 0 0 0,0-1 0 0 0,0 1 0 0 0,0 0 0 0 0,0 0 0 0 0,1 1 0 0 0,-1-1 0 0 0,0 1-1 0 0,1 0 1 0 0,-1 0 0 0 0,1 0 0 0 0,0 1 0 0 0,6-1 0 0 0,-7 1 4 0 0,0 1 0 0 0,0-1 0 0 0,0 1 0 0 0,0 0 0 0 0,0 0-1 0 0,0 1 1 0 0,0-1 0 0 0,0 1 0 0 0,0 0 0 0 0,0 0 0 0 0,-1 0 0 0 0,1 0 0 0 0,-1 1 0 0 0,0-1 0 0 0,0 1-1 0 0,0 0 1 0 0,0 0 0 0 0,0 0 0 0 0,0 0 0 0 0,-1 1 0 0 0,0-1 0 0 0,1 1 0 0 0,-1-1 0 0 0,2 6 0 0 0,-1-2 2 0 0,0 0 0 0 0,0 1 0 0 0,-1-1 0 0 0,0 0 0 0 0,-1 1 0 0 0,1-1 1 0 0,-1 1-1 0 0,-1-1 0 0 0,1 1 0 0 0,-2-1 0 0 0,1 1 0 0 0,-2 11 0 0 0,0-12 26 0 0,-1 0 0 0 0,1-1 0 0 0,-1 1 0 0 0,0-1 0 0 0,-1 0 0 0 0,1 0 0 0 0,-1 0 0 0 0,-1 0 0 0 0,1 0 0 0 0,-1-1 0 0 0,0 0 0 0 0,0 0 0 0 0,0 0 1 0 0,-12 7-1 0 0,12-9 2 0 0,1 0 0 0 0,-1 0 1 0 0,0 0-1 0 0,0-1 0 0 0,0 0 1 0 0,-1 0-1 0 0,1 0 1 0 0,0-1-1 0 0,-1 1 0 0 0,1-1 1 0 0,-1-1-1 0 0,1 1 0 0 0,-1-1 1 0 0,1 0-1 0 0,-1 0 1 0 0,1 0-1 0 0,-1-1 0 0 0,1 0 1 0 0,-8-2-1 0 0,12 2-24 0 0,-1 0 0 0 0,0 0 0 0 0,0 0 0 0 0,0 0 0 0 0,1 0 0 0 0,-1-1 0 0 0,1 1 0 0 0,-1-1 0 0 0,1 1 1 0 0,-1-1-1 0 0,1 1 0 0 0,0-1 0 0 0,0 0 0 0 0,0 0 0 0 0,0 1 0 0 0,0-1 0 0 0,0 0 0 0 0,0 0 0 0 0,1 0 0 0 0,-1 0 0 0 0,1 0 0 0 0,-1 0 0 0 0,1-4 0 0 0,-1-5 44 0 0,0 0 1 0 0,2-1-1 0 0,0-13 0 0 0,1 8 28 0 0,-2 9-42 0 0,1-1 0 0 0,1 1 0 0 0,0 0 1 0 0,0 0-1 0 0,0 0 0 0 0,1 0 0 0 0,6-12 0 0 0,-6 15-16 0 0,0 0-1 0 0,-1 0 1 0 0,2 1-1 0 0,-1-1 1 0 0,1 1-1 0 0,-1 0 1 0 0,1 0-1 0 0,0 0 0 0 0,1 1 1 0 0,-1-1-1 0 0,1 1 1 0 0,6-4-1 0 0,-10 7-20 0 0,-1-1-1 0 0,1 1 1 0 0,0 0-1 0 0,-1 0 0 0 0,1-1 1 0 0,0 1-1 0 0,-1 0 1 0 0,1 0-1 0 0,0 0 1 0 0,-1 0-1 0 0,1 0 0 0 0,0 0 1 0 0,-1 0-1 0 0,1 0 1 0 0,0 0-1 0 0,-1 0 1 0 0,1 0-1 0 0,0 1 0 0 0,-1-1 1 0 0,1 0-1 0 0,0 0 1 0 0,-1 1-1 0 0,1-1 1 0 0,0 0-1 0 0,-1 1 0 0 0,1-1 1 0 0,0 1-1 0 0,1 1-40 0 0,-1 0 1 0 0,0 0-1 0 0,1-1 0 0 0,-1 1 0 0 0,0 0 0 0 0,0 0 1 0 0,0 0-1 0 0,0 0 0 0 0,0 3 0 0 0,1 3-394 0 0,0 0-1 0 0,0 0 1 0 0,-1 0-1 0 0,0 11 1 0 0,-1 6-1228 0 0,-2-4-549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27.250"/>
    </inkml:context>
    <inkml:brush xml:id="br0">
      <inkml:brushProperty name="width" value="0.1" units="cm"/>
      <inkml:brushProperty name="height" value="0.1" units="cm"/>
      <inkml:brushProperty name="color" value="#E71224"/>
    </inkml:brush>
  </inkml:definitions>
  <inkml:trace contextRef="#ctx0" brushRef="#br0">21 16 6657 0 0,'0'0'2'0'0,"0"0"0"0"0,-1 0 0 0 0,1 0-1 0 0,0 0 1 0 0,0 0 0 0 0,-1 0 0 0 0,1 0 0 0 0,0 0 0 0 0,0 0 0 0 0,0 0 0 0 0,-1 0 0 0 0,1 0 0 0 0,0-1 0 0 0,0 1 0 0 0,0 0 0 0 0,-1 0 0 0 0,1 0 0 0 0,0 0 0 0 0,0 0 0 0 0,0-1 0 0 0,0 1 0 0 0,-1 0 0 0 0,1 0 0 0 0,0 0 0 0 0,0-1 0 0 0,0 1 0 0 0,0 0 0 0 0,0 0 0 0 0,0 0 0 0 0,0-1 0 0 0,0 1 0 0 0,0 0 0 0 0,0 0 0 0 0,-1-1 0 0 0,1 1 2 0 0,0 0 1 0 0,0 0 0 0 0,0-1-1 0 0,0 1 1 0 0,0 0 0 0 0,0 0 0 0 0,0 0-1 0 0,0 0 1 0 0,0-1 0 0 0,0 1-1 0 0,0 0 1 0 0,0 0 0 0 0,0 0 0 0 0,0 0-1 0 0,0-1 1 0 0,-1 1 0 0 0,1 0-1 0 0,0 0 1 0 0,0 0 0 0 0,0 0 0 0 0,0 0-1 0 0,0 0 1 0 0,0 0 0 0 0,-1-1-1 0 0,1 1 1 0 0,0 0 0 0 0,0 0 0 0 0,0 0-1 0 0,0 0 1 0 0,-1 0 0 0 0,1 0-1 0 0,0 0 1 0 0,0 0 0 0 0,0 0-1 0 0,0 0 1 0 0,-1 0 0 0 0,1 0 0 0 0,0 0-1 0 0,0 0 1 0 0,0 0 0 0 0,0 0-1 0 0,-1 0 1 0 0,-8-6 4126 0 0,13 15-3139 0 0,-2-6-891 0 0,0 0 0 0 0,0 0 0 0 0,1-1 0 0 0,-1 1 0 0 0,1 0 0 0 0,0-1 0 0 0,0 0 0 0 0,0 0 0 0 0,0 0 0 0 0,0 0 0 0 0,0 0 0 0 0,0 0 0 0 0,6 1 0 0 0,50 14 374 0 0,-55-16-424 0 0,47 9 122 0 0,-1-3 1 0 0,90 2-1 0 0,104-17-231 0 0,-222 6-30 0 0,-8 2-161 0 0,0-1-1 0 0,0 0 0 0 0,0-1 0 0 0,0-1 0 0 0,0 0 0 0 0,26-10 0 0 0,-27 5-1133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31.291"/>
    </inkml:context>
    <inkml:brush xml:id="br0">
      <inkml:brushProperty name="width" value="0.1" units="cm"/>
      <inkml:brushProperty name="height" value="0.1" units="cm"/>
      <inkml:brushProperty name="color" value="#E71224"/>
    </inkml:brush>
  </inkml:definitions>
  <inkml:trace contextRef="#ctx0" brushRef="#br0">100 316 7421 0 0,'-14'-21'388'0'0,"13"18"-283"0"0,0 1 0 0 0,0 0 0 0 0,0-1 0 0 0,-1 1 0 0 0,1 0 0 0 0,-1 0 0 0 0,0 0 0 0 0,1 0 0 0 0,-5-3 0 0 0,6 5-68 0 0,-1 0 1 0 0,1 0-1 0 0,0 0 0 0 0,-1 0 1 0 0,1 0-1 0 0,0 0 1 0 0,-1 0-1 0 0,1 0 0 0 0,0 0 1 0 0,-1 0-1 0 0,1-1 0 0 0,0 1 1 0 0,0 0-1 0 0,-1 0 1 0 0,1 0-1 0 0,0-1 0 0 0,0 1 1 0 0,-1 0-1 0 0,1 0 1 0 0,0-1-1 0 0,0 1 0 0 0,-1 0 1 0 0,1 0-1 0 0,0-1 1 0 0,0 1-1 0 0,0 0 0 0 0,0-1 1 0 0,0 1-1 0 0,-1 0 0 0 0,1-1 1 0 0,0 1-1 0 0,0 0 1 0 0,0-1-1 0 0,0 1 0 0 0,0 0 1 0 0,0-1-1 0 0,0 1 1 0 0,0 0-1 0 0,0-1 0 0 0,1 1-12 0 0,-1 0-1 0 0,1 1 1 0 0,-1-1-1 0 0,1 0 1 0 0,-1 0-1 0 0,1 1 1 0 0,-1-1-1 0 0,0 1 1 0 0,1-1-1 0 0,-1 0 1 0 0,0 1-1 0 0,1-1 1 0 0,-1 1-1 0 0,0-1 1 0 0,1 1-1 0 0,-1-1 1 0 0,0 1-1 0 0,0-1 1 0 0,0 1-1 0 0,0-1 1 0 0,1 1-1 0 0,-1-1 1 0 0,0 1-1 0 0,0 0 1 0 0,0-1-1 0 0,0 1 1 0 0,0-1-1 0 0,0 1 1 0 0,-1 0-1 0 0,25 171 715 0 0,-11-101-354 0 0,3 125 0 0 0,-15-167-363 0 0,-1-5-3 0 0,-2 31-1 0 0,1-48 20 0 0,0 0 0 0 0,0 0 1 0 0,-1 0-1 0 0,0-1 0 0 0,0 1 0 0 0,-1-1 1 0 0,0 1-1 0 0,0-1 0 0 0,-4 6 0 0 0,7-11-23 0 0,-1 0 1 0 0,1 0-1 0 0,-1-1 0 0 0,1 1 0 0 0,-1 0 1 0 0,1-1-1 0 0,-1 1 0 0 0,0 0 0 0 0,1-1 1 0 0,-1 1-1 0 0,0-1 0 0 0,0 1 0 0 0,1-1 1 0 0,-1 1-1 0 0,0-1 0 0 0,0 1 0 0 0,0-1 1 0 0,1 0-1 0 0,-1 1 0 0 0,0-1 0 0 0,0 0 1 0 0,0 0-1 0 0,0 0 0 0 0,0 0 0 0 0,0 0 1 0 0,-1 0-1 0 0,0 0 3 0 0,1-1-1 0 0,0 0 1 0 0,-1 1 0 0 0,1-1 0 0 0,-1 0 0 0 0,1 0 0 0 0,0 0 0 0 0,0 0-1 0 0,0 0 1 0 0,-1 0 0 0 0,1 0 0 0 0,0 0 0 0 0,0-1 0 0 0,0 0-1 0 0,-4-6 28 0 0,1 0 0 0 0,0 0 0 0 0,0 0 0 0 0,-4-12 0 0 0,0-11 62 0 0,1 0-1 0 0,2 0 1 0 0,1-1 0 0 0,1 1 0 0 0,1-1 0 0 0,5-45 0 0 0,2 22 50 0 0,3 1 0 0 0,28-101 1 0 0,-30 133-137 0 0,2 1 0 0 0,0 0 0 0 0,1 0 0 0 0,1 1-1 0 0,1 0 1 0 0,0 1 0 0 0,2 0 0 0 0,18-21 0 0 0,-21 30-16 0 0,-1 0 0 0 0,1 1 0 0 0,1 0-1 0 0,0 1 1 0 0,0 0 0 0 0,1 1 0 0 0,-1 0-1 0 0,2 1 1 0 0,-1 0 0 0 0,1 1 0 0 0,0 0-1 0 0,0 1 1 0 0,0 0 0 0 0,23-2 0 0 0,-23 4 9 0 0,1 2-1 0 0,-1 0 1 0 0,1 0 0 0 0,-1 1 0 0 0,1 1-1 0 0,-1 0 1 0 0,0 1 0 0 0,0 0 0 0 0,0 1 0 0 0,21 9-1 0 0,-28-10 9 0 0,-1-1 0 0 0,1 2 0 0 0,0-1 0 0 0,-1 1 0 0 0,1-1 0 0 0,-1 2 0 0 0,0-1 0 0 0,-1 0 0 0 0,1 1-1 0 0,-1 0 1 0 0,0 0 0 0 0,0 0 0 0 0,0 1 0 0 0,-1-1 0 0 0,0 1 0 0 0,0 0 0 0 0,0 0 0 0 0,-1 0 0 0 0,0 0 0 0 0,0 0-1 0 0,0 1 1 0 0,-1-1 0 0 0,1 12 0 0 0,-2-10 1 0 0,0 0-1 0 0,0 0 1 0 0,-1 0-1 0 0,0 0 1 0 0,-1 0-1 0 0,0 0 1 0 0,0 0-1 0 0,-1 0 1 0 0,-5 12 0 0 0,1-9-18 0 0,1 1 1 0 0,-2-1-1 0 0,1-1 1 0 0,-2 0-1 0 0,-11 13 1 0 0,-4-1 3 0 0,-1 0 0 0 0,-53 35 1 0 0,-62 25 29 0 0,79-48 1 0 0,49-26-52 0 0,25-12-55 0 0,11-3 23 0 0,9 3 40 0 0,0 1 1 0 0,1 1-1 0 0,0 2 1 0 0,-1 1-1 0 0,38 6 1 0 0,-21 1 18 0 0,-1 3 0 0 0,82 28 1 0 0,-120-35-3 0 0,0 1 1 0 0,0 0 0 0 0,-1 0 0 0 0,1 1 0 0 0,-2 0 0 0 0,1 0 0 0 0,0 1 0 0 0,-1 1 0 0 0,15 16 0 0 0,-20-20 2 0 0,-1 1-1 0 0,0-1 0 0 0,0 1 0 0 0,0 0 0 0 0,0 0 0 0 0,-1 0 0 0 0,0 0 1 0 0,0 0-1 0 0,0 0 0 0 0,-1 1 0 0 0,0-1 0 0 0,0 1 0 0 0,0-1 0 0 0,-1 1 0 0 0,1-1 1 0 0,-1 1-1 0 0,-1-1 0 0 0,1 1 0 0 0,-1-1 0 0 0,0 1 0 0 0,0-1 0 0 0,-4 10 1 0 0,0-4 11 0 0,0-1 1 0 0,0 0 0 0 0,-1 0 0 0 0,-1 0 0 0 0,1-1 0 0 0,-2 0 0 0 0,1 0 0 0 0,-1-1 0 0 0,-1 0 0 0 0,1-1 0 0 0,-1 1 0 0 0,-1-2 0 0 0,1 1 0 0 0,-1-1 0 0 0,-15 6 0 0 0,-1 1-7 0 0,-2-2 0 0 0,1-1 0 0 0,-2-1 0 0 0,-53 9 0 0 0,37-11-143 0 0,1-2-1 0 0,-52-1 1 0 0,73-4-105 0 0,0-2-1 0 0,0 0 1 0 0,0-2-1 0 0,0 0 0 0 0,1-2 1 0 0,-23-7-1 0 0,39 10 13 0 0,0 1 0 0 0,-1-1 0 0 0,1 0 0 0 0,0 0 0 0 0,1-1-1 0 0,-1 0 1 0 0,0 0 0 0 0,1 0 0 0 0,0 0 0 0 0,0-1 0 0 0,0 0 0 0 0,1 0 0 0 0,0-1 0 0 0,0 1 0 0 0,0-1-1 0 0,0 0 1 0 0,1 0 0 0 0,0 0 0 0 0,0 0 0 0 0,1 0 0 0 0,0-1 0 0 0,0 1 0 0 0,0-1 0 0 0,1 0 0 0 0,0 1-1 0 0,0-1 1 0 0,1 0 0 0 0,0-13 0 0 0,5-18-1096 0 0,6-1-55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47.502"/>
    </inkml:context>
    <inkml:brush xml:id="br0">
      <inkml:brushProperty name="width" value="0.1" units="cm"/>
      <inkml:brushProperty name="height" value="0.1" units="cm"/>
      <inkml:brushProperty name="color" value="#E71224"/>
    </inkml:brush>
  </inkml:definitions>
  <inkml:trace contextRef="#ctx0" brushRef="#br0">35 37 4844 0 0,'-2'0'64'0'0,"0"-1"0"0"0,0 1-1 0 0,0 0 1 0 0,0 0 0 0 0,0-1-1 0 0,0 1 1 0 0,0-1 0 0 0,0 0-1 0 0,0 1 1 0 0,0-1 0 0 0,-2-1-1 0 0,-4-6 934 0 0,8 8-945 0 0,0-1-1 0 0,0 1 0 0 0,0 0 1 0 0,0 0-1 0 0,0-1 1 0 0,0 1-1 0 0,1 0 1 0 0,-1-1-1 0 0,0 1 1 0 0,0 0-1 0 0,0 0 1 0 0,0-1-1 0 0,1 1 0 0 0,-1 0 1 0 0,0 0-1 0 0,0 0 1 0 0,0-1-1 0 0,1 1 1 0 0,-1 0-1 0 0,0 0 1 0 0,0 0-1 0 0,1 0 1 0 0,-1 0-1 0 0,0-1 0 0 0,1 1 1 0 0,-1 0-1 0 0,0 0 1 0 0,0 0-1 0 0,1 0 1 0 0,-1 0-1 0 0,0 0 1 0 0,1 0-1 0 0,-1 0 1 0 0,0 0-1 0 0,1 0 0 0 0,17-7 1639 0 0,-15 6-1620 0 0,-1-1 0 0 0,1 1 0 0 0,0 0 0 0 0,0 0 0 0 0,0 0 0 0 0,0 1 0 0 0,0-1 0 0 0,0 1-1 0 0,0-1 1 0 0,5 1 0 0 0,214 21 1860 0 0,147 10-392 0 0,990-5 1267 0 0,-1345-26-2767 0 0,201-12 651 0 0,-211 12-657 0 0,1 0 16 0 0,0 0 0 0 0,-1-1 0 0 0,1 0 0 0 0,0 0 0 0 0,-1 0 0 0 0,1 0 0 0 0,5-3 0 0 0,-10 3-40 0 0,0 1 0 0 0,0 0 0 0 0,0 0 0 0 0,0-1-1 0 0,0 1 1 0 0,0 0 0 0 0,0 0 0 0 0,0-1 0 0 0,0 1 0 0 0,0 0-1 0 0,0 0 1 0 0,0 0 0 0 0,-1-1 0 0 0,1 1 0 0 0,0 0-1 0 0,0 0 1 0 0,0 0 0 0 0,0-1 0 0 0,-1 1 0 0 0,1 0 0 0 0,0 0-1 0 0,0 0 1 0 0,0 0 0 0 0,-1 0 0 0 0,1-1 0 0 0,0 1-1 0 0,0 0 1 0 0,0 0 0 0 0,-1 0 0 0 0,1 0 0 0 0,0 0 0 0 0,0 0-1 0 0,-1 0 1 0 0,1 0 0 0 0,0 0 0 0 0,0 0 0 0 0,-1 0-1 0 0,-13-5-6 0 0,10 4 15 0 0,-19-5-611 0 0,0 1 0 0 0,-1 1 0 0 0,1 1 0 0 0,-1 2 0 0 0,-44 1 0 0 0,37 0-1394 0 0,12-1 602 0 0,6-1-116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31.645"/>
    </inkml:context>
    <inkml:brush xml:id="br0">
      <inkml:brushProperty name="width" value="0.1" units="cm"/>
      <inkml:brushProperty name="height" value="0.1" units="cm"/>
      <inkml:brushProperty name="color" value="#E71224"/>
    </inkml:brush>
  </inkml:definitions>
  <inkml:trace contextRef="#ctx0" brushRef="#br0">5 117 7325 0 0,'-4'-3'2383'0'0,"4"3"-2230"0"0,0 1 1 0 0,1-1 0 0 0,-1 1-1 0 0,0-1 1 0 0,0 1-1 0 0,1-1 1 0 0,-1 1 0 0 0,0-1-1 0 0,1 1 1 0 0,-1-1 0 0 0,1 1-1 0 0,-1-1 1 0 0,1 1 0 0 0,-1-1-1 0 0,1 0 1 0 0,-1 1 0 0 0,1-1-1 0 0,-1 0 1 0 0,1 1 0 0 0,-1-1-1 0 0,1 0 1 0 0,0 0 0 0 0,-1 0-1 0 0,1 0 1 0 0,-1 1 0 0 0,1-1-1 0 0,0 0 1 0 0,-1 0 0 0 0,1 0-1 0 0,0 0 1 0 0,-1 0 0 0 0,1 0-1 0 0,-1-1 1 0 0,1 1-1 0 0,0 0 1 0 0,-1 0 0 0 0,1 0-1 0 0,0-1 1 0 0,37-8 205 0 0,-23 4 16 0 0,169-23 99 0 0,-105 18-1551 0 0,82-21-1 0 0,-160 31 883 0 0,5-1 269 0 0,-6 1-129 0 0,0-1-1 0 0,0 1 1 0 0,0 0 0 0 0,0-1-1 0 0,0 1 1 0 0,0 0-1 0 0,0-1 1 0 0,0 1-1 0 0,0 0 1 0 0,-1-1 0 0 0,1 1-1 0 0,0 0 1 0 0,0 0-1 0 0,0-1 1 0 0,-1 1-1 0 0,1 0 1 0 0,0 0 0 0 0,0-1-1 0 0,-1 1 1 0 0,1 0-1 0 0,0 0 1 0 0,0 0-1 0 0,-1 0 1 0 0,1-1 0 0 0,0 1-1 0 0,-1 0 1 0 0,1 0-1 0 0,0 0 1 0 0,-1 0 0 0 0,1 0-1 0 0,0 0 1 0 0,-1 0-1 0 0,0 0 1 0 0,-48-24 301 0 0,47 23-222 0 0,1 0 1 0 0,0 1 0 0 0,-1-1-1 0 0,0 0 1 0 0,1 1 0 0 0,-1-1-1 0 0,1 1 1 0 0,-1-1-1 0 0,1 1 1 0 0,-1 0 0 0 0,0 0-1 0 0,1-1 1 0 0,-1 1-1 0 0,0 1 1 0 0,1-1 0 0 0,-1 0-1 0 0,0 0 1 0 0,1 0 0 0 0,-1 1-1 0 0,1-1 1 0 0,-1 1-1 0 0,0 0 1 0 0,-1 0 0 0 0,-5 3 2130 0 0,-1 13-1918 0 0,-28 51-27 0 0,28-51 171 0 0,2 20-318 0 0,-22 117-30 0 0,25-133-37 0 0,1 0 1 0 0,-2 39 0 0 0,5-34-26 0 0,0-1-535 0 0,2-1 0 0 0,6 38 0 0 0,-7-54 152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32.050"/>
    </inkml:context>
    <inkml:brush xml:id="br0">
      <inkml:brushProperty name="width" value="0.1" units="cm"/>
      <inkml:brushProperty name="height" value="0.1" units="cm"/>
      <inkml:brushProperty name="color" value="#E71224"/>
    </inkml:brush>
  </inkml:definitions>
  <inkml:trace contextRef="#ctx0" brushRef="#br0">1 697 6345 0 0,'74'-165'266'0'0,"-59"132"2401"0"0,-3 5-2079 0 0,38-80-104 0 0,-37 80 2055 0 0,-4 34-2192 0 0,26 15-20 0 0,-27-16 543 0 0,3 27-654 0 0,32 100-6 0 0,-30-76-5 0 0,-14-28-8 0 0,-2-1-19 0 0,5 13 26 0 0,10 63 0 0 0,-8-84-101 0 0,-3-31 46 0 0,-6-35-40 0 0,-41-162-177 0 0,38 174 74 0 0,2 1 0 0 0,1-2-1 0 0,1 1 1 0 0,3 0 0 0 0,1 0 0 0 0,1-1-1 0 0,9-50 1 0 0,-7 73 2 0 0,0-1 0 0 0,2 1 0 0 0,-1 0 0 0 0,2 0 0 0 0,0 0 0 0 0,0 1 0 0 0,1 0 0 0 0,1 0 0 0 0,0 1 0 0 0,0-1 0 0 0,12-10 0 0 0,-16 18 19 0 0,1 0 0 0 0,0 0 0 0 0,0 0 0 0 0,0 0 0 0 0,0 1 0 0 0,0 0 0 0 0,1 0 0 0 0,-1 0 0 0 0,1 1 0 0 0,0 0 0 0 0,0 0 0 0 0,0 0 0 0 0,0 1 0 0 0,0 0-1 0 0,0 0 1 0 0,1 0 0 0 0,-1 1 0 0 0,0 0 0 0 0,0 0 0 0 0,0 1 0 0 0,1 0 0 0 0,-1 0 0 0 0,0 0 0 0 0,0 1 0 0 0,0 0 0 0 0,11 5 0 0 0,-8-3 47 0 0,0 1 0 0 0,0 0-1 0 0,0 0 1 0 0,0 1 0 0 0,-1 0-1 0 0,0 1 1 0 0,0 0 0 0 0,-1 0-1 0 0,0 1 1 0 0,0 0 0 0 0,-1 0-1 0 0,0 1 1 0 0,0-1 0 0 0,4 11-1 0 0,-7-12-4 0 0,0-1 0 0 0,-1 0 0 0 0,0 1 0 0 0,0 0-1 0 0,0 0 1 0 0,-1-1 0 0 0,0 1 0 0 0,-1 0 0 0 0,1 0-1 0 0,-1 0 1 0 0,-1 0 0 0 0,1 0 0 0 0,-1 0 0 0 0,0-1-1 0 0,-1 1 1 0 0,0 0 0 0 0,0-1 0 0 0,0 1 0 0 0,-1-1 0 0 0,0 1-1 0 0,-7 10 1 0 0,4-8 8 0 0,0-1 1 0 0,-1 1-1 0 0,-1-1 0 0 0,0-1 0 0 0,0 1 0 0 0,0-1 1 0 0,-1-1-1 0 0,1 0 0 0 0,-2 0 0 0 0,1-1 0 0 0,-1 0 1 0 0,0 0-1 0 0,-18 5 0 0 0,2-2-86 0 0,0-2 0 0 0,-1-1 1 0 0,0-1-1 0 0,-34 1 0 0 0,36-6-1106 0 0,0-1 1 0 0,-1-1-1 0 0,-47-12 1 0 0,71 15 925 0 0,-18-9-1965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33.587"/>
    </inkml:context>
    <inkml:brush xml:id="br0">
      <inkml:brushProperty name="width" value="0.1" units="cm"/>
      <inkml:brushProperty name="height" value="0.1" units="cm"/>
      <inkml:brushProperty name="color" value="#E71224"/>
    </inkml:brush>
  </inkml:definitions>
  <inkml:trace contextRef="#ctx0" brushRef="#br0">162 116 6377 0 0,'0'-7'26'0'0,"0"5"-5"0"0,0 1-1 0 0,0-1 1 0 0,0 0-1 0 0,0 1 1 0 0,0-1-1 0 0,0 0 1 0 0,0 1 0 0 0,1-1-1 0 0,-1 0 1 0 0,1 1-1 0 0,-1-1 1 0 0,1 1-1 0 0,-1-1 1 0 0,1 1-1 0 0,0-1 1 0 0,0 1-1 0 0,0-1 1 0 0,0 1-1 0 0,1-2 1 0 0,-2 2 3 0 0,0 0 0 0 0,0 0-1 0 0,1 1 1 0 0,-1-1 0 0 0,0 0 0 0 0,0 0 0 0 0,0 0-1 0 0,-1 0 1 0 0,1 0 0 0 0,0 0 0 0 0,0 0 0 0 0,0 0-1 0 0,-1 0 1 0 0,1 0 0 0 0,0 0 0 0 0,-1 1-1 0 0,1-1 1 0 0,-1 0 0 0 0,1 0 0 0 0,-1 0 0 0 0,0 0-1 0 0,-4-11 383 0 0,5 10-193 0 0,-1-1-1 0 0,1 0 1 0 0,0 1 0 0 0,0-1 0 0 0,0 0 0 0 0,1 1-1 0 0,-1-1 1 0 0,0 0 0 0 0,2-4 0 0 0,-1 6-151 0 0,0 0 1 0 0,-1 0-1 0 0,1 0 0 0 0,0 1 1 0 0,0-1-1 0 0,-1 0 0 0 0,1 0 1 0 0,0 1-1 0 0,0-1 0 0 0,0 0 1 0 0,0 1-1 0 0,0-1 1 0 0,0 1-1 0 0,0-1 0 0 0,0 1 1 0 0,0 0-1 0 0,0-1 0 0 0,0 1 1 0 0,0 0-1 0 0,1 0 0 0 0,-1 0 1 0 0,0 0-1 0 0,0 0 0 0 0,0 0 1 0 0,0 0-1 0 0,2 0 0 0 0,-2 0-11 0 0,0 1-1 0 0,-1-1 1 0 0,1 0-1 0 0,0 0 1 0 0,-1 0-1 0 0,1 0 0 0 0,0 1 1 0 0,0-1-1 0 0,-1 0 1 0 0,1 1-1 0 0,0-1 1 0 0,-1 0-1 0 0,1 1 1 0 0,-1-1-1 0 0,1 1 0 0 0,-1-1 1 0 0,1 1-1 0 0,-1-1 1 0 0,1 1-1 0 0,-1 0 1 0 0,1-1-1 0 0,-1 1 0 0 0,1 0 1 0 0,-1-1-1 0 0,0 1 1 0 0,0 0-1 0 0,1-1 1 0 0,-1 1-1 0 0,0 0 0 0 0,0 1 1 0 0,2 28 739 0 0,-2-19-531 0 0,3 46 558 0 0,13 75-1 0 0,-3-39-439 0 0,15 111 307 0 0,5 43 76 0 0,-22 2 85 0 0,-38 127 150 0 0,-23 0-203 0 0,23-183-316 0 0,0 4 36 0 0,-46 367 692 0 0,25 3-348 0 0,44-498-750 0 0,-12 498 456 0 0,8-123-551 0 0,-1 2 29 0 0,6-194-65 0 0,0 0 76 0 0,-6 458-53 0 0,7-650-21 0 0,-6 491 158 0 0,9-509-129 0 0,28 619 14 0 0,-22-473 32 0 0,-7-161-38 0 0,3-16-57 0 0,-3-11 42 0 0,0 0 0 0 0,0 1 0 0 0,1-1 0 0 0,-1 0 0 0 0,0 0 0 0 0,0 1 0 0 0,0-1 0 0 0,0 0 0 0 0,0 0 1 0 0,1 1-1 0 0,-1-1 0 0 0,0 0 0 0 0,0 0 0 0 0,0 1 0 0 0,0-1 0 0 0,0 0 0 0 0,0 1 0 0 0,0-1 0 0 0,0 0 1 0 0,0 1-1 0 0,0-1 0 0 0,0 0 0 0 0,0 0 0 0 0,0 1 0 0 0,0-1 0 0 0,0 0 0 0 0,-1 1 0 0 0,1-1 0 0 0,0 0 1 0 0,0 0-1 0 0,0 1 0 0 0,0-1 0 0 0,0 0 0 0 0,-1 0 0 0 0,1 0 0 0 0,0 1 0 0 0,0-1 0 0 0,0 0 0 0 0,-1 0 1 0 0,1 0-1 0 0,0 1 0 0 0,0-1 0 0 0,-1 0 0 0 0,1 0 0 0 0,0 0 0 0 0,0 0 0 0 0,-1 0 0 0 0,1 0 0 0 0,-1 1 1 0 0,0-1-2 0 0,16-5-152 0 0,-12 5 160 0 0,1 0 7 0 0,-8 2 192 0 0,33 3-287 0 0,171 16 64 0 0,304 7 24 0 0,143 1 11 0 0,-373-20 6 0 0,247 2 31 0 0,1604 39-139 0 0,2 30-9 0 0,-349 25 217 0 0,1 23-53 0 0,-839-59 117 0 0,335-12-288 0 0,-1135-63-188 0 0,-129 5-123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35.456"/>
    </inkml:context>
    <inkml:brush xml:id="br0">
      <inkml:brushProperty name="width" value="0.1" units="cm"/>
      <inkml:brushProperty name="height" value="0.1" units="cm"/>
      <inkml:brushProperty name="color" value="#E71224"/>
    </inkml:brush>
  </inkml:definitions>
  <inkml:trace contextRef="#ctx0" brushRef="#br0">133 63 5973 0 0,'-6'-3'111'0'0,"0"1"0"0"0,0 0 0 0 0,0 1 0 0 0,0 0 1 0 0,0 0-1 0 0,-1 0 0 0 0,1 0 0 0 0,0 1 0 0 0,0 0 1 0 0,-1 1-1 0 0,1-1 0 0 0,0 1 0 0 0,-7 2 0 0 0,-1-1 58 0 0,12-2-121 0 0,0 0 0 0 0,1 0 1 0 0,-1 0-1 0 0,0 0 0 0 0,0 0 0 0 0,0 0 1 0 0,1-1-1 0 0,-1 1 0 0 0,0 0 0 0 0,1-1 0 0 0,-1 0 1 0 0,-2-1-1 0 0,4 2-35 0 0,-1 0 0 0 0,1 0 0 0 0,0 0 0 0 0,0 0 0 0 0,0 0 0 0 0,0 0 0 0 0,0-1 0 0 0,0 1 0 0 0,0 0 0 0 0,0 0 0 0 0,0 0 0 0 0,0 0 1 0 0,0 0-1 0 0,0 0 0 0 0,0 0 0 0 0,0-1 0 0 0,0 1 0 0 0,0 0 0 0 0,0 0 0 0 0,0 0 0 0 0,0 0 0 0 0,0 0 0 0 0,1 0 0 0 0,-1 0 0 0 0,0-1 0 0 0,0 1 0 0 0,0 0 0 0 0,0 0 1 0 0,0 0-1 0 0,0 0 0 0 0,0 0 0 0 0,0 0 0 0 0,0 0 0 0 0,0 0 0 0 0,0 0 0 0 0,1 0 0 0 0,-1 0 0 0 0,0 0 0 0 0,0 0 0 0 0,0-1 0 0 0,0 1 0 0 0,0 0 0 0 0,0 0 0 0 0,0 0 0 0 0,1 0 1 0 0,-1 0-1 0 0,0 0 0 0 0,0 0 0 0 0,0 0 0 0 0,0 0 0 0 0,0 0 0 0 0,13-3 430 0 0,12-1 126 0 0,-6 5-224 0 0,-1 1 0 0 0,30 7 0 0 0,-1 0 32 0 0,234 14 622 0 0,6-21-636 0 0,-225-3-301 0 0,853-13 519 0 0,1621 0-64 0 0,1239 0 1070 0 0,-2809 4-1419 0 0,2227-6-4 0 0,-2669 19-191 0 0,1322 24-206 0 0,-1638-21 211 0 0,234 10 27 0 0,-325-12 208 0 0,-117-4-206 0 0,0 0 0 0 0,0 0 0 0 0,0 0-1 0 0,0 0 1 0 0,0 0 0 0 0,0 0 0 0 0,0 0-1 0 0,0 0 1 0 0,0 0 0 0 0,0 0 0 0 0,0-1-1 0 0,0 1 1 0 0,0 0 0 0 0,0 0 0 0 0,0 0-1 0 0,0 0 1 0 0,0 0 0 0 0,0 0 0 0 0,0 0-1 0 0,0 0 1 0 0,0 0 0 0 0,0 0 0 0 0,0 0-1 0 0,0 0 1 0 0,0 0 0 0 0,0-1 0 0 0,0 1-1 0 0,0 0 1 0 0,0 0 0 0 0,0 0 0 0 0,0 0-1 0 0,0 0 1 0 0,0 0 0 0 0,0 0 0 0 0,0 0-1 0 0,0 0 1 0 0,0 0 0 0 0,0 0 0 0 0,0 0-1 0 0,0 0 1 0 0,1 0 0 0 0,-1 0 0 0 0,0 0-1 0 0,0 0 1 0 0,0 0 0 0 0,0 0 0 0 0,0 0-1 0 0,0 0 1 0 0,0 0 0 0 0,0 0 0 0 0,0 0-1 0 0,0 0 1 0 0,0 0 0 0 0,0 0 0 0 0,0 0-1 0 0,1 0 1 0 0,-1 0 0 0 0,0 0 0 0 0,0 0-1 0 0,0 0 1 0 0,0 0 0 0 0,0 0 0 0 0,0 0-1 0 0,0 0 1 0 0,0 0 0 0 0,-7-5 394 0 0,-11-4 171 0 0,2 3-294 0 0,10 3-225 0 0,0 1 0 0 0,0-1 0 0 0,1 1 1 0 0,-1-2-1 0 0,1 1 0 0 0,-6-5 0 0 0,10 8-47 0 0,1-1-1 0 0,0 1 1 0 0,0-1-1 0 0,-1 1 1 0 0,1-1-1 0 0,0 0 0 0 0,0 1 1 0 0,0-1-1 0 0,0 1 1 0 0,0-1-1 0 0,-1 1 1 0 0,1-1-1 0 0,0 0 1 0 0,0 1-1 0 0,1-1 0 0 0,-1 1 1 0 0,0-1-1 0 0,0 0 1 0 0,0 1-1 0 0,0-1 1 0 0,0 1-1 0 0,1-1 1 0 0,-1 1-1 0 0,0-1 0 0 0,0 1 1 0 0,1-1-1 0 0,-1 1 1 0 0,0-1-1 0 0,1 1 1 0 0,-1-1-1 0 0,1 1 0 0 0,-1 0 1 0 0,1-1-1 0 0,-1 1 1 0 0,0 0-1 0 0,1-1 1 0 0,-1 1-1 0 0,1 0 1 0 0,0-1-1 0 0,0 0-6 0 0,0 0 1 0 0,0 1-1 0 0,0-1 0 0 0,1 0 0 0 0,-1 1 1 0 0,0-1-1 0 0,0 1 0 0 0,0-1 1 0 0,1 1-1 0 0,-1-1 0 0 0,0 1 0 0 0,0 0 1 0 0,1 0-1 0 0,-1 0 0 0 0,0-1 1 0 0,1 1-1 0 0,-1 0 0 0 0,3 1 0 0 0,-1 1 1 0 0,-1 0-1 0 0,1 0 0 0 0,0 0 1 0 0,-1 0-1 0 0,1 1 1 0 0,-1-1-1 0 0,0 1 0 0 0,1-1 1 0 0,-2 1-1 0 0,1 0 0 0 0,0 0 1 0 0,0 0-1 0 0,-1 0 0 0 0,1 0 1 0 0,0 5-1 0 0,15 53 8 0 0,-17-61-7 0 0,5 29 5 0 0,-1 1 1 0 0,-1-1-1 0 0,-1 32 1 0 0,-10 92 62 0 0,3-81-17 0 0,-66 1716 1784 0 0,-24-298-1075 0 0,-122-236 847 0 0,-63-27-885 0 0,243-1061-662 0 0,-49 230 84 0 0,22 5-81 0 0,58-343-34 0 0,-11 76 37 0 0,14-123-10 0 0,-1 1-1 0 0,-1-1 1 0 0,1 0-1 0 0,-13 19 1 0 0,-7 18-58 0 0,18-32-10 0 0,0 0 1 0 0,2 0 0 0 0,0 1-1 0 0,1-1 1 0 0,0 1 0 0 0,2 0-1 0 0,0 0 1 0 0,0 0 0 0 0,3 17-1 0 0,1-8-1 0 0,0-1 0 0 0,2 1-1 0 0,1-1 1 0 0,12 31-1 0 0,14 50-29 0 0,-28-88 32 0 0,1 3-36 0 0,-2-1-1 0 0,1 22 1 0 0,1 9 13 0 0,-1-36 35 0 0,-4-14-3 0 0,0-1 0 0 0,1 0-1 0 0,-1 1 1 0 0,0-1-1 0 0,0 1 1 0 0,0-1-1 0 0,0 1 1 0 0,0-1-1 0 0,1 1 1 0 0,-1-1-1 0 0,0 0 1 0 0,0 1-1 0 0,0-1 1 0 0,0 1-1 0 0,0-1 1 0 0,-1 1-1 0 0,1-1 1 0 0,0 1 0 0 0,0-1-1 0 0,0 0 1 0 0,0 1-1 0 0,0-1 1 0 0,-1 1-1 0 0,-19 6 5 0 0,-19-1 104 0 0,-1-2-1 0 0,-65-2 1 0 0,46-1-13 0 0,-354 9 124 0 0,-615 4-3440 0 0,608-20-138 0 0,199 1 1112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36.950"/>
    </inkml:context>
    <inkml:brush xml:id="br0">
      <inkml:brushProperty name="width" value="0.1" units="cm"/>
      <inkml:brushProperty name="height" value="0.1" units="cm"/>
      <inkml:brushProperty name="color" value="#E71224"/>
    </inkml:brush>
  </inkml:definitions>
  <inkml:trace contextRef="#ctx0" brushRef="#br0">33 1 5388 0 0,'-23'10'1997'0'0,"13"-10"1813"0"0,42 17-3180 0 0,-9-8-416 0 0,0 0-1 0 0,0-2 1 0 0,38 8 0 0 0,57-3 418 0 0,206-7-1 0 0,-179-7-351 0 0,1314 26 980 0 0,-1017-4-1187 0 0,1115 33 2 0 0,-1436-55-392 0 0,-22 1 4280 0 0,-97-3-3856 0 0,6-8-65 0 0,-6 9-108 0 0,-36 3-137 0 0,23 1-1271 0 0,-8-1-4861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37.566"/>
    </inkml:context>
    <inkml:brush xml:id="br0">
      <inkml:brushProperty name="width" value="0.1" units="cm"/>
      <inkml:brushProperty name="height" value="0.1" units="cm"/>
      <inkml:brushProperty name="color" value="#E71224"/>
    </inkml:brush>
  </inkml:definitions>
  <inkml:trace contextRef="#ctx0" brushRef="#br0">241 14 7581 0 0,'0'0'13'0'0,"-1"0"0"0"0,1 0-1 0 0,0 0 1 0 0,-1-1 0 0 0,1 1 0 0 0,0 0 0 0 0,-1 0 0 0 0,1 0 0 0 0,0 0 0 0 0,-1 0 0 0 0,1 0 0 0 0,0-1 0 0 0,0 1 0 0 0,-1 0 0 0 0,1 0-1 0 0,0-1 1 0 0,0 1 0 0 0,-1 0 0 0 0,1 0 0 0 0,0-1 0 0 0,0 1 0 0 0,0 0 0 0 0,0 0 0 0 0,-1-1 0 0 0,1 1 0 0 0,0 0 0 0 0,0-1-1 0 0,0 1 1 0 0,0-1 0 0 0,0 1 49 0 0,0 0-1 0 0,0-1 1 0 0,0 1-1 0 0,-1 0 1 0 0,1-1-1 0 0,0 1 0 0 0,0 0 1 0 0,0-1-1 0 0,0 1 1 0 0,-1 0-1 0 0,1 0 1 0 0,0-1-1 0 0,0 1 0 0 0,0 0 1 0 0,-1 0-1 0 0,1-1 1 0 0,0 1-1 0 0,0 0 1 0 0,-1 0-1 0 0,1 0 1 0 0,0-1-1 0 0,-1 1 0 0 0,1 0 1 0 0,0 0-1 0 0,-1 0 1 0 0,1 0-1 0 0,0 0 1 0 0,0 0-1 0 0,-1 0 0 0 0,1 0 1 0 0,0 0-1 0 0,-1 0 1 0 0,1 0-1 0 0,0 0 1 0 0,-1 0-1 0 0,1 0 0 0 0,0 0 1 0 0,-1 0-1 0 0,1 0 1 0 0,0 0-1 0 0,-1 0 1 0 0,1 0-1 0 0,0 1 1 0 0,-1-1-1 0 0,1 0 0 0 0,0 0 1 0 0,0 0-1 0 0,-1 1 1 0 0,1-1-1 0 0,0 0 1 0 0,-1 1-1 0 0,-17 8 425 0 0,1 1 0 0 0,0 1 0 0 0,0 1 1 0 0,1 0-1 0 0,0 1 0 0 0,1 1 0 0 0,1 1 0 0 0,0 0 0 0 0,-21 30 0 0 0,29-35-371 0 0,1-1 0 0 0,0 1-1 0 0,0-1 1 0 0,1 1-1 0 0,1 1 1 0 0,-1-1-1 0 0,2 0 1 0 0,-4 20-1 0 0,6-21-27 0 0,0-1-1 0 0,0 1 1 0 0,0-1-1 0 0,1 1 1 0 0,0-1-1 0 0,1 0 1 0 0,0 1-1 0 0,0-1 1 0 0,1 0-1 0 0,0 0 1 0 0,0 0-1 0 0,7 9 1 0 0,-3-6-18 0 0,0 0 1 0 0,2 0-1 0 0,-1-1 1 0 0,1 0-1 0 0,1-1 1 0 0,-1 0-1 0 0,2 0 1 0 0,-1-1-1 0 0,1-1 1 0 0,20 11-1 0 0,-15-9-23 0 0,0-2-1 0 0,1 0 1 0 0,-1-1-1 0 0,1-1 0 0 0,1 0 1 0 0,-1-2-1 0 0,27 3 1 0 0,-37-5-62 0 0,0-1 1 0 0,-1-1 0 0 0,1 1 0 0 0,0-1-1 0 0,0 0 1 0 0,-1 0 0 0 0,1-1-1 0 0,-1 0 1 0 0,1 0 0 0 0,-1-1-1 0 0,0 0 1 0 0,0 0 0 0 0,0 0-1 0 0,0-1 1 0 0,-1 0 0 0 0,1 0 0 0 0,-1 0-1 0 0,0-1 1 0 0,0 1 0 0 0,0-1-1 0 0,-1-1 1 0 0,0 1 0 0 0,0 0-1 0 0,0-1 1 0 0,-1 0 0 0 0,5-11 0 0 0,-4 9-13 0 0,-1-1 0 0 0,0 1 1 0 0,0-1-1 0 0,-1 1 0 0 0,0-1 1 0 0,-1 0-1 0 0,0 0 0 0 0,0 0 1 0 0,-1 0-1 0 0,0 1 0 0 0,-1-1 1 0 0,0 0-1 0 0,0 0 0 0 0,-1 0 1 0 0,0 0-1 0 0,-1 1 0 0 0,1-1 1 0 0,-2 1-1 0 0,1 0 0 0 0,-5-8 1 0 0,-3 0-7 0 0,1 0-1 0 0,-2 1 1 0 0,0 1 0 0 0,-1 0 0 0 0,0 0 0 0 0,-1 1 0 0 0,-26-19 0 0 0,34 28-44 0 0,1 1 0 0 0,-1-1 1 0 0,0 1-1 0 0,0 0 1 0 0,-1 0-1 0 0,1 1 0 0 0,0-1 1 0 0,-1 1-1 0 0,0 1 1 0 0,1 0-1 0 0,-1 0 1 0 0,0 0-1 0 0,0 0 0 0 0,0 1 1 0 0,1 0-1 0 0,-1 1 1 0 0,0 0-1 0 0,0 0 0 0 0,1 0 1 0 0,-1 1-1 0 0,0 0 1 0 0,1 0-1 0 0,0 0 0 0 0,-10 6 1 0 0,15-8-65 0 0,-1 1 0 0 0,1 0-1 0 0,0 0 1 0 0,-1 0 0 0 0,1 0 0 0 0,0 0 0 0 0,0 0 0 0 0,0 0 0 0 0,0 0 0 0 0,0 1 0 0 0,0-1-1 0 0,0 0 1 0 0,0 1 0 0 0,0-1 0 0 0,1 0 0 0 0,-1 1 0 0 0,1-1 0 0 0,-1 1 0 0 0,1-1 0 0 0,-1 4-1 0 0,1-4-17 0 0,0 0-1 0 0,0 0 1 0 0,0 0-1 0 0,1 0 1 0 0,-1 1-1 0 0,0-1 0 0 0,1 0 1 0 0,-1 0-1 0 0,0 0 1 0 0,1 0-1 0 0,0 0 0 0 0,-1 0 1 0 0,1 0-1 0 0,0 0 1 0 0,-1 0-1 0 0,1 0 1 0 0,0 0-1 0 0,0-1 0 0 0,0 1 1 0 0,0 0-1 0 0,0 0 1 0 0,0-1-1 0 0,0 1 0 0 0,0-1 1 0 0,0 1-1 0 0,0-1 1 0 0,2 1-1 0 0,10 4-1066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37.908"/>
    </inkml:context>
    <inkml:brush xml:id="br0">
      <inkml:brushProperty name="width" value="0.1" units="cm"/>
      <inkml:brushProperty name="height" value="0.1" units="cm"/>
      <inkml:brushProperty name="color" value="#E71224"/>
    </inkml:brush>
  </inkml:definitions>
  <inkml:trace contextRef="#ctx0" brushRef="#br0">11 17 8165 0 0,'-1'0'30'0'0,"0"-1"1"0"0,1 1 0 0 0,-1 0-1 0 0,0-1 1 0 0,1 1-1 0 0,-1-1 1 0 0,1 1-1 0 0,-1-1 1 0 0,0 0 0 0 0,1 1-1 0 0,-1-1 1 0 0,1 1-1 0 0,0-1 1 0 0,-1 0 0 0 0,1 0-1 0 0,-1 1 1 0 0,1-1-1 0 0,0 0 1 0 0,0 0-1 0 0,-1-1 1 0 0,2 2 31 0 0,-1 0 0 0 0,0-1 0 0 0,1 1 0 0 0,-1 0 0 0 0,1 0 0 0 0,-1-1 0 0 0,1 1 0 0 0,-1 0 0 0 0,1 0 0 0 0,-1 0 0 0 0,1-1 0 0 0,-1 1 0 0 0,1 0 0 0 0,-1 0 0 0 0,1 0 0 0 0,-1 0-1 0 0,1 0 1 0 0,-1 0 0 0 0,1 0 0 0 0,-1 0 0 0 0,1 0 0 0 0,0 1 0 0 0,37 6 2105 0 0,-26-2-1873 0 0,0 0 1 0 0,0 0-1 0 0,-1 1 1 0 0,0 1-1 0 0,0 0 0 0 0,0 1 1 0 0,18 17-1 0 0,-10-6 154 0 0,-1 1 0 0 0,29 39 0 0 0,-30-32-228 0 0,-1 0-1 0 0,-1 1 0 0 0,-1 0 1 0 0,-2 1-1 0 0,-1 1 1 0 0,-1 0-1 0 0,-2 0 0 0 0,0 1 1 0 0,-3 0-1 0 0,0 0 1 0 0,-2 0-1 0 0,-1 39 0 0 0,-3-45-156 0 0,0 0 0 0 0,-2 0-1 0 0,-1 0 1 0 0,-1 0 0 0 0,-1-1-1 0 0,-1 0 1 0 0,-1 0-1 0 0,-1-1 1 0 0,-1 0 0 0 0,-1 0-1 0 0,-1-1 1 0 0,-1-1 0 0 0,-1 0-1 0 0,0-1 1 0 0,-32 33 0 0 0,41-48-115 0 0,0-1 1 0 0,0 1 0 0 0,-1-1 0 0 0,0 0-1 0 0,1 0 1 0 0,-1-1 0 0 0,-1 0 0 0 0,1 0-1 0 0,-10 3 1 0 0,12-5-160 0 0,0 0 1 0 0,0 0-1 0 0,0-1 0 0 0,0 0 0 0 0,0 1 0 0 0,0-1 0 0 0,0-1 1 0 0,0 1-1 0 0,0 0 0 0 0,1-1 0 0 0,-1 0 0 0 0,0 0 1 0 0,0 0-1 0 0,0-1 0 0 0,1 1 0 0 0,-1-1 0 0 0,-5-3 0 0 0,6 4-56 0 0,2 0-64 0 0,-1 0 1 0 0,0-1 0 0 0,0 1-1 0 0,0 0 1 0 0,1-1 0 0 0,-1 1-1 0 0,1-1 1 0 0,-3-3-1 0 0,-6-7-1604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38.323"/>
    </inkml:context>
    <inkml:brush xml:id="br0">
      <inkml:brushProperty name="width" value="0.1" units="cm"/>
      <inkml:brushProperty name="height" value="0.1" units="cm"/>
      <inkml:brushProperty name="color" value="#E71224"/>
    </inkml:brush>
  </inkml:definitions>
  <inkml:trace contextRef="#ctx0" brushRef="#br0">28 168 8001 0 0,'-3'-2'47'0'0,"1"1"0"0"0,0-1 1 0 0,0 0-1 0 0,0-1 0 0 0,1 1 1 0 0,-1 0-1 0 0,0 0 0 0 0,1-1 1 0 0,-1 1-1 0 0,-1-6 0 0 0,-1 0 748 0 0,4 7-749 0 0,-1 1 0 0 0,1 0 0 0 0,0 0 0 0 0,0 0 0 0 0,0 0 0 0 0,0 0-1 0 0,0 0 1 0 0,0-1 0 0 0,0 1 0 0 0,0 0 0 0 0,0 0 0 0 0,0 0 0 0 0,0 0 0 0 0,0 0 0 0 0,0-1 0 0 0,0 1-1 0 0,0 0 1 0 0,0 0 0 0 0,0 0 0 0 0,0 0 0 0 0,0-1 0 0 0,0 1 0 0 0,0 0 0 0 0,0 0 0 0 0,0 0-1 0 0,0 0 1 0 0,0 0 0 0 0,0 0 0 0 0,0-1 0 0 0,0 1 0 0 0,0 0 0 0 0,1 0 0 0 0,-1 0 0 0 0,0 0 0 0 0,0 0-1 0 0,0 0 1 0 0,0 0 0 0 0,0-1 0 0 0,0 1 0 0 0,0 0 0 0 0,1 0 0 0 0,7-1 948 0 0,13 5-487 0 0,-19-4-463 0 0,20 3 75 0 0,1-1-1 0 0,0-1 0 0 0,29-2 1 0 0,1 0-29 0 0,139 3 348 0 0,997-2 2060 0 0,-1167 0-2473 0 0,719-29 989 0 0,-2-47 422 0 0,-656 60-874 0 0,-82 16-551 0 0,-1 0 1 0 0,0 0-1 0 0,1 0 1 0 0,-1 0-1 0 0,0 0 1 0 0,1 0-1 0 0,-1 0 1 0 0,0 0-1 0 0,1 0 1 0 0,-1 0-1 0 0,0 0 1 0 0,0 0-1 0 0,1 0 1 0 0,-1 0-1 0 0,0 0 1 0 0,1 0-1 0 0,-1-1 1 0 0,0 1-1 0 0,0 0 1 0 0,1 0-1 0 0,-1 0 1 0 0,0 0-1 0 0,0-1 1 0 0,1 1-1 0 0,-1 0 1 0 0,0 0-1 0 0,0-1 1 0 0,0 1-1 0 0,1 0 1 0 0,-1 0-1 0 0,0-1 1 0 0,0 1-1 0 0,0 0 0 0 0,0 0 1 0 0,0-1-1 0 0,-11-3 140 0 0,-22 0-517 0 0,10 4-1496 0 0,-38 5-1 0 0,34-1-75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40.687"/>
    </inkml:context>
    <inkml:brush xml:id="br0">
      <inkml:brushProperty name="width" value="0.1" units="cm"/>
      <inkml:brushProperty name="height" value="0.1" units="cm"/>
      <inkml:brushProperty name="color" value="#E71224"/>
    </inkml:brush>
  </inkml:definitions>
  <inkml:trace contextRef="#ctx0" brushRef="#br0">256 1 8101 0 0,'-21'5'123'0'0,"19"-5"-88"0"0,0 0 0 0 0,0 0 0 0 0,0 1 0 0 0,0-1 1 0 0,0 1-1 0 0,-1 0 0 0 0,2-1 0 0 0,-1 1 0 0 0,0 0 0 0 0,0 0 0 0 0,0 0 0 0 0,0 0 1 0 0,0 0-1 0 0,-2 3 0 0 0,-79 103 1321 0 0,34-39-997 0 0,37-53-277 0 0,1 1 0 0 0,1 0 0 0 0,-9 19 0 0 0,16-29-239 0 0,0 1 0 0 0,1-1 0 0 0,-1 1 1 0 0,1 0-1 0 0,1 0 0 0 0,-1-1 0 0 0,1 1 0 0 0,0 0 1 0 0,1 0-1 0 0,-1 0 0 0 0,2 12 0 0 0,1-9-834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42.511"/>
    </inkml:context>
    <inkml:brush xml:id="br0">
      <inkml:brushProperty name="width" value="0.1" units="cm"/>
      <inkml:brushProperty name="height" value="0.1" units="cm"/>
      <inkml:brushProperty name="color" value="#E71224"/>
    </inkml:brush>
  </inkml:definitions>
  <inkml:trace contextRef="#ctx0" brushRef="#br0">62 100 7005 0 0,'7'-92'2597'0'0,"-8"91"-2555"0"0,1 1 0 0 0,0 0 0 0 0,0-1 0 0 0,0 1 0 0 0,1 0 0 0 0,-1 0 0 0 0,0-1 0 0 0,0 1 0 0 0,0 0 1 0 0,0-1-1 0 0,0 1 0 0 0,0 0 0 0 0,0-1 0 0 0,0 1 0 0 0,1 0 0 0 0,-1 0 0 0 0,0-1 0 0 0,0 1 0 0 0,0 0 0 0 0,1 0 0 0 0,-1 0 0 0 0,0-1 0 0 0,0 1 0 0 0,1 0 0 0 0,-1 0 0 0 0,0 0 0 0 0,0 0 0 0 0,1-1 0 0 0,-1 1 0 0 0,1 0-23 0 0,-1 0 0 0 0,0 0 1 0 0,0 0-1 0 0,1 1 0 0 0,-1-1 0 0 0,0 0 0 0 0,1 0 1 0 0,-1 0-1 0 0,0 0 0 0 0,0 0 0 0 0,1 1 0 0 0,-1-1 1 0 0,0 0-1 0 0,0 0 0 0 0,0 1 0 0 0,1-1 0 0 0,-1 0 0 0 0,0 0 1 0 0,0 1-1 0 0,0-1 0 0 0,0 0 0 0 0,1 0 0 0 0,-1 1 1 0 0,0-1-1 0 0,0 0 0 0 0,0 1 0 0 0,0-1 0 0 0,0 0 0 0 0,0 1 1 0 0,0-1-1 0 0,0 0 0 0 0,0 0 0 0 0,0 1 0 0 0,0-1 1 0 0,0 1-1 0 0,0 16 396 0 0,0 1 0 0 0,-1-1 0 0 0,-5 27 0 0 0,-1 15 250 0 0,3 473 2488 0 0,19 32-1041 0 0,-45-1-1184 0 0,-10-154-833 0 0,39-405-107 0 0,-1 16-160 0 0,0 0-1 0 0,2 0 1 0 0,2 30 0 0 0,2-57-2337 0 0,0-13 795 0 0,-4 1 76 0 0,2-5-102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30.109"/>
    </inkml:context>
    <inkml:brush xml:id="br0">
      <inkml:brushProperty name="width" value="0.1" units="cm"/>
      <inkml:brushProperty name="height" value="0.1" units="cm"/>
      <inkml:brushProperty name="color" value="#E71224"/>
    </inkml:brush>
  </inkml:definitions>
  <inkml:trace contextRef="#ctx0" brushRef="#br0">31 209 7709 0 0,'-4'0'94'0'0,"2"0"51"0"0,1 0 1 0 0,-1 0-1 0 0,0 0 0 0 0,1-1 0 0 0,-1 2 0 0 0,1-1 0 0 0,-1 0 1 0 0,0 0-1 0 0,1 0 0 0 0,-1 1 0 0 0,1-1 0 0 0,-1 1 1 0 0,0-1-1 0 0,-1 2 0 0 0,9 2-7 0 0,13 5 2782 0 0,36 16-2731 0 0,-53-24-167 0 0,0 0 0 0 0,0 0 0 0 0,0 0 0 0 0,0 0 1 0 0,1 0-1 0 0,-1-1 0 0 0,0 1 0 0 0,0-1 0 0 0,0 0 0 0 0,1 1 0 0 0,-1-1 1 0 0,0 0-1 0 0,0 0 0 0 0,1-1 0 0 0,-1 1 0 0 0,0 0 0 0 0,3-1 0 0 0,0-1 933 0 0,2-13-825 0 0,20-47-40 0 0,-20 47 426 0 0,-6 3-420 0 0,12-116 148 0 0,-13 107-114 0 0,0 20 391 0 0,-1 21-576 0 0,-2 4 64 0 0,0-1 0 0 0,2 0 1 0 0,0 1 0 0 0,3 33 0 0 0,5-14-9 0 0,1-1 1 0 0,3 0-1 0 0,28 74 1 0 0,-29-91 12 0 0,69 204 23 0 0,-76-220-68 0 0,-1 1 1 0 0,0-1-1 0 0,0 0 1 0 0,-1 1-1 0 0,-1-1 1 0 0,1 1-1 0 0,-1 0 1 0 0,-1-1-1 0 0,0 1 1 0 0,-3 10-1 0 0,4-19-85 0 0,-23-9-2988 0 0,6 3 3109 0 0,-31-5-1 0 0,39 9 359 0 0,4 2-211 0 0,-14 2 13 0 0,14-2 1209 0 0,8 18-506 0 0,15-21-793 0 0,270-43-46 0 0,-211 27-27 0 0,-41 11-48 0 0,-21 0-533 0 0,-15 7 540 0 0,0 0-1 0 0,-1 0 0 0 0,1 0 1 0 0,0 0-1 0 0,0 0 0 0 0,0 0 0 0 0,0 0 1 0 0,0 0-1 0 0,-1 0 0 0 0,1 0 1 0 0,0 0-1 0 0,0 0 0 0 0,0-1 1 0 0,0 1-1 0 0,0 0 0 0 0,0 0 1 0 0,0 0-1 0 0,-1 0 0 0 0,1 0 1 0 0,0 0-1 0 0,0-1 0 0 0,0 1 1 0 0,0 0-1 0 0,0 0 0 0 0,0 0 1 0 0,0 0-1 0 0,0 0 0 0 0,0-1 1 0 0,0 1-1 0 0,0 0 0 0 0,0 0 1 0 0,0 0-1 0 0,0 0 0 0 0,0-1 0 0 0,0 1 1 0 0,0 0-1 0 0,0 0 0 0 0,0 0 1 0 0,0 0-1 0 0,0 0 0 0 0,0-1 1 0 0,0 1-1 0 0,0 0 0 0 0,0 0 1 0 0,0 0-1 0 0,0 0 0 0 0,1 0 1 0 0,-1-1-1 0 0,0 1 0 0 0,0 0 1 0 0,0 0-1 0 0,0 0 0 0 0,0 0 1 0 0,1 0-1 0 0,-7-3-1616 0 0,2 0 768 0 0,-4 1-639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47.965"/>
    </inkml:context>
    <inkml:brush xml:id="br0">
      <inkml:brushProperty name="width" value="0.1" units="cm"/>
      <inkml:brushProperty name="height" value="0.1" units="cm"/>
      <inkml:brushProperty name="color" value="#E71224"/>
    </inkml:brush>
  </inkml:definitions>
  <inkml:trace contextRef="#ctx0" brushRef="#br0">52 70 5116 0 0,'-3'-4'60'0'0,"1"-1"-1"0"0,-1 1 0 0 0,1-1 0 0 0,1 0 0 0 0,-1 0 1 0 0,0 0-1 0 0,0-7 0 0 0,2 11-12 0 0,0 0 0 0 0,-1 0 0 0 0,1 1 0 0 0,0-1 0 0 0,0 0 1 0 0,-1 0-1 0 0,1 0 0 0 0,-1 0 0 0 0,1 1 0 0 0,0-1 0 0 0,-1 0 0 0 0,0 0 0 0 0,1 1 0 0 0,-1-1 1 0 0,1 0-1 0 0,-1 1 0 0 0,0-1 0 0 0,0 1 0 0 0,1-1 0 0 0,-1 0 0 0 0,0 1 0 0 0,0 0 0 0 0,1-1 1 0 0,-1 1-1 0 0,0 0 0 0 0,0-1 0 0 0,0 1 0 0 0,0 0 0 0 0,0 0 0 0 0,0 0 0 0 0,-1-1 0 0 0,-11-4 2039 0 0,16 13-1776 0 0,-1 1 1 0 0,0-1-1 0 0,-1 1 0 0 0,0 0 1 0 0,0-1-1 0 0,0 1 0 0 0,-2 11 1 0 0,2 9 197 0 0,0 398 2534 0 0,-7-187-2453 0 0,6-217-541 0 0,-1-3-26 0 0,1 1-1 0 0,1 0 1 0 0,1-1-1 0 0,0 1 1 0 0,2-1-1 0 0,6 25 0 0 0,-9-45-51 0 0,-1 0 0 0 0,0-1 0 0 0,0 1 0 0 0,0 0-1 0 0,0 0 1 0 0,0 0 0 0 0,0-1 0 0 0,0 1-1 0 0,1 0 1 0 0,-1 0 0 0 0,0 0 0 0 0,0 0-1 0 0,0-1 1 0 0,0 1 0 0 0,1 0 0 0 0,-1 0 0 0 0,0 0-1 0 0,0 0 1 0 0,0 0 0 0 0,0 0 0 0 0,1 0-1 0 0,-1 0 1 0 0,0-1 0 0 0,0 1 0 0 0,1 0-1 0 0,-1 0 1 0 0,0 0 0 0 0,0 0 0 0 0,0 0 0 0 0,1 0-1 0 0,-1 0 1 0 0,0 0 0 0 0,0 0 0 0 0,1 0-1 0 0,-1 0 1 0 0,0 1 0 0 0,0-1 0 0 0,0 0-1 0 0,1 0 1 0 0,-1 0 0 0 0,0 0 0 0 0,0 0 0 0 0,0 0-1 0 0,0 0 1 0 0,1 1 0 0 0,-1-1 0 0 0,0 0-1 0 0,0 0 1 0 0,0 0 0 0 0,0 0 0 0 0,1 1-1 0 0,-1-1 1 0 0,0 0 0 0 0,0 0 0 0 0,0 0 0 0 0,0 1-1 0 0,5-24-2456 0 0,-5 21 2042 0 0,3-11-831 0 0,0-4-67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42.863"/>
    </inkml:context>
    <inkml:brush xml:id="br0">
      <inkml:brushProperty name="width" value="0.1" units="cm"/>
      <inkml:brushProperty name="height" value="0.1" units="cm"/>
      <inkml:brushProperty name="color" value="#E71224"/>
    </inkml:brush>
  </inkml:definitions>
  <inkml:trace contextRef="#ctx0" brushRef="#br0">23 19 8829 0 0,'-1'1'9'0'0,"0"-1"1"0"0,-1 1-1 0 0,1-1 1 0 0,0 1-1 0 0,0 0 0 0 0,0-1 1 0 0,-1 1-1 0 0,1 0 1 0 0,0 0-1 0 0,0 0 1 0 0,0 0-1 0 0,0 0 1 0 0,1 0-1 0 0,-1 0 0 0 0,0 0 1 0 0,0 0-1 0 0,1 0 1 0 0,-1 1-1 0 0,0-1 1 0 0,1 0-1 0 0,-1 0 1 0 0,1 1-1 0 0,0-1 0 0 0,-1 0 1 0 0,1 1-1 0 0,0-1 1 0 0,0 0-1 0 0,0 1 1 0 0,0 2-1 0 0,1-4 33 0 0,-1 1-1 0 0,1-1 1 0 0,0 0-1 0 0,0 1 1 0 0,0-1 0 0 0,0 0-1 0 0,0 0 1 0 0,0 1-1 0 0,0-1 1 0 0,0 0-1 0 0,-1 0 1 0 0,1 0 0 0 0,0 0-1 0 0,0 0 1 0 0,0 0-1 0 0,0 0 1 0 0,0-1-1 0 0,0 1 1 0 0,0 0 0 0 0,0 0-1 0 0,1-1 1 0 0,3 0 89 0 0,211-10 1354 0 0,-119 9-1141 0 0,1572 18 3610 0 0,-1335 1-3131 0 0,273 7 520 0 0,-459-33-1253 0 0,-145 9-201 0 0,-88-88-9046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43.588"/>
    </inkml:context>
    <inkml:brush xml:id="br0">
      <inkml:brushProperty name="width" value="0.1" units="cm"/>
      <inkml:brushProperty name="height" value="0.1" units="cm"/>
      <inkml:brushProperty name="color" value="#E71224"/>
    </inkml:brush>
  </inkml:definitions>
  <inkml:trace contextRef="#ctx0" brushRef="#br0">49 262 6097 0 0,'-4'-1'23'0'0,"2"0"6"0"0,0 1-1 0 0,-1-1 1 0 0,1 1-1 0 0,0-1 1 0 0,0 0-1 0 0,0 0 1 0 0,0 0-1 0 0,0 0 1 0 0,0 0-1 0 0,1 0 1 0 0,-1 0 0 0 0,0-1-1 0 0,1 1 1 0 0,-1-1-1 0 0,0 1 1 0 0,1-1-1 0 0,0 0 1 0 0,-1 1-1 0 0,-1-5 1 0 0,-3-7 367 0 0,5 10 175 0 0,10 0-166 0 0,-3 2-370 0 0,41-10 370 0 0,1 3 1 0 0,72-3-1 0 0,101 10-259 0 0,-145 1-60 0 0,478 14 2 0 0,-49-2-144 0 0,1-21 2 0 0,-461 6 64 0 0,275-19 110 0 0,-5-25 318 0 0,-288 40-224 0 0,37-12 0 0 0,-56 16-41 0 0,0-1 0 0 0,0 1 0 0 0,0-1 0 0 0,-1 0 0 0 0,0-1 0 0 0,0 0 0 0 0,0 0 0 0 0,11-11 0 0 0,-17 15-130 0 0,0 0 0 0 0,0 0 0 0 0,-1 0 0 0 0,1 0 0 0 0,0 0 0 0 0,-1 0 0 0 0,1 0 0 0 0,0 0 0 0 0,-1 0 0 0 0,1 0 0 0 0,-1 0 0 0 0,0 0 0 0 0,1-1 0 0 0,-1 1 0 0 0,0 0-1 0 0,0 0 1 0 0,0 0 0 0 0,0 0 0 0 0,0-1 0 0 0,0 1 0 0 0,0 0 0 0 0,0 0 0 0 0,0 0 0 0 0,0-1 0 0 0,-1 1 0 0 0,1 0 0 0 0,0 0 0 0 0,-1 0 0 0 0,1 0 0 0 0,-1 0 0 0 0,0 0 0 0 0,1 0 0 0 0,-1 0 0 0 0,0 0 0 0 0,1 0 0 0 0,-1 0 0 0 0,0 0 0 0 0,-2-1 0 0 0,1-1 72 0 0,-8-3 234 0 0,10 6-347 0 0,0 0 1 0 0,-1 0-1 0 0,1 0 1 0 0,0 0-1 0 0,-1 1 1 0 0,1-1-1 0 0,0 0 0 0 0,0 0 1 0 0,-1 1-1 0 0,1-1 1 0 0,0 0-1 0 0,0 0 1 0 0,-1 1-1 0 0,1-1 1 0 0,0 0-1 0 0,0 1 1 0 0,0-1-1 0 0,0 0 1 0 0,0 1-1 0 0,-1-1 1 0 0,1 0-1 0 0,0 1 0 0 0,0-1 1 0 0,0 0-1 0 0,0 1 1 0 0,0-1-1 0 0,0 1 1 0 0,0-1-1 0 0,0 0 1 0 0,0 1-1 0 0,0-1 1 0 0,0 0-1 0 0,0 1 1 0 0,0-1-1 0 0,1 0 1 0 0,-1 1-1 0 0,-1 10 16 0 0,0 0 0 0 0,-1-1 1 0 0,-4 13-1 0 0,0 7 88 0 0,-4 47 695 0 0,2 146 0 0 0,7-132-357 0 0,-2 481 1524 0 0,1-62-488 0 0,-3-147-566 0 0,17-102 538 0 0,-4-141-939 0 0,1-31-165 0 0,-3-129 954 0 0,-6 26-2027 0 0,0 1 0 0 0,0 0 0 0 0,-2 0 1 0 0,1-1-1 0 0,-2 1 0 0 0,-7-24 0 0 0,-1 23-1325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46.766"/>
    </inkml:context>
    <inkml:brush xml:id="br0">
      <inkml:brushProperty name="width" value="0.1" units="cm"/>
      <inkml:brushProperty name="height" value="0.1" units="cm"/>
      <inkml:brushProperty name="color" value="#E71224"/>
    </inkml:brush>
  </inkml:definitions>
  <inkml:trace contextRef="#ctx0" brushRef="#br0">764 188 8037 0 0,'2'-3'13'0'0,"0"-1"0"0"0,0 1 0 0 0,0 0 0 0 0,-1 0-1 0 0,0 0 1 0 0,0-1 0 0 0,0 1 0 0 0,0-1 0 0 0,0 1 0 0 0,-1-1 0 0 0,1 1 0 0 0,-1-7 0 0 0,5-19 957 0 0,-5 27-853 0 0,0-1 0 0 0,1 1 0 0 0,-1-1 0 0 0,0 1 1 0 0,0 0-1 0 0,-1-1 0 0 0,1 1 0 0 0,-1 0 0 0 0,1-1 0 0 0,-1 1 0 0 0,1 0 0 0 0,-1-1 1 0 0,0 1-1 0 0,0 0 0 0 0,0 0 0 0 0,-1 0 0 0 0,1 0 0 0 0,0 0 0 0 0,-1 0 1 0 0,1 0-1 0 0,-1 0 0 0 0,0 1 0 0 0,-2-3 0 0 0,-1-1 85 0 0,0 1-1 0 0,-1-1 1 0 0,1 1 0 0 0,-1 1-1 0 0,0-1 1 0 0,0 1 0 0 0,-6-3-1 0 0,-9 1 49 0 0,0 0-1 0 0,0 1 1 0 0,-1 2-1 0 0,1 0 1 0 0,-38 2-1 0 0,21 0-64 0 0,27-1-142 0 0,-32 0 223 0 0,-1 1-1 0 0,1 2 1 0 0,-65 12 0 0 0,97-12-238 0 0,0 0 1 0 0,0 1-1 0 0,0 1 1 0 0,0 0-1 0 0,1 0 1 0 0,0 1 0 0 0,0 1-1 0 0,0-1 1 0 0,1 2-1 0 0,-1-1 1 0 0,1 1 0 0 0,1 1-1 0 0,0-1 1 0 0,0 2-1 0 0,0-1 1 0 0,1 1-1 0 0,0 0 1 0 0,-10 18 0 0 0,15-23 2 0 0,-1 1 0 0 0,1 0 1 0 0,0 0-1 0 0,0 0 1 0 0,1 0-1 0 0,-1 0 1 0 0,1 0-1 0 0,0 0 0 0 0,1 1 1 0 0,-1-1-1 0 0,1 0 1 0 0,0 0-1 0 0,0 1 1 0 0,1-1-1 0 0,0 0 0 0 0,0 1 1 0 0,0-1-1 0 0,0 0 1 0 0,1 0-1 0 0,0 0 1 0 0,0 0-1 0 0,0-1 0 0 0,1 1 1 0 0,-1 0-1 0 0,1-1 1 0 0,0 0-1 0 0,1 1 1 0 0,-1-1-1 0 0,1 0 0 0 0,-1-1 1 0 0,1 1-1 0 0,0-1 1 0 0,1 0-1 0 0,6 5 1 0 0,26 12 48 0 0,1-2 1 0 0,0-2-1 0 0,2-1 1 0 0,41 10 0 0 0,-31-10-34 0 0,92 40-1 0 0,-131-49-40 0 0,1 1-1 0 0,-2 0 1 0 0,1 0-1 0 0,-1 1 0 0 0,10 9 1 0 0,-15-12 7 0 0,-1-1 0 0 0,0 1 0 0 0,0 0 0 0 0,0 0 0 0 0,-1 0 0 0 0,1 1-1 0 0,-1-1 1 0 0,-1 1 0 0 0,1 0 0 0 0,-1 0 0 0 0,0-1 0 0 0,2 9 0 0 0,-4-11 15 0 0,0 0 1 0 0,0-1-1 0 0,1 1 1 0 0,-1 0-1 0 0,-1-1 1 0 0,1 1-1 0 0,0-1 1 0 0,-1 1-1 0 0,1 0 0 0 0,-1-1 1 0 0,0 1-1 0 0,0-1 1 0 0,0 0-1 0 0,0 1 1 0 0,0-1-1 0 0,-2 3 0 0 0,0-1 18 0 0,0-1 0 0 0,0 1 0 0 0,0-1 0 0 0,-1 0 0 0 0,1 0 0 0 0,-1 0 0 0 0,0 0 0 0 0,-6 2-1 0 0,-4 2 29 0 0,-1-1 0 0 0,1 0-1 0 0,-1-1 1 0 0,-20 3-1 0 0,-12 0-59 0 0,0-2 0 0 0,0-3 0 0 0,0-1 0 0 0,-1-2 0 0 0,-76-11 0 0 0,110 9-17 0 0,0 0 1 0 0,0-1 0 0 0,1 0 0 0 0,-17-7 0 0 0,25 8-102 0 0,0 0 1 0 0,1-1-1 0 0,-1 1 1 0 0,1-1-1 0 0,-1 0 1 0 0,1-1-1 0 0,0 1 1 0 0,0-1-1 0 0,1 0 1 0 0,-1 0 0 0 0,1 0-1 0 0,0 0 1 0 0,0 0-1 0 0,-3-6 1 0 0,4 7-244 0 0,-8-18-1200 0 0,7 9-2514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47.227"/>
    </inkml:context>
    <inkml:brush xml:id="br0">
      <inkml:brushProperty name="width" value="0.1" units="cm"/>
      <inkml:brushProperty name="height" value="0.1" units="cm"/>
      <inkml:brushProperty name="color" value="#E71224"/>
    </inkml:brush>
  </inkml:definitions>
  <inkml:trace contextRef="#ctx0" brushRef="#br0">521 134 8561 0 0,'-3'-9'233'0'0,"0"1"0"0"0,0-1 0 0 0,-2-11 0 0 0,4 14 303 0 0,-1-1 0 0 0,0 0-1 0 0,0 1 1 0 0,-6-13 0 0 0,6 16-359 0 0,1 1 1 0 0,-1-1-1 0 0,0 1 0 0 0,-1-1 1 0 0,1 1-1 0 0,0 0 1 0 0,-1 0-1 0 0,1 0 0 0 0,-1 0 1 0 0,0 0-1 0 0,0 0 1 0 0,0 1-1 0 0,1-1 0 0 0,-6-1 1 0 0,5 2-77 0 0,-1-1 0 0 0,1 1 0 0 0,0 0 1 0 0,-1 0-1 0 0,0 0 0 0 0,1 0 0 0 0,-1 1 1 0 0,0-1-1 0 0,1 1 0 0 0,-1 0 0 0 0,0 0 0 0 0,1 0 1 0 0,-1 1-1 0 0,0-1 0 0 0,1 1 0 0 0,-1 0 1 0 0,1 0-1 0 0,-1 0 0 0 0,1 0 0 0 0,-1 1 0 0 0,1-1 1 0 0,-6 5-1 0 0,-31 17 524 0 0,1 2 1 0 0,1 2 0 0 0,-48 44-1 0 0,68-53-420 0 0,0 0 0 0 0,2 0 0 0 0,0 1 1 0 0,2 1-1 0 0,0 1 0 0 0,1 0 0 0 0,1 1 0 0 0,-11 26 0 0 0,20-39-92 0 0,0-1-1 0 0,0 1 0 0 0,1 0 0 0 0,0 0 0 0 0,1 0 1 0 0,0 1-1 0 0,0-1 0 0 0,1 0 0 0 0,0 0 1 0 0,0 1-1 0 0,4 15 0 0 0,-2-18-49 0 0,0 0 0 0 0,0-1 0 0 0,1 1 0 0 0,0 0 0 0 0,0-1 0 0 0,1 0 0 0 0,0 1 0 0 0,0-2 0 0 0,0 1 0 0 0,1 0 0 0 0,0-1 0 0 0,0 0 0 0 0,0 0 0 0 0,0 0 0 0 0,10 5 0 0 0,1 0 12 0 0,0-1 0 0 0,1 0 1 0 0,0-2-1 0 0,0 0 1 0 0,31 8-1 0 0,-13-7 79 0 0,73 7-1 0 0,-101-14-159 0 0,1-1 0 0 0,0 0 0 0 0,-1-1 1 0 0,1 0-1 0 0,-1 0 0 0 0,1-1 0 0 0,-1 0 0 0 0,1 0 0 0 0,-1 0 1 0 0,0-1-1 0 0,13-7 0 0 0,-35 2-2871 0 0,-4-5-4378 0 0,13 7 4915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47.690"/>
    </inkml:context>
    <inkml:brush xml:id="br0">
      <inkml:brushProperty name="width" value="0.1" units="cm"/>
      <inkml:brushProperty name="height" value="0.1" units="cm"/>
      <inkml:brushProperty name="color" value="#E71224"/>
    </inkml:brush>
  </inkml:definitions>
  <inkml:trace contextRef="#ctx0" brushRef="#br0">379 197 8265 0 0,'8'-15'621'0'0,"-1"-1"1"0"0,6-18-1 0 0,-11 29-300 0 0,0 0 0 0 0,-1-1 1 0 0,0 1-1 0 0,0-1 0 0 0,0 1 0 0 0,-1-1 1 0 0,0 1-1 0 0,0 0 0 0 0,0-1 0 0 0,-2-9 1 0 0,0 9-10 0 0,1 1 0 0 0,-1-1 0 0 0,-1 1 0 0 0,1-1 0 0 0,-4-4 0 0 0,5 8-245 0 0,0 0-1 0 0,0 1 0 0 0,0-1 1 0 0,0 1-1 0 0,-1 0 0 0 0,1-1 1 0 0,0 1-1 0 0,-1 0 0 0 0,1 0 1 0 0,-1 0-1 0 0,0 0 0 0 0,1 0 1 0 0,-1 0-1 0 0,0 0 0 0 0,1 0 1 0 0,-1 1-1 0 0,0-1 1 0 0,0 1-1 0 0,-2-1 0 0 0,-8 0 91 0 0,9 0-123 0 0,1 1 0 0 0,-1 0-1 0 0,0 0 1 0 0,0 0 0 0 0,0 0 0 0 0,1 0 0 0 0,-1 1 0 0 0,0-1 0 0 0,0 1 0 0 0,0-1 0 0 0,-3 3 0 0 0,-6 2 105 0 0,0 1 0 0 0,0 1 0 0 0,1 0 0 0 0,0 0 0 0 0,1 1 0 0 0,-1 1 0 0 0,1 0 0 0 0,-11 13 0 0 0,-4 8 527 0 0,-34 52 0 0 0,30-39 95 0 0,-25 53 0 0 0,47-83-571 0 0,2 0 0 0 0,-1 0 0 0 0,1 1 0 0 0,1-1 0 0 0,1 1 0 0 0,0 1 0 0 0,1-1-1 0 0,0 0 1 0 0,0 18 0 0 0,3-27-141 0 0,-1 0-1 0 0,1 1 0 0 0,0-1 1 0 0,0 0-1 0 0,1 0 1 0 0,-1 0-1 0 0,1 0 1 0 0,0 0-1 0 0,0-1 1 0 0,1 1-1 0 0,-1-1 0 0 0,1 1 1 0 0,0-1-1 0 0,1 0 1 0 0,3 5-1 0 0,0-4 11 0 0,-1 1-1 0 0,1-1 1 0 0,0 0-1 0 0,1 0 1 0 0,-1-1-1 0 0,1 0 1 0 0,0 0-1 0 0,13 4 1 0 0,-2-3 8 0 0,0 0 0 0 0,0-2 0 0 0,0 0 0 0 0,1-1 0 0 0,-1 0 0 0 0,1-2 0 0 0,29-3 0 0 0,-22 1 8 0 0,0-2-1 0 0,-1-1 0 0 0,0-1 1 0 0,0-1-1 0 0,37-16 0 0 0,-61 23-72 0 0,-1-1 0 0 0,0 1-1 0 0,0-1 1 0 0,0 1-1 0 0,0-1 1 0 0,0 0-1 0 0,0 0 1 0 0,0 0 0 0 0,0 1-1 0 0,0-1 1 0 0,0 0-1 0 0,0 0 1 0 0,0 0 0 0 0,-1 0-1 0 0,2-3 1 0 0,-2 4-86 0 0,0-1 0 0 0,0 1 0 0 0,1-1 0 0 0,-1 1 0 0 0,0-1 0 0 0,-1 1 1 0 0,1-1-1 0 0,0 1 0 0 0,0-1 0 0 0,0 1 0 0 0,0-1 0 0 0,0 1 0 0 0,0-1 1 0 0,-1 1-1 0 0,1-1 0 0 0,0 1 0 0 0,0-1 0 0 0,-1 1 0 0 0,1-1 0 0 0,0 1 1 0 0,-1 0-1 0 0,1-1 0 0 0,0 1 0 0 0,-1 0 0 0 0,1-1 0 0 0,-1 1 0 0 0,-1-2-364 0 0,-1 1-1 0 0,1-1 1 0 0,-1 1-1 0 0,1 0 1 0 0,-1 0-1 0 0,1 0 0 0 0,-1 1 1 0 0,0-1-1 0 0,1 1 1 0 0,-1-1-1 0 0,0 1 1 0 0,1 0-1 0 0,-4 0 1 0 0,-12 0-2075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53.796"/>
    </inkml:context>
    <inkml:brush xml:id="br0">
      <inkml:brushProperty name="width" value="0.1" units="cm"/>
      <inkml:brushProperty name="height" value="0.1" units="cm"/>
      <inkml:brushProperty name="color" value="#E71224"/>
    </inkml:brush>
  </inkml:definitions>
  <inkml:trace contextRef="#ctx0" brushRef="#br0">355 126 4784 0 0,'-1'-2'56'0'0,"1"0"-1"0"0,-1 1 0 0 0,1-1 0 0 0,-1 0 0 0 0,1 1 0 0 0,0-1 1 0 0,-1 0-1 0 0,1 1 0 0 0,0-1 0 0 0,0 0 0 0 0,0 0 0 0 0,1 1 0 0 0,-1-1 1 0 0,0 0-1 0 0,1 1 0 0 0,-1-1 0 0 0,1 0 0 0 0,-1 1 0 0 0,2-3 1 0 0,16-29 1425 0 0,-10 1 1556 0 0,-8 31-2950 0 0,0 1 0 0 0,0-1 0 0 0,0 1 1 0 0,0 0-1 0 0,0-1 0 0 0,0 1 0 0 0,0-1 0 0 0,0 1 0 0 0,0 0 0 0 0,0-1 0 0 0,0 1 0 0 0,0-1 0 0 0,0 1 0 0 0,0 0 0 0 0,0-1 0 0 0,0 1 0 0 0,-1-1 1 0 0,1 1-1 0 0,0 0 0 0 0,0-1 0 0 0,-1 1 0 0 0,1 0 0 0 0,0-1 0 0 0,0 1 0 0 0,-1 0 0 0 0,1 0 0 0 0,0-1 0 0 0,-1 1 0 0 0,1 0 0 0 0,0 0 0 0 0,-1-1 0 0 0,1 1 1 0 0,0 0-1 0 0,-1 0 0 0 0,1 0 0 0 0,0 0 0 0 0,-1-1 0 0 0,-27-7 728 0 0,20 7-815 0 0,0-1-1 0 0,0 2 1 0 0,0-1-1 0 0,0 1 0 0 0,-14 2 1 0 0,3 3 89 0 0,0 1 0 0 0,1 2 1 0 0,-1-1-1 0 0,1 2 0 0 0,1 1 1 0 0,0 0-1 0 0,0 1 0 0 0,1 1 1 0 0,0 0-1 0 0,-21 23 0 0 0,33-32-44 0 0,0 1 0 0 0,1 0-1 0 0,0 1 1 0 0,0-1-1 0 0,0 1 1 0 0,0-1-1 0 0,1 1 1 0 0,-1 0-1 0 0,1 0 1 0 0,0 0 0 0 0,1 0-1 0 0,-1 0 1 0 0,1 0-1 0 0,0 0 1 0 0,1 1-1 0 0,-1-1 1 0 0,1 9 0 0 0,1-7-11 0 0,0-1 1 0 0,1 1 0 0 0,-1-1 0 0 0,1 0 0 0 0,0 1 0 0 0,1-1-1 0 0,0 0 1 0 0,0 0 0 0 0,0-1 0 0 0,1 1 0 0 0,-1-1 0 0 0,1 0 0 0 0,1 0-1 0 0,4 5 1 0 0,2 1 39 0 0,1 0 1 0 0,-1-2-1 0 0,2 1 0 0 0,0-1 1 0 0,0-1-1 0 0,0-1 0 0 0,1 0 0 0 0,0 0 1 0 0,0-1-1 0 0,1-1 0 0 0,15 3 0 0 0,-18-5-38 0 0,1-1 0 0 0,0 0 0 0 0,-1-1 0 0 0,1 0 0 0 0,0-1 1 0 0,0-1-1 0 0,-1 0 0 0 0,1-1 0 0 0,0 0 0 0 0,-1-1 0 0 0,0 0 0 0 0,1-1 0 0 0,20-10 0 0 0,-22 9-33 0 0,1-2 1 0 0,-1 1-1 0 0,0-1 1 0 0,-1-1 0 0 0,1 0-1 0 0,-1 0 1 0 0,-1-1 0 0 0,9-11-1 0 0,-14 15-9 0 0,0 0 1 0 0,0-1-1 0 0,-1 0 0 0 0,0 0 1 0 0,0 0-1 0 0,0 0 0 0 0,-1 0 0 0 0,0-1 1 0 0,0 1-1 0 0,-1 0 0 0 0,1-1 0 0 0,-2 0 1 0 0,1 1-1 0 0,-1-1 0 0 0,0 0 0 0 0,0 1 1 0 0,-2-10-1 0 0,1 9-9 0 0,-1 0 0 0 0,1 0-1 0 0,-2 0 1 0 0,1 1 0 0 0,-1-1 0 0 0,0 1 0 0 0,0 0-1 0 0,-1-1 1 0 0,0 1 0 0 0,0 1 0 0 0,0-1 0 0 0,-1 1-1 0 0,0-1 1 0 0,0 1 0 0 0,0 1 0 0 0,-1-1-1 0 0,0 1 1 0 0,1 0 0 0 0,-2 0 0 0 0,1 1 0 0 0,0-1-1 0 0,-1 2 1 0 0,1-1 0 0 0,-8-2 0 0 0,-2 0-20 0 0,-1 1 0 0 0,0 0 0 0 0,0 2 0 0 0,-1-1 0 0 0,1 2 0 0 0,0 1 0 0 0,-1 0 0 0 0,-31 4 0 0 0,27-1-336 0 0,1 1-1 0 0,0 1 0 0 0,0 0 1 0 0,0 2-1 0 0,0 0 1 0 0,1 2-1 0 0,1 0 0 0 0,0 1 1 0 0,0 1-1 0 0,-27 20 1 0 0,14-3-1341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55.357"/>
    </inkml:context>
    <inkml:brush xml:id="br0">
      <inkml:brushProperty name="width" value="0.1" units="cm"/>
      <inkml:brushProperty name="height" value="0.1" units="cm"/>
      <inkml:brushProperty name="color" value="#E71224"/>
    </inkml:brush>
  </inkml:definitions>
  <inkml:trace contextRef="#ctx0" brushRef="#br0">411 198 5601 0 0,'2'-2'79'0'0,"-1"1"1"0"0,1-1 0 0 0,0 1 0 0 0,-1-1 0 0 0,1 1 0 0 0,0 0 0 0 0,0-1-1 0 0,3 0 1 0 0,17-14 1544 0 0,-20 13-1450 0 0,1 0-1 0 0,-1-1 1 0 0,0 1 0 0 0,0 0 0 0 0,0-1 0 0 0,0 1 0 0 0,-1-1 0 0 0,1 0-1 0 0,-1 0 1 0 0,0 1 0 0 0,0-1 0 0 0,-1 0 0 0 0,1 0 0 0 0,-1 0 0 0 0,1 0-1 0 0,-1 0 1 0 0,-1 0 0 0 0,1 0 0 0 0,0 0 0 0 0,-1 0 0 0 0,0 0 0 0 0,0 0-1 0 0,0 1 1 0 0,0-1 0 0 0,-1 0 0 0 0,0 1 0 0 0,1-1 0 0 0,-1 1 0 0 0,-1-1-1 0 0,1 1 1 0 0,0 0 0 0 0,-1 0 0 0 0,-5-5 0 0 0,0 2-116 0 0,-1 1 1 0 0,1 1-1 0 0,-1 0 0 0 0,0 0 0 0 0,0 0 1 0 0,0 1-1 0 0,-1 1 0 0 0,1 0 1 0 0,-1 0-1 0 0,0 0 0 0 0,1 1 0 0 0,-1 1 1 0 0,0 0-1 0 0,0 0 0 0 0,1 1 1 0 0,-17 3-1 0 0,12-1-9 0 0,1 0 0 0 0,-1 1 0 0 0,1 0 0 0 0,0 1 0 0 0,0 0 0 0 0,0 1 0 0 0,1 1 0 0 0,0 0 0 0 0,0 0 0 0 0,1 1 0 0 0,-13 12 0 0 0,14-9 10 0 0,1 0 0 0 0,0 1 0 0 0,1-1 0 0 0,0 2-1 0 0,1-1 1 0 0,0 1 0 0 0,1 0 0 0 0,0 1 0 0 0,1 0 0 0 0,-5 23 0 0 0,3-4 89 0 0,2 0 0 0 0,1 0-1 0 0,0 52 1 0 0,4-69-113 0 0,2 0 0 0 0,-1-1 0 0 0,2 1 0 0 0,0-1 1 0 0,1 1-1 0 0,1-1 0 0 0,0 0 0 0 0,1-1 0 0 0,0 0 0 0 0,1 1 0 0 0,13 17 0 0 0,-15-25 8 0 0,1 0-1 0 0,-1 0 1 0 0,1-1-1 0 0,0 0 1 0 0,1 0-1 0 0,-1-1 1 0 0,1 0 0 0 0,0 0-1 0 0,15 8 1 0 0,-16-11-3 0 0,1 1 0 0 0,-1-1 0 0 0,1 0 0 0 0,0-1 0 0 0,-1 0 0 0 0,1 0 0 0 0,0 0 0 0 0,0-1 0 0 0,0 0 0 0 0,-1 0 0 0 0,1-1 0 0 0,0 1 0 0 0,12-4 0 0 0,-2-2-36 0 0,0 0 0 0 0,0-1 0 0 0,0-1 0 0 0,-1 0 0 0 0,0-1 0 0 0,-1-1 0 0 0,0 0 1 0 0,0-1-1 0 0,-1-1 0 0 0,16-16 0 0 0,-12 9-17 0 0,-1-1 0 0 0,0-1 1 0 0,-2 0-1 0 0,0-1 0 0 0,-1-1 1 0 0,15-36-1 0 0,-23 44 20 0 0,0-1 1 0 0,-1 1-1 0 0,-1-1 1 0 0,-1-1-1 0 0,3-27 1 0 0,-5 37-26 0 0,-1 0 0 0 0,0 0 0 0 0,0 0 0 0 0,-1 0 1 0 0,1 0-1 0 0,-2 1 0 0 0,1-1 0 0 0,-1 0 0 0 0,0 0 1 0 0,0 1-1 0 0,-1 0 0 0 0,1-1 0 0 0,-1 1 0 0 0,-1 0 1 0 0,0 0-1 0 0,-4-5 0 0 0,5 7-39 0 0,0 1 0 0 0,-1 0 0 0 0,0 0-1 0 0,1 1 1 0 0,-1-1 0 0 0,0 1 0 0 0,0 0 0 0 0,0 0 0 0 0,0 0 0 0 0,-1 0 0 0 0,1 1-1 0 0,-6-2 1 0 0,2 2-141 0 0,-1-1 0 0 0,1 2-1 0 0,-1-1 1 0 0,0 1 0 0 0,-16 2 0 0 0,1 3-533 0 0,-1 0 0 0 0,1 2 0 0 0,-32 12 0 0 0,1 2-821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58.948"/>
    </inkml:context>
    <inkml:brush xml:id="br0">
      <inkml:brushProperty name="width" value="0.1" units="cm"/>
      <inkml:brushProperty name="height" value="0.1" units="cm"/>
      <inkml:brushProperty name="color" value="#E71224"/>
    </inkml:brush>
  </inkml:definitions>
  <inkml:trace contextRef="#ctx0" brushRef="#br0">0 38 8993 0 0,'9'-21'458'0'0,"-9"21"-421"0"0,0-1 0 0 0,-1 0 0 0 0,1 1 0 0 0,0-1 0 0 0,0 1 1 0 0,1-1-1 0 0,-1 0 0 0 0,0 1 0 0 0,0-1 0 0 0,0 1 0 0 0,0-1 0 0 0,1 0 0 0 0,-1 1 1 0 0,0-1-1 0 0,0 1 0 0 0,1-1 0 0 0,-1 1 0 0 0,0-1 0 0 0,1 1 0 0 0,-1-1 0 0 0,1 1 0 0 0,-1-1 1 0 0,0 1-1 0 0,1 0 0 0 0,-1-1 0 0 0,1 1 0 0 0,-1 0 0 0 0,1-1 0 0 0,0 1 0 0 0,-1 0 1 0 0,1-1-1 0 0,-1 1 0 0 0,1 0 0 0 0,-1 0 0 0 0,1 0 0 0 0,0 0 0 0 0,-1 0 0 0 0,1 0 1 0 0,-1 0-1 0 0,1 0 0 0 0,0 0 0 0 0,-1 0 0 0 0,1 0 0 0 0,0 0 0 0 0,0 0 0 0 0,0 1-9 0 0,-1-1-1 0 0,1 0 0 0 0,-1 0 0 0 0,1 1 0 0 0,-1-1 1 0 0,1 0-1 0 0,-1 1 0 0 0,1-1 0 0 0,-1 0 0 0 0,1 1 1 0 0,-1-1-1 0 0,1 1 0 0 0,-1-1 0 0 0,0 1 0 0 0,1-1 1 0 0,-1 1-1 0 0,0-1 0 0 0,1 1 0 0 0,-1 0 0 0 0,0-1 1 0 0,0 1-1 0 0,1-1 0 0 0,-1 1 0 0 0,0 0 0 0 0,0-1 1 0 0,0 1-1 0 0,0 0 0 0 0,-1 20 165 0 0,0-13-40 0 0,-9 120 1119 0 0,-1 112 305 0 0,42 246-515 0 0,-8-164-1640 0 0,-20-270-910 0 0,-5 80-1 0 0,-2-47-1097 0 0,-2-45 1157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7:59.350"/>
    </inkml:context>
    <inkml:brush xml:id="br0">
      <inkml:brushProperty name="width" value="0.1" units="cm"/>
      <inkml:brushProperty name="height" value="0.1" units="cm"/>
      <inkml:brushProperty name="color" value="#E71224"/>
    </inkml:brush>
  </inkml:definitions>
  <inkml:trace contextRef="#ctx0" brushRef="#br0">130 0 7229 0 0,'-60'2'773'0'0,"46"-2"-184"0"0,1 0 0 0 0,-25 4 0 0 0,38-4-577 0 0,0-1 0 0 0,-1 1 0 0 0,1 0 0 0 0,0 1 0 0 0,0-1 0 0 0,0 0 0 0 0,0 0 1 0 0,0 0-1 0 0,-1 0 0 0 0,1 0 0 0 0,0 0 0 0 0,0 0 0 0 0,0 0 0 0 0,0 0 0 0 0,0 0 0 0 0,-1 0 0 0 0,1 0 0 0 0,0 0 0 0 0,0 0 0 0 0,0 1 1 0 0,0-1-1 0 0,0 0 0 0 0,0 0 0 0 0,-1 0 0 0 0,1 0 0 0 0,0 0 0 0 0,0 0 0 0 0,0 1 0 0 0,0-1 0 0 0,0 0 0 0 0,0 0 0 0 0,0 0 1 0 0,0 0-1 0 0,0 0 0 0 0,0 1 0 0 0,0-1 0 0 0,0 0 0 0 0,0 0 0 0 0,0 0 0 0 0,0 0 0 0 0,0 1 0 0 0,0-1 0 0 0,0 0 0 0 0,0 0 0 0 0,0 0 1 0 0,0 0-1 0 0,0 0 0 0 0,0 1 0 0 0,0-1 0 0 0,0 0 0 0 0,0 0 0 0 0,0 0 0 0 0,1 0 0 0 0,-1 1 0 0 0,11 9 506 0 0,17 7 286 0 0,-7-8-436 0 0,1-1 0 0 0,0-1 0 0 0,1-1 0 0 0,37 5 0 0 0,96 3 356 0 0,-149-14-693 0 0,470 13 1124 0 0,-214-9-661 0 0,77 5 40 0 0,1013 36 1031 0 0,-165 33-659 0 0,-583-36-557 0 0,-4-41-194 0 0,-543-4-156 0 0,0-2 0 0 0,-1-2 1 0 0,77-21-1 0 0,-128 26 0 0 0,1-1 0 0 0,-1 1 0 0 0,0-1 0 0 0,0-1 0 0 0,11-6 0 0 0,-16 9-23 0 0,-1 1 0 0 0,1-1 0 0 0,0 1-1 0 0,0-1 1 0 0,-1 1 0 0 0,1-1 0 0 0,0 0 0 0 0,-1 1 0 0 0,1-1-1 0 0,0 0 1 0 0,-1 1 0 0 0,1-1 0 0 0,-1 0 0 0 0,1 0 0 0 0,-1 1-1 0 0,0-1 1 0 0,1 0 0 0 0,-1 0 0 0 0,0 0 0 0 0,1 0 0 0 0,-1 1-1 0 0,0-1 1 0 0,0 0 0 0 0,0 0 0 0 0,0 0 0 0 0,0 0 0 0 0,0 0-1 0 0,0 0 1 0 0,0 0 0 0 0,0 0 0 0 0,0 1 0 0 0,-1-1-1 0 0,1 0 1 0 0,0 0 0 0 0,-1 0 0 0 0,1 0 0 0 0,0 1 0 0 0,-1-1-1 0 0,1 0 1 0 0,-1 0 0 0 0,1 1 0 0 0,-1-1 0 0 0,0 0 0 0 0,1 1-1 0 0,-1-1 1 0 0,0 0 0 0 0,1 1 0 0 0,-1-1 0 0 0,0 1 0 0 0,0-1-1 0 0,1 1 1 0 0,-1 0 0 0 0,0-1 0 0 0,-1 1 0 0 0,-11-6-672 0 0,0 1 0 0 0,0 0 0 0 0,-1 1 1 0 0,1 1-1 0 0,-1 0 0 0 0,0 1 0 0 0,0 1 1 0 0,-28 0-1 0 0,-6 0-1071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00.286"/>
    </inkml:context>
    <inkml:brush xml:id="br0">
      <inkml:brushProperty name="width" value="0.1" units="cm"/>
      <inkml:brushProperty name="height" value="0.1" units="cm"/>
      <inkml:brushProperty name="color" value="#E71224"/>
    </inkml:brush>
  </inkml:definitions>
  <inkml:trace contextRef="#ctx0" brushRef="#br0">329 266 5116 0 0,'-11'-4'111'0'0,"1"-1"0"0"0,0 0 0 0 0,1 0 0 0 0,-13-10 0 0 0,12 8 36 0 0,1 1 1 0 0,-1 0-1 0 0,0 1 0 0 0,-15-6 1 0 0,2 4 478 0 0,-46-6 1 0 0,43 9 130 0 0,-31-10 1 0 0,54 14-635 0 0,1-1 1 0 0,-1 0 0 0 0,1 0 0 0 0,-1 0 0 0 0,1 0 0 0 0,-1 0 0 0 0,1 0 0 0 0,0-1 0 0 0,-3-2 0 0 0,5 4-109 0 0,0 0 1 0 0,0 0-1 0 0,0 0 1 0 0,0 0-1 0 0,0-1 0 0 0,-1 1 1 0 0,1 0-1 0 0,0 0 1 0 0,0 0-1 0 0,0 0 1 0 0,1 0-1 0 0,-1-1 1 0 0,0 1-1 0 0,0 0 1 0 0,0 0-1 0 0,0 0 1 0 0,0 0-1 0 0,0 0 1 0 0,0-1-1 0 0,0 1 1 0 0,0 0-1 0 0,0 0 1 0 0,0 0-1 0 0,0 0 1 0 0,0 0-1 0 0,0 0 1 0 0,1 0-1 0 0,-1-1 1 0 0,0 1-1 0 0,0 0 0 0 0,0 0 1 0 0,0 0-1 0 0,0 0 1 0 0,0 0-1 0 0,1 0 1 0 0,-1 0-1 0 0,0 0 1 0 0,0 0-1 0 0,0 0 1 0 0,0 0-1 0 0,0 0 1 0 0,0 0-1 0 0,1 0 1 0 0,-1 0-1 0 0,0 0 1 0 0,0 0-1 0 0,0 0 1 0 0,20-1 408 0 0,1077 29 946 0 0,196 9-1322 0 0,620 4 57 0 0,-1894-41-101 0 0,639-11 96 0 0,-5-42-106 0 0,-622 49 16 0 0,111-18 97 0 0,-112 16 36 0 0,0-2 1 0 0,45-17 0 0 0,-70 23-76 0 0,0 0 1 0 0,0-1 0 0 0,0 1 0 0 0,-1-1 0 0 0,1 0 0 0 0,-1-1-1 0 0,1 1 1 0 0,-1-1 0 0 0,-1 0 0 0 0,6-6 0 0 0,-8 9-37 0 0,0 0 0 0 0,0-1 0 0 0,0 1 0 0 0,-1-1 0 0 0,1 1 0 0 0,-1 0 0 0 0,1-1 0 0 0,-1 1 0 0 0,1-1 1 0 0,-1 1-1 0 0,0-1 0 0 0,0 1 0 0 0,0-1 0 0 0,0 1 0 0 0,0-1 0 0 0,0-2 0 0 0,-1 2-7 0 0,0 0-1 0 0,0 0 1 0 0,0 0-1 0 0,0 0 1 0 0,0 0-1 0 0,0 1 0 0 0,0-1 1 0 0,0 0-1 0 0,-1 1 1 0 0,1-1-1 0 0,-1 1 1 0 0,1-1-1 0 0,-1 1 1 0 0,0 0-1 0 0,-2-2 1 0 0,-2 0-15 0 0,1-1 0 0 0,-1 2 0 0 0,-1-1 0 0 0,1 1 0 0 0,0 0 0 0 0,0 0-1 0 0,-1 1 1 0 0,1-1 0 0 0,-1 2 0 0 0,1-1 0 0 0,-1 1 0 0 0,-12 0 0 0 0,10 1-14 0 0,0 0-1 0 0,1 0 0 0 0,-1 1 1 0 0,0 1-1 0 0,1-1 0 0 0,-1 1 0 0 0,1 0 1 0 0,0 1-1 0 0,-9 5 0 0 0,16-8 6 0 0,-1 1-1 0 0,0-1 1 0 0,1 1-1 0 0,-1-1 1 0 0,1 1-1 0 0,-1 0 1 0 0,1 0-1 0 0,0-1 1 0 0,0 1-1 0 0,-1 0 1 0 0,1 0-1 0 0,1 0 1 0 0,-1 0-1 0 0,0 1 1 0 0,1-1-1 0 0,-1 0 1 0 0,1 0-1 0 0,-1 0 1 0 0,1 1-1 0 0,0-1 0 0 0,0 0 1 0 0,0 0-1 0 0,0 0 1 0 0,0 1-1 0 0,1-1 1 0 0,0 4-1 0 0,1 2 13 0 0,0 0-1 0 0,1-1 0 0 0,0 1 0 0 0,0 0 0 0 0,1-1 0 0 0,4 8 0 0 0,-5-9 25 0 0,0 1 0 0 0,0-1-1 0 0,-1 1 1 0 0,0 0-1 0 0,0 0 1 0 0,0 0 0 0 0,-1 0-1 0 0,0 10 1 0 0,0 59 434 0 0,-25 115 589 0 0,7-80-562 0 0,-4 51 187 0 0,-25 226 1206 0 0,38-273-934 0 0,9 161 1 0 0,8-167-575 0 0,43 199 1 0 0,-34-251-249 0 0,-12-42-106 0 0,-1 0 0 0 0,6 31 0 0 0,-12-33-576 0 0,-2-24-1569 0 0,3 10 1891 0 0,-1 0 0 0 0,1-1 1 0 0,0 1-1 0 0,-1 0 0 0 0,1 0 0 0 0,-1 0 0 0 0,0-1 0 0 0,1 1 0 0 0,-1 0 0 0 0,0 0 0 0 0,0 0 0 0 0,1 0 0 0 0,-1 0 1 0 0,-2-1-1 0 0,-8-10-2054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48.324"/>
    </inkml:context>
    <inkml:brush xml:id="br0">
      <inkml:brushProperty name="width" value="0.1" units="cm"/>
      <inkml:brushProperty name="height" value="0.1" units="cm"/>
      <inkml:brushProperty name="color" value="#E71224"/>
    </inkml:brush>
  </inkml:definitions>
  <inkml:trace contextRef="#ctx0" brushRef="#br0">0 41 9265 0 0,'15'-41'420'0'0,"-13"41"317"0"0,-1 6-127 0 0,1 7 122 0 0,-8 94 1573 0 0,1 18-719 0 0,58 429 1526 0 0,-50-527-3075 0 0,-3-23-166 0 0,0-1 0 0 0,1 1 0 0 0,0-1 1 0 0,-1 1-1 0 0,1-1 0 0 0,0 1 0 0 0,0-1 1 0 0,1 0-1 0 0,-1 1 0 0 0,1-1 0 0 0,0 0 1 0 0,0 0-1 0 0,0 0 0 0 0,4 4 0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01.111"/>
    </inkml:context>
    <inkml:brush xml:id="br0">
      <inkml:brushProperty name="width" value="0.1" units="cm"/>
      <inkml:brushProperty name="height" value="0.1" units="cm"/>
      <inkml:brushProperty name="color" value="#E71224"/>
    </inkml:brush>
  </inkml:definitions>
  <inkml:trace contextRef="#ctx0" brushRef="#br0">468 596 7485 0 0,'-2'-4'87'0'0,"1"0"0"0"0,-1-1 0 0 0,1 1 1 0 0,1-1-1 0 0,-2-7 0 0 0,-3-18 554 0 0,2 20-381 0 0,-1 0 1 0 0,-1 1-1 0 0,1-1 0 0 0,-1 1 1 0 0,-1 0-1 0 0,0 0 1 0 0,0 1-1 0 0,-1 0 0 0 0,0 0 1 0 0,0 1-1 0 0,-1-1 0 0 0,0 2 1 0 0,-15-11-1 0 0,18 14-143 0 0,0 0-1 0 0,0 0 1 0 0,0 1 0 0 0,0 0-1 0 0,0 0 1 0 0,-1 1 0 0 0,1-1-1 0 0,-1 1 1 0 0,0 0-1 0 0,1 1 1 0 0,-1-1 0 0 0,1 1-1 0 0,-1 0 1 0 0,0 0-1 0 0,1 1 1 0 0,-1 0 0 0 0,0 0-1 0 0,1 0 1 0 0,-1 1-1 0 0,1 0 1 0 0,0 0 0 0 0,0 0-1 0 0,-1 0 1 0 0,1 1 0 0 0,1 0-1 0 0,-9 6 1 0 0,-2 4 146 0 0,0 0 1 0 0,0 2 0 0 0,1-1-1 0 0,1 2 1 0 0,1 0 0 0 0,-19 31-1 0 0,9-9 39 0 0,3 1-1 0 0,-17 45 0 0 0,34-77-265 0 0,0-1 0 0 0,0 1 0 0 0,0-1 0 0 0,1 1-1 0 0,0 0 1 0 0,0-1 0 0 0,1 1 0 0 0,0 0 0 0 0,0 0-1 0 0,2 12 1 0 0,-2-16-18 0 0,1 0-1 0 0,0-1 1 0 0,0 0-1 0 0,0 1 1 0 0,0-1 0 0 0,0 1-1 0 0,0-1 1 0 0,1 0-1 0 0,-1 0 1 0 0,1 0-1 0 0,0 0 1 0 0,-1 0-1 0 0,1 0 1 0 0,0 0 0 0 0,0 0-1 0 0,0-1 1 0 0,0 1-1 0 0,1-1 1 0 0,-1 0-1 0 0,0 1 1 0 0,1-1-1 0 0,-1 0 1 0 0,0 0 0 0 0,1-1-1 0 0,-1 1 1 0 0,1 0-1 0 0,0-1 1 0 0,-1 0-1 0 0,1 1 1 0 0,4-1-1 0 0,3-1-26 0 0,1 1-1 0 0,-1-2 0 0 0,0 1 0 0 0,0-2 0 0 0,0 1 0 0 0,0-1 1 0 0,0-1-1 0 0,0 0 0 0 0,-1 0 0 0 0,0-1 0 0 0,0 0 0 0 0,0 0 1 0 0,0-1-1 0 0,-1 0 0 0 0,10-10 0 0 0,-1 0-226 0 0,0-1-1 0 0,-1-1 1 0 0,-1 0-1 0 0,-1-1 1 0 0,20-34-1 0 0,-19 23 56 0 0,-1 1 0 0 0,-2-2 1 0 0,0 0-1 0 0,12-63 0 0 0,10-132 50 0 0,-30 190 138 0 0,0 5 76 0 0,-2 0-1 0 0,-1 0 1 0 0,-3-32-1 0 0,2 63-80 0 0,0 0-1 0 0,0 0 1 0 0,0 0-1 0 0,0 0 0 0 0,0 0 1 0 0,-1 1-1 0 0,1-1 1 0 0,0 0-1 0 0,0 0 1 0 0,0 0-1 0 0,0 0 1 0 0,0 0-1 0 0,0 0 0 0 0,0 0 1 0 0,0 0-1 0 0,0 0 1 0 0,0 0-1 0 0,0 0 1 0 0,0 0-1 0 0,0 0 1 0 0,0 0-1 0 0,0 0 0 0 0,0 0 1 0 0,-1 0-1 0 0,1 0 1 0 0,0 0-1 0 0,0-1 1 0 0,0 1-1 0 0,0 0 1 0 0,0 0-1 0 0,0 0 0 0 0,0 0 1 0 0,0 0-1 0 0,0 0 1 0 0,0 0-1 0 0,0 0 1 0 0,0 0-1 0 0,0 0 1 0 0,0 0-1 0 0,0 0 0 0 0,0 0 1 0 0,0 0-1 0 0,0 0 1 0 0,0 0-1 0 0,0 0 1 0 0,0 0-1 0 0,0 0 1 0 0,0 0-1 0 0,0-1 0 0 0,0 1 1 0 0,-4 10 23 0 0,-3 17-26 0 0,7-26 2 0 0,-12 58 151 0 0,3 1-1 0 0,-2 64 1 0 0,9 122 239 0 0,4-209-726 0 0,2-1 0 0 0,9 39 0 0 0,9 22-3431 0 0,-8-60 739 0 0,-6-23 1361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01.486"/>
    </inkml:context>
    <inkml:brush xml:id="br0">
      <inkml:brushProperty name="width" value="0.1" units="cm"/>
      <inkml:brushProperty name="height" value="0.1" units="cm"/>
      <inkml:brushProperty name="color" value="#E71224"/>
    </inkml:brush>
  </inkml:definitions>
  <inkml:trace contextRef="#ctx0" brushRef="#br0">96 300 9129 0 0,'-2'-1'765'0'0,"-2"0"922"0"0,-2 1 78 0 0,9 0-643 0 0,12 0-431 0 0,11-4-485 0 0,-8 2-168 0 0,-1-1 0 0 0,1 0 1 0 0,22-9-1 0 0,-38 12-93 0 0,7-19-87 0 0,28-59 76 0 0,-36 76 57 0 0,1-1 0 0 0,-1 0 0 0 0,1 0 0 0 0,-1 0 0 0 0,0 0 0 0 0,0 0 0 0 0,0 0 0 0 0,-1-1 0 0 0,1 1 0 0 0,-1 0 0 0 0,1 0 0 0 0,-1-1 0 0 0,0 1 0 0 0,-1 0 0 0 0,0-6 0 0 0,-1-1-19 0 0,2 3 7 0 0,-1 1 0 0 0,0 0-1 0 0,-1 0 1 0 0,1-1-1 0 0,-1 1 1 0 0,-1 0-1 0 0,1 0 1 0 0,-1 1-1 0 0,0-1 1 0 0,0 0 0 0 0,0 1-1 0 0,-1 0 1 0 0,-5-6-1 0 0,6 8 15 0 0,0 1 0 0 0,0 0 0 0 0,0 0 0 0 0,0 0 0 0 0,0 0 0 0 0,-1 0 0 0 0,1 0 0 0 0,-1 1 0 0 0,1 0 0 0 0,-1-1 0 0 0,0 2 0 0 0,1-1 0 0 0,-1 0 0 0 0,0 1-1 0 0,0-1 1 0 0,1 1 0 0 0,-1 0 0 0 0,0 0 0 0 0,0 1 0 0 0,1-1 0 0 0,-1 1 0 0 0,0 0 0 0 0,-4 1 0 0 0,1 1 11 0 0,-1 0-1 0 0,1 0 1 0 0,0 1 0 0 0,0 0-1 0 0,0 0 1 0 0,0 1 0 0 0,1 0-1 0 0,0 0 1 0 0,0 0 0 0 0,0 1-1 0 0,1 0 1 0 0,-1 0-1 0 0,2 0 1 0 0,-1 1 0 0 0,1 0-1 0 0,0 0 1 0 0,0 0 0 0 0,-4 12-1 0 0,0-1 62 0 0,2 1 0 0 0,0 0 0 0 0,1 0 0 0 0,1 0 0 0 0,1 0 0 0 0,-1 29-1 0 0,3-37-28 0 0,1 0 0 0 0,1 0 0 0 0,0 0 1 0 0,0 0-1 0 0,1 0 0 0 0,1-1 0 0 0,-1 1 0 0 0,2-1 0 0 0,-1 1 0 0 0,11 18 0 0 0,-11-24-219 0 0,0-1 1 0 0,0 0 0 0 0,0 0-1 0 0,0 0 1 0 0,1-1 0 0 0,0 1-1 0 0,-1-1 1 0 0,1 0 0 0 0,0 0-1 0 0,1 0 1 0 0,-1-1 0 0 0,0 1-1 0 0,1-1 1 0 0,0 0 0 0 0,-1 0-1 0 0,1 0 1 0 0,0-1 0 0 0,0 0-1 0 0,0 0 1 0 0,0 0 0 0 0,0-1-1 0 0,0 1 1 0 0,0-1 0 0 0,0 0-1 0 0,9-2 1 0 0,9-2-1233 0 0,0-3-106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01.812"/>
    </inkml:context>
    <inkml:brush xml:id="br0">
      <inkml:brushProperty name="width" value="0.1" units="cm"/>
      <inkml:brushProperty name="height" value="0.1" units="cm"/>
      <inkml:brushProperty name="color" value="#E71224"/>
    </inkml:brush>
  </inkml:definitions>
  <inkml:trace contextRef="#ctx0" brushRef="#br0">266 218 7421 0 0,'0'0'1460'0'0,"13"-24"-831"0"0,38-74 73 0 0,-34 62 93 0 0,-13 22-434 0 0,3-9-46 0 0,3 1 4073 0 0,-23 25-4286 0 0,-35 10-30 0 0,36-9 95 0 0,-6 17-75 0 0,-54 65-29 0 0,69-83-59 0 0,1 1 0 0 0,-1-1 0 0 0,1 1 0 0 0,0 0 0 0 0,0-1 0 0 0,-2 8 0 0 0,4-10-2 0 0,-1-1 0 0 0,1 1-1 0 0,0 0 1 0 0,0 0-1 0 0,0-1 1 0 0,0 1-1 0 0,0 0 1 0 0,0 0 0 0 0,0 0-1 0 0,1-1 1 0 0,-1 1-1 0 0,0 0 1 0 0,0 0-1 0 0,1-1 1 0 0,-1 1 0 0 0,1 1-1 0 0,1 4 16 0 0,1 5 1 0 0,1 0 1 0 0,-1 0-1 0 0,2-1 0 0 0,-1 1 1 0 0,2-1-1 0 0,8 14 0 0 0,46 51 164 0 0,-50-63-121 0 0,-4-6-5 0 0,0 1 1 0 0,0 0-1 0 0,-1 0 1 0 0,0 1-1 0 0,-1-1 1 0 0,0 1 0 0 0,4 11-1 0 0,-7-17-43 0 0,-1 0 1 0 0,1 0-1 0 0,-1 0 0 0 0,0 0 0 0 0,1 0 0 0 0,-1 0 1 0 0,0 1-1 0 0,0-1 0 0 0,-1 0 0 0 0,1 0 0 0 0,0 0 1 0 0,-1 0-1 0 0,1 0 0 0 0,-1 0 0 0 0,0 0 1 0 0,0 0-1 0 0,0 0 0 0 0,0 0 0 0 0,0 0 0 0 0,0 0 1 0 0,0-1-1 0 0,0 1 0 0 0,-1 0 0 0 0,1-1 0 0 0,-1 1 1 0 0,1-1-1 0 0,-1 0 0 0 0,0 1 0 0 0,1-1 0 0 0,-1 0 1 0 0,0 0-1 0 0,0 0 0 0 0,0 0 0 0 0,0 0 0 0 0,-3 0 1 0 0,-5 3-124 0 0,0-1 0 0 0,-1 0 0 0 0,1 0 0 0 0,-1-1 0 0 0,0-1 0 0 0,1 0 0 0 0,-1 0 0 0 0,0-1 0 0 0,0 0 0 0 0,-13-3 0 0 0,8 1-394 0 0,1-1 1 0 0,0-1-1 0 0,0 0 1 0 0,0-1-1 0 0,1-1 0 0 0,-22-11 1 0 0,32 15 255 0 0,1-1 1 0 0,-1 1-1 0 0,0-1 1 0 0,1 0-1 0 0,0-1 1 0 0,0 1-1 0 0,0-1 1 0 0,0 1-1 0 0,0-1 1 0 0,1 0-1 0 0,-1 0 1 0 0,1 0-1 0 0,0 0 1 0 0,0 0-1 0 0,1-1 1 0 0,-1 1-1 0 0,1-1 1 0 0,0 1-1 0 0,0-1 1 0 0,1 1 0 0 0,-1-7-1 0 0,-1-16-1009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02.140"/>
    </inkml:context>
    <inkml:brush xml:id="br0">
      <inkml:brushProperty name="width" value="0.1" units="cm"/>
      <inkml:brushProperty name="height" value="0.1" units="cm"/>
      <inkml:brushProperty name="color" value="#E71224"/>
    </inkml:brush>
  </inkml:definitions>
  <inkml:trace contextRef="#ctx0" brushRef="#br0">67 0 7873 0 0,'2'1'704'0'0,"-2"10"-97"0"0,-15 28 1928 0 0,-15 70 1 0 0,26-85-1994 0 0,0 0 0 0 0,2 0 0 0 0,1 0 0 0 0,2 34 0 0 0,15 77 617 0 0,1 14-861 0 0,-15-119-1048 0 0,-2 1 0 0 0,-6 56 0 0 0,4-76-181 0 0,0 0 0 0 0,-1-1-1 0 0,0 1 1 0 0,-1-1 0 0 0,0 1 0 0 0,-11 16 0 0 0,5-13-690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02.464"/>
    </inkml:context>
    <inkml:brush xml:id="br0">
      <inkml:brushProperty name="width" value="0.1" units="cm"/>
      <inkml:brushProperty name="height" value="0.1" units="cm"/>
      <inkml:brushProperty name="color" value="#E71224"/>
    </inkml:brush>
  </inkml:definitions>
  <inkml:trace contextRef="#ctx0" brushRef="#br0">0 187 7197 0 0,'18'-24'338'0'0,"11"-15"254"0"0,-17 29-496 0 0,0-1-1 0 0,1 2 0 0 0,0 0 0 0 0,1 0 0 0 0,0 1 0 0 0,0 1 0 0 0,29-11 0 0 0,-18 10-215 0 0,1 0-1 0 0,0 2 1 0 0,0 1 0 0 0,28-2-1 0 0,-34 7 13 0 0,12-1-23 0 0,-32 1 193 0 0,0 0-1 0 0,0-1 1 0 0,0 1-1 0 0,0 0 0 0 0,-1 0 1 0 0,1-1-1 0 0,0 1 0 0 0,0 0 1 0 0,0-1-1 0 0,0 1 0 0 0,0 0 1 0 0,0-1-1 0 0,0 1 1 0 0,0 0-1 0 0,-1 0 0 0 0,1-1 1 0 0,0 1-1 0 0,0 0 0 0 0,0 0 1 0 0,-1-1-1 0 0,1 1 1 0 0,0 0-1 0 0,0 0 0 0 0,0 0 1 0 0,-1 0-1 0 0,1-1 0 0 0,0 1 1 0 0,-1 0-1 0 0,1 0 1 0 0,0 0-1 0 0,0 0 0 0 0,-1 0 1 0 0,1 0-1 0 0,0 0 0 0 0,-1 0 1 0 0,1-1-1 0 0,0 1 0 0 0,0 0 1 0 0,-1 0-1 0 0,1 0 1 0 0,0 1-1 0 0,-1-1 0 0 0,1 0 1 0 0,0 0-1 0 0,-1 0 0 0 0,1 0 1 0 0,0 0-1 0 0,0 0 1 0 0,-1 0-1 0 0,1 0 0 0 0,0 1 1 0 0,-1-1-1 0 0,1 0 0 0 0,0 0 1 0 0,0 0-1 0 0,0 1 1 0 0,-1-1-1 0 0,1 0 0 0 0,0 0 1 0 0,0 0-1 0 0,0 1 0 0 0,-1-1 1 0 0,1 0-1 0 0,0 1 0 0 0,-3 7 144 0 0,0-1-1 0 0,0 1 1 0 0,1 0-1 0 0,0 0 0 0 0,1 0 1 0 0,0 0-1 0 0,0 16 1 0 0,-2 0 58 0 0,-8 87 577 0 0,-23 134-111 0 0,26-217-874 0 0,6-25-582 0 0,5-18-589 0 0,1-3-1069 0 0,1-34 1 0 0,3-13-229 0 0,-1 34 1627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02.789"/>
    </inkml:context>
    <inkml:brush xml:id="br0">
      <inkml:brushProperty name="width" value="0.1" units="cm"/>
      <inkml:brushProperty name="height" value="0.1" units="cm"/>
      <inkml:brushProperty name="color" value="#E71224"/>
    </inkml:brush>
  </inkml:definitions>
  <inkml:trace contextRef="#ctx0" brushRef="#br0">0 63 5268 0 0,'12'-18'260'0'0,"-10"16"-2"0"0,0-1 0 0 0,0 1-1 0 0,0-1 1 0 0,0 0 0 0 0,-1 0 0 0 0,1 0 0 0 0,-1 0-1 0 0,0 0 1 0 0,0 0 0 0 0,0 0 0 0 0,0 0 0 0 0,0-4-1 0 0,-1 7-203 0 0,0 0 0 0 0,0-1 0 0 0,0 1 0 0 0,0 0 0 0 0,0 0-1 0 0,-1 0 1 0 0,1 0 0 0 0,0-1 0 0 0,0 1 0 0 0,0 0 0 0 0,0 0-1 0 0,0 0 1 0 0,0 0 0 0 0,0 0 0 0 0,0-1 0 0 0,-1 1-1 0 0,1 0 1 0 0,0 0 0 0 0,0 0 0 0 0,0 0 0 0 0,0 0 0 0 0,-1 0-1 0 0,1 0 1 0 0,0 0 0 0 0,0 0 0 0 0,0 0 0 0 0,0 0 0 0 0,-1 0-1 0 0,1-1 1 0 0,0 1 0 0 0,0 0 0 0 0,0 0 0 0 0,0 0-1 0 0,-1 0 1 0 0,1 1 0 0 0,0-1 0 0 0,0 0 0 0 0,0 0 0 0 0,0 0-1 0 0,-1 0 1 0 0,1 0 0 0 0,0 0 0 0 0,0 0 0 0 0,0 0 0 0 0,0 0-1 0 0,-1 0 1 0 0,1 0 0 0 0,0 0 0 0 0,0 1 0 0 0,0-1-1 0 0,0 0 1 0 0,0 0 0 0 0,0 0 0 0 0,-1 0 0 0 0,1 0 0 0 0,0 1-1 0 0,0-1 1 0 0,0 0 0 0 0,-11 9 1920 0 0,12-9-2110 0 0,-1 0 1 0 0,1 0-1 0 0,0 1 1 0 0,-1-1-1 0 0,1 0 0 0 0,-1 0 1 0 0,1 1-1 0 0,-1-1 1 0 0,1 0-1 0 0,-1 1 1 0 0,1-1-1 0 0,-1 0 1 0 0,1 1-1 0 0,-1-1 1 0 0,0 1-1 0 0,1-1 1 0 0,-1 1-1 0 0,0-1 1 0 0,1 1-1 0 0,-1-1 0 0 0,0 1 1 0 0,0-1-1 0 0,1 1 1 0 0,-1 0-1 0 0,0-1 1 0 0,0 1-1 0 0,0-1 1 0 0,0 2-1 0 0,4 3-1377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03.146"/>
    </inkml:context>
    <inkml:brush xml:id="br0">
      <inkml:brushProperty name="width" value="0.1" units="cm"/>
      <inkml:brushProperty name="height" value="0.1" units="cm"/>
      <inkml:brushProperty name="color" value="#E71224"/>
    </inkml:brush>
  </inkml:definitions>
  <inkml:trace contextRef="#ctx0" brushRef="#br0">0 70 8229 0 0,'0'-2'54'0'0,"0"0"1"0"0,0 1-1 0 0,0-1 1 0 0,1 0-1 0 0,-1 0 1 0 0,0 1-1 0 0,1-1 1 0 0,-1 0-1 0 0,1 0 1 0 0,-1 1-1 0 0,1-1 1 0 0,0 0-1 0 0,0 1 1 0 0,0-1-1 0 0,0 1 1 0 0,1-2-1 0 0,-2 2-21 0 0,1 0 92 0 0,0-1 1 0 0,-1 1-1 0 0,0 0 1 0 0,1 0 0 0 0,-1-1-1 0 0,0 1 1 0 0,0 0 0 0 0,0-1-1 0 0,1 1 1 0 0,-1 0-1 0 0,-1 0 1 0 0,1-2 0 0 0,1-7 2340 0 0,0 10-2424 0 0,0 0 1 0 0,-1 0 0 0 0,1 1-1 0 0,0-1 1 0 0,-1 0-1 0 0,1 0 1 0 0,-1 0 0 0 0,1 0-1 0 0,0 1 1 0 0,-1-1-1 0 0,1 0 1 0 0,-1 1 0 0 0,1-1-1 0 0,-1 0 1 0 0,1 1-1 0 0,-1-1 1 0 0,1 1 0 0 0,-1-1-1 0 0,1 1 1 0 0,0 0-1 0 0,4 5 14 0 0,1 0-1 0 0,-1 0 1 0 0,0 0-1 0 0,-1 1 1 0 0,0 0-1 0 0,0 0 1 0 0,0 0-1 0 0,-1 0 1 0 0,0 1-1 0 0,0-1 1 0 0,-1 1-1 0 0,0 0 1 0 0,0 0-1 0 0,-1 0 1 0 0,0 0-1 0 0,0 16 1 0 0,-1-3-6 0 0,-1 0-1 0 0,-1 1 1 0 0,-1-1 0 0 0,0 0 0 0 0,-9 26-1 0 0,11-42-38 0 0,-11 30 24 0 0,11-34-31 0 0,1 1 0 0 0,-1 0 0 0 0,0-1 0 0 0,0 1-1 0 0,0-1 1 0 0,0 1 0 0 0,0-1 0 0 0,0 1 0 0 0,0-1-1 0 0,-1 0 1 0 0,1 1 0 0 0,0-1 0 0 0,-1 0 0 0 0,1 0-1 0 0,-1 0 1 0 0,-1 1 0 0 0,2-2-4 0 0,1 0 1 0 0,-1 0-1 0 0,1 0 0 0 0,0 0 0 0 0,-1 0 1 0 0,1 0-1 0 0,0 0 0 0 0,-1-1 0 0 0,1 1 1 0 0,-1 0-1 0 0,1 0 0 0 0,0 0 0 0 0,-1 0 0 0 0,1 0 1 0 0,0-1-1 0 0,-1 1 0 0 0,1 0 0 0 0,0 0 1 0 0,-1-1-1 0 0,1 1 0 0 0,0 0 0 0 0,-1 0 1 0 0,1-1-1 0 0,0 1 0 0 0,0 0 0 0 0,-1-1 1 0 0,1 1-1 0 0,0 0 0 0 0,0-1 0 0 0,0 1 1 0 0,0 0-1 0 0,0-1 0 0 0,-1 1 0 0 0,1-1 1 0 0,0 1-1 0 0,0 0 0 0 0,0-1 0 0 0,0 1 1 0 0,0-1-1 0 0,0 1 0 0 0,0 0 0 0 0,0-1 1 0 0,0 1-1 0 0,0-1 0 0 0,1 1 0 0 0,-1 0 0 0 0,0-1 1 0 0,0 1-1 0 0,0 0 0 0 0,1-1 0 0 0,4-24-114 0 0,-5 24 108 0 0,9-26-5 0 0,2 0 0 0 0,1 1-1 0 0,1 0 1 0 0,1 1 0 0 0,1 0-1 0 0,1 2 1 0 0,2-1 0 0 0,0 2 0 0 0,34-32-1 0 0,-44 46 75 0 0,1 0-1 0 0,1 0 0 0 0,16-9 1 0 0,-24 15-41 0 0,0 1-1 0 0,1-1 1 0 0,-1 1 0 0 0,1 0 0 0 0,-1 0 0 0 0,1 0 0 0 0,0 0 0 0 0,-1 1 0 0 0,1-1 0 0 0,0 1 0 0 0,0-1 0 0 0,-1 1 0 0 0,1 0-1 0 0,0 0 1 0 0,0 0 0 0 0,0 0 0 0 0,-1 1 0 0 0,1-1 0 0 0,0 1 0 0 0,-1 0 0 0 0,5 1 0 0 0,-5 0-2 0 0,1 0 1 0 0,-1 0 0 0 0,0 0-1 0 0,0 0 1 0 0,0 0 0 0 0,-1 0-1 0 0,1 1 1 0 0,0-1 0 0 0,-1 1-1 0 0,0-1 1 0 0,1 1 0 0 0,-1 0-1 0 0,0-1 1 0 0,0 1 0 0 0,0 5-1 0 0,7 44 145 0 0,-5 83-90 0 0,-4-84-762 0 0,2-43 82 0 0,0 1 1 0 0,0-1-1 0 0,1 0 0 0 0,0 1 1 0 0,0-1-1 0 0,1 0 0 0 0,0 0 1 0 0,0-1-1 0 0,1 1 0 0 0,0-1 1 0 0,9 12-1 0 0,-5-6-782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03.597"/>
    </inkml:context>
    <inkml:brush xml:id="br0">
      <inkml:brushProperty name="width" value="0.1" units="cm"/>
      <inkml:brushProperty name="height" value="0.1" units="cm"/>
      <inkml:brushProperty name="color" value="#E71224"/>
    </inkml:brush>
  </inkml:definitions>
  <inkml:trace contextRef="#ctx0" brushRef="#br0">183 633 6065 0 0,'15'-45'524'0'0,"-10"32"-230"0"0,0-1 0 0 0,-1 0 0 0 0,-1 0 0 0 0,3-26 0 0 0,-5 22 209 0 0,0 9-172 0 0,0 1 1 0 0,-1-1-1 0 0,-1 0 1 0 0,-1-9-1 0 0,2 15-208 0 0,-1 1 1 0 0,1-1-1 0 0,-1 1 0 0 0,0-1 0 0 0,0 1 1 0 0,0 0-1 0 0,-1 0 0 0 0,1-1 0 0 0,0 1 1 0 0,-1 0-1 0 0,1 0 0 0 0,-1 0 1 0 0,0 1-1 0 0,0-1 0 0 0,1 0 0 0 0,-1 1 1 0 0,0-1-1 0 0,-4-1 0 0 0,4 2-42 0 0,0 0 0 0 0,0 1 0 0 0,0-1 1 0 0,0 1-1 0 0,0 0 0 0 0,1-1 0 0 0,-1 1 0 0 0,0 0 0 0 0,0 0 0 0 0,0 0 0 0 0,0 1 0 0 0,0-1 1 0 0,0 0-1 0 0,0 1 0 0 0,0-1 0 0 0,0 1 0 0 0,1 0 0 0 0,-1-1 0 0 0,0 1 0 0 0,0 0 0 0 0,1 0 0 0 0,-1 0 1 0 0,0 0-1 0 0,1 1 0 0 0,-3 1 0 0 0,-4 5 136 0 0,0 0 1 0 0,0 0-1 0 0,-7 9 0 0 0,14-15-198 0 0,-11 13 92 0 0,1 1-1 0 0,0 1 1 0 0,1 0 0 0 0,1 0-1 0 0,0 1 1 0 0,2 0 0 0 0,0 0 0 0 0,1 1-1 0 0,0 0 1 0 0,2 0 0 0 0,0 1-1 0 0,-1 34 1 0 0,5-47-80 0 0,0 0 1 0 0,0-1-1 0 0,1 1 1 0 0,0 0-1 0 0,0-1 1 0 0,1 1-1 0 0,0-1 1 0 0,0 0-1 0 0,3 7 1 0 0,-3-10-16 0 0,-1 0 0 0 0,1-1 0 0 0,0 1 0 0 0,0-1 0 0 0,0 0 0 0 0,0 1 0 0 0,1-1 1 0 0,-1 0-1 0 0,0 0 0 0 0,1 0 0 0 0,0-1 0 0 0,-1 1 0 0 0,1 0 0 0 0,0-1 0 0 0,0 0 1 0 0,0 0-1 0 0,0 0 0 0 0,0 0 0 0 0,0 0 0 0 0,0-1 0 0 0,4 1 0 0 0,0 0-10 0 0,-1-1-1 0 0,1 0 0 0 0,0 0 0 0 0,0-1 1 0 0,0 0-1 0 0,0-1 0 0 0,-1 1 0 0 0,1-1 1 0 0,0 0-1 0 0,-1-1 0 0 0,0 1 1 0 0,0-1-1 0 0,8-5 0 0 0,-5 2-65 0 0,-1 0 0 0 0,0 0 0 0 0,0-1-1 0 0,-1 0 1 0 0,0 0 0 0 0,0 0 0 0 0,-1-1-1 0 0,9-13 1 0 0,-9 6 12 0 0,-5 23-89 0 0,-4 12 88 0 0,2-18 60 0 0,1 0 0 0 0,-1 1 0 0 0,1-1 0 0 0,-1 0 0 0 0,1 0 0 0 0,0 0 0 0 0,0 1 0 0 0,0-1 0 0 0,1 3 0 0 0,-1-1 50 0 0,1 0-1 0 0,0 0 1 0 0,1 1-1 0 0,-1-1 1 0 0,1 0-1 0 0,0 0 1 0 0,0 0-1 0 0,2 3 1 0 0,-2-5-46 0 0,-1-1 0 0 0,0 0 1 0 0,0 0-1 0 0,1 0 0 0 0,-1 0 1 0 0,1 0-1 0 0,-1 0 0 0 0,1 0 0 0 0,-1-1 1 0 0,1 1-1 0 0,-1-1 0 0 0,1 1 0 0 0,-1-1 1 0 0,1 1-1 0 0,0-1 0 0 0,0 0 0 0 0,-1 0 1 0 0,1 0-1 0 0,0 0 0 0 0,-1 0 0 0 0,1 0 1 0 0,0 0-1 0 0,-1 0 0 0 0,1-1 0 0 0,1 0 1 0 0,6-1-9 0 0,0-1 0 0 0,-1-1 1 0 0,1 1-1 0 0,-1-1 0 0 0,0-1 1 0 0,0 1-1 0 0,0-1 0 0 0,-1-1 1 0 0,1 0-1 0 0,-1 0 0 0 0,8-9 1 0 0,-1 0-115 0 0,-1-1 0 0 0,-1 0 0 0 0,0-1 0 0 0,9-19 1 0 0,-6 8-19 0 0,-3-2 0 0 0,0 1 0 0 0,-2-2 0 0 0,-1 1 0 0 0,10-62 0 0 0,2-163 302 0 0,-13 112 624 0 0,-11 178-517 0 0,-14 259 815 0 0,21-170-979 0 0,5-1 0 0 0,26 123-1 0 0,-33-223-657 0 0,-2-20 194 0 0,0 0 1 0 0,0 0-1 0 0,0 0 1 0 0,1 0-1 0 0,-1 0 0 0 0,1 0 1 0 0,0 0-1 0 0,-1 0 0 0 0,1 0 1 0 0,1 0-1 0 0,-1 0 0 0 0,3 4 1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03.972"/>
    </inkml:context>
    <inkml:brush xml:id="br0">
      <inkml:brushProperty name="width" value="0.1" units="cm"/>
      <inkml:brushProperty name="height" value="0.1" units="cm"/>
      <inkml:brushProperty name="color" value="#E71224"/>
    </inkml:brush>
  </inkml:definitions>
  <inkml:trace contextRef="#ctx0" brushRef="#br0">14 175 7969 0 0,'-2'4'485'0'0,"-7"-4"3101"0"0,7 0-2735 0 0,16-7 560 0 0,142-45-1458 0 0,-98 36-60 0 0,-49 14 70 0 0,0 0 0 0 0,0-1 0 0 0,0 0 0 0 0,-1 0 0 0 0,17-10 0 0 0,-23 13 342 0 0,-1-5-121 0 0,3-16 52 0 0,-3 16 1482 0 0,-1 0-1546 0 0,3-32 33 0 0,-1 33-44 0 0,-1 28 64 0 0,-1 285 913 0 0,1-271-1531 0 0,1-1 0 0 0,14 75 1 0 0,-15-110-287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04.340"/>
    </inkml:context>
    <inkml:brush xml:id="br0">
      <inkml:brushProperty name="width" value="0.1" units="cm"/>
      <inkml:brushProperty name="height" value="0.1" units="cm"/>
      <inkml:brushProperty name="color" value="#E71224"/>
    </inkml:brush>
  </inkml:definitions>
  <inkml:trace contextRef="#ctx0" brushRef="#br0">85 23 8201 0 0,'0'-11'88'0'0,"-2"-1"1724"0"0,-81 140-3372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17.209"/>
    </inkml:context>
    <inkml:brush xml:id="br0">
      <inkml:brushProperty name="width" value="0.1" units="cm"/>
      <inkml:brushProperty name="height" value="0.1" units="cm"/>
      <inkml:brushProperty name="color" value="#E71224"/>
    </inkml:brush>
  </inkml:definitions>
  <inkml:trace contextRef="#ctx0" brushRef="#br0">2172 6448 5328 0 0,'8'-2'108'0'0,"-3"0"174"0"0,-4 5 331 0 0,-1-2-219 0 0,-11 1 3879 0 0,6-1-4244 0 0,-23 6 88 0 0,-74 25 59 0 0,67-24-74 0 0,0-1 0 0 0,0-2 0 0 0,-1-1 0 0 0,-56-2 0 0 0,68-2-2 0 0,-26 1 70 0 0,1-2 1 0 0,-1-2-1 0 0,1-2 0 0 0,-56-14 1 0 0,83 13-161 0 0,0-1 0 0 0,0 0 1 0 0,1-2-1 0 0,0 0 0 0 0,1-1 1 0 0,0-1-1 0 0,0-1 0 0 0,1-1 1 0 0,1-1-1 0 0,0-1 1 0 0,-19-20-1 0 0,-13-23 49 0 0,-56-87 0 0 0,78 104-42 0 0,-56-89 120 0 0,-96-207 0 0 0,110 197-32 0 0,-181-416 374 0 0,59-98-465 0 0,53-12-11 0 0,58 7-28 0 0,59-4-5 0 0,56-90-8 0 0,51 5 113 0 0,-72 648-59 0 0,5 0 1 0 0,4 1-1 0 0,41-114 0 0 0,-53 182-23 0 0,-7 20 8 0 0,1 0 0 0 0,0 0 0 0 0,10-19-1 0 0,-14 34-34 0 0,-1 0 0 0 0,1 0 0 0 0,-1-1 0 0 0,1 1 0 0 0,0 0 0 0 0,1 0 0 0 0,-1 0 0 0 0,1 0 0 0 0,-1 0 0 0 0,3 5 0 0 0,-3-9 39 0 0,0-1 0 0 0,-1 1 1 0 0,1 0-1 0 0,0 0 0 0 0,0 0 1 0 0,0 0-1 0 0,0-1 0 0 0,0 1 1 0 0,0 0-1 0 0,0 0 0 0 0,-1 0 1 0 0,1 0-1 0 0,0-1 1 0 0,0 1-1 0 0,0 0 0 0 0,0 0 1 0 0,0 0-1 0 0,0-1 0 0 0,0 1 1 0 0,0 0-1 0 0,0 0 0 0 0,0-1 1 0 0,0 1-1 0 0,0 0 0 0 0,0 0 1 0 0,0 0-1 0 0,0-1 1 0 0,1 1-1 0 0,-1 0 0 0 0,0 0 1 0 0,0 0-1 0 0,0 0 0 0 0,0-1 1 0 0,0 1-1 0 0,0 0 0 0 0,0 0 1 0 0,1 0-1 0 0,-1 0 0 0 0,0 0 1 0 0,0-1-1 0 0,0 1 1 0 0,0 0-1 0 0,1 0 0 0 0,-1 0 1 0 0,0 0-1 0 0,0 0 0 0 0,0 0 1 0 0,1 0-1 0 0,-1 0 0 0 0,0 0 1 0 0,0 0-1 0 0,0-1 0 0 0,1 1 1 0 0,-1 0-1 0 0,0 0 0 0 0,0 0 1 0 0,0 0-1 0 0,1 1 1 0 0,-1-1-1 0 0,0 0 0 0 0,1 0 1 0 0,-2-1 13 0 0,1 1 0 0 0,-1-1 0 0 0,1 0 0 0 0,-1 1 1 0 0,1-1-1 0 0,0 0 0 0 0,-1 1 0 0 0,1-1 0 0 0,0 0 0 0 0,0 1 1 0 0,-1-1-1 0 0,1 0 0 0 0,0 0 0 0 0,0 1 0 0 0,0-1 0 0 0,0 0 1 0 0,0 0-1 0 0,0 1 0 0 0,0-1 0 0 0,0 0 0 0 0,0 0 1 0 0,1 1-1 0 0,-1-1 0 0 0,0 0 0 0 0,0 1 0 0 0,1-1 0 0 0,-1 0 1 0 0,0 1-1 0 0,1-1 0 0 0,0-1 0 0 0,1-6-1016 0 0,-32 16-4505 0 0,24-6 5062 0 0,-2 1-1642 0 0,-25 7 1750 0 0,25-8 114 0 0,-11 11-423 0 0,-60 38 568 0 0,60-39-11 0 0,11-6-159 0 0,1-1 225 0 0,2-2 14 0 0,0 1-1 0 0,0 0 1 0 0,0-1-1 0 0,0 2 0 0 0,1-1 1 0 0,0 0-1 0 0,0 1 1 0 0,0 0-1 0 0,0 0 0 0 0,1 0 1 0 0,0 0-1 0 0,-5 10 1 0 0,-1 12-4 0 0,7-20 67 0 0,0-3 38 0 0,-4 20 3868 0 0,6-29-3858 0 0,3-16-4 0 0,-2 16 385 0 0,3-3-389 0 0,15-27-4 0 0,-14 26 298 0 0,5-6-294 0 0,32-46-31 0 0,-21 33 21 0 0,-4 5-58 0 0,43-54 132 0 0,68-56 523 0 0,-114 119 206 0 0,-9 18-818 0 0,19 36-87 0 0,100 218 52 0 0,-63-131-41 0 0,2 18 2695 0 0,-66-158-2548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04.769"/>
    </inkml:context>
    <inkml:brush xml:id="br0">
      <inkml:brushProperty name="width" value="0.1" units="cm"/>
      <inkml:brushProperty name="height" value="0.1" units="cm"/>
      <inkml:brushProperty name="color" value="#E71224"/>
    </inkml:brush>
  </inkml:definitions>
  <inkml:trace contextRef="#ctx0" brushRef="#br0">51 121 7841 0 0,'4'-2'304'0'0,"0"0"0"0"0,0 0 0 0 0,-1-1 0 0 0,1 0 0 0 0,-1 0 0 0 0,0 0 0 0 0,4-5 0 0 0,-18 22 660 0 0,1 1 1 0 0,0 0-1 0 0,1 0 1 0 0,0 1-1 0 0,-7 19 1 0 0,12-24-763 0 0,1 0 0 0 0,0 0 0 0 0,0 0 1 0 0,1 0-1 0 0,1 1 0 0 0,0-1 0 0 0,0 0 0 0 0,1 1 0 0 0,2 16 1 0 0,0-18-159 0 0,0 0-1 0 0,0 0 1 0 0,0 0 0 0 0,2 0 0 0 0,-1 0 0 0 0,1-1 0 0 0,8 14 0 0 0,-9-18-23 0 0,0 0 0 0 0,0-1 1 0 0,1 1-1 0 0,0-1 0 0 0,0 0 1 0 0,0 0-1 0 0,0 0 1 0 0,1-1-1 0 0,-1 1 0 0 0,1-1 1 0 0,0 0-1 0 0,0-1 0 0 0,0 1 1 0 0,0-1-1 0 0,7 2 0 0 0,-5-2-31 0 0,1 0 0 0 0,0 0 0 0 0,0 0 0 0 0,0-1 0 0 0,0-1 0 0 0,0 1 0 0 0,0-1 0 0 0,0 0 0 0 0,0-1 0 0 0,1 0 0 0 0,-2-1 0 0 0,1 1 0 0 0,0-1-1 0 0,0-1 1 0 0,0 0 0 0 0,-1 0 0 0 0,0 0 0 0 0,1-1 0 0 0,-1 0 0 0 0,-1 0 0 0 0,1-1 0 0 0,0 0 0 0 0,-1 0 0 0 0,0 0 0 0 0,-1-1 0 0 0,1 0 0 0 0,-1 0 0 0 0,0-1 0 0 0,0 1-1 0 0,-1-1 1 0 0,7-13 0 0 0,-6 6-37 0 0,0 1 0 0 0,-1-1-1 0 0,-1 0 1 0 0,0 0-1 0 0,-1 0 1 0 0,0 0 0 0 0,-1 0-1 0 0,-1 0 1 0 0,0 0-1 0 0,-1-1 1 0 0,-5-25 0 0 0,3 27 26 0 0,0 1 1 0 0,-1 0 0 0 0,0-1 0 0 0,0 1-1 0 0,-2 1 1 0 0,1-1 0 0 0,-1 1 0 0 0,-1 0 0 0 0,0 0-1 0 0,-1 1 1 0 0,0 0 0 0 0,0 1 0 0 0,-14-12-1 0 0,20 18 10 0 0,-1 1 0 0 0,0 0 0 0 0,0 0 0 0 0,0 0 0 0 0,0 0 0 0 0,-1 0 0 0 0,1 1 0 0 0,0-1 0 0 0,-1 1 0 0 0,1 0 0 0 0,0 0 0 0 0,-1 0 0 0 0,0 0 0 0 0,1 1 0 0 0,-1 0 0 0 0,1 0 0 0 0,-1 0 0 0 0,0 0 0 0 0,1 0 0 0 0,-1 0 0 0 0,1 1 0 0 0,-1 0 0 0 0,1 0 0 0 0,-1 0 0 0 0,1 0 0 0 0,-1 1 0 0 0,1-1 0 0 0,0 1 0 0 0,-6 3 0 0 0,3 0 28 0 0,0 0 0 0 0,1 0 0 0 0,-1 0 1 0 0,1 1-1 0 0,0-1 0 0 0,1 1 0 0 0,-1 1 1 0 0,1-1-1 0 0,1 0 0 0 0,-1 1 0 0 0,1 0 0 0 0,0 0 1 0 0,-3 12-1 0 0,4-14 6 0 0,1 1 1 0 0,1 0-1 0 0,-1 0 0 0 0,1 0 1 0 0,0 0-1 0 0,0 0 0 0 0,1 0 0 0 0,0 0 1 0 0,0-1-1 0 0,0 1 0 0 0,1 0 1 0 0,4 10-1 0 0,-5-13-15 0 0,0 0 0 0 0,0-1 1 0 0,0 1-1 0 0,1-1 0 0 0,0 1 0 0 0,-1-1 0 0 0,1 0 1 0 0,0 1-1 0 0,0-1 0 0 0,0 0 0 0 0,0 0 0 0 0,0 0 1 0 0,1-1-1 0 0,-1 1 0 0 0,1 0 0 0 0,-1-1 0 0 0,1 0 1 0 0,-1 0-1 0 0,1 1 0 0 0,0-1 0 0 0,0-1 0 0 0,-1 1 1 0 0,1 0-1 0 0,0-1 0 0 0,0 1 0 0 0,0-1 0 0 0,5 0 1 0 0,2-3 6 0 0,-1 0 0 0 0,0 0 1 0 0,0 0-1 0 0,0-1 1 0 0,0-1-1 0 0,-1 0 0 0 0,0 0 1 0 0,14-11-1 0 0,-3 3-2 0 0,34-28 7 0 0,-34 25 4 0 0,0 1-1 0 0,23-13 1 0 0,-36 25-23 0 0,-1 0 1 0 0,1 0 0 0 0,-1 0-1 0 0,1 1 1 0 0,0 0 0 0 0,0 1 0 0 0,0-1-1 0 0,0 1 1 0 0,1 0 0 0 0,-1 0-1 0 0,0 1 1 0 0,13 1 0 0 0,-13 0-3 0 0,1 1-1 0 0,-1 0 1 0 0,1 0 0 0 0,-1 1 0 0 0,0 0 0 0 0,0 0 0 0 0,0 0-1 0 0,0 1 1 0 0,0 0 0 0 0,-1 0 0 0 0,0 0 0 0 0,0 1 0 0 0,0 0-1 0 0,7 8 1 0 0,1 4 8 0 0,0 1-1 0 0,-1 0 1 0 0,11 24-1 0 0,-4-3 25 0 0,-1 1-1 0 0,-2 1 0 0 0,10 42 1 0 0,-24-74-35 0 0,-1-1 1 0 0,0 0 0 0 0,0 0-1 0 0,-1 13 1 0 0,0-18 14 0 0,0-1 1 0 0,-1 0-1 0 0,1 0 1 0 0,-1 0-1 0 0,1 0 0 0 0,-1 0 1 0 0,1 0-1 0 0,-1 0 1 0 0,0 0-1 0 0,-2 3 1 0 0,3-5 5 0 0,-1 1 1 0 0,1-1 0 0 0,-1 1 0 0 0,1 0 0 0 0,-1-1 0 0 0,0 0-1 0 0,1 1 1 0 0,-1-1 0 0 0,0 1 0 0 0,1-1 0 0 0,-1 0 0 0 0,0 1-1 0 0,0-1 1 0 0,1 0 0 0 0,-1 0 0 0 0,0 0 0 0 0,0 0 0 0 0,1 1-1 0 0,-1-1 1 0 0,0 0 0 0 0,0 0 0 0 0,0 0 0 0 0,1-1 0 0 0,-1 1-1 0 0,0 0 1 0 0,0 0 0 0 0,1 0 0 0 0,-2-1 0 0 0,0 0 18 0 0,0 0 0 0 0,0 0 0 0 0,0 0 0 0 0,0 0 1 0 0,1-1-1 0 0,-1 1 0 0 0,1 0 0 0 0,-1-1 0 0 0,1 0 0 0 0,-1 1 1 0 0,1-1-1 0 0,0 0 0 0 0,-1 0 0 0 0,1 1 0 0 0,-1-5 1 0 0,-1 1-17 0 0,1 0 1 0 0,0 0 0 0 0,1-1 0 0 0,-1 1 0 0 0,0-8 0 0 0,1 1-12 0 0,1 0 0 0 0,1-1 0 0 0,0 1 1 0 0,0 0-1 0 0,1 0 0 0 0,1 0 0 0 0,0 0 0 0 0,0 0 1 0 0,1 1-1 0 0,7-13 0 0 0,-2 5 2 0 0,1 0 1 0 0,0 1-1 0 0,2 0 0 0 0,0 1 1 0 0,16-17-1 0 0,-23 28-4 0 0,0 1-1 0 0,0 0 1 0 0,1 0 0 0 0,-1 1-1 0 0,1 0 1 0 0,0 0 0 0 0,0 0-1 0 0,1 1 1 0 0,-1 0 0 0 0,1 0-1 0 0,10-3 1 0 0,-14 5-4 0 0,1 0 0 0 0,-1 1 0 0 0,1 0-1 0 0,-1 0 1 0 0,1 0 0 0 0,-1 0 0 0 0,1 0 0 0 0,-1 0 0 0 0,1 1-1 0 0,-1 0 1 0 0,1 0 0 0 0,-1 0 0 0 0,0 0 0 0 0,1 0-1 0 0,-1 1 1 0 0,0 0 0 0 0,0-1 0 0 0,0 1 0 0 0,0 0 0 0 0,0 0-1 0 0,-1 1 1 0 0,1-1 0 0 0,-1 1 0 0 0,1-1 0 0 0,2 5 0 0 0,2 3 17 0 0,-1-1 1 0 0,0 1 0 0 0,-1 1 0 0 0,0-1 0 0 0,0 1-1 0 0,-1 0 1 0 0,-1 0 0 0 0,0 0 0 0 0,0 0 0 0 0,-1 1 0 0 0,0-1-1 0 0,-1 17 1 0 0,0 1-124 0 0,-2-1 0 0 0,-2 1 0 0 0,-10 51-1 0 0,11-72-237 0 0,0 0-1 0 0,-1-1 0 0 0,0 1 0 0 0,-1 0 0 0 0,1-1 0 0 0,-1 0 0 0 0,-1 0 0 0 0,1 0 0 0 0,-1 0 0 0 0,-1-1 0 0 0,-6 7 0 0 0,-11 4-1626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06.341"/>
    </inkml:context>
    <inkml:brush xml:id="br0">
      <inkml:brushProperty name="width" value="0.1" units="cm"/>
      <inkml:brushProperty name="height" value="0.1" units="cm"/>
      <inkml:brushProperty name="color" value="#E71224"/>
    </inkml:brush>
  </inkml:definitions>
  <inkml:trace contextRef="#ctx0" brushRef="#br0">56 7 5941 0 0,'-3'-1'74'0'0,"-1"1"0"0"0,0 0 0 0 0,0 0 0 0 0,1 1 1 0 0,-1-1-1 0 0,0 1 0 0 0,1 0 0 0 0,-8 2 1 0 0,-4 2 668 0 0,15-5-671 0 0,0 0 1 0 0,0 0-1 0 0,1 0 1 0 0,-1 0-1 0 0,0 0 1 0 0,0 0-1 0 0,1 0 0 0 0,-1 0 1 0 0,0 0-1 0 0,0 0 1 0 0,0 0-1 0 0,1 0 1 0 0,-1 0-1 0 0,0 0 0 0 0,0 0 1 0 0,2 1 579 0 0,-2 0-580 0 0,0-1 0 0 0,0 0 1 0 0,0 0-1 0 0,0 0 1 0 0,0 1-1 0 0,0-1 1 0 0,1 0-1 0 0,-1 0 0 0 0,0 0 1 0 0,0 1-1 0 0,0-1 1 0 0,0 0-1 0 0,0 0 1 0 0,0 0-1 0 0,0 1 0 0 0,0-1 1 0 0,0 0-1 0 0,0 0 1 0 0,0 1-1 0 0,0-1 1 0 0,0 0-1 0 0,0 0 0 0 0,0 0 1 0 0,-1 1-1 0 0,1-1 1 0 0,0 0-1 0 0,0 1 11 0 0,0-1 0 0 0,0 0 0 0 0,0 1 0 0 0,0-1-1 0 0,0 0 1 0 0,0 1 0 0 0,-1-1 0 0 0,1 0 0 0 0,0 1 0 0 0,0-1 0 0 0,1 0 0 0 0,-1 1-1 0 0,0-1 1 0 0,0 0 0 0 0,0 1 0 0 0,0-1 0 0 0,0 0 0 0 0,0 1 0 0 0,0-1 0 0 0,0 0-1 0 0,1 0 1 0 0,-1 1 0 0 0,0-1 0 0 0,0 0 0 0 0,0 1 0 0 0,1-1 0 0 0,-1 0 0 0 0,0 0-1 0 0,0 0 1 0 0,1 1 0 0 0,-1-1 0 0 0,0 0 0 0 0,1 0 0 0 0,-1 0 0 0 0,0 0 0 0 0,0 1-1 0 0,1-1 1 0 0,-1 0 0 0 0,0 0 0 0 0,1 0 0 0 0,-1 0 0 0 0,0 0 0 0 0,1 0 0 0 0,-1 0-1 0 0,0 0 1 0 0,1 0 0 0 0,0 0 0 0 0,227 0 3807 0 0,-121 4-3254 0 0,251-1 125 0 0,322 8 13 0 0,277-6 1245 0 0,-939-5-1863 0 0,-1-1 0 0 0,1-1 0 0 0,-1 0 1 0 0,0-1-1 0 0,0-1 0 0 0,0-1 0 0 0,24-10 0 0 0,-51 15 118 0 0,0 0-1 0 0,0 1 1 0 0,-1 0-1 0 0,-11 4 1 0 0,8 1-1552 0 0,14-8 610 0 0,0 0 0 0 0,0 0 0 0 0,0-1 0 0 0,0 1 0 0 0,-1 0 0 0 0,1 0 0 0 0,-1 0 0 0 0,1 0 0 0 0,-1-1 0 0 0,0 1 0 0 0,0 0 0 0 0,-1-2 0 0 0,-5-5-1466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06.835"/>
    </inkml:context>
    <inkml:brush xml:id="br0">
      <inkml:brushProperty name="width" value="0.1" units="cm"/>
      <inkml:brushProperty name="height" value="0.1" units="cm"/>
      <inkml:brushProperty name="color" value="#E71224"/>
    </inkml:brush>
  </inkml:definitions>
  <inkml:trace contextRef="#ctx0" brushRef="#br0">1 24 7485 0 0,'0'-2'125'0'0,"0"0"0"0"0,6-18 8154 0 0,-4 43-7830 0 0,-1-16 341 0 0,15 139 3249 0 0,16 131-1031 0 0,-25-200-3239 0 0,-4 83 0 0 0,-3-135-634 0 0,8-62-11847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07.205"/>
    </inkml:context>
    <inkml:brush xml:id="br0">
      <inkml:brushProperty name="width" value="0.1" units="cm"/>
      <inkml:brushProperty name="height" value="0.1" units="cm"/>
      <inkml:brushProperty name="color" value="#E71224"/>
    </inkml:brush>
  </inkml:definitions>
  <inkml:trace contextRef="#ctx0" brushRef="#br0">100 27 7037 0 0,'-5'-1'99'0'0,"0"0"0"0"0,-1 0 0 0 0,1-1 1 0 0,0 0-1 0 0,0 0 0 0 0,-4-3 0 0 0,-11-4 701 0 0,17 8-599 0 0,1 0-1 0 0,0 1 1 0 0,-1-1 0 0 0,1 1-1 0 0,-1-1 1 0 0,1 1-1 0 0,-1 0 1 0 0,-2 0-1 0 0,5 0-115 0 0,-1 0 0 0 0,1 0 1 0 0,-1 0-1 0 0,1 0 0 0 0,-1 0 0 0 0,0 0 0 0 0,1 1 0 0 0,-1-1 0 0 0,1 0 0 0 0,-1 0 0 0 0,1 0 1 0 0,-1 0-1 0 0,1 1 0 0 0,-1-1 0 0 0,1 0 0 0 0,-1 1 0 0 0,1-1 0 0 0,-1 0 0 0 0,1 1 0 0 0,-1-1 1 0 0,1 1-1 0 0,0-1 0 0 0,-1 1 0 0 0,1-1 0 0 0,0 0 0 0 0,-1 1 0 0 0,1-1 0 0 0,0 1 1 0 0,0 0-1 0 0,-1-1 0 0 0,1 1 0 0 0,0-1 0 0 0,0 1 0 0 0,0 0 0 0 0,1 0 6 0 0,-1 0 0 0 0,1 0 0 0 0,0-1 0 0 0,0 1 0 0 0,0 0 0 0 0,0-1 0 0 0,0 1 0 0 0,0-1 0 0 0,0 1-1 0 0,0-1 1 0 0,1 1 0 0 0,-1-1 0 0 0,0 0 0 0 0,0 0 0 0 0,0 1 0 0 0,0-1 0 0 0,0 0 0 0 0,1 0 0 0 0,0 0 0 0 0,0 0 67 0 0,38 4 669 0 0,1-1-1 0 0,54-5 1 0 0,-9 1-512 0 0,200 5 104 0 0,220 6 840 0 0,-464-9-1094 0 0,117 5 1048 0 0,187-16 0 0 0,-306 4-586 0 0,-40 6-621 0 0,0 0 0 0 0,0 0 0 0 0,0 0 0 0 0,0 0 0 0 0,0 0-1 0 0,0 0 1 0 0,0 0 0 0 0,0 0 0 0 0,0-1 0 0 0,0 1 0 0 0,0 0 0 0 0,0 0 0 0 0,0 0 0 0 0,0 0-1 0 0,0 0 1 0 0,0 0 0 0 0,0 0 0 0 0,0 0 0 0 0,0 0 0 0 0,0 0 0 0 0,0 0 0 0 0,0 0-1 0 0,0 0 1 0 0,0 0 0 0 0,0-1 0 0 0,0 1 0 0 0,1 0 0 0 0,-1 0 0 0 0,0 0 0 0 0,0 0 0 0 0,0 0-1 0 0,0 0 1 0 0,0 0 0 0 0,0 0 0 0 0,-24-1-504 0 0,1 2-1125 0 0,16 0 562 0 0,1 0 0 0 0,-1-1 0 0 0,1 0 0 0 0,-1 0 1 0 0,1-1-1 0 0,0 1 0 0 0,-1-1 0 0 0,-9-3 0 0 0,10 1-658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07.545"/>
    </inkml:context>
    <inkml:brush xml:id="br0">
      <inkml:brushProperty name="width" value="0.1" units="cm"/>
      <inkml:brushProperty name="height" value="0.1" units="cm"/>
      <inkml:brushProperty name="color" value="#E71224"/>
    </inkml:brush>
  </inkml:definitions>
  <inkml:trace contextRef="#ctx0" brushRef="#br0">139 50 8961 0 0,'-28'-18'366'0'0,"20"13"38"0"0,0 0 0 0 0,-1 0 0 0 0,-16-7 0 0 0,22 11-181 0 0,0 0 0 0 0,0 0 0 0 0,0 0 0 0 0,0 1 0 0 0,0 0 0 0 0,0-1 0 0 0,0 1 0 0 0,0 0 0 0 0,-1 0 0 0 0,1 1 0 0 0,0-1 0 0 0,0 1 0 0 0,0 0 0 0 0,0-1-1 0 0,0 1 1 0 0,-4 2 0 0 0,7-2-175 0 0,0-1-1 0 0,-1 0 1 0 0,1 0-1 0 0,0 0 0 0 0,0 1 1 0 0,-1-1-1 0 0,1 0 1 0 0,0 0-1 0 0,0 1 1 0 0,-1-1-1 0 0,1 0 0 0 0,0 0 1 0 0,0 1-1 0 0,0-1 1 0 0,-1 0-1 0 0,1 1 1 0 0,0-1-1 0 0,0 0 0 0 0,0 1 1 0 0,0-1-1 0 0,0 0 1 0 0,0 1-1 0 0,0-1 1 0 0,0 0-1 0 0,0 1 0 0 0,0-1 1 0 0,0 0-1 0 0,0 1 1 0 0,0-1-1 0 0,0 0 1 0 0,0 1-1 0 0,0 0 0 0 0,8 14 912 0 0,13 11 165 0 0,-2-8-530 0 0,1-1-1 0 0,0-1 1 0 0,1-1-1 0 0,44 25 1 0 0,100 36 743 0 0,-112-54-958 0 0,-37-16-260 0 0,-9-4-64 0 0,-1 1 0 0 0,1 0 0 0 0,-1 0 0 0 0,1 0 0 0 0,6 6 0 0 0,-12-9-46 0 0,0 1 0 0 0,0 0 0 0 0,0 0 0 0 0,0 0 0 0 0,0 0 0 0 0,0 0 0 0 0,0 0 0 0 0,-1 1 0 0 0,1-1 0 0 0,0 0 0 0 0,-1 0 0 0 0,1 0 0 0 0,-1 1 0 0 0,1-1 0 0 0,-1 0 0 0 0,1 1 0 0 0,-1-1 0 0 0,0 1 0 0 0,0-1 0 0 0,0 0 0 0 0,0 1 0 0 0,0-1 0 0 0,0 0 0 0 0,0 1 0 0 0,0-1 0 0 0,0 1 0 0 0,-1-1 0 0 0,1 0 0 0 0,-1 1 0 0 0,1-1 0 0 0,-1 0 0 0 0,0 2 0 0 0,-4 5-14 0 0,1-1 1 0 0,-2 1-1 0 0,1-1 0 0 0,-1 0 1 0 0,0 0-1 0 0,-1 0 0 0 0,1-1 1 0 0,-1 0-1 0 0,0-1 0 0 0,-15 9 1 0 0,-3 1-186 0 0,0-2 0 0 0,-32 12 0 0 0,-63 17-1846 0 0,-5 2-3607 0 0,97-31 3301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08.227"/>
    </inkml:context>
    <inkml:brush xml:id="br0">
      <inkml:brushProperty name="width" value="0.1" units="cm"/>
      <inkml:brushProperty name="height" value="0.1" units="cm"/>
      <inkml:brushProperty name="color" value="#E71224"/>
    </inkml:brush>
  </inkml:definitions>
  <inkml:trace contextRef="#ctx0" brushRef="#br0">0 57 1916 0 0,'14'-1'498'0'0,"0"-1"1"0"0,0 0-1 0 0,-1-1 0 0 0,1-1 0 0 0,-1 0 1 0 0,20-9-1 0 0,-30 12-238 0 0,0 0 1 0 0,0 0-1 0 0,0 0 0 0 0,0 1 1 0 0,0-1-1 0 0,0 1 0 0 0,0 0 1 0 0,0 0-1 0 0,0 0 0 0 0,0 0 1 0 0,0 0-1 0 0,0 1 0 0 0,0-1 1 0 0,-1 1-1 0 0,1 0 1 0 0,0 0-1 0 0,0 0 0 0 0,0 0 1 0 0,3 2-1 0 0,-1 1 237 0 0,0 0 0 0 0,1 0 0 0 0,0 0 0 0 0,-1-1 0 0 0,1 0 0 0 0,0-1 0 0 0,1 1 1 0 0,-1-1-1 0 0,0 0 0 0 0,13 1 0 0 0,3 0 705 0 0,43-1-1 0 0,-22-1-387 0 0,262 0 1767 0 0,-158-2-1149 0 0,-146 1-1408 0 0,-2 0-59 0 0,1 0 1 0 0,-1 0-1 0 0,1 1 1 0 0,-1-1-1 0 0,1 0 1 0 0,-1 0 0 0 0,1 0-1 0 0,-1-1 1 0 0,1 1-1 0 0,-1 0 1 0 0,1 0-1 0 0,-1 0 1 0 0,1 0-1 0 0,-1 0 1 0 0,1-1-1 0 0,0 1 1 0 0,-1 0-1 0 0,1 0 1 0 0,-1-1-1 0 0,1 1 1 0 0,-1 0 0 0 0,1 0-1 0 0,0-1 1 0 0,-1 0-1 0 0,4-9-2855 0 0,-2 9 2555 0 0,-1 0 1 0 0,1 0 0 0 0,-1 0 0 0 0,1 0 0 0 0,-1 0-1 0 0,1 0 1 0 0,-1-1 0 0 0,0 1 0 0 0,0 0 0 0 0,1 0-1 0 0,-1-1 1 0 0,0 1 0 0 0,0 0 0 0 0,0 0 0 0 0,0-1-1 0 0,0 1 1 0 0,-1 0 0 0 0,1 0 0 0 0,-1-3 0 0 0,-7-20-4204 0 0,6 16 3036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08.566"/>
    </inkml:context>
    <inkml:brush xml:id="br0">
      <inkml:brushProperty name="width" value="0.1" units="cm"/>
      <inkml:brushProperty name="height" value="0.1" units="cm"/>
      <inkml:brushProperty name="color" value="#E71224"/>
    </inkml:brush>
  </inkml:definitions>
  <inkml:trace contextRef="#ctx0" brushRef="#br0">181 60 6249 0 0,'-11'-15'264'0'0,"-10"-10"973"0"0,18 23-977 0 0,1 0-1 0 0,-1 0 1 0 0,1 0-1 0 0,-1 1 0 0 0,0-1 1 0 0,0 1-1 0 0,0-1 1 0 0,0 1-1 0 0,0 0 1 0 0,0 0-1 0 0,0 0 1 0 0,0 1-1 0 0,0-1 1 0 0,-7 0-1 0 0,-42 2 2545 0 0,20 0-1089 0 0,39 10-747 0 0,1 0 0 0 0,0-1 0 0 0,16 15 0 0 0,-12-15-556 0 0,1 0 0 0 0,1-1 0 0 0,-1-1 0 0 0,1 0 0 0 0,25 9 0 0 0,78 20 541 0 0,-87-30-849 0 0,-1 2 1 0 0,0 1 0 0 0,0 1-1 0 0,27 16 1 0 0,-55-27-99 0 0,0 1-1 0 0,0-1 1 0 0,0 1 0 0 0,0-1-1 0 0,0 1 1 0 0,0-1 0 0 0,0 1 0 0 0,0 0-1 0 0,0 0 1 0 0,0-1 0 0 0,-1 1-1 0 0,1 0 1 0 0,0 0 0 0 0,-1 0 0 0 0,1 0-1 0 0,0 0 1 0 0,-1 0 0 0 0,1 0-1 0 0,-1 0 1 0 0,0 0 0 0 0,1 0 0 0 0,-1 0-1 0 0,0 0 1 0 0,1 1 0 0 0,-1-1-1 0 0,0 0 1 0 0,0 0 0 0 0,0 0 0 0 0,0 0-1 0 0,0 0 1 0 0,0 0 0 0 0,-1 1-1 0 0,1-1 1 0 0,0 0 0 0 0,0 0 0 0 0,-1 0-1 0 0,1 0 1 0 0,-1 0 0 0 0,1 0-1 0 0,-1 0 1 0 0,1 0 0 0 0,-1 0 0 0 0,0 0-1 0 0,-1 1 1 0 0,-4 5 32 0 0,0-1 0 0 0,0-1 0 0 0,0 1 0 0 0,-14 7 0 0 0,14-9-15 0 0,-24 14-333 0 0,0-1 1 0 0,-1-2-1 0 0,-1-1 1 0 0,-39 11-1 0 0,-26 11-1882 0 0,35-11 149 0 0,-2-3-376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09.803"/>
    </inkml:context>
    <inkml:brush xml:id="br0">
      <inkml:brushProperty name="width" value="0.1" units="cm"/>
      <inkml:brushProperty name="height" value="0.1" units="cm"/>
      <inkml:brushProperty name="color" value="#E71224"/>
    </inkml:brush>
  </inkml:definitions>
  <inkml:trace contextRef="#ctx0" brushRef="#br0">2 16 9877 0 0,'-2'-16'4314'0'0,"4"17"-4117"0"0,-1-1 1 0 0,0 0-1 0 0,0 1 0 0 0,0-1 1 0 0,0 1-1 0 0,0-1 1 0 0,0 1-1 0 0,1-1 1 0 0,-1 1-1 0 0,-1 0 1 0 0,1-1-1 0 0,0 1 1 0 0,0 0-1 0 0,0 0 0 0 0,0 0 1 0 0,0 0-1 0 0,-1 0 1 0 0,2 2-1 0 0,1 8 207 0 0,0 0 1 0 0,-1 1-1 0 0,-1-1 0 0 0,0 1 0 0 0,0 22 0 0 0,-1-7 220 0 0,2 285 1832 0 0,-2-300-2727 0 0,1 1-1 0 0,1-1 0 0 0,5 20 0 0 0,-6-27-227 0 0,0-1 1 0 0,1 1-1 0 0,0-1 0 0 0,0 0 1 0 0,0 0-1 0 0,0 0 0 0 0,1 0 1 0 0,-1 0-1 0 0,1-1 0 0 0,0 1 1 0 0,0-1-1 0 0,0 0 0 0 0,4 3 1 0 0,0-4-1628 0 0,0 0-2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10.147"/>
    </inkml:context>
    <inkml:brush xml:id="br0">
      <inkml:brushProperty name="width" value="0.1" units="cm"/>
      <inkml:brushProperty name="height" value="0.1" units="cm"/>
      <inkml:brushProperty name="color" value="#E71224"/>
    </inkml:brush>
  </inkml:definitions>
  <inkml:trace contextRef="#ctx0" brushRef="#br0">65 36 11273 0 0,'13'-26'1239'0'0,"-13"25"-1180"0"0,0 1 0 0 0,0 0 0 0 0,0-1 0 0 0,0 1 0 0 0,0 0 0 0 0,1-1 0 0 0,-1 1-1 0 0,0 0 1 0 0,0-1 0 0 0,0 1 0 0 0,0 0 0 0 0,0-1 0 0 0,0 1 0 0 0,-1 0 0 0 0,1 0 0 0 0,0-1-1 0 0,0 1 1 0 0,0 0 0 0 0,0-1 0 0 0,0 1 0 0 0,0 0 0 0 0,0-1 0 0 0,-1 1 0 0 0,1 0-1 0 0,0 0 1 0 0,0-1 0 0 0,-1 1 0 0 0,0 0 38 0 0,1 0-1 0 0,-1-1 1 0 0,0 1-1 0 0,0 0 1 0 0,1 0 0 0 0,-1 1-1 0 0,0-1 1 0 0,0 0-1 0 0,0 0 1 0 0,1 0-1 0 0,-1 0 1 0 0,0 1 0 0 0,1-1-1 0 0,-1 0 1 0 0,0 1-1 0 0,0-1 1 0 0,0 1-1 0 0,0 0-45 0 0,-1 0 0 0 0,1 0 0 0 0,0 0 0 0 0,0 1 0 0 0,0-1-1 0 0,0 0 1 0 0,0 1 0 0 0,0-1 0 0 0,0 1 0 0 0,0-1 0 0 0,1 1 0 0 0,-1-1-1 0 0,1 1 1 0 0,-1-1 0 0 0,1 1 0 0 0,-1 0 0 0 0,1 2 0 0 0,-4 34 315 0 0,4-27-179 0 0,-4 39 618 0 0,2 0-1 0 0,6 53 1 0 0,-3-96-770 0 0,0-1 0 0 0,0 0 0 0 0,0 0 0 0 0,0 0 0 0 0,1 0 0 0 0,0 0 0 0 0,1-1-1 0 0,-1 1 1 0 0,1-1 0 0 0,0 1 0 0 0,1-1 0 0 0,-1 0 0 0 0,1 0 0 0 0,0 0 0 0 0,7 6 0 0 0,-7-7-25 0 0,0-2 0 0 0,0 1 0 0 0,0 0 0 0 0,1-1 0 0 0,-1 0 1 0 0,0 0-1 0 0,1 0 0 0 0,0-1 0 0 0,-1 1 0 0 0,1-1 0 0 0,0 0 0 0 0,0-1 0 0 0,0 1 0 0 0,-1-1 0 0 0,1 0 0 0 0,0 0 0 0 0,0 0 0 0 0,0-1 0 0 0,0 1 0 0 0,6-3 1 0 0,-2 0-33 0 0,-1 1 1 0 0,0-1 0 0 0,0-1 0 0 0,-1 0 0 0 0,1 0 0 0 0,-1 0 0 0 0,0-1 0 0 0,0 0 0 0 0,0 0-1 0 0,-1-1 1 0 0,0 0 0 0 0,0 0 0 0 0,0 0 0 0 0,-1-1 0 0 0,0 0 0 0 0,0 0 0 0 0,-1 0 0 0 0,1-1-1 0 0,-2 1 1 0 0,6-15 0 0 0,-5 12 14 0 0,-1-1 0 0 0,-1 1-1 0 0,0-1 1 0 0,0 0 0 0 0,-1 1 0 0 0,0-1-1 0 0,-1 0 1 0 0,0 0 0 0 0,-1 0 0 0 0,0 1-1 0 0,-1-1 1 0 0,0 0 0 0 0,0 1 0 0 0,-1-1-1 0 0,-1 1 1 0 0,-5-11 0 0 0,6 15-27 0 0,0 1 0 0 0,0-1 0 0 0,-1 1 0 0 0,1 0 1 0 0,-2 0-1 0 0,1 1 0 0 0,0-1 0 0 0,-1 1 0 0 0,0 0 0 0 0,0 0 0 0 0,0 0 1 0 0,0 1-1 0 0,-1 0 0 0 0,1 0 0 0 0,-1 0 0 0 0,0 1 0 0 0,0-1 0 0 0,0 2 1 0 0,0-1-1 0 0,0 0 0 0 0,-11 0 0 0 0,1 1-427 0 0,-1 1-1 0 0,1 0 1 0 0,-1 1 0 0 0,1 1-1 0 0,-1 0 1 0 0,1 1-1 0 0,-18 6 1 0 0,-16 4-1416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11.546"/>
    </inkml:context>
    <inkml:brush xml:id="br0">
      <inkml:brushProperty name="width" value="0.1" units="cm"/>
      <inkml:brushProperty name="height" value="0.1" units="cm"/>
      <inkml:brushProperty name="color" value="#E71224"/>
    </inkml:brush>
  </inkml:definitions>
  <inkml:trace contextRef="#ctx0" brushRef="#br0">29 0 6813 0 0,'-8'4'375'0'0,"8"-3"-325"0"0,-1-1 1 0 0,0 0-1 0 0,1 1 0 0 0,-1-1 1 0 0,0 1-1 0 0,1-1 1 0 0,-1 1-1 0 0,1-1 1 0 0,-1 1-1 0 0,1-1 1 0 0,-1 1-1 0 0,1 0 0 0 0,-1-1 1 0 0,1 1-1 0 0,-1-1 1 0 0,1 1-1 0 0,0 0 1 0 0,-1 0-1 0 0,1-1 1 0 0,0 1-1 0 0,0 0 0 0 0,0 0 1 0 0,-1-1-1 0 0,1 2 1 0 0,-3 11 268 0 0,1 0 1 0 0,0 0 0 0 0,1 0-1 0 0,0 0 1 0 0,1 0 0 0 0,1 14-1 0 0,14 83 319 0 0,-7-64-266 0 0,4 31-109 0 0,-4 0 0 0 0,-2 120-1 0 0,-7-185-264 0 0,0 32 39 0 0,1-42-37 0 0,0-1 0 0 0,0 1 0 0 0,0-1 0 0 0,1 1 0 0 0,-1 0 0 0 0,0-1 1 0 0,1 1-1 0 0,-1-1 0 0 0,1 1 0 0 0,-1-1 0 0 0,1 1 0 0 0,0-1 0 0 0,0 0 1 0 0,0 1-1 0 0,0-1 0 0 0,0 0 0 0 0,0 0 0 0 0,0 1 0 0 0,0-1 1 0 0,0 0-1 0 0,2 1 0 0 0,2-1 2 0 0,-1 0 1 0 0,1-1-1 0 0,-1 1 0 0 0,1-1 1 0 0,0 0-1 0 0,-1 0 1 0 0,1-1-1 0 0,-1 1 0 0 0,1-1 1 0 0,0 0-1 0 0,-1 0 1 0 0,5-2-1 0 0,9-2-3 0 0,251-28 32 0 0,6 23 39 0 0,-209 8-40 0 0,1571-14 438 0 0,-1432 16-508 0 0,2201 27 2202 0 0,-2302-23-1980 0 0,126 2 1791 0 0,-237-6-1423 0 0,9-2-246 0 0,18-5-198 0 0,-12 6-159 0 0,0-2 1 0 0,-1 1 0 0 0,13-7 0 0 0,-19 9-1 0 0,0-1-1 0 0,-1 1 1 0 0,1-1-1 0 0,-1 0 1 0 0,1 1-1 0 0,-1-1 1 0 0,1 1 0 0 0,-1-1-1 0 0,0 0 1 0 0,1 1-1 0 0,-1-1 1 0 0,0 0 0 0 0,1 0-1 0 0,-1 1 1 0 0,0-1-1 0 0,0 0 1 0 0,0 1-1 0 0,0-1 1 0 0,0 0 0 0 0,0 0-1 0 0,0 0 1 0 0,0 1-1 0 0,0-1 1 0 0,0 0 0 0 0,0-1-1 0 0,-9-19-2391 0 0,6 15 1315 0 0,-2-7-556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19.052"/>
    </inkml:context>
    <inkml:brush xml:id="br0">
      <inkml:brushProperty name="width" value="0.1" units="cm"/>
      <inkml:brushProperty name="height" value="0.1" units="cm"/>
      <inkml:brushProperty name="color" value="#E71224"/>
    </inkml:brush>
  </inkml:definitions>
  <inkml:trace contextRef="#ctx0" brushRef="#br0">3036 164 4756 0 0,'-2'-12'263'0'0,"-1"0"0"0"0,1 0-1 0 0,-10-22 1 0 0,11 31-177 0 0,-1-1 1 0 0,1 1-1 0 0,-1-1 0 0 0,0 1 1 0 0,0 0-1 0 0,0 0 1 0 0,-1 0-1 0 0,1 0 0 0 0,-1 0 1 0 0,0 1-1 0 0,1-1 0 0 0,-1 1 1 0 0,0 0-1 0 0,-1-1 1 0 0,1 1-1 0 0,-6-2 0 0 0,-11-3 214 0 0,4 0-51 0 0,-1 0-1 0 0,0 2 1 0 0,0 0 0 0 0,-1 1-1 0 0,1 1 1 0 0,-1 0 0 0 0,-32 0-1 0 0,2 9-15 0 0,1 2 0 0 0,1 1 0 0 0,-73 27-1 0 0,79-24-175 0 0,-14 7 23 0 0,0 2-1 0 0,1 3 1 0 0,1 1-1 0 0,-49 35 0 0 0,-184 142 348 0 0,135-91-116 0 0,-657 482 866 0 0,497-347-1042 0 0,237-181-99 0 0,3 3-1 0 0,-63 80 1 0 0,93-94-5 0 0,3 3 1 0 0,3 1-1 0 0,-53 121 0 0 0,53-95 77 0 0,5 2 0 0 0,3 1-1 0 0,-19 113 1 0 0,43-194-95 0 0,1-1 1 0 0,0 0-1 0 0,1 1 1 0 0,-1-1-1 0 0,1 0 1 0 0,0 1-1 0 0,0-1 1 0 0,0 1-1 0 0,1-1 1 0 0,0 0-1 0 0,0 1 1 0 0,1-1-1 0 0,1 5 1 0 0,-1-11-53 0 0,-1-1 1 0 0,1 0-1 0 0,-1 1 1 0 0,0-1-1 0 0,0 0 1 0 0,1 0-1 0 0,-1 0 1 0 0,0 0-1 0 0,-1 0 1 0 0,2-4-1 0 0,11-19-3095 0 0,-7 14 1666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12.239"/>
    </inkml:context>
    <inkml:brush xml:id="br0">
      <inkml:brushProperty name="width" value="0.1" units="cm"/>
      <inkml:brushProperty name="height" value="0.1" units="cm"/>
      <inkml:brushProperty name="color" value="#E71224"/>
    </inkml:brush>
  </inkml:definitions>
  <inkml:trace contextRef="#ctx0" brushRef="#br0">66 19 8365 0 0,'-7'-1'256'0'0,"0"0"0"0"0,1 0 0 0 0,-1 0 0 0 0,0-1 0 0 0,1 0 0 0 0,-1 0 1 0 0,-11-6-1 0 0,28 13 449 0 0,0 0 1 0 0,0-1 0 0 0,1 0 0 0 0,20 5 0 0 0,51 7-71 0 0,-76-15-542 0 0,72 7 193 0 0,-57-7-229 0 0,-1 1 1 0 0,1 1-1 0 0,-1 1 1 0 0,0 0-1 0 0,36 14 0 0 0,-51-15-33 0 0,-1-1-1 0 0,1 1 0 0 0,-1 0 1 0 0,0 1-1 0 0,0-1 0 0 0,0 1 1 0 0,0 0-1 0 0,-1 0 0 0 0,1 0 0 0 0,-1 0 1 0 0,0 0-1 0 0,-1 1 0 0 0,1 0 1 0 0,-1-1-1 0 0,1 1 0 0 0,-1 0 0 0 0,-1 0 1 0 0,2 7-1 0 0,2 8 122 0 0,-1 1 0 0 0,-2 0 0 0 0,1 24-1 0 0,-3-42-133 0 0,-1 62 426 0 0,-2 0 1 0 0,-25 124-1 0 0,24-166-365 0 0,-101 673 455 0 0,93-607-519 0 0,2-20 28 0 0,-2 90-1 0 0,11-137 13 0 0,0-15-10 0 0,1 0 1 0 0,0 1-1 0 0,0-1 0 0 0,1 0 1 0 0,2 9-1 0 0,-3-15-49 0 0,0-1 0 0 0,0 1-1 0 0,0-1 1 0 0,0 0-1 0 0,0 1 1 0 0,0-1-1 0 0,0 1 1 0 0,0-1 0 0 0,1 1-1 0 0,-2-1 1 0 0,1 1-1 0 0,0-1 1 0 0,0 0-1 0 0,0 1 1 0 0,0-1 0 0 0,0 1-1 0 0,0-1 1 0 0,0 1-1 0 0,0-1 1 0 0,-1 0 0 0 0,1 1-1 0 0,0-1 1 0 0,0 1-1 0 0,-1-1 1 0 0,1 0-1 0 0,0 1 1 0 0,0-1 0 0 0,-1 0-1 0 0,1 1 1 0 0,0-1-1 0 0,-1 0 1 0 0,1 0 0 0 0,-1 1-1 0 0,1-1 1 0 0,0 0-1 0 0,-1 0 1 0 0,1 0-1 0 0,-1 0 1 0 0,1 1 0 0 0,0-1-1 0 0,-1 0 1 0 0,1 0-1 0 0,-1 0 1 0 0,1 0-1 0 0,-1 0 1 0 0,1 0 0 0 0,-1 0-1 0 0,1 0 1 0 0,-1 0-1 0 0,1 0 1 0 0,0 0 0 0 0,-1 0-1 0 0,1-1 1 0 0,-1 1-1 0 0,0 0 1 0 0,-37-12-1831 0 0,18 6 810 0 0,-86-14-3020 0 0,60 13 2384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13.012"/>
    </inkml:context>
    <inkml:brush xml:id="br0">
      <inkml:brushProperty name="width" value="0.1" units="cm"/>
      <inkml:brushProperty name="height" value="0.1" units="cm"/>
      <inkml:brushProperty name="color" value="#E71224"/>
    </inkml:brush>
  </inkml:definitions>
  <inkml:trace contextRef="#ctx0" brushRef="#br0">44 52 6785 0 0,'11'-14'18'0'0,"3"-7"662"0"0,-14 21-678 0 0,3-12 1818 0 0,-3 12-1792 0 0,0-1-1 0 0,0 1 1 0 0,0 0 0 0 0,0 0 0 0 0,0 0-1 0 0,0 0 1 0 0,0 0 0 0 0,0-1 0 0 0,0 1 0 0 0,0 0-1 0 0,0 0 1 0 0,0 0 0 0 0,0 0 0 0 0,0-1-1 0 0,0 1 1 0 0,0 0 0 0 0,0 0 0 0 0,0 0-1 0 0,-1 0 1 0 0,1 0 0 0 0,0 0 0 0 0,0 0 0 0 0,0-1-1 0 0,0 1 1 0 0,0 0 0 0 0,0 0 0 0 0,-1 0-1 0 0,1 0 1 0 0,0 0 0 0 0,0 0 0 0 0,0 0-1 0 0,0 0 1 0 0,-1 0 0 0 0,1 0 0 0 0,0 0 0 0 0,0 0-1 0 0,0 0 1 0 0,0 0 0 0 0,-1 0 0 0 0,1 0-1 0 0,0 0 1 0 0,0 0 0 0 0,0 0 0 0 0,0 0-1 0 0,0 0 1 0 0,-1 0 0 0 0,1 0 0 0 0,0 0 0 0 0,0 0-1 0 0,0 0 1 0 0,0 0 0 0 0,0 0 0 0 0,-1 0-1 0 0,1 1 1 0 0,0-1 0 0 0,0 0 0 0 0,0 0 0 0 0,0 0-1 0 0,0 0 1 0 0,0 0 0 0 0,0 0 0 0 0,-1 1-1 0 0,1-1 1 0 0,0 0 0 0 0,0 0 0 0 0,-5 5 257 0 0,0 0 1 0 0,0 1 0 0 0,1-1-1 0 0,0 1 1 0 0,0 0 0 0 0,0 0-1 0 0,-4 9 1 0 0,4-7-72 0 0,1-2-179 0 0,-1 0 1 0 0,2 0-1 0 0,-1 0 1 0 0,1 1 0 0 0,0-1-1 0 0,0 1 1 0 0,1 0-1 0 0,-1 0 1 0 0,2-1 0 0 0,-1 1-1 0 0,1 13 1 0 0,1-16-23 0 0,-1 0 1 0 0,1 0 0 0 0,0-1-1 0 0,0 1 1 0 0,0-1 0 0 0,1 1 0 0 0,-1-1-1 0 0,1 1 1 0 0,0-1 0 0 0,0 0-1 0 0,0 0 1 0 0,0 1 0 0 0,0-2-1 0 0,1 1 1 0 0,0 0 0 0 0,-1 0-1 0 0,1-1 1 0 0,0 0 0 0 0,0 1-1 0 0,0-1 1 0 0,1 0 0 0 0,-1 0-1 0 0,5 1 1 0 0,9 4-10 0 0,1-1 0 0 0,-1-1 0 0 0,1 0 1 0 0,1-2-1 0 0,26 3 0 0 0,96-3 34 0 0,-96-3-32 0 0,45 0 0 0 0,1168 8 298 0 0,1167 33-26 0 0,-648-99 1415 0 0,-1611 43-1125 0 0,-254-6-116 0 0,78 19-825 0 0,0-1 0 0 0,0 0 0 0 0,0-1 0 0 0,0 0 0 0 0,-10-6 0 0 0,16 7-16 0 0,0 1 0 0 0,0-1 1 0 0,0 0-1 0 0,1 0 0 0 0,-1 0 0 0 0,1 0 0 0 0,-1-1 1 0 0,1 1-1 0 0,0-1 0 0 0,1 0 0 0 0,-1 0 1 0 0,1 0-1 0 0,-4-7 0 0 0,-1-6-1143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13.385"/>
    </inkml:context>
    <inkml:brush xml:id="br0">
      <inkml:brushProperty name="width" value="0.1" units="cm"/>
      <inkml:brushProperty name="height" value="0.1" units="cm"/>
      <inkml:brushProperty name="color" value="#E71224"/>
    </inkml:brush>
  </inkml:definitions>
  <inkml:trace contextRef="#ctx0" brushRef="#br0">29 124 4668 0 0,'-4'-13'374'0'0,"1"1"0"0"0,1-1 1 0 0,0 0-1 0 0,1 0 0 0 0,0 0 0 0 0,1-15 0 0 0,0 17 952 0 0,0 10-1263 0 0,0 1 0 0 0,0 0-1 0 0,0-1 1 0 0,0 1-1 0 0,0 0 1 0 0,0-1-1 0 0,0 1 1 0 0,0 0-1 0 0,0-1 1 0 0,0 1 0 0 0,-1 0-1 0 0,1 0 1 0 0,0-1-1 0 0,0 1 1 0 0,0 0-1 0 0,0 0 1 0 0,-1-1-1 0 0,1 1 1 0 0,0 0-1 0 0,0 0 1 0 0,-1 0 0 0 0,1-1-1 0 0,0 1 1 0 0,-1 0-1 0 0,1 0 1 0 0,0 0-1 0 0,0 0 1 0 0,-1-1-1 0 0,1 1 1 0 0,0 0 0 0 0,-1 0-1 0 0,1 0 1 0 0,0 0-1 0 0,-1 0 1 0 0,1 0-1 0 0,0 0 1 0 0,-1 0-1 0 0,1 0 1 0 0,0 0-1 0 0,-1 0 1 0 0,0 1-58 0 0,1-1-1 0 0,0 0 1 0 0,-1 0-1 0 0,1 1 1 0 0,-1-1-1 0 0,1 0 1 0 0,0 0-1 0 0,-1 1 1 0 0,1-1-1 0 0,0 0 1 0 0,-1 1 0 0 0,1-1-1 0 0,0 0 1 0 0,0 1-1 0 0,-1-1 1 0 0,1 1-1 0 0,0-1 1 0 0,0 1-1 0 0,0-1 1 0 0,0 0-1 0 0,-1 1 1 0 0,1-1-1 0 0,0 1 1 0 0,0-1-1 0 0,0 1 1 0 0,0-1 0 0 0,0 1-1 0 0,0-1 1 0 0,0 1-1 0 0,0-1 1 0 0,0 1-1 0 0,1-1 1 0 0,-1 0-1 0 0,0 1 1 0 0,0-1-1 0 0,0 1 1 0 0,0-1-1 0 0,1 1 1 0 0,14 42-1 0 0,-13-39-10 0 0,1-1-1 0 0,-1 0 1 0 0,1 0-1 0 0,0 0 1 0 0,0-1-1 0 0,0 1 1 0 0,0-1-1 0 0,0 1 1 0 0,1-1 0 0 0,-1 0-1 0 0,1 0 1 0 0,4 1-1 0 0,4 4-4 0 0,7 5-48 0 0,1-2 0 0 0,0 0 0 0 0,0-1 0 0 0,39 12 1 0 0,-31-11-2051 0 0,-24-5 1129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13.926"/>
    </inkml:context>
    <inkml:brush xml:id="br0">
      <inkml:brushProperty name="width" value="0.1" units="cm"/>
      <inkml:brushProperty name="height" value="0.1" units="cm"/>
      <inkml:brushProperty name="color" value="#E71224"/>
    </inkml:brush>
  </inkml:definitions>
  <inkml:trace contextRef="#ctx0" brushRef="#br0">2 20 7325 0 0,'0'-3'-150'0'0,"-2"-9"2556"0"0,3 11-2340 0 0,-1 1 1 0 0,0 0-1 0 0,0 0 1 0 0,0-1-1 0 0,0 1 1 0 0,0 0 0 0 0,1 0-1 0 0,-1-1 1 0 0,0 1-1 0 0,0 0 1 0 0,1 0-1 0 0,-1 0 1 0 0,0-1 0 0 0,0 1-1 0 0,1 0 1 0 0,-1 0-1 0 0,0 0 1 0 0,0 0-1 0 0,1 0 1 0 0,-1-1-1 0 0,0 1 1 0 0,0 0 0 0 0,1 0-1 0 0,-1 0 1 0 0,0 0-1 0 0,1 0 1 0 0,-1 0-1 0 0,0 0 1 0 0,1 0 0 0 0,-1 0-1 0 0,0 0 1 0 0,1 0-1 0 0,-1 0 1 0 0,0 0-1 0 0,0 0 1 0 0,1 1 0 0 0,-1-1-1 0 0,0 0 1 0 0,1 0-1 0 0,-1 0 1 0 0,0 0-1 0 0,0 1 1 0 0,1-1 0 0 0,-1 0-1 0 0,0 0 1 0 0,0 0-1 0 0,1 1 1 0 0,11 3 126 0 0,1 0 0 0 0,0-1 0 0 0,0 0 1 0 0,0-1-1 0 0,0-1 0 0 0,1 0 0 0 0,20-2 0 0 0,11 3-133 0 0,159 13-29 0 0,273 10-71 0 0,-428-29 63 0 0,-50 5-5 0 0,-1 0 1 0 0,1-1-1 0 0,0 1 1 0 0,-1 0-1 0 0,1 0 1 0 0,0 0-1 0 0,0 0 1 0 0,0 0-1 0 0,0 0 1 0 0,0 0-1 0 0,0 0 1 0 0,0 0-1 0 0,0 1 1 0 0,1-1 0 0 0,-1 0-1 0 0,-1 3 1 0 0,-10 23 30 0 0,2 3 50 0 0,3 0 1 0 0,0 0 0 0 0,2 1 0 0 0,-1 33 0 0 0,3 128 391 0 0,3-44-92 0 0,-39 490 887 0 0,37-595-1042 0 0,1-25-75 0 0,0 0-1 0 0,-6 26 1 0 0,7-28 110 0 0,0-34-3939 0 0,0 8 1718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14.376"/>
    </inkml:context>
    <inkml:brush xml:id="br0">
      <inkml:brushProperty name="width" value="0.1" units="cm"/>
      <inkml:brushProperty name="height" value="0.1" units="cm"/>
      <inkml:brushProperty name="color" value="#E71224"/>
    </inkml:brush>
  </inkml:definitions>
  <inkml:trace contextRef="#ctx0" brushRef="#br0">0 19 9569 0 0,'1'-18'5067'0'0,"-1"18"-5008"0"0,21 27 3435 0 0,-8 7-2754 0 0,-1 0 1 0 0,-3 0-1 0 0,0 1 0 0 0,5 57 0 0 0,-9-40-875 0 0,-3-1 0 0 0,-8 83 0 0 0,5-58-6176 0 0,1-69 4158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14.717"/>
    </inkml:context>
    <inkml:brush xml:id="br0">
      <inkml:brushProperty name="width" value="0.1" units="cm"/>
      <inkml:brushProperty name="height" value="0.1" units="cm"/>
      <inkml:brushProperty name="color" value="#E71224"/>
    </inkml:brush>
  </inkml:definitions>
  <inkml:trace contextRef="#ctx0" brushRef="#br0">2 32 12277 0 0,'0'-1'70'0'0,"0"0"0"0"0,-1 0-1 0 0,1 0 1 0 0,0 0 0 0 0,0 0-1 0 0,-1 0 1 0 0,1 1 0 0 0,0-1 0 0 0,0 0-1 0 0,0 0 1 0 0,0 0 0 0 0,0 0 0 0 0,1 0-1 0 0,-1 0 1 0 0,0 0 0 0 0,0 0 0 0 0,0 0-1 0 0,1 0 1 0 0,-1 0 0 0 0,1 1-1 0 0,0-2 1 0 0,-1 1-9 0 0,0 0 1 0 0,0 1-1 0 0,1-1 0 0 0,-1 1 0 0 0,0-1 1 0 0,1 1-1 0 0,-1-1 0 0 0,0 1 1 0 0,1-1-1 0 0,-1 1 0 0 0,1-1 0 0 0,-1 1 1 0 0,1-1-1 0 0,-1 1 0 0 0,1 0 0 0 0,-1-1 1 0 0,1 1-1 0 0,-1 0 0 0 0,1-1 0 0 0,-1 1 1 0 0,1 0-1 0 0,0 0 0 0 0,-1 0 0 0 0,1 0 1 0 0,-1-1-1 0 0,1 1 0 0 0,0 0 0 0 0,-1 0 1 0 0,1 0-1 0 0,0 0 0 0 0,-1 0 1 0 0,2 1-1 0 0,0 1-58 0 0,1 0-1 0 0,-1 0 1 0 0,0 1 0 0 0,0-1 0 0 0,0 1-1 0 0,0 0 1 0 0,-1-1 0 0 0,1 1 0 0 0,-1 0 0 0 0,1 0-1 0 0,-1 0 1 0 0,0 0 0 0 0,0 0 0 0 0,-1 1 0 0 0,1-1-1 0 0,0 4 1 0 0,-1-8 79 0 0,1 0-1 0 0,-1 0 0 0 0,0 0 1 0 0,1 0-1 0 0,-1 0 1 0 0,1 0-1 0 0,0 0 1 0 0,-1 1-1 0 0,1-1 0 0 0,0 0 1 0 0,-1 0-1 0 0,1 1 1 0 0,0-1-1 0 0,0 0 0 0 0,-1 1 1 0 0,1-1-1 0 0,0 1 1 0 0,0-1-1 0 0,0 1 1 0 0,0-1-1 0 0,0 1 0 0 0,0 0 1 0 0,2-1-1 0 0,13-7 519 0 0,-15 7-675 0 0,0 0 1 0 0,1 0-1 0 0,-1 0 1 0 0,1 1-1 0 0,0-1 1 0 0,-1 1-1 0 0,1-1 1 0 0,-1 1-1 0 0,1-1 1 0 0,2 1-1 0 0,-3 0-112 0 0,-1 0-1 0 0,0 0 0 0 0,1 0 1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15.057"/>
    </inkml:context>
    <inkml:brush xml:id="br0">
      <inkml:brushProperty name="width" value="0.1" units="cm"/>
      <inkml:brushProperty name="height" value="0.1" units="cm"/>
      <inkml:brushProperty name="color" value="#E71224"/>
    </inkml:brush>
  </inkml:definitions>
  <inkml:trace contextRef="#ctx0" brushRef="#br0">0 0 8329 0 0,'0'1'40'0'0,"0"-1"1"0"0,0 1-1 0 0,1-1 0 0 0,-1 0 1 0 0,0 1-1 0 0,0-1 0 0 0,0 1 1 0 0,0-1-1 0 0,0 1 1 0 0,0-1-1 0 0,1 0 0 0 0,-1 1 1 0 0,0-1-1 0 0,0 0 0 0 0,1 1 1 0 0,-1-1-1 0 0,0 0 1 0 0,1 1-1 0 0,-1-1 0 0 0,0 0 1 0 0,1 1-1 0 0,-1-1 0 0 0,0 0 1 0 0,1 1-1 0 0,0-1 43 0 0,-1 0 1 0 0,1 0-1 0 0,-1 0 0 0 0,0 1 1 0 0,1-1-1 0 0,-1 0 0 0 0,0 0 1 0 0,0 1-1 0 0,1-1 0 0 0,-1 0 1 0 0,0 1-1 0 0,0-1 0 0 0,1 0 1 0 0,-1 1-1 0 0,0-1 0 0 0,0 0 1 0 0,0 1-1 0 0,1-1 0 0 0,-1 0 1 0 0,0 1-1 0 0,0-1 0 0 0,0 1 1 0 0,0-1-1 0 0,0 0 0 0 0,0 1 1 0 0,0-1-1 0 0,0 1 0 0 0,0-1 1 0 0,0 0-1 0 0,0 1 0 0 0,0-1 1 0 0,0 1-1 0 0,0-1 0 0 0,0 0 1 0 0,-1 1-1 0 0,1-1 0 0 0,0 1 0 0 0,-1 2 74 0 0,1 1-1 0 0,0-1 0 0 0,0 0 0 0 0,0 1 1 0 0,1-1-1 0 0,-1 1 0 0 0,1-1 1 0 0,0 0-1 0 0,1 6 0 0 0,4 18-59 0 0,-6 14-33 0 0,1-49 337 0 0,1 0 1 0 0,0 1-1 0 0,1-1 1 0 0,0 0-1 0 0,0 1 1 0 0,0 0-1 0 0,1 0 1 0 0,0 0-1 0 0,7-8 1 0 0,1-6 311 0 0,-11 20-663 0 0,10-16 648 0 0,-11 18-689 0 0,0-1 1 0 0,0 0 0 0 0,0 0-1 0 0,0 0 1 0 0,0 0 0 0 0,0 1-1 0 0,0-1 1 0 0,0 0 0 0 0,0 0 0 0 0,0 0-1 0 0,0 0 1 0 0,0 0 0 0 0,0 1-1 0 0,0-1 1 0 0,0 0 0 0 0,1 0-1 0 0,-1 0 1 0 0,0 0 0 0 0,0 0 0 0 0,0 0-1 0 0,0 1 1 0 0,0-1 0 0 0,0 0-1 0 0,1 0 1 0 0,-1 0 0 0 0,0 0-1 0 0,0 0 1 0 0,0 0 0 0 0,0 0 0 0 0,1 0-1 0 0,-1 0 1 0 0,0 0 0 0 0,0 0-1 0 0,0 0 1 0 0,0 0 0 0 0,1 0-1 0 0,-1 0 1 0 0,0 0 0 0 0,0 0 0 0 0,0 0-1 0 0,0 0 1 0 0,0 0 0 0 0,1 0-1 0 0,-1 0 1 0 0,0 0 0 0 0,0 0 0 0 0,0 0-1 0 0,0 0 1 0 0,1 0 0 0 0,-1 0-1 0 0,0-1 1 0 0,0 1 0 0 0,0 0-1 0 0,0 0 1 0 0,0 0 0 0 0,0 0 0 0 0,2 5 25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15.425"/>
    </inkml:context>
    <inkml:brush xml:id="br0">
      <inkml:brushProperty name="width" value="0.1" units="cm"/>
      <inkml:brushProperty name="height" value="0.1" units="cm"/>
      <inkml:brushProperty name="color" value="#E71224"/>
    </inkml:brush>
  </inkml:definitions>
  <inkml:trace contextRef="#ctx0" brushRef="#br0">6 16 12829 0 0,'-6'-16'4733'0'0,"9"20"-4272"0"0,0-1 1 0 0,-1 1-1 0 0,1 0 1 0 0,-1 0 0 0 0,0 0-1 0 0,0 0 1 0 0,0 0-1 0 0,-1 0 1 0 0,1 0-1 0 0,0 8 1 0 0,1-4 99 0 0,16 49 905 0 0,9 29-655 0 0,-3 1 0 0 0,20 125-1 0 0,-40-166-2399 0 0,-2 0 0 0 0,-4 55 0 0 0,-2-63-832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17.263"/>
    </inkml:context>
    <inkml:brush xml:id="br0">
      <inkml:brushProperty name="width" value="0.1" units="cm"/>
      <inkml:brushProperty name="height" value="0.1" units="cm"/>
      <inkml:brushProperty name="color" value="#E71224"/>
    </inkml:brush>
  </inkml:definitions>
  <inkml:trace contextRef="#ctx0" brushRef="#br0">7 120 7709 0 0,'-1'-5'172'0'0,"0"1"1"0"0,0 0-1 0 0,0-1 1 0 0,0 1-1 0 0,0-1 1 0 0,1 1-1 0 0,0-1 1 0 0,0 1 0 0 0,0-1-1 0 0,1 0 1 0 0,-1 1-1 0 0,1-1 1 0 0,0 1-1 0 0,1 0 1 0 0,-1-1-1 0 0,1 1 1 0 0,0 0-1 0 0,0 0 1 0 0,0 0-1 0 0,0 0 1 0 0,1 0-1 0 0,-1 0 1 0 0,1 1 0 0 0,0-1-1 0 0,0 1 1 0 0,4-3-1 0 0,-6 5-142 0 0,-1 1 0 0 0,0 0 1 0 0,1-1-1 0 0,-1 1 0 0 0,1 0 0 0 0,-1 0 0 0 0,0 0 0 0 0,1-1 0 0 0,-1 1 1 0 0,1 0-1 0 0,-1 0 0 0 0,0 0 0 0 0,1 0 0 0 0,-1 0 0 0 0,1 0 0 0 0,-1 0 1 0 0,1 0-1 0 0,-1 0 0 0 0,0 0 0 0 0,1 0 0 0 0,-1 0 0 0 0,1 0 1 0 0,-1 0-1 0 0,1 0 0 0 0,-1 0 0 0 0,0 0 0 0 0,1 0 0 0 0,-1 1 0 0 0,1-1 1 0 0,-1 0-1 0 0,8 14 669 0 0,-1 24 2 0 0,-7-36-680 0 0,29 361 1606 0 0,-26-343-1921 0 0,0 0 0 0 0,6 20-1 0 0,0-5-1898 0 0,-9-34 2054 0 0,0-1 0 0 0,0 1 0 0 0,0-1 0 0 0,0 1 0 0 0,1-1 0 0 0,-1 1 0 0 0,0 0 0 0 0,1-1 0 0 0,-1 1 0 0 0,0-1 0 0 0,1 1 0 0 0,-1-1 0 0 0,0 1 0 0 0,1-1 0 0 0,-1 1 0 0 0,1-1 0 0 0,-1 0 0 0 0,1 1 0 0 0,0-1 0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17.605"/>
    </inkml:context>
    <inkml:brush xml:id="br0">
      <inkml:brushProperty name="width" value="0.1" units="cm"/>
      <inkml:brushProperty name="height" value="0.1" units="cm"/>
      <inkml:brushProperty name="color" value="#E71224"/>
    </inkml:brush>
  </inkml:definitions>
  <inkml:trace contextRef="#ctx0" brushRef="#br0">33 86 8229 0 0,'2'-3'179'0'0,"0"-1"0"0"0,0 1 0 0 0,0 0 0 0 0,-1-1 0 0 0,1 0 0 0 0,-1 1 0 0 0,1-7 1 0 0,-3 11-124 0 0,0 1-1 0 0,0-1 1 0 0,-1 1 0 0 0,1-1 0 0 0,0 1 0 0 0,0 0 0 0 0,0-1 0 0 0,1 1 0 0 0,-1 0 0 0 0,0 0 0 0 0,1 0 0 0 0,-1 0 0 0 0,1-1 0 0 0,-1 3 0 0 0,0 0 9 0 0,-9 34 609 0 0,-8 49 0 0 0,16-71-459 0 0,0-1 0 0 0,1 0 0 0 0,1 1 0 0 0,1-1 0 0 0,0 1 0 0 0,4 19 0 0 0,-3-29-196 0 0,0-1 1 0 0,0 1 0 0 0,0-1 0 0 0,1 0 0 0 0,-1 1 0 0 0,1-1 0 0 0,0-1 0 0 0,1 1 0 0 0,-1 0 0 0 0,1-1-1 0 0,0 0 1 0 0,0 0 0 0 0,1 0 0 0 0,-1 0 0 0 0,1 0 0 0 0,0-1 0 0 0,0 0 0 0 0,0 0 0 0 0,0-1-1 0 0,0 1 1 0 0,1-1 0 0 0,-1 0 0 0 0,1 0 0 0 0,-1-1 0 0 0,1 0 0 0 0,0 0 0 0 0,-1 0 0 0 0,1-1 0 0 0,0 0-1 0 0,0 0 1 0 0,0 0 0 0 0,-1 0 0 0 0,1-1 0 0 0,0 0 0 0 0,0-1 0 0 0,-1 1 0 0 0,1-1 0 0 0,-1 0 0 0 0,1 0-1 0 0,-1-1 1 0 0,0 0 0 0 0,0 0 0 0 0,6-4 0 0 0,-3 0-74 0 0,0 0 0 0 0,0 0 0 0 0,-1 0 0 0 0,0-1 0 0 0,-1-1 0 0 0,1 1 0 0 0,-1-1 0 0 0,-1 0 0 0 0,0 0-1 0 0,0-1 1 0 0,-1 1 0 0 0,0-1 0 0 0,0 0 0 0 0,-1 0 0 0 0,-1 0 0 0 0,2-13 0 0 0,-2 8 8 0 0,-1 0 0 0 0,0 0-1 0 0,-2 0 1 0 0,0-1 0 0 0,0 1 0 0 0,-1 1-1 0 0,-1-1 1 0 0,-1 0 0 0 0,0 0 0 0 0,-11-24 0 0 0,14 35 26 0 0,-1-1 0 0 0,-1 1 1 0 0,1 0-1 0 0,-1 1 1 0 0,1-1-1 0 0,-1 0 1 0 0,0 1-1 0 0,0-1 1 0 0,-1 1-1 0 0,1 0 1 0 0,-7-5-1 0 0,7 7-3 0 0,1 0 0 0 0,0 0-1 0 0,-1 0 1 0 0,1 0 0 0 0,0 0-1 0 0,-1 1 1 0 0,1-1 0 0 0,-1 1-1 0 0,0-1 1 0 0,1 1 0 0 0,-1 0-1 0 0,1 0 1 0 0,-1 0 0 0 0,1 0-1 0 0,-1 0 1 0 0,1 1 0 0 0,-1-1-1 0 0,1 1 1 0 0,-1 0 0 0 0,1 0-1 0 0,-1 0 1 0 0,-2 1 0 0 0,-2 3-210 0 0,-1-1 1 0 0,2 1-1 0 0,-1 0 1 0 0,0 0-1 0 0,1 1 1 0 0,0 0-1 0 0,1 0 0 0 0,-1 0 1 0 0,1 1-1 0 0,0 0 1 0 0,1 0-1 0 0,-1 0 1 0 0,1 0-1 0 0,1 1 1 0 0,0 0-1 0 0,0 0 1 0 0,-4 14-1 0 0,5-5-792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19.704"/>
    </inkml:context>
    <inkml:brush xml:id="br0">
      <inkml:brushProperty name="width" value="0.1" units="cm"/>
      <inkml:brushProperty name="height" value="0.1" units="cm"/>
      <inkml:brushProperty name="color" value="#E71224"/>
    </inkml:brush>
  </inkml:definitions>
  <inkml:trace contextRef="#ctx0" brushRef="#br0">1 240 6533 0 0,'4'-13'650'0'0,"-2"12"-8"0"0,-3 7 46 0 0,8 35-507 0 0,20 76 379 0 0,22 119-294 0 0,-48-217-261 0 0,-1-19-4 0 0,0 0 1 0 0,0 1 0 0 0,0-1-1 0 0,0 0 1 0 0,1 0 0 0 0,-1 1-1 0 0,0-1 1 0 0,0 1 0 0 0,0-1 0 0 0,0 0-1 0 0,0 1 1 0 0,0-1 0 0 0,0 0-1 0 0,0 1 1 0 0,0-1 0 0 0,-1 0 0 0 0,1 1-1 0 0,0-1 1 0 0,0 0 0 0 0,0 1-1 0 0,0-1 1 0 0,0 0 0 0 0,0 0-1 0 0,-1 1 1 0 0,1-1 0 0 0,0 0 0 0 0,0 1-1 0 0,-1-1 1 0 0,1 0 0 0 0,0 0-1 0 0,0 1 1 0 0,-1-1 0 0 0,1 0 0 0 0,-1 0-1 0 0,-6-32 115 0 0,1 9-99 0 0,-10-36-4 0 0,-8-63 0 0 0,20 91 38 0 0,1 0-1 0 0,1-1 1 0 0,1 1 0 0 0,2 0 0 0 0,2-1-1 0 0,1 1 1 0 0,10-43 0 0 0,-11 67-46 0 0,-1 1 1 0 0,2-1-1 0 0,-1 0 1 0 0,1 1 0 0 0,0-1-1 0 0,0 1 1 0 0,0 0-1 0 0,1 0 1 0 0,0 1-1 0 0,0 0 1 0 0,1-1-1 0 0,-1 2 1 0 0,1-1-1 0 0,0 1 1 0 0,1 0-1 0 0,-1 0 1 0 0,1 0-1 0 0,-1 1 1 0 0,1 0-1 0 0,0 1 1 0 0,0-1-1 0 0,8 0 1 0 0,2-1-16 0 0,0 0 0 0 0,1 2 0 0 0,-1 0-1 0 0,0 1 1 0 0,1 1 0 0 0,-1 1 0 0 0,1 0 0 0 0,24 6 0 0 0,-39-7 14 0 0,0 1-1 0 0,0-1 1 0 0,0 1 0 0 0,0 0 0 0 0,0 0-1 0 0,0 0 1 0 0,0 1 0 0 0,0-1-1 0 0,0 1 1 0 0,-1-1 0 0 0,1 1 0 0 0,-1 0-1 0 0,1 0 1 0 0,-1 0 0 0 0,0 1-1 0 0,1-1 1 0 0,-1 0 0 0 0,0 1 0 0 0,-1-1-1 0 0,1 1 1 0 0,0 0 0 0 0,-1 0-1 0 0,0-1 1 0 0,1 1 0 0 0,-1 0 0 0 0,0 0-1 0 0,-1 0 1 0 0,1 1 0 0 0,0-1-1 0 0,-1 0 1 0 0,0 0 0 0 0,1 0 0 0 0,-1 0-1 0 0,-1 0 1 0 0,1 1 0 0 0,0-1 0 0 0,-1 0-1 0 0,0 0 1 0 0,1 0 0 0 0,-1 0-1 0 0,0 0 1 0 0,-1 0 0 0 0,1 0 0 0 0,-3 3-1 0 0,-1 4 14 0 0,-2 0-1 0 0,1 0 0 0 0,-1-1 0 0 0,-1 0 0 0 0,1-1 1 0 0,-2 0-1 0 0,1 0 0 0 0,-1-1 0 0 0,0 0 1 0 0,-16 10-1 0 0,-3-1-67 0 0,-1-1 1 0 0,-46 17-1 0 0,71-31 3 0 0,-16 8-674 0 0,-1-2-1 0 0,-1 0 1 0 0,-32 5-1 0 0,49-11-125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17.945"/>
    </inkml:context>
    <inkml:brush xml:id="br0">
      <inkml:brushProperty name="width" value="0.1" units="cm"/>
      <inkml:brushProperty name="height" value="0.1" units="cm"/>
      <inkml:brushProperty name="color" value="#E71224"/>
    </inkml:brush>
  </inkml:definitions>
  <inkml:trace contextRef="#ctx0" brushRef="#br0">13 1 12937 0 0,'-12'10'3345'0'0,"13"-17"-2778"0"0,2 8-1687 0 0,1 12-1440 0 0,5 18-1631 0 0,-4-17 2630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18.286"/>
    </inkml:context>
    <inkml:brush xml:id="br0">
      <inkml:brushProperty name="width" value="0.1" units="cm"/>
      <inkml:brushProperty name="height" value="0.1" units="cm"/>
      <inkml:brushProperty name="color" value="#E71224"/>
    </inkml:brush>
  </inkml:definitions>
  <inkml:trace contextRef="#ctx0" brushRef="#br0">0 0 8001 0 0,'0'19'460'0'0,"0"8"5642"0"0,0-30-5593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18.628"/>
    </inkml:context>
    <inkml:brush xml:id="br0">
      <inkml:brushProperty name="width" value="0.1" units="cm"/>
      <inkml:brushProperty name="height" value="0.1" units="cm"/>
      <inkml:brushProperty name="color" value="#E71224"/>
    </inkml:brush>
  </inkml:definitions>
  <inkml:trace contextRef="#ctx0" brushRef="#br0">1 107 11521 0 0,'0'-4'198'0'0,"-1"-1"0"0"0,1 1 1 0 0,0 0-1 0 0,0-1 0 0 0,1 1 0 0 0,-1-1 0 0 0,1 1 0 0 0,0-1 0 0 0,0 1 1 0 0,0 0-1 0 0,1-1 0 0 0,0 1 0 0 0,-1 0 0 0 0,1 0 0 0 0,4-5 1 0 0,-4 6 70 0 0,0 0 0 0 0,1 0 0 0 0,-1 0 0 0 0,0 1 1 0 0,1-1-1 0 0,0 1 0 0 0,0 0 0 0 0,0-1 1 0 0,0 1-1 0 0,0 1 0 0 0,0-1 0 0 0,4-2 1 0 0,-6 4-209 0 0,-1 0 1 0 0,1 0-1 0 0,-1 0 1 0 0,1 0-1 0 0,-1 0 1 0 0,1 0-1 0 0,-1 1 0 0 0,1-1 1 0 0,-1 0-1 0 0,1 0 1 0 0,-1 0-1 0 0,0 0 1 0 0,1 0-1 0 0,-1 1 1 0 0,1-1-1 0 0,-1 0 1 0 0,1 0-1 0 0,-1 1 1 0 0,0-1-1 0 0,1 0 1 0 0,-1 1-1 0 0,0-1 1 0 0,1 1-1 0 0,-1-1 1 0 0,0 0-1 0 0,1 1 1 0 0,-1-1-1 0 0,0 1 1 0 0,0-1-1 0 0,0 0 1 0 0,1 1-1 0 0,-1-1 0 0 0,0 1 1 0 0,0-1-1 0 0,0 1 1 0 0,0-1-1 0 0,0 1 1 0 0,0-1-1 0 0,0 1 1 0 0,0 0-1 0 0,3 27 837 0 0,-3-23-727 0 0,26 323 1855 0 0,-25-287-2270 0 0,0-19-523 0 0,0 0-1 0 0,5 22 1 0 0,-5-36-360 0 0,0 0-1 0 0,0 1 1 0 0,-1 12 0 0 0,0-9-2514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18.969"/>
    </inkml:context>
    <inkml:brush xml:id="br0">
      <inkml:brushProperty name="width" value="0.1" units="cm"/>
      <inkml:brushProperty name="height" value="0.1" units="cm"/>
      <inkml:brushProperty name="color" value="#E71224"/>
    </inkml:brush>
  </inkml:definitions>
  <inkml:trace contextRef="#ctx0" brushRef="#br0">90 30 11377 0 0,'-12'33'1716'0'0,"-17"30"883"0"0,22-52-2141 0 0,1 1 0 0 0,1 0 0 0 0,0 0 0 0 0,0 1 0 0 0,2-1 0 0 0,-6 26 0 0 0,8-23-253 0 0,0 0 0 0 0,0 0-1 0 0,2 0 1 0 0,0 0 0 0 0,0 1-1 0 0,2-2 1 0 0,5 22 0 0 0,-7-31-200 0 0,1 0 0 0 0,0 0 0 0 0,1 0 0 0 0,-1 0 0 0 0,1-1 0 0 0,0 1 1 0 0,0-1-1 0 0,0 1 0 0 0,1-1 0 0 0,0 0 0 0 0,-1 0 0 0 0,1-1 1 0 0,1 1-1 0 0,-1-1 0 0 0,0 0 0 0 0,1 0 0 0 0,0-1 0 0 0,0 1 0 0 0,0-1 1 0 0,0 0-1 0 0,0 0 0 0 0,0 0 0 0 0,10 1 0 0 0,-6-2-42 0 0,1 0-1 0 0,-1-1 1 0 0,0 0-1 0 0,0-1 1 0 0,0 0-1 0 0,1 0 1 0 0,-1-1-1 0 0,0 0 1 0 0,0 0-1 0 0,-1-1 1 0 0,1 0-1 0 0,0-1 1 0 0,-1 0-1 0 0,0-1 0 0 0,0 1 1 0 0,0-1-1 0 0,-1-1 1 0 0,0 1-1 0 0,12-12 1 0 0,-11 8 15 0 0,1 1 0 0 0,-1-2 0 0 0,-1 1 0 0 0,0-1 0 0 0,0 0 0 0 0,-1 0 0 0 0,0-1 0 0 0,0 0 0 0 0,-2 0 0 0 0,1 0 0 0 0,-1-1 0 0 0,-1 1 0 0 0,0-1 0 0 0,2-19 0 0 0,-4 19 18 0 0,-1 0 0 0 0,-1-1 0 0 0,1 1 1 0 0,-2 0-1 0 0,0-1 0 0 0,0 1 0 0 0,-1 0 0 0 0,-1 0 0 0 0,-7-17 0 0 0,8 23 2 0 0,0 1-1 0 0,0 0 1 0 0,0-1 0 0 0,-1 1-1 0 0,0 0 1 0 0,0 1 0 0 0,0-1-1 0 0,0 1 1 0 0,-1-1 0 0 0,0 1-1 0 0,1 1 1 0 0,-2-1 0 0 0,1 1-1 0 0,0 0 1 0 0,-1 0 0 0 0,1 0-1 0 0,-1 1 1 0 0,0 0 0 0 0,0 0-1 0 0,-11-2 1 0 0,0 2-337 0 0,1 1 0 0 0,-1 1 0 0 0,0 1 0 0 0,1 0 0 0 0,-1 1 0 0 0,1 1 0 0 0,0 0 0 0 0,0 1 0 0 0,0 1 0 0 0,0 1 0 0 0,-28 14 0 0 0,10-4-1623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19.591"/>
    </inkml:context>
    <inkml:brush xml:id="br0">
      <inkml:brushProperty name="width" value="0.1" units="cm"/>
      <inkml:brushProperty name="height" value="0.1" units="cm"/>
      <inkml:brushProperty name="color" value="#E71224"/>
    </inkml:brush>
  </inkml:definitions>
  <inkml:trace contextRef="#ctx0" brushRef="#br0">408 164 6065 0 0,'-146'-6'623'0'0,"-22"-1"792"0"0,145 7-1152 0 0,16-1-135 0 0,0 1 0 0 0,-1 0 1 0 0,1 0-1 0 0,-1 1 1 0 0,1-1-1 0 0,0 2 0 0 0,-9 1 1 0 0,16-2-115 0 0,-1-1 1 0 0,1 0-1 0 0,0 0 0 0 0,0 0 1 0 0,0 0-1 0 0,-1 0 0 0 0,1 0 1 0 0,0 0-1 0 0,0 0 0 0 0,0 1 1 0 0,0-1-1 0 0,0 0 0 0 0,-1 0 1 0 0,1 0-1 0 0,0 0 0 0 0,0 0 1 0 0,0 1-1 0 0,0-1 0 0 0,0 0 1 0 0,0 0-1 0 0,0 0 0 0 0,-1 1 1 0 0,1-1-1 0 0,0 0 0 0 0,0 0 1 0 0,0 0-1 0 0,0 1 0 0 0,0-1 1 0 0,0 0-1 0 0,0 0 0 0 0,0 0 1 0 0,0 1-1 0 0,0-1 0 0 0,0 0 1 0 0,0 0-1 0 0,0 0 0 0 0,1 1 1 0 0,-1-1-1 0 0,0 0 0 0 0,0 0 1 0 0,0 0-1 0 0,0 1 0 0 0,0-1 1 0 0,0 0-1 0 0,0 0 0 0 0,0 0 1 0 0,1 0-1 0 0,-1 1 0 0 0,0-1 1 0 0,0 0-1 0 0,0 0 0 0 0,0 0 1 0 0,1 0-1 0 0,-1 0 0 0 0,0 0 1 0 0,0 0-1 0 0,0 1 0 0 0,0-1 1 0 0,1 0-1 0 0,-1 0 0 0 0,0 0 1 0 0,15 7 506 0 0,11 0-65 0 0,-1-2 0 0 0,2 0-1 0 0,39 1 1 0 0,-33-3-239 0 0,607 10 1185 0 0,-489-15-1178 0 0,2175-76 4787 0 0,-1731 13-3499 0 0,-590 64-1507 0 0,3 0-6 0 0,1 0-1 0 0,-1-1 0 0 0,0 0 0 0 0,0-1 0 0 0,1 0 1 0 0,-2 0-1 0 0,1-1 0 0 0,11-6 0 0 0,-19 10-8 0 0,0 0 0 0 0,1 0 0 0 0,-1-1 0 0 0,0 1 0 0 0,1 0 0 0 0,-1 0 0 0 0,0 0 1 0 0,0-1-1 0 0,1 1 0 0 0,-1 0 0 0 0,0-1 0 0 0,0 1 0 0 0,0 0 0 0 0,1 0 0 0 0,-1-1 0 0 0,0 1 0 0 0,0 0 0 0 0,0-1 0 0 0,0 1 0 0 0,0 0 0 0 0,0-1 0 0 0,1 1 0 0 0,-1 0 0 0 0,0-1 0 0 0,0 1 0 0 0,0 0 0 0 0,0-1 0 0 0,0 1 0 0 0,0-1 0 0 0,-1 1 0 0 0,1 0 0 0 0,0-1 0 0 0,0 1 0 0 0,0 0 0 0 0,0-1 0 0 0,0 1 0 0 0,0 0 0 0 0,-1 0 0 0 0,1-1 1 0 0,0 1-1 0 0,0 0 0 0 0,0-1 0 0 0,-1 1 0 0 0,1 0 0 0 0,0 0 0 0 0,0-1 0 0 0,-1 1 0 0 0,1 0 0 0 0,0 0 0 0 0,-1 0 0 0 0,1 0 0 0 0,0-1 0 0 0,-1 1 0 0 0,1 0 0 0 0,0 0 0 0 0,-1 0 0 0 0,-22-8-745 0 0,-3 3-780 0 0,0 1 0 0 0,-51 0-1 0 0,14 4-803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21.352"/>
    </inkml:context>
    <inkml:brush xml:id="br0">
      <inkml:brushProperty name="width" value="0.1" units="cm"/>
      <inkml:brushProperty name="height" value="0.1" units="cm"/>
      <inkml:brushProperty name="color" value="#E71224"/>
    </inkml:brush>
  </inkml:definitions>
  <inkml:trace contextRef="#ctx0" brushRef="#br0">8 4 6345 0 0,'-8'-3'1554'0'0,"8"3"-1483"0"0,1 0 1 0 0,-1 0-1 0 0,0 0 1 0 0,0 0-1 0 0,1 0 1 0 0,-1 0-1 0 0,0 0 1 0 0,0 0-1 0 0,1 0 0 0 0,-1 0 1 0 0,0 0-1 0 0,0 0 1 0 0,1 0-1 0 0,-1 0 1 0 0,0 0-1 0 0,0 0 1 0 0,1 0-1 0 0,-1 0 0 0 0,0 0 1 0 0,0 1-1 0 0,0-1 1 0 0,1 0-1 0 0,-1 0 1 0 0,0 0-1 0 0,0 1 1 0 0,0-1-1 0 0,1 0 0 0 0,-1 0 1 0 0,0 0-1 0 0,0 1 1 0 0,0-1-1 0 0,0 0 1 0 0,0 0-1 0 0,0 1 0 0 0,0-1 1 0 0,1 0-1 0 0,-1 0 1 0 0,0 1-1 0 0,0-1 1 0 0,0 0-1 0 0,0 0 1 0 0,0 1-1 0 0,6 36 1934 0 0,3 60-226 0 0,6 59-938 0 0,-12-113-795 0 0,0 68-587 0 0,-3-98-14 0 0,0 16-3736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21.722"/>
    </inkml:context>
    <inkml:brush xml:id="br0">
      <inkml:brushProperty name="width" value="0.1" units="cm"/>
      <inkml:brushProperty name="height" value="0.1" units="cm"/>
      <inkml:brushProperty name="color" value="#E71224"/>
    </inkml:brush>
  </inkml:definitions>
  <inkml:trace contextRef="#ctx0" brushRef="#br0">573 33 6221 0 0,'-5'-4'78'0'0,"-1"0"0"0"0,0 1 1 0 0,0-1-1 0 0,0 1 1 0 0,-1 1-1 0 0,1-1 1 0 0,-1 1-1 0 0,1 0 0 0 0,-1 0 1 0 0,0 1-1 0 0,1 0 1 0 0,-1 0-1 0 0,0 1 1 0 0,0 0-1 0 0,0 0 0 0 0,0 0 1 0 0,0 1-1 0 0,0 0 1 0 0,1 0-1 0 0,-1 1 0 0 0,0 0 1 0 0,1 0-1 0 0,-8 4 1 0 0,-9 5 93 0 0,1 0 0 0 0,0 2 0 0 0,1 0 0 0 0,0 2 0 0 0,1 0 0 0 0,1 1 0 0 0,0 1 0 0 0,-26 31 0 0 0,24-21 36 0 0,0 1 0 0 0,1 0 0 0 0,2 2 0 0 0,1 0 1 0 0,-22 56-1 0 0,29-59-31 0 0,2-1 0 0 0,1 1 1 0 0,1 1-1 0 0,2-1 0 0 0,0 1 1 0 0,2 0-1 0 0,1 0 1 0 0,3 36-1 0 0,0-45-84 0 0,0 0 1 0 0,2 0-1 0 0,0-1 0 0 0,1 1 1 0 0,0-1-1 0 0,2 0 1 0 0,0 0-1 0 0,1-1 0 0 0,1 0 1 0 0,1 0-1 0 0,0-1 0 0 0,1 0 1 0 0,13 14-1 0 0,-14-20-44 0 0,0 0 1 0 0,1-1-1 0 0,0 0 0 0 0,0-1 0 0 0,1 0 0 0 0,0-1 0 0 0,0-1 0 0 0,1 1 0 0 0,0-2 1 0 0,15 5-1 0 0,-9-5-22 0 0,-1-1-1 0 0,1 0 1 0 0,0-2 0 0 0,0 0 0 0 0,0-1 0 0 0,38-3 0 0 0,-32-1-55 0 0,-1-1 0 0 0,0-1 1 0 0,0-1-1 0 0,0-1 0 0 0,-1-1 0 0 0,0-1 1 0 0,0-2-1 0 0,-1 0 0 0 0,0-1 0 0 0,-1-1 0 0 0,37-30 1 0 0,-43 29-40 0 0,0-1 0 0 0,-2-1 1 0 0,0 0-1 0 0,0 0 0 0 0,-2-1 1 0 0,0-1-1 0 0,-1 0 1 0 0,-1 0-1 0 0,0-1 0 0 0,-2 0 1 0 0,0-1-1 0 0,-1 0 0 0 0,-1 1 1 0 0,-1-2-1 0 0,0 1 0 0 0,-2-1 1 0 0,-1 1-1 0 0,0-24 1 0 0,-3 12 65 0 0,0-1 0 0 0,-2 0 0 0 0,-2 1 0 0 0,-1 0 0 0 0,-1 0 0 0 0,-2 1 0 0 0,-1 0 0 0 0,-16-32 0 0 0,20 50 11 0 0,0-1 1 0 0,-1 2 0 0 0,-1-1 0 0 0,0 1-1 0 0,-1 0 1 0 0,0 1 0 0 0,0 0 0 0 0,-1 0-1 0 0,-1 2 1 0 0,0-1 0 0 0,0 1 0 0 0,-1 1-1 0 0,0 0 1 0 0,0 1 0 0 0,-1 0 0 0 0,0 1-1 0 0,0 1 1 0 0,0 0 0 0 0,-25-4 0 0 0,15 5-20 0 0,-1 2 0 0 0,1 1 0 0 0,-1 1 0 0 0,1 1 0 0 0,-1 1 0 0 0,1 1 0 0 0,0 1 0 0 0,0 1 0 0 0,-29 11 1 0 0,9 0-635 0 0,1 2 0 0 0,1 2 0 0 0,-76 48 0 0 0,54-26-706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28.900"/>
    </inkml:context>
    <inkml:brush xml:id="br0">
      <inkml:brushProperty name="width" value="0.1" units="cm"/>
      <inkml:brushProperty name="height" value="0.1" units="cm"/>
      <inkml:brushProperty name="color" value="#E71224"/>
    </inkml:brush>
  </inkml:definitions>
  <inkml:trace contextRef="#ctx0" brushRef="#br0">0 188 4044 0 0,'0'-14'260'0'0,"1"0"-1"0"0,0 0 0 0 0,0 0 0 0 0,2 0 0 0 0,0 0 1 0 0,0 1-1 0 0,1-1 0 0 0,11-23 0 0 0,6 10 1108 0 0,-11 17-292 0 0,-10 10-1047 0 0,0 0-1 0 0,0-1 0 0 0,1 1 1 0 0,-1 0-1 0 0,0 0 0 0 0,0 0 1 0 0,0 0-1 0 0,0 0 0 0 0,0 0 1 0 0,0 0-1 0 0,0 0 0 0 0,0-1 1 0 0,0 1-1 0 0,1 0 0 0 0,-1 0 1 0 0,0 0-1 0 0,0 0 0 0 0,0 0 1 0 0,0 0-1 0 0,0 0 0 0 0,0 0 1 0 0,1 0-1 0 0,-1 0 0 0 0,0 0 1 0 0,0 0-1 0 0,0 0 0 0 0,0 0 1 0 0,0 0-1 0 0,0 0 0 0 0,1 0 1 0 0,-1 0-1 0 0,0 0 0 0 0,0 0 1 0 0,0 0-1 0 0,0 0 0 0 0,0 0 1 0 0,0 0-1 0 0,1 0 0 0 0,-1 0 1 0 0,0 1-1 0 0,0-1 1 0 0,0 0-1 0 0,0 0 0 0 0,0 0 1 0 0,0 0-1 0 0,0 0 0 0 0,1 0 1 0 0,11 86 1571 0 0,-3 1 0 0 0,-4 129 0 0 0,-3-59-670 0 0,39 481 846 0 0,-34-552-1696 0 0,1 186-19 0 0,-11-213-63 0 0,-2-1 0 0 0,-21 93 1 0 0,20-127-35 0 0,-31 121-1943 0 0,3-53-3669 0 0,26-79 4280 0 0,4-4-39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29.272"/>
    </inkml:context>
    <inkml:brush xml:id="br0">
      <inkml:brushProperty name="width" value="0.1" units="cm"/>
      <inkml:brushProperty name="height" value="0.1" units="cm"/>
      <inkml:brushProperty name="color" value="#E71224"/>
    </inkml:brush>
  </inkml:definitions>
  <inkml:trace contextRef="#ctx0" brushRef="#br0">58 32 6221 0 0,'-3'-3'34'0'0,"1"1"84"0"0,-1-1 0 0 0,1 1 0 0 0,0 0 0 0 0,-1 0 0 0 0,0-1 0 0 0,1 2 0 0 0,-1-1 0 0 0,0 0 0 0 0,0 0 0 0 0,0 1 0 0 0,0 0 0 0 0,0 0 0 0 0,0 0 0 0 0,-1 0 0 0 0,1 0 0 0 0,-5 0 0 0 0,8 1-104 0 0,1 0 0 0 0,-1 0 1 0 0,0 0-1 0 0,0 0 0 0 0,0 0 0 0 0,0 0 1 0 0,0 0-1 0 0,1 0 0 0 0,-1 0 0 0 0,0 0 1 0 0,0 0-1 0 0,0 1 0 0 0,0-1 0 0 0,0 0 1 0 0,0 0-1 0 0,0 0 0 0 0,1 0 0 0 0,-1 0 1 0 0,0 0-1 0 0,0 1 0 0 0,0-1 0 0 0,0 0 1 0 0,0 0-1 0 0,0 0 0 0 0,0 0 0 0 0,0 1 1 0 0,0-1-1 0 0,0 0 0 0 0,0 0 0 0 0,0 0 1 0 0,0 0-1 0 0,0 1 0 0 0,0-1 0 0 0,0 0 1 0 0,0 0-1 0 0,0 0 0 0 0,0 0 0 0 0,0 0 1 0 0,0 1-1 0 0,0-1 0 0 0,0 0 0 0 0,0 0 1 0 0,0 0-1 0 0,0 0 0 0 0,0 0 0 0 0,-1 1 1 0 0,1-1-1 0 0,0 0 0 0 0,0 0 0 0 0,0 0 1 0 0,0 0-1 0 0,0 0 0 0 0,0 0 0 0 0,-1 0 1 0 0,1 1-1 0 0,0-1 0 0 0,0 0 0 0 0,0 0 1 0 0,0 0-1 0 0,0 0 0 0 0,-1 0 0 0 0,1 0 1 0 0,0 0-1 0 0,0 0 0 0 0,0 0 0 0 0,0 0 1 0 0,-1 0-1 0 0,1 0 0 0 0,0 0 0 0 0,12 9 532 0 0,30 7 3 0 0,2-2 1 0 0,0-2 0 0 0,82 11 0 0 0,145 0-38 0 0,-196-18-327 0 0,1051 39 583 0 0,-847-37-687 0 0,2085 39 498 0 0,-1-54 1354 0 0,-2085 3-1720 0 0,801-17 411 0 0,-4-22-189 0 0,-496-13-170 0 0,-568 55-271 0 0,-8 2-11 0 0,1-1 1 0 0,-1 1-1 0 0,0-1 0 0 0,1 0 0 0 0,-1 0 0 0 0,0 0 0 0 0,1 0 0 0 0,-1-1 1 0 0,0 1-1 0 0,4-4 0 0 0,-6 5 0 0 0,-1 0 1 0 0,0-1-1 0 0,1 1 0 0 0,-1 0 1 0 0,0-1-1 0 0,0 1 0 0 0,1 0 1 0 0,-1-1-1 0 0,0 1 0 0 0,0-1 1 0 0,0 1-1 0 0,0 0 0 0 0,1-1 1 0 0,-1 1-1 0 0,0-1 1 0 0,0 1-1 0 0,0 0 0 0 0,0-1 1 0 0,0 1-1 0 0,0-1 0 0 0,0 1 1 0 0,0-1-1 0 0,0 1 0 0 0,0 0 1 0 0,0-1-1 0 0,-1 1 0 0 0,1-1 1 0 0,0 1-1 0 0,0 0 0 0 0,0-1 1 0 0,0 1-1 0 0,-1-1 0 0 0,1 1 1 0 0,0 0-1 0 0,0-1 1 0 0,-1 1-1 0 0,1 0 0 0 0,0-1 1 0 0,-1 1-1 0 0,1 0 0 0 0,0 0 1 0 0,-1-1-1 0 0,1 1 0 0 0,0 0 1 0 0,-1 0-1 0 0,0-1 0 0 0,-20-9-866 0 0,-47-4-1592 0 0,23 6 882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30.247"/>
    </inkml:context>
    <inkml:brush xml:id="br0">
      <inkml:brushProperty name="width" value="0.1" units="cm"/>
      <inkml:brushProperty name="height" value="0.1" units="cm"/>
      <inkml:brushProperty name="color" value="#E71224"/>
    </inkml:brush>
  </inkml:definitions>
  <inkml:trace contextRef="#ctx0" brushRef="#br0">167 440 4608 0 0,'-25'-7'337'0'0,"0"0"0"0"0,-47-21 0 0 0,28 9 710 0 0,54 16-133 0 0,19 0-719 0 0,-9 0-3 0 0,758-64 945 0 0,-631 58-1017 0 0,1849-67 653 0 0,7 64-752 0 0,2028 71 1259 0 0,-2166-49-226 0 0,-1494-33 407 0 0,-365 22-1399 0 0,10-1 144 0 0,0-1-1 0 0,17-4 1 0 0,-30 6-153 0 0,-1 0-1 0 0,1 0 1 0 0,0 0-1 0 0,-1 0 1 0 0,1 0-1 0 0,-1 0 1 0 0,1-1-1 0 0,-1 1 1 0 0,1-1 0 0 0,-1 0-1 0 0,0 1 1 0 0,0-1-1 0 0,0 0 1 0 0,0 0-1 0 0,0-1 1 0 0,0 1 0 0 0,-1 0-1 0 0,3-5 1 0 0,-3 5-18 0 0,-1-1-1 0 0,0 1 1 0 0,0 0 0 0 0,0 0 0 0 0,0 0 0 0 0,0 0-1 0 0,0 0 1 0 0,-1-1 0 0 0,1 1 0 0 0,-1 0 0 0 0,1 0-1 0 0,-1 0 1 0 0,0 0 0 0 0,0 0 0 0 0,0 0 0 0 0,0 0-1 0 0,0 1 1 0 0,0-1 0 0 0,-1 0 0 0 0,1 1 0 0 0,-3-3-1 0 0,-33-31 112 0 0,36 34-143 0 0,-28-19 0 0 0,0 2 0 0 0,-2 1 1 0 0,0 1-1 0 0,0 2 0 0 0,-43-13 0 0 0,42 18 0 0 0,37 15-12 0 0,-1 0 1 0 0,0 1-1 0 0,-1-1 0 0 0,1 1 1 0 0,-1 0-1 0 0,3 9 0 0 0,-3-6 8 0 0,13 29 27 0 0,-3 1 1 0 0,16 76 0 0 0,-1 87 230 0 0,-11 239 708 0 0,-33 1-345 0 0,0 59-295 0 0,28-112 0 0 0,-6-261-257 0 0,-4-87-62 0 0,-7 78 0 0 0,3-107 8 0 0,0 0 0 0 0,-1-1 0 0 0,0 1 0 0 0,0-1 0 0 0,-1 0 0 0 0,-1 0 0 0 0,0 0 0 0 0,-1-1 1 0 0,0 0-1 0 0,-12 16 0 0 0,15-23-3 0 0,-1 0 1 0 0,0-1 0 0 0,0 1-1 0 0,-1-1 1 0 0,1 0-1 0 0,-1 0 1 0 0,1 0-1 0 0,-1-1 1 0 0,0 1 0 0 0,0-1-1 0 0,0 0 1 0 0,0-1-1 0 0,-1 1 1 0 0,1-1 0 0 0,0 0-1 0 0,0 0 1 0 0,-1-1-1 0 0,1 0 1 0 0,-11 0-1 0 0,-8-3-132 0 0,1 0-1 0 0,1-1 0 0 0,-31-9 0 0 0,40 9-9 0 0,-25-8-948 0 0,-48-23 0 0 0,11 5-1714 0 0,43 15 900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20.184"/>
    </inkml:context>
    <inkml:brush xml:id="br0">
      <inkml:brushProperty name="width" value="0.1" units="cm"/>
      <inkml:brushProperty name="height" value="0.1" units="cm"/>
      <inkml:brushProperty name="color" value="#E71224"/>
    </inkml:brush>
  </inkml:definitions>
  <inkml:trace contextRef="#ctx0" brushRef="#br0">49 35 7937 0 0,'-5'-12'-63'0'0,"-3"-4"109"0"0,8 16-37 0 0,0-1 0 0 0,0 1 0 0 0,0-1 0 0 0,0 1-1 0 0,-1 0 1 0 0,1-1 0 0 0,0 1 0 0 0,0 0 0 0 0,-1 0 0 0 0,1-1 0 0 0,0 1 0 0 0,-1 0 0 0 0,1 0 0 0 0,0-1 0 0 0,-1 1 0 0 0,1 0 0 0 0,0 0 0 0 0,-1 0 0 0 0,1-1 0 0 0,0 1 0 0 0,-1 0 0 0 0,1 0 0 0 0,0 0 0 0 0,-1 0 0 0 0,1 0 0 0 0,-1 0 0 0 0,1 0 0 0 0,0 0 0 0 0,-1 0 0 0 0,-1 2 57 0 0,1 1 0 0 0,-1 0 1 0 0,1-1-1 0 0,0 1 0 0 0,0 0 1 0 0,0 0-1 0 0,0-1 0 0 0,1 1 1 0 0,-1 0-1 0 0,1 0 0 0 0,0 4 1 0 0,-2 2 137 0 0,-4 37 533 0 0,1 1 1 0 0,2 78 0 0 0,3-97-692 0 0,4 237 81 0 0,-4-265-121 0 0,0 0 0 0 0,1 0 0 0 0,-1 0 0 0 0,0-1-1 0 0,0 1 1 0 0,0 0 0 0 0,0 0 0 0 0,0 0 0 0 0,1 0 0 0 0,-1 0 0 0 0,0 0 0 0 0,0 0 0 0 0,0 0-1 0 0,0 0 1 0 0,0 0 0 0 0,1 0 0 0 0,-1 0 0 0 0,0 0 0 0 0,0 0 0 0 0,0 0 0 0 0,0 0-1 0 0,0 0 1 0 0,0 0 0 0 0,1 0 0 0 0,-1 1 0 0 0,0-1 0 0 0,0 0 0 0 0,0 0 0 0 0,0 0 0 0 0,0 0-1 0 0,0 0 1 0 0,1 0 0 0 0,-1 0 0 0 0,0 0 0 0 0,0 0 0 0 0,0 1 0 0 0,0-1 0 0 0,0 0-1 0 0,0 0 1 0 0,0 0 0 0 0,0 0 0 0 0,0 1 0 0 0,10-22 446 0 0,-7 12-353 0 0,18-30 176 0 0,13-22-206 0 0,-32 57-63 0 0,9-12 26 0 0,0-1 1 0 0,2 2-1 0 0,23-25 0 0 0,-32 36-23 0 0,-1 1-1 0 0,1 0 1 0 0,0 0-1 0 0,0 0 1 0 0,0 1-1 0 0,1-1 1 0 0,-1 1-1 0 0,1 0 0 0 0,-1 0 1 0 0,1 1-1 0 0,-1-1 1 0 0,1 1-1 0 0,0 0 1 0 0,0 0-1 0 0,0 1 1 0 0,0-1-1 0 0,0 1 1 0 0,0 0-1 0 0,0 0 0 0 0,8 2 1 0 0,-9-1 7 0 0,-1 0 1 0 0,0 0-1 0 0,1 1 1 0 0,-1-1-1 0 0,0 1 1 0 0,1 0-1 0 0,-1-1 1 0 0,0 2-1 0 0,0-1 1 0 0,-1 0-1 0 0,1 0 1 0 0,0 1-1 0 0,-1 0 1 0 0,1-1-1 0 0,-1 1 1 0 0,0 0-1 0 0,0 0 1 0 0,0 0-1 0 0,0 1 1 0 0,-1-1-1 0 0,2 4 1 0 0,0 2-659 0 0,0 1 0 0 0,-1 0 0 0 0,0-1 0 0 0,0 1 0 0 0,-1 0 0 0 0,-1 15 0 0 0,0-21-550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31.412"/>
    </inkml:context>
    <inkml:brush xml:id="br0">
      <inkml:brushProperty name="width" value="0.1" units="cm"/>
      <inkml:brushProperty name="height" value="0.1" units="cm"/>
      <inkml:brushProperty name="color" value="#E71224"/>
    </inkml:brush>
  </inkml:definitions>
  <inkml:trace contextRef="#ctx0" brushRef="#br0">138 551 9029 0 0,'-8'-7'-66'0'0,"-8"-3"373"0"0,19 36 403 0 0,10 246 540 0 0,-12-219-1221 0 0,-1 41-10 0 0,-2-62-1 0 0,1-13-16 0 0,-1 0 0 0 0,0 0 0 0 0,-6 19 0 0 0,6-28 5 0 0,1-6-6 0 0,0 0 0 0 0,0-1-1 0 0,0 1 1 0 0,0 0 0 0 0,-1 0 0 0 0,-2 4 0 0 0,3-8 0 0 0,1 1 1 0 0,-1-1-1 0 0,1 1 1 0 0,-1-1-1 0 0,1 1 1 0 0,-1-1-1 0 0,1 1 0 0 0,-1-1 1 0 0,0 1-1 0 0,1-1 1 0 0,-1 0-1 0 0,0 1 1 0 0,1-1-1 0 0,-1 0 0 0 0,0 0 1 0 0,1 0-1 0 0,-1 0 1 0 0,0 1-1 0 0,0-1 1 0 0,1 0-1 0 0,-1 0 0 0 0,0 0 1 0 0,1 0-1 0 0,-1 0 1 0 0,0-1-1 0 0,0 1 1 0 0,1 0-1 0 0,-1 0 0 0 0,0 0 1 0 0,1-1-1 0 0,-1 1 1 0 0,0 0-1 0 0,1-1 1 0 0,-1 1-1 0 0,0 0 1 0 0,1-1-1 0 0,-1 1 0 0 0,1-1 1 0 0,-1 1-1 0 0,0-1 1 0 0,-5-5 9 0 0,0 0 1 0 0,0 1-1 0 0,1-2 1 0 0,0 1-1 0 0,0-1 1 0 0,0 1-1 0 0,1-1 1 0 0,0 0-1 0 0,0-1 1 0 0,0 1-1 0 0,1-1 1 0 0,1 0-1 0 0,-1 0 1 0 0,1 0-1 0 0,-1-12 1 0 0,-2-11 3 0 0,3 0 0 0 0,1-54 0 0 0,4 29 104 0 0,2 1-1 0 0,3 0 1 0 0,27-98-1 0 0,-12 80 30 0 0,3 2 0 0 0,44-87-1 0 0,-59 137-129 0 0,1 0 0 0 0,1 1 0 0 0,0 1 0 0 0,2 0-1 0 0,0 1 1 0 0,1 0 0 0 0,26-22 0 0 0,-31 31-15 0 0,1 0 1 0 0,0 1-1 0 0,1 0 1 0 0,0 1-1 0 0,0 0 1 0 0,0 1-1 0 0,1 1 1 0 0,0 0-1 0 0,0 1 1 0 0,0 0-1 0 0,0 1 1 0 0,1 1-1 0 0,16-1 1 0 0,-8 3-8 0 0,-1 1 1 0 0,1 1-1 0 0,0 1 1 0 0,0 1-1 0 0,-1 1 1 0 0,0 1-1 0 0,0 1 1 0 0,-1 0-1 0 0,1 2 1 0 0,38 23-1 0 0,-46-24 13 0 0,0 2 1 0 0,-1 0-1 0 0,0 0 0 0 0,-1 1 1 0 0,0 1-1 0 0,19 25 0 0 0,-23-27 16 0 0,-2 1 0 0 0,0-1 0 0 0,0 1 0 0 0,-1 1 0 0 0,0-1 0 0 0,-1 1-1 0 0,0-1 1 0 0,-1 1 0 0 0,4 25 0 0 0,-6-26 15 0 0,-1 1-1 0 0,0-1 0 0 0,0 1 1 0 0,-1 0-1 0 0,0-1 1 0 0,-1 0-1 0 0,-1 1 0 0 0,0-1 1 0 0,0 0-1 0 0,-8 15 1 0 0,4-11-2 0 0,-1 0 0 0 0,-1-1 0 0 0,-1 0 0 0 0,0 0 1 0 0,0-1-1 0 0,-19 17 0 0 0,2-6-11 0 0,-2-1 0 0 0,0-1 1 0 0,-1-2-1 0 0,-1-1 0 0 0,-66 29 0 0 0,72-36-12 0 0,-1-1 0 0 0,-1-1 0 0 0,0-2 0 0 0,0-1 0 0 0,-47 7 0 0 0,74-14-11 0 0,0 0-1 0 0,0 0 0 0 0,0 0 1 0 0,0 0-1 0 0,0 0 0 0 0,-1 0 1 0 0,1 1-1 0 0,0-1 0 0 0,0 0 0 0 0,0 0 1 0 0,0 0-1 0 0,0 0 0 0 0,0 0 1 0 0,-1 0-1 0 0,1 0 0 0 0,0 0 1 0 0,0 0-1 0 0,0 0 0 0 0,0 0 1 0 0,0 0-1 0 0,-1-1 0 0 0,1 1 1 0 0,0 0-1 0 0,0 0 0 0 0,0 0 1 0 0,0 0-1 0 0,0 0 0 0 0,0 0 1 0 0,-1 0-1 0 0,1 0 0 0 0,0 0 1 0 0,0 0-1 0 0,0 0 0 0 0,0-1 1 0 0,0 1-1 0 0,0 0 0 0 0,0 0 1 0 0,0 0-1 0 0,0 0 0 0 0,0 0 0 0 0,-1 0 1 0 0,1-1-1 0 0,0 1 0 0 0,0 0 1 0 0,0 0-1 0 0,0 0 0 0 0,0 0 1 0 0,0 0-1 0 0,0 0 0 0 0,0-1 1 0 0,0 1-1 0 0,0 0 0 0 0,0 0 1 0 0,7-9 114 0 0,16-8 30 0 0,-3 6-130 0 0,1 1 0 0 0,0 1 0 0 0,1 1 0 0 0,0 1 0 0 0,0 1 0 0 0,1 0 0 0 0,0 2 0 0 0,0 1 0 0 0,0 0 0 0 0,0 2 0 0 0,0 1 0 0 0,0 1 0 0 0,0 1 0 0 0,32 6 0 0 0,-37-4-8 0 0,0 1-1 0 0,0 0 1 0 0,0 1 0 0 0,-1 2 0 0 0,0-1-1 0 0,-1 2 1 0 0,32 21 0 0 0,-36-21 10 0 0,-1 1-1 0 0,0 0 1 0 0,0 1-1 0 0,-1 0 1 0 0,0 1 0 0 0,-1 0-1 0 0,0 0 1 0 0,-1 1-1 0 0,-1 0 1 0 0,10 23 0 0 0,-14-28-9 0 0,1 0 1 0 0,-2 1-1 0 0,0-1 0 0 0,0 1 1 0 0,0 0-1 0 0,-1 0 1 0 0,0 0-1 0 0,-1 0 1 0 0,0 0-1 0 0,0-1 0 0 0,-1 1 1 0 0,0 0-1 0 0,-1 0 1 0 0,0 0-1 0 0,0-1 1 0 0,-5 12-1 0 0,3-11 12 0 0,-1 0-1 0 0,0 0 0 0 0,-1 0 1 0 0,0 0-1 0 0,0-1 1 0 0,-1 0-1 0 0,0-1 0 0 0,-1 1 1 0 0,1-1-1 0 0,-2-1 1 0 0,1 1-1 0 0,0-1 0 0 0,-18 8 1 0 0,3-3 10 0 0,-1-1 0 0 0,0-1 0 0 0,0-1 1 0 0,-1-2-1 0 0,0 0 0 0 0,0-1 0 0 0,-38 1 0 0 0,16-4-1 0 0,0-2-1 0 0,1-2 1 0 0,-57-10-1 0 0,83 9-4 0 0,0-1 1 0 0,1-1-1 0 0,-1-1 1 0 0,-26-11-1 0 0,40 14-38 0 0,1 0 0 0 0,-1 0 0 0 0,1-1 0 0 0,0 1-1 0 0,0-1 1 0 0,0 0 0 0 0,0-1 0 0 0,-4-4 0 0 0,7 6-26 0 0,0 0 1 0 0,-1-1-1 0 0,2 1 0 0 0,-1 0 1 0 0,0-1-1 0 0,1 1 0 0 0,-1-1 1 0 0,1 1-1 0 0,0-1 0 0 0,0 1 0 0 0,1-1 1 0 0,-1 0-1 0 0,1 0 0 0 0,0-6 1 0 0,1-8-346 0 0,1 0 0 0 0,2 0 1 0 0,-1 1-1 0 0,2-1 0 0 0,0 1 1 0 0,10-20-1 0 0,-3 10-472 0 0,1 2 0 0 0,1 0 0 0 0,21-28 1 0 0,0 10-518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31.893"/>
    </inkml:context>
    <inkml:brush xml:id="br0">
      <inkml:brushProperty name="width" value="0.1" units="cm"/>
      <inkml:brushProperty name="height" value="0.1" units="cm"/>
      <inkml:brushProperty name="color" value="#E71224"/>
    </inkml:brush>
  </inkml:definitions>
  <inkml:trace contextRef="#ctx0" brushRef="#br0">229 309 7325 0 0,'-27'4'558'0'0,"24"-3"-439"0"0,-1-1-1 0 0,1 0 1 0 0,0 1 0 0 0,0 0 0 0 0,0-1 0 0 0,0 1 0 0 0,0 0 0 0 0,-1 1 0 0 0,2-1 0 0 0,-1 1 0 0 0,0-1-1 0 0,0 1 1 0 0,0 0 0 0 0,1 0 0 0 0,-1 0 0 0 0,1 0 0 0 0,-3 3 0 0 0,-1 4 80 0 0,0-1 0 0 0,0 0 1 0 0,1 1-1 0 0,0 0 0 0 0,1 1 0 0 0,0-1 0 0 0,0 1 0 0 0,1 0 1 0 0,-3 16-1 0 0,0 10 213 0 0,-3 47 0 0 0,9 210 229 0 0,4-126-600 0 0,-5-152-42 0 0,0 1 1 0 0,-1-1 0 0 0,-6 22 0 0 0,8-36 0 0 0,0-1 1 0 0,0 0-1 0 0,0 0 0 0 0,0 0 1 0 0,0 0-1 0 0,0 0 0 0 0,0 1 1 0 0,0-1-1 0 0,0 0 0 0 0,0 0 1 0 0,0 0-1 0 0,0 0 0 0 0,0 0 1 0 0,0 0-1 0 0,0 1 1 0 0,-1-1-1 0 0,1 0 0 0 0,0 0 1 0 0,0 0-1 0 0,0 0 0 0 0,0 0 1 0 0,0 0-1 0 0,0 0 0 0 0,0 1 1 0 0,0-1-1 0 0,-1 0 0 0 0,1 0 1 0 0,0 0-1 0 0,0 0 0 0 0,0 0 1 0 0,0 0-1 0 0,0 0 1 0 0,0 0-1 0 0,-1 0 0 0 0,1 0 1 0 0,0 0-1 0 0,0 0 0 0 0,0 0 1 0 0,0 0-1 0 0,0 0 0 0 0,-1 0 1 0 0,1 0-1 0 0,0 0 0 0 0,0 0 1 0 0,0 0-1 0 0,-7-6-37 0 0,-3-11-39 0 0,10 17 76 0 0,-10-21-45 0 0,2 0-1 0 0,0 0 1 0 0,1-1 0 0 0,1 0-1 0 0,1 0 1 0 0,1-1 0 0 0,2 1-1 0 0,0-1 1 0 0,1 0 0 0 0,2-28-1 0 0,5-15 35 0 0,3 0 1 0 0,21-79-1 0 0,-11 68 70 0 0,3 1 0 0 0,4 2-1 0 0,45-93 1 0 0,-63 150-6 0 0,2 0 0 0 0,0 1 0 0 0,0 0 0 0 0,19-20 0 0 0,-26 32-37 0 0,1 0 0 0 0,-1 0 0 0 0,1 1 0 0 0,0-1-1 0 0,0 1 1 0 0,0 0 0 0 0,0 0 0 0 0,1 1-1 0 0,-1-1 1 0 0,1 1 0 0 0,-1 0 0 0 0,1 0-1 0 0,0 1 1 0 0,0-1 0 0 0,0 1 0 0 0,0 0-1 0 0,0 0 1 0 0,0 1 0 0 0,0-1 0 0 0,0 1-1 0 0,8 1 1 0 0,-9 0-6 0 0,0 1 0 0 0,1 0-1 0 0,-1 0 1 0 0,0 0-1 0 0,0 0 1 0 0,0 1 0 0 0,-1-1-1 0 0,1 1 1 0 0,0 0 0 0 0,-1 0-1 0 0,0 1 1 0 0,0-1 0 0 0,0 0-1 0 0,5 8 1 0 0,2 4 37 0 0,-1 0 0 0 0,11 24 0 0 0,5 24 316 0 0,32 123 0 0 0,-42-118-194 0 0,-2 1 1 0 0,-4 0-1 0 0,-3 0 1 0 0,-3 1-1 0 0,-6 70 0 0 0,3-130-219 0 0,-2 17-239 0 0,0-1 0 0 0,-7 29 0 0 0,8-49-59 0 0,0 0 1 0 0,-1 1-1 0 0,0-1 1 0 0,-1 0-1 0 0,1-1 0 0 0,-1 1 1 0 0,0 0-1 0 0,0-1 0 0 0,-1 1 1 0 0,0-1-1 0 0,0 0 0 0 0,0 0 1 0 0,0-1-1 0 0,-7 6 1 0 0,-5 0-1144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32.251"/>
    </inkml:context>
    <inkml:brush xml:id="br0">
      <inkml:brushProperty name="width" value="0.1" units="cm"/>
      <inkml:brushProperty name="height" value="0.1" units="cm"/>
      <inkml:brushProperty name="color" value="#E71224"/>
    </inkml:brush>
  </inkml:definitions>
  <inkml:trace contextRef="#ctx0" brushRef="#br0">39 150 9265 0 0,'-3'-1'19'0'0,"1"1"1"0"0,-1-1 0 0 0,1 0-1 0 0,0 0 1 0 0,0-1 0 0 0,0 1-1 0 0,-1 0 1 0 0,1-1-1 0 0,0 1 1 0 0,1-1 0 0 0,-1 1-1 0 0,0-1 1 0 0,0 0 0 0 0,1 0-1 0 0,-3-4 1 0 0,3 5 17 0 0,1 0 0 0 0,-1 0 0 0 0,1 0 1 0 0,0-1-1 0 0,-1 1 0 0 0,1 0 0 0 0,0 0 0 0 0,0-1 1 0 0,0 1-1 0 0,0 0 0 0 0,0 0 0 0 0,0-1 0 0 0,0 1 1 0 0,0 0-1 0 0,1 0 0 0 0,-1-1 0 0 0,0 1 0 0 0,1 0 1 0 0,-1 0-1 0 0,1 0 0 0 0,-1 0 0 0 0,1-1 0 0 0,0 1 1 0 0,-1 0-1 0 0,1 0 0 0 0,0 0 0 0 0,0 0 0 0 0,0 1 1 0 0,0-1-1 0 0,0 0 0 0 0,0 0 0 0 0,0 0 0 0 0,2-1 1 0 0,5-3 50 0 0,1 0 1 0 0,0 0-1 0 0,0 1 1 0 0,0 0-1 0 0,0 0 1 0 0,15-2-1 0 0,62-11-122 0 0,-53 12 63 0 0,178-19-2098 0 0,-171 19 1121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32.592"/>
    </inkml:context>
    <inkml:brush xml:id="br0">
      <inkml:brushProperty name="width" value="0.1" units="cm"/>
      <inkml:brushProperty name="height" value="0.1" units="cm"/>
      <inkml:brushProperty name="color" value="#E71224"/>
    </inkml:brush>
  </inkml:definitions>
  <inkml:trace contextRef="#ctx0" brushRef="#br0">408 395 6657 0 0,'3'-21'456'0'0,"-1"0"1"0"0,-1-1-1 0 0,0 1 1 0 0,-2-1-1 0 0,0 1 1 0 0,-1-1-1 0 0,-9-33 1 0 0,8 43-354 0 0,0 0 1 0 0,-2 0-1 0 0,1 0 0 0 0,-1 1 1 0 0,-1-1-1 0 0,0 1 1 0 0,0 0-1 0 0,-1 1 0 0 0,-1-1 1 0 0,0 2-1 0 0,0-1 1 0 0,-1 1-1 0 0,0 0 0 0 0,-12-9 1 0 0,17 16-96 0 0,1-1 0 0 0,-1 1 1 0 0,0 0-1 0 0,0 0 0 0 0,0 0 1 0 0,0 0-1 0 0,0 1 0 0 0,-1 0 1 0 0,1 0-1 0 0,0 0 0 0 0,-1 0 1 0 0,1 1-1 0 0,0-1 0 0 0,-1 1 1 0 0,1 0-1 0 0,-1 1 0 0 0,1-1 1 0 0,0 1-1 0 0,-1 0 0 0 0,1 0 1 0 0,0 0-1 0 0,0 0 0 0 0,0 1 1 0 0,0 0-1 0 0,0 0 0 0 0,0 0 1 0 0,0 0-1 0 0,-5 4 0 0 0,1 1 30 0 0,1-1 0 0 0,0 1 0 0 0,0 0 1 0 0,1 1-1 0 0,-1 0 0 0 0,2 0 0 0 0,-1 0 0 0 0,1 1 0 0 0,0-1 0 0 0,1 1 0 0 0,-6 16 0 0 0,4-4 78 0 0,1 0-1 0 0,1 1 1 0 0,0-1-1 0 0,2 1 0 0 0,1 0 1 0 0,0 0-1 0 0,2 0 0 0 0,0 0 1 0 0,2-1-1 0 0,0 1 1 0 0,1-1-1 0 0,2 1 0 0 0,0-1 1 0 0,1-1-1 0 0,1 1 0 0 0,1-1 1 0 0,0-1-1 0 0,2 1 1 0 0,0-2-1 0 0,2 0 0 0 0,0 0 1 0 0,0-1-1 0 0,2 0 0 0 0,26 23 1 0 0,55 37 166 0 0,22 21-132 0 0,-114-95-141 0 0,-1 0-1 0 0,0 0 1 0 0,0 1-1 0 0,-1-1 0 0 0,1 1 1 0 0,-1 0-1 0 0,1-1 1 0 0,-1 1-1 0 0,0 0 0 0 0,-1 0 1 0 0,1 1-1 0 0,-1-1 1 0 0,1 0-1 0 0,-1 0 0 0 0,0 7 1 0 0,-1-8 3 0 0,0 0 1 0 0,0 1-1 0 0,-1-1 1 0 0,1 0-1 0 0,-1 1 0 0 0,0-1 1 0 0,0 0-1 0 0,0 0 1 0 0,0 0-1 0 0,0 0 1 0 0,-1 0-1 0 0,1 0 0 0 0,-1 0 1 0 0,0 0-1 0 0,0-1 1 0 0,0 1-1 0 0,0-1 1 0 0,-1 1-1 0 0,1-1 0 0 0,-5 4 1 0 0,-5 2 2 0 0,0 0 0 0 0,-1-1 0 0 0,1 0 0 0 0,-1-1 0 0 0,-1-1 0 0 0,1 0 0 0 0,-1-1 0 0 0,0 0 0 0 0,0-1 0 0 0,0 0 0 0 0,0-1 0 0 0,-16 0 0 0 0,17-2 6 0 0,0 0 0 0 0,0 0 0 0 0,0-2 1 0 0,1 1-1 0 0,-1-1 0 0 0,0-1 0 0 0,1 0 0 0 0,-1-1 0 0 0,1-1 0 0 0,0 0 0 0 0,1 0 0 0 0,-1-1 0 0 0,-18-13 1 0 0,24 14 7 0 0,0-1 1 0 0,0-1 0 0 0,0 1 0 0 0,1-1 0 0 0,0 0 0 0 0,0 0 0 0 0,1-1 0 0 0,0 1 0 0 0,-5-15 0 0 0,4 11-25 0 0,2 0 0 0 0,-1-1-1 0 0,2 1 1 0 0,-1-1 0 0 0,2 0 0 0 0,-2-17-1 0 0,5 21-333 0 0,1 12-791 0 0,1 15-1545 0 0,-4 3 177 0 0,0-9 1009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33.788"/>
    </inkml:context>
    <inkml:brush xml:id="br0">
      <inkml:brushProperty name="width" value="0.1" units="cm"/>
      <inkml:brushProperty name="height" value="0.1" units="cm"/>
      <inkml:brushProperty name="color" value="#E71224"/>
    </inkml:brush>
  </inkml:definitions>
  <inkml:trace contextRef="#ctx0" brushRef="#br0">114 279 9841 0 0,'-9'-53'1647'0'0,"8"44"-1084"0"0,2 8-436 0 0,-1 0 1 0 0,0 0 0 0 0,0-1-1 0 0,0 1 1 0 0,0 0 0 0 0,0 0-1 0 0,0 0 1 0 0,0 0 0 0 0,0 0-1 0 0,0 0 1 0 0,-1 0 0 0 0,1 0-1 0 0,0-1 1 0 0,-1 1 0 0 0,1 0-1 0 0,0 0 1 0 0,-1 0 0 0 0,0 0-1 0 0,1 1 1 0 0,-1-1 0 0 0,-1-1-1 0 0,1 27 151 0 0,-55 409 292 0 0,54-423-562 0 0,1-1 11 0 0,-1 0-1 0 0,-1 1 0 0 0,1-1 1 0 0,-2-1-1 0 0,1 1 0 0 0,-1 0 1 0 0,-7 10-1 0 0,11-20-14 0 0,0 0 0 0 0,0 1-1 0 0,0-1 1 0 0,0 0 0 0 0,0 0 0 0 0,0 0 0 0 0,0 0-1 0 0,0 0 1 0 0,0 0 0 0 0,0 0 0 0 0,0 0-1 0 0,-1 1 1 0 0,1-1 0 0 0,0 0 0 0 0,0 0-1 0 0,0 0 1 0 0,0 0 0 0 0,0 0 0 0 0,0 0 0 0 0,0 0-1 0 0,0 0 1 0 0,0 0 0 0 0,-1 0 0 0 0,1 0-1 0 0,0 0 1 0 0,0 0 0 0 0,0 0 0 0 0,0 1 0 0 0,0-1-1 0 0,0 0 1 0 0,0 0 0 0 0,-1 0 0 0 0,1 0-1 0 0,0 0 1 0 0,0 0 0 0 0,0 0 0 0 0,0 0-1 0 0,0-1 1 0 0,0 1 0 0 0,0 0 0 0 0,-1 0 0 0 0,1 0-1 0 0,0 0 1 0 0,0 0 0 0 0,0 0 0 0 0,0 0-1 0 0,0 0 1 0 0,0 0 0 0 0,0 0 0 0 0,-1 0 0 0 0,-1-9 88 0 0,1-9 3 0 0,2-34-56 0 0,3 1 0 0 0,2 0 0 0 0,14-54 0 0 0,56-145 24 0 0,-71 235-56 0 0,8-20 97 0 0,20-40 0 0 0,-29 67-61 0 0,1 0 0 0 0,0 0 0 0 0,0 0 0 0 0,0 1 0 0 0,1 0 0 0 0,0 0 0 0 0,1 0 0 0 0,0 1 0 0 0,0 0 0 0 0,10-8 0 0 0,-15 13-28 0 0,0 0-1 0 0,0 0 1 0 0,0 1 0 0 0,0-1 0 0 0,0 0-1 0 0,0 0 1 0 0,0 1 0 0 0,0 0-1 0 0,0-1 1 0 0,0 1 0 0 0,1 0 0 0 0,-1 0-1 0 0,0 0 1 0 0,0 0 0 0 0,0 0-1 0 0,0 1 1 0 0,0-1 0 0 0,4 2 0 0 0,-2-1 5 0 0,-1 1 1 0 0,1 0 0 0 0,-1 0 0 0 0,1 0 0 0 0,-1 0-1 0 0,0 1 1 0 0,0 0 0 0 0,0-1 0 0 0,4 6 0 0 0,3 5 70 0 0,-1 1 0 0 0,0 0 1 0 0,13 27-1 0 0,-22-40-83 0 0,46 103 173 0 0,-5 1 1 0 0,30 125 0 0 0,-65-213-488 0 0,-2-5-456 0 0,-1 0 0 0 0,4 19 0 0 0,-7-28 460 0 0,1-1-1 0 0,-1 0 0 0 0,0 1 0 0 0,0-1 0 0 0,0 1 0 0 0,0-1 0 0 0,0 1 1 0 0,-1-1-1 0 0,1 0 0 0 0,-1 1 0 0 0,1-1 0 0 0,-1 0 0 0 0,0 1 0 0 0,0-1 1 0 0,0 0-1 0 0,0 0 0 0 0,-1 0 0 0 0,1 0 0 0 0,-2 2 0 0 0,-5 2-1190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34.359"/>
    </inkml:context>
    <inkml:brush xml:id="br0">
      <inkml:brushProperty name="width" value="0.1" units="cm"/>
      <inkml:brushProperty name="height" value="0.1" units="cm"/>
      <inkml:brushProperty name="color" value="#E71224"/>
    </inkml:brush>
  </inkml:definitions>
  <inkml:trace contextRef="#ctx0" brushRef="#br0">32 572 6813 0 0,'-3'-1'139'0'0,"1"-1"0"0"0,0 0 0 0 0,0 1 0 0 0,0-1 0 0 0,0 0 0 0 0,0 0 0 0 0,0 0 0 0 0,0-1 0 0 0,1 1 0 0 0,-1 0 0 0 0,1-1 0 0 0,-1 1 0 0 0,1-1 0 0 0,0 1 0 0 0,0-1 1 0 0,0 0-1 0 0,1 0 0 0 0,-1 1 0 0 0,0-1 0 0 0,1 0 0 0 0,0 0 0 0 0,0 1 0 0 0,0-1 0 0 0,0 0 0 0 0,0 0 0 0 0,0 0 0 0 0,1 1 0 0 0,-1-1 0 0 0,1 0 0 0 0,0 0 0 0 0,0 1 0 0 0,0-1 0 0 0,0 1 1 0 0,1-1-1 0 0,-1 1 0 0 0,0-1 0 0 0,1 1 0 0 0,0 0 0 0 0,0 0 0 0 0,0 0 0 0 0,0 0 0 0 0,0 0 0 0 0,0 0 0 0 0,0 0 0 0 0,4-2 0 0 0,13-9-166 0 0,1 1 0 0 0,0 0 0 0 0,1 2-1 0 0,0 0 1 0 0,38-11 0 0 0,118-22-2549 0 0,-94 25 483 0 0,60-13 586 0 0,-131 29 1629 0 0,-11 1-43 0 0,1 1 0 0 0,0 0 0 0 0,-1-1-1 0 0,1 1 1 0 0,-1-1 0 0 0,1 1-1 0 0,0-1 1 0 0,-1 0 0 0 0,1 0 0 0 0,-1 1-1 0 0,0-1 1 0 0,1 0 0 0 0,-1-1-1 0 0,0 1 1 0 0,1 0 0 0 0,-1 0 0 0 0,0 0-1 0 0,0-1 1 0 0,0 1 0 0 0,1-3-1 0 0,1-1 367 0 0,0 2 20 0 0,-1-1 1 0 0,1 1 0 0 0,-1-1 0 0 0,0 0 0 0 0,0 0 0 0 0,-1 0 0 0 0,1 0 0 0 0,-1 0 0 0 0,2-7 0 0 0,8 199 253 0 0,0 7-432 0 0,-5-59-246 0 0,-5-130 12 0 0,2-14 65 0 0,1-14 83 0 0,-12-107-103 0 0,0 1-120 0 0,16-75 161 0 0,-5 180-94 0 0,0 0 0 0 0,1 1 1 0 0,2-1-1 0 0,0 1 1 0 0,2 0-1 0 0,17-35 1 0 0,-23 52-40 0 0,1 0 1 0 0,0 0-1 0 0,0 1 1 0 0,0 0-1 0 0,1-1 1 0 0,-1 1-1 0 0,1 0 1 0 0,0 1-1 0 0,0-1 1 0 0,1 1-1 0 0,5-4 1 0 0,-7 5-9 0 0,0 1 1 0 0,-1 0 0 0 0,1 0-1 0 0,0 1 1 0 0,0-1 0 0 0,0 0-1 0 0,0 1 1 0 0,-1 0 0 0 0,1 0-1 0 0,0 0 1 0 0,0 0 0 0 0,0 0-1 0 0,0 0 1 0 0,0 1 0 0 0,0-1-1 0 0,-1 1 1 0 0,1 0 0 0 0,0 0-1 0 0,0 0 1 0 0,-1 0 0 0 0,1 1-1 0 0,-1-1 1 0 0,3 2 0 0 0,1 2 3 0 0,0 0 0 0 0,0 0 1 0 0,-1 1-1 0 0,0-1 0 0 0,0 1 0 0 0,0 0 1 0 0,-1 0-1 0 0,0 1 0 0 0,0-1 0 0 0,0 1 1 0 0,-1 0-1 0 0,0 0 0 0 0,-1 0 0 0 0,1 0 1 0 0,-1 1-1 0 0,1 7 0 0 0,0 5 41 0 0,0-1 1 0 0,-1 1-1 0 0,-1 0 0 0 0,-1 0 1 0 0,-3 21-1 0 0,3-35-47 0 0,-1 1 0 0 0,0-1 0 0 0,0 0 0 0 0,0 0 0 0 0,-1 0 0 0 0,0-1 0 0 0,0 1 0 0 0,0 0 0 0 0,-1-1 0 0 0,0 1 0 0 0,0-1 0 0 0,-1 0 0 0 0,1 0 0 0 0,-1 0 0 0 0,0 0 1 0 0,0-1-1 0 0,-1 0 0 0 0,1 0 0 0 0,-1 0 0 0 0,0 0 0 0 0,0-1 0 0 0,0 1 0 0 0,-1-1 0 0 0,1-1 0 0 0,-1 1 0 0 0,0-1 0 0 0,1 0 0 0 0,-1 0 0 0 0,-10 1 0 0 0,1 1-271 0 0,0-2 0 0 0,-16 2 0 0 0,27-4 82 0 0,0 0 1 0 0,0 0 0 0 0,0 0-1 0 0,0 0 1 0 0,0 0-1 0 0,0-1 1 0 0,1 0 0 0 0,-1 0-1 0 0,0 0 1 0 0,0 0-1 0 0,1-1 1 0 0,-1 0 0 0 0,-5-3-1 0 0,8 4 17 0 0,-1 0 1 0 0,1-1-1 0 0,0 1 0 0 0,0-1 1 0 0,0 0-1 0 0,0 1 0 0 0,0-1 0 0 0,0 0 1 0 0,0 1-1 0 0,0-1 0 0 0,1 0 1 0 0,-1 0-1 0 0,1 0 0 0 0,-1 0 0 0 0,1 0 1 0 0,0 1-1 0 0,0-1 0 0 0,-1 0 1 0 0,1 0-1 0 0,1 0 0 0 0,-1 0 1 0 0,0 0-1 0 0,1-3 0 0 0,3-9-1045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34.777"/>
    </inkml:context>
    <inkml:brush xml:id="br0">
      <inkml:brushProperty name="width" value="0.1" units="cm"/>
      <inkml:brushProperty name="height" value="0.1" units="cm"/>
      <inkml:brushProperty name="color" value="#E71224"/>
    </inkml:brush>
  </inkml:definitions>
  <inkml:trace contextRef="#ctx0" brushRef="#br0">6 31 7005 0 0,'-1'0'26'0'0,"1"0"1"0"0,0 0 0 0 0,-1 0-1 0 0,1 0 1 0 0,0-1-1 0 0,0 1 1 0 0,-1 0 0 0 0,1 0-1 0 0,0 0 1 0 0,-1-1 0 0 0,1 1-1 0 0,0 0 1 0 0,0-1-1 0 0,0 1 1 0 0,-1 0 0 0 0,1 0-1 0 0,0-1 1 0 0,0 1 0 0 0,0 0-1 0 0,0-1 1 0 0,0 1-1 0 0,-1 0 1 0 0,1-1 0 0 0,0 1-1 0 0,0 0 1 0 0,0-1 0 0 0,0 1-1 0 0,0 0 1 0 0,0-1-1 0 0,0 1 1 0 0,0 0 0 0 0,0-1-1 0 0,2-20 5757 0 0,0 33-5330 0 0,0-1-1 0 0,1 1 1 0 0,6 14-1 0 0,1 7-116 0 0,1 18 76 0 0,-1 1-1 0 0,-3 0 1 0 0,-3 1-1 0 0,-1-1 1 0 0,-8 88 0 0 0,-2-92-320 0 0,3-31-190 0 0,5-25-634 0 0,-2-42-3676 0 0,0 34 2836 0 0,-1-3-367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35.212"/>
    </inkml:context>
    <inkml:brush xml:id="br0">
      <inkml:brushProperty name="width" value="0.1" units="cm"/>
      <inkml:brushProperty name="height" value="0.1" units="cm"/>
      <inkml:brushProperty name="color" value="#E71224"/>
    </inkml:brush>
  </inkml:definitions>
  <inkml:trace contextRef="#ctx0" brushRef="#br0">40 6 8229 0 0,'-9'-2'112'0'0,"8"2"-1"0"0,1-1 1 0 0,-1 1-1 0 0,0-1 1 0 0,0 1-1 0 0,0 0 1 0 0,0-1-1 0 0,0 1 1 0 0,0 0 0 0 0,0 0-1 0 0,1 0 1 0 0,-1 0-1 0 0,0 0 1 0 0,0 0-1 0 0,0 0 1 0 0,0 0-1 0 0,0 0 1 0 0,0 0-1 0 0,0 0 1 0 0,0 1 0 0 0,0-1-1 0 0,0 0 1 0 0,1 1-1 0 0,-1-1 1 0 0,0 0-1 0 0,0 1 1 0 0,0-1-1 0 0,1 1 1 0 0,-1 0-1 0 0,0-1 1 0 0,0 1-1 0 0,1-1 1 0 0,-1 1 0 0 0,0 1-1 0 0,1-1 6 0 0,-1 0 0 0 0,1-1-1 0 0,0 1 1 0 0,0 0 0 0 0,0 0 0 0 0,0 0-1 0 0,0-1 1 0 0,0 1 0 0 0,0 0 0 0 0,0 0-1 0 0,0 0 1 0 0,0 0 0 0 0,0-1 0 0 0,1 1-1 0 0,-1 0 1 0 0,0 0 0 0 0,1-1 0 0 0,-1 1-1 0 0,0 0 1 0 0,1 0 0 0 0,-1-1 0 0 0,1 1-1 0 0,-1-1 1 0 0,1 1 0 0 0,-1 0 0 0 0,1-1-1 0 0,0 1 1 0 0,-1-1 0 0 0,1 1 0 0 0,0-1-1 0 0,-1 1 1 0 0,1-1 0 0 0,0 0 0 0 0,1 1-1 0 0,35 16 707 0 0,-23-12-411 0 0,27 13 27 0 0,97 50-52 0 0,-116-56-396 0 0,0 2 0 0 0,-1 0 0 0 0,37 34 0 0 0,-55-46 12 0 0,0 0-1 0 0,-1 1 0 0 0,1-1 0 0 0,-1 1 1 0 0,0 0-1 0 0,0 0 0 0 0,0-1 0 0 0,0 1 1 0 0,-1 0-1 0 0,1 1 0 0 0,-1-1 0 0 0,1 0 1 0 0,-1 0-1 0 0,0 1 0 0 0,-1-1 0 0 0,1 0 1 0 0,0 1-1 0 0,-1-1 0 0 0,0 1 0 0 0,0-1 1 0 0,0 1-1 0 0,0-1 0 0 0,0 0 0 0 0,-1 1 1 0 0,0-1-1 0 0,0 1 0 0 0,0-1 0 0 0,0 0 1 0 0,0 0-1 0 0,0 1 0 0 0,-1-1 1 0 0,0 0-1 0 0,1 0 0 0 0,-1 0 0 0 0,0-1 1 0 0,-4 5-1 0 0,-7 7 29 0 0,0-1 1 0 0,-1 0-1 0 0,-1-1 1 0 0,0-1-1 0 0,-21 13 1 0 0,31-21-37 0 0,-6 5-50 0 0,-12 5-129 0 0,1 2 0 0 0,1 1 1 0 0,1 0-1 0 0,-36 38 0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35.551"/>
    </inkml:context>
    <inkml:brush xml:id="br0">
      <inkml:brushProperty name="width" value="0.1" units="cm"/>
      <inkml:brushProperty name="height" value="0.1" units="cm"/>
      <inkml:brushProperty name="color" value="#E71224"/>
    </inkml:brush>
  </inkml:definitions>
  <inkml:trace contextRef="#ctx0" brushRef="#br0">63 2 7937 0 0,'-37'-1'1940'0'0,"36"0"-1820"0"0,0 1 0 0 0,0 0 0 0 0,0 0 1 0 0,0 0-1 0 0,0 1 0 0 0,0-1 0 0 0,0 0 0 0 0,0 0 0 0 0,0 0 1 0 0,0 1-1 0 0,0-1 0 0 0,0 0 0 0 0,0 1 0 0 0,1-1 1 0 0,-1 1-1 0 0,0-1 0 0 0,0 1 0 0 0,0 0 0 0 0,0-1 1 0 0,1 1-1 0 0,-1 0 0 0 0,0-1 0 0 0,1 1 0 0 0,-1 0 1 0 0,1 0-1 0 0,-1 0 0 0 0,1 0 0 0 0,-1 0 0 0 0,1-1 1 0 0,-1 1-1 0 0,1 0 0 0 0,0 0 0 0 0,-1 1 0 0 0,2 0-51 0 0,0-1 1 0 0,0 0-1 0 0,-1 0 0 0 0,1 0 0 0 0,0 0 0 0 0,0 0 1 0 0,0 0-1 0 0,0 0 0 0 0,0 0 0 0 0,1 0 0 0 0,-1-1 0 0 0,0 1 1 0 0,0 0-1 0 0,0-1 0 0 0,1 1 0 0 0,-1-1 0 0 0,0 1 1 0 0,1-1-1 0 0,-1 0 0 0 0,3 1 0 0 0,1 0 139 0 0,92 32 959 0 0,-54-20-1034 0 0,0 2 0 0 0,57 29 0 0 0,-93-40-115 0 0,1 1 1 0 0,0 0-1 0 0,-1 0 0 0 0,0 1 0 0 0,0 0 0 0 0,0 0 0 0 0,-1 1 1 0 0,0-1-1 0 0,0 1 0 0 0,6 11 0 0 0,-10-14 8 0 0,0 0-1 0 0,0 1 0 0 0,0-1 1 0 0,0 0-1 0 0,-1 1 1 0 0,0-1-1 0 0,0 1 0 0 0,0-1 1 0 0,0 1-1 0 0,-1-1 1 0 0,0 1-1 0 0,0-1 0 0 0,0 1 1 0 0,-1 0-1 0 0,1-1 1 0 0,-1 1-1 0 0,0-1 0 0 0,0 1 1 0 0,-1-1-1 0 0,1 0 0 0 0,-1 1 1 0 0,-2 4-1 0 0,-3 1-37 0 0,1 0 0 0 0,-1 0-1 0 0,-1-1 1 0 0,0 0 0 0 0,0 0 0 0 0,-1-1-1 0 0,0 0 1 0 0,0-1 0 0 0,-1 0-1 0 0,-16 9 1 0 0,-3 0-1190 0 0,-1-2-1 0 0,-49 17 1 0 0,43-19-489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36.126"/>
    </inkml:context>
    <inkml:brush xml:id="br0">
      <inkml:brushProperty name="width" value="0.1" units="cm"/>
      <inkml:brushProperty name="height" value="0.1" units="cm"/>
      <inkml:brushProperty name="color" value="#E71224"/>
    </inkml:brush>
  </inkml:definitions>
  <inkml:trace contextRef="#ctx0" brushRef="#br0">308 69 7873 0 0,'-1'-3'75'0'0,"0"0"0"0"0,-1 0 0 0 0,2 0 0 0 0,-1 0 0 0 0,0 0 0 0 0,1 0 0 0 0,-1-4 0 0 0,1 5 92 0 0,0 0 1 0 0,0 0-1 0 0,0 0 1 0 0,0 0-1 0 0,-1 0 0 0 0,1 1 1 0 0,-1-1-1 0 0,1 0 1 0 0,-1 0-1 0 0,0 0 1 0 0,0 1-1 0 0,0-1 0 0 0,0 0 1 0 0,0 1-1 0 0,0-1 1 0 0,0 1-1 0 0,0-1 1 0 0,0 1-1 0 0,-1-1 1 0 0,1 1-1 0 0,-3-2 0 0 0,3 3-113 0 0,1 0 0 0 0,0-1 0 0 0,0 1 0 0 0,-1 0 0 0 0,1 0 0 0 0,0 0-1 0 0,0 0 1 0 0,-1 0 0 0 0,1 0 0 0 0,0 0 0 0 0,0 0 0 0 0,-1 0 0 0 0,1 0-1 0 0,0 0 1 0 0,-1 0 0 0 0,1 0 0 0 0,0 0 0 0 0,0 0 0 0 0,-1 0-1 0 0,1 0 1 0 0,0 0 0 0 0,0 0 0 0 0,-1 0 0 0 0,1 0 0 0 0,0 0 0 0 0,-1 0-1 0 0,1 0 1 0 0,0 1 0 0 0,0-1 0 0 0,0 0 0 0 0,-1 0 0 0 0,1 0 0 0 0,0 1-1 0 0,0-1 1 0 0,0 0 0 0 0,-1 0 0 0 0,1 0 0 0 0,0 1 0 0 0,0-1 0 0 0,0 0-1 0 0,0 0 1 0 0,0 1 0 0 0,-1-1 0 0 0,1 0 0 0 0,0 0 0 0 0,0 1 0 0 0,0-1-1 0 0,0 0 1 0 0,0 1 0 0 0,0-1 0 0 0,0 0 0 0 0,0 0 0 0 0,0 1-1 0 0,0-1 1 0 0,0 0 0 0 0,0 1 0 0 0,0-1 0 0 0,0 0 0 0 0,1 0 0 0 0,-1 1-1 0 0,0-1 1 0 0,0 0 0 0 0,3 24 677 0 0,-2-23-694 0 0,1 10 26 0 0,0 0 1 0 0,0 0-1 0 0,-1 0 1 0 0,0 0-1 0 0,-1 0 1 0 0,-1 0-1 0 0,1 0 0 0 0,-2 0 1 0 0,1 0-1 0 0,-2 0 1 0 0,-5 17-1 0 0,2-14-21 0 0,0-1 0 0 0,-1 0 0 0 0,0-1 0 0 0,-1 1 0 0 0,0-2 0 0 0,-1 1 0 0 0,-1-1-1 0 0,-17 16 1 0 0,-9 4 7 0 0,-50 34 0 0 0,54-43-40 0 0,22-16-7 0 0,9-6-4 0 0,0 1 0 0 0,0-1 0 0 0,-1 1 0 0 0,1-1 0 0 0,0 1 1 0 0,0 0-1 0 0,0-1 0 0 0,0 1 0 0 0,0 0 0 0 0,0 0 0 0 0,0 0 0 0 0,0 0 0 0 0,0 0 0 0 0,1 0 1 0 0,-2 1-1 0 0,59 12 320 0 0,21 4-941 0 0,0 4 1 0 0,103 42-1 0 0,-164-49-4533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20.526"/>
    </inkml:context>
    <inkml:brush xml:id="br0">
      <inkml:brushProperty name="width" value="0.1" units="cm"/>
      <inkml:brushProperty name="height" value="0.1" units="cm"/>
      <inkml:brushProperty name="color" value="#E71224"/>
    </inkml:brush>
  </inkml:definitions>
  <inkml:trace contextRef="#ctx0" brushRef="#br0">10 48 8265 0 0,'-1'-1'23'0'0,"1"1"1"0"0,-1-1-1 0 0,1 1 0 0 0,0-1 1 0 0,-1 1-1 0 0,1-1 1 0 0,0 1-1 0 0,-1-1 0 0 0,1 1 1 0 0,0-1-1 0 0,0 0 1 0 0,0 1-1 0 0,-1-1 0 0 0,1 1 1 0 0,0-1-1 0 0,0 0 1 0 0,0 1-1 0 0,0-1 0 0 0,0 0 1 0 0,0 1-1 0 0,0-1 1 0 0,0 1-1 0 0,1-1 0 0 0,-1 0 1 0 0,0 1-1 0 0,0-1 1 0 0,0 1-1 0 0,1-1 0 0 0,-1 0 1 0 0,1 0-1 0 0,0-11 2139 0 0,-10 0 509 0 0,9 12-2636 0 0,0 0 0 0 0,0 0 0 0 0,1 0 0 0 0,-1 0 0 0 0,0 0 0 0 0,0 0 0 0 0,0 0 1 0 0,0 0-1 0 0,0 0 0 0 0,0 0 0 0 0,0 0 0 0 0,1 0 0 0 0,-1 0 0 0 0,0 0 0 0 0,0 0 0 0 0,0-1 1 0 0,0 1-1 0 0,0 0 0 0 0,0 0 0 0 0,0 0 0 0 0,0 0 0 0 0,0 0 0 0 0,0 0 0 0 0,0 0 0 0 0,0-1 1 0 0,0 1-1 0 0,0 0 0 0 0,0 0 0 0 0,0 0 0 0 0,0 0 0 0 0,0 0 0 0 0,0 0 0 0 0,0 0 0 0 0,0-1 1 0 0,0 1-1 0 0,0 0 0 0 0,0 0 0 0 0,0 0 0 0 0,0 0 0 0 0,0 0 0 0 0,0 0 0 0 0,0 0 1 0 0,0-1-1 0 0,0 1 0 0 0,0 0 0 0 0,0 0 0 0 0,0 0 0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08:36.481"/>
    </inkml:context>
    <inkml:brush xml:id="br0">
      <inkml:brushProperty name="width" value="0.1" units="cm"/>
      <inkml:brushProperty name="height" value="0.1" units="cm"/>
      <inkml:brushProperty name="color" value="#E71224"/>
    </inkml:brush>
  </inkml:definitions>
  <inkml:trace contextRef="#ctx0" brushRef="#br0">244 12 9165 0 0,'-2'-2'-13'0'0,"1"1"0"0"0,-1 0 0 0 0,1 0 0 0 0,-1 0 0 0 0,0 0 0 0 0,0 0 0 0 0,1 0 0 0 0,-1 1 0 0 0,-4-2 0 0 0,6 2 24 0 0,-1 0 1 0 0,1 0 0 0 0,-1 0-1 0 0,1 0 1 0 0,-1 0 0 0 0,1 0-1 0 0,-1 0 1 0 0,1 0-1 0 0,-1 0 1 0 0,1 1 0 0 0,-1-1-1 0 0,1 0 1 0 0,-1 0 0 0 0,1 0-1 0 0,0 1 1 0 0,-1-1-1 0 0,1 0 1 0 0,-1 1 0 0 0,1-1-1 0 0,0 0 1 0 0,-1 1 0 0 0,1-1-1 0 0,-1 0 1 0 0,1 1 0 0 0,-2 3 123 0 0,1-1 1 0 0,-1 1-1 0 0,1 0 1 0 0,0-1-1 0 0,1 1 1 0 0,-1 0-1 0 0,0 7 1 0 0,1-7-50 0 0,-9 47 1029 0 0,-27 88 0 0 0,28-112-1042 0 0,-3 4-14 0 0,-2-1 0 0 0,-1 0 1 0 0,-1 0-1 0 0,-1-2 0 0 0,-35 46 1 0 0,47-69 31 0 0,0 0 1 0 0,1 0 0 0 0,0 0 0 0 0,0 0-1 0 0,1 1 1 0 0,-1-1 0 0 0,1 1-1 0 0,0-1 1 0 0,-1 9 0 0 0,5-13 65 0 0,0 0 0 0 0,0 0 0 0 0,0 0 0 0 0,1 0 0 0 0,-1 0 0 0 0,0-1 0 0 0,1 1 0 0 0,-1-1 0 0 0,1 1 0 0 0,3-1 0 0 0,-3 0 47 0 0,28 4 169 0 0,0 1-1 0 0,-1 2 1 0 0,0 0 0 0 0,55 23 0 0 0,-71-24-718 0 0,-1 0 0 0 0,1 1 0 0 0,-1 1 0 0 0,0 0 0 0 0,-1 0-1 0 0,0 2 1 0 0,0-1 0 0 0,-1 1 0 0 0,0 1 0 0 0,-1 0 0 0 0,11 16 0 0 0,-1 3-1444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2:09.189"/>
    </inkml:context>
    <inkml:brush xml:id="br0">
      <inkml:brushProperty name="width" value="0.1" units="cm"/>
      <inkml:brushProperty name="height" value="0.1" units="cm"/>
      <inkml:brushProperty name="color" value="#AE198D"/>
      <inkml:brushProperty name="inkEffects" value="galaxy"/>
      <inkml:brushProperty name="anchorX" value="-17440.01172"/>
      <inkml:brushProperty name="anchorY" value="-10215.1416"/>
      <inkml:brushProperty name="scaleFactor" value="0.5"/>
    </inkml:brush>
  </inkml:definitions>
  <inkml:trace contextRef="#ctx0" brushRef="#br0">651 166 6813 0 0,'0'0'0'0'0,"0"0"-28"0"0,0-2 364 0 0,1 1-244 0 0,0-1 143 0 0,0 1 68 0 0,0-1 44 0 0,0 1 61 0 0,1-1 19 0 0,1 0 118 0 0,0 0-310 0 0,0 0 279 0 0,1-1-3 0 0,0 0-70 0 0,1 1 56 0 0,-1-1 17 0 0,1 1-16 0 0,1-1 3 0 0,-2 0-19 0 0,0-1-38 0 0,-1 0-69 0 0,0-2-2 0 0,-2-1-44 0 0,0-2-80 0 0,-1-2 5 0 0,-2 0-82 0 0,0-1-52 0 0,-3-1-22 0 0,-2 1-25 0 0,-2 1-49 0 0,-3 0-45 0 0,-5 3 9 0 0,-3 2 11 0 0,-5 2-20 0 0,-5 3 21 0 0,-4 4 18 0 0,-4 2-10 0 0,-3 3 9 0 0,-2 3 17 0 0,1 3-19 0 0,3 3-16 0 0,2 1 9 0 0,4 3 5 0 0,4 1 11 0 0,6 1-34 0 0,5 1 52 0 0,4 1-44 0 0,3 0 28 0 0,3 0 2 0 0,4 0 31 0 0,3 0-12 0 0,4-2 1 0 0,1 0 24 0 0,4-1-40 0 0,4-1 45 0 0,5-1-13 0 0,4-1-6 0 0,5 0-6 0 0,6-2-12 0 0,6 1 2 0 0,4 0-16 0 0,6-1 4 0 0,3 1 2 0 0,2 0-14 0 0,-2 0 4 0 0,-1 0-12 0 0,-4 0 8 0 0,-4 0-35 0 0,-6-1 28 0 0,-6 0 19 0 0,-5-1-16 0 0,-7 0 40 0 0,-5 0 41 0 0,-7-1-10 0 0,-6 0 25 0 0,-5 0 10 0 0,-6 0 21 0 0,-6-1-37 0 0,-5 0 17 0 0,-6-1-19 0 0,-5 0-66 0 0,-6-2 8 0 0,-6 0-16 0 0,-3-2 2 0 0,-5-2-35 0 0,-1-1 38 0 0,-1-1-23 0 0,1-3-6 0 0,1-2 2 0 0,3-2-2 0 0,4-1 4 0 0,4-2-19 0 0,5-1 34 0 0,4-2-35 0 0,5 0-21 0 0,4-1-41 0 0,5-2-80 0 0,4 0-19 0 0,3 0-95 0 0,4-1-62 0 0,2 0-74 0 0,4 0-110 0 0,3 0-98 0 0,2-1-71 0 0,3 0-81 0 0,2-1-188 0 0,3-1-96 0 0,3 0-165 0 0,2-1-31 0 0,4-1-213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2:09.905"/>
    </inkml:context>
    <inkml:brush xml:id="br0">
      <inkml:brushProperty name="width" value="0.1" units="cm"/>
      <inkml:brushProperty name="height" value="0.1" units="cm"/>
      <inkml:brushProperty name="color" value="#AE198D"/>
      <inkml:brushProperty name="inkEffects" value="galaxy"/>
      <inkml:brushProperty name="anchorX" value="-16037.89648"/>
      <inkml:brushProperty name="anchorY" value="-9827.87891"/>
      <inkml:brushProperty name="scaleFactor" value="0.5"/>
    </inkml:brush>
  </inkml:definitions>
  <inkml:trace contextRef="#ctx0" brushRef="#br0">42 207 8133 0 0,'0'0'0'0'0,"-2"-2"100"0"0,0-2 126 0 0,-1-2 43 0 0,0-1 103 0 0,0 0 51 0 0,0 2 0 0 0,0 1 3 0 0,1 1 3 0 0,-1 3-113 0 0,2 0-80 0 0,0 2-68 0 0,0 2-57 0 0,0 2 43 0 0,0 2 0 0 0,-1 3 27 0 0,1 3 32 0 0,-1 4 45 0 0,1 3 43 0 0,-1 3 29 0 0,1 5 52 0 0,-1 2-103 0 0,1 3 39 0 0,1 2-52 0 0,0 2 2 0 0,2 0-77 0 0,1 1-13 0 0,0 0-39 0 0,2-1-78 0 0,0-1-9 0 0,1-1-27 0 0,0-2 16 0 0,-1-3-25 0 0,0-2-8 0 0,0-3-2 0 0,-1-2 3 0 0,0-4-25 0 0,-2-2 40 0 0,0-3-17 0 0,-1-3 5 0 0,-1-2-4 0 0,0-4 52 0 0,0-3-20 0 0,-1-1 4 0 0,0-4 24 0 0,0-1-17 0 0,0-2-26 0 0,-1-3 35 0 0,1-2-21 0 0,-1-2-22 0 0,1-3-16 0 0,-1-2 16 0 0,0-3-21 0 0,1-2-3 0 0,-1-4 5 0 0,0-3-17 0 0,1-3 15 0 0,0-3-20 0 0,1-4 25 0 0,0-2-36 0 0,2-2 16 0 0,1-3-1 0 0,1-1 23 0 0,2-1-7 0 0,1 0-5 0 0,2 1 12 0 0,2 0-19 0 0,2 3 20 0 0,0 3-6 0 0,3 4-7 0 0,0 3-7 0 0,0 6 20 0 0,1 4-11 0 0,0 5-6 0 0,0 4 7 0 0,1 5-7 0 0,-1 4-3 0 0,0 4-4 0 0,1 4 14 0 0,0 3-41 0 0,0 4 40 0 0,1 4 1 0 0,-1 4 0 0 0,1 4 12 0 0,0 4-4 0 0,-2 3 26 0 0,0 4 6 0 0,-2 2 10 0 0,-1 2-16 0 0,-3 2 16 0 0,-3 1-20 0 0,-1-1-8 0 0,-3 0 30 0 0,-1-2-33 0 0,-3-1 10 0 0,-2-2-3 0 0,-1-3-14 0 0,-1-2-5 0 0,-1-2 14 0 0,-1-3 9 0 0,0-2-34 0 0,0-4 29 0 0,-1-2-24 0 0,1-2 21 0 0,0-4 27 0 0,1-2-22 0 0,1-4 42 0 0,1-1-12 0 0,1-3 5 0 0,1-1 0 0 0,1-4-23 0 0,1-1 21 0 0,1-4-27 0 0,1-2 3 0 0,1-4-48 0 0,2-2 17 0 0,2-3-12 0 0,2-4-8 0 0,2-2 35 0 0,2-4-57 0 0,3-1 31 0 0,2-3-24 0 0,3 0 34 0 0,2-1-10 0 0,2 0 14 0 0,1 2-22 0 0,2 3-8 0 0,0 3 26 0 0,-1 5-28 0 0,-1 4 41 0 0,-4 5-40 0 0,-1 6 4 0 0,-4 4-11 0 0,-3 6 15 0 0,-3 4-5 0 0,-2 3-2 0 0,-2 5 24 0 0,-1 2-17 0 0,0 4 20 0 0,0 3 9 0 0,1 3 26 0 0,0 2-15 0 0,1 2 20 0 0,-1 1 9 0 0,0 3-16 0 0,-1 0-3 0 0,-1 1 5 0 0,0 1-12 0 0,-1-2-6 0 0,-1 1 6 0 0,0-2 21 0 0,0 0-72 0 0,-1-2 27 0 0,0-1-90 0 0,0-2-51 0 0,-1-2-149 0 0,-1-2-176 0 0,2-3-176 0 0,-3-4-222 0 0,0-3-163 0 0,-1-4-225 0 0,1-3-10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2:10.132"/>
    </inkml:context>
    <inkml:brush xml:id="br0">
      <inkml:brushProperty name="width" value="0.1" units="cm"/>
      <inkml:brushProperty name="height" value="0.1" units="cm"/>
      <inkml:brushProperty name="color" value="#AE198D"/>
      <inkml:brushProperty name="inkEffects" value="galaxy"/>
      <inkml:brushProperty name="anchorX" value="-17785.02344"/>
      <inkml:brushProperty name="anchorY" value="-11269.45313"/>
      <inkml:brushProperty name="scaleFactor" value="0.5"/>
    </inkml:brush>
  </inkml:definitions>
  <inkml:trace contextRef="#ctx0" brushRef="#br0">32 3 9197 0 0,'0'0'0'0'0,"-1"0"108"0"0,0 0 33 0 0,1-2-19 0 0,-2 1 2 0 0,1 1 10 0 0,0 1 86 0 0,-1 1 59 0 0,2 3 54 0 0,-1 1 8 0 0,0 4 52 0 0,0 3 123 0 0,1 4 53 0 0,-2 4 61 0 0,0 3-8 0 0,0 3-18 0 0,-2 2 4 0 0,1 2-144 0 0,-1 2-16 0 0,2-1-102 0 0,0 2-45 0 0,3 0-75 0 0,1 0-75 0 0,1 0-33 0 0,2 0-55 0 0,1 0 9 0 0,0-1-55 0 0,1 1-38 0 0,0-3-94 0 0,0 0-137 0 0,0-2-194 0 0,-1-1-233 0 0,1-4-215 0 0,-1-3-226 0 0,-1-4-210 0 0,1-5-46 0 0,-2-4-321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2:10.435"/>
    </inkml:context>
    <inkml:brush xml:id="br0">
      <inkml:brushProperty name="width" value="0.1" units="cm"/>
      <inkml:brushProperty name="height" value="0.1" units="cm"/>
      <inkml:brushProperty name="color" value="#AE198D"/>
      <inkml:brushProperty name="inkEffects" value="galaxy"/>
      <inkml:brushProperty name="anchorX" value="-18689.39453"/>
      <inkml:brushProperty name="anchorY" value="-12839.70996"/>
      <inkml:brushProperty name="scaleFactor" value="0.5"/>
    </inkml:brush>
  </inkml:definitions>
  <inkml:trace contextRef="#ctx0" brushRef="#br0">406 172 9433 0 0,'0'0'0'0'0,"1"-3"120"0"0,1-2 112 0 0,1-5 19 0 0,2-2 39 0 0,-1-2 90 0 0,1-1 16 0 0,0 0 22 0 0,-2 0 4 0 0,0 0-106 0 0,-1 2-62 0 0,-2 0 25 0 0,-3 2-26 0 0,-2 2-42 0 0,-2 1-3 0 0,-4 1 36 0 0,-2 3 47 0 0,-2 2-2 0 0,-3 1 47 0 0,-2 4 14 0 0,-3 1 8 0 0,-1 4 38 0 0,-1 3 79 0 0,-1 3-57 0 0,0 4-14 0 0,0 3-22 0 0,1 4-3 0 0,1 4-30 0 0,1 3 7 0 0,2 3-46 0 0,2 3-68 0 0,0 1-1 0 0,3 1-39 0 0,1 1-12 0 0,3-1-51 0 0,2-1-6 0 0,2-2-44 0 0,4-2-47 0 0,3-1-4 0 0,4-4-9 0 0,4-2 51 0 0,4-3-48 0 0,3-3-6 0 0,5-3-69 0 0,3-2-44 0 0,5-3-165 0 0,2-4-95 0 0,3-3-205 0 0,3-3-246 0 0,1-2-135 0 0,1-6-245 0 0,-1-3-201 0 0,-1-3-185 0 0,-1-4-57 0 0,-3-2-7 0 0,-1-3-148 0 0,-7 2-7413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2:11.043"/>
    </inkml:context>
    <inkml:brush xml:id="br0">
      <inkml:brushProperty name="width" value="0.1" units="cm"/>
      <inkml:brushProperty name="height" value="0.1" units="cm"/>
      <inkml:brushProperty name="color" value="#AE198D"/>
      <inkml:brushProperty name="inkEffects" value="galaxy"/>
      <inkml:brushProperty name="anchorX" value="-19591.65234"/>
      <inkml:brushProperty name="anchorY" value="-14148.97656"/>
      <inkml:brushProperty name="scaleFactor" value="0.5"/>
    </inkml:brush>
  </inkml:definitions>
  <inkml:trace contextRef="#ctx0" brushRef="#br0">86 311 9365 0 0,'0'0'0'0'0,"-1"-1"144"0"0,1-1 154 0 0,1-3 45 0 0,-1 0 80 0 0,0 1 59 0 0,-2 0 76 0 0,1 1 0 0 0,0 2 27 0 0,0 1-200 0 0,0 1-85 0 0,1 2-104 0 0,0 0-39 0 0,0 2-58 0 0,0 1-33 0 0,-1 1 70 0 0,0 3 26 0 0,0 3 69 0 0,-1 2 24 0 0,0 4 74 0 0,-2 3-6 0 0,1 2 17 0 0,-1 3-25 0 0,-1 1-52 0 0,-1 1-33 0 0,1 1-33 0 0,0-1-33 0 0,0 0-41 0 0,1-1-44 0 0,1-1-19 0 0,0-1-14 0 0,1-3-19 0 0,0-1-29 0 0,0-3-7 0 0,1-2 3 0 0,-1-3-26 0 0,0-3 78 0 0,0-2-15 0 0,0-2 17 0 0,0-4-29 0 0,0-2-29 0 0,0-2-39 0 0,1-3 12 0 0,0-2-49 0 0,0-2-35 0 0,0-3-53 0 0,1-3 20 0 0,-1-2-30 0 0,1-3 35 0 0,0-3 21 0 0,0-2 9 0 0,1-3 25 0 0,-1-3 13 0 0,2-3 17 0 0,1-3-7 0 0,1-3 55 0 0,2-1 3 0 0,1-3 16 0 0,2-1-29 0 0,2 0 34 0 0,2-1-16 0 0,0 3 28 0 0,3 0-36 0 0,0 3 12 0 0,0 4 10 0 0,1 3 15 0 0,-1 5 24 0 0,1 4 0 0 0,-2 5-26 0 0,0 5 14 0 0,-2 4 13 0 0,0 4 0 0 0,-2 4-22 0 0,0 4-25 0 0,-2 3 5 0 0,2 4 20 0 0,-1 3 20 0 0,0 4 34 0 0,-1 4-26 0 0,1 4 34 0 0,-2 3 9 0 0,0 3 36 0 0,0 3-4 0 0,-2 1 5 0 0,-2 2-5 0 0,-1 1-12 0 0,-1-2 3 0 0,-1 0-16 0 0,-1-1-29 0 0,0-3-6 0 0,-1-2-15 0 0,0-2-12 0 0,0-3-8 0 0,-1-3-31 0 0,0-2 36 0 0,0-3-32 0 0,0-2 28 0 0,-1-4-3 0 0,1-2-12 0 0,0-3 8 0 0,0-3 40 0 0,0-2-22 0 0,1-3-14 0 0,0-2 29 0 0,1-2-20 0 0,1-2 11 0 0,0-2 2 0 0,1-4-47 0 0,1-1-14 0 0,3-4 19 0 0,-1-2 6 0 0,2-5-40 0 0,0-2 28 0 0,2-4-34 0 0,1-2 0 0 0,2-3 23 0 0,2 0-8 0 0,3-2-25 0 0,2 0 3 0 0,3 2 26 0 0,2 1-9 0 0,2 3-1 0 0,2 4 6 0 0,-1 2-25 0 0,0 5 8 0 0,-1 4 5 0 0,-2 3-30 0 0,-2 5-19 0 0,-3 4 27 0 0,-2 4-20 0 0,-3 4 39 0 0,-2 4 8 0 0,-2 4 4 0 0,-2 4 20 0 0,-1 4 52 0 0,0 5 32 0 0,-2 3 10 0 0,-2 5 11 0 0,0 2-5 0 0,-1 4-2 0 0,-3 2 15 0 0,0 2-29 0 0,-2 1 10 0 0,0 0-56 0 0,0 1-26 0 0,0 0-1 0 0,-1 0-93 0 0,1-1-157 0 0,2 1-223 0 0,0-2-286 0 0,1-1-349 0 0,-1-2-351 0 0,0-2-325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2:11.499"/>
    </inkml:context>
    <inkml:brush xml:id="br0">
      <inkml:brushProperty name="width" value="0.1" units="cm"/>
      <inkml:brushProperty name="height" value="0.1" units="cm"/>
      <inkml:brushProperty name="color" value="#AE198D"/>
      <inkml:brushProperty name="inkEffects" value="galaxy"/>
      <inkml:brushProperty name="anchorX" value="-21093.375"/>
      <inkml:brushProperty name="anchorY" value="-15464"/>
      <inkml:brushProperty name="scaleFactor" value="0.5"/>
    </inkml:brush>
  </inkml:definitions>
  <inkml:trace contextRef="#ctx0" brushRef="#br0">0 131 7005 0 0,'0'0'0'0'0,"4"0"152"0"0,4 0 121 0 0,9-1 36 0 0,7 0 95 0 0,10-1 140 0 0,10 1 3 0 0,12 0 157 0 0,11 1 10 0 0,12-1-86 0 0,11 1 28 0 0,14 0 3 0 0,12 1-9 0 0,14-1-49 0 0,12 0 66 0 0,14-1 5 0 0,13-2 10 0 0,11-2 33 0 0,10 0-3 0 0,8-2-20 0 0,5-1-25 0 0,3 1-13 0 0,1 0 155 0 0,-2 1-173 0 0,-4 1 142 0 0,-4 2-121 0 0,-6 1-251 0 0,-7 1 202 0 0,-10 1-298 0 0,-11 1 165 0 0,-11-1-456 0 0,-14 0 234 0 0,-13-1-369 0 0,-16-1 204 0 0,-14-2-86 0 0,-15 0-22 0 0,-13-2 48 0 0,-13 1-13 0 0,-12-2 28 0 0,-12 2-11 0 0,-9-1 4 0 0,-8 0 5 0 0,-9 2 8 0 0,-6 0-17 0 0,-7 0-115 0 0,-7 2-47 0 0,-6-1-4 0 0,-7 2-499 0 0,-6-1-48 0 0,-5 2-436 0 0,-3 1-248 0 0,-4 1-541 0 0,-3 1-266 0 0,-4 1-482 0 0,11 0-12800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2:18.157"/>
    </inkml:context>
    <inkml:brush xml:id="br0">
      <inkml:brushProperty name="width" value="0.1" units="cm"/>
      <inkml:brushProperty name="height" value="0.1" units="cm"/>
      <inkml:brushProperty name="color" value="#AE198D"/>
      <inkml:brushProperty name="inkEffects" value="galaxy"/>
      <inkml:brushProperty name="anchorX" value="-26218.14063"/>
      <inkml:brushProperty name="anchorY" value="-16193.31445"/>
      <inkml:brushProperty name="scaleFactor" value="0.5"/>
    </inkml:brush>
  </inkml:definitions>
  <inkml:trace contextRef="#ctx0" brushRef="#br0">182 23 10253 0 0,'0'0'0'0'0,"-1"-1"172"0"0,-3-2 168 0 0,-1-3-29 0 0,0 1 65 0 0,-1 1 8 0 0,0 2 15 0 0,1 1 18 0 0,0 2-22 0 0,2 1-193 0 0,0 1-95 0 0,2 2 5 0 0,0 1-19 0 0,0 2 32 0 0,0 3 18 0 0,-1 3 53 0 0,0 3 68 0 0,-1 3 64 0 0,-1 5 30 0 0,-1 2 10 0 0,0 4-12 0 0,-1 1 39 0 0,0 2 21 0 0,-1 1-56 0 0,0 1-41 0 0,0 1-65 0 0,-1 0-48 0 0,0-1 2 0 0,0 1-54 0 0,-1-1-43 0 0,1-1-94 0 0,-1 0 22 0 0,2-1-34 0 0,0 0 6 0 0,2-2-3 0 0,0 0-19 0 0,2-2-186 0 0,1-1-78 0 0,1-2-163 0 0,1-2-226 0 0,1-3-199 0 0,0-2-288 0 0,1-4-307 0 0,-1-3-138 0 0,0-2-187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2:18.587"/>
    </inkml:context>
    <inkml:brush xml:id="br0">
      <inkml:brushProperty name="width" value="0.1" units="cm"/>
      <inkml:brushProperty name="height" value="0.1" units="cm"/>
      <inkml:brushProperty name="color" value="#AE198D"/>
      <inkml:brushProperty name="inkEffects" value="galaxy"/>
      <inkml:brushProperty name="anchorX" value="-25197.16016"/>
      <inkml:brushProperty name="anchorY" value="-16216.1582"/>
      <inkml:brushProperty name="scaleFactor" value="0.5"/>
    </inkml:brush>
  </inkml:definitions>
  <inkml:trace contextRef="#ctx0" brushRef="#br0">569 181 7357 0 0,'0'0'0'0'0,"-1"-3"-48"0"0,-1-5 46 0 0,0-3 76 0 0,0-3 28 0 0,-2 0 23 0 0,0 2 56 0 0,0 0 1 0 0,-1 3 22 0 0,-1 2 58 0 0,1 3-33 0 0,-1 1-52 0 0,-1 3 21 0 0,0 2 18 0 0,-3 2-45 0 0,-1 2 28 0 0,-3 3-14 0 0,-3 3 46 0 0,-2 3-18 0 0,-4 3 31 0 0,-2 3-58 0 0,-2 3-20 0 0,-1 2-11 0 0,-1 2-29 0 0,0 2 11 0 0,0 0-57 0 0,1 1 6 0 0,1 0-80 0 0,1-2 30 0 0,2 0-27 0 0,0-2 0 0 0,3-2-9 0 0,1-2 1 0 0,2-2 18 0 0,2-2-53 0 0,2-3 54 0 0,2-3-22 0 0,3-2 26 0 0,3-3-7 0 0,1-2-11 0 0,3-3-5 0 0,2-1 0 0 0,1-3 46 0 0,3-2-42 0 0,1-2 1 0 0,3-3 5 0 0,2-2-23 0 0,3-3 44 0 0,4-3-27 0 0,2-2 0 0 0,3-4-19 0 0,3-3 38 0 0,3-3-22 0 0,2-2 7 0 0,1-2-10 0 0,3-3 2 0 0,1-2-1 0 0,1-1 0 0 0,1-1 9 0 0,1 0 7 0 0,0 0 64 0 0,-1 3 11 0 0,0 3 52 0 0,-2 3-19 0 0,-2 5 14 0 0,-2 6 25 0 0,-3 6-26 0 0,-3 6 19 0 0,-2 5-14 0 0,-3 6 13 0 0,-2 6-9 0 0,-2 5 40 0 0,-2 5-2 0 0,-1 5-26 0 0,-1 5 34 0 0,0 3-54 0 0,0 4-26 0 0,1 3-22 0 0,0 3-54 0 0,1 2-20 0 0,1 2 0 0 0,0 1-13 0 0,1 0-72 0 0,1-1-205 0 0,0-1-244 0 0,0-2-312 0 0,-2-2-325 0 0,0-2-301 0 0,-3-9-9972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1:55.644"/>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88 2788 8729 0 0,'0'0'0'0'0,"-1"-1"176"0"0,0-1 224 0 0,-2 0 104 0 0,0 0 17 0 0,-2 1 103 0 0,1-1 63 0 0,-2 0 115 0 0,-1 0 37 0 0,-1-1-93 0 0,-1 0-119 0 0,1-3-109 0 0,0-1 126 0 0,0-3-79 0 0,2-1-5 0 0,2-2-6 0 0,0-1-24 0 0,2 0 20 0 0,2-1-36 0 0,0 0 122 0 0,1-1-190 0 0,1-1 55 0 0,1-2-57 0 0,1-2-94 0 0,1-2 39 0 0,1-5-131 0 0,3-3 11 0 0,2-6-131 0 0,3-4 26 0 0,4-5-85 0 0,5-5 10 0 0,3-7-13 0 0,6-6-60 0 0,5-6-6 0 0,6-8-12 0 0,5-6-10 0 0,6-9 1 0 0,7-5 55 0 0,6-5-58 0 0,6-4 34 0 0,6-3-52 0 0,7-1 9 0 0,7 0 5 0 0,10 2-40 0 0,8 5 6 0 0,9 3-54 0 0,8 5 46 0 0,9 5 16 0 0,7 6 18 0 0,5 6 69 0 0,3 6-59 0 0,-1 7 36 0 0,-3 6-19 0 0,-3 5 18 0 0,-5 6-14 0 0,-4 4-52 0 0,-4 5 6 0 0,-3 3-43 0 0,-3 5 18 0 0,-3 3 30 0 0,0 5 19 0 0,-1 3 20 0 0,-1 3 3 0 0,-2 5 24 0 0,-3 3 23 0 0,-3 4 9 0 0,-4 3 14 0 0,-4 4-30 0 0,-5 3-18 0 0,-6 4-15 0 0,-4 3-12 0 0,-5 4 1 0 0,-5 3-21 0 0,-3 5-31 0 0,-5 3 2 0 0,-2 6-3 0 0,-3 3 32 0 0,-2 5 4 0 0,-3 4 15 0 0,-4 4-16 0 0,-1 4 20 0 0,-4 3 8 0 0,-3 3-7 0 0,-1 3 9 0 0,-3 1 16 0 0,-2 3-24 0 0,-1 1 9 0 0,-1 1 2 0 0,-2 1-2 0 0,-1 1 43 0 0,-2-1-3 0 0,-1 1 13 0 0,-2 2 8 0 0,-2 0 8 0 0,-1 2 8 0 0,-3 2 4 0 0,-2 2 8 0 0,-1 2-52 0 0,-2 1 48 0 0,-3 2-8 0 0,-1-1-25 0 0,-1-1 28 0 0,-2-3-14 0 0,-1-1 8 0 0,0-3 8 0 0,-1-2 11 0 0,0-3-16 0 0,1-2-236 0 0,0-2 318 0 0,0-3-367 0 0,1-1 362 0 0,0-2-323 0 0,0-1 278 0 0,1-1-268 0 0,2-2 256 0 0,0-2-22 0 0,0-1-88 0 0,1-1 111 0 0,1-3-124 0 0,-1 0 119 0 0,0-3-134 0 0,0-2 82 0 0,-3-1-40 0 0,1-2-8 0 0,-2-1 7 0 0,-2-3-4 0 0,-1-2-8 0 0,-1-3-7 0 0,-2-2 25 0 0,-1-3 1 0 0,-3-2-32 0 0,-1-3 15 0 0,-2-2-20 0 0,0-3-139 0 0,-3-2-18 0 0,-1-3 108 0 0,0-3-306 0 0,-1-2-20 0 0,0-2-384 0 0,0-3-11 0 0,0-3-463 0 0,1-3 92 0 0,-1-4-431 0 0,0-3-162 0 0,-1-2-173 0 0,-1-3 74 0 0,0-4 213 0 0,-2-1 50 0 0,0-3 168 0 0,-2 1 161 0 0,1 0 122 0 0,-1 2 213 0 0,1 5-3874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20.865"/>
    </inkml:context>
    <inkml:brush xml:id="br0">
      <inkml:brushProperty name="width" value="0.1" units="cm"/>
      <inkml:brushProperty name="height" value="0.1" units="cm"/>
      <inkml:brushProperty name="color" value="#E71224"/>
    </inkml:brush>
  </inkml:definitions>
  <inkml:trace contextRef="#ctx0" brushRef="#br0">5 27 9669 0 0,'-1'-1'52'0'0,"1"0"-1"0"0,-1 0 1 0 0,1 0-1 0 0,-1 0 1 0 0,1 0 0 0 0,-1 0-1 0 0,1 0 1 0 0,0 0 0 0 0,0 0-1 0 0,0 0 1 0 0,-1 0 0 0 0,1 0-1 0 0,0-2 1 0 0,0 3-19 0 0,0-1 0 0 0,0 1 0 0 0,0 0 0 0 0,0-1 0 0 0,1 1 0 0 0,-1-1 0 0 0,0 1 0 0 0,0 0 0 0 0,0-1 0 0 0,0 1 0 0 0,0-1 0 0 0,0 1 0 0 0,1 0 0 0 0,-1-1 0 0 0,0 1 0 0 0,0-1 0 0 0,1 1 0 0 0,-1 0 0 0 0,0 0 0 0 0,1-1 0 0 0,-1 1 0 0 0,0 0 0 0 0,0-1 0 0 0,1 1 0 0 0,-1 0 0 0 0,1 0 0 0 0,-1 0 1 0 0,0-1-1 0 0,1 1 0 0 0,-1 0 0 0 0,1 0 0 0 0,-1 0 0 0 0,0 0 0 0 0,1 0 0 0 0,-1 0 0 0 0,1 0 0 0 0,0 0-1 0 0,-1 0 0 0 0,1 0 1 0 0,-1 1-1 0 0,0-1 0 0 0,1 1 1 0 0,-1-1-1 0 0,1 0 0 0 0,-1 1 1 0 0,0-1-1 0 0,1 1 0 0 0,-1-1 1 0 0,0 1-1 0 0,1-1 0 0 0,-1 1 1 0 0,0-1-1 0 0,0 1 0 0 0,0-1 1 0 0,1 1-1 0 0,-1-1 0 0 0,0 1 1 0 0,0-1-1 0 0,0 1 0 0 0,0 0 1 0 0,3 20 76 0 0,-2-13-62 0 0,32 113 336 0 0,-20-81-716 0 0,-2 1 1 0 0,10 75-1 0 0,-23-58-1565 0 0,0-37 786 0 0,-5 8-842 0 0,5-16 880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1:55.968"/>
    </inkml:context>
    <inkml:brush xml:id="br0">
      <inkml:brushProperty name="width" value="0.1" units="cm"/>
      <inkml:brushProperty name="height" value="0.1" units="cm"/>
      <inkml:brushProperty name="color" value="#AE198D"/>
      <inkml:brushProperty name="inkEffects" value="galaxy"/>
      <inkml:brushProperty name="anchorX" value="-6869.12646"/>
      <inkml:brushProperty name="anchorY" value="-1223.55957"/>
      <inkml:brushProperty name="scaleFactor" value="0.5"/>
    </inkml:brush>
  </inkml:definitions>
  <inkml:trace contextRef="#ctx0" brushRef="#br0">57 1 6125 0 0,'0'0'0'0'0,"-2"1"128"0"0,-3 0-52 0 0,-2 0 81 0 0,0 1 128 0 0,-1-1 7 0 0,0 1 103 0 0,1-1 50 0 0,2-1 49 0 0,1 1-128 0 0,1 0 769 0 0,3 0-585 0 0,1 2 4 0 0,1 2-26 0 0,1 4 16 0 0,0 1-24 0 0,1 4-16 0 0,0 1-76 0 0,0 3-4 0 0,1 2-149 0 0,2 0-9 0 0,0 1-73 0 0,2 1-62 0 0,0-1-35 0 0,2 0 16 0 0,2-1-70 0 0,1-1-14 0 0,1-1-23 0 0,1-1-7 0 0,1-1 18 0 0,1-1-11 0 0,1-2-20 0 0,0-1 6 0 0,0-3-12 0 0,1-2-21 0 0,-1-3 10 0 0,1-2-19 0 0,1-3-32 0 0,0-2 22 0 0,0-2 15 0 0,1-3-20 0 0,1-2-1 0 0,1-2 19 0 0,-1-2 26 0 0,-1-1 26 0 0,-1-3 9 0 0,-2 0 39 0 0,-3-1 42 0 0,-2 0 42 0 0,-2 1 118 0 0,-3 1 19 0 0,-1 1 32 0 0,-2 3 121 0 0,0 2 6 0 0,-2 3 2 0 0,0 1-12 0 0,-1 2 0 0 0,0 2-53 0 0,0 2 15 0 0,-1 0-27 0 0,-1 2-111 0 0,-1 1 12 0 0,0 0-86 0 0,-2 2-9 0 0,-1 0-45 0 0,0 0-90 0 0,-1 1-114 0 0,0 1-170 0 0,0-1-207 0 0,-1-1-327 0 0,1 0-359 0 0,-1 1-588 0 0,-2-1-461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1:56.981"/>
    </inkml:context>
    <inkml:brush xml:id="br0">
      <inkml:brushProperty name="width" value="0.1" units="cm"/>
      <inkml:brushProperty name="height" value="0.1" units="cm"/>
      <inkml:brushProperty name="color" value="#AE198D"/>
      <inkml:brushProperty name="inkEffects" value="galaxy"/>
      <inkml:brushProperty name="anchorX" value="-8199.94336"/>
      <inkml:brushProperty name="anchorY" value="-2244.0105"/>
      <inkml:brushProperty name="scaleFactor" value="0.5"/>
    </inkml:brush>
  </inkml:definitions>
  <inkml:trace contextRef="#ctx0" brushRef="#br0">318 198 7005 0 0,'0'0'152'0'0,"2"-1"186"0"0,0-1 74 0 0,2-1 88 0 0,0 0 46 0 0,-1-1 68 0 0,2 1 119 0 0,-1-1 37 0 0,-1 1-41 0 0,-1-2-161 0 0,0 1 14 0 0,-2-1-69 0 0,-1-1 24 0 0,-1-1-48 0 0,1-2-39 0 0,-1-1-23 0 0,0-2-97 0 0,2-1 66 0 0,0-1-44 0 0,1 1 25 0 0,1-1-59 0 0,1 1-20 0 0,-1 2-71 0 0,-1 1 2 0 0,-1 1-35 0 0,-2 2-64 0 0,-2 1-54 0 0,-4 2-70 0 0,-2 2-10 0 0,-3 1 5 0 0,-4 2-11 0 0,-3 2-35 0 0,-3 1-8 0 0,-2 3 42 0 0,-1 1-20 0 0,-2 2 17 0 0,1 2 15 0 0,2 2-17 0 0,1 1 10 0 0,2 1 12 0 0,4 2-14 0 0,4 1-8 0 0,3 0 30 0 0,3 3-10 0 0,4 1-15 0 0,2 0-8 0 0,5 1 24 0 0,2-1-8 0 0,4 0 7 0 0,4-2 4 0 0,3 1-24 0 0,4-2 17 0 0,4-2-16 0 0,2 1 23 0 0,4-1-16 0 0,2 1 10 0 0,0 0-2 0 0,2 0 14 0 0,-1 0-18 0 0,0 0-4 0 0,-2-1 11 0 0,-1-1 14 0 0,-1 0-22 0 0,-3-2 3 0 0,-2 0 3 0 0,-2-2-20 0 0,-4-1 1 0 0,-3-1 8 0 0,-5-1-17 0 0,-4-1-19 0 0,-4 0 6 0 0,-5-1 19 0 0,-4-1-11 0 0,-4 1 9 0 0,-4-1 22 0 0,-3 1-6 0 0,-2-1 31 0 0,-4 0-22 0 0,0-1 12 0 0,-3-1-2 0 0,-2-1-28 0 0,-2-2 17 0 0,-2-1-16 0 0,0-1 19 0 0,-2-1-30 0 0,1-3 28 0 0,1 0-4 0 0,1-1-36 0 0,4-1 44 0 0,3-2-136 0 0,4 0-2 0 0,4-2-90 0 0,5 0-62 0 0,2 0-63 0 0,2 0-103 0 0,2-1-57 0 0,3 1-92 0 0,0 1 36 0 0,3-1-150 0 0,1 2-110 0 0,2 1-102 0 0,2 0-88 0 0,1 0-77 0 0,2 1 53 0 0,3-2-207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1:57.441"/>
    </inkml:context>
    <inkml:brush xml:id="br0">
      <inkml:brushProperty name="width" value="0.1" units="cm"/>
      <inkml:brushProperty name="height" value="0.1" units="cm"/>
      <inkml:brushProperty name="color" value="#AE198D"/>
      <inkml:brushProperty name="inkEffects" value="galaxy"/>
      <inkml:brushProperty name="anchorX" value="-7078.07617"/>
      <inkml:brushProperty name="anchorY" value="-1747.48926"/>
      <inkml:brushProperty name="scaleFactor" value="0.5"/>
    </inkml:brush>
  </inkml:definitions>
  <inkml:trace contextRef="#ctx0" brushRef="#br0">171 143 8993 0 0,'0'0'0'0'0,"0"-2"152"0"0,0-1 112 0 0,2-2 61 0 0,-1-2 37 0 0,1 1 120 0 0,-1 0-13 0 0,-1 2 27 0 0,-1 1-2 0 0,0 2-166 0 0,-1 2-59 0 0,-1 2-82 0 0,0 2 5 0 0,-1 2-114 0 0,-1 4 61 0 0,-1 2-14 0 0,0 3 11 0 0,-1 3 3 0 0,-1 4 19 0 0,-1 1-14 0 0,0 3-18 0 0,-1 2-23 0 0,1-1-23 0 0,-2 1-14 0 0,1 0-9 0 0,0-1-4 0 0,1 0-43 0 0,1 0 31 0 0,0 0-30 0 0,1-2 7 0 0,1 0-16 0 0,1-2 0 0 0,0-2 8 0 0,1-3-13 0 0,1-3 32 0 0,0-3-23 0 0,1-3 36 0 0,1-3 14 0 0,0-2 43 0 0,1-3 324 0 0,1-4-207 0 0,0-3 24 0 0,3-2-24 0 0,1-4-31 0 0,1-4-6 0 0,2-3-38 0 0,2-4-80 0 0,2-5-97 0 0,1-2 53 0 0,2-5-40 0 0,1-2 5 0 0,1-3 50 0 0,1-2-44 0 0,1-2-2 0 0,-1 1 14 0 0,1 0 4 0 0,0 0 3 0 0,1 3-23 0 0,-1 3 45 0 0,1 4-66 0 0,-2 4 67 0 0,0 6-49 0 0,-2 5 11 0 0,-2 5 20 0 0,0 5-36 0 0,-1 4 45 0 0,-1 4-9 0 0,0 4 18 0 0,1 4-37 0 0,0 3 54 0 0,1 3-22 0 0,0 2-16 0 0,1 3 35 0 0,0 3-26 0 0,-1 0-6 0 0,1 2 6 0 0,-2 1-16 0 0,-1 0 4 0 0,0 0-54 0 0,-1-1-106 0 0,0-1-113 0 0,-1 0-131 0 0,-1-2-130 0 0,-1-2-225 0 0,-1-2-148 0 0,-1 1-282 0 0,-3-2-96 0 0,-3-1 127 0 0,-2 0-156 0 0,-4 0-57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1:57.607"/>
    </inkml:context>
    <inkml:brush xml:id="br0">
      <inkml:brushProperty name="width" value="0.1" units="cm"/>
      <inkml:brushProperty name="height" value="0.1" units="cm"/>
      <inkml:brushProperty name="color" value="#AE198D"/>
      <inkml:brushProperty name="inkEffects" value="galaxy"/>
      <inkml:brushProperty name="anchorX" value="-8332.17773"/>
      <inkml:brushProperty name="anchorY" value="-2909.29883"/>
      <inkml:brushProperty name="scaleFactor" value="0.5"/>
    </inkml:brush>
  </inkml:definitions>
  <inkml:trace contextRef="#ctx0" brushRef="#br0">7 146 7133 0 0,'0'0'0'0'0,"-2"-3"188"0"0,0-6 214 0 0,0-4 70 0 0,2-2 87 0 0,0-2 155 0 0,2 3 60 0 0,2 1 109 0 0,0 2 0 0 0,2 3-167 0 0,1 2-124 0 0,2 2-63 0 0,3 1-85 0 0,2 0-142 0 0,3 1-38 0 0,3 0-109 0 0,5-1 6 0 0,4-1-62 0 0,3 1-16 0 0,5 1-41 0 0,1-1-66 0 0,1 1-112 0 0,1 0-174 0 0,-1 1-167 0 0,-2 0-208 0 0,-3 0-217 0 0,-4 1-279 0 0,-4 0-72 0 0,-5 2-313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1:58.064"/>
    </inkml:context>
    <inkml:brush xml:id="br0">
      <inkml:brushProperty name="width" value="0.1" units="cm"/>
      <inkml:brushProperty name="height" value="0.1" units="cm"/>
      <inkml:brushProperty name="color" value="#AE198D"/>
      <inkml:brushProperty name="inkEffects" value="galaxy"/>
      <inkml:brushProperty name="anchorX" value="-9709.98926"/>
      <inkml:brushProperty name="anchorY" value="-3614.12939"/>
      <inkml:brushProperty name="scaleFactor" value="0.5"/>
    </inkml:brush>
  </inkml:definitions>
  <inkml:trace contextRef="#ctx0" brushRef="#br0">47 6 8629 0 0,'-5'-6'2546'0'0,"3"8"-1735"0"0,0 1 34 0 0,1 0 39 0 0,0 1-220 0 0,0 0-134 0 0,1 2-34 0 0,0-1-96 0 0,0 0 2 0 0,0-1-63 0 0,0 1-11 0 0,0 2-47 0 0,0 3 14 0 0,-1 2 2 0 0,0 3-184 0 0,-1 3-209 0 0,0 3-221 0 0,-1 2-217 0 0,0 3-297 0 0,-3 1-362 0 0,-1 1-328 0 0,-3-1-259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1:59.185"/>
    </inkml:context>
    <inkml:brush xml:id="br0">
      <inkml:brushProperty name="width" value="0.1" units="cm"/>
      <inkml:brushProperty name="height" value="0.1" units="cm"/>
      <inkml:brushProperty name="color" value="#AE198D"/>
      <inkml:brushProperty name="inkEffects" value="galaxy"/>
      <inkml:brushProperty name="anchorX" value="-8807.5791"/>
      <inkml:brushProperty name="anchorY" value="-3038.99023"/>
      <inkml:brushProperty name="scaleFactor" value="0.5"/>
    </inkml:brush>
  </inkml:definitions>
  <inkml:trace contextRef="#ctx0" brushRef="#br0">1 461 6973 0 0,'0'0'458'0'0,"1"-6"-53"0"0,1-1 95 0 0,0 1 68 0 0,-1 1 124 0 0,1-3 1928 0 0,0 3-2231 0 0,0-1-73 0 0,0 1-98 0 0,0 0-77 0 0,-1 2 45 0 0,0 1-23 0 0,-1 0 195 0 0,2 9-140 0 0,0 1-12 0 0,0-1 27 0 0,0 0-31 0 0,-1-3-98 0 0,0-1 13 0 0,6 46-29 0 0,0 7-72 0 0,2 5 4 0 0,-1-4-1 0 0,-2-12 62 0 0,-1-12-266 0 0,-3-13 108 0 0,0-9-43 0 0,-2-7-33 0 0,1 11-13 0 0,0-1-8 0 0,-1-1-10 0 0,0-3 20 0 0,1-3 17 0 0,-1-3 42 0 0,0-2-28 0 0,0-1 58 0 0,-3-8 8 0 0,-4-16 27 0 0,-1-8 15 0 0,0-7 31 0 0,1-5-2 0 0,1-5 3 0 0,0-3 29 0 0,1-3 48 0 0,1 0 7 0 0,1-1 68 0 0,1 0 16 0 0,0 1 5 0 0,2 3 3 0 0,2 3 29 0 0,1 5-26 0 0,1 4-34 0 0,1 5 1 0 0,2 4-55 0 0,1 6-24 0 0,2 5 13 0 0,0 5-27 0 0,2 3 6 0 0,1 4-20 0 0,3 3-10 0 0,1 2-2 0 0,2 4-25 0 0,2 3-3 0 0,2 2-10 0 0,1 2 15 0 0,1 2-14 0 0,0 3 23 0 0,0 1-2 0 0,-1 2-22 0 0,-2 2 35 0 0,-2 0-34 0 0,-2 1 20 0 0,-4 1 3 0 0,-4 1 17 0 0,-3 1-18 0 0,-4 0 3 0 0,-4 0 3 0 0,-3 1-2 0 0,-5 1 34 0 0,-3-1-38 0 0,-4 2-10 0 0,-4-1-26 0 0,-3 0 19 0 0,-3-1-26 0 0,-1-1 11 0 0,-2-2-4 0 0,0 0-8 0 0,0-2 2 0 0,1-2 13 0 0,3-2 10 0 0,3-1-20 0 0,3-2 11 0 0,4-3-13 0 0,4-1-15 0 0,4-1 17 0 0,3-2 4 0 0,4-1 3 0 0,3 1-9 0 0,3-1 13 0 0,2 2 0 0 0,2 1 28 0 0,3 1-2 0 0,1 1-16 0 0,2 2 10 0 0,1 1 38 0 0,1 2-1 0 0,2 0 54 0 0,0 2-18 0 0,1 0-15 0 0,1-1 11 0 0,0 0-5 0 0,-1 1 34 0 0,0 0-66 0 0,-1 0-2 0 0,0-1-43 0 0,-2 0-11 0 0,-2 0-131 0 0,-1-1-120 0 0,-1 0-118 0 0,-2-2-248 0 0,0-1-154 0 0,-2-1-248 0 0,-1-2-262 0 0,0-3-57 0 0,-1-3-210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1:59.813"/>
    </inkml:context>
    <inkml:brush xml:id="br0">
      <inkml:brushProperty name="width" value="0.1" units="cm"/>
      <inkml:brushProperty name="height" value="0.1" units="cm"/>
      <inkml:brushProperty name="color" value="#AE198D"/>
      <inkml:brushProperty name="inkEffects" value="galaxy"/>
      <inkml:brushProperty name="anchorX" value="-10124.04688"/>
      <inkml:brushProperty name="anchorY" value="-4344.44824"/>
      <inkml:brushProperty name="scaleFactor" value="0.5"/>
    </inkml:brush>
  </inkml:definitions>
  <inkml:trace contextRef="#ctx0" brushRef="#br0">6 285 7709 0 0,'0'0'0'0'0,"-1"-1"144"0"0,0-1 177 0 0,0-1 52 0 0,-2-6 3314 0 0,4 11-3159 0 0,0 0-53 0 0,1 2-101 0 0,0-1 35 0 0,1-1-118 0 0,1 1 27 0 0,2-1-65 0 0,1-1-37 0 0,2-1 26 0 0,4 1-27 0 0,3-3-16 0 0,3 1-38 0 0,3-1-19 0 0,4-1-58 0 0,3-1-2 0 0,1 0-46 0 0,2-2-36 0 0,1 0 6 0 0,-1 0-10 0 0,0-1-18 0 0,-2 0-38 0 0,0 0 6 0 0,-4 0-10 0 0,-3 1-28 0 0,-3-1 13 0 0,-3 1 4 0 0,-3 0-3 0 0,-3-1 21 0 0,-3 1 13 0 0,-2-2 7 0 0,-3 0-5 0 0,-3-2 12 0 0,-1-1 24 0 0,-2 0-24 0 0,-1-2 36 0 0,-2-1-19 0 0,-1 0-3 0 0,-1-1 11 0 0,-1 0-5 0 0,-1 1 26 0 0,-2 0-36 0 0,-1 2 26 0 0,0 1-17 0 0,-1 2 9 0 0,-2 3-12 0 0,0 2 8 0 0,0 3-3 0 0,-1 2 6 0 0,0 3-25 0 0,0 3 12 0 0,0 3 0 0 0,0 2 13 0 0,1 2 25 0 0,0 4-15 0 0,2 2-3 0 0,1 2 29 0 0,2 3 61 0 0,1 1-2 0 0,3 0 44 0 0,2 2-28 0 0,3-1 34 0 0,2 0-10 0 0,3-2-14 0 0,3 0-5 0 0,3-2-60 0 0,3-2 16 0 0,2-2-47 0 0,3-3 2 0 0,2-2-26 0 0,4-4-41 0 0,2-1-32 0 0,2-3-66 0 0,3-3 6 0 0,1-1-64 0 0,2-2-45 0 0,2-1 4 0 0,0-1-50 0 0,1-2 59 0 0,0-2 46 0 0,-1-2 6 0 0,-2-3 42 0 0,-1-2 10 0 0,-1-2 66 0 0,-3-2 21 0 0,-1-3 31 0 0,-2 0-8 0 0,-1-3-4 0 0,-2 0 21 0 0,-1-1-2 0 0,-2 0 11 0 0,-1 0-7 0 0,-2 1 16 0 0,-3 1 1 0 0,-4 2 33 0 0,-4 3-13 0 0,-4 2-4 0 0,-3 4-12 0 0,-5 4 13 0 0,-2 2-6 0 0,-5 3-35 0 0,-2 4 20 0 0,-2 2-37 0 0,-2 3 43 0 0,0 3 24 0 0,-2 3 40 0 0,1 3 44 0 0,1 4 33 0 0,2 4 76 0 0,3 2 20 0 0,3 4 47 0 0,2 2 67 0 0,4 3 46 0 0,5 1-25 0 0,4 4-5 0 0,3 1 17 0 0,3 2-21 0 0,4 3 6 0 0,2 2-54 0 0,2 1-82 0 0,3 1-69 0 0,0-1 2 0 0,0-1-33 0 0,-1-2-50 0 0,-1-5-44 0 0,-2-4-48 0 0,-3-5 36 0 0,-4-4-21 0 0,-5-6 6 0 0,-2-5-20 0 0,-5-4 20 0 0,-3-5-63 0 0,-5-2-118 0 0,-2-5-52 0 0,-3-3-155 0 0,0-4-116 0 0,-1-4-152 0 0,-1-5-215 0 0,1-4-208 0 0,1-5-134 0 0,1-5-128 0 0,1-5-91 0 0,1-4-116 0 0,2-5 124 0 0,2-3-132 0 0,3-3 11 0 0,2 8-5571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2:00.011"/>
    </inkml:context>
    <inkml:brush xml:id="br0">
      <inkml:brushProperty name="width" value="0.1" units="cm"/>
      <inkml:brushProperty name="height" value="0.1" units="cm"/>
      <inkml:brushProperty name="color" value="#AE198D"/>
      <inkml:brushProperty name="inkEffects" value="galaxy"/>
      <inkml:brushProperty name="anchorX" value="-11663.17383"/>
      <inkml:brushProperty name="anchorY" value="-5553.79639"/>
      <inkml:brushProperty name="scaleFactor" value="0.5"/>
    </inkml:brush>
  </inkml:definitions>
  <inkml:trace contextRef="#ctx0" brushRef="#br0">10 0 7709 0 0,'0'1'966'0'0,"0"1"-477"0"0,0 1 123 0 0,0 2 33 0 0,0 2 119 0 0,-1 2-94 0 0,1 2-53 0 0,-1 3 44 0 0,0 2-58 0 0,-1 4-88 0 0,0 2-65 0 0,1 2-13 0 0,-1 1-94 0 0,3 1-39 0 0,0 0-47 0 0,2 0-73 0 0,1-1-31 0 0,1-2-50 0 0,1 0-57 0 0,0-2-21 0 0,1 0-38 0 0,-2-3-12 0 0,2 0-187 0 0,-2-1-104 0 0,1-1-215 0 0,-1-2-222 0 0,-1-1-195 0 0,0-2-236 0 0,-3-3-261 0 0,-1-2-143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2:00.784"/>
    </inkml:context>
    <inkml:brush xml:id="br0">
      <inkml:brushProperty name="width" value="0.1" units="cm"/>
      <inkml:brushProperty name="height" value="0.1" units="cm"/>
      <inkml:brushProperty name="color" value="#AE198D"/>
      <inkml:brushProperty name="inkEffects" value="galaxy"/>
      <inkml:brushProperty name="anchorX" value="-12569.68555"/>
      <inkml:brushProperty name="anchorY" value="-6874.19922"/>
      <inkml:brushProperty name="scaleFactor" value="0.5"/>
    </inkml:brush>
  </inkml:definitions>
  <inkml:trace contextRef="#ctx0" brushRef="#br0">21 61 8893 0 0,'0'0'0'0'0,"0"-4"-100"0"0,-1-5 112 0 0,-1-2-37 0 0,1 0 27 0 0,-1 0-36 0 0,1 4-3 0 0,-2 2 8 0 0,1 3 10 0 0,0 3 90 0 0,-1 2-132 0 0,2 3 40 0 0,0 2-84 0 0,0 3 19 0 0,1 1-127 0 0,2 2 24 0 0,1 2-177 0 0,3 1 176 0 0,2 0-275 0 0,2 1 150 0 0,2-1-47 0 0,3 1 19 0 0,0-1 119 0 0,3 0-29 0 0,0-1 156 0 0,1 0-151 0 0,0 1 281 0 0,-1-1-180 0 0,1-1 145 0 0,-1 0-5 0 0,1-2 138 0 0,0-1 54 0 0,-1-2 111 0 0,1-2-95 0 0,-1-1 150 0 0,-2-2 97 0 0,-1-2 134 0 0,-1 0 69 0 0,-4-2 10 0 0,-1 0-14 0 0,-2-1 13 0 0,-3 1 116 0 0,1-1 868 0 0,-5 1-1297 0 0,0 2-130 0 0,-1-1-66 0 0,-1 1-74 0 0,-1 2 90 0 0,0 1-21 0 0,-1 2 22 0 0,-1 2 26 0 0,-1 2 32 0 0,0 4 20 0 0,0 2 45 0 0,-1 1-38 0 0,1 3-101 0 0,2 0-9 0 0,0 1-29 0 0,3 0-13 0 0,2-2-36 0 0,1-1-24 0 0,3-1-15 0 0,1-4 24 0 0,3-2-28 0 0,1-2 13 0 0,2-4-18 0 0,1-1 10 0 0,2-3-13 0 0,1-1 17 0 0,0-1-14 0 0,2-1-24 0 0,-1 0 35 0 0,2-1-7 0 0,-1-1-7 0 0,-1 0-6 0 0,1-2 25 0 0,0-2-37 0 0,-1-2 31 0 0,0-3-24 0 0,-1-4-16 0 0,-2-2-5 0 0,-2-5 27 0 0,-2-2-51 0 0,-2-3 40 0 0,-3 0 5 0 0,-1-1-44 0 0,-3 0 43 0 0,-3 2-9 0 0,-2 2 7 0 0,-1 3 4 0 0,-2 3 18 0 0,0 4-33 0 0,-2 3 2 0 0,0 3 36 0 0,0 4-36 0 0,0 1 31 0 0,0 2-27 0 0,1 2-21 0 0,-1 2 34 0 0,1 1-21 0 0,0 2 6 0 0,0 0-15 0 0,0 1 9 0 0,1 1 10 0 0,1 1 7 0 0,1-1 8 0 0,2 1-6 0 0,2-1 16 0 0,3-1-13 0 0,1 0 0 0 0,2 0 13 0 0,2-2-27 0 0,1 0-10 0 0,0-1 15 0 0,1-1 4 0 0,0-1 8 0 0,1 0 8 0 0,1-2 17 0 0,0 0-4 0 0,1-2 8 0 0,1 0 36 0 0,0-2-43 0 0,2-1 14 0 0,1 0 1 0 0,0-2-20 0 0,0 0 15 0 0,1 0-15 0 0,-1-1-5 0 0,1 1-22 0 0,-1 0 33 0 0,0 2-57 0 0,1 1 30 0 0,-1 1 0 0 0,0 1-34 0 0,0 3 24 0 0,0 2 16 0 0,1 2-15 0 0,0 2-3 0 0,-1 3 15 0 0,0 1-14 0 0,-2 3-5 0 0,0 2 29 0 0,0 2-27 0 0,-2 0-1 0 0,-3 1 24 0 0,0-1-18 0 0,-2 0 2 0 0,-2-2-1 0 0,-1-1 14 0 0,0-3-13 0 0,-1-2 0 0 0,-1-3-19 0 0,0-1 4 0 0,-1-2 40 0 0,0-3-16 0 0,-1-1 34 0 0,1-1-3 0 0,0-2 12 0 0,1-1-21 0 0,0-1 7 0 0,1-2-8 0 0,1-1-12 0 0,0-2 12 0 0,2-1-42 0 0,1-1 22 0 0,0-2-27 0 0,1-1 44 0 0,1-1 24 0 0,0 0-33 0 0,1 0 13 0 0,0 1 14 0 0,0 2 28 0 0,0 1-16 0 0,0 2 17 0 0,-1 2-28 0 0,1 3 13 0 0,-1 4 10 0 0,0 3 19 0 0,0 2-18 0 0,0 5-21 0 0,0 3 15 0 0,1 3-11 0 0,1 4 21 0 0,0 4-24 0 0,0 4-16 0 0,1 0-154 0 0,0 3-215 0 0,-2 1-271 0 0,0 1-440 0 0,-4-1-423 0 0,0 2-365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2:02.210"/>
    </inkml:context>
    <inkml:brush xml:id="br0">
      <inkml:brushProperty name="width" value="0.1" units="cm"/>
      <inkml:brushProperty name="height" value="0.1" units="cm"/>
      <inkml:brushProperty name="color" value="#AE198D"/>
      <inkml:brushProperty name="inkEffects" value="galaxy"/>
      <inkml:brushProperty name="anchorX" value="-14697.87695"/>
      <inkml:brushProperty name="anchorY" value="-8354.39063"/>
      <inkml:brushProperty name="scaleFactor" value="0.5"/>
    </inkml:brush>
  </inkml:definitions>
  <inkml:trace contextRef="#ctx0" brushRef="#br0">509 272 9365 0 0,'0'0'0'0'0,"1"-1"-136"0"0,-1-2 163 0 0,0-2 71 0 0,1-1 120 0 0,1-2 54 0 0,-1-1 76 0 0,2-1 87 0 0,1-2 20 0 0,1-1 275 0 0,0 0-171 0 0,1-1-3 0 0,-2-1-68 0 0,0 0-32 0 0,-2-2-63 0 0,-1 1-30 0 0,-3-2-1 0 0,-1 1-113 0 0,-3 0-12 0 0,-1 1-40 0 0,-3 1-56 0 0,-3 2 2 0 0,-3 3-20 0 0,-4 4-53 0 0,-1 4 24 0 0,-3 4-30 0 0,-3 6 11 0 0,-2 4-13 0 0,-3 5 32 0 0,0 5-24 0 0,-2 5 50 0 0,0 4 42 0 0,-1 4 18 0 0,0 4 23 0 0,2 2-30 0 0,2 2 25 0 0,2 2-13 0 0,5 1 27 0 0,3-1-40 0 0,6 0-15 0 0,5-1-21 0 0,6-3-1 0 0,5-3 49 0 0,7-2-39 0 0,6-2 33 0 0,6-4-60 0 0,7-2 4 0 0,4-4-93 0 0,4-5-107 0 0,4-3-87 0 0,3-5-193 0 0,2-5-204 0 0,2-4-290 0 0,1-6-211 0 0,1-4-339 0 0,0-4-204 0 0,-1-3-9 0 0,0-1-336 0 0,-10 2-9129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21.224"/>
    </inkml:context>
    <inkml:brush xml:id="br0">
      <inkml:brushProperty name="width" value="0.1" units="cm"/>
      <inkml:brushProperty name="height" value="0.1" units="cm"/>
      <inkml:brushProperty name="color" value="#E71224"/>
    </inkml:brush>
  </inkml:definitions>
  <inkml:trace contextRef="#ctx0" brushRef="#br0">67 316 6533 0 0,'-8'-20'62'0'0,"-7"-34"1"0"0,-2-7 317 0 0,-4-10 675 0 0,19 64-816 0 0,1-1 0 0 0,0 0 0 0 0,0 0 0 0 0,1 1 0 0 0,0-1 0 0 0,0 0 0 0 0,2-10 0 0 0,-2 16-167 0 0,0 1 0 0 0,1-1 0 0 0,-1 0 0 0 0,1 0 1 0 0,0 1-1 0 0,-1-1 0 0 0,1 0 0 0 0,0 1 0 0 0,0-1 0 0 0,0 1 0 0 0,0-1 0 0 0,0 1 1 0 0,1-1-1 0 0,-1 1 0 0 0,0 0 0 0 0,1 0 0 0 0,-1-1 0 0 0,1 1 0 0 0,1-1 0 0 0,0 1-31 0 0,0 0 0 0 0,0 0 0 0 0,0 0-1 0 0,0 0 1 0 0,0 1 0 0 0,0-1-1 0 0,0 1 1 0 0,0 0 0 0 0,0 0 0 0 0,5 0-1 0 0,5 2-42 0 0,0 0 0 0 0,-1 1-1 0 0,1 1 1 0 0,14 6 0 0 0,10 5 55 0 0,-1 1 1 0 0,0 2 0 0 0,-1 1 0 0 0,-1 2-1 0 0,-1 2 1 0 0,40 35 0 0 0,-64-51-23 0 0,-1 2 0 0 0,1-1 0 0 0,-2 1 0 0 0,1 0 0 0 0,-1 1 0 0 0,-1 0 0 0 0,0 0 0 0 0,0 0 0 0 0,-1 1 0 0 0,0-1 0 0 0,4 16 0 0 0,-7-20-13 0 0,-1 1-1 0 0,0 0 1 0 0,0 0 0 0 0,-1 0-1 0 0,1 0 1 0 0,-1 0 0 0 0,-1 0-1 0 0,1-1 1 0 0,-1 1 0 0 0,-1 0-1 0 0,1 0 1 0 0,-1 0 0 0 0,0-1-1 0 0,-1 1 1 0 0,0-1 0 0 0,0 0-1 0 0,0 0 1 0 0,0 0 0 0 0,-1 0 0 0 0,-7 8-1 0 0,1-3-90 0 0,-1-1 1 0 0,0 0-1 0 0,0 0 0 0 0,-1-1 1 0 0,0-1-1 0 0,-1 0 0 0 0,0 0 1 0 0,-23 9-1 0 0,-14 2-1062 0 0,-54 14 1 0 0,94-30 925 0 0,-48 13-985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2:02.880"/>
    </inkml:context>
    <inkml:brush xml:id="br0">
      <inkml:brushProperty name="width" value="0.1" units="cm"/>
      <inkml:brushProperty name="height" value="0.1" units="cm"/>
      <inkml:brushProperty name="color" value="#AE198D"/>
      <inkml:brushProperty name="inkEffects" value="galaxy"/>
      <inkml:brushProperty name="anchorX" value="-15618.03809"/>
      <inkml:brushProperty name="anchorY" value="-9648.3418"/>
      <inkml:brushProperty name="scaleFactor" value="0.5"/>
    </inkml:brush>
  </inkml:definitions>
  <inkml:trace contextRef="#ctx0" brushRef="#br0">74 322 8037 0 0,'0'0'0'0'0,"-3"-1"168"0"0,-5 0 196 0 0,-1-3 79 0 0,0-1 167 0 0,-1-1 67 0 0,1 0 123 0 0,2 1 29 0 0,0 2 56 0 0,1 1-153 0 0,3 0-120 0 0,1 3 233 0 0,5-1-596 0 0,2 1-89 0 0,4 0-60 0 0,4 0-40 0 0,4 0-44 0 0,4 0-31 0 0,4 3 14 0 0,3 0-18 0 0,2 3 23 0 0,1 1-25 0 0,-1 1 35 0 0,-2 2-19 0 0,-2 1 6 0 0,-3 0 4 0 0,-3 1-20 0 0,-3 0 24 0 0,-4-1-12 0 0,-3 1-6 0 0,-3-2 7 0 0,-4 1-3 0 0,-2-2-27 0 0,-2-1 13 0 0,-3 0 18 0 0,-1-2-58 0 0,-2 0 46 0 0,-3-2-19 0 0,-1-1-14 0 0,-1-2-19 0 0,0 0 23 0 0,-2-3 29 0 0,2-1-46 0 0,0-1 26 0 0,1-3-60 0 0,2-1-16 0 0,2-3 6 0 0,1-2 13 0 0,3-2-51 0 0,2-3-101 0 0,3-2 8 0 0,3-3-7 0 0,2-3-8 0 0,3-2-83 0 0,3-2 10 0 0,3-1-78 0 0,3 1-57 0 0,1 1 35 0 0,2 2-40 0 0,1 3-80 0 0,0 5-5 0 0,1 4 0 0 0,-1 4-39 0 0,0 4-22 0 0,0 3 317 0 0,1 3-299 0 0,-2 2 337 0 0,0 1-162 0 0,0 2 277 0 0,-2 1-102 0 0,-1 1 240 0 0,-2 0-116 0 0,-3 2 16 0 0,0 0 144 0 0,-3 0 44 0 0,-3-1 80 0 0,-2 1-148 0 0,-2-2 294 0 0,-2 1-177 0 0,-2-3 302 0 0,-1 0-137 0 0,-1-1 274 0 0,-1-1-231 0 0,-1-1 260 0 0,1-1-33 0 0,-7-1 3415 0 0,10 2-3571 0 0,0-1-142 0 0,1 0-7 0 0,0 1-107 0 0,1-1-20 0 0,1 0-34 0 0,0-1-54 0 0,1 2-16 0 0,0-1-28 0 0,1 1 9 0 0,2 1-10 0 0,0 0 20 0 0,1 1-20 0 0,1 1 7 0 0,1-1 17 0 0,0 0-24 0 0,0 0 31 0 0,-1-1-14 0 0,1-1 14 0 0,-2-1-36 0 0,0-1 20 0 0,-2-2 6 0 0,0-1-30 0 0,0-2 15 0 0,0-1-15 0 0,-2-1-39 0 0,0-2 2 0 0,0-2-32 0 0,-1 0-39 0 0,1-1-1 0 0,-2-2-13 0 0,0 0-8 0 0,-1-1 1 0 0,-2 0 18 0 0,-2-1-6 0 0,-1-1 27 0 0,-2 0 48 0 0,-1 0-30 0 0,-2 1 22 0 0,-1 2-10 0 0,-1 1 7 0 0,0 1 26 0 0,-1 4-16 0 0,0 2 20 0 0,0 4-37 0 0,1 4 24 0 0,-1 3 34 0 0,0 5 9 0 0,1 3 28 0 0,0 4 5 0 0,0 4 10 0 0,1 4-2 0 0,1 3 40 0 0,1 1-26 0 0,2 2 6 0 0,2 1-16 0 0,2-1 18 0 0,3 0-20 0 0,2-1 2 0 0,2-3 3 0 0,3-1-2 0 0,3-3-59 0 0,3-3-26 0 0,2-3-98 0 0,3-4-108 0 0,3-3-164 0 0,2-4-152 0 0,2-4-170 0 0,2-3-194 0 0,2-3-34 0 0,0-4 11 0 0,2-2-100 0 0,0-3 3 0 0,-2-2 75 0 0,0 0 16 0 0,-1-1 64 0 0,-3-2 123 0 0,-5 3-3930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2:03.279"/>
    </inkml:context>
    <inkml:brush xml:id="br0">
      <inkml:brushProperty name="width" value="0.1" units="cm"/>
      <inkml:brushProperty name="height" value="0.1" units="cm"/>
      <inkml:brushProperty name="color" value="#AE198D"/>
      <inkml:brushProperty name="inkEffects" value="galaxy"/>
      <inkml:brushProperty name="anchorX" value="-17449.04688"/>
      <inkml:brushProperty name="anchorY" value="-10508.46973"/>
      <inkml:brushProperty name="scaleFactor" value="0.5"/>
    </inkml:brush>
  </inkml:definitions>
  <inkml:trace contextRef="#ctx0" brushRef="#br0">223 539 4728 0 0,'-1'0'909'0'0,"1"0"-681"0"0,-2 1 103 0 0,0 1 105 0 0,0 0 20 0 0,0-1 33 0 0,-1 1-62 0 0,1-1 59 0 0,-1 0-52 0 0,1 0 197 0 0,-1-1-24 0 0,1 0-21 0 0,1 0 24 0 0,-1-1-156 0 0,1 0-22 0 0,1-1-78 0 0,-1-1-80 0 0,1 0-55 0 0,0-2-91 0 0,-1-1-47 0 0,1-2-75 0 0,-2 0 55 0 0,1-2-46 0 0,-2 0 17 0 0,0 1-23 0 0,-1 0 24 0 0,0 1 11 0 0,-1 1-40 0 0,0 1 18 0 0,-2 2-44 0 0,0 2 44 0 0,-1 2-10 0 0,-2 2 8 0 0,-1 3-33 0 0,-1 2 28 0 0,-2 4 9 0 0,0 2 30 0 0,0 2 17 0 0,-1 2-12 0 0,2 1 11 0 0,1 1 2 0 0,2 1 13 0 0,2-1-31 0 0,3-1 15 0 0,1 0-20 0 0,3-2 5 0 0,1-1 3 0 0,2-1 26 0 0,2-2 26 0 0,1-2-6 0 0,2-1 33 0 0,1-2-17 0 0,3-2 11 0 0,1-1 11 0 0,1-2-54 0 0,2-2-2 0 0,2-2-45 0 0,1-2 15 0 0,1-3-40 0 0,2-3-9 0 0,0-2-46 0 0,0-3 10 0 0,0-2-20 0 0,0-3-38 0 0,-1-2-41 0 0,-1-4-1 0 0,-1-2 9 0 0,-2-4-23 0 0,-3-3 39 0 0,-1-3-7 0 0,-2-5 41 0 0,-3-2 31 0 0,-2-2 50 0 0,-2-1 56 0 0,-1-1 30 0 0,-2 2 26 0 0,0 4 31 0 0,-1 4-34 0 0,0 7 9 0 0,0 6-32 0 0,0 6-1 0 0,0 8-58 0 0,1 7-31 0 0,0 8 9 0 0,1 8-26 0 0,0 8 1 0 0,-1 6 26 0 0,1 9-12 0 0,1 7 0 0 0,0 6 10 0 0,2 7 20 0 0,0 4-34 0 0,2 4 3 0 0,1 3-67 0 0,3 2-319 0 0,2 1-323 0 0,1 0-482 0 0,0 1-299 0 0,-1-13-11682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2:04.683"/>
    </inkml:context>
    <inkml:brush xml:id="br0">
      <inkml:brushProperty name="width" value="0.1" units="cm"/>
      <inkml:brushProperty name="height" value="0.1" units="cm"/>
      <inkml:brushProperty name="color" value="#AE198D"/>
      <inkml:brushProperty name="inkEffects" value="galaxy"/>
      <inkml:brushProperty name="anchorX" value="-18517.66016"/>
      <inkml:brushProperty name="anchorY" value="-11562.69141"/>
      <inkml:brushProperty name="scaleFactor" value="0.5"/>
    </inkml:brush>
  </inkml:definitions>
  <inkml:trace contextRef="#ctx0" brushRef="#br0">195 1039 7453 0 0,'0'0'0'0'0,"-2"-1"-48"0"0,-3-3 182 0 0,-1-2 55 0 0,0-2 56 0 0,-1-1 64 0 0,1-2 46 0 0,0 0 86 0 0,0-3 80 0 0,2 0 125 0 0,0-2-124 0 0,1-1-13 0 0,1-2-15 0 0,0-1 30 0 0,2-1-22 0 0,1 0-58 0 0,2 0-29 0 0,2-2 3 0 0,3-1-71 0 0,2-2 28 0 0,4-2 6 0 0,3-4-106 0 0,4-3 13 0 0,5-4-28 0 0,5-3-49 0 0,4-3-67 0 0,5-1-3 0 0,5-3-62 0 0,3 1-43 0 0,4 1 3 0 0,3 0-62 0 0,6 3 29 0 0,3 2-12 0 0,6 4-3 0 0,3 3-17 0 0,5 5 5 0 0,5 3 11 0 0,1 4 10 0 0,2 4 12 0 0,-1 4-30 0 0,-1 5 24 0 0,-3 2-8 0 0,-4 5 2 0 0,-5 3 23 0 0,-5 2-16 0 0,-6 4-3 0 0,-4 2 16 0 0,-5 3-20 0 0,-5 1 20 0 0,-4 3-16 0 0,-2 1 52 0 0,-4 2-70 0 0,-1 1 31 0 0,-2 1 18 0 0,0 1-21 0 0,-3 1 12 0 0,0 1-7 0 0,-2 2 20 0 0,-2 0-1 0 0,-3 1 58 0 0,-1 2 12 0 0,-3 1 23 0 0,-3 1 12 0 0,-3 2 17 0 0,-2 2-12 0 0,-3 1-8 0 0,-3 2-8 0 0,-3 2-31 0 0,-2-1-20 0 0,-2 2-39 0 0,-3-1 22 0 0,0 1-29 0 0,-1 0-16 0 0,0 0 19 0 0,0 1-18 0 0,0-1 38 0 0,1 1-24 0 0,0 1-6 0 0,0-1-8 0 0,-1 0 20 0 0,-2-1 36 0 0,-1 0-15 0 0,0-1 26 0 0,-3-2-38 0 0,0 0 12 0 0,-1-2 32 0 0,-1 0-10 0 0,0-2 9 0 0,-1 0-33 0 0,-1-2 10 0 0,1-1-29 0 0,-2-1 8 0 0,0-2 24 0 0,-1-1-22 0 0,-2-2 3 0 0,1-1 18 0 0,-1-2-29 0 0,-1-1 24 0 0,-1-1 6 0 0,-2-1 2 0 0,0-1-50 0 0,-2-1 16 0 0,-2-1 1 0 0,-1-1-7 0 0,-2-1 26 0 0,-2-1-21 0 0,-2-1-16 0 0,-2-2 46 0 0,-2-1-10 0 0,-1-1 9 0 0,-3-1-6 0 0,-2-2-30 0 0,-3 0 18 0 0,-1-2-2 0 0,-3 0 22 0 0,-2-1-52 0 0,-1 0 22 0 0,-1-2-9 0 0,0 0-18 0 0,-2-1 39 0 0,0 0-32 0 0,1 0 20 0 0,-1-2-42 0 0,3 1 16 0 0,1-2 7 0 0,2 0-26 0 0,2 0 8 0 0,2-1-36 0 0,0 0 29 0 0,3-1-39 0 0,1 0 62 0 0,1-1-46 0 0,-1 0-13 0 0,2 0 46 0 0,0-2-25 0 0,1 1 55 0 0,2-2-34 0 0,1 0 32 0 0,2-2-32 0 0,1 0 42 0 0,3-2 10 0 0,0-2 13 0 0,3-1 4 0 0,2-2-5 0 0,2-2 12 0 0,2-4-17 0 0,2-3 38 0 0,4-3 81 0 0,2-4-40 0 0,4-3 0 0 0,3-5-2 0 0,3-4-6 0 0,5-3-8 0 0,3-4-8 0 0,3-3-18 0 0,5-1-102 0 0,3 0-1 0 0,3 2 12 0 0,3 1-10 0 0,3 3 8 0 0,3 3 7 0 0,1 5-1 0 0,1 3 15 0 0,2 3-9 0 0,1 3 37 0 0,-1 3-20 0 0,-1 2 21 0 0,-1 4 9 0 0,-1 2-2 0 0,-3 4 44 0 0,-3 3-31 0 0,-2 3-7 0 0,-4 3 31 0 0,-1 1-34 0 0,-3 2-4 0 0,-1 2-50 0 0,-2 2 35 0 0,-1 0-64 0 0,-2 2 12 0 0,0 0 18 0 0,-1 2-54 0 0,-2 0-53 0 0,0 0-248 0 0,-1 0-197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2:07.276"/>
    </inkml:context>
    <inkml:brush xml:id="br0">
      <inkml:brushProperty name="width" value="0.1" units="cm"/>
      <inkml:brushProperty name="height" value="0.1" units="cm"/>
      <inkml:brushProperty name="color" value="#AE198D"/>
      <inkml:brushProperty name="inkEffects" value="galaxy"/>
      <inkml:brushProperty name="anchorX" value="-19705.04883"/>
      <inkml:brushProperty name="anchorY" value="-11744.11719"/>
      <inkml:brushProperty name="scaleFactor" value="0.5"/>
    </inkml:brush>
  </inkml:definitions>
  <inkml:trace contextRef="#ctx0" brushRef="#br0">3570 848 6501 0 0,'0'0'0'0'0,"0"-3"48"0"0,1-5-150 0 0,-1-4 375 0 0,-2-3-256 0 0,-1-1 101 0 0,-2-2 74 0 0,0 1 16 0 0,-4 0 34 0 0,0 0-30 0 0,-1 0 245 0 0,-1 1-383 0 0,2 0 272 0 0,-2-2-59 0 0,0 0-15 0 0,-4-1-11 0 0,-2 1-26 0 0,-6 0-9 0 0,-6 0-14 0 0,-7 2 49 0 0,-8 1-11 0 0,-7 2-18 0 0,-7 3-44 0 0,-7 3-8 0 0,-6 3 4 0 0,-5 5 23 0 0,-5 4-63 0 0,-5 4-3 0 0,-3 5 3 0 0,-5 5 9 0 0,-2 4-12 0 0,-5 5-1 0 0,-4 4 1 0 0,-3 4-43 0 0,-2 4 8 0 0,-3 3 18 0 0,-2 5 67 0 0,-3 6-4 0 0,-2 5 68 0 0,-1 7 45 0 0,0 6 29 0 0,1 7 21 0 0,1 9 54 0 0,3 6-35 0 0,5 7-46 0 0,4 6-24 0 0,6 4-58 0 0,6 4-40 0 0,7 4-35 0 0,5 4-1 0 0,7 2-42 0 0,6 3-13 0 0,6 3-45 0 0,6 4 24 0 0,6 2-7 0 0,6 3 16 0 0,8 0 19 0 0,7-1 5 0 0,7-1-9 0 0,8-4 5 0 0,9-5 7 0 0,8-5-2 0 0,8-6 5 0 0,8-7-5 0 0,10-6 16 0 0,7-5 18 0 0,10-5 19 0 0,6-4 1 0 0,8-3 21 0 0,7-4-9 0 0,6-3-20 0 0,6-2-12 0 0,6-3-50 0 0,6-3-6 0 0,6-3-58 0 0,6-5-6 0 0,5-4-16 0 0,6-6-4 0 0,3-5-5 0 0,4-6 15 0 0,2-7-15 0 0,3-5-36 0 0,3-6 56 0 0,1-6-51 0 0,2-5 20 0 0,1-6 4 0 0,2-4 26 0 0,3-6 26 0 0,0-3-1 0 0,2-6 31 0 0,0-3-2 0 0,0-5 16 0 0,-3-4 6 0 0,-1-4-19 0 0,-2-3-16 0 0,-2-3-30 0 0,-2-5 7 0 0,-1-2 0 0 0,-2-3-25 0 0,-1-3 21 0 0,-2-3-35 0 0,-2-4 38 0 0,-3-4 11 0 0,-4-3-7 0 0,-3-2-4 0 0,-6-3-4 0 0,-4-1 10 0 0,-5-3 100 0 0,-6-2-15 0 0,-5-2-124 0 0,-7-3 138 0 0,-5-2-168 0 0,-5-6 169 0 0,-4-4-70 0 0,-6-7-94 0 0,-4-6-95 0 0,-2-6 33 0 0,-3-8 81 0 0,-3-7-149 0 0,-3-6 152 0 0,-2-4-154 0 0,-4-3 31 0 0,-4-2 73 0 0,-3 0-17 0 0,-5 0 1 0 0,-6 3 8 0 0,-6 3 6 0 0,-7 2-6 0 0,-6 2 12 0 0,-8 2 20 0 0,-9 2 28 0 0,-9 2-16 0 0,-8 0-2 0 0,-8 4 10 0 0,-7 4-26 0 0,-7 3 16 0 0,-8 4-47 0 0,-7 5-24 0 0,-6 3-33 0 0,-9 7-23 0 0,-6 4 3 0 0,-9 3-4 0 0,-8 5 5 0 0,-9 1-11 0 0,-7 5 26 0 0,-7 2 11 0 0,-6 4-62 0 0,-5 4-27 0 0,-3 5 9 0 0,-2 5-59 0 0,-3 7-152 0 0,-1 6-30 0 0,-1 9-149 0 0,0 8-141 0 0,1 9-107 0 0,1 10-130 0 0,0 10-175 0 0,3 10-108 0 0,1 9-30 0 0,5 9-31 0 0,4 7-196 0 0,30-4-8557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2:21.411"/>
    </inkml:context>
    <inkml:brush xml:id="br0">
      <inkml:brushProperty name="width" value="0.1" units="cm"/>
      <inkml:brushProperty name="height" value="0.1" units="cm"/>
      <inkml:brushProperty name="color" value="#AE198D"/>
      <inkml:brushProperty name="inkEffects" value="galaxy"/>
      <inkml:brushProperty name="anchorX" value="-26451.74805"/>
      <inkml:brushProperty name="anchorY" value="-17576.75781"/>
      <inkml:brushProperty name="scaleFactor" value="0.5"/>
    </inkml:brush>
  </inkml:definitions>
  <inkml:trace contextRef="#ctx0" brushRef="#br0">5482 2998 7069 0 0,'0'0'0'0'0,"-1"0"136"0"0,1-1 70 0 0,-1-1 31 0 0,0 0 70 0 0,2-1 61 0 0,0 0 32 0 0,0-1 63 0 0,1-1 63 0 0,2 0-130 0 0,0-2 68 0 0,1-1 19 0 0,0 0-56 0 0,1-1 20 0 0,-1 0 40 0 0,0-1-23 0 0,-1 1 23 0 0,0-2 5 0 0,0 0-48 0 0,0-2-32 0 0,-1-1 44 0 0,0-2-83 0 0,0-2-69 0 0,0-2-29 0 0,0-3-89 0 0,0-2-33 0 0,1-2-49 0 0,-1-2-25 0 0,0-2-64 0 0,1-1 10 0 0,-1-3-46 0 0,1-2 39 0 0,-2-3-28 0 0,1-2 12 0 0,-2-4-26 0 0,0-2 8 0 0,-2-1-9 0 0,-2-1 2 0 0,-1-1 41 0 0,-2 0-36 0 0,-2 0 4 0 0,-3-1 9 0 0,-2 0 33 0 0,-3 0-51 0 0,-2-1 26 0 0,-4-2 10 0 0,-2-1-27 0 0,-3-2-23 0 0,-4 0 34 0 0,-3-2-55 0 0,-2-1 2 0 0,-3-2-12 0 0,-2-1-8 0 0,-2-2-27 0 0,-3-1 31 0 0,-1-1 16 0 0,0-1-27 0 0,-1-1 48 0 0,0 0-1 0 0,-1 0 12 0 0,0 0 3 0 0,0 0 14 0 0,0 2-31 0 0,-1 2 29 0 0,0 3-5 0 0,-2 3-8 0 0,-1 3-29 0 0,1 4 49 0 0,-1 4-39 0 0,0 2-2 0 0,-2 4 1 0 0,-1 2-20 0 0,-2 2 18 0 0,-2 2-24 0 0,-4 2 39 0 0,-3 2-26 0 0,-4 3 33 0 0,-4 3-5 0 0,-1 3 7 0 0,-3 4 18 0 0,0 2-14 0 0,-2 5 19 0 0,1 4-14 0 0,0 4 4 0 0,0 4 9 0 0,0 3-8 0 0,1 5 30 0 0,0 3-26 0 0,1 4 8 0 0,0 2 8 0 0,3 3-8 0 0,1 3 7 0 0,4 1-20 0 0,1 2 15 0 0,2 2-10 0 0,0 1-12 0 0,1 2 4 0 0,2 1-11 0 0,-2 1 7 0 0,-1-1 11 0 0,-1 1-3 0 0,-1 1 12 0 0,-2 0-41 0 0,1 0 31 0 0,0 2 8 0 0,0 2 2 0 0,-1 3-22 0 0,1 2 12 0 0,-1 3 19 0 0,0 3-35 0 0,0 2 31 0 0,1 2 4 0 0,-1 2-19 0 0,-1 1 6 0 0,1 1 26 0 0,0 1-40 0 0,1 1-6 0 0,3 0 28 0 0,1 2-10 0 0,4-1-24 0 0,1 0 18 0 0,4 0-12 0 0,3-1 2 0 0,3 0 14 0 0,0-2-27 0 0,3-1 32 0 0,1-1-15 0 0,1-2 14 0 0,4-1 6 0 0,1-1-6 0 0,3-2-7 0 0,2-2 12 0 0,3-2 5 0 0,2-2-30 0 0,3-2 10 0 0,2-3 29 0 0,3-1-33 0 0,1-2 25 0 0,2-1-35 0 0,1-1 43 0 0,3 0-9 0 0,0-1-6 0 0,2-1-1 0 0,1-2-5 0 0,2-1-9 0 0,2-2 16 0 0,1-3 5 0 0,2-4-30 0 0,2-3 10 0 0,1-3 20 0 0,2-2-31 0 0,0-3 10 0 0,1-3 25 0 0,1-2-26 0 0,0-1 4 0 0,1-1-58 0 0,0-1-35 0 0,0-2-134 0 0,0 0-37 0 0,1-2-196 0 0,0-2-173 0 0,1-2-213 0 0,-1-3-157 0 0,0-2-175 0 0,1-4-5 0 0,-1-2-149 0 0,0-3-149 0 0,0 3-5581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2:21.746"/>
    </inkml:context>
    <inkml:brush xml:id="br0">
      <inkml:brushProperty name="width" value="0.1" units="cm"/>
      <inkml:brushProperty name="height" value="0.1" units="cm"/>
      <inkml:brushProperty name="color" value="#AE198D"/>
      <inkml:brushProperty name="inkEffects" value="galaxy"/>
      <inkml:brushProperty name="anchorX" value="-20161.99219"/>
      <inkml:brushProperty name="anchorY" value="-16061.05078"/>
      <inkml:brushProperty name="scaleFactor" value="0.5"/>
    </inkml:brush>
  </inkml:definitions>
  <inkml:trace contextRef="#ctx0" brushRef="#br0">81 9 6721 0 0,'0'0'0'0'0,"0"0"-76"0"0,-1-1 275 0 0,1-1-223 0 0,0-1 48 0 0,0 1-7 0 0,-1 1 4 0 0,1 1-2 0 0,-1 3 24 0 0,-1 1 82 0 0,0 3-283 0 0,-1 1 260 0 0,0 3 35 0 0,-1 2 27 0 0,-1 2 49 0 0,0 2 35 0 0,0 1 17 0 0,-1 2 23 0 0,0 0 6 0 0,1 1-9 0 0,-1 0-60 0 0,1 2 2 0 0,1 1-52 0 0,0 1-16 0 0,0 3-55 0 0,1 1 3 0 0,1 2-29 0 0,0 2 10 0 0,1-1-33 0 0,0-1-47 0 0,2-1 40 0 0,1-2-35 0 0,1-3 29 0 0,1-2 0 0 0,2-3 43 0 0,0-3 22 0 0,1-3 66 0 0,1-1 18 0 0,2-3 56 0 0,0-3 78 0 0,1-1-4 0 0,1-3 51 0 0,3-2-5 0 0,1-3-10 0 0,3-3-51 0 0,3-2 38 0 0,1-3-114 0 0,3-2-56 0 0,1-3-4 0 0,2-1-68 0 0,0-1-32 0 0,0-1-47 0 0,-2 1 8 0 0,0 0-35 0 0,-2 2 27 0 0,-3 0-28 0 0,0 2-114 0 0,-3 1-145 0 0,-2 2-172 0 0,-2 3-191 0 0,-1 0-296 0 0,-3 3-199 0 0,-2 1-164 0 0,-2 1-324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2:22.309"/>
    </inkml:context>
    <inkml:brush xml:id="br0">
      <inkml:brushProperty name="width" value="0.1" units="cm"/>
      <inkml:brushProperty name="height" value="0.1" units="cm"/>
      <inkml:brushProperty name="color" value="#AE198D"/>
      <inkml:brushProperty name="inkEffects" value="galaxy"/>
      <inkml:brushProperty name="anchorX" value="-21462.51563"/>
      <inkml:brushProperty name="anchorY" value="-17304.47461"/>
      <inkml:brushProperty name="scaleFactor" value="0.5"/>
    </inkml:brush>
  </inkml:definitions>
  <inkml:trace contextRef="#ctx0" brushRef="#br0">826 314 7777 0 0,'0'0'0'0'0,"0"-3"-100"0"0,-1-5 126 0 0,0-5 10 0 0,-1-4 10 0 0,0-1 6 0 0,-1-3 14 0 0,0 0 24 0 0,-2-1 22 0 0,0 0 154 0 0,-2-1-134 0 0,-1-1 17 0 0,-1 1-23 0 0,-3 1 15 0 0,-2 1-31 0 0,-3 3 1 0 0,-3 3-25 0 0,-3 3-28 0 0,-3 5-2 0 0,-4 4 39 0 0,-3 5 10 0 0,-4 5 28 0 0,-2 6 18 0 0,-3 5 3 0 0,-1 5 34 0 0,-2 5 61 0 0,0 6-10 0 0,1 5-25 0 0,0 4 62 0 0,3 6-14 0 0,3 4 33 0 0,3 4-2 0 0,4 5-45 0 0,4 3-32 0 0,4 4-7 0 0,3 1 7 0 0,4 2-24 0 0,3 0 25 0 0,3-1-50 0 0,3 0 20 0 0,3-4 2 0 0,4-1 7 0 0,3-4-16 0 0,4-3 20 0 0,4-3-20 0 0,6-5-50 0 0,5-4 24 0 0,6-4-49 0 0,7-5 17 0 0,5-6-49 0 0,6-4 9 0 0,6-5-29 0 0,4-7-45 0 0,3-4 25 0 0,3-7-15 0 0,1-5 26 0 0,0-6-31 0 0,-2-6 20 0 0,-1-5 7 0 0,-3-5-30 0 0,-1-4 10 0 0,-3-5-4 0 0,-2-5-14 0 0,-2-4-14 0 0,-2-4 26 0 0,-2-5-10 0 0,-3-4-10 0 0,-4-5 9 0 0,-4-6 20 0 0,-6-6-30 0 0,-5-5 15 0 0,-8-6-9 0 0,-5-5 1 0 0,-8-2 5 0 0,-5 1 8 0 0,-6 2 25 0 0,-6 6-29 0 0,-6 5 34 0 0,-6 9-11 0 0,-5 8 0 0 0,-4 10-9 0 0,-4 9-35 0 0,-3 7 0 0 0,-3 7-40 0 0,-2 6 5 0 0,-1 6-42 0 0,0 6-8 0 0,1 5-61 0 0,1 4 0 0 0,2 4-27 0 0,2 4-122 0 0,4 2-4 0 0,4 3-171 0 0,4 0-71 0 0,5 3-122 0 0,5-1-99 0 0,4 0-134 0 0,4 0-106 0 0,3-1 218 0 0,4-1-269 0 0,3 0 75 0 0,2-1-164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2:25.120"/>
    </inkml:context>
    <inkml:brush xml:id="br0">
      <inkml:brushProperty name="width" value="0.1" units="cm"/>
      <inkml:brushProperty name="height" value="0.1" units="cm"/>
      <inkml:brushProperty name="color" value="#AE198D"/>
      <inkml:brushProperty name="inkEffects" value="galaxy"/>
      <inkml:brushProperty name="anchorX" value="-20223.48242"/>
      <inkml:brushProperty name="anchorY" value="-16400.87891"/>
      <inkml:brushProperty name="scaleFactor" value="0.5"/>
    </inkml:brush>
  </inkml:definitions>
  <inkml:trace contextRef="#ctx0" brushRef="#br0">1097 105 7805 0 0,'0'0'0'0'0,"-2"-2"-88"0"0,-3-1 65 0 0,-2-4 80 0 0,-2 0-19 0 0,-4-3 60 0 0,-1 0 53 0 0,-3-1 30 0 0,-1 1 6 0 0,-3 1 120 0 0,-2 0-87 0 0,-3 1-38 0 0,-1 1 45 0 0,-2 2-25 0 0,-2 1-49 0 0,-2 2-32 0 0,1 2 20 0 0,-1 2-6 0 0,-1 3 19 0 0,0 3 9 0 0,-1 3 18 0 0,0 2-27 0 0,0 2 9 0 0,-1 2 6 0 0,-1 3 21 0 0,0 2 42 0 0,0 3 12 0 0,0 3-18 0 0,1 2-14 0 0,1 4-16 0 0,2 4 45 0 0,1 4 60 0 0,2 4-25 0 0,1 4-33 0 0,1 2-21 0 0,2 2 35 0 0,0 3 14 0 0,3 1 2 0 0,1 0-40 0 0,3 0-52 0 0,1 0-30 0 0,3-2 3 0 0,2-2-10 0 0,4-1-42 0 0,4-2-20 0 0,4-3 2 0 0,5-1 1 0 0,4-2 26 0 0,6-1-35 0 0,5-2 12 0 0,5-2-8 0 0,5-1 10 0 0,6-3-46 0 0,4-1 19 0 0,3-2-8 0 0,4-3-50 0 0,2-3 47 0 0,3-3-31 0 0,-1-2 19 0 0,-1-4-24 0 0,0-4 2 0 0,0-3-6 0 0,-1-4 10 0 0,1-2 15 0 0,1-4-45 0 0,-1-2 28 0 0,3-3-29 0 0,1-3-2 0 0,2-2 33 0 0,0-2-20 0 0,1-2-16 0 0,-1-2-13 0 0,-2-1 53 0 0,0-2-59 0 0,-2-2 33 0 0,-2-3 8 0 0,0-3-16 0 0,-2-2-4 0 0,-2-3 6 0 0,0-3 12 0 0,-4-4-18 0 0,-1-3 24 0 0,-3-3-2 0 0,-2-4-31 0 0,-5-3 5 0 0,-3-4 1 0 0,-4-3 8 0 0,-4-3-35 0 0,-6-3-8 0 0,-3-2-28 0 0,-6-1 2 0 0,-4 0-4 0 0,-6 0 0 0 0,-4 2-4 0 0,-6 3 10 0 0,-4 2 20 0 0,-5 5 18 0 0,-5 5 20 0 0,-3 6-27 0 0,-5 5 29 0 0,-2 7-4 0 0,-4 4 11 0 0,-3 6 2 0 0,-2 4-18 0 0,-1 4 15 0 0,-1 2-1 0 0,1 3 10 0 0,-1 2-12 0 0,3 2 28 0 0,2 2-18 0 0,3 3 2 0 0,3 1-5 0 0,4 2 0 0 0,3 1-4 0 0,4 1 28 0 0,4 0-22 0 0,4 1-6 0 0,3 0 21 0 0,4-1-22 0 0,3 1 12 0 0,2-1 1 0 0,2-1 4 0 0,2 0-24 0 0,2-1 21 0 0,0 0 17 0 0,2-1-15 0 0,1 0 750 0 0,1-2-690 0 0,0 0 34 0 0,0 0-36 0 0,0 0-17 0 0,0 0-10 0 0,0 0 0 0 0,0 0-26 0 0,1 0-11 0 0,-1 0 6 0 0,0 0-3 0 0,0 0-10 0 0,0 0 13 0 0,-1 0 0 0 0,0 0-23 0 0,0 0 22 0 0,0 0 29 0 0,1 0-41 0 0,-1 0 5 0 0,1 0 13 0 0,-1 0-11 0 0,1 0 8 0 0,-1 0 8 0 0,0 0-16 0 0,1 0-23 0 0,-1 0 29 0 0,0 0-6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2:26.053"/>
    </inkml:context>
    <inkml:brush xml:id="br0">
      <inkml:brushProperty name="width" value="0.1" units="cm"/>
      <inkml:brushProperty name="height" value="0.1" units="cm"/>
      <inkml:brushProperty name="color" value="#AE198D"/>
      <inkml:brushProperty name="inkEffects" value="galaxy"/>
      <inkml:brushProperty name="anchorX" value="-19100.09375"/>
      <inkml:brushProperty name="anchorY" value="-15589.65234"/>
      <inkml:brushProperty name="scaleFactor" value="0.5"/>
    </inkml:brush>
  </inkml:definitions>
  <inkml:trace contextRef="#ctx0" brushRef="#br0">4 39 7805 0 0,'0'0'0'0'0,"0"0"-88"0"0,-1-2 154 0 0,0-1 30 0 0,0 0 109 0 0,1-2 78 0 0,0 1 38 0 0,0 0 79 0 0,0 1 55 0 0,1-1 145 0 0,0 0-174 0 0,1 1 20 0 0,-1 1-92 0 0,1 1 9 0 0,-1 1-15 0 0,0 4 15 0 0,-1 2 5 0 0,0 3-25 0 0,0 1 78 0 0,0 3-41 0 0,-1 2 24 0 0,1 3-66 0 0,0 3 0 0 0,0 2-97 0 0,-1 2-41 0 0,1 3-27 0 0,0 3-75 0 0,0 1 16 0 0,0 3-47 0 0,0 0-4 0 0,0 1-33 0 0,1 0-12 0 0,-1-2 10 0 0,0 0-15 0 0,1-3-108 0 0,-1-2-146 0 0,1-3-208 0 0,0-3-302 0 0,0-3-281 0 0,0-3-343 0 0,0-3-198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2:26.413"/>
    </inkml:context>
    <inkml:brush xml:id="br0">
      <inkml:brushProperty name="width" value="0.1" units="cm"/>
      <inkml:brushProperty name="height" value="0.1" units="cm"/>
      <inkml:brushProperty name="color" value="#AE198D"/>
      <inkml:brushProperty name="inkEffects" value="galaxy"/>
      <inkml:brushProperty name="anchorX" value="-19959.32422"/>
      <inkml:brushProperty name="anchorY" value="-17012.64453"/>
      <inkml:brushProperty name="scaleFactor" value="0.5"/>
    </inkml:brush>
  </inkml:definitions>
  <inkml:trace contextRef="#ctx0" brushRef="#br0">96 68 7777 0 0,'0'0'0'0'0,"-1"-1"80"0"0,-1-1 51 0 0,-2-2 0 0 0,0 0 35 0 0,-2 1 3 0 0,0 0 39 0 0,-1 2-5 0 0,-1 2 23 0 0,0 3-65 0 0,0 1 39 0 0,0 2-15 0 0,1 3 8 0 0,0 1 40 0 0,1 2 17 0 0,1 2 12 0 0,1 1-5 0 0,1 2 4 0 0,2 2-29 0 0,1 0 41 0 0,0 2-47 0 0,2 0-22 0 0,1 0-51 0 0,1 1-22 0 0,1 0 2 0 0,1-2-42 0 0,1-1-23 0 0,1-2-23 0 0,1-3-16 0 0,1-1-3 0 0,1-2-1 0 0,0-2-1 0 0,2-3-9 0 0,-1-3-2 0 0,2-3-10 0 0,0-1-16 0 0,1-4-6 0 0,1-3 19 0 0,0-2-30 0 0,-1-3 9 0 0,1-2-45 0 0,-2-2-7 0 0,0-1-51 0 0,-1-2 20 0 0,-2-2-14 0 0,-1-1-30 0 0,-2-3 28 0 0,-2-1-6 0 0,-2-1 62 0 0,-1-1 2 0 0,-4-1 26 0 0,-1 2 25 0 0,-2 1 4 0 0,-4 2 7 0 0,-1 3-10 0 0,-4 4 17 0 0,-1 4-28 0 0,-3 4-1 0 0,-1 3-15 0 0,-2 3-109 0 0,-2 1-26 0 0,0 3-98 0 0,0 1-139 0 0,0 3-136 0 0,1 1-162 0 0,3 1 44 0 0,2 2-199 0 0,2 1-30 0 0,4 2-201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22.015"/>
    </inkml:context>
    <inkml:brush xml:id="br0">
      <inkml:brushProperty name="width" value="0.1" units="cm"/>
      <inkml:brushProperty name="height" value="0.1" units="cm"/>
      <inkml:brushProperty name="color" value="#E71224"/>
    </inkml:brush>
  </inkml:definitions>
  <inkml:trace contextRef="#ctx0" brushRef="#br0">7 156 5633 0 0,'-2'-5'162'0'0,"1"0"0"0"0,0 1 0 0 0,0-1 0 0 0,1 0 1 0 0,-1 0-1 0 0,1 0 0 0 0,0 0 0 0 0,0 0 0 0 0,1 1 0 0 0,-1-1 1 0 0,1 0-1 0 0,0 0 0 0 0,2-6 0 0 0,0 2 634 0 0,1 1-1 0 0,-1 0 1 0 0,1-1-1 0 0,1 1 0 0 0,0 1 1 0 0,7-11-1 0 0,-10 17-701 0 0,0-1-1 0 0,0 1 1 0 0,0-1-1 0 0,0 1 1 0 0,0 0-1 0 0,0 0 1 0 0,1 0-1 0 0,-1 0 0 0 0,0 0 1 0 0,1 0-1 0 0,-1 1 1 0 0,0-1-1 0 0,1 1 1 0 0,-1-1-1 0 0,1 1 1 0 0,-1 0-1 0 0,1 0 1 0 0,-1 0-1 0 0,1 1 1 0 0,-1-1-1 0 0,1 0 1 0 0,-1 1-1 0 0,0 0 0 0 0,1-1 1 0 0,2 3-1 0 0,7 1 70 0 0,-1 0 0 0 0,1 1 0 0 0,16 10 0 0 0,4 6 76 0 0,-1 1 1 0 0,-1 2 0 0 0,-1 0-1 0 0,27 30 1 0 0,-6 1-164 0 0,48 68 0 0 0,-90-111-326 0 0,27 32-455 0 0,-33-42 447 0 0,-1 0 0 0 0,1 0 0 0 0,0 0 0 0 0,0-1 0 0 0,0 1 0 0 0,0-1 0 0 0,0 1 0 0 0,0-1 1 0 0,1 0-1 0 0,-1 0 0 0 0,0 0 0 0 0,1 0 0 0 0,-1 0 0 0 0,1 0 0 0 0,-1-1 0 0 0,1 1 0 0 0,4-1 0 0 0,-4-1-32 0 0,0 0 0 0 0,0 0-1 0 0,0 0 1 0 0,-1 0 0 0 0,1-1 0 0 0,0 1-1 0 0,0-1 1 0 0,-1 0 0 0 0,1 0 0 0 0,3-3-1 0 0,23-24-920 0 0,-17 14 1005 0 0,-1-1 0 0 0,-1 0-1 0 0,0-1 1 0 0,12-30-1 0 0,-16 33 538 0 0,1 0 0 0 0,0 1 0 0 0,0-1-1 0 0,1 1 1 0 0,1 1 0 0 0,0-1 0 0 0,1 2-1 0 0,13-14 1 0 0,-3 7 2582 0 0,-18 12-745 0 0,-12 7-407 0 0,-10 19-583 0 0,4-3-689 0 0,-16 14 175 0 0,15-14-421 0 0,-2 0 0 0 0,-21 15 0 0 0,7-10-383 0 0,-1-1-1 0 0,-1-2 0 0 0,0-1 0 0 0,-45 16 0 0 0,70-30-562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2:26.875"/>
    </inkml:context>
    <inkml:brush xml:id="br0">
      <inkml:brushProperty name="width" value="0.1" units="cm"/>
      <inkml:brushProperty name="height" value="0.1" units="cm"/>
      <inkml:brushProperty name="color" value="#AE198D"/>
      <inkml:brushProperty name="inkEffects" value="galaxy"/>
      <inkml:brushProperty name="anchorX" value="-19027.0957"/>
      <inkml:brushProperty name="anchorY" value="-16160.46387"/>
      <inkml:brushProperty name="scaleFactor" value="0.5"/>
    </inkml:brush>
  </inkml:definitions>
  <inkml:trace contextRef="#ctx0" brushRef="#br0">915 212 4280 0 0,'0'0'0'0'0,"-4"-5"124"0"0,-6-7 75 0 0,-5-7 104 0 0,-4-4 92 0 0,-5-3-95 0 0,-3 0 91 0 0,-4 1 104 0 0,-3 5 8 0 0,-3 4-34 0 0,-2 5 12 0 0,-2 7-46 0 0,-2 5-64 0 0,-1 5 137 0 0,-1 6-40 0 0,-1 5-74 0 0,1 6-24 0 0,0 3-69 0 0,2 6-48 0 0,0 5-81 0 0,2 4-2 0 0,1 5-63 0 0,3 3-29 0 0,3 3 18 0 0,3 2 69 0 0,4 3-39 0 0,5 3 45 0 0,3 1-11 0 0,5 1 9 0 0,5 1 26 0 0,4 1 21 0 0,5-1-60 0 0,3-1-22 0 0,5-1-14 0 0,3-4-20 0 0,3-2 2 0 0,5-4-2 0 0,2-3-14 0 0,4-5-38 0 0,2-3-4 0 0,4-4-16 0 0,3-4 2 0 0,2-4-2 0 0,4-3-9 0 0,1-5-26 0 0,2-3-7 0 0,1-5 10 0 0,0-5 4 0 0,1-4-16 0 0,0-6-12 0 0,-1-4 2 0 0,-1-6-25 0 0,-1-4-31 0 0,-1-5-7 0 0,0-5-15 0 0,-1-5-21 0 0,-1-4-10 0 0,-1-5-55 0 0,-1-5-51 0 0,-1-6 15 0 0,-3-4 40 0 0,-2-6 20 0 0,-1-4-8 0 0,-5-4 35 0 0,-2-3 10 0 0,-3-1 82 0 0,-4-1 21 0 0,-3 0 19 0 0,-4 1-23 0 0,-3 3 14 0 0,-4 4 18 0 0,-3 5 0 0 0,-5 4 1 0 0,-3 5 6 0 0,-4 6 3 0 0,-4 6 4 0 0,-4 7-1 0 0,-4 6 20 0 0,-4 5-43 0 0,-4 5 4 0 0,-3 5-26 0 0,-12 5-219 0 0,-4 4-4 0 0,-2 6-182 0 0,0 4-278 0 0,2 4-51 0 0,2 4-361 0 0,10-1-8168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2:29.091"/>
    </inkml:context>
    <inkml:brush xml:id="br0">
      <inkml:brushProperty name="width" value="0.1" units="cm"/>
      <inkml:brushProperty name="height" value="0.1" units="cm"/>
      <inkml:brushProperty name="color" value="#AE198D"/>
      <inkml:brushProperty name="inkEffects" value="galaxy"/>
      <inkml:brushProperty name="anchorX" value="-17866.92969"/>
      <inkml:brushProperty name="anchorY" value="-15147.41797"/>
      <inkml:brushProperty name="scaleFactor" value="0.5"/>
    </inkml:brush>
  </inkml:definitions>
  <inkml:trace contextRef="#ctx0" brushRef="#br0">8 0 7581 0 0,'0'0'0'0'0,"-1"1"84"0"0,0 0 84 0 0,0-2-24 0 0,-1 1-12 0 0,1 1 26 0 0,0 1 29 0 0,1 4 20 0 0,0 4 29 0 0,1 4-65 0 0,0 7-1 0 0,1 5 53 0 0,1 7 112 0 0,1 7 12 0 0,0 7 63 0 0,-1 6 51 0 0,1 6 23 0 0,-1 3 36 0 0,-1 5-10 0 0,0 2-21 0 0,-1 1-86 0 0,-1 2 8 0 0,1-1-83 0 0,-1-1-56 0 0,1-3-46 0 0,1-2-68 0 0,0-3-44 0 0,1-3-12 0 0,0-2-22 0 0,1-5-16 0 0,-1-4-21 0 0,0-5-24 0 0,0-4 1 0 0,0-6 10 0 0,-2-5-4 0 0,0-5-16 0 0,-1-4 18 0 0,-1-6-24 0 0,0-3 6 0 0,-1-4 12 0 0,1-2-74 0 0,0-3-127 0 0,0-2-117 0 0,2-2-179 0 0,-1-3-179 0 0,1-1-224 0 0,-2-4-177 0 0,0-4-254 0 0,-1-4 2 0 0,-2-5-162 0 0,0 3-7289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2:29.520"/>
    </inkml:context>
    <inkml:brush xml:id="br0">
      <inkml:brushProperty name="width" value="0.1" units="cm"/>
      <inkml:brushProperty name="height" value="0.1" units="cm"/>
      <inkml:brushProperty name="color" value="#AE198D"/>
      <inkml:brushProperty name="inkEffects" value="galaxy"/>
      <inkml:brushProperty name="anchorX" value="-18749.72852"/>
      <inkml:brushProperty name="anchorY" value="-17309.81836"/>
      <inkml:brushProperty name="scaleFactor" value="0.5"/>
    </inkml:brush>
  </inkml:definitions>
  <inkml:trace contextRef="#ctx0" brushRef="#br0">514 179 5789 0 0,'0'0'0'0'0,"-1"-1"280"0"0,-2 0-220 0 0,-1-2 288 0 0,-1-1-274 0 0,0 1 102 0 0,-3 0-44 0 0,0 2 29 0 0,-1 2 43 0 0,-1 3-268 0 0,-1 2 347 0 0,-2 4-333 0 0,-2 2 316 0 0,-1 2-69 0 0,-2 4 70 0 0,-2 1-5 0 0,0 3-18 0 0,-1 1-44 0 0,-1 2-21 0 0,0 2-7 0 0,0 1-45 0 0,0 1-40 0 0,0 0-6 0 0,0 2-31 0 0,1 0-17 0 0,0 0-31 0 0,1-1 7 0 0,0-1 4 0 0,1-1 3 0 0,1-2 4 0 0,2-1-15 0 0,2-3-4 0 0,1-3 0 0 0,3-2 13 0 0,2-3-18 0 0,1-2-27 0 0,3-4 31 0 0,2-2 3 0 0,0-2-15 0 0,3-3 25 0 0,0-2-27 0 0,2-2-19 0 0,2-3-18 0 0,2-2-26 0 0,3-4-4 0 0,4-2-63 0 0,2-3 17 0 0,4-4-28 0 0,2-3 10 0 0,4-4 15 0 0,1-3 33 0 0,3-4 48 0 0,0-1-11 0 0,2-4 40 0 0,-1-2 6 0 0,0-2 28 0 0,0-2-20 0 0,-1 1 26 0 0,-1-1 59 0 0,0 2 40 0 0,-2 2 16 0 0,-1 4 72 0 0,-1 3 16 0 0,-2 5-9 0 0,-1 5 21 0 0,-2 5-10 0 0,-1 4 9 0 0,-1 6 11 0 0,0 6 6 0 0,-1 5-33 0 0,1 6 44 0 0,0 7 41 0 0,1 6 8 0 0,1 7 49 0 0,1 7-62 0 0,1 6-40 0 0,1 7-31 0 0,1 4-25 0 0,1 4-72 0 0,1 3-40 0 0,1 1-17 0 0,-1-1-277 0 0,1 0-247 0 0,-3-1-395 0 0,-1-2-329 0 0,-6-12-11076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2:30.930"/>
    </inkml:context>
    <inkml:brush xml:id="br0">
      <inkml:brushProperty name="width" value="0.1" units="cm"/>
      <inkml:brushProperty name="height" value="0.1" units="cm"/>
      <inkml:brushProperty name="color" value="#AE198D"/>
      <inkml:brushProperty name="inkEffects" value="galaxy"/>
      <inkml:brushProperty name="anchorX" value="-20082.35938"/>
      <inkml:brushProperty name="anchorY" value="-18662.64258"/>
      <inkml:brushProperty name="scaleFactor" value="0.5"/>
    </inkml:brush>
  </inkml:definitions>
  <inkml:trace contextRef="#ctx0" brushRef="#br0">0 119 2808 0 0,'0'0'0'0'0,"1"-1"136"0"0,0-3 70 0 0,1 0 36 0 0,0-2 83 0 0,0 0 24 0 0,-1-2 76 0 0,1 0 54 0 0,-1-1 52 0 0,2 0-292 0 0,-1 1 290 0 0,1 1-289 0 0,0 0 88 0 0,0 1-10 0 0,-1 1-51 0 0,0 1 16 0 0,0 1-3 0 0,-1 0 172 0 0,0 0-272 0 0,-1 0 256 0 0,1 0-150 0 0,-1 0 2 0 0,1 0-35 0 0,-1 1-61 0 0,1 0-57 0 0,-1 1-22 0 0,1 1 5 0 0,0 1 54 0 0,0 3-17 0 0,0 3 4 0 0,1 4 105 0 0,-1 4 25 0 0,0 5 13 0 0,0 6 13 0 0,0 5-42 0 0,0 5-71 0 0,-1 5 9 0 0,1 3-10 0 0,-1 3-85 0 0,0 2-22 0 0,0-1-32 0 0,-1 0-7 0 0,1-1-2 0 0,-1-1-19 0 0,1-1 9 0 0,0-1-18 0 0,0-2-18 0 0,0-1 4 0 0,-1-2 2 0 0,0-1-11 0 0,0-4-20 0 0,-1-2-69 0 0,1-4-202 0 0,-1-5-191 0 0,-1-3-199 0 0,-1-5-322 0 0,1-3-184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2:31.326"/>
    </inkml:context>
    <inkml:brush xml:id="br0">
      <inkml:brushProperty name="width" value="0.1" units="cm"/>
      <inkml:brushProperty name="height" value="0.1" units="cm"/>
      <inkml:brushProperty name="color" value="#AE198D"/>
      <inkml:brushProperty name="inkEffects" value="galaxy"/>
      <inkml:brushProperty name="anchorX" value="-20954.17969"/>
      <inkml:brushProperty name="anchorY" value="-20333.52148"/>
      <inkml:brushProperty name="scaleFactor" value="0.5"/>
    </inkml:brush>
  </inkml:definitions>
  <inkml:trace contextRef="#ctx0" brushRef="#br0">218 22 4784 0 0,'0'0'0'0'0,"0"-1"72"0"0,-1 0 89 0 0,-1-2 58 0 0,2-1 13 0 0,-1 0-177 0 0,0 0 237 0 0,0 1-186 0 0,0 2 282 0 0,-2 1-346 0 0,1 3 266 0 0,-3 3-306 0 0,0 1 90 0 0,-2 4 159 0 0,-2 1-227 0 0,-1 4 198 0 0,-1 1-251 0 0,-2 2 269 0 0,0 0-332 0 0,0 2 268 0 0,-1 1-122 0 0,0 0 40 0 0,1 1-11 0 0,1-1-3 0 0,1 1-55 0 0,0-1 15 0 0,2 0-8 0 0,1-1-42 0 0,1 0 16 0 0,2-2-20 0 0,0-1 4 0 0,1-2-16 0 0,2-2 36 0 0,0-2-43 0 0,1-3 14 0 0,0-2-71 0 0,1-1 6 0 0,0-2-142 0 0,1-2 84 0 0,1-4-154 0 0,1-1-70 0 0,1-3-140 0 0,2-1-84 0 0,1-2-93 0 0,1-3-80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2:31.600"/>
    </inkml:context>
    <inkml:brush xml:id="br0">
      <inkml:brushProperty name="width" value="0.1" units="cm"/>
      <inkml:brushProperty name="height" value="0.1" units="cm"/>
      <inkml:brushProperty name="color" value="#AE198D"/>
      <inkml:brushProperty name="inkEffects" value="galaxy"/>
      <inkml:brushProperty name="anchorX" value="-19928.93555"/>
      <inkml:brushProperty name="anchorY" value="-19852.41992"/>
      <inkml:brushProperty name="scaleFactor" value="0.5"/>
    </inkml:brush>
  </inkml:definitions>
  <inkml:trace contextRef="#ctx0" brushRef="#br0">2 41 5601 0 0,'0'0'0'0'0,"-1"-1"132"0"0,1-1 102 0 0,0-2-122 0 0,0-1 98 0 0,0 1 35 0 0,0-1 74 0 0,0 1 27 0 0,1-1 32 0 0,0 2-128 0 0,1 0-26 0 0,0 1 142 0 0,1 0-55 0 0,1 1 26 0 0,1 1-71 0 0,2 1 11 0 0,1 0 1 0 0,2 3 11 0 0,2 2-8 0 0,2 3-19 0 0,2 3-14 0 0,1 3-72 0 0,2 3 5 0 0,1 2-49 0 0,1 3-18 0 0,1 1-45 0 0,-1 1-18 0 0,-1-1-22 0 0,0 0-21 0 0,-1 0-11 0 0,-1-2 24 0 0,-1-1-27 0 0,-2-2-52 0 0,-2-1-209 0 0,-2 0-211 0 0,-2-2-250 0 0,-1-1-164 0 0,-3-2-374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2:37.295"/>
    </inkml:context>
    <inkml:brush xml:id="br0">
      <inkml:brushProperty name="width" value="0.1" units="cm"/>
      <inkml:brushProperty name="height" value="0.1" units="cm"/>
      <inkml:brushProperty name="color" value="#AE198D"/>
      <inkml:brushProperty name="inkEffects" value="galaxy"/>
      <inkml:brushProperty name="anchorX" value="-21138.80859"/>
      <inkml:brushProperty name="anchorY" value="-21039.375"/>
      <inkml:brushProperty name="scaleFactor" value="0.5"/>
    </inkml:brush>
  </inkml:definitions>
  <inkml:trace contextRef="#ctx0" brushRef="#br0">48 85 3752 0 0,'0'0'0'0'0,"-2"0"40"0"0,-1 1 94 0 0,-2-1 24 0 0,0 0 73 0 0,-1-1 84 0 0,0-1 63 0 0,0-1-150 0 0,1 1 351 0 0,1 0-320 0 0,1 0 57 0 0,0 0 541 0 0,4 4-583 0 0,0 0 172 0 0,1-1-304 0 0,2 1 308 0 0,1-1-78 0 0,3-1 17 0 0,3-1-19 0 0,4 0 24 0 0,4-1-79 0 0,5 0 9 0 0,5-1-34 0 0,5 1-8 0 0,5 2-47 0 0,3 0 26 0 0,3 0-86 0 0,1 1-41 0 0,1 0 7 0 0,-1 0-32 0 0,0-1-13 0 0,0 0-25 0 0,-2-1-4 0 0,-2-1-49 0 0,0 0-10 0 0,-1-1 41 0 0,-1-1-43 0 0,-3 0 23 0 0,-1 0-11 0 0,-4-1-25 0 0,-3 1 26 0 0,-3-1-10 0 0,-5 0 8 0 0,-2 2-2 0 0,-4-1-27 0 0,-3 1 8 0 0,-4 0 10 0 0,-2 0-144 0 0,-4 0-84 0 0,-3 0-175 0 0,-1 1-207 0 0,-5-1-293 0 0,-2 0-60 0 0,-4 1-411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9:32:37.532"/>
    </inkml:context>
    <inkml:brush xml:id="br0">
      <inkml:brushProperty name="width" value="0.1" units="cm"/>
      <inkml:brushProperty name="height" value="0.1" units="cm"/>
      <inkml:brushProperty name="color" value="#AE198D"/>
      <inkml:brushProperty name="inkEffects" value="galaxy"/>
      <inkml:brushProperty name="anchorX" value="-22855.58398"/>
      <inkml:brushProperty name="anchorY" value="-21799.12305"/>
      <inkml:brushProperty name="scaleFactor" value="0.5"/>
    </inkml:brush>
  </inkml:definitions>
  <inkml:trace contextRef="#ctx0" brushRef="#br0">2 43 6657 0 0,'0'0'0'0'0,"0"1"108"0"0,-1 0-173 0 0,0 1 283 0 0,4-1-231 0 0,2-1 68 0 0,3-1 42 0 0,3 0 95 0 0,4-1 4 0 0,3-1-109 0 0,5 1 285 0 0,5 0-279 0 0,4 0 282 0 0,3 1-50 0 0,4-1-23 0 0,1 0-96 0 0,1 0-7 0 0,0-1-1 0 0,0 0-72 0 0,0 0-51 0 0,-1-1-40 0 0,1 0-10 0 0,-2 0-26 0 0,1 1-1 0 0,-2 1-136 0 0,-2 1-229 0 0,-2 2-158 0 0,-3 1 10 0 0,-5 1-340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30.569"/>
    </inkml:context>
    <inkml:brush xml:id="br0">
      <inkml:brushProperty name="width" value="0.1" units="cm"/>
      <inkml:brushProperty name="height" value="0.1" units="cm"/>
      <inkml:brushProperty name="color" value="#E71224"/>
    </inkml:brush>
  </inkml:definitions>
  <inkml:trace contextRef="#ctx0" brushRef="#br0">273 246 8929 0 0,'-3'-5'21'0'0,"0"0"0"0"0,0 0 0 0 0,0 0 0 0 0,1 0 0 0 0,0-1 0 0 0,0 1 0 0 0,0-1 0 0 0,1 1 0 0 0,-2-13 1 0 0,-21-79 1078 0 0,23 80-830 0 0,-3-21 216 0 0,3 36-453 0 0,1 1 1 0 0,0-1-1 0 0,-1 0 0 0 0,1 1 1 0 0,-1-1-1 0 0,0 1 1 0 0,1-1-1 0 0,-1 1 0 0 0,0 0 1 0 0,0-1-1 0 0,0 1 1 0 0,0 0-1 0 0,0-1 0 0 0,0 1 1 0 0,0 0-1 0 0,-1 0 1 0 0,-2-2-1 0 0,3 3-29 0 0,-1-1 0 0 0,0 1 1 0 0,0 0-1 0 0,0 0 0 0 0,0 0 0 0 0,0 0 0 0 0,0 0 0 0 0,0 0 1 0 0,0 1-1 0 0,0-1 0 0 0,0 1 0 0 0,1-1 0 0 0,-1 1 0 0 0,0 0 1 0 0,0 0-1 0 0,0 0 0 0 0,1 0 0 0 0,-1 0 0 0 0,1 0 0 0 0,-3 2 1 0 0,-31 25-50 0 0,35-28 45 0 0,-6 6 2 0 0,-1 0-1 0 0,1 1 0 0 0,0-1 0 0 0,1 1 0 0 0,0 0 0 0 0,0 0 1 0 0,0 1-1 0 0,1 0 0 0 0,0 0 0 0 0,1 0 0 0 0,0 0 1 0 0,-4 13-1 0 0,7-17 21 0 0,0 0 1 0 0,0-1-1 0 0,0 1 0 0 0,0-1 1 0 0,0 1-1 0 0,1 0 1 0 0,0-1-1 0 0,0 1 1 0 0,0-1-1 0 0,0 0 0 0 0,0 1 1 0 0,1-1-1 0 0,0 0 1 0 0,-1 0-1 0 0,1 0 1 0 0,0 0-1 0 0,1 0 0 0 0,-1 0 1 0 0,0 0-1 0 0,1-1 1 0 0,0 1-1 0 0,5 3 1 0 0,5 4 129 0 0,1-1 0 0 0,1 0 1 0 0,24 10-1 0 0,-27-13-134 0 0,36 13 7 0 0,-35-15-25 0 0,0 2-1 0 0,0-1 0 0 0,0 2 0 0 0,13 7 0 0 0,-26-13 2 0 0,1-1-1 0 0,0 1 1 0 0,-1-1 0 0 0,1 0 0 0 0,0 1-1 0 0,-1-1 1 0 0,1 1 0 0 0,0 0 0 0 0,-1-1 0 0 0,1 1-1 0 0,-1 0 1 0 0,1-1 0 0 0,-1 1 0 0 0,0 0-1 0 0,1-1 1 0 0,-1 1 0 0 0,1 0 0 0 0,-1 0-1 0 0,0-1 1 0 0,0 1 0 0 0,0 0 0 0 0,1 0 0 0 0,-1 0-1 0 0,0-1 1 0 0,0 1 0 0 0,0 0 0 0 0,0 0-1 0 0,0 0 1 0 0,0 0 0 0 0,-1 0 0 0 0,0 1 0 0 0,0 0 0 0 0,0 0 0 0 0,0-1 0 0 0,0 1 1 0 0,-1-1-1 0 0,1 1 0 0 0,0-1 0 0 0,-1 0 0 0 0,1 1 1 0 0,-1-1-1 0 0,0 0 0 0 0,-1 1 0 0 0,-8 4-26 0 0,0 0 0 0 0,0-2 0 0 0,-13 5 0 0 0,4-5-330 0 0,-1 0 0 0 0,0-1 0 0 0,0-1 0 0 0,0-1 0 0 0,0-1 0 0 0,-35-5 0 0 0,33 3-289 0 0,21 3 538 0 0,0-1 1 0 0,0 0 0 0 0,0-1 0 0 0,1 1 0 0 0,-1 0 0 0 0,0-1 0 0 0,0 1-1 0 0,0-1 1 0 0,1 1 0 0 0,-1-1 0 0 0,0 0 0 0 0,1 1 0 0 0,-1-1 0 0 0,0 0 0 0 0,1 0-1 0 0,-1 0 1 0 0,1-1 0 0 0,0 1 0 0 0,-1 0 0 0 0,1 0 0 0 0,0-1 0 0 0,0 1-1 0 0,0-1 1 0 0,0 1 0 0 0,0-1 0 0 0,0 0 0 0 0,0 1 0 0 0,0-1 0 0 0,1 0 0 0 0,-1 0-1 0 0,0 1 1 0 0,1-1 0 0 0,0 0 0 0 0,-1 0 0 0 0,1 0 0 0 0,0 1 0 0 0,0-5 0 0 0,4-9-678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13.908"/>
    </inkml:context>
    <inkml:brush xml:id="br0">
      <inkml:brushProperty name="width" value="0.1" units="cm"/>
      <inkml:brushProperty name="height" value="0.1" units="cm"/>
      <inkml:brushProperty name="color" value="#E71224"/>
    </inkml:brush>
  </inkml:definitions>
  <inkml:trace contextRef="#ctx0" brushRef="#br0">628 698 4548 0 0,'-2'0'34'0'0,"1"-1"0"0"0,-1 1-1 0 0,1 0 1 0 0,-1 0-1 0 0,0 0 1 0 0,1 0-1 0 0,-1 0 1 0 0,1 1 0 0 0,-1-1-1 0 0,0 0 1 0 0,1 1-1 0 0,-1-1 1 0 0,1 1 0 0 0,-1 0-1 0 0,-1 1 1 0 0,-35 12 534 0 0,10 0-147 0 0,0 2 0 0 0,0 1 0 0 0,2 1-1 0 0,-27 23 1 0 0,18-14 48 0 0,-172 126 1167 0 0,191-141-1500 0 0,1 2 1 0 0,0-1 0 0 0,0 2-1 0 0,2 0 1 0 0,0 1-1 0 0,-15 24 1 0 0,22-30-78 0 0,0 0 0 0 0,1 0 0 0 0,0 1 1 0 0,1 0-1 0 0,0 0 0 0 0,1 0 0 0 0,0 0 0 0 0,0 0 1 0 0,2 1-1 0 0,-1-1 0 0 0,1 1 0 0 0,2 19 0 0 0,-1-26-42 0 0,1-1 1 0 0,0 1-1 0 0,0-1 0 0 0,1 1 0 0 0,-1-1 0 0 0,1 0 0 0 0,0 0 0 0 0,0 1 0 0 0,0-1 0 0 0,1-1 1 0 0,0 1-1 0 0,-1 0 0 0 0,1-1 0 0 0,0 1 0 0 0,1-1 0 0 0,-1 0 0 0 0,1 0 0 0 0,-1 0 0 0 0,1 0 1 0 0,0-1-1 0 0,0 1 0 0 0,6 1 0 0 0,1 1 55 0 0,1 0-1 0 0,-1-2 1 0 0,0 1 0 0 0,1-2 0 0 0,0 1 0 0 0,0-2 0 0 0,19 2-1 0 0,49-5 5 0 0,0-4 0 0 0,91-17 1 0 0,-114 14-61 0 0,156-22 30 0 0,-129 30-68 0 0,-6 0 16 0 0,165-7-34 0 0,-67 4 84 0 0,183 2-58 0 0,-186 4-14 0 0,-25-3 14 0 0,320 12 70 0 0,-399-4-83 0 0,298 18 65 0 0,-367-25-17 0 0,1 0 1 0 0,-1 0 0 0 0,1 0-1 0 0,-1 0 1 0 0,1 0-1 0 0,-1 0 1 0 0,1-1-1 0 0,-1 1 1 0 0,1 0 0 0 0,-1 0-1 0 0,1 0 1 0 0,-1 0-1 0 0,0-1 1 0 0,1 1 0 0 0,-1 0-1 0 0,1 0 1 0 0,-1-1-1 0 0,1 1 1 0 0,-1 0-1 0 0,0-1 1 0 0,1 1 0 0 0,-1-1-1 0 0,0 1 1 0 0,1 0-1 0 0,-1-1 1 0 0,0 1 0 0 0,0-1-1 0 0,1 1 1 0 0,-1-1-1 0 0,0 1 1 0 0,0-1-1 0 0,0 1 1 0 0,0-1 0 0 0,0 1-1 0 0,0-1 1 0 0,1 1-1 0 0,-1-1 1 0 0,0 1-1 0 0,0-1 1 0 0,0 1 0 0 0,-1-1-1 0 0,1 1 1 0 0,0-1-1 0 0,0 1 1 0 0,0-1 0 0 0,-10-25 328 0 0,-14-24-370 0 0,-22-69 1 0 0,15 35-49 0 0,27 76 54 0 0,-1 1 1 0 0,0-1-1 0 0,0 1 0 0 0,0 0 1 0 0,-1 0-1 0 0,1 0 0 0 0,-2 1 1 0 0,-7-7-1 0 0,-11-12 12 0 0,17 18-3 0 0,0 0 1 0 0,0 0 0 0 0,-1 1-1 0 0,1 0 1 0 0,-2 1 0 0 0,1 0-1 0 0,0 0 1 0 0,-21-6 0 0 0,3 2-33 0 0,-58-9 0 0 0,33 12 41 0 0,-55 0 1 0 0,31 2-27 0 0,-95-17-26 0 0,-140-2-27 0 0,284 22 83 0 0,-1-1 0 0 0,1-1 0 0 0,-43-12 1 0 0,68 14-11 0 0,0 0 0 0 0,0 0 0 0 0,0-1 0 0 0,0 1 0 0 0,0-1 0 0 0,0 1 0 0 0,0-1 0 0 0,1 1 0 0 0,-1-1 0 0 0,1 0 0 0 0,-1 0 0 0 0,1 0 0 0 0,0 0 0 0 0,-1 0 0 0 0,1 0 0 0 0,0 0 0 0 0,0 0 0 0 0,1-1 0 0 0,-1 1 0 0 0,0 0 0 0 0,1-1 0 0 0,-1-3 0 0 0,-1-8-26 0 0,1 0 0 0 0,0-23 0 0 0,1 30 42 0 0,1-24-42 0 0,3-1 0 0 0,10-47 0 0 0,3-23-16 0 0,-16 88 45 0 0,0 0 0 0 0,-1 0 0 0 0,0-1 0 0 0,-1 1 0 0 0,-4-16 0 0 0,2 13 9 0 0,2 12-4 0 0,0-1 0 0 0,0 0 0 0 0,0 0-1 0 0,-1 1 1 0 0,0-1 0 0 0,0 1 0 0 0,-1-1-1 0 0,-3-5 1 0 0,-11-18-28 0 0,14 23 23 0 0,1 1-1 0 0,-1 0 1 0 0,-1 0 0 0 0,1 0 0 0 0,-1 0 0 0 0,1 0-1 0 0,-1 1 1 0 0,-5-5 0 0 0,-17-10-1 0 0,0 1 1 0 0,-2 1-1 0 0,1 2 1 0 0,-2 0-1 0 0,0 2 1 0 0,-56-17-1 0 0,10 10-24 0 0,-127-15-1 0 0,178 32 21 0 0,0 1-1 0 0,-1 1 1 0 0,1 1 0 0 0,0 2-1 0 0,0 0 1 0 0,-38 9 0 0 0,51-9-1 0 0,1 1-1 0 0,1 0 1 0 0,-1 0 0 0 0,0 1 0 0 0,1 1 0 0 0,0-1-1 0 0,0 1 1 0 0,0 1 0 0 0,1 0 0 0 0,-1 0-1 0 0,2 1 1 0 0,-1 0 0 0 0,1 0 0 0 0,0 1 0 0 0,0 0-1 0 0,1 0 1 0 0,-11 17 0 0 0,7-8-12 0 0,-1 0 0 0 0,0-1 0 0 0,-21 23 0 0 0,-2 1 18 0 0,8-1 2 0 0,0 1 0 0 0,3 1 0 0 0,1 1 0 0 0,-22 64 1 0 0,31-75-173 0 0,4-11 249 0 0,1 1 0 0 0,1 0 1 0 0,-6 26-1 0 0,12-40-210 0 0,0-1 1 0 0,0 1-1 0 0,1-1 1 0 0,0 0-1 0 0,0 1 0 0 0,1-1 1 0 0,-1 1-1 0 0,2-1 1 0 0,-1 0-1 0 0,1 1 1 0 0,-1-1-1 0 0,2 0 0 0 0,-1 0 1 0 0,1 0-1 0 0,5 8 1 0 0,-1-6-935 0 0,4-1-215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15.345"/>
    </inkml:context>
    <inkml:brush xml:id="br0">
      <inkml:brushProperty name="width" value="0.1" units="cm"/>
      <inkml:brushProperty name="height" value="0.1" units="cm"/>
      <inkml:brushProperty name="color" value="#E71224"/>
    </inkml:brush>
  </inkml:definitions>
  <inkml:trace contextRef="#ctx0" brushRef="#br0">506 18 5116 0 0,'-6'-4'224'0'0,"2"-1"258"0"0,14-4 180 0 0,-9 10-634 0 0,-1 0-1 0 0,0-1 1 0 0,0 1 0 0 0,0 0 0 0 0,1 0-1 0 0,-1 0 1 0 0,0-1 0 0 0,0 1 0 0 0,0 0-1 0 0,0 0 1 0 0,0-1 0 0 0,0 1-1 0 0,0 0 1 0 0,-1 0 0 0 0,1 0 0 0 0,0-1-1 0 0,0 1 1 0 0,-1 0 0 0 0,1 0 0 0 0,-1 0-1 0 0,-5 23 188 0 0,-2 5 135 0 0,5-18-2 0 0,0 0 0 0 0,-9 21-1 0 0,8-21-170 0 0,0 0-1 0 0,1 0 1 0 0,-3 12-1 0 0,1-1-6 0 0,-18 97 492 0 0,-9 27-158 0 0,30-140-491 0 0,-3 13 139 0 0,0-1 0 0 0,-2 1 0 0 0,0-2 0 0 0,-2 1 1 0 0,-19 31-1 0 0,21-39-103 0 0,-10 14 127 0 0,-35 36 1 0 0,51-58-168 0 0,-1 0 1 0 0,0 0-1 0 0,0 0 1 0 0,1 1-1 0 0,-1-1 1 0 0,1 1-1 0 0,0-1 1 0 0,-1 1-1 0 0,1-1 1 0 0,0 1-1 0 0,1 0 1 0 0,-1-1-1 0 0,0 7 1 0 0,-4 10 75 0 0,2-14-53 0 0,0 1 0 0 0,0-1 0 0 0,-1 0 0 0 0,1 1 0 0 0,-1-2 0 0 0,-1 1 0 0 0,1 0 0 0 0,-1-1 0 0 0,1 0 0 0 0,-1 0 0 0 0,0 0 0 0 0,-8 4 0 0 0,4-3-18 0 0,1 2 1 0 0,0-1-1 0 0,-8 10 0 0 0,1 0-7 0 0,1 1 1 0 0,1 1-1 0 0,0 0 1 0 0,-18 37-1 0 0,5 5 34 0 0,21-46-35 0 0,1 0-1 0 0,1 1 0 0 0,0-1 1 0 0,1 1-1 0 0,0 0 0 0 0,2-1 1 0 0,0 21-1 0 0,0-34-6 0 0,0 0 0 0 0,1 1 0 0 0,-1-1 1 0 0,0 1-1 0 0,0-1 0 0 0,1 0 1 0 0,-1 0-1 0 0,1 1 0 0 0,-1-1 1 0 0,1 0-1 0 0,0 0 0 0 0,0 1 1 0 0,-1-1-1 0 0,1 0 0 0 0,0 0 1 0 0,0 0-1 0 0,0 0 0 0 0,0 0 1 0 0,0 0-1 0 0,2 1 0 0 0,28 15-18 0 0,-4-2 67 0 0,-24-12-46 0 0,1-1-1 0 0,-1 1 1 0 0,1-1 0 0 0,-1 0-1 0 0,1-1 1 0 0,0 1 0 0 0,0 0-1 0 0,0-1 1 0 0,6 1 0 0 0,41 7-26 0 0,-27-7 51 0 0,-19-1-26 0 0,19 3 1 0 0,-24-3-4 0 0,1-1 1 0 0,0 0 0 0 0,-1 0 0 0 0,1 0 0 0 0,-1 0 0 0 0,1 1 0 0 0,0-1 0 0 0,-1 0 0 0 0,1 0 0 0 0,-1 1 0 0 0,1-1 0 0 0,0 1 0 0 0,-1-1 0 0 0,1 0 0 0 0,-1 1 0 0 0,1-1 0 0 0,-1 1 0 0 0,0-1 0 0 0,1 1 0 0 0,-1-1 0 0 0,1 1 0 0 0,-1 0 0 0 0,0-1 0 0 0,0 1 0 0 0,1-1 0 0 0,-1 2 0 0 0,0-1 2 0 0,1 0 1 0 0,-1-1-1 0 0,0 1 0 0 0,1 0 0 0 0,-1 0 0 0 0,0 0 1 0 0,1-1-1 0 0,-1 1 0 0 0,1 0 0 0 0,-1-1 0 0 0,1 1 1 0 0,-1 0-1 0 0,1-1 0 0 0,0 1 0 0 0,-1-1 0 0 0,1 1 1 0 0,0-1-1 0 0,0 1 0 0 0,-1-1 0 0 0,1 1 0 0 0,0-1 1 0 0,0 0-1 0 0,0 1 0 0 0,-1-1 0 0 0,1 0 0 0 0,0 0 1 0 0,0 0-1 0 0,0 1 0 0 0,0-1 0 0 0,-1 0 0 0 0,1 0 1 0 0,1-1-1 0 0,39 1-11 0 0,-27-1 6 0 0,61 6-39 0 0,-67-4 44 0 0,0 0-1 0 0,0-1 1 0 0,-1 0 0 0 0,1-1 0 0 0,0 1 0 0 0,0-2-1 0 0,0 1 1 0 0,-1-1 0 0 0,15-5 0 0 0,-22 7-21 0 0,0 0 1 0 0,0 0 0 0 0,0 0-1 0 0,0 0 1 0 0,0-1 0 0 0,0 1-1 0 0,0 0 1 0 0,0 0-1 0 0,0 0 1 0 0,0 0 0 0 0,0-1-1 0 0,0 1 1 0 0,0 0 0 0 0,0 0-1 0 0,0 0 1 0 0,0 0 0 0 0,0 0-1 0 0,0-1 1 0 0,0 1-1 0 0,0 0 1 0 0,0 0 0 0 0,0 0-1 0 0,0 0 1 0 0,0 0 0 0 0,0 0-1 0 0,-1-1 1 0 0,1 1-1 0 0,0 0 1 0 0,0 0 0 0 0,0 0-1 0 0,0 0 1 0 0,0 0 0 0 0,0 0-1 0 0,0 0 1 0 0,-1 0-1 0 0,1-1 1 0 0,0 1 0 0 0,0 0-1 0 0,0 0 1 0 0,0 0 0 0 0,0 0-1 0 0,0 0 1 0 0,-1 0-1 0 0,1 0 1 0 0,0 0 0 0 0,0 0-1 0 0,0 0 1 0 0,0 0 0 0 0,-1 0-1 0 0,1 0 1 0 0,0 0-1 0 0,0 0 1 0 0,0 0 0 0 0,0 0-1 0 0,0 0 1 0 0,-1 0 0 0 0,1 0-1 0 0,-13 2-1323 0 0,-8 7-2210 0 0,19-9 2706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17.022"/>
    </inkml:context>
    <inkml:brush xml:id="br0">
      <inkml:brushProperty name="width" value="0.1" units="cm"/>
      <inkml:brushProperty name="height" value="0.1" units="cm"/>
      <inkml:brushProperty name="color" value="#E71224"/>
    </inkml:brush>
  </inkml:definitions>
  <inkml:trace contextRef="#ctx0" brushRef="#br0">181 1164 4016 0 0,'0'0'17'0'0,"0"1"0"0"0,0-1-1 0 0,0 0 1 0 0,0 1 0 0 0,0-1-1 0 0,0 0 1 0 0,0 0 0 0 0,-1 1-1 0 0,1-1 1 0 0,0 0-1 0 0,0 1 1 0 0,0-1 0 0 0,-1 0-1 0 0,1 0 1 0 0,0 0 0 0 0,0 1-1 0 0,0-1 1 0 0,-1 0 0 0 0,1 0-1 0 0,0 0 1 0 0,0 1-1 0 0,-1-1 1 0 0,1 0 0 0 0,0 0-1 0 0,-1 0 1 0 0,1 0 0 0 0,0 0-1 0 0,-1 0 1 0 0,1 0 0 0 0,0 0-1 0 0,0 0 1 0 0,-1 0 0 0 0,1 0-1 0 0,0 0 1 0 0,-1 0-1 0 0,1 0 1 0 0,0 0 0 0 0,-1 0-1 0 0,1 0 1 0 0,0 0 0 0 0,-1 0-1 0 0,1 0 1 0 0,0 0 0 0 0,0-1-1 0 0,-1 1 1 0 0,1 0 0 0 0,0 0-1 0 0,0 0 1 0 0,-1 0-1 0 0,1-1 1 0 0,0 1 0 0 0,-1-1-1 0 0,-4-3 632 0 0,10 4-87 0 0,-4 0-551 0 0,-1 0 0 0 0,0 0 0 0 0,0 0 0 0 0,1 1 1 0 0,-1-1-1 0 0,0 0 0 0 0,0 0 0 0 0,0 0 0 0 0,1 0 0 0 0,-1 1 0 0 0,0-1 0 0 0,0 0 0 0 0,0 0 0 0 0,0 0 0 0 0,1 1 0 0 0,-1-1 0 0 0,0 0 0 0 0,0 0 0 0 0,0 1 0 0 0,0-1 0 0 0,0 0 1 0 0,0 0-1 0 0,0 1 0 0 0,0-1 0 0 0,0 0 0 0 0,0 0 0 0 0,0 1 0 0 0,0-1 0 0 0,0 0 0 0 0,0 0 0 0 0,0 1 0 0 0,0-1 0 0 0,0 0 0 0 0,0 0 0 0 0,0 1 0 0 0,0-1 0 0 0,0 0 0 0 0,0 0 1 0 0,0 1-1 0 0,0-1 0 0 0,-1 0 0 0 0,1 0 0 0 0,0 0 0 0 0,0 1 0 0 0,0-1 0 0 0,0 0 0 0 0,-1 0 0 0 0,1 0 0 0 0,0 1 0 0 0,0-1 0 0 0,0 0 0 0 0,-1 0 0 0 0,-15 16 304 0 0,8-9-131 0 0,1 7-207 0 0,-29 56 571 0 0,34-62-446 0 0,-9 26-1 0 0,8-26 174 0 0,-2 5-208 0 0,-14 37-30 0 0,15-37 34 0 0,1-7 29 0 0,-2 0-50 0 0,4-4 13 0 0,-1 0-1 0 0,1 0 1 0 0,0 1 0 0 0,-1-1 0 0 0,1 1 0 0 0,0-1 0 0 0,0 0 0 0 0,1 1 0 0 0,-1 0 0 0 0,0 3 0 0 0,-6 22 13 0 0,5-21 95 0 0,1 1-94 0 0,-7 35 166 0 0,4-16-146 0 0,3-20-16 0 0,2 0-51 0 0,-1-1 1 0 0,0 1-1 0 0,0-1 1 0 0,0 1-1 0 0,-3 8 1 0 0,2-8-10 0 0,-5 20 6 0 0,5-24-18 0 0,0 0 0 0 0,0 0 1 0 0,0 0-1 0 0,1 0 0 0 0,-1 0 0 0 0,1 0 0 0 0,0 0 0 0 0,-1 0 1 0 0,1 0-1 0 0,1 0 0 0 0,-1 0 0 0 0,1 4 0 0 0,5 23 42 0 0,-2 0-1 0 0,-1 0 0 0 0,-1 38 1 0 0,-2-66-28 0 0,1 0 1 0 0,-1 1-1 0 0,1-1 1 0 0,0 0-1 0 0,-1 1 1 0 0,1-1-1 0 0,0 0 1 0 0,0 0-1 0 0,0 0 1 0 0,1 0 0 0 0,-1 0-1 0 0,1 0 1 0 0,-1 0-1 0 0,1 0 1 0 0,-1 0-1 0 0,1-1 1 0 0,0 1-1 0 0,0 0 1 0 0,0-1-1 0 0,0 0 1 0 0,0 1-1 0 0,0-1 1 0 0,0 0 0 0 0,5 1-1 0 0,6 4 82 0 0,1-1 0 0 0,30 5-1 0 0,-24-5-139 0 0,25 5 77 0 0,-28-7-35 0 0,-1 1-1 0 0,1 0 1 0 0,-1 2 0 0 0,-1-1-1 0 0,17 9 1 0 0,-13-5 32 0 0,0-1 1 0 0,1 0-1 0 0,23 4 1 0 0,-24-6 0 0 0,20 3-16 0 0,0-2 1 0 0,65 4 0 0 0,-22-3-26 0 0,-8 8-5 0 0,-51-10 125 0 0,35 5 0 0 0,-27-9 135 0 0,42-3 0 0 0,-43-1-216 0 0,50 5-1 0 0,-8 8 41 0 0,-45-6 3 0 0,1-1 0 0 0,0-1 0 0 0,0-1 0 0 0,36-3 1 0 0,-51-1-66 0 0,0 0 0 0 0,-1-1 0 0 0,1 0 1 0 0,-1-1-1 0 0,1-1 0 0 0,-1 0 0 0 0,0 0 1 0 0,-1-1-1 0 0,20-13 0 0 0,-14 5 20 0 0,0 0-1 0 0,-1-1 0 0 0,0-1 1 0 0,25-34-1 0 0,11-16-38 0 0,77-114-14 0 0,-124 173 24 0 0,-1 0 0 0 0,0 0 0 0 0,0-1 0 0 0,-1 0 1 0 0,0 1-1 0 0,0-1 0 0 0,-1-1 0 0 0,0 1 0 0 0,2-15 1 0 0,-3 17-8 0 0,0-1 0 0 0,1 0 0 0 0,0 1 0 0 0,0 0 0 0 0,4-8 0 0 0,1-4-13 0 0,2-12 21 0 0,0 0 1 0 0,-2-1 0 0 0,4-37 0 0 0,-5 30 31 0 0,0-14-33 0 0,-8-1 24 0 0,-2-1 0 0 0,-20-100 1 0 0,7 96 38 0 0,12 44-66 0 0,1-1-1 0 0,0 0 0 0 0,1 0 0 0 0,0 0 0 0 0,0-18 1 0 0,2-2 12 0 0,-1 1 0 0 0,-2 0 0 0 0,-9-39 0 0 0,3 19-38 0 0,7 32 9 0 0,-1 0 0 0 0,-1 1-1 0 0,-10-27 1 0 0,-21-28 18 0 0,20 45 1 0 0,-21-61 0 0 0,33 78 1 0 0,-38-134 342 0 0,41 145-332 0 0,-2-12 33 0 0,-1 0 0 0 0,0 0-1 0 0,-1 0 1 0 0,0 1 0 0 0,-1-1 0 0 0,-15-24 0 0 0,17 35-47 0 0,-1 0-1 0 0,1 0 0 0 0,-1 0 0 0 0,0 1 1 0 0,-8-5-1 0 0,4 3-11 0 0,9 5-269 0 0,2 2-59 0 0,-1 0 0 0 0,0-1-1 0 0,0 1 1 0 0,0 0 0 0 0,0 0 0 0 0,-1 0-1 0 0,1 0 1 0 0,0 0 0 0 0,-1 0 0 0 0,1 4 0 0 0,0 4-887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17.662"/>
    </inkml:context>
    <inkml:brush xml:id="br0">
      <inkml:brushProperty name="width" value="0.1" units="cm"/>
      <inkml:brushProperty name="height" value="0.1" units="cm"/>
      <inkml:brushProperty name="color" value="#E71224"/>
    </inkml:brush>
  </inkml:definitions>
  <inkml:trace contextRef="#ctx0" brushRef="#br0">1 327 6221 0 0,'1'0'22'0'0,"-1"0"1"0"0,1 0-1 0 0,-1 0 1 0 0,1 0-1 0 0,0 0 1 0 0,-1 0-1 0 0,1 0 1 0 0,-1 1-1 0 0,1-1 1 0 0,0 0-1 0 0,-1 0 1 0 0,1 1-1 0 0,-1-1 1 0 0,1 0-1 0 0,-1 1 1 0 0,1-1-1 0 0,-1 0 1 0 0,0 1-1 0 0,1-1 1 0 0,-1 1-1 0 0,1-1 1 0 0,-1 2-1 0 0,13 7 1585 0 0,-10-8-1373 0 0,-1-1 0 0 0,1 0 0 0 0,0 1 0 0 0,0-1 0 0 0,0 0 0 0 0,0 0 0 0 0,6-1 0 0 0,-6 0-101 0 0,1 1-1 0 0,0 0 0 0 0,-1 0 1 0 0,1 0-1 0 0,0 0 0 0 0,4 1 1 0 0,284 65 3070 0 0,-274-64-3174 0 0,1-1 1 0 0,-1 0 0 0 0,0-1-1 0 0,0-1 1 0 0,23-5 0 0 0,90-23 190 0 0,-93 19-203 0 0,-27 7-14 0 0,-1-1 0 0 0,1 0 0 0 0,-1-1 0 0 0,0 0 0 0 0,0 0 0 0 0,-1-1 0 0 0,0 0 1 0 0,0-1-1 0 0,0 0 0 0 0,-1-1 0 0 0,0 1 0 0 0,9-12 0 0 0,1-4-1 0 0,0-2 0 0 0,-2 0 0 0 0,19-37 0 0 0,-30 52-1 0 0,1 0-1 0 0,-1-1 1 0 0,-1 1 0 0 0,0-1-1 0 0,-1 0 1 0 0,0 0 0 0 0,0 0-1 0 0,1-18 1 0 0,-4 27-116 0 0,0 1-1 0 0,0 0 1 0 0,0-1-1 0 0,-1 1 1 0 0,1 0-1 0 0,0-1 1 0 0,0 1 0 0 0,-1 0-1 0 0,1 0 1 0 0,-1-1-1 0 0,1 1 1 0 0,-1 0-1 0 0,1 0 1 0 0,-1 0 0 0 0,0-1-1 0 0,0 1 1 0 0,1 0-1 0 0,-1 0 1 0 0,0 0-1 0 0,0 1 1 0 0,0-1 0 0 0,0 0-1 0 0,0 0 1 0 0,0 0-1 0 0,0 1 1 0 0,-1-1-1 0 0,1 0 1 0 0,0 1 0 0 0,0-1-1 0 0,0 1 1 0 0,-3-1-1 0 0,0 1-1057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18.565"/>
    </inkml:context>
    <inkml:brush xml:id="br0">
      <inkml:brushProperty name="width" value="0.1" units="cm"/>
      <inkml:brushProperty name="height" value="0.1" units="cm"/>
      <inkml:brushProperty name="color" value="#E71224"/>
    </inkml:brush>
  </inkml:definitions>
  <inkml:trace contextRef="#ctx0" brushRef="#br0">134 245 5973 0 0,'0'-1'5'0'0,"0"1"0"0"0,0-1 0 0 0,0 1 1 0 0,0-1-1 0 0,-1 0 0 0 0,1 1 1 0 0,0-1-1 0 0,0 1 0 0 0,0-1 1 0 0,0 0-1 0 0,0 1 0 0 0,1-1 1 0 0,-1 0-1 0 0,0 1 0 0 0,0-1 0 0 0,0 1 1 0 0,0-1-1 0 0,1 0 0 0 0,-1 1 1 0 0,0-1-1 0 0,1 1 0 0 0,-1-1 1 0 0,0 1-1 0 0,1-1 0 0 0,-1 1 0 0 0,1-1 1 0 0,-1 1-1 0 0,0-1 0 0 0,1 1 1 0 0,-1 0-1 0 0,1-1 0 0 0,0 1 1 0 0,0-1-1 0 0,24-15 148 0 0,-19 12-62 0 0,-1 0 55 0 0,2 1 0 0 0,-1-1 0 0 0,0 1 1 0 0,1 0-1 0 0,-1 1 0 0 0,1-1 1 0 0,0 1-1 0 0,0 1 0 0 0,13-2 0 0 0,-7-2 807 0 0,-14 4-566 0 0,-9 3-328 0 0,3 0-12 0 0,-23 8-331 0 0,-53 9 1 0 0,76-18 247 0 0,-1 0-1 0 0,1 0 1 0 0,0-1 0 0 0,-1 0-1 0 0,1 0 1 0 0,0 0 0 0 0,0-1-1 0 0,-1 0 1 0 0,1-1 0 0 0,0 1-1 0 0,0-1 1 0 0,0-1 0 0 0,-10-4-1 0 0,15 6 39 0 0,1 0-1 0 0,-1 0 0 0 0,1 0 1 0 0,0 0-1 0 0,-1 0 0 0 0,1 0 1 0 0,0-1-1 0 0,0 1 0 0 0,0 0 0 0 0,0-1 1 0 0,0 1-1 0 0,0-1 0 0 0,0 1 1 0 0,0-1-1 0 0,0 1 0 0 0,1-1 0 0 0,-1 1 1 0 0,0-4-1 0 0,1 1 102 0 0,0 1 0 0 0,0-1-1 0 0,0 0 1 0 0,1 0 0 0 0,-1 1 0 0 0,2-7-1 0 0,0 5 19 0 0,0 0 0 0 0,0 0 0 0 0,0 0 0 0 0,1 0 0 0 0,3-6 0 0 0,7-11 240 0 0,-11 17-302 0 0,1 0 1 0 0,0 1 0 0 0,1-1 0 0 0,-1 1 0 0 0,1-1 0 0 0,0 1-1 0 0,0 1 1 0 0,0-1 0 0 0,1 0 0 0 0,-1 1 0 0 0,1 0 0 0 0,0 0-1 0 0,0 0 1 0 0,0 1 0 0 0,0-1 0 0 0,0 1 0 0 0,1 1 0 0 0,-1-1-1 0 0,1 1 1 0 0,7-1 0 0 0,-3 0-43 0 0,0 1-1 0 0,1 0 1 0 0,-1 0-1 0 0,0 2 1 0 0,0-1-1 0 0,0 1 1 0 0,0 0-1 0 0,0 1 1 0 0,0 1-1 0 0,14 4 1 0 0,-21-6-15 0 0,0 0 1 0 0,0 0 0 0 0,-1 1 0 0 0,1-1-1 0 0,-1 1 1 0 0,1-1 0 0 0,-1 1 0 0 0,0 0-1 0 0,1 0 1 0 0,-1 0 0 0 0,0 0 0 0 0,0 0-1 0 0,-1 0 1 0 0,1 1 0 0 0,0-1 0 0 0,-1 1 0 0 0,1-1-1 0 0,-1 1 1 0 0,0 0 0 0 0,0-1 0 0 0,0 1-1 0 0,0 0 1 0 0,0 0 0 0 0,-1 0 0 0 0,1 0-1 0 0,-1-1 1 0 0,0 1 0 0 0,0 3 0 0 0,0-2 0 0 0,-1 0 0 0 0,0 0 0 0 0,0 0 1 0 0,0 0-1 0 0,-1 0 0 0 0,1 0 1 0 0,-1 0-1 0 0,0-1 0 0 0,0 1 1 0 0,0-1-1 0 0,0 1 0 0 0,-1-1 1 0 0,0 0-1 0 0,1 0 0 0 0,-1 0 0 0 0,0 0 1 0 0,0 0-1 0 0,-1-1 0 0 0,-4 3 1 0 0,3-2 8 0 0,1-1 0 0 0,-1 0 0 0 0,0 0 1 0 0,0 0-1 0 0,0-1 0 0 0,0 0 0 0 0,-1 0 0 0 0,-6 1 0 0 0,11-2-10 0 0,-1 0 0 0 0,1 0 0 0 0,0 0-1 0 0,0 0 1 0 0,0 1 0 0 0,0-2 0 0 0,0 1-1 0 0,0 0 1 0 0,0 0 0 0 0,0 0 0 0 0,0 0-1 0 0,0-1 1 0 0,0 1 0 0 0,0 0 0 0 0,0-1-1 0 0,0 1 1 0 0,0-1 0 0 0,0 1 0 0 0,0-1-1 0 0,0 0 1 0 0,0 1 0 0 0,0-1 0 0 0,0 0-1 0 0,1 0 1 0 0,-1 1 0 0 0,0-1 0 0 0,1 0-1 0 0,-1 0 1 0 0,1 0 0 0 0,-1 0 0 0 0,1 0-1 0 0,-1 0 1 0 0,1 0 0 0 0,-1 0 0 0 0,1 0-1 0 0,0 0 1 0 0,0 0 0 0 0,-1 0 0 0 0,1 0-1 0 0,0 0 1 0 0,0 0 0 0 0,0-1 0 0 0,0 1-1 0 0,0 0 1 0 0,1 0 0 0 0,-1-2 0 0 0,1 0 23 0 0,0-1 1 0 0,0 0-1 0 0,1 1 1 0 0,-1-1-1 0 0,1 1 1 0 0,0 0-1 0 0,0-1 1 0 0,0 1 0 0 0,0 0-1 0 0,0 0 1 0 0,1 1-1 0 0,-1-1 1 0 0,1 0-1 0 0,0 1 1 0 0,0-1-1 0 0,0 1 1 0 0,0 0-1 0 0,5-3 1 0 0,-6 4-12 0 0,1 0 1 0 0,0 0-1 0 0,0-1 1 0 0,-1 2-1 0 0,1-1 1 0 0,0 0-1 0 0,0 0 1 0 0,0 1-1 0 0,0 0 1 0 0,0-1-1 0 0,0 1 1 0 0,0 0-1 0 0,0 1 1 0 0,0-1-1 0 0,0 0 1 0 0,-1 1-1 0 0,1 0 1 0 0,0-1-1 0 0,0 1 1 0 0,0 0-1 0 0,-1 1 1 0 0,1-1-1 0 0,0 0 1 0 0,2 3-1 0 0,-4-3-11 0 0,0 0-1 0 0,1 1 0 0 0,-1-1 1 0 0,0 0-1 0 0,0 1 0 0 0,0-1 1 0 0,0 1-1 0 0,-1 0 0 0 0,1-1 1 0 0,0 1-1 0 0,-1 0 0 0 0,1 0 1 0 0,-1-1-1 0 0,1 1 0 0 0,-1 0 1 0 0,0 0-1 0 0,0 0 1 0 0,0-1-1 0 0,0 1 0 0 0,0 0 1 0 0,0 0-1 0 0,0 0 0 0 0,-1-1 1 0 0,1 1-1 0 0,-1 0 0 0 0,1 0 1 0 0,-1-1-1 0 0,0 1 0 0 0,1 0 1 0 0,-1-1-1 0 0,0 1 0 0 0,0-1 1 0 0,0 1-1 0 0,0-1 1 0 0,-1 1-1 0 0,1-1 0 0 0,0 0 1 0 0,-1 0-1 0 0,1 1 0 0 0,0-1 1 0 0,-1 0-1 0 0,0 0 0 0 0,1-1 1 0 0,-1 1-1 0 0,1 0 0 0 0,-1 0 1 0 0,0-1-1 0 0,0 1 0 0 0,1-1 1 0 0,-4 1-1 0 0,4-1 0 0 0,0 0 0 0 0,0 0 0 0 0,1 0 0 0 0,-1 0 0 0 0,0 0 0 0 0,0 0 0 0 0,0-1 0 0 0,0 1 0 0 0,0 0 0 0 0,0 0 0 0 0,1-1 0 0 0,-1 1 0 0 0,0-1 0 0 0,0 1 0 0 0,1 0 0 0 0,-1-1 0 0 0,0 0 0 0 0,0 1 0 0 0,1-1 0 0 0,-1 1 0 0 0,0-1 0 0 0,1 0 0 0 0,-1 1 0 0 0,0-3 0 0 0,0 2-1 0 0,1-1 0 0 0,-1 0 0 0 0,1 0 1 0 0,-1 0-1 0 0,1 1 0 0 0,0-1 0 0 0,0 0 1 0 0,0 0-1 0 0,0 0 0 0 0,0 1 0 0 0,1-4 1 0 0,0-1-21 0 0,0 0 0 0 0,1 1-1 0 0,-1 0 1 0 0,1-1 0 0 0,1 1 0 0 0,-1 0 0 0 0,4-5 0 0 0,4 1-158 0 0,-7 7-577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19.031"/>
    </inkml:context>
    <inkml:brush xml:id="br0">
      <inkml:brushProperty name="width" value="0.1" units="cm"/>
      <inkml:brushProperty name="height" value="0.1" units="cm"/>
      <inkml:brushProperty name="color" value="#E71224"/>
    </inkml:brush>
  </inkml:definitions>
  <inkml:trace contextRef="#ctx0" brushRef="#br0">36 217 6565 0 0,'-2'0'73'0'0,"0"0"1"0"0,1 0 0 0 0,-1-1 0 0 0,1 1 0 0 0,-1 0-1 0 0,1-1 1 0 0,-1 1 0 0 0,1-1 0 0 0,-1 0 0 0 0,1 0 0 0 0,0 1-1 0 0,-1-1 1 0 0,1 0 0 0 0,0 0 0 0 0,-1 0 0 0 0,1 0-1 0 0,0 0 1 0 0,0 0 0 0 0,0-1 0 0 0,0 1 0 0 0,0 0-1 0 0,0-1 1 0 0,0 1 0 0 0,1 0 0 0 0,-1-1 0 0 0,0 1-1 0 0,1-1 1 0 0,-1 1 0 0 0,1-1 0 0 0,0 1 0 0 0,-1-1 0 0 0,1 0-1 0 0,0 1 1 0 0,0-1 0 0 0,0 1 0 0 0,0-1 0 0 0,0 0-1 0 0,0 1 1 0 0,1-1 0 0 0,-1 1 0 0 0,1-1 0 0 0,-1 1-1 0 0,1-1 1 0 0,-1 1 0 0 0,1-1 0 0 0,0 1 0 0 0,-1-1 0 0 0,1 1-1 0 0,0 0 1 0 0,2-3 0 0 0,29-35 1602 0 0,-28 33-1602 0 0,0-1 0 0 0,0 1 0 0 0,1 1 0 0 0,0-1 0 0 0,0 1 0 0 0,1 0 0 0 0,-1 0 0 0 0,1 0 0 0 0,0 1 0 0 0,0 0 0 0 0,1 0 0 0 0,-1 0 0 0 0,12-4 0 0 0,22-3 126 0 0,0 2 0 0 0,1 2 0 0 0,48-4-1 0 0,126 8 514 0 0,-204 3-673 0 0,-1 1-1 0 0,0 0 0 0 0,0 1 0 0 0,0 0 0 0 0,0 0 0 0 0,0 1 1 0 0,0 0-1 0 0,14 8 0 0 0,-19-8-21 0 0,0 0 0 0 0,0 0 0 0 0,0 1 0 0 0,-1-1 0 0 0,1 1 0 0 0,-1 0 1 0 0,0 0-1 0 0,0 0 0 0 0,0 1 0 0 0,-1 0 0 0 0,0-1 0 0 0,0 1 0 0 0,0 0 0 0 0,0 1 0 0 0,-1-1 0 0 0,3 9 0 0 0,23 107 132 0 0,-27-114-152 0 0,5 7-351 0 0,0 3-2411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20.367"/>
    </inkml:context>
    <inkml:brush xml:id="br0">
      <inkml:brushProperty name="width" value="0.1" units="cm"/>
      <inkml:brushProperty name="height" value="0.1" units="cm"/>
      <inkml:brushProperty name="color" value="#E71224"/>
    </inkml:brush>
  </inkml:definitions>
  <inkml:trace contextRef="#ctx0" brushRef="#br0">24 292 8165 0 0,'-2'-3'182'0'0,"-1"0"1"0"0,1 0 0 0 0,0 0-1 0 0,0-1 1 0 0,0 1 0 0 0,0-1-1 0 0,0 0 1 0 0,1 1 0 0 0,0-1-1 0 0,0 0 1 0 0,0 0 0 0 0,0 0-1 0 0,0 0 1 0 0,1 0 0 0 0,0 0-1 0 0,0 0 1 0 0,0 0 0 0 0,0 0-1 0 0,0 0 1 0 0,1 0 0 0 0,0 0-1 0 0,0 0 1 0 0,0 1 0 0 0,0-1-1 0 0,1 0 1 0 0,-1 0 0 0 0,1 1-1 0 0,2-4 1 0 0,-2 3-121 0 0,0 1 0 0 0,0 0 0 0 0,0 0 0 0 0,0-1-1 0 0,1 1 1 0 0,-1 0 0 0 0,1 1 0 0 0,0-1 0 0 0,-1 0 0 0 0,1 1-1 0 0,1 0 1 0 0,-1 0 0 0 0,0 0 0 0 0,0 0 0 0 0,1 0 0 0 0,-1 0 0 0 0,1 1-1 0 0,0 0 1 0 0,-1 0 0 0 0,1 0 0 0 0,0 0 0 0 0,0 0 0 0 0,-1 1-1 0 0,1 0 1 0 0,0 0 0 0 0,0 0 0 0 0,0 0 0 0 0,0 0 0 0 0,-1 1 0 0 0,6 1-1 0 0,0 1-16 0 0,-1 1-1 0 0,0 0 0 0 0,0 1 0 0 0,-1 0 0 0 0,1 0 0 0 0,-1 0 0 0 0,0 1 0 0 0,-1 0 1 0 0,1 1-1 0 0,-1-1 0 0 0,0 1 0 0 0,-1 0 0 0 0,0 1 0 0 0,0-1 0 0 0,0 1 0 0 0,5 14 1 0 0,2 7 47 0 0,-1 0 1 0 0,-1 0-1 0 0,9 46 1 0 0,-18-68-84 0 0,0-1 1 0 0,0 1-1 0 0,-1 0 1 0 0,0 0 0 0 0,0 0-1 0 0,0 0 1 0 0,-1-1-1 0 0,0 1 1 0 0,0 0 0 0 0,-4 9-1 0 0,4-14-6 0 0,1 0 0 0 0,-1 0 0 0 0,0 0 0 0 0,0-1 0 0 0,0 1 0 0 0,0 0 0 0 0,-1-1 0 0 0,1 1 0 0 0,0-1 0 0 0,-1 1 0 0 0,1-1 0 0 0,-1 1 0 0 0,1-1 0 0 0,-1 0 1 0 0,1 0-1 0 0,-1 0 0 0 0,0 0 0 0 0,0 0 0 0 0,0 0 0 0 0,1 0 0 0 0,-1-1 0 0 0,0 1 0 0 0,0-1 0 0 0,0 1 0 0 0,0-1 0 0 0,0 0 0 0 0,0 0 0 0 0,0 0 0 0 0,0 0 0 0 0,0 0 0 0 0,0 0 0 0 0,0 0 0 0 0,0-1 0 0 0,0 1 0 0 0,0-1 0 0 0,0 0 0 0 0,0 1 0 0 0,0-1 0 0 0,-2-2 0 0 0,-1 1 2 0 0,0 0-1 0 0,1-1 0 0 0,-1 1 1 0 0,1-1-1 0 0,0-1 0 0 0,0 1 1 0 0,0-1-1 0 0,0 1 0 0 0,0-1 1 0 0,1 0-1 0 0,0 0 0 0 0,-1-1 1 0 0,2 1-1 0 0,-1-1 0 0 0,0 1 1 0 0,1-1-1 0 0,0 0 0 0 0,0 0 1 0 0,0 0-1 0 0,1 0 0 0 0,0 0 1 0 0,0 0-1 0 0,0 0 1 0 0,1-1-1 0 0,-1-9 0 0 0,2-2-12 0 0,-1 0 1 0 0,2 1-1 0 0,0-1 0 0 0,2 1 0 0 0,-1-1 0 0 0,13-29 0 0 0,-8 26 1 0 0,1 0-1 0 0,1 1 0 0 0,1 1 1 0 0,1 0-1 0 0,0 0 1 0 0,17-18-1 0 0,-19 25 4 0 0,1 0 0 0 0,0 1-1 0 0,0 0 1 0 0,1 1 0 0 0,0 0-1 0 0,1 0 1 0 0,0 2 0 0 0,1-1-1 0 0,20-7 1 0 0,-30 13 5 0 0,1 1 1 0 0,-1 0-1 0 0,1 0 0 0 0,0 0 0 0 0,-1 0 0 0 0,1 1 1 0 0,0 0-1 0 0,-1 0 0 0 0,1 0 0 0 0,0 0 0 0 0,0 1 1 0 0,-1 0-1 0 0,1 0 0 0 0,-1 0 0 0 0,1 0 0 0 0,4 3 1 0 0,-3-1 2 0 0,0 1 0 0 0,-1-1 0 0 0,0 1 0 0 0,0 0 1 0 0,0 0-1 0 0,0 1 0 0 0,-1-1 0 0 0,1 1 0 0 0,-1 0 1 0 0,5 9-1 0 0,0 2 5 0 0,0 0 1 0 0,-2 1-1 0 0,0 0 0 0 0,-1 0 1 0 0,0 1-1 0 0,-2 0 1 0 0,4 24-1 0 0,-7-34-1 0 0,3 14 24 0 0,0 41 0 0 0,-4-58-30 0 0,0 1 1 0 0,-1-1 0 0 0,1 1 0 0 0,-1-1 0 0 0,0 1-1 0 0,-1-1 1 0 0,1 0 0 0 0,-1 0 0 0 0,0 1 0 0 0,0-1 0 0 0,-1-1-1 0 0,-5 10 1 0 0,8-14-7 0 0,0 1 0 0 0,-1-1 0 0 0,1 0 0 0 0,0 1 0 0 0,0-1 0 0 0,0 0 0 0 0,-1 1 0 0 0,1-1 0 0 0,0 0 0 0 0,0 0 0 0 0,-1 1 0 0 0,1-1 0 0 0,0 0-1 0 0,0 0 1 0 0,-1 0 0 0 0,1 1 0 0 0,0-1 0 0 0,-1 0 0 0 0,1 0 0 0 0,0 0 0 0 0,-1 0 0 0 0,1 0 0 0 0,-1 0 0 0 0,1 1 0 0 0,0-1 0 0 0,-1 0 0 0 0,1 0 0 0 0,0 0 0 0 0,-1 0 0 0 0,1 0 0 0 0,0-1 0 0 0,-1 1-1 0 0,1 0 1 0 0,0 0 0 0 0,-1 0 0 0 0,1 0 0 0 0,-1 0 0 0 0,-6-15-211 0 0,4-21-153 0 0,6 15 243 0 0,2 0 1 0 0,0 0-1 0 0,1 0 0 0 0,12-25 1 0 0,-13 35 107 0 0,0 0 0 0 0,1 0 1 0 0,1 1-1 0 0,-1-1 0 0 0,2 1 0 0 0,-1 1 1 0 0,1-1-1 0 0,18-15 0 0 0,-24 24 18 0 0,0-1-1 0 0,0 1 0 0 0,-1 0 0 0 0,1-1 0 0 0,0 1 1 0 0,0 0-1 0 0,0 0 0 0 0,0 0 0 0 0,0 1 1 0 0,1-1-1 0 0,-1 0 0 0 0,0 1 0 0 0,0 0 0 0 0,0-1 1 0 0,1 1-1 0 0,-1 0 0 0 0,0 0 0 0 0,0 0 1 0 0,1 0-1 0 0,1 1 0 0 0,-1 0 1 0 0,-1 0 1 0 0,1 0-1 0 0,-1 0 0 0 0,0 1 1 0 0,1-1-1 0 0,-1 1 0 0 0,0 0 1 0 0,0-1-1 0 0,0 1 0 0 0,0 0 1 0 0,0 0-1 0 0,-1 0 0 0 0,1 0 1 0 0,1 3-1 0 0,4 8 3 0 0,0 0-1 0 0,-1 0 1 0 0,-1 1-1 0 0,7 24 1 0 0,-12-37-5 0 0,8 34 58 0 0,4 41 0 0 0,2 9 45 0 0,7-4-1208 0 0,-20-76 502 0 0,2 10-922 0 0,-3-15 1418 0 0,0 0 1 0 0,0 1 0 0 0,14-1-5311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20.726"/>
    </inkml:context>
    <inkml:brush xml:id="br0">
      <inkml:brushProperty name="width" value="0.1" units="cm"/>
      <inkml:brushProperty name="height" value="0.1" units="cm"/>
      <inkml:brushProperty name="color" value="#E71224"/>
    </inkml:brush>
  </inkml:definitions>
  <inkml:trace contextRef="#ctx0" brushRef="#br0">39 128 6813 0 0,'39'-56'2435'0'0,"-38"56"-2383"0"0,-1 0 1 0 0,0-1-1 0 0,1 1 1 0 0,-1 0 0 0 0,0 0-1 0 0,0-1 1 0 0,1 1 0 0 0,-1 0-1 0 0,0-1 1 0 0,0 1-1 0 0,0 0 1 0 0,1 0 0 0 0,-1-1-1 0 0,0 1 1 0 0,0-1 0 0 0,0 1-1 0 0,0 0 1 0 0,0-1 0 0 0,0 1-1 0 0,0 0 1 0 0,0-1-1 0 0,0 1 1 0 0,0 0 0 0 0,0-1-1 0 0,0 1 1 0 0,0 0 0 0 0,0-1-1 0 0,0 1 1 0 0,0-1-1 0 0,0 1 1 0 0,0 0 0 0 0,0-1-1 0 0,0 1 1 0 0,-1 0 0 0 0,1-1-1 0 0,0 1 1 0 0,0 0-1 0 0,0 0 1 0 0,-1-1 0 0 0,1 1-1 0 0,0 0 1 0 0,0 0 0 0 0,-1-1-1 0 0,1 1 1 0 0,0 0 0 0 0,-1 0-1 0 0,1-1 1 0 0,0 1-1 0 0,-1 0 1 0 0,1 0 0 0 0,0 0-1 0 0,-1 0 1 0 0,1 0 0 0 0,0 0-1 0 0,-1 0 1 0 0,-21-1 832 0 0,20 2-834 0 0,-1-1 1 0 0,1 1-1 0 0,-1 0 1 0 0,1 0 0 0 0,0 0-1 0 0,0 0 1 0 0,-1 0-1 0 0,1 1 1 0 0,0-1-1 0 0,0 1 1 0 0,0-1-1 0 0,0 1 1 0 0,0 0-1 0 0,1-1 1 0 0,-1 1 0 0 0,0 0-1 0 0,1 0 1 0 0,0 0-1 0 0,-2 3 1 0 0,1 2 82 0 0,0-1 0 0 0,0 1-1 0 0,1 0 1 0 0,0 0 0 0 0,0 13 0 0 0,0-19-130 0 0,0 131 1189 0 0,1-129-1183 0 0,0 0-1 0 0,0 0 1 0 0,0-1-1 0 0,0 1 1 0 0,1 0-1 0 0,-1-1 1 0 0,1 1-1 0 0,0 0 1 0 0,0-1-1 0 0,0 1 0 0 0,0-1 1 0 0,0 1-1 0 0,1-1 1 0 0,-1 0-1 0 0,1 1 1 0 0,-1-1-1 0 0,1 0 1 0 0,0 0-1 0 0,0 0 1 0 0,0 0-1 0 0,0-1 0 0 0,0 1 1 0 0,0 0-1 0 0,1-1 1 0 0,-1 0-1 0 0,0 1 1 0 0,1-1-1 0 0,-1 0 1 0 0,1 0-1 0 0,0 0 0 0 0,2 0 1 0 0,1 0-8 0 0,-1 0 1 0 0,1-1-1 0 0,-1 1 1 0 0,1-1-1 0 0,-1 0 0 0 0,1-1 1 0 0,-1 0-1 0 0,1 1 1 0 0,-1-2-1 0 0,0 1 1 0 0,1-1-1 0 0,-1 1 0 0 0,0-1 1 0 0,9-5-1 0 0,-8 3-40 0 0,0 0-1 0 0,0-1 1 0 0,-1 1 0 0 0,1-1-1 0 0,-1 0 1 0 0,0 0 0 0 0,-1-1-1 0 0,1 1 1 0 0,4-8 0 0 0,-7 9-23 0 0,0-1 0 0 0,1 1 0 0 0,-2 0 1 0 0,1-1-1 0 0,0 1 0 0 0,-1-1 0 0 0,0 1 0 0 0,0-1 1 0 0,0 1-1 0 0,-1-1 0 0 0,1 0 0 0 0,-1 0 0 0 0,0 1 1 0 0,-2-10-1 0 0,-1-2-81 0 0,-1 0-1 0 0,-1 0 1 0 0,0 1 0 0 0,-11-22 0 0 0,11 29 117 0 0,1 0 0 0 0,-1 0 1 0 0,0 1-1 0 0,-1 0 0 0 0,0 0 0 0 0,0 0 1 0 0,-1 0-1 0 0,1 1 0 0 0,-12-8 1 0 0,15 12 24 0 0,0 0 1 0 0,0 1-1 0 0,0-1 1 0 0,-1 1-1 0 0,1 0 1 0 0,0 0 0 0 0,-1 0-1 0 0,1 0 1 0 0,-1 0-1 0 0,1 1 1 0 0,-1-1-1 0 0,1 1 1 0 0,-1 0 0 0 0,1 0-1 0 0,-1 0 1 0 0,1 1-1 0 0,-1-1 1 0 0,1 1-1 0 0,-1 0 1 0 0,-3 1 0 0 0,5-1-55 0 0,0 0 0 0 0,0 1 1 0 0,0-1-1 0 0,0 0 1 0 0,0 1-1 0 0,0-1 1 0 0,0 1-1 0 0,1-1 1 0 0,-1 1-1 0 0,0 0 1 0 0,1-1-1 0 0,0 1 1 0 0,-1 0-1 0 0,1 0 1 0 0,0 0-1 0 0,0 0 1 0 0,0 1-1 0 0,0-1 0 0 0,0 0 1 0 0,1 0-1 0 0,-1 1 1 0 0,1-1-1 0 0,-1 0 1 0 0,1 1-1 0 0,0-1 1 0 0,0 0-1 0 0,0 1 1 0 0,0-1-1 0 0,0 0 1 0 0,1 4-1 0 0,-1-4-86 0 0,1-1 1 0 0,-1 0-1 0 0,0 1 0 0 0,1-1 0 0 0,-1 1 0 0 0,1-1 0 0 0,-1 0 1 0 0,1 1-1 0 0,0-1 0 0 0,-1 0 0 0 0,1 0 0 0 0,0 0 1 0 0,0 0-1 0 0,0 1 0 0 0,0-1 0 0 0,0 0 0 0 0,0 0 1 0 0,0-1-1 0 0,0 1 0 0 0,0 0 0 0 0,1 0 0 0 0,-1 0 0 0 0,0-1 1 0 0,0 1-1 0 0,1-1 0 0 0,-1 1 0 0 0,1-1 0 0 0,-1 0 1 0 0,3 1-1 0 0,8 3-990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21.146"/>
    </inkml:context>
    <inkml:brush xml:id="br0">
      <inkml:brushProperty name="width" value="0.1" units="cm"/>
      <inkml:brushProperty name="height" value="0.1" units="cm"/>
      <inkml:brushProperty name="color" value="#E71224"/>
    </inkml:brush>
  </inkml:definitions>
  <inkml:trace contextRef="#ctx0" brushRef="#br0">2 135 7969 0 0,'-1'-24'141'0'0,"1"7"303"0"0,0 0 0 0 0,1 0 0 0 0,5-27 0 0 0,-6 43-414 0 0,0 0-1 0 0,0 0 1 0 0,0 0-1 0 0,1 1 1 0 0,-1-1-1 0 0,0 0 1 0 0,1 0-1 0 0,-1 0 1 0 0,1 1 0 0 0,-1-1-1 0 0,1 0 1 0 0,-1 0-1 0 0,1 1 1 0 0,-1-1-1 0 0,1 0 1 0 0,1 0-1 0 0,-2 1-7 0 0,1-1-1 0 0,-1 1 1 0 0,1 0-1 0 0,-1 0 1 0 0,0 0 0 0 0,1 0-1 0 0,-1 0 1 0 0,1 0-1 0 0,-1 0 1 0 0,1 0-1 0 0,-1 0 1 0 0,1 0 0 0 0,-1 0-1 0 0,1 0 1 0 0,-1 0-1 0 0,1 0 1 0 0,-1 0-1 0 0,0 1 1 0 0,1-1-1 0 0,-1 0 1 0 0,1 0 0 0 0,-1 0-1 0 0,1 1 1 0 0,1 0 43 0 0,0 1 1 0 0,-1 0 0 0 0,1-1 0 0 0,0 1-1 0 0,-1 0 1 0 0,0 0 0 0 0,1 0-1 0 0,-1 0 1 0 0,0 0 0 0 0,0 0-1 0 0,0 0 1 0 0,1 2 0 0 0,6 26 411 0 0,-1 0 0 0 0,-2 0 0 0 0,3 42 0 0 0,-3-18-121 0 0,-1-26-171 0 0,3 24 75 0 0,-3 0-1 0 0,-1 71 0 0 0,-4-118-256 0 0,0 0-1 0 0,0 0 1 0 0,0 0 0 0 0,-1 0-1 0 0,-2 6 1 0 0,4-10-1 0 0,0 0 0 0 0,-1 0 1 0 0,1 0-1 0 0,0-1 1 0 0,-1 1-1 0 0,1 0 0 0 0,0 0 1 0 0,-1 0-1 0 0,1-1 1 0 0,-1 1-1 0 0,0 0 0 0 0,1-1 1 0 0,-1 1-1 0 0,1 0 1 0 0,-1-1-1 0 0,0 1 0 0 0,0-1 1 0 0,1 1-1 0 0,-1-1 1 0 0,0 1-1 0 0,0-1 0 0 0,1 1 1 0 0,-1-1-1 0 0,0 0 1 0 0,0 0-1 0 0,0 1 0 0 0,0-1 1 0 0,0 0-1 0 0,0 0 1 0 0,1 0-1 0 0,-1 0 0 0 0,0 0 1 0 0,0 0-1 0 0,0 0 1 0 0,0 0-1 0 0,-2-1 0 0 0,2 0 3 0 0,0 0-1 0 0,0 0 0 0 0,0 0 0 0 0,0 0 1 0 0,0 0-1 0 0,1 0 0 0 0,-1 0 0 0 0,0 0 1 0 0,0 0-1 0 0,1-1 0 0 0,-1 1 1 0 0,1 0-1 0 0,-1 0 0 0 0,1-1 0 0 0,-1 1 1 0 0,1 0-1 0 0,0-1 0 0 0,0 1 0 0 0,0-1 1 0 0,0 1-1 0 0,0 0 0 0 0,0-3 0 0 0,4-31-11 0 0,-1 23-3 0 0,1 0 1 0 0,1 0-1 0 0,0 0 0 0 0,0 1 1 0 0,1 0-1 0 0,1 0 0 0 0,0 1 0 0 0,0-1 1 0 0,17-17-1 0 0,-9 13-5 0 0,0 0 0 0 0,1 1 0 0 0,1 1 0 0 0,0 0 0 0 0,21-11 0 0 0,-32 21 18 0 0,0 0 0 0 0,0 0 0 0 0,1 1-1 0 0,-1-1 1 0 0,1 1 0 0 0,-1 1-1 0 0,1-1 1 0 0,0 1 0 0 0,11 0 0 0 0,-15 1 6 0 0,-1 0-1 0 0,1 0 1 0 0,-1 0 0 0 0,0 1 0 0 0,1-1 0 0 0,-1 1 0 0 0,1-1 0 0 0,-1 1 0 0 0,0 0 0 0 0,0 0 0 0 0,1 0 0 0 0,-1 0 0 0 0,0 1 0 0 0,0-1 0 0 0,0 0 0 0 0,0 1 0 0 0,-1-1 0 0 0,1 1 0 0 0,0 0 0 0 0,0 0 0 0 0,-1 0 0 0 0,1 0 0 0 0,-1 0 0 0 0,0 0 0 0 0,0 0 0 0 0,0 0 0 0 0,0 0 0 0 0,0 0 0 0 0,0 1 0 0 0,0 2 0 0 0,4 17 117 0 0,-2 0 0 0 0,-1 0 0 0 0,0 0 0 0 0,-2 0 1 0 0,-2 25-1 0 0,0 12-169 0 0,6-38-369 0 0,-4-18 64 0 0,1-1 0 0 0,0 1 0 0 0,-1 0 0 0 0,0 0 0 0 0,0-1 0 0 0,1 1 0 0 0,-1 0 1 0 0,-1 0-1 0 0,1-1 0 0 0,-1 5 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21.640"/>
    </inkml:context>
    <inkml:brush xml:id="br0">
      <inkml:brushProperty name="width" value="0.1" units="cm"/>
      <inkml:brushProperty name="height" value="0.1" units="cm"/>
      <inkml:brushProperty name="color" value="#E71224"/>
    </inkml:brush>
  </inkml:definitions>
  <inkml:trace contextRef="#ctx0" brushRef="#br0">240 224 7805 0 0,'2'0'0'0'0,"-1"-1"1"0"0,0 1 0 0 0,0-1 0 0 0,1 0-1 0 0,-1 0 1 0 0,0 1 0 0 0,0-1-1 0 0,0 0 1 0 0,0 0 0 0 0,0 0 0 0 0,0 0-1 0 0,0-1 1 0 0,0 1 0 0 0,0 0 0 0 0,-1 0-1 0 0,1 0 1 0 0,1-3 0 0 0,8-24 830 0 0,-8 18-322 0 0,-2-1 1 0 0,1 0-1 0 0,-1 0 0 0 0,-1 0 1 0 0,0 0-1 0 0,-1 0 1 0 0,0 1-1 0 0,-5-18 0 0 0,5 25-464 0 0,1-1-1 0 0,-1 0 0 0 0,0 1 1 0 0,0-1-1 0 0,0 1 0 0 0,-1-1 1 0 0,1 1-1 0 0,-1 0 0 0 0,0 0 1 0 0,1 0-1 0 0,-1 0 0 0 0,-1 1 1 0 0,1-1-1 0 0,0 1 0 0 0,-1 0 1 0 0,1 0-1 0 0,-1 0 0 0 0,0 0 0 0 0,1 0 1 0 0,-1 1-1 0 0,0 0 0 0 0,0 0 1 0 0,0 0-1 0 0,0 0 0 0 0,0 1 1 0 0,-6-1-1 0 0,4 1 8 0 0,-1 0 0 0 0,0 1 0 0 0,1 0 0 0 0,-1 0 0 0 0,1 1 0 0 0,0-1 0 0 0,-1 1 0 0 0,1 1 0 0 0,0-1 0 0 0,0 1 0 0 0,0 0 0 0 0,1 0 0 0 0,-1 1 0 0 0,1 0 0 0 0,-1 0 0 0 0,1 0 0 0 0,0 0 0 0 0,1 1 0 0 0,-1 0 0 0 0,1 0 0 0 0,-6 9 0 0 0,5-6 19 0 0,0 0-1 0 0,0 0 1 0 0,1 1-1 0 0,0 0 1 0 0,1 0-1 0 0,0 0 1 0 0,0 0-1 0 0,1 0 1 0 0,0 1-1 0 0,1-1 1 0 0,0 1-1 0 0,0-1 1 0 0,1 1-1 0 0,1 14 1 0 0,0-20-65 0 0,0 0 1 0 0,0 0 0 0 0,0 0 0 0 0,1 0-1 0 0,-1 0 1 0 0,1 0 0 0 0,0-1 0 0 0,0 1 0 0 0,1 0-1 0 0,-1-1 1 0 0,1 0 0 0 0,0 1 0 0 0,-1-1-1 0 0,6 4 1 0 0,-3-3 0 0 0,0 0-1 0 0,1 0 0 0 0,0-1 1 0 0,-1 1-1 0 0,1-1 1 0 0,0-1-1 0 0,0 1 1 0 0,1-1-1 0 0,6 2 0 0 0,-8-3-27 0 0,0 0 1 0 0,1 0-1 0 0,-1 0 0 0 0,0-1 0 0 0,0 0 0 0 0,0 0 0 0 0,0-1 0 0 0,1 1 0 0 0,-1-1 1 0 0,0 0-1 0 0,8-3 0 0 0,-10 3-24 0 0,1-1 1 0 0,-1 1 0 0 0,0-1-1 0 0,0 0 1 0 0,-1 0 0 0 0,1 0-1 0 0,0 0 1 0 0,-1-1 0 0 0,1 1-1 0 0,-1-1 1 0 0,1 1 0 0 0,-1-1-1 0 0,0 0 1 0 0,0 0 0 0 0,-1 0-1 0 0,1 0 1 0 0,-1 0-1 0 0,2-5 1 0 0,2-10-18 0 0,0-1 1 0 0,2-30-1 0 0,-6 35 63 0 0,1 0 0 0 0,0 1 0 0 0,1-1-1 0 0,1 1 1 0 0,0-1 0 0 0,1 1 0 0 0,6-12-1 0 0,-11 24-2 0 0,0 1 0 0 0,0-1 0 0 0,0 1-1 0 0,0-1 1 0 0,1 1 0 0 0,-1-1 0 0 0,0 1-1 0 0,1 0 1 0 0,-1-1 0 0 0,0 1 0 0 0,0 0-1 0 0,1-1 1 0 0,-1 1 0 0 0,1-1 0 0 0,-1 1-1 0 0,0 0 1 0 0,1 0 0 0 0,-1-1 0 0 0,1 1-1 0 0,-1 0 1 0 0,1 0 0 0 0,-1 0-1 0 0,1-1 1 0 0,-1 1 0 0 0,1 0 0 0 0,-1 0-1 0 0,1 0 1 0 0,-1 0 0 0 0,1 0 0 0 0,-1 0-1 0 0,1 0 1 0 0,-1 0 0 0 0,1 0 0 0 0,0 1-1 0 0,0 0 1 0 0,0-1 0 0 0,0 1-1 0 0,0 0 1 0 0,0 0-1 0 0,0 0 1 0 0,0 0 0 0 0,-1 0-1 0 0,1 0 1 0 0,0 0 0 0 0,-1 0-1 0 0,2 3 1 0 0,11 37 13 0 0,-8-12-66 0 0,-3-15-66 0 0,0 0 0 0 0,1 0 0 0 0,1 0 0 0 0,0 0 0 0 0,1-1 0 0 0,0 1 0 0 0,11 19 0 0 0,-14-31-19 0 0,0 1-341 0 0,0 0 0 0 0,0 0 1 0 0,0 0-1 0 0,1 0 0 0 0,-1 0 1 0 0,1-1-1 0 0,-1 1 0 0 0,5 2 1 0 0,-1-1-1187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30.910"/>
    </inkml:context>
    <inkml:brush xml:id="br0">
      <inkml:brushProperty name="width" value="0.1" units="cm"/>
      <inkml:brushProperty name="height" value="0.1" units="cm"/>
      <inkml:brushProperty name="color" value="#E71224"/>
    </inkml:brush>
  </inkml:definitions>
  <inkml:trace contextRef="#ctx0" brushRef="#br0">1 19 6533 0 0,'1'0'104'0'0,"0"0"0"0"0,0 0 0 0 0,0-1 0 0 0,1 1 0 0 0,-1 0 0 0 0,0-1 0 0 0,0 1 0 0 0,0-1 0 0 0,0 0 0 0 0,0 1 0 0 0,0-1 0 0 0,0 0 0 0 0,0 0 0 0 0,0 1 0 0 0,-1-1 0 0 0,1 0 0 0 0,0 0 0 0 0,0 0 0 0 0,0-1 0 0 0,-1 1-63 0 0,0 1 0 0 0,0 0-1 0 0,0 0 1 0 0,0 0-1 0 0,0 0 1 0 0,0 0-1 0 0,0-1 1 0 0,-1 1 0 0 0,1 0-1 0 0,0 0 1 0 0,0 0-1 0 0,0 0 1 0 0,0 0-1 0 0,0 0 1 0 0,0-1-1 0 0,0 1 1 0 0,0 0 0 0 0,0 0-1 0 0,1 0 1 0 0,-1 0-1 0 0,0 0 1 0 0,0-1-1 0 0,0 1 1 0 0,0 0-1 0 0,0 0 1 0 0,0 0 0 0 0,0 0-1 0 0,0 0 1 0 0,0 0-1 0 0,0-1 1 0 0,0 1-1 0 0,0 0 1 0 0,1 0 0 0 0,-1 0-1 0 0,0 0 1 0 0,0 0-1 0 0,0 0 1 0 0,0 0-1 0 0,0 0 1 0 0,0 0-1 0 0,1 0 1 0 0,-1-1 0 0 0,0 1-1 0 0,0 0 1 0 0,0 0-1 0 0,0 0 1 0 0,0 0-1 0 0,0 0 1 0 0,1 0 0 0 0,-1 0-1 0 0,0 0 1 0 0,0 0-1 0 0,0 0 1 0 0,0 0-1 0 0,0 0 1 0 0,1 0-1 0 0,-1 1 1 0 0,9 8 692 0 0,7 16-440 0 0,-2 4-12 0 0,-1 0 0 0 0,14 47 0 0 0,-23-59-706 0 0,0 0 0 0 0,-1 0 0 0 0,-1 1-1 0 0,0-1 1 0 0,-1 1 0 0 0,-2 21 0 0 0,0-31-227 0 0,-3 13-1758 0 0,0-11 1262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22.137"/>
    </inkml:context>
    <inkml:brush xml:id="br0">
      <inkml:brushProperty name="width" value="0.1" units="cm"/>
      <inkml:brushProperty name="height" value="0.1" units="cm"/>
      <inkml:brushProperty name="color" value="#E71224"/>
    </inkml:brush>
  </inkml:definitions>
  <inkml:trace contextRef="#ctx0" brushRef="#br0">6 72 8329 0 0,'0'-1'38'0'0,"-1"1"1"0"0,1-1-1 0 0,-1 1 1 0 0,1-1-1 0 0,-1 1 1 0 0,1-1-1 0 0,-1 0 1 0 0,1 1-1 0 0,0-1 1 0 0,-1 0 0 0 0,1 0-1 0 0,0 1 1 0 0,0-1-1 0 0,-1 0 1 0 0,1 1-1 0 0,0-1 1 0 0,0 0-1 0 0,0 0 1 0 0,0 1-1 0 0,0-1 1 0 0,0 0-1 0 0,0 0 1 0 0,0 1-1 0 0,0-1 1 0 0,1 0-1 0 0,-1 0 1 0 0,0 1-1 0 0,0-1 1 0 0,1 0-1 0 0,-1 1 1 0 0,0-1 0 0 0,1 0-1 0 0,-1 1 1 0 0,1-2-1 0 0,0 0 132 0 0,0 0 1 0 0,0 0-1 0 0,0 0 0 0 0,0 0 1 0 0,0 1-1 0 0,0-1 0 0 0,1 0 1 0 0,-1 0-1 0 0,1 1 0 0 0,-1-1 1 0 0,4-2-1 0 0,1 2-49 0 0,-1 1 0 0 0,1 0 0 0 0,0 0 0 0 0,-1 1 0 0 0,1-1 1 0 0,-1 1-1 0 0,1 0 0 0 0,0 1 0 0 0,-1-1 0 0 0,1 1 0 0 0,0 0 0 0 0,-1 1 0 0 0,1-1 0 0 0,-1 1 0 0 0,0 0 0 0 0,0 1 0 0 0,0-1 0 0 0,0 1 1 0 0,0 0-1 0 0,6 4 0 0 0,-6-3-82 0 0,0-1 0 0 0,0 1 1 0 0,0 1-1 0 0,0-1 0 0 0,0 1 1 0 0,-1 0-1 0 0,0 0 0 0 0,0 0 1 0 0,0 0-1 0 0,-1 1 0 0 0,1-1 0 0 0,-1 1 1 0 0,-1 0-1 0 0,1 0 0 0 0,-1 0 1 0 0,0 0-1 0 0,1 9 0 0 0,-3-9-25 0 0,0 0 0 0 0,0 0 0 0 0,-1-1 0 0 0,0 1 0 0 0,0 0-1 0 0,-1-1 1 0 0,-2 10 0 0 0,3-14-8 0 0,0 1 0 0 0,1 0 0 0 0,-1 0 0 0 0,0 0 0 0 0,0 0 0 0 0,0-1 0 0 0,0 1 0 0 0,0 0 0 0 0,0-1 0 0 0,0 1 0 0 0,-1-1 0 0 0,1 1 0 0 0,-1-1 0 0 0,1 1 1 0 0,-1-1-1 0 0,1 0 0 0 0,-1 0 0 0 0,0 0 0 0 0,1 0 0 0 0,-1 0 0 0 0,0 0 0 0 0,0-1 0 0 0,0 1 0 0 0,-3 0 0 0 0,2-1-2 0 0,1 0 1 0 0,0-1-1 0 0,-1 1 1 0 0,1-1-1 0 0,0 0 1 0 0,0 0-1 0 0,0 1 1 0 0,-1-1-1 0 0,1-1 1 0 0,0 1-1 0 0,0 0 1 0 0,0 0-1 0 0,1-1 1 0 0,-1 1-1 0 0,0-1 1 0 0,0 0-1 0 0,1 1 1 0 0,-1-1-1 0 0,1 0 1 0 0,0 0-1 0 0,-1 0 1 0 0,1 0 0 0 0,-1-4-1 0 0,0 3-2 0 0,1 1 1 0 0,0-1-1 0 0,0 0 1 0 0,0 0-1 0 0,0 0 1 0 0,0-1-1 0 0,1 1 0 0 0,-1 0 1 0 0,1 0-1 0 0,0 0 1 0 0,0 0-1 0 0,0 0 1 0 0,1-1-1 0 0,-1 1 0 0 0,1 0 1 0 0,-1 0-1 0 0,2-4 1 0 0,3-2 8 0 0,1-1 1 0 0,0 1-1 0 0,0 0 1 0 0,0 0-1 0 0,1 1 0 0 0,1-1 1 0 0,-1 2-1 0 0,1-1 1 0 0,1 1-1 0 0,-1 0 1 0 0,1 1-1 0 0,1 0 1 0 0,-1 0-1 0 0,1 1 0 0 0,0 1 1 0 0,0-1-1 0 0,0 2 1 0 0,0-1-1 0 0,1 1 1 0 0,-1 1-1 0 0,1 0 1 0 0,0 0-1 0 0,21 1 0 0 0,-28 1 28 0 0,1 1-1 0 0,-1-1 1 0 0,1 1-1 0 0,-1 1 0 0 0,1-1 1 0 0,-1 1-1 0 0,0 0 1 0 0,1 0-1 0 0,-1 0 0 0 0,0 0 1 0 0,-1 1-1 0 0,1-1 1 0 0,0 1-1 0 0,-1 0 0 0 0,1 0 1 0 0,-1 0-1 0 0,0 1 1 0 0,0-1-1 0 0,5 8 0 0 0,-5-6 2 0 0,1 1 1 0 0,-1-1-1 0 0,0 1 0 0 0,-1-1 0 0 0,1 1 0 0 0,-1 0 0 0 0,0 0 0 0 0,-1 0 0 0 0,1 0 0 0 0,-1 0 1 0 0,0 1-1 0 0,-1-1 0 0 0,0 12 0 0 0,-1-7 26 0 0,-1-1 0 0 0,-1 0 0 0 0,0 0 0 0 0,0 0 0 0 0,-8 17 0 0 0,8-22-187 0 0,1 0 0 0 0,-1-1 1 0 0,0 1-1 0 0,0-1 1 0 0,-1 0-1 0 0,1 1 0 0 0,-1-1 1 0 0,0-1-1 0 0,0 1 1 0 0,0-1-1 0 0,0 1 0 0 0,-9 4 1 0 0,1-7-2115 0 0,8-5 538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23.706"/>
    </inkml:context>
    <inkml:brush xml:id="br0">
      <inkml:brushProperty name="width" value="0.1" units="cm"/>
      <inkml:brushProperty name="height" value="0.1" units="cm"/>
      <inkml:brushProperty name="color" value="#E71224"/>
    </inkml:brush>
  </inkml:definitions>
  <inkml:trace contextRef="#ctx0" brushRef="#br0">790 92 4876 0 0,'0'0'260'0'0,"2"-7"-30"0"0,-1 4-404 0 0,8-24 1335 0 0,-8 24-650 0 0,0 0 1 0 0,0 0 0 0 0,-1 0-1 0 0,1 0 1 0 0,-1-1 0 0 0,0 1-1 0 0,0 0 1 0 0,0-4 0 0 0,-5 8-78 0 0,-14 3-24 0 0,14-4 396 0 0,-10 15-419 0 0,-53 46-31 0 0,45-38-47 0 0,2 1 0 0 0,0 1 0 0 0,-32 49 0 0 0,19-23 9 0 0,-20 22 179 0 0,-104 161 1050 0 0,141-203-1212 0 0,-16 48-1 0 0,24-55-227 0 0,0 0 0 0 0,-2-1 1 0 0,-1 0-1 0 0,-23 34 0 0 0,-16 15-27 0 0,-58 109 1 0 0,79-127-61 0 0,21-41-15 0 0,4-4-12 0 0,24-7 0 0 0,9 0 17 0 0,0 1 1 0 0,56 13 0 0 0,18 3 15 0 0,396 9-3 0 0,-171-15-23 0 0,222 32 57 0 0,-3 31-125 0 0,-512-69 72 0 0,-4-1 89 0 0,-1-1 1 0 0,44 2-1 0 0,-72-30 1152 0 0,-2 3-1202 0 0,15-42-68 0 0,-10 49 23 0 0,0 0 0 0 0,-1 1 0 0 0,-1-1 0 0 0,0 0 1 0 0,-1 0-1 0 0,0 0 0 0 0,-1 0 0 0 0,-3-20 0 0 0,-120-419 26 0 0,105 393-10 0 0,-5-6-3 0 0,-39-78 1 0 0,-42-56-15 0 0,91 175-8 0 0,0 2 0 0 0,-2 0 1 0 0,-1 1-1 0 0,0 0 0 0 0,-1 1 1 0 0,-22-18-1 0 0,5 8 31 0 0,-24-22-9 0 0,53 44-37 0 0,7 6 33 0 0,-1 2-5 0 0,-1 0 0 0 0,0-1 1 0 0,1 1-1 0 0,-1 0 0 0 0,0 0 0 0 0,0 0 0 0 0,1 0 1 0 0,-1 0-1 0 0,0-1 0 0 0,0 1 0 0 0,0 0 0 0 0,1 0 0 0 0,-1 0 1 0 0,0-1-1 0 0,0 1 0 0 0,0 0 0 0 0,1 0 0 0 0,-1-1 1 0 0,0 1-1 0 0,0 0 0 0 0,0 0 0 0 0,0-1 0 0 0,0 1 0 0 0,0 0 1 0 0,0-1-1 0 0,0 1 0 0 0,0 0 0 0 0,1 0 0 0 0,-1-1 0 0 0,0 1 4 0 0,0-1-23 0 0,2 2-26 0 0,-2-1-131 0 0,1 1 1 0 0,0-1-1 0 0,-1 0 0 0 0,1 0 0 0 0,0 1 0 0 0,-1-1 0 0 0,1 0 0 0 0,0 1 1 0 0,-1-1-1 0 0,1 0 0 0 0,0 1 0 0 0,-1-1 0 0 0,1 1 0 0 0,-1-1 1 0 0,1 1-1 0 0,-1 0 0 0 0,1-1 0 0 0,-1 1 0 0 0,0-1 0 0 0,1 1 0 0 0,-1 0 1 0 0,0-1-1 0 0,1 1 0 0 0,-1 0 0 0 0,5 15-3222 0 0,-1-6 1407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25.587"/>
    </inkml:context>
    <inkml:brush xml:id="br0">
      <inkml:brushProperty name="width" value="0.1" units="cm"/>
      <inkml:brushProperty name="height" value="0.1" units="cm"/>
      <inkml:brushProperty name="color" value="#E71224"/>
    </inkml:brush>
  </inkml:definitions>
  <inkml:trace contextRef="#ctx0" brushRef="#br0">71 2 6345 0 0,'-3'-2'819'0'0,"6"13"-284"0"0,-4-4-369 0 0,1 0 0 0 0,-1 0 0 0 0,0 0 0 0 0,0 0 1 0 0,-1 0-1 0 0,1 0 0 0 0,-2-1 0 0 0,1 1 0 0 0,-5 7 0 0 0,-7 25 595 0 0,5-1-452 0 0,1 1 0 0 0,1 0 0 0 0,-1 77-1 0 0,2-22-3219 0 0,6-84 1867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25.977"/>
    </inkml:context>
    <inkml:brush xml:id="br0">
      <inkml:brushProperty name="width" value="0.1" units="cm"/>
      <inkml:brushProperty name="height" value="0.1" units="cm"/>
      <inkml:brushProperty name="color" value="#E71224"/>
    </inkml:brush>
  </inkml:definitions>
  <inkml:trace contextRef="#ctx0" brushRef="#br0">7 105 6221 0 0,'-5'-34'619'0'0,"3"22"-84"0"0,4 23 328 0 0,6 49 243 0 0,-4-46-805 0 0,0 1-1 0 0,1-1 0 0 0,0 0 1 0 0,2 0-1 0 0,13 23 0 0 0,-2-10 63 0 0,-5-7-156 0 0,0-1 0 0 0,1 0 0 0 0,1-1 0 0 0,0 0 1 0 0,23 19-1 0 0,-27-28-189 0 0,0-1 0 0 0,1 0 0 0 0,0 0 0 0 0,1-1 1 0 0,-1-1-1 0 0,1 0 0 0 0,0-1 0 0 0,26 7 0 0 0,-37-12-18 0 0,-1 0 0 0 0,1 0 0 0 0,-1 0 0 0 0,1 0-1 0 0,0 0 1 0 0,-1-1 0 0 0,1 1 0 0 0,-1-1 0 0 0,1 1 0 0 0,-1-1-1 0 0,1 0 1 0 0,-1 1 0 0 0,1-1 0 0 0,-1 0 0 0 0,0 0 0 0 0,1 0-1 0 0,-1 0 1 0 0,0 0 0 0 0,0 0 0 0 0,1 0 0 0 0,-1 0 0 0 0,0-1-1 0 0,0 1 1 0 0,-1 0 0 0 0,1-1 0 0 0,1-2 0 0 0,4-6-44 0 0,-2 0-1 0 0,8-19 1 0 0,-9 19-17 0 0,2-6-36 0 0,0-1-1 0 0,-1 0 0 0 0,-1 1 1 0 0,2-35-1 0 0,-6-72-226 0 0,-1 49 209 0 0,2 57 85 0 0,1 12 14 0 0,0-1 1 0 0,-1 1-1 0 0,0 0 0 0 0,0-1 1 0 0,-1 1-1 0 0,0 0 1 0 0,-2-9-1 0 0,3 13 1 0 0,0 1 0 0 0,-1 0 0 0 0,1 0 0 0 0,0 0 1 0 0,-1 0-1 0 0,1 0 0 0 0,0 0 0 0 0,-1 0 0 0 0,1 0 0 0 0,0 0 0 0 0,-1 0 0 0 0,1 0 0 0 0,0 0 1 0 0,-1 1-1 0 0,1-1 0 0 0,0 0 0 0 0,-1 0 0 0 0,1 0 0 0 0,0 0 0 0 0,0 0 0 0 0,-1 1 0 0 0,1-1 0 0 0,0 0 1 0 0,0 0-1 0 0,-1 0 0 0 0,1 1 0 0 0,0-1 0 0 0,0 0 0 0 0,0 1 0 0 0,-1-1 0 0 0,1 0 0 0 0,0 0 0 0 0,0 1 1 0 0,0-1-1 0 0,-9 12-272 0 0,3-3 54 0 0,1 0 0 0 0,0 0 0 0 0,1 1 1 0 0,0-1-1 0 0,0 1 0 0 0,1 0 0 0 0,0 0 0 0 0,1 0 0 0 0,0 1 1 0 0,1-1-1 0 0,0 1 0 0 0,1 15 0 0 0,1-18-42 0 0,-1-6 146 0 0,0 0 1 0 0,0 0-1 0 0,0 0 0 0 0,1 0 0 0 0,-1 0 1 0 0,1 0-1 0 0,-1 0 0 0 0,1 0 0 0 0,0 0 0 0 0,0 0 1 0 0,0-1-1 0 0,2 5 0 0 0,7 5-622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26.316"/>
    </inkml:context>
    <inkml:brush xml:id="br0">
      <inkml:brushProperty name="width" value="0.1" units="cm"/>
      <inkml:brushProperty name="height" value="0.1" units="cm"/>
      <inkml:brushProperty name="color" value="#E71224"/>
    </inkml:brush>
  </inkml:definitions>
  <inkml:trace contextRef="#ctx0" brushRef="#br0">43 2 7453 0 0,'-8'4'-114'0'0,"7"-4"133"0"0,-1 1 1 0 0,1-1-1 0 0,0 0 0 0 0,0 1 0 0 0,0 0 0 0 0,-1-1 0 0 0,1 1 0 0 0,0-1 0 0 0,0 1 0 0 0,0 0 0 0 0,0 0 1 0 0,0 0-1 0 0,-1 1 0 0 0,0 1 95 0 0,0 0 0 0 0,0 1 0 0 0,1-1 0 0 0,0 0 0 0 0,-1 1 0 0 0,1-1 0 0 0,0 0 0 0 0,1 1 0 0 0,-1-1 0 0 0,1 1 0 0 0,-1-1 0 0 0,1 1 0 0 0,0 0 0 0 0,1-1 0 0 0,-1 1 0 0 0,0-1 1 0 0,2 6-1 0 0,1-2 22 0 0,-1 1 1 0 0,1 0-1 0 0,1-1 1 0 0,0 1 0 0 0,0-1-1 0 0,0 0 1 0 0,1 0-1 0 0,0 0 1 0 0,0-1 0 0 0,1 0-1 0 0,-1 0 1 0 0,11 8-1 0 0,-8-8-49 0 0,0 0 0 0 0,1 0-1 0 0,0 0 1 0 0,0-1 0 0 0,0 0-1 0 0,0-1 1 0 0,1 0 0 0 0,0-1-1 0 0,16 4 1 0 0,-22-6-64 0 0,0-1-1 0 0,-1 0 1 0 0,1 0 0 0 0,0 0 0 0 0,0 0 0 0 0,0-1 0 0 0,0 0 0 0 0,0 1-1 0 0,0-1 1 0 0,-1-1 0 0 0,1 1 0 0 0,0-1 0 0 0,-1 1 0 0 0,1-1-1 0 0,-1 0 1 0 0,0 0 0 0 0,1-1 0 0 0,-1 1 0 0 0,0 0 0 0 0,0-1-1 0 0,-1 0 1 0 0,1 0 0 0 0,3-5 0 0 0,-3 4-21 0 0,0 0 0 0 0,-1 0 0 0 0,0 0-1 0 0,0 0 1 0 0,0 0 0 0 0,0 0 0 0 0,-1 0 0 0 0,1-1 0 0 0,-1 1 0 0 0,0-1 0 0 0,0 1-1 0 0,-1-1 1 0 0,0 1 0 0 0,1-1 0 0 0,-2 1 0 0 0,1-1 0 0 0,0 1 0 0 0,-1-1-1 0 0,0 1 1 0 0,-2-7 0 0 0,1 5-5 0 0,0 0 0 0 0,-1 1 1 0 0,0-1-1 0 0,0 1 0 0 0,0 0 0 0 0,-1-1 0 0 0,0 1 0 0 0,0 1 0 0 0,0-1 0 0 0,0 1 1 0 0,-1 0-1 0 0,0 0 0 0 0,1 0 0 0 0,-2 0 0 0 0,1 1 0 0 0,-6-3 0 0 0,4 3-93 0 0,0 0 0 0 0,0 1-1 0 0,-1 0 1 0 0,1 0 0 0 0,-1 1-1 0 0,1 0 1 0 0,-1 0 0 0 0,0 0 0 0 0,0 1-1 0 0,1 1 1 0 0,-1-1 0 0 0,-13 4-1 0 0,-44 8-1734 0 0,30 0 567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33.198"/>
    </inkml:context>
    <inkml:brush xml:id="br0">
      <inkml:brushProperty name="width" value="0.1" units="cm"/>
      <inkml:brushProperty name="height" value="0.1" units="cm"/>
      <inkml:brushProperty name="color" value="#E71224"/>
    </inkml:brush>
  </inkml:definitions>
  <inkml:trace contextRef="#ctx0" brushRef="#br0">167 37 6189 0 0,'-13'17'9826'0'0,"-41"87"-9449"0"0,48-83-297 0 0,-2 4-56 0 0,2-5-3 0 0,0-1 0 0 0,-5 38 0 0 0,8-35-8 0 0,-1 0 1 0 0,-1-1-1 0 0,-1 0 1 0 0,-1 0-1 0 0,-14 27 1 0 0,14-39-4 0 0,2-10-5 0 0,4 0-11 0 0,1 0 1 0 0,-1 0-1 0 0,1 0 1 0 0,-1 0 0 0 0,1 0-1 0 0,0 0 1 0 0,0 0-1 0 0,-1 0 1 0 0,1-1 0 0 0,0 1-1 0 0,0 0 1 0 0,0 0-1 0 0,0 0 1 0 0,0 0 0 0 0,1-2-1 0 0,6-36-370 0 0,15-43-1 0 0,1 2 64 0 0,-12 24 261 0 0,-5 23 5 0 0,11-35 0 0 0,-15 59 76 0 0,2 1 0 0 0,-1-1 0 0 0,1 1 0 0 0,0-1 0 0 0,1 1 0 0 0,0 1 0 0 0,0-1 0 0 0,12-12 0 0 0,-8 22 109 0 0,27 5 8 0 0,-27-6 409 0 0,12 27-445 0 0,65 88-22 0 0,-65-88-30 0 0,-2 1 0 0 0,27 57 0 0 0,-14-25-341 0 0,16 15-3114 0 0,-36-56-593 0 0,-9-16 2565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33.523"/>
    </inkml:context>
    <inkml:brush xml:id="br0">
      <inkml:brushProperty name="width" value="0.1" units="cm"/>
      <inkml:brushProperty name="height" value="0.1" units="cm"/>
      <inkml:brushProperty name="color" value="#E71224"/>
    </inkml:brush>
  </inkml:definitions>
  <inkml:trace contextRef="#ctx0" brushRef="#br0">5 28 8037 0 0,'0'0'12'0'0,"0"0"0"0"0,-1 0 0 0 0,1 0 0 0 0,0 0 0 0 0,0 0 0 0 0,0 0 0 0 0,-1 0 0 0 0,1 0 0 0 0,0 0 0 0 0,0-1 0 0 0,0 1 1 0 0,-1 0-1 0 0,1 0 0 0 0,0 0 0 0 0,0 0 0 0 0,0 0 0 0 0,0 0 0 0 0,-1-1 0 0 0,1 1 0 0 0,0 0 0 0 0,0 0 0 0 0,0 0 0 0 0,0 0 0 0 0,0-1 0 0 0,0 1 0 0 0,-1 0 1 0 0,1 0-1 0 0,0 0 0 0 0,0-1 0 0 0,0 1 0 0 0,0 0 0 0 0,0 0 0 0 0,0 0 0 0 0,0-1 0 0 0,0 1 0 0 0,0 0 0 0 0,0 0 0 0 0,0 0 0 0 0,0-1 0 0 0,0 1 0 0 0,0 0 1 0 0,0 0-1 0 0,0-1 0 0 0,0 1 0 0 0,0 0 0 0 0,1 0 0 0 0,11-9 1151 0 0,-7 6-930 0 0,-1 2 0 0 0,1-1 0 0 0,0 0 0 0 0,0 1 0 0 0,0 0 0 0 0,6-1 0 0 0,117 4 899 0 0,-39 0-1551 0 0,-26 0-1164 0 0,-32-2 384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34.464"/>
    </inkml:context>
    <inkml:brush xml:id="br0">
      <inkml:brushProperty name="width" value="0.1" units="cm"/>
      <inkml:brushProperty name="height" value="0.1" units="cm"/>
      <inkml:brushProperty name="color" value="#E71224"/>
    </inkml:brush>
  </inkml:definitions>
  <inkml:trace contextRef="#ctx0" brushRef="#br0">31 262 5725 0 0,'0'0'769'0'0,"-3"-5"-436"0"0,-14-20 3807 0 0,15 19-3553 0 0,-5-20-98 0 0,6 19 1006 0 0,3 13-1424 0 0,1-1-48 0 0,-2-4-16 0 0,0 1 0 0 0,0 0 0 0 0,0 0 0 0 0,0 0 0 0 0,-1-1 0 0 0,1 1 0 0 0,-1 0 0 0 0,1 0 0 0 0,-1 0 0 0 0,1 0 0 0 0,-1 0 0 0 0,0 0 0 0 0,0 0 0 0 0,0 0 0 0 0,-1 3 0 0 0,3 58 60 0 0,-3-32 70 0 0,2-70 97 0 0,4-25-263 0 0,18-79-1 0 0,-22 137 27 0 0,0 0 0 0 0,1 1 0 0 0,0-1 0 0 0,0 1 0 0 0,5-10 0 0 0,-5 14 0 0 0,-1-1 0 0 0,0 0 0 0 0,1 1 0 0 0,-1-1 1 0 0,1 1-1 0 0,0-1 0 0 0,-1 1 0 0 0,5-2 0 0 0,0-1-2 0 0,0 0 1 0 0,1 1 1 0 0,-1 0-1 0 0,1 1 1 0 0,0-1-1 0 0,0 1 0 0 0,0 0 1 0 0,0 1-1 0 0,0 0 1 0 0,0 0-1 0 0,0 0 0 0 0,1 1 1 0 0,-1 0-1 0 0,0 1 1 0 0,13 2-1 0 0,-8-1 20 0 0,0 0 0 0 0,0 1 0 0 0,-1 1 0 0 0,0 0 0 0 0,1 0 0 0 0,-1 1 0 0 0,-1 0 0 0 0,13 9 0 0 0,-18-11-2 0 0,0 1 0 0 0,0 0 0 0 0,0 1 0 0 0,0-1 0 0 0,-1 1 0 0 0,1 0 0 0 0,-1 0 0 0 0,0 0 1 0 0,-1 1-1 0 0,1-1 0 0 0,3 11 0 0 0,-5-12 5 0 0,-1 0 0 0 0,0 0 0 0 0,0 0 0 0 0,-1 0 1 0 0,1 0-1 0 0,-1 0 0 0 0,0 0 0 0 0,0 0 0 0 0,-1 0 0 0 0,1 0 1 0 0,-1 0-1 0 0,0 0 0 0 0,0 0 0 0 0,0-1 0 0 0,0 1 0 0 0,0 0 1 0 0,-1 0-1 0 0,0-1 0 0 0,0 1 0 0 0,-3 4 0 0 0,2-3 4 0 0,-1-1-1 0 0,1 1 1 0 0,-1-1 0 0 0,0 0-1 0 0,0 0 1 0 0,-1 0-1 0 0,1 0 1 0 0,-1-1-1 0 0,1 0 1 0 0,-1 0 0 0 0,0 0-1 0 0,-1 0 1 0 0,-4 1-1 0 0,-5 0-11 0 0,0 0-1 0 0,0-1 1 0 0,-22 2-1 0 0,11-1 10 0 0,25-4-10 0 0,-1 0 1 0 0,1 0-1 0 0,-1 0 0 0 0,1 0 1 0 0,-1 0-1 0 0,0 0 0 0 0,1 0 1 0 0,-1 0-1 0 0,1-1 1 0 0,-1 1-1 0 0,1-1 0 0 0,-3 0 1 0 0,2-5 231 0 0,13-3-95 0 0,-4 6-112 0 0,1 1 0 0 0,-1-1 0 0 0,1 1 0 0 0,0 0 0 0 0,0 1 0 0 0,0 0 0 0 0,0 0-1 0 0,0 1 1 0 0,12 0 0 0 0,73 12 414 0 0,-67-8-337 0 0,39 8 114 0 0,-61-11-209 0 0,1 0 1 0 0,-1 1-1 0 0,1-1 0 0 0,-1 1 0 0 0,0 1 0 0 0,0-1 0 0 0,0 0 0 0 0,0 1 0 0 0,0 0 1 0 0,-1 0-1 0 0,5 4 0 0 0,-7-6-13 0 0,0 0 0 0 0,0 0 0 0 0,0 1 0 0 0,0-1 0 0 0,0 1 0 0 0,-1-1 0 0 0,1 0 0 0 0,0 1 0 0 0,-1 0 1 0 0,1-1-1 0 0,-1 1 0 0 0,1-1 0 0 0,-1 1 0 0 0,0 0 0 0 0,0-1 0 0 0,0 1 0 0 0,0-1 0 0 0,0 1 0 0 0,0 0 0 0 0,0-1 0 0 0,-1 3 0 0 0,0-1 8 0 0,0 0-1 0 0,0 0 1 0 0,-1-1 0 0 0,1 1-1 0 0,-1 0 1 0 0,1-1-1 0 0,-1 1 1 0 0,0-1-1 0 0,0 1 1 0 0,-4 2 0 0 0,-2 2 17 0 0,0 0 1 0 0,-1-1 0 0 0,0 0 0 0 0,0-1-1 0 0,-15 7 1 0 0,9-6-24 0 0,0 0 0 0 0,0-2 0 0 0,0 1 0 0 0,-1-2 0 0 0,0 0 0 0 0,1-1 0 0 0,-1-1 0 0 0,0 0 0 0 0,0-1 0 0 0,0-1 0 0 0,0 0 0 0 0,1-1 0 0 0,-17-5 0 0 0,28 6-102 0 0,0 0-1 0 0,0-1 1 0 0,0 0 0 0 0,0 0 0 0 0,0 0 0 0 0,0-1 0 0 0,1 1 0 0 0,-1-1 0 0 0,1 0 0 0 0,-1 0 0 0 0,1 0 0 0 0,0 0 0 0 0,1-1 0 0 0,-1 1 0 0 0,0-1-1 0 0,1 1 1 0 0,0-1 0 0 0,0 0 0 0 0,0 0 0 0 0,-2-7 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35.307"/>
    </inkml:context>
    <inkml:brush xml:id="br0">
      <inkml:brushProperty name="width" value="0.1" units="cm"/>
      <inkml:brushProperty name="height" value="0.1" units="cm"/>
      <inkml:brushProperty name="color" value="#E71224"/>
    </inkml:brush>
  </inkml:definitions>
  <inkml:trace contextRef="#ctx0" brushRef="#br0">200 48 4696 0 0,'3'-2'118'0'0,"1"0"-1"0"0,0 1 0 0 0,0 0 0 0 0,0 0 0 0 0,0 0 1 0 0,0 0-1 0 0,0 1 0 0 0,6-1 0 0 0,20-4 1215 0 0,-28 5-1228 0 0,-1-1 0 0 0,1 1-1 0 0,-1-1 1 0 0,0 1 0 0 0,0-1-1 0 0,1 0 1 0 0,-1 0 0 0 0,0 0 0 0 0,0 0-1 0 0,0 0 1 0 0,0 0 0 0 0,0 0 0 0 0,0 0-1 0 0,0 0 1 0 0,0 0 0 0 0,0 0-1 0 0,0-2 1 0 0,0 2 14 0 0,-1 0-1 0 0,1 0 1 0 0,-1 0 0 0 0,1 0-1 0 0,0 0 1 0 0,-1 0-1 0 0,1 0 1 0 0,0 0-1 0 0,0 0 1 0 0,-1 1 0 0 0,1-1-1 0 0,0 0 1 0 0,0 1-1 0 0,0-1 1 0 0,0 0 0 0 0,0 1-1 0 0,0 0 1 0 0,0-1-1 0 0,0 1 1 0 0,2-1 0 0 0,-3 1-94 0 0,0 0 1 0 0,0 0 0 0 0,0 0 0 0 0,0 0 0 0 0,0 0 0 0 0,0 0-1 0 0,0 0 1 0 0,0 0 0 0 0,0 0 0 0 0,1 0 0 0 0,-1 0 0 0 0,0 0 0 0 0,0 0-1 0 0,0 0 1 0 0,0 0 0 0 0,0 0 0 0 0,0 0 0 0 0,0 0 0 0 0,0 0-1 0 0,0 0 1 0 0,0 1 0 0 0,0-1 0 0 0,0 0 0 0 0,0 0 0 0 0,1 0-1 0 0,-1 0 1 0 0,0 0 0 0 0,0 0 0 0 0,0 0 0 0 0,0 0 0 0 0,0 0 0 0 0,0 0-1 0 0,0 0 1 0 0,0 0 0 0 0,0 1 0 0 0,0-1 0 0 0,0 0 0 0 0,0 0-1 0 0,0 0 1 0 0,0 0 0 0 0,0 0 0 0 0,0 0 0 0 0,0 0 0 0 0,0 0-1 0 0,0 0 1 0 0,0 1 0 0 0,0-1 0 0 0,0 0 0 0 0,0 0 0 0 0,0 0 0 0 0,0 0-1 0 0,0 0 1 0 0,0 0 0 0 0,0 0 0 0 0,-1 0 0 0 0,1 0 0 0 0,0 0-1 0 0,0 0 1 0 0,0 0 0 0 0,0 0 0 0 0,0 1 0 0 0,-12 9 876 0 0,6-8-761 0 0,0 1-1 0 0,0-1 1 0 0,-1 0 0 0 0,1-1-1 0 0,0 1 1 0 0,-1-1-1 0 0,1-1 1 0 0,-8 1-1 0 0,-23 4-112 0 0,14-1 148 0 0,0 2-1 0 0,0 0 0 0 0,1 2 1 0 0,0 1-1 0 0,-28 14 1 0 0,48-21-103 0 0,-1-1 0 0 0,1 1 0 0 0,-1 0 0 0 0,1 0 0 0 0,0 1 0 0 0,-1-1 0 0 0,1 0 0 0 0,0 1 0 0 0,1-1 0 0 0,-1 1 0 0 0,0 0 0 0 0,1 0 0 0 0,-1 0 0 0 0,1-1 0 0 0,-2 7 0 0 0,2-3 45 0 0,0-1-1 0 0,1 0 0 0 0,-1 0 0 0 0,1 0 1 0 0,0 0-1 0 0,1 1 0 0 0,-1-1 1 0 0,1 0-1 0 0,1 5 0 0 0,2 3 111 0 0,1 0-1 0 0,-1-1 1 0 0,2 0-1 0 0,0 0 0 0 0,0 0 1 0 0,14 18-1 0 0,-14-22-120 0 0,1-1 0 0 0,-1 1 0 0 0,1-1 0 0 0,1-1 0 0 0,-1 1 0 0 0,1-1 0 0 0,0-1 0 0 0,1 1 0 0 0,-1-1 0 0 0,1-1 0 0 0,0 0 0 0 0,0 0-1 0 0,1 0 1 0 0,-1-1 0 0 0,1-1 0 0 0,0 0 0 0 0,15 2 0 0 0,-12-3-192 0 0,0-1 0 0 0,-1-1 0 0 0,1 0 0 0 0,0 0-1 0 0,-1-1 1 0 0,1-1 0 0 0,-1 0 0 0 0,0-1 0 0 0,0 0 0 0 0,0-1-1 0 0,0 0 1 0 0,-1-1 0 0 0,14-9 0 0 0,-18 11-500 0 0,-1-1 0 0 0,1 0 0 0 0,-2 0-1 0 0,1-1 1 0 0,0 1 0 0 0,-1-1 0 0 0,0 0 0 0 0,0-1 0 0 0,-1 1 0 0 0,0-1 0 0 0,4-9 0 0 0,-4 6-1256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36.114"/>
    </inkml:context>
    <inkml:brush xml:id="br0">
      <inkml:brushProperty name="width" value="0.1" units="cm"/>
      <inkml:brushProperty name="height" value="0.1" units="cm"/>
      <inkml:brushProperty name="color" value="#E71224"/>
    </inkml:brush>
  </inkml:definitions>
  <inkml:trace contextRef="#ctx0" brushRef="#br0">493 103 6157 0 0,'7'-18'1152'0'0,"-6"16"-1028"0"0,-1 1 0 0 0,1 0 0 0 0,0 0 0 0 0,0-1 0 0 0,-1 1 0 0 0,1-1 0 0 0,-1 1 0 0 0,1-1 0 0 0,-1 1 0 0 0,0-1 0 0 0,1 1 0 0 0,-1-1 0 0 0,0 1 0 0 0,0-1 0 0 0,0 1 0 0 0,0-1 0 0 0,-1 1 0 0 0,1-3 1 0 0,-3-8 782 0 0,3 11-831 0 0,0 1-1 0 0,0-1 1 0 0,0 0-1 0 0,-1 0 1 0 0,1 0-1 0 0,0 0 1 0 0,0 0-1 0 0,-1 0 1 0 0,1 0-1 0 0,-1 0 1 0 0,1 0-1 0 0,-1 1 1 0 0,1-1-1 0 0,-1 0 1 0 0,0 0-1 0 0,1 1 1 0 0,-1-1-1 0 0,0 0 1 0 0,1 1-1 0 0,-1-1 1 0 0,0 1-1 0 0,0-1 1 0 0,0 1-1 0 0,1-1 1 0 0,-1 1-1 0 0,0-1 1 0 0,0 1-1 0 0,0 0 1 0 0,-1-1 0 0 0,-13-4 95 0 0,-1 1 0 0 0,1 0 0 0 0,-1 1 1 0 0,0 0-1 0 0,0 1 0 0 0,0 1 1 0 0,0 1-1 0 0,-26 2 0 0 0,9 3-155 0 0,1 0 0 0 0,0 2 0 0 0,-39 14-1 0 0,66-19 28 0 0,0-1-1 0 0,-1 2 0 0 0,1-1 1 0 0,0 0-1 0 0,-6 6 0 0 0,10-8-29 0 0,0 1 0 0 0,0 0 0 0 0,0-1 0 0 0,0 1 0 0 0,0 0 0 0 0,1 0 0 0 0,-1 0 0 0 0,0 0 0 0 0,0 0 0 0 0,1 0 0 0 0,-1 0 0 0 0,1 0 0 0 0,-1 0 0 0 0,1 0 0 0 0,-1 0 0 0 0,1 0 0 0 0,0 0 0 0 0,0 0 0 0 0,-1 1 0 0 0,1-1 0 0 0,0 0 0 0 0,0 0 0 0 0,0 0 0 0 0,0 0 0 0 0,0 1 0 0 0,1-1 0 0 0,-1 0 0 0 0,0 0 0 0 0,0 0 0 0 0,1 0 0 0 0,-1 0 0 0 0,1 2 0 0 0,2 3 25 0 0,1 0 0 0 0,0-1-1 0 0,0 1 1 0 0,0-1 0 0 0,1 0 0 0 0,0 0-1 0 0,0 0 1 0 0,0 0 0 0 0,0-1 0 0 0,1 0-1 0 0,-1 0 1 0 0,1 0 0 0 0,0-1 0 0 0,10 4-1 0 0,10 3 75 0 0,1-1-1 0 0,34 7 0 0 0,-59-15-105 0 0,77 13 150 0 0,-58-12-116 0 0,-1 1 0 0 0,1 2 0 0 0,-1 0 0 0 0,39 15 0 0 0,-57-19-30 0 0,1 0 0 0 0,0 1-1 0 0,-1-1 1 0 0,1 1 0 0 0,-1-1-1 0 0,0 1 1 0 0,1 0 0 0 0,-1 0-1 0 0,0 0 1 0 0,0 0 0 0 0,0 1-1 0 0,0-1 1 0 0,-1 1 0 0 0,1-1 0 0 0,-1 1-1 0 0,1-1 1 0 0,-1 1 0 0 0,0 0-1 0 0,0 0 1 0 0,0-1 0 0 0,-1 1-1 0 0,1 0 1 0 0,0 0 0 0 0,-1 0-1 0 0,0 0 1 0 0,0 0 0 0 0,0 0 0 0 0,0 0-1 0 0,0 0 1 0 0,-1 0 0 0 0,1 0-1 0 0,-1-1 1 0 0,-1 5 0 0 0,0-1 16 0 0,0 0 0 0 0,-1 0 0 0 0,0 0 0 0 0,0 0 0 0 0,-1 0 0 0 0,1-1 0 0 0,-1 1 0 0 0,0-1 0 0 0,-1 0 1 0 0,1 0-1 0 0,-1-1 0 0 0,0 1 0 0 0,-10 6 0 0 0,3-5 35 0 0,0-1 1 0 0,0 0-1 0 0,0 0 1 0 0,-1-1 0 0 0,1 0-1 0 0,-1-2 1 0 0,0 1-1 0 0,0-1 1 0 0,0-1-1 0 0,0-1 1 0 0,-1 1-1 0 0,1-2 1 0 0,-23-3-1 0 0,6-1-61 0 0,1-2-1 0 0,0-1 1 0 0,0 0 0 0 0,-54-26-1 0 0,35 4-830 0 0,34 20-9 0 0,12 9 608 0 0,1 0-1 0 0,-1 0 1 0 0,0 0-1 0 0,0 0 0 0 0,1 0 1 0 0,-1 1-1 0 0,0-1 1 0 0,0 1-1 0 0,0-1 0 0 0,-3 1 1 0 0,4 0 194 0 0,-8-1-1772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31.270"/>
    </inkml:context>
    <inkml:brush xml:id="br0">
      <inkml:brushProperty name="width" value="0.1" units="cm"/>
      <inkml:brushProperty name="height" value="0.1" units="cm"/>
      <inkml:brushProperty name="color" value="#E71224"/>
    </inkml:brush>
  </inkml:definitions>
  <inkml:trace contextRef="#ctx0" brushRef="#br0">1 79 6533 0 0,'0'-2'49'0'0,"1"0"1"0"0,-1 0-1 0 0,1 0 1 0 0,0-1 0 0 0,-1 1-1 0 0,1 0 1 0 0,0 0-1 0 0,0 0 1 0 0,0 0 0 0 0,1 1-1 0 0,-1-1 1 0 0,0 0-1 0 0,1 0 1 0 0,-1 1 0 0 0,1-1-1 0 0,0 1 1 0 0,-1-1-1 0 0,1 1 1 0 0,0 0-1 0 0,0 0 1 0 0,0 0 0 0 0,3-2-1 0 0,7-3 324 0 0,1 1 1 0 0,19-6-1 0 0,-24 9-330 0 0,8-2-282 0 0,1 0 0 0 0,0 2 0 0 0,-1 0 0 0 0,1 0 0 0 0,31 3 0 0 0,-33-1-694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3:58.906"/>
    </inkml:context>
    <inkml:brush xml:id="br0">
      <inkml:brushProperty name="width" value="0.1" units="cm"/>
      <inkml:brushProperty name="height" value="0.1" units="cm"/>
      <inkml:brushProperty name="color" value="#E71224"/>
    </inkml:brush>
  </inkml:definitions>
  <inkml:trace contextRef="#ctx0" brushRef="#br0">1848 25 5328 0 0,'1'0'28'0'0,"0"-1"-1"0"0,0 1 0 0 0,0-1 0 0 0,0 0 0 0 0,-1 1 1 0 0,1-1-1 0 0,0 0 0 0 0,-1 1 0 0 0,1-1 0 0 0,-1 0 1 0 0,1 0-1 0 0,0 1 0 0 0,-1-1 0 0 0,0 0 0 0 0,1 0 1 0 0,-1 0-1 0 0,1 0 0 0 0,-1 0 0 0 0,0 0 0 0 0,0 0 1 0 0,0 0-1 0 0,1 0 0 0 0,-1-1 0 0 0,-4 1 78 0 0,1 0 0 0 0,0 0 1 0 0,-1 1-1 0 0,1-1 0 0 0,0 1 0 0 0,-1 0 0 0 0,1 0 0 0 0,0 0 0 0 0,-6 1 1 0 0,2-1 214 0 0,1 2 18 0 0,0 1 1 0 0,1-1 0 0 0,-1 1-1 0 0,0 0 1 0 0,1 1-1 0 0,-7 5 1 0 0,-52 37-211 0 0,49-35 80 0 0,7-5-160 0 0,5-5-36 0 0,0 1 0 0 0,0 0 1 0 0,0 1-1 0 0,1-1 0 0 0,-1 0 0 0 0,1 1 0 0 0,0-1 1 0 0,0 1-1 0 0,0 0 0 0 0,0 0 0 0 0,0 0 0 0 0,0 0 1 0 0,1 0-1 0 0,-1 0 0 0 0,0 4 0 0 0,-6 20 40 0 0,7-21-38 0 0,0 0 0 0 0,0 0 1 0 0,-1 0-1 0 0,0 0 0 0 0,0 0 0 0 0,-1 0 1 0 0,0-1-1 0 0,0 1 0 0 0,0-1 1 0 0,0 0-1 0 0,-1 0 0 0 0,0 0 1 0 0,0-1-1 0 0,-6 6 0 0 0,-69 71 370 0 0,48-47-274 0 0,30-33-106 0 0,-1 1 0 0 0,1-1 0 0 0,0 0 0 0 0,0 0 0 0 0,-1 1 0 0 0,1-1 0 0 0,0 0 0 0 0,-1 0 0 0 0,1 0 0 0 0,-1-1 0 0 0,1 1 0 0 0,-1 0 0 0 0,0-1 0 0 0,1 1 0 0 0,-3 0 0 0 0,3-1-1 0 0,0 0 0 0 0,0-1 0 0 0,0 1 0 0 0,0 0 0 0 0,0 0 0 0 0,0-1 0 0 0,1 1 1 0 0,-1-1-1 0 0,0 1 0 0 0,0-1 0 0 0,0 1 0 0 0,1-1 0 0 0,-1 0 0 0 0,0 1 0 0 0,0-1 0 0 0,0 0 0 0 0,0-1 2 0 0,0 1-1 0 0,-1 0 0 0 0,1 0 0 0 0,0 0 0 0 0,-1 0 1 0 0,1 0-1 0 0,-1 0 0 0 0,1 0 0 0 0,-4-1 0 0 0,3 3 0 0 0,0-1 0 0 0,0 1 0 0 0,0-1 0 0 0,0 1 0 0 0,1 0 1 0 0,-1 0-1 0 0,0 0 0 0 0,0 0 0 0 0,1 0 0 0 0,-1 0 0 0 0,1 0 0 0 0,-1 0 0 0 0,1 1 0 0 0,-1-1 0 0 0,1 1 0 0 0,0-1 0 0 0,0 1 0 0 0,-2 3 0 0 0,-31 43 81 0 0,23-32-54 0 0,-161 214 504 0 0,9-14-91 0 0,112-139-321 0 0,4 2 0 0 0,-64 145 0 0 0,-43 182 517 0 0,57-141-152 0 0,-22 26-398 0 0,-47 128 317 0 0,120-284-1 0 0,-34 162 0 0 0,35-101-280 0 0,10-51 270 0 0,-21 194-1 0 0,52-291-322 0 0,3 1 0 0 0,1-1 0 0 0,13 87 1 0 0,-12-127-86 0 0,-1-5 7 0 0,0 0-1 0 0,1 1 0 0 0,0-1 1 0 0,0 0-1 0 0,0 1 0 0 0,0-1 1 0 0,0 0-1 0 0,0 0 0 0 0,1 0 1 0 0,2 4-1 0 0,2-4-808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3:59.482"/>
    </inkml:context>
    <inkml:brush xml:id="br0">
      <inkml:brushProperty name="width" value="0.1" units="cm"/>
      <inkml:brushProperty name="height" value="0.1" units="cm"/>
      <inkml:brushProperty name="color" value="#E71224"/>
    </inkml:brush>
  </inkml:definitions>
  <inkml:trace contextRef="#ctx0" brushRef="#br0">27 243 3960 0 0,'-2'0'213'0'0,"1"0"0"0"0,-1 0 1 0 0,0-1-1 0 0,0 1 0 0 0,0-1 0 0 0,1 1 0 0 0,-1-1 0 0 0,0 0 0 0 0,1 0 0 0 0,-3-1 0 0 0,3 2-196 0 0,1 0-1 0 0,0 0 1 0 0,0 0-1 0 0,-1 0 1 0 0,1 0 0 0 0,0 0-1 0 0,0-1 1 0 0,-1 1 0 0 0,1 0-1 0 0,0 0 1 0 0,0 0 0 0 0,-1 0-1 0 0,1-1 1 0 0,0 1 0 0 0,0 0-1 0 0,0 0 1 0 0,0 0-1 0 0,-1-1 1 0 0,1 1 0 0 0,0 0-1 0 0,0 0 1 0 0,0-1 0 0 0,0 1-1 0 0,0 0 1 0 0,0 0 0 0 0,-1-1-1 0 0,1 1 1 0 0,0 0 0 0 0,0 0-1 0 0,0-1 1 0 0,0 1-1 0 0,0 0 1 0 0,0 0 0 0 0,0-1-1 0 0,0 1 1 0 0,11-4 151 0 0,23 2-262 0 0,-28 2 162 0 0,7 0 1 0 0,21-3 25 0 0,113-10 5 0 0,199-19 394 0 0,36-3-180 0 0,90 1-143 0 0,205-16-251 0 0,-559 41 113 0 0,118-13 620 0 0,-232 21-556 0 0,9-2 183 0 0,-12 3-261 0 0,-1 0 0 0 0,0 0 0 0 0,0 0 0 0 0,0 0 0 0 0,1 0 0 0 0,-1 0 0 0 0,0 0-1 0 0,0 0 1 0 0,0 0 0 0 0,1 0 0 0 0,-1 0 0 0 0,0 0 0 0 0,0 0 0 0 0,0-1-1 0 0,0 1 1 0 0,1 0 0 0 0,-1 0 0 0 0,0 0 0 0 0,0 0 0 0 0,0 0 0 0 0,0-1 0 0 0,0 1-1 0 0,0 0 1 0 0,1 0 0 0 0,-1 0 0 0 0,0-1 0 0 0,0 1 0 0 0,0 0 0 0 0,0 0-1 0 0,0 0 1 0 0,0 0 0 0 0,0-1 0 0 0,0 1 0 0 0,0 0 0 0 0,0 0 0 0 0,0-1 0 0 0,0 1-1 0 0,0 0 1 0 0,0 0 0 0 0,0 0 0 0 0,0-1 0 0 0,0 1 0 0 0,0 0 0 0 0,-15-2 733 0 0,18-2-2413 0 0,-3 4 1609 0 0,0 0 0 0 0,0 0 0 0 0,0 0 0 0 0,0-1 0 0 0,0 1 0 0 0,0 0 0 0 0,0 0 0 0 0,0 0 0 0 0,0-1 0 0 0,0 1 0 0 0,0 0 0 0 0,0 0 0 0 0,0 0 0 0 0,0-1 0 0 0,0 1 0 0 0,0 0 0 0 0,0 0 0 0 0,0 0-1 0 0,0-1 1 0 0,0 1 0 0 0,0 0 0 0 0,-1 0 0 0 0,-2-5-915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00.041"/>
    </inkml:context>
    <inkml:brush xml:id="br0">
      <inkml:brushProperty name="width" value="0.1" units="cm"/>
      <inkml:brushProperty name="height" value="0.1" units="cm"/>
      <inkml:brushProperty name="color" value="#E71224"/>
    </inkml:brush>
  </inkml:definitions>
  <inkml:trace contextRef="#ctx0" brushRef="#br0">8 1178 3668 0 0,'0'0'37'0'0,"0"0"-1"0"0,-1-1 1 0 0,1 1-1 0 0,-1 0 0 0 0,1 0 1 0 0,0 0-1 0 0,-1-1 0 0 0,1 1 1 0 0,0 0-1 0 0,-1 0 1 0 0,1-1-1 0 0,0 1 0 0 0,-1 0 1 0 0,1-1-1 0 0,0 1 1 0 0,0 0-1 0 0,-1-1 0 0 0,1 1 1 0 0,0 0-1 0 0,0-1 1 0 0,0 1-1 0 0,-1-1 0 0 0,1 1 1 0 0,0 0-1 0 0,0-1 1 0 0,0 1-1 0 0,0-1 0 0 0,0 1 1 0 0,0 0-1 0 0,0-1 0 0 0,0 1 1 0 0,0-1-1 0 0,0 1 1 0 0,0-1-1 0 0,0 0 0 0 0,5-28 862 0 0,15-27-427 0 0,11-5-232 0 0,-4-2-1 0 0,30-94 1 0 0,-33 73-307 0 0,4 0 0 0 0,58-117 1 0 0,-68 166 76 0 0,1 1 1 0 0,2 1 0 0 0,2 1 0 0 0,0 1-1 0 0,2 1 1 0 0,1 2 0 0 0,2 0 0 0 0,32-25-1 0 0,-41 38 16 0 0,1 2-1 0 0,0 0 1 0 0,1 0-1 0 0,1 2 1 0 0,-1 1-1 0 0,2 1 1 0 0,0 0-1 0 0,0 2 1 0 0,0 1-1 0 0,28-4 1 0 0,-16 5 50 0 0,0 2 1 0 0,1 1 0 0 0,-1 2 0 0 0,0 1 0 0 0,0 2-1 0 0,0 2 1 0 0,0 1 0 0 0,0 1 0 0 0,-1 2-1 0 0,0 2 1 0 0,-1 1 0 0 0,0 1 0 0 0,-1 2-1 0 0,-1 1 1 0 0,0 1 0 0 0,-1 2 0 0 0,-1 1 0 0 0,-1 2-1 0 0,47 46 1 0 0,-32-24 163 0 0,-2 2 0 0 0,-2 2 0 0 0,-3 1 0 0 0,-2 2 0 0 0,-1 1 0 0 0,-4 2 0 0 0,-1 1 0 0 0,-3 1 0 0 0,30 100 0 0 0,-51-140-217 0 0,-1 0 1 0 0,0 0-1 0 0,-1 0 0 0 0,-1 0 0 0 0,0 29 0 0 0,-2-35-18 0 0,0 0 0 0 0,-1 0 0 0 0,0 0 1 0 0,-1 0-1 0 0,0 0 0 0 0,0-1 0 0 0,-1 1 0 0 0,0-1 1 0 0,-1 0-1 0 0,-7 11 0 0 0,-34 37-1834 0 0,39-56 320 0 0,3-6 434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00.507"/>
    </inkml:context>
    <inkml:brush xml:id="br0">
      <inkml:brushProperty name="width" value="0.1" units="cm"/>
      <inkml:brushProperty name="height" value="0.1" units="cm"/>
      <inkml:brushProperty name="color" value="#E71224"/>
    </inkml:brush>
  </inkml:definitions>
  <inkml:trace contextRef="#ctx0" brushRef="#br0">1 52 4460 0 0,'22'6'1075'0'0,"16"-10"-584"0"0,73 2 0 0 0,-33 3-211 0 0,167 2-59 0 0,-82 1-239 0 0,1121-2 51 0 0,-1170-1 0 0 0,487-2-62 0 0,-575 0 64 0 0,-17 0 62 0 0,1 0 0 0 0,-1 1 0 0 0,0 0 0 0 0,11 2 0 0 0,-19-2 50 0 0,-21 2 387 0 0,15-3-540 0 0,5 1-3 0 0,0 0 0 0 0,0 0 0 0 0,0 0 0 0 0,0 0 0 0 0,-1 0 0 0 0,1 0 0 0 0,0 0 0 0 0,0 0 0 0 0,0 0 0 0 0,0 0 0 0 0,-1 0 0 0 0,1 0 0 0 0,0-1 0 0 0,0 1 0 0 0,0 0 0 0 0,0 0 0 0 0,0 0 0 0 0,0 0 0 0 0,-1 0 0 0 0,1 0 0 0 0,0 0 0 0 0,0 0 0 0 0,0-1 0 0 0,0 1 0 0 0,0 0 0 0 0,0 0 0 0 0,0 0 0 0 0,0 0 0 0 0,0 0 0 0 0,0-1 0 0 0,-1 1 0 0 0,1 0 0 0 0,0 0 0 0 0,0 0 0 0 0,0 0 0 0 0,0 0 0 0 0,0-1 0 0 0,0 1 0 0 0,0 0 0 0 0,0 0 0 0 0,0 0 0 0 0,0 0 0 0 0,0-1 0 0 0,0 1 0 0 0,1 0 0 0 0,-1 0 0 0 0,0 0 0 0 0,0 0 0 0 0,0 0 0 0 0,0-1 0 0 0,0 1-1 0 0,0 0 1 0 0,0 0 0 0 0,0 0 0 0 0,0 0 0 0 0,0 0 0 0 0,1 0 0 0 0,-1-1 0 0 0,0 1 0 0 0,7-44-2621 0 0,-5 34 1989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00.927"/>
    </inkml:context>
    <inkml:brush xml:id="br0">
      <inkml:brushProperty name="width" value="0.1" units="cm"/>
      <inkml:brushProperty name="height" value="0.1" units="cm"/>
      <inkml:brushProperty name="color" value="#E71224"/>
    </inkml:brush>
  </inkml:definitions>
  <inkml:trace contextRef="#ctx0" brushRef="#br0">81 743 3900 0 0,'-1'0'50'0'0,"0"0"-1"0"0,0 0 0 0 0,0 0 0 0 0,0 0 0 0 0,0 0 0 0 0,0-1 1 0 0,0 1-1 0 0,0 0 0 0 0,-1 0 0 0 0,1-1 0 0 0,0 1 1 0 0,0 0-1 0 0,0-1 0 0 0,0 0 0 0 0,0 1 0 0 0,1-1 0 0 0,-1 1 1 0 0,0-1-1 0 0,0 0 0 0 0,0 1 0 0 0,0-1 0 0 0,1 0 1 0 0,-1 0-1 0 0,0 0 0 0 0,1 0 0 0 0,-1 0 0 0 0,1 0 0 0 0,-2-1 1 0 0,-16-29 1272 0 0,3 3-925 0 0,12 24-384 0 0,1 1 1 0 0,0-1 0 0 0,0 0-1 0 0,0 0 1 0 0,0 0-1 0 0,0 0 1 0 0,1 0-1 0 0,0 0 1 0 0,0-1-1 0 0,0 1 1 0 0,0 0 0 0 0,1-1-1 0 0,-1 1 1 0 0,1 0-1 0 0,0-1 1 0 0,1 1-1 0 0,0-7 1 0 0,5-9-10 0 0,1 1 1 0 0,0 0-1 0 0,1 0 1 0 0,1 1-1 0 0,1 0 1 0 0,18-25-1 0 0,-4 11-11 0 0,1 1 1 0 0,40-37-1 0 0,-34 41 6 0 0,0 1 1 0 0,2 2-1 0 0,1 1 0 0 0,1 2 0 0 0,1 1 0 0 0,0 2 0 0 0,2 1 1 0 0,76-22-1 0 0,-20 15 3 0 0,1 4 0 0 0,157-12 0 0 0,-179 26 123 0 0,0 3 0 0 0,1 4 1 0 0,-1 3-1 0 0,121 22 0 0 0,-153-17-50 0 0,0 1 0 0 0,0 2 0 0 0,-1 3 0 0 0,-1 0 0 0 0,0 3 0 0 0,-2 1 0 0 0,0 2 0 0 0,-1 2 0 0 0,48 38 0 0 0,-44-26 94 0 0,-2 1 0 0 0,-1 3 0 0 0,-1 0 1 0 0,-3 2-1 0 0,-1 2 0 0 0,-3 1 0 0 0,-1 1 0 0 0,-2 2 0 0 0,-3 0 0 0 0,22 61 0 0 0,-40-95-159 0 0,-1 1-1 0 0,-1-1 1 0 0,0 1-1 0 0,-1 1 1 0 0,0-1-1 0 0,-1 27 0 0 0,-2-34-40 0 0,1 1 0 0 0,-2-1 0 0 0,1 1 0 0 0,-1-1 0 0 0,0 0-1 0 0,0 1 1 0 0,-1-1 0 0 0,0 0 0 0 0,-1 0 0 0 0,1-1 0 0 0,-1 1-1 0 0,0-1 1 0 0,-1 0 0 0 0,-7 8 0 0 0,11-13-30 0 0,1 0 0 0 0,-1 0-1 0 0,1-1 1 0 0,-1 1 0 0 0,1 0 0 0 0,-1-1 0 0 0,0 1-1 0 0,1-1 1 0 0,-1 1 0 0 0,0-1 0 0 0,0 1 0 0 0,1-1-1 0 0,-1 1 1 0 0,0-1 0 0 0,0 0 0 0 0,0 1 0 0 0,0-1-1 0 0,-8-17-2788 0 0,8 15 2596 0 0,-3-8-599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02.744"/>
    </inkml:context>
    <inkml:brush xml:id="br0">
      <inkml:brushProperty name="width" value="0.1" units="cm"/>
      <inkml:brushProperty name="height" value="0.1" units="cm"/>
      <inkml:brushProperty name="color" value="#E71224"/>
    </inkml:brush>
  </inkml:definitions>
  <inkml:trace contextRef="#ctx0" brushRef="#br0">8052 4597 3380 0 0,'2'1'51'0'0,"-1"-1"0"0"0,0 1 0 0 0,1 0 0 0 0,-1 0-1 0 0,0 0 1 0 0,0 0 0 0 0,0 0 0 0 0,0 0 0 0 0,1 1 0 0 0,-2-1-1 0 0,3 2 1 0 0,-2-1 32 0 0,0 0-1 0 0,0-1 0 0 0,1 1 1 0 0,-1 0-1 0 0,1-1 1 0 0,-1 0-1 0 0,1 1 0 0 0,0-1 1 0 0,-1 0-1 0 0,1 0 1 0 0,2 1-1 0 0,67 23 338 0 0,1-3 1 0 0,2-3-1 0 0,-1-4 0 0 0,94 8 1 0 0,728 19 961 0 0,-114-20-834 0 0,-482-10-441 0 0,5 0-68 0 0,391 8 660 0 0,-670-20-615 0 0,-5 1 122 0 0,1-1 0 0 0,0-1 0 0 0,0-1 0 0 0,35-7 0 0 0,-52 9 416 0 0,-12 0 631 0 0,6-4-1227 0 0,-5-7-18 0 0,0-1 0 0 0,1 1 0 0 0,1-2 0 0 0,0 1 0 0 0,1 0 0 0 0,0-1 0 0 0,1 0 0 0 0,-2-15 0 0 0,3 9-31 0 0,0 1-1 0 0,1-1 1 0 0,1 1 0 0 0,1-1-1 0 0,4-19 1 0 0,22-93-545 0 0,-10 58 275 0 0,-14 56 257 0 0,42-234-177 0 0,-40 208 213 0 0,-3 0-1 0 0,-1 0 0 0 0,-9-82 0 0 0,-4 42 5 0 0,-4 0 0 0 0,-52-155 0 0 0,54 203-5 0 0,-3 1 0 0 0,0 1 0 0 0,-3 1 1 0 0,0 0-1 0 0,-2 1 0 0 0,-1 2 0 0 0,-2 0 0 0 0,-51-46 0 0 0,5 15 0 0 0,-3 3-1 0 0,-111-66 1 0 0,34 34 11 0 0,-100-65-30 0 0,225 136 1 0 0,-1-1-4 0 0,-1 1 0 0 0,-1 1-1 0 0,-1 1 1 0 0,-48-17 0 0 0,42 23 7 0 0,0 1 0 0 0,0 2 0 0 0,-56-3 0 0 0,-115 6-28 0 0,85 4 19 0 0,77-1 1 0 0,-563 5-32 0 0,505 1 24 0 0,106-12-62 0 0,0 0 0 0 0,-1-1 1 0 0,0 1-1 0 0,0-1 0 0 0,-1 1 1 0 0,0-1-1 0 0,1-14 0 0 0,-4 10 96 0 0,1 0 0 0 0,1 0-1 0 0,0 0 1 0 0,0 0-1 0 0,5-22 1 0 0,0-26 7 0 0,-6 28-5 0 0,-1-1 0 0 0,-3 1-1 0 0,0 0 1 0 0,-2 0 0 0 0,-1 0 0 0 0,-19-46 0 0 0,-95-174 0 0 0,86 183-1 0 0,-27-71 15 0 0,-11-20-73 0 0,42 108 32 0 0,-2 1 1 0 0,-2 1-1 0 0,-3 3 0 0 0,-2 1 0 0 0,-1 1 0 0 0,-73-56 0 0 0,-20-3-2 0 0,-159-91 0 0 0,127 98 72 0 0,-3 7 1 0 0,-214-79 0 0 0,262 123-48 0 0,-2 6 1 0 0,-141-27-1 0 0,-56 8 24 0 0,-2 15 0 0 0,-512-6 0 0 0,65 70-280 0 0,358-6 289 0 0,-454 51-79 0 0,638-34 19 0 0,-354 57 37 0 0,466-68 10 0 0,-333 74 67 0 0,85 11-139 0 0,-287 85 37 0 0,53-32 171 0 0,567-149-165 0 0,1 2-1 0 0,0 1 1 0 0,1 1 0 0 0,0 1 0 0 0,-51 36 0 0 0,69-43-30 0 0,1 1 0 0 0,-1 1 1 0 0,-13 14-1 0 0,20-19-149 0 0,1 0 0 0 0,0 0 1 0 0,0 1-1 0 0,0-1 0 0 0,0 1 0 0 0,1 0 1 0 0,0 0-1 0 0,0 0 0 0 0,0 0 0 0 0,1 0 0 0 0,-2 11 1 0 0,2 0-719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03.598"/>
    </inkml:context>
    <inkml:brush xml:id="br0">
      <inkml:brushProperty name="width" value="0.1" units="cm"/>
      <inkml:brushProperty name="height" value="0.1" units="cm"/>
      <inkml:brushProperty name="color" value="#E71224"/>
    </inkml:brush>
  </inkml:definitions>
  <inkml:trace contextRef="#ctx0" brushRef="#br0">766 334 6657 0 0,'-62'-28'140'0'0,"47"20"-55"0"0,0 1 0 0 0,-1 0-1 0 0,0 1 1 0 0,0 1 0 0 0,-20-4-1 0 0,9 5 62 0 0,1 1-1 0 0,-38 0 0 0 0,51 4-117 0 0,-1 0 1 0 0,1 1-1 0 0,-1 0 0 0 0,1 1 1 0 0,0 0-1 0 0,-20 9 0 0 0,11-2 87 0 0,0 1 0 0 0,1 1 0 0 0,1 1 0 0 0,0 1 0 0 0,1 1 0 0 0,0 0 0 0 0,1 2-1 0 0,1 0 1 0 0,1 0 0 0 0,0 2 0 0 0,1 0 0 0 0,1 1 0 0 0,1 0 0 0 0,1 1 0 0 0,1 0 0 0 0,-13 33-1 0 0,11-16 22 0 0,1 1 0 0 0,2 0 0 0 0,1 0 0 0 0,3 1-1 0 0,1 0 1 0 0,1 0 0 0 0,3 0 0 0 0,1 1 0 0 0,6 41-1 0 0,2-18 74 0 0,2 0 0 0 0,4 0-1 0 0,2-2 1 0 0,41 105 0 0 0,-42-133-137 0 0,1 0 1 0 0,1-1 0 0 0,2-1-1 0 0,2-1 1 0 0,0-1 0 0 0,2-1-1 0 0,2 0 1 0 0,0-2 0 0 0,49 40 0 0 0,-60-56-61 0 0,2-1 0 0 0,0 0 1 0 0,0-1-1 0 0,0-1 1 0 0,1-1-1 0 0,1 0 0 0 0,-1-1 1 0 0,29 6-1 0 0,-20-8-9 0 0,-1-1 0 0 0,0 0 0 0 0,1-2 0 0 0,0-2-1 0 0,40-4 1 0 0,-19-4-10 0 0,0-1 0 0 0,-1-3 1 0 0,-1-1-1 0 0,0-2 0 0 0,-1-3 0 0 0,52-29 0 0 0,-48 21-97 0 0,-2-2 0 0 0,0-2 1 0 0,-2-2-1 0 0,79-76 0 0 0,-102 87 21 0 0,-2-1 0 0 0,0 0 0 0 0,-1-1 0 0 0,-1-1 0 0 0,-2-1 0 0 0,0 0 0 0 0,-2-1 1 0 0,-1-1-1 0 0,-1 0 0 0 0,13-52 0 0 0,-16 34 45 0 0,-2 0 0 0 0,-2-1 1 0 0,-2 0-1 0 0,-3 1 0 0 0,-1-1 0 0 0,-2 0 1 0 0,-2 1-1 0 0,-16-59 0 0 0,8 54 28 0 0,-2 0 0 0 0,-2 1 0 0 0,-3 1 0 0 0,-1 1 0 0 0,-3 1 0 0 0,-2 1 0 0 0,-33-44 0 0 0,41 66 8 0 0,-1 0-1 0 0,-1 2 0 0 0,-1 0 0 0 0,0 1 0 0 0,-2 2 1 0 0,0 0-1 0 0,-2 2 0 0 0,0 0 0 0 0,0 2 0 0 0,-2 1 1 0 0,0 1-1 0 0,0 1 0 0 0,-1 2 0 0 0,0 1 0 0 0,-1 1 1 0 0,0 2-1 0 0,0 0 0 0 0,-1 3 0 0 0,1 0 0 0 0,-55 3 1 0 0,52 2-24 0 0,1 2 1 0 0,0 1 0 0 0,0 1-1 0 0,0 2 1 0 0,-37 14-1 0 0,56-17-144 0 0,1 0-1 0 0,-1 1 1 0 0,1 0-1 0 0,0 1 1 0 0,1 0-1 0 0,0 1 1 0 0,0 0-1 0 0,0 1 1 0 0,1 0-1 0 0,1 1 1 0 0,0 0-1 0 0,0 0 1 0 0,0 1-1 0 0,2 1 1 0 0,-7 11-1 0 0,-3 15-923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04.482"/>
    </inkml:context>
    <inkml:brush xml:id="br0">
      <inkml:brushProperty name="width" value="0.1" units="cm"/>
      <inkml:brushProperty name="height" value="0.1" units="cm"/>
      <inkml:brushProperty name="color" value="#E71224"/>
    </inkml:brush>
  </inkml:definitions>
  <inkml:trace contextRef="#ctx0" brushRef="#br0">1149 356 5420 0 0,'-26'-34'528'0'0,"20"25"-330"0"0,0 0 0 0 0,-14-14 0 0 0,13 16-138 0 0,1 0 0 0 0,-1 1 0 0 0,-1 0 0 0 0,1 0 0 0 0,-1 1 0 0 0,0 0 0 0 0,0 0 0 0 0,-1 1 0 0 0,1 0 0 0 0,-1 0 0 0 0,0 1 0 0 0,0 0 0 0 0,0 1 0 0 0,0 0 0 0 0,-1 0 0 0 0,1 1 0 0 0,0 0 0 0 0,-1 1 0 0 0,-14 1 0 0 0,-5 2 164 0 0,0 1-1 0 0,1 2 0 0 0,0 0 1 0 0,0 2-1 0 0,0 1 1 0 0,1 2-1 0 0,-35 18 1 0 0,16-4 61 0 0,2 2 0 0 0,0 1 1 0 0,-48 43-1 0 0,45-29 13 0 0,1 2 0 0 0,2 2 1 0 0,-54 73-1 0 0,71-81-57 0 0,2 1 0 0 0,1 1-1 0 0,2 1 1 0 0,2 0 0 0 0,-20 62 0 0 0,32-78-119 0 0,2 0 0 0 0,0 1 0 0 0,2 0 1 0 0,-2 38-1 0 0,6-59-106 0 0,0 1 0 0 0,1-1 1 0 0,0 1-1 0 0,0-1 0 0 0,0 0 0 0 0,0 1 1 0 0,1-1-1 0 0,0 0 0 0 0,0 0 0 0 0,1 0 0 0 0,-1 0 1 0 0,1 0-1 0 0,0-1 0 0 0,0 1 0 0 0,8 7 1 0 0,-4-2 20 0 0,0 0 0 0 0,0 0 0 0 0,7 15 1 0 0,-7-11 1 0 0,0-1 1 0 0,1 0-1 0 0,1-1 1 0 0,0 1-1 0 0,1-2 1 0 0,18 18 0 0 0,-7-10 5 0 0,1-1 1 0 0,39 24-1 0 0,-14-11 9 0 0,-18 1 5 0 0,-16-24-50 0 0,0 1 0 0 0,1-2 0 0 0,-1 0 0 0 0,28 10-1 0 0,68 17 1 0 0,-107-33-9 0 0,54 14 12 0 0,0-2 0 0 0,1-3 0 0 0,1-3 0 0 0,-1-2 0 0 0,79-3-1 0 0,-85-4-9 0 0,0-3-1 0 0,-1-2 0 0 0,0-3 0 0 0,-1-1 0 0 0,0-3 0 0 0,64-27 0 0 0,-18 0-155 0 0,135-81 0 0 0,-194 99 23 0 0,-2 0 0 0 0,0-3 1 0 0,-2 0-1 0 0,-1-3 0 0 0,-1 0 1 0 0,43-55-1 0 0,-57 60 134 0 0,0-1 1 0 0,-2-1-1 0 0,0 0 1 0 0,-2-1-1 0 0,-1 0 1 0 0,-2-1-1 0 0,0 0 1 0 0,-2 0-1 0 0,-1-1 1 0 0,-1 0-1 0 0,-1 0 1 0 0,-2-1-1 0 0,-1 1 1 0 0,-2 0-1 0 0,0-1 1 0 0,-2 1-1 0 0,-1 0 1 0 0,-2 0-1 0 0,0 0 1 0 0,-2 1-1 0 0,-1 0 1 0 0,-2 1-1 0 0,-25-49 1 0 0,16 44 41 0 0,-2 1 1 0 0,-1 1-1 0 0,-2 1 1 0 0,0 1-1 0 0,-2 2 0 0 0,-1 0 1 0 0,-1 2-1 0 0,-1 1 1 0 0,-1 1-1 0 0,-1 2 0 0 0,-58-27 1 0 0,34 22-88 0 0,-2 3 0 0 0,0 2 0 0 0,-1 3 0 0 0,-1 3 0 0 0,0 2 0 0 0,-89-6 0 0 0,113 16-381 0 0,0 1 0 0 0,0 2 0 0 0,0 2 0 0 0,-50 9 0 0 0,18 4-812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06.823"/>
    </inkml:context>
    <inkml:brush xml:id="br0">
      <inkml:brushProperty name="width" value="0.1" units="cm"/>
      <inkml:brushProperty name="height" value="0.1" units="cm"/>
      <inkml:brushProperty name="color" value="#E71224"/>
    </inkml:brush>
  </inkml:definitions>
  <inkml:trace contextRef="#ctx0" brushRef="#br0">282 10 7645 0 0,'1'-4'-96'0'0,"0"-1"279"0"0,-5 8 255 0 0,3-2-388 0 0,1-1 0 0 0,-1 1-1 0 0,0 0 1 0 0,1 0 0 0 0,-1 0-1 0 0,1 0 1 0 0,0 0 0 0 0,-1 1 0 0 0,1-1-1 0 0,0 0 1 0 0,0 0 0 0 0,-1 0 0 0 0,1 0-1 0 0,0 0 1 0 0,0 2 0 0 0,0 6 91 0 0,-7 39 1112 0 0,-22 84 1 0 0,0-7-360 0 0,-4 185 597 0 0,23-192-1059 0 0,-21 163 159 0 0,-12 211-210 0 0,55-88-256 0 0,-11-399-123 0 0,1 10 42 0 0,0-13-21 0 0,1-7-13 0 0,0 0-18 0 0,-1 0 1 0 0,0 0 0 0 0,1 0-1 0 0,0 1 1 0 0,0 0 0 0 0,0-1-1 0 0,1 1 1 0 0,0 0 0 0 0,-1 1-1 0 0,1-1 1 0 0,1 1 0 0 0,-1-1-1 0 0,7-3 1 0 0,-3 3-7 0 0,1 0 0 0 0,0 0 1 0 0,-1 1-1 0 0,1 0 0 0 0,0 1 1 0 0,0 0-1 0 0,11-1 0 0 0,364-26-43 0 0,3 25-8 0 0,-309 4 62 0 0,1403 75 227 0 0,-1383-66-221 0 0,329 25 118 0 0,-401-38 340 0 0,-26 4-450 0 0,0 0-1 0 0,0 0 1 0 0,0 0 0 0 0,0 0 0 0 0,1 0-1 0 0,-1 0 1 0 0,0 0 0 0 0,0 0 0 0 0,0 0-1 0 0,0 0 1 0 0,0 0 0 0 0,0 0 0 0 0,0 0 0 0 0,0 0-1 0 0,0 0 1 0 0,0 0 0 0 0,1 0 0 0 0,-1 0-1 0 0,0 0 1 0 0,0 0 0 0 0,0-1 0 0 0,0 1-1 0 0,0 0 1 0 0,0 0 0 0 0,0 0 0 0 0,0 0-1 0 0,0 0 1 0 0,0 0 0 0 0,0 0 0 0 0,0 0-1 0 0,0 0 1 0 0,0 0 0 0 0,0 0 0 0 0,0-1-1 0 0,0 1 1 0 0,0 0 0 0 0,1 0 0 0 0,-1 0 0 0 0,0 0-1 0 0,0 0 1 0 0,0 0 0 0 0,0 0 0 0 0,-1 0-1 0 0,1-1 1 0 0,0 1 0 0 0,0 0 0 0 0,0 0-1 0 0,0 0 1 0 0,0 0 0 0 0,0 0 0 0 0,0 0-1 0 0,0 0 1 0 0,0 0 0 0 0,0 0 0 0 0,0 0-1 0 0,0-1 1 0 0,0 1 0 0 0,-15-3 672 0 0,0 0-501 0 0,-1 0 1 0 0,-20-8-1 0 0,21 6 70 0 0,14 4-239 0 0,0 0 0 0 0,0 0 1 0 0,1 0-1 0 0,-1 0 0 0 0,1 0 1 0 0,-1 0-1 0 0,1 0 0 0 0,-1 0 1 0 0,1 0-1 0 0,0-1 0 0 0,0 1 1 0 0,-1 0-1 0 0,1-2 0 0 0,-4-10-37 0 0,1 6 22 0 0,-1 0-1 0 0,1 0 1 0 0,0 0-1 0 0,0 0 1 0 0,1 0-1 0 0,0-1 1 0 0,0 1-1 0 0,1-1 1 0 0,0 1-1 0 0,0-11 0 0 0,2-9-6 0 0,5-44-1 0 0,0-9 35 0 0,-6 11-38 0 0,-3 0 1 0 0,-4 1-1 0 0,-17-81 0 0 0,17 118 14 0 0,-2 1-1 0 0,0 0 1 0 0,-2 0-1 0 0,-2 1 1 0 0,0 0-1 0 0,-2 2 0 0 0,-1-1 1 0 0,-1 2-1 0 0,-27-33 1 0 0,0 10-6 0 0,-88-79 0 0 0,38 58-4 0 0,-2 3 0 0 0,-3 5 0 0 0,-130-61 0 0 0,133 81 6 0 0,-2 4 0 0 0,-1 4 1 0 0,-2 4-1 0 0,-205-32 0 0 0,-89 22-29 0 0,-3 20 135 0 0,181 11-98 0 0,22 15 5 0 0,46 1-65 0 0,77-4 40 0 0,70-5 96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09.007"/>
    </inkml:context>
    <inkml:brush xml:id="br0">
      <inkml:brushProperty name="width" value="0.1" units="cm"/>
      <inkml:brushProperty name="height" value="0.1" units="cm"/>
      <inkml:brushProperty name="color" value="#E71224"/>
    </inkml:brush>
  </inkml:definitions>
  <inkml:trace contextRef="#ctx0" brushRef="#br0">4119 105 4016 0 0,'0'0'1078'0'0,"-2"-10"-689"0"0,-1 0-204 0 0,1 5 213 0 0,1-1-1 0 0,-1 1 0 0 0,1 0 1 0 0,1 0-1 0 0,-1 0 1 0 0,1-10-1 0 0,-2-24 888 0 0,-1 40-1140 0 0,1 0-112 0 0,0 1 0 0 0,1-1 1 0 0,-1 0-1 0 0,0 1 0 0 0,1 0 1 0 0,-1-1-1 0 0,1 1 1 0 0,0 0-1 0 0,-1 0 0 0 0,1 0 1 0 0,0 0-1 0 0,0 0 0 0 0,0 0 1 0 0,1 0-1 0 0,-1 0 1 0 0,0 0-1 0 0,1 0 0 0 0,-1 3 1 0 0,-11 53 483 0 0,10-43-380 0 0,-13 88 706 0 0,-2 106-1 0 0,12 106 720 0 0,-3 123 282 0 0,6-309-1707 0 0,-8 190 23 0 0,7-262-142 0 0,2-21 22 0 0,-2 1 0 0 0,-10 48 0 0 0,11-68-66 0 0,2-17 33 0 0,0 0 0 0 0,0 0 0 0 0,0 0 0 0 0,0 0 0 0 0,0 0 0 0 0,0 0 0 0 0,0 0 0 0 0,1-1 0 0 0,-1 1 1 0 0,0 0-1 0 0,0 0 0 0 0,0 0 0 0 0,0 0 0 0 0,0 0 0 0 0,0 0 0 0 0,1 0 0 0 0,-1 0 0 0 0,0 0 0 0 0,0 0 1 0 0,0 0-1 0 0,0 0 0 0 0,0 0 0 0 0,1 0 0 0 0,-1 0 0 0 0,0 0 0 0 0,0 0 0 0 0,0 0 0 0 0,0 0 0 0 0,0 1 0 0 0,0-1 1 0 0,0 0-1 0 0,1 0 0 0 0,-1 0 0 0 0,0 0 0 0 0,0 0 0 0 0,0 0 0 0 0,0 0 0 0 0,0 0 0 0 0,0 0 0 0 0,0 1 0 0 0,0-1 1 0 0,0 0-1 0 0,1 0 0 0 0,-1 0 0 0 0,0 0 0 0 0,0 0 0 0 0,0 0 0 0 0,0 1 0 0 0,0-1 0 0 0,0 0 0 0 0,0 0 1 0 0,0 0-1 0 0,0 0 0 0 0,0 0 0 0 0,0 1 0 0 0,8-12 903 0 0,-7 7-627 0 0,-3 4-247 0 0,1 1-54 0 0,1-1 18 0 0,0 0 0 0 0,0 0 1 0 0,0 0-1 0 0,0 0 1 0 0,0 0-1 0 0,0-1 1 0 0,0 1-1 0 0,0 0 0 0 0,0 0 1 0 0,0 0-1 0 0,0 0 1 0 0,0 0-1 0 0,0 0 1 0 0,0-1-1 0 0,-1 1 0 0 0,1 0 1 0 0,0 0-1 0 0,0 0 1 0 0,0 0-1 0 0,0 0 1 0 0,0 0-1 0 0,0 0 1 0 0,0 0-1 0 0,0 0 0 0 0,-1-1 1 0 0,1 1-1 0 0,0 0 1 0 0,0 0-1 0 0,0 0 1 0 0,0 0-1 0 0,0 0 0 0 0,0 0 1 0 0,-1 0-1 0 0,1 0 1 0 0,0 0-1 0 0,0 0 1 0 0,0 0-1 0 0,0 0 1 0 0,0 0-1 0 0,0 0 0 0 0,-1 0 1 0 0,1 0-1 0 0,0 0 1 0 0,0 0-1 0 0,0 0 1 0 0,0 0-1 0 0,0 0 0 0 0,0 0 1 0 0,-1 0-1 0 0,1 1 1 0 0,0-1-1 0 0,0 0 1 0 0,0 0-1 0 0,0 0 0 0 0,0 0 1 0 0,0 0-1 0 0,-31-4-28 0 0,-154 13 63 0 0,-201 9-71 0 0,-15 1 46 0 0,180 3-11 0 0,-344 25-5 0 0,-436 30-110 0 0,678-31-30 0 0,-59 7 105 0 0,69-31-36 0 0,153-3 75 0 0,136-17-38 0 0,25-3 40 0 0,1 0-1 0 0,-1 0 0 0 0,0 1 1 0 0,0-1-1 0 0,0 0 0 0 0,0-1 1 0 0,0 1-1 0 0,0 0 0 0 0,0 0 1 0 0,0 0-1 0 0,-1 0 0 0 0,1-1 1 0 0,0 1-1 0 0,-1 0 0 0 0,1-1 1 0 0,-1 1-1 0 0,1-1 0 0 0,0-2 1 0 0,13-45-1 0 0,-4 17-8 0 0,125-301-406 0 0,-110 283 355 0 0,3 1-1 0 0,2 2 1 0 0,1 1 0 0 0,53-59 0 0 0,11 10 19 0 0,142-110 1 0 0,-139 124 40 0 0,-65 56 23 0 0,2 2-1 0 0,51-28 1 0 0,-47 30-23 0 0,65-48 1 0 0,-25-6-90 0 0,-61 56 58 0 0,0 1 1 0 0,1 0 0 0 0,1 2 0 0 0,30-20 0 0 0,-17 19 20 0 0,1 0 0 0 0,51-16 1 0 0,77-15-30 0 0,-90 27 33 0 0,467-96-16 0 0,-514 112 23 0 0,217-36 3 0 0,208-43 23 0 0,66-3-26 0 0,-330 66-13 0 0,-166 18 15 0 0,-1 0 0 0 0,27-9 0 0 0,-24 7 1 0 0,35-6 0 0 0,81-12-44 0 0,-47 9 50 0 0,-91 14-30 0 0,0-1-82 0 0,0 1 7 0 0,0 0 1 0 0,0-1-1 0 0,0 1 0 0 0,1 0 0 0 0,-1-1 1 0 0,0 1-1 0 0,-1 0 0 0 0,1-1 0 0 0,0 1 1 0 0,0-1-1 0 0,0 1 0 0 0,0 0 0 0 0,0-1 1 0 0,0 1-1 0 0,0 0 0 0 0,0-1 0 0 0,-1 1 1 0 0,1 0-1 0 0,0-1 0 0 0,0 1 0 0 0,-1 0 1 0 0,1 0-1 0 0,-1-1 0 0 0,-6 0-1338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31.972"/>
    </inkml:context>
    <inkml:brush xml:id="br0">
      <inkml:brushProperty name="width" value="0.1" units="cm"/>
      <inkml:brushProperty name="height" value="0.1" units="cm"/>
      <inkml:brushProperty name="color" value="#E71224"/>
    </inkml:brush>
  </inkml:definitions>
  <inkml:trace contextRef="#ctx0" brushRef="#br0">24 286 6845 0 0,'0'-2'-12'0'0,"0"-14"1686"0"0,-4 9 1420 0 0,4 8-3037 0 0,0 1 0 0 0,0 0 0 0 0,0 0 0 0 0,0-1 0 0 0,0 1 1 0 0,0 0-1 0 0,0 0 0 0 0,1-1 0 0 0,-1 1 0 0 0,1 0 0 0 0,0 2 0 0 0,2 9 129 0 0,1 37 324 0 0,1 0-191 0 0,-3 0 1 0 0,-5 78-1 0 0,0-101-278 0 0,-1 0 0 0 0,-13 45 0 0 0,7-151 109 0 0,10 31-157 0 0,11-80 0 0 0,-6 84 9 0 0,-3 30-6 0 0,4-55 4 0 0,4 0-1 0 0,23-85 1 0 0,-29 143 18 0 0,0 0 0 0 0,0 0 0 0 0,9-15 0 0 0,-12 24-15 0 0,1-1 0 0 0,-1 1 1 0 0,1 0-1 0 0,-1-1 0 0 0,1 1 1 0 0,0 0-1 0 0,-1 0 1 0 0,1 0-1 0 0,0 0 0 0 0,0 1 1 0 0,1-1-1 0 0,-1 0 0 0 0,0 1 1 0 0,0 0-1 0 0,1-1 0 0 0,-1 1 1 0 0,1 0-1 0 0,-1 0 0 0 0,1 0 1 0 0,5 0-1 0 0,-7 1-3 0 0,0 1 0 0 0,0-1-1 0 0,0 0 1 0 0,0 1 0 0 0,-1 0 0 0 0,1-1-1 0 0,0 1 1 0 0,0-1 0 0 0,0 1 0 0 0,0 0 0 0 0,-1 0-1 0 0,1 0 1 0 0,0-1 0 0 0,-1 1 0 0 0,1 0-1 0 0,-1 0 1 0 0,2 2 0 0 0,11 22-9 0 0,-9-16 3 0 0,51 74-1 0 0,-37-59 22 0 0,-2 1 1 0 0,17 32 0 0 0,-31-52-12 0 0,12 26 61 0 0,16 48 1 0 0,-27-71-56 0 0,-1 1 0 0 0,0 0 1 0 0,0-1-1 0 0,-1 1 0 0 0,0 0 0 0 0,0 0 1 0 0,-1 0-1 0 0,-1 0 0 0 0,1 0 0 0 0,-2 0 0 0 0,-1 9 1 0 0,3-17-8 0 0,-1 1 0 0 0,1 0 0 0 0,-1-1 1 0 0,1 1-1 0 0,-1-1 0 0 0,0 1 0 0 0,1-1 0 0 0,-1 0 1 0 0,0 1-1 0 0,0-1 0 0 0,0 0 0 0 0,0 0 0 0 0,0 1 1 0 0,0-1-1 0 0,-1 0 0 0 0,1 0 0 0 0,0 0 0 0 0,-3 1 1 0 0,3-2-2 0 0,1 0 1 0 0,0 1-1 0 0,-1-1 1 0 0,1 0-1 0 0,-1 0 1 0 0,1 0-1 0 0,-1 0 1 0 0,1 0 0 0 0,-1-1-1 0 0,1 1 1 0 0,-1 0-1 0 0,1 0 1 0 0,-1 0-1 0 0,1 0 1 0 0,-1 0-1 0 0,1-1 1 0 0,-1 1 0 0 0,1 0-1 0 0,-1 0 1 0 0,1-1-1 0 0,0 1 1 0 0,-1-1-1 0 0,-9-16-1 0 0,9 11-19 0 0,-1 0 1 0 0,1-1-1 0 0,1 1 0 0 0,-1 0 1 0 0,1-1-1 0 0,0 1 1 0 0,1 0-1 0 0,0-1 0 0 0,0 1 1 0 0,2-10-1 0 0,5-9-48 0 0,11-27-1 0 0,-19 51 67 0 0,6-13-7 0 0,1 1 0 0 0,0 0 0 0 0,1 0 0 0 0,0 0 1 0 0,1 1-1 0 0,0 0 0 0 0,1 1 0 0 0,1 0 0 0 0,0 1 0 0 0,0 0 0 0 0,1 1 0 0 0,19-13 1 0 0,-22 16 3 0 0,0 1 0 0 0,1 1 1 0 0,-1-1-1 0 0,1 1 1 0 0,0 1-1 0 0,0 0 1 0 0,0 0-1 0 0,1 1 1 0 0,-1 1-1 0 0,0-1 0 0 0,1 2 1 0 0,-1-1-1 0 0,1 2 1 0 0,-1-1-1 0 0,1 1 1 0 0,-1 1-1 0 0,0 0 1 0 0,19 6-1 0 0,-22-5 3 0 0,0 0 0 0 0,0 0 0 0 0,-1 1 0 0 0,0-1 0 0 0,1 2 0 0 0,-1-1 0 0 0,-1 1 0 0 0,1 0 0 0 0,-1 0 1 0 0,0 0-1 0 0,0 1 0 0 0,8 11 0 0 0,-7-7 36 0 0,-1 0 0 0 0,0 0 1 0 0,-1 0-1 0 0,0 0 0 0 0,-1 1 1 0 0,0 0-1 0 0,-1-1 0 0 0,2 13 1 0 0,-2-2-134 0 0,-1 0 0 0 0,-1 0-1 0 0,-1 0 1 0 0,-1 0 0 0 0,-1 0 0 0 0,0 0 0 0 0,-2 0 0 0 0,-11 33 0 0 0,14-51-96 0 0,1 0 0 0 0,-1-1 1 0 0,0 1-1 0 0,0-1 0 0 0,1 1 0 0 0,-2-1 1 0 0,1 1-1 0 0,0-1 0 0 0,0 0 0 0 0,-1 0 1 0 0,1 0-1 0 0,-6 2 0 0 0,-11 11-2010 0 0,9-5 811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58.848"/>
    </inkml:context>
    <inkml:brush xml:id="br0">
      <inkml:brushProperty name="width" value="0.1" units="cm"/>
      <inkml:brushProperty name="height" value="0.1" units="cm"/>
      <inkml:brushProperty name="color" value="#E71224"/>
    </inkml:brush>
  </inkml:definitions>
  <inkml:trace contextRef="#ctx0" brushRef="#br0">116 47 6157 0 0,'-2'-4'233'0'0,"-10"-18"1579"0"0,12 22-1731 0 0,0-1 0 0 0,-1 0 0 0 0,1 1 0 0 0,0-1 0 0 0,0 0 1 0 0,0 1-1 0 0,-1-1 0 0 0,1 0 0 0 0,0 0 0 0 0,0 1 1 0 0,0-1-1 0 0,0 0 0 0 0,0 0 0 0 0,1 1 0 0 0,-1-1 1 0 0,0 0-1 0 0,0 1 0 0 0,0-1 0 0 0,1 0 0 0 0,-1 0 0 0 0,0 1 1 0 0,0-1-1 0 0,1 0 0 0 0,-1 1 0 0 0,1-1 0 0 0,-1 1 1 0 0,1-1-1 0 0,-1 1 0 0 0,1-1 0 0 0,3 0 1560 0 0,-5 9-627 0 0,-7 16-114 0 0,1-3-657 0 0,-37 242 2230 0 0,24-185-2325 0 0,11-42-42 0 0,-11 71 0 0 0,20-41 24 0 0,0-67-130 0 0,0 1 0 0 0,0 0 0 0 0,0 0 1 0 0,0-1-1 0 0,1 1 0 0 0,-1 0 0 0 0,0-1 1 0 0,0 1-1 0 0,0 0 0 0 0,0 0 0 0 0,1 0 1 0 0,-1-1-1 0 0,0 1 0 0 0,0 0 0 0 0,0 0 1 0 0,1 0-1 0 0,-1-1 0 0 0,0 1 0 0 0,0 0 1 0 0,1 0-1 0 0,-1 0 0 0 0,0 0 0 0 0,1 0 1 0 0,-1 0-1 0 0,0 0 0 0 0,0-1 0 0 0,1 1 1 0 0,-1 0-1 0 0,1 0 0 0 0,4 0 23 0 0,2-1 27 0 0,0 0 1 0 0,1 0-1 0 0,-1 1 1 0 0,0 0-1 0 0,0 0 1 0 0,13 3-1 0 0,13-1 35 0 0,142-10 66 0 0,1 1-132 0 0,26 8 51 0 0,-201-1 6 0 0,5 0 122 0 0,1-1-68 0 0,-30-14-6678 0 0,17 12 4863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59.643"/>
    </inkml:context>
    <inkml:brush xml:id="br0">
      <inkml:brushProperty name="width" value="0.1" units="cm"/>
      <inkml:brushProperty name="height" value="0.1" units="cm"/>
      <inkml:brushProperty name="color" value="#E71224"/>
    </inkml:brush>
  </inkml:definitions>
  <inkml:trace contextRef="#ctx0" brushRef="#br0">90 27 6973 0 0,'0'0'868'0'0,"-11"-2"-344"0"0,10 1-821 0 0,-24-3 1300 0 0,-27-5 6380 0 0,66 8-7324 0 0,186-7-32 0 0,0 7 21 0 0,-122 1 5785 0 0,-78 7-5763 0 0,1 21-4 0 0,0-21 104 0 0,-5 38-86 0 0,-12 143-40 0 0,3-83 22 0 0,7-68-41 0 0,-17 164 63 0 0,16-111 57 0 0,7-90-139 0 0,0 1 0 0 0,0-1 0 0 0,0 0 0 0 0,-1 0 0 0 0,1 0 1 0 0,0 0-1 0 0,0 0 0 0 0,0 0 0 0 0,0 1 0 0 0,0-1 0 0 0,0 0 0 0 0,0 0 0 0 0,0 0 1 0 0,0 0-1 0 0,0 0 0 0 0,0 1 0 0 0,0-1 0 0 0,0 0 0 0 0,0 0 0 0 0,0 0 0 0 0,0 0 1 0 0,0 0-1 0 0,0 0 0 0 0,0 1 0 0 0,0-1 0 0 0,0 0 0 0 0,1 0 0 0 0,-1 0 0 0 0,0 0 1 0 0,0 0-1 0 0,0 0 0 0 0,0 0 0 0 0,0 1 0 0 0,0-1 0 0 0,0 0 0 0 0,0 0 0 0 0,0 0 1 0 0,1 0-1 0 0,-1 0 0 0 0,0 0 0 0 0,0 0 0 0 0,0 0 0 0 0,0 0 0 0 0,0 0 0 0 0,0 0 1 0 0,1 0-1 0 0,-1 0 0 0 0,0 0 0 0 0,0 0 0 0 0,0 0 0 0 0,0 0 0 0 0,0 0 1 0 0,1 0-1 0 0,3-4 535 0 0,-3 4-536 0 0,0-1-43 0 0,0 0-142 0 0,-5 4 152 0 0,4-3 1 0 0,0 0 1 0 0,0 0-1 0 0,0 0 1 0 0,0 0 0 0 0,0 1-1 0 0,0-1 1 0 0,0 0-1 0 0,-1 0 1 0 0,1 0 0 0 0,0 0-1 0 0,0 0 1 0 0,0 0-1 0 0,0 0 1 0 0,0 0 0 0 0,0 0-1 0 0,0 0 1 0 0,0 0 0 0 0,-1 0-1 0 0,1 0 1 0 0,0 0-1 0 0,0 0 1 0 0,0 0 0 0 0,0 0-1 0 0,0 0 1 0 0,0 0-1 0 0,0 0 1 0 0,0 0 0 0 0,-1 0-1 0 0,1 0 1 0 0,0 0-1 0 0,0 0 1 0 0,0 0 0 0 0,0 0-1 0 0,0 0 1 0 0,0 0 0 0 0,0-1-1 0 0,0 1 1 0 0,0 0-1 0 0,-1 0 1 0 0,1 0 0 0 0,0 0-1 0 0,0 0 1 0 0,0 0-1 0 0,0 0 1 0 0,0 0 0 0 0,0 0-1 0 0,0 0 1 0 0,0-1 0 0 0,0 1-1 0 0,0 0 1 0 0,0 0-1 0 0,0 0 1 0 0,0 0 0 0 0,0 0-1 0 0,0 0 1 0 0,0-9-1690 0 0,-2-7-4103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00.589"/>
    </inkml:context>
    <inkml:brush xml:id="br0">
      <inkml:brushProperty name="width" value="0.1" units="cm"/>
      <inkml:brushProperty name="height" value="0.1" units="cm"/>
      <inkml:brushProperty name="color" value="#E71224"/>
    </inkml:brush>
  </inkml:definitions>
  <inkml:trace contextRef="#ctx0" brushRef="#br0">57 10 6125 0 0,'-9'-9'2945'0'0,"9"9"-2904"0"0,0 0 1 0 0,0 0-1 0 0,0 0 1 0 0,0 0-1 0 0,0 0 1 0 0,1 0 30 0 0,-1 0 0 0 0,1 0 1 0 0,-1 0-1 0 0,1 0 0 0 0,-1 0 1 0 0,1 0-1 0 0,-1 0 0 0 0,1 1 1 0 0,-1-1-1 0 0,1 0 0 0 0,-1 0 1 0 0,1 0-1 0 0,-1 1 0 0 0,0-1 1 0 0,1 0-1 0 0,-1 1 0 0 0,1-1 0 0 0,-1 0 1 0 0,0 1-1 0 0,1-1 0 0 0,-1 1 1 0 0,0-1-1 0 0,0 0 0 0 0,1 1 1 0 0,-1-1-1 0 0,0 1 0 0 0,1 0 1 0 0,1 20 817 0 0,-9 28-379 0 0,5-38-133 0 0,-17 91 533 0 0,-10 90-456 0 0,28-167-433 0 0,1-17-14 0 0,0-1 0 0 0,0 1 0 0 0,-1-1 0 0 0,-2 8 0 0 0,81-12 802 0 0,32 5-710 0 0,139-9 0 0 0,110-26 349 0 0,-355 26-436 0 0,174-25 552 0 0,-42 4 2811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01.826"/>
    </inkml:context>
    <inkml:brush xml:id="br0">
      <inkml:brushProperty name="width" value="0.1" units="cm"/>
      <inkml:brushProperty name="height" value="0.1" units="cm"/>
      <inkml:brushProperty name="color" value="#E71224"/>
    </inkml:brush>
  </inkml:definitions>
  <inkml:trace contextRef="#ctx0" brushRef="#br0">1 67 3752 0 0,'10'-19'6358'0'0,"-14"24"-4829"0"0,-1 1-176 0 0,12-4-230 0 0,4-4-823 0 0,-1 0 0 0 0,0-1 1 0 0,0 0-1 0 0,15-7 0 0 0,-17 7-253 0 0,21-11 64 0 0,-24 11-97 0 0,0 1 0 0 0,0-1-1 0 0,0 1 1 0 0,0 0 0 0 0,1 0 0 0 0,-1 0-1 0 0,1 1 1 0 0,-1 0 0 0 0,9-1-1 0 0,-9-1 240 0 0,-8 6 249 0 0,-2 1-317 0 0,5-4-188 0 0,-1 0 0 0 0,1 1 0 0 0,-1-1 0 0 0,1 0 0 0 0,-1 1 0 0 0,1-1 0 0 0,0 1 0 0 0,-1-1-1 0 0,1 1 1 0 0,0-1 0 0 0,-1 1 0 0 0,1-1 0 0 0,0 1 0 0 0,-1-1 0 0 0,1 1 0 0 0,0-1 0 0 0,0 1 0 0 0,0-1 0 0 0,0 1-1 0 0,0 0 1 0 0,0-1 0 0 0,-1 1 0 0 0,1-1 0 0 0,0 1 0 0 0,1-1 0 0 0,-1 1 0 0 0,0 0 0 0 0,0-1 0 0 0,0 1 0 0 0,1 0 0 0 0,-1 7 4 0 0,0 1 1 0 0,0-1-1 0 0,0 0 1 0 0,-3 12 0 0 0,0 16 20 0 0,1 1-22 0 0,-6 39-1 0 0,3-40-7 0 0,0 40 0 0 0,6-65 20 0 0,4-9 27 0 0,2 0-31 0 0,-3-7-23 0 0,-3 5 24 0 0,-3 4-14 0 0,-1-3-102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02.354"/>
    </inkml:context>
    <inkml:brush xml:id="br0">
      <inkml:brushProperty name="width" value="0.1" units="cm"/>
      <inkml:brushProperty name="height" value="0.1" units="cm"/>
      <inkml:brushProperty name="color" value="#E71224"/>
    </inkml:brush>
  </inkml:definitions>
  <inkml:trace contextRef="#ctx0" brushRef="#br0">0 114 5973 0 0,'0'0'326'0'0,"2"-8"-88"0"0,3-20 48 0 0,-4 21 2331 0 0,1 1-2281 0 0,3-18-50 0 0,-3 18 467 0 0,-1 6-740 0 0,1 0 0 0 0,0 0 0 0 0,-1-1 0 0 0,1 1 0 0 0,-1-1 0 0 0,1 1 1 0 0,-1-1-1 0 0,1 0 0 0 0,-1 1 0 0 0,1-1 0 0 0,2-2 0 0 0,0 1 18 0 0,1 0 252 0 0,0 7-184 0 0,13 15-26 0 0,22 32 0 0 0,-38-48 36 0 0,5 8-279 0 0,-10-10 449 0 0,-7-5 821 0 0,-40-17-1062 0 0,49 19-33 0 0,-1 1 0 0 0,1-1 0 0 0,0 0 0 0 0,-1 0 0 0 0,1 0 0 0 0,0 0 1 0 0,-1 0-1 0 0,1 0 0 0 0,0 0 0 0 0,0 0 0 0 0,0 0 0 0 0,0-1 1 0 0,0 1-1 0 0,0 0 0 0 0,0-1 0 0 0,1 1 0 0 0,-1 0 0 0 0,0-1 1 0 0,1 1-1 0 0,-1-1 0 0 0,1 0 0 0 0,0 1 0 0 0,-1-1 0 0 0,1 1 1 0 0,0-4-1 0 0,0 1 27 0 0,0 0 1 0 0,1 0 0 0 0,0 0-1 0 0,0 0 1 0 0,0 0-1 0 0,2-6 1 0 0,-3 9-18 0 0,0 0-4 0 0,1 0-1 0 0,-1 0 1 0 0,0-1-1 0 0,0 1 1 0 0,1 0 0 0 0,-1 0-1 0 0,1 0 1 0 0,-1 0 0 0 0,1 0-1 0 0,0 0 1 0 0,-1 0-1 0 0,1 0 1 0 0,0 0 0 0 0,0 0-1 0 0,-1 0 1 0 0,1 0 0 0 0,0 0-1 0 0,0 1 1 0 0,0-1 0 0 0,0 0-1 0 0,0 1 1 0 0,0-1-1 0 0,0 1 1 0 0,1-1 0 0 0,-1 1-1 0 0,0-1 1 0 0,0 1 0 0 0,0 0-1 0 0,0-1 1 0 0,1 1 0 0 0,-1 0-1 0 0,2 0 1 0 0,-1 1-14 0 0,0 0-1 0 0,0 0 1 0 0,1 0 0 0 0,-1 0-1 0 0,0 0 1 0 0,0 1 0 0 0,0-1 0 0 0,0 1-1 0 0,0-1 1 0 0,-1 1 0 0 0,1 0 0 0 0,0 0-1 0 0,-1-1 1 0 0,3 5 0 0 0,37 46-427 0 0,-37-33-2610 0 0,-7-14 1769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02.974"/>
    </inkml:context>
    <inkml:brush xml:id="br0">
      <inkml:brushProperty name="width" value="0.1" units="cm"/>
      <inkml:brushProperty name="height" value="0.1" units="cm"/>
      <inkml:brushProperty name="color" value="#E71224"/>
    </inkml:brush>
  </inkml:definitions>
  <inkml:trace contextRef="#ctx0" brushRef="#br0">3 22 6409 0 0,'0'0'1'0'0,"0"-1"0"0"0,0 1 0 0 0,-1 0 0 0 0,1 0 0 0 0,0 0 0 0 0,0 0 0 0 0,0 0 0 0 0,0-1 0 0 0,0 1 0 0 0,-1 0 0 0 0,1 0 0 0 0,0 0 0 0 0,0 0 0 0 0,0-1 0 0 0,0 1 0 0 0,0 0 0 0 0,0 0 0 0 0,0 0 1 0 0,0-1-1 0 0,0 1 0 0 0,0 0 0 0 0,0 0 0 0 0,0 0 0 0 0,0-1 0 0 0,0 1 0 0 0,0 0 0 0 0,0 0 0 0 0,0 0 0 0 0,0-1 0 0 0,0 1 0 0 0,0 0 0 0 0,0 0 0 0 0,0 0 0 0 0,0-1 0 0 0,0 1 0 0 0,0 0 0 0 0,0 0 0 0 0,1 0 0 0 0,-1-1 1 0 0,0 1-1 0 0,0 0 0 0 0,0 0 0 0 0,0 0 0 0 0,0 0 0 0 0,1-1 0 0 0,10-7 205 0 0,-2 4 278 0 0,-18 7 396 0 0,8-2-825 0 0,1-1 0 0 0,-1 1-1 0 0,0-1 1 0 0,0 1-1 0 0,1 0 1 0 0,-1-1 0 0 0,1 1-1 0 0,-1 0 1 0 0,0-1 0 0 0,1 1-1 0 0,-1 0 1 0 0,1 0-1 0 0,-1 0 1 0 0,1-1 0 0 0,0 1-1 0 0,-1 0 1 0 0,1 0 0 0 0,0 0-1 0 0,0 0 1 0 0,-1 0-1 0 0,1 0 1 0 0,0 0 0 0 0,0-1-1 0 0,0 1 1 0 0,0 0-1 0 0,0 0 1 0 0,0 0 0 0 0,1 0-1 0 0,-1 0 1 0 0,0 0 0 0 0,0 0-1 0 0,1 0 1 0 0,-1-1-1 0 0,0 1 1 0 0,1 1 0 0 0,2 17 570 0 0,3 7 280 0 0,0 5-645 0 0,-6-29-165 0 0,0-1 0 0 0,0 0 0 0 0,0 0 0 0 0,0 0-1 0 0,0 0 1 0 0,0 0 0 0 0,1 0 0 0 0,-1 0-1 0 0,0 0 1 0 0,0 0 0 0 0,1 0 0 0 0,-1 0 0 0 0,1 0-1 0 0,-1 0 1 0 0,1-1 0 0 0,-1 1 0 0 0,1 0 0 0 0,-1 0-1 0 0,1 0 1 0 0,0 0 0 0 0,-1-1 0 0 0,1 1-1 0 0,1 0 1 0 0,118-15 509 0 0,184 1 0 0 0,-273 15-511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03.707"/>
    </inkml:context>
    <inkml:brush xml:id="br0">
      <inkml:brushProperty name="width" value="0.1" units="cm"/>
      <inkml:brushProperty name="height" value="0.1" units="cm"/>
      <inkml:brushProperty name="color" value="#E71224"/>
    </inkml:brush>
  </inkml:definitions>
  <inkml:trace contextRef="#ctx0" brushRef="#br0">144 99 6189 0 0,'0'0'116'0'0,"-8"-4"83"0"0,-24-13-27 0 0,24 13 2007 0 0,0 0-1784 0 0,-23-13 79 0 0,23 13 2757 0 0,5 0-3167 0 0,-9-9-18 0 0,9 10 28 0 0,1-1 22 0 0,-6-13-14 0 0,6 13 633 0 0,0 13-714 0 0,-13 67 42 0 0,13-69 1168 0 0,8-21-1125 0 0,16-43-31 0 0,-22 56-50 0 0,0 0-1 0 0,1-1 0 0 0,-1 1 1 0 0,1 0-1 0 0,-1 0 1 0 0,1-1-1 0 0,0 1 1 0 0,-1 0-1 0 0,1 0 1 0 0,0 0-1 0 0,0 0 1 0 0,0 0-1 0 0,-1 0 1 0 0,1 0-1 0 0,0 0 0 0 0,1 0 1 0 0,-1 1-1 0 0,0-1 1 0 0,0 0-1 0 0,0 0 1 0 0,0 1-1 0 0,1-1 1 0 0,-1 1-1 0 0,0-1 1 0 0,2 1-1 0 0,-1 0-26 0 0,0 0-1 0 0,0 0 1 0 0,0 1-1 0 0,0-1 1 0 0,0 1-1 0 0,0 0 1 0 0,0-1-1 0 0,0 1 1 0 0,0 0-1 0 0,3 2 1 0 0,2 0-332 0 0,-6-2 187 0 0,0-1 0 0 0,0 1 0 0 0,-1-1 0 0 0,1 1 0 0 0,0 0 1 0 0,0-1-1 0 0,-1 1 0 0 0,1 0 0 0 0,-1-1 0 0 0,1 1 0 0 0,0 0 1 0 0,-1 0-1 0 0,1-1 0 0 0,-1 1 0 0 0,0 0 0 0 0,1 0 0 0 0,-1 0 1 0 0,0 0-1 0 0,1 0 0 0 0,-1 1 0 0 0,4 6-1251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5:04.562"/>
    </inkml:context>
    <inkml:brush xml:id="br0">
      <inkml:brushProperty name="width" value="0.1" units="cm"/>
      <inkml:brushProperty name="height" value="0.1" units="cm"/>
      <inkml:brushProperty name="color" value="#E71224"/>
    </inkml:brush>
  </inkml:definitions>
  <inkml:trace contextRef="#ctx0" brushRef="#br0">728 0 5300 0 0,'10'1'4383'0'0,"-6"-1"-4302"0"0,-1 0 1 0 0,1 1-1 0 0,-1 0 0 0 0,1-1 1 0 0,-1 1-1 0 0,0 1 1 0 0,1-1-1 0 0,-1 0 0 0 0,0 1 1 0 0,0-1-1 0 0,0 1 0 0 0,0 0 1 0 0,0 0-1 0 0,-1 0 1 0 0,1 1-1 0 0,-1-1 0 0 0,1 0 1 0 0,-1 1-1 0 0,0 0 0 0 0,0 0 1 0 0,0-1-1 0 0,0 1 1 0 0,0 0-1 0 0,-1 1 0 0 0,1-1 1 0 0,-1 0-1 0 0,0 0 0 0 0,0 1 1 0 0,0-1-1 0 0,0 0 1 0 0,-1 1-1 0 0,1-1 0 0 0,-1 1 1 0 0,0 3-1 0 0,-3 24 244 0 0,-1 1-1 0 0,-2-1 0 0 0,-1 0 1 0 0,-19 50-1 0 0,-20 59-210 0 0,44-136-114 0 0,2-2 5 0 0,-1-1-1 0 0,1 1 1 0 0,-1-1-1 0 0,0 1 1 0 0,0-1-1 0 0,1 1 1 0 0,-1-1-1 0 0,0 1 1 0 0,0-1-1 0 0,0 0 1 0 0,0 0-1 0 0,-1 1 1 0 0,1-1-1 0 0,-2 1 1 0 0,3-2 25 0 0,-1 0 11 0 0,1-1 1 0 0,-1 1 0 0 0,0 0-1 0 0,1-1 1 0 0,-1 1 0 0 0,0 0-1 0 0,1 0 1 0 0,-1-1 0 0 0,0 1-1 0 0,0 0 1 0 0,1 0-1 0 0,-1 0 1 0 0,0 0 0 0 0,1 0-1 0 0,-1 0 1 0 0,0 0 0 0 0,0 0-1 0 0,1 0 1 0 0,-1 0 0 0 0,0 1-1 0 0,0-1 1 0 0,-34 5 181 0 0,7-1-17 0 0,-355 3 91 0 0,150 1 1354 0 0,223-10-885 0 0,16 1-615 0 0,1-2-186 0 0,2-2-1266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11.520"/>
    </inkml:context>
    <inkml:brush xml:id="br0">
      <inkml:brushProperty name="width" value="0.1" units="cm"/>
      <inkml:brushProperty name="height" value="0.1" units="cm"/>
      <inkml:brushProperty name="color" value="#E71224"/>
    </inkml:brush>
  </inkml:definitions>
  <inkml:trace contextRef="#ctx0" brushRef="#br0">1640 0 4876 0 0,'-129'5'655'0'0,"1"6"-1"0"0,-188 41 0 0 0,263-41-402 0 0,0 3 0 0 0,1 2 1 0 0,0 3-1 0 0,2 1 0 0 0,0 3 1 0 0,1 2-1 0 0,2 2 0 0 0,0 2 1 0 0,2 2-1 0 0,2 2 1 0 0,-78 76-1 0 0,80-66-26 0 0,-61 84 1 0 0,82-97-153 0 0,1 0 1 0 0,2 1-1 0 0,1 1 1 0 0,-14 43-1 0 0,6-2 189 0 0,-15 92 0 0 0,-2 79 236 0 0,26-141-289 0 0,-4 27 291 0 0,-3 239 0 0 0,25-279-259 0 0,3 1 0 0 0,4-1 0 0 0,33 134 0 0 0,-40-212-214 0 0,22 86 221 0 0,62 161 0 0 0,-77-236-205 0 0,2-1 0 0 0,0-1 0 0 0,1 0 0 0 0,2-1 0 0 0,0-1 0 0 0,28 30 0 0 0,-19-27 23 0 0,1 0 0 0 0,1-2 0 0 0,0-1 0 0 0,46 25 0 0 0,-30-23 28 0 0,2-1 1 0 0,0-3 0 0 0,1-1 0 0 0,1-2 0 0 0,0-3-1 0 0,1-1 1 0 0,48 3 0 0 0,5-6 27 0 0,-1-5 0 0 0,1-4-1 0 0,0-5 1 0 0,-1-3 0 0 0,0-5 0 0 0,121-35-1 0 0,-97 13-115 0 0,-2-5-1 0 0,-1-5 0 0 0,-3-5 1 0 0,157-96-1 0 0,-178 87-1 0 0,175-145 0 0 0,-212 153 9 0 0,-3-3 1 0 0,-2-2 0 0 0,80-112 0 0 0,-106 126-6 0 0,-2-1 1 0 0,-2-1-1 0 0,-2-1 1 0 0,-2-2-1 0 0,-2 0 1 0 0,15-72-1 0 0,-17 45-5 0 0,-4 0 0 0 0,-3-2-1 0 0,-1-127 1 0 0,-10 162-7 0 0,-1 0-1 0 0,-2 0 1 0 0,-2 1 0 0 0,-2 0 0 0 0,-1 0-1 0 0,-3 1 1 0 0,-1 1 0 0 0,-2 0 0 0 0,-1 1 0 0 0,-3 0-1 0 0,-1 2 1 0 0,-2 0 0 0 0,-1 2 0 0 0,-1 1-1 0 0,-3 0 1 0 0,0 2 0 0 0,-2 2 0 0 0,-2 0-1 0 0,-36-26 1 0 0,12 17-12 0 0,-1 3 0 0 0,-2 3 0 0 0,-1 2 0 0 0,-1 3 0 0 0,-107-34-1 0 0,-334-61-79 0 0,485 119 88 0 0,-357-51-1009 0 0,292 49-349 0 0,1 5-1 0 0,-133 13 1 0 0,99 3-862 0 0,64-4 1032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13.007"/>
    </inkml:context>
    <inkml:brush xml:id="br0">
      <inkml:brushProperty name="width" value="0.1" units="cm"/>
      <inkml:brushProperty name="height" value="0.1" units="cm"/>
      <inkml:brushProperty name="color" value="#E71224"/>
    </inkml:brush>
  </inkml:definitions>
  <inkml:trace contextRef="#ctx0" brushRef="#br0">511 94 6189 0 0,'0'-4'33'0'0,"0"0"1"0"0,0 0 0 0 0,0 1 0 0 0,-1-1-1 0 0,1 0 1 0 0,-1 0 0 0 0,0 0 0 0 0,0 1-1 0 0,-1-1 1 0 0,1 1 0 0 0,-1-1 0 0 0,0 1-1 0 0,0-1 1 0 0,0 1 0 0 0,0 0 0 0 0,-1 0-1 0 0,1 0 1 0 0,-1 0 0 0 0,1 0 0 0 0,-1 1 0 0 0,0-1-1 0 0,0 1 1 0 0,-1 0 0 0 0,1 0 0 0 0,0 0-1 0 0,-1 0 1 0 0,1 1 0 0 0,-1-1 0 0 0,1 1-1 0 0,-1 0 1 0 0,0 0 0 0 0,0 0 0 0 0,1 0-1 0 0,-1 1 1 0 0,0 0 0 0 0,0-1 0 0 0,0 1-1 0 0,0 1 1 0 0,0-1 0 0 0,-4 1 0 0 0,-22 8 210 0 0,1 2 0 0 0,-44 21 0 0 0,56-23-127 0 0,0 1-1 0 0,1 1 1 0 0,0 0-1 0 0,1 1 0 0 0,0 1 1 0 0,1 0-1 0 0,0 1 0 0 0,1 1 1 0 0,1 0-1 0 0,0 1 0 0 0,-18 33 1 0 0,17-25 16 0 0,1 1 0 0 0,1 1 0 0 0,1 0 0 0 0,2 0 1 0 0,0 1-1 0 0,2 0 0 0 0,-5 51 0 0 0,10-63-55 0 0,0-1-1 0 0,1 1 1 0 0,1-1-1 0 0,1 1 1 0 0,0-1-1 0 0,0 1 1 0 0,8 20 0 0 0,-7-27-49 0 0,0-1 0 0 0,0 1 0 0 0,1-1 0 0 0,0 0 0 0 0,0 0 0 0 0,1 0 0 0 0,0-1 0 0 0,0 0 0 0 0,0 0 0 0 0,1 0 0 0 0,0 0 0 0 0,0-1 0 0 0,0 0 0 0 0,1-1 0 0 0,7 5 0 0 0,-2-3-7 0 0,-1-1 0 0 0,2 0 0 0 0,-1 0 0 0 0,0-1 0 0 0,1-1 0 0 0,0 0 0 0 0,0-1 0 0 0,0 0 0 0 0,0-1-1 0 0,0 0 1 0 0,23-3 0 0 0,-19 0-41 0 0,-1 0-1 0 0,1-2 0 0 0,-1 0 0 0 0,1-1 1 0 0,-1-1-1 0 0,-1 0 0 0 0,1-1 0 0 0,23-15 1 0 0,-23 12-67 0 0,-1-1 0 0 0,-1 0 0 0 0,0-1-1 0 0,0-1 1 0 0,-1 0 0 0 0,-1-1 0 0 0,20-28 0 0 0,-24 29-29 0 0,0 1 0 0 0,-2-1-1 0 0,1-1 1 0 0,-2 1-1 0 0,0-1 1 0 0,0 0 0 0 0,-1-1-1 0 0,-1 1 1 0 0,0 0 0 0 0,0-18-1 0 0,-3 31 110 0 0,1-12-130 0 0,-1-1-1 0 0,-2-17 0 0 0,2 28 123 0 0,0 0 0 0 0,-1 0 0 0 0,1 0 0 0 0,-1 1 0 0 0,0-1 0 0 0,0 0 0 0 0,0 1 0 0 0,0-1 0 0 0,-1 0 0 0 0,1 1 0 0 0,0-1 0 0 0,-1 1 0 0 0,0 0 0 0 0,0 0 0 0 0,1-1 0 0 0,-1 1 0 0 0,-4-3 0 0 0,5 5 21 0 0,0 0 0 0 0,0 0 1 0 0,0 0-1 0 0,0-1 1 0 0,1 1-1 0 0,-1 0 1 0 0,0 0-1 0 0,0 0 0 0 0,0 1 1 0 0,0-1-1 0 0,1 0 1 0 0,-1 0-1 0 0,0 0 1 0 0,0 0-1 0 0,1 1 1 0 0,-1-1-1 0 0,0 0 0 0 0,0 1 1 0 0,1-1-1 0 0,-1 1 1 0 0,0-1-1 0 0,1 1 1 0 0,-1-1-1 0 0,0 1 1 0 0,1 0-1 0 0,-1-1 0 0 0,1 1 1 0 0,-1 0-1 0 0,-18 23 206 0 0,17-20-177 0 0,-8 9 75 0 0,1 1 0 0 0,1 1 0 0 0,-13 29 0 0 0,18-37-69 0 0,1 0 1 0 0,0 0-1 0 0,1 1 1 0 0,-1-1 0 0 0,1 1-1 0 0,1-1 1 0 0,-1 1-1 0 0,1-1 1 0 0,1 1-1 0 0,-1 0 1 0 0,3 7-1 0 0,-2-8 17 0 0,0-1-1 0 0,1 1 0 0 0,1 0 1 0 0,-1 0-1 0 0,1-1 0 0 0,0 1 1 0 0,0-1-1 0 0,1 0 0 0 0,5 8 0 0 0,-6-11-45 0 0,-1-1 0 0 0,1 1 0 0 0,0 0 0 0 0,0-1 0 0 0,1 0 0 0 0,-1 0-1 0 0,0 0 1 0 0,1 0 0 0 0,-1 0 0 0 0,1-1 0 0 0,-1 0 0 0 0,1 1 0 0 0,0-1-1 0 0,0 0 1 0 0,0-1 0 0 0,-1 1 0 0 0,1-1 0 0 0,7 0 0 0 0,-3 0-10 0 0,0-1 0 0 0,1 0 1 0 0,-1 0-1 0 0,0-1 0 0 0,0 0 1 0 0,0-1-1 0 0,0 0 0 0 0,-1 0 1 0 0,1-1-1 0 0,-1 1 0 0 0,1-2 1 0 0,-1 1-1 0 0,10-9 0 0 0,-13 10-4 0 0,0-1 1 0 0,0 1-1 0 0,-1-1 0 0 0,1 0 0 0 0,-1 0 0 0 0,0 0 0 0 0,0 0 0 0 0,-1-1 0 0 0,1 1 1 0 0,-1-1-1 0 0,0 1 0 0 0,0-1 0 0 0,0 0 0 0 0,-1 0 0 0 0,1 0 0 0 0,-1 0 1 0 0,-1 0-1 0 0,1 0 0 0 0,-1 0 0 0 0,0 0 0 0 0,0-1 0 0 0,-1-7 0 0 0,-2-1-10 0 0,-1 1-1 0 0,-1 0 0 0 0,0 0 0 0 0,0 0 0 0 0,-1 1 0 0 0,-12-18 0 0 0,-52-65 55 0 0,66 90-31 0 0,4 4-12 0 0,0 1-1 0 0,0 0 1 0 0,0 0 0 0 0,0-1 0 0 0,0 1 0 0 0,0 0-1 0 0,0-1 1 0 0,0 1 0 0 0,0 0 0 0 0,0-1 0 0 0,0 1-1 0 0,0 0 1 0 0,0 0 0 0 0,0-1 0 0 0,1 1 0 0 0,-1 0-1 0 0,0-1 1 0 0,0 1 0 0 0,0 0 0 0 0,1 0 0 0 0,-1-1-1 0 0,0 1 1 0 0,0 0 0 0 0,0 0 0 0 0,1 0 0 0 0,-1 0-1 0 0,0-1 1 0 0,0 1 0 0 0,1 0 0 0 0,-1 0 0 0 0,0 0-1 0 0,1 0 1 0 0,-1 0 0 0 0,0 0 0 0 0,1-1 0 0 0,-1 1-1 0 0,0 0 1 0 0,0 0 0 0 0,1 0 0 0 0,-1 0 0 0 0,0 0-1 0 0,1 0 1 0 0,-1 1 0 0 0,22-6 15 0 0,-15 4-2 0 0,7-2-11 0 0,1 1 0 0 0,0 0 0 0 0,-1 1 0 0 0,1 1 0 0 0,0 1 0 0 0,0 0 0 0 0,-1 0 0 0 0,1 2 0 0 0,0 0 0 0 0,-1 0 0 0 0,0 2 0 0 0,0-1 0 0 0,0 2-1 0 0,-1 0 1 0 0,15 9 0 0 0,-22-11 0 0 0,0 0-1 0 0,0 0 1 0 0,-1 1-1 0 0,0 0 0 0 0,0 0 1 0 0,0 0-1 0 0,0 1 0 0 0,-1-1 1 0 0,0 1-1 0 0,0 0 0 0 0,-1 0 1 0 0,1 1-1 0 0,-2-1 1 0 0,1 1-1 0 0,0 0 0 0 0,-1-1 1 0 0,-1 1-1 0 0,1 0 0 0 0,-1 0 1 0 0,0 0-1 0 0,-1 1 1 0 0,1-1-1 0 0,-1 0 0 0 0,-1 0 1 0 0,1 0-1 0 0,-1 0 0 0 0,-1 0 1 0 0,1 0-1 0 0,-1 0 1 0 0,0 0-1 0 0,-1-1 0 0 0,0 1 1 0 0,0-1-1 0 0,-6 10 0 0 0,8-15 3 0 0,1 1-1 0 0,-1-1 0 0 0,0 0 1 0 0,0 0-1 0 0,1 0 0 0 0,-1-1 1 0 0,0 1-1 0 0,0 0 0 0 0,0 0 1 0 0,0 0-1 0 0,0-1 0 0 0,0 1 1 0 0,0 0-1 0 0,-1-1 0 0 0,0 1 1 0 0,2-1-4 0 0,-1 0 0 0 0,1 0 1 0 0,0 0-1 0 0,-1 0 1 0 0,1 0-1 0 0,0 0 0 0 0,-1-1 1 0 0,1 1-1 0 0,0 0 1 0 0,-1 0-1 0 0,1 0 0 0 0,0 0 1 0 0,0-1-1 0 0,-1 1 0 0 0,1 0 1 0 0,0 0-1 0 0,0-1 1 0 0,-1 1-1 0 0,1 0 0 0 0,0-1 1 0 0,0 1-1 0 0,0 0 1 0 0,-1 0-1 0 0,1-1 0 0 0,0 1 1 0 0,0 0-1 0 0,0-1 1 0 0,0 1-1 0 0,0-1 0 0 0,0 1 1 0 0,0 0-1 0 0,0-1 0 0 0,-1-3-2 0 0,1 0-1 0 0,0 1 0 0 0,0-1 1 0 0,0 0-1 0 0,0 0 0 0 0,1 1 1 0 0,-1-1-1 0 0,3-7 0 0 0,7-21-8 0 0,2-1 0 0 0,1 1 0 0 0,2 1 0 0 0,1 1-1 0 0,21-32 1 0 0,-34 58 11 0 0,0 0 0 0 0,1 0 1 0 0,-1 1-1 0 0,1-1 0 0 0,0 1 0 0 0,0 0 1 0 0,0 0-1 0 0,0 0 0 0 0,0 1 0 0 0,8-4 0 0 0,-10 5 1 0 0,-1 1-1 0 0,1-1 0 0 0,-1 1 1 0 0,1-1-1 0 0,0 1 1 0 0,-1 0-1 0 0,1 0 0 0 0,0 0 1 0 0,-1 0-1 0 0,1 0 0 0 0,-1 0 1 0 0,1 0-1 0 0,0 0 1 0 0,-1 0-1 0 0,1 1 0 0 0,0-1 1 0 0,-1 1-1 0 0,1-1 0 0 0,-1 1 1 0 0,1 0-1 0 0,-1 0 1 0 0,0 0-1 0 0,1-1 0 0 0,-1 1 1 0 0,0 1-1 0 0,1-1 0 0 0,-1 0 1 0 0,0 0-1 0 0,0 0 1 0 0,0 1-1 0 0,0-1 0 0 0,0 0 1 0 0,0 1-1 0 0,1 2 0 0 0,1 3 3 0 0,0 0-1 0 0,0 0 0 0 0,0 1 0 0 0,-1 0 0 0 0,0-1 0 0 0,-1 1 0 0 0,1 11 0 0 0,-2 56 19 0 0,-1-32-33 0 0,1-43 26 0 0,12-21-7 0 0,-3 5-10 0 0,0-1 1 0 0,1 1-1 0 0,1 1 1 0 0,1 0-1 0 0,0 0 0 0 0,1 1 1 0 0,0 1-1 0 0,1 0 1 0 0,17-11-1 0 0,-31 24 3 0 0,1-1 0 0 0,0 1 0 0 0,0-1 0 0 0,0 1 1 0 0,0 0-1 0 0,0-1 0 0 0,0 1 0 0 0,0 0 0 0 0,-1 0 0 0 0,1 0 0 0 0,0 0 0 0 0,0 0 0 0 0,0 0 0 0 0,0 0 1 0 0,0 0-1 0 0,0 0 0 0 0,0 0 0 0 0,0 0 0 0 0,0 1 0 0 0,0-1 0 0 0,0 0 0 0 0,0 1 0 0 0,-1-1 0 0 0,1 1 0 0 0,0-1 1 0 0,0 1-1 0 0,0-1 0 0 0,-1 1 0 0 0,1-1 0 0 0,0 1 0 0 0,-1 0 0 0 0,1 0 0 0 0,0-1 0 0 0,-1 1 0 0 0,1 0 1 0 0,-1 0-1 0 0,1-1 0 0 0,0 3 0 0 0,3 5 2 0 0,0 0 0 0 0,0 0 0 0 0,3 13 0 0 0,-1-5 3 0 0,18 46-60 0 0,-15-35-149 0 0,2-1-1 0 0,1 0 1 0 0,0-1 0 0 0,2 0 0 0 0,19 26 0 0 0,-30-49 6 0 0,-1 0 0 0 0,1 0 0 0 0,0 0 0 0 0,0 0 0 0 0,0 0 0 0 0,0-1 0 0 0,0 1 0 0 0,0-1 0 0 0,0 0-1 0 0,6 2 1 0 0,-1-2-820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32.376"/>
    </inkml:context>
    <inkml:brush xml:id="br0">
      <inkml:brushProperty name="width" value="0.1" units="cm"/>
      <inkml:brushProperty name="height" value="0.1" units="cm"/>
      <inkml:brushProperty name="color" value="#E71224"/>
    </inkml:brush>
  </inkml:definitions>
  <inkml:trace contextRef="#ctx0" brushRef="#br0">83 283 7005 0 0,'-4'-1'170'0'0,"-1"0"-1"0"0,1 0 1 0 0,-1-1 0 0 0,1 1 0 0 0,-1-1 0 0 0,1 0 0 0 0,0-1 0 0 0,0 1-1 0 0,0 0 1 0 0,0-1 0 0 0,1 0 0 0 0,-1 0 0 0 0,1 0 0 0 0,-1-1 0 0 0,1 1-1 0 0,0-1 1 0 0,0 0 0 0 0,1 1 0 0 0,-1-1 0 0 0,1 0 0 0 0,-3-8 0 0 0,6 11-36 0 0,0 0 0 0 0,1 0 0 0 0,-1 1 0 0 0,1-1 0 0 0,-1 0 0 0 0,1 1 0 0 0,-1-1 0 0 0,1 1 0 0 0,0 0 0 0 0,-1 0 0 0 0,1-1 0 0 0,-1 1 0 0 0,4 0 1 0 0,3-1-13 0 0,142-23-44 0 0,-95 17-83 0 0,54-14 1 0 0,-108 21 2 0 0,0 0 0 0 0,1 0 0 0 0,-1-1 0 0 0,0 1 0 0 0,1 0 1 0 0,-1-1-1 0 0,0 1 0 0 0,0-1 0 0 0,0 1 0 0 0,1-1 0 0 0,-1 1 0 0 0,0-1 1 0 0,0 0-1 0 0,0 0 0 0 0,0 0 0 0 0,0 1 0 0 0,0-1 0 0 0,0 0 0 0 0,0 0 0 0 0,0 0 1 0 0,-1-1-1 0 0,1 1 0 0 0,0 0 0 0 0,-1 0 0 0 0,1 0 0 0 0,-1-1 0 0 0,1 1 0 0 0,-1 0 1 0 0,1 0-1 0 0,-1-1 0 0 0,0 1 0 0 0,0 0 0 0 0,0-1 0 0 0,0 1 0 0 0,0 0 0 0 0,0-1 1 0 0,0 1-1 0 0,0 0 0 0 0,0-1 0 0 0,0 1 0 0 0,-1 0 0 0 0,1 0 0 0 0,-1-1 0 0 0,1 1 1 0 0,-1 0-1 0 0,1 0 0 0 0,-1 0 0 0 0,0-1 0 0 0,-1-1 0 0 0,-2-3-17 0 0,0 0-1 0 0,-1 1 1 0 0,0-1 0 0 0,0 1-1 0 0,0 0 1 0 0,0 0 0 0 0,-1 0-1 0 0,-6-3 1 0 0,-4-2 6 0 0,0 1 1 0 0,-1 0-1 0 0,-21-7 1 0 0,33 14 7 0 0,0 0-1 0 0,0 1 1 0 0,0 0-1 0 0,0 0 1 0 0,0 0-1 0 0,0 0 1 0 0,0 1 0 0 0,0 0-1 0 0,0 0 1 0 0,0 0-1 0 0,0 0 1 0 0,0 1 0 0 0,0 0-1 0 0,0 0 1 0 0,0 0-1 0 0,-9 5 1 0 0,10-4 12 0 0,1 0 0 0 0,0 1 0 0 0,0 0 1 0 0,0 0-1 0 0,0 0 0 0 0,1 0 0 0 0,-1 0 0 0 0,1 1 0 0 0,0-1 1 0 0,0 1-1 0 0,0 0 0 0 0,0-1 0 0 0,0 1 0 0 0,1 0 1 0 0,0 0-1 0 0,-2 8 0 0 0,0 6 74 0 0,1 1-1 0 0,-1 25 1 0 0,3-35-60 0 0,-1 2 1 0 0,1-1 1 0 0,1 1 0 0 0,0 0-1 0 0,0 0 1 0 0,1-1 0 0 0,0 1-1 0 0,1 0 1 0 0,0-1 0 0 0,7 15 0 0 0,-6-19-72 0 0,-1 0 0 0 0,1 0 0 0 0,0 0 0 0 0,0 0 1 0 0,1-1-1 0 0,0 0 0 0 0,0 0 0 0 0,0 0 1 0 0,0 0-1 0 0,1-1 0 0 0,0 0 0 0 0,0 0 0 0 0,0-1 1 0 0,0 1-1 0 0,8 2 0 0 0,-4-3-358 0 0,-1 0-1 0 0,1-1 1 0 0,-1 0 0 0 0,1 0-1 0 0,0-1 1 0 0,0-1 0 0 0,14 0-1 0 0,2 0-799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13.417"/>
    </inkml:context>
    <inkml:brush xml:id="br0">
      <inkml:brushProperty name="width" value="0.1" units="cm"/>
      <inkml:brushProperty name="height" value="0.1" units="cm"/>
      <inkml:brushProperty name="color" value="#E71224"/>
    </inkml:brush>
  </inkml:definitions>
  <inkml:trace contextRef="#ctx0" brushRef="#br0">72 142 7485 0 0,'-5'-19'-60'0'0,"5"36"423"0"0,-1 4-47 0 0,0 1 0 0 0,2-1 0 0 0,0 1 0 0 0,2-1 0 0 0,8 34 0 0 0,38 104 993 0 0,2 6-647 0 0,-47-146-642 0 0,-1-10-18 0 0,-1 0 0 0 0,0 1-1 0 0,-1-1 1 0 0,0 0 0 0 0,0 18 0 0 0,-1-27 0 0 0,0 1 1 0 0,0 0-1 0 0,0-1 1 0 0,0 1 0 0 0,0-1-1 0 0,0 1 1 0 0,0-1-1 0 0,0 1 1 0 0,-1 0-1 0 0,1-1 1 0 0,0 1 0 0 0,0-1-1 0 0,-1 1 1 0 0,1-1-1 0 0,0 1 1 0 0,-1-1-1 0 0,1 1 1 0 0,0-1 0 0 0,-1 1-1 0 0,1-1 1 0 0,-1 1-1 0 0,1-1 1 0 0,0 0-1 0 0,-1 1 1 0 0,1-1 0 0 0,-1 0-1 0 0,0 1 1 0 0,1-1-1 0 0,-1 0 1 0 0,0 1-1 0 0,-1-1 3 0 0,1-1-1 0 0,-1 1 1 0 0,1 0-1 0 0,0 0 1 0 0,-1-1-1 0 0,1 1 1 0 0,0 0-1 0 0,-1-1 1 0 0,1 0-1 0 0,0 1 0 0 0,0-1 1 0 0,-3-1-1 0 0,-30-28 28 0 0,21 14-40 0 0,1 1 0 0 0,0-2 0 0 0,1 0 0 0 0,1 0 0 0 0,1-1 0 0 0,0 0 0 0 0,2 0 0 0 0,-11-36 0 0 0,10 21-5 0 0,1-1 0 0 0,1 0 0 0 0,2-1 0 0 0,0-43 0 0 0,4 58 9 0 0,1 1 1 0 0,1 0 0 0 0,1 0-1 0 0,0 0 1 0 0,2 1-1 0 0,0-1 1 0 0,1 1 0 0 0,9-18-1 0 0,-11 28 1 0 0,0 0 0 0 0,1 0 0 0 0,0 1 0 0 0,0-1 0 0 0,1 1 0 0 0,0 1 0 0 0,0-1 0 0 0,10-7 0 0 0,-10 10 4 0 0,-1 0 1 0 0,1 1-1 0 0,-1 0 0 0 0,1 0 1 0 0,0 0-1 0 0,0 1 0 0 0,1 0 1 0 0,-1 0-1 0 0,0 0 1 0 0,1 1-1 0 0,-1 0 0 0 0,12 0 1 0 0,-4 1-1 0 0,1 0 0 0 0,-1 2 1 0 0,0-1-1 0 0,1 2 0 0 0,-1 0 1 0 0,0 1-1 0 0,0 0 0 0 0,-1 1 1 0 0,23 11-1 0 0,-29-12-1 0 0,-1 0-1 0 0,1 0 1 0 0,-1 0-1 0 0,0 1 0 0 0,0-1 1 0 0,0 1-1 0 0,-1 1 1 0 0,0-1-1 0 0,0 1 1 0 0,0 0-1 0 0,-1 0 1 0 0,0 1-1 0 0,0-1 1 0 0,0 1-1 0 0,-1 0 1 0 0,0 0-1 0 0,0 0 1 0 0,-1 0-1 0 0,0 1 1 0 0,2 8-1 0 0,-4-10 0 0 0,0-1 1 0 0,0 0-1 0 0,0 1 0 0 0,0-1 0 0 0,-1 0 0 0 0,0 0 0 0 0,0 1 0 0 0,0-1 0 0 0,0 0 0 0 0,-1 0 0 0 0,0 0 0 0 0,-4 6 1 0 0,2-4 3 0 0,-1 0 1 0 0,0 0 0 0 0,0 0-1 0 0,0-1 1 0 0,-1 1 0 0 0,-13 10-1 0 0,-1-4-45 0 0,1 0-1 0 0,-1-1 1 0 0,-1-1 0 0 0,-35 14-1 0 0,38-18-339 0 0,0 0-1 0 0,0-2 0 0 0,-1 0 0 0 0,0-1 0 0 0,0 0 0 0 0,0-2 0 0 0,-38 0 0 0 0,35-5-627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13.769"/>
    </inkml:context>
    <inkml:brush xml:id="br0">
      <inkml:brushProperty name="width" value="0.1" units="cm"/>
      <inkml:brushProperty name="height" value="0.1" units="cm"/>
      <inkml:brushProperty name="color" value="#E71224"/>
    </inkml:brush>
  </inkml:definitions>
  <inkml:trace contextRef="#ctx0" brushRef="#br0">18 0 6033 0 0,'-3'4'186'0'0,"1"-1"1"0"0,0 1-1 0 0,1-1 1 0 0,-1 1-1 0 0,1 0 1 0 0,0 0-1 0 0,0 0 1 0 0,0 0-1 0 0,0 0 1 0 0,0 0-1 0 0,1 0 1 0 0,0 4-1 0 0,-1 6 418 0 0,1 0 0 0 0,3 24 0 0 0,39 199 1711 0 0,-13-89-3727 0 0,-18-96-536 0 0,-7-29 641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14.093"/>
    </inkml:context>
    <inkml:brush xml:id="br0">
      <inkml:brushProperty name="width" value="0.1" units="cm"/>
      <inkml:brushProperty name="height" value="0.1" units="cm"/>
      <inkml:brushProperty name="color" value="#E71224"/>
    </inkml:brush>
  </inkml:definitions>
  <inkml:trace contextRef="#ctx0" brushRef="#br0">26 242 9569 0 0,'-10'-3'-58'0'0,"10"3"70"0"0,-1 0 0 0 0,0 0 0 0 0,1 0 1 0 0,-1 0-1 0 0,1 0 0 0 0,-1 0 1 0 0,1 0-1 0 0,-1-1 0 0 0,1 1 1 0 0,-1 0-1 0 0,1 0 0 0 0,-1 0 1 0 0,1-1-1 0 0,-1 1 0 0 0,1 0 1 0 0,-1 0-1 0 0,1-1 0 0 0,0 1 1 0 0,-1-1-1 0 0,1 1 0 0 0,0 0 1 0 0,-1-1-1 0 0,1 1 0 0 0,0-1 0 0 0,-1 1 1 0 0,1 0-1 0 0,0-1 0 0 0,0 1 1 0 0,-1-1-1 0 0,1 1 0 0 0,0-1 1 0 0,0 1-1 0 0,0-1 0 0 0,0 0 1 0 0,0 1-1 0 0,0-1 0 0 0,0 1 1 0 0,0-1-1 0 0,0 0 117 0 0,1 0 1 0 0,0 1 0 0 0,0-1-1 0 0,-1 1 1 0 0,1-1-1 0 0,0 0 1 0 0,0 1-1 0 0,0 0 1 0 0,0-1 0 0 0,0 1-1 0 0,-1 0 1 0 0,1-1-1 0 0,0 1 1 0 0,0 0-1 0 0,0 0 1 0 0,0 0-1 0 0,2-1 1 0 0,30-3 134 0 0,-9 1-122 0 0,141-19-85 0 0,-164 22-87 0 0,0 0 0 0 0,1 0 0 0 0,-1 0 0 0 0,0-1 0 0 0,1 1 0 0 0,-1 0 0 0 0,0-1 1 0 0,0 1-1 0 0,1-1 0 0 0,-1 1 0 0 0,0-1 0 0 0,0 1 0 0 0,0-1 0 0 0,0 0 0 0 0,0 0 0 0 0,0 1 0 0 0,0-1 0 0 0,0 0 0 0 0,0 0 0 0 0,0 0 1 0 0,0 0-1 0 0,0 0 0 0 0,0 0 0 0 0,0-3 0 0 0,0 2-19 0 0,-1 0 1 0 0,0 1-1 0 0,0-1 0 0 0,0 0 1 0 0,0 0-1 0 0,-1 0 1 0 0,1 1-1 0 0,0-1 0 0 0,-1 0 1 0 0,1 0-1 0 0,-1 0 1 0 0,1 1-1 0 0,-1-1 0 0 0,0 0 1 0 0,-2-2-1 0 0,-3-5-73 0 0,0 1 0 0 0,0 0 1 0 0,-1 0-1 0 0,-1 0 0 0 0,-9-8 0 0 0,6 6 108 0 0,-1 1-1 0 0,-1 0 1 0 0,0 1-1 0 0,0 0 1 0 0,0 1-1 0 0,-1 1 1 0 0,0 0 0 0 0,0 0-1 0 0,-1 2 1 0 0,-20-5-1 0 0,34 9 21 0 0,-1 0 0 0 0,1-1 0 0 0,-1 1 0 0 0,1 0 0 0 0,-1 0 0 0 0,0 0 0 0 0,1 0 0 0 0,-1 1 0 0 0,1-1-1 0 0,-1 0 1 0 0,1 1 0 0 0,-1-1 0 0 0,1 1 0 0 0,0-1 0 0 0,-1 1 0 0 0,1 0 0 0 0,0-1 0 0 0,-1 1 0 0 0,1 0 0 0 0,0 0-1 0 0,0 0 1 0 0,-1 0 0 0 0,0 2 0 0 0,0-1 21 0 0,1 1 0 0 0,0-1 0 0 0,-1 1 0 0 0,1 0 0 0 0,0 0 0 0 0,1-1 0 0 0,-1 1 0 0 0,0 0 0 0 0,1 0 0 0 0,-1 0 0 0 0,1 5 0 0 0,0 5 88 0 0,1 0 1 0 0,1 0-1 0 0,0 1 1 0 0,5 16-1 0 0,-2-14 16 0 0,0 0 0 0 0,1 0 0 0 0,0 0 0 0 0,2-1 0 0 0,0 0 0 0 0,0 0 0 0 0,2-1 0 0 0,17 21 0 0 0,-18-25-129 0 0,0-1 0 0 0,1 0 0 0 0,0-1 0 0 0,0 0 1 0 0,1 0-1 0 0,0-1 0 0 0,0 0 0 0 0,1-1 0 0 0,0-1 0 0 0,0 0 1 0 0,21 6-1 0 0,-21-7-419 0 0,-1-1 0 0 0,1-1 0 0 0,0 0 0 0 0,0 0 0 0 0,1-1 0 0 0,-1-1 0 0 0,0 0 0 0 0,0 0 0 0 0,0-1 0 0 0,23-5 0 0 0,-20 1-841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14.417"/>
    </inkml:context>
    <inkml:brush xml:id="br0">
      <inkml:brushProperty name="width" value="0.1" units="cm"/>
      <inkml:brushProperty name="height" value="0.1" units="cm"/>
      <inkml:brushProperty name="color" value="#E71224"/>
    </inkml:brush>
  </inkml:definitions>
  <inkml:trace contextRef="#ctx0" brushRef="#br0">7 58 5541 0 0,'-2'-4'103'0'0,"1"-1"0"0"0,0 0 0 0 0,0 0 0 0 0,0 0 0 0 0,1-6 0 0 0,8 63 1462 0 0,-8-42-1453 0 0,1 0 1 0 0,1 0-1 0 0,0 0 0 0 0,0 0 0 0 0,1-1 0 0 0,0 1 1 0 0,1-1-1 0 0,0 0 0 0 0,0 0 0 0 0,12 17 1 0 0,-11-18-300 0 0,0-1 0 0 0,0 0 1 0 0,1 0-1 0 0,0-1 0 0 0,1 1 1 0 0,0-1-1 0 0,-1-1 0 0 0,2 1 1 0 0,-1-1-1 0 0,1 0 0 0 0,0-1 1 0 0,13 6-1 0 0,-9-6-720 0 0</inkml:trace>
  <inkml:trace contextRef="#ctx0" brushRef="#br0" timeOffset="1">86 62 4904 0 0,'-3'-3'39'0'0,"1"0"0"0"0,1 0 0 0 0,-1-1-1 0 0,0 1 1 0 0,1-1 0 0 0,0 1 0 0 0,0-1-1 0 0,0 1 1 0 0,0-1 0 0 0,0 0-1 0 0,0-5 1 0 0,-4-5 359 0 0,2 14-71 0 0,4 8 54 0 0,0 2-325 0 0,-1 1 0 0 0,0 0 1 0 0,-1 0-1 0 0,0-1 0 0 0,0 1 1 0 0,-1-1-1 0 0,-7 21 1 0 0,3-6 4 0 0,-23 124-418 0 0,28-128-174 0 0,3-3-55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14.759"/>
    </inkml:context>
    <inkml:brush xml:id="br0">
      <inkml:brushProperty name="width" value="0.1" units="cm"/>
      <inkml:brushProperty name="height" value="0.1" units="cm"/>
      <inkml:brushProperty name="color" value="#E71224"/>
    </inkml:brush>
  </inkml:definitions>
  <inkml:trace contextRef="#ctx0" brushRef="#br0">32 298 5448 0 0,'1'154'1747'0'0,"-1"-143"-1833"0"0,0 0-1 0 0,1 0 0 0 0,0 0 0 0 0,0 0 1 0 0,1 0-1 0 0,1 0 0 0 0,0 0 0 0 0,1-1 1 0 0,4 12-1 0 0,-5-18-516 0 0</inkml:trace>
  <inkml:trace contextRef="#ctx0" brushRef="#br0" timeOffset="1">26 37 6345 0 0,'-10'-14'148'0'0,"6"8"-140"0"0,2-2 216 0 0,4 4-180 0 0,-6 0 4 0 0,2 3-16 0 0,4 2 180 0 0,-6 8-140 0 0,6-2-156 0 0,-6-1 152 0 0,2 0-212 0 0,2 6 184 0 0,0-2 0 0 0,2 4-8 0 0,0-3-260 0 0,2-3 212 0 0,0 3-320 0 0,4-3-148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15.098"/>
    </inkml:context>
    <inkml:brush xml:id="br0">
      <inkml:brushProperty name="width" value="0.1" units="cm"/>
      <inkml:brushProperty name="height" value="0.1" units="cm"/>
      <inkml:brushProperty name="color" value="#E71224"/>
    </inkml:brush>
  </inkml:definitions>
  <inkml:trace contextRef="#ctx0" brushRef="#br0">14 67 7709 0 0,'-7'-49'418'0'0,"2"31"29"0"0,4 19-101 0 0,4 9-152 0 0,6 15-95 0 0,0 0 1 0 0,-2 0 0 0 0,-1 1 0 0 0,-2 1 0 0 0,3 38-1 0 0,-7 132-27 0 0,-15 20-3459 0 0,15-198 2447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15.442"/>
    </inkml:context>
    <inkml:brush xml:id="br0">
      <inkml:brushProperty name="width" value="0.1" units="cm"/>
      <inkml:brushProperty name="height" value="0.1" units="cm"/>
      <inkml:brushProperty name="color" value="#E71224"/>
    </inkml:brush>
  </inkml:definitions>
  <inkml:trace contextRef="#ctx0" brushRef="#br0">13 122 4876 0 0,'0'0'40'0'0,"1"1"-1"0"0,-1-1 0 0 0,1 1 0 0 0,-1 0 1 0 0,0-1-1 0 0,1 1 0 0 0,-1 0 0 0 0,0 0 0 0 0,0-1 1 0 0,0 1-1 0 0,1 0 0 0 0,-1 0 0 0 0,0-1 0 0 0,0 1 1 0 0,0 0-1 0 0,0 0 0 0 0,0-1 0 0 0,0 1 1 0 0,-1 0-1 0 0,1 1 0 0 0,-5 24 651 0 0,1-7-114 0 0,4-18-546 0 0,0 0 0 0 0,0 0 0 0 0,0-1 0 0 0,0 1 0 0 0,0 0 0 0 0,1 0 0 0 0,-1-1 0 0 0,0 1 0 0 0,0 0-1 0 0,1-1 1 0 0,-1 1 0 0 0,1 0 0 0 0,-1-1 0 0 0,0 1 0 0 0,1 0 0 0 0,-1-1 0 0 0,1 1 0 0 0,0-1 0 0 0,-1 1 0 0 0,1-1 0 0 0,-1 1 0 0 0,1-1 0 0 0,0 1 0 0 0,-1-1 0 0 0,1 0 0 0 0,1 1 0 0 0,1 0 18 0 0,0 0 0 0 0,1 0 0 0 0,-1-1 0 0 0,0 1 0 0 0,0-1 1 0 0,7 0-1 0 0,-1 0-28 0 0,0-1 0 0 0,0 0 0 0 0,-1-1 0 0 0,12-3 0 0 0,-8 1-19 0 0,0 0 0 0 0,-1-2-1 0 0,0 1 1 0 0,0-1 0 0 0,-1-1 0 0 0,0 0 0 0 0,16-14 0 0 0,-20 15 14 0 0,0 0 1 0 0,-1-1-1 0 0,1 1 1 0 0,-2-1 0 0 0,1 0-1 0 0,-1-1 1 0 0,0 1-1 0 0,0-1 1 0 0,-1 1 0 0 0,0-1-1 0 0,-1 0 1 0 0,3-10-1 0 0,-2-14 972 0 0,-4 34-978 0 0,0 1 1 0 0,0-1 0 0 0,1 0 0 0 0,-1 1 0 0 0,1-1 0 0 0,-1 1 0 0 0,1-1 0 0 0,0 1-1 0 0,0 2 1 0 0,-1 5-18 0 0,-9 61 355 0 0,0 139 0 0 0,22 72 663 0 0,-6-201-826 0 0,0-17-74 0 0,-5 90 0 0 0,-1-149-103 0 0,0 0 0 0 0,-1 0-1 0 0,0 0 1 0 0,0 0 0 0 0,0 0-1 0 0,0-1 1 0 0,-1 1 0 0 0,0 0-1 0 0,0-1 1 0 0,0 1 0 0 0,-1-1-1 0 0,1 0 1 0 0,-1 0 0 0 0,0 0-1 0 0,0 0 1 0 0,0 0 0 0 0,-5 3 0 0 0,4-4-6 0 0,1-1-1 0 0,-1 0 1 0 0,1 0 0 0 0,-1-1 0 0 0,1 1 0 0 0,-1-1 0 0 0,0 0 0 0 0,0 0 0 0 0,0 0 0 0 0,0 0 0 0 0,0-1 0 0 0,0 1 0 0 0,0-1 0 0 0,0 0 0 0 0,0 0 0 0 0,0-1 0 0 0,0 1 0 0 0,0-1 0 0 0,0 0 0 0 0,1 0 0 0 0,-7-2 0 0 0,3 0-4 0 0,0-1 0 0 0,-1 1 0 0 0,2-1 0 0 0,-1-1 0 0 0,0 1 0 0 0,1-1 0 0 0,0 0 0 0 0,0-1 0 0 0,1 1 0 0 0,-1-1 0 0 0,1 0 0 0 0,0 0-1 0 0,1-1 1 0 0,0 0 0 0 0,0 0 0 0 0,-5-10 0 0 0,3 2-4 0 0,0 0 0 0 0,1 0 0 0 0,0-1 0 0 0,2 0 0 0 0,-1 0 0 0 0,-1-32 0 0 0,5 23 2 0 0,1 1-1 0 0,0 0 1 0 0,2 0 0 0 0,1 0-1 0 0,1 0 1 0 0,15-44 0 0 0,-14 53 10 0 0,0-1 0 0 0,2 1 0 0 0,-1 0 0 0 0,2 0 0 0 0,0 1 1 0 0,1 0-1 0 0,0 1 0 0 0,1 0 0 0 0,0 1 0 0 0,24-20 0 0 0,-27 26 7 0 0,-1 1 0 0 0,2 0-1 0 0,-1 0 1 0 0,0 1 0 0 0,1 0-1 0 0,0 0 1 0 0,12-2 0 0 0,-18 4-25 0 0,1 2 1 0 0,0-1 0 0 0,0 0-1 0 0,0 1 1 0 0,0 0-1 0 0,0 0 1 0 0,0 0 0 0 0,0 0-1 0 0,0 1 1 0 0,0-1-1 0 0,0 1 1 0 0,0 0 0 0 0,0 0-1 0 0,0 1 1 0 0,0-1-1 0 0,-1 1 1 0 0,1 0 0 0 0,-1 0-1 0 0,6 4 1 0 0,-8-5-72 0 0,0 0-1 0 0,0 0 1 0 0,1 0 0 0 0,-1 0 0 0 0,-1 1 0 0 0,1-1-1 0 0,0 0 1 0 0,0 1 0 0 0,0-1 0 0 0,-1 1 0 0 0,1-1-1 0 0,-1 1 1 0 0,1-1 0 0 0,-1 1 0 0 0,1-1 0 0 0,-1 1-1 0 0,0-1 1 0 0,0 1 0 0 0,0 0 0 0 0,0-1 0 0 0,0 3 0 0 0,0 10-995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15.811"/>
    </inkml:context>
    <inkml:brush xml:id="br0">
      <inkml:brushProperty name="width" value="0.1" units="cm"/>
      <inkml:brushProperty name="height" value="0.1" units="cm"/>
      <inkml:brushProperty name="color" value="#E71224"/>
    </inkml:brush>
  </inkml:definitions>
  <inkml:trace contextRef="#ctx0" brushRef="#br0">1 538 8329 0 0,'23'-16'449'0'0,"0"1"1"0"0,1 1-1 0 0,0 1 1 0 0,51-19-1 0 0,110-24 801 0 0,313-43-269 0 0,6 31-662 0 0,-482 65-308 0 0,288-34 109 0 0,757-109 463 0 0,-1033 141-563 0 0,-15 2 33 0 0,0 0 1 0 0,33-11 0 0 0,-53 14-63 0 0,1-1 1 0 0,0 1 0 0 0,-1-1 0 0 0,1 1-1 0 0,-1-1 1 0 0,1 1 0 0 0,-1-1-1 0 0,1 1 1 0 0,-1-1 0 0 0,1 1 0 0 0,-1 0-1 0 0,1-1 1 0 0,-1 1 0 0 0,0 0 0 0 0,1-1-1 0 0,-1 1 1 0 0,0 0 0 0 0,1 0-1 0 0,-1 0 1 0 0,0 0 0 0 0,1 0 0 0 0,-1-1-1 0 0,-1 1 1 0 0,-23-6-630 0 0,-39 7-1593 0 0,54 0 1830 0 0,-23 1-898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33.631"/>
    </inkml:context>
    <inkml:brush xml:id="br0">
      <inkml:brushProperty name="width" value="0.1" units="cm"/>
      <inkml:brushProperty name="height" value="0.1" units="cm"/>
      <inkml:brushProperty name="color" value="#E71224"/>
    </inkml:brush>
  </inkml:definitions>
  <inkml:trace contextRef="#ctx0" brushRef="#br0">286 191 6813 0 0,'-3'-7'154'0'0,"0"0"1"0"0,1 0 0 0 0,0 0 0 0 0,0 0 0 0 0,0-1-1 0 0,1 1 1 0 0,0 0 0 0 0,1-1 0 0 0,0 1 0 0 0,0-1-1 0 0,2-14 1 0 0,-2 22-125 0 0,1 0 0 0 0,-1 0 0 0 0,0 0-1 0 0,0-1 1 0 0,0 1 0 0 0,0 0 0 0 0,0 0 0 0 0,1 0 0 0 0,-1 0-1 0 0,0-1 1 0 0,0 1 0 0 0,0 0 0 0 0,0 0 0 0 0,0 0 0 0 0,0 0-1 0 0,0-1 1 0 0,0 1 0 0 0,0 0 0 0 0,0 0 0 0 0,0 0 0 0 0,0-1-1 0 0,0 1 1 0 0,0 0 0 0 0,0 0 0 0 0,0 0 0 0 0,0-1 0 0 0,0 1-1 0 0,0 0 1 0 0,0 0 0 0 0,0 0 0 0 0,0-1 0 0 0,0 1 0 0 0,0 0-1 0 0,-1 0 1 0 0,1 0 0 0 0,0 0 0 0 0,0-1 0 0 0,0 1 0 0 0,0 0-1 0 0,0 0 1 0 0,0 0 0 0 0,-1 0 0 0 0,1 0 0 0 0,0 0 0 0 0,0-1-1 0 0,0 1 1 0 0,0 0 0 0 0,-1 0 0 0 0,1 0 0 0 0,0 0 0 0 0,-1 0-1 0 0,-11 8 703 0 0,-24 29-472 0 0,26-27-179 0 0,-19 21 100 0 0,1 1 0 0 0,2 0 0 0 0,-34 58 0 0 0,50-73-130 0 0,0 0 0 0 0,2 1 0 0 0,0 0 0 0 0,1 1 0 0 0,1-1 0 0 0,1 1-1 0 0,0 1 1 0 0,2-1 0 0 0,-3 38 0 0 0,6-47-38 0 0,1-1 0 0 0,-1 1 0 0 0,2 0 0 0 0,0-1-1 0 0,0 1 1 0 0,0-1 0 0 0,1 0 0 0 0,1 0 0 0 0,-1 0 0 0 0,2 0 0 0 0,-1 0 0 0 0,12 15-1 0 0,-8-14 5 0 0,0-1 0 0 0,1 1 0 0 0,0-2 0 0 0,1 1-1 0 0,0-1 1 0 0,1 0 0 0 0,-1-1 0 0 0,24 11 0 0 0,-13-9-5 0 0,1-1 0 0 0,0 0 1 0 0,0-2-1 0 0,0 0 1 0 0,1-2-1 0 0,0 0 0 0 0,0-2 1 0 0,0 0-1 0 0,1-2 0 0 0,34-3 1 0 0,-39 0-31 0 0,-1 0-1 0 0,1-1 1 0 0,-1-1 0 0 0,0-1 0 0 0,-1 0 0 0 0,1-2-1 0 0,-1 0 1 0 0,-1-1 0 0 0,1 0 0 0 0,-2-1 0 0 0,27-22-1 0 0,-33 24 5 0 0,1-2-1 0 0,-1 1 0 0 0,-1-1 0 0 0,0 0 0 0 0,0-1 0 0 0,-1 0 0 0 0,0 0 1 0 0,-1 0-1 0 0,-1-1 0 0 0,1 0 0 0 0,-2 0 0 0 0,0 0 0 0 0,0-1 0 0 0,-1 0 0 0 0,-1 1 1 0 0,0-1-1 0 0,0-22 0 0 0,-3 13-12 0 0,-1 0 1 0 0,-1 1-1 0 0,0-1 0 0 0,-2 1 1 0 0,-1 0-1 0 0,0 0 1 0 0,-2 0-1 0 0,0 1 1 0 0,-12-19-1 0 0,7 15-54 0 0,-1 1 1 0 0,-1 1-1 0 0,0 1 1 0 0,-2 0-1 0 0,-1 1 1 0 0,0 1-1 0 0,-22-17 1 0 0,30 28 39 0 0,-1 0 1 0 0,0 1 0 0 0,0 1 0 0 0,0-1-1 0 0,-1 2 1 0 0,0 0 0 0 0,0 0 0 0 0,-1 1-1 0 0,1 0 1 0 0,-1 2 0 0 0,-20-4 0 0 0,27 6-32 0 0,-1 0 0 0 0,1-1 0 0 0,0 2 1 0 0,-1-1-1 0 0,1 1 0 0 0,0 0 1 0 0,0 0-1 0 0,-1 1 0 0 0,1 0 0 0 0,0 0 1 0 0,1 1-1 0 0,-1-1 0 0 0,0 1 1 0 0,1 0-1 0 0,-1 1 0 0 0,1-1 1 0 0,0 1-1 0 0,0 0 0 0 0,0 0 0 0 0,1 1 1 0 0,0 0-1 0 0,-1-1 0 0 0,2 1 1 0 0,-1 1-1 0 0,-5 8 0 0 0,4-2-369 0 0,0 0 0 0 0,1 1 0 0 0,0-1 0 0 0,-4 25 0 0 0,5-5-587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34.015"/>
    </inkml:context>
    <inkml:brush xml:id="br0">
      <inkml:brushProperty name="width" value="0.1" units="cm"/>
      <inkml:brushProperty name="height" value="0.1" units="cm"/>
      <inkml:brushProperty name="color" value="#E71224"/>
    </inkml:brush>
  </inkml:definitions>
  <inkml:trace contextRef="#ctx0" brushRef="#br0">13 4 6001 0 0,'-10'-3'957'0'0,"8"9"329"0"0,8 19 417 0 0,-4-17-1826 0 0,13 38 552 0 0,-3 1-1 0 0,-2 0 0 0 0,-2 1 0 0 0,4 84 1 0 0,-11-84-357 0 0,-1 36-91 0 0,-1-64-136 0 0,-5 41-446 0 0,5-57 314 0 0,0 1-1 0 0,0-1 1 0 0,0 1 0 0 0,-1-1 0 0 0,0 1-1 0 0,0-1 1 0 0,0 0 0 0 0,0 0-1 0 0,-6 8 1 0 0,4-7-1006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4:33.090"/>
    </inkml:context>
    <inkml:brush xml:id="br0">
      <inkml:brushProperty name="width" value="0.1" units="cm"/>
      <inkml:brushProperty name="height" value="0.1" units="cm"/>
      <inkml:brushProperty name="color" value="#E71224"/>
    </inkml:brush>
  </inkml:definitions>
  <inkml:trace contextRef="#ctx0" brushRef="#br0">250 349 6501 0 0,'9'-11'462'0'0,"-8"10"-413"0"0,-1 1-1 0 0,1-1 1 0 0,0 0 0 0 0,0 0-1 0 0,-1 1 1 0 0,1-1-1 0 0,-1 0 1 0 0,1 0 0 0 0,-1 0-1 0 0,1 0 1 0 0,-1 0-1 0 0,1 0 1 0 0,-1 0 0 0 0,0 0-1 0 0,1 0 1 0 0,-1 0-1 0 0,0-1 1 0 0,1-7 270 0 0,0 0 0 0 0,-1 1 0 0 0,0-1 0 0 0,-1 1 1 0 0,1-1-1 0 0,-2 1 0 0 0,1-1 0 0 0,-1 1 0 0 0,0 0 0 0 0,-1-1 0 0 0,-6-11 0 0 0,8 17-280 0 0,-1 0 0 0 0,1 0 1 0 0,-1 0-1 0 0,0 1 0 0 0,0-1 0 0 0,0 1 0 0 0,0-1 0 0 0,0 1 0 0 0,-1 0 0 0 0,1 0 0 0 0,-1 0 0 0 0,0 0 1 0 0,1 0-1 0 0,-1 0 0 0 0,0 1 0 0 0,0-1 0 0 0,0 1 0 0 0,0 0 0 0 0,0 0 0 0 0,0 0 0 0 0,-1 0 0 0 0,1 1 0 0 0,0-1 1 0 0,0 1-1 0 0,-1 0 0 0 0,1 0 0 0 0,0 0 0 0 0,0 0 0 0 0,-1 1 0 0 0,1-1 0 0 0,0 1 0 0 0,0 0 0 0 0,-4 1 1 0 0,-2 1 0 0 0,0 1 0 0 0,0 1 0 0 0,0-1 0 0 0,0 2 0 0 0,1-1 1 0 0,0 1-1 0 0,0 0 0 0 0,0 0 0 0 0,1 1 0 0 0,0 0 0 0 0,0 1 1 0 0,1 0-1 0 0,0 0 0 0 0,0 0 0 0 0,0 0 0 0 0,2 1 1 0 0,-1 0-1 0 0,1 0 0 0 0,0 0 0 0 0,1 1 0 0 0,0 0 0 0 0,0-1 1 0 0,1 1-1 0 0,0 0 0 0 0,1 0 0 0 0,0 0 0 0 0,1 0 0 0 0,0 0 1 0 0,1 0-1 0 0,3 19 0 0 0,-3-25-18 0 0,0 0 1 0 0,0 1-1 0 0,1-1 1 0 0,0 0-1 0 0,0 0 1 0 0,0 0-1 0 0,0 0 1 0 0,1 0-1 0 0,0 0 1 0 0,0-1-1 0 0,0 1 0 0 0,0-1 1 0 0,0 0-1 0 0,7 5 1 0 0,-4-4 6 0 0,0 0 1 0 0,1 0-1 0 0,-1-1 1 0 0,1 0 0 0 0,0-1-1 0 0,0 1 1 0 0,0-1-1 0 0,12 1 1 0 0,-7-1-63 0 0,0-1 0 0 0,0 0-1 0 0,0-1 1 0 0,0-1 0 0 0,0 0 0 0 0,0 0 0 0 0,0-2 0 0 0,0 1 0 0 0,-1-1 0 0 0,1-1-1 0 0,11-5 1 0 0,-15 6-72 0 0,0-1-1 0 0,0 0 0 0 0,0-1 1 0 0,-1 0-1 0 0,1 0 0 0 0,-1 0 0 0 0,-1-1 1 0 0,1 0-1 0 0,-1 0 0 0 0,0-1 1 0 0,0 0-1 0 0,6-10 0 0 0,-9 12 34 0 0,2-4-43 0 0,1-1 0 0 0,-1 0 0 0 0,0 0 0 0 0,-1 0 0 0 0,0-1 1 0 0,-1 1-1 0 0,0-1 0 0 0,-1 0 0 0 0,2-18 0 0 0,-4 5 85 0 0,-2 0 0 0 0,-1 0 0 0 0,0 0 0 0 0,-2 1 0 0 0,-10-32 1 0 0,-1-4 273 0 0,9 36-48 0 0,5 19-100 0 0,0-1 0 0 0,1 1 0 0 0,0-1-1 0 0,0 1 1 0 0,0-1 0 0 0,0-5 0 0 0,9 32-12 0 0,2 17 152 0 0,-2 0 1 0 0,-2 1 0 0 0,-2 0-1 0 0,-1 65 1 0 0,4 36 151 0 0,-5-130-365 0 0,1 1 0 0 0,5 18 0 0 0,1 2 44 0 0,-8-31 58 0 0,0-8-65 0 0,-2-18-59 0 0,1 4-33 0 0,0 6 11 0 0,1 1 1 0 0,0 0-1 0 0,2 0 0 0 0,-1 0 0 0 0,8-22 0 0 0,-8 31 17 0 0,0-1 0 0 0,0 1 1 0 0,1-1-1 0 0,-1 1 0 0 0,1 0 1 0 0,1-1-1 0 0,-1 2 0 0 0,1-1 0 0 0,0 0 1 0 0,0 1-1 0 0,0-1 0 0 0,0 1 1 0 0,1 0-1 0 0,0 1 0 0 0,0-1 0 0 0,5-2 1 0 0,-6 4-4 0 0,-1 1 0 0 0,1-1 0 0 0,0 1 0 0 0,-1 0 0 0 0,1 0 0 0 0,0 0 0 0 0,-1 1 0 0 0,1-1 0 0 0,0 1 0 0 0,0 0 0 0 0,0 0 0 0 0,0 0 0 0 0,-1 1 0 0 0,1-1 0 0 0,0 1 0 0 0,0 0 1 0 0,3 1-1 0 0,-1 1 5 0 0,-2-1 1 0 0,1 1 0 0 0,0 0 0 0 0,0 0 0 0 0,-1 1 0 0 0,1-1 0 0 0,-1 1 0 0 0,0 0 0 0 0,-1 0 0 0 0,7 8 0 0 0,-3-1 28 0 0,1 1 1 0 0,-2 0 0 0 0,0 0 0 0 0,0 0 0 0 0,-1 1 0 0 0,-1 0-1 0 0,0 0 1 0 0,4 26 0 0 0,5 42-1425 0 0,-13-80 1301 0 0,0-1 0 0 0,0 1 0 0 0,0-1 1 0 0,0 0-1 0 0,-1 1 0 0 0,1-1 0 0 0,0 0 1 0 0,0 1-1 0 0,0-1 0 0 0,-1 0 1 0 0,1 1-1 0 0,0-1 0 0 0,0 0 0 0 0,-1 0 1 0 0,1 1-1 0 0,0-1 0 0 0,-1 0 1 0 0,1 0-1 0 0,0 0 0 0 0,-1 1 0 0 0,1-1 1 0 0,0 0-1 0 0,-1 0 0 0 0,1 0 0 0 0,0 0 1 0 0,-1 0-1 0 0,1 0 0 0 0,-1 0 1 0 0,1 1-1 0 0,0-1 0 0 0,-1 0 0 0 0,1-1 1 0 0,-1 1-1 0 0,1 0 0 0 0,0 0 1 0 0,-1 0-1 0 0,1 0 0 0 0,0 0 0 0 0,-1 0 1 0 0,1 0-1 0 0,-1-1 0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34.356"/>
    </inkml:context>
    <inkml:brush xml:id="br0">
      <inkml:brushProperty name="width" value="0.1" units="cm"/>
      <inkml:brushProperty name="height" value="0.1" units="cm"/>
      <inkml:brushProperty name="color" value="#E71224"/>
    </inkml:brush>
  </inkml:definitions>
  <inkml:trace contextRef="#ctx0" brushRef="#br0">446 138 6409 0 0,'-11'-19'238'0'0,"-32"-58"-42"0"0,32 58 1676 0 0,-14 14-1712 0 0,-78-12 3 0 0,65 17-72 0 0,22 7-40 0 0,8-2-33 0 0,-27 14-130 0 0,2 1-1 0 0,0 1 1 0 0,-55 49-1 0 0,86-69-324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34.682"/>
    </inkml:context>
    <inkml:brush xml:id="br0">
      <inkml:brushProperty name="width" value="0.1" units="cm"/>
      <inkml:brushProperty name="height" value="0.1" units="cm"/>
      <inkml:brushProperty name="color" value="#E71224"/>
    </inkml:brush>
  </inkml:definitions>
  <inkml:trace contextRef="#ctx0" brushRef="#br0">303 0 6721 0 0,'-35'17'251'0'0,"0"0"1"0"0,2 3 0 0 0,-41 29-1 0 0,69-45-221 0 0,-30 15 153 0 0,30-17-173 0 0,-1 1 1 0 0,1-1 0 0 0,0 2-1 0 0,0-1 1 0 0,0 0 0 0 0,0 1 0 0 0,0 0-1 0 0,1 0 1 0 0,-7 8 0 0 0,6-6-23 0 0,1 0 1 0 0,-1 1 0 0 0,-5 13-1 0 0,9-17-97 0 0,0 0 0 0 0,0 0-1 0 0,0 0 1 0 0,1 0-1 0 0,-1 0 1 0 0,1 0 0 0 0,0 0-1 0 0,0 0 1 0 0,0 0-1 0 0,0 0 1 0 0,0 1 0 0 0,2 4-1 0 0,0 0-604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35.006"/>
    </inkml:context>
    <inkml:brush xml:id="br0">
      <inkml:brushProperty name="width" value="0.1" units="cm"/>
      <inkml:brushProperty name="height" value="0.1" units="cm"/>
      <inkml:brushProperty name="color" value="#E71224"/>
    </inkml:brush>
  </inkml:definitions>
  <inkml:trace contextRef="#ctx0" brushRef="#br0">0 5 8793 0 0,'1'-1'-99'0'0,"4"-2"-31"0"0,15 6 1294 0 0,27 11-1166 0 0,-35-10-200 0 0,14 16-486 0 0,76 60 202 0 0,-76-60-172 0 0</inkml:trace>
  <inkml:trace contextRef="#ctx0" brushRef="#br0" timeOffset="1">241 309 9977 0 0,'0'0'1104'0'0,"-8"-18"-932"0"0,99 117-1716 0 0,-71-72 484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36.093"/>
    </inkml:context>
    <inkml:brush xml:id="br0">
      <inkml:brushProperty name="width" value="0.1" units="cm"/>
      <inkml:brushProperty name="height" value="0.1" units="cm"/>
      <inkml:brushProperty name="color" value="#E71224"/>
    </inkml:brush>
  </inkml:definitions>
  <inkml:trace contextRef="#ctx0" brushRef="#br0">336 243 4192 0 0,'3'-9'289'0'0,"2"0"0"0"0,-1 0-1 0 0,1 0 1 0 0,11-14-1 0 0,-12 18-28 0 0,1 0 0 0 0,-1-1 0 0 0,-1 1 0 0 0,1-1 0 0 0,-1 0 0 0 0,0 0 0 0 0,-1-1 0 0 0,1 1 0 0 0,-1 0 0 0 0,0-1 0 0 0,1-13 0 0 0,-3 19-193 0 0,0 0-1 0 0,0 0 0 0 0,0-1 0 0 0,0 1 0 0 0,0 0 0 0 0,0 0 0 0 0,0 0 0 0 0,0-1 0 0 0,-1 1 0 0 0,1 0 0 0 0,-1 0 0 0 0,1 0 0 0 0,0 0 0 0 0,-1 0 0 0 0,0 0 0 0 0,1 0 0 0 0,-1 0 0 0 0,0 0 1 0 0,0 0-1 0 0,1 0 0 0 0,-1 0 0 0 0,0 0 0 0 0,-2-1 0 0 0,1 1 6 0 0,1 1 1 0 0,-1-1-1 0 0,0 1 1 0 0,0 0 0 0 0,1-1-1 0 0,-1 1 1 0 0,0 0-1 0 0,0 0 1 0 0,0 0-1 0 0,1 0 1 0 0,-1 0-1 0 0,0 1 1 0 0,0-1-1 0 0,-2 1 1 0 0,-6 3 70 0 0,0-1 1 0 0,0 2-1 0 0,1-1 0 0 0,-11 8 1 0 0,-3 2-75 0 0,1 2 0 0 0,0 1 0 0 0,2 1 0 0 0,0 0 1 0 0,1 2-1 0 0,1 0 0 0 0,0 1 0 0 0,-21 36 0 0 0,23-33 82 0 0,2 2-1 0 0,1 0 0 0 0,1 1 1 0 0,1 0-1 0 0,1 0 0 0 0,2 1 0 0 0,-9 54 1 0 0,15-67-92 0 0,1 1 1 0 0,0-1-1 0 0,1 1 1 0 0,1 0-1 0 0,0-1 1 0 0,1 1-1 0 0,1-1 1 0 0,0 0-1 0 0,9 22 1 0 0,-9-28-43 0 0,1 0 0 0 0,0-1-1 0 0,1 0 1 0 0,0 1 0 0 0,0-2 0 0 0,1 1 0 0 0,0-1 0 0 0,1 0 0 0 0,-1 0 0 0 0,1 0 0 0 0,0-1 0 0 0,1 0 0 0 0,0-1 0 0 0,-1 0 0 0 0,2 0-1 0 0,15 7 1 0 0,-8-6-8 0 0,1-1-1 0 0,-1 0 1 0 0,1-1-1 0 0,0-1 0 0 0,0-1 1 0 0,0 0-1 0 0,1-1 1 0 0,-1-1-1 0 0,0-1 0 0 0,1 0 1 0 0,-1-1-1 0 0,0-1 1 0 0,0-1-1 0 0,-1 0 1 0 0,1-1-1 0 0,-1-1 0 0 0,0-1 1 0 0,22-11-1 0 0,-19 7-56 0 0,0-1 1 0 0,-1 0-1 0 0,0-1 0 0 0,-1-1 0 0 0,-1-1 0 0 0,0 0 0 0 0,-1-1 1 0 0,0-1-1 0 0,-2 0 0 0 0,0-1 0 0 0,0 0 0 0 0,-2-1 1 0 0,-1-1-1 0 0,9-21 0 0 0,-10 17-105 0 0,-2 0 1 0 0,-1-1-1 0 0,0 0 0 0 0,-2-1 1 0 0,-1 1-1 0 0,-1-1 1 0 0,-3-50-1 0 0,-1 53 30 0 0,-1 1-1 0 0,-1-1 1 0 0,0 1 0 0 0,-2 0 0 0 0,-1 0-1 0 0,0 0 1 0 0,-2 1 0 0 0,0 0 0 0 0,-15-23-1 0 0,19 37-8 0 0,0 0 0 0 0,-1 0 0 0 0,1 0 0 0 0,-1 1 0 0 0,0 0 0 0 0,-1 0 0 0 0,1 1 0 0 0,-1 0 0 0 0,0 0 0 0 0,-1 0 0 0 0,1 1 0 0 0,-1 0 0 0 0,0 1-1 0 0,0-1 1 0 0,0 1 0 0 0,0 1 0 0 0,0 0 0 0 0,-1 0 0 0 0,1 1 0 0 0,-1 0 0 0 0,0 0 0 0 0,1 1 0 0 0,-1 0 0 0 0,1 0 0 0 0,-1 1 0 0 0,1 0 0 0 0,-1 1-1 0 0,1 0 1 0 0,-1 0 0 0 0,1 1 0 0 0,0 0 0 0 0,0 0 0 0 0,0 1 0 0 0,-12 8 0 0 0,-12 8-915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36.561"/>
    </inkml:context>
    <inkml:brush xml:id="br0">
      <inkml:brushProperty name="width" value="0.1" units="cm"/>
      <inkml:brushProperty name="height" value="0.1" units="cm"/>
      <inkml:brushProperty name="color" value="#E71224"/>
    </inkml:brush>
  </inkml:definitions>
  <inkml:trace contextRef="#ctx0" brushRef="#br0">49 1 6785 0 0,'-5'50'2935'0'0,"3"-29"-2340"0"0,-4 149 1706 0 0,1-30-1120 0 0,-19 172 391 0 0,22-285-1564 0 0,0 3-57 0 0,0-1 0 0 0,2 1 0 0 0,5 43 0 0 0,-6-60-1334 0 0,-1-25-1153 0 0,2-3 875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36.904"/>
    </inkml:context>
    <inkml:brush xml:id="br0">
      <inkml:brushProperty name="width" value="0.1" units="cm"/>
      <inkml:brushProperty name="height" value="0.1" units="cm"/>
      <inkml:brushProperty name="color" value="#E71224"/>
    </inkml:brush>
  </inkml:definitions>
  <inkml:trace contextRef="#ctx0" brushRef="#br0">313 9 6689 0 0,'0'0'1771'0'0,"-9"-1"-1595"0"0,-96-7 63 0 0,99 8-222 0 0,-1 1 0 0 0,1 0 1 0 0,-1 0-1 0 0,1 1 1 0 0,-1 0-1 0 0,1 0 0 0 0,0 0 1 0 0,0 1-1 0 0,0 0 0 0 0,0 0 1 0 0,-9 7-1 0 0,3-3-15 0 0,-4 2-25 0 0,-34 22-13 0 0,46-28-88 0 0,0 0 0 0 0,-1 0-1 0 0,2 1 1 0 0,-1 0 0 0 0,0-1 0 0 0,1 1 0 0 0,0 1 0 0 0,-4 4 0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37.249"/>
    </inkml:context>
    <inkml:brush xml:id="br0">
      <inkml:brushProperty name="width" value="0.1" units="cm"/>
      <inkml:brushProperty name="height" value="0.1" units="cm"/>
      <inkml:brushProperty name="color" value="#E71224"/>
    </inkml:brush>
  </inkml:definitions>
  <inkml:trace contextRef="#ctx0" brushRef="#br0">179 1 7357 0 0,'0'0'3427'0'0,"1"4"-3075"0"0,4 18 997 0 0,-16-5-1222 0 0,-35 49-65 0 0,35-50-123 0 0,-7 11-440 0 0,-53 85 41 0 0,61-97 321 0 0,-7 13-622 0 0,17-27 697 0 0,0-1-1 0 0,0 0 0 0 0,-1 1 1 0 0,1-1-1 0 0,0 1 0 0 0,0-1 0 0 0,0 1 1 0 0,0-1-1 0 0,0 1 0 0 0,0-1 0 0 0,0 1 1 0 0,0-1-1 0 0,0 0 0 0 0,0 1 1 0 0,1-1-1 0 0,-1 1 0 0 0,0-1 0 0 0,0 1 1 0 0,0-1-1 0 0,0 1 0 0 0,1-1 1 0 0,-1 0-1 0 0,1 1 0 0 0,1 5-761 0 0,0-2-414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37.620"/>
    </inkml:context>
    <inkml:brush xml:id="br0">
      <inkml:brushProperty name="width" value="0.1" units="cm"/>
      <inkml:brushProperty name="height" value="0.1" units="cm"/>
      <inkml:brushProperty name="color" value="#E71224"/>
    </inkml:brush>
  </inkml:definitions>
  <inkml:trace contextRef="#ctx0" brushRef="#br0">4 37 6125 0 0,'-1'-8'232'0'0,"0"-10"166"0"0,0 18-334 0 0,1-1-1 0 0,0 1 1 0 0,0 0 0 0 0,0 0 0 0 0,0 0 0 0 0,0-1-1 0 0,0 1 1 0 0,0 0 0 0 0,0 0 0 0 0,0-1 0 0 0,0 1-1 0 0,0 0 1 0 0,0 0 0 0 0,0 0 0 0 0,0-1-1 0 0,0 1 1 0 0,0 0 0 0 0,0 0 0 0 0,0-1 0 0 0,0 1-1 0 0,0 0 1 0 0,0 0 0 0 0,0 0 0 0 0,0-1 0 0 0,0 1-1 0 0,0 0 1 0 0,0 0 0 0 0,1 0 0 0 0,-1-1 0 0 0,0 1-1 0 0,0 0 1 0 0,0 0 0 0 0,0 0 0 0 0,1 0-1 0 0,-1 0 1 0 0,0-1 0 0 0,0 1 0 0 0,0 0 0 0 0,0 0-1 0 0,1 0 1 0 0,-1 0 0 0 0,0 0 0 0 0,1 0 0 0 0,12-2 2113 0 0,7 3-1496 0 0,-10 1-618 0 0,1 1-1 0 0,-1 0 0 0 0,0 0 0 0 0,0 1 0 0 0,-1 0 0 0 0,1 1 0 0 0,-1 0 1 0 0,0 1-1 0 0,0 0 0 0 0,-1 0 0 0 0,1 1 0 0 0,-1 0 0 0 0,9 11 0 0 0,-3-3-115 0 0,-2 1-1 0 0,0 0 0 0 0,0 1 1 0 0,-2 0-1 0 0,0 1 0 0 0,8 20 1 0 0,-16-33-261 0 0,0 0 0 0 0,0 0 0 0 0,0 0 1 0 0,-1 1-1 0 0,0-1 0 0 0,0 0 0 0 0,-1 1 1 0 0,1-1-1 0 0,-1 0 0 0 0,0 1 0 0 0,-2 9 1 0 0,0-3-932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37.961"/>
    </inkml:context>
    <inkml:brush xml:id="br0">
      <inkml:brushProperty name="width" value="0.1" units="cm"/>
      <inkml:brushProperty name="height" value="0.1" units="cm"/>
      <inkml:brushProperty name="color" value="#E71224"/>
    </inkml:brush>
  </inkml:definitions>
  <inkml:trace contextRef="#ctx0" brushRef="#br0">5 0 9129 0 0,'-4'0'96'0'0,"4"2"340"0"0,10 0-128 0 0,-4 2 100 0 0,2 0 24 0 0,4 1-4 0 0,-2-5 16 0 0,8 2-108 0 0,3 6-76 0 0,1-3-76 0 0,0 0-52 0 0,5 1-112 0 0,-1 7-196 0 0,-2 2-172 0 0,0 7-392 0 0,-1-2-376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08:36:58.939"/>
    </inkml:context>
    <inkml:brush xml:id="br0">
      <inkml:brushProperty name="width" value="0.1" units="cm"/>
      <inkml:brushProperty name="height" value="0.1" units="cm"/>
      <inkml:brushProperty name="color" value="#E71224"/>
    </inkml:brush>
  </inkml:definitions>
  <inkml:trace contextRef="#ctx0" brushRef="#br0">121 54 5941 0 0,'0'-1'45'0'0,"1"-1"1"0"0,-1 0 0 0 0,0 0 0 0 0,0 0-1 0 0,1 1 1 0 0,-1-1 0 0 0,0 0 0 0 0,-1 0-1 0 0,1 0 1 0 0,0 1 0 0 0,0-1-1 0 0,-1 0 1 0 0,1 0 0 0 0,-1 0 0 0 0,1 1-1 0 0,-1-1 1 0 0,-2-3 0 0 0,2 3 115 0 0,-1 1 1 0 0,0-1-1 0 0,0 0 1 0 0,0 1-1 0 0,0-1 1 0 0,0 1-1 0 0,0 0 1 0 0,0-1-1 0 0,0 1 0 0 0,0 0 1 0 0,-1 0-1 0 0,-4-1 1 0 0,6 2-41 0 0,1 1 1 0 0,-1-1-1 0 0,0 0 0 0 0,0 0 1 0 0,0 0-1 0 0,0 1 1 0 0,0-1-1 0 0,0 0 0 0 0,0 1 1 0 0,1-1-1 0 0,-1 1 1 0 0,0-1-1 0 0,0 1 0 0 0,0-1 1 0 0,1 1-1 0 0,-1 0 1 0 0,0-1-1 0 0,1 1 0 0 0,-1 0 1 0 0,1 0-1 0 0,-1-1 0 0 0,1 1 1 0 0,-1 0-1 0 0,1 0 1 0 0,-1 1-1 0 0,-10 23 1246 0 0,-17 158 932 0 0,2 171 32 0 0,36 2-366 0 0,67 359 2031 0 0,-64-544-4071 0 0,-13-163-253 0 0,-5-19-448 0 0,-3-23-859 0 0,4 11-656 0 0,-11-36 1 0 0,6 29 257 0 0,3 0-167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5/3/2024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5/3/2024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pi.sap.com/" TargetMode="External"/><Relationship Id="rId2" Type="http://schemas.openxmlformats.org/officeDocument/2006/relationships/image" Target="../media/image227.png"/><Relationship Id="rId1" Type="http://schemas.openxmlformats.org/officeDocument/2006/relationships/slideLayout" Target="../slideLayouts/slideLayout2.xml"/><Relationship Id="rId6" Type="http://schemas.openxmlformats.org/officeDocument/2006/relationships/image" Target="../media/image228.png"/><Relationship Id="rId5" Type="http://schemas.openxmlformats.org/officeDocument/2006/relationships/customXml" Target="../ink/ink221.xml"/><Relationship Id="rId4" Type="http://schemas.openxmlformats.org/officeDocument/2006/relationships/hyperlink" Target="https://help.sap.com/docs/SAP_API_BUSINESS_HUB/e56a6c50d31541ea826021dc8e721a53/505cda9204ed4f6caab58c3413079f13.html?locale=en-US" TargetMode="External"/></Relationships>
</file>

<file path=ppt/slides/_rels/slide11.xml.rels><?xml version="1.0" encoding="UTF-8" standalone="yes"?>
<Relationships xmlns="http://schemas.openxmlformats.org/package/2006/relationships"><Relationship Id="rId117" Type="http://schemas.openxmlformats.org/officeDocument/2006/relationships/image" Target="../media/image286.png"/><Relationship Id="rId299" Type="http://schemas.openxmlformats.org/officeDocument/2006/relationships/image" Target="../media/image377.png"/><Relationship Id="rId21" Type="http://schemas.openxmlformats.org/officeDocument/2006/relationships/image" Target="../media/image238.png"/><Relationship Id="rId63" Type="http://schemas.openxmlformats.org/officeDocument/2006/relationships/image" Target="../media/image259.png"/><Relationship Id="rId159" Type="http://schemas.openxmlformats.org/officeDocument/2006/relationships/image" Target="../media/image307.png"/><Relationship Id="rId324" Type="http://schemas.openxmlformats.org/officeDocument/2006/relationships/customXml" Target="../ink/ink383.xml"/><Relationship Id="rId170" Type="http://schemas.openxmlformats.org/officeDocument/2006/relationships/customXml" Target="../ink/ink306.xml"/><Relationship Id="rId226" Type="http://schemas.openxmlformats.org/officeDocument/2006/relationships/customXml" Target="../ink/ink334.xml"/><Relationship Id="rId268" Type="http://schemas.openxmlformats.org/officeDocument/2006/relationships/customXml" Target="../ink/ink355.xml"/><Relationship Id="rId32" Type="http://schemas.openxmlformats.org/officeDocument/2006/relationships/customXml" Target="../ink/ink237.xml"/><Relationship Id="rId74" Type="http://schemas.openxmlformats.org/officeDocument/2006/relationships/customXml" Target="../ink/ink258.xml"/><Relationship Id="rId128" Type="http://schemas.openxmlformats.org/officeDocument/2006/relationships/customXml" Target="../ink/ink285.xml"/><Relationship Id="rId335" Type="http://schemas.openxmlformats.org/officeDocument/2006/relationships/image" Target="../media/image395.png"/><Relationship Id="rId5" Type="http://schemas.openxmlformats.org/officeDocument/2006/relationships/image" Target="../media/image230.png"/><Relationship Id="rId181" Type="http://schemas.openxmlformats.org/officeDocument/2006/relationships/image" Target="../media/image318.png"/><Relationship Id="rId237" Type="http://schemas.openxmlformats.org/officeDocument/2006/relationships/image" Target="../media/image346.png"/><Relationship Id="rId279" Type="http://schemas.openxmlformats.org/officeDocument/2006/relationships/image" Target="../media/image367.png"/><Relationship Id="rId43" Type="http://schemas.openxmlformats.org/officeDocument/2006/relationships/image" Target="../media/image249.png"/><Relationship Id="rId139" Type="http://schemas.openxmlformats.org/officeDocument/2006/relationships/image" Target="../media/image297.png"/><Relationship Id="rId290" Type="http://schemas.openxmlformats.org/officeDocument/2006/relationships/customXml" Target="../ink/ink366.xml"/><Relationship Id="rId304" Type="http://schemas.openxmlformats.org/officeDocument/2006/relationships/customXml" Target="../ink/ink373.xml"/><Relationship Id="rId346" Type="http://schemas.openxmlformats.org/officeDocument/2006/relationships/customXml" Target="../ink/ink394.xml"/><Relationship Id="rId85" Type="http://schemas.openxmlformats.org/officeDocument/2006/relationships/image" Target="../media/image270.png"/><Relationship Id="rId150" Type="http://schemas.openxmlformats.org/officeDocument/2006/relationships/customXml" Target="../ink/ink296.xml"/><Relationship Id="rId192" Type="http://schemas.openxmlformats.org/officeDocument/2006/relationships/customXml" Target="../ink/ink317.xml"/><Relationship Id="rId206" Type="http://schemas.openxmlformats.org/officeDocument/2006/relationships/customXml" Target="../ink/ink324.xml"/><Relationship Id="rId248" Type="http://schemas.openxmlformats.org/officeDocument/2006/relationships/customXml" Target="../ink/ink345.xml"/><Relationship Id="rId12" Type="http://schemas.openxmlformats.org/officeDocument/2006/relationships/customXml" Target="../ink/ink227.xml"/><Relationship Id="rId108" Type="http://schemas.openxmlformats.org/officeDocument/2006/relationships/customXml" Target="../ink/ink275.xml"/><Relationship Id="rId315" Type="http://schemas.openxmlformats.org/officeDocument/2006/relationships/image" Target="../media/image385.png"/><Relationship Id="rId54" Type="http://schemas.openxmlformats.org/officeDocument/2006/relationships/customXml" Target="../ink/ink248.xml"/><Relationship Id="rId96" Type="http://schemas.openxmlformats.org/officeDocument/2006/relationships/customXml" Target="../ink/ink269.xml"/><Relationship Id="rId161" Type="http://schemas.openxmlformats.org/officeDocument/2006/relationships/image" Target="../media/image308.png"/><Relationship Id="rId217" Type="http://schemas.openxmlformats.org/officeDocument/2006/relationships/image" Target="../media/image336.png"/><Relationship Id="rId259" Type="http://schemas.openxmlformats.org/officeDocument/2006/relationships/image" Target="../media/image357.png"/><Relationship Id="rId23" Type="http://schemas.openxmlformats.org/officeDocument/2006/relationships/image" Target="../media/image239.png"/><Relationship Id="rId119" Type="http://schemas.openxmlformats.org/officeDocument/2006/relationships/image" Target="../media/image287.png"/><Relationship Id="rId270" Type="http://schemas.openxmlformats.org/officeDocument/2006/relationships/customXml" Target="../ink/ink356.xml"/><Relationship Id="rId326" Type="http://schemas.openxmlformats.org/officeDocument/2006/relationships/customXml" Target="../ink/ink384.xml"/><Relationship Id="rId65" Type="http://schemas.openxmlformats.org/officeDocument/2006/relationships/image" Target="../media/image260.png"/><Relationship Id="rId130" Type="http://schemas.openxmlformats.org/officeDocument/2006/relationships/customXml" Target="../ink/ink286.xml"/><Relationship Id="rId172" Type="http://schemas.openxmlformats.org/officeDocument/2006/relationships/customXml" Target="../ink/ink307.xml"/><Relationship Id="rId228" Type="http://schemas.openxmlformats.org/officeDocument/2006/relationships/customXml" Target="../ink/ink335.xml"/><Relationship Id="rId281" Type="http://schemas.openxmlformats.org/officeDocument/2006/relationships/image" Target="../media/image368.png"/><Relationship Id="rId337" Type="http://schemas.openxmlformats.org/officeDocument/2006/relationships/image" Target="../media/image396.png"/><Relationship Id="rId34" Type="http://schemas.openxmlformats.org/officeDocument/2006/relationships/customXml" Target="../ink/ink238.xml"/><Relationship Id="rId76" Type="http://schemas.openxmlformats.org/officeDocument/2006/relationships/customXml" Target="../ink/ink259.xml"/><Relationship Id="rId141" Type="http://schemas.openxmlformats.org/officeDocument/2006/relationships/image" Target="../media/image298.png"/><Relationship Id="rId7" Type="http://schemas.openxmlformats.org/officeDocument/2006/relationships/image" Target="../media/image231.png"/><Relationship Id="rId183" Type="http://schemas.openxmlformats.org/officeDocument/2006/relationships/image" Target="../media/image319.png"/><Relationship Id="rId239" Type="http://schemas.openxmlformats.org/officeDocument/2006/relationships/image" Target="../media/image347.png"/><Relationship Id="rId250" Type="http://schemas.openxmlformats.org/officeDocument/2006/relationships/customXml" Target="../ink/ink346.xml"/><Relationship Id="rId292" Type="http://schemas.openxmlformats.org/officeDocument/2006/relationships/customXml" Target="../ink/ink367.xml"/><Relationship Id="rId306" Type="http://schemas.openxmlformats.org/officeDocument/2006/relationships/customXml" Target="../ink/ink374.xml"/><Relationship Id="rId45" Type="http://schemas.openxmlformats.org/officeDocument/2006/relationships/image" Target="../media/image250.png"/><Relationship Id="rId87" Type="http://schemas.openxmlformats.org/officeDocument/2006/relationships/image" Target="../media/image271.png"/><Relationship Id="rId110" Type="http://schemas.openxmlformats.org/officeDocument/2006/relationships/customXml" Target="../ink/ink276.xml"/><Relationship Id="rId348" Type="http://schemas.openxmlformats.org/officeDocument/2006/relationships/customXml" Target="../ink/ink395.xml"/><Relationship Id="rId152" Type="http://schemas.openxmlformats.org/officeDocument/2006/relationships/customXml" Target="../ink/ink297.xml"/><Relationship Id="rId194" Type="http://schemas.openxmlformats.org/officeDocument/2006/relationships/customXml" Target="../ink/ink318.xml"/><Relationship Id="rId208" Type="http://schemas.openxmlformats.org/officeDocument/2006/relationships/customXml" Target="../ink/ink325.xml"/><Relationship Id="rId261" Type="http://schemas.openxmlformats.org/officeDocument/2006/relationships/image" Target="../media/image358.png"/><Relationship Id="rId14" Type="http://schemas.openxmlformats.org/officeDocument/2006/relationships/customXml" Target="../ink/ink228.xml"/><Relationship Id="rId56" Type="http://schemas.openxmlformats.org/officeDocument/2006/relationships/customXml" Target="../ink/ink249.xml"/><Relationship Id="rId317" Type="http://schemas.openxmlformats.org/officeDocument/2006/relationships/image" Target="../media/image386.png"/><Relationship Id="rId98" Type="http://schemas.openxmlformats.org/officeDocument/2006/relationships/customXml" Target="../ink/ink270.xml"/><Relationship Id="rId121" Type="http://schemas.openxmlformats.org/officeDocument/2006/relationships/image" Target="../media/image288.png"/><Relationship Id="rId163" Type="http://schemas.openxmlformats.org/officeDocument/2006/relationships/image" Target="../media/image309.png"/><Relationship Id="rId219" Type="http://schemas.openxmlformats.org/officeDocument/2006/relationships/image" Target="../media/image337.png"/><Relationship Id="rId230" Type="http://schemas.openxmlformats.org/officeDocument/2006/relationships/customXml" Target="../ink/ink336.xml"/><Relationship Id="rId251" Type="http://schemas.openxmlformats.org/officeDocument/2006/relationships/image" Target="../media/image353.png"/><Relationship Id="rId25" Type="http://schemas.openxmlformats.org/officeDocument/2006/relationships/image" Target="../media/image240.png"/><Relationship Id="rId46" Type="http://schemas.openxmlformats.org/officeDocument/2006/relationships/customXml" Target="../ink/ink244.xml"/><Relationship Id="rId67" Type="http://schemas.openxmlformats.org/officeDocument/2006/relationships/image" Target="../media/image261.png"/><Relationship Id="rId272" Type="http://schemas.openxmlformats.org/officeDocument/2006/relationships/customXml" Target="../ink/ink357.xml"/><Relationship Id="rId293" Type="http://schemas.openxmlformats.org/officeDocument/2006/relationships/image" Target="../media/image374.png"/><Relationship Id="rId307" Type="http://schemas.openxmlformats.org/officeDocument/2006/relationships/image" Target="../media/image381.png"/><Relationship Id="rId328" Type="http://schemas.openxmlformats.org/officeDocument/2006/relationships/customXml" Target="../ink/ink385.xml"/><Relationship Id="rId349" Type="http://schemas.openxmlformats.org/officeDocument/2006/relationships/image" Target="../media/image402.png"/><Relationship Id="rId88" Type="http://schemas.openxmlformats.org/officeDocument/2006/relationships/customXml" Target="../ink/ink265.xml"/><Relationship Id="rId111" Type="http://schemas.openxmlformats.org/officeDocument/2006/relationships/image" Target="../media/image283.png"/><Relationship Id="rId132" Type="http://schemas.openxmlformats.org/officeDocument/2006/relationships/customXml" Target="../ink/ink287.xml"/><Relationship Id="rId153" Type="http://schemas.openxmlformats.org/officeDocument/2006/relationships/image" Target="../media/image304.png"/><Relationship Id="rId174" Type="http://schemas.openxmlformats.org/officeDocument/2006/relationships/customXml" Target="../ink/ink308.xml"/><Relationship Id="rId195" Type="http://schemas.openxmlformats.org/officeDocument/2006/relationships/image" Target="../media/image325.png"/><Relationship Id="rId209" Type="http://schemas.openxmlformats.org/officeDocument/2006/relationships/image" Target="../media/image332.png"/><Relationship Id="rId220" Type="http://schemas.openxmlformats.org/officeDocument/2006/relationships/customXml" Target="../ink/ink331.xml"/><Relationship Id="rId241" Type="http://schemas.openxmlformats.org/officeDocument/2006/relationships/image" Target="../media/image348.png"/><Relationship Id="rId15" Type="http://schemas.openxmlformats.org/officeDocument/2006/relationships/image" Target="../media/image235.png"/><Relationship Id="rId36" Type="http://schemas.openxmlformats.org/officeDocument/2006/relationships/customXml" Target="../ink/ink239.xml"/><Relationship Id="rId57" Type="http://schemas.openxmlformats.org/officeDocument/2006/relationships/image" Target="../media/image256.png"/><Relationship Id="rId262" Type="http://schemas.openxmlformats.org/officeDocument/2006/relationships/customXml" Target="../ink/ink352.xml"/><Relationship Id="rId283" Type="http://schemas.openxmlformats.org/officeDocument/2006/relationships/image" Target="../media/image369.png"/><Relationship Id="rId318" Type="http://schemas.openxmlformats.org/officeDocument/2006/relationships/customXml" Target="../ink/ink380.xml"/><Relationship Id="rId339" Type="http://schemas.openxmlformats.org/officeDocument/2006/relationships/image" Target="../media/image397.png"/><Relationship Id="rId78" Type="http://schemas.openxmlformats.org/officeDocument/2006/relationships/customXml" Target="../ink/ink260.xml"/><Relationship Id="rId99" Type="http://schemas.openxmlformats.org/officeDocument/2006/relationships/image" Target="../media/image277.png"/><Relationship Id="rId101" Type="http://schemas.openxmlformats.org/officeDocument/2006/relationships/image" Target="../media/image278.png"/><Relationship Id="rId122" Type="http://schemas.openxmlformats.org/officeDocument/2006/relationships/customXml" Target="../ink/ink282.xml"/><Relationship Id="rId143" Type="http://schemas.openxmlformats.org/officeDocument/2006/relationships/image" Target="../media/image299.png"/><Relationship Id="rId164" Type="http://schemas.openxmlformats.org/officeDocument/2006/relationships/customXml" Target="../ink/ink303.xml"/><Relationship Id="rId185" Type="http://schemas.openxmlformats.org/officeDocument/2006/relationships/image" Target="../media/image320.png"/><Relationship Id="rId350" Type="http://schemas.openxmlformats.org/officeDocument/2006/relationships/customXml" Target="../ink/ink396.xml"/><Relationship Id="rId9" Type="http://schemas.openxmlformats.org/officeDocument/2006/relationships/image" Target="../media/image232.png"/><Relationship Id="rId210" Type="http://schemas.openxmlformats.org/officeDocument/2006/relationships/customXml" Target="../ink/ink326.xml"/><Relationship Id="rId26" Type="http://schemas.openxmlformats.org/officeDocument/2006/relationships/customXml" Target="../ink/ink234.xml"/><Relationship Id="rId231" Type="http://schemas.openxmlformats.org/officeDocument/2006/relationships/image" Target="../media/image343.png"/><Relationship Id="rId252" Type="http://schemas.openxmlformats.org/officeDocument/2006/relationships/customXml" Target="../ink/ink347.xml"/><Relationship Id="rId273" Type="http://schemas.openxmlformats.org/officeDocument/2006/relationships/image" Target="../media/image364.png"/><Relationship Id="rId294" Type="http://schemas.openxmlformats.org/officeDocument/2006/relationships/customXml" Target="../ink/ink368.xml"/><Relationship Id="rId308" Type="http://schemas.openxmlformats.org/officeDocument/2006/relationships/customXml" Target="../ink/ink375.xml"/><Relationship Id="rId329" Type="http://schemas.openxmlformats.org/officeDocument/2006/relationships/image" Target="../media/image392.png"/><Relationship Id="rId47" Type="http://schemas.openxmlformats.org/officeDocument/2006/relationships/image" Target="../media/image251.png"/><Relationship Id="rId68" Type="http://schemas.openxmlformats.org/officeDocument/2006/relationships/customXml" Target="../ink/ink255.xml"/><Relationship Id="rId89" Type="http://schemas.openxmlformats.org/officeDocument/2006/relationships/image" Target="../media/image272.png"/><Relationship Id="rId112" Type="http://schemas.openxmlformats.org/officeDocument/2006/relationships/customXml" Target="../ink/ink277.xml"/><Relationship Id="rId133" Type="http://schemas.openxmlformats.org/officeDocument/2006/relationships/image" Target="../media/image294.png"/><Relationship Id="rId154" Type="http://schemas.openxmlformats.org/officeDocument/2006/relationships/customXml" Target="../ink/ink298.xml"/><Relationship Id="rId175" Type="http://schemas.openxmlformats.org/officeDocument/2006/relationships/image" Target="../media/image315.png"/><Relationship Id="rId340" Type="http://schemas.openxmlformats.org/officeDocument/2006/relationships/customXml" Target="../ink/ink391.xml"/><Relationship Id="rId196" Type="http://schemas.openxmlformats.org/officeDocument/2006/relationships/customXml" Target="../ink/ink319.xml"/><Relationship Id="rId200" Type="http://schemas.openxmlformats.org/officeDocument/2006/relationships/customXml" Target="../ink/ink321.xml"/><Relationship Id="rId16" Type="http://schemas.openxmlformats.org/officeDocument/2006/relationships/customXml" Target="../ink/ink229.xml"/><Relationship Id="rId221" Type="http://schemas.openxmlformats.org/officeDocument/2006/relationships/image" Target="../media/image338.png"/><Relationship Id="rId242" Type="http://schemas.openxmlformats.org/officeDocument/2006/relationships/customXml" Target="../ink/ink342.xml"/><Relationship Id="rId263" Type="http://schemas.openxmlformats.org/officeDocument/2006/relationships/image" Target="../media/image359.png"/><Relationship Id="rId284" Type="http://schemas.openxmlformats.org/officeDocument/2006/relationships/customXml" Target="../ink/ink363.xml"/><Relationship Id="rId319" Type="http://schemas.openxmlformats.org/officeDocument/2006/relationships/image" Target="../media/image387.png"/><Relationship Id="rId37" Type="http://schemas.openxmlformats.org/officeDocument/2006/relationships/image" Target="../media/image246.png"/><Relationship Id="rId58" Type="http://schemas.openxmlformats.org/officeDocument/2006/relationships/customXml" Target="../ink/ink250.xml"/><Relationship Id="rId79" Type="http://schemas.openxmlformats.org/officeDocument/2006/relationships/image" Target="../media/image267.png"/><Relationship Id="rId102" Type="http://schemas.openxmlformats.org/officeDocument/2006/relationships/customXml" Target="../ink/ink272.xml"/><Relationship Id="rId123" Type="http://schemas.openxmlformats.org/officeDocument/2006/relationships/image" Target="../media/image289.png"/><Relationship Id="rId144" Type="http://schemas.openxmlformats.org/officeDocument/2006/relationships/customXml" Target="../ink/ink293.xml"/><Relationship Id="rId330" Type="http://schemas.openxmlformats.org/officeDocument/2006/relationships/customXml" Target="../ink/ink386.xml"/><Relationship Id="rId90" Type="http://schemas.openxmlformats.org/officeDocument/2006/relationships/customXml" Target="../ink/ink266.xml"/><Relationship Id="rId165" Type="http://schemas.openxmlformats.org/officeDocument/2006/relationships/image" Target="../media/image310.png"/><Relationship Id="rId186" Type="http://schemas.openxmlformats.org/officeDocument/2006/relationships/customXml" Target="../ink/ink314.xml"/><Relationship Id="rId351" Type="http://schemas.openxmlformats.org/officeDocument/2006/relationships/image" Target="../media/image403.png"/><Relationship Id="rId211" Type="http://schemas.openxmlformats.org/officeDocument/2006/relationships/image" Target="../media/image333.png"/><Relationship Id="rId232" Type="http://schemas.openxmlformats.org/officeDocument/2006/relationships/customXml" Target="../ink/ink337.xml"/><Relationship Id="rId253" Type="http://schemas.openxmlformats.org/officeDocument/2006/relationships/image" Target="../media/image354.png"/><Relationship Id="rId274" Type="http://schemas.openxmlformats.org/officeDocument/2006/relationships/customXml" Target="../ink/ink358.xml"/><Relationship Id="rId295" Type="http://schemas.openxmlformats.org/officeDocument/2006/relationships/image" Target="../media/image375.png"/><Relationship Id="rId309" Type="http://schemas.openxmlformats.org/officeDocument/2006/relationships/image" Target="../media/image382.png"/><Relationship Id="rId27" Type="http://schemas.openxmlformats.org/officeDocument/2006/relationships/image" Target="../media/image241.png"/><Relationship Id="rId48" Type="http://schemas.openxmlformats.org/officeDocument/2006/relationships/customXml" Target="../ink/ink245.xml"/><Relationship Id="rId69" Type="http://schemas.openxmlformats.org/officeDocument/2006/relationships/image" Target="../media/image262.png"/><Relationship Id="rId113" Type="http://schemas.openxmlformats.org/officeDocument/2006/relationships/image" Target="../media/image284.png"/><Relationship Id="rId134" Type="http://schemas.openxmlformats.org/officeDocument/2006/relationships/customXml" Target="../ink/ink288.xml"/><Relationship Id="rId320" Type="http://schemas.openxmlformats.org/officeDocument/2006/relationships/customXml" Target="../ink/ink381.xml"/><Relationship Id="rId80" Type="http://schemas.openxmlformats.org/officeDocument/2006/relationships/customXml" Target="../ink/ink261.xml"/><Relationship Id="rId155" Type="http://schemas.openxmlformats.org/officeDocument/2006/relationships/image" Target="../media/image305.png"/><Relationship Id="rId176" Type="http://schemas.openxmlformats.org/officeDocument/2006/relationships/customXml" Target="../ink/ink309.xml"/><Relationship Id="rId197" Type="http://schemas.openxmlformats.org/officeDocument/2006/relationships/image" Target="../media/image326.png"/><Relationship Id="rId341" Type="http://schemas.openxmlformats.org/officeDocument/2006/relationships/image" Target="../media/image398.png"/><Relationship Id="rId201" Type="http://schemas.openxmlformats.org/officeDocument/2006/relationships/image" Target="../media/image328.png"/><Relationship Id="rId222" Type="http://schemas.openxmlformats.org/officeDocument/2006/relationships/customXml" Target="../ink/ink332.xml"/><Relationship Id="rId243" Type="http://schemas.openxmlformats.org/officeDocument/2006/relationships/image" Target="../media/image349.png"/><Relationship Id="rId264" Type="http://schemas.openxmlformats.org/officeDocument/2006/relationships/customXml" Target="../ink/ink353.xml"/><Relationship Id="rId285" Type="http://schemas.openxmlformats.org/officeDocument/2006/relationships/image" Target="../media/image370.png"/><Relationship Id="rId17" Type="http://schemas.openxmlformats.org/officeDocument/2006/relationships/image" Target="../media/image236.png"/><Relationship Id="rId38" Type="http://schemas.openxmlformats.org/officeDocument/2006/relationships/customXml" Target="../ink/ink240.xml"/><Relationship Id="rId59" Type="http://schemas.openxmlformats.org/officeDocument/2006/relationships/image" Target="../media/image257.png"/><Relationship Id="rId103" Type="http://schemas.openxmlformats.org/officeDocument/2006/relationships/image" Target="../media/image279.png"/><Relationship Id="rId124" Type="http://schemas.openxmlformats.org/officeDocument/2006/relationships/customXml" Target="../ink/ink283.xml"/><Relationship Id="rId310" Type="http://schemas.openxmlformats.org/officeDocument/2006/relationships/customXml" Target="../ink/ink376.xml"/><Relationship Id="rId70" Type="http://schemas.openxmlformats.org/officeDocument/2006/relationships/customXml" Target="../ink/ink256.xml"/><Relationship Id="rId91" Type="http://schemas.openxmlformats.org/officeDocument/2006/relationships/image" Target="../media/image273.png"/><Relationship Id="rId145" Type="http://schemas.openxmlformats.org/officeDocument/2006/relationships/image" Target="../media/image300.png"/><Relationship Id="rId166" Type="http://schemas.openxmlformats.org/officeDocument/2006/relationships/customXml" Target="../ink/ink304.xml"/><Relationship Id="rId187" Type="http://schemas.openxmlformats.org/officeDocument/2006/relationships/image" Target="../media/image321.png"/><Relationship Id="rId331" Type="http://schemas.openxmlformats.org/officeDocument/2006/relationships/image" Target="../media/image393.png"/><Relationship Id="rId352" Type="http://schemas.openxmlformats.org/officeDocument/2006/relationships/customXml" Target="../ink/ink397.xml"/><Relationship Id="rId1" Type="http://schemas.openxmlformats.org/officeDocument/2006/relationships/slideLayout" Target="../slideLayouts/slideLayout2.xml"/><Relationship Id="rId212" Type="http://schemas.openxmlformats.org/officeDocument/2006/relationships/customXml" Target="../ink/ink327.xml"/><Relationship Id="rId233" Type="http://schemas.openxmlformats.org/officeDocument/2006/relationships/image" Target="../media/image344.png"/><Relationship Id="rId254" Type="http://schemas.openxmlformats.org/officeDocument/2006/relationships/customXml" Target="../ink/ink348.xml"/><Relationship Id="rId28" Type="http://schemas.openxmlformats.org/officeDocument/2006/relationships/customXml" Target="../ink/ink235.xml"/><Relationship Id="rId49" Type="http://schemas.openxmlformats.org/officeDocument/2006/relationships/image" Target="../media/image252.png"/><Relationship Id="rId114" Type="http://schemas.openxmlformats.org/officeDocument/2006/relationships/customXml" Target="../ink/ink278.xml"/><Relationship Id="rId275" Type="http://schemas.openxmlformats.org/officeDocument/2006/relationships/image" Target="../media/image365.png"/><Relationship Id="rId296" Type="http://schemas.openxmlformats.org/officeDocument/2006/relationships/customXml" Target="../ink/ink369.xml"/><Relationship Id="rId300" Type="http://schemas.openxmlformats.org/officeDocument/2006/relationships/customXml" Target="../ink/ink371.xml"/><Relationship Id="rId60" Type="http://schemas.openxmlformats.org/officeDocument/2006/relationships/customXml" Target="../ink/ink251.xml"/><Relationship Id="rId81" Type="http://schemas.openxmlformats.org/officeDocument/2006/relationships/image" Target="../media/image268.png"/><Relationship Id="rId135" Type="http://schemas.openxmlformats.org/officeDocument/2006/relationships/image" Target="../media/image295.png"/><Relationship Id="rId156" Type="http://schemas.openxmlformats.org/officeDocument/2006/relationships/customXml" Target="../ink/ink299.xml"/><Relationship Id="rId177" Type="http://schemas.openxmlformats.org/officeDocument/2006/relationships/image" Target="../media/image316.png"/><Relationship Id="rId198" Type="http://schemas.openxmlformats.org/officeDocument/2006/relationships/customXml" Target="../ink/ink320.xml"/><Relationship Id="rId321" Type="http://schemas.openxmlformats.org/officeDocument/2006/relationships/image" Target="../media/image388.png"/><Relationship Id="rId342" Type="http://schemas.openxmlformats.org/officeDocument/2006/relationships/customXml" Target="../ink/ink392.xml"/><Relationship Id="rId202" Type="http://schemas.openxmlformats.org/officeDocument/2006/relationships/customXml" Target="../ink/ink322.xml"/><Relationship Id="rId223" Type="http://schemas.openxmlformats.org/officeDocument/2006/relationships/image" Target="../media/image339.png"/><Relationship Id="rId244" Type="http://schemas.openxmlformats.org/officeDocument/2006/relationships/customXml" Target="../ink/ink343.xml"/><Relationship Id="rId18" Type="http://schemas.openxmlformats.org/officeDocument/2006/relationships/customXml" Target="../ink/ink230.xml"/><Relationship Id="rId39" Type="http://schemas.openxmlformats.org/officeDocument/2006/relationships/image" Target="../media/image247.png"/><Relationship Id="rId265" Type="http://schemas.openxmlformats.org/officeDocument/2006/relationships/image" Target="../media/image360.png"/><Relationship Id="rId286" Type="http://schemas.openxmlformats.org/officeDocument/2006/relationships/customXml" Target="../ink/ink364.xml"/><Relationship Id="rId50" Type="http://schemas.openxmlformats.org/officeDocument/2006/relationships/customXml" Target="../ink/ink246.xml"/><Relationship Id="rId104" Type="http://schemas.openxmlformats.org/officeDocument/2006/relationships/customXml" Target="../ink/ink273.xml"/><Relationship Id="rId125" Type="http://schemas.openxmlformats.org/officeDocument/2006/relationships/image" Target="../media/image290.png"/><Relationship Id="rId146" Type="http://schemas.openxmlformats.org/officeDocument/2006/relationships/customXml" Target="../ink/ink294.xml"/><Relationship Id="rId167" Type="http://schemas.openxmlformats.org/officeDocument/2006/relationships/image" Target="../media/image311.png"/><Relationship Id="rId188" Type="http://schemas.openxmlformats.org/officeDocument/2006/relationships/customXml" Target="../ink/ink315.xml"/><Relationship Id="rId311" Type="http://schemas.openxmlformats.org/officeDocument/2006/relationships/image" Target="../media/image383.png"/><Relationship Id="rId332" Type="http://schemas.openxmlformats.org/officeDocument/2006/relationships/customXml" Target="../ink/ink387.xml"/><Relationship Id="rId353" Type="http://schemas.openxmlformats.org/officeDocument/2006/relationships/image" Target="../media/image404.png"/><Relationship Id="rId71" Type="http://schemas.openxmlformats.org/officeDocument/2006/relationships/image" Target="../media/image263.png"/><Relationship Id="rId92" Type="http://schemas.openxmlformats.org/officeDocument/2006/relationships/customXml" Target="../ink/ink267.xml"/><Relationship Id="rId213" Type="http://schemas.openxmlformats.org/officeDocument/2006/relationships/image" Target="../media/image334.png"/><Relationship Id="rId234" Type="http://schemas.openxmlformats.org/officeDocument/2006/relationships/customXml" Target="../ink/ink338.xml"/><Relationship Id="rId2" Type="http://schemas.openxmlformats.org/officeDocument/2006/relationships/customXml" Target="../ink/ink222.xml"/><Relationship Id="rId29" Type="http://schemas.openxmlformats.org/officeDocument/2006/relationships/image" Target="../media/image242.png"/><Relationship Id="rId255" Type="http://schemas.openxmlformats.org/officeDocument/2006/relationships/image" Target="../media/image355.png"/><Relationship Id="rId276" Type="http://schemas.openxmlformats.org/officeDocument/2006/relationships/customXml" Target="../ink/ink359.xml"/><Relationship Id="rId297" Type="http://schemas.openxmlformats.org/officeDocument/2006/relationships/image" Target="../media/image376.png"/><Relationship Id="rId40" Type="http://schemas.openxmlformats.org/officeDocument/2006/relationships/customXml" Target="../ink/ink241.xml"/><Relationship Id="rId115" Type="http://schemas.openxmlformats.org/officeDocument/2006/relationships/image" Target="../media/image285.png"/><Relationship Id="rId136" Type="http://schemas.openxmlformats.org/officeDocument/2006/relationships/customXml" Target="../ink/ink289.xml"/><Relationship Id="rId157" Type="http://schemas.openxmlformats.org/officeDocument/2006/relationships/image" Target="../media/image306.png"/><Relationship Id="rId178" Type="http://schemas.openxmlformats.org/officeDocument/2006/relationships/customXml" Target="../ink/ink310.xml"/><Relationship Id="rId301" Type="http://schemas.openxmlformats.org/officeDocument/2006/relationships/image" Target="../media/image378.png"/><Relationship Id="rId322" Type="http://schemas.openxmlformats.org/officeDocument/2006/relationships/customXml" Target="../ink/ink382.xml"/><Relationship Id="rId343" Type="http://schemas.openxmlformats.org/officeDocument/2006/relationships/image" Target="../media/image399.png"/><Relationship Id="rId61" Type="http://schemas.openxmlformats.org/officeDocument/2006/relationships/image" Target="../media/image258.png"/><Relationship Id="rId82" Type="http://schemas.openxmlformats.org/officeDocument/2006/relationships/customXml" Target="../ink/ink262.xml"/><Relationship Id="rId199" Type="http://schemas.openxmlformats.org/officeDocument/2006/relationships/image" Target="../media/image327.png"/><Relationship Id="rId203" Type="http://schemas.openxmlformats.org/officeDocument/2006/relationships/image" Target="../media/image329.png"/><Relationship Id="rId19" Type="http://schemas.openxmlformats.org/officeDocument/2006/relationships/image" Target="../media/image237.png"/><Relationship Id="rId224" Type="http://schemas.openxmlformats.org/officeDocument/2006/relationships/customXml" Target="../ink/ink333.xml"/><Relationship Id="rId245" Type="http://schemas.openxmlformats.org/officeDocument/2006/relationships/image" Target="../media/image350.png"/><Relationship Id="rId266" Type="http://schemas.openxmlformats.org/officeDocument/2006/relationships/customXml" Target="../ink/ink354.xml"/><Relationship Id="rId287" Type="http://schemas.openxmlformats.org/officeDocument/2006/relationships/image" Target="../media/image371.png"/><Relationship Id="rId30" Type="http://schemas.openxmlformats.org/officeDocument/2006/relationships/customXml" Target="../ink/ink236.xml"/><Relationship Id="rId105" Type="http://schemas.openxmlformats.org/officeDocument/2006/relationships/image" Target="../media/image280.png"/><Relationship Id="rId126" Type="http://schemas.openxmlformats.org/officeDocument/2006/relationships/customXml" Target="../ink/ink284.xml"/><Relationship Id="rId147" Type="http://schemas.openxmlformats.org/officeDocument/2006/relationships/image" Target="../media/image301.png"/><Relationship Id="rId168" Type="http://schemas.openxmlformats.org/officeDocument/2006/relationships/customXml" Target="../ink/ink305.xml"/><Relationship Id="rId312" Type="http://schemas.openxmlformats.org/officeDocument/2006/relationships/customXml" Target="../ink/ink377.xml"/><Relationship Id="rId333" Type="http://schemas.openxmlformats.org/officeDocument/2006/relationships/image" Target="../media/image394.png"/><Relationship Id="rId51" Type="http://schemas.openxmlformats.org/officeDocument/2006/relationships/image" Target="../media/image253.png"/><Relationship Id="rId72" Type="http://schemas.openxmlformats.org/officeDocument/2006/relationships/customXml" Target="../ink/ink257.xml"/><Relationship Id="rId93" Type="http://schemas.openxmlformats.org/officeDocument/2006/relationships/image" Target="../media/image274.png"/><Relationship Id="rId189" Type="http://schemas.openxmlformats.org/officeDocument/2006/relationships/image" Target="../media/image322.png"/><Relationship Id="rId3" Type="http://schemas.openxmlformats.org/officeDocument/2006/relationships/image" Target="../media/image229.png"/><Relationship Id="rId214" Type="http://schemas.openxmlformats.org/officeDocument/2006/relationships/customXml" Target="../ink/ink328.xml"/><Relationship Id="rId235" Type="http://schemas.openxmlformats.org/officeDocument/2006/relationships/image" Target="../media/image345.png"/><Relationship Id="rId256" Type="http://schemas.openxmlformats.org/officeDocument/2006/relationships/customXml" Target="../ink/ink349.xml"/><Relationship Id="rId277" Type="http://schemas.openxmlformats.org/officeDocument/2006/relationships/image" Target="../media/image366.png"/><Relationship Id="rId298" Type="http://schemas.openxmlformats.org/officeDocument/2006/relationships/customXml" Target="../ink/ink370.xml"/><Relationship Id="rId116" Type="http://schemas.openxmlformats.org/officeDocument/2006/relationships/customXml" Target="../ink/ink279.xml"/><Relationship Id="rId137" Type="http://schemas.openxmlformats.org/officeDocument/2006/relationships/image" Target="../media/image296.png"/><Relationship Id="rId158" Type="http://schemas.openxmlformats.org/officeDocument/2006/relationships/customXml" Target="../ink/ink300.xml"/><Relationship Id="rId302" Type="http://schemas.openxmlformats.org/officeDocument/2006/relationships/customXml" Target="../ink/ink372.xml"/><Relationship Id="rId323" Type="http://schemas.openxmlformats.org/officeDocument/2006/relationships/image" Target="../media/image389.png"/><Relationship Id="rId344" Type="http://schemas.openxmlformats.org/officeDocument/2006/relationships/customXml" Target="../ink/ink393.xml"/><Relationship Id="rId20" Type="http://schemas.openxmlformats.org/officeDocument/2006/relationships/customXml" Target="../ink/ink231.xml"/><Relationship Id="rId41" Type="http://schemas.openxmlformats.org/officeDocument/2006/relationships/image" Target="../media/image248.png"/><Relationship Id="rId62" Type="http://schemas.openxmlformats.org/officeDocument/2006/relationships/customXml" Target="../ink/ink252.xml"/><Relationship Id="rId83" Type="http://schemas.openxmlformats.org/officeDocument/2006/relationships/image" Target="../media/image269.png"/><Relationship Id="rId179" Type="http://schemas.openxmlformats.org/officeDocument/2006/relationships/image" Target="../media/image317.png"/><Relationship Id="rId190" Type="http://schemas.openxmlformats.org/officeDocument/2006/relationships/customXml" Target="../ink/ink316.xml"/><Relationship Id="rId204" Type="http://schemas.openxmlformats.org/officeDocument/2006/relationships/customXml" Target="../ink/ink323.xml"/><Relationship Id="rId225" Type="http://schemas.openxmlformats.org/officeDocument/2006/relationships/image" Target="../media/image340.png"/><Relationship Id="rId246" Type="http://schemas.openxmlformats.org/officeDocument/2006/relationships/customXml" Target="../ink/ink344.xml"/><Relationship Id="rId267" Type="http://schemas.openxmlformats.org/officeDocument/2006/relationships/image" Target="../media/image361.png"/><Relationship Id="rId288" Type="http://schemas.openxmlformats.org/officeDocument/2006/relationships/customXml" Target="../ink/ink365.xml"/><Relationship Id="rId106" Type="http://schemas.openxmlformats.org/officeDocument/2006/relationships/customXml" Target="../ink/ink274.xml"/><Relationship Id="rId127" Type="http://schemas.openxmlformats.org/officeDocument/2006/relationships/image" Target="../media/image291.png"/><Relationship Id="rId313" Type="http://schemas.openxmlformats.org/officeDocument/2006/relationships/image" Target="../media/image384.png"/><Relationship Id="rId10" Type="http://schemas.openxmlformats.org/officeDocument/2006/relationships/customXml" Target="../ink/ink226.xml"/><Relationship Id="rId31" Type="http://schemas.openxmlformats.org/officeDocument/2006/relationships/image" Target="../media/image243.png"/><Relationship Id="rId52" Type="http://schemas.openxmlformats.org/officeDocument/2006/relationships/customXml" Target="../ink/ink247.xml"/><Relationship Id="rId73" Type="http://schemas.openxmlformats.org/officeDocument/2006/relationships/image" Target="../media/image264.png"/><Relationship Id="rId94" Type="http://schemas.openxmlformats.org/officeDocument/2006/relationships/customXml" Target="../ink/ink268.xml"/><Relationship Id="rId148" Type="http://schemas.openxmlformats.org/officeDocument/2006/relationships/customXml" Target="../ink/ink295.xml"/><Relationship Id="rId169" Type="http://schemas.openxmlformats.org/officeDocument/2006/relationships/image" Target="../media/image312.png"/><Relationship Id="rId334" Type="http://schemas.openxmlformats.org/officeDocument/2006/relationships/customXml" Target="../ink/ink388.xml"/><Relationship Id="rId4" Type="http://schemas.openxmlformats.org/officeDocument/2006/relationships/customXml" Target="../ink/ink223.xml"/><Relationship Id="rId180" Type="http://schemas.openxmlformats.org/officeDocument/2006/relationships/customXml" Target="../ink/ink311.xml"/><Relationship Id="rId215" Type="http://schemas.openxmlformats.org/officeDocument/2006/relationships/image" Target="../media/image335.png"/><Relationship Id="rId236" Type="http://schemas.openxmlformats.org/officeDocument/2006/relationships/customXml" Target="../ink/ink339.xml"/><Relationship Id="rId257" Type="http://schemas.openxmlformats.org/officeDocument/2006/relationships/image" Target="../media/image356.png"/><Relationship Id="rId278" Type="http://schemas.openxmlformats.org/officeDocument/2006/relationships/customXml" Target="../ink/ink360.xml"/><Relationship Id="rId303" Type="http://schemas.openxmlformats.org/officeDocument/2006/relationships/image" Target="../media/image379.png"/><Relationship Id="rId42" Type="http://schemas.openxmlformats.org/officeDocument/2006/relationships/customXml" Target="../ink/ink242.xml"/><Relationship Id="rId84" Type="http://schemas.openxmlformats.org/officeDocument/2006/relationships/customXml" Target="../ink/ink263.xml"/><Relationship Id="rId138" Type="http://schemas.openxmlformats.org/officeDocument/2006/relationships/customXml" Target="../ink/ink290.xml"/><Relationship Id="rId345" Type="http://schemas.openxmlformats.org/officeDocument/2006/relationships/image" Target="../media/image400.png"/><Relationship Id="rId191" Type="http://schemas.openxmlformats.org/officeDocument/2006/relationships/image" Target="../media/image323.png"/><Relationship Id="rId205" Type="http://schemas.openxmlformats.org/officeDocument/2006/relationships/image" Target="../media/image330.png"/><Relationship Id="rId247" Type="http://schemas.openxmlformats.org/officeDocument/2006/relationships/image" Target="../media/image351.png"/><Relationship Id="rId107" Type="http://schemas.openxmlformats.org/officeDocument/2006/relationships/image" Target="../media/image281.png"/><Relationship Id="rId289" Type="http://schemas.openxmlformats.org/officeDocument/2006/relationships/image" Target="../media/image372.png"/><Relationship Id="rId11" Type="http://schemas.openxmlformats.org/officeDocument/2006/relationships/image" Target="../media/image233.png"/><Relationship Id="rId53" Type="http://schemas.openxmlformats.org/officeDocument/2006/relationships/image" Target="../media/image254.png"/><Relationship Id="rId149" Type="http://schemas.openxmlformats.org/officeDocument/2006/relationships/image" Target="../media/image302.png"/><Relationship Id="rId314" Type="http://schemas.openxmlformats.org/officeDocument/2006/relationships/customXml" Target="../ink/ink378.xml"/><Relationship Id="rId95" Type="http://schemas.openxmlformats.org/officeDocument/2006/relationships/image" Target="../media/image275.png"/><Relationship Id="rId160" Type="http://schemas.openxmlformats.org/officeDocument/2006/relationships/customXml" Target="../ink/ink301.xml"/><Relationship Id="rId216" Type="http://schemas.openxmlformats.org/officeDocument/2006/relationships/customXml" Target="../ink/ink329.xml"/><Relationship Id="rId258" Type="http://schemas.openxmlformats.org/officeDocument/2006/relationships/customXml" Target="../ink/ink350.xml"/><Relationship Id="rId22" Type="http://schemas.openxmlformats.org/officeDocument/2006/relationships/customXml" Target="../ink/ink232.xml"/><Relationship Id="rId64" Type="http://schemas.openxmlformats.org/officeDocument/2006/relationships/customXml" Target="../ink/ink253.xml"/><Relationship Id="rId118" Type="http://schemas.openxmlformats.org/officeDocument/2006/relationships/customXml" Target="../ink/ink280.xml"/><Relationship Id="rId325" Type="http://schemas.openxmlformats.org/officeDocument/2006/relationships/image" Target="../media/image390.png"/><Relationship Id="rId171" Type="http://schemas.openxmlformats.org/officeDocument/2006/relationships/image" Target="../media/image313.png"/><Relationship Id="rId227" Type="http://schemas.openxmlformats.org/officeDocument/2006/relationships/image" Target="../media/image341.png"/><Relationship Id="rId269" Type="http://schemas.openxmlformats.org/officeDocument/2006/relationships/image" Target="../media/image362.png"/><Relationship Id="rId33" Type="http://schemas.openxmlformats.org/officeDocument/2006/relationships/image" Target="../media/image244.png"/><Relationship Id="rId129" Type="http://schemas.openxmlformats.org/officeDocument/2006/relationships/image" Target="../media/image292.png"/><Relationship Id="rId280" Type="http://schemas.openxmlformats.org/officeDocument/2006/relationships/customXml" Target="../ink/ink361.xml"/><Relationship Id="rId336" Type="http://schemas.openxmlformats.org/officeDocument/2006/relationships/customXml" Target="../ink/ink389.xml"/><Relationship Id="rId75" Type="http://schemas.openxmlformats.org/officeDocument/2006/relationships/image" Target="../media/image265.png"/><Relationship Id="rId140" Type="http://schemas.openxmlformats.org/officeDocument/2006/relationships/customXml" Target="../ink/ink291.xml"/><Relationship Id="rId182" Type="http://schemas.openxmlformats.org/officeDocument/2006/relationships/customXml" Target="../ink/ink312.xml"/><Relationship Id="rId6" Type="http://schemas.openxmlformats.org/officeDocument/2006/relationships/customXml" Target="../ink/ink224.xml"/><Relationship Id="rId238" Type="http://schemas.openxmlformats.org/officeDocument/2006/relationships/customXml" Target="../ink/ink340.xml"/><Relationship Id="rId291" Type="http://schemas.openxmlformats.org/officeDocument/2006/relationships/image" Target="../media/image373.png"/><Relationship Id="rId305" Type="http://schemas.openxmlformats.org/officeDocument/2006/relationships/image" Target="../media/image380.png"/><Relationship Id="rId347" Type="http://schemas.openxmlformats.org/officeDocument/2006/relationships/image" Target="../media/image401.png"/><Relationship Id="rId44" Type="http://schemas.openxmlformats.org/officeDocument/2006/relationships/customXml" Target="../ink/ink243.xml"/><Relationship Id="rId86" Type="http://schemas.openxmlformats.org/officeDocument/2006/relationships/customXml" Target="../ink/ink264.xml"/><Relationship Id="rId151" Type="http://schemas.openxmlformats.org/officeDocument/2006/relationships/image" Target="../media/image303.png"/><Relationship Id="rId193" Type="http://schemas.openxmlformats.org/officeDocument/2006/relationships/image" Target="../media/image324.png"/><Relationship Id="rId207" Type="http://schemas.openxmlformats.org/officeDocument/2006/relationships/image" Target="../media/image331.png"/><Relationship Id="rId249" Type="http://schemas.openxmlformats.org/officeDocument/2006/relationships/image" Target="../media/image352.png"/><Relationship Id="rId13" Type="http://schemas.openxmlformats.org/officeDocument/2006/relationships/image" Target="../media/image234.png"/><Relationship Id="rId109" Type="http://schemas.openxmlformats.org/officeDocument/2006/relationships/image" Target="../media/image282.png"/><Relationship Id="rId260" Type="http://schemas.openxmlformats.org/officeDocument/2006/relationships/customXml" Target="../ink/ink351.xml"/><Relationship Id="rId316" Type="http://schemas.openxmlformats.org/officeDocument/2006/relationships/customXml" Target="../ink/ink379.xml"/><Relationship Id="rId55" Type="http://schemas.openxmlformats.org/officeDocument/2006/relationships/image" Target="../media/image255.png"/><Relationship Id="rId97" Type="http://schemas.openxmlformats.org/officeDocument/2006/relationships/image" Target="../media/image276.png"/><Relationship Id="rId120" Type="http://schemas.openxmlformats.org/officeDocument/2006/relationships/customXml" Target="../ink/ink281.xml"/><Relationship Id="rId162" Type="http://schemas.openxmlformats.org/officeDocument/2006/relationships/customXml" Target="../ink/ink302.xml"/><Relationship Id="rId218" Type="http://schemas.openxmlformats.org/officeDocument/2006/relationships/customXml" Target="../ink/ink330.xml"/><Relationship Id="rId271" Type="http://schemas.openxmlformats.org/officeDocument/2006/relationships/image" Target="../media/image363.png"/><Relationship Id="rId24" Type="http://schemas.openxmlformats.org/officeDocument/2006/relationships/customXml" Target="../ink/ink233.xml"/><Relationship Id="rId66" Type="http://schemas.openxmlformats.org/officeDocument/2006/relationships/customXml" Target="../ink/ink254.xml"/><Relationship Id="rId131" Type="http://schemas.openxmlformats.org/officeDocument/2006/relationships/image" Target="../media/image293.png"/><Relationship Id="rId327" Type="http://schemas.openxmlformats.org/officeDocument/2006/relationships/image" Target="../media/image391.png"/><Relationship Id="rId173" Type="http://schemas.openxmlformats.org/officeDocument/2006/relationships/image" Target="../media/image314.png"/><Relationship Id="rId229" Type="http://schemas.openxmlformats.org/officeDocument/2006/relationships/image" Target="../media/image342.png"/><Relationship Id="rId240" Type="http://schemas.openxmlformats.org/officeDocument/2006/relationships/customXml" Target="../ink/ink341.xml"/><Relationship Id="rId35" Type="http://schemas.openxmlformats.org/officeDocument/2006/relationships/image" Target="../media/image245.png"/><Relationship Id="rId77" Type="http://schemas.openxmlformats.org/officeDocument/2006/relationships/image" Target="../media/image266.png"/><Relationship Id="rId100" Type="http://schemas.openxmlformats.org/officeDocument/2006/relationships/customXml" Target="../ink/ink271.xml"/><Relationship Id="rId282" Type="http://schemas.openxmlformats.org/officeDocument/2006/relationships/customXml" Target="../ink/ink362.xml"/><Relationship Id="rId338" Type="http://schemas.openxmlformats.org/officeDocument/2006/relationships/customXml" Target="../ink/ink390.xml"/><Relationship Id="rId8" Type="http://schemas.openxmlformats.org/officeDocument/2006/relationships/customXml" Target="../ink/ink225.xml"/><Relationship Id="rId142" Type="http://schemas.openxmlformats.org/officeDocument/2006/relationships/customXml" Target="../ink/ink292.xml"/><Relationship Id="rId184" Type="http://schemas.openxmlformats.org/officeDocument/2006/relationships/customXml" Target="../ink/ink313.xml"/></Relationships>
</file>

<file path=ppt/slides/_rels/slide12.xml.rels><?xml version="1.0" encoding="UTF-8" standalone="yes"?>
<Relationships xmlns="http://schemas.openxmlformats.org/package/2006/relationships"><Relationship Id="rId2" Type="http://schemas.openxmlformats.org/officeDocument/2006/relationships/image" Target="../media/image40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0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ap.github.io/cloud-sdk/docs/js/getting-starte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0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8.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409.png"/><Relationship Id="rId4" Type="http://schemas.openxmlformats.org/officeDocument/2006/relationships/hyperlink" Target="http://www.dribbble.com/" TargetMode="External"/></Relationships>
</file>

<file path=ppt/slides/_rels/slide26.xml.rels><?xml version="1.0" encoding="UTF-8" standalone="yes"?>
<Relationships xmlns="http://schemas.openxmlformats.org/package/2006/relationships"><Relationship Id="rId8" Type="http://schemas.openxmlformats.org/officeDocument/2006/relationships/image" Target="../media/image415.jpeg"/><Relationship Id="rId3" Type="http://schemas.openxmlformats.org/officeDocument/2006/relationships/image" Target="../media/image410.jpeg"/><Relationship Id="rId7" Type="http://schemas.openxmlformats.org/officeDocument/2006/relationships/image" Target="../media/image414.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13.tiff"/><Relationship Id="rId5" Type="http://schemas.openxmlformats.org/officeDocument/2006/relationships/image" Target="../media/image412.tiff"/><Relationship Id="rId4" Type="http://schemas.openxmlformats.org/officeDocument/2006/relationships/image" Target="../media/image411.tiff"/><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17" Type="http://schemas.openxmlformats.org/officeDocument/2006/relationships/image" Target="../media/image66.png"/><Relationship Id="rId299" Type="http://schemas.openxmlformats.org/officeDocument/2006/relationships/image" Target="../media/image157.png"/><Relationship Id="rId21" Type="http://schemas.openxmlformats.org/officeDocument/2006/relationships/image" Target="../media/image18.png"/><Relationship Id="rId63" Type="http://schemas.openxmlformats.org/officeDocument/2006/relationships/image" Target="../media/image39.png"/><Relationship Id="rId159" Type="http://schemas.openxmlformats.org/officeDocument/2006/relationships/image" Target="../media/image87.png"/><Relationship Id="rId324" Type="http://schemas.openxmlformats.org/officeDocument/2006/relationships/customXml" Target="../ink/ink164.xml"/><Relationship Id="rId366" Type="http://schemas.openxmlformats.org/officeDocument/2006/relationships/customXml" Target="../ink/ink185.xml"/><Relationship Id="rId170" Type="http://schemas.openxmlformats.org/officeDocument/2006/relationships/customXml" Target="../ink/ink87.xml"/><Relationship Id="rId226" Type="http://schemas.openxmlformats.org/officeDocument/2006/relationships/customXml" Target="../ink/ink115.xml"/><Relationship Id="rId433" Type="http://schemas.openxmlformats.org/officeDocument/2006/relationships/image" Target="../media/image224.png"/><Relationship Id="rId268" Type="http://schemas.openxmlformats.org/officeDocument/2006/relationships/customXml" Target="../ink/ink136.xml"/><Relationship Id="rId32" Type="http://schemas.openxmlformats.org/officeDocument/2006/relationships/customXml" Target="../ink/ink18.xml"/><Relationship Id="rId74" Type="http://schemas.openxmlformats.org/officeDocument/2006/relationships/customXml" Target="../ink/ink39.xml"/><Relationship Id="rId128" Type="http://schemas.openxmlformats.org/officeDocument/2006/relationships/customXml" Target="../ink/ink66.xml"/><Relationship Id="rId335" Type="http://schemas.openxmlformats.org/officeDocument/2006/relationships/image" Target="../media/image175.png"/><Relationship Id="rId377" Type="http://schemas.openxmlformats.org/officeDocument/2006/relationships/image" Target="../media/image196.png"/><Relationship Id="rId5" Type="http://schemas.openxmlformats.org/officeDocument/2006/relationships/image" Target="../media/image10.png"/><Relationship Id="rId181" Type="http://schemas.openxmlformats.org/officeDocument/2006/relationships/image" Target="../media/image98.png"/><Relationship Id="rId237" Type="http://schemas.openxmlformats.org/officeDocument/2006/relationships/image" Target="../media/image126.png"/><Relationship Id="rId402" Type="http://schemas.openxmlformats.org/officeDocument/2006/relationships/customXml" Target="../ink/ink203.xml"/><Relationship Id="rId279" Type="http://schemas.openxmlformats.org/officeDocument/2006/relationships/image" Target="../media/image147.png"/><Relationship Id="rId43" Type="http://schemas.openxmlformats.org/officeDocument/2006/relationships/image" Target="../media/image29.png"/><Relationship Id="rId139" Type="http://schemas.openxmlformats.org/officeDocument/2006/relationships/image" Target="../media/image77.png"/><Relationship Id="rId290" Type="http://schemas.openxmlformats.org/officeDocument/2006/relationships/customXml" Target="../ink/ink147.xml"/><Relationship Id="rId304" Type="http://schemas.openxmlformats.org/officeDocument/2006/relationships/customXml" Target="../ink/ink154.xml"/><Relationship Id="rId346" Type="http://schemas.openxmlformats.org/officeDocument/2006/relationships/customXml" Target="../ink/ink175.xml"/><Relationship Id="rId388" Type="http://schemas.openxmlformats.org/officeDocument/2006/relationships/customXml" Target="../ink/ink196.xml"/><Relationship Id="rId85" Type="http://schemas.openxmlformats.org/officeDocument/2006/relationships/image" Target="../media/image50.png"/><Relationship Id="rId150" Type="http://schemas.openxmlformats.org/officeDocument/2006/relationships/customXml" Target="../ink/ink77.xml"/><Relationship Id="rId192" Type="http://schemas.openxmlformats.org/officeDocument/2006/relationships/customXml" Target="../ink/ink98.xml"/><Relationship Id="rId206" Type="http://schemas.openxmlformats.org/officeDocument/2006/relationships/customXml" Target="../ink/ink105.xml"/><Relationship Id="rId413" Type="http://schemas.openxmlformats.org/officeDocument/2006/relationships/image" Target="../media/image214.png"/><Relationship Id="rId248" Type="http://schemas.openxmlformats.org/officeDocument/2006/relationships/customXml" Target="../ink/ink126.xml"/><Relationship Id="rId12" Type="http://schemas.openxmlformats.org/officeDocument/2006/relationships/customXml" Target="../ink/ink8.xml"/><Relationship Id="rId108" Type="http://schemas.openxmlformats.org/officeDocument/2006/relationships/customXml" Target="../ink/ink56.xml"/><Relationship Id="rId315" Type="http://schemas.openxmlformats.org/officeDocument/2006/relationships/image" Target="../media/image165.png"/><Relationship Id="rId357" Type="http://schemas.openxmlformats.org/officeDocument/2006/relationships/image" Target="../media/image186.png"/><Relationship Id="rId54" Type="http://schemas.openxmlformats.org/officeDocument/2006/relationships/customXml" Target="../ink/ink29.xml"/><Relationship Id="rId96" Type="http://schemas.openxmlformats.org/officeDocument/2006/relationships/customXml" Target="../ink/ink50.xml"/><Relationship Id="rId161" Type="http://schemas.openxmlformats.org/officeDocument/2006/relationships/image" Target="../media/image88.png"/><Relationship Id="rId217" Type="http://schemas.openxmlformats.org/officeDocument/2006/relationships/image" Target="../media/image116.png"/><Relationship Id="rId399" Type="http://schemas.openxmlformats.org/officeDocument/2006/relationships/image" Target="../media/image207.png"/><Relationship Id="rId259" Type="http://schemas.openxmlformats.org/officeDocument/2006/relationships/image" Target="../media/image137.png"/><Relationship Id="rId424" Type="http://schemas.openxmlformats.org/officeDocument/2006/relationships/customXml" Target="../ink/ink214.xml"/><Relationship Id="rId23" Type="http://schemas.openxmlformats.org/officeDocument/2006/relationships/image" Target="../media/image19.png"/><Relationship Id="rId119" Type="http://schemas.openxmlformats.org/officeDocument/2006/relationships/image" Target="../media/image67.png"/><Relationship Id="rId270" Type="http://schemas.openxmlformats.org/officeDocument/2006/relationships/customXml" Target="../ink/ink137.xml"/><Relationship Id="rId326" Type="http://schemas.openxmlformats.org/officeDocument/2006/relationships/customXml" Target="../ink/ink165.xml"/><Relationship Id="rId65" Type="http://schemas.openxmlformats.org/officeDocument/2006/relationships/image" Target="../media/image40.png"/><Relationship Id="rId130" Type="http://schemas.openxmlformats.org/officeDocument/2006/relationships/customXml" Target="../ink/ink67.xml"/><Relationship Id="rId368" Type="http://schemas.openxmlformats.org/officeDocument/2006/relationships/customXml" Target="../ink/ink186.xml"/><Relationship Id="rId172" Type="http://schemas.openxmlformats.org/officeDocument/2006/relationships/customXml" Target="../ink/ink88.xml"/><Relationship Id="rId228" Type="http://schemas.openxmlformats.org/officeDocument/2006/relationships/customXml" Target="../ink/ink116.xml"/><Relationship Id="rId435" Type="http://schemas.openxmlformats.org/officeDocument/2006/relationships/image" Target="../media/image225.png"/><Relationship Id="rId281" Type="http://schemas.openxmlformats.org/officeDocument/2006/relationships/image" Target="../media/image148.png"/><Relationship Id="rId337" Type="http://schemas.openxmlformats.org/officeDocument/2006/relationships/image" Target="../media/image176.png"/><Relationship Id="rId34" Type="http://schemas.openxmlformats.org/officeDocument/2006/relationships/customXml" Target="../ink/ink19.xml"/><Relationship Id="rId76" Type="http://schemas.openxmlformats.org/officeDocument/2006/relationships/customXml" Target="../ink/ink40.xml"/><Relationship Id="rId141" Type="http://schemas.openxmlformats.org/officeDocument/2006/relationships/image" Target="../media/image78.png"/><Relationship Id="rId379" Type="http://schemas.openxmlformats.org/officeDocument/2006/relationships/image" Target="../media/image197.png"/><Relationship Id="rId7" Type="http://schemas.openxmlformats.org/officeDocument/2006/relationships/image" Target="../media/image11.png"/><Relationship Id="rId183" Type="http://schemas.openxmlformats.org/officeDocument/2006/relationships/image" Target="../media/image99.png"/><Relationship Id="rId239" Type="http://schemas.openxmlformats.org/officeDocument/2006/relationships/image" Target="../media/image127.png"/><Relationship Id="rId390" Type="http://schemas.openxmlformats.org/officeDocument/2006/relationships/customXml" Target="../ink/ink197.xml"/><Relationship Id="rId404" Type="http://schemas.openxmlformats.org/officeDocument/2006/relationships/customXml" Target="../ink/ink204.xml"/><Relationship Id="rId250" Type="http://schemas.openxmlformats.org/officeDocument/2006/relationships/customXml" Target="../ink/ink127.xml"/><Relationship Id="rId292" Type="http://schemas.openxmlformats.org/officeDocument/2006/relationships/customXml" Target="../ink/ink148.xml"/><Relationship Id="rId306" Type="http://schemas.openxmlformats.org/officeDocument/2006/relationships/customXml" Target="../ink/ink155.xml"/><Relationship Id="rId45" Type="http://schemas.openxmlformats.org/officeDocument/2006/relationships/image" Target="../media/image30.png"/><Relationship Id="rId87" Type="http://schemas.openxmlformats.org/officeDocument/2006/relationships/image" Target="../media/image51.png"/><Relationship Id="rId110" Type="http://schemas.openxmlformats.org/officeDocument/2006/relationships/customXml" Target="../ink/ink57.xml"/><Relationship Id="rId348" Type="http://schemas.openxmlformats.org/officeDocument/2006/relationships/customXml" Target="../ink/ink176.xml"/><Relationship Id="rId152" Type="http://schemas.openxmlformats.org/officeDocument/2006/relationships/customXml" Target="../ink/ink78.xml"/><Relationship Id="rId194" Type="http://schemas.openxmlformats.org/officeDocument/2006/relationships/customXml" Target="../ink/ink99.xml"/><Relationship Id="rId208" Type="http://schemas.openxmlformats.org/officeDocument/2006/relationships/customXml" Target="../ink/ink106.xml"/><Relationship Id="rId415" Type="http://schemas.openxmlformats.org/officeDocument/2006/relationships/image" Target="../media/image215.png"/><Relationship Id="rId261" Type="http://schemas.openxmlformats.org/officeDocument/2006/relationships/image" Target="../media/image138.png"/><Relationship Id="rId14" Type="http://schemas.openxmlformats.org/officeDocument/2006/relationships/customXml" Target="../ink/ink9.xml"/><Relationship Id="rId56" Type="http://schemas.openxmlformats.org/officeDocument/2006/relationships/customXml" Target="../ink/ink30.xml"/><Relationship Id="rId317" Type="http://schemas.openxmlformats.org/officeDocument/2006/relationships/image" Target="../media/image166.png"/><Relationship Id="rId359" Type="http://schemas.openxmlformats.org/officeDocument/2006/relationships/image" Target="../media/image187.png"/><Relationship Id="rId98" Type="http://schemas.openxmlformats.org/officeDocument/2006/relationships/customXml" Target="../ink/ink51.xml"/><Relationship Id="rId121" Type="http://schemas.openxmlformats.org/officeDocument/2006/relationships/image" Target="../media/image68.png"/><Relationship Id="rId163" Type="http://schemas.openxmlformats.org/officeDocument/2006/relationships/image" Target="../media/image89.png"/><Relationship Id="rId219" Type="http://schemas.openxmlformats.org/officeDocument/2006/relationships/image" Target="../media/image117.png"/><Relationship Id="rId370" Type="http://schemas.openxmlformats.org/officeDocument/2006/relationships/customXml" Target="../ink/ink187.xml"/><Relationship Id="rId426" Type="http://schemas.openxmlformats.org/officeDocument/2006/relationships/customXml" Target="../ink/ink215.xml"/><Relationship Id="rId230" Type="http://schemas.openxmlformats.org/officeDocument/2006/relationships/customXml" Target="../ink/ink117.xml"/><Relationship Id="rId25" Type="http://schemas.openxmlformats.org/officeDocument/2006/relationships/image" Target="../media/image20.png"/><Relationship Id="rId67" Type="http://schemas.openxmlformats.org/officeDocument/2006/relationships/image" Target="../media/image41.png"/><Relationship Id="rId272" Type="http://schemas.openxmlformats.org/officeDocument/2006/relationships/customXml" Target="../ink/ink138.xml"/><Relationship Id="rId328" Type="http://schemas.openxmlformats.org/officeDocument/2006/relationships/customXml" Target="../ink/ink166.xml"/><Relationship Id="rId132" Type="http://schemas.openxmlformats.org/officeDocument/2006/relationships/customXml" Target="../ink/ink68.xml"/><Relationship Id="rId174" Type="http://schemas.openxmlformats.org/officeDocument/2006/relationships/customXml" Target="../ink/ink89.xml"/><Relationship Id="rId381" Type="http://schemas.openxmlformats.org/officeDocument/2006/relationships/image" Target="../media/image198.png"/><Relationship Id="rId241" Type="http://schemas.openxmlformats.org/officeDocument/2006/relationships/image" Target="../media/image128.png"/><Relationship Id="rId437" Type="http://schemas.openxmlformats.org/officeDocument/2006/relationships/image" Target="../media/image226.png"/><Relationship Id="rId36" Type="http://schemas.openxmlformats.org/officeDocument/2006/relationships/customXml" Target="../ink/ink20.xml"/><Relationship Id="rId283" Type="http://schemas.openxmlformats.org/officeDocument/2006/relationships/image" Target="../media/image149.png"/><Relationship Id="rId339" Type="http://schemas.openxmlformats.org/officeDocument/2006/relationships/image" Target="../media/image177.png"/><Relationship Id="rId78" Type="http://schemas.openxmlformats.org/officeDocument/2006/relationships/customXml" Target="../ink/ink41.xml"/><Relationship Id="rId101" Type="http://schemas.openxmlformats.org/officeDocument/2006/relationships/image" Target="../media/image58.png"/><Relationship Id="rId143" Type="http://schemas.openxmlformats.org/officeDocument/2006/relationships/image" Target="../media/image79.png"/><Relationship Id="rId185" Type="http://schemas.openxmlformats.org/officeDocument/2006/relationships/image" Target="../media/image100.png"/><Relationship Id="rId350" Type="http://schemas.openxmlformats.org/officeDocument/2006/relationships/customXml" Target="../ink/ink177.xml"/><Relationship Id="rId406" Type="http://schemas.openxmlformats.org/officeDocument/2006/relationships/customXml" Target="../ink/ink205.xml"/><Relationship Id="rId9" Type="http://schemas.openxmlformats.org/officeDocument/2006/relationships/image" Target="../media/image12.png"/><Relationship Id="rId210" Type="http://schemas.openxmlformats.org/officeDocument/2006/relationships/customXml" Target="../ink/ink107.xml"/><Relationship Id="rId392" Type="http://schemas.openxmlformats.org/officeDocument/2006/relationships/customXml" Target="../ink/ink198.xml"/><Relationship Id="rId252" Type="http://schemas.openxmlformats.org/officeDocument/2006/relationships/customXml" Target="../ink/ink128.xml"/><Relationship Id="rId294" Type="http://schemas.openxmlformats.org/officeDocument/2006/relationships/customXml" Target="../ink/ink149.xml"/><Relationship Id="rId308" Type="http://schemas.openxmlformats.org/officeDocument/2006/relationships/customXml" Target="../ink/ink156.xml"/><Relationship Id="rId47" Type="http://schemas.openxmlformats.org/officeDocument/2006/relationships/image" Target="../media/image31.png"/><Relationship Id="rId89" Type="http://schemas.openxmlformats.org/officeDocument/2006/relationships/image" Target="../media/image52.png"/><Relationship Id="rId112" Type="http://schemas.openxmlformats.org/officeDocument/2006/relationships/customXml" Target="../ink/ink58.xml"/><Relationship Id="rId154" Type="http://schemas.openxmlformats.org/officeDocument/2006/relationships/customXml" Target="../ink/ink79.xml"/><Relationship Id="rId361" Type="http://schemas.openxmlformats.org/officeDocument/2006/relationships/image" Target="../media/image188.png"/><Relationship Id="rId196" Type="http://schemas.openxmlformats.org/officeDocument/2006/relationships/customXml" Target="../ink/ink100.xml"/><Relationship Id="rId417" Type="http://schemas.openxmlformats.org/officeDocument/2006/relationships/image" Target="../media/image216.png"/><Relationship Id="rId16" Type="http://schemas.openxmlformats.org/officeDocument/2006/relationships/customXml" Target="../ink/ink10.xml"/><Relationship Id="rId221" Type="http://schemas.openxmlformats.org/officeDocument/2006/relationships/image" Target="../media/image118.png"/><Relationship Id="rId263" Type="http://schemas.openxmlformats.org/officeDocument/2006/relationships/image" Target="../media/image139.png"/><Relationship Id="rId319" Type="http://schemas.openxmlformats.org/officeDocument/2006/relationships/image" Target="../media/image167.png"/><Relationship Id="rId58" Type="http://schemas.openxmlformats.org/officeDocument/2006/relationships/customXml" Target="../ink/ink31.xml"/><Relationship Id="rId123" Type="http://schemas.openxmlformats.org/officeDocument/2006/relationships/image" Target="../media/image69.png"/><Relationship Id="rId330" Type="http://schemas.openxmlformats.org/officeDocument/2006/relationships/customXml" Target="../ink/ink167.xml"/><Relationship Id="rId165" Type="http://schemas.openxmlformats.org/officeDocument/2006/relationships/image" Target="../media/image90.png"/><Relationship Id="rId372" Type="http://schemas.openxmlformats.org/officeDocument/2006/relationships/customXml" Target="../ink/ink188.xml"/><Relationship Id="rId428" Type="http://schemas.openxmlformats.org/officeDocument/2006/relationships/customXml" Target="../ink/ink216.xml"/><Relationship Id="rId232" Type="http://schemas.openxmlformats.org/officeDocument/2006/relationships/customXml" Target="../ink/ink118.xml"/><Relationship Id="rId274" Type="http://schemas.openxmlformats.org/officeDocument/2006/relationships/customXml" Target="../ink/ink139.xml"/><Relationship Id="rId27" Type="http://schemas.openxmlformats.org/officeDocument/2006/relationships/image" Target="../media/image21.png"/><Relationship Id="rId69" Type="http://schemas.openxmlformats.org/officeDocument/2006/relationships/image" Target="../media/image42.png"/><Relationship Id="rId134" Type="http://schemas.openxmlformats.org/officeDocument/2006/relationships/customXml" Target="../ink/ink69.xml"/><Relationship Id="rId80" Type="http://schemas.openxmlformats.org/officeDocument/2006/relationships/customXml" Target="../ink/ink42.xml"/><Relationship Id="rId176" Type="http://schemas.openxmlformats.org/officeDocument/2006/relationships/customXml" Target="../ink/ink90.xml"/><Relationship Id="rId341" Type="http://schemas.openxmlformats.org/officeDocument/2006/relationships/image" Target="../media/image178.png"/><Relationship Id="rId383" Type="http://schemas.openxmlformats.org/officeDocument/2006/relationships/image" Target="../media/image199.png"/><Relationship Id="rId201" Type="http://schemas.openxmlformats.org/officeDocument/2006/relationships/image" Target="../media/image108.png"/><Relationship Id="rId243" Type="http://schemas.openxmlformats.org/officeDocument/2006/relationships/image" Target="../media/image129.png"/><Relationship Id="rId285" Type="http://schemas.openxmlformats.org/officeDocument/2006/relationships/image" Target="../media/image150.png"/><Relationship Id="rId38" Type="http://schemas.openxmlformats.org/officeDocument/2006/relationships/customXml" Target="../ink/ink21.xml"/><Relationship Id="rId103" Type="http://schemas.openxmlformats.org/officeDocument/2006/relationships/image" Target="../media/image59.png"/><Relationship Id="rId310" Type="http://schemas.openxmlformats.org/officeDocument/2006/relationships/customXml" Target="../ink/ink157.xml"/><Relationship Id="rId91" Type="http://schemas.openxmlformats.org/officeDocument/2006/relationships/image" Target="../media/image53.png"/><Relationship Id="rId145" Type="http://schemas.openxmlformats.org/officeDocument/2006/relationships/image" Target="../media/image80.png"/><Relationship Id="rId187" Type="http://schemas.openxmlformats.org/officeDocument/2006/relationships/image" Target="../media/image101.png"/><Relationship Id="rId352" Type="http://schemas.openxmlformats.org/officeDocument/2006/relationships/customXml" Target="../ink/ink178.xml"/><Relationship Id="rId394" Type="http://schemas.openxmlformats.org/officeDocument/2006/relationships/customXml" Target="../ink/ink199.xml"/><Relationship Id="rId408" Type="http://schemas.openxmlformats.org/officeDocument/2006/relationships/customXml" Target="../ink/ink206.xml"/><Relationship Id="rId212" Type="http://schemas.openxmlformats.org/officeDocument/2006/relationships/customXml" Target="../ink/ink108.xml"/><Relationship Id="rId254" Type="http://schemas.openxmlformats.org/officeDocument/2006/relationships/customXml" Target="../ink/ink129.xml"/><Relationship Id="rId49" Type="http://schemas.openxmlformats.org/officeDocument/2006/relationships/image" Target="../media/image32.png"/><Relationship Id="rId114" Type="http://schemas.openxmlformats.org/officeDocument/2006/relationships/customXml" Target="../ink/ink59.xml"/><Relationship Id="rId296" Type="http://schemas.openxmlformats.org/officeDocument/2006/relationships/customXml" Target="../ink/ink150.xml"/><Relationship Id="rId60" Type="http://schemas.openxmlformats.org/officeDocument/2006/relationships/customXml" Target="../ink/ink32.xml"/><Relationship Id="rId81" Type="http://schemas.openxmlformats.org/officeDocument/2006/relationships/image" Target="../media/image48.png"/><Relationship Id="rId135" Type="http://schemas.openxmlformats.org/officeDocument/2006/relationships/image" Target="../media/image75.png"/><Relationship Id="rId156" Type="http://schemas.openxmlformats.org/officeDocument/2006/relationships/customXml" Target="../ink/ink80.xml"/><Relationship Id="rId177" Type="http://schemas.openxmlformats.org/officeDocument/2006/relationships/image" Target="../media/image96.png"/><Relationship Id="rId198" Type="http://schemas.openxmlformats.org/officeDocument/2006/relationships/customXml" Target="../ink/ink101.xml"/><Relationship Id="rId321" Type="http://schemas.openxmlformats.org/officeDocument/2006/relationships/image" Target="../media/image168.png"/><Relationship Id="rId342" Type="http://schemas.openxmlformats.org/officeDocument/2006/relationships/customXml" Target="../ink/ink173.xml"/><Relationship Id="rId363" Type="http://schemas.openxmlformats.org/officeDocument/2006/relationships/image" Target="../media/image189.png"/><Relationship Id="rId384" Type="http://schemas.openxmlformats.org/officeDocument/2006/relationships/customXml" Target="../ink/ink194.xml"/><Relationship Id="rId419" Type="http://schemas.openxmlformats.org/officeDocument/2006/relationships/image" Target="../media/image217.png"/><Relationship Id="rId202" Type="http://schemas.openxmlformats.org/officeDocument/2006/relationships/customXml" Target="../ink/ink103.xml"/><Relationship Id="rId223" Type="http://schemas.openxmlformats.org/officeDocument/2006/relationships/image" Target="../media/image119.png"/><Relationship Id="rId244" Type="http://schemas.openxmlformats.org/officeDocument/2006/relationships/customXml" Target="../ink/ink124.xml"/><Relationship Id="rId430" Type="http://schemas.openxmlformats.org/officeDocument/2006/relationships/customXml" Target="../ink/ink217.xml"/><Relationship Id="rId18" Type="http://schemas.openxmlformats.org/officeDocument/2006/relationships/customXml" Target="../ink/ink11.xml"/><Relationship Id="rId39" Type="http://schemas.openxmlformats.org/officeDocument/2006/relationships/image" Target="../media/image27.png"/><Relationship Id="rId265" Type="http://schemas.openxmlformats.org/officeDocument/2006/relationships/image" Target="../media/image140.png"/><Relationship Id="rId286" Type="http://schemas.openxmlformats.org/officeDocument/2006/relationships/customXml" Target="../ink/ink145.xml"/><Relationship Id="rId50" Type="http://schemas.openxmlformats.org/officeDocument/2006/relationships/customXml" Target="../ink/ink27.xml"/><Relationship Id="rId104" Type="http://schemas.openxmlformats.org/officeDocument/2006/relationships/customXml" Target="../ink/ink54.xml"/><Relationship Id="rId125" Type="http://schemas.openxmlformats.org/officeDocument/2006/relationships/image" Target="../media/image70.png"/><Relationship Id="rId146" Type="http://schemas.openxmlformats.org/officeDocument/2006/relationships/customXml" Target="../ink/ink75.xml"/><Relationship Id="rId167" Type="http://schemas.openxmlformats.org/officeDocument/2006/relationships/image" Target="../media/image91.png"/><Relationship Id="rId188" Type="http://schemas.openxmlformats.org/officeDocument/2006/relationships/customXml" Target="../ink/ink96.xml"/><Relationship Id="rId311" Type="http://schemas.openxmlformats.org/officeDocument/2006/relationships/image" Target="../media/image163.png"/><Relationship Id="rId332" Type="http://schemas.openxmlformats.org/officeDocument/2006/relationships/customXml" Target="../ink/ink168.xml"/><Relationship Id="rId353" Type="http://schemas.openxmlformats.org/officeDocument/2006/relationships/image" Target="../media/image184.png"/><Relationship Id="rId374" Type="http://schemas.openxmlformats.org/officeDocument/2006/relationships/customXml" Target="../ink/ink189.xml"/><Relationship Id="rId395" Type="http://schemas.openxmlformats.org/officeDocument/2006/relationships/image" Target="../media/image205.png"/><Relationship Id="rId409" Type="http://schemas.openxmlformats.org/officeDocument/2006/relationships/image" Target="../media/image212.png"/><Relationship Id="rId71" Type="http://schemas.openxmlformats.org/officeDocument/2006/relationships/image" Target="../media/image43.png"/><Relationship Id="rId92" Type="http://schemas.openxmlformats.org/officeDocument/2006/relationships/customXml" Target="../ink/ink48.xml"/><Relationship Id="rId213" Type="http://schemas.openxmlformats.org/officeDocument/2006/relationships/image" Target="../media/image114.png"/><Relationship Id="rId234" Type="http://schemas.openxmlformats.org/officeDocument/2006/relationships/customXml" Target="../ink/ink119.xml"/><Relationship Id="rId420" Type="http://schemas.openxmlformats.org/officeDocument/2006/relationships/customXml" Target="../ink/ink212.xml"/><Relationship Id="rId2" Type="http://schemas.openxmlformats.org/officeDocument/2006/relationships/customXml" Target="../ink/ink3.xml"/><Relationship Id="rId29" Type="http://schemas.openxmlformats.org/officeDocument/2006/relationships/image" Target="../media/image22.png"/><Relationship Id="rId255" Type="http://schemas.openxmlformats.org/officeDocument/2006/relationships/image" Target="../media/image135.png"/><Relationship Id="rId276" Type="http://schemas.openxmlformats.org/officeDocument/2006/relationships/customXml" Target="../ink/ink140.xml"/><Relationship Id="rId297" Type="http://schemas.openxmlformats.org/officeDocument/2006/relationships/image" Target="../media/image156.png"/><Relationship Id="rId40" Type="http://schemas.openxmlformats.org/officeDocument/2006/relationships/customXml" Target="../ink/ink22.xml"/><Relationship Id="rId115" Type="http://schemas.openxmlformats.org/officeDocument/2006/relationships/image" Target="../media/image65.png"/><Relationship Id="rId136" Type="http://schemas.openxmlformats.org/officeDocument/2006/relationships/customXml" Target="../ink/ink70.xml"/><Relationship Id="rId157" Type="http://schemas.openxmlformats.org/officeDocument/2006/relationships/image" Target="../media/image86.png"/><Relationship Id="rId178" Type="http://schemas.openxmlformats.org/officeDocument/2006/relationships/customXml" Target="../ink/ink91.xml"/><Relationship Id="rId301" Type="http://schemas.openxmlformats.org/officeDocument/2006/relationships/image" Target="../media/image158.png"/><Relationship Id="rId322" Type="http://schemas.openxmlformats.org/officeDocument/2006/relationships/customXml" Target="../ink/ink163.xml"/><Relationship Id="rId343" Type="http://schemas.openxmlformats.org/officeDocument/2006/relationships/image" Target="../media/image179.png"/><Relationship Id="rId364" Type="http://schemas.openxmlformats.org/officeDocument/2006/relationships/customXml" Target="../ink/ink184.xml"/><Relationship Id="rId61" Type="http://schemas.openxmlformats.org/officeDocument/2006/relationships/image" Target="../media/image38.png"/><Relationship Id="rId82" Type="http://schemas.openxmlformats.org/officeDocument/2006/relationships/customXml" Target="../ink/ink43.xml"/><Relationship Id="rId199" Type="http://schemas.openxmlformats.org/officeDocument/2006/relationships/image" Target="../media/image107.png"/><Relationship Id="rId203" Type="http://schemas.openxmlformats.org/officeDocument/2006/relationships/image" Target="../media/image109.png"/><Relationship Id="rId385" Type="http://schemas.openxmlformats.org/officeDocument/2006/relationships/image" Target="../media/image200.png"/><Relationship Id="rId19" Type="http://schemas.openxmlformats.org/officeDocument/2006/relationships/image" Target="../media/image17.png"/><Relationship Id="rId224" Type="http://schemas.openxmlformats.org/officeDocument/2006/relationships/customXml" Target="../ink/ink114.xml"/><Relationship Id="rId245" Type="http://schemas.openxmlformats.org/officeDocument/2006/relationships/image" Target="../media/image130.png"/><Relationship Id="rId266" Type="http://schemas.openxmlformats.org/officeDocument/2006/relationships/customXml" Target="../ink/ink135.xml"/><Relationship Id="rId287" Type="http://schemas.openxmlformats.org/officeDocument/2006/relationships/image" Target="../media/image151.png"/><Relationship Id="rId410" Type="http://schemas.openxmlformats.org/officeDocument/2006/relationships/customXml" Target="../ink/ink207.xml"/><Relationship Id="rId431" Type="http://schemas.openxmlformats.org/officeDocument/2006/relationships/image" Target="../media/image223.png"/><Relationship Id="rId30" Type="http://schemas.openxmlformats.org/officeDocument/2006/relationships/customXml" Target="../ink/ink17.xml"/><Relationship Id="rId105" Type="http://schemas.openxmlformats.org/officeDocument/2006/relationships/image" Target="../media/image60.png"/><Relationship Id="rId126" Type="http://schemas.openxmlformats.org/officeDocument/2006/relationships/customXml" Target="../ink/ink65.xml"/><Relationship Id="rId147" Type="http://schemas.openxmlformats.org/officeDocument/2006/relationships/image" Target="../media/image81.png"/><Relationship Id="rId168" Type="http://schemas.openxmlformats.org/officeDocument/2006/relationships/customXml" Target="../ink/ink86.xml"/><Relationship Id="rId312" Type="http://schemas.openxmlformats.org/officeDocument/2006/relationships/customXml" Target="../ink/ink158.xml"/><Relationship Id="rId333" Type="http://schemas.openxmlformats.org/officeDocument/2006/relationships/image" Target="../media/image174.png"/><Relationship Id="rId354" Type="http://schemas.openxmlformats.org/officeDocument/2006/relationships/customXml" Target="../ink/ink179.xml"/><Relationship Id="rId51" Type="http://schemas.openxmlformats.org/officeDocument/2006/relationships/image" Target="../media/image33.png"/><Relationship Id="rId72" Type="http://schemas.openxmlformats.org/officeDocument/2006/relationships/customXml" Target="../ink/ink38.xml"/><Relationship Id="rId93" Type="http://schemas.openxmlformats.org/officeDocument/2006/relationships/image" Target="../media/image54.png"/><Relationship Id="rId189" Type="http://schemas.openxmlformats.org/officeDocument/2006/relationships/image" Target="../media/image102.png"/><Relationship Id="rId375" Type="http://schemas.openxmlformats.org/officeDocument/2006/relationships/image" Target="../media/image195.png"/><Relationship Id="rId396" Type="http://schemas.openxmlformats.org/officeDocument/2006/relationships/customXml" Target="../ink/ink200.xml"/><Relationship Id="rId3" Type="http://schemas.openxmlformats.org/officeDocument/2006/relationships/image" Target="../media/image9.png"/><Relationship Id="rId214" Type="http://schemas.openxmlformats.org/officeDocument/2006/relationships/customXml" Target="../ink/ink109.xml"/><Relationship Id="rId235" Type="http://schemas.openxmlformats.org/officeDocument/2006/relationships/image" Target="../media/image125.png"/><Relationship Id="rId256" Type="http://schemas.openxmlformats.org/officeDocument/2006/relationships/customXml" Target="../ink/ink130.xml"/><Relationship Id="rId277" Type="http://schemas.openxmlformats.org/officeDocument/2006/relationships/image" Target="../media/image146.png"/><Relationship Id="rId298" Type="http://schemas.openxmlformats.org/officeDocument/2006/relationships/customXml" Target="../ink/ink151.xml"/><Relationship Id="rId400" Type="http://schemas.openxmlformats.org/officeDocument/2006/relationships/customXml" Target="../ink/ink202.xml"/><Relationship Id="rId421" Type="http://schemas.openxmlformats.org/officeDocument/2006/relationships/image" Target="../media/image218.png"/><Relationship Id="rId116" Type="http://schemas.openxmlformats.org/officeDocument/2006/relationships/customXml" Target="../ink/ink60.xml"/><Relationship Id="rId137" Type="http://schemas.openxmlformats.org/officeDocument/2006/relationships/image" Target="../media/image76.png"/><Relationship Id="rId158" Type="http://schemas.openxmlformats.org/officeDocument/2006/relationships/customXml" Target="../ink/ink81.xml"/><Relationship Id="rId302" Type="http://schemas.openxmlformats.org/officeDocument/2006/relationships/customXml" Target="../ink/ink153.xml"/><Relationship Id="rId323" Type="http://schemas.openxmlformats.org/officeDocument/2006/relationships/image" Target="../media/image169.png"/><Relationship Id="rId344" Type="http://schemas.openxmlformats.org/officeDocument/2006/relationships/customXml" Target="../ink/ink174.xml"/><Relationship Id="rId20" Type="http://schemas.openxmlformats.org/officeDocument/2006/relationships/customXml" Target="../ink/ink12.xml"/><Relationship Id="rId41" Type="http://schemas.openxmlformats.org/officeDocument/2006/relationships/image" Target="../media/image28.png"/><Relationship Id="rId62" Type="http://schemas.openxmlformats.org/officeDocument/2006/relationships/customXml" Target="../ink/ink33.xml"/><Relationship Id="rId83" Type="http://schemas.openxmlformats.org/officeDocument/2006/relationships/image" Target="../media/image49.png"/><Relationship Id="rId179" Type="http://schemas.openxmlformats.org/officeDocument/2006/relationships/image" Target="../media/image97.png"/><Relationship Id="rId365" Type="http://schemas.openxmlformats.org/officeDocument/2006/relationships/image" Target="../media/image190.png"/><Relationship Id="rId386" Type="http://schemas.openxmlformats.org/officeDocument/2006/relationships/customXml" Target="../ink/ink195.xml"/><Relationship Id="rId190" Type="http://schemas.openxmlformats.org/officeDocument/2006/relationships/customXml" Target="../ink/ink97.xml"/><Relationship Id="rId204" Type="http://schemas.openxmlformats.org/officeDocument/2006/relationships/customXml" Target="../ink/ink104.xml"/><Relationship Id="rId225" Type="http://schemas.openxmlformats.org/officeDocument/2006/relationships/image" Target="../media/image120.png"/><Relationship Id="rId246" Type="http://schemas.openxmlformats.org/officeDocument/2006/relationships/customXml" Target="../ink/ink125.xml"/><Relationship Id="rId267" Type="http://schemas.openxmlformats.org/officeDocument/2006/relationships/image" Target="../media/image141.png"/><Relationship Id="rId288" Type="http://schemas.openxmlformats.org/officeDocument/2006/relationships/customXml" Target="../ink/ink146.xml"/><Relationship Id="rId411" Type="http://schemas.openxmlformats.org/officeDocument/2006/relationships/image" Target="../media/image213.png"/><Relationship Id="rId432" Type="http://schemas.openxmlformats.org/officeDocument/2006/relationships/customXml" Target="../ink/ink218.xml"/><Relationship Id="rId106" Type="http://schemas.openxmlformats.org/officeDocument/2006/relationships/customXml" Target="../ink/ink55.xml"/><Relationship Id="rId127" Type="http://schemas.openxmlformats.org/officeDocument/2006/relationships/image" Target="../media/image71.png"/><Relationship Id="rId313" Type="http://schemas.openxmlformats.org/officeDocument/2006/relationships/image" Target="../media/image164.png"/><Relationship Id="rId10" Type="http://schemas.openxmlformats.org/officeDocument/2006/relationships/customXml" Target="../ink/ink7.xml"/><Relationship Id="rId31" Type="http://schemas.openxmlformats.org/officeDocument/2006/relationships/image" Target="../media/image23.png"/><Relationship Id="rId52" Type="http://schemas.openxmlformats.org/officeDocument/2006/relationships/customXml" Target="../ink/ink28.xml"/><Relationship Id="rId73" Type="http://schemas.openxmlformats.org/officeDocument/2006/relationships/image" Target="../media/image44.png"/><Relationship Id="rId94" Type="http://schemas.openxmlformats.org/officeDocument/2006/relationships/customXml" Target="../ink/ink49.xml"/><Relationship Id="rId148" Type="http://schemas.openxmlformats.org/officeDocument/2006/relationships/customXml" Target="../ink/ink76.xml"/><Relationship Id="rId169" Type="http://schemas.openxmlformats.org/officeDocument/2006/relationships/image" Target="../media/image92.png"/><Relationship Id="rId334" Type="http://schemas.openxmlformats.org/officeDocument/2006/relationships/customXml" Target="../ink/ink169.xml"/><Relationship Id="rId355" Type="http://schemas.openxmlformats.org/officeDocument/2006/relationships/image" Target="../media/image185.png"/><Relationship Id="rId376" Type="http://schemas.openxmlformats.org/officeDocument/2006/relationships/customXml" Target="../ink/ink190.xml"/><Relationship Id="rId397" Type="http://schemas.openxmlformats.org/officeDocument/2006/relationships/image" Target="../media/image206.png"/><Relationship Id="rId4" Type="http://schemas.openxmlformats.org/officeDocument/2006/relationships/customXml" Target="../ink/ink4.xml"/><Relationship Id="rId180" Type="http://schemas.openxmlformats.org/officeDocument/2006/relationships/customXml" Target="../ink/ink92.xml"/><Relationship Id="rId215" Type="http://schemas.openxmlformats.org/officeDocument/2006/relationships/image" Target="../media/image115.png"/><Relationship Id="rId236" Type="http://schemas.openxmlformats.org/officeDocument/2006/relationships/customXml" Target="../ink/ink120.xml"/><Relationship Id="rId257" Type="http://schemas.openxmlformats.org/officeDocument/2006/relationships/image" Target="../media/image136.png"/><Relationship Id="rId278" Type="http://schemas.openxmlformats.org/officeDocument/2006/relationships/customXml" Target="../ink/ink141.xml"/><Relationship Id="rId401" Type="http://schemas.openxmlformats.org/officeDocument/2006/relationships/image" Target="../media/image208.png"/><Relationship Id="rId422" Type="http://schemas.openxmlformats.org/officeDocument/2006/relationships/customXml" Target="../ink/ink213.xml"/><Relationship Id="rId303" Type="http://schemas.openxmlformats.org/officeDocument/2006/relationships/image" Target="../media/image159.png"/><Relationship Id="rId42" Type="http://schemas.openxmlformats.org/officeDocument/2006/relationships/customXml" Target="../ink/ink23.xml"/><Relationship Id="rId84" Type="http://schemas.openxmlformats.org/officeDocument/2006/relationships/customXml" Target="../ink/ink44.xml"/><Relationship Id="rId138" Type="http://schemas.openxmlformats.org/officeDocument/2006/relationships/customXml" Target="../ink/ink71.xml"/><Relationship Id="rId345" Type="http://schemas.openxmlformats.org/officeDocument/2006/relationships/image" Target="../media/image180.png"/><Relationship Id="rId387" Type="http://schemas.openxmlformats.org/officeDocument/2006/relationships/image" Target="../media/image201.png"/><Relationship Id="rId191" Type="http://schemas.openxmlformats.org/officeDocument/2006/relationships/image" Target="../media/image103.png"/><Relationship Id="rId205" Type="http://schemas.openxmlformats.org/officeDocument/2006/relationships/image" Target="../media/image110.png"/><Relationship Id="rId247" Type="http://schemas.openxmlformats.org/officeDocument/2006/relationships/image" Target="../media/image131.png"/><Relationship Id="rId412" Type="http://schemas.openxmlformats.org/officeDocument/2006/relationships/customXml" Target="../ink/ink208.xml"/><Relationship Id="rId107" Type="http://schemas.openxmlformats.org/officeDocument/2006/relationships/image" Target="../media/image61.png"/><Relationship Id="rId289" Type="http://schemas.openxmlformats.org/officeDocument/2006/relationships/image" Target="../media/image152.png"/><Relationship Id="rId11" Type="http://schemas.openxmlformats.org/officeDocument/2006/relationships/image" Target="../media/image13.png"/><Relationship Id="rId53" Type="http://schemas.openxmlformats.org/officeDocument/2006/relationships/image" Target="../media/image34.png"/><Relationship Id="rId149" Type="http://schemas.openxmlformats.org/officeDocument/2006/relationships/image" Target="../media/image82.png"/><Relationship Id="rId314" Type="http://schemas.openxmlformats.org/officeDocument/2006/relationships/customXml" Target="../ink/ink159.xml"/><Relationship Id="rId356" Type="http://schemas.openxmlformats.org/officeDocument/2006/relationships/customXml" Target="../ink/ink180.xml"/><Relationship Id="rId398" Type="http://schemas.openxmlformats.org/officeDocument/2006/relationships/customXml" Target="../ink/ink201.xml"/><Relationship Id="rId95" Type="http://schemas.openxmlformats.org/officeDocument/2006/relationships/image" Target="../media/image55.png"/><Relationship Id="rId160" Type="http://schemas.openxmlformats.org/officeDocument/2006/relationships/customXml" Target="../ink/ink82.xml"/><Relationship Id="rId216" Type="http://schemas.openxmlformats.org/officeDocument/2006/relationships/customXml" Target="../ink/ink110.xml"/><Relationship Id="rId423" Type="http://schemas.openxmlformats.org/officeDocument/2006/relationships/image" Target="../media/image219.png"/><Relationship Id="rId258" Type="http://schemas.openxmlformats.org/officeDocument/2006/relationships/customXml" Target="../ink/ink131.xml"/><Relationship Id="rId22" Type="http://schemas.openxmlformats.org/officeDocument/2006/relationships/customXml" Target="../ink/ink13.xml"/><Relationship Id="rId64" Type="http://schemas.openxmlformats.org/officeDocument/2006/relationships/customXml" Target="../ink/ink34.xml"/><Relationship Id="rId118" Type="http://schemas.openxmlformats.org/officeDocument/2006/relationships/customXml" Target="../ink/ink61.xml"/><Relationship Id="rId325" Type="http://schemas.openxmlformats.org/officeDocument/2006/relationships/image" Target="../media/image170.png"/><Relationship Id="rId367" Type="http://schemas.openxmlformats.org/officeDocument/2006/relationships/image" Target="../media/image191.png"/><Relationship Id="rId171" Type="http://schemas.openxmlformats.org/officeDocument/2006/relationships/image" Target="../media/image93.png"/><Relationship Id="rId227" Type="http://schemas.openxmlformats.org/officeDocument/2006/relationships/image" Target="../media/image121.png"/><Relationship Id="rId269" Type="http://schemas.openxmlformats.org/officeDocument/2006/relationships/image" Target="../media/image142.png"/><Relationship Id="rId434" Type="http://schemas.openxmlformats.org/officeDocument/2006/relationships/customXml" Target="../ink/ink219.xml"/><Relationship Id="rId33" Type="http://schemas.openxmlformats.org/officeDocument/2006/relationships/image" Target="../media/image24.png"/><Relationship Id="rId129" Type="http://schemas.openxmlformats.org/officeDocument/2006/relationships/image" Target="../media/image72.png"/><Relationship Id="rId280" Type="http://schemas.openxmlformats.org/officeDocument/2006/relationships/customXml" Target="../ink/ink142.xml"/><Relationship Id="rId336" Type="http://schemas.openxmlformats.org/officeDocument/2006/relationships/customXml" Target="../ink/ink170.xml"/><Relationship Id="rId75" Type="http://schemas.openxmlformats.org/officeDocument/2006/relationships/image" Target="../media/image45.png"/><Relationship Id="rId140" Type="http://schemas.openxmlformats.org/officeDocument/2006/relationships/customXml" Target="../ink/ink72.xml"/><Relationship Id="rId182" Type="http://schemas.openxmlformats.org/officeDocument/2006/relationships/customXml" Target="../ink/ink93.xml"/><Relationship Id="rId378" Type="http://schemas.openxmlformats.org/officeDocument/2006/relationships/customXml" Target="../ink/ink191.xml"/><Relationship Id="rId403" Type="http://schemas.openxmlformats.org/officeDocument/2006/relationships/image" Target="../media/image209.png"/><Relationship Id="rId6" Type="http://schemas.openxmlformats.org/officeDocument/2006/relationships/customXml" Target="../ink/ink5.xml"/><Relationship Id="rId238" Type="http://schemas.openxmlformats.org/officeDocument/2006/relationships/customXml" Target="../ink/ink121.xml"/><Relationship Id="rId291" Type="http://schemas.openxmlformats.org/officeDocument/2006/relationships/image" Target="../media/image153.png"/><Relationship Id="rId305" Type="http://schemas.openxmlformats.org/officeDocument/2006/relationships/image" Target="../media/image160.png"/><Relationship Id="rId347" Type="http://schemas.openxmlformats.org/officeDocument/2006/relationships/image" Target="../media/image181.png"/><Relationship Id="rId44" Type="http://schemas.openxmlformats.org/officeDocument/2006/relationships/customXml" Target="../ink/ink24.xml"/><Relationship Id="rId86" Type="http://schemas.openxmlformats.org/officeDocument/2006/relationships/customXml" Target="../ink/ink45.xml"/><Relationship Id="rId151" Type="http://schemas.openxmlformats.org/officeDocument/2006/relationships/image" Target="../media/image83.png"/><Relationship Id="rId389" Type="http://schemas.openxmlformats.org/officeDocument/2006/relationships/image" Target="../media/image202.png"/><Relationship Id="rId193" Type="http://schemas.openxmlformats.org/officeDocument/2006/relationships/image" Target="../media/image104.png"/><Relationship Id="rId207" Type="http://schemas.openxmlformats.org/officeDocument/2006/relationships/image" Target="../media/image111.png"/><Relationship Id="rId249" Type="http://schemas.openxmlformats.org/officeDocument/2006/relationships/image" Target="../media/image132.png"/><Relationship Id="rId414" Type="http://schemas.openxmlformats.org/officeDocument/2006/relationships/customXml" Target="../ink/ink209.xml"/><Relationship Id="rId13" Type="http://schemas.openxmlformats.org/officeDocument/2006/relationships/image" Target="../media/image14.png"/><Relationship Id="rId109" Type="http://schemas.openxmlformats.org/officeDocument/2006/relationships/image" Target="../media/image62.png"/><Relationship Id="rId260" Type="http://schemas.openxmlformats.org/officeDocument/2006/relationships/customXml" Target="../ink/ink132.xml"/><Relationship Id="rId316" Type="http://schemas.openxmlformats.org/officeDocument/2006/relationships/customXml" Target="../ink/ink160.xml"/><Relationship Id="rId55" Type="http://schemas.openxmlformats.org/officeDocument/2006/relationships/image" Target="../media/image35.png"/><Relationship Id="rId97" Type="http://schemas.openxmlformats.org/officeDocument/2006/relationships/image" Target="../media/image56.png"/><Relationship Id="rId120" Type="http://schemas.openxmlformats.org/officeDocument/2006/relationships/customXml" Target="../ink/ink62.xml"/><Relationship Id="rId358" Type="http://schemas.openxmlformats.org/officeDocument/2006/relationships/customXml" Target="../ink/ink181.xml"/><Relationship Id="rId162" Type="http://schemas.openxmlformats.org/officeDocument/2006/relationships/customXml" Target="../ink/ink83.xml"/><Relationship Id="rId218" Type="http://schemas.openxmlformats.org/officeDocument/2006/relationships/customXml" Target="../ink/ink111.xml"/><Relationship Id="rId425" Type="http://schemas.openxmlformats.org/officeDocument/2006/relationships/image" Target="../media/image220.png"/><Relationship Id="rId271" Type="http://schemas.openxmlformats.org/officeDocument/2006/relationships/image" Target="../media/image143.png"/><Relationship Id="rId24" Type="http://schemas.openxmlformats.org/officeDocument/2006/relationships/customXml" Target="../ink/ink14.xml"/><Relationship Id="rId66" Type="http://schemas.openxmlformats.org/officeDocument/2006/relationships/customXml" Target="../ink/ink35.xml"/><Relationship Id="rId131" Type="http://schemas.openxmlformats.org/officeDocument/2006/relationships/image" Target="../media/image73.png"/><Relationship Id="rId327" Type="http://schemas.openxmlformats.org/officeDocument/2006/relationships/image" Target="../media/image171.png"/><Relationship Id="rId369" Type="http://schemas.openxmlformats.org/officeDocument/2006/relationships/image" Target="../media/image192.png"/><Relationship Id="rId173" Type="http://schemas.openxmlformats.org/officeDocument/2006/relationships/image" Target="../media/image94.png"/><Relationship Id="rId229" Type="http://schemas.openxmlformats.org/officeDocument/2006/relationships/image" Target="../media/image122.png"/><Relationship Id="rId380" Type="http://schemas.openxmlformats.org/officeDocument/2006/relationships/customXml" Target="../ink/ink192.xml"/><Relationship Id="rId436" Type="http://schemas.openxmlformats.org/officeDocument/2006/relationships/customXml" Target="../ink/ink220.xml"/><Relationship Id="rId240" Type="http://schemas.openxmlformats.org/officeDocument/2006/relationships/customXml" Target="../ink/ink122.xml"/><Relationship Id="rId35" Type="http://schemas.openxmlformats.org/officeDocument/2006/relationships/image" Target="../media/image25.png"/><Relationship Id="rId77" Type="http://schemas.openxmlformats.org/officeDocument/2006/relationships/image" Target="../media/image46.png"/><Relationship Id="rId100" Type="http://schemas.openxmlformats.org/officeDocument/2006/relationships/customXml" Target="../ink/ink52.xml"/><Relationship Id="rId282" Type="http://schemas.openxmlformats.org/officeDocument/2006/relationships/customXml" Target="../ink/ink143.xml"/><Relationship Id="rId338" Type="http://schemas.openxmlformats.org/officeDocument/2006/relationships/customXml" Target="../ink/ink171.xml"/><Relationship Id="rId8" Type="http://schemas.openxmlformats.org/officeDocument/2006/relationships/customXml" Target="../ink/ink6.xml"/><Relationship Id="rId142" Type="http://schemas.openxmlformats.org/officeDocument/2006/relationships/customXml" Target="../ink/ink73.xml"/><Relationship Id="rId184" Type="http://schemas.openxmlformats.org/officeDocument/2006/relationships/customXml" Target="../ink/ink94.xml"/><Relationship Id="rId391" Type="http://schemas.openxmlformats.org/officeDocument/2006/relationships/image" Target="../media/image203.png"/><Relationship Id="rId405" Type="http://schemas.openxmlformats.org/officeDocument/2006/relationships/image" Target="../media/image210.png"/><Relationship Id="rId251" Type="http://schemas.openxmlformats.org/officeDocument/2006/relationships/image" Target="../media/image133.png"/><Relationship Id="rId46" Type="http://schemas.openxmlformats.org/officeDocument/2006/relationships/customXml" Target="../ink/ink25.xml"/><Relationship Id="rId293" Type="http://schemas.openxmlformats.org/officeDocument/2006/relationships/image" Target="../media/image154.png"/><Relationship Id="rId307" Type="http://schemas.openxmlformats.org/officeDocument/2006/relationships/image" Target="../media/image161.png"/><Relationship Id="rId349" Type="http://schemas.openxmlformats.org/officeDocument/2006/relationships/image" Target="../media/image182.png"/><Relationship Id="rId88" Type="http://schemas.openxmlformats.org/officeDocument/2006/relationships/customXml" Target="../ink/ink46.xml"/><Relationship Id="rId111" Type="http://schemas.openxmlformats.org/officeDocument/2006/relationships/image" Target="../media/image63.png"/><Relationship Id="rId153" Type="http://schemas.openxmlformats.org/officeDocument/2006/relationships/image" Target="../media/image84.png"/><Relationship Id="rId195" Type="http://schemas.openxmlformats.org/officeDocument/2006/relationships/image" Target="../media/image105.png"/><Relationship Id="rId209" Type="http://schemas.openxmlformats.org/officeDocument/2006/relationships/image" Target="../media/image112.png"/><Relationship Id="rId360" Type="http://schemas.openxmlformats.org/officeDocument/2006/relationships/customXml" Target="../ink/ink182.xml"/><Relationship Id="rId416" Type="http://schemas.openxmlformats.org/officeDocument/2006/relationships/customXml" Target="../ink/ink210.xml"/><Relationship Id="rId220" Type="http://schemas.openxmlformats.org/officeDocument/2006/relationships/customXml" Target="../ink/ink112.xml"/><Relationship Id="rId15" Type="http://schemas.openxmlformats.org/officeDocument/2006/relationships/image" Target="../media/image15.png"/><Relationship Id="rId57" Type="http://schemas.openxmlformats.org/officeDocument/2006/relationships/image" Target="../media/image36.png"/><Relationship Id="rId262" Type="http://schemas.openxmlformats.org/officeDocument/2006/relationships/customXml" Target="../ink/ink133.xml"/><Relationship Id="rId318" Type="http://schemas.openxmlformats.org/officeDocument/2006/relationships/customXml" Target="../ink/ink161.xml"/><Relationship Id="rId99" Type="http://schemas.openxmlformats.org/officeDocument/2006/relationships/image" Target="../media/image57.png"/><Relationship Id="rId122" Type="http://schemas.openxmlformats.org/officeDocument/2006/relationships/customXml" Target="../ink/ink63.xml"/><Relationship Id="rId164" Type="http://schemas.openxmlformats.org/officeDocument/2006/relationships/customXml" Target="../ink/ink84.xml"/><Relationship Id="rId371" Type="http://schemas.openxmlformats.org/officeDocument/2006/relationships/image" Target="../media/image193.png"/><Relationship Id="rId427" Type="http://schemas.openxmlformats.org/officeDocument/2006/relationships/image" Target="../media/image221.png"/><Relationship Id="rId26" Type="http://schemas.openxmlformats.org/officeDocument/2006/relationships/customXml" Target="../ink/ink15.xml"/><Relationship Id="rId231" Type="http://schemas.openxmlformats.org/officeDocument/2006/relationships/image" Target="../media/image123.png"/><Relationship Id="rId273" Type="http://schemas.openxmlformats.org/officeDocument/2006/relationships/image" Target="../media/image144.png"/><Relationship Id="rId329" Type="http://schemas.openxmlformats.org/officeDocument/2006/relationships/image" Target="../media/image172.png"/><Relationship Id="rId68" Type="http://schemas.openxmlformats.org/officeDocument/2006/relationships/customXml" Target="../ink/ink36.xml"/><Relationship Id="rId133" Type="http://schemas.openxmlformats.org/officeDocument/2006/relationships/image" Target="../media/image74.png"/><Relationship Id="rId175" Type="http://schemas.openxmlformats.org/officeDocument/2006/relationships/image" Target="../media/image95.png"/><Relationship Id="rId340" Type="http://schemas.openxmlformats.org/officeDocument/2006/relationships/customXml" Target="../ink/ink172.xml"/><Relationship Id="rId200" Type="http://schemas.openxmlformats.org/officeDocument/2006/relationships/customXml" Target="../ink/ink102.xml"/><Relationship Id="rId382" Type="http://schemas.openxmlformats.org/officeDocument/2006/relationships/customXml" Target="../ink/ink193.xml"/><Relationship Id="rId242" Type="http://schemas.openxmlformats.org/officeDocument/2006/relationships/customXml" Target="../ink/ink123.xml"/><Relationship Id="rId284" Type="http://schemas.openxmlformats.org/officeDocument/2006/relationships/customXml" Target="../ink/ink144.xml"/><Relationship Id="rId37" Type="http://schemas.openxmlformats.org/officeDocument/2006/relationships/image" Target="../media/image26.png"/><Relationship Id="rId79" Type="http://schemas.openxmlformats.org/officeDocument/2006/relationships/image" Target="../media/image47.png"/><Relationship Id="rId102" Type="http://schemas.openxmlformats.org/officeDocument/2006/relationships/customXml" Target="../ink/ink53.xml"/><Relationship Id="rId144" Type="http://schemas.openxmlformats.org/officeDocument/2006/relationships/customXml" Target="../ink/ink74.xml"/><Relationship Id="rId90" Type="http://schemas.openxmlformats.org/officeDocument/2006/relationships/customXml" Target="../ink/ink47.xml"/><Relationship Id="rId186" Type="http://schemas.openxmlformats.org/officeDocument/2006/relationships/customXml" Target="../ink/ink95.xml"/><Relationship Id="rId351" Type="http://schemas.openxmlformats.org/officeDocument/2006/relationships/image" Target="../media/image183.png"/><Relationship Id="rId393" Type="http://schemas.openxmlformats.org/officeDocument/2006/relationships/image" Target="../media/image204.png"/><Relationship Id="rId407" Type="http://schemas.openxmlformats.org/officeDocument/2006/relationships/image" Target="../media/image211.png"/><Relationship Id="rId211" Type="http://schemas.openxmlformats.org/officeDocument/2006/relationships/image" Target="../media/image113.png"/><Relationship Id="rId253" Type="http://schemas.openxmlformats.org/officeDocument/2006/relationships/image" Target="../media/image134.png"/><Relationship Id="rId295" Type="http://schemas.openxmlformats.org/officeDocument/2006/relationships/image" Target="../media/image155.png"/><Relationship Id="rId309" Type="http://schemas.openxmlformats.org/officeDocument/2006/relationships/image" Target="../media/image162.png"/><Relationship Id="rId48" Type="http://schemas.openxmlformats.org/officeDocument/2006/relationships/customXml" Target="../ink/ink26.xml"/><Relationship Id="rId113" Type="http://schemas.openxmlformats.org/officeDocument/2006/relationships/image" Target="../media/image64.png"/><Relationship Id="rId320" Type="http://schemas.openxmlformats.org/officeDocument/2006/relationships/customXml" Target="../ink/ink162.xml"/><Relationship Id="rId155" Type="http://schemas.openxmlformats.org/officeDocument/2006/relationships/image" Target="../media/image85.png"/><Relationship Id="rId197" Type="http://schemas.openxmlformats.org/officeDocument/2006/relationships/image" Target="../media/image106.png"/><Relationship Id="rId362" Type="http://schemas.openxmlformats.org/officeDocument/2006/relationships/customXml" Target="../ink/ink183.xml"/><Relationship Id="rId418" Type="http://schemas.openxmlformats.org/officeDocument/2006/relationships/customXml" Target="../ink/ink211.xml"/><Relationship Id="rId222" Type="http://schemas.openxmlformats.org/officeDocument/2006/relationships/customXml" Target="../ink/ink113.xml"/><Relationship Id="rId264" Type="http://schemas.openxmlformats.org/officeDocument/2006/relationships/customXml" Target="../ink/ink134.xml"/><Relationship Id="rId17" Type="http://schemas.openxmlformats.org/officeDocument/2006/relationships/image" Target="../media/image16.png"/><Relationship Id="rId59" Type="http://schemas.openxmlformats.org/officeDocument/2006/relationships/image" Target="../media/image37.png"/><Relationship Id="rId124" Type="http://schemas.openxmlformats.org/officeDocument/2006/relationships/customXml" Target="../ink/ink64.xml"/><Relationship Id="rId70" Type="http://schemas.openxmlformats.org/officeDocument/2006/relationships/customXml" Target="../ink/ink37.xml"/><Relationship Id="rId166" Type="http://schemas.openxmlformats.org/officeDocument/2006/relationships/customXml" Target="../ink/ink85.xml"/><Relationship Id="rId331" Type="http://schemas.openxmlformats.org/officeDocument/2006/relationships/image" Target="../media/image173.png"/><Relationship Id="rId373" Type="http://schemas.openxmlformats.org/officeDocument/2006/relationships/image" Target="../media/image194.png"/><Relationship Id="rId429" Type="http://schemas.openxmlformats.org/officeDocument/2006/relationships/image" Target="../media/image222.png"/><Relationship Id="rId1" Type="http://schemas.openxmlformats.org/officeDocument/2006/relationships/slideLayout" Target="../slideLayouts/slideLayout2.xml"/><Relationship Id="rId233" Type="http://schemas.openxmlformats.org/officeDocument/2006/relationships/image" Target="../media/image124.png"/><Relationship Id="rId28" Type="http://schemas.openxmlformats.org/officeDocument/2006/relationships/customXml" Target="../ink/ink16.xml"/><Relationship Id="rId275" Type="http://schemas.openxmlformats.org/officeDocument/2006/relationships/image" Target="../media/image145.png"/><Relationship Id="rId300" Type="http://schemas.openxmlformats.org/officeDocument/2006/relationships/customXml" Target="../ink/ink15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14</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SAP Business API HUB</a:t>
            </a:r>
          </a:p>
        </p:txBody>
      </p:sp>
      <p:pic>
        <p:nvPicPr>
          <p:cNvPr id="4" name="Picture 3">
            <a:extLst>
              <a:ext uri="{FF2B5EF4-FFF2-40B4-BE49-F238E27FC236}">
                <a16:creationId xmlns:a16="http://schemas.microsoft.com/office/drawing/2014/main" id="{FEB87AE8-F6AD-D67F-6523-B22FD7D1A136}"/>
              </a:ext>
            </a:extLst>
          </p:cNvPr>
          <p:cNvPicPr>
            <a:picLocks noChangeAspect="1"/>
          </p:cNvPicPr>
          <p:nvPr/>
        </p:nvPicPr>
        <p:blipFill>
          <a:blip r:embed="rId2"/>
          <a:stretch>
            <a:fillRect/>
          </a:stretch>
        </p:blipFill>
        <p:spPr>
          <a:xfrm>
            <a:off x="346861" y="3429000"/>
            <a:ext cx="5616624" cy="31091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D021549F-69E6-319B-1EB4-8E57FBA5713C}"/>
              </a:ext>
            </a:extLst>
          </p:cNvPr>
          <p:cNvSpPr txBox="1"/>
          <p:nvPr/>
        </p:nvSpPr>
        <p:spPr>
          <a:xfrm>
            <a:off x="261764" y="842884"/>
            <a:ext cx="5963577" cy="2677656"/>
          </a:xfrm>
          <a:prstGeom prst="rect">
            <a:avLst/>
          </a:prstGeom>
          <a:noFill/>
        </p:spPr>
        <p:txBody>
          <a:bodyPr wrap="square">
            <a:spAutoFit/>
          </a:bodyPr>
          <a:lstStyle/>
          <a:p>
            <a:pPr algn="l"/>
            <a:r>
              <a:rPr lang="en-US" b="0" i="0" dirty="0">
                <a:solidFill>
                  <a:schemeClr val="bg1"/>
                </a:solidFill>
                <a:effectLst/>
                <a:latin typeface="BentonSansRegular"/>
              </a:rPr>
              <a:t>The SAP API Business Hub is a web application hosted by SAP to discover, explore, and test SAP and partner APIs (application programming interfaces). API’s enable to build extensions or process integrations.</a:t>
            </a:r>
          </a:p>
          <a:p>
            <a:br>
              <a:rPr lang="en-US" dirty="0">
                <a:solidFill>
                  <a:schemeClr val="bg1"/>
                </a:solidFill>
              </a:rPr>
            </a:br>
            <a:endParaRPr lang="en-US" dirty="0">
              <a:solidFill>
                <a:schemeClr val="bg1"/>
              </a:solidFill>
            </a:endParaRPr>
          </a:p>
        </p:txBody>
      </p:sp>
      <p:sp>
        <p:nvSpPr>
          <p:cNvPr id="8" name="TextBox 7">
            <a:extLst>
              <a:ext uri="{FF2B5EF4-FFF2-40B4-BE49-F238E27FC236}">
                <a16:creationId xmlns:a16="http://schemas.microsoft.com/office/drawing/2014/main" id="{502EA38F-5122-63EC-16A6-5DC681754EFB}"/>
              </a:ext>
            </a:extLst>
          </p:cNvPr>
          <p:cNvSpPr txBox="1"/>
          <p:nvPr/>
        </p:nvSpPr>
        <p:spPr>
          <a:xfrm>
            <a:off x="6487105" y="849361"/>
            <a:ext cx="5701720" cy="5016758"/>
          </a:xfrm>
          <a:prstGeom prst="rect">
            <a:avLst/>
          </a:prstGeom>
          <a:noFill/>
        </p:spPr>
        <p:txBody>
          <a:bodyPr wrap="square">
            <a:spAutoFit/>
          </a:bodyPr>
          <a:lstStyle/>
          <a:p>
            <a:pPr algn="r"/>
            <a:r>
              <a:rPr lang="en-US" sz="2000" b="0" i="0" dirty="0">
                <a:solidFill>
                  <a:srgbClr val="FFFF00"/>
                </a:solidFill>
                <a:effectLst/>
                <a:latin typeface="BentonSansRegular"/>
              </a:rPr>
              <a:t>Access</a:t>
            </a:r>
          </a:p>
          <a:p>
            <a:pPr algn="r"/>
            <a:r>
              <a:rPr lang="en-US" sz="2000" b="0" i="0" dirty="0">
                <a:solidFill>
                  <a:schemeClr val="bg1"/>
                </a:solidFill>
                <a:effectLst/>
                <a:latin typeface="BentonSansRegular"/>
              </a:rPr>
              <a:t>The SAP API Business Hub is a public website </a:t>
            </a:r>
            <a:r>
              <a:rPr lang="en-US" sz="2000" b="0" i="0" u="none" strike="noStrike" dirty="0">
                <a:solidFill>
                  <a:schemeClr val="bg1"/>
                </a:solidFill>
                <a:effectLst/>
                <a:latin typeface="BentonSansRegular"/>
                <a:hlinkClick r:id="rId3">
                  <a:extLst>
                    <a:ext uri="{A12FA001-AC4F-418D-AE19-62706E023703}">
                      <ahyp:hlinkClr xmlns:ahyp="http://schemas.microsoft.com/office/drawing/2018/hyperlinkcolor" val="tx"/>
                    </a:ext>
                  </a:extLst>
                </a:hlinkClick>
              </a:rPr>
              <a:t>https://api.sap.com</a:t>
            </a:r>
            <a:r>
              <a:rPr lang="en-US" sz="2000" b="0" i="0" dirty="0">
                <a:solidFill>
                  <a:schemeClr val="bg1"/>
                </a:solidFill>
                <a:effectLst/>
                <a:latin typeface="BentonSansRegular"/>
              </a:rPr>
              <a:t> that anyone can access. You might however need to login to experience some of our features.</a:t>
            </a:r>
          </a:p>
          <a:p>
            <a:pPr algn="r"/>
            <a:r>
              <a:rPr lang="en-US" sz="2000" b="0" i="0" dirty="0">
                <a:solidFill>
                  <a:srgbClr val="FFFF00"/>
                </a:solidFill>
                <a:effectLst/>
                <a:latin typeface="BentonSansRegular"/>
              </a:rPr>
              <a:t>What are APIs?</a:t>
            </a:r>
          </a:p>
          <a:p>
            <a:pPr algn="r"/>
            <a:r>
              <a:rPr lang="en-US" sz="2000" b="0" i="0" dirty="0">
                <a:solidFill>
                  <a:schemeClr val="bg1"/>
                </a:solidFill>
                <a:effectLst/>
                <a:latin typeface="BentonSansRegular"/>
              </a:rPr>
              <a:t>An API is a programming object that enables developers to use or extend the provided functionality in a service. With API’s you can extend solutions, integrate them with other solutions, or build new apps.</a:t>
            </a:r>
          </a:p>
          <a:p>
            <a:pPr algn="r"/>
            <a:r>
              <a:rPr lang="en-US" sz="2000" b="0" i="0" dirty="0">
                <a:solidFill>
                  <a:srgbClr val="FFFF00"/>
                </a:solidFill>
                <a:effectLst/>
                <a:latin typeface="BentonSansRegular"/>
              </a:rPr>
              <a:t>Different API types</a:t>
            </a:r>
          </a:p>
          <a:p>
            <a:pPr algn="r"/>
            <a:r>
              <a:rPr lang="en-US" sz="2000" b="0" i="0" dirty="0">
                <a:solidFill>
                  <a:schemeClr val="bg1"/>
                </a:solidFill>
                <a:effectLst/>
                <a:latin typeface="BentonSansRegular"/>
              </a:rPr>
              <a:t>You will find REST, SOAP, and OData APIs on the SAP API Business Hub.</a:t>
            </a:r>
            <a:br>
              <a:rPr lang="en-US" sz="2000" b="0" i="0" dirty="0">
                <a:solidFill>
                  <a:schemeClr val="bg1"/>
                </a:solidFill>
                <a:effectLst/>
                <a:latin typeface="BentonSansRegular"/>
              </a:rPr>
            </a:br>
            <a:r>
              <a:rPr lang="en-US" sz="2000" b="0" i="0" dirty="0">
                <a:solidFill>
                  <a:schemeClr val="bg1"/>
                </a:solidFill>
                <a:effectLst/>
                <a:latin typeface="BentonSansRegular"/>
              </a:rPr>
              <a:t>A description for the different API types you can find </a:t>
            </a:r>
            <a:r>
              <a:rPr lang="en-US" sz="2000" b="0" i="0" u="none" strike="noStrike" dirty="0">
                <a:solidFill>
                  <a:schemeClr val="bg1"/>
                </a:solidFill>
                <a:effectLst/>
                <a:latin typeface="BentonSansRegular"/>
                <a:hlinkClick r:id="rId4">
                  <a:extLst>
                    <a:ext uri="{A12FA001-AC4F-418D-AE19-62706E023703}">
                      <ahyp:hlinkClr xmlns:ahyp="http://schemas.microsoft.com/office/drawing/2018/hyperlinkcolor" val="tx"/>
                    </a:ext>
                  </a:extLst>
                </a:hlinkClick>
              </a:rPr>
              <a:t>here</a:t>
            </a:r>
            <a:r>
              <a:rPr lang="en-US" sz="2000" b="0" i="0" dirty="0">
                <a:solidFill>
                  <a:schemeClr val="bg1"/>
                </a:solidFill>
                <a:effectLst/>
                <a:latin typeface="BentonSansRegular"/>
              </a:rPr>
              <a:t>.</a:t>
            </a:r>
          </a:p>
        </p:txBody>
      </p:sp>
      <p:cxnSp>
        <p:nvCxnSpPr>
          <p:cNvPr id="10" name="Straight Connector 9">
            <a:extLst>
              <a:ext uri="{FF2B5EF4-FFF2-40B4-BE49-F238E27FC236}">
                <a16:creationId xmlns:a16="http://schemas.microsoft.com/office/drawing/2014/main" id="{FDE460C6-8F6D-490A-6F40-60AFA38CFBE7}"/>
              </a:ext>
            </a:extLst>
          </p:cNvPr>
          <p:cNvCxnSpPr>
            <a:cxnSpLocks/>
          </p:cNvCxnSpPr>
          <p:nvPr/>
        </p:nvCxnSpPr>
        <p:spPr>
          <a:xfrm>
            <a:off x="6382444" y="849361"/>
            <a:ext cx="0" cy="5934795"/>
          </a:xfrm>
          <a:prstGeom prst="line">
            <a:avLst/>
          </a:prstGeom>
          <a:ln>
            <a:prstDash val="dash"/>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ED812EB8-3ADB-771D-07A0-96B7037B58D5}"/>
                  </a:ext>
                </a:extLst>
              </p14:cNvPr>
              <p14:cNvContentPartPr/>
              <p14:nvPr/>
            </p14:nvContentPartPr>
            <p14:xfrm>
              <a:off x="363960" y="2695320"/>
              <a:ext cx="5728320" cy="951840"/>
            </p14:xfrm>
          </p:contentPart>
        </mc:Choice>
        <mc:Fallback>
          <p:pic>
            <p:nvPicPr>
              <p:cNvPr id="3" name="Ink 2">
                <a:extLst>
                  <a:ext uri="{FF2B5EF4-FFF2-40B4-BE49-F238E27FC236}">
                    <a16:creationId xmlns:a16="http://schemas.microsoft.com/office/drawing/2014/main" id="{ED812EB8-3ADB-771D-07A0-96B7037B58D5}"/>
                  </a:ext>
                </a:extLst>
              </p:cNvPr>
              <p:cNvPicPr/>
              <p:nvPr/>
            </p:nvPicPr>
            <p:blipFill>
              <a:blip r:embed="rId6"/>
              <a:stretch>
                <a:fillRect/>
              </a:stretch>
            </p:blipFill>
            <p:spPr>
              <a:xfrm>
                <a:off x="354600" y="2685960"/>
                <a:ext cx="5747040" cy="970560"/>
              </a:xfrm>
              <a:prstGeom prst="rect">
                <a:avLst/>
              </a:prstGeom>
            </p:spPr>
          </p:pic>
        </mc:Fallback>
      </mc:AlternateContent>
    </p:spTree>
    <p:extLst>
      <p:ext uri="{BB962C8B-B14F-4D97-AF65-F5344CB8AC3E}">
        <p14:creationId xmlns:p14="http://schemas.microsoft.com/office/powerpoint/2010/main" val="130376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E00C7BA0-1053-6CBC-8460-609071E179B6}"/>
                  </a:ext>
                </a:extLst>
              </p14:cNvPr>
              <p14:cNvContentPartPr/>
              <p14:nvPr/>
            </p14:nvContentPartPr>
            <p14:xfrm>
              <a:off x="2604213" y="1394841"/>
              <a:ext cx="360" cy="360"/>
            </p14:xfrm>
          </p:contentPart>
        </mc:Choice>
        <mc:Fallback>
          <p:pic>
            <p:nvPicPr>
              <p:cNvPr id="3" name="Ink 2">
                <a:extLst>
                  <a:ext uri="{FF2B5EF4-FFF2-40B4-BE49-F238E27FC236}">
                    <a16:creationId xmlns:a16="http://schemas.microsoft.com/office/drawing/2014/main" id="{E00C7BA0-1053-6CBC-8460-609071E179B6}"/>
                  </a:ext>
                </a:extLst>
              </p:cNvPr>
              <p:cNvPicPr/>
              <p:nvPr/>
            </p:nvPicPr>
            <p:blipFill>
              <a:blip r:embed="rId3"/>
              <a:stretch>
                <a:fillRect/>
              </a:stretch>
            </p:blipFill>
            <p:spPr>
              <a:xfrm>
                <a:off x="2586573" y="1376841"/>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51326A8F-95D7-166F-D704-32E521A3311A}"/>
                  </a:ext>
                </a:extLst>
              </p14:cNvPr>
              <p14:cNvContentPartPr/>
              <p14:nvPr/>
            </p14:nvContentPartPr>
            <p14:xfrm>
              <a:off x="9022653" y="2232921"/>
              <a:ext cx="43200" cy="177120"/>
            </p14:xfrm>
          </p:contentPart>
        </mc:Choice>
        <mc:Fallback>
          <p:pic>
            <p:nvPicPr>
              <p:cNvPr id="10" name="Ink 9">
                <a:extLst>
                  <a:ext uri="{FF2B5EF4-FFF2-40B4-BE49-F238E27FC236}">
                    <a16:creationId xmlns:a16="http://schemas.microsoft.com/office/drawing/2014/main" id="{51326A8F-95D7-166F-D704-32E521A3311A}"/>
                  </a:ext>
                </a:extLst>
              </p:cNvPr>
              <p:cNvPicPr/>
              <p:nvPr/>
            </p:nvPicPr>
            <p:blipFill>
              <a:blip r:embed="rId5"/>
              <a:stretch>
                <a:fillRect/>
              </a:stretch>
            </p:blipFill>
            <p:spPr>
              <a:xfrm>
                <a:off x="9004653" y="2215281"/>
                <a:ext cx="78840" cy="212760"/>
              </a:xfrm>
              <a:prstGeom prst="rect">
                <a:avLst/>
              </a:prstGeom>
            </p:spPr>
          </p:pic>
        </mc:Fallback>
      </mc:AlternateContent>
      <p:grpSp>
        <p:nvGrpSpPr>
          <p:cNvPr id="171" name="Group 170">
            <a:extLst>
              <a:ext uri="{FF2B5EF4-FFF2-40B4-BE49-F238E27FC236}">
                <a16:creationId xmlns:a16="http://schemas.microsoft.com/office/drawing/2014/main" id="{802FBA75-73FA-1F48-7135-A822638FB985}"/>
              </a:ext>
            </a:extLst>
          </p:cNvPr>
          <p:cNvGrpSpPr/>
          <p:nvPr/>
        </p:nvGrpSpPr>
        <p:grpSpPr>
          <a:xfrm>
            <a:off x="322533" y="354801"/>
            <a:ext cx="11414880" cy="6314400"/>
            <a:chOff x="322533" y="354801"/>
            <a:chExt cx="11414880" cy="6314400"/>
          </a:xfrm>
        </p:grpSpPr>
        <mc:AlternateContent xmlns:mc="http://schemas.openxmlformats.org/markup-compatibility/2006">
          <mc:Choice xmlns:p14="http://schemas.microsoft.com/office/powerpoint/2010/main" Requires="p14">
            <p:contentPart p14:bwMode="auto" r:id="rId6">
              <p14:nvContentPartPr>
                <p14:cNvPr id="26" name="Ink 25">
                  <a:extLst>
                    <a:ext uri="{FF2B5EF4-FFF2-40B4-BE49-F238E27FC236}">
                      <a16:creationId xmlns:a16="http://schemas.microsoft.com/office/drawing/2014/main" id="{A7C2260A-2F28-8CEA-9B5A-3BE018584520}"/>
                    </a:ext>
                  </a:extLst>
                </p14:cNvPr>
                <p14:cNvContentPartPr/>
                <p14:nvPr/>
              </p14:nvContentPartPr>
              <p14:xfrm>
                <a:off x="7781373" y="436161"/>
                <a:ext cx="12600" cy="474480"/>
              </p14:xfrm>
            </p:contentPart>
          </mc:Choice>
          <mc:Fallback>
            <p:pic>
              <p:nvPicPr>
                <p:cNvPr id="26" name="Ink 25">
                  <a:extLst>
                    <a:ext uri="{FF2B5EF4-FFF2-40B4-BE49-F238E27FC236}">
                      <a16:creationId xmlns:a16="http://schemas.microsoft.com/office/drawing/2014/main" id="{A7C2260A-2F28-8CEA-9B5A-3BE018584520}"/>
                    </a:ext>
                  </a:extLst>
                </p:cNvPr>
                <p:cNvPicPr/>
                <p:nvPr/>
              </p:nvPicPr>
              <p:blipFill>
                <a:blip r:embed="rId7"/>
                <a:stretch>
                  <a:fillRect/>
                </a:stretch>
              </p:blipFill>
              <p:spPr>
                <a:xfrm>
                  <a:off x="7763733" y="418161"/>
                  <a:ext cx="48240" cy="510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7" name="Ink 26">
                  <a:extLst>
                    <a:ext uri="{FF2B5EF4-FFF2-40B4-BE49-F238E27FC236}">
                      <a16:creationId xmlns:a16="http://schemas.microsoft.com/office/drawing/2014/main" id="{E0B544BA-15E1-85AD-D68C-C4450E6AFC1A}"/>
                    </a:ext>
                  </a:extLst>
                </p14:cNvPr>
                <p14:cNvContentPartPr/>
                <p14:nvPr/>
              </p14:nvContentPartPr>
              <p14:xfrm>
                <a:off x="7743933" y="1431201"/>
                <a:ext cx="107640" cy="254520"/>
              </p14:xfrm>
            </p:contentPart>
          </mc:Choice>
          <mc:Fallback>
            <p:pic>
              <p:nvPicPr>
                <p:cNvPr id="27" name="Ink 26">
                  <a:extLst>
                    <a:ext uri="{FF2B5EF4-FFF2-40B4-BE49-F238E27FC236}">
                      <a16:creationId xmlns:a16="http://schemas.microsoft.com/office/drawing/2014/main" id="{E0B544BA-15E1-85AD-D68C-C4450E6AFC1A}"/>
                    </a:ext>
                  </a:extLst>
                </p:cNvPr>
                <p:cNvPicPr/>
                <p:nvPr/>
              </p:nvPicPr>
              <p:blipFill>
                <a:blip r:embed="rId9"/>
                <a:stretch>
                  <a:fillRect/>
                </a:stretch>
              </p:blipFill>
              <p:spPr>
                <a:xfrm>
                  <a:off x="7725933" y="1413561"/>
                  <a:ext cx="1432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 name="Ink 3">
                  <a:extLst>
                    <a:ext uri="{FF2B5EF4-FFF2-40B4-BE49-F238E27FC236}">
                      <a16:creationId xmlns:a16="http://schemas.microsoft.com/office/drawing/2014/main" id="{66287094-43DD-3787-E3CD-3A79BE5D3A0D}"/>
                    </a:ext>
                  </a:extLst>
                </p14:cNvPr>
                <p14:cNvContentPartPr/>
                <p14:nvPr/>
              </p14:nvContentPartPr>
              <p14:xfrm>
                <a:off x="8858493" y="2366481"/>
                <a:ext cx="2332080" cy="1918440"/>
              </p14:xfrm>
            </p:contentPart>
          </mc:Choice>
          <mc:Fallback>
            <p:pic>
              <p:nvPicPr>
                <p:cNvPr id="4" name="Ink 3">
                  <a:extLst>
                    <a:ext uri="{FF2B5EF4-FFF2-40B4-BE49-F238E27FC236}">
                      <a16:creationId xmlns:a16="http://schemas.microsoft.com/office/drawing/2014/main" id="{66287094-43DD-3787-E3CD-3A79BE5D3A0D}"/>
                    </a:ext>
                  </a:extLst>
                </p:cNvPr>
                <p:cNvPicPr/>
                <p:nvPr/>
              </p:nvPicPr>
              <p:blipFill>
                <a:blip r:embed="rId11"/>
                <a:stretch>
                  <a:fillRect/>
                </a:stretch>
              </p:blipFill>
              <p:spPr>
                <a:xfrm>
                  <a:off x="8840853" y="2348481"/>
                  <a:ext cx="2367720" cy="1954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 name="Ink 4">
                  <a:extLst>
                    <a:ext uri="{FF2B5EF4-FFF2-40B4-BE49-F238E27FC236}">
                      <a16:creationId xmlns:a16="http://schemas.microsoft.com/office/drawing/2014/main" id="{F4091340-3F34-39CC-CC1D-2B6FBE7D8CE3}"/>
                    </a:ext>
                  </a:extLst>
                </p14:cNvPr>
                <p14:cNvContentPartPr/>
                <p14:nvPr/>
              </p14:nvContentPartPr>
              <p14:xfrm>
                <a:off x="9042453" y="2176761"/>
                <a:ext cx="2694960" cy="2005200"/>
              </p14:xfrm>
            </p:contentPart>
          </mc:Choice>
          <mc:Fallback>
            <p:pic>
              <p:nvPicPr>
                <p:cNvPr id="5" name="Ink 4">
                  <a:extLst>
                    <a:ext uri="{FF2B5EF4-FFF2-40B4-BE49-F238E27FC236}">
                      <a16:creationId xmlns:a16="http://schemas.microsoft.com/office/drawing/2014/main" id="{F4091340-3F34-39CC-CC1D-2B6FBE7D8CE3}"/>
                    </a:ext>
                  </a:extLst>
                </p:cNvPr>
                <p:cNvPicPr/>
                <p:nvPr/>
              </p:nvPicPr>
              <p:blipFill>
                <a:blip r:embed="rId13"/>
                <a:stretch>
                  <a:fillRect/>
                </a:stretch>
              </p:blipFill>
              <p:spPr>
                <a:xfrm>
                  <a:off x="9024453" y="2159121"/>
                  <a:ext cx="2730600" cy="20408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 name="Ink 5">
                  <a:extLst>
                    <a:ext uri="{FF2B5EF4-FFF2-40B4-BE49-F238E27FC236}">
                      <a16:creationId xmlns:a16="http://schemas.microsoft.com/office/drawing/2014/main" id="{9A4F046D-7DD0-A9AB-36D6-42A448A496E6}"/>
                    </a:ext>
                  </a:extLst>
                </p14:cNvPr>
                <p14:cNvContentPartPr/>
                <p14:nvPr/>
              </p14:nvContentPartPr>
              <p14:xfrm>
                <a:off x="9275733" y="3452961"/>
                <a:ext cx="257040" cy="311040"/>
              </p14:xfrm>
            </p:contentPart>
          </mc:Choice>
          <mc:Fallback>
            <p:pic>
              <p:nvPicPr>
                <p:cNvPr id="6" name="Ink 5">
                  <a:extLst>
                    <a:ext uri="{FF2B5EF4-FFF2-40B4-BE49-F238E27FC236}">
                      <a16:creationId xmlns:a16="http://schemas.microsoft.com/office/drawing/2014/main" id="{9A4F046D-7DD0-A9AB-36D6-42A448A496E6}"/>
                    </a:ext>
                  </a:extLst>
                </p:cNvPr>
                <p:cNvPicPr/>
                <p:nvPr/>
              </p:nvPicPr>
              <p:blipFill>
                <a:blip r:embed="rId15"/>
                <a:stretch>
                  <a:fillRect/>
                </a:stretch>
              </p:blipFill>
              <p:spPr>
                <a:xfrm>
                  <a:off x="9257733" y="3435321"/>
                  <a:ext cx="292680" cy="346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7" name="Ink 6">
                  <a:extLst>
                    <a:ext uri="{FF2B5EF4-FFF2-40B4-BE49-F238E27FC236}">
                      <a16:creationId xmlns:a16="http://schemas.microsoft.com/office/drawing/2014/main" id="{7C321260-9FE0-7C07-B437-49FB0D9A6BE2}"/>
                    </a:ext>
                  </a:extLst>
                </p14:cNvPr>
                <p14:cNvContentPartPr/>
                <p14:nvPr/>
              </p14:nvContentPartPr>
              <p14:xfrm>
                <a:off x="9641493" y="3472761"/>
                <a:ext cx="93600" cy="291240"/>
              </p14:xfrm>
            </p:contentPart>
          </mc:Choice>
          <mc:Fallback>
            <p:pic>
              <p:nvPicPr>
                <p:cNvPr id="7" name="Ink 6">
                  <a:extLst>
                    <a:ext uri="{FF2B5EF4-FFF2-40B4-BE49-F238E27FC236}">
                      <a16:creationId xmlns:a16="http://schemas.microsoft.com/office/drawing/2014/main" id="{7C321260-9FE0-7C07-B437-49FB0D9A6BE2}"/>
                    </a:ext>
                  </a:extLst>
                </p:cNvPr>
                <p:cNvPicPr/>
                <p:nvPr/>
              </p:nvPicPr>
              <p:blipFill>
                <a:blip r:embed="rId17"/>
                <a:stretch>
                  <a:fillRect/>
                </a:stretch>
              </p:blipFill>
              <p:spPr>
                <a:xfrm>
                  <a:off x="9623853" y="3455121"/>
                  <a:ext cx="129240" cy="3268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8" name="Ink 7">
                  <a:extLst>
                    <a:ext uri="{FF2B5EF4-FFF2-40B4-BE49-F238E27FC236}">
                      <a16:creationId xmlns:a16="http://schemas.microsoft.com/office/drawing/2014/main" id="{AAE3B512-E2D1-E95A-6108-9161E5D63357}"/>
                    </a:ext>
                  </a:extLst>
                </p14:cNvPr>
                <p14:cNvContentPartPr/>
                <p14:nvPr/>
              </p14:nvContentPartPr>
              <p14:xfrm>
                <a:off x="9813213" y="3521001"/>
                <a:ext cx="187200" cy="280080"/>
              </p14:xfrm>
            </p:contentPart>
          </mc:Choice>
          <mc:Fallback>
            <p:pic>
              <p:nvPicPr>
                <p:cNvPr id="8" name="Ink 7">
                  <a:extLst>
                    <a:ext uri="{FF2B5EF4-FFF2-40B4-BE49-F238E27FC236}">
                      <a16:creationId xmlns:a16="http://schemas.microsoft.com/office/drawing/2014/main" id="{AAE3B512-E2D1-E95A-6108-9161E5D63357}"/>
                    </a:ext>
                  </a:extLst>
                </p:cNvPr>
                <p:cNvPicPr/>
                <p:nvPr/>
              </p:nvPicPr>
              <p:blipFill>
                <a:blip r:embed="rId19"/>
                <a:stretch>
                  <a:fillRect/>
                </a:stretch>
              </p:blipFill>
              <p:spPr>
                <a:xfrm>
                  <a:off x="9795573" y="3503001"/>
                  <a:ext cx="22284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02FA32C3-5429-D170-0627-D686DC6A5980}"/>
                    </a:ext>
                  </a:extLst>
                </p14:cNvPr>
                <p14:cNvContentPartPr/>
                <p14:nvPr/>
              </p14:nvContentPartPr>
              <p14:xfrm>
                <a:off x="10228653" y="3520641"/>
                <a:ext cx="20880" cy="239040"/>
              </p14:xfrm>
            </p:contentPart>
          </mc:Choice>
          <mc:Fallback>
            <p:pic>
              <p:nvPicPr>
                <p:cNvPr id="12" name="Ink 11">
                  <a:extLst>
                    <a:ext uri="{FF2B5EF4-FFF2-40B4-BE49-F238E27FC236}">
                      <a16:creationId xmlns:a16="http://schemas.microsoft.com/office/drawing/2014/main" id="{02FA32C3-5429-D170-0627-D686DC6A5980}"/>
                    </a:ext>
                  </a:extLst>
                </p:cNvPr>
                <p:cNvPicPr/>
                <p:nvPr/>
              </p:nvPicPr>
              <p:blipFill>
                <a:blip r:embed="rId21"/>
                <a:stretch>
                  <a:fillRect/>
                </a:stretch>
              </p:blipFill>
              <p:spPr>
                <a:xfrm>
                  <a:off x="10210653" y="3502641"/>
                  <a:ext cx="5652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88B3BF80-410A-5DE0-814E-31800FAE5192}"/>
                    </a:ext>
                  </a:extLst>
                </p14:cNvPr>
                <p14:cNvContentPartPr/>
                <p14:nvPr/>
              </p14:nvContentPartPr>
              <p14:xfrm>
                <a:off x="10227213" y="3510201"/>
                <a:ext cx="160200" cy="223560"/>
              </p14:xfrm>
            </p:contentPart>
          </mc:Choice>
          <mc:Fallback>
            <p:pic>
              <p:nvPicPr>
                <p:cNvPr id="13" name="Ink 12">
                  <a:extLst>
                    <a:ext uri="{FF2B5EF4-FFF2-40B4-BE49-F238E27FC236}">
                      <a16:creationId xmlns:a16="http://schemas.microsoft.com/office/drawing/2014/main" id="{88B3BF80-410A-5DE0-814E-31800FAE5192}"/>
                    </a:ext>
                  </a:extLst>
                </p:cNvPr>
                <p:cNvPicPr/>
                <p:nvPr/>
              </p:nvPicPr>
              <p:blipFill>
                <a:blip r:embed="rId23"/>
                <a:stretch>
                  <a:fillRect/>
                </a:stretch>
              </p:blipFill>
              <p:spPr>
                <a:xfrm>
                  <a:off x="10209213" y="3492561"/>
                  <a:ext cx="19584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63D9DAE2-D793-A607-D3B7-9A618D373126}"/>
                    </a:ext>
                  </a:extLst>
                </p14:cNvPr>
                <p14:cNvContentPartPr/>
                <p14:nvPr/>
              </p14:nvContentPartPr>
              <p14:xfrm>
                <a:off x="10448973" y="3497961"/>
                <a:ext cx="125640" cy="231480"/>
              </p14:xfrm>
            </p:contentPart>
          </mc:Choice>
          <mc:Fallback>
            <p:pic>
              <p:nvPicPr>
                <p:cNvPr id="14" name="Ink 13">
                  <a:extLst>
                    <a:ext uri="{FF2B5EF4-FFF2-40B4-BE49-F238E27FC236}">
                      <a16:creationId xmlns:a16="http://schemas.microsoft.com/office/drawing/2014/main" id="{63D9DAE2-D793-A607-D3B7-9A618D373126}"/>
                    </a:ext>
                  </a:extLst>
                </p:cNvPr>
                <p:cNvPicPr/>
                <p:nvPr/>
              </p:nvPicPr>
              <p:blipFill>
                <a:blip r:embed="rId25"/>
                <a:stretch>
                  <a:fillRect/>
                </a:stretch>
              </p:blipFill>
              <p:spPr>
                <a:xfrm>
                  <a:off x="10430973" y="3480321"/>
                  <a:ext cx="16128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0AF36653-9624-116F-4A55-A280785DC030}"/>
                    </a:ext>
                  </a:extLst>
                </p14:cNvPr>
                <p14:cNvContentPartPr/>
                <p14:nvPr/>
              </p14:nvContentPartPr>
              <p14:xfrm>
                <a:off x="10478853" y="3505161"/>
                <a:ext cx="361800" cy="207720"/>
              </p14:xfrm>
            </p:contentPart>
          </mc:Choice>
          <mc:Fallback>
            <p:pic>
              <p:nvPicPr>
                <p:cNvPr id="16" name="Ink 15">
                  <a:extLst>
                    <a:ext uri="{FF2B5EF4-FFF2-40B4-BE49-F238E27FC236}">
                      <a16:creationId xmlns:a16="http://schemas.microsoft.com/office/drawing/2014/main" id="{0AF36653-9624-116F-4A55-A280785DC030}"/>
                    </a:ext>
                  </a:extLst>
                </p:cNvPr>
                <p:cNvPicPr/>
                <p:nvPr/>
              </p:nvPicPr>
              <p:blipFill>
                <a:blip r:embed="rId27"/>
                <a:stretch>
                  <a:fillRect/>
                </a:stretch>
              </p:blipFill>
              <p:spPr>
                <a:xfrm>
                  <a:off x="10461213" y="3487521"/>
                  <a:ext cx="39744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405E497C-3334-1543-333D-4041E72E6880}"/>
                    </a:ext>
                  </a:extLst>
                </p14:cNvPr>
                <p14:cNvContentPartPr/>
                <p14:nvPr/>
              </p14:nvContentPartPr>
              <p14:xfrm>
                <a:off x="10933893" y="3473481"/>
                <a:ext cx="118440" cy="263160"/>
              </p14:xfrm>
            </p:contentPart>
          </mc:Choice>
          <mc:Fallback>
            <p:pic>
              <p:nvPicPr>
                <p:cNvPr id="17" name="Ink 16">
                  <a:extLst>
                    <a:ext uri="{FF2B5EF4-FFF2-40B4-BE49-F238E27FC236}">
                      <a16:creationId xmlns:a16="http://schemas.microsoft.com/office/drawing/2014/main" id="{405E497C-3334-1543-333D-4041E72E6880}"/>
                    </a:ext>
                  </a:extLst>
                </p:cNvPr>
                <p:cNvPicPr/>
                <p:nvPr/>
              </p:nvPicPr>
              <p:blipFill>
                <a:blip r:embed="rId29"/>
                <a:stretch>
                  <a:fillRect/>
                </a:stretch>
              </p:blipFill>
              <p:spPr>
                <a:xfrm>
                  <a:off x="10915893" y="3455481"/>
                  <a:ext cx="15408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F73B0B7C-1E4A-4E5E-1688-B7768C0FA964}"/>
                    </a:ext>
                  </a:extLst>
                </p14:cNvPr>
                <p14:cNvContentPartPr/>
                <p14:nvPr/>
              </p14:nvContentPartPr>
              <p14:xfrm>
                <a:off x="10934253" y="3596241"/>
                <a:ext cx="209520" cy="30600"/>
              </p14:xfrm>
            </p:contentPart>
          </mc:Choice>
          <mc:Fallback>
            <p:pic>
              <p:nvPicPr>
                <p:cNvPr id="18" name="Ink 17">
                  <a:extLst>
                    <a:ext uri="{FF2B5EF4-FFF2-40B4-BE49-F238E27FC236}">
                      <a16:creationId xmlns:a16="http://schemas.microsoft.com/office/drawing/2014/main" id="{F73B0B7C-1E4A-4E5E-1688-B7768C0FA964}"/>
                    </a:ext>
                  </a:extLst>
                </p:cNvPr>
                <p:cNvPicPr/>
                <p:nvPr/>
              </p:nvPicPr>
              <p:blipFill>
                <a:blip r:embed="rId31"/>
                <a:stretch>
                  <a:fillRect/>
                </a:stretch>
              </p:blipFill>
              <p:spPr>
                <a:xfrm>
                  <a:off x="10916253" y="3578601"/>
                  <a:ext cx="24516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A9E64456-60B1-42D5-8178-4E1C32384BA1}"/>
                    </a:ext>
                  </a:extLst>
                </p14:cNvPr>
                <p14:cNvContentPartPr/>
                <p14:nvPr/>
              </p14:nvContentPartPr>
              <p14:xfrm>
                <a:off x="9880173" y="3006921"/>
                <a:ext cx="29520" cy="208440"/>
              </p14:xfrm>
            </p:contentPart>
          </mc:Choice>
          <mc:Fallback>
            <p:pic>
              <p:nvPicPr>
                <p:cNvPr id="19" name="Ink 18">
                  <a:extLst>
                    <a:ext uri="{FF2B5EF4-FFF2-40B4-BE49-F238E27FC236}">
                      <a16:creationId xmlns:a16="http://schemas.microsoft.com/office/drawing/2014/main" id="{A9E64456-60B1-42D5-8178-4E1C32384BA1}"/>
                    </a:ext>
                  </a:extLst>
                </p:cNvPr>
                <p:cNvPicPr/>
                <p:nvPr/>
              </p:nvPicPr>
              <p:blipFill>
                <a:blip r:embed="rId33"/>
                <a:stretch>
                  <a:fillRect/>
                </a:stretch>
              </p:blipFill>
              <p:spPr>
                <a:xfrm>
                  <a:off x="9862173" y="2989281"/>
                  <a:ext cx="6516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1CB5B92C-6B9A-F254-34AA-9F6A93FB446F}"/>
                    </a:ext>
                  </a:extLst>
                </p14:cNvPr>
                <p14:cNvContentPartPr/>
                <p14:nvPr/>
              </p14:nvContentPartPr>
              <p14:xfrm>
                <a:off x="9823653" y="2914041"/>
                <a:ext cx="222480" cy="274320"/>
              </p14:xfrm>
            </p:contentPart>
          </mc:Choice>
          <mc:Fallback>
            <p:pic>
              <p:nvPicPr>
                <p:cNvPr id="20" name="Ink 19">
                  <a:extLst>
                    <a:ext uri="{FF2B5EF4-FFF2-40B4-BE49-F238E27FC236}">
                      <a16:creationId xmlns:a16="http://schemas.microsoft.com/office/drawing/2014/main" id="{1CB5B92C-6B9A-F254-34AA-9F6A93FB446F}"/>
                    </a:ext>
                  </a:extLst>
                </p:cNvPr>
                <p:cNvPicPr/>
                <p:nvPr/>
              </p:nvPicPr>
              <p:blipFill>
                <a:blip r:embed="rId35"/>
                <a:stretch>
                  <a:fillRect/>
                </a:stretch>
              </p:blipFill>
              <p:spPr>
                <a:xfrm>
                  <a:off x="9805653" y="2896401"/>
                  <a:ext cx="25812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6432EF8F-2FA3-978C-7A92-3CB6C54BE7DB}"/>
                    </a:ext>
                  </a:extLst>
                </p14:cNvPr>
                <p14:cNvContentPartPr/>
                <p14:nvPr/>
              </p14:nvContentPartPr>
              <p14:xfrm>
                <a:off x="10137933" y="2977041"/>
                <a:ext cx="229680" cy="205920"/>
              </p14:xfrm>
            </p:contentPart>
          </mc:Choice>
          <mc:Fallback>
            <p:pic>
              <p:nvPicPr>
                <p:cNvPr id="21" name="Ink 20">
                  <a:extLst>
                    <a:ext uri="{FF2B5EF4-FFF2-40B4-BE49-F238E27FC236}">
                      <a16:creationId xmlns:a16="http://schemas.microsoft.com/office/drawing/2014/main" id="{6432EF8F-2FA3-978C-7A92-3CB6C54BE7DB}"/>
                    </a:ext>
                  </a:extLst>
                </p:cNvPr>
                <p:cNvPicPr/>
                <p:nvPr/>
              </p:nvPicPr>
              <p:blipFill>
                <a:blip r:embed="rId37"/>
                <a:stretch>
                  <a:fillRect/>
                </a:stretch>
              </p:blipFill>
              <p:spPr>
                <a:xfrm>
                  <a:off x="10120293" y="2959041"/>
                  <a:ext cx="26532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B5B72632-ED8B-7CE3-33E1-A1C0E209C91C}"/>
                    </a:ext>
                  </a:extLst>
                </p14:cNvPr>
                <p14:cNvContentPartPr/>
                <p14:nvPr/>
              </p14:nvContentPartPr>
              <p14:xfrm>
                <a:off x="9834093" y="2438481"/>
                <a:ext cx="236520" cy="275400"/>
              </p14:xfrm>
            </p:contentPart>
          </mc:Choice>
          <mc:Fallback>
            <p:pic>
              <p:nvPicPr>
                <p:cNvPr id="22" name="Ink 21">
                  <a:extLst>
                    <a:ext uri="{FF2B5EF4-FFF2-40B4-BE49-F238E27FC236}">
                      <a16:creationId xmlns:a16="http://schemas.microsoft.com/office/drawing/2014/main" id="{B5B72632-ED8B-7CE3-33E1-A1C0E209C91C}"/>
                    </a:ext>
                  </a:extLst>
                </p:cNvPr>
                <p:cNvPicPr/>
                <p:nvPr/>
              </p:nvPicPr>
              <p:blipFill>
                <a:blip r:embed="rId39"/>
                <a:stretch>
                  <a:fillRect/>
                </a:stretch>
              </p:blipFill>
              <p:spPr>
                <a:xfrm>
                  <a:off x="9816453" y="2420481"/>
                  <a:ext cx="27216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Ink 22">
                  <a:extLst>
                    <a:ext uri="{FF2B5EF4-FFF2-40B4-BE49-F238E27FC236}">
                      <a16:creationId xmlns:a16="http://schemas.microsoft.com/office/drawing/2014/main" id="{76B982E7-63B3-6811-B560-27570DCC9977}"/>
                    </a:ext>
                  </a:extLst>
                </p14:cNvPr>
                <p14:cNvContentPartPr/>
                <p14:nvPr/>
              </p14:nvContentPartPr>
              <p14:xfrm>
                <a:off x="9877653" y="2604801"/>
                <a:ext cx="197280" cy="11880"/>
              </p14:xfrm>
            </p:contentPart>
          </mc:Choice>
          <mc:Fallback>
            <p:pic>
              <p:nvPicPr>
                <p:cNvPr id="23" name="Ink 22">
                  <a:extLst>
                    <a:ext uri="{FF2B5EF4-FFF2-40B4-BE49-F238E27FC236}">
                      <a16:creationId xmlns:a16="http://schemas.microsoft.com/office/drawing/2014/main" id="{76B982E7-63B3-6811-B560-27570DCC9977}"/>
                    </a:ext>
                  </a:extLst>
                </p:cNvPr>
                <p:cNvPicPr/>
                <p:nvPr/>
              </p:nvPicPr>
              <p:blipFill>
                <a:blip r:embed="rId41"/>
                <a:stretch>
                  <a:fillRect/>
                </a:stretch>
              </p:blipFill>
              <p:spPr>
                <a:xfrm>
                  <a:off x="9860013" y="2586801"/>
                  <a:ext cx="23292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4" name="Ink 23">
                  <a:extLst>
                    <a:ext uri="{FF2B5EF4-FFF2-40B4-BE49-F238E27FC236}">
                      <a16:creationId xmlns:a16="http://schemas.microsoft.com/office/drawing/2014/main" id="{BCC654AE-5639-3FCB-3569-D33CC9F1F5ED}"/>
                    </a:ext>
                  </a:extLst>
                </p14:cNvPr>
                <p14:cNvContentPartPr/>
                <p14:nvPr/>
              </p14:nvContentPartPr>
              <p14:xfrm>
                <a:off x="10120653" y="2486001"/>
                <a:ext cx="397800" cy="213480"/>
              </p14:xfrm>
            </p:contentPart>
          </mc:Choice>
          <mc:Fallback>
            <p:pic>
              <p:nvPicPr>
                <p:cNvPr id="24" name="Ink 23">
                  <a:extLst>
                    <a:ext uri="{FF2B5EF4-FFF2-40B4-BE49-F238E27FC236}">
                      <a16:creationId xmlns:a16="http://schemas.microsoft.com/office/drawing/2014/main" id="{BCC654AE-5639-3FCB-3569-D33CC9F1F5ED}"/>
                    </a:ext>
                  </a:extLst>
                </p:cNvPr>
                <p:cNvPicPr/>
                <p:nvPr/>
              </p:nvPicPr>
              <p:blipFill>
                <a:blip r:embed="rId43"/>
                <a:stretch>
                  <a:fillRect/>
                </a:stretch>
              </p:blipFill>
              <p:spPr>
                <a:xfrm>
                  <a:off x="10102653" y="2468001"/>
                  <a:ext cx="43344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Ink 27">
                  <a:extLst>
                    <a:ext uri="{FF2B5EF4-FFF2-40B4-BE49-F238E27FC236}">
                      <a16:creationId xmlns:a16="http://schemas.microsoft.com/office/drawing/2014/main" id="{9490A825-3B37-C54C-AEDF-A9FF3F787141}"/>
                    </a:ext>
                  </a:extLst>
                </p14:cNvPr>
                <p14:cNvContentPartPr/>
                <p14:nvPr/>
              </p14:nvContentPartPr>
              <p14:xfrm>
                <a:off x="7843653" y="2137161"/>
                <a:ext cx="130680" cy="1975680"/>
              </p14:xfrm>
            </p:contentPart>
          </mc:Choice>
          <mc:Fallback>
            <p:pic>
              <p:nvPicPr>
                <p:cNvPr id="28" name="Ink 27">
                  <a:extLst>
                    <a:ext uri="{FF2B5EF4-FFF2-40B4-BE49-F238E27FC236}">
                      <a16:creationId xmlns:a16="http://schemas.microsoft.com/office/drawing/2014/main" id="{9490A825-3B37-C54C-AEDF-A9FF3F787141}"/>
                    </a:ext>
                  </a:extLst>
                </p:cNvPr>
                <p:cNvPicPr/>
                <p:nvPr/>
              </p:nvPicPr>
              <p:blipFill>
                <a:blip r:embed="rId45"/>
                <a:stretch>
                  <a:fillRect/>
                </a:stretch>
              </p:blipFill>
              <p:spPr>
                <a:xfrm>
                  <a:off x="7826013" y="2119521"/>
                  <a:ext cx="166320" cy="20113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2" name="Ink 31">
                  <a:extLst>
                    <a:ext uri="{FF2B5EF4-FFF2-40B4-BE49-F238E27FC236}">
                      <a16:creationId xmlns:a16="http://schemas.microsoft.com/office/drawing/2014/main" id="{23B443D5-1A94-F5D8-CB55-A0A13D2D7F39}"/>
                    </a:ext>
                  </a:extLst>
                </p14:cNvPr>
                <p14:cNvContentPartPr/>
                <p14:nvPr/>
              </p14:nvContentPartPr>
              <p14:xfrm>
                <a:off x="1685853" y="4871361"/>
                <a:ext cx="60840" cy="632880"/>
              </p14:xfrm>
            </p:contentPart>
          </mc:Choice>
          <mc:Fallback>
            <p:pic>
              <p:nvPicPr>
                <p:cNvPr id="32" name="Ink 31">
                  <a:extLst>
                    <a:ext uri="{FF2B5EF4-FFF2-40B4-BE49-F238E27FC236}">
                      <a16:creationId xmlns:a16="http://schemas.microsoft.com/office/drawing/2014/main" id="{23B443D5-1A94-F5D8-CB55-A0A13D2D7F39}"/>
                    </a:ext>
                  </a:extLst>
                </p:cNvPr>
                <p:cNvPicPr/>
                <p:nvPr/>
              </p:nvPicPr>
              <p:blipFill>
                <a:blip r:embed="rId47"/>
                <a:stretch>
                  <a:fillRect/>
                </a:stretch>
              </p:blipFill>
              <p:spPr>
                <a:xfrm>
                  <a:off x="1668213" y="4853361"/>
                  <a:ext cx="96480" cy="6685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3" name="Ink 32">
                  <a:extLst>
                    <a:ext uri="{FF2B5EF4-FFF2-40B4-BE49-F238E27FC236}">
                      <a16:creationId xmlns:a16="http://schemas.microsoft.com/office/drawing/2014/main" id="{314C0674-FCDD-4FD4-D9CA-866954DEEF25}"/>
                    </a:ext>
                  </a:extLst>
                </p14:cNvPr>
                <p14:cNvContentPartPr/>
                <p14:nvPr/>
              </p14:nvContentPartPr>
              <p14:xfrm>
                <a:off x="1726173" y="5476521"/>
                <a:ext cx="1314720" cy="29520"/>
              </p14:xfrm>
            </p:contentPart>
          </mc:Choice>
          <mc:Fallback>
            <p:pic>
              <p:nvPicPr>
                <p:cNvPr id="33" name="Ink 32">
                  <a:extLst>
                    <a:ext uri="{FF2B5EF4-FFF2-40B4-BE49-F238E27FC236}">
                      <a16:creationId xmlns:a16="http://schemas.microsoft.com/office/drawing/2014/main" id="{314C0674-FCDD-4FD4-D9CA-866954DEEF25}"/>
                    </a:ext>
                  </a:extLst>
                </p:cNvPr>
                <p:cNvPicPr/>
                <p:nvPr/>
              </p:nvPicPr>
              <p:blipFill>
                <a:blip r:embed="rId49"/>
                <a:stretch>
                  <a:fillRect/>
                </a:stretch>
              </p:blipFill>
              <p:spPr>
                <a:xfrm>
                  <a:off x="1708173" y="5458521"/>
                  <a:ext cx="135036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4" name="Ink 33">
                  <a:extLst>
                    <a:ext uri="{FF2B5EF4-FFF2-40B4-BE49-F238E27FC236}">
                      <a16:creationId xmlns:a16="http://schemas.microsoft.com/office/drawing/2014/main" id="{28B17936-15E2-15AD-6BA7-41EC9C18C441}"/>
                    </a:ext>
                  </a:extLst>
                </p14:cNvPr>
                <p14:cNvContentPartPr/>
                <p14:nvPr/>
              </p14:nvContentPartPr>
              <p14:xfrm>
                <a:off x="1618173" y="4729521"/>
                <a:ext cx="1257840" cy="160560"/>
              </p14:xfrm>
            </p:contentPart>
          </mc:Choice>
          <mc:Fallback>
            <p:pic>
              <p:nvPicPr>
                <p:cNvPr id="34" name="Ink 33">
                  <a:extLst>
                    <a:ext uri="{FF2B5EF4-FFF2-40B4-BE49-F238E27FC236}">
                      <a16:creationId xmlns:a16="http://schemas.microsoft.com/office/drawing/2014/main" id="{28B17936-15E2-15AD-6BA7-41EC9C18C441}"/>
                    </a:ext>
                  </a:extLst>
                </p:cNvPr>
                <p:cNvPicPr/>
                <p:nvPr/>
              </p:nvPicPr>
              <p:blipFill>
                <a:blip r:embed="rId51"/>
                <a:stretch>
                  <a:fillRect/>
                </a:stretch>
              </p:blipFill>
              <p:spPr>
                <a:xfrm>
                  <a:off x="1600173" y="4711521"/>
                  <a:ext cx="129348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5" name="Ink 34">
                  <a:extLst>
                    <a:ext uri="{FF2B5EF4-FFF2-40B4-BE49-F238E27FC236}">
                      <a16:creationId xmlns:a16="http://schemas.microsoft.com/office/drawing/2014/main" id="{4877F04C-49EA-16DE-CD81-4EA1A10EF1F2}"/>
                    </a:ext>
                  </a:extLst>
                </p14:cNvPr>
                <p14:cNvContentPartPr/>
                <p14:nvPr/>
              </p14:nvContentPartPr>
              <p14:xfrm>
                <a:off x="2920293" y="4720881"/>
                <a:ext cx="27720" cy="687960"/>
              </p14:xfrm>
            </p:contentPart>
          </mc:Choice>
          <mc:Fallback>
            <p:pic>
              <p:nvPicPr>
                <p:cNvPr id="35" name="Ink 34">
                  <a:extLst>
                    <a:ext uri="{FF2B5EF4-FFF2-40B4-BE49-F238E27FC236}">
                      <a16:creationId xmlns:a16="http://schemas.microsoft.com/office/drawing/2014/main" id="{4877F04C-49EA-16DE-CD81-4EA1A10EF1F2}"/>
                    </a:ext>
                  </a:extLst>
                </p:cNvPr>
                <p:cNvPicPr/>
                <p:nvPr/>
              </p:nvPicPr>
              <p:blipFill>
                <a:blip r:embed="rId53"/>
                <a:stretch>
                  <a:fillRect/>
                </a:stretch>
              </p:blipFill>
              <p:spPr>
                <a:xfrm>
                  <a:off x="2902293" y="4703241"/>
                  <a:ext cx="63360" cy="7236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6" name="Ink 35">
                  <a:extLst>
                    <a:ext uri="{FF2B5EF4-FFF2-40B4-BE49-F238E27FC236}">
                      <a16:creationId xmlns:a16="http://schemas.microsoft.com/office/drawing/2014/main" id="{EB7C73E7-C087-9BC1-0E7E-4608A5CFCB45}"/>
                    </a:ext>
                  </a:extLst>
                </p14:cNvPr>
                <p14:cNvContentPartPr/>
                <p14:nvPr/>
              </p14:nvContentPartPr>
              <p14:xfrm>
                <a:off x="1570653" y="5630601"/>
                <a:ext cx="117720" cy="239040"/>
              </p14:xfrm>
            </p:contentPart>
          </mc:Choice>
          <mc:Fallback>
            <p:pic>
              <p:nvPicPr>
                <p:cNvPr id="36" name="Ink 35">
                  <a:extLst>
                    <a:ext uri="{FF2B5EF4-FFF2-40B4-BE49-F238E27FC236}">
                      <a16:creationId xmlns:a16="http://schemas.microsoft.com/office/drawing/2014/main" id="{EB7C73E7-C087-9BC1-0E7E-4608A5CFCB45}"/>
                    </a:ext>
                  </a:extLst>
                </p:cNvPr>
                <p:cNvPicPr/>
                <p:nvPr/>
              </p:nvPicPr>
              <p:blipFill>
                <a:blip r:embed="rId55"/>
                <a:stretch>
                  <a:fillRect/>
                </a:stretch>
              </p:blipFill>
              <p:spPr>
                <a:xfrm>
                  <a:off x="1553013" y="5612601"/>
                  <a:ext cx="15336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7" name="Ink 36">
                  <a:extLst>
                    <a:ext uri="{FF2B5EF4-FFF2-40B4-BE49-F238E27FC236}">
                      <a16:creationId xmlns:a16="http://schemas.microsoft.com/office/drawing/2014/main" id="{FAE0BEDE-5765-5E01-92DC-F39FC957078A}"/>
                    </a:ext>
                  </a:extLst>
                </p14:cNvPr>
                <p14:cNvContentPartPr/>
                <p14:nvPr/>
              </p14:nvContentPartPr>
              <p14:xfrm>
                <a:off x="1573533" y="5850561"/>
                <a:ext cx="1336320" cy="77760"/>
              </p14:xfrm>
            </p:contentPart>
          </mc:Choice>
          <mc:Fallback>
            <p:pic>
              <p:nvPicPr>
                <p:cNvPr id="37" name="Ink 36">
                  <a:extLst>
                    <a:ext uri="{FF2B5EF4-FFF2-40B4-BE49-F238E27FC236}">
                      <a16:creationId xmlns:a16="http://schemas.microsoft.com/office/drawing/2014/main" id="{FAE0BEDE-5765-5E01-92DC-F39FC957078A}"/>
                    </a:ext>
                  </a:extLst>
                </p:cNvPr>
                <p:cNvPicPr/>
                <p:nvPr/>
              </p:nvPicPr>
              <p:blipFill>
                <a:blip r:embed="rId57"/>
                <a:stretch>
                  <a:fillRect/>
                </a:stretch>
              </p:blipFill>
              <p:spPr>
                <a:xfrm>
                  <a:off x="1555533" y="5832561"/>
                  <a:ext cx="137196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8" name="Ink 37">
                  <a:extLst>
                    <a:ext uri="{FF2B5EF4-FFF2-40B4-BE49-F238E27FC236}">
                      <a16:creationId xmlns:a16="http://schemas.microsoft.com/office/drawing/2014/main" id="{87630CE0-2173-9890-9045-6A30F903D74F}"/>
                    </a:ext>
                  </a:extLst>
                </p14:cNvPr>
                <p14:cNvContentPartPr/>
                <p14:nvPr/>
              </p14:nvContentPartPr>
              <p14:xfrm>
                <a:off x="2886093" y="5646081"/>
                <a:ext cx="86040" cy="169920"/>
              </p14:xfrm>
            </p:contentPart>
          </mc:Choice>
          <mc:Fallback>
            <p:pic>
              <p:nvPicPr>
                <p:cNvPr id="38" name="Ink 37">
                  <a:extLst>
                    <a:ext uri="{FF2B5EF4-FFF2-40B4-BE49-F238E27FC236}">
                      <a16:creationId xmlns:a16="http://schemas.microsoft.com/office/drawing/2014/main" id="{87630CE0-2173-9890-9045-6A30F903D74F}"/>
                    </a:ext>
                  </a:extLst>
                </p:cNvPr>
                <p:cNvPicPr/>
                <p:nvPr/>
              </p:nvPicPr>
              <p:blipFill>
                <a:blip r:embed="rId59"/>
                <a:stretch>
                  <a:fillRect/>
                </a:stretch>
              </p:blipFill>
              <p:spPr>
                <a:xfrm>
                  <a:off x="2868093" y="5628081"/>
                  <a:ext cx="12168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0" name="Ink 39">
                  <a:extLst>
                    <a:ext uri="{FF2B5EF4-FFF2-40B4-BE49-F238E27FC236}">
                      <a16:creationId xmlns:a16="http://schemas.microsoft.com/office/drawing/2014/main" id="{43923A59-4EDE-435D-1505-BA46C9EF3260}"/>
                    </a:ext>
                  </a:extLst>
                </p14:cNvPr>
                <p14:cNvContentPartPr/>
                <p14:nvPr/>
              </p14:nvContentPartPr>
              <p14:xfrm>
                <a:off x="3234213" y="4961361"/>
                <a:ext cx="62640" cy="59400"/>
              </p14:xfrm>
            </p:contentPart>
          </mc:Choice>
          <mc:Fallback>
            <p:pic>
              <p:nvPicPr>
                <p:cNvPr id="40" name="Ink 39">
                  <a:extLst>
                    <a:ext uri="{FF2B5EF4-FFF2-40B4-BE49-F238E27FC236}">
                      <a16:creationId xmlns:a16="http://schemas.microsoft.com/office/drawing/2014/main" id="{43923A59-4EDE-435D-1505-BA46C9EF3260}"/>
                    </a:ext>
                  </a:extLst>
                </p:cNvPr>
                <p:cNvPicPr/>
                <p:nvPr/>
              </p:nvPicPr>
              <p:blipFill>
                <a:blip r:embed="rId61"/>
                <a:stretch>
                  <a:fillRect/>
                </a:stretch>
              </p:blipFill>
              <p:spPr>
                <a:xfrm>
                  <a:off x="3216573" y="4943361"/>
                  <a:ext cx="9828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1" name="Ink 40">
                  <a:extLst>
                    <a:ext uri="{FF2B5EF4-FFF2-40B4-BE49-F238E27FC236}">
                      <a16:creationId xmlns:a16="http://schemas.microsoft.com/office/drawing/2014/main" id="{0E25AD3C-FD10-E59E-2EC0-9F09ECD87F57}"/>
                    </a:ext>
                  </a:extLst>
                </p14:cNvPr>
                <p14:cNvContentPartPr/>
                <p14:nvPr/>
              </p14:nvContentPartPr>
              <p14:xfrm>
                <a:off x="3193173" y="4804761"/>
                <a:ext cx="180720" cy="165240"/>
              </p14:xfrm>
            </p:contentPart>
          </mc:Choice>
          <mc:Fallback>
            <p:pic>
              <p:nvPicPr>
                <p:cNvPr id="41" name="Ink 40">
                  <a:extLst>
                    <a:ext uri="{FF2B5EF4-FFF2-40B4-BE49-F238E27FC236}">
                      <a16:creationId xmlns:a16="http://schemas.microsoft.com/office/drawing/2014/main" id="{0E25AD3C-FD10-E59E-2EC0-9F09ECD87F57}"/>
                    </a:ext>
                  </a:extLst>
                </p:cNvPr>
                <p:cNvPicPr/>
                <p:nvPr/>
              </p:nvPicPr>
              <p:blipFill>
                <a:blip r:embed="rId63"/>
                <a:stretch>
                  <a:fillRect/>
                </a:stretch>
              </p:blipFill>
              <p:spPr>
                <a:xfrm>
                  <a:off x="3175173" y="4787121"/>
                  <a:ext cx="21636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2" name="Ink 41">
                  <a:extLst>
                    <a:ext uri="{FF2B5EF4-FFF2-40B4-BE49-F238E27FC236}">
                      <a16:creationId xmlns:a16="http://schemas.microsoft.com/office/drawing/2014/main" id="{9072051F-1EB9-8F30-891B-E6BCC9ACDDB2}"/>
                    </a:ext>
                  </a:extLst>
                </p14:cNvPr>
                <p14:cNvContentPartPr/>
                <p14:nvPr/>
              </p14:nvContentPartPr>
              <p14:xfrm>
                <a:off x="3103533" y="4703961"/>
                <a:ext cx="331920" cy="161280"/>
              </p14:xfrm>
            </p:contentPart>
          </mc:Choice>
          <mc:Fallback>
            <p:pic>
              <p:nvPicPr>
                <p:cNvPr id="42" name="Ink 41">
                  <a:extLst>
                    <a:ext uri="{FF2B5EF4-FFF2-40B4-BE49-F238E27FC236}">
                      <a16:creationId xmlns:a16="http://schemas.microsoft.com/office/drawing/2014/main" id="{9072051F-1EB9-8F30-891B-E6BCC9ACDDB2}"/>
                    </a:ext>
                  </a:extLst>
                </p:cNvPr>
                <p:cNvPicPr/>
                <p:nvPr/>
              </p:nvPicPr>
              <p:blipFill>
                <a:blip r:embed="rId65"/>
                <a:stretch>
                  <a:fillRect/>
                </a:stretch>
              </p:blipFill>
              <p:spPr>
                <a:xfrm>
                  <a:off x="3085533" y="4686321"/>
                  <a:ext cx="36756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3" name="Ink 42">
                  <a:extLst>
                    <a:ext uri="{FF2B5EF4-FFF2-40B4-BE49-F238E27FC236}">
                      <a16:creationId xmlns:a16="http://schemas.microsoft.com/office/drawing/2014/main" id="{F835A2DA-7A58-0F98-65EC-783ABEA0BE36}"/>
                    </a:ext>
                  </a:extLst>
                </p14:cNvPr>
                <p14:cNvContentPartPr/>
                <p14:nvPr/>
              </p14:nvContentPartPr>
              <p14:xfrm>
                <a:off x="2978973" y="4592001"/>
                <a:ext cx="452520" cy="239040"/>
              </p14:xfrm>
            </p:contentPart>
          </mc:Choice>
          <mc:Fallback>
            <p:pic>
              <p:nvPicPr>
                <p:cNvPr id="43" name="Ink 42">
                  <a:extLst>
                    <a:ext uri="{FF2B5EF4-FFF2-40B4-BE49-F238E27FC236}">
                      <a16:creationId xmlns:a16="http://schemas.microsoft.com/office/drawing/2014/main" id="{F835A2DA-7A58-0F98-65EC-783ABEA0BE36}"/>
                    </a:ext>
                  </a:extLst>
                </p:cNvPr>
                <p:cNvPicPr/>
                <p:nvPr/>
              </p:nvPicPr>
              <p:blipFill>
                <a:blip r:embed="rId67"/>
                <a:stretch>
                  <a:fillRect/>
                </a:stretch>
              </p:blipFill>
              <p:spPr>
                <a:xfrm>
                  <a:off x="2961333" y="4574361"/>
                  <a:ext cx="48816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5" name="Ink 44">
                  <a:extLst>
                    <a:ext uri="{FF2B5EF4-FFF2-40B4-BE49-F238E27FC236}">
                      <a16:creationId xmlns:a16="http://schemas.microsoft.com/office/drawing/2014/main" id="{25171C57-8881-C677-CB05-EC91C4F7F8CE}"/>
                    </a:ext>
                  </a:extLst>
                </p14:cNvPr>
                <p14:cNvContentPartPr/>
                <p14:nvPr/>
              </p14:nvContentPartPr>
              <p14:xfrm>
                <a:off x="3117573" y="5287161"/>
                <a:ext cx="7076160" cy="54720"/>
              </p14:xfrm>
            </p:contentPart>
          </mc:Choice>
          <mc:Fallback>
            <p:pic>
              <p:nvPicPr>
                <p:cNvPr id="45" name="Ink 44">
                  <a:extLst>
                    <a:ext uri="{FF2B5EF4-FFF2-40B4-BE49-F238E27FC236}">
                      <a16:creationId xmlns:a16="http://schemas.microsoft.com/office/drawing/2014/main" id="{25171C57-8881-C677-CB05-EC91C4F7F8CE}"/>
                    </a:ext>
                  </a:extLst>
                </p:cNvPr>
                <p:cNvPicPr/>
                <p:nvPr/>
              </p:nvPicPr>
              <p:blipFill>
                <a:blip r:embed="rId69"/>
                <a:stretch>
                  <a:fillRect/>
                </a:stretch>
              </p:blipFill>
              <p:spPr>
                <a:xfrm>
                  <a:off x="3099573" y="5269521"/>
                  <a:ext cx="711180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6" name="Ink 45">
                  <a:extLst>
                    <a:ext uri="{FF2B5EF4-FFF2-40B4-BE49-F238E27FC236}">
                      <a16:creationId xmlns:a16="http://schemas.microsoft.com/office/drawing/2014/main" id="{96D53F4F-6A4F-C149-C485-C29687F04B76}"/>
                    </a:ext>
                  </a:extLst>
                </p14:cNvPr>
                <p14:cNvContentPartPr/>
                <p14:nvPr/>
              </p14:nvContentPartPr>
              <p14:xfrm>
                <a:off x="10177533" y="4290681"/>
                <a:ext cx="38160" cy="970920"/>
              </p14:xfrm>
            </p:contentPart>
          </mc:Choice>
          <mc:Fallback>
            <p:pic>
              <p:nvPicPr>
                <p:cNvPr id="46" name="Ink 45">
                  <a:extLst>
                    <a:ext uri="{FF2B5EF4-FFF2-40B4-BE49-F238E27FC236}">
                      <a16:creationId xmlns:a16="http://schemas.microsoft.com/office/drawing/2014/main" id="{96D53F4F-6A4F-C149-C485-C29687F04B76}"/>
                    </a:ext>
                  </a:extLst>
                </p:cNvPr>
                <p:cNvPicPr/>
                <p:nvPr/>
              </p:nvPicPr>
              <p:blipFill>
                <a:blip r:embed="rId71"/>
                <a:stretch>
                  <a:fillRect/>
                </a:stretch>
              </p:blipFill>
              <p:spPr>
                <a:xfrm>
                  <a:off x="10159893" y="4272681"/>
                  <a:ext cx="73800" cy="10065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7" name="Ink 46">
                  <a:extLst>
                    <a:ext uri="{FF2B5EF4-FFF2-40B4-BE49-F238E27FC236}">
                      <a16:creationId xmlns:a16="http://schemas.microsoft.com/office/drawing/2014/main" id="{D7E798A9-6656-4E90-2B4E-4A220B63E8AB}"/>
                    </a:ext>
                  </a:extLst>
                </p14:cNvPr>
                <p14:cNvContentPartPr/>
                <p14:nvPr/>
              </p14:nvContentPartPr>
              <p14:xfrm>
                <a:off x="10069533" y="4237041"/>
                <a:ext cx="187200" cy="122400"/>
              </p14:xfrm>
            </p:contentPart>
          </mc:Choice>
          <mc:Fallback>
            <p:pic>
              <p:nvPicPr>
                <p:cNvPr id="47" name="Ink 46">
                  <a:extLst>
                    <a:ext uri="{FF2B5EF4-FFF2-40B4-BE49-F238E27FC236}">
                      <a16:creationId xmlns:a16="http://schemas.microsoft.com/office/drawing/2014/main" id="{D7E798A9-6656-4E90-2B4E-4A220B63E8AB}"/>
                    </a:ext>
                  </a:extLst>
                </p:cNvPr>
                <p:cNvPicPr/>
                <p:nvPr/>
              </p:nvPicPr>
              <p:blipFill>
                <a:blip r:embed="rId73"/>
                <a:stretch>
                  <a:fillRect/>
                </a:stretch>
              </p:blipFill>
              <p:spPr>
                <a:xfrm>
                  <a:off x="10051533" y="4219041"/>
                  <a:ext cx="22284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9" name="Ink 48">
                  <a:extLst>
                    <a:ext uri="{FF2B5EF4-FFF2-40B4-BE49-F238E27FC236}">
                      <a16:creationId xmlns:a16="http://schemas.microsoft.com/office/drawing/2014/main" id="{DF72FB07-F958-5A25-4590-CF7142759095}"/>
                    </a:ext>
                  </a:extLst>
                </p14:cNvPr>
                <p14:cNvContentPartPr/>
                <p14:nvPr/>
              </p14:nvContentPartPr>
              <p14:xfrm>
                <a:off x="7784613" y="1052121"/>
                <a:ext cx="21960" cy="157320"/>
              </p14:xfrm>
            </p:contentPart>
          </mc:Choice>
          <mc:Fallback>
            <p:pic>
              <p:nvPicPr>
                <p:cNvPr id="49" name="Ink 48">
                  <a:extLst>
                    <a:ext uri="{FF2B5EF4-FFF2-40B4-BE49-F238E27FC236}">
                      <a16:creationId xmlns:a16="http://schemas.microsoft.com/office/drawing/2014/main" id="{DF72FB07-F958-5A25-4590-CF7142759095}"/>
                    </a:ext>
                  </a:extLst>
                </p:cNvPr>
                <p:cNvPicPr/>
                <p:nvPr/>
              </p:nvPicPr>
              <p:blipFill>
                <a:blip r:embed="rId75"/>
                <a:stretch>
                  <a:fillRect/>
                </a:stretch>
              </p:blipFill>
              <p:spPr>
                <a:xfrm>
                  <a:off x="7766973" y="1034481"/>
                  <a:ext cx="5760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0" name="Ink 49">
                  <a:extLst>
                    <a:ext uri="{FF2B5EF4-FFF2-40B4-BE49-F238E27FC236}">
                      <a16:creationId xmlns:a16="http://schemas.microsoft.com/office/drawing/2014/main" id="{5329FE93-B858-B528-619B-951477F14D6A}"/>
                    </a:ext>
                  </a:extLst>
                </p14:cNvPr>
                <p14:cNvContentPartPr/>
                <p14:nvPr/>
              </p14:nvContentPartPr>
              <p14:xfrm>
                <a:off x="7866333" y="1914321"/>
                <a:ext cx="20880" cy="142560"/>
              </p14:xfrm>
            </p:contentPart>
          </mc:Choice>
          <mc:Fallback>
            <p:pic>
              <p:nvPicPr>
                <p:cNvPr id="50" name="Ink 49">
                  <a:extLst>
                    <a:ext uri="{FF2B5EF4-FFF2-40B4-BE49-F238E27FC236}">
                      <a16:creationId xmlns:a16="http://schemas.microsoft.com/office/drawing/2014/main" id="{5329FE93-B858-B528-619B-951477F14D6A}"/>
                    </a:ext>
                  </a:extLst>
                </p:cNvPr>
                <p:cNvPicPr/>
                <p:nvPr/>
              </p:nvPicPr>
              <p:blipFill>
                <a:blip r:embed="rId77"/>
                <a:stretch>
                  <a:fillRect/>
                </a:stretch>
              </p:blipFill>
              <p:spPr>
                <a:xfrm>
                  <a:off x="7848333" y="1896681"/>
                  <a:ext cx="5652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1" name="Ink 50">
                  <a:extLst>
                    <a:ext uri="{FF2B5EF4-FFF2-40B4-BE49-F238E27FC236}">
                      <a16:creationId xmlns:a16="http://schemas.microsoft.com/office/drawing/2014/main" id="{2CAA5ECD-B715-F731-DAE5-4238B9548C94}"/>
                    </a:ext>
                  </a:extLst>
                </p14:cNvPr>
                <p14:cNvContentPartPr/>
                <p14:nvPr/>
              </p14:nvContentPartPr>
              <p14:xfrm>
                <a:off x="7982253" y="3241281"/>
                <a:ext cx="7200" cy="190800"/>
              </p14:xfrm>
            </p:contentPart>
          </mc:Choice>
          <mc:Fallback>
            <p:pic>
              <p:nvPicPr>
                <p:cNvPr id="51" name="Ink 50">
                  <a:extLst>
                    <a:ext uri="{FF2B5EF4-FFF2-40B4-BE49-F238E27FC236}">
                      <a16:creationId xmlns:a16="http://schemas.microsoft.com/office/drawing/2014/main" id="{2CAA5ECD-B715-F731-DAE5-4238B9548C94}"/>
                    </a:ext>
                  </a:extLst>
                </p:cNvPr>
                <p:cNvPicPr/>
                <p:nvPr/>
              </p:nvPicPr>
              <p:blipFill>
                <a:blip r:embed="rId79"/>
                <a:stretch>
                  <a:fillRect/>
                </a:stretch>
              </p:blipFill>
              <p:spPr>
                <a:xfrm>
                  <a:off x="7964253" y="3223641"/>
                  <a:ext cx="4284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2" name="Ink 51">
                  <a:extLst>
                    <a:ext uri="{FF2B5EF4-FFF2-40B4-BE49-F238E27FC236}">
                      <a16:creationId xmlns:a16="http://schemas.microsoft.com/office/drawing/2014/main" id="{58CBB401-5BDF-B6F8-FF6B-FAA15304C136}"/>
                    </a:ext>
                  </a:extLst>
                </p14:cNvPr>
                <p14:cNvContentPartPr/>
                <p14:nvPr/>
              </p14:nvContentPartPr>
              <p14:xfrm>
                <a:off x="7853013" y="4202481"/>
                <a:ext cx="24480" cy="252720"/>
              </p14:xfrm>
            </p:contentPart>
          </mc:Choice>
          <mc:Fallback>
            <p:pic>
              <p:nvPicPr>
                <p:cNvPr id="52" name="Ink 51">
                  <a:extLst>
                    <a:ext uri="{FF2B5EF4-FFF2-40B4-BE49-F238E27FC236}">
                      <a16:creationId xmlns:a16="http://schemas.microsoft.com/office/drawing/2014/main" id="{58CBB401-5BDF-B6F8-FF6B-FAA15304C136}"/>
                    </a:ext>
                  </a:extLst>
                </p:cNvPr>
                <p:cNvPicPr/>
                <p:nvPr/>
              </p:nvPicPr>
              <p:blipFill>
                <a:blip r:embed="rId81"/>
                <a:stretch>
                  <a:fillRect/>
                </a:stretch>
              </p:blipFill>
              <p:spPr>
                <a:xfrm>
                  <a:off x="7835013" y="4184481"/>
                  <a:ext cx="6012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3" name="Ink 52">
                  <a:extLst>
                    <a:ext uri="{FF2B5EF4-FFF2-40B4-BE49-F238E27FC236}">
                      <a16:creationId xmlns:a16="http://schemas.microsoft.com/office/drawing/2014/main" id="{C24C1138-2BC0-D7AB-2D97-46BA54625CCA}"/>
                    </a:ext>
                  </a:extLst>
                </p14:cNvPr>
                <p14:cNvContentPartPr/>
                <p14:nvPr/>
              </p14:nvContentPartPr>
              <p14:xfrm>
                <a:off x="10376973" y="6039921"/>
                <a:ext cx="15480" cy="277200"/>
              </p14:xfrm>
            </p:contentPart>
          </mc:Choice>
          <mc:Fallback>
            <p:pic>
              <p:nvPicPr>
                <p:cNvPr id="53" name="Ink 52">
                  <a:extLst>
                    <a:ext uri="{FF2B5EF4-FFF2-40B4-BE49-F238E27FC236}">
                      <a16:creationId xmlns:a16="http://schemas.microsoft.com/office/drawing/2014/main" id="{C24C1138-2BC0-D7AB-2D97-46BA54625CCA}"/>
                    </a:ext>
                  </a:extLst>
                </p:cNvPr>
                <p:cNvPicPr/>
                <p:nvPr/>
              </p:nvPicPr>
              <p:blipFill>
                <a:blip r:embed="rId83"/>
                <a:stretch>
                  <a:fillRect/>
                </a:stretch>
              </p:blipFill>
              <p:spPr>
                <a:xfrm>
                  <a:off x="10358973" y="6021921"/>
                  <a:ext cx="5112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4" name="Ink 53">
                  <a:extLst>
                    <a:ext uri="{FF2B5EF4-FFF2-40B4-BE49-F238E27FC236}">
                      <a16:creationId xmlns:a16="http://schemas.microsoft.com/office/drawing/2014/main" id="{C04D9A29-91C2-57C6-6755-3B7423C1F883}"/>
                    </a:ext>
                  </a:extLst>
                </p14:cNvPr>
                <p14:cNvContentPartPr/>
                <p14:nvPr/>
              </p14:nvContentPartPr>
              <p14:xfrm>
                <a:off x="10243413" y="6353481"/>
                <a:ext cx="224640" cy="14040"/>
              </p14:xfrm>
            </p:contentPart>
          </mc:Choice>
          <mc:Fallback>
            <p:pic>
              <p:nvPicPr>
                <p:cNvPr id="54" name="Ink 53">
                  <a:extLst>
                    <a:ext uri="{FF2B5EF4-FFF2-40B4-BE49-F238E27FC236}">
                      <a16:creationId xmlns:a16="http://schemas.microsoft.com/office/drawing/2014/main" id="{C04D9A29-91C2-57C6-6755-3B7423C1F883}"/>
                    </a:ext>
                  </a:extLst>
                </p:cNvPr>
                <p:cNvPicPr/>
                <p:nvPr/>
              </p:nvPicPr>
              <p:blipFill>
                <a:blip r:embed="rId85"/>
                <a:stretch>
                  <a:fillRect/>
                </a:stretch>
              </p:blipFill>
              <p:spPr>
                <a:xfrm>
                  <a:off x="10225413" y="6335841"/>
                  <a:ext cx="26028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5" name="Ink 54">
                  <a:extLst>
                    <a:ext uri="{FF2B5EF4-FFF2-40B4-BE49-F238E27FC236}">
                      <a16:creationId xmlns:a16="http://schemas.microsoft.com/office/drawing/2014/main" id="{378601B2-9115-5FF7-76DA-BA437AFCE54D}"/>
                    </a:ext>
                  </a:extLst>
                </p14:cNvPr>
                <p14:cNvContentPartPr/>
                <p14:nvPr/>
              </p14:nvContentPartPr>
              <p14:xfrm>
                <a:off x="10208493" y="6042081"/>
                <a:ext cx="317880" cy="64800"/>
              </p14:xfrm>
            </p:contentPart>
          </mc:Choice>
          <mc:Fallback>
            <p:pic>
              <p:nvPicPr>
                <p:cNvPr id="55" name="Ink 54">
                  <a:extLst>
                    <a:ext uri="{FF2B5EF4-FFF2-40B4-BE49-F238E27FC236}">
                      <a16:creationId xmlns:a16="http://schemas.microsoft.com/office/drawing/2014/main" id="{378601B2-9115-5FF7-76DA-BA437AFCE54D}"/>
                    </a:ext>
                  </a:extLst>
                </p:cNvPr>
                <p:cNvPicPr/>
                <p:nvPr/>
              </p:nvPicPr>
              <p:blipFill>
                <a:blip r:embed="rId87"/>
                <a:stretch>
                  <a:fillRect/>
                </a:stretch>
              </p:blipFill>
              <p:spPr>
                <a:xfrm>
                  <a:off x="10190853" y="6024441"/>
                  <a:ext cx="35352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6" name="Ink 55">
                  <a:extLst>
                    <a:ext uri="{FF2B5EF4-FFF2-40B4-BE49-F238E27FC236}">
                      <a16:creationId xmlns:a16="http://schemas.microsoft.com/office/drawing/2014/main" id="{3ACCBDEA-1030-8FE8-6F6F-519CF9BAA92E}"/>
                    </a:ext>
                  </a:extLst>
                </p14:cNvPr>
                <p14:cNvContentPartPr/>
                <p14:nvPr/>
              </p14:nvContentPartPr>
              <p14:xfrm>
                <a:off x="10489293" y="6190041"/>
                <a:ext cx="137160" cy="131400"/>
              </p14:xfrm>
            </p:contentPart>
          </mc:Choice>
          <mc:Fallback>
            <p:pic>
              <p:nvPicPr>
                <p:cNvPr id="56" name="Ink 55">
                  <a:extLst>
                    <a:ext uri="{FF2B5EF4-FFF2-40B4-BE49-F238E27FC236}">
                      <a16:creationId xmlns:a16="http://schemas.microsoft.com/office/drawing/2014/main" id="{3ACCBDEA-1030-8FE8-6F6F-519CF9BAA92E}"/>
                    </a:ext>
                  </a:extLst>
                </p:cNvPr>
                <p:cNvPicPr/>
                <p:nvPr/>
              </p:nvPicPr>
              <p:blipFill>
                <a:blip r:embed="rId89"/>
                <a:stretch>
                  <a:fillRect/>
                </a:stretch>
              </p:blipFill>
              <p:spPr>
                <a:xfrm>
                  <a:off x="10471293" y="6172401"/>
                  <a:ext cx="17280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7" name="Ink 56">
                  <a:extLst>
                    <a:ext uri="{FF2B5EF4-FFF2-40B4-BE49-F238E27FC236}">
                      <a16:creationId xmlns:a16="http://schemas.microsoft.com/office/drawing/2014/main" id="{B6A9A530-2DF8-570C-C176-0BF47C7C8B81}"/>
                    </a:ext>
                  </a:extLst>
                </p14:cNvPr>
                <p14:cNvContentPartPr/>
                <p14:nvPr/>
              </p14:nvContentPartPr>
              <p14:xfrm>
                <a:off x="10635093" y="6108321"/>
                <a:ext cx="313200" cy="191880"/>
              </p14:xfrm>
            </p:contentPart>
          </mc:Choice>
          <mc:Fallback>
            <p:pic>
              <p:nvPicPr>
                <p:cNvPr id="57" name="Ink 56">
                  <a:extLst>
                    <a:ext uri="{FF2B5EF4-FFF2-40B4-BE49-F238E27FC236}">
                      <a16:creationId xmlns:a16="http://schemas.microsoft.com/office/drawing/2014/main" id="{B6A9A530-2DF8-570C-C176-0BF47C7C8B81}"/>
                    </a:ext>
                  </a:extLst>
                </p:cNvPr>
                <p:cNvPicPr/>
                <p:nvPr/>
              </p:nvPicPr>
              <p:blipFill>
                <a:blip r:embed="rId91"/>
                <a:stretch>
                  <a:fillRect/>
                </a:stretch>
              </p:blipFill>
              <p:spPr>
                <a:xfrm>
                  <a:off x="10617453" y="6090681"/>
                  <a:ext cx="34884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8" name="Ink 57">
                  <a:extLst>
                    <a:ext uri="{FF2B5EF4-FFF2-40B4-BE49-F238E27FC236}">
                      <a16:creationId xmlns:a16="http://schemas.microsoft.com/office/drawing/2014/main" id="{1E25F5E4-D997-A7CD-A924-53A90B58D907}"/>
                    </a:ext>
                  </a:extLst>
                </p14:cNvPr>
                <p14:cNvContentPartPr/>
                <p14:nvPr/>
              </p14:nvContentPartPr>
              <p14:xfrm>
                <a:off x="10911573" y="6154761"/>
                <a:ext cx="174600" cy="173880"/>
              </p14:xfrm>
            </p:contentPart>
          </mc:Choice>
          <mc:Fallback>
            <p:pic>
              <p:nvPicPr>
                <p:cNvPr id="58" name="Ink 57">
                  <a:extLst>
                    <a:ext uri="{FF2B5EF4-FFF2-40B4-BE49-F238E27FC236}">
                      <a16:creationId xmlns:a16="http://schemas.microsoft.com/office/drawing/2014/main" id="{1E25F5E4-D997-A7CD-A924-53A90B58D907}"/>
                    </a:ext>
                  </a:extLst>
                </p:cNvPr>
                <p:cNvPicPr/>
                <p:nvPr/>
              </p:nvPicPr>
              <p:blipFill>
                <a:blip r:embed="rId93"/>
                <a:stretch>
                  <a:fillRect/>
                </a:stretch>
              </p:blipFill>
              <p:spPr>
                <a:xfrm>
                  <a:off x="10893573" y="6137121"/>
                  <a:ext cx="21024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9" name="Ink 58">
                  <a:extLst>
                    <a:ext uri="{FF2B5EF4-FFF2-40B4-BE49-F238E27FC236}">
                      <a16:creationId xmlns:a16="http://schemas.microsoft.com/office/drawing/2014/main" id="{82D99EAD-044C-044A-C32F-379D69FF7567}"/>
                    </a:ext>
                  </a:extLst>
                </p14:cNvPr>
                <p14:cNvContentPartPr/>
                <p14:nvPr/>
              </p14:nvContentPartPr>
              <p14:xfrm>
                <a:off x="11087973" y="6178521"/>
                <a:ext cx="159120" cy="153000"/>
              </p14:xfrm>
            </p:contentPart>
          </mc:Choice>
          <mc:Fallback>
            <p:pic>
              <p:nvPicPr>
                <p:cNvPr id="59" name="Ink 58">
                  <a:extLst>
                    <a:ext uri="{FF2B5EF4-FFF2-40B4-BE49-F238E27FC236}">
                      <a16:creationId xmlns:a16="http://schemas.microsoft.com/office/drawing/2014/main" id="{82D99EAD-044C-044A-C32F-379D69FF7567}"/>
                    </a:ext>
                  </a:extLst>
                </p:cNvPr>
                <p:cNvPicPr/>
                <p:nvPr/>
              </p:nvPicPr>
              <p:blipFill>
                <a:blip r:embed="rId95"/>
                <a:stretch>
                  <a:fillRect/>
                </a:stretch>
              </p:blipFill>
              <p:spPr>
                <a:xfrm>
                  <a:off x="11070333" y="6160881"/>
                  <a:ext cx="19476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1" name="Ink 60">
                  <a:extLst>
                    <a:ext uri="{FF2B5EF4-FFF2-40B4-BE49-F238E27FC236}">
                      <a16:creationId xmlns:a16="http://schemas.microsoft.com/office/drawing/2014/main" id="{8B81FE6A-37BC-88C2-5826-54271579CCBC}"/>
                    </a:ext>
                  </a:extLst>
                </p14:cNvPr>
                <p14:cNvContentPartPr/>
                <p14:nvPr/>
              </p14:nvContentPartPr>
              <p14:xfrm>
                <a:off x="11262573" y="6004281"/>
                <a:ext cx="232200" cy="289080"/>
              </p14:xfrm>
            </p:contentPart>
          </mc:Choice>
          <mc:Fallback>
            <p:pic>
              <p:nvPicPr>
                <p:cNvPr id="61" name="Ink 60">
                  <a:extLst>
                    <a:ext uri="{FF2B5EF4-FFF2-40B4-BE49-F238E27FC236}">
                      <a16:creationId xmlns:a16="http://schemas.microsoft.com/office/drawing/2014/main" id="{8B81FE6A-37BC-88C2-5826-54271579CCBC}"/>
                    </a:ext>
                  </a:extLst>
                </p:cNvPr>
                <p:cNvPicPr/>
                <p:nvPr/>
              </p:nvPicPr>
              <p:blipFill>
                <a:blip r:embed="rId97"/>
                <a:stretch>
                  <a:fillRect/>
                </a:stretch>
              </p:blipFill>
              <p:spPr>
                <a:xfrm>
                  <a:off x="11244573" y="5986281"/>
                  <a:ext cx="26784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2" name="Ink 61">
                  <a:extLst>
                    <a:ext uri="{FF2B5EF4-FFF2-40B4-BE49-F238E27FC236}">
                      <a16:creationId xmlns:a16="http://schemas.microsoft.com/office/drawing/2014/main" id="{294AF204-5623-35A1-EFB6-0597726AFDE4}"/>
                    </a:ext>
                  </a:extLst>
                </p14:cNvPr>
                <p14:cNvContentPartPr/>
                <p14:nvPr/>
              </p14:nvContentPartPr>
              <p14:xfrm>
                <a:off x="11465613" y="6129201"/>
                <a:ext cx="90000" cy="59400"/>
              </p14:xfrm>
            </p:contentPart>
          </mc:Choice>
          <mc:Fallback>
            <p:pic>
              <p:nvPicPr>
                <p:cNvPr id="62" name="Ink 61">
                  <a:extLst>
                    <a:ext uri="{FF2B5EF4-FFF2-40B4-BE49-F238E27FC236}">
                      <a16:creationId xmlns:a16="http://schemas.microsoft.com/office/drawing/2014/main" id="{294AF204-5623-35A1-EFB6-0597726AFDE4}"/>
                    </a:ext>
                  </a:extLst>
                </p:cNvPr>
                <p:cNvPicPr/>
                <p:nvPr/>
              </p:nvPicPr>
              <p:blipFill>
                <a:blip r:embed="rId99"/>
                <a:stretch>
                  <a:fillRect/>
                </a:stretch>
              </p:blipFill>
              <p:spPr>
                <a:xfrm>
                  <a:off x="11447973" y="6111561"/>
                  <a:ext cx="12564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4" name="Ink 63">
                  <a:extLst>
                    <a:ext uri="{FF2B5EF4-FFF2-40B4-BE49-F238E27FC236}">
                      <a16:creationId xmlns:a16="http://schemas.microsoft.com/office/drawing/2014/main" id="{1CC33D99-2F3F-316C-4166-0F569602A831}"/>
                    </a:ext>
                  </a:extLst>
                </p14:cNvPr>
                <p14:cNvContentPartPr/>
                <p14:nvPr/>
              </p14:nvContentPartPr>
              <p14:xfrm>
                <a:off x="408933" y="6341601"/>
                <a:ext cx="47880" cy="301680"/>
              </p14:xfrm>
            </p:contentPart>
          </mc:Choice>
          <mc:Fallback>
            <p:pic>
              <p:nvPicPr>
                <p:cNvPr id="64" name="Ink 63">
                  <a:extLst>
                    <a:ext uri="{FF2B5EF4-FFF2-40B4-BE49-F238E27FC236}">
                      <a16:creationId xmlns:a16="http://schemas.microsoft.com/office/drawing/2014/main" id="{1CC33D99-2F3F-316C-4166-0F569602A831}"/>
                    </a:ext>
                  </a:extLst>
                </p:cNvPr>
                <p:cNvPicPr/>
                <p:nvPr/>
              </p:nvPicPr>
              <p:blipFill>
                <a:blip r:embed="rId101"/>
                <a:stretch>
                  <a:fillRect/>
                </a:stretch>
              </p:blipFill>
              <p:spPr>
                <a:xfrm>
                  <a:off x="391293" y="6323961"/>
                  <a:ext cx="83520" cy="3373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5" name="Ink 64">
                  <a:extLst>
                    <a:ext uri="{FF2B5EF4-FFF2-40B4-BE49-F238E27FC236}">
                      <a16:creationId xmlns:a16="http://schemas.microsoft.com/office/drawing/2014/main" id="{A7D9B68E-81E9-73C4-5AF9-998559BE2A06}"/>
                    </a:ext>
                  </a:extLst>
                </p14:cNvPr>
                <p14:cNvContentPartPr/>
                <p14:nvPr/>
              </p14:nvContentPartPr>
              <p14:xfrm>
                <a:off x="350613" y="6610161"/>
                <a:ext cx="185400" cy="59040"/>
              </p14:xfrm>
            </p:contentPart>
          </mc:Choice>
          <mc:Fallback>
            <p:pic>
              <p:nvPicPr>
                <p:cNvPr id="65" name="Ink 64">
                  <a:extLst>
                    <a:ext uri="{FF2B5EF4-FFF2-40B4-BE49-F238E27FC236}">
                      <a16:creationId xmlns:a16="http://schemas.microsoft.com/office/drawing/2014/main" id="{A7D9B68E-81E9-73C4-5AF9-998559BE2A06}"/>
                    </a:ext>
                  </a:extLst>
                </p:cNvPr>
                <p:cNvPicPr/>
                <p:nvPr/>
              </p:nvPicPr>
              <p:blipFill>
                <a:blip r:embed="rId103"/>
                <a:stretch>
                  <a:fillRect/>
                </a:stretch>
              </p:blipFill>
              <p:spPr>
                <a:xfrm>
                  <a:off x="332973" y="6592161"/>
                  <a:ext cx="22104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6" name="Ink 65">
                  <a:extLst>
                    <a:ext uri="{FF2B5EF4-FFF2-40B4-BE49-F238E27FC236}">
                      <a16:creationId xmlns:a16="http://schemas.microsoft.com/office/drawing/2014/main" id="{7004993D-616C-70D6-C9B5-DDF7846637D3}"/>
                    </a:ext>
                  </a:extLst>
                </p14:cNvPr>
                <p14:cNvContentPartPr/>
                <p14:nvPr/>
              </p14:nvContentPartPr>
              <p14:xfrm>
                <a:off x="322533" y="6311721"/>
                <a:ext cx="363240" cy="261360"/>
              </p14:xfrm>
            </p:contentPart>
          </mc:Choice>
          <mc:Fallback>
            <p:pic>
              <p:nvPicPr>
                <p:cNvPr id="66" name="Ink 65">
                  <a:extLst>
                    <a:ext uri="{FF2B5EF4-FFF2-40B4-BE49-F238E27FC236}">
                      <a16:creationId xmlns:a16="http://schemas.microsoft.com/office/drawing/2014/main" id="{7004993D-616C-70D6-C9B5-DDF7846637D3}"/>
                    </a:ext>
                  </a:extLst>
                </p:cNvPr>
                <p:cNvPicPr/>
                <p:nvPr/>
              </p:nvPicPr>
              <p:blipFill>
                <a:blip r:embed="rId105"/>
                <a:stretch>
                  <a:fillRect/>
                </a:stretch>
              </p:blipFill>
              <p:spPr>
                <a:xfrm>
                  <a:off x="304533" y="6293721"/>
                  <a:ext cx="39888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7" name="Ink 66">
                  <a:extLst>
                    <a:ext uri="{FF2B5EF4-FFF2-40B4-BE49-F238E27FC236}">
                      <a16:creationId xmlns:a16="http://schemas.microsoft.com/office/drawing/2014/main" id="{0838D9AA-ECC2-B126-D4A2-E95F3B517DD0}"/>
                    </a:ext>
                  </a:extLst>
                </p14:cNvPr>
                <p14:cNvContentPartPr/>
                <p14:nvPr/>
              </p14:nvContentPartPr>
              <p14:xfrm>
                <a:off x="664173" y="6384801"/>
                <a:ext cx="68400" cy="208440"/>
              </p14:xfrm>
            </p:contentPart>
          </mc:Choice>
          <mc:Fallback>
            <p:pic>
              <p:nvPicPr>
                <p:cNvPr id="67" name="Ink 66">
                  <a:extLst>
                    <a:ext uri="{FF2B5EF4-FFF2-40B4-BE49-F238E27FC236}">
                      <a16:creationId xmlns:a16="http://schemas.microsoft.com/office/drawing/2014/main" id="{0838D9AA-ECC2-B126-D4A2-E95F3B517DD0}"/>
                    </a:ext>
                  </a:extLst>
                </p:cNvPr>
                <p:cNvPicPr/>
                <p:nvPr/>
              </p:nvPicPr>
              <p:blipFill>
                <a:blip r:embed="rId107"/>
                <a:stretch>
                  <a:fillRect/>
                </a:stretch>
              </p:blipFill>
              <p:spPr>
                <a:xfrm>
                  <a:off x="646173" y="6366801"/>
                  <a:ext cx="10404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8" name="Ink 67">
                  <a:extLst>
                    <a:ext uri="{FF2B5EF4-FFF2-40B4-BE49-F238E27FC236}">
                      <a16:creationId xmlns:a16="http://schemas.microsoft.com/office/drawing/2014/main" id="{3A8094E1-6F69-8205-A3E9-3F4F3BE9C166}"/>
                    </a:ext>
                  </a:extLst>
                </p14:cNvPr>
                <p14:cNvContentPartPr/>
                <p14:nvPr/>
              </p14:nvContentPartPr>
              <p14:xfrm>
                <a:off x="686133" y="6426201"/>
                <a:ext cx="159480" cy="131760"/>
              </p14:xfrm>
            </p:contentPart>
          </mc:Choice>
          <mc:Fallback>
            <p:pic>
              <p:nvPicPr>
                <p:cNvPr id="68" name="Ink 67">
                  <a:extLst>
                    <a:ext uri="{FF2B5EF4-FFF2-40B4-BE49-F238E27FC236}">
                      <a16:creationId xmlns:a16="http://schemas.microsoft.com/office/drawing/2014/main" id="{3A8094E1-6F69-8205-A3E9-3F4F3BE9C166}"/>
                    </a:ext>
                  </a:extLst>
                </p:cNvPr>
                <p:cNvPicPr/>
                <p:nvPr/>
              </p:nvPicPr>
              <p:blipFill>
                <a:blip r:embed="rId109"/>
                <a:stretch>
                  <a:fillRect/>
                </a:stretch>
              </p:blipFill>
              <p:spPr>
                <a:xfrm>
                  <a:off x="668493" y="6408561"/>
                  <a:ext cx="19512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9" name="Ink 68">
                  <a:extLst>
                    <a:ext uri="{FF2B5EF4-FFF2-40B4-BE49-F238E27FC236}">
                      <a16:creationId xmlns:a16="http://schemas.microsoft.com/office/drawing/2014/main" id="{5C8911DA-970C-3C5D-D7A8-65FCA9560D90}"/>
                    </a:ext>
                  </a:extLst>
                </p14:cNvPr>
                <p14:cNvContentPartPr/>
                <p14:nvPr/>
              </p14:nvContentPartPr>
              <p14:xfrm>
                <a:off x="856773" y="6405321"/>
                <a:ext cx="101880" cy="106200"/>
              </p14:xfrm>
            </p:contentPart>
          </mc:Choice>
          <mc:Fallback>
            <p:pic>
              <p:nvPicPr>
                <p:cNvPr id="69" name="Ink 68">
                  <a:extLst>
                    <a:ext uri="{FF2B5EF4-FFF2-40B4-BE49-F238E27FC236}">
                      <a16:creationId xmlns:a16="http://schemas.microsoft.com/office/drawing/2014/main" id="{5C8911DA-970C-3C5D-D7A8-65FCA9560D90}"/>
                    </a:ext>
                  </a:extLst>
                </p:cNvPr>
                <p:cNvPicPr/>
                <p:nvPr/>
              </p:nvPicPr>
              <p:blipFill>
                <a:blip r:embed="rId111"/>
                <a:stretch>
                  <a:fillRect/>
                </a:stretch>
              </p:blipFill>
              <p:spPr>
                <a:xfrm>
                  <a:off x="839133" y="6387321"/>
                  <a:ext cx="13752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0" name="Ink 69">
                  <a:extLst>
                    <a:ext uri="{FF2B5EF4-FFF2-40B4-BE49-F238E27FC236}">
                      <a16:creationId xmlns:a16="http://schemas.microsoft.com/office/drawing/2014/main" id="{578F9812-E9E6-4268-27F7-52A3A2A89697}"/>
                    </a:ext>
                  </a:extLst>
                </p14:cNvPr>
                <p14:cNvContentPartPr/>
                <p14:nvPr/>
              </p14:nvContentPartPr>
              <p14:xfrm>
                <a:off x="960453" y="6266361"/>
                <a:ext cx="307440" cy="265680"/>
              </p14:xfrm>
            </p:contentPart>
          </mc:Choice>
          <mc:Fallback>
            <p:pic>
              <p:nvPicPr>
                <p:cNvPr id="70" name="Ink 69">
                  <a:extLst>
                    <a:ext uri="{FF2B5EF4-FFF2-40B4-BE49-F238E27FC236}">
                      <a16:creationId xmlns:a16="http://schemas.microsoft.com/office/drawing/2014/main" id="{578F9812-E9E6-4268-27F7-52A3A2A89697}"/>
                    </a:ext>
                  </a:extLst>
                </p:cNvPr>
                <p:cNvPicPr/>
                <p:nvPr/>
              </p:nvPicPr>
              <p:blipFill>
                <a:blip r:embed="rId113"/>
                <a:stretch>
                  <a:fillRect/>
                </a:stretch>
              </p:blipFill>
              <p:spPr>
                <a:xfrm>
                  <a:off x="942453" y="6248361"/>
                  <a:ext cx="34308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1" name="Ink 70">
                  <a:extLst>
                    <a:ext uri="{FF2B5EF4-FFF2-40B4-BE49-F238E27FC236}">
                      <a16:creationId xmlns:a16="http://schemas.microsoft.com/office/drawing/2014/main" id="{B569CECD-BF31-479E-C640-3A6B77DDF79F}"/>
                    </a:ext>
                  </a:extLst>
                </p14:cNvPr>
                <p14:cNvContentPartPr/>
                <p14:nvPr/>
              </p14:nvContentPartPr>
              <p14:xfrm>
                <a:off x="1212093" y="6325401"/>
                <a:ext cx="110520" cy="87840"/>
              </p14:xfrm>
            </p:contentPart>
          </mc:Choice>
          <mc:Fallback>
            <p:pic>
              <p:nvPicPr>
                <p:cNvPr id="71" name="Ink 70">
                  <a:extLst>
                    <a:ext uri="{FF2B5EF4-FFF2-40B4-BE49-F238E27FC236}">
                      <a16:creationId xmlns:a16="http://schemas.microsoft.com/office/drawing/2014/main" id="{B569CECD-BF31-479E-C640-3A6B77DDF79F}"/>
                    </a:ext>
                  </a:extLst>
                </p:cNvPr>
                <p:cNvPicPr/>
                <p:nvPr/>
              </p:nvPicPr>
              <p:blipFill>
                <a:blip r:embed="rId115"/>
                <a:stretch>
                  <a:fillRect/>
                </a:stretch>
              </p:blipFill>
              <p:spPr>
                <a:xfrm>
                  <a:off x="1194093" y="6307761"/>
                  <a:ext cx="14616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29" name="Ink 28">
                  <a:extLst>
                    <a:ext uri="{FF2B5EF4-FFF2-40B4-BE49-F238E27FC236}">
                      <a16:creationId xmlns:a16="http://schemas.microsoft.com/office/drawing/2014/main" id="{666106D4-21F1-4B86-4851-1CB4614F575E}"/>
                    </a:ext>
                  </a:extLst>
                </p14:cNvPr>
                <p14:cNvContentPartPr/>
                <p14:nvPr/>
              </p14:nvContentPartPr>
              <p14:xfrm>
                <a:off x="7819173" y="4624761"/>
                <a:ext cx="82800" cy="628200"/>
              </p14:xfrm>
            </p:contentPart>
          </mc:Choice>
          <mc:Fallback>
            <p:pic>
              <p:nvPicPr>
                <p:cNvPr id="29" name="Ink 28">
                  <a:extLst>
                    <a:ext uri="{FF2B5EF4-FFF2-40B4-BE49-F238E27FC236}">
                      <a16:creationId xmlns:a16="http://schemas.microsoft.com/office/drawing/2014/main" id="{666106D4-21F1-4B86-4851-1CB4614F575E}"/>
                    </a:ext>
                  </a:extLst>
                </p:cNvPr>
                <p:cNvPicPr/>
                <p:nvPr/>
              </p:nvPicPr>
              <p:blipFill>
                <a:blip r:embed="rId117"/>
                <a:stretch>
                  <a:fillRect/>
                </a:stretch>
              </p:blipFill>
              <p:spPr>
                <a:xfrm>
                  <a:off x="7801173" y="4606761"/>
                  <a:ext cx="118440" cy="6638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30" name="Ink 29">
                  <a:extLst>
                    <a:ext uri="{FF2B5EF4-FFF2-40B4-BE49-F238E27FC236}">
                      <a16:creationId xmlns:a16="http://schemas.microsoft.com/office/drawing/2014/main" id="{D1299CEB-17BF-5492-F8E6-2B2368242C03}"/>
                    </a:ext>
                  </a:extLst>
                </p14:cNvPr>
                <p14:cNvContentPartPr/>
                <p14:nvPr/>
              </p14:nvContentPartPr>
              <p14:xfrm>
                <a:off x="7837173" y="5413161"/>
                <a:ext cx="31680" cy="845640"/>
              </p14:xfrm>
            </p:contentPart>
          </mc:Choice>
          <mc:Fallback>
            <p:pic>
              <p:nvPicPr>
                <p:cNvPr id="30" name="Ink 29">
                  <a:extLst>
                    <a:ext uri="{FF2B5EF4-FFF2-40B4-BE49-F238E27FC236}">
                      <a16:creationId xmlns:a16="http://schemas.microsoft.com/office/drawing/2014/main" id="{D1299CEB-17BF-5492-F8E6-2B2368242C03}"/>
                    </a:ext>
                  </a:extLst>
                </p:cNvPr>
                <p:cNvPicPr/>
                <p:nvPr/>
              </p:nvPicPr>
              <p:blipFill>
                <a:blip r:embed="rId119"/>
                <a:stretch>
                  <a:fillRect/>
                </a:stretch>
              </p:blipFill>
              <p:spPr>
                <a:xfrm>
                  <a:off x="7819173" y="5395161"/>
                  <a:ext cx="67320" cy="8812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3" name="Ink 72">
                  <a:extLst>
                    <a:ext uri="{FF2B5EF4-FFF2-40B4-BE49-F238E27FC236}">
                      <a16:creationId xmlns:a16="http://schemas.microsoft.com/office/drawing/2014/main" id="{1267B092-CA9D-2518-63EF-D05DB1ED2CC0}"/>
                    </a:ext>
                  </a:extLst>
                </p14:cNvPr>
                <p14:cNvContentPartPr/>
                <p14:nvPr/>
              </p14:nvContentPartPr>
              <p14:xfrm>
                <a:off x="7311213" y="4970721"/>
                <a:ext cx="1329480" cy="639360"/>
              </p14:xfrm>
            </p:contentPart>
          </mc:Choice>
          <mc:Fallback>
            <p:pic>
              <p:nvPicPr>
                <p:cNvPr id="73" name="Ink 72">
                  <a:extLst>
                    <a:ext uri="{FF2B5EF4-FFF2-40B4-BE49-F238E27FC236}">
                      <a16:creationId xmlns:a16="http://schemas.microsoft.com/office/drawing/2014/main" id="{1267B092-CA9D-2518-63EF-D05DB1ED2CC0}"/>
                    </a:ext>
                  </a:extLst>
                </p:cNvPr>
                <p:cNvPicPr/>
                <p:nvPr/>
              </p:nvPicPr>
              <p:blipFill>
                <a:blip r:embed="rId121"/>
                <a:stretch>
                  <a:fillRect/>
                </a:stretch>
              </p:blipFill>
              <p:spPr>
                <a:xfrm>
                  <a:off x="7293213" y="4953081"/>
                  <a:ext cx="1365120" cy="6750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4" name="Ink 73">
                  <a:extLst>
                    <a:ext uri="{FF2B5EF4-FFF2-40B4-BE49-F238E27FC236}">
                      <a16:creationId xmlns:a16="http://schemas.microsoft.com/office/drawing/2014/main" id="{6694BAA7-4F77-CB95-372C-8AB965EFB3EA}"/>
                    </a:ext>
                  </a:extLst>
                </p14:cNvPr>
                <p14:cNvContentPartPr/>
                <p14:nvPr/>
              </p14:nvContentPartPr>
              <p14:xfrm>
                <a:off x="7435413" y="4930401"/>
                <a:ext cx="1233720" cy="612360"/>
              </p14:xfrm>
            </p:contentPart>
          </mc:Choice>
          <mc:Fallback>
            <p:pic>
              <p:nvPicPr>
                <p:cNvPr id="74" name="Ink 73">
                  <a:extLst>
                    <a:ext uri="{FF2B5EF4-FFF2-40B4-BE49-F238E27FC236}">
                      <a16:creationId xmlns:a16="http://schemas.microsoft.com/office/drawing/2014/main" id="{6694BAA7-4F77-CB95-372C-8AB965EFB3EA}"/>
                    </a:ext>
                  </a:extLst>
                </p:cNvPr>
                <p:cNvPicPr/>
                <p:nvPr/>
              </p:nvPicPr>
              <p:blipFill>
                <a:blip r:embed="rId123"/>
                <a:stretch>
                  <a:fillRect/>
                </a:stretch>
              </p:blipFill>
              <p:spPr>
                <a:xfrm>
                  <a:off x="7417413" y="4912401"/>
                  <a:ext cx="1269360" cy="6480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5" name="Ink 74">
                  <a:extLst>
                    <a:ext uri="{FF2B5EF4-FFF2-40B4-BE49-F238E27FC236}">
                      <a16:creationId xmlns:a16="http://schemas.microsoft.com/office/drawing/2014/main" id="{BE349D98-A25B-B54B-26B2-CC35297237CA}"/>
                    </a:ext>
                  </a:extLst>
                </p14:cNvPr>
                <p14:cNvContentPartPr/>
                <p14:nvPr/>
              </p14:nvContentPartPr>
              <p14:xfrm>
                <a:off x="7480053" y="5119401"/>
                <a:ext cx="328680" cy="290160"/>
              </p14:xfrm>
            </p:contentPart>
          </mc:Choice>
          <mc:Fallback>
            <p:pic>
              <p:nvPicPr>
                <p:cNvPr id="75" name="Ink 74">
                  <a:extLst>
                    <a:ext uri="{FF2B5EF4-FFF2-40B4-BE49-F238E27FC236}">
                      <a16:creationId xmlns:a16="http://schemas.microsoft.com/office/drawing/2014/main" id="{BE349D98-A25B-B54B-26B2-CC35297237CA}"/>
                    </a:ext>
                  </a:extLst>
                </p:cNvPr>
                <p:cNvPicPr/>
                <p:nvPr/>
              </p:nvPicPr>
              <p:blipFill>
                <a:blip r:embed="rId125"/>
                <a:stretch>
                  <a:fillRect/>
                </a:stretch>
              </p:blipFill>
              <p:spPr>
                <a:xfrm>
                  <a:off x="7462053" y="5101401"/>
                  <a:ext cx="36432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6" name="Ink 75">
                  <a:extLst>
                    <a:ext uri="{FF2B5EF4-FFF2-40B4-BE49-F238E27FC236}">
                      <a16:creationId xmlns:a16="http://schemas.microsoft.com/office/drawing/2014/main" id="{EE53DBC9-1F5F-2FDE-83E5-4CEA1036AB5D}"/>
                    </a:ext>
                  </a:extLst>
                </p14:cNvPr>
                <p14:cNvContentPartPr/>
                <p14:nvPr/>
              </p14:nvContentPartPr>
              <p14:xfrm>
                <a:off x="7904493" y="5088081"/>
                <a:ext cx="164880" cy="326880"/>
              </p14:xfrm>
            </p:contentPart>
          </mc:Choice>
          <mc:Fallback>
            <p:pic>
              <p:nvPicPr>
                <p:cNvPr id="76" name="Ink 75">
                  <a:extLst>
                    <a:ext uri="{FF2B5EF4-FFF2-40B4-BE49-F238E27FC236}">
                      <a16:creationId xmlns:a16="http://schemas.microsoft.com/office/drawing/2014/main" id="{EE53DBC9-1F5F-2FDE-83E5-4CEA1036AB5D}"/>
                    </a:ext>
                  </a:extLst>
                </p:cNvPr>
                <p:cNvPicPr/>
                <p:nvPr/>
              </p:nvPicPr>
              <p:blipFill>
                <a:blip r:embed="rId127"/>
                <a:stretch>
                  <a:fillRect/>
                </a:stretch>
              </p:blipFill>
              <p:spPr>
                <a:xfrm>
                  <a:off x="7886493" y="5070081"/>
                  <a:ext cx="200520" cy="3625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7" name="Ink 76">
                  <a:extLst>
                    <a:ext uri="{FF2B5EF4-FFF2-40B4-BE49-F238E27FC236}">
                      <a16:creationId xmlns:a16="http://schemas.microsoft.com/office/drawing/2014/main" id="{B076A1C3-E55B-3365-3E33-82AE4D42F6A3}"/>
                    </a:ext>
                  </a:extLst>
                </p14:cNvPr>
                <p14:cNvContentPartPr/>
                <p14:nvPr/>
              </p14:nvContentPartPr>
              <p14:xfrm>
                <a:off x="8114733" y="5099601"/>
                <a:ext cx="240840" cy="305640"/>
              </p14:xfrm>
            </p:contentPart>
          </mc:Choice>
          <mc:Fallback>
            <p:pic>
              <p:nvPicPr>
                <p:cNvPr id="77" name="Ink 76">
                  <a:extLst>
                    <a:ext uri="{FF2B5EF4-FFF2-40B4-BE49-F238E27FC236}">
                      <a16:creationId xmlns:a16="http://schemas.microsoft.com/office/drawing/2014/main" id="{B076A1C3-E55B-3365-3E33-82AE4D42F6A3}"/>
                    </a:ext>
                  </a:extLst>
                </p:cNvPr>
                <p:cNvPicPr/>
                <p:nvPr/>
              </p:nvPicPr>
              <p:blipFill>
                <a:blip r:embed="rId129"/>
                <a:stretch>
                  <a:fillRect/>
                </a:stretch>
              </p:blipFill>
              <p:spPr>
                <a:xfrm>
                  <a:off x="8097093" y="5081961"/>
                  <a:ext cx="276480" cy="3412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9" name="Ink 78">
                  <a:extLst>
                    <a:ext uri="{FF2B5EF4-FFF2-40B4-BE49-F238E27FC236}">
                      <a16:creationId xmlns:a16="http://schemas.microsoft.com/office/drawing/2014/main" id="{A0937D28-77D8-F203-CE96-2556ABBAF760}"/>
                    </a:ext>
                  </a:extLst>
                </p14:cNvPr>
                <p14:cNvContentPartPr/>
                <p14:nvPr/>
              </p14:nvContentPartPr>
              <p14:xfrm>
                <a:off x="7217613" y="5237841"/>
                <a:ext cx="144000" cy="128160"/>
              </p14:xfrm>
            </p:contentPart>
          </mc:Choice>
          <mc:Fallback>
            <p:pic>
              <p:nvPicPr>
                <p:cNvPr id="79" name="Ink 78">
                  <a:extLst>
                    <a:ext uri="{FF2B5EF4-FFF2-40B4-BE49-F238E27FC236}">
                      <a16:creationId xmlns:a16="http://schemas.microsoft.com/office/drawing/2014/main" id="{A0937D28-77D8-F203-CE96-2556ABBAF760}"/>
                    </a:ext>
                  </a:extLst>
                </p:cNvPr>
                <p:cNvPicPr/>
                <p:nvPr/>
              </p:nvPicPr>
              <p:blipFill>
                <a:blip r:embed="rId131"/>
                <a:stretch>
                  <a:fillRect/>
                </a:stretch>
              </p:blipFill>
              <p:spPr>
                <a:xfrm>
                  <a:off x="7199613" y="5219841"/>
                  <a:ext cx="17964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0" name="Ink 79">
                  <a:extLst>
                    <a:ext uri="{FF2B5EF4-FFF2-40B4-BE49-F238E27FC236}">
                      <a16:creationId xmlns:a16="http://schemas.microsoft.com/office/drawing/2014/main" id="{FD8456F0-A709-D1E4-4A3E-2D29B4350993}"/>
                    </a:ext>
                  </a:extLst>
                </p14:cNvPr>
                <p14:cNvContentPartPr/>
                <p14:nvPr/>
              </p14:nvContentPartPr>
              <p14:xfrm>
                <a:off x="8610453" y="5249001"/>
                <a:ext cx="113760" cy="107640"/>
              </p14:xfrm>
            </p:contentPart>
          </mc:Choice>
          <mc:Fallback>
            <p:pic>
              <p:nvPicPr>
                <p:cNvPr id="80" name="Ink 79">
                  <a:extLst>
                    <a:ext uri="{FF2B5EF4-FFF2-40B4-BE49-F238E27FC236}">
                      <a16:creationId xmlns:a16="http://schemas.microsoft.com/office/drawing/2014/main" id="{FD8456F0-A709-D1E4-4A3E-2D29B4350993}"/>
                    </a:ext>
                  </a:extLst>
                </p:cNvPr>
                <p:cNvPicPr/>
                <p:nvPr/>
              </p:nvPicPr>
              <p:blipFill>
                <a:blip r:embed="rId133"/>
                <a:stretch>
                  <a:fillRect/>
                </a:stretch>
              </p:blipFill>
              <p:spPr>
                <a:xfrm>
                  <a:off x="8592453" y="5231001"/>
                  <a:ext cx="14940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2" name="Ink 81">
                  <a:extLst>
                    <a:ext uri="{FF2B5EF4-FFF2-40B4-BE49-F238E27FC236}">
                      <a16:creationId xmlns:a16="http://schemas.microsoft.com/office/drawing/2014/main" id="{2DFBB16C-6BA4-EE92-5AD0-C9A230F7B7B2}"/>
                    </a:ext>
                  </a:extLst>
                </p14:cNvPr>
                <p14:cNvContentPartPr/>
                <p14:nvPr/>
              </p14:nvContentPartPr>
              <p14:xfrm>
                <a:off x="7298973" y="4975401"/>
                <a:ext cx="272160" cy="31680"/>
              </p14:xfrm>
            </p:contentPart>
          </mc:Choice>
          <mc:Fallback>
            <p:pic>
              <p:nvPicPr>
                <p:cNvPr id="82" name="Ink 81">
                  <a:extLst>
                    <a:ext uri="{FF2B5EF4-FFF2-40B4-BE49-F238E27FC236}">
                      <a16:creationId xmlns:a16="http://schemas.microsoft.com/office/drawing/2014/main" id="{2DFBB16C-6BA4-EE92-5AD0-C9A230F7B7B2}"/>
                    </a:ext>
                  </a:extLst>
                </p:cNvPr>
                <p:cNvPicPr/>
                <p:nvPr/>
              </p:nvPicPr>
              <p:blipFill>
                <a:blip r:embed="rId135"/>
                <a:stretch>
                  <a:fillRect/>
                </a:stretch>
              </p:blipFill>
              <p:spPr>
                <a:xfrm>
                  <a:off x="7281333" y="4957761"/>
                  <a:ext cx="30780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4" name="Ink 83">
                  <a:extLst>
                    <a:ext uri="{FF2B5EF4-FFF2-40B4-BE49-F238E27FC236}">
                      <a16:creationId xmlns:a16="http://schemas.microsoft.com/office/drawing/2014/main" id="{3DB40555-8767-DD21-63F7-9676D0445CFF}"/>
                    </a:ext>
                  </a:extLst>
                </p14:cNvPr>
                <p14:cNvContentPartPr/>
                <p14:nvPr/>
              </p14:nvContentPartPr>
              <p14:xfrm>
                <a:off x="596493" y="373161"/>
                <a:ext cx="307080" cy="367560"/>
              </p14:xfrm>
            </p:contentPart>
          </mc:Choice>
          <mc:Fallback>
            <p:pic>
              <p:nvPicPr>
                <p:cNvPr id="84" name="Ink 83">
                  <a:extLst>
                    <a:ext uri="{FF2B5EF4-FFF2-40B4-BE49-F238E27FC236}">
                      <a16:creationId xmlns:a16="http://schemas.microsoft.com/office/drawing/2014/main" id="{3DB40555-8767-DD21-63F7-9676D0445CFF}"/>
                    </a:ext>
                  </a:extLst>
                </p:cNvPr>
                <p:cNvPicPr/>
                <p:nvPr/>
              </p:nvPicPr>
              <p:blipFill>
                <a:blip r:embed="rId137"/>
                <a:stretch>
                  <a:fillRect/>
                </a:stretch>
              </p:blipFill>
              <p:spPr>
                <a:xfrm>
                  <a:off x="578493" y="355521"/>
                  <a:ext cx="342720" cy="4032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5" name="Ink 84">
                  <a:extLst>
                    <a:ext uri="{FF2B5EF4-FFF2-40B4-BE49-F238E27FC236}">
                      <a16:creationId xmlns:a16="http://schemas.microsoft.com/office/drawing/2014/main" id="{42D0B512-4F04-3D51-5E6A-C799B11BEE0E}"/>
                    </a:ext>
                  </a:extLst>
                </p14:cNvPr>
                <p14:cNvContentPartPr/>
                <p14:nvPr/>
              </p14:nvContentPartPr>
              <p14:xfrm>
                <a:off x="884493" y="421761"/>
                <a:ext cx="182160" cy="197640"/>
              </p14:xfrm>
            </p:contentPart>
          </mc:Choice>
          <mc:Fallback>
            <p:pic>
              <p:nvPicPr>
                <p:cNvPr id="85" name="Ink 84">
                  <a:extLst>
                    <a:ext uri="{FF2B5EF4-FFF2-40B4-BE49-F238E27FC236}">
                      <a16:creationId xmlns:a16="http://schemas.microsoft.com/office/drawing/2014/main" id="{42D0B512-4F04-3D51-5E6A-C799B11BEE0E}"/>
                    </a:ext>
                  </a:extLst>
                </p:cNvPr>
                <p:cNvPicPr/>
                <p:nvPr/>
              </p:nvPicPr>
              <p:blipFill>
                <a:blip r:embed="rId139"/>
                <a:stretch>
                  <a:fillRect/>
                </a:stretch>
              </p:blipFill>
              <p:spPr>
                <a:xfrm>
                  <a:off x="866853" y="403761"/>
                  <a:ext cx="21780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6" name="Ink 85">
                  <a:extLst>
                    <a:ext uri="{FF2B5EF4-FFF2-40B4-BE49-F238E27FC236}">
                      <a16:creationId xmlns:a16="http://schemas.microsoft.com/office/drawing/2014/main" id="{56FE06C7-7A56-71FC-0450-30DE255E41B9}"/>
                    </a:ext>
                  </a:extLst>
                </p14:cNvPr>
                <p14:cNvContentPartPr/>
                <p14:nvPr/>
              </p14:nvContentPartPr>
              <p14:xfrm>
                <a:off x="1023093" y="354801"/>
                <a:ext cx="223200" cy="289800"/>
              </p14:xfrm>
            </p:contentPart>
          </mc:Choice>
          <mc:Fallback>
            <p:pic>
              <p:nvPicPr>
                <p:cNvPr id="86" name="Ink 85">
                  <a:extLst>
                    <a:ext uri="{FF2B5EF4-FFF2-40B4-BE49-F238E27FC236}">
                      <a16:creationId xmlns:a16="http://schemas.microsoft.com/office/drawing/2014/main" id="{56FE06C7-7A56-71FC-0450-30DE255E41B9}"/>
                    </a:ext>
                  </a:extLst>
                </p:cNvPr>
                <p:cNvPicPr/>
                <p:nvPr/>
              </p:nvPicPr>
              <p:blipFill>
                <a:blip r:embed="rId141"/>
                <a:stretch>
                  <a:fillRect/>
                </a:stretch>
              </p:blipFill>
              <p:spPr>
                <a:xfrm>
                  <a:off x="1005453" y="336801"/>
                  <a:ext cx="25884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7" name="Ink 86">
                  <a:extLst>
                    <a:ext uri="{FF2B5EF4-FFF2-40B4-BE49-F238E27FC236}">
                      <a16:creationId xmlns:a16="http://schemas.microsoft.com/office/drawing/2014/main" id="{A8F808F1-2857-81CA-4327-93008877C457}"/>
                    </a:ext>
                  </a:extLst>
                </p14:cNvPr>
                <p14:cNvContentPartPr/>
                <p14:nvPr/>
              </p14:nvContentPartPr>
              <p14:xfrm>
                <a:off x="1042893" y="1188561"/>
                <a:ext cx="4465440" cy="2949840"/>
              </p14:xfrm>
            </p:contentPart>
          </mc:Choice>
          <mc:Fallback>
            <p:pic>
              <p:nvPicPr>
                <p:cNvPr id="87" name="Ink 86">
                  <a:extLst>
                    <a:ext uri="{FF2B5EF4-FFF2-40B4-BE49-F238E27FC236}">
                      <a16:creationId xmlns:a16="http://schemas.microsoft.com/office/drawing/2014/main" id="{A8F808F1-2857-81CA-4327-93008877C457}"/>
                    </a:ext>
                  </a:extLst>
                </p:cNvPr>
                <p:cNvPicPr/>
                <p:nvPr/>
              </p:nvPicPr>
              <p:blipFill>
                <a:blip r:embed="rId143"/>
                <a:stretch>
                  <a:fillRect/>
                </a:stretch>
              </p:blipFill>
              <p:spPr>
                <a:xfrm>
                  <a:off x="1024893" y="1170921"/>
                  <a:ext cx="4501080" cy="29854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9" name="Ink 88">
                  <a:extLst>
                    <a:ext uri="{FF2B5EF4-FFF2-40B4-BE49-F238E27FC236}">
                      <a16:creationId xmlns:a16="http://schemas.microsoft.com/office/drawing/2014/main" id="{062B0BC2-EA2A-B869-A0D2-AF84F892AA13}"/>
                    </a:ext>
                  </a:extLst>
                </p14:cNvPr>
                <p14:cNvContentPartPr/>
                <p14:nvPr/>
              </p14:nvContentPartPr>
              <p14:xfrm>
                <a:off x="1058733" y="1077321"/>
                <a:ext cx="5522040" cy="2948040"/>
              </p14:xfrm>
            </p:contentPart>
          </mc:Choice>
          <mc:Fallback>
            <p:pic>
              <p:nvPicPr>
                <p:cNvPr id="89" name="Ink 88">
                  <a:extLst>
                    <a:ext uri="{FF2B5EF4-FFF2-40B4-BE49-F238E27FC236}">
                      <a16:creationId xmlns:a16="http://schemas.microsoft.com/office/drawing/2014/main" id="{062B0BC2-EA2A-B869-A0D2-AF84F892AA13}"/>
                    </a:ext>
                  </a:extLst>
                </p:cNvPr>
                <p:cNvPicPr/>
                <p:nvPr/>
              </p:nvPicPr>
              <p:blipFill>
                <a:blip r:embed="rId145"/>
                <a:stretch>
                  <a:fillRect/>
                </a:stretch>
              </p:blipFill>
              <p:spPr>
                <a:xfrm>
                  <a:off x="1040733" y="1059321"/>
                  <a:ext cx="5557680" cy="29836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1" name="Ink 90">
                  <a:extLst>
                    <a:ext uri="{FF2B5EF4-FFF2-40B4-BE49-F238E27FC236}">
                      <a16:creationId xmlns:a16="http://schemas.microsoft.com/office/drawing/2014/main" id="{DAF568AA-C0BD-4EF5-9464-D3A120FDD48F}"/>
                    </a:ext>
                  </a:extLst>
                </p14:cNvPr>
                <p14:cNvContentPartPr/>
                <p14:nvPr/>
              </p14:nvContentPartPr>
              <p14:xfrm>
                <a:off x="6443973" y="2703081"/>
                <a:ext cx="1598400" cy="64800"/>
              </p14:xfrm>
            </p:contentPart>
          </mc:Choice>
          <mc:Fallback>
            <p:pic>
              <p:nvPicPr>
                <p:cNvPr id="91" name="Ink 90">
                  <a:extLst>
                    <a:ext uri="{FF2B5EF4-FFF2-40B4-BE49-F238E27FC236}">
                      <a16:creationId xmlns:a16="http://schemas.microsoft.com/office/drawing/2014/main" id="{DAF568AA-C0BD-4EF5-9464-D3A120FDD48F}"/>
                    </a:ext>
                  </a:extLst>
                </p:cNvPr>
                <p:cNvPicPr/>
                <p:nvPr/>
              </p:nvPicPr>
              <p:blipFill>
                <a:blip r:embed="rId147"/>
                <a:stretch>
                  <a:fillRect/>
                </a:stretch>
              </p:blipFill>
              <p:spPr>
                <a:xfrm>
                  <a:off x="6425973" y="2685441"/>
                  <a:ext cx="163404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2" name="Ink 91">
                  <a:extLst>
                    <a:ext uri="{FF2B5EF4-FFF2-40B4-BE49-F238E27FC236}">
                      <a16:creationId xmlns:a16="http://schemas.microsoft.com/office/drawing/2014/main" id="{6DDADA9E-19FD-E2F1-EF4A-4E9041B7C3CB}"/>
                    </a:ext>
                  </a:extLst>
                </p14:cNvPr>
                <p14:cNvContentPartPr/>
                <p14:nvPr/>
              </p14:nvContentPartPr>
              <p14:xfrm>
                <a:off x="7880373" y="2655561"/>
                <a:ext cx="174960" cy="197280"/>
              </p14:xfrm>
            </p:contentPart>
          </mc:Choice>
          <mc:Fallback>
            <p:pic>
              <p:nvPicPr>
                <p:cNvPr id="92" name="Ink 91">
                  <a:extLst>
                    <a:ext uri="{FF2B5EF4-FFF2-40B4-BE49-F238E27FC236}">
                      <a16:creationId xmlns:a16="http://schemas.microsoft.com/office/drawing/2014/main" id="{6DDADA9E-19FD-E2F1-EF4A-4E9041B7C3CB}"/>
                    </a:ext>
                  </a:extLst>
                </p:cNvPr>
                <p:cNvPicPr/>
                <p:nvPr/>
              </p:nvPicPr>
              <p:blipFill>
                <a:blip r:embed="rId149"/>
                <a:stretch>
                  <a:fillRect/>
                </a:stretch>
              </p:blipFill>
              <p:spPr>
                <a:xfrm>
                  <a:off x="7862733" y="2637921"/>
                  <a:ext cx="21060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3" name="Ink 92">
                  <a:extLst>
                    <a:ext uri="{FF2B5EF4-FFF2-40B4-BE49-F238E27FC236}">
                      <a16:creationId xmlns:a16="http://schemas.microsoft.com/office/drawing/2014/main" id="{33596AA8-6A1C-636F-ED46-6CA0730B8788}"/>
                    </a:ext>
                  </a:extLst>
                </p14:cNvPr>
                <p14:cNvContentPartPr/>
                <p14:nvPr/>
              </p14:nvContentPartPr>
              <p14:xfrm>
                <a:off x="8022213" y="2595081"/>
                <a:ext cx="133200" cy="376560"/>
              </p14:xfrm>
            </p:contentPart>
          </mc:Choice>
          <mc:Fallback>
            <p:pic>
              <p:nvPicPr>
                <p:cNvPr id="93" name="Ink 92">
                  <a:extLst>
                    <a:ext uri="{FF2B5EF4-FFF2-40B4-BE49-F238E27FC236}">
                      <a16:creationId xmlns:a16="http://schemas.microsoft.com/office/drawing/2014/main" id="{33596AA8-6A1C-636F-ED46-6CA0730B8788}"/>
                    </a:ext>
                  </a:extLst>
                </p:cNvPr>
                <p:cNvPicPr/>
                <p:nvPr/>
              </p:nvPicPr>
              <p:blipFill>
                <a:blip r:embed="rId151"/>
                <a:stretch>
                  <a:fillRect/>
                </a:stretch>
              </p:blipFill>
              <p:spPr>
                <a:xfrm>
                  <a:off x="8004213" y="2577081"/>
                  <a:ext cx="168840" cy="4122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4" name="Ink 93">
                  <a:extLst>
                    <a:ext uri="{FF2B5EF4-FFF2-40B4-BE49-F238E27FC236}">
                      <a16:creationId xmlns:a16="http://schemas.microsoft.com/office/drawing/2014/main" id="{AFD8C760-226B-53C4-DF78-0BA0F09DFD31}"/>
                    </a:ext>
                  </a:extLst>
                </p14:cNvPr>
                <p14:cNvContentPartPr/>
                <p14:nvPr/>
              </p14:nvContentPartPr>
              <p14:xfrm>
                <a:off x="8182413" y="2738001"/>
                <a:ext cx="1145880" cy="60840"/>
              </p14:xfrm>
            </p:contentPart>
          </mc:Choice>
          <mc:Fallback>
            <p:pic>
              <p:nvPicPr>
                <p:cNvPr id="94" name="Ink 93">
                  <a:extLst>
                    <a:ext uri="{FF2B5EF4-FFF2-40B4-BE49-F238E27FC236}">
                      <a16:creationId xmlns:a16="http://schemas.microsoft.com/office/drawing/2014/main" id="{AFD8C760-226B-53C4-DF78-0BA0F09DFD31}"/>
                    </a:ext>
                  </a:extLst>
                </p:cNvPr>
                <p:cNvPicPr/>
                <p:nvPr/>
              </p:nvPicPr>
              <p:blipFill>
                <a:blip r:embed="rId153"/>
                <a:stretch>
                  <a:fillRect/>
                </a:stretch>
              </p:blipFill>
              <p:spPr>
                <a:xfrm>
                  <a:off x="8164773" y="2720001"/>
                  <a:ext cx="118152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6" name="Ink 95">
                  <a:extLst>
                    <a:ext uri="{FF2B5EF4-FFF2-40B4-BE49-F238E27FC236}">
                      <a16:creationId xmlns:a16="http://schemas.microsoft.com/office/drawing/2014/main" id="{C8BD00C9-B866-E1BF-47F5-F57549E1F336}"/>
                    </a:ext>
                  </a:extLst>
                </p14:cNvPr>
                <p14:cNvContentPartPr/>
                <p14:nvPr/>
              </p14:nvContentPartPr>
              <p14:xfrm>
                <a:off x="5403933" y="4040841"/>
                <a:ext cx="92520" cy="136440"/>
              </p14:xfrm>
            </p:contentPart>
          </mc:Choice>
          <mc:Fallback>
            <p:pic>
              <p:nvPicPr>
                <p:cNvPr id="96" name="Ink 95">
                  <a:extLst>
                    <a:ext uri="{FF2B5EF4-FFF2-40B4-BE49-F238E27FC236}">
                      <a16:creationId xmlns:a16="http://schemas.microsoft.com/office/drawing/2014/main" id="{C8BD00C9-B866-E1BF-47F5-F57549E1F336}"/>
                    </a:ext>
                  </a:extLst>
                </p:cNvPr>
                <p:cNvPicPr/>
                <p:nvPr/>
              </p:nvPicPr>
              <p:blipFill>
                <a:blip r:embed="rId155"/>
                <a:stretch>
                  <a:fillRect/>
                </a:stretch>
              </p:blipFill>
              <p:spPr>
                <a:xfrm>
                  <a:off x="5385933" y="4023201"/>
                  <a:ext cx="12816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8" name="Ink 97">
                  <a:extLst>
                    <a:ext uri="{FF2B5EF4-FFF2-40B4-BE49-F238E27FC236}">
                      <a16:creationId xmlns:a16="http://schemas.microsoft.com/office/drawing/2014/main" id="{3AD90E69-D779-6542-6F3F-950D92E8E0F2}"/>
                    </a:ext>
                  </a:extLst>
                </p14:cNvPr>
                <p14:cNvContentPartPr/>
                <p14:nvPr/>
              </p14:nvContentPartPr>
              <p14:xfrm>
                <a:off x="7450533" y="2353881"/>
                <a:ext cx="28800" cy="844560"/>
              </p14:xfrm>
            </p:contentPart>
          </mc:Choice>
          <mc:Fallback>
            <p:pic>
              <p:nvPicPr>
                <p:cNvPr id="98" name="Ink 97">
                  <a:extLst>
                    <a:ext uri="{FF2B5EF4-FFF2-40B4-BE49-F238E27FC236}">
                      <a16:creationId xmlns:a16="http://schemas.microsoft.com/office/drawing/2014/main" id="{3AD90E69-D779-6542-6F3F-950D92E8E0F2}"/>
                    </a:ext>
                  </a:extLst>
                </p:cNvPr>
                <p:cNvPicPr/>
                <p:nvPr/>
              </p:nvPicPr>
              <p:blipFill>
                <a:blip r:embed="rId157"/>
                <a:stretch>
                  <a:fillRect/>
                </a:stretch>
              </p:blipFill>
              <p:spPr>
                <a:xfrm>
                  <a:off x="7432893" y="2335881"/>
                  <a:ext cx="64440" cy="8802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9" name="Ink 98">
                  <a:extLst>
                    <a:ext uri="{FF2B5EF4-FFF2-40B4-BE49-F238E27FC236}">
                      <a16:creationId xmlns:a16="http://schemas.microsoft.com/office/drawing/2014/main" id="{FF7415ED-3B90-96A6-ACBA-1F39BC089109}"/>
                    </a:ext>
                  </a:extLst>
                </p14:cNvPr>
                <p14:cNvContentPartPr/>
                <p14:nvPr/>
              </p14:nvContentPartPr>
              <p14:xfrm>
                <a:off x="7358733" y="3158841"/>
                <a:ext cx="1116720" cy="35280"/>
              </p14:xfrm>
            </p:contentPart>
          </mc:Choice>
          <mc:Fallback>
            <p:pic>
              <p:nvPicPr>
                <p:cNvPr id="99" name="Ink 98">
                  <a:extLst>
                    <a:ext uri="{FF2B5EF4-FFF2-40B4-BE49-F238E27FC236}">
                      <a16:creationId xmlns:a16="http://schemas.microsoft.com/office/drawing/2014/main" id="{FF7415ED-3B90-96A6-ACBA-1F39BC089109}"/>
                    </a:ext>
                  </a:extLst>
                </p:cNvPr>
                <p:cNvPicPr/>
                <p:nvPr/>
              </p:nvPicPr>
              <p:blipFill>
                <a:blip r:embed="rId159"/>
                <a:stretch>
                  <a:fillRect/>
                </a:stretch>
              </p:blipFill>
              <p:spPr>
                <a:xfrm>
                  <a:off x="7341093" y="3140841"/>
                  <a:ext cx="115236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0" name="Ink 99">
                  <a:extLst>
                    <a:ext uri="{FF2B5EF4-FFF2-40B4-BE49-F238E27FC236}">
                      <a16:creationId xmlns:a16="http://schemas.microsoft.com/office/drawing/2014/main" id="{CD4A5556-EAA7-1F43-E1F2-BBFF5E75895E}"/>
                    </a:ext>
                  </a:extLst>
                </p14:cNvPr>
                <p14:cNvContentPartPr/>
                <p14:nvPr/>
              </p14:nvContentPartPr>
              <p14:xfrm>
                <a:off x="7493733" y="2271801"/>
                <a:ext cx="1062360" cy="865080"/>
              </p14:xfrm>
            </p:contentPart>
          </mc:Choice>
          <mc:Fallback>
            <p:pic>
              <p:nvPicPr>
                <p:cNvPr id="100" name="Ink 99">
                  <a:extLst>
                    <a:ext uri="{FF2B5EF4-FFF2-40B4-BE49-F238E27FC236}">
                      <a16:creationId xmlns:a16="http://schemas.microsoft.com/office/drawing/2014/main" id="{CD4A5556-EAA7-1F43-E1F2-BBFF5E75895E}"/>
                    </a:ext>
                  </a:extLst>
                </p:cNvPr>
                <p:cNvPicPr/>
                <p:nvPr/>
              </p:nvPicPr>
              <p:blipFill>
                <a:blip r:embed="rId161"/>
                <a:stretch>
                  <a:fillRect/>
                </a:stretch>
              </p:blipFill>
              <p:spPr>
                <a:xfrm>
                  <a:off x="7475733" y="2254161"/>
                  <a:ext cx="1098000" cy="9007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2" name="Ink 101">
                  <a:extLst>
                    <a:ext uri="{FF2B5EF4-FFF2-40B4-BE49-F238E27FC236}">
                      <a16:creationId xmlns:a16="http://schemas.microsoft.com/office/drawing/2014/main" id="{170F4606-60BA-F722-98B5-8FEB59D86A0D}"/>
                    </a:ext>
                  </a:extLst>
                </p14:cNvPr>
                <p14:cNvContentPartPr/>
                <p14:nvPr/>
              </p14:nvContentPartPr>
              <p14:xfrm>
                <a:off x="7535853" y="2405721"/>
                <a:ext cx="282600" cy="265680"/>
              </p14:xfrm>
            </p:contentPart>
          </mc:Choice>
          <mc:Fallback>
            <p:pic>
              <p:nvPicPr>
                <p:cNvPr id="102" name="Ink 101">
                  <a:extLst>
                    <a:ext uri="{FF2B5EF4-FFF2-40B4-BE49-F238E27FC236}">
                      <a16:creationId xmlns:a16="http://schemas.microsoft.com/office/drawing/2014/main" id="{170F4606-60BA-F722-98B5-8FEB59D86A0D}"/>
                    </a:ext>
                  </a:extLst>
                </p:cNvPr>
                <p:cNvPicPr/>
                <p:nvPr/>
              </p:nvPicPr>
              <p:blipFill>
                <a:blip r:embed="rId163"/>
                <a:stretch>
                  <a:fillRect/>
                </a:stretch>
              </p:blipFill>
              <p:spPr>
                <a:xfrm>
                  <a:off x="7518213" y="2388081"/>
                  <a:ext cx="31824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3" name="Ink 102">
                  <a:extLst>
                    <a:ext uri="{FF2B5EF4-FFF2-40B4-BE49-F238E27FC236}">
                      <a16:creationId xmlns:a16="http://schemas.microsoft.com/office/drawing/2014/main" id="{2C9F2827-50A6-4923-4BBB-42C5B1CD2C15}"/>
                    </a:ext>
                  </a:extLst>
                </p14:cNvPr>
                <p14:cNvContentPartPr/>
                <p14:nvPr/>
              </p14:nvContentPartPr>
              <p14:xfrm>
                <a:off x="7850853" y="2421921"/>
                <a:ext cx="187920" cy="242280"/>
              </p14:xfrm>
            </p:contentPart>
          </mc:Choice>
          <mc:Fallback>
            <p:pic>
              <p:nvPicPr>
                <p:cNvPr id="103" name="Ink 102">
                  <a:extLst>
                    <a:ext uri="{FF2B5EF4-FFF2-40B4-BE49-F238E27FC236}">
                      <a16:creationId xmlns:a16="http://schemas.microsoft.com/office/drawing/2014/main" id="{2C9F2827-50A6-4923-4BBB-42C5B1CD2C15}"/>
                    </a:ext>
                  </a:extLst>
                </p:cNvPr>
                <p:cNvPicPr/>
                <p:nvPr/>
              </p:nvPicPr>
              <p:blipFill>
                <a:blip r:embed="rId165"/>
                <a:stretch>
                  <a:fillRect/>
                </a:stretch>
              </p:blipFill>
              <p:spPr>
                <a:xfrm>
                  <a:off x="7833213" y="2404281"/>
                  <a:ext cx="22356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4" name="Ink 103">
                  <a:extLst>
                    <a:ext uri="{FF2B5EF4-FFF2-40B4-BE49-F238E27FC236}">
                      <a16:creationId xmlns:a16="http://schemas.microsoft.com/office/drawing/2014/main" id="{A8853DF3-EF0D-21BF-229A-DB8CB20127A1}"/>
                    </a:ext>
                  </a:extLst>
                </p14:cNvPr>
                <p14:cNvContentPartPr/>
                <p14:nvPr/>
              </p14:nvContentPartPr>
              <p14:xfrm>
                <a:off x="8115813" y="2413281"/>
                <a:ext cx="183960" cy="230040"/>
              </p14:xfrm>
            </p:contentPart>
          </mc:Choice>
          <mc:Fallback>
            <p:pic>
              <p:nvPicPr>
                <p:cNvPr id="104" name="Ink 103">
                  <a:extLst>
                    <a:ext uri="{FF2B5EF4-FFF2-40B4-BE49-F238E27FC236}">
                      <a16:creationId xmlns:a16="http://schemas.microsoft.com/office/drawing/2014/main" id="{A8853DF3-EF0D-21BF-229A-DB8CB20127A1}"/>
                    </a:ext>
                  </a:extLst>
                </p:cNvPr>
                <p:cNvPicPr/>
                <p:nvPr/>
              </p:nvPicPr>
              <p:blipFill>
                <a:blip r:embed="rId167"/>
                <a:stretch>
                  <a:fillRect/>
                </a:stretch>
              </p:blipFill>
              <p:spPr>
                <a:xfrm>
                  <a:off x="8097813" y="2395641"/>
                  <a:ext cx="21960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6" name="Ink 105">
                  <a:extLst>
                    <a:ext uri="{FF2B5EF4-FFF2-40B4-BE49-F238E27FC236}">
                      <a16:creationId xmlns:a16="http://schemas.microsoft.com/office/drawing/2014/main" id="{C05BDCF2-EFF7-9047-2D4B-CEC55C2081CB}"/>
                    </a:ext>
                  </a:extLst>
                </p14:cNvPr>
                <p14:cNvContentPartPr/>
                <p14:nvPr/>
              </p14:nvContentPartPr>
              <p14:xfrm>
                <a:off x="8908173" y="2688681"/>
                <a:ext cx="211680" cy="151560"/>
              </p14:xfrm>
            </p:contentPart>
          </mc:Choice>
          <mc:Fallback>
            <p:pic>
              <p:nvPicPr>
                <p:cNvPr id="106" name="Ink 105">
                  <a:extLst>
                    <a:ext uri="{FF2B5EF4-FFF2-40B4-BE49-F238E27FC236}">
                      <a16:creationId xmlns:a16="http://schemas.microsoft.com/office/drawing/2014/main" id="{C05BDCF2-EFF7-9047-2D4B-CEC55C2081CB}"/>
                    </a:ext>
                  </a:extLst>
                </p:cNvPr>
                <p:cNvPicPr/>
                <p:nvPr/>
              </p:nvPicPr>
              <p:blipFill>
                <a:blip r:embed="rId169"/>
                <a:stretch>
                  <a:fillRect/>
                </a:stretch>
              </p:blipFill>
              <p:spPr>
                <a:xfrm>
                  <a:off x="8890173" y="2670681"/>
                  <a:ext cx="24732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8" name="Ink 107">
                  <a:extLst>
                    <a:ext uri="{FF2B5EF4-FFF2-40B4-BE49-F238E27FC236}">
                      <a16:creationId xmlns:a16="http://schemas.microsoft.com/office/drawing/2014/main" id="{1D4ABECB-4FBF-1709-BE66-6130EA23C440}"/>
                    </a:ext>
                  </a:extLst>
                </p14:cNvPr>
                <p14:cNvContentPartPr/>
                <p14:nvPr/>
              </p14:nvContentPartPr>
              <p14:xfrm>
                <a:off x="6387093" y="2615601"/>
                <a:ext cx="212760" cy="255240"/>
              </p14:xfrm>
            </p:contentPart>
          </mc:Choice>
          <mc:Fallback>
            <p:pic>
              <p:nvPicPr>
                <p:cNvPr id="108" name="Ink 107">
                  <a:extLst>
                    <a:ext uri="{FF2B5EF4-FFF2-40B4-BE49-F238E27FC236}">
                      <a16:creationId xmlns:a16="http://schemas.microsoft.com/office/drawing/2014/main" id="{1D4ABECB-4FBF-1709-BE66-6130EA23C440}"/>
                    </a:ext>
                  </a:extLst>
                </p:cNvPr>
                <p:cNvPicPr/>
                <p:nvPr/>
              </p:nvPicPr>
              <p:blipFill>
                <a:blip r:embed="rId171"/>
                <a:stretch>
                  <a:fillRect/>
                </a:stretch>
              </p:blipFill>
              <p:spPr>
                <a:xfrm>
                  <a:off x="6369453" y="2597961"/>
                  <a:ext cx="24840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10" name="Ink 109">
                  <a:extLst>
                    <a:ext uri="{FF2B5EF4-FFF2-40B4-BE49-F238E27FC236}">
                      <a16:creationId xmlns:a16="http://schemas.microsoft.com/office/drawing/2014/main" id="{8F72961D-D833-9D82-9118-47690E904192}"/>
                    </a:ext>
                  </a:extLst>
                </p14:cNvPr>
                <p14:cNvContentPartPr/>
                <p14:nvPr/>
              </p14:nvContentPartPr>
              <p14:xfrm>
                <a:off x="3644973" y="2938521"/>
                <a:ext cx="25920" cy="550440"/>
              </p14:xfrm>
            </p:contentPart>
          </mc:Choice>
          <mc:Fallback>
            <p:pic>
              <p:nvPicPr>
                <p:cNvPr id="110" name="Ink 109">
                  <a:extLst>
                    <a:ext uri="{FF2B5EF4-FFF2-40B4-BE49-F238E27FC236}">
                      <a16:creationId xmlns:a16="http://schemas.microsoft.com/office/drawing/2014/main" id="{8F72961D-D833-9D82-9118-47690E904192}"/>
                    </a:ext>
                  </a:extLst>
                </p:cNvPr>
                <p:cNvPicPr/>
                <p:nvPr/>
              </p:nvPicPr>
              <p:blipFill>
                <a:blip r:embed="rId173"/>
                <a:stretch>
                  <a:fillRect/>
                </a:stretch>
              </p:blipFill>
              <p:spPr>
                <a:xfrm>
                  <a:off x="3626973" y="2920881"/>
                  <a:ext cx="61560" cy="5860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1" name="Ink 110">
                  <a:extLst>
                    <a:ext uri="{FF2B5EF4-FFF2-40B4-BE49-F238E27FC236}">
                      <a16:creationId xmlns:a16="http://schemas.microsoft.com/office/drawing/2014/main" id="{9EBEE9A5-E55B-8E07-CA6A-12A706BED051}"/>
                    </a:ext>
                  </a:extLst>
                </p14:cNvPr>
                <p14:cNvContentPartPr/>
                <p14:nvPr/>
              </p14:nvContentPartPr>
              <p14:xfrm>
                <a:off x="3630213" y="3550881"/>
                <a:ext cx="1996560" cy="103320"/>
              </p14:xfrm>
            </p:contentPart>
          </mc:Choice>
          <mc:Fallback>
            <p:pic>
              <p:nvPicPr>
                <p:cNvPr id="111" name="Ink 110">
                  <a:extLst>
                    <a:ext uri="{FF2B5EF4-FFF2-40B4-BE49-F238E27FC236}">
                      <a16:creationId xmlns:a16="http://schemas.microsoft.com/office/drawing/2014/main" id="{9EBEE9A5-E55B-8E07-CA6A-12A706BED051}"/>
                    </a:ext>
                  </a:extLst>
                </p:cNvPr>
                <p:cNvPicPr/>
                <p:nvPr/>
              </p:nvPicPr>
              <p:blipFill>
                <a:blip r:embed="rId175"/>
                <a:stretch>
                  <a:fillRect/>
                </a:stretch>
              </p:blipFill>
              <p:spPr>
                <a:xfrm>
                  <a:off x="3612573" y="3532881"/>
                  <a:ext cx="203220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2" name="Ink 111">
                  <a:extLst>
                    <a:ext uri="{FF2B5EF4-FFF2-40B4-BE49-F238E27FC236}">
                      <a16:creationId xmlns:a16="http://schemas.microsoft.com/office/drawing/2014/main" id="{F5E73268-CBB2-EB40-3C7E-529E9CFA0E16}"/>
                    </a:ext>
                  </a:extLst>
                </p14:cNvPr>
                <p14:cNvContentPartPr/>
                <p14:nvPr/>
              </p14:nvContentPartPr>
              <p14:xfrm>
                <a:off x="3738933" y="2870841"/>
                <a:ext cx="2169720" cy="756720"/>
              </p14:xfrm>
            </p:contentPart>
          </mc:Choice>
          <mc:Fallback>
            <p:pic>
              <p:nvPicPr>
                <p:cNvPr id="112" name="Ink 111">
                  <a:extLst>
                    <a:ext uri="{FF2B5EF4-FFF2-40B4-BE49-F238E27FC236}">
                      <a16:creationId xmlns:a16="http://schemas.microsoft.com/office/drawing/2014/main" id="{F5E73268-CBB2-EB40-3C7E-529E9CFA0E16}"/>
                    </a:ext>
                  </a:extLst>
                </p:cNvPr>
                <p:cNvPicPr/>
                <p:nvPr/>
              </p:nvPicPr>
              <p:blipFill>
                <a:blip r:embed="rId177"/>
                <a:stretch>
                  <a:fillRect/>
                </a:stretch>
              </p:blipFill>
              <p:spPr>
                <a:xfrm>
                  <a:off x="3720933" y="2853201"/>
                  <a:ext cx="2205360" cy="7923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3" name="Ink 112">
                  <a:extLst>
                    <a:ext uri="{FF2B5EF4-FFF2-40B4-BE49-F238E27FC236}">
                      <a16:creationId xmlns:a16="http://schemas.microsoft.com/office/drawing/2014/main" id="{3CE56EB7-2CE7-4995-4D45-D9976985A17F}"/>
                    </a:ext>
                  </a:extLst>
                </p14:cNvPr>
                <p14:cNvContentPartPr/>
                <p14:nvPr/>
              </p14:nvContentPartPr>
              <p14:xfrm>
                <a:off x="3887253" y="3108801"/>
                <a:ext cx="171360" cy="303120"/>
              </p14:xfrm>
            </p:contentPart>
          </mc:Choice>
          <mc:Fallback>
            <p:pic>
              <p:nvPicPr>
                <p:cNvPr id="113" name="Ink 112">
                  <a:extLst>
                    <a:ext uri="{FF2B5EF4-FFF2-40B4-BE49-F238E27FC236}">
                      <a16:creationId xmlns:a16="http://schemas.microsoft.com/office/drawing/2014/main" id="{3CE56EB7-2CE7-4995-4D45-D9976985A17F}"/>
                    </a:ext>
                  </a:extLst>
                </p:cNvPr>
                <p:cNvPicPr/>
                <p:nvPr/>
              </p:nvPicPr>
              <p:blipFill>
                <a:blip r:embed="rId179"/>
                <a:stretch>
                  <a:fillRect/>
                </a:stretch>
              </p:blipFill>
              <p:spPr>
                <a:xfrm>
                  <a:off x="3869613" y="3090801"/>
                  <a:ext cx="20700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4" name="Ink 113">
                  <a:extLst>
                    <a:ext uri="{FF2B5EF4-FFF2-40B4-BE49-F238E27FC236}">
                      <a16:creationId xmlns:a16="http://schemas.microsoft.com/office/drawing/2014/main" id="{A5C7666D-C3BD-B8A8-F197-1C692C964B99}"/>
                    </a:ext>
                  </a:extLst>
                </p14:cNvPr>
                <p14:cNvContentPartPr/>
                <p14:nvPr/>
              </p14:nvContentPartPr>
              <p14:xfrm>
                <a:off x="4108653" y="3237321"/>
                <a:ext cx="101160" cy="170640"/>
              </p14:xfrm>
            </p:contentPart>
          </mc:Choice>
          <mc:Fallback>
            <p:pic>
              <p:nvPicPr>
                <p:cNvPr id="114" name="Ink 113">
                  <a:extLst>
                    <a:ext uri="{FF2B5EF4-FFF2-40B4-BE49-F238E27FC236}">
                      <a16:creationId xmlns:a16="http://schemas.microsoft.com/office/drawing/2014/main" id="{A5C7666D-C3BD-B8A8-F197-1C692C964B99}"/>
                    </a:ext>
                  </a:extLst>
                </p:cNvPr>
                <p:cNvPicPr/>
                <p:nvPr/>
              </p:nvPicPr>
              <p:blipFill>
                <a:blip r:embed="rId181"/>
                <a:stretch>
                  <a:fillRect/>
                </a:stretch>
              </p:blipFill>
              <p:spPr>
                <a:xfrm>
                  <a:off x="4090653" y="3219321"/>
                  <a:ext cx="13680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5" name="Ink 114">
                  <a:extLst>
                    <a:ext uri="{FF2B5EF4-FFF2-40B4-BE49-F238E27FC236}">
                      <a16:creationId xmlns:a16="http://schemas.microsoft.com/office/drawing/2014/main" id="{84748CA1-7F3B-1F97-3212-F14F8C685588}"/>
                    </a:ext>
                  </a:extLst>
                </p14:cNvPr>
                <p14:cNvContentPartPr/>
                <p14:nvPr/>
              </p14:nvContentPartPr>
              <p14:xfrm>
                <a:off x="4211973" y="3218961"/>
                <a:ext cx="132480" cy="181440"/>
              </p14:xfrm>
            </p:contentPart>
          </mc:Choice>
          <mc:Fallback>
            <p:pic>
              <p:nvPicPr>
                <p:cNvPr id="115" name="Ink 114">
                  <a:extLst>
                    <a:ext uri="{FF2B5EF4-FFF2-40B4-BE49-F238E27FC236}">
                      <a16:creationId xmlns:a16="http://schemas.microsoft.com/office/drawing/2014/main" id="{84748CA1-7F3B-1F97-3212-F14F8C685588}"/>
                    </a:ext>
                  </a:extLst>
                </p:cNvPr>
                <p:cNvPicPr/>
                <p:nvPr/>
              </p:nvPicPr>
              <p:blipFill>
                <a:blip r:embed="rId183"/>
                <a:stretch>
                  <a:fillRect/>
                </a:stretch>
              </p:blipFill>
              <p:spPr>
                <a:xfrm>
                  <a:off x="4194333" y="3201321"/>
                  <a:ext cx="16812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6" name="Ink 115">
                  <a:extLst>
                    <a:ext uri="{FF2B5EF4-FFF2-40B4-BE49-F238E27FC236}">
                      <a16:creationId xmlns:a16="http://schemas.microsoft.com/office/drawing/2014/main" id="{D085B1CA-E62B-6B5F-F27C-F76F5CBCF7AD}"/>
                    </a:ext>
                  </a:extLst>
                </p14:cNvPr>
                <p14:cNvContentPartPr/>
                <p14:nvPr/>
              </p14:nvContentPartPr>
              <p14:xfrm>
                <a:off x="4397373" y="3082881"/>
                <a:ext cx="25200" cy="306720"/>
              </p14:xfrm>
            </p:contentPart>
          </mc:Choice>
          <mc:Fallback>
            <p:pic>
              <p:nvPicPr>
                <p:cNvPr id="116" name="Ink 115">
                  <a:extLst>
                    <a:ext uri="{FF2B5EF4-FFF2-40B4-BE49-F238E27FC236}">
                      <a16:creationId xmlns:a16="http://schemas.microsoft.com/office/drawing/2014/main" id="{D085B1CA-E62B-6B5F-F27C-F76F5CBCF7AD}"/>
                    </a:ext>
                  </a:extLst>
                </p:cNvPr>
                <p:cNvPicPr/>
                <p:nvPr/>
              </p:nvPicPr>
              <p:blipFill>
                <a:blip r:embed="rId185"/>
                <a:stretch>
                  <a:fillRect/>
                </a:stretch>
              </p:blipFill>
              <p:spPr>
                <a:xfrm>
                  <a:off x="4379373" y="3064881"/>
                  <a:ext cx="6084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7" name="Ink 116">
                  <a:extLst>
                    <a:ext uri="{FF2B5EF4-FFF2-40B4-BE49-F238E27FC236}">
                      <a16:creationId xmlns:a16="http://schemas.microsoft.com/office/drawing/2014/main" id="{9359034C-030A-EC9D-9AF0-6B6B4DE11DD8}"/>
                    </a:ext>
                  </a:extLst>
                </p14:cNvPr>
                <p14:cNvContentPartPr/>
                <p14:nvPr/>
              </p14:nvContentPartPr>
              <p14:xfrm>
                <a:off x="4366053" y="3222921"/>
                <a:ext cx="140760" cy="178560"/>
              </p14:xfrm>
            </p:contentPart>
          </mc:Choice>
          <mc:Fallback>
            <p:pic>
              <p:nvPicPr>
                <p:cNvPr id="117" name="Ink 116">
                  <a:extLst>
                    <a:ext uri="{FF2B5EF4-FFF2-40B4-BE49-F238E27FC236}">
                      <a16:creationId xmlns:a16="http://schemas.microsoft.com/office/drawing/2014/main" id="{9359034C-030A-EC9D-9AF0-6B6B4DE11DD8}"/>
                    </a:ext>
                  </a:extLst>
                </p:cNvPr>
                <p:cNvPicPr/>
                <p:nvPr/>
              </p:nvPicPr>
              <p:blipFill>
                <a:blip r:embed="rId187"/>
                <a:stretch>
                  <a:fillRect/>
                </a:stretch>
              </p:blipFill>
              <p:spPr>
                <a:xfrm>
                  <a:off x="4348053" y="3204921"/>
                  <a:ext cx="17640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8" name="Ink 117">
                  <a:extLst>
                    <a:ext uri="{FF2B5EF4-FFF2-40B4-BE49-F238E27FC236}">
                      <a16:creationId xmlns:a16="http://schemas.microsoft.com/office/drawing/2014/main" id="{2B5789FF-A1D4-813D-6CBA-CB09AF099779}"/>
                    </a:ext>
                  </a:extLst>
                </p14:cNvPr>
                <p14:cNvContentPartPr/>
                <p14:nvPr/>
              </p14:nvContentPartPr>
              <p14:xfrm>
                <a:off x="4543893" y="3113121"/>
                <a:ext cx="11160" cy="22680"/>
              </p14:xfrm>
            </p:contentPart>
          </mc:Choice>
          <mc:Fallback>
            <p:pic>
              <p:nvPicPr>
                <p:cNvPr id="118" name="Ink 117">
                  <a:extLst>
                    <a:ext uri="{FF2B5EF4-FFF2-40B4-BE49-F238E27FC236}">
                      <a16:creationId xmlns:a16="http://schemas.microsoft.com/office/drawing/2014/main" id="{2B5789FF-A1D4-813D-6CBA-CB09AF099779}"/>
                    </a:ext>
                  </a:extLst>
                </p:cNvPr>
                <p:cNvPicPr/>
                <p:nvPr/>
              </p:nvPicPr>
              <p:blipFill>
                <a:blip r:embed="rId189"/>
                <a:stretch>
                  <a:fillRect/>
                </a:stretch>
              </p:blipFill>
              <p:spPr>
                <a:xfrm>
                  <a:off x="4525893" y="3095121"/>
                  <a:ext cx="4680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9" name="Ink 118">
                  <a:extLst>
                    <a:ext uri="{FF2B5EF4-FFF2-40B4-BE49-F238E27FC236}">
                      <a16:creationId xmlns:a16="http://schemas.microsoft.com/office/drawing/2014/main" id="{75A650AA-8BD9-261C-AB21-129A01E0CBCE}"/>
                    </a:ext>
                  </a:extLst>
                </p14:cNvPr>
                <p14:cNvContentPartPr/>
                <p14:nvPr/>
              </p14:nvContentPartPr>
              <p14:xfrm>
                <a:off x="4598613" y="3230841"/>
                <a:ext cx="144000" cy="146520"/>
              </p14:xfrm>
            </p:contentPart>
          </mc:Choice>
          <mc:Fallback>
            <p:pic>
              <p:nvPicPr>
                <p:cNvPr id="119" name="Ink 118">
                  <a:extLst>
                    <a:ext uri="{FF2B5EF4-FFF2-40B4-BE49-F238E27FC236}">
                      <a16:creationId xmlns:a16="http://schemas.microsoft.com/office/drawing/2014/main" id="{75A650AA-8BD9-261C-AB21-129A01E0CBCE}"/>
                    </a:ext>
                  </a:extLst>
                </p:cNvPr>
                <p:cNvPicPr/>
                <p:nvPr/>
              </p:nvPicPr>
              <p:blipFill>
                <a:blip r:embed="rId191"/>
                <a:stretch>
                  <a:fillRect/>
                </a:stretch>
              </p:blipFill>
              <p:spPr>
                <a:xfrm>
                  <a:off x="4580613" y="3213201"/>
                  <a:ext cx="17964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0" name="Ink 119">
                  <a:extLst>
                    <a:ext uri="{FF2B5EF4-FFF2-40B4-BE49-F238E27FC236}">
                      <a16:creationId xmlns:a16="http://schemas.microsoft.com/office/drawing/2014/main" id="{44097398-379F-3422-5F7B-9F7B6CBE8F32}"/>
                    </a:ext>
                  </a:extLst>
                </p14:cNvPr>
                <p14:cNvContentPartPr/>
                <p14:nvPr/>
              </p14:nvContentPartPr>
              <p14:xfrm>
                <a:off x="4782933" y="3071001"/>
                <a:ext cx="227160" cy="320040"/>
              </p14:xfrm>
            </p:contentPart>
          </mc:Choice>
          <mc:Fallback>
            <p:pic>
              <p:nvPicPr>
                <p:cNvPr id="120" name="Ink 119">
                  <a:extLst>
                    <a:ext uri="{FF2B5EF4-FFF2-40B4-BE49-F238E27FC236}">
                      <a16:creationId xmlns:a16="http://schemas.microsoft.com/office/drawing/2014/main" id="{44097398-379F-3422-5F7B-9F7B6CBE8F32}"/>
                    </a:ext>
                  </a:extLst>
                </p:cNvPr>
                <p:cNvPicPr/>
                <p:nvPr/>
              </p:nvPicPr>
              <p:blipFill>
                <a:blip r:embed="rId193"/>
                <a:stretch>
                  <a:fillRect/>
                </a:stretch>
              </p:blipFill>
              <p:spPr>
                <a:xfrm>
                  <a:off x="4765293" y="3053001"/>
                  <a:ext cx="26280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1" name="Ink 120">
                  <a:extLst>
                    <a:ext uri="{FF2B5EF4-FFF2-40B4-BE49-F238E27FC236}">
                      <a16:creationId xmlns:a16="http://schemas.microsoft.com/office/drawing/2014/main" id="{0C29F9D3-2283-97DF-6C8C-7ECC2438B943}"/>
                    </a:ext>
                  </a:extLst>
                </p14:cNvPr>
                <p14:cNvContentPartPr/>
                <p14:nvPr/>
              </p14:nvContentPartPr>
              <p14:xfrm>
                <a:off x="4987413" y="3206721"/>
                <a:ext cx="119520" cy="188640"/>
              </p14:xfrm>
            </p:contentPart>
          </mc:Choice>
          <mc:Fallback>
            <p:pic>
              <p:nvPicPr>
                <p:cNvPr id="121" name="Ink 120">
                  <a:extLst>
                    <a:ext uri="{FF2B5EF4-FFF2-40B4-BE49-F238E27FC236}">
                      <a16:creationId xmlns:a16="http://schemas.microsoft.com/office/drawing/2014/main" id="{0C29F9D3-2283-97DF-6C8C-7ECC2438B943}"/>
                    </a:ext>
                  </a:extLst>
                </p:cNvPr>
                <p:cNvPicPr/>
                <p:nvPr/>
              </p:nvPicPr>
              <p:blipFill>
                <a:blip r:embed="rId195"/>
                <a:stretch>
                  <a:fillRect/>
                </a:stretch>
              </p:blipFill>
              <p:spPr>
                <a:xfrm>
                  <a:off x="4969773" y="3189081"/>
                  <a:ext cx="15516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2" name="Ink 121">
                  <a:extLst>
                    <a:ext uri="{FF2B5EF4-FFF2-40B4-BE49-F238E27FC236}">
                      <a16:creationId xmlns:a16="http://schemas.microsoft.com/office/drawing/2014/main" id="{02FD39A2-7C4D-FAE9-E53E-FB98726A73DC}"/>
                    </a:ext>
                  </a:extLst>
                </p14:cNvPr>
                <p14:cNvContentPartPr/>
                <p14:nvPr/>
              </p14:nvContentPartPr>
              <p14:xfrm>
                <a:off x="5117733" y="3114201"/>
                <a:ext cx="30960" cy="46440"/>
              </p14:xfrm>
            </p:contentPart>
          </mc:Choice>
          <mc:Fallback>
            <p:pic>
              <p:nvPicPr>
                <p:cNvPr id="122" name="Ink 121">
                  <a:extLst>
                    <a:ext uri="{FF2B5EF4-FFF2-40B4-BE49-F238E27FC236}">
                      <a16:creationId xmlns:a16="http://schemas.microsoft.com/office/drawing/2014/main" id="{02FD39A2-7C4D-FAE9-E53E-FB98726A73DC}"/>
                    </a:ext>
                  </a:extLst>
                </p:cNvPr>
                <p:cNvPicPr/>
                <p:nvPr/>
              </p:nvPicPr>
              <p:blipFill>
                <a:blip r:embed="rId197"/>
                <a:stretch>
                  <a:fillRect/>
                </a:stretch>
              </p:blipFill>
              <p:spPr>
                <a:xfrm>
                  <a:off x="5099733" y="3096201"/>
                  <a:ext cx="6660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3" name="Ink 122">
                  <a:extLst>
                    <a:ext uri="{FF2B5EF4-FFF2-40B4-BE49-F238E27FC236}">
                      <a16:creationId xmlns:a16="http://schemas.microsoft.com/office/drawing/2014/main" id="{3D2C3AD5-BB84-A3E4-64CE-6AF219C12EE6}"/>
                    </a:ext>
                  </a:extLst>
                </p14:cNvPr>
                <p14:cNvContentPartPr/>
                <p14:nvPr/>
              </p14:nvContentPartPr>
              <p14:xfrm>
                <a:off x="5184693" y="3200961"/>
                <a:ext cx="359640" cy="208800"/>
              </p14:xfrm>
            </p:contentPart>
          </mc:Choice>
          <mc:Fallback>
            <p:pic>
              <p:nvPicPr>
                <p:cNvPr id="123" name="Ink 122">
                  <a:extLst>
                    <a:ext uri="{FF2B5EF4-FFF2-40B4-BE49-F238E27FC236}">
                      <a16:creationId xmlns:a16="http://schemas.microsoft.com/office/drawing/2014/main" id="{3D2C3AD5-BB84-A3E4-64CE-6AF219C12EE6}"/>
                    </a:ext>
                  </a:extLst>
                </p:cNvPr>
                <p:cNvPicPr/>
                <p:nvPr/>
              </p:nvPicPr>
              <p:blipFill>
                <a:blip r:embed="rId199"/>
                <a:stretch>
                  <a:fillRect/>
                </a:stretch>
              </p:blipFill>
              <p:spPr>
                <a:xfrm>
                  <a:off x="5166693" y="3183321"/>
                  <a:ext cx="3952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5" name="Ink 124">
                  <a:extLst>
                    <a:ext uri="{FF2B5EF4-FFF2-40B4-BE49-F238E27FC236}">
                      <a16:creationId xmlns:a16="http://schemas.microsoft.com/office/drawing/2014/main" id="{643D8610-A619-95F0-5ABD-A34B6F6A507F}"/>
                    </a:ext>
                  </a:extLst>
                </p14:cNvPr>
                <p14:cNvContentPartPr/>
                <p14:nvPr/>
              </p14:nvContentPartPr>
              <p14:xfrm>
                <a:off x="5854293" y="3244161"/>
                <a:ext cx="902880" cy="21240"/>
              </p14:xfrm>
            </p:contentPart>
          </mc:Choice>
          <mc:Fallback>
            <p:pic>
              <p:nvPicPr>
                <p:cNvPr id="125" name="Ink 124">
                  <a:extLst>
                    <a:ext uri="{FF2B5EF4-FFF2-40B4-BE49-F238E27FC236}">
                      <a16:creationId xmlns:a16="http://schemas.microsoft.com/office/drawing/2014/main" id="{643D8610-A619-95F0-5ABD-A34B6F6A507F}"/>
                    </a:ext>
                  </a:extLst>
                </p:cNvPr>
                <p:cNvPicPr/>
                <p:nvPr/>
              </p:nvPicPr>
              <p:blipFill>
                <a:blip r:embed="rId201"/>
                <a:stretch>
                  <a:fillRect/>
                </a:stretch>
              </p:blipFill>
              <p:spPr>
                <a:xfrm>
                  <a:off x="5836653" y="3226161"/>
                  <a:ext cx="93852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6" name="Ink 125">
                  <a:extLst>
                    <a:ext uri="{FF2B5EF4-FFF2-40B4-BE49-F238E27FC236}">
                      <a16:creationId xmlns:a16="http://schemas.microsoft.com/office/drawing/2014/main" id="{FAE0FF51-03C4-764D-0279-8F9764EB718B}"/>
                    </a:ext>
                  </a:extLst>
                </p14:cNvPr>
                <p14:cNvContentPartPr/>
                <p14:nvPr/>
              </p14:nvContentPartPr>
              <p14:xfrm>
                <a:off x="6704613" y="3009081"/>
                <a:ext cx="27360" cy="257760"/>
              </p14:xfrm>
            </p:contentPart>
          </mc:Choice>
          <mc:Fallback>
            <p:pic>
              <p:nvPicPr>
                <p:cNvPr id="126" name="Ink 125">
                  <a:extLst>
                    <a:ext uri="{FF2B5EF4-FFF2-40B4-BE49-F238E27FC236}">
                      <a16:creationId xmlns:a16="http://schemas.microsoft.com/office/drawing/2014/main" id="{FAE0FF51-03C4-764D-0279-8F9764EB718B}"/>
                    </a:ext>
                  </a:extLst>
                </p:cNvPr>
                <p:cNvPicPr/>
                <p:nvPr/>
              </p:nvPicPr>
              <p:blipFill>
                <a:blip r:embed="rId203"/>
                <a:stretch>
                  <a:fillRect/>
                </a:stretch>
              </p:blipFill>
              <p:spPr>
                <a:xfrm>
                  <a:off x="6686973" y="2991081"/>
                  <a:ext cx="6300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7" name="Ink 126">
                  <a:extLst>
                    <a:ext uri="{FF2B5EF4-FFF2-40B4-BE49-F238E27FC236}">
                      <a16:creationId xmlns:a16="http://schemas.microsoft.com/office/drawing/2014/main" id="{C486D06E-8B27-579C-0B70-23BB823E1AEC}"/>
                    </a:ext>
                  </a:extLst>
                </p14:cNvPr>
                <p14:cNvContentPartPr/>
                <p14:nvPr/>
              </p14:nvContentPartPr>
              <p14:xfrm>
                <a:off x="6664653" y="2996121"/>
                <a:ext cx="600120" cy="16920"/>
              </p14:xfrm>
            </p:contentPart>
          </mc:Choice>
          <mc:Fallback>
            <p:pic>
              <p:nvPicPr>
                <p:cNvPr id="127" name="Ink 126">
                  <a:extLst>
                    <a:ext uri="{FF2B5EF4-FFF2-40B4-BE49-F238E27FC236}">
                      <a16:creationId xmlns:a16="http://schemas.microsoft.com/office/drawing/2014/main" id="{C486D06E-8B27-579C-0B70-23BB823E1AEC}"/>
                    </a:ext>
                  </a:extLst>
                </p:cNvPr>
                <p:cNvPicPr/>
                <p:nvPr/>
              </p:nvPicPr>
              <p:blipFill>
                <a:blip r:embed="rId205"/>
                <a:stretch>
                  <a:fillRect/>
                </a:stretch>
              </p:blipFill>
              <p:spPr>
                <a:xfrm>
                  <a:off x="6647013" y="2978121"/>
                  <a:ext cx="63576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8" name="Ink 127">
                  <a:extLst>
                    <a:ext uri="{FF2B5EF4-FFF2-40B4-BE49-F238E27FC236}">
                      <a16:creationId xmlns:a16="http://schemas.microsoft.com/office/drawing/2014/main" id="{5C5FDC6F-62B2-8FBA-DB02-3CF171B09A18}"/>
                    </a:ext>
                  </a:extLst>
                </p14:cNvPr>
                <p14:cNvContentPartPr/>
                <p14:nvPr/>
              </p14:nvContentPartPr>
              <p14:xfrm>
                <a:off x="7137693" y="2900361"/>
                <a:ext cx="168480" cy="204840"/>
              </p14:xfrm>
            </p:contentPart>
          </mc:Choice>
          <mc:Fallback>
            <p:pic>
              <p:nvPicPr>
                <p:cNvPr id="128" name="Ink 127">
                  <a:extLst>
                    <a:ext uri="{FF2B5EF4-FFF2-40B4-BE49-F238E27FC236}">
                      <a16:creationId xmlns:a16="http://schemas.microsoft.com/office/drawing/2014/main" id="{5C5FDC6F-62B2-8FBA-DB02-3CF171B09A18}"/>
                    </a:ext>
                  </a:extLst>
                </p:cNvPr>
                <p:cNvPicPr/>
                <p:nvPr/>
              </p:nvPicPr>
              <p:blipFill>
                <a:blip r:embed="rId207"/>
                <a:stretch>
                  <a:fillRect/>
                </a:stretch>
              </p:blipFill>
              <p:spPr>
                <a:xfrm>
                  <a:off x="7120053" y="2882361"/>
                  <a:ext cx="20412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9" name="Ink 128">
                  <a:extLst>
                    <a:ext uri="{FF2B5EF4-FFF2-40B4-BE49-F238E27FC236}">
                      <a16:creationId xmlns:a16="http://schemas.microsoft.com/office/drawing/2014/main" id="{EAD08029-DC9B-D72F-485C-6D3DE0779457}"/>
                    </a:ext>
                  </a:extLst>
                </p14:cNvPr>
                <p14:cNvContentPartPr/>
                <p14:nvPr/>
              </p14:nvContentPartPr>
              <p14:xfrm>
                <a:off x="8415333" y="2979921"/>
                <a:ext cx="301320" cy="26640"/>
              </p14:xfrm>
            </p:contentPart>
          </mc:Choice>
          <mc:Fallback>
            <p:pic>
              <p:nvPicPr>
                <p:cNvPr id="129" name="Ink 128">
                  <a:extLst>
                    <a:ext uri="{FF2B5EF4-FFF2-40B4-BE49-F238E27FC236}">
                      <a16:creationId xmlns:a16="http://schemas.microsoft.com/office/drawing/2014/main" id="{EAD08029-DC9B-D72F-485C-6D3DE0779457}"/>
                    </a:ext>
                  </a:extLst>
                </p:cNvPr>
                <p:cNvPicPr/>
                <p:nvPr/>
              </p:nvPicPr>
              <p:blipFill>
                <a:blip r:embed="rId209"/>
                <a:stretch>
                  <a:fillRect/>
                </a:stretch>
              </p:blipFill>
              <p:spPr>
                <a:xfrm>
                  <a:off x="8397333" y="2961921"/>
                  <a:ext cx="33696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0" name="Ink 129">
                  <a:extLst>
                    <a:ext uri="{FF2B5EF4-FFF2-40B4-BE49-F238E27FC236}">
                      <a16:creationId xmlns:a16="http://schemas.microsoft.com/office/drawing/2014/main" id="{36BE408C-21BB-DC6D-01F8-F75826B9EE06}"/>
                    </a:ext>
                  </a:extLst>
                </p14:cNvPr>
                <p14:cNvContentPartPr/>
                <p14:nvPr/>
              </p14:nvContentPartPr>
              <p14:xfrm>
                <a:off x="8644293" y="2898561"/>
                <a:ext cx="171360" cy="172440"/>
              </p14:xfrm>
            </p:contentPart>
          </mc:Choice>
          <mc:Fallback>
            <p:pic>
              <p:nvPicPr>
                <p:cNvPr id="130" name="Ink 129">
                  <a:extLst>
                    <a:ext uri="{FF2B5EF4-FFF2-40B4-BE49-F238E27FC236}">
                      <a16:creationId xmlns:a16="http://schemas.microsoft.com/office/drawing/2014/main" id="{36BE408C-21BB-DC6D-01F8-F75826B9EE06}"/>
                    </a:ext>
                  </a:extLst>
                </p:cNvPr>
                <p:cNvPicPr/>
                <p:nvPr/>
              </p:nvPicPr>
              <p:blipFill>
                <a:blip r:embed="rId211"/>
                <a:stretch>
                  <a:fillRect/>
                </a:stretch>
              </p:blipFill>
              <p:spPr>
                <a:xfrm>
                  <a:off x="8626293" y="2880561"/>
                  <a:ext cx="20700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2" name="Ink 131">
                  <a:extLst>
                    <a:ext uri="{FF2B5EF4-FFF2-40B4-BE49-F238E27FC236}">
                      <a16:creationId xmlns:a16="http://schemas.microsoft.com/office/drawing/2014/main" id="{F8213FB8-9CC9-E098-5E69-93DBCBD8FB19}"/>
                    </a:ext>
                  </a:extLst>
                </p14:cNvPr>
                <p14:cNvContentPartPr/>
                <p14:nvPr/>
              </p14:nvContentPartPr>
              <p14:xfrm>
                <a:off x="11068533" y="2570961"/>
                <a:ext cx="33840" cy="207360"/>
              </p14:xfrm>
            </p:contentPart>
          </mc:Choice>
          <mc:Fallback>
            <p:pic>
              <p:nvPicPr>
                <p:cNvPr id="132" name="Ink 131">
                  <a:extLst>
                    <a:ext uri="{FF2B5EF4-FFF2-40B4-BE49-F238E27FC236}">
                      <a16:creationId xmlns:a16="http://schemas.microsoft.com/office/drawing/2014/main" id="{F8213FB8-9CC9-E098-5E69-93DBCBD8FB19}"/>
                    </a:ext>
                  </a:extLst>
                </p:cNvPr>
                <p:cNvPicPr/>
                <p:nvPr/>
              </p:nvPicPr>
              <p:blipFill>
                <a:blip r:embed="rId213"/>
                <a:stretch>
                  <a:fillRect/>
                </a:stretch>
              </p:blipFill>
              <p:spPr>
                <a:xfrm>
                  <a:off x="11050533" y="2552961"/>
                  <a:ext cx="6948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3" name="Ink 132">
                  <a:extLst>
                    <a:ext uri="{FF2B5EF4-FFF2-40B4-BE49-F238E27FC236}">
                      <a16:creationId xmlns:a16="http://schemas.microsoft.com/office/drawing/2014/main" id="{5C656464-BE29-E039-D7B2-E3754844A54B}"/>
                    </a:ext>
                  </a:extLst>
                </p14:cNvPr>
                <p14:cNvContentPartPr/>
                <p14:nvPr/>
              </p14:nvContentPartPr>
              <p14:xfrm>
                <a:off x="11152413" y="2617761"/>
                <a:ext cx="123120" cy="146520"/>
              </p14:xfrm>
            </p:contentPart>
          </mc:Choice>
          <mc:Fallback>
            <p:pic>
              <p:nvPicPr>
                <p:cNvPr id="133" name="Ink 132">
                  <a:extLst>
                    <a:ext uri="{FF2B5EF4-FFF2-40B4-BE49-F238E27FC236}">
                      <a16:creationId xmlns:a16="http://schemas.microsoft.com/office/drawing/2014/main" id="{5C656464-BE29-E039-D7B2-E3754844A54B}"/>
                    </a:ext>
                  </a:extLst>
                </p:cNvPr>
                <p:cNvPicPr/>
                <p:nvPr/>
              </p:nvPicPr>
              <p:blipFill>
                <a:blip r:embed="rId215"/>
                <a:stretch>
                  <a:fillRect/>
                </a:stretch>
              </p:blipFill>
              <p:spPr>
                <a:xfrm>
                  <a:off x="11134413" y="2599761"/>
                  <a:ext cx="15876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5" name="Ink 134">
                  <a:extLst>
                    <a:ext uri="{FF2B5EF4-FFF2-40B4-BE49-F238E27FC236}">
                      <a16:creationId xmlns:a16="http://schemas.microsoft.com/office/drawing/2014/main" id="{16DED63A-A2E2-237D-69EC-06345C834CA8}"/>
                    </a:ext>
                  </a:extLst>
                </p14:cNvPr>
                <p14:cNvContentPartPr/>
                <p14:nvPr/>
              </p14:nvContentPartPr>
              <p14:xfrm>
                <a:off x="3899493" y="3580041"/>
                <a:ext cx="1945800" cy="260640"/>
              </p14:xfrm>
            </p:contentPart>
          </mc:Choice>
          <mc:Fallback>
            <p:pic>
              <p:nvPicPr>
                <p:cNvPr id="135" name="Ink 134">
                  <a:extLst>
                    <a:ext uri="{FF2B5EF4-FFF2-40B4-BE49-F238E27FC236}">
                      <a16:creationId xmlns:a16="http://schemas.microsoft.com/office/drawing/2014/main" id="{16DED63A-A2E2-237D-69EC-06345C834CA8}"/>
                    </a:ext>
                  </a:extLst>
                </p:cNvPr>
                <p:cNvPicPr/>
                <p:nvPr/>
              </p:nvPicPr>
              <p:blipFill>
                <a:blip r:embed="rId217"/>
                <a:stretch>
                  <a:fillRect/>
                </a:stretch>
              </p:blipFill>
              <p:spPr>
                <a:xfrm>
                  <a:off x="3881853" y="3562041"/>
                  <a:ext cx="198144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6" name="Ink 135">
                  <a:extLst>
                    <a:ext uri="{FF2B5EF4-FFF2-40B4-BE49-F238E27FC236}">
                      <a16:creationId xmlns:a16="http://schemas.microsoft.com/office/drawing/2014/main" id="{44F89F4A-0486-54C7-0570-053881FD9B11}"/>
                    </a:ext>
                  </a:extLst>
                </p14:cNvPr>
                <p14:cNvContentPartPr/>
                <p14:nvPr/>
              </p14:nvContentPartPr>
              <p14:xfrm>
                <a:off x="5863293" y="3116721"/>
                <a:ext cx="171000" cy="619920"/>
              </p14:xfrm>
            </p:contentPart>
          </mc:Choice>
          <mc:Fallback>
            <p:pic>
              <p:nvPicPr>
                <p:cNvPr id="136" name="Ink 135">
                  <a:extLst>
                    <a:ext uri="{FF2B5EF4-FFF2-40B4-BE49-F238E27FC236}">
                      <a16:creationId xmlns:a16="http://schemas.microsoft.com/office/drawing/2014/main" id="{44F89F4A-0486-54C7-0570-053881FD9B11}"/>
                    </a:ext>
                  </a:extLst>
                </p:cNvPr>
                <p:cNvPicPr/>
                <p:nvPr/>
              </p:nvPicPr>
              <p:blipFill>
                <a:blip r:embed="rId219"/>
                <a:stretch>
                  <a:fillRect/>
                </a:stretch>
              </p:blipFill>
              <p:spPr>
                <a:xfrm>
                  <a:off x="5845653" y="3099081"/>
                  <a:ext cx="206640" cy="65556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7" name="Ink 136">
                  <a:extLst>
                    <a:ext uri="{FF2B5EF4-FFF2-40B4-BE49-F238E27FC236}">
                      <a16:creationId xmlns:a16="http://schemas.microsoft.com/office/drawing/2014/main" id="{6F2356AE-326C-353E-8B72-831DB80B079F}"/>
                    </a:ext>
                  </a:extLst>
                </p14:cNvPr>
                <p14:cNvContentPartPr/>
                <p14:nvPr/>
              </p14:nvContentPartPr>
              <p14:xfrm>
                <a:off x="4376493" y="3892521"/>
                <a:ext cx="2193120" cy="112680"/>
              </p14:xfrm>
            </p:contentPart>
          </mc:Choice>
          <mc:Fallback>
            <p:pic>
              <p:nvPicPr>
                <p:cNvPr id="137" name="Ink 136">
                  <a:extLst>
                    <a:ext uri="{FF2B5EF4-FFF2-40B4-BE49-F238E27FC236}">
                      <a16:creationId xmlns:a16="http://schemas.microsoft.com/office/drawing/2014/main" id="{6F2356AE-326C-353E-8B72-831DB80B079F}"/>
                    </a:ext>
                  </a:extLst>
                </p:cNvPr>
                <p:cNvPicPr/>
                <p:nvPr/>
              </p:nvPicPr>
              <p:blipFill>
                <a:blip r:embed="rId221"/>
                <a:stretch>
                  <a:fillRect/>
                </a:stretch>
              </p:blipFill>
              <p:spPr>
                <a:xfrm>
                  <a:off x="4358493" y="3874881"/>
                  <a:ext cx="222876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8" name="Ink 137">
                  <a:extLst>
                    <a:ext uri="{FF2B5EF4-FFF2-40B4-BE49-F238E27FC236}">
                      <a16:creationId xmlns:a16="http://schemas.microsoft.com/office/drawing/2014/main" id="{D5C3630D-2BDB-6172-F616-414901293573}"/>
                    </a:ext>
                  </a:extLst>
                </p14:cNvPr>
                <p14:cNvContentPartPr/>
                <p14:nvPr/>
              </p14:nvContentPartPr>
              <p14:xfrm>
                <a:off x="6359373" y="3430641"/>
                <a:ext cx="87840" cy="64440"/>
              </p14:xfrm>
            </p:contentPart>
          </mc:Choice>
          <mc:Fallback>
            <p:pic>
              <p:nvPicPr>
                <p:cNvPr id="138" name="Ink 137">
                  <a:extLst>
                    <a:ext uri="{FF2B5EF4-FFF2-40B4-BE49-F238E27FC236}">
                      <a16:creationId xmlns:a16="http://schemas.microsoft.com/office/drawing/2014/main" id="{D5C3630D-2BDB-6172-F616-414901293573}"/>
                    </a:ext>
                  </a:extLst>
                </p:cNvPr>
                <p:cNvPicPr/>
                <p:nvPr/>
              </p:nvPicPr>
              <p:blipFill>
                <a:blip r:embed="rId223"/>
                <a:stretch>
                  <a:fillRect/>
                </a:stretch>
              </p:blipFill>
              <p:spPr>
                <a:xfrm>
                  <a:off x="6341373" y="3412641"/>
                  <a:ext cx="12348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9" name="Ink 138">
                  <a:extLst>
                    <a:ext uri="{FF2B5EF4-FFF2-40B4-BE49-F238E27FC236}">
                      <a16:creationId xmlns:a16="http://schemas.microsoft.com/office/drawing/2014/main" id="{78F73ABA-8450-A92D-33D8-E0170CB1387E}"/>
                    </a:ext>
                  </a:extLst>
                </p14:cNvPr>
                <p14:cNvContentPartPr/>
                <p14:nvPr/>
              </p14:nvContentPartPr>
              <p14:xfrm>
                <a:off x="6099093" y="3468081"/>
                <a:ext cx="329040" cy="506880"/>
              </p14:xfrm>
            </p:contentPart>
          </mc:Choice>
          <mc:Fallback>
            <p:pic>
              <p:nvPicPr>
                <p:cNvPr id="139" name="Ink 138">
                  <a:extLst>
                    <a:ext uri="{FF2B5EF4-FFF2-40B4-BE49-F238E27FC236}">
                      <a16:creationId xmlns:a16="http://schemas.microsoft.com/office/drawing/2014/main" id="{78F73ABA-8450-A92D-33D8-E0170CB1387E}"/>
                    </a:ext>
                  </a:extLst>
                </p:cNvPr>
                <p:cNvPicPr/>
                <p:nvPr/>
              </p:nvPicPr>
              <p:blipFill>
                <a:blip r:embed="rId225"/>
                <a:stretch>
                  <a:fillRect/>
                </a:stretch>
              </p:blipFill>
              <p:spPr>
                <a:xfrm>
                  <a:off x="6081093" y="3450081"/>
                  <a:ext cx="364680" cy="54252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40" name="Ink 139">
                  <a:extLst>
                    <a:ext uri="{FF2B5EF4-FFF2-40B4-BE49-F238E27FC236}">
                      <a16:creationId xmlns:a16="http://schemas.microsoft.com/office/drawing/2014/main" id="{83841A50-191E-60BF-53A5-3F50546BA8D9}"/>
                    </a:ext>
                  </a:extLst>
                </p14:cNvPr>
                <p14:cNvContentPartPr/>
                <p14:nvPr/>
              </p14:nvContentPartPr>
              <p14:xfrm>
                <a:off x="6683733" y="3634401"/>
                <a:ext cx="30960" cy="207720"/>
              </p14:xfrm>
            </p:contentPart>
          </mc:Choice>
          <mc:Fallback>
            <p:pic>
              <p:nvPicPr>
                <p:cNvPr id="140" name="Ink 139">
                  <a:extLst>
                    <a:ext uri="{FF2B5EF4-FFF2-40B4-BE49-F238E27FC236}">
                      <a16:creationId xmlns:a16="http://schemas.microsoft.com/office/drawing/2014/main" id="{83841A50-191E-60BF-53A5-3F50546BA8D9}"/>
                    </a:ext>
                  </a:extLst>
                </p:cNvPr>
                <p:cNvPicPr/>
                <p:nvPr/>
              </p:nvPicPr>
              <p:blipFill>
                <a:blip r:embed="rId227"/>
                <a:stretch>
                  <a:fillRect/>
                </a:stretch>
              </p:blipFill>
              <p:spPr>
                <a:xfrm>
                  <a:off x="6665733" y="3616761"/>
                  <a:ext cx="6660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41" name="Ink 140">
                  <a:extLst>
                    <a:ext uri="{FF2B5EF4-FFF2-40B4-BE49-F238E27FC236}">
                      <a16:creationId xmlns:a16="http://schemas.microsoft.com/office/drawing/2014/main" id="{0652C1D5-6560-E599-87F4-2F51DD6DADB8}"/>
                    </a:ext>
                  </a:extLst>
                </p14:cNvPr>
                <p14:cNvContentPartPr/>
                <p14:nvPr/>
              </p14:nvContentPartPr>
              <p14:xfrm>
                <a:off x="6793173" y="3664281"/>
                <a:ext cx="37440" cy="19080"/>
              </p14:xfrm>
            </p:contentPart>
          </mc:Choice>
          <mc:Fallback>
            <p:pic>
              <p:nvPicPr>
                <p:cNvPr id="141" name="Ink 140">
                  <a:extLst>
                    <a:ext uri="{FF2B5EF4-FFF2-40B4-BE49-F238E27FC236}">
                      <a16:creationId xmlns:a16="http://schemas.microsoft.com/office/drawing/2014/main" id="{0652C1D5-6560-E599-87F4-2F51DD6DADB8}"/>
                    </a:ext>
                  </a:extLst>
                </p:cNvPr>
                <p:cNvPicPr/>
                <p:nvPr/>
              </p:nvPicPr>
              <p:blipFill>
                <a:blip r:embed="rId229"/>
                <a:stretch>
                  <a:fillRect/>
                </a:stretch>
              </p:blipFill>
              <p:spPr>
                <a:xfrm>
                  <a:off x="6775173" y="3646281"/>
                  <a:ext cx="7308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42" name="Ink 141">
                  <a:extLst>
                    <a:ext uri="{FF2B5EF4-FFF2-40B4-BE49-F238E27FC236}">
                      <a16:creationId xmlns:a16="http://schemas.microsoft.com/office/drawing/2014/main" id="{E9A299B4-01DC-61F5-4362-A550CBF65AAF}"/>
                    </a:ext>
                  </a:extLst>
                </p14:cNvPr>
                <p14:cNvContentPartPr/>
                <p14:nvPr/>
              </p14:nvContentPartPr>
              <p14:xfrm>
                <a:off x="6825933" y="3803241"/>
                <a:ext cx="32040" cy="47160"/>
              </p14:xfrm>
            </p:contentPart>
          </mc:Choice>
          <mc:Fallback>
            <p:pic>
              <p:nvPicPr>
                <p:cNvPr id="142" name="Ink 141">
                  <a:extLst>
                    <a:ext uri="{FF2B5EF4-FFF2-40B4-BE49-F238E27FC236}">
                      <a16:creationId xmlns:a16="http://schemas.microsoft.com/office/drawing/2014/main" id="{E9A299B4-01DC-61F5-4362-A550CBF65AAF}"/>
                    </a:ext>
                  </a:extLst>
                </p:cNvPr>
                <p:cNvPicPr/>
                <p:nvPr/>
              </p:nvPicPr>
              <p:blipFill>
                <a:blip r:embed="rId231"/>
                <a:stretch>
                  <a:fillRect/>
                </a:stretch>
              </p:blipFill>
              <p:spPr>
                <a:xfrm>
                  <a:off x="6807933" y="3785241"/>
                  <a:ext cx="6768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43" name="Ink 142">
                  <a:extLst>
                    <a:ext uri="{FF2B5EF4-FFF2-40B4-BE49-F238E27FC236}">
                      <a16:creationId xmlns:a16="http://schemas.microsoft.com/office/drawing/2014/main" id="{E37ED3B9-14C9-F7A7-433A-CF956E6C3020}"/>
                    </a:ext>
                  </a:extLst>
                </p14:cNvPr>
                <p14:cNvContentPartPr/>
                <p14:nvPr/>
              </p14:nvContentPartPr>
              <p14:xfrm>
                <a:off x="6961653" y="3629001"/>
                <a:ext cx="55080" cy="263880"/>
              </p14:xfrm>
            </p:contentPart>
          </mc:Choice>
          <mc:Fallback>
            <p:pic>
              <p:nvPicPr>
                <p:cNvPr id="143" name="Ink 142">
                  <a:extLst>
                    <a:ext uri="{FF2B5EF4-FFF2-40B4-BE49-F238E27FC236}">
                      <a16:creationId xmlns:a16="http://schemas.microsoft.com/office/drawing/2014/main" id="{E37ED3B9-14C9-F7A7-433A-CF956E6C3020}"/>
                    </a:ext>
                  </a:extLst>
                </p:cNvPr>
                <p:cNvPicPr/>
                <p:nvPr/>
              </p:nvPicPr>
              <p:blipFill>
                <a:blip r:embed="rId233"/>
                <a:stretch>
                  <a:fillRect/>
                </a:stretch>
              </p:blipFill>
              <p:spPr>
                <a:xfrm>
                  <a:off x="6943653" y="3611001"/>
                  <a:ext cx="9072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45" name="Ink 144">
                  <a:extLst>
                    <a:ext uri="{FF2B5EF4-FFF2-40B4-BE49-F238E27FC236}">
                      <a16:creationId xmlns:a16="http://schemas.microsoft.com/office/drawing/2014/main" id="{FE723040-83B3-4A08-0726-989125AF45BC}"/>
                    </a:ext>
                  </a:extLst>
                </p14:cNvPr>
                <p14:cNvContentPartPr/>
                <p14:nvPr/>
              </p14:nvContentPartPr>
              <p14:xfrm>
                <a:off x="6331293" y="4273761"/>
                <a:ext cx="45360" cy="196200"/>
              </p14:xfrm>
            </p:contentPart>
          </mc:Choice>
          <mc:Fallback>
            <p:pic>
              <p:nvPicPr>
                <p:cNvPr id="145" name="Ink 144">
                  <a:extLst>
                    <a:ext uri="{FF2B5EF4-FFF2-40B4-BE49-F238E27FC236}">
                      <a16:creationId xmlns:a16="http://schemas.microsoft.com/office/drawing/2014/main" id="{FE723040-83B3-4A08-0726-989125AF45BC}"/>
                    </a:ext>
                  </a:extLst>
                </p:cNvPr>
                <p:cNvPicPr/>
                <p:nvPr/>
              </p:nvPicPr>
              <p:blipFill>
                <a:blip r:embed="rId235"/>
                <a:stretch>
                  <a:fillRect/>
                </a:stretch>
              </p:blipFill>
              <p:spPr>
                <a:xfrm>
                  <a:off x="6313653" y="4256121"/>
                  <a:ext cx="8100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46" name="Ink 145">
                  <a:extLst>
                    <a:ext uri="{FF2B5EF4-FFF2-40B4-BE49-F238E27FC236}">
                      <a16:creationId xmlns:a16="http://schemas.microsoft.com/office/drawing/2014/main" id="{4C87D4E8-58F5-D98E-8ECD-84EFD80F8EA3}"/>
                    </a:ext>
                  </a:extLst>
                </p14:cNvPr>
                <p14:cNvContentPartPr/>
                <p14:nvPr/>
              </p14:nvContentPartPr>
              <p14:xfrm>
                <a:off x="6464133" y="4293201"/>
                <a:ext cx="113400" cy="157320"/>
              </p14:xfrm>
            </p:contentPart>
          </mc:Choice>
          <mc:Fallback>
            <p:pic>
              <p:nvPicPr>
                <p:cNvPr id="146" name="Ink 145">
                  <a:extLst>
                    <a:ext uri="{FF2B5EF4-FFF2-40B4-BE49-F238E27FC236}">
                      <a16:creationId xmlns:a16="http://schemas.microsoft.com/office/drawing/2014/main" id="{4C87D4E8-58F5-D98E-8ECD-84EFD80F8EA3}"/>
                    </a:ext>
                  </a:extLst>
                </p:cNvPr>
                <p:cNvPicPr/>
                <p:nvPr/>
              </p:nvPicPr>
              <p:blipFill>
                <a:blip r:embed="rId237"/>
                <a:stretch>
                  <a:fillRect/>
                </a:stretch>
              </p:blipFill>
              <p:spPr>
                <a:xfrm>
                  <a:off x="6446133" y="4275561"/>
                  <a:ext cx="14904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47" name="Ink 146">
                  <a:extLst>
                    <a:ext uri="{FF2B5EF4-FFF2-40B4-BE49-F238E27FC236}">
                      <a16:creationId xmlns:a16="http://schemas.microsoft.com/office/drawing/2014/main" id="{F4354A56-F851-0183-B830-2D601355F99A}"/>
                    </a:ext>
                  </a:extLst>
                </p14:cNvPr>
                <p14:cNvContentPartPr/>
                <p14:nvPr/>
              </p14:nvContentPartPr>
              <p14:xfrm>
                <a:off x="6724413" y="4241001"/>
                <a:ext cx="8280" cy="22680"/>
              </p14:xfrm>
            </p:contentPart>
          </mc:Choice>
          <mc:Fallback>
            <p:pic>
              <p:nvPicPr>
                <p:cNvPr id="147" name="Ink 146">
                  <a:extLst>
                    <a:ext uri="{FF2B5EF4-FFF2-40B4-BE49-F238E27FC236}">
                      <a16:creationId xmlns:a16="http://schemas.microsoft.com/office/drawing/2014/main" id="{F4354A56-F851-0183-B830-2D601355F99A}"/>
                    </a:ext>
                  </a:extLst>
                </p:cNvPr>
                <p:cNvPicPr/>
                <p:nvPr/>
              </p:nvPicPr>
              <p:blipFill>
                <a:blip r:embed="rId239"/>
                <a:stretch>
                  <a:fillRect/>
                </a:stretch>
              </p:blipFill>
              <p:spPr>
                <a:xfrm>
                  <a:off x="6706773" y="4223361"/>
                  <a:ext cx="4392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8" name="Ink 147">
                  <a:extLst>
                    <a:ext uri="{FF2B5EF4-FFF2-40B4-BE49-F238E27FC236}">
                      <a16:creationId xmlns:a16="http://schemas.microsoft.com/office/drawing/2014/main" id="{DB997E57-26C0-98E0-4473-DF11D2EFFD5F}"/>
                    </a:ext>
                  </a:extLst>
                </p14:cNvPr>
                <p14:cNvContentPartPr/>
                <p14:nvPr/>
              </p14:nvContentPartPr>
              <p14:xfrm>
                <a:off x="6729093" y="4398321"/>
                <a:ext cx="360" cy="16920"/>
              </p14:xfrm>
            </p:contentPart>
          </mc:Choice>
          <mc:Fallback>
            <p:pic>
              <p:nvPicPr>
                <p:cNvPr id="148" name="Ink 147">
                  <a:extLst>
                    <a:ext uri="{FF2B5EF4-FFF2-40B4-BE49-F238E27FC236}">
                      <a16:creationId xmlns:a16="http://schemas.microsoft.com/office/drawing/2014/main" id="{DB997E57-26C0-98E0-4473-DF11D2EFFD5F}"/>
                    </a:ext>
                  </a:extLst>
                </p:cNvPr>
                <p:cNvPicPr/>
                <p:nvPr/>
              </p:nvPicPr>
              <p:blipFill>
                <a:blip r:embed="rId241"/>
                <a:stretch>
                  <a:fillRect/>
                </a:stretch>
              </p:blipFill>
              <p:spPr>
                <a:xfrm>
                  <a:off x="6711093" y="4380321"/>
                  <a:ext cx="3600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9" name="Ink 148">
                  <a:extLst>
                    <a:ext uri="{FF2B5EF4-FFF2-40B4-BE49-F238E27FC236}">
                      <a16:creationId xmlns:a16="http://schemas.microsoft.com/office/drawing/2014/main" id="{B3449320-141D-E605-4080-998403308AA4}"/>
                    </a:ext>
                  </a:extLst>
                </p14:cNvPr>
                <p14:cNvContentPartPr/>
                <p14:nvPr/>
              </p14:nvContentPartPr>
              <p14:xfrm>
                <a:off x="6856893" y="4231281"/>
                <a:ext cx="40320" cy="202320"/>
              </p14:xfrm>
            </p:contentPart>
          </mc:Choice>
          <mc:Fallback>
            <p:pic>
              <p:nvPicPr>
                <p:cNvPr id="149" name="Ink 148">
                  <a:extLst>
                    <a:ext uri="{FF2B5EF4-FFF2-40B4-BE49-F238E27FC236}">
                      <a16:creationId xmlns:a16="http://schemas.microsoft.com/office/drawing/2014/main" id="{B3449320-141D-E605-4080-998403308AA4}"/>
                    </a:ext>
                  </a:extLst>
                </p:cNvPr>
                <p:cNvPicPr/>
                <p:nvPr/>
              </p:nvPicPr>
              <p:blipFill>
                <a:blip r:embed="rId243"/>
                <a:stretch>
                  <a:fillRect/>
                </a:stretch>
              </p:blipFill>
              <p:spPr>
                <a:xfrm>
                  <a:off x="6838893" y="4213281"/>
                  <a:ext cx="7596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0" name="Ink 149">
                  <a:extLst>
                    <a:ext uri="{FF2B5EF4-FFF2-40B4-BE49-F238E27FC236}">
                      <a16:creationId xmlns:a16="http://schemas.microsoft.com/office/drawing/2014/main" id="{F3D2FBF1-E30A-18DA-00AF-6D3AF6AC6D2F}"/>
                    </a:ext>
                  </a:extLst>
                </p14:cNvPr>
                <p14:cNvContentPartPr/>
                <p14:nvPr/>
              </p14:nvContentPartPr>
              <p14:xfrm>
                <a:off x="6949053" y="4265481"/>
                <a:ext cx="141120" cy="168120"/>
              </p14:xfrm>
            </p:contentPart>
          </mc:Choice>
          <mc:Fallback>
            <p:pic>
              <p:nvPicPr>
                <p:cNvPr id="150" name="Ink 149">
                  <a:extLst>
                    <a:ext uri="{FF2B5EF4-FFF2-40B4-BE49-F238E27FC236}">
                      <a16:creationId xmlns:a16="http://schemas.microsoft.com/office/drawing/2014/main" id="{F3D2FBF1-E30A-18DA-00AF-6D3AF6AC6D2F}"/>
                    </a:ext>
                  </a:extLst>
                </p:cNvPr>
                <p:cNvPicPr/>
                <p:nvPr/>
              </p:nvPicPr>
              <p:blipFill>
                <a:blip r:embed="rId245"/>
                <a:stretch>
                  <a:fillRect/>
                </a:stretch>
              </p:blipFill>
              <p:spPr>
                <a:xfrm>
                  <a:off x="6931413" y="4247481"/>
                  <a:ext cx="17676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51" name="Ink 150">
                  <a:extLst>
                    <a:ext uri="{FF2B5EF4-FFF2-40B4-BE49-F238E27FC236}">
                      <a16:creationId xmlns:a16="http://schemas.microsoft.com/office/drawing/2014/main" id="{524738FC-FFDA-2E94-2068-FC016D1B3E4F}"/>
                    </a:ext>
                  </a:extLst>
                </p14:cNvPr>
                <p14:cNvContentPartPr/>
                <p14:nvPr/>
              </p14:nvContentPartPr>
              <p14:xfrm>
                <a:off x="5998293" y="4575801"/>
                <a:ext cx="1440720" cy="76320"/>
              </p14:xfrm>
            </p:contentPart>
          </mc:Choice>
          <mc:Fallback>
            <p:pic>
              <p:nvPicPr>
                <p:cNvPr id="151" name="Ink 150">
                  <a:extLst>
                    <a:ext uri="{FF2B5EF4-FFF2-40B4-BE49-F238E27FC236}">
                      <a16:creationId xmlns:a16="http://schemas.microsoft.com/office/drawing/2014/main" id="{524738FC-FFDA-2E94-2068-FC016D1B3E4F}"/>
                    </a:ext>
                  </a:extLst>
                </p:cNvPr>
                <p:cNvPicPr/>
                <p:nvPr/>
              </p:nvPicPr>
              <p:blipFill>
                <a:blip r:embed="rId247"/>
                <a:stretch>
                  <a:fillRect/>
                </a:stretch>
              </p:blipFill>
              <p:spPr>
                <a:xfrm>
                  <a:off x="5980293" y="4558161"/>
                  <a:ext cx="147636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53" name="Ink 152">
                  <a:extLst>
                    <a:ext uri="{FF2B5EF4-FFF2-40B4-BE49-F238E27FC236}">
                      <a16:creationId xmlns:a16="http://schemas.microsoft.com/office/drawing/2014/main" id="{B2C21A46-3ADB-8567-C5CC-78E1EB53D9B9}"/>
                    </a:ext>
                  </a:extLst>
                </p14:cNvPr>
                <p14:cNvContentPartPr/>
                <p14:nvPr/>
              </p14:nvContentPartPr>
              <p14:xfrm>
                <a:off x="8161173" y="2026281"/>
                <a:ext cx="16200" cy="177840"/>
              </p14:xfrm>
            </p:contentPart>
          </mc:Choice>
          <mc:Fallback>
            <p:pic>
              <p:nvPicPr>
                <p:cNvPr id="153" name="Ink 152">
                  <a:extLst>
                    <a:ext uri="{FF2B5EF4-FFF2-40B4-BE49-F238E27FC236}">
                      <a16:creationId xmlns:a16="http://schemas.microsoft.com/office/drawing/2014/main" id="{B2C21A46-3ADB-8567-C5CC-78E1EB53D9B9}"/>
                    </a:ext>
                  </a:extLst>
                </p:cNvPr>
                <p:cNvPicPr/>
                <p:nvPr/>
              </p:nvPicPr>
              <p:blipFill>
                <a:blip r:embed="rId249"/>
                <a:stretch>
                  <a:fillRect/>
                </a:stretch>
              </p:blipFill>
              <p:spPr>
                <a:xfrm>
                  <a:off x="8143173" y="2008641"/>
                  <a:ext cx="5184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54" name="Ink 153">
                  <a:extLst>
                    <a:ext uri="{FF2B5EF4-FFF2-40B4-BE49-F238E27FC236}">
                      <a16:creationId xmlns:a16="http://schemas.microsoft.com/office/drawing/2014/main" id="{8BBB5804-A2EF-62BF-57AA-592EB18E7129}"/>
                    </a:ext>
                  </a:extLst>
                </p14:cNvPr>
                <p14:cNvContentPartPr/>
                <p14:nvPr/>
              </p14:nvContentPartPr>
              <p14:xfrm>
                <a:off x="7999893" y="1888041"/>
                <a:ext cx="328320" cy="379800"/>
              </p14:xfrm>
            </p:contentPart>
          </mc:Choice>
          <mc:Fallback>
            <p:pic>
              <p:nvPicPr>
                <p:cNvPr id="154" name="Ink 153">
                  <a:extLst>
                    <a:ext uri="{FF2B5EF4-FFF2-40B4-BE49-F238E27FC236}">
                      <a16:creationId xmlns:a16="http://schemas.microsoft.com/office/drawing/2014/main" id="{8BBB5804-A2EF-62BF-57AA-592EB18E7129}"/>
                    </a:ext>
                  </a:extLst>
                </p:cNvPr>
                <p:cNvPicPr/>
                <p:nvPr/>
              </p:nvPicPr>
              <p:blipFill>
                <a:blip r:embed="rId251"/>
                <a:stretch>
                  <a:fillRect/>
                </a:stretch>
              </p:blipFill>
              <p:spPr>
                <a:xfrm>
                  <a:off x="7981893" y="1870401"/>
                  <a:ext cx="363960" cy="41544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56" name="Ink 155">
                  <a:extLst>
                    <a:ext uri="{FF2B5EF4-FFF2-40B4-BE49-F238E27FC236}">
                      <a16:creationId xmlns:a16="http://schemas.microsoft.com/office/drawing/2014/main" id="{74B2CCC5-4BBB-2923-61E4-A8BF9A7E78CE}"/>
                    </a:ext>
                  </a:extLst>
                </p14:cNvPr>
                <p14:cNvContentPartPr/>
                <p14:nvPr/>
              </p14:nvContentPartPr>
              <p14:xfrm>
                <a:off x="1592613" y="1702281"/>
                <a:ext cx="55080" cy="754200"/>
              </p14:xfrm>
            </p:contentPart>
          </mc:Choice>
          <mc:Fallback>
            <p:pic>
              <p:nvPicPr>
                <p:cNvPr id="156" name="Ink 155">
                  <a:extLst>
                    <a:ext uri="{FF2B5EF4-FFF2-40B4-BE49-F238E27FC236}">
                      <a16:creationId xmlns:a16="http://schemas.microsoft.com/office/drawing/2014/main" id="{74B2CCC5-4BBB-2923-61E4-A8BF9A7E78CE}"/>
                    </a:ext>
                  </a:extLst>
                </p:cNvPr>
                <p:cNvPicPr/>
                <p:nvPr/>
              </p:nvPicPr>
              <p:blipFill>
                <a:blip r:embed="rId253"/>
                <a:stretch>
                  <a:fillRect/>
                </a:stretch>
              </p:blipFill>
              <p:spPr>
                <a:xfrm>
                  <a:off x="1574613" y="1684641"/>
                  <a:ext cx="90720" cy="78984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57" name="Ink 156">
                  <a:extLst>
                    <a:ext uri="{FF2B5EF4-FFF2-40B4-BE49-F238E27FC236}">
                      <a16:creationId xmlns:a16="http://schemas.microsoft.com/office/drawing/2014/main" id="{C5CD2451-531A-E169-96AE-DC29303D1863}"/>
                    </a:ext>
                  </a:extLst>
                </p14:cNvPr>
                <p14:cNvContentPartPr/>
                <p14:nvPr/>
              </p14:nvContentPartPr>
              <p14:xfrm>
                <a:off x="1557333" y="2433801"/>
                <a:ext cx="3532680" cy="74520"/>
              </p14:xfrm>
            </p:contentPart>
          </mc:Choice>
          <mc:Fallback>
            <p:pic>
              <p:nvPicPr>
                <p:cNvPr id="157" name="Ink 156">
                  <a:extLst>
                    <a:ext uri="{FF2B5EF4-FFF2-40B4-BE49-F238E27FC236}">
                      <a16:creationId xmlns:a16="http://schemas.microsoft.com/office/drawing/2014/main" id="{C5CD2451-531A-E169-96AE-DC29303D1863}"/>
                    </a:ext>
                  </a:extLst>
                </p:cNvPr>
                <p:cNvPicPr/>
                <p:nvPr/>
              </p:nvPicPr>
              <p:blipFill>
                <a:blip r:embed="rId255"/>
                <a:stretch>
                  <a:fillRect/>
                </a:stretch>
              </p:blipFill>
              <p:spPr>
                <a:xfrm>
                  <a:off x="1539693" y="2416161"/>
                  <a:ext cx="356832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58" name="Ink 157">
                  <a:extLst>
                    <a:ext uri="{FF2B5EF4-FFF2-40B4-BE49-F238E27FC236}">
                      <a16:creationId xmlns:a16="http://schemas.microsoft.com/office/drawing/2014/main" id="{5AF9E2B2-7A57-6E19-0C0D-7F162E0E6535}"/>
                    </a:ext>
                  </a:extLst>
                </p14:cNvPr>
                <p14:cNvContentPartPr/>
                <p14:nvPr/>
              </p14:nvContentPartPr>
              <p14:xfrm>
                <a:off x="1622133" y="1492401"/>
                <a:ext cx="4092480" cy="980280"/>
              </p14:xfrm>
            </p:contentPart>
          </mc:Choice>
          <mc:Fallback>
            <p:pic>
              <p:nvPicPr>
                <p:cNvPr id="158" name="Ink 157">
                  <a:extLst>
                    <a:ext uri="{FF2B5EF4-FFF2-40B4-BE49-F238E27FC236}">
                      <a16:creationId xmlns:a16="http://schemas.microsoft.com/office/drawing/2014/main" id="{5AF9E2B2-7A57-6E19-0C0D-7F162E0E6535}"/>
                    </a:ext>
                  </a:extLst>
                </p:cNvPr>
                <p:cNvPicPr/>
                <p:nvPr/>
              </p:nvPicPr>
              <p:blipFill>
                <a:blip r:embed="rId257"/>
                <a:stretch>
                  <a:fillRect/>
                </a:stretch>
              </p:blipFill>
              <p:spPr>
                <a:xfrm>
                  <a:off x="1604493" y="1474761"/>
                  <a:ext cx="4128120" cy="101592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59" name="Ink 158">
                  <a:extLst>
                    <a:ext uri="{FF2B5EF4-FFF2-40B4-BE49-F238E27FC236}">
                      <a16:creationId xmlns:a16="http://schemas.microsoft.com/office/drawing/2014/main" id="{E544D0C5-41E1-DFEF-99B4-8AA56ABEAC80}"/>
                    </a:ext>
                  </a:extLst>
                </p14:cNvPr>
                <p14:cNvContentPartPr/>
                <p14:nvPr/>
              </p14:nvContentPartPr>
              <p14:xfrm>
                <a:off x="2226933" y="1828641"/>
                <a:ext cx="394920" cy="453600"/>
              </p14:xfrm>
            </p:contentPart>
          </mc:Choice>
          <mc:Fallback>
            <p:pic>
              <p:nvPicPr>
                <p:cNvPr id="159" name="Ink 158">
                  <a:extLst>
                    <a:ext uri="{FF2B5EF4-FFF2-40B4-BE49-F238E27FC236}">
                      <a16:creationId xmlns:a16="http://schemas.microsoft.com/office/drawing/2014/main" id="{E544D0C5-41E1-DFEF-99B4-8AA56ABEAC80}"/>
                    </a:ext>
                  </a:extLst>
                </p:cNvPr>
                <p:cNvPicPr/>
                <p:nvPr/>
              </p:nvPicPr>
              <p:blipFill>
                <a:blip r:embed="rId259"/>
                <a:stretch>
                  <a:fillRect/>
                </a:stretch>
              </p:blipFill>
              <p:spPr>
                <a:xfrm>
                  <a:off x="2209293" y="1810641"/>
                  <a:ext cx="430560" cy="48924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60" name="Ink 159">
                  <a:extLst>
                    <a:ext uri="{FF2B5EF4-FFF2-40B4-BE49-F238E27FC236}">
                      <a16:creationId xmlns:a16="http://schemas.microsoft.com/office/drawing/2014/main" id="{C1D49D18-7871-E309-FDD1-771FE322FD96}"/>
                    </a:ext>
                  </a:extLst>
                </p14:cNvPr>
                <p14:cNvContentPartPr/>
                <p14:nvPr/>
              </p14:nvContentPartPr>
              <p14:xfrm>
                <a:off x="2787813" y="1843041"/>
                <a:ext cx="210600" cy="401040"/>
              </p14:xfrm>
            </p:contentPart>
          </mc:Choice>
          <mc:Fallback>
            <p:pic>
              <p:nvPicPr>
                <p:cNvPr id="160" name="Ink 159">
                  <a:extLst>
                    <a:ext uri="{FF2B5EF4-FFF2-40B4-BE49-F238E27FC236}">
                      <a16:creationId xmlns:a16="http://schemas.microsoft.com/office/drawing/2014/main" id="{C1D49D18-7871-E309-FDD1-771FE322FD96}"/>
                    </a:ext>
                  </a:extLst>
                </p:cNvPr>
                <p:cNvPicPr/>
                <p:nvPr/>
              </p:nvPicPr>
              <p:blipFill>
                <a:blip r:embed="rId261"/>
                <a:stretch>
                  <a:fillRect/>
                </a:stretch>
              </p:blipFill>
              <p:spPr>
                <a:xfrm>
                  <a:off x="2770173" y="1825041"/>
                  <a:ext cx="246240" cy="43668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61" name="Ink 160">
                  <a:extLst>
                    <a:ext uri="{FF2B5EF4-FFF2-40B4-BE49-F238E27FC236}">
                      <a16:creationId xmlns:a16="http://schemas.microsoft.com/office/drawing/2014/main" id="{68456EC3-0DE2-78D2-7218-D880FD8D827A}"/>
                    </a:ext>
                  </a:extLst>
                </p14:cNvPr>
                <p14:cNvContentPartPr/>
                <p14:nvPr/>
              </p14:nvContentPartPr>
              <p14:xfrm>
                <a:off x="2827053" y="2015481"/>
                <a:ext cx="167040" cy="54000"/>
              </p14:xfrm>
            </p:contentPart>
          </mc:Choice>
          <mc:Fallback>
            <p:pic>
              <p:nvPicPr>
                <p:cNvPr id="161" name="Ink 160">
                  <a:extLst>
                    <a:ext uri="{FF2B5EF4-FFF2-40B4-BE49-F238E27FC236}">
                      <a16:creationId xmlns:a16="http://schemas.microsoft.com/office/drawing/2014/main" id="{68456EC3-0DE2-78D2-7218-D880FD8D827A}"/>
                    </a:ext>
                  </a:extLst>
                </p:cNvPr>
                <p:cNvPicPr/>
                <p:nvPr/>
              </p:nvPicPr>
              <p:blipFill>
                <a:blip r:embed="rId263"/>
                <a:stretch>
                  <a:fillRect/>
                </a:stretch>
              </p:blipFill>
              <p:spPr>
                <a:xfrm>
                  <a:off x="2809413" y="1997841"/>
                  <a:ext cx="20268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62" name="Ink 161">
                  <a:extLst>
                    <a:ext uri="{FF2B5EF4-FFF2-40B4-BE49-F238E27FC236}">
                      <a16:creationId xmlns:a16="http://schemas.microsoft.com/office/drawing/2014/main" id="{FE2C8D59-3B0C-78E5-AE72-A3357639F312}"/>
                    </a:ext>
                  </a:extLst>
                </p14:cNvPr>
                <p14:cNvContentPartPr/>
                <p14:nvPr/>
              </p14:nvContentPartPr>
              <p14:xfrm>
                <a:off x="3126573" y="1824681"/>
                <a:ext cx="176760" cy="372240"/>
              </p14:xfrm>
            </p:contentPart>
          </mc:Choice>
          <mc:Fallback>
            <p:pic>
              <p:nvPicPr>
                <p:cNvPr id="162" name="Ink 161">
                  <a:extLst>
                    <a:ext uri="{FF2B5EF4-FFF2-40B4-BE49-F238E27FC236}">
                      <a16:creationId xmlns:a16="http://schemas.microsoft.com/office/drawing/2014/main" id="{FE2C8D59-3B0C-78E5-AE72-A3357639F312}"/>
                    </a:ext>
                  </a:extLst>
                </p:cNvPr>
                <p:cNvPicPr/>
                <p:nvPr/>
              </p:nvPicPr>
              <p:blipFill>
                <a:blip r:embed="rId265"/>
                <a:stretch>
                  <a:fillRect/>
                </a:stretch>
              </p:blipFill>
              <p:spPr>
                <a:xfrm>
                  <a:off x="3108573" y="1806681"/>
                  <a:ext cx="212400" cy="40788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64" name="Ink 163">
                  <a:extLst>
                    <a:ext uri="{FF2B5EF4-FFF2-40B4-BE49-F238E27FC236}">
                      <a16:creationId xmlns:a16="http://schemas.microsoft.com/office/drawing/2014/main" id="{7608EB53-80F5-330B-14ED-9340F7D976ED}"/>
                    </a:ext>
                  </a:extLst>
                </p14:cNvPr>
                <p14:cNvContentPartPr/>
                <p14:nvPr/>
              </p14:nvContentPartPr>
              <p14:xfrm>
                <a:off x="3824253" y="1957161"/>
                <a:ext cx="195480" cy="272160"/>
              </p14:xfrm>
            </p:contentPart>
          </mc:Choice>
          <mc:Fallback>
            <p:pic>
              <p:nvPicPr>
                <p:cNvPr id="164" name="Ink 163">
                  <a:extLst>
                    <a:ext uri="{FF2B5EF4-FFF2-40B4-BE49-F238E27FC236}">
                      <a16:creationId xmlns:a16="http://schemas.microsoft.com/office/drawing/2014/main" id="{7608EB53-80F5-330B-14ED-9340F7D976ED}"/>
                    </a:ext>
                  </a:extLst>
                </p:cNvPr>
                <p:cNvPicPr/>
                <p:nvPr/>
              </p:nvPicPr>
              <p:blipFill>
                <a:blip r:embed="rId267"/>
                <a:stretch>
                  <a:fillRect/>
                </a:stretch>
              </p:blipFill>
              <p:spPr>
                <a:xfrm>
                  <a:off x="3806613" y="1939521"/>
                  <a:ext cx="23112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65" name="Ink 164">
                  <a:extLst>
                    <a:ext uri="{FF2B5EF4-FFF2-40B4-BE49-F238E27FC236}">
                      <a16:creationId xmlns:a16="http://schemas.microsoft.com/office/drawing/2014/main" id="{D3C18B2A-6402-C43B-D791-4CD9AACC0082}"/>
                    </a:ext>
                  </a:extLst>
                </p14:cNvPr>
                <p14:cNvContentPartPr/>
                <p14:nvPr/>
              </p14:nvContentPartPr>
              <p14:xfrm>
                <a:off x="3875013" y="1949601"/>
                <a:ext cx="338760" cy="267480"/>
              </p14:xfrm>
            </p:contentPart>
          </mc:Choice>
          <mc:Fallback>
            <p:pic>
              <p:nvPicPr>
                <p:cNvPr id="165" name="Ink 164">
                  <a:extLst>
                    <a:ext uri="{FF2B5EF4-FFF2-40B4-BE49-F238E27FC236}">
                      <a16:creationId xmlns:a16="http://schemas.microsoft.com/office/drawing/2014/main" id="{D3C18B2A-6402-C43B-D791-4CD9AACC0082}"/>
                    </a:ext>
                  </a:extLst>
                </p:cNvPr>
                <p:cNvPicPr/>
                <p:nvPr/>
              </p:nvPicPr>
              <p:blipFill>
                <a:blip r:embed="rId269"/>
                <a:stretch>
                  <a:fillRect/>
                </a:stretch>
              </p:blipFill>
              <p:spPr>
                <a:xfrm>
                  <a:off x="3857373" y="1931961"/>
                  <a:ext cx="37440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66" name="Ink 165">
                  <a:extLst>
                    <a:ext uri="{FF2B5EF4-FFF2-40B4-BE49-F238E27FC236}">
                      <a16:creationId xmlns:a16="http://schemas.microsoft.com/office/drawing/2014/main" id="{4F421315-7CC3-E232-30EB-5AAFA1024909}"/>
                    </a:ext>
                  </a:extLst>
                </p14:cNvPr>
                <p14:cNvContentPartPr/>
                <p14:nvPr/>
              </p14:nvContentPartPr>
              <p14:xfrm>
                <a:off x="4288293" y="2020881"/>
                <a:ext cx="23040" cy="201600"/>
              </p14:xfrm>
            </p:contentPart>
          </mc:Choice>
          <mc:Fallback>
            <p:pic>
              <p:nvPicPr>
                <p:cNvPr id="166" name="Ink 165">
                  <a:extLst>
                    <a:ext uri="{FF2B5EF4-FFF2-40B4-BE49-F238E27FC236}">
                      <a16:creationId xmlns:a16="http://schemas.microsoft.com/office/drawing/2014/main" id="{4F421315-7CC3-E232-30EB-5AAFA1024909}"/>
                    </a:ext>
                  </a:extLst>
                </p:cNvPr>
                <p:cNvPicPr/>
                <p:nvPr/>
              </p:nvPicPr>
              <p:blipFill>
                <a:blip r:embed="rId271"/>
                <a:stretch>
                  <a:fillRect/>
                </a:stretch>
              </p:blipFill>
              <p:spPr>
                <a:xfrm>
                  <a:off x="4270293" y="2003241"/>
                  <a:ext cx="5868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67" name="Ink 166">
                  <a:extLst>
                    <a:ext uri="{FF2B5EF4-FFF2-40B4-BE49-F238E27FC236}">
                      <a16:creationId xmlns:a16="http://schemas.microsoft.com/office/drawing/2014/main" id="{941D2545-5EDD-6115-9BF6-362ABEDEED13}"/>
                    </a:ext>
                  </a:extLst>
                </p14:cNvPr>
                <p14:cNvContentPartPr/>
                <p14:nvPr/>
              </p14:nvContentPartPr>
              <p14:xfrm>
                <a:off x="4379373" y="1992081"/>
                <a:ext cx="143280" cy="201600"/>
              </p14:xfrm>
            </p:contentPart>
          </mc:Choice>
          <mc:Fallback>
            <p:pic>
              <p:nvPicPr>
                <p:cNvPr id="167" name="Ink 166">
                  <a:extLst>
                    <a:ext uri="{FF2B5EF4-FFF2-40B4-BE49-F238E27FC236}">
                      <a16:creationId xmlns:a16="http://schemas.microsoft.com/office/drawing/2014/main" id="{941D2545-5EDD-6115-9BF6-362ABEDEED13}"/>
                    </a:ext>
                  </a:extLst>
                </p:cNvPr>
                <p:cNvPicPr/>
                <p:nvPr/>
              </p:nvPicPr>
              <p:blipFill>
                <a:blip r:embed="rId273"/>
                <a:stretch>
                  <a:fillRect/>
                </a:stretch>
              </p:blipFill>
              <p:spPr>
                <a:xfrm>
                  <a:off x="4361733" y="1974441"/>
                  <a:ext cx="17892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68" name="Ink 167">
                  <a:extLst>
                    <a:ext uri="{FF2B5EF4-FFF2-40B4-BE49-F238E27FC236}">
                      <a16:creationId xmlns:a16="http://schemas.microsoft.com/office/drawing/2014/main" id="{872C109A-BDD9-C5B6-5B46-B65E72C0B8AE}"/>
                    </a:ext>
                  </a:extLst>
                </p14:cNvPr>
                <p14:cNvContentPartPr/>
                <p14:nvPr/>
              </p14:nvContentPartPr>
              <p14:xfrm>
                <a:off x="4538133" y="1993521"/>
                <a:ext cx="147960" cy="180000"/>
              </p14:xfrm>
            </p:contentPart>
          </mc:Choice>
          <mc:Fallback>
            <p:pic>
              <p:nvPicPr>
                <p:cNvPr id="168" name="Ink 167">
                  <a:extLst>
                    <a:ext uri="{FF2B5EF4-FFF2-40B4-BE49-F238E27FC236}">
                      <a16:creationId xmlns:a16="http://schemas.microsoft.com/office/drawing/2014/main" id="{872C109A-BDD9-C5B6-5B46-B65E72C0B8AE}"/>
                    </a:ext>
                  </a:extLst>
                </p:cNvPr>
                <p:cNvPicPr/>
                <p:nvPr/>
              </p:nvPicPr>
              <p:blipFill>
                <a:blip r:embed="rId275"/>
                <a:stretch>
                  <a:fillRect/>
                </a:stretch>
              </p:blipFill>
              <p:spPr>
                <a:xfrm>
                  <a:off x="4520133" y="1975521"/>
                  <a:ext cx="18360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69" name="Ink 168">
                  <a:extLst>
                    <a:ext uri="{FF2B5EF4-FFF2-40B4-BE49-F238E27FC236}">
                      <a16:creationId xmlns:a16="http://schemas.microsoft.com/office/drawing/2014/main" id="{D3C6D4D9-6A85-50F3-21B7-4E1B9C858809}"/>
                    </a:ext>
                  </a:extLst>
                </p14:cNvPr>
                <p14:cNvContentPartPr/>
                <p14:nvPr/>
              </p14:nvContentPartPr>
              <p14:xfrm>
                <a:off x="3609333" y="1972641"/>
                <a:ext cx="147960" cy="208800"/>
              </p14:xfrm>
            </p:contentPart>
          </mc:Choice>
          <mc:Fallback>
            <p:pic>
              <p:nvPicPr>
                <p:cNvPr id="169" name="Ink 168">
                  <a:extLst>
                    <a:ext uri="{FF2B5EF4-FFF2-40B4-BE49-F238E27FC236}">
                      <a16:creationId xmlns:a16="http://schemas.microsoft.com/office/drawing/2014/main" id="{D3C6D4D9-6A85-50F3-21B7-4E1B9C858809}"/>
                    </a:ext>
                  </a:extLst>
                </p:cNvPr>
                <p:cNvPicPr/>
                <p:nvPr/>
              </p:nvPicPr>
              <p:blipFill>
                <a:blip r:embed="rId277"/>
                <a:stretch>
                  <a:fillRect/>
                </a:stretch>
              </p:blipFill>
              <p:spPr>
                <a:xfrm>
                  <a:off x="3591333" y="1955001"/>
                  <a:ext cx="18360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70" name="Ink 169">
                  <a:extLst>
                    <a:ext uri="{FF2B5EF4-FFF2-40B4-BE49-F238E27FC236}">
                      <a16:creationId xmlns:a16="http://schemas.microsoft.com/office/drawing/2014/main" id="{64FF0663-CED4-DA78-30B6-E5B5BF9E99FA}"/>
                    </a:ext>
                  </a:extLst>
                </p14:cNvPr>
                <p14:cNvContentPartPr/>
                <p14:nvPr/>
              </p14:nvContentPartPr>
              <p14:xfrm>
                <a:off x="3479373" y="1956441"/>
                <a:ext cx="149760" cy="273600"/>
              </p14:xfrm>
            </p:contentPart>
          </mc:Choice>
          <mc:Fallback>
            <p:pic>
              <p:nvPicPr>
                <p:cNvPr id="170" name="Ink 169">
                  <a:extLst>
                    <a:ext uri="{FF2B5EF4-FFF2-40B4-BE49-F238E27FC236}">
                      <a16:creationId xmlns:a16="http://schemas.microsoft.com/office/drawing/2014/main" id="{64FF0663-CED4-DA78-30B6-E5B5BF9E99FA}"/>
                    </a:ext>
                  </a:extLst>
                </p:cNvPr>
                <p:cNvPicPr/>
                <p:nvPr/>
              </p:nvPicPr>
              <p:blipFill>
                <a:blip r:embed="rId279"/>
                <a:stretch>
                  <a:fillRect/>
                </a:stretch>
              </p:blipFill>
              <p:spPr>
                <a:xfrm>
                  <a:off x="3461733" y="1938801"/>
                  <a:ext cx="185400" cy="309240"/>
                </a:xfrm>
                <a:prstGeom prst="rect">
                  <a:avLst/>
                </a:prstGeom>
              </p:spPr>
            </p:pic>
          </mc:Fallback>
        </mc:AlternateContent>
      </p:grpSp>
      <p:grpSp>
        <p:nvGrpSpPr>
          <p:cNvPr id="200" name="Group 199">
            <a:extLst>
              <a:ext uri="{FF2B5EF4-FFF2-40B4-BE49-F238E27FC236}">
                <a16:creationId xmlns:a16="http://schemas.microsoft.com/office/drawing/2014/main" id="{F8EDC344-787F-7DB9-F0A4-BA78BF6E863B}"/>
              </a:ext>
            </a:extLst>
          </p:cNvPr>
          <p:cNvGrpSpPr/>
          <p:nvPr/>
        </p:nvGrpSpPr>
        <p:grpSpPr>
          <a:xfrm>
            <a:off x="10238013" y="4422081"/>
            <a:ext cx="1681200" cy="977400"/>
            <a:chOff x="10238013" y="4422081"/>
            <a:chExt cx="1681200" cy="977400"/>
          </a:xfrm>
        </p:grpSpPr>
        <mc:AlternateContent xmlns:mc="http://schemas.openxmlformats.org/markup-compatibility/2006">
          <mc:Choice xmlns:p14="http://schemas.microsoft.com/office/powerpoint/2010/main" xmlns:aink="http://schemas.microsoft.com/office/drawing/2016/ink" Requires="p14 aink">
            <p:contentPart p14:bwMode="auto" r:id="rId280">
              <p14:nvContentPartPr>
                <p14:cNvPr id="191" name="Ink 190">
                  <a:extLst>
                    <a:ext uri="{FF2B5EF4-FFF2-40B4-BE49-F238E27FC236}">
                      <a16:creationId xmlns:a16="http://schemas.microsoft.com/office/drawing/2014/main" id="{D244F64F-DA8B-BAFA-BBD0-9AAC951C8583}"/>
                    </a:ext>
                  </a:extLst>
                </p14:cNvPr>
                <p14:cNvContentPartPr/>
                <p14:nvPr/>
              </p14:nvContentPartPr>
              <p14:xfrm>
                <a:off x="10428813" y="4422081"/>
                <a:ext cx="302400" cy="311040"/>
              </p14:xfrm>
            </p:contentPart>
          </mc:Choice>
          <mc:Fallback>
            <p:pic>
              <p:nvPicPr>
                <p:cNvPr id="191" name="Ink 190">
                  <a:extLst>
                    <a:ext uri="{FF2B5EF4-FFF2-40B4-BE49-F238E27FC236}">
                      <a16:creationId xmlns:a16="http://schemas.microsoft.com/office/drawing/2014/main" id="{D244F64F-DA8B-BAFA-BBD0-9AAC951C8583}"/>
                    </a:ext>
                  </a:extLst>
                </p:cNvPr>
                <p:cNvPicPr/>
                <p:nvPr/>
              </p:nvPicPr>
              <p:blipFill>
                <a:blip r:embed="rId281"/>
                <a:stretch>
                  <a:fillRect/>
                </a:stretch>
              </p:blipFill>
              <p:spPr>
                <a:xfrm>
                  <a:off x="10410813" y="4404081"/>
                  <a:ext cx="338040" cy="346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82">
              <p14:nvContentPartPr>
                <p14:cNvPr id="192" name="Ink 191">
                  <a:extLst>
                    <a:ext uri="{FF2B5EF4-FFF2-40B4-BE49-F238E27FC236}">
                      <a16:creationId xmlns:a16="http://schemas.microsoft.com/office/drawing/2014/main" id="{800B63DF-E35B-4E73-31CD-F0CFC80B1277}"/>
                    </a:ext>
                  </a:extLst>
                </p14:cNvPr>
                <p14:cNvContentPartPr/>
                <p14:nvPr/>
              </p14:nvContentPartPr>
              <p14:xfrm>
                <a:off x="10841373" y="4448001"/>
                <a:ext cx="340560" cy="324720"/>
              </p14:xfrm>
            </p:contentPart>
          </mc:Choice>
          <mc:Fallback>
            <p:pic>
              <p:nvPicPr>
                <p:cNvPr id="192" name="Ink 191">
                  <a:extLst>
                    <a:ext uri="{FF2B5EF4-FFF2-40B4-BE49-F238E27FC236}">
                      <a16:creationId xmlns:a16="http://schemas.microsoft.com/office/drawing/2014/main" id="{800B63DF-E35B-4E73-31CD-F0CFC80B1277}"/>
                    </a:ext>
                  </a:extLst>
                </p:cNvPr>
                <p:cNvPicPr/>
                <p:nvPr/>
              </p:nvPicPr>
              <p:blipFill>
                <a:blip r:embed="rId283"/>
                <a:stretch>
                  <a:fillRect/>
                </a:stretch>
              </p:blipFill>
              <p:spPr>
                <a:xfrm>
                  <a:off x="10823733" y="4430001"/>
                  <a:ext cx="376200" cy="360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84">
              <p14:nvContentPartPr>
                <p14:cNvPr id="193" name="Ink 192">
                  <a:extLst>
                    <a:ext uri="{FF2B5EF4-FFF2-40B4-BE49-F238E27FC236}">
                      <a16:creationId xmlns:a16="http://schemas.microsoft.com/office/drawing/2014/main" id="{DAC53384-7FB5-F5CD-57FD-B4A68E20DAF0}"/>
                    </a:ext>
                  </a:extLst>
                </p14:cNvPr>
                <p14:cNvContentPartPr/>
                <p14:nvPr/>
              </p14:nvContentPartPr>
              <p14:xfrm>
                <a:off x="11302893" y="4486521"/>
                <a:ext cx="30960" cy="260640"/>
              </p14:xfrm>
            </p:contentPart>
          </mc:Choice>
          <mc:Fallback>
            <p:pic>
              <p:nvPicPr>
                <p:cNvPr id="193" name="Ink 192">
                  <a:extLst>
                    <a:ext uri="{FF2B5EF4-FFF2-40B4-BE49-F238E27FC236}">
                      <a16:creationId xmlns:a16="http://schemas.microsoft.com/office/drawing/2014/main" id="{DAC53384-7FB5-F5CD-57FD-B4A68E20DAF0}"/>
                    </a:ext>
                  </a:extLst>
                </p:cNvPr>
                <p:cNvPicPr/>
                <p:nvPr/>
              </p:nvPicPr>
              <p:blipFill>
                <a:blip r:embed="rId285"/>
                <a:stretch>
                  <a:fillRect/>
                </a:stretch>
              </p:blipFill>
              <p:spPr>
                <a:xfrm>
                  <a:off x="11284893" y="4468521"/>
                  <a:ext cx="66600" cy="296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86">
              <p14:nvContentPartPr>
                <p14:cNvPr id="194" name="Ink 193">
                  <a:extLst>
                    <a:ext uri="{FF2B5EF4-FFF2-40B4-BE49-F238E27FC236}">
                      <a16:creationId xmlns:a16="http://schemas.microsoft.com/office/drawing/2014/main" id="{477BC9B1-1A74-6423-C82A-670608D88D27}"/>
                    </a:ext>
                  </a:extLst>
                </p14:cNvPr>
                <p14:cNvContentPartPr/>
                <p14:nvPr/>
              </p14:nvContentPartPr>
              <p14:xfrm>
                <a:off x="11395773" y="4471041"/>
                <a:ext cx="166320" cy="259560"/>
              </p14:xfrm>
            </p:contentPart>
          </mc:Choice>
          <mc:Fallback>
            <p:pic>
              <p:nvPicPr>
                <p:cNvPr id="194" name="Ink 193">
                  <a:extLst>
                    <a:ext uri="{FF2B5EF4-FFF2-40B4-BE49-F238E27FC236}">
                      <a16:creationId xmlns:a16="http://schemas.microsoft.com/office/drawing/2014/main" id="{477BC9B1-1A74-6423-C82A-670608D88D27}"/>
                    </a:ext>
                  </a:extLst>
                </p:cNvPr>
                <p:cNvPicPr/>
                <p:nvPr/>
              </p:nvPicPr>
              <p:blipFill>
                <a:blip r:embed="rId287"/>
                <a:stretch>
                  <a:fillRect/>
                </a:stretch>
              </p:blipFill>
              <p:spPr>
                <a:xfrm>
                  <a:off x="11377773" y="4453041"/>
                  <a:ext cx="201960" cy="295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88">
              <p14:nvContentPartPr>
                <p14:cNvPr id="195" name="Ink 194">
                  <a:extLst>
                    <a:ext uri="{FF2B5EF4-FFF2-40B4-BE49-F238E27FC236}">
                      <a16:creationId xmlns:a16="http://schemas.microsoft.com/office/drawing/2014/main" id="{E3F26C6F-24ED-6FBB-D7ED-B9BDC1CF4C37}"/>
                    </a:ext>
                  </a:extLst>
                </p14:cNvPr>
                <p14:cNvContentPartPr/>
                <p14:nvPr/>
              </p14:nvContentPartPr>
              <p14:xfrm>
                <a:off x="11633373" y="4433241"/>
                <a:ext cx="275760" cy="285480"/>
              </p14:xfrm>
            </p:contentPart>
          </mc:Choice>
          <mc:Fallback>
            <p:pic>
              <p:nvPicPr>
                <p:cNvPr id="195" name="Ink 194">
                  <a:extLst>
                    <a:ext uri="{FF2B5EF4-FFF2-40B4-BE49-F238E27FC236}">
                      <a16:creationId xmlns:a16="http://schemas.microsoft.com/office/drawing/2014/main" id="{E3F26C6F-24ED-6FBB-D7ED-B9BDC1CF4C37}"/>
                    </a:ext>
                  </a:extLst>
                </p:cNvPr>
                <p:cNvPicPr/>
                <p:nvPr/>
              </p:nvPicPr>
              <p:blipFill>
                <a:blip r:embed="rId289"/>
                <a:stretch>
                  <a:fillRect/>
                </a:stretch>
              </p:blipFill>
              <p:spPr>
                <a:xfrm>
                  <a:off x="11615373" y="4415601"/>
                  <a:ext cx="311400" cy="321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90">
              <p14:nvContentPartPr>
                <p14:cNvPr id="196" name="Ink 195">
                  <a:extLst>
                    <a:ext uri="{FF2B5EF4-FFF2-40B4-BE49-F238E27FC236}">
                      <a16:creationId xmlns:a16="http://schemas.microsoft.com/office/drawing/2014/main" id="{0C6218E6-C0AB-6B23-6959-DADDF692444B}"/>
                    </a:ext>
                  </a:extLst>
                </p14:cNvPr>
                <p14:cNvContentPartPr/>
                <p14:nvPr/>
              </p14:nvContentPartPr>
              <p14:xfrm>
                <a:off x="10238013" y="4932201"/>
                <a:ext cx="1681200" cy="47520"/>
              </p14:xfrm>
            </p:contentPart>
          </mc:Choice>
          <mc:Fallback>
            <p:pic>
              <p:nvPicPr>
                <p:cNvPr id="196" name="Ink 195">
                  <a:extLst>
                    <a:ext uri="{FF2B5EF4-FFF2-40B4-BE49-F238E27FC236}">
                      <a16:creationId xmlns:a16="http://schemas.microsoft.com/office/drawing/2014/main" id="{0C6218E6-C0AB-6B23-6959-DADDF692444B}"/>
                    </a:ext>
                  </a:extLst>
                </p:cNvPr>
                <p:cNvPicPr/>
                <p:nvPr/>
              </p:nvPicPr>
              <p:blipFill>
                <a:blip r:embed="rId291"/>
                <a:stretch>
                  <a:fillRect/>
                </a:stretch>
              </p:blipFill>
              <p:spPr>
                <a:xfrm>
                  <a:off x="10220013" y="4914201"/>
                  <a:ext cx="1716840" cy="83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92">
              <p14:nvContentPartPr>
                <p14:cNvPr id="198" name="Ink 197">
                  <a:extLst>
                    <a:ext uri="{FF2B5EF4-FFF2-40B4-BE49-F238E27FC236}">
                      <a16:creationId xmlns:a16="http://schemas.microsoft.com/office/drawing/2014/main" id="{7B240ED9-6925-7701-9283-3C019B329AD3}"/>
                    </a:ext>
                  </a:extLst>
                </p14:cNvPr>
                <p14:cNvContentPartPr/>
                <p14:nvPr/>
              </p14:nvContentPartPr>
              <p14:xfrm>
                <a:off x="10938933" y="5080521"/>
                <a:ext cx="65520" cy="318960"/>
              </p14:xfrm>
            </p:contentPart>
          </mc:Choice>
          <mc:Fallback>
            <p:pic>
              <p:nvPicPr>
                <p:cNvPr id="198" name="Ink 197">
                  <a:extLst>
                    <a:ext uri="{FF2B5EF4-FFF2-40B4-BE49-F238E27FC236}">
                      <a16:creationId xmlns:a16="http://schemas.microsoft.com/office/drawing/2014/main" id="{7B240ED9-6925-7701-9283-3C019B329AD3}"/>
                    </a:ext>
                  </a:extLst>
                </p:cNvPr>
                <p:cNvPicPr/>
                <p:nvPr/>
              </p:nvPicPr>
              <p:blipFill>
                <a:blip r:embed="rId293"/>
                <a:stretch>
                  <a:fillRect/>
                </a:stretch>
              </p:blipFill>
              <p:spPr>
                <a:xfrm>
                  <a:off x="10921293" y="5062881"/>
                  <a:ext cx="101160" cy="354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94">
              <p14:nvContentPartPr>
                <p14:cNvPr id="199" name="Ink 198">
                  <a:extLst>
                    <a:ext uri="{FF2B5EF4-FFF2-40B4-BE49-F238E27FC236}">
                      <a16:creationId xmlns:a16="http://schemas.microsoft.com/office/drawing/2014/main" id="{5EA8E604-9DA4-C274-BB48-7218459A74AE}"/>
                    </a:ext>
                  </a:extLst>
                </p14:cNvPr>
                <p14:cNvContentPartPr/>
                <p14:nvPr/>
              </p14:nvContentPartPr>
              <p14:xfrm>
                <a:off x="10747773" y="4969281"/>
                <a:ext cx="351720" cy="250560"/>
              </p14:xfrm>
            </p:contentPart>
          </mc:Choice>
          <mc:Fallback>
            <p:pic>
              <p:nvPicPr>
                <p:cNvPr id="199" name="Ink 198">
                  <a:extLst>
                    <a:ext uri="{FF2B5EF4-FFF2-40B4-BE49-F238E27FC236}">
                      <a16:creationId xmlns:a16="http://schemas.microsoft.com/office/drawing/2014/main" id="{5EA8E604-9DA4-C274-BB48-7218459A74AE}"/>
                    </a:ext>
                  </a:extLst>
                </p:cNvPr>
                <p:cNvPicPr/>
                <p:nvPr/>
              </p:nvPicPr>
              <p:blipFill>
                <a:blip r:embed="rId295"/>
                <a:stretch>
                  <a:fillRect/>
                </a:stretch>
              </p:blipFill>
              <p:spPr>
                <a:xfrm>
                  <a:off x="10730133" y="4951281"/>
                  <a:ext cx="387360" cy="286200"/>
                </a:xfrm>
                <a:prstGeom prst="rect">
                  <a:avLst/>
                </a:prstGeom>
              </p:spPr>
            </p:pic>
          </mc:Fallback>
        </mc:AlternateContent>
      </p:grpSp>
      <p:grpSp>
        <p:nvGrpSpPr>
          <p:cNvPr id="204" name="Group 203">
            <a:extLst>
              <a:ext uri="{FF2B5EF4-FFF2-40B4-BE49-F238E27FC236}">
                <a16:creationId xmlns:a16="http://schemas.microsoft.com/office/drawing/2014/main" id="{B2C04B85-1F00-B0E7-0643-22C368191B62}"/>
              </a:ext>
            </a:extLst>
          </p:cNvPr>
          <p:cNvGrpSpPr/>
          <p:nvPr/>
        </p:nvGrpSpPr>
        <p:grpSpPr>
          <a:xfrm>
            <a:off x="5135013" y="318801"/>
            <a:ext cx="6177960" cy="3609720"/>
            <a:chOff x="5135013" y="318801"/>
            <a:chExt cx="6177960" cy="3609720"/>
          </a:xfrm>
        </p:grpSpPr>
        <mc:AlternateContent xmlns:mc="http://schemas.openxmlformats.org/markup-compatibility/2006">
          <mc:Choice xmlns:p14="http://schemas.microsoft.com/office/powerpoint/2010/main" xmlns:aink="http://schemas.microsoft.com/office/drawing/2016/ink" Requires="p14 aink">
            <p:contentPart p14:bwMode="auto" r:id="rId296">
              <p14:nvContentPartPr>
                <p14:cNvPr id="172" name="Ink 171">
                  <a:extLst>
                    <a:ext uri="{FF2B5EF4-FFF2-40B4-BE49-F238E27FC236}">
                      <a16:creationId xmlns:a16="http://schemas.microsoft.com/office/drawing/2014/main" id="{D4D0855E-3394-931B-2B96-31AA40A87ADC}"/>
                    </a:ext>
                  </a:extLst>
                </p14:cNvPr>
                <p14:cNvContentPartPr/>
                <p14:nvPr/>
              </p14:nvContentPartPr>
              <p14:xfrm>
                <a:off x="5135013" y="768441"/>
                <a:ext cx="2224080" cy="1221120"/>
              </p14:xfrm>
            </p:contentPart>
          </mc:Choice>
          <mc:Fallback>
            <p:pic>
              <p:nvPicPr>
                <p:cNvPr id="172" name="Ink 171">
                  <a:extLst>
                    <a:ext uri="{FF2B5EF4-FFF2-40B4-BE49-F238E27FC236}">
                      <a16:creationId xmlns:a16="http://schemas.microsoft.com/office/drawing/2014/main" id="{D4D0855E-3394-931B-2B96-31AA40A87ADC}"/>
                    </a:ext>
                  </a:extLst>
                </p:cNvPr>
                <p:cNvPicPr/>
                <p:nvPr/>
              </p:nvPicPr>
              <p:blipFill>
                <a:blip r:embed="rId297"/>
                <a:stretch>
                  <a:fillRect/>
                </a:stretch>
              </p:blipFill>
              <p:spPr>
                <a:xfrm>
                  <a:off x="5117373" y="750441"/>
                  <a:ext cx="2259720" cy="1256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98">
              <p14:nvContentPartPr>
                <p14:cNvPr id="173" name="Ink 172">
                  <a:extLst>
                    <a:ext uri="{FF2B5EF4-FFF2-40B4-BE49-F238E27FC236}">
                      <a16:creationId xmlns:a16="http://schemas.microsoft.com/office/drawing/2014/main" id="{445120C9-8328-E83D-3482-0E22ECEC9F6E}"/>
                    </a:ext>
                  </a:extLst>
                </p14:cNvPr>
                <p14:cNvContentPartPr/>
                <p14:nvPr/>
              </p14:nvContentPartPr>
              <p14:xfrm>
                <a:off x="7245333" y="1906041"/>
                <a:ext cx="211680" cy="131040"/>
              </p14:xfrm>
            </p:contentPart>
          </mc:Choice>
          <mc:Fallback>
            <p:pic>
              <p:nvPicPr>
                <p:cNvPr id="173" name="Ink 172">
                  <a:extLst>
                    <a:ext uri="{FF2B5EF4-FFF2-40B4-BE49-F238E27FC236}">
                      <a16:creationId xmlns:a16="http://schemas.microsoft.com/office/drawing/2014/main" id="{445120C9-8328-E83D-3482-0E22ECEC9F6E}"/>
                    </a:ext>
                  </a:extLst>
                </p:cNvPr>
                <p:cNvPicPr/>
                <p:nvPr/>
              </p:nvPicPr>
              <p:blipFill>
                <a:blip r:embed="rId299"/>
                <a:stretch>
                  <a:fillRect/>
                </a:stretch>
              </p:blipFill>
              <p:spPr>
                <a:xfrm>
                  <a:off x="7227693" y="1888401"/>
                  <a:ext cx="247320" cy="166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00">
              <p14:nvContentPartPr>
                <p14:cNvPr id="175" name="Ink 174">
                  <a:extLst>
                    <a:ext uri="{FF2B5EF4-FFF2-40B4-BE49-F238E27FC236}">
                      <a16:creationId xmlns:a16="http://schemas.microsoft.com/office/drawing/2014/main" id="{C8DEF51F-D514-5EFE-C0A1-6E8102BE8FB0}"/>
                    </a:ext>
                  </a:extLst>
                </p14:cNvPr>
                <p14:cNvContentPartPr/>
                <p14:nvPr/>
              </p14:nvContentPartPr>
              <p14:xfrm>
                <a:off x="7231293" y="482241"/>
                <a:ext cx="195480" cy="257040"/>
              </p14:xfrm>
            </p:contentPart>
          </mc:Choice>
          <mc:Fallback>
            <p:pic>
              <p:nvPicPr>
                <p:cNvPr id="175" name="Ink 174">
                  <a:extLst>
                    <a:ext uri="{FF2B5EF4-FFF2-40B4-BE49-F238E27FC236}">
                      <a16:creationId xmlns:a16="http://schemas.microsoft.com/office/drawing/2014/main" id="{C8DEF51F-D514-5EFE-C0A1-6E8102BE8FB0}"/>
                    </a:ext>
                  </a:extLst>
                </p:cNvPr>
                <p:cNvPicPr/>
                <p:nvPr/>
              </p:nvPicPr>
              <p:blipFill>
                <a:blip r:embed="rId301"/>
                <a:stretch>
                  <a:fillRect/>
                </a:stretch>
              </p:blipFill>
              <p:spPr>
                <a:xfrm>
                  <a:off x="7213293" y="464241"/>
                  <a:ext cx="231120" cy="292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02">
              <p14:nvContentPartPr>
                <p14:cNvPr id="176" name="Ink 175">
                  <a:extLst>
                    <a:ext uri="{FF2B5EF4-FFF2-40B4-BE49-F238E27FC236}">
                      <a16:creationId xmlns:a16="http://schemas.microsoft.com/office/drawing/2014/main" id="{D39C7CCB-B214-8543-9B19-611EB295574C}"/>
                    </a:ext>
                  </a:extLst>
                </p14:cNvPr>
                <p14:cNvContentPartPr/>
                <p14:nvPr/>
              </p14:nvContentPartPr>
              <p14:xfrm>
                <a:off x="7515333" y="472881"/>
                <a:ext cx="213480" cy="234720"/>
              </p14:xfrm>
            </p:contentPart>
          </mc:Choice>
          <mc:Fallback>
            <p:pic>
              <p:nvPicPr>
                <p:cNvPr id="176" name="Ink 175">
                  <a:extLst>
                    <a:ext uri="{FF2B5EF4-FFF2-40B4-BE49-F238E27FC236}">
                      <a16:creationId xmlns:a16="http://schemas.microsoft.com/office/drawing/2014/main" id="{D39C7CCB-B214-8543-9B19-611EB295574C}"/>
                    </a:ext>
                  </a:extLst>
                </p:cNvPr>
                <p:cNvPicPr/>
                <p:nvPr/>
              </p:nvPicPr>
              <p:blipFill>
                <a:blip r:embed="rId303"/>
                <a:stretch>
                  <a:fillRect/>
                </a:stretch>
              </p:blipFill>
              <p:spPr>
                <a:xfrm>
                  <a:off x="7497693" y="455241"/>
                  <a:ext cx="249120" cy="270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04">
              <p14:nvContentPartPr>
                <p14:cNvPr id="177" name="Ink 176">
                  <a:extLst>
                    <a:ext uri="{FF2B5EF4-FFF2-40B4-BE49-F238E27FC236}">
                      <a16:creationId xmlns:a16="http://schemas.microsoft.com/office/drawing/2014/main" id="{33A583FE-1A79-62A2-1C6B-1B68748DA8D8}"/>
                    </a:ext>
                  </a:extLst>
                </p14:cNvPr>
                <p14:cNvContentPartPr/>
                <p14:nvPr/>
              </p14:nvContentPartPr>
              <p14:xfrm>
                <a:off x="7559973" y="542721"/>
                <a:ext cx="188280" cy="52920"/>
              </p14:xfrm>
            </p:contentPart>
          </mc:Choice>
          <mc:Fallback>
            <p:pic>
              <p:nvPicPr>
                <p:cNvPr id="177" name="Ink 176">
                  <a:extLst>
                    <a:ext uri="{FF2B5EF4-FFF2-40B4-BE49-F238E27FC236}">
                      <a16:creationId xmlns:a16="http://schemas.microsoft.com/office/drawing/2014/main" id="{33A583FE-1A79-62A2-1C6B-1B68748DA8D8}"/>
                    </a:ext>
                  </a:extLst>
                </p:cNvPr>
                <p:cNvPicPr/>
                <p:nvPr/>
              </p:nvPicPr>
              <p:blipFill>
                <a:blip r:embed="rId305"/>
                <a:stretch>
                  <a:fillRect/>
                </a:stretch>
              </p:blipFill>
              <p:spPr>
                <a:xfrm>
                  <a:off x="7542333" y="525081"/>
                  <a:ext cx="223920" cy="88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06">
              <p14:nvContentPartPr>
                <p14:cNvPr id="178" name="Ink 177">
                  <a:extLst>
                    <a:ext uri="{FF2B5EF4-FFF2-40B4-BE49-F238E27FC236}">
                      <a16:creationId xmlns:a16="http://schemas.microsoft.com/office/drawing/2014/main" id="{362BF15A-3C71-5DE9-E60F-D4FB7825474B}"/>
                    </a:ext>
                  </a:extLst>
                </p14:cNvPr>
                <p14:cNvContentPartPr/>
                <p14:nvPr/>
              </p14:nvContentPartPr>
              <p14:xfrm>
                <a:off x="7956693" y="587001"/>
                <a:ext cx="17280" cy="92160"/>
              </p14:xfrm>
            </p:contentPart>
          </mc:Choice>
          <mc:Fallback>
            <p:pic>
              <p:nvPicPr>
                <p:cNvPr id="178" name="Ink 177">
                  <a:extLst>
                    <a:ext uri="{FF2B5EF4-FFF2-40B4-BE49-F238E27FC236}">
                      <a16:creationId xmlns:a16="http://schemas.microsoft.com/office/drawing/2014/main" id="{362BF15A-3C71-5DE9-E60F-D4FB7825474B}"/>
                    </a:ext>
                  </a:extLst>
                </p:cNvPr>
                <p:cNvPicPr/>
                <p:nvPr/>
              </p:nvPicPr>
              <p:blipFill>
                <a:blip r:embed="rId307"/>
                <a:stretch>
                  <a:fillRect/>
                </a:stretch>
              </p:blipFill>
              <p:spPr>
                <a:xfrm>
                  <a:off x="7938693" y="569001"/>
                  <a:ext cx="52920" cy="127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08">
              <p14:nvContentPartPr>
                <p14:cNvPr id="179" name="Ink 178">
                  <a:extLst>
                    <a:ext uri="{FF2B5EF4-FFF2-40B4-BE49-F238E27FC236}">
                      <a16:creationId xmlns:a16="http://schemas.microsoft.com/office/drawing/2014/main" id="{8CB5FED6-6087-E482-A5F2-D0B0C1B6A326}"/>
                    </a:ext>
                  </a:extLst>
                </p14:cNvPr>
                <p14:cNvContentPartPr/>
                <p14:nvPr/>
              </p14:nvContentPartPr>
              <p14:xfrm>
                <a:off x="8165133" y="318801"/>
                <a:ext cx="167040" cy="330840"/>
              </p14:xfrm>
            </p:contentPart>
          </mc:Choice>
          <mc:Fallback>
            <p:pic>
              <p:nvPicPr>
                <p:cNvPr id="179" name="Ink 178">
                  <a:extLst>
                    <a:ext uri="{FF2B5EF4-FFF2-40B4-BE49-F238E27FC236}">
                      <a16:creationId xmlns:a16="http://schemas.microsoft.com/office/drawing/2014/main" id="{8CB5FED6-6087-E482-A5F2-D0B0C1B6A326}"/>
                    </a:ext>
                  </a:extLst>
                </p:cNvPr>
                <p:cNvPicPr/>
                <p:nvPr/>
              </p:nvPicPr>
              <p:blipFill>
                <a:blip r:embed="rId309"/>
                <a:stretch>
                  <a:fillRect/>
                </a:stretch>
              </p:blipFill>
              <p:spPr>
                <a:xfrm>
                  <a:off x="8147493" y="300801"/>
                  <a:ext cx="202680" cy="366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10">
              <p14:nvContentPartPr>
                <p14:cNvPr id="180" name="Ink 179">
                  <a:extLst>
                    <a:ext uri="{FF2B5EF4-FFF2-40B4-BE49-F238E27FC236}">
                      <a16:creationId xmlns:a16="http://schemas.microsoft.com/office/drawing/2014/main" id="{C82770FD-46D4-3D23-5595-8B7EB5674993}"/>
                    </a:ext>
                  </a:extLst>
                </p14:cNvPr>
                <p14:cNvContentPartPr/>
                <p14:nvPr/>
              </p14:nvContentPartPr>
              <p14:xfrm>
                <a:off x="8341893" y="449121"/>
                <a:ext cx="335160" cy="361440"/>
              </p14:xfrm>
            </p:contentPart>
          </mc:Choice>
          <mc:Fallback>
            <p:pic>
              <p:nvPicPr>
                <p:cNvPr id="180" name="Ink 179">
                  <a:extLst>
                    <a:ext uri="{FF2B5EF4-FFF2-40B4-BE49-F238E27FC236}">
                      <a16:creationId xmlns:a16="http://schemas.microsoft.com/office/drawing/2014/main" id="{C82770FD-46D4-3D23-5595-8B7EB5674993}"/>
                    </a:ext>
                  </a:extLst>
                </p:cNvPr>
                <p:cNvPicPr/>
                <p:nvPr/>
              </p:nvPicPr>
              <p:blipFill>
                <a:blip r:embed="rId311"/>
                <a:stretch>
                  <a:fillRect/>
                </a:stretch>
              </p:blipFill>
              <p:spPr>
                <a:xfrm>
                  <a:off x="8323893" y="431121"/>
                  <a:ext cx="370800" cy="3970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12">
              <p14:nvContentPartPr>
                <p14:cNvPr id="181" name="Ink 180">
                  <a:extLst>
                    <a:ext uri="{FF2B5EF4-FFF2-40B4-BE49-F238E27FC236}">
                      <a16:creationId xmlns:a16="http://schemas.microsoft.com/office/drawing/2014/main" id="{0D7F06B1-8B5D-D2D7-3592-273BA0FBCFBD}"/>
                    </a:ext>
                  </a:extLst>
                </p14:cNvPr>
                <p14:cNvContentPartPr/>
                <p14:nvPr/>
              </p14:nvContentPartPr>
              <p14:xfrm>
                <a:off x="8780013" y="481881"/>
                <a:ext cx="25560" cy="169920"/>
              </p14:xfrm>
            </p:contentPart>
          </mc:Choice>
          <mc:Fallback>
            <p:pic>
              <p:nvPicPr>
                <p:cNvPr id="181" name="Ink 180">
                  <a:extLst>
                    <a:ext uri="{FF2B5EF4-FFF2-40B4-BE49-F238E27FC236}">
                      <a16:creationId xmlns:a16="http://schemas.microsoft.com/office/drawing/2014/main" id="{0D7F06B1-8B5D-D2D7-3592-273BA0FBCFBD}"/>
                    </a:ext>
                  </a:extLst>
                </p:cNvPr>
                <p:cNvPicPr/>
                <p:nvPr/>
              </p:nvPicPr>
              <p:blipFill>
                <a:blip r:embed="rId313"/>
                <a:stretch>
                  <a:fillRect/>
                </a:stretch>
              </p:blipFill>
              <p:spPr>
                <a:xfrm>
                  <a:off x="8762013" y="463881"/>
                  <a:ext cx="61200" cy="205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14">
              <p14:nvContentPartPr>
                <p14:cNvPr id="182" name="Ink 181">
                  <a:extLst>
                    <a:ext uri="{FF2B5EF4-FFF2-40B4-BE49-F238E27FC236}">
                      <a16:creationId xmlns:a16="http://schemas.microsoft.com/office/drawing/2014/main" id="{1EC39C16-3DAA-E22F-F93C-FD66CC582FA6}"/>
                    </a:ext>
                  </a:extLst>
                </p14:cNvPr>
                <p14:cNvContentPartPr/>
                <p14:nvPr/>
              </p14:nvContentPartPr>
              <p14:xfrm>
                <a:off x="8776053" y="370641"/>
                <a:ext cx="467640" cy="240840"/>
              </p14:xfrm>
            </p:contentPart>
          </mc:Choice>
          <mc:Fallback>
            <p:pic>
              <p:nvPicPr>
                <p:cNvPr id="182" name="Ink 181">
                  <a:extLst>
                    <a:ext uri="{FF2B5EF4-FFF2-40B4-BE49-F238E27FC236}">
                      <a16:creationId xmlns:a16="http://schemas.microsoft.com/office/drawing/2014/main" id="{1EC39C16-3DAA-E22F-F93C-FD66CC582FA6}"/>
                    </a:ext>
                  </a:extLst>
                </p:cNvPr>
                <p:cNvPicPr/>
                <p:nvPr/>
              </p:nvPicPr>
              <p:blipFill>
                <a:blip r:embed="rId315"/>
                <a:stretch>
                  <a:fillRect/>
                </a:stretch>
              </p:blipFill>
              <p:spPr>
                <a:xfrm>
                  <a:off x="8758413" y="353001"/>
                  <a:ext cx="503280" cy="276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16">
              <p14:nvContentPartPr>
                <p14:cNvPr id="184" name="Ink 183">
                  <a:extLst>
                    <a:ext uri="{FF2B5EF4-FFF2-40B4-BE49-F238E27FC236}">
                      <a16:creationId xmlns:a16="http://schemas.microsoft.com/office/drawing/2014/main" id="{5D1ED44E-56AB-4CE4-7662-7B435A456FE9}"/>
                    </a:ext>
                  </a:extLst>
                </p14:cNvPr>
                <p14:cNvContentPartPr/>
                <p14:nvPr/>
              </p14:nvContentPartPr>
              <p14:xfrm>
                <a:off x="7870653" y="882201"/>
                <a:ext cx="209880" cy="283680"/>
              </p14:xfrm>
            </p:contentPart>
          </mc:Choice>
          <mc:Fallback>
            <p:pic>
              <p:nvPicPr>
                <p:cNvPr id="184" name="Ink 183">
                  <a:extLst>
                    <a:ext uri="{FF2B5EF4-FFF2-40B4-BE49-F238E27FC236}">
                      <a16:creationId xmlns:a16="http://schemas.microsoft.com/office/drawing/2014/main" id="{5D1ED44E-56AB-4CE4-7662-7B435A456FE9}"/>
                    </a:ext>
                  </a:extLst>
                </p:cNvPr>
                <p:cNvPicPr/>
                <p:nvPr/>
              </p:nvPicPr>
              <p:blipFill>
                <a:blip r:embed="rId317"/>
                <a:stretch>
                  <a:fillRect/>
                </a:stretch>
              </p:blipFill>
              <p:spPr>
                <a:xfrm>
                  <a:off x="7853013" y="864561"/>
                  <a:ext cx="245520" cy="3193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18">
              <p14:nvContentPartPr>
                <p14:cNvPr id="185" name="Ink 184">
                  <a:extLst>
                    <a:ext uri="{FF2B5EF4-FFF2-40B4-BE49-F238E27FC236}">
                      <a16:creationId xmlns:a16="http://schemas.microsoft.com/office/drawing/2014/main" id="{806BD878-AF48-B08E-6D3C-0587101E53D1}"/>
                    </a:ext>
                  </a:extLst>
                </p14:cNvPr>
                <p14:cNvContentPartPr/>
                <p14:nvPr/>
              </p14:nvContentPartPr>
              <p14:xfrm>
                <a:off x="8075493" y="908841"/>
                <a:ext cx="380880" cy="176040"/>
              </p14:xfrm>
            </p:contentPart>
          </mc:Choice>
          <mc:Fallback>
            <p:pic>
              <p:nvPicPr>
                <p:cNvPr id="185" name="Ink 184">
                  <a:extLst>
                    <a:ext uri="{FF2B5EF4-FFF2-40B4-BE49-F238E27FC236}">
                      <a16:creationId xmlns:a16="http://schemas.microsoft.com/office/drawing/2014/main" id="{806BD878-AF48-B08E-6D3C-0587101E53D1}"/>
                    </a:ext>
                  </a:extLst>
                </p:cNvPr>
                <p:cNvPicPr/>
                <p:nvPr/>
              </p:nvPicPr>
              <p:blipFill>
                <a:blip r:embed="rId319"/>
                <a:stretch>
                  <a:fillRect/>
                </a:stretch>
              </p:blipFill>
              <p:spPr>
                <a:xfrm>
                  <a:off x="8057853" y="891201"/>
                  <a:ext cx="416520" cy="211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20">
              <p14:nvContentPartPr>
                <p14:cNvPr id="186" name="Ink 185">
                  <a:extLst>
                    <a:ext uri="{FF2B5EF4-FFF2-40B4-BE49-F238E27FC236}">
                      <a16:creationId xmlns:a16="http://schemas.microsoft.com/office/drawing/2014/main" id="{0723BC5D-06C1-A57E-5945-23F3C2885CBD}"/>
                    </a:ext>
                  </a:extLst>
                </p14:cNvPr>
                <p14:cNvContentPartPr/>
                <p14:nvPr/>
              </p14:nvContentPartPr>
              <p14:xfrm>
                <a:off x="8435133" y="781401"/>
                <a:ext cx="160200" cy="268920"/>
              </p14:xfrm>
            </p:contentPart>
          </mc:Choice>
          <mc:Fallback>
            <p:pic>
              <p:nvPicPr>
                <p:cNvPr id="186" name="Ink 185">
                  <a:extLst>
                    <a:ext uri="{FF2B5EF4-FFF2-40B4-BE49-F238E27FC236}">
                      <a16:creationId xmlns:a16="http://schemas.microsoft.com/office/drawing/2014/main" id="{0723BC5D-06C1-A57E-5945-23F3C2885CBD}"/>
                    </a:ext>
                  </a:extLst>
                </p:cNvPr>
                <p:cNvPicPr/>
                <p:nvPr/>
              </p:nvPicPr>
              <p:blipFill>
                <a:blip r:embed="rId321"/>
                <a:stretch>
                  <a:fillRect/>
                </a:stretch>
              </p:blipFill>
              <p:spPr>
                <a:xfrm>
                  <a:off x="8417493" y="763401"/>
                  <a:ext cx="195840" cy="304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22">
              <p14:nvContentPartPr>
                <p14:cNvPr id="188" name="Ink 187">
                  <a:extLst>
                    <a:ext uri="{FF2B5EF4-FFF2-40B4-BE49-F238E27FC236}">
                      <a16:creationId xmlns:a16="http://schemas.microsoft.com/office/drawing/2014/main" id="{9963E65D-AFEF-D0B1-4177-B5F25BDB0201}"/>
                    </a:ext>
                  </a:extLst>
                </p14:cNvPr>
                <p14:cNvContentPartPr/>
                <p14:nvPr/>
              </p14:nvContentPartPr>
              <p14:xfrm>
                <a:off x="7108893" y="1532361"/>
                <a:ext cx="828720" cy="632160"/>
              </p14:xfrm>
            </p:contentPart>
          </mc:Choice>
          <mc:Fallback>
            <p:pic>
              <p:nvPicPr>
                <p:cNvPr id="188" name="Ink 187">
                  <a:extLst>
                    <a:ext uri="{FF2B5EF4-FFF2-40B4-BE49-F238E27FC236}">
                      <a16:creationId xmlns:a16="http://schemas.microsoft.com/office/drawing/2014/main" id="{9963E65D-AFEF-D0B1-4177-B5F25BDB0201}"/>
                    </a:ext>
                  </a:extLst>
                </p:cNvPr>
                <p:cNvPicPr/>
                <p:nvPr/>
              </p:nvPicPr>
              <p:blipFill>
                <a:blip r:embed="rId323"/>
                <a:stretch>
                  <a:fillRect/>
                </a:stretch>
              </p:blipFill>
              <p:spPr>
                <a:xfrm>
                  <a:off x="7090893" y="1514721"/>
                  <a:ext cx="864360" cy="667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24">
              <p14:nvContentPartPr>
                <p14:cNvPr id="190" name="Ink 189">
                  <a:extLst>
                    <a:ext uri="{FF2B5EF4-FFF2-40B4-BE49-F238E27FC236}">
                      <a16:creationId xmlns:a16="http://schemas.microsoft.com/office/drawing/2014/main" id="{67C94247-F50F-4676-7099-2D2B258DEC1F}"/>
                    </a:ext>
                  </a:extLst>
                </p14:cNvPr>
                <p14:cNvContentPartPr/>
                <p14:nvPr/>
              </p14:nvContentPartPr>
              <p14:xfrm>
                <a:off x="9255573" y="2064441"/>
                <a:ext cx="2057400" cy="1864080"/>
              </p14:xfrm>
            </p:contentPart>
          </mc:Choice>
          <mc:Fallback>
            <p:pic>
              <p:nvPicPr>
                <p:cNvPr id="190" name="Ink 189">
                  <a:extLst>
                    <a:ext uri="{FF2B5EF4-FFF2-40B4-BE49-F238E27FC236}">
                      <a16:creationId xmlns:a16="http://schemas.microsoft.com/office/drawing/2014/main" id="{67C94247-F50F-4676-7099-2D2B258DEC1F}"/>
                    </a:ext>
                  </a:extLst>
                </p:cNvPr>
                <p:cNvPicPr/>
                <p:nvPr/>
              </p:nvPicPr>
              <p:blipFill>
                <a:blip r:embed="rId325"/>
                <a:stretch>
                  <a:fillRect/>
                </a:stretch>
              </p:blipFill>
              <p:spPr>
                <a:xfrm>
                  <a:off x="9237933" y="2046801"/>
                  <a:ext cx="2093040" cy="1899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26">
              <p14:nvContentPartPr>
                <p14:cNvPr id="201" name="Ink 200">
                  <a:extLst>
                    <a:ext uri="{FF2B5EF4-FFF2-40B4-BE49-F238E27FC236}">
                      <a16:creationId xmlns:a16="http://schemas.microsoft.com/office/drawing/2014/main" id="{8D016E6F-16B5-A536-548A-45952F286F15}"/>
                    </a:ext>
                  </a:extLst>
                </p14:cNvPr>
                <p14:cNvContentPartPr/>
                <p14:nvPr/>
              </p14:nvContentPartPr>
              <p14:xfrm>
                <a:off x="8340453" y="1047801"/>
                <a:ext cx="2008800" cy="1079280"/>
              </p14:xfrm>
            </p:contentPart>
          </mc:Choice>
          <mc:Fallback>
            <p:pic>
              <p:nvPicPr>
                <p:cNvPr id="201" name="Ink 200">
                  <a:extLst>
                    <a:ext uri="{FF2B5EF4-FFF2-40B4-BE49-F238E27FC236}">
                      <a16:creationId xmlns:a16="http://schemas.microsoft.com/office/drawing/2014/main" id="{8D016E6F-16B5-A536-548A-45952F286F15}"/>
                    </a:ext>
                  </a:extLst>
                </p:cNvPr>
                <p:cNvPicPr/>
                <p:nvPr/>
              </p:nvPicPr>
              <p:blipFill>
                <a:blip r:embed="rId327"/>
                <a:stretch>
                  <a:fillRect/>
                </a:stretch>
              </p:blipFill>
              <p:spPr>
                <a:xfrm>
                  <a:off x="8322453" y="1030161"/>
                  <a:ext cx="2044440" cy="1114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28">
              <p14:nvContentPartPr>
                <p14:cNvPr id="202" name="Ink 201">
                  <a:extLst>
                    <a:ext uri="{FF2B5EF4-FFF2-40B4-BE49-F238E27FC236}">
                      <a16:creationId xmlns:a16="http://schemas.microsoft.com/office/drawing/2014/main" id="{F252D314-E28B-7C08-9403-0D115F8C5190}"/>
                    </a:ext>
                  </a:extLst>
                </p14:cNvPr>
                <p14:cNvContentPartPr/>
                <p14:nvPr/>
              </p14:nvContentPartPr>
              <p14:xfrm>
                <a:off x="8290053" y="1730001"/>
                <a:ext cx="191160" cy="227520"/>
              </p14:xfrm>
            </p:contentPart>
          </mc:Choice>
          <mc:Fallback>
            <p:pic>
              <p:nvPicPr>
                <p:cNvPr id="202" name="Ink 201">
                  <a:extLst>
                    <a:ext uri="{FF2B5EF4-FFF2-40B4-BE49-F238E27FC236}">
                      <a16:creationId xmlns:a16="http://schemas.microsoft.com/office/drawing/2014/main" id="{F252D314-E28B-7C08-9403-0D115F8C5190}"/>
                    </a:ext>
                  </a:extLst>
                </p:cNvPr>
                <p:cNvPicPr/>
                <p:nvPr/>
              </p:nvPicPr>
              <p:blipFill>
                <a:blip r:embed="rId329"/>
                <a:stretch>
                  <a:fillRect/>
                </a:stretch>
              </p:blipFill>
              <p:spPr>
                <a:xfrm>
                  <a:off x="8272053" y="1712001"/>
                  <a:ext cx="226800" cy="263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30">
              <p14:nvContentPartPr>
                <p14:cNvPr id="203" name="Ink 202">
                  <a:extLst>
                    <a:ext uri="{FF2B5EF4-FFF2-40B4-BE49-F238E27FC236}">
                      <a16:creationId xmlns:a16="http://schemas.microsoft.com/office/drawing/2014/main" id="{737DAC4D-EE97-9CF6-E6CF-E9FF93E108C7}"/>
                    </a:ext>
                  </a:extLst>
                </p14:cNvPr>
                <p14:cNvContentPartPr/>
                <p14:nvPr/>
              </p14:nvContentPartPr>
              <p14:xfrm>
                <a:off x="8311293" y="1727121"/>
                <a:ext cx="445320" cy="548640"/>
              </p14:xfrm>
            </p:contentPart>
          </mc:Choice>
          <mc:Fallback>
            <p:pic>
              <p:nvPicPr>
                <p:cNvPr id="203" name="Ink 202">
                  <a:extLst>
                    <a:ext uri="{FF2B5EF4-FFF2-40B4-BE49-F238E27FC236}">
                      <a16:creationId xmlns:a16="http://schemas.microsoft.com/office/drawing/2014/main" id="{737DAC4D-EE97-9CF6-E6CF-E9FF93E108C7}"/>
                    </a:ext>
                  </a:extLst>
                </p:cNvPr>
                <p:cNvPicPr/>
                <p:nvPr/>
              </p:nvPicPr>
              <p:blipFill>
                <a:blip r:embed="rId331"/>
                <a:stretch>
                  <a:fillRect/>
                </a:stretch>
              </p:blipFill>
              <p:spPr>
                <a:xfrm>
                  <a:off x="8293653" y="1709481"/>
                  <a:ext cx="480960" cy="58428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332">
            <p14:nvContentPartPr>
              <p14:cNvPr id="205" name="Ink 204">
                <a:extLst>
                  <a:ext uri="{FF2B5EF4-FFF2-40B4-BE49-F238E27FC236}">
                    <a16:creationId xmlns:a16="http://schemas.microsoft.com/office/drawing/2014/main" id="{60FF36A9-F79C-F545-2BD6-F0DC8738011D}"/>
                  </a:ext>
                </a:extLst>
              </p14:cNvPr>
              <p14:cNvContentPartPr/>
              <p14:nvPr/>
            </p14:nvContentPartPr>
            <p14:xfrm>
              <a:off x="10903293" y="2355681"/>
              <a:ext cx="630000" cy="570600"/>
            </p14:xfrm>
          </p:contentPart>
        </mc:Choice>
        <mc:Fallback>
          <p:pic>
            <p:nvPicPr>
              <p:cNvPr id="205" name="Ink 204">
                <a:extLst>
                  <a:ext uri="{FF2B5EF4-FFF2-40B4-BE49-F238E27FC236}">
                    <a16:creationId xmlns:a16="http://schemas.microsoft.com/office/drawing/2014/main" id="{60FF36A9-F79C-F545-2BD6-F0DC8738011D}"/>
                  </a:ext>
                </a:extLst>
              </p:cNvPr>
              <p:cNvPicPr/>
              <p:nvPr/>
            </p:nvPicPr>
            <p:blipFill>
              <a:blip r:embed="rId333"/>
              <a:stretch>
                <a:fillRect/>
              </a:stretch>
            </p:blipFill>
            <p:spPr>
              <a:xfrm>
                <a:off x="10885293" y="2338041"/>
                <a:ext cx="665640" cy="606240"/>
              </a:xfrm>
              <a:prstGeom prst="rect">
                <a:avLst/>
              </a:prstGeom>
            </p:spPr>
          </p:pic>
        </mc:Fallback>
      </mc:AlternateContent>
      <p:grpSp>
        <p:nvGrpSpPr>
          <p:cNvPr id="216" name="Group 215">
            <a:extLst>
              <a:ext uri="{FF2B5EF4-FFF2-40B4-BE49-F238E27FC236}">
                <a16:creationId xmlns:a16="http://schemas.microsoft.com/office/drawing/2014/main" id="{F4D9AEBA-4337-217D-ABA1-AF9EAA0A692C}"/>
              </a:ext>
            </a:extLst>
          </p:cNvPr>
          <p:cNvGrpSpPr/>
          <p:nvPr/>
        </p:nvGrpSpPr>
        <p:grpSpPr>
          <a:xfrm>
            <a:off x="7614333" y="2805321"/>
            <a:ext cx="887040" cy="930960"/>
            <a:chOff x="7614333" y="2805321"/>
            <a:chExt cx="887040" cy="930960"/>
          </a:xfrm>
        </p:grpSpPr>
        <mc:AlternateContent xmlns:mc="http://schemas.openxmlformats.org/markup-compatibility/2006">
          <mc:Choice xmlns:p14="http://schemas.microsoft.com/office/powerpoint/2010/main" xmlns:aink="http://schemas.microsoft.com/office/drawing/2016/ink" Requires="p14 aink">
            <p:contentPart p14:bwMode="auto" r:id="rId334">
              <p14:nvContentPartPr>
                <p14:cNvPr id="206" name="Ink 205">
                  <a:extLst>
                    <a:ext uri="{FF2B5EF4-FFF2-40B4-BE49-F238E27FC236}">
                      <a16:creationId xmlns:a16="http://schemas.microsoft.com/office/drawing/2014/main" id="{D48912DC-C00B-BD69-3371-803FE10677C3}"/>
                    </a:ext>
                  </a:extLst>
                </p14:cNvPr>
                <p14:cNvContentPartPr/>
                <p14:nvPr/>
              </p14:nvContentPartPr>
              <p14:xfrm>
                <a:off x="8225253" y="2971641"/>
                <a:ext cx="5760" cy="218160"/>
              </p14:xfrm>
            </p:contentPart>
          </mc:Choice>
          <mc:Fallback>
            <p:pic>
              <p:nvPicPr>
                <p:cNvPr id="206" name="Ink 205">
                  <a:extLst>
                    <a:ext uri="{FF2B5EF4-FFF2-40B4-BE49-F238E27FC236}">
                      <a16:creationId xmlns:a16="http://schemas.microsoft.com/office/drawing/2014/main" id="{D48912DC-C00B-BD69-3371-803FE10677C3}"/>
                    </a:ext>
                  </a:extLst>
                </p:cNvPr>
                <p:cNvPicPr/>
                <p:nvPr/>
              </p:nvPicPr>
              <p:blipFill>
                <a:blip r:embed="rId335"/>
                <a:stretch>
                  <a:fillRect/>
                </a:stretch>
              </p:blipFill>
              <p:spPr>
                <a:xfrm>
                  <a:off x="8207613" y="2954001"/>
                  <a:ext cx="41400" cy="253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36">
              <p14:nvContentPartPr>
                <p14:cNvPr id="207" name="Ink 206">
                  <a:extLst>
                    <a:ext uri="{FF2B5EF4-FFF2-40B4-BE49-F238E27FC236}">
                      <a16:creationId xmlns:a16="http://schemas.microsoft.com/office/drawing/2014/main" id="{CAAFD5E9-B614-CC58-95A1-3A5622DE159E}"/>
                    </a:ext>
                  </a:extLst>
                </p14:cNvPr>
                <p14:cNvContentPartPr/>
                <p14:nvPr/>
              </p14:nvContentPartPr>
              <p14:xfrm>
                <a:off x="8306613" y="3004761"/>
                <a:ext cx="104760" cy="153000"/>
              </p14:xfrm>
            </p:contentPart>
          </mc:Choice>
          <mc:Fallback>
            <p:pic>
              <p:nvPicPr>
                <p:cNvPr id="207" name="Ink 206">
                  <a:extLst>
                    <a:ext uri="{FF2B5EF4-FFF2-40B4-BE49-F238E27FC236}">
                      <a16:creationId xmlns:a16="http://schemas.microsoft.com/office/drawing/2014/main" id="{CAAFD5E9-B614-CC58-95A1-3A5622DE159E}"/>
                    </a:ext>
                  </a:extLst>
                </p:cNvPr>
                <p:cNvPicPr/>
                <p:nvPr/>
              </p:nvPicPr>
              <p:blipFill>
                <a:blip r:embed="rId337"/>
                <a:stretch>
                  <a:fillRect/>
                </a:stretch>
              </p:blipFill>
              <p:spPr>
                <a:xfrm>
                  <a:off x="8288973" y="2986761"/>
                  <a:ext cx="140400" cy="1886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38">
              <p14:nvContentPartPr>
                <p14:cNvPr id="208" name="Ink 207">
                  <a:extLst>
                    <a:ext uri="{FF2B5EF4-FFF2-40B4-BE49-F238E27FC236}">
                      <a16:creationId xmlns:a16="http://schemas.microsoft.com/office/drawing/2014/main" id="{FEF02626-ADD8-B7E3-95AE-820A082193C9}"/>
                    </a:ext>
                  </a:extLst>
                </p14:cNvPr>
                <p14:cNvContentPartPr/>
                <p14:nvPr/>
              </p14:nvContentPartPr>
              <p14:xfrm>
                <a:off x="8090613" y="2805321"/>
                <a:ext cx="410760" cy="521280"/>
              </p14:xfrm>
            </p:contentPart>
          </mc:Choice>
          <mc:Fallback>
            <p:pic>
              <p:nvPicPr>
                <p:cNvPr id="208" name="Ink 207">
                  <a:extLst>
                    <a:ext uri="{FF2B5EF4-FFF2-40B4-BE49-F238E27FC236}">
                      <a16:creationId xmlns:a16="http://schemas.microsoft.com/office/drawing/2014/main" id="{FEF02626-ADD8-B7E3-95AE-820A082193C9}"/>
                    </a:ext>
                  </a:extLst>
                </p:cNvPr>
                <p:cNvPicPr/>
                <p:nvPr/>
              </p:nvPicPr>
              <p:blipFill>
                <a:blip r:embed="rId339"/>
                <a:stretch>
                  <a:fillRect/>
                </a:stretch>
              </p:blipFill>
              <p:spPr>
                <a:xfrm>
                  <a:off x="8072973" y="2787321"/>
                  <a:ext cx="446400" cy="556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40">
              <p14:nvContentPartPr>
                <p14:cNvPr id="210" name="Ink 209">
                  <a:extLst>
                    <a:ext uri="{FF2B5EF4-FFF2-40B4-BE49-F238E27FC236}">
                      <a16:creationId xmlns:a16="http://schemas.microsoft.com/office/drawing/2014/main" id="{A0734B7F-505B-ED26-17D9-8C043A5DA5DE}"/>
                    </a:ext>
                  </a:extLst>
                </p14:cNvPr>
                <p14:cNvContentPartPr/>
                <p14:nvPr/>
              </p14:nvContentPartPr>
              <p14:xfrm>
                <a:off x="7797933" y="3108801"/>
                <a:ext cx="21960" cy="512640"/>
              </p14:xfrm>
            </p:contentPart>
          </mc:Choice>
          <mc:Fallback>
            <p:pic>
              <p:nvPicPr>
                <p:cNvPr id="210" name="Ink 209">
                  <a:extLst>
                    <a:ext uri="{FF2B5EF4-FFF2-40B4-BE49-F238E27FC236}">
                      <a16:creationId xmlns:a16="http://schemas.microsoft.com/office/drawing/2014/main" id="{A0734B7F-505B-ED26-17D9-8C043A5DA5DE}"/>
                    </a:ext>
                  </a:extLst>
                </p:cNvPr>
                <p:cNvPicPr/>
                <p:nvPr/>
              </p:nvPicPr>
              <p:blipFill>
                <a:blip r:embed="rId341"/>
                <a:stretch>
                  <a:fillRect/>
                </a:stretch>
              </p:blipFill>
              <p:spPr>
                <a:xfrm>
                  <a:off x="7780293" y="3090801"/>
                  <a:ext cx="57600" cy="548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42">
              <p14:nvContentPartPr>
                <p14:cNvPr id="211" name="Ink 210">
                  <a:extLst>
                    <a:ext uri="{FF2B5EF4-FFF2-40B4-BE49-F238E27FC236}">
                      <a16:creationId xmlns:a16="http://schemas.microsoft.com/office/drawing/2014/main" id="{7A1FB892-BE19-5133-3745-B0CC50C61B9E}"/>
                    </a:ext>
                  </a:extLst>
                </p14:cNvPr>
                <p14:cNvContentPartPr/>
                <p14:nvPr/>
              </p14:nvContentPartPr>
              <p14:xfrm>
                <a:off x="7614333" y="3055881"/>
                <a:ext cx="360360" cy="275040"/>
              </p14:xfrm>
            </p:contentPart>
          </mc:Choice>
          <mc:Fallback>
            <p:pic>
              <p:nvPicPr>
                <p:cNvPr id="211" name="Ink 210">
                  <a:extLst>
                    <a:ext uri="{FF2B5EF4-FFF2-40B4-BE49-F238E27FC236}">
                      <a16:creationId xmlns:a16="http://schemas.microsoft.com/office/drawing/2014/main" id="{7A1FB892-BE19-5133-3745-B0CC50C61B9E}"/>
                    </a:ext>
                  </a:extLst>
                </p:cNvPr>
                <p:cNvPicPr/>
                <p:nvPr/>
              </p:nvPicPr>
              <p:blipFill>
                <a:blip r:embed="rId343"/>
                <a:stretch>
                  <a:fillRect/>
                </a:stretch>
              </p:blipFill>
              <p:spPr>
                <a:xfrm>
                  <a:off x="7596333" y="3038241"/>
                  <a:ext cx="396000" cy="310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44">
              <p14:nvContentPartPr>
                <p14:cNvPr id="213" name="Ink 212">
                  <a:extLst>
                    <a:ext uri="{FF2B5EF4-FFF2-40B4-BE49-F238E27FC236}">
                      <a16:creationId xmlns:a16="http://schemas.microsoft.com/office/drawing/2014/main" id="{8ACF2505-68FC-ED21-3934-F20BA9FAC04B}"/>
                    </a:ext>
                  </a:extLst>
                </p14:cNvPr>
                <p14:cNvContentPartPr/>
                <p14:nvPr/>
              </p14:nvContentPartPr>
              <p14:xfrm>
                <a:off x="8324253" y="3399681"/>
                <a:ext cx="18000" cy="336600"/>
              </p14:xfrm>
            </p:contentPart>
          </mc:Choice>
          <mc:Fallback>
            <p:pic>
              <p:nvPicPr>
                <p:cNvPr id="213" name="Ink 212">
                  <a:extLst>
                    <a:ext uri="{FF2B5EF4-FFF2-40B4-BE49-F238E27FC236}">
                      <a16:creationId xmlns:a16="http://schemas.microsoft.com/office/drawing/2014/main" id="{8ACF2505-68FC-ED21-3934-F20BA9FAC04B}"/>
                    </a:ext>
                  </a:extLst>
                </p:cNvPr>
                <p:cNvPicPr/>
                <p:nvPr/>
              </p:nvPicPr>
              <p:blipFill>
                <a:blip r:embed="rId345"/>
                <a:stretch>
                  <a:fillRect/>
                </a:stretch>
              </p:blipFill>
              <p:spPr>
                <a:xfrm>
                  <a:off x="8306253" y="3382041"/>
                  <a:ext cx="53640" cy="372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46">
              <p14:nvContentPartPr>
                <p14:cNvPr id="214" name="Ink 213">
                  <a:extLst>
                    <a:ext uri="{FF2B5EF4-FFF2-40B4-BE49-F238E27FC236}">
                      <a16:creationId xmlns:a16="http://schemas.microsoft.com/office/drawing/2014/main" id="{A06BE0C1-B186-3CDF-8F39-AA84D1150375}"/>
                    </a:ext>
                  </a:extLst>
                </p14:cNvPr>
                <p14:cNvContentPartPr/>
                <p14:nvPr/>
              </p14:nvContentPartPr>
              <p14:xfrm>
                <a:off x="8218773" y="3395361"/>
                <a:ext cx="78840" cy="157320"/>
              </p14:xfrm>
            </p:contentPart>
          </mc:Choice>
          <mc:Fallback>
            <p:pic>
              <p:nvPicPr>
                <p:cNvPr id="214" name="Ink 213">
                  <a:extLst>
                    <a:ext uri="{FF2B5EF4-FFF2-40B4-BE49-F238E27FC236}">
                      <a16:creationId xmlns:a16="http://schemas.microsoft.com/office/drawing/2014/main" id="{A06BE0C1-B186-3CDF-8F39-AA84D1150375}"/>
                    </a:ext>
                  </a:extLst>
                </p:cNvPr>
                <p:cNvPicPr/>
                <p:nvPr/>
              </p:nvPicPr>
              <p:blipFill>
                <a:blip r:embed="rId347"/>
                <a:stretch>
                  <a:fillRect/>
                </a:stretch>
              </p:blipFill>
              <p:spPr>
                <a:xfrm>
                  <a:off x="8201133" y="3377721"/>
                  <a:ext cx="114480" cy="192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48">
              <p14:nvContentPartPr>
                <p14:cNvPr id="215" name="Ink 214">
                  <a:extLst>
                    <a:ext uri="{FF2B5EF4-FFF2-40B4-BE49-F238E27FC236}">
                      <a16:creationId xmlns:a16="http://schemas.microsoft.com/office/drawing/2014/main" id="{A4522E2F-0A04-0D6B-CF67-9D83DAFF2E3C}"/>
                    </a:ext>
                  </a:extLst>
                </p14:cNvPr>
                <p14:cNvContentPartPr/>
                <p14:nvPr/>
              </p14:nvContentPartPr>
              <p14:xfrm>
                <a:off x="8304813" y="3385281"/>
                <a:ext cx="130320" cy="134280"/>
              </p14:xfrm>
            </p:contentPart>
          </mc:Choice>
          <mc:Fallback>
            <p:pic>
              <p:nvPicPr>
                <p:cNvPr id="215" name="Ink 214">
                  <a:extLst>
                    <a:ext uri="{FF2B5EF4-FFF2-40B4-BE49-F238E27FC236}">
                      <a16:creationId xmlns:a16="http://schemas.microsoft.com/office/drawing/2014/main" id="{A4522E2F-0A04-0D6B-CF67-9D83DAFF2E3C}"/>
                    </a:ext>
                  </a:extLst>
                </p:cNvPr>
                <p:cNvPicPr/>
                <p:nvPr/>
              </p:nvPicPr>
              <p:blipFill>
                <a:blip r:embed="rId349"/>
                <a:stretch>
                  <a:fillRect/>
                </a:stretch>
              </p:blipFill>
              <p:spPr>
                <a:xfrm>
                  <a:off x="8287173" y="3367281"/>
                  <a:ext cx="165960" cy="169920"/>
                </a:xfrm>
                <a:prstGeom prst="rect">
                  <a:avLst/>
                </a:prstGeom>
              </p:spPr>
            </p:pic>
          </mc:Fallback>
        </mc:AlternateContent>
      </p:grpSp>
      <p:grpSp>
        <p:nvGrpSpPr>
          <p:cNvPr id="219" name="Group 218">
            <a:extLst>
              <a:ext uri="{FF2B5EF4-FFF2-40B4-BE49-F238E27FC236}">
                <a16:creationId xmlns:a16="http://schemas.microsoft.com/office/drawing/2014/main" id="{BBD0A2B3-3EE4-1A98-209D-34B4AA5D2565}"/>
              </a:ext>
            </a:extLst>
          </p:cNvPr>
          <p:cNvGrpSpPr/>
          <p:nvPr/>
        </p:nvGrpSpPr>
        <p:grpSpPr>
          <a:xfrm>
            <a:off x="10955853" y="2972001"/>
            <a:ext cx="346680" cy="146880"/>
            <a:chOff x="10955853" y="2972001"/>
            <a:chExt cx="346680" cy="146880"/>
          </a:xfrm>
        </p:grpSpPr>
        <mc:AlternateContent xmlns:mc="http://schemas.openxmlformats.org/markup-compatibility/2006">
          <mc:Choice xmlns:p14="http://schemas.microsoft.com/office/powerpoint/2010/main" xmlns:aink="http://schemas.microsoft.com/office/drawing/2016/ink" Requires="p14 aink">
            <p:contentPart p14:bwMode="auto" r:id="rId350">
              <p14:nvContentPartPr>
                <p14:cNvPr id="217" name="Ink 216">
                  <a:extLst>
                    <a:ext uri="{FF2B5EF4-FFF2-40B4-BE49-F238E27FC236}">
                      <a16:creationId xmlns:a16="http://schemas.microsoft.com/office/drawing/2014/main" id="{84E35783-EF1F-EFDD-6222-8A2D1E301CEF}"/>
                    </a:ext>
                  </a:extLst>
                </p14:cNvPr>
                <p14:cNvContentPartPr/>
                <p14:nvPr/>
              </p14:nvContentPartPr>
              <p14:xfrm>
                <a:off x="10955853" y="2972001"/>
                <a:ext cx="346680" cy="30960"/>
              </p14:xfrm>
            </p:contentPart>
          </mc:Choice>
          <mc:Fallback>
            <p:pic>
              <p:nvPicPr>
                <p:cNvPr id="217" name="Ink 216">
                  <a:extLst>
                    <a:ext uri="{FF2B5EF4-FFF2-40B4-BE49-F238E27FC236}">
                      <a16:creationId xmlns:a16="http://schemas.microsoft.com/office/drawing/2014/main" id="{84E35783-EF1F-EFDD-6222-8A2D1E301CEF}"/>
                    </a:ext>
                  </a:extLst>
                </p:cNvPr>
                <p:cNvPicPr/>
                <p:nvPr/>
              </p:nvPicPr>
              <p:blipFill>
                <a:blip r:embed="rId351"/>
                <a:stretch>
                  <a:fillRect/>
                </a:stretch>
              </p:blipFill>
              <p:spPr>
                <a:xfrm>
                  <a:off x="10937853" y="2954361"/>
                  <a:ext cx="382320" cy="66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52">
              <p14:nvContentPartPr>
                <p14:cNvPr id="218" name="Ink 217">
                  <a:extLst>
                    <a:ext uri="{FF2B5EF4-FFF2-40B4-BE49-F238E27FC236}">
                      <a16:creationId xmlns:a16="http://schemas.microsoft.com/office/drawing/2014/main" id="{4DDEB2FC-C524-90E2-3DBA-244993089442}"/>
                    </a:ext>
                  </a:extLst>
                </p14:cNvPr>
                <p14:cNvContentPartPr/>
                <p14:nvPr/>
              </p14:nvContentPartPr>
              <p14:xfrm>
                <a:off x="10983213" y="3101601"/>
                <a:ext cx="268560" cy="17280"/>
              </p14:xfrm>
            </p:contentPart>
          </mc:Choice>
          <mc:Fallback>
            <p:pic>
              <p:nvPicPr>
                <p:cNvPr id="218" name="Ink 217">
                  <a:extLst>
                    <a:ext uri="{FF2B5EF4-FFF2-40B4-BE49-F238E27FC236}">
                      <a16:creationId xmlns:a16="http://schemas.microsoft.com/office/drawing/2014/main" id="{4DDEB2FC-C524-90E2-3DBA-244993089442}"/>
                    </a:ext>
                  </a:extLst>
                </p:cNvPr>
                <p:cNvPicPr/>
                <p:nvPr/>
              </p:nvPicPr>
              <p:blipFill>
                <a:blip r:embed="rId353"/>
                <a:stretch>
                  <a:fillRect/>
                </a:stretch>
              </p:blipFill>
              <p:spPr>
                <a:xfrm>
                  <a:off x="10965213" y="3083961"/>
                  <a:ext cx="304200" cy="52920"/>
                </a:xfrm>
                <a:prstGeom prst="rect">
                  <a:avLst/>
                </a:prstGeom>
              </p:spPr>
            </p:pic>
          </mc:Fallback>
        </mc:AlternateContent>
      </p:grpSp>
    </p:spTree>
    <p:extLst>
      <p:ext uri="{BB962C8B-B14F-4D97-AF65-F5344CB8AC3E}">
        <p14:creationId xmlns:p14="http://schemas.microsoft.com/office/powerpoint/2010/main" val="15573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a:xfrm>
            <a:off x="189756" y="404664"/>
            <a:ext cx="10969943" cy="711081"/>
          </a:xfrm>
        </p:spPr>
        <p:txBody>
          <a:bodyPr/>
          <a:lstStyle/>
          <a:p>
            <a:r>
              <a:rPr lang="en-US" dirty="0"/>
              <a:t>Hands-on : Find SAP Sales Order API in APIHUB &amp; Test in POSTMAN</a:t>
            </a:r>
          </a:p>
        </p:txBody>
      </p:sp>
      <p:pic>
        <p:nvPicPr>
          <p:cNvPr id="4098" name="Picture 2" descr="Api - Free computer icons">
            <a:extLst>
              <a:ext uri="{FF2B5EF4-FFF2-40B4-BE49-F238E27FC236}">
                <a16:creationId xmlns:a16="http://schemas.microsoft.com/office/drawing/2014/main" id="{B898295B-6C40-D791-8B66-418EC1BC2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124" y="1576536"/>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516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Scenario 1: UI Extensibility </a:t>
            </a:r>
          </a:p>
        </p:txBody>
      </p:sp>
      <p:pic>
        <p:nvPicPr>
          <p:cNvPr id="5122" name="Picture 2" descr="Solution%20Diagram">
            <a:extLst>
              <a:ext uri="{FF2B5EF4-FFF2-40B4-BE49-F238E27FC236}">
                <a16:creationId xmlns:a16="http://schemas.microsoft.com/office/drawing/2014/main" id="{CA945781-1D56-EEF3-83EC-7FE5D0E53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836" y="980728"/>
            <a:ext cx="10126861" cy="5506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165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a:xfrm>
            <a:off x="189756" y="332656"/>
            <a:ext cx="10969943" cy="711081"/>
          </a:xfrm>
        </p:spPr>
        <p:txBody>
          <a:bodyPr/>
          <a:lstStyle/>
          <a:p>
            <a:r>
              <a:rPr lang="en-US" dirty="0"/>
              <a:t>Hands on: Create Display like App for Sales Order</a:t>
            </a:r>
          </a:p>
        </p:txBody>
      </p:sp>
      <p:sp>
        <p:nvSpPr>
          <p:cNvPr id="4" name="TextBox 3">
            <a:extLst>
              <a:ext uri="{FF2B5EF4-FFF2-40B4-BE49-F238E27FC236}">
                <a16:creationId xmlns:a16="http://schemas.microsoft.com/office/drawing/2014/main" id="{E2D4CB00-16D0-210C-CA38-8E01C8CC8797}"/>
              </a:ext>
            </a:extLst>
          </p:cNvPr>
          <p:cNvSpPr txBox="1"/>
          <p:nvPr/>
        </p:nvSpPr>
        <p:spPr>
          <a:xfrm>
            <a:off x="189756" y="1412776"/>
            <a:ext cx="11665296" cy="2308324"/>
          </a:xfrm>
          <a:prstGeom prst="rect">
            <a:avLst/>
          </a:prstGeom>
          <a:noFill/>
        </p:spPr>
        <p:txBody>
          <a:bodyPr wrap="square">
            <a:spAutoFit/>
          </a:bodyPr>
          <a:lstStyle/>
          <a:p>
            <a:pPr algn="l">
              <a:buFont typeface="Arial" panose="020B0604020202020204" pitchFamily="34" charset="0"/>
              <a:buChar char="•"/>
            </a:pPr>
            <a:r>
              <a:rPr lang="en-US" b="0" i="0" dirty="0">
                <a:solidFill>
                  <a:schemeClr val="bg1"/>
                </a:solidFill>
                <a:effectLst/>
                <a:latin typeface="BentonSansRegular"/>
              </a:rPr>
              <a:t> Enabling an OData API on SAP S/4HANA</a:t>
            </a:r>
          </a:p>
          <a:p>
            <a:pPr algn="l">
              <a:buFont typeface="Arial" panose="020B0604020202020204" pitchFamily="34" charset="0"/>
              <a:buChar char="•"/>
            </a:pPr>
            <a:r>
              <a:rPr lang="en-US" b="0" i="0" dirty="0">
                <a:solidFill>
                  <a:schemeClr val="bg1"/>
                </a:solidFill>
                <a:effectLst/>
                <a:latin typeface="BentonSansRegular"/>
              </a:rPr>
              <a:t> Setting up SAP Cloud Connector and S/4HANA for principal propagation</a:t>
            </a:r>
          </a:p>
          <a:p>
            <a:pPr algn="l">
              <a:buFont typeface="Arial" panose="020B0604020202020204" pitchFamily="34" charset="0"/>
              <a:buChar char="•"/>
            </a:pPr>
            <a:r>
              <a:rPr lang="en-US" b="0" i="0" dirty="0">
                <a:solidFill>
                  <a:schemeClr val="bg1"/>
                </a:solidFill>
                <a:effectLst/>
                <a:latin typeface="BentonSansRegular"/>
              </a:rPr>
              <a:t> Setting up an SAP BTP BAS Subscription</a:t>
            </a:r>
          </a:p>
          <a:p>
            <a:pPr algn="l">
              <a:buFont typeface="Arial" panose="020B0604020202020204" pitchFamily="34" charset="0"/>
              <a:buChar char="•"/>
            </a:pPr>
            <a:r>
              <a:rPr lang="en-US" b="0" i="0" dirty="0">
                <a:solidFill>
                  <a:schemeClr val="bg1"/>
                </a:solidFill>
                <a:effectLst/>
                <a:latin typeface="BentonSansRegular"/>
              </a:rPr>
              <a:t> Developing of a simple Fiori Application with the SAP Business Application Studio</a:t>
            </a:r>
          </a:p>
          <a:p>
            <a:pPr algn="l">
              <a:buFont typeface="Arial" panose="020B0604020202020204" pitchFamily="34" charset="0"/>
              <a:buChar char="•"/>
            </a:pPr>
            <a:r>
              <a:rPr lang="en-US" b="0" i="0" dirty="0">
                <a:solidFill>
                  <a:schemeClr val="bg1"/>
                </a:solidFill>
                <a:effectLst/>
                <a:latin typeface="BentonSansRegular"/>
              </a:rPr>
              <a:t> Deploying the application to the HTLM5 repository service</a:t>
            </a:r>
          </a:p>
          <a:p>
            <a:pPr algn="l">
              <a:buFont typeface="Arial" panose="020B0604020202020204" pitchFamily="34" charset="0"/>
              <a:buChar char="•"/>
            </a:pPr>
            <a:r>
              <a:rPr lang="en-US" b="0" i="0" dirty="0">
                <a:solidFill>
                  <a:schemeClr val="bg1"/>
                </a:solidFill>
                <a:effectLst/>
                <a:latin typeface="BentonSansRegular"/>
              </a:rPr>
              <a:t> Integrating he application into the Launchpad service</a:t>
            </a:r>
          </a:p>
        </p:txBody>
      </p:sp>
      <p:sp>
        <p:nvSpPr>
          <p:cNvPr id="5" name="TextBox 4">
            <a:extLst>
              <a:ext uri="{FF2B5EF4-FFF2-40B4-BE49-F238E27FC236}">
                <a16:creationId xmlns:a16="http://schemas.microsoft.com/office/drawing/2014/main" id="{E72DF0D5-C121-4FFF-7DE9-147BC61F721F}"/>
              </a:ext>
            </a:extLst>
          </p:cNvPr>
          <p:cNvSpPr txBox="1"/>
          <p:nvPr/>
        </p:nvSpPr>
        <p:spPr>
          <a:xfrm>
            <a:off x="117748" y="4005064"/>
            <a:ext cx="11809312" cy="2246769"/>
          </a:xfrm>
          <a:prstGeom prst="rect">
            <a:avLst/>
          </a:prstGeom>
          <a:noFill/>
        </p:spPr>
        <p:txBody>
          <a:bodyPr wrap="square" rtlCol="0">
            <a:spAutoFit/>
          </a:bodyPr>
          <a:lstStyle/>
          <a:p>
            <a:pPr marL="457200" indent="-457200">
              <a:buAutoNum type="arabicPeriod"/>
            </a:pPr>
            <a:r>
              <a:rPr lang="en-US" sz="2000" dirty="0">
                <a:solidFill>
                  <a:schemeClr val="bg1"/>
                </a:solidFill>
              </a:rPr>
              <a:t>Destination service – to read the destination from SAP BTP at runtime for the purpose of connection</a:t>
            </a:r>
          </a:p>
          <a:p>
            <a:pPr marL="457200" indent="-457200">
              <a:buAutoNum type="arabicPeriod"/>
            </a:pPr>
            <a:r>
              <a:rPr lang="en-US" sz="2000" dirty="0">
                <a:solidFill>
                  <a:schemeClr val="bg1"/>
                </a:solidFill>
              </a:rPr>
              <a:t>Connectivity service – once the destination is read, it will use connectivity service to connect to our </a:t>
            </a:r>
            <a:r>
              <a:rPr lang="en-US" sz="2000" dirty="0" err="1">
                <a:solidFill>
                  <a:schemeClr val="bg1"/>
                </a:solidFill>
              </a:rPr>
              <a:t>oData</a:t>
            </a:r>
            <a:r>
              <a:rPr lang="en-US" sz="2000" dirty="0">
                <a:solidFill>
                  <a:schemeClr val="bg1"/>
                </a:solidFill>
              </a:rPr>
              <a:t> source</a:t>
            </a:r>
          </a:p>
          <a:p>
            <a:pPr marL="457200" indent="-457200">
              <a:buAutoNum type="arabicPeriod"/>
            </a:pPr>
            <a:r>
              <a:rPr lang="en-US" sz="2000" dirty="0">
                <a:solidFill>
                  <a:schemeClr val="bg1"/>
                </a:solidFill>
              </a:rPr>
              <a:t>HTML5 deployer – this will be used to deploy our app to HTML5 repository.</a:t>
            </a:r>
          </a:p>
          <a:p>
            <a:pPr marL="457200" indent="-457200">
              <a:buAutoNum type="arabicPeriod"/>
            </a:pPr>
            <a:r>
              <a:rPr lang="en-US" sz="2000" dirty="0">
                <a:solidFill>
                  <a:schemeClr val="bg1"/>
                </a:solidFill>
              </a:rPr>
              <a:t>HTML5 Repo Runtime – Will load the Fiori app when requested at runtime.</a:t>
            </a:r>
          </a:p>
          <a:p>
            <a:pPr marL="457200" indent="-457200">
              <a:buAutoNum type="arabicPeriod"/>
            </a:pPr>
            <a:r>
              <a:rPr lang="en-US" sz="2000" dirty="0">
                <a:solidFill>
                  <a:schemeClr val="bg1"/>
                </a:solidFill>
              </a:rPr>
              <a:t>Fiori launchpad service – which displays Fiori apps as a tile.</a:t>
            </a:r>
            <a:endParaRPr lang="en-IN" sz="2000" dirty="0">
              <a:solidFill>
                <a:schemeClr val="bg1"/>
              </a:solidFill>
            </a:endParaRPr>
          </a:p>
        </p:txBody>
      </p:sp>
    </p:spTree>
    <p:extLst>
      <p:ext uri="{BB962C8B-B14F-4D97-AF65-F5344CB8AC3E}">
        <p14:creationId xmlns:p14="http://schemas.microsoft.com/office/powerpoint/2010/main" val="1548321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Scenario 2: </a:t>
            </a:r>
          </a:p>
        </p:txBody>
      </p:sp>
      <p:sp>
        <p:nvSpPr>
          <p:cNvPr id="27" name="Rectangle 26">
            <a:extLst>
              <a:ext uri="{FF2B5EF4-FFF2-40B4-BE49-F238E27FC236}">
                <a16:creationId xmlns:a16="http://schemas.microsoft.com/office/drawing/2014/main" id="{3DEDE388-1C69-F73B-2341-9A5162010CCC}"/>
              </a:ext>
            </a:extLst>
          </p:cNvPr>
          <p:cNvSpPr/>
          <p:nvPr/>
        </p:nvSpPr>
        <p:spPr>
          <a:xfrm>
            <a:off x="9046740" y="1916832"/>
            <a:ext cx="2592288" cy="1944216"/>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SAP or Non SAP API OData which we want to reuse</a:t>
            </a:r>
          </a:p>
        </p:txBody>
      </p:sp>
      <p:sp>
        <p:nvSpPr>
          <p:cNvPr id="28" name="Rectangle 27">
            <a:extLst>
              <a:ext uri="{FF2B5EF4-FFF2-40B4-BE49-F238E27FC236}">
                <a16:creationId xmlns:a16="http://schemas.microsoft.com/office/drawing/2014/main" id="{A6D99C49-CFD9-3CE2-8C2B-3299E8CADDC4}"/>
              </a:ext>
            </a:extLst>
          </p:cNvPr>
          <p:cNvSpPr/>
          <p:nvPr/>
        </p:nvSpPr>
        <p:spPr>
          <a:xfrm>
            <a:off x="3718148" y="2276872"/>
            <a:ext cx="3744416" cy="1224136"/>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CAPM App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Middleware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Data manipulation, enrichment, Security, automation, movement, proxy</a:t>
            </a:r>
          </a:p>
        </p:txBody>
      </p:sp>
      <p:cxnSp>
        <p:nvCxnSpPr>
          <p:cNvPr id="29" name="Straight Arrow Connector 28">
            <a:extLst>
              <a:ext uri="{FF2B5EF4-FFF2-40B4-BE49-F238E27FC236}">
                <a16:creationId xmlns:a16="http://schemas.microsoft.com/office/drawing/2014/main" id="{BDD867DC-C05A-C396-96F6-E7297E14844B}"/>
              </a:ext>
            </a:extLst>
          </p:cNvPr>
          <p:cNvCxnSpPr>
            <a:stCxn id="28" idx="3"/>
            <a:endCxn id="27" idx="1"/>
          </p:cNvCxnSpPr>
          <p:nvPr/>
        </p:nvCxnSpPr>
        <p:spPr>
          <a:xfrm>
            <a:off x="7462564" y="2888940"/>
            <a:ext cx="1584176" cy="0"/>
          </a:xfrm>
          <a:prstGeom prst="straightConnector1">
            <a:avLst/>
          </a:prstGeom>
          <a:noFill/>
          <a:ln w="9525" cap="flat" cmpd="sng" algn="ctr">
            <a:solidFill>
              <a:schemeClr val="bg1"/>
            </a:solidFill>
            <a:prstDash val="solid"/>
            <a:headEnd type="triangle"/>
            <a:tailEnd type="triangle"/>
          </a:ln>
          <a:effectLst/>
        </p:spPr>
      </p:cxnSp>
      <p:sp>
        <p:nvSpPr>
          <p:cNvPr id="30" name="Rectangle 29">
            <a:extLst>
              <a:ext uri="{FF2B5EF4-FFF2-40B4-BE49-F238E27FC236}">
                <a16:creationId xmlns:a16="http://schemas.microsoft.com/office/drawing/2014/main" id="{855E0D34-71EA-9DC5-8463-A646BB0B45D2}"/>
              </a:ext>
            </a:extLst>
          </p:cNvPr>
          <p:cNvSpPr/>
          <p:nvPr/>
        </p:nvSpPr>
        <p:spPr>
          <a:xfrm>
            <a:off x="4726260" y="4149080"/>
            <a:ext cx="1512168" cy="792088"/>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31" name="Arrow: Down 30">
            <a:extLst>
              <a:ext uri="{FF2B5EF4-FFF2-40B4-BE49-F238E27FC236}">
                <a16:creationId xmlns:a16="http://schemas.microsoft.com/office/drawing/2014/main" id="{12FC8EE1-CF00-157D-2D7E-BC12CDB70012}"/>
              </a:ext>
            </a:extLst>
          </p:cNvPr>
          <p:cNvSpPr/>
          <p:nvPr/>
        </p:nvSpPr>
        <p:spPr>
          <a:xfrm>
            <a:off x="4726260" y="3573016"/>
            <a:ext cx="504056" cy="504056"/>
          </a:xfrm>
          <a:prstGeom prst="down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2" name="Arrow: Down 31">
            <a:extLst>
              <a:ext uri="{FF2B5EF4-FFF2-40B4-BE49-F238E27FC236}">
                <a16:creationId xmlns:a16="http://schemas.microsoft.com/office/drawing/2014/main" id="{D2B1FAC0-1C04-B82A-A7A6-015191B7C784}"/>
              </a:ext>
            </a:extLst>
          </p:cNvPr>
          <p:cNvSpPr/>
          <p:nvPr/>
        </p:nvSpPr>
        <p:spPr>
          <a:xfrm rot="10800000">
            <a:off x="5590356" y="3559869"/>
            <a:ext cx="504056" cy="504056"/>
          </a:xfrm>
          <a:prstGeom prst="down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3" name="Rectangle 32">
            <a:extLst>
              <a:ext uri="{FF2B5EF4-FFF2-40B4-BE49-F238E27FC236}">
                <a16:creationId xmlns:a16="http://schemas.microsoft.com/office/drawing/2014/main" id="{913B93FE-659E-CEB6-6EEB-7A2BA2DCB497}"/>
              </a:ext>
            </a:extLst>
          </p:cNvPr>
          <p:cNvSpPr/>
          <p:nvPr/>
        </p:nvSpPr>
        <p:spPr>
          <a:xfrm>
            <a:off x="4366220" y="908720"/>
            <a:ext cx="2448272" cy="720080"/>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Own Fiori App</a:t>
            </a:r>
          </a:p>
        </p:txBody>
      </p:sp>
      <p:cxnSp>
        <p:nvCxnSpPr>
          <p:cNvPr id="34" name="Straight Arrow Connector 33">
            <a:extLst>
              <a:ext uri="{FF2B5EF4-FFF2-40B4-BE49-F238E27FC236}">
                <a16:creationId xmlns:a16="http://schemas.microsoft.com/office/drawing/2014/main" id="{A6298F06-C247-4BA9-CF6F-22C72B2A487B}"/>
              </a:ext>
            </a:extLst>
          </p:cNvPr>
          <p:cNvCxnSpPr>
            <a:stCxn id="33" idx="2"/>
            <a:endCxn id="28" idx="0"/>
          </p:cNvCxnSpPr>
          <p:nvPr/>
        </p:nvCxnSpPr>
        <p:spPr>
          <a:xfrm>
            <a:off x="5590356" y="1628800"/>
            <a:ext cx="0" cy="648072"/>
          </a:xfrm>
          <a:prstGeom prst="straightConnector1">
            <a:avLst/>
          </a:prstGeom>
          <a:noFill/>
          <a:ln w="9525" cap="flat" cmpd="sng" algn="ctr">
            <a:solidFill>
              <a:schemeClr val="bg1"/>
            </a:solidFill>
            <a:prstDash val="solid"/>
            <a:headEnd type="triangle"/>
            <a:tailEnd type="triangle"/>
          </a:ln>
          <a:effectLst/>
        </p:spPr>
      </p:cxnSp>
      <p:sp>
        <p:nvSpPr>
          <p:cNvPr id="35" name="Arrow: Right 34">
            <a:extLst>
              <a:ext uri="{FF2B5EF4-FFF2-40B4-BE49-F238E27FC236}">
                <a16:creationId xmlns:a16="http://schemas.microsoft.com/office/drawing/2014/main" id="{10DFE58B-C58F-5FCB-5DC2-E2B7A641EF99}"/>
              </a:ext>
            </a:extLst>
          </p:cNvPr>
          <p:cNvSpPr/>
          <p:nvPr/>
        </p:nvSpPr>
        <p:spPr>
          <a:xfrm>
            <a:off x="1989956" y="2420888"/>
            <a:ext cx="1584176" cy="307777"/>
          </a:xfrm>
          <a:prstGeom prst="right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6" name="Arrow: Right 35">
            <a:extLst>
              <a:ext uri="{FF2B5EF4-FFF2-40B4-BE49-F238E27FC236}">
                <a16:creationId xmlns:a16="http://schemas.microsoft.com/office/drawing/2014/main" id="{CE4759A3-7ED1-1123-1CD9-2B2B55223900}"/>
              </a:ext>
            </a:extLst>
          </p:cNvPr>
          <p:cNvSpPr/>
          <p:nvPr/>
        </p:nvSpPr>
        <p:spPr>
          <a:xfrm rot="10800000">
            <a:off x="1989956" y="2855170"/>
            <a:ext cx="1584176" cy="307777"/>
          </a:xfrm>
          <a:prstGeom prst="right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7" name="Rectangle 36">
            <a:extLst>
              <a:ext uri="{FF2B5EF4-FFF2-40B4-BE49-F238E27FC236}">
                <a16:creationId xmlns:a16="http://schemas.microsoft.com/office/drawing/2014/main" id="{A440883C-2D2F-2F80-6B0F-3A997CA1FE9B}"/>
              </a:ext>
            </a:extLst>
          </p:cNvPr>
          <p:cNvSpPr/>
          <p:nvPr/>
        </p:nvSpPr>
        <p:spPr>
          <a:xfrm>
            <a:off x="261761" y="2132856"/>
            <a:ext cx="1584177" cy="1440160"/>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Android App</a:t>
            </a:r>
          </a:p>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prstClr val="white"/>
                </a:solidFill>
                <a:latin typeface="Segoe UI"/>
              </a:rPr>
              <a:t>SAP UI5 App</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901584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Initialize CAPM Extension</a:t>
            </a:r>
          </a:p>
        </p:txBody>
      </p:sp>
      <p:sp>
        <p:nvSpPr>
          <p:cNvPr id="5" name="TextBox 4">
            <a:extLst>
              <a:ext uri="{FF2B5EF4-FFF2-40B4-BE49-F238E27FC236}">
                <a16:creationId xmlns:a16="http://schemas.microsoft.com/office/drawing/2014/main" id="{2F2B31D3-E342-461D-7674-04DB2CC57CA4}"/>
              </a:ext>
            </a:extLst>
          </p:cNvPr>
          <p:cNvSpPr txBox="1"/>
          <p:nvPr/>
        </p:nvSpPr>
        <p:spPr>
          <a:xfrm>
            <a:off x="189756" y="874455"/>
            <a:ext cx="11809312" cy="2554545"/>
          </a:xfrm>
          <a:prstGeom prst="rect">
            <a:avLst/>
          </a:prstGeom>
          <a:noFill/>
        </p:spPr>
        <p:txBody>
          <a:bodyPr wrap="square" rtlCol="0">
            <a:spAutoFit/>
          </a:bodyPr>
          <a:lstStyle/>
          <a:p>
            <a:pPr marL="457200" indent="-457200">
              <a:buAutoNum type="arabicPeriod"/>
            </a:pPr>
            <a:r>
              <a:rPr lang="en-US" sz="2000" dirty="0">
                <a:solidFill>
                  <a:schemeClr val="bg1"/>
                </a:solidFill>
              </a:rPr>
              <a:t>Create a new cap project with </a:t>
            </a:r>
            <a:r>
              <a:rPr lang="en-US" sz="2000" b="1" dirty="0" err="1">
                <a:solidFill>
                  <a:schemeClr val="bg1"/>
                </a:solidFill>
              </a:rPr>
              <a:t>cds</a:t>
            </a:r>
            <a:r>
              <a:rPr lang="en-US" sz="2000" b="1" dirty="0">
                <a:solidFill>
                  <a:schemeClr val="bg1"/>
                </a:solidFill>
              </a:rPr>
              <a:t> </a:t>
            </a:r>
            <a:r>
              <a:rPr lang="en-US" sz="2000" b="1" dirty="0" err="1">
                <a:solidFill>
                  <a:schemeClr val="bg1"/>
                </a:solidFill>
              </a:rPr>
              <a:t>init</a:t>
            </a:r>
            <a:endParaRPr lang="en-US" sz="2000" dirty="0">
              <a:solidFill>
                <a:schemeClr val="bg1"/>
              </a:solidFill>
            </a:endParaRPr>
          </a:p>
          <a:p>
            <a:pPr marL="457200" indent="-457200">
              <a:buAutoNum type="arabicPeriod"/>
            </a:pPr>
            <a:r>
              <a:rPr lang="en-US" sz="2000" dirty="0">
                <a:solidFill>
                  <a:schemeClr val="bg1"/>
                </a:solidFill>
              </a:rPr>
              <a:t>Drag drop </a:t>
            </a:r>
            <a:r>
              <a:rPr lang="en-US" sz="2000" dirty="0" err="1">
                <a:solidFill>
                  <a:schemeClr val="bg1"/>
                </a:solidFill>
              </a:rPr>
              <a:t>edmx</a:t>
            </a:r>
            <a:r>
              <a:rPr lang="en-US" sz="2000" dirty="0">
                <a:solidFill>
                  <a:schemeClr val="bg1"/>
                </a:solidFill>
              </a:rPr>
              <a:t> file downloaded from API hub and perform </a:t>
            </a:r>
            <a:r>
              <a:rPr lang="en-US" sz="2000" b="1" dirty="0" err="1">
                <a:solidFill>
                  <a:schemeClr val="bg1"/>
                </a:solidFill>
              </a:rPr>
              <a:t>cds</a:t>
            </a:r>
            <a:r>
              <a:rPr lang="en-US" sz="2000" b="1" dirty="0">
                <a:solidFill>
                  <a:schemeClr val="bg1"/>
                </a:solidFill>
              </a:rPr>
              <a:t> import </a:t>
            </a:r>
            <a:r>
              <a:rPr lang="en-US" sz="2000" dirty="0">
                <a:solidFill>
                  <a:schemeClr val="bg1"/>
                </a:solidFill>
              </a:rPr>
              <a:t>PATH_OF_EDMX</a:t>
            </a:r>
          </a:p>
          <a:p>
            <a:pPr marL="457200" indent="-457200">
              <a:buAutoNum type="arabicPeriod"/>
            </a:pPr>
            <a:r>
              <a:rPr lang="en-US" sz="2000" dirty="0">
                <a:solidFill>
                  <a:schemeClr val="bg1"/>
                </a:solidFill>
              </a:rPr>
              <a:t>Add a new </a:t>
            </a:r>
            <a:r>
              <a:rPr lang="en-US" sz="2000" dirty="0" err="1">
                <a:solidFill>
                  <a:schemeClr val="bg1"/>
                </a:solidFill>
              </a:rPr>
              <a:t>CatalogService.cds</a:t>
            </a:r>
            <a:r>
              <a:rPr lang="en-US" sz="2000" dirty="0">
                <a:solidFill>
                  <a:schemeClr val="bg1"/>
                </a:solidFill>
              </a:rPr>
              <a:t> and CatalogService.js</a:t>
            </a:r>
          </a:p>
          <a:p>
            <a:pPr marL="457200" indent="-457200">
              <a:buAutoNum type="arabicPeriod"/>
            </a:pPr>
            <a:r>
              <a:rPr lang="en-US" sz="2000" dirty="0">
                <a:solidFill>
                  <a:srgbClr val="0000FF"/>
                </a:solidFill>
                <a:hlinkClick r:id="rId2">
                  <a:extLst>
                    <a:ext uri="{A12FA001-AC4F-418D-AE19-62706E023703}">
                      <ahyp:hlinkClr xmlns:ahyp="http://schemas.microsoft.com/office/drawing/2018/hyperlinkcolor" val="tx"/>
                    </a:ext>
                  </a:extLst>
                </a:hlinkClick>
              </a:rPr>
              <a:t>S4HANA cloud </a:t>
            </a:r>
            <a:r>
              <a:rPr lang="en-US" sz="2000" dirty="0" err="1">
                <a:solidFill>
                  <a:srgbClr val="0000FF"/>
                </a:solidFill>
                <a:hlinkClick r:id="rId2">
                  <a:extLst>
                    <a:ext uri="{A12FA001-AC4F-418D-AE19-62706E023703}">
                      <ahyp:hlinkClr xmlns:ahyp="http://schemas.microsoft.com/office/drawing/2018/hyperlinkcolor" val="tx"/>
                    </a:ext>
                  </a:extLst>
                </a:hlinkClick>
              </a:rPr>
              <a:t>sdk</a:t>
            </a:r>
            <a:r>
              <a:rPr lang="en-US" sz="2000" dirty="0">
                <a:solidFill>
                  <a:schemeClr val="bg1"/>
                </a:solidFill>
                <a:hlinkClick r:id="rId2">
                  <a:extLst>
                    <a:ext uri="{A12FA001-AC4F-418D-AE19-62706E023703}">
                      <ahyp:hlinkClr xmlns:ahyp="http://schemas.microsoft.com/office/drawing/2018/hyperlinkcolor" val="tx"/>
                    </a:ext>
                  </a:extLst>
                </a:hlinkClick>
              </a:rPr>
              <a:t> </a:t>
            </a:r>
            <a:r>
              <a:rPr lang="en-US" sz="2000" dirty="0">
                <a:solidFill>
                  <a:schemeClr val="bg1"/>
                </a:solidFill>
              </a:rPr>
              <a:t>is SAP’s portfolio of all the type safe API (node modules) to communicate to SAP APIs.</a:t>
            </a:r>
          </a:p>
          <a:p>
            <a:pPr marL="457200" indent="-457200">
              <a:buAutoNum type="arabicPeriod"/>
            </a:pPr>
            <a:r>
              <a:rPr lang="en-IN" sz="2000" dirty="0">
                <a:solidFill>
                  <a:schemeClr val="bg1"/>
                </a:solidFill>
              </a:rPr>
              <a:t>Install the node module @sap/cloud-sdk-vdm-sales-order-service</a:t>
            </a:r>
          </a:p>
          <a:p>
            <a:pPr marL="457200" indent="-457200">
              <a:buAutoNum type="arabicPeriod"/>
            </a:pPr>
            <a:r>
              <a:rPr lang="en-IN" sz="2000" dirty="0">
                <a:solidFill>
                  <a:schemeClr val="bg1"/>
                </a:solidFill>
              </a:rPr>
              <a:t>Add the configuration to test our </a:t>
            </a:r>
            <a:r>
              <a:rPr lang="en-IN" sz="2000" dirty="0" err="1">
                <a:solidFill>
                  <a:schemeClr val="bg1"/>
                </a:solidFill>
              </a:rPr>
              <a:t>api</a:t>
            </a:r>
            <a:r>
              <a:rPr lang="en-IN" sz="2000" dirty="0">
                <a:solidFill>
                  <a:schemeClr val="bg1"/>
                </a:solidFill>
              </a:rPr>
              <a:t> locally – credentials </a:t>
            </a:r>
          </a:p>
          <a:p>
            <a:pPr marL="457200" indent="-457200">
              <a:buAutoNum type="arabicPeriod"/>
            </a:pPr>
            <a:endParaRPr lang="en-IN" sz="2000" dirty="0">
              <a:solidFill>
                <a:schemeClr val="bg1"/>
              </a:solidFill>
            </a:endParaRPr>
          </a:p>
        </p:txBody>
      </p:sp>
    </p:spTree>
    <p:extLst>
      <p:ext uri="{BB962C8B-B14F-4D97-AF65-F5344CB8AC3E}">
        <p14:creationId xmlns:p14="http://schemas.microsoft.com/office/powerpoint/2010/main" val="2744604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Hands on: Initialize CAPM Extension</a:t>
            </a:r>
          </a:p>
        </p:txBody>
      </p:sp>
      <p:sp>
        <p:nvSpPr>
          <p:cNvPr id="3" name="TextBox 2">
            <a:extLst>
              <a:ext uri="{FF2B5EF4-FFF2-40B4-BE49-F238E27FC236}">
                <a16:creationId xmlns:a16="http://schemas.microsoft.com/office/drawing/2014/main" id="{69E7517E-7184-B854-6DC3-2C27B9924D1A}"/>
              </a:ext>
            </a:extLst>
          </p:cNvPr>
          <p:cNvSpPr txBox="1"/>
          <p:nvPr/>
        </p:nvSpPr>
        <p:spPr>
          <a:xfrm>
            <a:off x="189756" y="980728"/>
            <a:ext cx="11809312" cy="5324535"/>
          </a:xfrm>
          <a:prstGeom prst="rect">
            <a:avLst/>
          </a:prstGeom>
          <a:noFill/>
        </p:spPr>
        <p:txBody>
          <a:bodyPr wrap="square" rtlCol="0">
            <a:spAutoFit/>
          </a:bodyPr>
          <a:lstStyle/>
          <a:p>
            <a:pPr marL="457200" indent="-457200">
              <a:buAutoNum type="arabicPeriod"/>
            </a:pPr>
            <a:r>
              <a:rPr lang="en-US" sz="2000" dirty="0">
                <a:solidFill>
                  <a:schemeClr val="bg1"/>
                </a:solidFill>
              </a:rPr>
              <a:t>Create a new folder and initialize cap project using </a:t>
            </a:r>
            <a:r>
              <a:rPr lang="en-US" sz="2000" b="1" dirty="0" err="1">
                <a:solidFill>
                  <a:schemeClr val="bg1"/>
                </a:solidFill>
              </a:rPr>
              <a:t>cds</a:t>
            </a:r>
            <a:r>
              <a:rPr lang="en-US" sz="2000" b="1" dirty="0">
                <a:solidFill>
                  <a:schemeClr val="bg1"/>
                </a:solidFill>
              </a:rPr>
              <a:t> </a:t>
            </a:r>
            <a:r>
              <a:rPr lang="en-US" sz="2000" b="1" dirty="0" err="1">
                <a:solidFill>
                  <a:schemeClr val="bg1"/>
                </a:solidFill>
              </a:rPr>
              <a:t>init</a:t>
            </a:r>
            <a:endParaRPr lang="en-US" sz="2000" b="1" dirty="0">
              <a:solidFill>
                <a:schemeClr val="bg1"/>
              </a:solidFill>
            </a:endParaRPr>
          </a:p>
          <a:p>
            <a:pPr marL="457200" indent="-457200">
              <a:buAutoNum type="arabicPeriod"/>
            </a:pPr>
            <a:r>
              <a:rPr lang="en-US" sz="2000" dirty="0">
                <a:solidFill>
                  <a:schemeClr val="bg1"/>
                </a:solidFill>
              </a:rPr>
              <a:t>Go inside project and install following modules</a:t>
            </a:r>
          </a:p>
          <a:p>
            <a:pPr lvl="1"/>
            <a:r>
              <a:rPr lang="en-IN" sz="2000" dirty="0">
                <a:solidFill>
                  <a:schemeClr val="bg1"/>
                </a:solidFill>
              </a:rPr>
              <a:t>2.1 Cloud Foundry Security - @sap/xssec, @sap/xsenv, passport</a:t>
            </a:r>
          </a:p>
          <a:p>
            <a:pPr lvl="1"/>
            <a:r>
              <a:rPr lang="en-IN" sz="2000" dirty="0">
                <a:solidFill>
                  <a:schemeClr val="bg1"/>
                </a:solidFill>
              </a:rPr>
              <a:t>2.2 OData V2 @sap/cds-odata-v2-adapter-proxy</a:t>
            </a:r>
          </a:p>
          <a:p>
            <a:pPr lvl="1"/>
            <a:r>
              <a:rPr lang="en-IN" sz="2000" dirty="0">
                <a:solidFill>
                  <a:schemeClr val="bg1"/>
                </a:solidFill>
              </a:rPr>
              <a:t>2.3 Serving </a:t>
            </a:r>
            <a:r>
              <a:rPr lang="en-IN" sz="2000" dirty="0" err="1">
                <a:solidFill>
                  <a:schemeClr val="bg1"/>
                </a:solidFill>
              </a:rPr>
              <a:t>odata</a:t>
            </a:r>
            <a:r>
              <a:rPr lang="en-IN" sz="2000" dirty="0">
                <a:solidFill>
                  <a:schemeClr val="bg1"/>
                </a:solidFill>
              </a:rPr>
              <a:t> v2 over cloud </a:t>
            </a:r>
            <a:r>
              <a:rPr lang="en-IN" sz="2000" dirty="0" err="1">
                <a:solidFill>
                  <a:schemeClr val="bg1"/>
                </a:solidFill>
              </a:rPr>
              <a:t>sdk</a:t>
            </a:r>
            <a:r>
              <a:rPr lang="en-IN" sz="2000" dirty="0">
                <a:solidFill>
                  <a:schemeClr val="bg1"/>
                </a:solidFill>
              </a:rPr>
              <a:t> - @sap-cloud-sdk/odata-v2</a:t>
            </a:r>
          </a:p>
          <a:p>
            <a:pPr lvl="1"/>
            <a:r>
              <a:rPr lang="en-IN" sz="2000" dirty="0">
                <a:solidFill>
                  <a:schemeClr val="bg1"/>
                </a:solidFill>
              </a:rPr>
              <a:t>2.4 To generate the service code in node </a:t>
            </a:r>
            <a:r>
              <a:rPr lang="en-IN" sz="2000" dirty="0" err="1">
                <a:solidFill>
                  <a:schemeClr val="bg1"/>
                </a:solidFill>
              </a:rPr>
              <a:t>js</a:t>
            </a:r>
            <a:r>
              <a:rPr lang="en-IN" sz="2000" dirty="0">
                <a:solidFill>
                  <a:schemeClr val="bg1"/>
                </a:solidFill>
              </a:rPr>
              <a:t>, install cloud </a:t>
            </a:r>
            <a:r>
              <a:rPr lang="en-IN" sz="2000" dirty="0" err="1">
                <a:solidFill>
                  <a:schemeClr val="bg1"/>
                </a:solidFill>
              </a:rPr>
              <a:t>sdk</a:t>
            </a:r>
            <a:r>
              <a:rPr lang="en-IN" sz="2000" dirty="0">
                <a:solidFill>
                  <a:schemeClr val="bg1"/>
                </a:solidFill>
              </a:rPr>
              <a:t> generator module using @sap-cloud-sdk/generator</a:t>
            </a:r>
          </a:p>
          <a:p>
            <a:r>
              <a:rPr lang="en-IN" sz="2000" dirty="0">
                <a:solidFill>
                  <a:schemeClr val="bg1"/>
                </a:solidFill>
              </a:rPr>
              <a:t>3. Create a new folder service-spec, and </a:t>
            </a:r>
            <a:r>
              <a:rPr lang="en-IN" sz="2000" dirty="0" err="1">
                <a:solidFill>
                  <a:schemeClr val="bg1"/>
                </a:solidFill>
              </a:rPr>
              <a:t>cds</a:t>
            </a:r>
            <a:r>
              <a:rPr lang="en-IN" sz="2000" dirty="0">
                <a:solidFill>
                  <a:schemeClr val="bg1"/>
                </a:solidFill>
              </a:rPr>
              <a:t> watch, after that drag drop the </a:t>
            </a:r>
            <a:r>
              <a:rPr lang="en-IN" sz="2000" dirty="0" err="1">
                <a:solidFill>
                  <a:schemeClr val="bg1"/>
                </a:solidFill>
              </a:rPr>
              <a:t>edmx</a:t>
            </a:r>
            <a:r>
              <a:rPr lang="en-IN" sz="2000" dirty="0">
                <a:solidFill>
                  <a:schemeClr val="bg1"/>
                </a:solidFill>
              </a:rPr>
              <a:t> file of our service to the folder. It will create external folder</a:t>
            </a:r>
          </a:p>
          <a:p>
            <a:r>
              <a:rPr lang="en-IN" sz="2000" dirty="0">
                <a:solidFill>
                  <a:schemeClr val="bg1"/>
                </a:solidFill>
              </a:rPr>
              <a:t>4. Generate the JS code to automatically get all the calls which will call the service</a:t>
            </a:r>
          </a:p>
          <a:p>
            <a:r>
              <a:rPr lang="en-IN" sz="2000" b="1" dirty="0" err="1">
                <a:solidFill>
                  <a:schemeClr val="accent4">
                    <a:lumMod val="60000"/>
                    <a:lumOff val="40000"/>
                  </a:schemeClr>
                </a:solidFill>
              </a:rPr>
              <a:t>npx</a:t>
            </a:r>
            <a:r>
              <a:rPr lang="en-IN" sz="2000" b="1" dirty="0">
                <a:solidFill>
                  <a:schemeClr val="accent4">
                    <a:lumMod val="60000"/>
                    <a:lumOff val="40000"/>
                  </a:schemeClr>
                </a:solidFill>
              </a:rPr>
              <a:t> generate-</a:t>
            </a:r>
            <a:r>
              <a:rPr lang="en-IN" sz="2000" b="1" dirty="0" err="1">
                <a:solidFill>
                  <a:schemeClr val="accent4">
                    <a:lumMod val="60000"/>
                    <a:lumOff val="40000"/>
                  </a:schemeClr>
                </a:solidFill>
              </a:rPr>
              <a:t>odata</a:t>
            </a:r>
            <a:r>
              <a:rPr lang="en-IN" sz="2000" b="1" dirty="0">
                <a:solidFill>
                  <a:schemeClr val="accent4">
                    <a:lumMod val="60000"/>
                    <a:lumOff val="40000"/>
                  </a:schemeClr>
                </a:solidFill>
              </a:rPr>
              <a:t>-client --input ./service-spec --</a:t>
            </a:r>
            <a:r>
              <a:rPr lang="en-IN" sz="2000" b="1" dirty="0" err="1">
                <a:solidFill>
                  <a:schemeClr val="accent4">
                    <a:lumMod val="60000"/>
                    <a:lumOff val="40000"/>
                  </a:schemeClr>
                </a:solidFill>
              </a:rPr>
              <a:t>outputDir</a:t>
            </a:r>
            <a:r>
              <a:rPr lang="en-IN" sz="2000" b="1" dirty="0">
                <a:solidFill>
                  <a:schemeClr val="accent4">
                    <a:lumMod val="60000"/>
                    <a:lumOff val="40000"/>
                  </a:schemeClr>
                </a:solidFill>
              </a:rPr>
              <a:t> ./</a:t>
            </a:r>
            <a:r>
              <a:rPr lang="en-IN" sz="2000" b="1" dirty="0" err="1">
                <a:solidFill>
                  <a:schemeClr val="accent4">
                    <a:lumMod val="60000"/>
                    <a:lumOff val="40000"/>
                  </a:schemeClr>
                </a:solidFill>
              </a:rPr>
              <a:t>srv</a:t>
            </a:r>
            <a:r>
              <a:rPr lang="en-IN" sz="2000" b="1" dirty="0">
                <a:solidFill>
                  <a:schemeClr val="accent4">
                    <a:lumMod val="60000"/>
                    <a:lumOff val="40000"/>
                  </a:schemeClr>
                </a:solidFill>
              </a:rPr>
              <a:t>/sales-order-</a:t>
            </a:r>
            <a:r>
              <a:rPr lang="en-IN" sz="2000" b="1" dirty="0" err="1">
                <a:solidFill>
                  <a:schemeClr val="accent4">
                    <a:lumMod val="60000"/>
                    <a:lumOff val="40000"/>
                  </a:schemeClr>
                </a:solidFill>
              </a:rPr>
              <a:t>api</a:t>
            </a:r>
            <a:endParaRPr lang="en-IN" sz="2000" b="1" dirty="0">
              <a:solidFill>
                <a:schemeClr val="accent4">
                  <a:lumMod val="60000"/>
                  <a:lumOff val="40000"/>
                </a:schemeClr>
              </a:solidFill>
            </a:endParaRPr>
          </a:p>
          <a:p>
            <a:r>
              <a:rPr lang="en-IN" sz="2000" dirty="0">
                <a:solidFill>
                  <a:schemeClr val="bg1"/>
                </a:solidFill>
              </a:rPr>
              <a:t>Give the folder path, not the </a:t>
            </a:r>
            <a:r>
              <a:rPr lang="en-IN" sz="2000" dirty="0" err="1">
                <a:solidFill>
                  <a:schemeClr val="bg1"/>
                </a:solidFill>
              </a:rPr>
              <a:t>edmx</a:t>
            </a:r>
            <a:r>
              <a:rPr lang="en-IN" sz="2000" dirty="0">
                <a:solidFill>
                  <a:schemeClr val="bg1"/>
                </a:solidFill>
              </a:rPr>
              <a:t> file path</a:t>
            </a:r>
          </a:p>
          <a:p>
            <a:r>
              <a:rPr lang="en-IN" sz="2000" dirty="0">
                <a:solidFill>
                  <a:schemeClr val="bg1"/>
                </a:solidFill>
              </a:rPr>
              <a:t>5. Define the service definition in </a:t>
            </a:r>
            <a:r>
              <a:rPr lang="en-IN" sz="2000" dirty="0" err="1">
                <a:solidFill>
                  <a:schemeClr val="bg1"/>
                </a:solidFill>
              </a:rPr>
              <a:t>CatalogService.cds</a:t>
            </a:r>
            <a:r>
              <a:rPr lang="en-IN" sz="2000" dirty="0">
                <a:solidFill>
                  <a:schemeClr val="bg1"/>
                </a:solidFill>
              </a:rPr>
              <a:t> file by referencing from </a:t>
            </a:r>
            <a:r>
              <a:rPr lang="en-IN" sz="2000" dirty="0" err="1">
                <a:solidFill>
                  <a:schemeClr val="bg1"/>
                </a:solidFill>
              </a:rPr>
              <a:t>csn</a:t>
            </a:r>
            <a:r>
              <a:rPr lang="en-IN" sz="2000" dirty="0">
                <a:solidFill>
                  <a:schemeClr val="bg1"/>
                </a:solidFill>
              </a:rPr>
              <a:t> file generated based on SAP OData</a:t>
            </a:r>
          </a:p>
          <a:p>
            <a:r>
              <a:rPr lang="en-IN" sz="2000" dirty="0">
                <a:solidFill>
                  <a:schemeClr val="bg1"/>
                </a:solidFill>
              </a:rPr>
              <a:t>6. Define the service implementation CatalogService.js file and write the code to use the generated type script modules which will act like bridge to communicate to our SAP OData Business API.</a:t>
            </a:r>
          </a:p>
          <a:p>
            <a:r>
              <a:rPr lang="en-IN" sz="2000" dirty="0">
                <a:solidFill>
                  <a:schemeClr val="bg1"/>
                </a:solidFill>
              </a:rPr>
              <a:t>7. Generate a Fiori application using free style with local cap project. </a:t>
            </a:r>
          </a:p>
        </p:txBody>
      </p:sp>
    </p:spTree>
    <p:extLst>
      <p:ext uri="{BB962C8B-B14F-4D97-AF65-F5344CB8AC3E}">
        <p14:creationId xmlns:p14="http://schemas.microsoft.com/office/powerpoint/2010/main" val="1472948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Cloud Extension</a:t>
            </a:r>
          </a:p>
        </p:txBody>
      </p:sp>
      <p:sp>
        <p:nvSpPr>
          <p:cNvPr id="3" name="TextBox 2">
            <a:extLst>
              <a:ext uri="{FF2B5EF4-FFF2-40B4-BE49-F238E27FC236}">
                <a16:creationId xmlns:a16="http://schemas.microsoft.com/office/drawing/2014/main" id="{9B7C5E39-64FC-6595-A253-13AA437144EA}"/>
              </a:ext>
            </a:extLst>
          </p:cNvPr>
          <p:cNvSpPr txBox="1"/>
          <p:nvPr/>
        </p:nvSpPr>
        <p:spPr>
          <a:xfrm>
            <a:off x="189756" y="908720"/>
            <a:ext cx="11809312" cy="3785652"/>
          </a:xfrm>
          <a:prstGeom prst="rect">
            <a:avLst/>
          </a:prstGeom>
          <a:noFill/>
        </p:spPr>
        <p:txBody>
          <a:bodyPr wrap="square" rtlCol="0">
            <a:spAutoFit/>
          </a:bodyPr>
          <a:lstStyle/>
          <a:p>
            <a:r>
              <a:rPr lang="en-US" sz="2000" dirty="0">
                <a:solidFill>
                  <a:schemeClr val="bg1"/>
                </a:solidFill>
              </a:rPr>
              <a:t>8. Replace hardcoded credentials with destination</a:t>
            </a:r>
          </a:p>
          <a:p>
            <a:r>
              <a:rPr lang="en-US" sz="2000" dirty="0">
                <a:solidFill>
                  <a:schemeClr val="bg1"/>
                </a:solidFill>
              </a:rPr>
              <a:t>9. Create a destination service and maintain destination with name S4HANA because the same we used in our code.</a:t>
            </a:r>
          </a:p>
          <a:p>
            <a:r>
              <a:rPr lang="en-US" sz="2000" dirty="0">
                <a:solidFill>
                  <a:schemeClr val="bg1"/>
                </a:solidFill>
              </a:rPr>
              <a:t>10. Create </a:t>
            </a:r>
            <a:r>
              <a:rPr lang="en-US" sz="2000" dirty="0" err="1">
                <a:solidFill>
                  <a:schemeClr val="bg1"/>
                </a:solidFill>
              </a:rPr>
              <a:t>mta.yaml</a:t>
            </a:r>
            <a:r>
              <a:rPr lang="en-US" sz="2000" dirty="0">
                <a:solidFill>
                  <a:schemeClr val="bg1"/>
                </a:solidFill>
              </a:rPr>
              <a:t> file for deployment</a:t>
            </a:r>
          </a:p>
          <a:p>
            <a:r>
              <a:rPr lang="en-US" sz="2000" dirty="0">
                <a:solidFill>
                  <a:schemeClr val="bg1"/>
                </a:solidFill>
              </a:rPr>
              <a:t>11. Add the modules, both </a:t>
            </a:r>
            <a:r>
              <a:rPr lang="en-US" sz="2000" dirty="0" err="1">
                <a:solidFill>
                  <a:schemeClr val="bg1"/>
                </a:solidFill>
              </a:rPr>
              <a:t>srv</a:t>
            </a:r>
            <a:r>
              <a:rPr lang="en-US" sz="2000" dirty="0">
                <a:solidFill>
                  <a:schemeClr val="bg1"/>
                </a:solidFill>
              </a:rPr>
              <a:t> and </a:t>
            </a:r>
            <a:r>
              <a:rPr lang="en-US" sz="2000" dirty="0" err="1">
                <a:solidFill>
                  <a:schemeClr val="bg1"/>
                </a:solidFill>
              </a:rPr>
              <a:t>ui</a:t>
            </a:r>
            <a:r>
              <a:rPr lang="en-US" sz="2000" dirty="0">
                <a:solidFill>
                  <a:schemeClr val="bg1"/>
                </a:solidFill>
              </a:rPr>
              <a:t> module. </a:t>
            </a:r>
          </a:p>
          <a:p>
            <a:r>
              <a:rPr lang="en-US" sz="2000" dirty="0">
                <a:solidFill>
                  <a:schemeClr val="bg1"/>
                </a:solidFill>
              </a:rPr>
              <a:t>12. Add Resources as destination and </a:t>
            </a:r>
            <a:r>
              <a:rPr lang="en-US" sz="2000" dirty="0" err="1">
                <a:solidFill>
                  <a:schemeClr val="bg1"/>
                </a:solidFill>
              </a:rPr>
              <a:t>xsuaa</a:t>
            </a:r>
            <a:r>
              <a:rPr lang="en-US" sz="2000" dirty="0">
                <a:solidFill>
                  <a:schemeClr val="bg1"/>
                </a:solidFill>
              </a:rPr>
              <a:t>. Maintain the </a:t>
            </a:r>
            <a:r>
              <a:rPr lang="en-US" sz="2000" dirty="0" err="1">
                <a:solidFill>
                  <a:schemeClr val="bg1"/>
                </a:solidFill>
              </a:rPr>
              <a:t>xs-security.json</a:t>
            </a:r>
            <a:r>
              <a:rPr lang="en-US" sz="2000" dirty="0">
                <a:solidFill>
                  <a:schemeClr val="bg1"/>
                </a:solidFill>
              </a:rPr>
              <a:t> file</a:t>
            </a:r>
          </a:p>
          <a:p>
            <a:r>
              <a:rPr lang="en-US" sz="2000" dirty="0">
                <a:solidFill>
                  <a:schemeClr val="bg1"/>
                </a:solidFill>
              </a:rPr>
              <a:t>13. Get the package </a:t>
            </a:r>
            <a:r>
              <a:rPr lang="en-US" sz="2000" dirty="0" err="1">
                <a:solidFill>
                  <a:schemeClr val="bg1"/>
                </a:solidFill>
              </a:rPr>
              <a:t>json</a:t>
            </a:r>
            <a:r>
              <a:rPr lang="en-US" sz="2000" dirty="0">
                <a:solidFill>
                  <a:schemeClr val="bg1"/>
                </a:solidFill>
              </a:rPr>
              <a:t> in app folder from </a:t>
            </a:r>
            <a:r>
              <a:rPr lang="en-US" sz="2000" dirty="0" err="1">
                <a:solidFill>
                  <a:schemeClr val="bg1"/>
                </a:solidFill>
              </a:rPr>
              <a:t>ui</a:t>
            </a:r>
            <a:r>
              <a:rPr lang="en-US" sz="2000" dirty="0">
                <a:solidFill>
                  <a:schemeClr val="bg1"/>
                </a:solidFill>
              </a:rPr>
              <a:t> project, Add the app router module @sap/approuter and include start script.</a:t>
            </a:r>
          </a:p>
          <a:p>
            <a:r>
              <a:rPr lang="en-US" sz="2000" dirty="0">
                <a:solidFill>
                  <a:schemeClr val="bg1"/>
                </a:solidFill>
              </a:rPr>
              <a:t>14. </a:t>
            </a:r>
            <a:r>
              <a:rPr lang="en-US" sz="2000" dirty="0" err="1">
                <a:solidFill>
                  <a:schemeClr val="bg1"/>
                </a:solidFill>
              </a:rPr>
              <a:t>xs-app.json</a:t>
            </a:r>
            <a:r>
              <a:rPr lang="en-US" sz="2000" dirty="0">
                <a:solidFill>
                  <a:schemeClr val="bg1"/>
                </a:solidFill>
              </a:rPr>
              <a:t> file for routing paths</a:t>
            </a:r>
          </a:p>
          <a:p>
            <a:r>
              <a:rPr lang="en-US" sz="2000" dirty="0">
                <a:solidFill>
                  <a:schemeClr val="bg1"/>
                </a:solidFill>
              </a:rPr>
              <a:t>15. Push the code to the </a:t>
            </a:r>
            <a:r>
              <a:rPr lang="en-US" sz="2000" dirty="0" err="1">
                <a:solidFill>
                  <a:schemeClr val="bg1"/>
                </a:solidFill>
              </a:rPr>
              <a:t>github</a:t>
            </a:r>
            <a:endParaRPr lang="en-US" sz="2000" dirty="0">
              <a:solidFill>
                <a:schemeClr val="bg1"/>
              </a:solidFill>
            </a:endParaRPr>
          </a:p>
          <a:p>
            <a:r>
              <a:rPr lang="en-US" sz="2000" dirty="0">
                <a:solidFill>
                  <a:schemeClr val="bg1"/>
                </a:solidFill>
              </a:rPr>
              <a:t>16. You can pull the app in BAS tool, Right click on </a:t>
            </a:r>
            <a:r>
              <a:rPr lang="en-US" sz="2000" dirty="0" err="1">
                <a:solidFill>
                  <a:schemeClr val="bg1"/>
                </a:solidFill>
              </a:rPr>
              <a:t>mta.yaml</a:t>
            </a:r>
            <a:r>
              <a:rPr lang="en-US" sz="2000" dirty="0">
                <a:solidFill>
                  <a:schemeClr val="bg1"/>
                </a:solidFill>
              </a:rPr>
              <a:t> and build MTA </a:t>
            </a:r>
            <a:r>
              <a:rPr lang="en-US" sz="2000" dirty="0" err="1">
                <a:solidFill>
                  <a:schemeClr val="bg1"/>
                </a:solidFill>
              </a:rPr>
              <a:t>Archieve</a:t>
            </a:r>
            <a:endParaRPr lang="en-US" sz="2000" dirty="0">
              <a:solidFill>
                <a:schemeClr val="bg1"/>
              </a:solidFill>
            </a:endParaRPr>
          </a:p>
          <a:p>
            <a:r>
              <a:rPr lang="en-US" sz="2000" dirty="0">
                <a:solidFill>
                  <a:schemeClr val="bg1"/>
                </a:solidFill>
              </a:rPr>
              <a:t>17. Once done, right click and deploy </a:t>
            </a:r>
            <a:r>
              <a:rPr lang="en-US" sz="2000" dirty="0" err="1">
                <a:solidFill>
                  <a:schemeClr val="bg1"/>
                </a:solidFill>
              </a:rPr>
              <a:t>MTA_Archieve</a:t>
            </a:r>
            <a:r>
              <a:rPr lang="en-US" sz="2000" dirty="0">
                <a:solidFill>
                  <a:schemeClr val="bg1"/>
                </a:solidFill>
              </a:rPr>
              <a:t> to SAP BTP</a:t>
            </a:r>
            <a:endParaRPr lang="en-IN" sz="2000" dirty="0">
              <a:solidFill>
                <a:schemeClr val="bg1"/>
              </a:solidFill>
            </a:endParaRPr>
          </a:p>
        </p:txBody>
      </p:sp>
    </p:spTree>
    <p:extLst>
      <p:ext uri="{BB962C8B-B14F-4D97-AF65-F5344CB8AC3E}">
        <p14:creationId xmlns:p14="http://schemas.microsoft.com/office/powerpoint/2010/main" val="1093277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Hands on Serverless SAP Fiori Extension App</a:t>
            </a:r>
          </a:p>
        </p:txBody>
      </p:sp>
      <p:pic>
        <p:nvPicPr>
          <p:cNvPr id="7170" name="Picture 2" descr="Deploy Serverless SAP Fiori Apps from the Kyma Runtime | SAP Blogs">
            <a:extLst>
              <a:ext uri="{FF2B5EF4-FFF2-40B4-BE49-F238E27FC236}">
                <a16:creationId xmlns:a16="http://schemas.microsoft.com/office/drawing/2014/main" id="{5DB90D4E-62D0-7285-B8BD-E5627D869E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9155" y="1131394"/>
            <a:ext cx="9250189" cy="540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320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20643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33873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42786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258185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6</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13</a:t>
            </a:r>
            <a:endParaRPr lang="en-IN" dirty="0">
              <a:solidFill>
                <a:schemeClr val="bg1"/>
              </a:solidFill>
              <a:latin typeface="Cooper Black" panose="0208090404030B020404" pitchFamily="18" charset="0"/>
            </a:endParaRPr>
          </a:p>
        </p:txBody>
      </p:sp>
      <p:sp>
        <p:nvSpPr>
          <p:cNvPr id="5" name="Rectangle: Rounded Corners 4">
            <a:extLst>
              <a:ext uri="{FF2B5EF4-FFF2-40B4-BE49-F238E27FC236}">
                <a16:creationId xmlns:a16="http://schemas.microsoft.com/office/drawing/2014/main" id="{8EE791A1-2958-78B0-ECDD-F89DDE02F4B6}"/>
              </a:ext>
            </a:extLst>
          </p:cNvPr>
          <p:cNvSpPr/>
          <p:nvPr/>
        </p:nvSpPr>
        <p:spPr>
          <a:xfrm>
            <a:off x="3453886" y="131323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5B89E801-E285-EBED-06F5-7E2B1B8E1E7A}"/>
              </a:ext>
            </a:extLst>
          </p:cNvPr>
          <p:cNvSpPr/>
          <p:nvPr/>
        </p:nvSpPr>
        <p:spPr>
          <a:xfrm>
            <a:off x="3453886" y="3068960"/>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BAB72EB-5FE6-B5CA-C654-D15CE54000E9}"/>
              </a:ext>
            </a:extLst>
          </p:cNvPr>
          <p:cNvSpPr/>
          <p:nvPr/>
        </p:nvSpPr>
        <p:spPr>
          <a:xfrm>
            <a:off x="3453886" y="4824683"/>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1A27EE0E-9853-D0E9-E5A8-87BE731920EA}"/>
              </a:ext>
            </a:extLst>
          </p:cNvPr>
          <p:cNvGrpSpPr/>
          <p:nvPr/>
        </p:nvGrpSpPr>
        <p:grpSpPr>
          <a:xfrm>
            <a:off x="4118571" y="1566251"/>
            <a:ext cx="4359562" cy="922336"/>
            <a:chOff x="1395616" y="871285"/>
            <a:chExt cx="3825734" cy="1064137"/>
          </a:xfrm>
        </p:grpSpPr>
        <p:sp>
          <p:nvSpPr>
            <p:cNvPr id="9" name="TextBox 8">
              <a:extLst>
                <a:ext uri="{FF2B5EF4-FFF2-40B4-BE49-F238E27FC236}">
                  <a16:creationId xmlns:a16="http://schemas.microsoft.com/office/drawing/2014/main" id="{8B429D3B-7C38-B33E-067B-835764291C87}"/>
                </a:ext>
              </a:extLst>
            </p:cNvPr>
            <p:cNvSpPr txBox="1"/>
            <p:nvPr/>
          </p:nvSpPr>
          <p:spPr>
            <a:xfrm>
              <a:off x="2984420" y="1083774"/>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Extensibility</a:t>
              </a:r>
            </a:p>
          </p:txBody>
        </p:sp>
        <p:sp>
          <p:nvSpPr>
            <p:cNvPr id="10" name="TextBox 9">
              <a:extLst>
                <a:ext uri="{FF2B5EF4-FFF2-40B4-BE49-F238E27FC236}">
                  <a16:creationId xmlns:a16="http://schemas.microsoft.com/office/drawing/2014/main" id="{118C39A3-CA2B-146F-D772-D14998B4D672}"/>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 name="Group 10">
            <a:extLst>
              <a:ext uri="{FF2B5EF4-FFF2-40B4-BE49-F238E27FC236}">
                <a16:creationId xmlns:a16="http://schemas.microsoft.com/office/drawing/2014/main" id="{F7773B0C-4C36-F5CF-6049-15A22D3353B9}"/>
              </a:ext>
            </a:extLst>
          </p:cNvPr>
          <p:cNvGrpSpPr/>
          <p:nvPr/>
        </p:nvGrpSpPr>
        <p:grpSpPr>
          <a:xfrm>
            <a:off x="4118571" y="3321970"/>
            <a:ext cx="4431570" cy="922336"/>
            <a:chOff x="1395616" y="871285"/>
            <a:chExt cx="3825734" cy="1064137"/>
          </a:xfrm>
        </p:grpSpPr>
        <p:sp>
          <p:nvSpPr>
            <p:cNvPr id="12" name="TextBox 11">
              <a:extLst>
                <a:ext uri="{FF2B5EF4-FFF2-40B4-BE49-F238E27FC236}">
                  <a16:creationId xmlns:a16="http://schemas.microsoft.com/office/drawing/2014/main" id="{58BB80F5-BF50-C0D2-25DF-59F695C7042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Implementation types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3" name="TextBox 12">
              <a:extLst>
                <a:ext uri="{FF2B5EF4-FFF2-40B4-BE49-F238E27FC236}">
                  <a16:creationId xmlns:a16="http://schemas.microsoft.com/office/drawing/2014/main" id="{6824D9CE-F522-A342-1387-CC55E9C4494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4" name="Group 13">
            <a:extLst>
              <a:ext uri="{FF2B5EF4-FFF2-40B4-BE49-F238E27FC236}">
                <a16:creationId xmlns:a16="http://schemas.microsoft.com/office/drawing/2014/main" id="{51BD1B35-A18B-68D7-E07B-1A1A9AD2E859}"/>
              </a:ext>
            </a:extLst>
          </p:cNvPr>
          <p:cNvGrpSpPr/>
          <p:nvPr/>
        </p:nvGrpSpPr>
        <p:grpSpPr>
          <a:xfrm>
            <a:off x="4118571" y="5077693"/>
            <a:ext cx="4431570" cy="922336"/>
            <a:chOff x="1395616" y="871285"/>
            <a:chExt cx="4290329" cy="1064137"/>
          </a:xfrm>
        </p:grpSpPr>
        <p:sp>
          <p:nvSpPr>
            <p:cNvPr id="15" name="TextBox 14">
              <a:extLst>
                <a:ext uri="{FF2B5EF4-FFF2-40B4-BE49-F238E27FC236}">
                  <a16:creationId xmlns:a16="http://schemas.microsoft.com/office/drawing/2014/main" id="{2BEC2032-A77D-A0B0-E149-A23467DC1CAA}"/>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Unmanaged Implementation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6" name="TextBox 15">
              <a:extLst>
                <a:ext uri="{FF2B5EF4-FFF2-40B4-BE49-F238E27FC236}">
                  <a16:creationId xmlns:a16="http://schemas.microsoft.com/office/drawing/2014/main" id="{C60195D9-2B81-A5CA-17AA-E418FAD1D320}"/>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What is Extensibility</a:t>
            </a:r>
          </a:p>
        </p:txBody>
      </p:sp>
      <p:sp>
        <p:nvSpPr>
          <p:cNvPr id="4" name="TextBox 3">
            <a:extLst>
              <a:ext uri="{FF2B5EF4-FFF2-40B4-BE49-F238E27FC236}">
                <a16:creationId xmlns:a16="http://schemas.microsoft.com/office/drawing/2014/main" id="{418EE39F-0396-D3D1-87DE-CAB8F7B1126E}"/>
              </a:ext>
            </a:extLst>
          </p:cNvPr>
          <p:cNvSpPr txBox="1"/>
          <p:nvPr/>
        </p:nvSpPr>
        <p:spPr>
          <a:xfrm>
            <a:off x="189755" y="772349"/>
            <a:ext cx="11609405" cy="4524315"/>
          </a:xfrm>
          <a:prstGeom prst="rect">
            <a:avLst/>
          </a:prstGeom>
          <a:noFill/>
        </p:spPr>
        <p:txBody>
          <a:bodyPr wrap="square">
            <a:spAutoFit/>
          </a:bodyPr>
          <a:lstStyle/>
          <a:p>
            <a:pPr algn="l"/>
            <a:r>
              <a:rPr lang="en-US" b="0" i="0" dirty="0">
                <a:solidFill>
                  <a:schemeClr val="bg1"/>
                </a:solidFill>
                <a:effectLst/>
                <a:latin typeface="BentonSansRegular"/>
              </a:rPr>
              <a:t>Extensibility is a key capability of SAP ECC and SAP S/4HANA. It enables customers to create a competitive advantage by customizing their business processes and allows partners to enrich core ECC or S/4HANA with tailor-made solutions</a:t>
            </a:r>
          </a:p>
          <a:p>
            <a:pPr algn="l"/>
            <a:endParaRPr lang="en-US" b="0" i="0" dirty="0">
              <a:solidFill>
                <a:schemeClr val="bg1"/>
              </a:solidFill>
              <a:effectLst/>
              <a:latin typeface="BentonSansRegular"/>
            </a:endParaRPr>
          </a:p>
          <a:p>
            <a:pPr algn="l"/>
            <a:r>
              <a:rPr lang="en-US" b="0" i="0" dirty="0">
                <a:solidFill>
                  <a:schemeClr val="bg1"/>
                </a:solidFill>
                <a:effectLst/>
                <a:latin typeface="BentonSansRegular"/>
              </a:rPr>
              <a:t>During the last decades SAP’s on-premise customers and partners have mainly used classic ABAP extensibility to extend their ERP solution. Classic extensibility allows ABAP developers to use and even to modify all SAP objects. Although, classic extensibility is very powerful and flexible, it is no longer a good option in today’s cloud world.</a:t>
            </a:r>
          </a:p>
          <a:p>
            <a:pPr algn="l"/>
            <a:endParaRPr lang="en-US" b="0" i="0" dirty="0">
              <a:solidFill>
                <a:schemeClr val="bg1"/>
              </a:solidFill>
              <a:effectLst/>
              <a:latin typeface="BentonSansRegular"/>
            </a:endParaRPr>
          </a:p>
          <a:p>
            <a:pPr algn="l"/>
            <a:r>
              <a:rPr lang="en-US" b="0" i="0" dirty="0">
                <a:solidFill>
                  <a:schemeClr val="bg1"/>
                </a:solidFill>
                <a:effectLst/>
                <a:latin typeface="BentonSansRegular"/>
              </a:rPr>
              <a:t>In-lined with cloud strategy, SAP S/4HANA provides a new </a:t>
            </a:r>
            <a:r>
              <a:rPr lang="en-US" b="1" i="0" dirty="0">
                <a:solidFill>
                  <a:schemeClr val="bg1"/>
                </a:solidFill>
                <a:effectLst/>
                <a:latin typeface="BentonSansRegular"/>
              </a:rPr>
              <a:t>upgrade-stable cloud extensibility model</a:t>
            </a:r>
            <a:r>
              <a:rPr lang="en-US" b="0" i="0" dirty="0">
                <a:solidFill>
                  <a:schemeClr val="bg1"/>
                </a:solidFill>
                <a:effectLst/>
                <a:latin typeface="BentonSansRegular"/>
              </a:rPr>
              <a:t> that clearly separates SAP code and extensions via public SAP APIs and SAP extension points.</a:t>
            </a:r>
          </a:p>
        </p:txBody>
      </p:sp>
    </p:spTree>
    <p:extLst>
      <p:ext uri="{BB962C8B-B14F-4D97-AF65-F5344CB8AC3E}">
        <p14:creationId xmlns:p14="http://schemas.microsoft.com/office/powerpoint/2010/main" val="18764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5177-32D4-C1F2-3C4B-EB42C8AA5B10}"/>
              </a:ext>
            </a:extLst>
          </p:cNvPr>
          <p:cNvSpPr>
            <a:spLocks noGrp="1"/>
          </p:cNvSpPr>
          <p:nvPr>
            <p:ph type="title"/>
          </p:nvPr>
        </p:nvSpPr>
        <p:spPr/>
        <p:txBody>
          <a:bodyPr/>
          <a:lstStyle/>
          <a:p>
            <a:r>
              <a:rPr lang="en-US" dirty="0"/>
              <a:t>What is Extension?</a:t>
            </a:r>
          </a:p>
        </p:txBody>
      </p:sp>
      <p:sp>
        <p:nvSpPr>
          <p:cNvPr id="4" name="TextBox 3">
            <a:extLst>
              <a:ext uri="{FF2B5EF4-FFF2-40B4-BE49-F238E27FC236}">
                <a16:creationId xmlns:a16="http://schemas.microsoft.com/office/drawing/2014/main" id="{2B94EE42-CB71-6633-5128-C0A8DEE9BFF5}"/>
              </a:ext>
            </a:extLst>
          </p:cNvPr>
          <p:cNvSpPr txBox="1"/>
          <p:nvPr/>
        </p:nvSpPr>
        <p:spPr>
          <a:xfrm>
            <a:off x="155449" y="908720"/>
            <a:ext cx="11809312" cy="1938992"/>
          </a:xfrm>
          <a:prstGeom prst="rect">
            <a:avLst/>
          </a:prstGeom>
          <a:noFill/>
        </p:spPr>
        <p:txBody>
          <a:bodyPr wrap="square">
            <a:spAutoFit/>
          </a:bodyPr>
          <a:lstStyle/>
          <a:p>
            <a:pPr algn="just"/>
            <a:r>
              <a:rPr lang="en-US" b="0" i="0" dirty="0">
                <a:solidFill>
                  <a:schemeClr val="bg1"/>
                </a:solidFill>
                <a:effectLst/>
                <a:latin typeface="BentonSansRegular"/>
              </a:rPr>
              <a:t>We all know that standard SAP software doesn’t cover the scope of all the company business processes. There is always a need for a new app, a new report, or a new functionality. SAP partners and customers have been traditionally building extensions on SAP ECC system using ABAP code. However, with SAP S/4HANA and customer’s digital transformation journey towards cloud, we need a more robust yet loosely coupled extensibility model.</a:t>
            </a:r>
            <a:endParaRPr lang="en-US" dirty="0">
              <a:solidFill>
                <a:schemeClr val="bg1"/>
              </a:solidFill>
            </a:endParaRPr>
          </a:p>
        </p:txBody>
      </p:sp>
      <p:pic>
        <p:nvPicPr>
          <p:cNvPr id="1026" name="Picture 2">
            <a:extLst>
              <a:ext uri="{FF2B5EF4-FFF2-40B4-BE49-F238E27FC236}">
                <a16:creationId xmlns:a16="http://schemas.microsoft.com/office/drawing/2014/main" id="{EEBE6DA0-D33D-FA0A-8A42-15C9DA3174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8028" y="3284984"/>
            <a:ext cx="5950397" cy="3220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691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BD95-E4A8-1108-687D-1331CF485436}"/>
              </a:ext>
            </a:extLst>
          </p:cNvPr>
          <p:cNvSpPr>
            <a:spLocks noGrp="1"/>
          </p:cNvSpPr>
          <p:nvPr>
            <p:ph type="title"/>
          </p:nvPr>
        </p:nvSpPr>
        <p:spPr/>
        <p:txBody>
          <a:bodyPr/>
          <a:lstStyle/>
          <a:p>
            <a:r>
              <a:rPr lang="en-US" dirty="0"/>
              <a:t>Classic Extensions and Challenges</a:t>
            </a:r>
          </a:p>
        </p:txBody>
      </p:sp>
      <p:sp>
        <p:nvSpPr>
          <p:cNvPr id="4" name="TextBox 3">
            <a:extLst>
              <a:ext uri="{FF2B5EF4-FFF2-40B4-BE49-F238E27FC236}">
                <a16:creationId xmlns:a16="http://schemas.microsoft.com/office/drawing/2014/main" id="{94CAA23E-FAAE-FEE5-8D19-38B98E54D8C9}"/>
              </a:ext>
            </a:extLst>
          </p:cNvPr>
          <p:cNvSpPr txBox="1"/>
          <p:nvPr/>
        </p:nvSpPr>
        <p:spPr>
          <a:xfrm>
            <a:off x="189756" y="818614"/>
            <a:ext cx="11809312" cy="2554545"/>
          </a:xfrm>
          <a:prstGeom prst="rect">
            <a:avLst/>
          </a:prstGeom>
          <a:noFill/>
        </p:spPr>
        <p:txBody>
          <a:bodyPr wrap="square">
            <a:spAutoFit/>
          </a:bodyPr>
          <a:lstStyle/>
          <a:p>
            <a:pPr algn="l"/>
            <a:r>
              <a:rPr lang="en-US" sz="2000" b="0" i="0" dirty="0">
                <a:solidFill>
                  <a:schemeClr val="bg1"/>
                </a:solidFill>
                <a:effectLst/>
                <a:latin typeface="BentonSansRegular"/>
              </a:rPr>
              <a:t>Traditionally, SAP partners and customers have been using classic ABAP extensibility to extend their ERP solution.</a:t>
            </a:r>
          </a:p>
          <a:p>
            <a:pPr algn="l"/>
            <a:endParaRPr lang="en-US" sz="2000" b="0" i="0" dirty="0">
              <a:solidFill>
                <a:schemeClr val="bg1"/>
              </a:solidFill>
              <a:effectLst/>
              <a:latin typeface="BentonSansRegular"/>
            </a:endParaRPr>
          </a:p>
          <a:p>
            <a:pPr algn="l"/>
            <a:r>
              <a:rPr lang="en-US" sz="2000" b="0" i="0" dirty="0">
                <a:solidFill>
                  <a:schemeClr val="bg1"/>
                </a:solidFill>
                <a:effectLst/>
                <a:latin typeface="BentonSansRegular"/>
              </a:rPr>
              <a:t>Classic Extensibility (aka classic ABAP custom development) in SAP S/4HANA (or in SAP ECC):</a:t>
            </a:r>
          </a:p>
          <a:p>
            <a:pPr algn="l"/>
            <a:endParaRPr lang="en-US" sz="2000" b="0" i="0" dirty="0">
              <a:solidFill>
                <a:schemeClr val="bg1"/>
              </a:solidFill>
              <a:effectLst/>
              <a:latin typeface="BentonSansRegular"/>
            </a:endParaRPr>
          </a:p>
          <a:p>
            <a:pPr algn="l">
              <a:buFont typeface="Arial" panose="020B0604020202020204" pitchFamily="34" charset="0"/>
              <a:buChar char="•"/>
            </a:pPr>
            <a:r>
              <a:rPr lang="en-US" sz="2000" b="0" i="0" dirty="0">
                <a:solidFill>
                  <a:srgbClr val="FF0000"/>
                </a:solidFill>
                <a:effectLst/>
                <a:latin typeface="BentonSansRegular"/>
              </a:rPr>
              <a:t>Allows you to use </a:t>
            </a:r>
            <a:r>
              <a:rPr lang="en-US" sz="2000" b="1" i="0" dirty="0">
                <a:solidFill>
                  <a:srgbClr val="FF0000"/>
                </a:solidFill>
                <a:effectLst/>
                <a:latin typeface="BentonSansRegular"/>
              </a:rPr>
              <a:t>classic development tools and techniques </a:t>
            </a:r>
            <a:r>
              <a:rPr lang="en-US" sz="2000" b="0" i="0" dirty="0">
                <a:solidFill>
                  <a:srgbClr val="FF0000"/>
                </a:solidFill>
                <a:effectLst/>
                <a:latin typeface="BentonSansRegular"/>
              </a:rPr>
              <a:t>(e.g., transaction SE80, Eclipse IDE, BAdIs etc.)</a:t>
            </a:r>
          </a:p>
          <a:p>
            <a:pPr algn="l">
              <a:buFont typeface="Arial" panose="020B0604020202020204" pitchFamily="34" charset="0"/>
              <a:buChar char="•"/>
            </a:pPr>
            <a:r>
              <a:rPr lang="en-US" sz="2000" b="0" i="0" dirty="0">
                <a:solidFill>
                  <a:srgbClr val="FF0000"/>
                </a:solidFill>
                <a:effectLst/>
                <a:latin typeface="BentonSansRegular"/>
              </a:rPr>
              <a:t>Very rich of features and functions.</a:t>
            </a:r>
          </a:p>
          <a:p>
            <a:pPr algn="l">
              <a:buFont typeface="Arial" panose="020B0604020202020204" pitchFamily="34" charset="0"/>
              <a:buChar char="•"/>
            </a:pPr>
            <a:r>
              <a:rPr lang="en-US" sz="2000" b="0" i="0" dirty="0">
                <a:solidFill>
                  <a:srgbClr val="FF0000"/>
                </a:solidFill>
                <a:effectLst/>
                <a:latin typeface="BentonSansRegular"/>
              </a:rPr>
              <a:t>Extremely flexible and even allows you to modify SAP code itself.</a:t>
            </a:r>
          </a:p>
        </p:txBody>
      </p:sp>
      <p:sp>
        <p:nvSpPr>
          <p:cNvPr id="6" name="TextBox 5">
            <a:extLst>
              <a:ext uri="{FF2B5EF4-FFF2-40B4-BE49-F238E27FC236}">
                <a16:creationId xmlns:a16="http://schemas.microsoft.com/office/drawing/2014/main" id="{2B5E60DF-34BA-807F-484D-3CC77D659947}"/>
              </a:ext>
            </a:extLst>
          </p:cNvPr>
          <p:cNvSpPr txBox="1"/>
          <p:nvPr/>
        </p:nvSpPr>
        <p:spPr>
          <a:xfrm>
            <a:off x="203873" y="3729747"/>
            <a:ext cx="11593288" cy="2862322"/>
          </a:xfrm>
          <a:prstGeom prst="rect">
            <a:avLst/>
          </a:prstGeom>
          <a:noFill/>
        </p:spPr>
        <p:txBody>
          <a:bodyPr wrap="square">
            <a:spAutoFit/>
          </a:bodyPr>
          <a:lstStyle/>
          <a:p>
            <a:pPr algn="l"/>
            <a:r>
              <a:rPr lang="en-US" sz="1800" b="0" i="0" dirty="0">
                <a:solidFill>
                  <a:schemeClr val="bg1"/>
                </a:solidFill>
                <a:effectLst/>
                <a:latin typeface="BentonSansRegular"/>
              </a:rPr>
              <a:t>Although, being very powerful, flexible, and popular, classic extensibility has some major drawbacks.</a:t>
            </a:r>
          </a:p>
          <a:p>
            <a:pPr algn="l"/>
            <a:r>
              <a:rPr lang="en-US" sz="1800" b="0" i="0" dirty="0">
                <a:solidFill>
                  <a:schemeClr val="bg1"/>
                </a:solidFill>
                <a:effectLst/>
                <a:latin typeface="BentonSansRegular"/>
              </a:rPr>
              <a:t>One of them is </a:t>
            </a:r>
            <a:r>
              <a:rPr lang="en-US" sz="1800" b="1" i="0" dirty="0">
                <a:solidFill>
                  <a:schemeClr val="bg1"/>
                </a:solidFill>
                <a:effectLst/>
                <a:latin typeface="BentonSansRegular"/>
              </a:rPr>
              <a:t>High Upgrade Efforts</a:t>
            </a:r>
            <a:r>
              <a:rPr lang="en-US" sz="1800" b="0" i="0" dirty="0">
                <a:solidFill>
                  <a:schemeClr val="bg1"/>
                </a:solidFill>
                <a:effectLst/>
                <a:latin typeface="BentonSansRegular"/>
              </a:rPr>
              <a:t>!</a:t>
            </a:r>
          </a:p>
          <a:p>
            <a:pPr algn="l"/>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The missing clear interface between SAP code and extensions might lead to issues in the extensions during upgrades. As a result, </a:t>
            </a:r>
            <a:r>
              <a:rPr lang="en-US" sz="1800" b="1" i="0" dirty="0">
                <a:solidFill>
                  <a:schemeClr val="bg1"/>
                </a:solidFill>
                <a:effectLst/>
                <a:latin typeface="BentonSansRegular"/>
              </a:rPr>
              <a:t>upgrades require high planning, regression test, and adaption efforts</a:t>
            </a:r>
            <a:r>
              <a:rPr lang="en-US" sz="1800" b="0" i="0" dirty="0">
                <a:solidFill>
                  <a:schemeClr val="bg1"/>
                </a:solidFill>
                <a:effectLst/>
                <a:latin typeface="BentonSansRegular"/>
              </a:rPr>
              <a:t>, which is one of the reasons why customers delay upgrades.</a:t>
            </a:r>
          </a:p>
          <a:p>
            <a:pPr algn="l"/>
            <a:endParaRPr lang="en-US" sz="1800" b="0" i="0" dirty="0">
              <a:solidFill>
                <a:schemeClr val="bg1"/>
              </a:solidFill>
              <a:effectLst/>
              <a:latin typeface="BentonSansRegular"/>
            </a:endParaRPr>
          </a:p>
          <a:p>
            <a:pPr algn="l"/>
            <a:r>
              <a:rPr lang="en-US" sz="1800" b="1" i="0" dirty="0">
                <a:solidFill>
                  <a:schemeClr val="bg1"/>
                </a:solidFill>
                <a:effectLst/>
                <a:latin typeface="BentonSansRegular"/>
              </a:rPr>
              <a:t>Example:</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You have used an SAP object that is </a:t>
            </a:r>
            <a:r>
              <a:rPr lang="en-US" sz="1800" b="1" i="0" dirty="0">
                <a:solidFill>
                  <a:schemeClr val="bg1"/>
                </a:solidFill>
                <a:effectLst/>
                <a:latin typeface="BentonSansRegular"/>
              </a:rPr>
              <a:t>not whitelisted by SAP </a:t>
            </a:r>
            <a:r>
              <a:rPr lang="en-US" sz="1800" b="0" i="0" dirty="0">
                <a:solidFill>
                  <a:schemeClr val="bg1"/>
                </a:solidFill>
                <a:effectLst/>
                <a:latin typeface="BentonSansRegular"/>
              </a:rPr>
              <a:t>in your extension. After an upgrade the used SAP Object has been changed or deleted. Now you will have to </a:t>
            </a:r>
            <a:r>
              <a:rPr lang="en-US" sz="1800" b="1" i="0" dirty="0">
                <a:solidFill>
                  <a:schemeClr val="bg1"/>
                </a:solidFill>
                <a:effectLst/>
                <a:latin typeface="BentonSansRegular"/>
              </a:rPr>
              <a:t>adjust the extension </a:t>
            </a:r>
            <a:r>
              <a:rPr lang="en-US" sz="1800" b="0" i="0" dirty="0">
                <a:solidFill>
                  <a:schemeClr val="bg1"/>
                </a:solidFill>
                <a:effectLst/>
                <a:latin typeface="BentonSansRegular"/>
              </a:rPr>
              <a:t>thus </a:t>
            </a:r>
            <a:r>
              <a:rPr lang="en-US" sz="1800" b="1" i="0" dirty="0">
                <a:solidFill>
                  <a:schemeClr val="bg1"/>
                </a:solidFill>
                <a:effectLst/>
                <a:latin typeface="BentonSansRegular"/>
              </a:rPr>
              <a:t>upgrade is delayed</a:t>
            </a:r>
            <a:r>
              <a:rPr lang="en-US" sz="1800" b="0" i="0" dirty="0">
                <a:solidFill>
                  <a:schemeClr val="bg1"/>
                </a:solidFill>
                <a:effectLst/>
                <a:latin typeface="BentonSansRegular"/>
              </a:rPr>
              <a:t>.</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18F98706-8171-5C02-3224-01383888B1E7}"/>
                  </a:ext>
                </a:extLst>
              </p14:cNvPr>
              <p14:cNvContentPartPr/>
              <p14:nvPr/>
            </p14:nvContentPartPr>
            <p14:xfrm>
              <a:off x="347400" y="4208760"/>
              <a:ext cx="11241720" cy="2509200"/>
            </p14:xfrm>
          </p:contentPart>
        </mc:Choice>
        <mc:Fallback>
          <p:pic>
            <p:nvPicPr>
              <p:cNvPr id="3" name="Ink 2">
                <a:extLst>
                  <a:ext uri="{FF2B5EF4-FFF2-40B4-BE49-F238E27FC236}">
                    <a16:creationId xmlns:a16="http://schemas.microsoft.com/office/drawing/2014/main" id="{18F98706-8171-5C02-3224-01383888B1E7}"/>
                  </a:ext>
                </a:extLst>
              </p:cNvPr>
              <p:cNvPicPr/>
              <p:nvPr/>
            </p:nvPicPr>
            <p:blipFill>
              <a:blip r:embed="rId3"/>
              <a:stretch>
                <a:fillRect/>
              </a:stretch>
            </p:blipFill>
            <p:spPr>
              <a:xfrm>
                <a:off x="338040" y="4199400"/>
                <a:ext cx="11260440" cy="2527920"/>
              </a:xfrm>
              <a:prstGeom prst="rect">
                <a:avLst/>
              </a:prstGeom>
            </p:spPr>
          </p:pic>
        </mc:Fallback>
      </mc:AlternateContent>
    </p:spTree>
    <p:extLst>
      <p:ext uri="{BB962C8B-B14F-4D97-AF65-F5344CB8AC3E}">
        <p14:creationId xmlns:p14="http://schemas.microsoft.com/office/powerpoint/2010/main" val="145841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1000"/>
                                        <p:tgtEl>
                                          <p:spTgt spid="4">
                                            <p:txEl>
                                              <p:pRg st="4" end="4"/>
                                            </p:txEl>
                                          </p:spTgt>
                                        </p:tgtEl>
                                      </p:cBhvr>
                                    </p:animEffect>
                                    <p:anim calcmode="lin" valueType="num">
                                      <p:cBhvr>
                                        <p:cTn id="2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1000"/>
                                        <p:tgtEl>
                                          <p:spTgt spid="4">
                                            <p:txEl>
                                              <p:pRg st="5" end="5"/>
                                            </p:txEl>
                                          </p:spTgt>
                                        </p:tgtEl>
                                      </p:cBhvr>
                                    </p:animEffect>
                                    <p:anim calcmode="lin" valueType="num">
                                      <p:cBhvr>
                                        <p:cTn id="2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1000"/>
                                        <p:tgtEl>
                                          <p:spTgt spid="4">
                                            <p:txEl>
                                              <p:pRg st="6" end="6"/>
                                            </p:txEl>
                                          </p:spTgt>
                                        </p:tgtEl>
                                      </p:cBhvr>
                                    </p:animEffect>
                                    <p:anim calcmode="lin" valueType="num">
                                      <p:cBhvr>
                                        <p:cTn id="34"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ppt_x"/>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Clean Core and Benefits</a:t>
            </a:r>
          </a:p>
        </p:txBody>
      </p:sp>
      <p:sp>
        <p:nvSpPr>
          <p:cNvPr id="4" name="TextBox 3">
            <a:extLst>
              <a:ext uri="{FF2B5EF4-FFF2-40B4-BE49-F238E27FC236}">
                <a16:creationId xmlns:a16="http://schemas.microsoft.com/office/drawing/2014/main" id="{4673BCDB-880F-6184-2294-474D78AC2377}"/>
              </a:ext>
            </a:extLst>
          </p:cNvPr>
          <p:cNvSpPr txBox="1"/>
          <p:nvPr/>
        </p:nvSpPr>
        <p:spPr>
          <a:xfrm>
            <a:off x="117749" y="692696"/>
            <a:ext cx="12071076" cy="2862322"/>
          </a:xfrm>
          <a:prstGeom prst="rect">
            <a:avLst/>
          </a:prstGeom>
          <a:noFill/>
        </p:spPr>
        <p:txBody>
          <a:bodyPr wrap="square">
            <a:spAutoFit/>
          </a:bodyPr>
          <a:lstStyle/>
          <a:p>
            <a:pPr algn="l"/>
            <a:r>
              <a:rPr lang="en-US" sz="1800" b="0" i="0" dirty="0">
                <a:solidFill>
                  <a:schemeClr val="bg1"/>
                </a:solidFill>
                <a:effectLst/>
                <a:latin typeface="BentonSansRegular"/>
              </a:rPr>
              <a:t>Clean core is an </a:t>
            </a:r>
            <a:r>
              <a:rPr lang="en-US" sz="1800" b="1" i="0" dirty="0">
                <a:solidFill>
                  <a:schemeClr val="bg1"/>
                </a:solidFill>
                <a:effectLst/>
                <a:latin typeface="BentonSansRegular"/>
              </a:rPr>
              <a:t>extension methodology</a:t>
            </a:r>
            <a:r>
              <a:rPr lang="en-US" sz="1800" b="0" i="0" dirty="0">
                <a:solidFill>
                  <a:schemeClr val="bg1"/>
                </a:solidFill>
                <a:effectLst/>
                <a:latin typeface="BentonSansRegular"/>
              </a:rPr>
              <a:t> in which</a:t>
            </a:r>
          </a:p>
          <a:p>
            <a:pPr algn="l">
              <a:buFont typeface="Arial" panose="020B0604020202020204" pitchFamily="34" charset="0"/>
              <a:buChar char="•"/>
            </a:pPr>
            <a:r>
              <a:rPr lang="en-US" sz="1800" b="0" i="0" dirty="0">
                <a:solidFill>
                  <a:schemeClr val="bg1"/>
                </a:solidFill>
                <a:effectLst/>
                <a:latin typeface="BentonSansRegular"/>
              </a:rPr>
              <a:t>Extensions are kept </a:t>
            </a:r>
            <a:r>
              <a:rPr lang="en-US" sz="1800" b="1" i="0" dirty="0">
                <a:solidFill>
                  <a:schemeClr val="bg1"/>
                </a:solidFill>
                <a:effectLst/>
                <a:latin typeface="BentonSansRegular"/>
              </a:rPr>
              <a:t>strictly separate </a:t>
            </a:r>
            <a:r>
              <a:rPr lang="en-US" sz="1800" b="0" i="0" dirty="0">
                <a:solidFill>
                  <a:schemeClr val="bg1"/>
                </a:solidFill>
                <a:effectLst/>
                <a:latin typeface="BentonSansRegular"/>
              </a:rPr>
              <a:t>from the SAP application.</a:t>
            </a:r>
          </a:p>
          <a:p>
            <a:pPr algn="l">
              <a:buFont typeface="Arial" panose="020B0604020202020204" pitchFamily="34" charset="0"/>
              <a:buChar char="•"/>
            </a:pPr>
            <a:r>
              <a:rPr lang="en-US" sz="1800" b="0" i="0" dirty="0">
                <a:solidFill>
                  <a:schemeClr val="bg1"/>
                </a:solidFill>
                <a:effectLst/>
                <a:latin typeface="BentonSansRegular"/>
              </a:rPr>
              <a:t>Extensions access SAP business objects </a:t>
            </a:r>
            <a:r>
              <a:rPr lang="en-US" sz="1800" b="1" i="0" dirty="0">
                <a:solidFill>
                  <a:schemeClr val="bg1"/>
                </a:solidFill>
                <a:effectLst/>
                <a:latin typeface="BentonSansRegular"/>
              </a:rPr>
              <a:t>only through well defined, upgrade-stable interfaces</a:t>
            </a:r>
            <a:endParaRPr lang="en-US" sz="1800" b="0" i="0" dirty="0">
              <a:solidFill>
                <a:schemeClr val="bg1"/>
              </a:solidFill>
              <a:effectLst/>
              <a:latin typeface="BentonSansRegular"/>
            </a:endParaRPr>
          </a:p>
          <a:p>
            <a:pPr algn="l"/>
            <a:r>
              <a:rPr lang="en-US" sz="1800" b="1" i="0" dirty="0">
                <a:solidFill>
                  <a:schemeClr val="bg1"/>
                </a:solidFill>
                <a:effectLst/>
                <a:latin typeface="BentonSansRegular"/>
              </a:rPr>
              <a:t> </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By following clean core paradigm, you make sure that</a:t>
            </a:r>
          </a:p>
          <a:p>
            <a:pPr algn="l">
              <a:buFont typeface="Arial" panose="020B0604020202020204" pitchFamily="34" charset="0"/>
              <a:buChar char="•"/>
            </a:pPr>
            <a:r>
              <a:rPr lang="en-US" sz="1800" b="1" i="0" dirty="0">
                <a:solidFill>
                  <a:schemeClr val="bg1"/>
                </a:solidFill>
                <a:effectLst/>
                <a:latin typeface="BentonSansRegular"/>
              </a:rPr>
              <a:t>Extensions do not break an upgrade </a:t>
            </a:r>
            <a:r>
              <a:rPr lang="en-US" sz="1800" b="0" i="0" dirty="0">
                <a:solidFill>
                  <a:schemeClr val="bg1"/>
                </a:solidFill>
                <a:effectLst/>
                <a:latin typeface="BentonSansRegular"/>
              </a:rPr>
              <a:t>and </a:t>
            </a:r>
            <a:r>
              <a:rPr lang="en-US" sz="1800" b="1" i="0" dirty="0">
                <a:solidFill>
                  <a:schemeClr val="bg1"/>
                </a:solidFill>
                <a:effectLst/>
                <a:latin typeface="BentonSansRegular"/>
              </a:rPr>
              <a:t>upgrades do not break an extension.</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Extensions do not create a problem when you </a:t>
            </a:r>
            <a:r>
              <a:rPr lang="en-US" sz="1800" b="1" i="0" dirty="0">
                <a:solidFill>
                  <a:schemeClr val="bg1"/>
                </a:solidFill>
                <a:effectLst/>
                <a:latin typeface="BentonSansRegular"/>
              </a:rPr>
              <a:t>migrate from SAP S/4HANA on-Premise to SAP S/4HANA Cloud</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 </a:t>
            </a:r>
          </a:p>
          <a:p>
            <a:pPr algn="l"/>
            <a:r>
              <a:rPr lang="en-US" sz="1800" b="0" i="0" dirty="0">
                <a:solidFill>
                  <a:schemeClr val="bg1"/>
                </a:solidFill>
                <a:effectLst/>
                <a:latin typeface="BentonSansRegular"/>
              </a:rPr>
              <a:t>SAP’s rationale behind the “clean core” paradigm is simple – </a:t>
            </a:r>
            <a:r>
              <a:rPr lang="en-US" sz="1800" b="1" i="0" dirty="0">
                <a:solidFill>
                  <a:schemeClr val="bg1"/>
                </a:solidFill>
                <a:effectLst/>
                <a:latin typeface="BentonSansRegular"/>
              </a:rPr>
              <a:t>Allow customers to extend their SAP S/4HANA software while making the software updates eventually non-events.</a:t>
            </a:r>
            <a:endParaRPr lang="en-US" sz="1800" b="0" i="0" dirty="0">
              <a:solidFill>
                <a:schemeClr val="bg1"/>
              </a:solidFill>
              <a:effectLst/>
              <a:latin typeface="BentonSansRegular"/>
            </a:endParaRPr>
          </a:p>
        </p:txBody>
      </p:sp>
      <p:sp>
        <p:nvSpPr>
          <p:cNvPr id="6" name="TextBox 5">
            <a:extLst>
              <a:ext uri="{FF2B5EF4-FFF2-40B4-BE49-F238E27FC236}">
                <a16:creationId xmlns:a16="http://schemas.microsoft.com/office/drawing/2014/main" id="{CB2D9146-83D1-360E-B486-F4E512580012}"/>
              </a:ext>
            </a:extLst>
          </p:cNvPr>
          <p:cNvSpPr txBox="1"/>
          <p:nvPr/>
        </p:nvSpPr>
        <p:spPr>
          <a:xfrm>
            <a:off x="119263" y="3555018"/>
            <a:ext cx="11762555" cy="3139321"/>
          </a:xfrm>
          <a:prstGeom prst="rect">
            <a:avLst/>
          </a:prstGeom>
          <a:noFill/>
        </p:spPr>
        <p:txBody>
          <a:bodyPr wrap="square">
            <a:spAutoFit/>
          </a:bodyPr>
          <a:lstStyle/>
          <a:p>
            <a:pPr algn="l"/>
            <a:r>
              <a:rPr lang="en-US" sz="1800" b="0" i="0" dirty="0">
                <a:solidFill>
                  <a:schemeClr val="bg1"/>
                </a:solidFill>
                <a:effectLst/>
                <a:latin typeface="BentonSansRegular"/>
              </a:rPr>
              <a:t>Clean core paradigm is the back-bone of S/4HANA new extensibility model. It provides following benefits</a:t>
            </a:r>
          </a:p>
          <a:p>
            <a:pPr algn="l"/>
            <a:r>
              <a:rPr lang="en-US" sz="1800" b="1" i="0" dirty="0">
                <a:solidFill>
                  <a:schemeClr val="bg1"/>
                </a:solidFill>
                <a:effectLst/>
                <a:latin typeface="BentonSansRegular"/>
              </a:rPr>
              <a:t>Reduce TCO</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Make upgrades non-events from a custom code point of view</a:t>
            </a:r>
          </a:p>
          <a:p>
            <a:pPr algn="l">
              <a:buFont typeface="Arial" panose="020B0604020202020204" pitchFamily="34" charset="0"/>
              <a:buChar char="•"/>
            </a:pPr>
            <a:r>
              <a:rPr lang="en-US" sz="1800" b="0" i="0" dirty="0">
                <a:solidFill>
                  <a:schemeClr val="bg1"/>
                </a:solidFill>
                <a:effectLst/>
                <a:latin typeface="BentonSansRegular"/>
              </a:rPr>
              <a:t>Reduce test efforts for business users</a:t>
            </a:r>
          </a:p>
          <a:p>
            <a:pPr algn="l">
              <a:buFont typeface="Arial" panose="020B0604020202020204" pitchFamily="34" charset="0"/>
              <a:buChar char="•"/>
            </a:pPr>
            <a:r>
              <a:rPr lang="en-US" sz="1800" b="0" i="0" dirty="0">
                <a:solidFill>
                  <a:schemeClr val="bg1"/>
                </a:solidFill>
                <a:effectLst/>
                <a:latin typeface="BentonSansRegular"/>
              </a:rPr>
              <a:t>Reduce adaption efforts for developers</a:t>
            </a:r>
          </a:p>
          <a:p>
            <a:pPr algn="l">
              <a:buFont typeface="Arial" panose="020B0604020202020204" pitchFamily="34" charset="0"/>
              <a:buChar char="•"/>
            </a:pPr>
            <a:r>
              <a:rPr lang="en-US" sz="1800" b="0" i="0" dirty="0">
                <a:solidFill>
                  <a:schemeClr val="bg1"/>
                </a:solidFill>
                <a:effectLst/>
                <a:latin typeface="BentonSansRegular"/>
              </a:rPr>
              <a:t>IT service providers can offer upgrade projects at a fixed price</a:t>
            </a:r>
          </a:p>
          <a:p>
            <a:pPr algn="l"/>
            <a:r>
              <a:rPr lang="en-US" sz="1800" b="1" i="0" dirty="0">
                <a:solidFill>
                  <a:schemeClr val="bg1"/>
                </a:solidFill>
                <a:effectLst/>
                <a:latin typeface="BentonSansRegular"/>
              </a:rPr>
              <a:t>Speed and Innovation</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Absorb innovation delivered by SAP at a faster rate</a:t>
            </a:r>
          </a:p>
          <a:p>
            <a:pPr algn="l">
              <a:buFont typeface="Arial" panose="020B0604020202020204" pitchFamily="34" charset="0"/>
              <a:buChar char="•"/>
            </a:pPr>
            <a:r>
              <a:rPr lang="en-US" sz="1800" b="0" i="0" dirty="0">
                <a:solidFill>
                  <a:schemeClr val="bg1"/>
                </a:solidFill>
                <a:effectLst/>
                <a:latin typeface="BentonSansRegular"/>
              </a:rPr>
              <a:t>React fast on changing business requirements</a:t>
            </a:r>
          </a:p>
          <a:p>
            <a:pPr algn="l"/>
            <a:r>
              <a:rPr lang="en-US" sz="1800" b="1" i="0" dirty="0">
                <a:solidFill>
                  <a:schemeClr val="bg1"/>
                </a:solidFill>
                <a:effectLst/>
                <a:latin typeface="BentonSansRegular"/>
              </a:rPr>
              <a:t>Be cloud ready</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Lay the foundation today to move to the cloud from a custom extension perspective</a:t>
            </a:r>
          </a:p>
        </p:txBody>
      </p:sp>
      <p:pic>
        <p:nvPicPr>
          <p:cNvPr id="2050" name="Picture 2">
            <a:extLst>
              <a:ext uri="{FF2B5EF4-FFF2-40B4-BE49-F238E27FC236}">
                <a16:creationId xmlns:a16="http://schemas.microsoft.com/office/drawing/2014/main" id="{CBE2907E-90CC-62F6-BB3F-AA2D2CC25A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2684" y="4234047"/>
            <a:ext cx="3011273" cy="220486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97CEC858-4AA8-082F-56ED-914AC4E447A7}"/>
                  </a:ext>
                </a:extLst>
              </p14:cNvPr>
              <p14:cNvContentPartPr/>
              <p14:nvPr/>
            </p14:nvContentPartPr>
            <p14:xfrm>
              <a:off x="369720" y="170640"/>
              <a:ext cx="11278800" cy="3389400"/>
            </p14:xfrm>
          </p:contentPart>
        </mc:Choice>
        <mc:Fallback>
          <p:pic>
            <p:nvPicPr>
              <p:cNvPr id="3" name="Ink 2">
                <a:extLst>
                  <a:ext uri="{FF2B5EF4-FFF2-40B4-BE49-F238E27FC236}">
                    <a16:creationId xmlns:a16="http://schemas.microsoft.com/office/drawing/2014/main" id="{97CEC858-4AA8-082F-56ED-914AC4E447A7}"/>
                  </a:ext>
                </a:extLst>
              </p:cNvPr>
              <p:cNvPicPr/>
              <p:nvPr/>
            </p:nvPicPr>
            <p:blipFill>
              <a:blip r:embed="rId4"/>
              <a:stretch>
                <a:fillRect/>
              </a:stretch>
            </p:blipFill>
            <p:spPr>
              <a:xfrm>
                <a:off x="360360" y="161280"/>
                <a:ext cx="11297520" cy="3408120"/>
              </a:xfrm>
              <a:prstGeom prst="rect">
                <a:avLst/>
              </a:prstGeom>
            </p:spPr>
          </p:pic>
        </mc:Fallback>
      </mc:AlternateContent>
    </p:spTree>
    <p:extLst>
      <p:ext uri="{BB962C8B-B14F-4D97-AF65-F5344CB8AC3E}">
        <p14:creationId xmlns:p14="http://schemas.microsoft.com/office/powerpoint/2010/main" val="383927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Approaches for Side-by-Side Extension</a:t>
            </a:r>
          </a:p>
        </p:txBody>
      </p:sp>
      <p:pic>
        <p:nvPicPr>
          <p:cNvPr id="3074" name="Picture 2" descr="SAP S/4HANA Cloud – Side-by-Side Extensibility">
            <a:extLst>
              <a:ext uri="{FF2B5EF4-FFF2-40B4-BE49-F238E27FC236}">
                <a16:creationId xmlns:a16="http://schemas.microsoft.com/office/drawing/2014/main" id="{7B0B7C3B-89C6-47A4-847A-BA69F0483A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9193"/>
          <a:stretch/>
        </p:blipFill>
        <p:spPr bwMode="auto">
          <a:xfrm>
            <a:off x="1291331" y="1340767"/>
            <a:ext cx="4155009" cy="4581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AP S/4HANA Cloud – Side-by-Side Extensibility">
            <a:extLst>
              <a:ext uri="{FF2B5EF4-FFF2-40B4-BE49-F238E27FC236}">
                <a16:creationId xmlns:a16="http://schemas.microsoft.com/office/drawing/2014/main" id="{6E513C64-2F56-8EC2-7918-30C233CFD3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144"/>
          <a:stretch/>
        </p:blipFill>
        <p:spPr bwMode="auto">
          <a:xfrm>
            <a:off x="7750596" y="1340767"/>
            <a:ext cx="3650953" cy="45815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AP S/4HANA Cloud – Side-by-Side Extensibility">
            <a:extLst>
              <a:ext uri="{FF2B5EF4-FFF2-40B4-BE49-F238E27FC236}">
                <a16:creationId xmlns:a16="http://schemas.microsoft.com/office/drawing/2014/main" id="{49B2C87F-AC51-B2CE-847D-CCB5FE988B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514" r="35856"/>
          <a:stretch/>
        </p:blipFill>
        <p:spPr bwMode="auto">
          <a:xfrm>
            <a:off x="5446340" y="1340768"/>
            <a:ext cx="2304256"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40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childTnLst>
                                    <p:set>
                                      <p:cBhvr>
                                        <p:cTn id="14" dur="1" fill="hold">
                                          <p:stCondLst>
                                            <p:cond delay="0"/>
                                          </p:stCondLst>
                                        </p:cTn>
                                        <p:tgtEl>
                                          <p:spTgt spid="3078"/>
                                        </p:tgtEl>
                                        <p:attrNameLst>
                                          <p:attrName>style.visibility</p:attrName>
                                        </p:attrNameLst>
                                      </p:cBhvr>
                                      <p:to>
                                        <p:strVal val="visible"/>
                                      </p:to>
                                    </p:set>
                                    <p:animEffect transition="in" filter="fade">
                                      <p:cBhvr>
                                        <p:cTn id="15" dur="2000"/>
                                        <p:tgtEl>
                                          <p:spTgt spid="3078"/>
                                        </p:tgtEl>
                                      </p:cBhvr>
                                    </p:animEffect>
                                    <p:anim calcmode="lin" valueType="num">
                                      <p:cBhvr>
                                        <p:cTn id="16" dur="2000" fill="hold"/>
                                        <p:tgtEl>
                                          <p:spTgt spid="3078"/>
                                        </p:tgtEl>
                                        <p:attrNameLst>
                                          <p:attrName>ppt_w</p:attrName>
                                        </p:attrNameLst>
                                      </p:cBhvr>
                                      <p:tavLst>
                                        <p:tav tm="0" fmla="#ppt_w*sin(2.5*pi*$)">
                                          <p:val>
                                            <p:fltVal val="0"/>
                                          </p:val>
                                        </p:tav>
                                        <p:tav tm="100000">
                                          <p:val>
                                            <p:fltVal val="1"/>
                                          </p:val>
                                        </p:tav>
                                      </p:tavLst>
                                    </p:anim>
                                    <p:anim calcmode="lin" valueType="num">
                                      <p:cBhvr>
                                        <p:cTn id="17" dur="2000" fill="hold"/>
                                        <p:tgtEl>
                                          <p:spTgt spid="307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5BEE5-5C9F-FF82-949B-CCD388399682}"/>
              </a:ext>
            </a:extLst>
          </p:cNvPr>
          <p:cNvSpPr>
            <a:spLocks noGrp="1"/>
          </p:cNvSpPr>
          <p:nvPr>
            <p:ph type="title"/>
          </p:nvPr>
        </p:nvSpPr>
        <p:spPr/>
        <p:txBody>
          <a:bodyPr/>
          <a:lstStyle/>
          <a:p>
            <a:r>
              <a:rPr lang="en-IN" dirty="0"/>
              <a:t>API</a:t>
            </a:r>
          </a:p>
        </p:txBody>
      </p:sp>
      <mc:AlternateContent xmlns:mc="http://schemas.openxmlformats.org/markup-compatibility/2006">
        <mc:Choice xmlns:p14="http://schemas.microsoft.com/office/powerpoint/2010/main" Requires="p14">
          <p:contentPart p14:bwMode="auto" r:id="rId2">
            <p14:nvContentPartPr>
              <p14:cNvPr id="30" name="Ink 29">
                <a:extLst>
                  <a:ext uri="{FF2B5EF4-FFF2-40B4-BE49-F238E27FC236}">
                    <a16:creationId xmlns:a16="http://schemas.microsoft.com/office/drawing/2014/main" id="{6B0BE5B1-602E-C116-5EA9-7F8FA6493487}"/>
                  </a:ext>
                </a:extLst>
              </p14:cNvPr>
              <p14:cNvContentPartPr/>
              <p14:nvPr/>
            </p14:nvContentPartPr>
            <p14:xfrm>
              <a:off x="6666093" y="312681"/>
              <a:ext cx="232560" cy="282960"/>
            </p14:xfrm>
          </p:contentPart>
        </mc:Choice>
        <mc:Fallback>
          <p:pic>
            <p:nvPicPr>
              <p:cNvPr id="30" name="Ink 29">
                <a:extLst>
                  <a:ext uri="{FF2B5EF4-FFF2-40B4-BE49-F238E27FC236}">
                    <a16:creationId xmlns:a16="http://schemas.microsoft.com/office/drawing/2014/main" id="{6B0BE5B1-602E-C116-5EA9-7F8FA6493487}"/>
                  </a:ext>
                </a:extLst>
              </p:cNvPr>
              <p:cNvPicPr/>
              <p:nvPr/>
            </p:nvPicPr>
            <p:blipFill>
              <a:blip r:embed="rId3"/>
              <a:stretch>
                <a:fillRect/>
              </a:stretch>
            </p:blipFill>
            <p:spPr>
              <a:xfrm>
                <a:off x="6648453" y="295041"/>
                <a:ext cx="26820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1" name="Ink 30">
                <a:extLst>
                  <a:ext uri="{FF2B5EF4-FFF2-40B4-BE49-F238E27FC236}">
                    <a16:creationId xmlns:a16="http://schemas.microsoft.com/office/drawing/2014/main" id="{50942FCE-D687-1E37-0124-077AB2591984}"/>
                  </a:ext>
                </a:extLst>
              </p14:cNvPr>
              <p14:cNvContentPartPr/>
              <p14:nvPr/>
            </p14:nvContentPartPr>
            <p14:xfrm>
              <a:off x="6832053" y="259401"/>
              <a:ext cx="118080" cy="149400"/>
            </p14:xfrm>
          </p:contentPart>
        </mc:Choice>
        <mc:Fallback>
          <p:pic>
            <p:nvPicPr>
              <p:cNvPr id="31" name="Ink 30">
                <a:extLst>
                  <a:ext uri="{FF2B5EF4-FFF2-40B4-BE49-F238E27FC236}">
                    <a16:creationId xmlns:a16="http://schemas.microsoft.com/office/drawing/2014/main" id="{50942FCE-D687-1E37-0124-077AB2591984}"/>
                  </a:ext>
                </a:extLst>
              </p:cNvPr>
              <p:cNvPicPr/>
              <p:nvPr/>
            </p:nvPicPr>
            <p:blipFill>
              <a:blip r:embed="rId5"/>
              <a:stretch>
                <a:fillRect/>
              </a:stretch>
            </p:blipFill>
            <p:spPr>
              <a:xfrm>
                <a:off x="6814053" y="241761"/>
                <a:ext cx="15372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2" name="Ink 31">
                <a:extLst>
                  <a:ext uri="{FF2B5EF4-FFF2-40B4-BE49-F238E27FC236}">
                    <a16:creationId xmlns:a16="http://schemas.microsoft.com/office/drawing/2014/main" id="{DDDBC197-C3A3-A2E7-708A-7F8B14104015}"/>
                  </a:ext>
                </a:extLst>
              </p14:cNvPr>
              <p14:cNvContentPartPr/>
              <p14:nvPr/>
            </p14:nvContentPartPr>
            <p14:xfrm>
              <a:off x="6981093" y="288561"/>
              <a:ext cx="43200" cy="126720"/>
            </p14:xfrm>
          </p:contentPart>
        </mc:Choice>
        <mc:Fallback>
          <p:pic>
            <p:nvPicPr>
              <p:cNvPr id="32" name="Ink 31">
                <a:extLst>
                  <a:ext uri="{FF2B5EF4-FFF2-40B4-BE49-F238E27FC236}">
                    <a16:creationId xmlns:a16="http://schemas.microsoft.com/office/drawing/2014/main" id="{DDDBC197-C3A3-A2E7-708A-7F8B14104015}"/>
                  </a:ext>
                </a:extLst>
              </p:cNvPr>
              <p:cNvPicPr/>
              <p:nvPr/>
            </p:nvPicPr>
            <p:blipFill>
              <a:blip r:embed="rId7"/>
              <a:stretch>
                <a:fillRect/>
              </a:stretch>
            </p:blipFill>
            <p:spPr>
              <a:xfrm>
                <a:off x="6963453" y="270561"/>
                <a:ext cx="7884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3" name="Ink 32">
                <a:extLst>
                  <a:ext uri="{FF2B5EF4-FFF2-40B4-BE49-F238E27FC236}">
                    <a16:creationId xmlns:a16="http://schemas.microsoft.com/office/drawing/2014/main" id="{300305AA-652A-26DF-517D-04B299B5049E}"/>
                  </a:ext>
                </a:extLst>
              </p14:cNvPr>
              <p14:cNvContentPartPr/>
              <p14:nvPr/>
            </p14:nvContentPartPr>
            <p14:xfrm>
              <a:off x="6984693" y="354081"/>
              <a:ext cx="87840" cy="28800"/>
            </p14:xfrm>
          </p:contentPart>
        </mc:Choice>
        <mc:Fallback>
          <p:pic>
            <p:nvPicPr>
              <p:cNvPr id="33" name="Ink 32">
                <a:extLst>
                  <a:ext uri="{FF2B5EF4-FFF2-40B4-BE49-F238E27FC236}">
                    <a16:creationId xmlns:a16="http://schemas.microsoft.com/office/drawing/2014/main" id="{300305AA-652A-26DF-517D-04B299B5049E}"/>
                  </a:ext>
                </a:extLst>
              </p:cNvPr>
              <p:cNvPicPr/>
              <p:nvPr/>
            </p:nvPicPr>
            <p:blipFill>
              <a:blip r:embed="rId9"/>
              <a:stretch>
                <a:fillRect/>
              </a:stretch>
            </p:blipFill>
            <p:spPr>
              <a:xfrm>
                <a:off x="6967053" y="336081"/>
                <a:ext cx="12348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4" name="Ink 33">
                <a:extLst>
                  <a:ext uri="{FF2B5EF4-FFF2-40B4-BE49-F238E27FC236}">
                    <a16:creationId xmlns:a16="http://schemas.microsoft.com/office/drawing/2014/main" id="{CFD6E9E1-7E73-5211-6755-7BE141085771}"/>
                  </a:ext>
                </a:extLst>
              </p14:cNvPr>
              <p14:cNvContentPartPr/>
              <p14:nvPr/>
            </p14:nvContentPartPr>
            <p14:xfrm>
              <a:off x="7302933" y="333561"/>
              <a:ext cx="291240" cy="252360"/>
            </p14:xfrm>
          </p:contentPart>
        </mc:Choice>
        <mc:Fallback>
          <p:pic>
            <p:nvPicPr>
              <p:cNvPr id="34" name="Ink 33">
                <a:extLst>
                  <a:ext uri="{FF2B5EF4-FFF2-40B4-BE49-F238E27FC236}">
                    <a16:creationId xmlns:a16="http://schemas.microsoft.com/office/drawing/2014/main" id="{CFD6E9E1-7E73-5211-6755-7BE141085771}"/>
                  </a:ext>
                </a:extLst>
              </p:cNvPr>
              <p:cNvPicPr/>
              <p:nvPr/>
            </p:nvPicPr>
            <p:blipFill>
              <a:blip r:embed="rId11"/>
              <a:stretch>
                <a:fillRect/>
              </a:stretch>
            </p:blipFill>
            <p:spPr>
              <a:xfrm>
                <a:off x="7284933" y="315921"/>
                <a:ext cx="32688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5" name="Ink 34">
                <a:extLst>
                  <a:ext uri="{FF2B5EF4-FFF2-40B4-BE49-F238E27FC236}">
                    <a16:creationId xmlns:a16="http://schemas.microsoft.com/office/drawing/2014/main" id="{86F62611-7400-7214-CCC2-B58F8CC20DE0}"/>
                  </a:ext>
                </a:extLst>
              </p14:cNvPr>
              <p14:cNvContentPartPr/>
              <p14:nvPr/>
            </p14:nvContentPartPr>
            <p14:xfrm>
              <a:off x="7661493" y="422481"/>
              <a:ext cx="135720" cy="136800"/>
            </p14:xfrm>
          </p:contentPart>
        </mc:Choice>
        <mc:Fallback>
          <p:pic>
            <p:nvPicPr>
              <p:cNvPr id="35" name="Ink 34">
                <a:extLst>
                  <a:ext uri="{FF2B5EF4-FFF2-40B4-BE49-F238E27FC236}">
                    <a16:creationId xmlns:a16="http://schemas.microsoft.com/office/drawing/2014/main" id="{86F62611-7400-7214-CCC2-B58F8CC20DE0}"/>
                  </a:ext>
                </a:extLst>
              </p:cNvPr>
              <p:cNvPicPr/>
              <p:nvPr/>
            </p:nvPicPr>
            <p:blipFill>
              <a:blip r:embed="rId13"/>
              <a:stretch>
                <a:fillRect/>
              </a:stretch>
            </p:blipFill>
            <p:spPr>
              <a:xfrm>
                <a:off x="7643853" y="404841"/>
                <a:ext cx="17136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6" name="Ink 35">
                <a:extLst>
                  <a:ext uri="{FF2B5EF4-FFF2-40B4-BE49-F238E27FC236}">
                    <a16:creationId xmlns:a16="http://schemas.microsoft.com/office/drawing/2014/main" id="{563D646C-24BD-884D-A539-EB77629D5E09}"/>
                  </a:ext>
                </a:extLst>
              </p14:cNvPr>
              <p14:cNvContentPartPr/>
              <p14:nvPr/>
            </p14:nvContentPartPr>
            <p14:xfrm>
              <a:off x="7869933" y="368121"/>
              <a:ext cx="251640" cy="193320"/>
            </p14:xfrm>
          </p:contentPart>
        </mc:Choice>
        <mc:Fallback>
          <p:pic>
            <p:nvPicPr>
              <p:cNvPr id="36" name="Ink 35">
                <a:extLst>
                  <a:ext uri="{FF2B5EF4-FFF2-40B4-BE49-F238E27FC236}">
                    <a16:creationId xmlns:a16="http://schemas.microsoft.com/office/drawing/2014/main" id="{563D646C-24BD-884D-A539-EB77629D5E09}"/>
                  </a:ext>
                </a:extLst>
              </p:cNvPr>
              <p:cNvPicPr/>
              <p:nvPr/>
            </p:nvPicPr>
            <p:blipFill>
              <a:blip r:embed="rId15"/>
              <a:stretch>
                <a:fillRect/>
              </a:stretch>
            </p:blipFill>
            <p:spPr>
              <a:xfrm>
                <a:off x="7851933" y="350481"/>
                <a:ext cx="28728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7" name="Ink 36">
                <a:extLst>
                  <a:ext uri="{FF2B5EF4-FFF2-40B4-BE49-F238E27FC236}">
                    <a16:creationId xmlns:a16="http://schemas.microsoft.com/office/drawing/2014/main" id="{DA88356B-E6C6-9F65-F8B8-A755829C9C86}"/>
                  </a:ext>
                </a:extLst>
              </p14:cNvPr>
              <p14:cNvContentPartPr/>
              <p14:nvPr/>
            </p14:nvContentPartPr>
            <p14:xfrm>
              <a:off x="8186373" y="461721"/>
              <a:ext cx="84240" cy="106560"/>
            </p14:xfrm>
          </p:contentPart>
        </mc:Choice>
        <mc:Fallback>
          <p:pic>
            <p:nvPicPr>
              <p:cNvPr id="37" name="Ink 36">
                <a:extLst>
                  <a:ext uri="{FF2B5EF4-FFF2-40B4-BE49-F238E27FC236}">
                    <a16:creationId xmlns:a16="http://schemas.microsoft.com/office/drawing/2014/main" id="{DA88356B-E6C6-9F65-F8B8-A755829C9C86}"/>
                  </a:ext>
                </a:extLst>
              </p:cNvPr>
              <p:cNvPicPr/>
              <p:nvPr/>
            </p:nvPicPr>
            <p:blipFill>
              <a:blip r:embed="rId17"/>
              <a:stretch>
                <a:fillRect/>
              </a:stretch>
            </p:blipFill>
            <p:spPr>
              <a:xfrm>
                <a:off x="8168373" y="444081"/>
                <a:ext cx="11988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8" name="Ink 37">
                <a:extLst>
                  <a:ext uri="{FF2B5EF4-FFF2-40B4-BE49-F238E27FC236}">
                    <a16:creationId xmlns:a16="http://schemas.microsoft.com/office/drawing/2014/main" id="{18232C64-010D-DFD0-55E1-43592A096E85}"/>
                  </a:ext>
                </a:extLst>
              </p14:cNvPr>
              <p14:cNvContentPartPr/>
              <p14:nvPr/>
            </p14:nvContentPartPr>
            <p14:xfrm>
              <a:off x="8312373" y="459201"/>
              <a:ext cx="147240" cy="115200"/>
            </p14:xfrm>
          </p:contentPart>
        </mc:Choice>
        <mc:Fallback>
          <p:pic>
            <p:nvPicPr>
              <p:cNvPr id="38" name="Ink 37">
                <a:extLst>
                  <a:ext uri="{FF2B5EF4-FFF2-40B4-BE49-F238E27FC236}">
                    <a16:creationId xmlns:a16="http://schemas.microsoft.com/office/drawing/2014/main" id="{18232C64-010D-DFD0-55E1-43592A096E85}"/>
                  </a:ext>
                </a:extLst>
              </p:cNvPr>
              <p:cNvPicPr/>
              <p:nvPr/>
            </p:nvPicPr>
            <p:blipFill>
              <a:blip r:embed="rId19"/>
              <a:stretch>
                <a:fillRect/>
              </a:stretch>
            </p:blipFill>
            <p:spPr>
              <a:xfrm>
                <a:off x="8294733" y="441201"/>
                <a:ext cx="18288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9" name="Ink 38">
                <a:extLst>
                  <a:ext uri="{FF2B5EF4-FFF2-40B4-BE49-F238E27FC236}">
                    <a16:creationId xmlns:a16="http://schemas.microsoft.com/office/drawing/2014/main" id="{17721A0E-C6A7-2037-D888-0431E4B2AD89}"/>
                  </a:ext>
                </a:extLst>
              </p14:cNvPr>
              <p14:cNvContentPartPr/>
              <p14:nvPr/>
            </p14:nvContentPartPr>
            <p14:xfrm>
              <a:off x="8477973" y="373161"/>
              <a:ext cx="57960" cy="214560"/>
            </p14:xfrm>
          </p:contentPart>
        </mc:Choice>
        <mc:Fallback>
          <p:pic>
            <p:nvPicPr>
              <p:cNvPr id="39" name="Ink 38">
                <a:extLst>
                  <a:ext uri="{FF2B5EF4-FFF2-40B4-BE49-F238E27FC236}">
                    <a16:creationId xmlns:a16="http://schemas.microsoft.com/office/drawing/2014/main" id="{17721A0E-C6A7-2037-D888-0431E4B2AD89}"/>
                  </a:ext>
                </a:extLst>
              </p:cNvPr>
              <p:cNvPicPr/>
              <p:nvPr/>
            </p:nvPicPr>
            <p:blipFill>
              <a:blip r:embed="rId21"/>
              <a:stretch>
                <a:fillRect/>
              </a:stretch>
            </p:blipFill>
            <p:spPr>
              <a:xfrm>
                <a:off x="8460333" y="355521"/>
                <a:ext cx="9360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0" name="Ink 39">
                <a:extLst>
                  <a:ext uri="{FF2B5EF4-FFF2-40B4-BE49-F238E27FC236}">
                    <a16:creationId xmlns:a16="http://schemas.microsoft.com/office/drawing/2014/main" id="{BEADCF7F-CFDE-CACA-4AF0-CCB05CBF50B3}"/>
                  </a:ext>
                </a:extLst>
              </p14:cNvPr>
              <p14:cNvContentPartPr/>
              <p14:nvPr/>
            </p14:nvContentPartPr>
            <p14:xfrm>
              <a:off x="8612613" y="307281"/>
              <a:ext cx="463680" cy="293760"/>
            </p14:xfrm>
          </p:contentPart>
        </mc:Choice>
        <mc:Fallback>
          <p:pic>
            <p:nvPicPr>
              <p:cNvPr id="40" name="Ink 39">
                <a:extLst>
                  <a:ext uri="{FF2B5EF4-FFF2-40B4-BE49-F238E27FC236}">
                    <a16:creationId xmlns:a16="http://schemas.microsoft.com/office/drawing/2014/main" id="{BEADCF7F-CFDE-CACA-4AF0-CCB05CBF50B3}"/>
                  </a:ext>
                </a:extLst>
              </p:cNvPr>
              <p:cNvPicPr/>
              <p:nvPr/>
            </p:nvPicPr>
            <p:blipFill>
              <a:blip r:embed="rId23"/>
              <a:stretch>
                <a:fillRect/>
              </a:stretch>
            </p:blipFill>
            <p:spPr>
              <a:xfrm>
                <a:off x="8594613" y="289281"/>
                <a:ext cx="49932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2" name="Ink 41">
                <a:extLst>
                  <a:ext uri="{FF2B5EF4-FFF2-40B4-BE49-F238E27FC236}">
                    <a16:creationId xmlns:a16="http://schemas.microsoft.com/office/drawing/2014/main" id="{F718DF10-7A21-0624-E181-474082092E6D}"/>
                  </a:ext>
                </a:extLst>
              </p14:cNvPr>
              <p14:cNvContentPartPr/>
              <p14:nvPr/>
            </p14:nvContentPartPr>
            <p14:xfrm>
              <a:off x="6853653" y="877881"/>
              <a:ext cx="170280" cy="274320"/>
            </p14:xfrm>
          </p:contentPart>
        </mc:Choice>
        <mc:Fallback>
          <p:pic>
            <p:nvPicPr>
              <p:cNvPr id="42" name="Ink 41">
                <a:extLst>
                  <a:ext uri="{FF2B5EF4-FFF2-40B4-BE49-F238E27FC236}">
                    <a16:creationId xmlns:a16="http://schemas.microsoft.com/office/drawing/2014/main" id="{F718DF10-7A21-0624-E181-474082092E6D}"/>
                  </a:ext>
                </a:extLst>
              </p:cNvPr>
              <p:cNvPicPr/>
              <p:nvPr/>
            </p:nvPicPr>
            <p:blipFill>
              <a:blip r:embed="rId25"/>
              <a:stretch>
                <a:fillRect/>
              </a:stretch>
            </p:blipFill>
            <p:spPr>
              <a:xfrm>
                <a:off x="6836013" y="859881"/>
                <a:ext cx="20592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3" name="Ink 42">
                <a:extLst>
                  <a:ext uri="{FF2B5EF4-FFF2-40B4-BE49-F238E27FC236}">
                    <a16:creationId xmlns:a16="http://schemas.microsoft.com/office/drawing/2014/main" id="{278B202B-FF31-9E2B-683C-E93D51D281C4}"/>
                  </a:ext>
                </a:extLst>
              </p14:cNvPr>
              <p14:cNvContentPartPr/>
              <p14:nvPr/>
            </p14:nvContentPartPr>
            <p14:xfrm>
              <a:off x="7149573" y="1020441"/>
              <a:ext cx="104400" cy="32760"/>
            </p14:xfrm>
          </p:contentPart>
        </mc:Choice>
        <mc:Fallback>
          <p:pic>
            <p:nvPicPr>
              <p:cNvPr id="43" name="Ink 42">
                <a:extLst>
                  <a:ext uri="{FF2B5EF4-FFF2-40B4-BE49-F238E27FC236}">
                    <a16:creationId xmlns:a16="http://schemas.microsoft.com/office/drawing/2014/main" id="{278B202B-FF31-9E2B-683C-E93D51D281C4}"/>
                  </a:ext>
                </a:extLst>
              </p:cNvPr>
              <p:cNvPicPr/>
              <p:nvPr/>
            </p:nvPicPr>
            <p:blipFill>
              <a:blip r:embed="rId27"/>
              <a:stretch>
                <a:fillRect/>
              </a:stretch>
            </p:blipFill>
            <p:spPr>
              <a:xfrm>
                <a:off x="7131933" y="1002441"/>
                <a:ext cx="14004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4" name="Ink 43">
                <a:extLst>
                  <a:ext uri="{FF2B5EF4-FFF2-40B4-BE49-F238E27FC236}">
                    <a16:creationId xmlns:a16="http://schemas.microsoft.com/office/drawing/2014/main" id="{E36B345D-2108-BB4B-598B-3D9D6B8E401A}"/>
                  </a:ext>
                </a:extLst>
              </p14:cNvPr>
              <p14:cNvContentPartPr/>
              <p14:nvPr/>
            </p14:nvContentPartPr>
            <p14:xfrm>
              <a:off x="7438653" y="895161"/>
              <a:ext cx="198720" cy="187920"/>
            </p14:xfrm>
          </p:contentPart>
        </mc:Choice>
        <mc:Fallback>
          <p:pic>
            <p:nvPicPr>
              <p:cNvPr id="44" name="Ink 43">
                <a:extLst>
                  <a:ext uri="{FF2B5EF4-FFF2-40B4-BE49-F238E27FC236}">
                    <a16:creationId xmlns:a16="http://schemas.microsoft.com/office/drawing/2014/main" id="{E36B345D-2108-BB4B-598B-3D9D6B8E401A}"/>
                  </a:ext>
                </a:extLst>
              </p:cNvPr>
              <p:cNvPicPr/>
              <p:nvPr/>
            </p:nvPicPr>
            <p:blipFill>
              <a:blip r:embed="rId29"/>
              <a:stretch>
                <a:fillRect/>
              </a:stretch>
            </p:blipFill>
            <p:spPr>
              <a:xfrm>
                <a:off x="7421013" y="877161"/>
                <a:ext cx="23436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5" name="Ink 44">
                <a:extLst>
                  <a:ext uri="{FF2B5EF4-FFF2-40B4-BE49-F238E27FC236}">
                    <a16:creationId xmlns:a16="http://schemas.microsoft.com/office/drawing/2014/main" id="{C28B5131-3E44-A43B-4051-686C987A35BA}"/>
                  </a:ext>
                </a:extLst>
              </p14:cNvPr>
              <p14:cNvContentPartPr/>
              <p14:nvPr/>
            </p14:nvContentPartPr>
            <p14:xfrm>
              <a:off x="7714773" y="854121"/>
              <a:ext cx="68760" cy="228240"/>
            </p14:xfrm>
          </p:contentPart>
        </mc:Choice>
        <mc:Fallback>
          <p:pic>
            <p:nvPicPr>
              <p:cNvPr id="45" name="Ink 44">
                <a:extLst>
                  <a:ext uri="{FF2B5EF4-FFF2-40B4-BE49-F238E27FC236}">
                    <a16:creationId xmlns:a16="http://schemas.microsoft.com/office/drawing/2014/main" id="{C28B5131-3E44-A43B-4051-686C987A35BA}"/>
                  </a:ext>
                </a:extLst>
              </p:cNvPr>
              <p:cNvPicPr/>
              <p:nvPr/>
            </p:nvPicPr>
            <p:blipFill>
              <a:blip r:embed="rId31"/>
              <a:stretch>
                <a:fillRect/>
              </a:stretch>
            </p:blipFill>
            <p:spPr>
              <a:xfrm>
                <a:off x="7696773" y="836121"/>
                <a:ext cx="10440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6" name="Ink 45">
                <a:extLst>
                  <a:ext uri="{FF2B5EF4-FFF2-40B4-BE49-F238E27FC236}">
                    <a16:creationId xmlns:a16="http://schemas.microsoft.com/office/drawing/2014/main" id="{FD24E0C4-15F5-DF63-5C56-02520957EDDB}"/>
                  </a:ext>
                </a:extLst>
              </p14:cNvPr>
              <p14:cNvContentPartPr/>
              <p14:nvPr/>
            </p14:nvContentPartPr>
            <p14:xfrm>
              <a:off x="7715853" y="967161"/>
              <a:ext cx="342720" cy="135360"/>
            </p14:xfrm>
          </p:contentPart>
        </mc:Choice>
        <mc:Fallback>
          <p:pic>
            <p:nvPicPr>
              <p:cNvPr id="46" name="Ink 45">
                <a:extLst>
                  <a:ext uri="{FF2B5EF4-FFF2-40B4-BE49-F238E27FC236}">
                    <a16:creationId xmlns:a16="http://schemas.microsoft.com/office/drawing/2014/main" id="{FD24E0C4-15F5-DF63-5C56-02520957EDDB}"/>
                  </a:ext>
                </a:extLst>
              </p:cNvPr>
              <p:cNvPicPr/>
              <p:nvPr/>
            </p:nvPicPr>
            <p:blipFill>
              <a:blip r:embed="rId33"/>
              <a:stretch>
                <a:fillRect/>
              </a:stretch>
            </p:blipFill>
            <p:spPr>
              <a:xfrm>
                <a:off x="7698213" y="949161"/>
                <a:ext cx="37836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7" name="Ink 46">
                <a:extLst>
                  <a:ext uri="{FF2B5EF4-FFF2-40B4-BE49-F238E27FC236}">
                    <a16:creationId xmlns:a16="http://schemas.microsoft.com/office/drawing/2014/main" id="{2DADEF6A-D1F2-FD78-3253-AD00C146EBBD}"/>
                  </a:ext>
                </a:extLst>
              </p14:cNvPr>
              <p14:cNvContentPartPr/>
              <p14:nvPr/>
            </p14:nvContentPartPr>
            <p14:xfrm>
              <a:off x="8100693" y="979761"/>
              <a:ext cx="101880" cy="146880"/>
            </p14:xfrm>
          </p:contentPart>
        </mc:Choice>
        <mc:Fallback>
          <p:pic>
            <p:nvPicPr>
              <p:cNvPr id="47" name="Ink 46">
                <a:extLst>
                  <a:ext uri="{FF2B5EF4-FFF2-40B4-BE49-F238E27FC236}">
                    <a16:creationId xmlns:a16="http://schemas.microsoft.com/office/drawing/2014/main" id="{2DADEF6A-D1F2-FD78-3253-AD00C146EBBD}"/>
                  </a:ext>
                </a:extLst>
              </p:cNvPr>
              <p:cNvPicPr/>
              <p:nvPr/>
            </p:nvPicPr>
            <p:blipFill>
              <a:blip r:embed="rId35"/>
              <a:stretch>
                <a:fillRect/>
              </a:stretch>
            </p:blipFill>
            <p:spPr>
              <a:xfrm>
                <a:off x="8083053" y="962121"/>
                <a:ext cx="13752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8" name="Ink 47">
                <a:extLst>
                  <a:ext uri="{FF2B5EF4-FFF2-40B4-BE49-F238E27FC236}">
                    <a16:creationId xmlns:a16="http://schemas.microsoft.com/office/drawing/2014/main" id="{1A6E642B-EA39-FB4B-1C92-5977CF1BCB45}"/>
                  </a:ext>
                </a:extLst>
              </p14:cNvPr>
              <p14:cNvContentPartPr/>
              <p14:nvPr/>
            </p14:nvContentPartPr>
            <p14:xfrm>
              <a:off x="8224893" y="879681"/>
              <a:ext cx="30240" cy="219960"/>
            </p14:xfrm>
          </p:contentPart>
        </mc:Choice>
        <mc:Fallback>
          <p:pic>
            <p:nvPicPr>
              <p:cNvPr id="48" name="Ink 47">
                <a:extLst>
                  <a:ext uri="{FF2B5EF4-FFF2-40B4-BE49-F238E27FC236}">
                    <a16:creationId xmlns:a16="http://schemas.microsoft.com/office/drawing/2014/main" id="{1A6E642B-EA39-FB4B-1C92-5977CF1BCB45}"/>
                  </a:ext>
                </a:extLst>
              </p:cNvPr>
              <p:cNvPicPr/>
              <p:nvPr/>
            </p:nvPicPr>
            <p:blipFill>
              <a:blip r:embed="rId37"/>
              <a:stretch>
                <a:fillRect/>
              </a:stretch>
            </p:blipFill>
            <p:spPr>
              <a:xfrm>
                <a:off x="8206893" y="861681"/>
                <a:ext cx="6588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9" name="Ink 48">
                <a:extLst>
                  <a:ext uri="{FF2B5EF4-FFF2-40B4-BE49-F238E27FC236}">
                    <a16:creationId xmlns:a16="http://schemas.microsoft.com/office/drawing/2014/main" id="{C4736D8E-0237-07BE-3A3F-2594221850D6}"/>
                  </a:ext>
                </a:extLst>
              </p14:cNvPr>
              <p14:cNvContentPartPr/>
              <p14:nvPr/>
            </p14:nvContentPartPr>
            <p14:xfrm>
              <a:off x="8267013" y="974721"/>
              <a:ext cx="110160" cy="149760"/>
            </p14:xfrm>
          </p:contentPart>
        </mc:Choice>
        <mc:Fallback>
          <p:pic>
            <p:nvPicPr>
              <p:cNvPr id="49" name="Ink 48">
                <a:extLst>
                  <a:ext uri="{FF2B5EF4-FFF2-40B4-BE49-F238E27FC236}">
                    <a16:creationId xmlns:a16="http://schemas.microsoft.com/office/drawing/2014/main" id="{C4736D8E-0237-07BE-3A3F-2594221850D6}"/>
                  </a:ext>
                </a:extLst>
              </p:cNvPr>
              <p:cNvPicPr/>
              <p:nvPr/>
            </p:nvPicPr>
            <p:blipFill>
              <a:blip r:embed="rId39"/>
              <a:stretch>
                <a:fillRect/>
              </a:stretch>
            </p:blipFill>
            <p:spPr>
              <a:xfrm>
                <a:off x="8249013" y="957081"/>
                <a:ext cx="14580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50" name="Ink 49">
                <a:extLst>
                  <a:ext uri="{FF2B5EF4-FFF2-40B4-BE49-F238E27FC236}">
                    <a16:creationId xmlns:a16="http://schemas.microsoft.com/office/drawing/2014/main" id="{7BF1F2E2-6F33-A38C-020A-C9F4555D8D9E}"/>
                  </a:ext>
                </a:extLst>
              </p14:cNvPr>
              <p14:cNvContentPartPr/>
              <p14:nvPr/>
            </p14:nvContentPartPr>
            <p14:xfrm>
              <a:off x="8423973" y="952401"/>
              <a:ext cx="154800" cy="149400"/>
            </p14:xfrm>
          </p:contentPart>
        </mc:Choice>
        <mc:Fallback>
          <p:pic>
            <p:nvPicPr>
              <p:cNvPr id="50" name="Ink 49">
                <a:extLst>
                  <a:ext uri="{FF2B5EF4-FFF2-40B4-BE49-F238E27FC236}">
                    <a16:creationId xmlns:a16="http://schemas.microsoft.com/office/drawing/2014/main" id="{7BF1F2E2-6F33-A38C-020A-C9F4555D8D9E}"/>
                  </a:ext>
                </a:extLst>
              </p:cNvPr>
              <p:cNvPicPr/>
              <p:nvPr/>
            </p:nvPicPr>
            <p:blipFill>
              <a:blip r:embed="rId41"/>
              <a:stretch>
                <a:fillRect/>
              </a:stretch>
            </p:blipFill>
            <p:spPr>
              <a:xfrm>
                <a:off x="8406333" y="934401"/>
                <a:ext cx="19044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1" name="Ink 50">
                <a:extLst>
                  <a:ext uri="{FF2B5EF4-FFF2-40B4-BE49-F238E27FC236}">
                    <a16:creationId xmlns:a16="http://schemas.microsoft.com/office/drawing/2014/main" id="{AC721D5A-E0B9-00BB-0C37-A9ADE517100D}"/>
                  </a:ext>
                </a:extLst>
              </p14:cNvPr>
              <p14:cNvContentPartPr/>
              <p14:nvPr/>
            </p14:nvContentPartPr>
            <p14:xfrm>
              <a:off x="6911253" y="1196841"/>
              <a:ext cx="235080" cy="352440"/>
            </p14:xfrm>
          </p:contentPart>
        </mc:Choice>
        <mc:Fallback>
          <p:pic>
            <p:nvPicPr>
              <p:cNvPr id="51" name="Ink 50">
                <a:extLst>
                  <a:ext uri="{FF2B5EF4-FFF2-40B4-BE49-F238E27FC236}">
                    <a16:creationId xmlns:a16="http://schemas.microsoft.com/office/drawing/2014/main" id="{AC721D5A-E0B9-00BB-0C37-A9ADE517100D}"/>
                  </a:ext>
                </a:extLst>
              </p:cNvPr>
              <p:cNvPicPr/>
              <p:nvPr/>
            </p:nvPicPr>
            <p:blipFill>
              <a:blip r:embed="rId43"/>
              <a:stretch>
                <a:fillRect/>
              </a:stretch>
            </p:blipFill>
            <p:spPr>
              <a:xfrm>
                <a:off x="6893613" y="1179201"/>
                <a:ext cx="270720" cy="3880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2" name="Ink 51">
                <a:extLst>
                  <a:ext uri="{FF2B5EF4-FFF2-40B4-BE49-F238E27FC236}">
                    <a16:creationId xmlns:a16="http://schemas.microsoft.com/office/drawing/2014/main" id="{0B168D61-F6EB-915A-E885-73A35F1A5D0A}"/>
                  </a:ext>
                </a:extLst>
              </p14:cNvPr>
              <p14:cNvContentPartPr/>
              <p14:nvPr/>
            </p14:nvContentPartPr>
            <p14:xfrm>
              <a:off x="7302213" y="1439481"/>
              <a:ext cx="132840" cy="47160"/>
            </p14:xfrm>
          </p:contentPart>
        </mc:Choice>
        <mc:Fallback>
          <p:pic>
            <p:nvPicPr>
              <p:cNvPr id="52" name="Ink 51">
                <a:extLst>
                  <a:ext uri="{FF2B5EF4-FFF2-40B4-BE49-F238E27FC236}">
                    <a16:creationId xmlns:a16="http://schemas.microsoft.com/office/drawing/2014/main" id="{0B168D61-F6EB-915A-E885-73A35F1A5D0A}"/>
                  </a:ext>
                </a:extLst>
              </p:cNvPr>
              <p:cNvPicPr/>
              <p:nvPr/>
            </p:nvPicPr>
            <p:blipFill>
              <a:blip r:embed="rId45"/>
              <a:stretch>
                <a:fillRect/>
              </a:stretch>
            </p:blipFill>
            <p:spPr>
              <a:xfrm>
                <a:off x="7284573" y="1421481"/>
                <a:ext cx="16848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3" name="Ink 52">
                <a:extLst>
                  <a:ext uri="{FF2B5EF4-FFF2-40B4-BE49-F238E27FC236}">
                    <a16:creationId xmlns:a16="http://schemas.microsoft.com/office/drawing/2014/main" id="{374BB403-2548-CF70-F421-F6DBEE6DBC97}"/>
                  </a:ext>
                </a:extLst>
              </p14:cNvPr>
              <p14:cNvContentPartPr/>
              <p14:nvPr/>
            </p14:nvContentPartPr>
            <p14:xfrm>
              <a:off x="7592373" y="1299801"/>
              <a:ext cx="804240" cy="254160"/>
            </p14:xfrm>
          </p:contentPart>
        </mc:Choice>
        <mc:Fallback>
          <p:pic>
            <p:nvPicPr>
              <p:cNvPr id="53" name="Ink 52">
                <a:extLst>
                  <a:ext uri="{FF2B5EF4-FFF2-40B4-BE49-F238E27FC236}">
                    <a16:creationId xmlns:a16="http://schemas.microsoft.com/office/drawing/2014/main" id="{374BB403-2548-CF70-F421-F6DBEE6DBC97}"/>
                  </a:ext>
                </a:extLst>
              </p:cNvPr>
              <p:cNvPicPr/>
              <p:nvPr/>
            </p:nvPicPr>
            <p:blipFill>
              <a:blip r:embed="rId47"/>
              <a:stretch>
                <a:fillRect/>
              </a:stretch>
            </p:blipFill>
            <p:spPr>
              <a:xfrm>
                <a:off x="7574733" y="1282161"/>
                <a:ext cx="83988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4" name="Ink 53">
                <a:extLst>
                  <a:ext uri="{FF2B5EF4-FFF2-40B4-BE49-F238E27FC236}">
                    <a16:creationId xmlns:a16="http://schemas.microsoft.com/office/drawing/2014/main" id="{66B2EFE3-B130-4F6F-D4B0-29DEBA06FF48}"/>
                  </a:ext>
                </a:extLst>
              </p14:cNvPr>
              <p14:cNvContentPartPr/>
              <p14:nvPr/>
            </p14:nvContentPartPr>
            <p14:xfrm>
              <a:off x="8445213" y="1368921"/>
              <a:ext cx="172080" cy="192240"/>
            </p14:xfrm>
          </p:contentPart>
        </mc:Choice>
        <mc:Fallback>
          <p:pic>
            <p:nvPicPr>
              <p:cNvPr id="54" name="Ink 53">
                <a:extLst>
                  <a:ext uri="{FF2B5EF4-FFF2-40B4-BE49-F238E27FC236}">
                    <a16:creationId xmlns:a16="http://schemas.microsoft.com/office/drawing/2014/main" id="{66B2EFE3-B130-4F6F-D4B0-29DEBA06FF48}"/>
                  </a:ext>
                </a:extLst>
              </p:cNvPr>
              <p:cNvPicPr/>
              <p:nvPr/>
            </p:nvPicPr>
            <p:blipFill>
              <a:blip r:embed="rId49"/>
              <a:stretch>
                <a:fillRect/>
              </a:stretch>
            </p:blipFill>
            <p:spPr>
              <a:xfrm>
                <a:off x="8427213" y="1351281"/>
                <a:ext cx="20772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5" name="Ink 54">
                <a:extLst>
                  <a:ext uri="{FF2B5EF4-FFF2-40B4-BE49-F238E27FC236}">
                    <a16:creationId xmlns:a16="http://schemas.microsoft.com/office/drawing/2014/main" id="{2AE8C693-067A-A53E-AF95-D810D112103C}"/>
                  </a:ext>
                </a:extLst>
              </p14:cNvPr>
              <p14:cNvContentPartPr/>
              <p14:nvPr/>
            </p14:nvContentPartPr>
            <p14:xfrm>
              <a:off x="9232533" y="1264161"/>
              <a:ext cx="786600" cy="565560"/>
            </p14:xfrm>
          </p:contentPart>
        </mc:Choice>
        <mc:Fallback>
          <p:pic>
            <p:nvPicPr>
              <p:cNvPr id="55" name="Ink 54">
                <a:extLst>
                  <a:ext uri="{FF2B5EF4-FFF2-40B4-BE49-F238E27FC236}">
                    <a16:creationId xmlns:a16="http://schemas.microsoft.com/office/drawing/2014/main" id="{2AE8C693-067A-A53E-AF95-D810D112103C}"/>
                  </a:ext>
                </a:extLst>
              </p:cNvPr>
              <p:cNvPicPr/>
              <p:nvPr/>
            </p:nvPicPr>
            <p:blipFill>
              <a:blip r:embed="rId51"/>
              <a:stretch>
                <a:fillRect/>
              </a:stretch>
            </p:blipFill>
            <p:spPr>
              <a:xfrm>
                <a:off x="9214893" y="1246161"/>
                <a:ext cx="822240" cy="6012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6" name="Ink 55">
                <a:extLst>
                  <a:ext uri="{FF2B5EF4-FFF2-40B4-BE49-F238E27FC236}">
                    <a16:creationId xmlns:a16="http://schemas.microsoft.com/office/drawing/2014/main" id="{7A518691-4B6C-6304-ADB5-7E91DD271B76}"/>
                  </a:ext>
                </a:extLst>
              </p14:cNvPr>
              <p14:cNvContentPartPr/>
              <p14:nvPr/>
            </p14:nvContentPartPr>
            <p14:xfrm>
              <a:off x="9275013" y="1491681"/>
              <a:ext cx="659520" cy="32400"/>
            </p14:xfrm>
          </p:contentPart>
        </mc:Choice>
        <mc:Fallback>
          <p:pic>
            <p:nvPicPr>
              <p:cNvPr id="56" name="Ink 55">
                <a:extLst>
                  <a:ext uri="{FF2B5EF4-FFF2-40B4-BE49-F238E27FC236}">
                    <a16:creationId xmlns:a16="http://schemas.microsoft.com/office/drawing/2014/main" id="{7A518691-4B6C-6304-ADB5-7E91DD271B76}"/>
                  </a:ext>
                </a:extLst>
              </p:cNvPr>
              <p:cNvPicPr/>
              <p:nvPr/>
            </p:nvPicPr>
            <p:blipFill>
              <a:blip r:embed="rId53"/>
              <a:stretch>
                <a:fillRect/>
              </a:stretch>
            </p:blipFill>
            <p:spPr>
              <a:xfrm>
                <a:off x="9257013" y="1474041"/>
                <a:ext cx="69516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7" name="Ink 56">
                <a:extLst>
                  <a:ext uri="{FF2B5EF4-FFF2-40B4-BE49-F238E27FC236}">
                    <a16:creationId xmlns:a16="http://schemas.microsoft.com/office/drawing/2014/main" id="{C76EEA16-BFA7-88A2-AB33-9B268C89AAAC}"/>
                  </a:ext>
                </a:extLst>
              </p14:cNvPr>
              <p14:cNvContentPartPr/>
              <p14:nvPr/>
            </p14:nvContentPartPr>
            <p14:xfrm>
              <a:off x="9230373" y="1585641"/>
              <a:ext cx="824400" cy="28440"/>
            </p14:xfrm>
          </p:contentPart>
        </mc:Choice>
        <mc:Fallback>
          <p:pic>
            <p:nvPicPr>
              <p:cNvPr id="57" name="Ink 56">
                <a:extLst>
                  <a:ext uri="{FF2B5EF4-FFF2-40B4-BE49-F238E27FC236}">
                    <a16:creationId xmlns:a16="http://schemas.microsoft.com/office/drawing/2014/main" id="{C76EEA16-BFA7-88A2-AB33-9B268C89AAAC}"/>
                  </a:ext>
                </a:extLst>
              </p:cNvPr>
              <p:cNvPicPr/>
              <p:nvPr/>
            </p:nvPicPr>
            <p:blipFill>
              <a:blip r:embed="rId55"/>
              <a:stretch>
                <a:fillRect/>
              </a:stretch>
            </p:blipFill>
            <p:spPr>
              <a:xfrm>
                <a:off x="9212733" y="1567641"/>
                <a:ext cx="86004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8" name="Ink 57">
                <a:extLst>
                  <a:ext uri="{FF2B5EF4-FFF2-40B4-BE49-F238E27FC236}">
                    <a16:creationId xmlns:a16="http://schemas.microsoft.com/office/drawing/2014/main" id="{215C6A41-6FF0-6EBB-0C59-373AD35A7006}"/>
                  </a:ext>
                </a:extLst>
              </p14:cNvPr>
              <p14:cNvContentPartPr/>
              <p14:nvPr/>
            </p14:nvContentPartPr>
            <p14:xfrm>
              <a:off x="9566253" y="1207641"/>
              <a:ext cx="18720" cy="348480"/>
            </p14:xfrm>
          </p:contentPart>
        </mc:Choice>
        <mc:Fallback>
          <p:pic>
            <p:nvPicPr>
              <p:cNvPr id="58" name="Ink 57">
                <a:extLst>
                  <a:ext uri="{FF2B5EF4-FFF2-40B4-BE49-F238E27FC236}">
                    <a16:creationId xmlns:a16="http://schemas.microsoft.com/office/drawing/2014/main" id="{215C6A41-6FF0-6EBB-0C59-373AD35A7006}"/>
                  </a:ext>
                </a:extLst>
              </p:cNvPr>
              <p:cNvPicPr/>
              <p:nvPr/>
            </p:nvPicPr>
            <p:blipFill>
              <a:blip r:embed="rId57"/>
              <a:stretch>
                <a:fillRect/>
              </a:stretch>
            </p:blipFill>
            <p:spPr>
              <a:xfrm>
                <a:off x="9548613" y="1190001"/>
                <a:ext cx="54360" cy="3841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9" name="Ink 58">
                <a:extLst>
                  <a:ext uri="{FF2B5EF4-FFF2-40B4-BE49-F238E27FC236}">
                    <a16:creationId xmlns:a16="http://schemas.microsoft.com/office/drawing/2014/main" id="{EA3A3394-4314-B268-CEA8-0A312567E2FE}"/>
                  </a:ext>
                </a:extLst>
              </p14:cNvPr>
              <p14:cNvContentPartPr/>
              <p14:nvPr/>
            </p14:nvContentPartPr>
            <p14:xfrm>
              <a:off x="9654813" y="1235361"/>
              <a:ext cx="31320" cy="319320"/>
            </p14:xfrm>
          </p:contentPart>
        </mc:Choice>
        <mc:Fallback>
          <p:pic>
            <p:nvPicPr>
              <p:cNvPr id="59" name="Ink 58">
                <a:extLst>
                  <a:ext uri="{FF2B5EF4-FFF2-40B4-BE49-F238E27FC236}">
                    <a16:creationId xmlns:a16="http://schemas.microsoft.com/office/drawing/2014/main" id="{EA3A3394-4314-B268-CEA8-0A312567E2FE}"/>
                  </a:ext>
                </a:extLst>
              </p:cNvPr>
              <p:cNvPicPr/>
              <p:nvPr/>
            </p:nvPicPr>
            <p:blipFill>
              <a:blip r:embed="rId59"/>
              <a:stretch>
                <a:fillRect/>
              </a:stretch>
            </p:blipFill>
            <p:spPr>
              <a:xfrm>
                <a:off x="9636813" y="1217361"/>
                <a:ext cx="6696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71" name="Ink 70">
                <a:extLst>
                  <a:ext uri="{FF2B5EF4-FFF2-40B4-BE49-F238E27FC236}">
                    <a16:creationId xmlns:a16="http://schemas.microsoft.com/office/drawing/2014/main" id="{EFA8DA73-ABA6-7277-952F-DD0D3F0B0D5B}"/>
                  </a:ext>
                </a:extLst>
              </p14:cNvPr>
              <p14:cNvContentPartPr/>
              <p14:nvPr/>
            </p14:nvContentPartPr>
            <p14:xfrm>
              <a:off x="8188533" y="1677441"/>
              <a:ext cx="787320" cy="2346480"/>
            </p14:xfrm>
          </p:contentPart>
        </mc:Choice>
        <mc:Fallback>
          <p:pic>
            <p:nvPicPr>
              <p:cNvPr id="71" name="Ink 70">
                <a:extLst>
                  <a:ext uri="{FF2B5EF4-FFF2-40B4-BE49-F238E27FC236}">
                    <a16:creationId xmlns:a16="http://schemas.microsoft.com/office/drawing/2014/main" id="{EFA8DA73-ABA6-7277-952F-DD0D3F0B0D5B}"/>
                  </a:ext>
                </a:extLst>
              </p:cNvPr>
              <p:cNvPicPr/>
              <p:nvPr/>
            </p:nvPicPr>
            <p:blipFill>
              <a:blip r:embed="rId61"/>
              <a:stretch>
                <a:fillRect/>
              </a:stretch>
            </p:blipFill>
            <p:spPr>
              <a:xfrm>
                <a:off x="8170893" y="1659801"/>
                <a:ext cx="822960" cy="23821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73" name="Ink 72">
                <a:extLst>
                  <a:ext uri="{FF2B5EF4-FFF2-40B4-BE49-F238E27FC236}">
                    <a16:creationId xmlns:a16="http://schemas.microsoft.com/office/drawing/2014/main" id="{614E994B-2C22-3F30-C0D5-0439F229988D}"/>
                  </a:ext>
                </a:extLst>
              </p14:cNvPr>
              <p14:cNvContentPartPr/>
              <p14:nvPr/>
            </p14:nvContentPartPr>
            <p14:xfrm>
              <a:off x="5360733" y="568281"/>
              <a:ext cx="1092960" cy="914040"/>
            </p14:xfrm>
          </p:contentPart>
        </mc:Choice>
        <mc:Fallback>
          <p:pic>
            <p:nvPicPr>
              <p:cNvPr id="73" name="Ink 72">
                <a:extLst>
                  <a:ext uri="{FF2B5EF4-FFF2-40B4-BE49-F238E27FC236}">
                    <a16:creationId xmlns:a16="http://schemas.microsoft.com/office/drawing/2014/main" id="{614E994B-2C22-3F30-C0D5-0439F229988D}"/>
                  </a:ext>
                </a:extLst>
              </p:cNvPr>
              <p:cNvPicPr/>
              <p:nvPr/>
            </p:nvPicPr>
            <p:blipFill>
              <a:blip r:embed="rId63"/>
              <a:stretch>
                <a:fillRect/>
              </a:stretch>
            </p:blipFill>
            <p:spPr>
              <a:xfrm>
                <a:off x="5343093" y="550281"/>
                <a:ext cx="1128600" cy="9496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74" name="Ink 73">
                <a:extLst>
                  <a:ext uri="{FF2B5EF4-FFF2-40B4-BE49-F238E27FC236}">
                    <a16:creationId xmlns:a16="http://schemas.microsoft.com/office/drawing/2014/main" id="{80E29FB4-AEAA-300D-B8BA-DDC444F8F425}"/>
                  </a:ext>
                </a:extLst>
              </p14:cNvPr>
              <p14:cNvContentPartPr/>
              <p14:nvPr/>
            </p14:nvContentPartPr>
            <p14:xfrm>
              <a:off x="5732973" y="1195401"/>
              <a:ext cx="150840" cy="236160"/>
            </p14:xfrm>
          </p:contentPart>
        </mc:Choice>
        <mc:Fallback>
          <p:pic>
            <p:nvPicPr>
              <p:cNvPr id="74" name="Ink 73">
                <a:extLst>
                  <a:ext uri="{FF2B5EF4-FFF2-40B4-BE49-F238E27FC236}">
                    <a16:creationId xmlns:a16="http://schemas.microsoft.com/office/drawing/2014/main" id="{80E29FB4-AEAA-300D-B8BA-DDC444F8F425}"/>
                  </a:ext>
                </a:extLst>
              </p:cNvPr>
              <p:cNvPicPr/>
              <p:nvPr/>
            </p:nvPicPr>
            <p:blipFill>
              <a:blip r:embed="rId65"/>
              <a:stretch>
                <a:fillRect/>
              </a:stretch>
            </p:blipFill>
            <p:spPr>
              <a:xfrm>
                <a:off x="5715333" y="1177401"/>
                <a:ext cx="18648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75" name="Ink 74">
                <a:extLst>
                  <a:ext uri="{FF2B5EF4-FFF2-40B4-BE49-F238E27FC236}">
                    <a16:creationId xmlns:a16="http://schemas.microsoft.com/office/drawing/2014/main" id="{D511F566-B69F-13CC-EDA1-911876FC07DE}"/>
                  </a:ext>
                </a:extLst>
              </p14:cNvPr>
              <p14:cNvContentPartPr/>
              <p14:nvPr/>
            </p14:nvContentPartPr>
            <p14:xfrm>
              <a:off x="5981733" y="1174161"/>
              <a:ext cx="117720" cy="201600"/>
            </p14:xfrm>
          </p:contentPart>
        </mc:Choice>
        <mc:Fallback>
          <p:pic>
            <p:nvPicPr>
              <p:cNvPr id="75" name="Ink 74">
                <a:extLst>
                  <a:ext uri="{FF2B5EF4-FFF2-40B4-BE49-F238E27FC236}">
                    <a16:creationId xmlns:a16="http://schemas.microsoft.com/office/drawing/2014/main" id="{D511F566-B69F-13CC-EDA1-911876FC07DE}"/>
                  </a:ext>
                </a:extLst>
              </p:cNvPr>
              <p:cNvPicPr/>
              <p:nvPr/>
            </p:nvPicPr>
            <p:blipFill>
              <a:blip r:embed="rId67"/>
              <a:stretch>
                <a:fillRect/>
              </a:stretch>
            </p:blipFill>
            <p:spPr>
              <a:xfrm>
                <a:off x="5963733" y="1156521"/>
                <a:ext cx="15336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76" name="Ink 75">
                <a:extLst>
                  <a:ext uri="{FF2B5EF4-FFF2-40B4-BE49-F238E27FC236}">
                    <a16:creationId xmlns:a16="http://schemas.microsoft.com/office/drawing/2014/main" id="{0BE56F3D-5702-9322-EF4A-7F7A732B5588}"/>
                  </a:ext>
                </a:extLst>
              </p14:cNvPr>
              <p14:cNvContentPartPr/>
              <p14:nvPr/>
            </p14:nvContentPartPr>
            <p14:xfrm>
              <a:off x="6136533" y="1276761"/>
              <a:ext cx="3960" cy="17280"/>
            </p14:xfrm>
          </p:contentPart>
        </mc:Choice>
        <mc:Fallback>
          <p:pic>
            <p:nvPicPr>
              <p:cNvPr id="76" name="Ink 75">
                <a:extLst>
                  <a:ext uri="{FF2B5EF4-FFF2-40B4-BE49-F238E27FC236}">
                    <a16:creationId xmlns:a16="http://schemas.microsoft.com/office/drawing/2014/main" id="{0BE56F3D-5702-9322-EF4A-7F7A732B5588}"/>
                  </a:ext>
                </a:extLst>
              </p:cNvPr>
              <p:cNvPicPr/>
              <p:nvPr/>
            </p:nvPicPr>
            <p:blipFill>
              <a:blip r:embed="rId69"/>
              <a:stretch>
                <a:fillRect/>
              </a:stretch>
            </p:blipFill>
            <p:spPr>
              <a:xfrm>
                <a:off x="6118533" y="1259121"/>
                <a:ext cx="3960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77" name="Ink 76">
                <a:extLst>
                  <a:ext uri="{FF2B5EF4-FFF2-40B4-BE49-F238E27FC236}">
                    <a16:creationId xmlns:a16="http://schemas.microsoft.com/office/drawing/2014/main" id="{00CDAE9F-524B-A3F6-DDD0-FCB418B1832F}"/>
                  </a:ext>
                </a:extLst>
              </p14:cNvPr>
              <p14:cNvContentPartPr/>
              <p14:nvPr/>
            </p14:nvContentPartPr>
            <p14:xfrm>
              <a:off x="6225813" y="1151121"/>
              <a:ext cx="36000" cy="173160"/>
            </p14:xfrm>
          </p:contentPart>
        </mc:Choice>
        <mc:Fallback>
          <p:pic>
            <p:nvPicPr>
              <p:cNvPr id="77" name="Ink 76">
                <a:extLst>
                  <a:ext uri="{FF2B5EF4-FFF2-40B4-BE49-F238E27FC236}">
                    <a16:creationId xmlns:a16="http://schemas.microsoft.com/office/drawing/2014/main" id="{00CDAE9F-524B-A3F6-DDD0-FCB418B1832F}"/>
                  </a:ext>
                </a:extLst>
              </p:cNvPr>
              <p:cNvPicPr/>
              <p:nvPr/>
            </p:nvPicPr>
            <p:blipFill>
              <a:blip r:embed="rId71"/>
              <a:stretch>
                <a:fillRect/>
              </a:stretch>
            </p:blipFill>
            <p:spPr>
              <a:xfrm>
                <a:off x="6207813" y="1133481"/>
                <a:ext cx="7164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78" name="Ink 77">
                <a:extLst>
                  <a:ext uri="{FF2B5EF4-FFF2-40B4-BE49-F238E27FC236}">
                    <a16:creationId xmlns:a16="http://schemas.microsoft.com/office/drawing/2014/main" id="{C1641DFD-7989-77F0-698C-41A31E57F3E9}"/>
                  </a:ext>
                </a:extLst>
              </p14:cNvPr>
              <p14:cNvContentPartPr/>
              <p14:nvPr/>
            </p14:nvContentPartPr>
            <p14:xfrm>
              <a:off x="6199173" y="1117641"/>
              <a:ext cx="185400" cy="226440"/>
            </p14:xfrm>
          </p:contentPart>
        </mc:Choice>
        <mc:Fallback>
          <p:pic>
            <p:nvPicPr>
              <p:cNvPr id="78" name="Ink 77">
                <a:extLst>
                  <a:ext uri="{FF2B5EF4-FFF2-40B4-BE49-F238E27FC236}">
                    <a16:creationId xmlns:a16="http://schemas.microsoft.com/office/drawing/2014/main" id="{C1641DFD-7989-77F0-698C-41A31E57F3E9}"/>
                  </a:ext>
                </a:extLst>
              </p:cNvPr>
              <p:cNvPicPr/>
              <p:nvPr/>
            </p:nvPicPr>
            <p:blipFill>
              <a:blip r:embed="rId73"/>
              <a:stretch>
                <a:fillRect/>
              </a:stretch>
            </p:blipFill>
            <p:spPr>
              <a:xfrm>
                <a:off x="6181533" y="1100001"/>
                <a:ext cx="22104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79" name="Ink 78">
                <a:extLst>
                  <a:ext uri="{FF2B5EF4-FFF2-40B4-BE49-F238E27FC236}">
                    <a16:creationId xmlns:a16="http://schemas.microsoft.com/office/drawing/2014/main" id="{AA744DDA-1B84-1DE7-E0E6-83C0F9CDBF99}"/>
                  </a:ext>
                </a:extLst>
              </p14:cNvPr>
              <p14:cNvContentPartPr/>
              <p14:nvPr/>
            </p14:nvContentPartPr>
            <p14:xfrm>
              <a:off x="5216733" y="1431561"/>
              <a:ext cx="294480" cy="156960"/>
            </p14:xfrm>
          </p:contentPart>
        </mc:Choice>
        <mc:Fallback>
          <p:pic>
            <p:nvPicPr>
              <p:cNvPr id="79" name="Ink 78">
                <a:extLst>
                  <a:ext uri="{FF2B5EF4-FFF2-40B4-BE49-F238E27FC236}">
                    <a16:creationId xmlns:a16="http://schemas.microsoft.com/office/drawing/2014/main" id="{AA744DDA-1B84-1DE7-E0E6-83C0F9CDBF99}"/>
                  </a:ext>
                </a:extLst>
              </p:cNvPr>
              <p:cNvPicPr/>
              <p:nvPr/>
            </p:nvPicPr>
            <p:blipFill>
              <a:blip r:embed="rId75"/>
              <a:stretch>
                <a:fillRect/>
              </a:stretch>
            </p:blipFill>
            <p:spPr>
              <a:xfrm>
                <a:off x="5199093" y="1413561"/>
                <a:ext cx="33012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5" name="Ink 14">
                <a:extLst>
                  <a:ext uri="{FF2B5EF4-FFF2-40B4-BE49-F238E27FC236}">
                    <a16:creationId xmlns:a16="http://schemas.microsoft.com/office/drawing/2014/main" id="{79B07E4D-32C4-3019-E57C-35B7B315BE0C}"/>
                  </a:ext>
                </a:extLst>
              </p14:cNvPr>
              <p14:cNvContentPartPr/>
              <p14:nvPr/>
            </p14:nvContentPartPr>
            <p14:xfrm>
              <a:off x="8988453" y="3131481"/>
              <a:ext cx="1064160" cy="504720"/>
            </p14:xfrm>
          </p:contentPart>
        </mc:Choice>
        <mc:Fallback>
          <p:pic>
            <p:nvPicPr>
              <p:cNvPr id="15" name="Ink 14">
                <a:extLst>
                  <a:ext uri="{FF2B5EF4-FFF2-40B4-BE49-F238E27FC236}">
                    <a16:creationId xmlns:a16="http://schemas.microsoft.com/office/drawing/2014/main" id="{79B07E4D-32C4-3019-E57C-35B7B315BE0C}"/>
                  </a:ext>
                </a:extLst>
              </p:cNvPr>
              <p:cNvPicPr/>
              <p:nvPr/>
            </p:nvPicPr>
            <p:blipFill>
              <a:blip r:embed="rId77"/>
              <a:stretch>
                <a:fillRect/>
              </a:stretch>
            </p:blipFill>
            <p:spPr>
              <a:xfrm>
                <a:off x="8970453" y="3113481"/>
                <a:ext cx="1099800" cy="5403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6" name="Ink 15">
                <a:extLst>
                  <a:ext uri="{FF2B5EF4-FFF2-40B4-BE49-F238E27FC236}">
                    <a16:creationId xmlns:a16="http://schemas.microsoft.com/office/drawing/2014/main" id="{A12E0003-D040-4C23-0DEA-BD77CCC6B629}"/>
                  </a:ext>
                </a:extLst>
              </p14:cNvPr>
              <p14:cNvContentPartPr/>
              <p14:nvPr/>
            </p14:nvContentPartPr>
            <p14:xfrm>
              <a:off x="9164493" y="3558081"/>
              <a:ext cx="182880" cy="472680"/>
            </p14:xfrm>
          </p:contentPart>
        </mc:Choice>
        <mc:Fallback>
          <p:pic>
            <p:nvPicPr>
              <p:cNvPr id="16" name="Ink 15">
                <a:extLst>
                  <a:ext uri="{FF2B5EF4-FFF2-40B4-BE49-F238E27FC236}">
                    <a16:creationId xmlns:a16="http://schemas.microsoft.com/office/drawing/2014/main" id="{A12E0003-D040-4C23-0DEA-BD77CCC6B629}"/>
                  </a:ext>
                </a:extLst>
              </p:cNvPr>
              <p:cNvPicPr/>
              <p:nvPr/>
            </p:nvPicPr>
            <p:blipFill>
              <a:blip r:embed="rId79"/>
              <a:stretch>
                <a:fillRect/>
              </a:stretch>
            </p:blipFill>
            <p:spPr>
              <a:xfrm>
                <a:off x="9146853" y="3540081"/>
                <a:ext cx="218520" cy="5083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7" name="Ink 16">
                <a:extLst>
                  <a:ext uri="{FF2B5EF4-FFF2-40B4-BE49-F238E27FC236}">
                    <a16:creationId xmlns:a16="http://schemas.microsoft.com/office/drawing/2014/main" id="{A9FC7F50-E438-8028-ACE4-64BB436E7CB6}"/>
                  </a:ext>
                </a:extLst>
              </p14:cNvPr>
              <p14:cNvContentPartPr/>
              <p14:nvPr/>
            </p14:nvContentPartPr>
            <p14:xfrm>
              <a:off x="9243333" y="3623961"/>
              <a:ext cx="661680" cy="759240"/>
            </p14:xfrm>
          </p:contentPart>
        </mc:Choice>
        <mc:Fallback>
          <p:pic>
            <p:nvPicPr>
              <p:cNvPr id="17" name="Ink 16">
                <a:extLst>
                  <a:ext uri="{FF2B5EF4-FFF2-40B4-BE49-F238E27FC236}">
                    <a16:creationId xmlns:a16="http://schemas.microsoft.com/office/drawing/2014/main" id="{A9FC7F50-E438-8028-ACE4-64BB436E7CB6}"/>
                  </a:ext>
                </a:extLst>
              </p:cNvPr>
              <p:cNvPicPr/>
              <p:nvPr/>
            </p:nvPicPr>
            <p:blipFill>
              <a:blip r:embed="rId81"/>
              <a:stretch>
                <a:fillRect/>
              </a:stretch>
            </p:blipFill>
            <p:spPr>
              <a:xfrm>
                <a:off x="9225333" y="3606321"/>
                <a:ext cx="697320" cy="7948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8" name="Ink 17">
                <a:extLst>
                  <a:ext uri="{FF2B5EF4-FFF2-40B4-BE49-F238E27FC236}">
                    <a16:creationId xmlns:a16="http://schemas.microsoft.com/office/drawing/2014/main" id="{74D171DD-1F91-4E9D-F78F-39411B67CEE2}"/>
                  </a:ext>
                </a:extLst>
              </p14:cNvPr>
              <p14:cNvContentPartPr/>
              <p14:nvPr/>
            </p14:nvContentPartPr>
            <p14:xfrm>
              <a:off x="9241893" y="4072161"/>
              <a:ext cx="335880" cy="149400"/>
            </p14:xfrm>
          </p:contentPart>
        </mc:Choice>
        <mc:Fallback>
          <p:pic>
            <p:nvPicPr>
              <p:cNvPr id="18" name="Ink 17">
                <a:extLst>
                  <a:ext uri="{FF2B5EF4-FFF2-40B4-BE49-F238E27FC236}">
                    <a16:creationId xmlns:a16="http://schemas.microsoft.com/office/drawing/2014/main" id="{74D171DD-1F91-4E9D-F78F-39411B67CEE2}"/>
                  </a:ext>
                </a:extLst>
              </p:cNvPr>
              <p:cNvPicPr/>
              <p:nvPr/>
            </p:nvPicPr>
            <p:blipFill>
              <a:blip r:embed="rId83"/>
              <a:stretch>
                <a:fillRect/>
              </a:stretch>
            </p:blipFill>
            <p:spPr>
              <a:xfrm>
                <a:off x="9224253" y="4054161"/>
                <a:ext cx="37152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9" name="Ink 18">
                <a:extLst>
                  <a:ext uri="{FF2B5EF4-FFF2-40B4-BE49-F238E27FC236}">
                    <a16:creationId xmlns:a16="http://schemas.microsoft.com/office/drawing/2014/main" id="{6BEE82E1-5879-BC75-C3DD-99988DA00AE1}"/>
                  </a:ext>
                </a:extLst>
              </p14:cNvPr>
              <p14:cNvContentPartPr/>
              <p14:nvPr/>
            </p14:nvContentPartPr>
            <p14:xfrm>
              <a:off x="9352053" y="3860481"/>
              <a:ext cx="111240" cy="88560"/>
            </p14:xfrm>
          </p:contentPart>
        </mc:Choice>
        <mc:Fallback>
          <p:pic>
            <p:nvPicPr>
              <p:cNvPr id="19" name="Ink 18">
                <a:extLst>
                  <a:ext uri="{FF2B5EF4-FFF2-40B4-BE49-F238E27FC236}">
                    <a16:creationId xmlns:a16="http://schemas.microsoft.com/office/drawing/2014/main" id="{6BEE82E1-5879-BC75-C3DD-99988DA00AE1}"/>
                  </a:ext>
                </a:extLst>
              </p:cNvPr>
              <p:cNvPicPr/>
              <p:nvPr/>
            </p:nvPicPr>
            <p:blipFill>
              <a:blip r:embed="rId85"/>
              <a:stretch>
                <a:fillRect/>
              </a:stretch>
            </p:blipFill>
            <p:spPr>
              <a:xfrm>
                <a:off x="9334413" y="3842481"/>
                <a:ext cx="14688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20" name="Ink 19">
                <a:extLst>
                  <a:ext uri="{FF2B5EF4-FFF2-40B4-BE49-F238E27FC236}">
                    <a16:creationId xmlns:a16="http://schemas.microsoft.com/office/drawing/2014/main" id="{1DB3E9C4-2AB3-4F40-C457-5CF58D337B35}"/>
                  </a:ext>
                </a:extLst>
              </p14:cNvPr>
              <p14:cNvContentPartPr/>
              <p14:nvPr/>
            </p14:nvContentPartPr>
            <p14:xfrm>
              <a:off x="9307413" y="3717921"/>
              <a:ext cx="276480" cy="95760"/>
            </p14:xfrm>
          </p:contentPart>
        </mc:Choice>
        <mc:Fallback>
          <p:pic>
            <p:nvPicPr>
              <p:cNvPr id="20" name="Ink 19">
                <a:extLst>
                  <a:ext uri="{FF2B5EF4-FFF2-40B4-BE49-F238E27FC236}">
                    <a16:creationId xmlns:a16="http://schemas.microsoft.com/office/drawing/2014/main" id="{1DB3E9C4-2AB3-4F40-C457-5CF58D337B35}"/>
                  </a:ext>
                </a:extLst>
              </p:cNvPr>
              <p:cNvPicPr/>
              <p:nvPr/>
            </p:nvPicPr>
            <p:blipFill>
              <a:blip r:embed="rId87"/>
              <a:stretch>
                <a:fillRect/>
              </a:stretch>
            </p:blipFill>
            <p:spPr>
              <a:xfrm>
                <a:off x="9289413" y="3700281"/>
                <a:ext cx="31212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22" name="Ink 21">
                <a:extLst>
                  <a:ext uri="{FF2B5EF4-FFF2-40B4-BE49-F238E27FC236}">
                    <a16:creationId xmlns:a16="http://schemas.microsoft.com/office/drawing/2014/main" id="{F4222FBA-A2B1-3FAE-7018-6E1AF30E0CED}"/>
                  </a:ext>
                </a:extLst>
              </p14:cNvPr>
              <p14:cNvContentPartPr/>
              <p14:nvPr/>
            </p14:nvContentPartPr>
            <p14:xfrm>
              <a:off x="10138293" y="3900441"/>
              <a:ext cx="312120" cy="189720"/>
            </p14:xfrm>
          </p:contentPart>
        </mc:Choice>
        <mc:Fallback>
          <p:pic>
            <p:nvPicPr>
              <p:cNvPr id="22" name="Ink 21">
                <a:extLst>
                  <a:ext uri="{FF2B5EF4-FFF2-40B4-BE49-F238E27FC236}">
                    <a16:creationId xmlns:a16="http://schemas.microsoft.com/office/drawing/2014/main" id="{F4222FBA-A2B1-3FAE-7018-6E1AF30E0CED}"/>
                  </a:ext>
                </a:extLst>
              </p:cNvPr>
              <p:cNvPicPr/>
              <p:nvPr/>
            </p:nvPicPr>
            <p:blipFill>
              <a:blip r:embed="rId89"/>
              <a:stretch>
                <a:fillRect/>
              </a:stretch>
            </p:blipFill>
            <p:spPr>
              <a:xfrm>
                <a:off x="10120653" y="3882801"/>
                <a:ext cx="34776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3" name="Ink 22">
                <a:extLst>
                  <a:ext uri="{FF2B5EF4-FFF2-40B4-BE49-F238E27FC236}">
                    <a16:creationId xmlns:a16="http://schemas.microsoft.com/office/drawing/2014/main" id="{E37FCB73-4EF8-DE3A-DB3E-B25707EB85BA}"/>
                  </a:ext>
                </a:extLst>
              </p14:cNvPr>
              <p14:cNvContentPartPr/>
              <p14:nvPr/>
            </p14:nvContentPartPr>
            <p14:xfrm>
              <a:off x="10509093" y="3944361"/>
              <a:ext cx="77400" cy="123840"/>
            </p14:xfrm>
          </p:contentPart>
        </mc:Choice>
        <mc:Fallback>
          <p:pic>
            <p:nvPicPr>
              <p:cNvPr id="23" name="Ink 22">
                <a:extLst>
                  <a:ext uri="{FF2B5EF4-FFF2-40B4-BE49-F238E27FC236}">
                    <a16:creationId xmlns:a16="http://schemas.microsoft.com/office/drawing/2014/main" id="{E37FCB73-4EF8-DE3A-DB3E-B25707EB85BA}"/>
                  </a:ext>
                </a:extLst>
              </p:cNvPr>
              <p:cNvPicPr/>
              <p:nvPr/>
            </p:nvPicPr>
            <p:blipFill>
              <a:blip r:embed="rId91"/>
              <a:stretch>
                <a:fillRect/>
              </a:stretch>
            </p:blipFill>
            <p:spPr>
              <a:xfrm>
                <a:off x="10491453" y="3926361"/>
                <a:ext cx="11304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4" name="Ink 23">
                <a:extLst>
                  <a:ext uri="{FF2B5EF4-FFF2-40B4-BE49-F238E27FC236}">
                    <a16:creationId xmlns:a16="http://schemas.microsoft.com/office/drawing/2014/main" id="{58A9F635-DE11-64ED-F345-B0B0B646B394}"/>
                  </a:ext>
                </a:extLst>
              </p14:cNvPr>
              <p14:cNvContentPartPr/>
              <p14:nvPr/>
            </p14:nvContentPartPr>
            <p14:xfrm>
              <a:off x="10650933" y="3855441"/>
              <a:ext cx="140760" cy="200520"/>
            </p14:xfrm>
          </p:contentPart>
        </mc:Choice>
        <mc:Fallback>
          <p:pic>
            <p:nvPicPr>
              <p:cNvPr id="24" name="Ink 23">
                <a:extLst>
                  <a:ext uri="{FF2B5EF4-FFF2-40B4-BE49-F238E27FC236}">
                    <a16:creationId xmlns:a16="http://schemas.microsoft.com/office/drawing/2014/main" id="{58A9F635-DE11-64ED-F345-B0B0B646B394}"/>
                  </a:ext>
                </a:extLst>
              </p:cNvPr>
              <p:cNvPicPr/>
              <p:nvPr/>
            </p:nvPicPr>
            <p:blipFill>
              <a:blip r:embed="rId93"/>
              <a:stretch>
                <a:fillRect/>
              </a:stretch>
            </p:blipFill>
            <p:spPr>
              <a:xfrm>
                <a:off x="10633293" y="3837801"/>
                <a:ext cx="17640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25" name="Ink 24">
                <a:extLst>
                  <a:ext uri="{FF2B5EF4-FFF2-40B4-BE49-F238E27FC236}">
                    <a16:creationId xmlns:a16="http://schemas.microsoft.com/office/drawing/2014/main" id="{14C3D2BD-ED4B-FFBD-7E69-161629FA6ED6}"/>
                  </a:ext>
                </a:extLst>
              </p14:cNvPr>
              <p14:cNvContentPartPr/>
              <p14:nvPr/>
            </p14:nvContentPartPr>
            <p14:xfrm>
              <a:off x="10842813" y="3928521"/>
              <a:ext cx="138240" cy="114480"/>
            </p14:xfrm>
          </p:contentPart>
        </mc:Choice>
        <mc:Fallback>
          <p:pic>
            <p:nvPicPr>
              <p:cNvPr id="25" name="Ink 24">
                <a:extLst>
                  <a:ext uri="{FF2B5EF4-FFF2-40B4-BE49-F238E27FC236}">
                    <a16:creationId xmlns:a16="http://schemas.microsoft.com/office/drawing/2014/main" id="{14C3D2BD-ED4B-FFBD-7E69-161629FA6ED6}"/>
                  </a:ext>
                </a:extLst>
              </p:cNvPr>
              <p:cNvPicPr/>
              <p:nvPr/>
            </p:nvPicPr>
            <p:blipFill>
              <a:blip r:embed="rId95"/>
              <a:stretch>
                <a:fillRect/>
              </a:stretch>
            </p:blipFill>
            <p:spPr>
              <a:xfrm>
                <a:off x="10825173" y="3910521"/>
                <a:ext cx="17388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26" name="Ink 25">
                <a:extLst>
                  <a:ext uri="{FF2B5EF4-FFF2-40B4-BE49-F238E27FC236}">
                    <a16:creationId xmlns:a16="http://schemas.microsoft.com/office/drawing/2014/main" id="{549658C1-6B8B-03F7-1C02-CFB243244AFB}"/>
                  </a:ext>
                </a:extLst>
              </p14:cNvPr>
              <p14:cNvContentPartPr/>
              <p14:nvPr/>
            </p14:nvContentPartPr>
            <p14:xfrm>
              <a:off x="11008773" y="3910521"/>
              <a:ext cx="163080" cy="101880"/>
            </p14:xfrm>
          </p:contentPart>
        </mc:Choice>
        <mc:Fallback>
          <p:pic>
            <p:nvPicPr>
              <p:cNvPr id="26" name="Ink 25">
                <a:extLst>
                  <a:ext uri="{FF2B5EF4-FFF2-40B4-BE49-F238E27FC236}">
                    <a16:creationId xmlns:a16="http://schemas.microsoft.com/office/drawing/2014/main" id="{549658C1-6B8B-03F7-1C02-CFB243244AFB}"/>
                  </a:ext>
                </a:extLst>
              </p:cNvPr>
              <p:cNvPicPr/>
              <p:nvPr/>
            </p:nvPicPr>
            <p:blipFill>
              <a:blip r:embed="rId97"/>
              <a:stretch>
                <a:fillRect/>
              </a:stretch>
            </p:blipFill>
            <p:spPr>
              <a:xfrm>
                <a:off x="10990773" y="3892881"/>
                <a:ext cx="19872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28" name="Ink 27">
                <a:extLst>
                  <a:ext uri="{FF2B5EF4-FFF2-40B4-BE49-F238E27FC236}">
                    <a16:creationId xmlns:a16="http://schemas.microsoft.com/office/drawing/2014/main" id="{F7235102-E20C-470E-8CE9-373A1D07E675}"/>
                  </a:ext>
                </a:extLst>
              </p14:cNvPr>
              <p14:cNvContentPartPr/>
              <p14:nvPr/>
            </p14:nvContentPartPr>
            <p14:xfrm>
              <a:off x="9149733" y="4374561"/>
              <a:ext cx="856080" cy="514080"/>
            </p14:xfrm>
          </p:contentPart>
        </mc:Choice>
        <mc:Fallback>
          <p:pic>
            <p:nvPicPr>
              <p:cNvPr id="28" name="Ink 27">
                <a:extLst>
                  <a:ext uri="{FF2B5EF4-FFF2-40B4-BE49-F238E27FC236}">
                    <a16:creationId xmlns:a16="http://schemas.microsoft.com/office/drawing/2014/main" id="{F7235102-E20C-470E-8CE9-373A1D07E675}"/>
                  </a:ext>
                </a:extLst>
              </p:cNvPr>
              <p:cNvPicPr/>
              <p:nvPr/>
            </p:nvPicPr>
            <p:blipFill>
              <a:blip r:embed="rId99"/>
              <a:stretch>
                <a:fillRect/>
              </a:stretch>
            </p:blipFill>
            <p:spPr>
              <a:xfrm>
                <a:off x="9131733" y="4356561"/>
                <a:ext cx="891720" cy="5497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81" name="Ink 80">
                <a:extLst>
                  <a:ext uri="{FF2B5EF4-FFF2-40B4-BE49-F238E27FC236}">
                    <a16:creationId xmlns:a16="http://schemas.microsoft.com/office/drawing/2014/main" id="{4ADDEB72-5E07-15AB-AEA4-724D55E150F4}"/>
                  </a:ext>
                </a:extLst>
              </p14:cNvPr>
              <p14:cNvContentPartPr/>
              <p14:nvPr/>
            </p14:nvContentPartPr>
            <p14:xfrm>
              <a:off x="8549613" y="2784081"/>
              <a:ext cx="25920" cy="166320"/>
            </p14:xfrm>
          </p:contentPart>
        </mc:Choice>
        <mc:Fallback>
          <p:pic>
            <p:nvPicPr>
              <p:cNvPr id="81" name="Ink 80">
                <a:extLst>
                  <a:ext uri="{FF2B5EF4-FFF2-40B4-BE49-F238E27FC236}">
                    <a16:creationId xmlns:a16="http://schemas.microsoft.com/office/drawing/2014/main" id="{4ADDEB72-5E07-15AB-AEA4-724D55E150F4}"/>
                  </a:ext>
                </a:extLst>
              </p:cNvPr>
              <p:cNvPicPr/>
              <p:nvPr/>
            </p:nvPicPr>
            <p:blipFill>
              <a:blip r:embed="rId101"/>
              <a:stretch>
                <a:fillRect/>
              </a:stretch>
            </p:blipFill>
            <p:spPr>
              <a:xfrm>
                <a:off x="8531613" y="2766081"/>
                <a:ext cx="6156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82" name="Ink 81">
                <a:extLst>
                  <a:ext uri="{FF2B5EF4-FFF2-40B4-BE49-F238E27FC236}">
                    <a16:creationId xmlns:a16="http://schemas.microsoft.com/office/drawing/2014/main" id="{1737B96A-FCC4-BD88-F6FD-65BE02E99F3C}"/>
                  </a:ext>
                </a:extLst>
              </p14:cNvPr>
              <p14:cNvContentPartPr/>
              <p14:nvPr/>
            </p14:nvContentPartPr>
            <p14:xfrm>
              <a:off x="8568333" y="2774001"/>
              <a:ext cx="144360" cy="167760"/>
            </p14:xfrm>
          </p:contentPart>
        </mc:Choice>
        <mc:Fallback>
          <p:pic>
            <p:nvPicPr>
              <p:cNvPr id="82" name="Ink 81">
                <a:extLst>
                  <a:ext uri="{FF2B5EF4-FFF2-40B4-BE49-F238E27FC236}">
                    <a16:creationId xmlns:a16="http://schemas.microsoft.com/office/drawing/2014/main" id="{1737B96A-FCC4-BD88-F6FD-65BE02E99F3C}"/>
                  </a:ext>
                </a:extLst>
              </p:cNvPr>
              <p:cNvPicPr/>
              <p:nvPr/>
            </p:nvPicPr>
            <p:blipFill>
              <a:blip r:embed="rId103"/>
              <a:stretch>
                <a:fillRect/>
              </a:stretch>
            </p:blipFill>
            <p:spPr>
              <a:xfrm>
                <a:off x="8550333" y="2756001"/>
                <a:ext cx="18000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83" name="Ink 82">
                <a:extLst>
                  <a:ext uri="{FF2B5EF4-FFF2-40B4-BE49-F238E27FC236}">
                    <a16:creationId xmlns:a16="http://schemas.microsoft.com/office/drawing/2014/main" id="{0CB6379A-4369-93E2-3D6B-C6CD7C5A35AD}"/>
                  </a:ext>
                </a:extLst>
              </p14:cNvPr>
              <p14:cNvContentPartPr/>
              <p14:nvPr/>
            </p14:nvContentPartPr>
            <p14:xfrm>
              <a:off x="8773893" y="2830161"/>
              <a:ext cx="104400" cy="84600"/>
            </p14:xfrm>
          </p:contentPart>
        </mc:Choice>
        <mc:Fallback>
          <p:pic>
            <p:nvPicPr>
              <p:cNvPr id="83" name="Ink 82">
                <a:extLst>
                  <a:ext uri="{FF2B5EF4-FFF2-40B4-BE49-F238E27FC236}">
                    <a16:creationId xmlns:a16="http://schemas.microsoft.com/office/drawing/2014/main" id="{0CB6379A-4369-93E2-3D6B-C6CD7C5A35AD}"/>
                  </a:ext>
                </a:extLst>
              </p:cNvPr>
              <p:cNvPicPr/>
              <p:nvPr/>
            </p:nvPicPr>
            <p:blipFill>
              <a:blip r:embed="rId105"/>
              <a:stretch>
                <a:fillRect/>
              </a:stretch>
            </p:blipFill>
            <p:spPr>
              <a:xfrm>
                <a:off x="8756253" y="2812161"/>
                <a:ext cx="14004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88" name="Ink 87">
                <a:extLst>
                  <a:ext uri="{FF2B5EF4-FFF2-40B4-BE49-F238E27FC236}">
                    <a16:creationId xmlns:a16="http://schemas.microsoft.com/office/drawing/2014/main" id="{FFDEE6B6-C28F-6733-962E-9C89AEFED9A6}"/>
                  </a:ext>
                </a:extLst>
              </p14:cNvPr>
              <p14:cNvContentPartPr/>
              <p14:nvPr/>
            </p14:nvContentPartPr>
            <p14:xfrm>
              <a:off x="4816413" y="4104921"/>
              <a:ext cx="172440" cy="167400"/>
            </p14:xfrm>
          </p:contentPart>
        </mc:Choice>
        <mc:Fallback>
          <p:pic>
            <p:nvPicPr>
              <p:cNvPr id="88" name="Ink 87">
                <a:extLst>
                  <a:ext uri="{FF2B5EF4-FFF2-40B4-BE49-F238E27FC236}">
                    <a16:creationId xmlns:a16="http://schemas.microsoft.com/office/drawing/2014/main" id="{FFDEE6B6-C28F-6733-962E-9C89AEFED9A6}"/>
                  </a:ext>
                </a:extLst>
              </p:cNvPr>
              <p:cNvPicPr/>
              <p:nvPr/>
            </p:nvPicPr>
            <p:blipFill>
              <a:blip r:embed="rId107"/>
              <a:stretch>
                <a:fillRect/>
              </a:stretch>
            </p:blipFill>
            <p:spPr>
              <a:xfrm>
                <a:off x="4798773" y="4086921"/>
                <a:ext cx="20808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89" name="Ink 88">
                <a:extLst>
                  <a:ext uri="{FF2B5EF4-FFF2-40B4-BE49-F238E27FC236}">
                    <a16:creationId xmlns:a16="http://schemas.microsoft.com/office/drawing/2014/main" id="{7D9A6370-CEBF-1273-0046-1FCF0736F71A}"/>
                  </a:ext>
                </a:extLst>
              </p14:cNvPr>
              <p14:cNvContentPartPr/>
              <p14:nvPr/>
            </p14:nvContentPartPr>
            <p14:xfrm>
              <a:off x="4877613" y="4190601"/>
              <a:ext cx="131040" cy="10440"/>
            </p14:xfrm>
          </p:contentPart>
        </mc:Choice>
        <mc:Fallback>
          <p:pic>
            <p:nvPicPr>
              <p:cNvPr id="89" name="Ink 88">
                <a:extLst>
                  <a:ext uri="{FF2B5EF4-FFF2-40B4-BE49-F238E27FC236}">
                    <a16:creationId xmlns:a16="http://schemas.microsoft.com/office/drawing/2014/main" id="{7D9A6370-CEBF-1273-0046-1FCF0736F71A}"/>
                  </a:ext>
                </a:extLst>
              </p:cNvPr>
              <p:cNvPicPr/>
              <p:nvPr/>
            </p:nvPicPr>
            <p:blipFill>
              <a:blip r:embed="rId109"/>
              <a:stretch>
                <a:fillRect/>
              </a:stretch>
            </p:blipFill>
            <p:spPr>
              <a:xfrm>
                <a:off x="4859613" y="4172601"/>
                <a:ext cx="16668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90" name="Ink 89">
                <a:extLst>
                  <a:ext uri="{FF2B5EF4-FFF2-40B4-BE49-F238E27FC236}">
                    <a16:creationId xmlns:a16="http://schemas.microsoft.com/office/drawing/2014/main" id="{3F43DF59-B057-CA13-F486-575AE7797415}"/>
                  </a:ext>
                </a:extLst>
              </p14:cNvPr>
              <p14:cNvContentPartPr/>
              <p14:nvPr/>
            </p14:nvContentPartPr>
            <p14:xfrm>
              <a:off x="5910813" y="4107441"/>
              <a:ext cx="182880" cy="158400"/>
            </p14:xfrm>
          </p:contentPart>
        </mc:Choice>
        <mc:Fallback>
          <p:pic>
            <p:nvPicPr>
              <p:cNvPr id="90" name="Ink 89">
                <a:extLst>
                  <a:ext uri="{FF2B5EF4-FFF2-40B4-BE49-F238E27FC236}">
                    <a16:creationId xmlns:a16="http://schemas.microsoft.com/office/drawing/2014/main" id="{3F43DF59-B057-CA13-F486-575AE7797415}"/>
                  </a:ext>
                </a:extLst>
              </p:cNvPr>
              <p:cNvPicPr/>
              <p:nvPr/>
            </p:nvPicPr>
            <p:blipFill>
              <a:blip r:embed="rId111"/>
              <a:stretch>
                <a:fillRect/>
              </a:stretch>
            </p:blipFill>
            <p:spPr>
              <a:xfrm>
                <a:off x="5893173" y="4089441"/>
                <a:ext cx="21852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91" name="Ink 90">
                <a:extLst>
                  <a:ext uri="{FF2B5EF4-FFF2-40B4-BE49-F238E27FC236}">
                    <a16:creationId xmlns:a16="http://schemas.microsoft.com/office/drawing/2014/main" id="{42F6CCC9-1CC4-5C39-D8A8-08B4C7622A40}"/>
                  </a:ext>
                </a:extLst>
              </p14:cNvPr>
              <p14:cNvContentPartPr/>
              <p14:nvPr/>
            </p14:nvContentPartPr>
            <p14:xfrm>
              <a:off x="6757893" y="4140201"/>
              <a:ext cx="172080" cy="139680"/>
            </p14:xfrm>
          </p:contentPart>
        </mc:Choice>
        <mc:Fallback>
          <p:pic>
            <p:nvPicPr>
              <p:cNvPr id="91" name="Ink 90">
                <a:extLst>
                  <a:ext uri="{FF2B5EF4-FFF2-40B4-BE49-F238E27FC236}">
                    <a16:creationId xmlns:a16="http://schemas.microsoft.com/office/drawing/2014/main" id="{42F6CCC9-1CC4-5C39-D8A8-08B4C7622A40}"/>
                  </a:ext>
                </a:extLst>
              </p:cNvPr>
              <p:cNvPicPr/>
              <p:nvPr/>
            </p:nvPicPr>
            <p:blipFill>
              <a:blip r:embed="rId113"/>
              <a:stretch>
                <a:fillRect/>
              </a:stretch>
            </p:blipFill>
            <p:spPr>
              <a:xfrm>
                <a:off x="6739893" y="4122201"/>
                <a:ext cx="20772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92" name="Ink 91">
                <a:extLst>
                  <a:ext uri="{FF2B5EF4-FFF2-40B4-BE49-F238E27FC236}">
                    <a16:creationId xmlns:a16="http://schemas.microsoft.com/office/drawing/2014/main" id="{17E52EB7-23AA-3F5D-2B27-4BC692236C60}"/>
                  </a:ext>
                </a:extLst>
              </p14:cNvPr>
              <p14:cNvContentPartPr/>
              <p14:nvPr/>
            </p14:nvContentPartPr>
            <p14:xfrm>
              <a:off x="7591293" y="4124361"/>
              <a:ext cx="202680" cy="164880"/>
            </p14:xfrm>
          </p:contentPart>
        </mc:Choice>
        <mc:Fallback>
          <p:pic>
            <p:nvPicPr>
              <p:cNvPr id="92" name="Ink 91">
                <a:extLst>
                  <a:ext uri="{FF2B5EF4-FFF2-40B4-BE49-F238E27FC236}">
                    <a16:creationId xmlns:a16="http://schemas.microsoft.com/office/drawing/2014/main" id="{17E52EB7-23AA-3F5D-2B27-4BC692236C60}"/>
                  </a:ext>
                </a:extLst>
              </p:cNvPr>
              <p:cNvPicPr/>
              <p:nvPr/>
            </p:nvPicPr>
            <p:blipFill>
              <a:blip r:embed="rId115"/>
              <a:stretch>
                <a:fillRect/>
              </a:stretch>
            </p:blipFill>
            <p:spPr>
              <a:xfrm>
                <a:off x="7573653" y="4106361"/>
                <a:ext cx="23832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3" name="Ink 2">
                <a:extLst>
                  <a:ext uri="{FF2B5EF4-FFF2-40B4-BE49-F238E27FC236}">
                    <a16:creationId xmlns:a16="http://schemas.microsoft.com/office/drawing/2014/main" id="{2BC3B469-861B-C2D6-A624-B53842501FE9}"/>
                  </a:ext>
                </a:extLst>
              </p14:cNvPr>
              <p14:cNvContentPartPr/>
              <p14:nvPr/>
            </p14:nvContentPartPr>
            <p14:xfrm>
              <a:off x="3097773" y="2077761"/>
              <a:ext cx="669960" cy="1475280"/>
            </p14:xfrm>
          </p:contentPart>
        </mc:Choice>
        <mc:Fallback>
          <p:pic>
            <p:nvPicPr>
              <p:cNvPr id="3" name="Ink 2">
                <a:extLst>
                  <a:ext uri="{FF2B5EF4-FFF2-40B4-BE49-F238E27FC236}">
                    <a16:creationId xmlns:a16="http://schemas.microsoft.com/office/drawing/2014/main" id="{2BC3B469-861B-C2D6-A624-B53842501FE9}"/>
                  </a:ext>
                </a:extLst>
              </p:cNvPr>
              <p:cNvPicPr/>
              <p:nvPr/>
            </p:nvPicPr>
            <p:blipFill>
              <a:blip r:embed="rId117"/>
              <a:stretch>
                <a:fillRect/>
              </a:stretch>
            </p:blipFill>
            <p:spPr>
              <a:xfrm>
                <a:off x="3080133" y="2060121"/>
                <a:ext cx="705600" cy="15109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4" name="Ink 3">
                <a:extLst>
                  <a:ext uri="{FF2B5EF4-FFF2-40B4-BE49-F238E27FC236}">
                    <a16:creationId xmlns:a16="http://schemas.microsoft.com/office/drawing/2014/main" id="{2F52B579-BD74-CE67-C6AB-2AD254904091}"/>
                  </a:ext>
                </a:extLst>
              </p14:cNvPr>
              <p14:cNvContentPartPr/>
              <p14:nvPr/>
            </p14:nvContentPartPr>
            <p14:xfrm>
              <a:off x="3112533" y="3470601"/>
              <a:ext cx="899640" cy="87840"/>
            </p14:xfrm>
          </p:contentPart>
        </mc:Choice>
        <mc:Fallback>
          <p:pic>
            <p:nvPicPr>
              <p:cNvPr id="4" name="Ink 3">
                <a:extLst>
                  <a:ext uri="{FF2B5EF4-FFF2-40B4-BE49-F238E27FC236}">
                    <a16:creationId xmlns:a16="http://schemas.microsoft.com/office/drawing/2014/main" id="{2F52B579-BD74-CE67-C6AB-2AD254904091}"/>
                  </a:ext>
                </a:extLst>
              </p:cNvPr>
              <p:cNvPicPr/>
              <p:nvPr/>
            </p:nvPicPr>
            <p:blipFill>
              <a:blip r:embed="rId119"/>
              <a:stretch>
                <a:fillRect/>
              </a:stretch>
            </p:blipFill>
            <p:spPr>
              <a:xfrm>
                <a:off x="3094533" y="3452601"/>
                <a:ext cx="93528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5" name="Ink 4">
                <a:extLst>
                  <a:ext uri="{FF2B5EF4-FFF2-40B4-BE49-F238E27FC236}">
                    <a16:creationId xmlns:a16="http://schemas.microsoft.com/office/drawing/2014/main" id="{808D13A1-854C-44F0-53BD-15F929CC85BD}"/>
                  </a:ext>
                </a:extLst>
              </p14:cNvPr>
              <p14:cNvContentPartPr/>
              <p14:nvPr/>
            </p14:nvContentPartPr>
            <p14:xfrm>
              <a:off x="3958533" y="3076761"/>
              <a:ext cx="673560" cy="424440"/>
            </p14:xfrm>
          </p:contentPart>
        </mc:Choice>
        <mc:Fallback>
          <p:pic>
            <p:nvPicPr>
              <p:cNvPr id="5" name="Ink 4">
                <a:extLst>
                  <a:ext uri="{FF2B5EF4-FFF2-40B4-BE49-F238E27FC236}">
                    <a16:creationId xmlns:a16="http://schemas.microsoft.com/office/drawing/2014/main" id="{808D13A1-854C-44F0-53BD-15F929CC85BD}"/>
                  </a:ext>
                </a:extLst>
              </p:cNvPr>
              <p:cNvPicPr/>
              <p:nvPr/>
            </p:nvPicPr>
            <p:blipFill>
              <a:blip r:embed="rId121"/>
              <a:stretch>
                <a:fillRect/>
              </a:stretch>
            </p:blipFill>
            <p:spPr>
              <a:xfrm>
                <a:off x="3940893" y="3058761"/>
                <a:ext cx="709200" cy="4600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6" name="Ink 5">
                <a:extLst>
                  <a:ext uri="{FF2B5EF4-FFF2-40B4-BE49-F238E27FC236}">
                    <a16:creationId xmlns:a16="http://schemas.microsoft.com/office/drawing/2014/main" id="{058D268B-E9D6-584F-9A85-3E1C02FA1B95}"/>
                  </a:ext>
                </a:extLst>
              </p14:cNvPr>
              <p14:cNvContentPartPr/>
              <p14:nvPr/>
            </p14:nvContentPartPr>
            <p14:xfrm>
              <a:off x="4642893" y="3450441"/>
              <a:ext cx="986760" cy="23040"/>
            </p14:xfrm>
          </p:contentPart>
        </mc:Choice>
        <mc:Fallback>
          <p:pic>
            <p:nvPicPr>
              <p:cNvPr id="6" name="Ink 5">
                <a:extLst>
                  <a:ext uri="{FF2B5EF4-FFF2-40B4-BE49-F238E27FC236}">
                    <a16:creationId xmlns:a16="http://schemas.microsoft.com/office/drawing/2014/main" id="{058D268B-E9D6-584F-9A85-3E1C02FA1B95}"/>
                  </a:ext>
                </a:extLst>
              </p:cNvPr>
              <p:cNvPicPr/>
              <p:nvPr/>
            </p:nvPicPr>
            <p:blipFill>
              <a:blip r:embed="rId123"/>
              <a:stretch>
                <a:fillRect/>
              </a:stretch>
            </p:blipFill>
            <p:spPr>
              <a:xfrm>
                <a:off x="4625253" y="3432801"/>
                <a:ext cx="102240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 name="Ink 6">
                <a:extLst>
                  <a:ext uri="{FF2B5EF4-FFF2-40B4-BE49-F238E27FC236}">
                    <a16:creationId xmlns:a16="http://schemas.microsoft.com/office/drawing/2014/main" id="{B128079F-66EC-95BA-0674-2F2EC9624298}"/>
                  </a:ext>
                </a:extLst>
              </p14:cNvPr>
              <p14:cNvContentPartPr/>
              <p14:nvPr/>
            </p14:nvContentPartPr>
            <p14:xfrm>
              <a:off x="5612013" y="3154161"/>
              <a:ext cx="838800" cy="361800"/>
            </p14:xfrm>
          </p:contentPart>
        </mc:Choice>
        <mc:Fallback>
          <p:pic>
            <p:nvPicPr>
              <p:cNvPr id="7" name="Ink 6">
                <a:extLst>
                  <a:ext uri="{FF2B5EF4-FFF2-40B4-BE49-F238E27FC236}">
                    <a16:creationId xmlns:a16="http://schemas.microsoft.com/office/drawing/2014/main" id="{B128079F-66EC-95BA-0674-2F2EC9624298}"/>
                  </a:ext>
                </a:extLst>
              </p:cNvPr>
              <p:cNvPicPr/>
              <p:nvPr/>
            </p:nvPicPr>
            <p:blipFill>
              <a:blip r:embed="rId125"/>
              <a:stretch>
                <a:fillRect/>
              </a:stretch>
            </p:blipFill>
            <p:spPr>
              <a:xfrm>
                <a:off x="5594013" y="3136161"/>
                <a:ext cx="874440" cy="3974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 name="Ink 7">
                <a:extLst>
                  <a:ext uri="{FF2B5EF4-FFF2-40B4-BE49-F238E27FC236}">
                    <a16:creationId xmlns:a16="http://schemas.microsoft.com/office/drawing/2014/main" id="{D0E05DB4-6767-D783-C26F-CC52A742C17A}"/>
                  </a:ext>
                </a:extLst>
              </p14:cNvPr>
              <p14:cNvContentPartPr/>
              <p14:nvPr/>
            </p14:nvContentPartPr>
            <p14:xfrm>
              <a:off x="3518973" y="1829001"/>
              <a:ext cx="4223880" cy="1743120"/>
            </p14:xfrm>
          </p:contentPart>
        </mc:Choice>
        <mc:Fallback>
          <p:pic>
            <p:nvPicPr>
              <p:cNvPr id="8" name="Ink 7">
                <a:extLst>
                  <a:ext uri="{FF2B5EF4-FFF2-40B4-BE49-F238E27FC236}">
                    <a16:creationId xmlns:a16="http://schemas.microsoft.com/office/drawing/2014/main" id="{D0E05DB4-6767-D783-C26F-CC52A742C17A}"/>
                  </a:ext>
                </a:extLst>
              </p:cNvPr>
              <p:cNvPicPr/>
              <p:nvPr/>
            </p:nvPicPr>
            <p:blipFill>
              <a:blip r:embed="rId127"/>
              <a:stretch>
                <a:fillRect/>
              </a:stretch>
            </p:blipFill>
            <p:spPr>
              <a:xfrm>
                <a:off x="3500973" y="1811361"/>
                <a:ext cx="4259520" cy="17787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 name="Ink 8">
                <a:extLst>
                  <a:ext uri="{FF2B5EF4-FFF2-40B4-BE49-F238E27FC236}">
                    <a16:creationId xmlns:a16="http://schemas.microsoft.com/office/drawing/2014/main" id="{E5217812-9605-37D8-1B58-74F2609640AD}"/>
                  </a:ext>
                </a:extLst>
              </p14:cNvPr>
              <p14:cNvContentPartPr/>
              <p14:nvPr/>
            </p14:nvContentPartPr>
            <p14:xfrm>
              <a:off x="4046733" y="3059121"/>
              <a:ext cx="582840" cy="680040"/>
            </p14:xfrm>
          </p:contentPart>
        </mc:Choice>
        <mc:Fallback>
          <p:pic>
            <p:nvPicPr>
              <p:cNvPr id="9" name="Ink 8">
                <a:extLst>
                  <a:ext uri="{FF2B5EF4-FFF2-40B4-BE49-F238E27FC236}">
                    <a16:creationId xmlns:a16="http://schemas.microsoft.com/office/drawing/2014/main" id="{E5217812-9605-37D8-1B58-74F2609640AD}"/>
                  </a:ext>
                </a:extLst>
              </p:cNvPr>
              <p:cNvPicPr/>
              <p:nvPr/>
            </p:nvPicPr>
            <p:blipFill>
              <a:blip r:embed="rId129"/>
              <a:stretch>
                <a:fillRect/>
              </a:stretch>
            </p:blipFill>
            <p:spPr>
              <a:xfrm>
                <a:off x="4029093" y="3041121"/>
                <a:ext cx="618480" cy="7156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0" name="Ink 9">
                <a:extLst>
                  <a:ext uri="{FF2B5EF4-FFF2-40B4-BE49-F238E27FC236}">
                    <a16:creationId xmlns:a16="http://schemas.microsoft.com/office/drawing/2014/main" id="{F3ED51E7-69F1-7AB3-401A-E934A5E31497}"/>
                  </a:ext>
                </a:extLst>
              </p14:cNvPr>
              <p14:cNvContentPartPr/>
              <p14:nvPr/>
            </p14:nvContentPartPr>
            <p14:xfrm>
              <a:off x="5649813" y="3105921"/>
              <a:ext cx="752040" cy="605520"/>
            </p14:xfrm>
          </p:contentPart>
        </mc:Choice>
        <mc:Fallback>
          <p:pic>
            <p:nvPicPr>
              <p:cNvPr id="10" name="Ink 9">
                <a:extLst>
                  <a:ext uri="{FF2B5EF4-FFF2-40B4-BE49-F238E27FC236}">
                    <a16:creationId xmlns:a16="http://schemas.microsoft.com/office/drawing/2014/main" id="{F3ED51E7-69F1-7AB3-401A-E934A5E31497}"/>
                  </a:ext>
                </a:extLst>
              </p:cNvPr>
              <p:cNvPicPr/>
              <p:nvPr/>
            </p:nvPicPr>
            <p:blipFill>
              <a:blip r:embed="rId131"/>
              <a:stretch>
                <a:fillRect/>
              </a:stretch>
            </p:blipFill>
            <p:spPr>
              <a:xfrm>
                <a:off x="5631813" y="3087921"/>
                <a:ext cx="787680" cy="6411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2" name="Ink 11">
                <a:extLst>
                  <a:ext uri="{FF2B5EF4-FFF2-40B4-BE49-F238E27FC236}">
                    <a16:creationId xmlns:a16="http://schemas.microsoft.com/office/drawing/2014/main" id="{383E17E3-A730-33B6-47BC-FFE2637A338A}"/>
                  </a:ext>
                </a:extLst>
              </p14:cNvPr>
              <p14:cNvContentPartPr/>
              <p14:nvPr/>
            </p14:nvContentPartPr>
            <p14:xfrm>
              <a:off x="5332653" y="2033841"/>
              <a:ext cx="1127160" cy="707040"/>
            </p14:xfrm>
          </p:contentPart>
        </mc:Choice>
        <mc:Fallback>
          <p:pic>
            <p:nvPicPr>
              <p:cNvPr id="12" name="Ink 11">
                <a:extLst>
                  <a:ext uri="{FF2B5EF4-FFF2-40B4-BE49-F238E27FC236}">
                    <a16:creationId xmlns:a16="http://schemas.microsoft.com/office/drawing/2014/main" id="{383E17E3-A730-33B6-47BC-FFE2637A338A}"/>
                  </a:ext>
                </a:extLst>
              </p:cNvPr>
              <p:cNvPicPr/>
              <p:nvPr/>
            </p:nvPicPr>
            <p:blipFill>
              <a:blip r:embed="rId133"/>
              <a:stretch>
                <a:fillRect/>
              </a:stretch>
            </p:blipFill>
            <p:spPr>
              <a:xfrm>
                <a:off x="5314653" y="2016201"/>
                <a:ext cx="1162800" cy="7426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3" name="Ink 12">
                <a:extLst>
                  <a:ext uri="{FF2B5EF4-FFF2-40B4-BE49-F238E27FC236}">
                    <a16:creationId xmlns:a16="http://schemas.microsoft.com/office/drawing/2014/main" id="{9950165A-4702-E3D7-8855-2E823DDDC815}"/>
                  </a:ext>
                </a:extLst>
              </p14:cNvPr>
              <p14:cNvContentPartPr/>
              <p14:nvPr/>
            </p14:nvContentPartPr>
            <p14:xfrm>
              <a:off x="3773493" y="2062641"/>
              <a:ext cx="1483200" cy="782640"/>
            </p14:xfrm>
          </p:contentPart>
        </mc:Choice>
        <mc:Fallback>
          <p:pic>
            <p:nvPicPr>
              <p:cNvPr id="13" name="Ink 12">
                <a:extLst>
                  <a:ext uri="{FF2B5EF4-FFF2-40B4-BE49-F238E27FC236}">
                    <a16:creationId xmlns:a16="http://schemas.microsoft.com/office/drawing/2014/main" id="{9950165A-4702-E3D7-8855-2E823DDDC815}"/>
                  </a:ext>
                </a:extLst>
              </p:cNvPr>
              <p:cNvPicPr/>
              <p:nvPr/>
            </p:nvPicPr>
            <p:blipFill>
              <a:blip r:embed="rId135"/>
              <a:stretch>
                <a:fillRect/>
              </a:stretch>
            </p:blipFill>
            <p:spPr>
              <a:xfrm>
                <a:off x="3755493" y="2044641"/>
                <a:ext cx="1518840" cy="8182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62" name="Ink 61">
                <a:extLst>
                  <a:ext uri="{FF2B5EF4-FFF2-40B4-BE49-F238E27FC236}">
                    <a16:creationId xmlns:a16="http://schemas.microsoft.com/office/drawing/2014/main" id="{ED374280-6A41-4B4A-ABC9-42653ECC6710}"/>
                  </a:ext>
                </a:extLst>
              </p14:cNvPr>
              <p14:cNvContentPartPr/>
              <p14:nvPr/>
            </p14:nvContentPartPr>
            <p14:xfrm>
              <a:off x="6812613" y="2894601"/>
              <a:ext cx="243360" cy="217080"/>
            </p14:xfrm>
          </p:contentPart>
        </mc:Choice>
        <mc:Fallback>
          <p:pic>
            <p:nvPicPr>
              <p:cNvPr id="62" name="Ink 61">
                <a:extLst>
                  <a:ext uri="{FF2B5EF4-FFF2-40B4-BE49-F238E27FC236}">
                    <a16:creationId xmlns:a16="http://schemas.microsoft.com/office/drawing/2014/main" id="{ED374280-6A41-4B4A-ABC9-42653ECC6710}"/>
                  </a:ext>
                </a:extLst>
              </p:cNvPr>
              <p:cNvPicPr/>
              <p:nvPr/>
            </p:nvPicPr>
            <p:blipFill>
              <a:blip r:embed="rId137"/>
              <a:stretch>
                <a:fillRect/>
              </a:stretch>
            </p:blipFill>
            <p:spPr>
              <a:xfrm>
                <a:off x="6794973" y="2876601"/>
                <a:ext cx="27900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63" name="Ink 62">
                <a:extLst>
                  <a:ext uri="{FF2B5EF4-FFF2-40B4-BE49-F238E27FC236}">
                    <a16:creationId xmlns:a16="http://schemas.microsoft.com/office/drawing/2014/main" id="{2D8DA9DB-904C-965B-1E65-DAAF3E3DF92E}"/>
                  </a:ext>
                </a:extLst>
              </p14:cNvPr>
              <p14:cNvContentPartPr/>
              <p14:nvPr/>
            </p14:nvContentPartPr>
            <p14:xfrm>
              <a:off x="6944733" y="3005481"/>
              <a:ext cx="178200" cy="257400"/>
            </p14:xfrm>
          </p:contentPart>
        </mc:Choice>
        <mc:Fallback>
          <p:pic>
            <p:nvPicPr>
              <p:cNvPr id="63" name="Ink 62">
                <a:extLst>
                  <a:ext uri="{FF2B5EF4-FFF2-40B4-BE49-F238E27FC236}">
                    <a16:creationId xmlns:a16="http://schemas.microsoft.com/office/drawing/2014/main" id="{2D8DA9DB-904C-965B-1E65-DAAF3E3DF92E}"/>
                  </a:ext>
                </a:extLst>
              </p:cNvPr>
              <p:cNvPicPr/>
              <p:nvPr/>
            </p:nvPicPr>
            <p:blipFill>
              <a:blip r:embed="rId139"/>
              <a:stretch>
                <a:fillRect/>
              </a:stretch>
            </p:blipFill>
            <p:spPr>
              <a:xfrm>
                <a:off x="6927093" y="2987841"/>
                <a:ext cx="21384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64" name="Ink 63">
                <a:extLst>
                  <a:ext uri="{FF2B5EF4-FFF2-40B4-BE49-F238E27FC236}">
                    <a16:creationId xmlns:a16="http://schemas.microsoft.com/office/drawing/2014/main" id="{A80EF837-E952-392A-521A-628CC87B1034}"/>
                  </a:ext>
                </a:extLst>
              </p14:cNvPr>
              <p14:cNvContentPartPr/>
              <p14:nvPr/>
            </p14:nvContentPartPr>
            <p14:xfrm>
              <a:off x="6876333" y="3243081"/>
              <a:ext cx="401400" cy="167400"/>
            </p14:xfrm>
          </p:contentPart>
        </mc:Choice>
        <mc:Fallback>
          <p:pic>
            <p:nvPicPr>
              <p:cNvPr id="64" name="Ink 63">
                <a:extLst>
                  <a:ext uri="{FF2B5EF4-FFF2-40B4-BE49-F238E27FC236}">
                    <a16:creationId xmlns:a16="http://schemas.microsoft.com/office/drawing/2014/main" id="{A80EF837-E952-392A-521A-628CC87B1034}"/>
                  </a:ext>
                </a:extLst>
              </p:cNvPr>
              <p:cNvPicPr/>
              <p:nvPr/>
            </p:nvPicPr>
            <p:blipFill>
              <a:blip r:embed="rId141"/>
              <a:stretch>
                <a:fillRect/>
              </a:stretch>
            </p:blipFill>
            <p:spPr>
              <a:xfrm>
                <a:off x="6858333" y="3225441"/>
                <a:ext cx="43704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65" name="Ink 64">
                <a:extLst>
                  <a:ext uri="{FF2B5EF4-FFF2-40B4-BE49-F238E27FC236}">
                    <a16:creationId xmlns:a16="http://schemas.microsoft.com/office/drawing/2014/main" id="{356C8697-9EB9-9887-FDFC-F4AB3DFFBF81}"/>
                  </a:ext>
                </a:extLst>
              </p14:cNvPr>
              <p14:cNvContentPartPr/>
              <p14:nvPr/>
            </p14:nvContentPartPr>
            <p14:xfrm>
              <a:off x="7242093" y="3052281"/>
              <a:ext cx="64080" cy="127080"/>
            </p14:xfrm>
          </p:contentPart>
        </mc:Choice>
        <mc:Fallback>
          <p:pic>
            <p:nvPicPr>
              <p:cNvPr id="65" name="Ink 64">
                <a:extLst>
                  <a:ext uri="{FF2B5EF4-FFF2-40B4-BE49-F238E27FC236}">
                    <a16:creationId xmlns:a16="http://schemas.microsoft.com/office/drawing/2014/main" id="{356C8697-9EB9-9887-FDFC-F4AB3DFFBF81}"/>
                  </a:ext>
                </a:extLst>
              </p:cNvPr>
              <p:cNvPicPr/>
              <p:nvPr/>
            </p:nvPicPr>
            <p:blipFill>
              <a:blip r:embed="rId143"/>
              <a:stretch>
                <a:fillRect/>
              </a:stretch>
            </p:blipFill>
            <p:spPr>
              <a:xfrm>
                <a:off x="7224453" y="3034641"/>
                <a:ext cx="9972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66" name="Ink 65">
                <a:extLst>
                  <a:ext uri="{FF2B5EF4-FFF2-40B4-BE49-F238E27FC236}">
                    <a16:creationId xmlns:a16="http://schemas.microsoft.com/office/drawing/2014/main" id="{952B6FC2-B1C6-CD63-2C0C-ADE6412EEFB3}"/>
                  </a:ext>
                </a:extLst>
              </p14:cNvPr>
              <p14:cNvContentPartPr/>
              <p14:nvPr/>
            </p14:nvContentPartPr>
            <p14:xfrm>
              <a:off x="7402653" y="3094401"/>
              <a:ext cx="52200" cy="42840"/>
            </p14:xfrm>
          </p:contentPart>
        </mc:Choice>
        <mc:Fallback>
          <p:pic>
            <p:nvPicPr>
              <p:cNvPr id="66" name="Ink 65">
                <a:extLst>
                  <a:ext uri="{FF2B5EF4-FFF2-40B4-BE49-F238E27FC236}">
                    <a16:creationId xmlns:a16="http://schemas.microsoft.com/office/drawing/2014/main" id="{952B6FC2-B1C6-CD63-2C0C-ADE6412EEFB3}"/>
                  </a:ext>
                </a:extLst>
              </p:cNvPr>
              <p:cNvPicPr/>
              <p:nvPr/>
            </p:nvPicPr>
            <p:blipFill>
              <a:blip r:embed="rId145"/>
              <a:stretch>
                <a:fillRect/>
              </a:stretch>
            </p:blipFill>
            <p:spPr>
              <a:xfrm>
                <a:off x="7384653" y="3076401"/>
                <a:ext cx="8784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67" name="Ink 66">
                <a:extLst>
                  <a:ext uri="{FF2B5EF4-FFF2-40B4-BE49-F238E27FC236}">
                    <a16:creationId xmlns:a16="http://schemas.microsoft.com/office/drawing/2014/main" id="{3076ACCA-3BA2-C0D9-55F2-2C796E8E5D40}"/>
                  </a:ext>
                </a:extLst>
              </p14:cNvPr>
              <p14:cNvContentPartPr/>
              <p14:nvPr/>
            </p14:nvContentPartPr>
            <p14:xfrm>
              <a:off x="7395093" y="3228681"/>
              <a:ext cx="175320" cy="48240"/>
            </p14:xfrm>
          </p:contentPart>
        </mc:Choice>
        <mc:Fallback>
          <p:pic>
            <p:nvPicPr>
              <p:cNvPr id="67" name="Ink 66">
                <a:extLst>
                  <a:ext uri="{FF2B5EF4-FFF2-40B4-BE49-F238E27FC236}">
                    <a16:creationId xmlns:a16="http://schemas.microsoft.com/office/drawing/2014/main" id="{3076ACCA-3BA2-C0D9-55F2-2C796E8E5D40}"/>
                  </a:ext>
                </a:extLst>
              </p:cNvPr>
              <p:cNvPicPr/>
              <p:nvPr/>
            </p:nvPicPr>
            <p:blipFill>
              <a:blip r:embed="rId147"/>
              <a:stretch>
                <a:fillRect/>
              </a:stretch>
            </p:blipFill>
            <p:spPr>
              <a:xfrm>
                <a:off x="7377453" y="3211041"/>
                <a:ext cx="21096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68" name="Ink 67">
                <a:extLst>
                  <a:ext uri="{FF2B5EF4-FFF2-40B4-BE49-F238E27FC236}">
                    <a16:creationId xmlns:a16="http://schemas.microsoft.com/office/drawing/2014/main" id="{A91BF001-D53F-0079-72D2-2CFC30C95AF7}"/>
                  </a:ext>
                </a:extLst>
              </p14:cNvPr>
              <p14:cNvContentPartPr/>
              <p14:nvPr/>
            </p14:nvContentPartPr>
            <p14:xfrm>
              <a:off x="7548453" y="3092241"/>
              <a:ext cx="52200" cy="36000"/>
            </p14:xfrm>
          </p:contentPart>
        </mc:Choice>
        <mc:Fallback>
          <p:pic>
            <p:nvPicPr>
              <p:cNvPr id="68" name="Ink 67">
                <a:extLst>
                  <a:ext uri="{FF2B5EF4-FFF2-40B4-BE49-F238E27FC236}">
                    <a16:creationId xmlns:a16="http://schemas.microsoft.com/office/drawing/2014/main" id="{A91BF001-D53F-0079-72D2-2CFC30C95AF7}"/>
                  </a:ext>
                </a:extLst>
              </p:cNvPr>
              <p:cNvPicPr/>
              <p:nvPr/>
            </p:nvPicPr>
            <p:blipFill>
              <a:blip r:embed="rId149"/>
              <a:stretch>
                <a:fillRect/>
              </a:stretch>
            </p:blipFill>
            <p:spPr>
              <a:xfrm>
                <a:off x="7530453" y="3074601"/>
                <a:ext cx="8784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69" name="Ink 68">
                <a:extLst>
                  <a:ext uri="{FF2B5EF4-FFF2-40B4-BE49-F238E27FC236}">
                    <a16:creationId xmlns:a16="http://schemas.microsoft.com/office/drawing/2014/main" id="{8127D06B-2954-FE69-8F27-FE4F0E91E301}"/>
                  </a:ext>
                </a:extLst>
              </p14:cNvPr>
              <p14:cNvContentPartPr/>
              <p14:nvPr/>
            </p14:nvContentPartPr>
            <p14:xfrm>
              <a:off x="7400133" y="3230841"/>
              <a:ext cx="293760" cy="172080"/>
            </p14:xfrm>
          </p:contentPart>
        </mc:Choice>
        <mc:Fallback>
          <p:pic>
            <p:nvPicPr>
              <p:cNvPr id="69" name="Ink 68">
                <a:extLst>
                  <a:ext uri="{FF2B5EF4-FFF2-40B4-BE49-F238E27FC236}">
                    <a16:creationId xmlns:a16="http://schemas.microsoft.com/office/drawing/2014/main" id="{8127D06B-2954-FE69-8F27-FE4F0E91E301}"/>
                  </a:ext>
                </a:extLst>
              </p:cNvPr>
              <p:cNvPicPr/>
              <p:nvPr/>
            </p:nvPicPr>
            <p:blipFill>
              <a:blip r:embed="rId151"/>
              <a:stretch>
                <a:fillRect/>
              </a:stretch>
            </p:blipFill>
            <p:spPr>
              <a:xfrm>
                <a:off x="7382493" y="3212841"/>
                <a:ext cx="32940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15" name="Ink 114">
                <a:extLst>
                  <a:ext uri="{FF2B5EF4-FFF2-40B4-BE49-F238E27FC236}">
                    <a16:creationId xmlns:a16="http://schemas.microsoft.com/office/drawing/2014/main" id="{DA17B6E8-FF17-9BF7-0603-A68CC38182F0}"/>
                  </a:ext>
                </a:extLst>
              </p14:cNvPr>
              <p14:cNvContentPartPr/>
              <p14:nvPr/>
            </p14:nvContentPartPr>
            <p14:xfrm>
              <a:off x="6684813" y="2726121"/>
              <a:ext cx="1201320" cy="1143000"/>
            </p14:xfrm>
          </p:contentPart>
        </mc:Choice>
        <mc:Fallback>
          <p:pic>
            <p:nvPicPr>
              <p:cNvPr id="115" name="Ink 114">
                <a:extLst>
                  <a:ext uri="{FF2B5EF4-FFF2-40B4-BE49-F238E27FC236}">
                    <a16:creationId xmlns:a16="http://schemas.microsoft.com/office/drawing/2014/main" id="{DA17B6E8-FF17-9BF7-0603-A68CC38182F0}"/>
                  </a:ext>
                </a:extLst>
              </p:cNvPr>
              <p:cNvPicPr/>
              <p:nvPr/>
            </p:nvPicPr>
            <p:blipFill>
              <a:blip r:embed="rId153"/>
              <a:stretch>
                <a:fillRect/>
              </a:stretch>
            </p:blipFill>
            <p:spPr>
              <a:xfrm>
                <a:off x="6666813" y="2708121"/>
                <a:ext cx="1236960" cy="11786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17" name="Ink 116">
                <a:extLst>
                  <a:ext uri="{FF2B5EF4-FFF2-40B4-BE49-F238E27FC236}">
                    <a16:creationId xmlns:a16="http://schemas.microsoft.com/office/drawing/2014/main" id="{17FD661F-55C5-7D9F-F7CD-3C389ADA5300}"/>
                  </a:ext>
                </a:extLst>
              </p14:cNvPr>
              <p14:cNvContentPartPr/>
              <p14:nvPr/>
            </p14:nvContentPartPr>
            <p14:xfrm>
              <a:off x="6871653" y="2381961"/>
              <a:ext cx="559080" cy="280440"/>
            </p14:xfrm>
          </p:contentPart>
        </mc:Choice>
        <mc:Fallback>
          <p:pic>
            <p:nvPicPr>
              <p:cNvPr id="117" name="Ink 116">
                <a:extLst>
                  <a:ext uri="{FF2B5EF4-FFF2-40B4-BE49-F238E27FC236}">
                    <a16:creationId xmlns:a16="http://schemas.microsoft.com/office/drawing/2014/main" id="{17FD661F-55C5-7D9F-F7CD-3C389ADA5300}"/>
                  </a:ext>
                </a:extLst>
              </p:cNvPr>
              <p:cNvPicPr/>
              <p:nvPr/>
            </p:nvPicPr>
            <p:blipFill>
              <a:blip r:embed="rId155"/>
              <a:stretch>
                <a:fillRect/>
              </a:stretch>
            </p:blipFill>
            <p:spPr>
              <a:xfrm>
                <a:off x="6853653" y="2363961"/>
                <a:ext cx="59472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18" name="Ink 117">
                <a:extLst>
                  <a:ext uri="{FF2B5EF4-FFF2-40B4-BE49-F238E27FC236}">
                    <a16:creationId xmlns:a16="http://schemas.microsoft.com/office/drawing/2014/main" id="{786270CC-959D-FA3B-1119-07A9BAF538CE}"/>
                  </a:ext>
                </a:extLst>
              </p14:cNvPr>
              <p14:cNvContentPartPr/>
              <p14:nvPr/>
            </p14:nvContentPartPr>
            <p14:xfrm>
              <a:off x="7478253" y="2406081"/>
              <a:ext cx="161280" cy="263880"/>
            </p14:xfrm>
          </p:contentPart>
        </mc:Choice>
        <mc:Fallback>
          <p:pic>
            <p:nvPicPr>
              <p:cNvPr id="118" name="Ink 117">
                <a:extLst>
                  <a:ext uri="{FF2B5EF4-FFF2-40B4-BE49-F238E27FC236}">
                    <a16:creationId xmlns:a16="http://schemas.microsoft.com/office/drawing/2014/main" id="{786270CC-959D-FA3B-1119-07A9BAF538CE}"/>
                  </a:ext>
                </a:extLst>
              </p:cNvPr>
              <p:cNvPicPr/>
              <p:nvPr/>
            </p:nvPicPr>
            <p:blipFill>
              <a:blip r:embed="rId157"/>
              <a:stretch>
                <a:fillRect/>
              </a:stretch>
            </p:blipFill>
            <p:spPr>
              <a:xfrm>
                <a:off x="7460613" y="2388441"/>
                <a:ext cx="19692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19" name="Ink 118">
                <a:extLst>
                  <a:ext uri="{FF2B5EF4-FFF2-40B4-BE49-F238E27FC236}">
                    <a16:creationId xmlns:a16="http://schemas.microsoft.com/office/drawing/2014/main" id="{1E112793-FAD1-6DAB-BA5B-1BE7A6990F32}"/>
                  </a:ext>
                </a:extLst>
              </p14:cNvPr>
              <p14:cNvContentPartPr/>
              <p14:nvPr/>
            </p14:nvContentPartPr>
            <p14:xfrm>
              <a:off x="7662573" y="2369721"/>
              <a:ext cx="32400" cy="209160"/>
            </p14:xfrm>
          </p:contentPart>
        </mc:Choice>
        <mc:Fallback>
          <p:pic>
            <p:nvPicPr>
              <p:cNvPr id="119" name="Ink 118">
                <a:extLst>
                  <a:ext uri="{FF2B5EF4-FFF2-40B4-BE49-F238E27FC236}">
                    <a16:creationId xmlns:a16="http://schemas.microsoft.com/office/drawing/2014/main" id="{1E112793-FAD1-6DAB-BA5B-1BE7A6990F32}"/>
                  </a:ext>
                </a:extLst>
              </p:cNvPr>
              <p:cNvPicPr/>
              <p:nvPr/>
            </p:nvPicPr>
            <p:blipFill>
              <a:blip r:embed="rId159"/>
              <a:stretch>
                <a:fillRect/>
              </a:stretch>
            </p:blipFill>
            <p:spPr>
              <a:xfrm>
                <a:off x="7644933" y="2351721"/>
                <a:ext cx="6804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20" name="Ink 119">
                <a:extLst>
                  <a:ext uri="{FF2B5EF4-FFF2-40B4-BE49-F238E27FC236}">
                    <a16:creationId xmlns:a16="http://schemas.microsoft.com/office/drawing/2014/main" id="{9BA8EE9B-998A-E7E6-6C7D-F7F923275E1F}"/>
                  </a:ext>
                </a:extLst>
              </p14:cNvPr>
              <p14:cNvContentPartPr/>
              <p14:nvPr/>
            </p14:nvContentPartPr>
            <p14:xfrm>
              <a:off x="7842573" y="2450721"/>
              <a:ext cx="149760" cy="144000"/>
            </p14:xfrm>
          </p:contentPart>
        </mc:Choice>
        <mc:Fallback>
          <p:pic>
            <p:nvPicPr>
              <p:cNvPr id="120" name="Ink 119">
                <a:extLst>
                  <a:ext uri="{FF2B5EF4-FFF2-40B4-BE49-F238E27FC236}">
                    <a16:creationId xmlns:a16="http://schemas.microsoft.com/office/drawing/2014/main" id="{9BA8EE9B-998A-E7E6-6C7D-F7F923275E1F}"/>
                  </a:ext>
                </a:extLst>
              </p:cNvPr>
              <p:cNvPicPr/>
              <p:nvPr/>
            </p:nvPicPr>
            <p:blipFill>
              <a:blip r:embed="rId161"/>
              <a:stretch>
                <a:fillRect/>
              </a:stretch>
            </p:blipFill>
            <p:spPr>
              <a:xfrm>
                <a:off x="7824573" y="2432721"/>
                <a:ext cx="18540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21" name="Ink 120">
                <a:extLst>
                  <a:ext uri="{FF2B5EF4-FFF2-40B4-BE49-F238E27FC236}">
                    <a16:creationId xmlns:a16="http://schemas.microsoft.com/office/drawing/2014/main" id="{2A9B2FE3-9470-1859-8E34-9A8A4F8A4731}"/>
                  </a:ext>
                </a:extLst>
              </p14:cNvPr>
              <p14:cNvContentPartPr/>
              <p14:nvPr/>
            </p14:nvContentPartPr>
            <p14:xfrm>
              <a:off x="7986573" y="2455401"/>
              <a:ext cx="57960" cy="117720"/>
            </p14:xfrm>
          </p:contentPart>
        </mc:Choice>
        <mc:Fallback>
          <p:pic>
            <p:nvPicPr>
              <p:cNvPr id="121" name="Ink 120">
                <a:extLst>
                  <a:ext uri="{FF2B5EF4-FFF2-40B4-BE49-F238E27FC236}">
                    <a16:creationId xmlns:a16="http://schemas.microsoft.com/office/drawing/2014/main" id="{2A9B2FE3-9470-1859-8E34-9A8A4F8A4731}"/>
                  </a:ext>
                </a:extLst>
              </p:cNvPr>
              <p:cNvPicPr/>
              <p:nvPr/>
            </p:nvPicPr>
            <p:blipFill>
              <a:blip r:embed="rId163"/>
              <a:stretch>
                <a:fillRect/>
              </a:stretch>
            </p:blipFill>
            <p:spPr>
              <a:xfrm>
                <a:off x="7968933" y="2437761"/>
                <a:ext cx="9360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22" name="Ink 121">
                <a:extLst>
                  <a:ext uri="{FF2B5EF4-FFF2-40B4-BE49-F238E27FC236}">
                    <a16:creationId xmlns:a16="http://schemas.microsoft.com/office/drawing/2014/main" id="{9813D4E8-F3CF-7BDF-B314-CBE0C75E9D82}"/>
                  </a:ext>
                </a:extLst>
              </p14:cNvPr>
              <p14:cNvContentPartPr/>
              <p14:nvPr/>
            </p14:nvContentPartPr>
            <p14:xfrm>
              <a:off x="8058213" y="2361081"/>
              <a:ext cx="21600" cy="207720"/>
            </p14:xfrm>
          </p:contentPart>
        </mc:Choice>
        <mc:Fallback>
          <p:pic>
            <p:nvPicPr>
              <p:cNvPr id="122" name="Ink 121">
                <a:extLst>
                  <a:ext uri="{FF2B5EF4-FFF2-40B4-BE49-F238E27FC236}">
                    <a16:creationId xmlns:a16="http://schemas.microsoft.com/office/drawing/2014/main" id="{9813D4E8-F3CF-7BDF-B314-CBE0C75E9D82}"/>
                  </a:ext>
                </a:extLst>
              </p:cNvPr>
              <p:cNvPicPr/>
              <p:nvPr/>
            </p:nvPicPr>
            <p:blipFill>
              <a:blip r:embed="rId165"/>
              <a:stretch>
                <a:fillRect/>
              </a:stretch>
            </p:blipFill>
            <p:spPr>
              <a:xfrm>
                <a:off x="8040213" y="2343081"/>
                <a:ext cx="5724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23" name="Ink 122">
                <a:extLst>
                  <a:ext uri="{FF2B5EF4-FFF2-40B4-BE49-F238E27FC236}">
                    <a16:creationId xmlns:a16="http://schemas.microsoft.com/office/drawing/2014/main" id="{0ED986D4-9EAD-164E-8FE0-060D3C666AC9}"/>
                  </a:ext>
                </a:extLst>
              </p14:cNvPr>
              <p14:cNvContentPartPr/>
              <p14:nvPr/>
            </p14:nvContentPartPr>
            <p14:xfrm>
              <a:off x="8091693" y="2340201"/>
              <a:ext cx="16560" cy="229320"/>
            </p14:xfrm>
          </p:contentPart>
        </mc:Choice>
        <mc:Fallback>
          <p:pic>
            <p:nvPicPr>
              <p:cNvPr id="123" name="Ink 122">
                <a:extLst>
                  <a:ext uri="{FF2B5EF4-FFF2-40B4-BE49-F238E27FC236}">
                    <a16:creationId xmlns:a16="http://schemas.microsoft.com/office/drawing/2014/main" id="{0ED986D4-9EAD-164E-8FE0-060D3C666AC9}"/>
                  </a:ext>
                </a:extLst>
              </p:cNvPr>
              <p:cNvPicPr/>
              <p:nvPr/>
            </p:nvPicPr>
            <p:blipFill>
              <a:blip r:embed="rId167"/>
              <a:stretch>
                <a:fillRect/>
              </a:stretch>
            </p:blipFill>
            <p:spPr>
              <a:xfrm>
                <a:off x="8074053" y="2322201"/>
                <a:ext cx="5220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24" name="Ink 123">
                <a:extLst>
                  <a:ext uri="{FF2B5EF4-FFF2-40B4-BE49-F238E27FC236}">
                    <a16:creationId xmlns:a16="http://schemas.microsoft.com/office/drawing/2014/main" id="{CD703FC6-67CA-5899-92FB-08127B11684A}"/>
                  </a:ext>
                </a:extLst>
              </p14:cNvPr>
              <p14:cNvContentPartPr/>
              <p14:nvPr/>
            </p14:nvContentPartPr>
            <p14:xfrm>
              <a:off x="8106093" y="2438121"/>
              <a:ext cx="119160" cy="360720"/>
            </p14:xfrm>
          </p:contentPart>
        </mc:Choice>
        <mc:Fallback>
          <p:pic>
            <p:nvPicPr>
              <p:cNvPr id="124" name="Ink 123">
                <a:extLst>
                  <a:ext uri="{FF2B5EF4-FFF2-40B4-BE49-F238E27FC236}">
                    <a16:creationId xmlns:a16="http://schemas.microsoft.com/office/drawing/2014/main" id="{CD703FC6-67CA-5899-92FB-08127B11684A}"/>
                  </a:ext>
                </a:extLst>
              </p:cNvPr>
              <p:cNvPicPr/>
              <p:nvPr/>
            </p:nvPicPr>
            <p:blipFill>
              <a:blip r:embed="rId169"/>
              <a:stretch>
                <a:fillRect/>
              </a:stretch>
            </p:blipFill>
            <p:spPr>
              <a:xfrm>
                <a:off x="8088453" y="2420121"/>
                <a:ext cx="154800" cy="3963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25" name="Ink 124">
                <a:extLst>
                  <a:ext uri="{FF2B5EF4-FFF2-40B4-BE49-F238E27FC236}">
                    <a16:creationId xmlns:a16="http://schemas.microsoft.com/office/drawing/2014/main" id="{1B0015D9-C77A-C81D-6268-C9094CA9E57B}"/>
                  </a:ext>
                </a:extLst>
              </p14:cNvPr>
              <p14:cNvContentPartPr/>
              <p14:nvPr/>
            </p14:nvContentPartPr>
            <p14:xfrm>
              <a:off x="7073613" y="2628561"/>
              <a:ext cx="1036800" cy="194040"/>
            </p14:xfrm>
          </p:contentPart>
        </mc:Choice>
        <mc:Fallback>
          <p:pic>
            <p:nvPicPr>
              <p:cNvPr id="125" name="Ink 124">
                <a:extLst>
                  <a:ext uri="{FF2B5EF4-FFF2-40B4-BE49-F238E27FC236}">
                    <a16:creationId xmlns:a16="http://schemas.microsoft.com/office/drawing/2014/main" id="{1B0015D9-C77A-C81D-6268-C9094CA9E57B}"/>
                  </a:ext>
                </a:extLst>
              </p:cNvPr>
              <p:cNvPicPr/>
              <p:nvPr/>
            </p:nvPicPr>
            <p:blipFill>
              <a:blip r:embed="rId171"/>
              <a:stretch>
                <a:fillRect/>
              </a:stretch>
            </p:blipFill>
            <p:spPr>
              <a:xfrm>
                <a:off x="7055973" y="2610561"/>
                <a:ext cx="107244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42" name="Ink 141">
                <a:extLst>
                  <a:ext uri="{FF2B5EF4-FFF2-40B4-BE49-F238E27FC236}">
                    <a16:creationId xmlns:a16="http://schemas.microsoft.com/office/drawing/2014/main" id="{00CDC281-1893-B4AF-1ABE-9BB91AE3BB0A}"/>
                  </a:ext>
                </a:extLst>
              </p14:cNvPr>
              <p14:cNvContentPartPr/>
              <p14:nvPr/>
            </p14:nvContentPartPr>
            <p14:xfrm>
              <a:off x="634653" y="4876041"/>
              <a:ext cx="279000" cy="293760"/>
            </p14:xfrm>
          </p:contentPart>
        </mc:Choice>
        <mc:Fallback>
          <p:pic>
            <p:nvPicPr>
              <p:cNvPr id="142" name="Ink 141">
                <a:extLst>
                  <a:ext uri="{FF2B5EF4-FFF2-40B4-BE49-F238E27FC236}">
                    <a16:creationId xmlns:a16="http://schemas.microsoft.com/office/drawing/2014/main" id="{00CDC281-1893-B4AF-1ABE-9BB91AE3BB0A}"/>
                  </a:ext>
                </a:extLst>
              </p:cNvPr>
              <p:cNvPicPr/>
              <p:nvPr/>
            </p:nvPicPr>
            <p:blipFill>
              <a:blip r:embed="rId173"/>
              <a:stretch>
                <a:fillRect/>
              </a:stretch>
            </p:blipFill>
            <p:spPr>
              <a:xfrm>
                <a:off x="617013" y="4858041"/>
                <a:ext cx="31464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43" name="Ink 142">
                <a:extLst>
                  <a:ext uri="{FF2B5EF4-FFF2-40B4-BE49-F238E27FC236}">
                    <a16:creationId xmlns:a16="http://schemas.microsoft.com/office/drawing/2014/main" id="{44AF5C9C-1A0B-B736-9FC5-866872D55F9E}"/>
                  </a:ext>
                </a:extLst>
              </p14:cNvPr>
              <p14:cNvContentPartPr/>
              <p14:nvPr/>
            </p14:nvContentPartPr>
            <p14:xfrm>
              <a:off x="748053" y="5193921"/>
              <a:ext cx="24120" cy="226800"/>
            </p14:xfrm>
          </p:contentPart>
        </mc:Choice>
        <mc:Fallback>
          <p:pic>
            <p:nvPicPr>
              <p:cNvPr id="143" name="Ink 142">
                <a:extLst>
                  <a:ext uri="{FF2B5EF4-FFF2-40B4-BE49-F238E27FC236}">
                    <a16:creationId xmlns:a16="http://schemas.microsoft.com/office/drawing/2014/main" id="{44AF5C9C-1A0B-B736-9FC5-866872D55F9E}"/>
                  </a:ext>
                </a:extLst>
              </p:cNvPr>
              <p:cNvPicPr/>
              <p:nvPr/>
            </p:nvPicPr>
            <p:blipFill>
              <a:blip r:embed="rId175"/>
              <a:stretch>
                <a:fillRect/>
              </a:stretch>
            </p:blipFill>
            <p:spPr>
              <a:xfrm>
                <a:off x="730413" y="5176281"/>
                <a:ext cx="5976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44" name="Ink 143">
                <a:extLst>
                  <a:ext uri="{FF2B5EF4-FFF2-40B4-BE49-F238E27FC236}">
                    <a16:creationId xmlns:a16="http://schemas.microsoft.com/office/drawing/2014/main" id="{05ACC48D-7CEA-2E36-8D38-CA73BF84AAF2}"/>
                  </a:ext>
                </a:extLst>
              </p14:cNvPr>
              <p14:cNvContentPartPr/>
              <p14:nvPr/>
            </p14:nvContentPartPr>
            <p14:xfrm>
              <a:off x="606933" y="5265561"/>
              <a:ext cx="160920" cy="52200"/>
            </p14:xfrm>
          </p:contentPart>
        </mc:Choice>
        <mc:Fallback>
          <p:pic>
            <p:nvPicPr>
              <p:cNvPr id="144" name="Ink 143">
                <a:extLst>
                  <a:ext uri="{FF2B5EF4-FFF2-40B4-BE49-F238E27FC236}">
                    <a16:creationId xmlns:a16="http://schemas.microsoft.com/office/drawing/2014/main" id="{05ACC48D-7CEA-2E36-8D38-CA73BF84AAF2}"/>
                  </a:ext>
                </a:extLst>
              </p:cNvPr>
              <p:cNvPicPr/>
              <p:nvPr/>
            </p:nvPicPr>
            <p:blipFill>
              <a:blip r:embed="rId177"/>
              <a:stretch>
                <a:fillRect/>
              </a:stretch>
            </p:blipFill>
            <p:spPr>
              <a:xfrm>
                <a:off x="588933" y="5247921"/>
                <a:ext cx="19656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45" name="Ink 144">
                <a:extLst>
                  <a:ext uri="{FF2B5EF4-FFF2-40B4-BE49-F238E27FC236}">
                    <a16:creationId xmlns:a16="http://schemas.microsoft.com/office/drawing/2014/main" id="{BB25BBC0-CCE7-36A8-EF87-DB28F061F00F}"/>
                  </a:ext>
                </a:extLst>
              </p14:cNvPr>
              <p14:cNvContentPartPr/>
              <p14:nvPr/>
            </p14:nvContentPartPr>
            <p14:xfrm>
              <a:off x="630693" y="5363841"/>
              <a:ext cx="109080" cy="93240"/>
            </p14:xfrm>
          </p:contentPart>
        </mc:Choice>
        <mc:Fallback>
          <p:pic>
            <p:nvPicPr>
              <p:cNvPr id="145" name="Ink 144">
                <a:extLst>
                  <a:ext uri="{FF2B5EF4-FFF2-40B4-BE49-F238E27FC236}">
                    <a16:creationId xmlns:a16="http://schemas.microsoft.com/office/drawing/2014/main" id="{BB25BBC0-CCE7-36A8-EF87-DB28F061F00F}"/>
                  </a:ext>
                </a:extLst>
              </p:cNvPr>
              <p:cNvPicPr/>
              <p:nvPr/>
            </p:nvPicPr>
            <p:blipFill>
              <a:blip r:embed="rId179"/>
              <a:stretch>
                <a:fillRect/>
              </a:stretch>
            </p:blipFill>
            <p:spPr>
              <a:xfrm>
                <a:off x="613053" y="5345841"/>
                <a:ext cx="14472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46" name="Ink 145">
                <a:extLst>
                  <a:ext uri="{FF2B5EF4-FFF2-40B4-BE49-F238E27FC236}">
                    <a16:creationId xmlns:a16="http://schemas.microsoft.com/office/drawing/2014/main" id="{ED01BF16-3AE2-9FDE-D23C-F32A6E7E443E}"/>
                  </a:ext>
                </a:extLst>
              </p14:cNvPr>
              <p14:cNvContentPartPr/>
              <p14:nvPr/>
            </p14:nvContentPartPr>
            <p14:xfrm>
              <a:off x="773973" y="5310201"/>
              <a:ext cx="124200" cy="150120"/>
            </p14:xfrm>
          </p:contentPart>
        </mc:Choice>
        <mc:Fallback>
          <p:pic>
            <p:nvPicPr>
              <p:cNvPr id="146" name="Ink 145">
                <a:extLst>
                  <a:ext uri="{FF2B5EF4-FFF2-40B4-BE49-F238E27FC236}">
                    <a16:creationId xmlns:a16="http://schemas.microsoft.com/office/drawing/2014/main" id="{ED01BF16-3AE2-9FDE-D23C-F32A6E7E443E}"/>
                  </a:ext>
                </a:extLst>
              </p:cNvPr>
              <p:cNvPicPr/>
              <p:nvPr/>
            </p:nvPicPr>
            <p:blipFill>
              <a:blip r:embed="rId181"/>
              <a:stretch>
                <a:fillRect/>
              </a:stretch>
            </p:blipFill>
            <p:spPr>
              <a:xfrm>
                <a:off x="755973" y="5292561"/>
                <a:ext cx="15984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48" name="Ink 147">
                <a:extLst>
                  <a:ext uri="{FF2B5EF4-FFF2-40B4-BE49-F238E27FC236}">
                    <a16:creationId xmlns:a16="http://schemas.microsoft.com/office/drawing/2014/main" id="{D4A59B9B-E622-CA4F-00C0-980268652834}"/>
                  </a:ext>
                </a:extLst>
              </p14:cNvPr>
              <p14:cNvContentPartPr/>
              <p14:nvPr/>
            </p14:nvContentPartPr>
            <p14:xfrm>
              <a:off x="1391733" y="4805481"/>
              <a:ext cx="271440" cy="322560"/>
            </p14:xfrm>
          </p:contentPart>
        </mc:Choice>
        <mc:Fallback>
          <p:pic>
            <p:nvPicPr>
              <p:cNvPr id="148" name="Ink 147">
                <a:extLst>
                  <a:ext uri="{FF2B5EF4-FFF2-40B4-BE49-F238E27FC236}">
                    <a16:creationId xmlns:a16="http://schemas.microsoft.com/office/drawing/2014/main" id="{D4A59B9B-E622-CA4F-00C0-980268652834}"/>
                  </a:ext>
                </a:extLst>
              </p:cNvPr>
              <p:cNvPicPr/>
              <p:nvPr/>
            </p:nvPicPr>
            <p:blipFill>
              <a:blip r:embed="rId183"/>
              <a:stretch>
                <a:fillRect/>
              </a:stretch>
            </p:blipFill>
            <p:spPr>
              <a:xfrm>
                <a:off x="1374093" y="4787841"/>
                <a:ext cx="307080" cy="3582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49" name="Ink 148">
                <a:extLst>
                  <a:ext uri="{FF2B5EF4-FFF2-40B4-BE49-F238E27FC236}">
                    <a16:creationId xmlns:a16="http://schemas.microsoft.com/office/drawing/2014/main" id="{1C2859A3-6262-A60D-A8BA-659CE1A03293}"/>
                  </a:ext>
                </a:extLst>
              </p14:cNvPr>
              <p14:cNvContentPartPr/>
              <p14:nvPr/>
            </p14:nvContentPartPr>
            <p14:xfrm>
              <a:off x="1508733" y="5156841"/>
              <a:ext cx="17640" cy="322560"/>
            </p14:xfrm>
          </p:contentPart>
        </mc:Choice>
        <mc:Fallback>
          <p:pic>
            <p:nvPicPr>
              <p:cNvPr id="149" name="Ink 148">
                <a:extLst>
                  <a:ext uri="{FF2B5EF4-FFF2-40B4-BE49-F238E27FC236}">
                    <a16:creationId xmlns:a16="http://schemas.microsoft.com/office/drawing/2014/main" id="{1C2859A3-6262-A60D-A8BA-659CE1A03293}"/>
                  </a:ext>
                </a:extLst>
              </p:cNvPr>
              <p:cNvPicPr/>
              <p:nvPr/>
            </p:nvPicPr>
            <p:blipFill>
              <a:blip r:embed="rId185"/>
              <a:stretch>
                <a:fillRect/>
              </a:stretch>
            </p:blipFill>
            <p:spPr>
              <a:xfrm>
                <a:off x="1491093" y="5139201"/>
                <a:ext cx="53280" cy="3582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50" name="Ink 149">
                <a:extLst>
                  <a:ext uri="{FF2B5EF4-FFF2-40B4-BE49-F238E27FC236}">
                    <a16:creationId xmlns:a16="http://schemas.microsoft.com/office/drawing/2014/main" id="{CB2C4453-59F2-58E5-D2CF-63A13AFB528D}"/>
                  </a:ext>
                </a:extLst>
              </p14:cNvPr>
              <p14:cNvContentPartPr/>
              <p14:nvPr/>
            </p14:nvContentPartPr>
            <p14:xfrm>
              <a:off x="1366173" y="5265561"/>
              <a:ext cx="113040" cy="41760"/>
            </p14:xfrm>
          </p:contentPart>
        </mc:Choice>
        <mc:Fallback>
          <p:pic>
            <p:nvPicPr>
              <p:cNvPr id="150" name="Ink 149">
                <a:extLst>
                  <a:ext uri="{FF2B5EF4-FFF2-40B4-BE49-F238E27FC236}">
                    <a16:creationId xmlns:a16="http://schemas.microsoft.com/office/drawing/2014/main" id="{CB2C4453-59F2-58E5-D2CF-63A13AFB528D}"/>
                  </a:ext>
                </a:extLst>
              </p:cNvPr>
              <p:cNvPicPr/>
              <p:nvPr/>
            </p:nvPicPr>
            <p:blipFill>
              <a:blip r:embed="rId187"/>
              <a:stretch>
                <a:fillRect/>
              </a:stretch>
            </p:blipFill>
            <p:spPr>
              <a:xfrm>
                <a:off x="1348173" y="5247561"/>
                <a:ext cx="14868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51" name="Ink 150">
                <a:extLst>
                  <a:ext uri="{FF2B5EF4-FFF2-40B4-BE49-F238E27FC236}">
                    <a16:creationId xmlns:a16="http://schemas.microsoft.com/office/drawing/2014/main" id="{913E7EE6-DDB9-9995-9951-6874245BE985}"/>
                  </a:ext>
                </a:extLst>
              </p14:cNvPr>
              <p14:cNvContentPartPr/>
              <p14:nvPr/>
            </p14:nvContentPartPr>
            <p14:xfrm>
              <a:off x="1412973" y="5362401"/>
              <a:ext cx="66960" cy="118440"/>
            </p14:xfrm>
          </p:contentPart>
        </mc:Choice>
        <mc:Fallback>
          <p:pic>
            <p:nvPicPr>
              <p:cNvPr id="151" name="Ink 150">
                <a:extLst>
                  <a:ext uri="{FF2B5EF4-FFF2-40B4-BE49-F238E27FC236}">
                    <a16:creationId xmlns:a16="http://schemas.microsoft.com/office/drawing/2014/main" id="{913E7EE6-DDB9-9995-9951-6874245BE985}"/>
                  </a:ext>
                </a:extLst>
              </p:cNvPr>
              <p:cNvPicPr/>
              <p:nvPr/>
            </p:nvPicPr>
            <p:blipFill>
              <a:blip r:embed="rId189"/>
              <a:stretch>
                <a:fillRect/>
              </a:stretch>
            </p:blipFill>
            <p:spPr>
              <a:xfrm>
                <a:off x="1394973" y="5344761"/>
                <a:ext cx="10260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52" name="Ink 151">
                <a:extLst>
                  <a:ext uri="{FF2B5EF4-FFF2-40B4-BE49-F238E27FC236}">
                    <a16:creationId xmlns:a16="http://schemas.microsoft.com/office/drawing/2014/main" id="{C33A579E-E98D-23A6-4EBD-3B99C5126BB2}"/>
                  </a:ext>
                </a:extLst>
              </p14:cNvPr>
              <p14:cNvContentPartPr/>
              <p14:nvPr/>
            </p14:nvContentPartPr>
            <p14:xfrm>
              <a:off x="1547613" y="5253681"/>
              <a:ext cx="99720" cy="109080"/>
            </p14:xfrm>
          </p:contentPart>
        </mc:Choice>
        <mc:Fallback>
          <p:pic>
            <p:nvPicPr>
              <p:cNvPr id="152" name="Ink 151">
                <a:extLst>
                  <a:ext uri="{FF2B5EF4-FFF2-40B4-BE49-F238E27FC236}">
                    <a16:creationId xmlns:a16="http://schemas.microsoft.com/office/drawing/2014/main" id="{C33A579E-E98D-23A6-4EBD-3B99C5126BB2}"/>
                  </a:ext>
                </a:extLst>
              </p:cNvPr>
              <p:cNvPicPr/>
              <p:nvPr/>
            </p:nvPicPr>
            <p:blipFill>
              <a:blip r:embed="rId191"/>
              <a:stretch>
                <a:fillRect/>
              </a:stretch>
            </p:blipFill>
            <p:spPr>
              <a:xfrm>
                <a:off x="1529973" y="5236041"/>
                <a:ext cx="13536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53" name="Ink 152">
                <a:extLst>
                  <a:ext uri="{FF2B5EF4-FFF2-40B4-BE49-F238E27FC236}">
                    <a16:creationId xmlns:a16="http://schemas.microsoft.com/office/drawing/2014/main" id="{8F9B1D45-B976-F977-A4BE-7445FFA2B2FF}"/>
                  </a:ext>
                </a:extLst>
              </p14:cNvPr>
              <p14:cNvContentPartPr/>
              <p14:nvPr/>
            </p14:nvContentPartPr>
            <p14:xfrm>
              <a:off x="1569213" y="5396241"/>
              <a:ext cx="91440" cy="41040"/>
            </p14:xfrm>
          </p:contentPart>
        </mc:Choice>
        <mc:Fallback>
          <p:pic>
            <p:nvPicPr>
              <p:cNvPr id="153" name="Ink 152">
                <a:extLst>
                  <a:ext uri="{FF2B5EF4-FFF2-40B4-BE49-F238E27FC236}">
                    <a16:creationId xmlns:a16="http://schemas.microsoft.com/office/drawing/2014/main" id="{8F9B1D45-B976-F977-A4BE-7445FFA2B2FF}"/>
                  </a:ext>
                </a:extLst>
              </p:cNvPr>
              <p:cNvPicPr/>
              <p:nvPr/>
            </p:nvPicPr>
            <p:blipFill>
              <a:blip r:embed="rId193"/>
              <a:stretch>
                <a:fillRect/>
              </a:stretch>
            </p:blipFill>
            <p:spPr>
              <a:xfrm>
                <a:off x="1551573" y="5378241"/>
                <a:ext cx="12708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69" name="Ink 168">
                <a:extLst>
                  <a:ext uri="{FF2B5EF4-FFF2-40B4-BE49-F238E27FC236}">
                    <a16:creationId xmlns:a16="http://schemas.microsoft.com/office/drawing/2014/main" id="{554A2ADC-259F-E769-03E5-6230A951E8DC}"/>
                  </a:ext>
                </a:extLst>
              </p14:cNvPr>
              <p14:cNvContentPartPr/>
              <p14:nvPr/>
            </p14:nvContentPartPr>
            <p14:xfrm>
              <a:off x="1553733" y="2486001"/>
              <a:ext cx="44280" cy="658080"/>
            </p14:xfrm>
          </p:contentPart>
        </mc:Choice>
        <mc:Fallback>
          <p:pic>
            <p:nvPicPr>
              <p:cNvPr id="169" name="Ink 168">
                <a:extLst>
                  <a:ext uri="{FF2B5EF4-FFF2-40B4-BE49-F238E27FC236}">
                    <a16:creationId xmlns:a16="http://schemas.microsoft.com/office/drawing/2014/main" id="{554A2ADC-259F-E769-03E5-6230A951E8DC}"/>
                  </a:ext>
                </a:extLst>
              </p:cNvPr>
              <p:cNvPicPr/>
              <p:nvPr/>
            </p:nvPicPr>
            <p:blipFill>
              <a:blip r:embed="rId195"/>
              <a:stretch>
                <a:fillRect/>
              </a:stretch>
            </p:blipFill>
            <p:spPr>
              <a:xfrm>
                <a:off x="1536093" y="2468001"/>
                <a:ext cx="79920" cy="6937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70" name="Ink 169">
                <a:extLst>
                  <a:ext uri="{FF2B5EF4-FFF2-40B4-BE49-F238E27FC236}">
                    <a16:creationId xmlns:a16="http://schemas.microsoft.com/office/drawing/2014/main" id="{06610B33-85F8-7456-200D-F398745FFF7D}"/>
                  </a:ext>
                </a:extLst>
              </p14:cNvPr>
              <p14:cNvContentPartPr/>
              <p14:nvPr/>
            </p14:nvContentPartPr>
            <p14:xfrm>
              <a:off x="1515213" y="3108801"/>
              <a:ext cx="182160" cy="226440"/>
            </p14:xfrm>
          </p:contentPart>
        </mc:Choice>
        <mc:Fallback>
          <p:pic>
            <p:nvPicPr>
              <p:cNvPr id="170" name="Ink 169">
                <a:extLst>
                  <a:ext uri="{FF2B5EF4-FFF2-40B4-BE49-F238E27FC236}">
                    <a16:creationId xmlns:a16="http://schemas.microsoft.com/office/drawing/2014/main" id="{06610B33-85F8-7456-200D-F398745FFF7D}"/>
                  </a:ext>
                </a:extLst>
              </p:cNvPr>
              <p:cNvPicPr/>
              <p:nvPr/>
            </p:nvPicPr>
            <p:blipFill>
              <a:blip r:embed="rId197"/>
              <a:stretch>
                <a:fillRect/>
              </a:stretch>
            </p:blipFill>
            <p:spPr>
              <a:xfrm>
                <a:off x="1497573" y="3091161"/>
                <a:ext cx="21780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71" name="Ink 170">
                <a:extLst>
                  <a:ext uri="{FF2B5EF4-FFF2-40B4-BE49-F238E27FC236}">
                    <a16:creationId xmlns:a16="http://schemas.microsoft.com/office/drawing/2014/main" id="{E8DBF720-C72C-C0D5-CF6D-42F5EEA61FC6}"/>
                  </a:ext>
                </a:extLst>
              </p14:cNvPr>
              <p14:cNvContentPartPr/>
              <p14:nvPr/>
            </p14:nvContentPartPr>
            <p14:xfrm>
              <a:off x="1882773" y="2971641"/>
              <a:ext cx="164160" cy="271080"/>
            </p14:xfrm>
          </p:contentPart>
        </mc:Choice>
        <mc:Fallback>
          <p:pic>
            <p:nvPicPr>
              <p:cNvPr id="171" name="Ink 170">
                <a:extLst>
                  <a:ext uri="{FF2B5EF4-FFF2-40B4-BE49-F238E27FC236}">
                    <a16:creationId xmlns:a16="http://schemas.microsoft.com/office/drawing/2014/main" id="{E8DBF720-C72C-C0D5-CF6D-42F5EEA61FC6}"/>
                  </a:ext>
                </a:extLst>
              </p:cNvPr>
              <p:cNvPicPr/>
              <p:nvPr/>
            </p:nvPicPr>
            <p:blipFill>
              <a:blip r:embed="rId199"/>
              <a:stretch>
                <a:fillRect/>
              </a:stretch>
            </p:blipFill>
            <p:spPr>
              <a:xfrm>
                <a:off x="1864773" y="2954001"/>
                <a:ext cx="19980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72" name="Ink 171">
                <a:extLst>
                  <a:ext uri="{FF2B5EF4-FFF2-40B4-BE49-F238E27FC236}">
                    <a16:creationId xmlns:a16="http://schemas.microsoft.com/office/drawing/2014/main" id="{F8C85A3D-CDD0-38E5-D4A0-D575AAA72105}"/>
                  </a:ext>
                </a:extLst>
              </p14:cNvPr>
              <p14:cNvContentPartPr/>
              <p14:nvPr/>
            </p14:nvContentPartPr>
            <p14:xfrm>
              <a:off x="1932093" y="3067761"/>
              <a:ext cx="110160" cy="59040"/>
            </p14:xfrm>
          </p:contentPart>
        </mc:Choice>
        <mc:Fallback>
          <p:pic>
            <p:nvPicPr>
              <p:cNvPr id="172" name="Ink 171">
                <a:extLst>
                  <a:ext uri="{FF2B5EF4-FFF2-40B4-BE49-F238E27FC236}">
                    <a16:creationId xmlns:a16="http://schemas.microsoft.com/office/drawing/2014/main" id="{F8C85A3D-CDD0-38E5-D4A0-D575AAA72105}"/>
                  </a:ext>
                </a:extLst>
              </p:cNvPr>
              <p:cNvPicPr/>
              <p:nvPr/>
            </p:nvPicPr>
            <p:blipFill>
              <a:blip r:embed="rId201"/>
              <a:stretch>
                <a:fillRect/>
              </a:stretch>
            </p:blipFill>
            <p:spPr>
              <a:xfrm>
                <a:off x="1914093" y="3049761"/>
                <a:ext cx="14580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73" name="Ink 172">
                <a:extLst>
                  <a:ext uri="{FF2B5EF4-FFF2-40B4-BE49-F238E27FC236}">
                    <a16:creationId xmlns:a16="http://schemas.microsoft.com/office/drawing/2014/main" id="{3CE7BC1B-9368-B54B-89C2-1DE9585F3D36}"/>
                  </a:ext>
                </a:extLst>
              </p14:cNvPr>
              <p14:cNvContentPartPr/>
              <p14:nvPr/>
            </p14:nvContentPartPr>
            <p14:xfrm>
              <a:off x="2121093" y="2974881"/>
              <a:ext cx="102960" cy="235440"/>
            </p14:xfrm>
          </p:contentPart>
        </mc:Choice>
        <mc:Fallback>
          <p:pic>
            <p:nvPicPr>
              <p:cNvPr id="173" name="Ink 172">
                <a:extLst>
                  <a:ext uri="{FF2B5EF4-FFF2-40B4-BE49-F238E27FC236}">
                    <a16:creationId xmlns:a16="http://schemas.microsoft.com/office/drawing/2014/main" id="{3CE7BC1B-9368-B54B-89C2-1DE9585F3D36}"/>
                  </a:ext>
                </a:extLst>
              </p:cNvPr>
              <p:cNvPicPr/>
              <p:nvPr/>
            </p:nvPicPr>
            <p:blipFill>
              <a:blip r:embed="rId203"/>
              <a:stretch>
                <a:fillRect/>
              </a:stretch>
            </p:blipFill>
            <p:spPr>
              <a:xfrm>
                <a:off x="2103453" y="2957241"/>
                <a:ext cx="13860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74" name="Ink 173">
                <a:extLst>
                  <a:ext uri="{FF2B5EF4-FFF2-40B4-BE49-F238E27FC236}">
                    <a16:creationId xmlns:a16="http://schemas.microsoft.com/office/drawing/2014/main" id="{4A6BA2E5-14C6-C45D-B1D7-62E4AF8EC92D}"/>
                  </a:ext>
                </a:extLst>
              </p14:cNvPr>
              <p14:cNvContentPartPr/>
              <p14:nvPr/>
            </p14:nvContentPartPr>
            <p14:xfrm>
              <a:off x="2308293" y="2944281"/>
              <a:ext cx="23400" cy="209160"/>
            </p14:xfrm>
          </p:contentPart>
        </mc:Choice>
        <mc:Fallback>
          <p:pic>
            <p:nvPicPr>
              <p:cNvPr id="174" name="Ink 173">
                <a:extLst>
                  <a:ext uri="{FF2B5EF4-FFF2-40B4-BE49-F238E27FC236}">
                    <a16:creationId xmlns:a16="http://schemas.microsoft.com/office/drawing/2014/main" id="{4A6BA2E5-14C6-C45D-B1D7-62E4AF8EC92D}"/>
                  </a:ext>
                </a:extLst>
              </p:cNvPr>
              <p:cNvPicPr/>
              <p:nvPr/>
            </p:nvPicPr>
            <p:blipFill>
              <a:blip r:embed="rId205"/>
              <a:stretch>
                <a:fillRect/>
              </a:stretch>
            </p:blipFill>
            <p:spPr>
              <a:xfrm>
                <a:off x="2290293" y="2926281"/>
                <a:ext cx="5904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76" name="Ink 175">
                <a:extLst>
                  <a:ext uri="{FF2B5EF4-FFF2-40B4-BE49-F238E27FC236}">
                    <a16:creationId xmlns:a16="http://schemas.microsoft.com/office/drawing/2014/main" id="{EB9390EF-F898-85EE-C0CF-26550B97C271}"/>
                  </a:ext>
                </a:extLst>
              </p14:cNvPr>
              <p14:cNvContentPartPr/>
              <p14:nvPr/>
            </p14:nvContentPartPr>
            <p14:xfrm>
              <a:off x="957573" y="3443601"/>
              <a:ext cx="448200" cy="1236960"/>
            </p14:xfrm>
          </p:contentPart>
        </mc:Choice>
        <mc:Fallback>
          <p:pic>
            <p:nvPicPr>
              <p:cNvPr id="176" name="Ink 175">
                <a:extLst>
                  <a:ext uri="{FF2B5EF4-FFF2-40B4-BE49-F238E27FC236}">
                    <a16:creationId xmlns:a16="http://schemas.microsoft.com/office/drawing/2014/main" id="{EB9390EF-F898-85EE-C0CF-26550B97C271}"/>
                  </a:ext>
                </a:extLst>
              </p:cNvPr>
              <p:cNvPicPr/>
              <p:nvPr/>
            </p:nvPicPr>
            <p:blipFill>
              <a:blip r:embed="rId207"/>
              <a:stretch>
                <a:fillRect/>
              </a:stretch>
            </p:blipFill>
            <p:spPr>
              <a:xfrm>
                <a:off x="939573" y="3425961"/>
                <a:ext cx="483840" cy="12726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77" name="Ink 176">
                <a:extLst>
                  <a:ext uri="{FF2B5EF4-FFF2-40B4-BE49-F238E27FC236}">
                    <a16:creationId xmlns:a16="http://schemas.microsoft.com/office/drawing/2014/main" id="{15488B25-0E45-53AD-37E2-36BCDAA17CCC}"/>
                  </a:ext>
                </a:extLst>
              </p14:cNvPr>
              <p14:cNvContentPartPr/>
              <p14:nvPr/>
            </p14:nvContentPartPr>
            <p14:xfrm>
              <a:off x="1234053" y="3336681"/>
              <a:ext cx="259200" cy="206640"/>
            </p14:xfrm>
          </p:contentPart>
        </mc:Choice>
        <mc:Fallback>
          <p:pic>
            <p:nvPicPr>
              <p:cNvPr id="177" name="Ink 176">
                <a:extLst>
                  <a:ext uri="{FF2B5EF4-FFF2-40B4-BE49-F238E27FC236}">
                    <a16:creationId xmlns:a16="http://schemas.microsoft.com/office/drawing/2014/main" id="{15488B25-0E45-53AD-37E2-36BCDAA17CCC}"/>
                  </a:ext>
                </a:extLst>
              </p:cNvPr>
              <p:cNvPicPr/>
              <p:nvPr/>
            </p:nvPicPr>
            <p:blipFill>
              <a:blip r:embed="rId209"/>
              <a:stretch>
                <a:fillRect/>
              </a:stretch>
            </p:blipFill>
            <p:spPr>
              <a:xfrm>
                <a:off x="1216053" y="3319041"/>
                <a:ext cx="29484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79" name="Ink 178">
                <a:extLst>
                  <a:ext uri="{FF2B5EF4-FFF2-40B4-BE49-F238E27FC236}">
                    <a16:creationId xmlns:a16="http://schemas.microsoft.com/office/drawing/2014/main" id="{FECBFE6D-C057-5C1C-B71E-DE93436D5594}"/>
                  </a:ext>
                </a:extLst>
              </p14:cNvPr>
              <p14:cNvContentPartPr/>
              <p14:nvPr/>
            </p14:nvContentPartPr>
            <p14:xfrm>
              <a:off x="1566333" y="3379881"/>
              <a:ext cx="122760" cy="1304280"/>
            </p14:xfrm>
          </p:contentPart>
        </mc:Choice>
        <mc:Fallback>
          <p:pic>
            <p:nvPicPr>
              <p:cNvPr id="179" name="Ink 178">
                <a:extLst>
                  <a:ext uri="{FF2B5EF4-FFF2-40B4-BE49-F238E27FC236}">
                    <a16:creationId xmlns:a16="http://schemas.microsoft.com/office/drawing/2014/main" id="{FECBFE6D-C057-5C1C-B71E-DE93436D5594}"/>
                  </a:ext>
                </a:extLst>
              </p:cNvPr>
              <p:cNvPicPr/>
              <p:nvPr/>
            </p:nvPicPr>
            <p:blipFill>
              <a:blip r:embed="rId211"/>
              <a:stretch>
                <a:fillRect/>
              </a:stretch>
            </p:blipFill>
            <p:spPr>
              <a:xfrm>
                <a:off x="1548333" y="3362241"/>
                <a:ext cx="158400" cy="133992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80" name="Ink 179">
                <a:extLst>
                  <a:ext uri="{FF2B5EF4-FFF2-40B4-BE49-F238E27FC236}">
                    <a16:creationId xmlns:a16="http://schemas.microsoft.com/office/drawing/2014/main" id="{7349014B-DF45-460F-174F-6E85D46D9901}"/>
                  </a:ext>
                </a:extLst>
              </p14:cNvPr>
              <p14:cNvContentPartPr/>
              <p14:nvPr/>
            </p14:nvContentPartPr>
            <p14:xfrm>
              <a:off x="1509453" y="4558521"/>
              <a:ext cx="139680" cy="55440"/>
            </p14:xfrm>
          </p:contentPart>
        </mc:Choice>
        <mc:Fallback>
          <p:pic>
            <p:nvPicPr>
              <p:cNvPr id="180" name="Ink 179">
                <a:extLst>
                  <a:ext uri="{FF2B5EF4-FFF2-40B4-BE49-F238E27FC236}">
                    <a16:creationId xmlns:a16="http://schemas.microsoft.com/office/drawing/2014/main" id="{7349014B-DF45-460F-174F-6E85D46D9901}"/>
                  </a:ext>
                </a:extLst>
              </p:cNvPr>
              <p:cNvPicPr/>
              <p:nvPr/>
            </p:nvPicPr>
            <p:blipFill>
              <a:blip r:embed="rId213"/>
              <a:stretch>
                <a:fillRect/>
              </a:stretch>
            </p:blipFill>
            <p:spPr>
              <a:xfrm>
                <a:off x="1491813" y="4540881"/>
                <a:ext cx="17532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89" name="Ink 188">
                <a:extLst>
                  <a:ext uri="{FF2B5EF4-FFF2-40B4-BE49-F238E27FC236}">
                    <a16:creationId xmlns:a16="http://schemas.microsoft.com/office/drawing/2014/main" id="{82A0BD5B-8670-37D1-ABBB-E596E7769197}"/>
                  </a:ext>
                </a:extLst>
              </p14:cNvPr>
              <p14:cNvContentPartPr/>
              <p14:nvPr/>
            </p14:nvContentPartPr>
            <p14:xfrm>
              <a:off x="1884213" y="3343881"/>
              <a:ext cx="608760" cy="80640"/>
            </p14:xfrm>
          </p:contentPart>
        </mc:Choice>
        <mc:Fallback>
          <p:pic>
            <p:nvPicPr>
              <p:cNvPr id="189" name="Ink 188">
                <a:extLst>
                  <a:ext uri="{FF2B5EF4-FFF2-40B4-BE49-F238E27FC236}">
                    <a16:creationId xmlns:a16="http://schemas.microsoft.com/office/drawing/2014/main" id="{82A0BD5B-8670-37D1-ABBB-E596E7769197}"/>
                  </a:ext>
                </a:extLst>
              </p:cNvPr>
              <p:cNvPicPr/>
              <p:nvPr/>
            </p:nvPicPr>
            <p:blipFill>
              <a:blip r:embed="rId215"/>
              <a:stretch>
                <a:fillRect/>
              </a:stretch>
            </p:blipFill>
            <p:spPr>
              <a:xfrm>
                <a:off x="1866213" y="3325881"/>
                <a:ext cx="64440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90" name="Ink 189">
                <a:extLst>
                  <a:ext uri="{FF2B5EF4-FFF2-40B4-BE49-F238E27FC236}">
                    <a16:creationId xmlns:a16="http://schemas.microsoft.com/office/drawing/2014/main" id="{8534C82E-1DBA-4128-E67B-0C0DF704A0C1}"/>
                  </a:ext>
                </a:extLst>
              </p14:cNvPr>
              <p14:cNvContentPartPr/>
              <p14:nvPr/>
            </p14:nvContentPartPr>
            <p14:xfrm>
              <a:off x="2004813" y="3456201"/>
              <a:ext cx="432360" cy="88560"/>
            </p14:xfrm>
          </p:contentPart>
        </mc:Choice>
        <mc:Fallback>
          <p:pic>
            <p:nvPicPr>
              <p:cNvPr id="190" name="Ink 189">
                <a:extLst>
                  <a:ext uri="{FF2B5EF4-FFF2-40B4-BE49-F238E27FC236}">
                    <a16:creationId xmlns:a16="http://schemas.microsoft.com/office/drawing/2014/main" id="{8534C82E-1DBA-4128-E67B-0C0DF704A0C1}"/>
                  </a:ext>
                </a:extLst>
              </p:cNvPr>
              <p:cNvPicPr/>
              <p:nvPr/>
            </p:nvPicPr>
            <p:blipFill>
              <a:blip r:embed="rId217"/>
              <a:stretch>
                <a:fillRect/>
              </a:stretch>
            </p:blipFill>
            <p:spPr>
              <a:xfrm>
                <a:off x="1987173" y="3438561"/>
                <a:ext cx="46800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7" name="Ink 126">
                <a:extLst>
                  <a:ext uri="{FF2B5EF4-FFF2-40B4-BE49-F238E27FC236}">
                    <a16:creationId xmlns:a16="http://schemas.microsoft.com/office/drawing/2014/main" id="{D022E185-FEFB-9F24-001E-69A5AB7BC0D0}"/>
                  </a:ext>
                </a:extLst>
              </p14:cNvPr>
              <p14:cNvContentPartPr/>
              <p14:nvPr/>
            </p14:nvContentPartPr>
            <p14:xfrm>
              <a:off x="457173" y="1413201"/>
              <a:ext cx="209520" cy="1098000"/>
            </p14:xfrm>
          </p:contentPart>
        </mc:Choice>
        <mc:Fallback>
          <p:pic>
            <p:nvPicPr>
              <p:cNvPr id="127" name="Ink 126">
                <a:extLst>
                  <a:ext uri="{FF2B5EF4-FFF2-40B4-BE49-F238E27FC236}">
                    <a16:creationId xmlns:a16="http://schemas.microsoft.com/office/drawing/2014/main" id="{D022E185-FEFB-9F24-001E-69A5AB7BC0D0}"/>
                  </a:ext>
                </a:extLst>
              </p:cNvPr>
              <p:cNvPicPr/>
              <p:nvPr/>
            </p:nvPicPr>
            <p:blipFill>
              <a:blip r:embed="rId219"/>
              <a:stretch>
                <a:fillRect/>
              </a:stretch>
            </p:blipFill>
            <p:spPr>
              <a:xfrm>
                <a:off x="439533" y="1395201"/>
                <a:ext cx="245160" cy="11336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28" name="Ink 127">
                <a:extLst>
                  <a:ext uri="{FF2B5EF4-FFF2-40B4-BE49-F238E27FC236}">
                    <a16:creationId xmlns:a16="http://schemas.microsoft.com/office/drawing/2014/main" id="{25CB35E5-C705-DA58-6AF6-23376B687489}"/>
                  </a:ext>
                </a:extLst>
              </p14:cNvPr>
              <p14:cNvContentPartPr/>
              <p14:nvPr/>
            </p14:nvContentPartPr>
            <p14:xfrm>
              <a:off x="508293" y="2429841"/>
              <a:ext cx="1556280" cy="88560"/>
            </p14:xfrm>
          </p:contentPart>
        </mc:Choice>
        <mc:Fallback>
          <p:pic>
            <p:nvPicPr>
              <p:cNvPr id="128" name="Ink 127">
                <a:extLst>
                  <a:ext uri="{FF2B5EF4-FFF2-40B4-BE49-F238E27FC236}">
                    <a16:creationId xmlns:a16="http://schemas.microsoft.com/office/drawing/2014/main" id="{25CB35E5-C705-DA58-6AF6-23376B687489}"/>
                  </a:ext>
                </a:extLst>
              </p:cNvPr>
              <p:cNvPicPr/>
              <p:nvPr/>
            </p:nvPicPr>
            <p:blipFill>
              <a:blip r:embed="rId221"/>
              <a:stretch>
                <a:fillRect/>
              </a:stretch>
            </p:blipFill>
            <p:spPr>
              <a:xfrm>
                <a:off x="490653" y="2411841"/>
                <a:ext cx="159192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29" name="Ink 128">
                <a:extLst>
                  <a:ext uri="{FF2B5EF4-FFF2-40B4-BE49-F238E27FC236}">
                    <a16:creationId xmlns:a16="http://schemas.microsoft.com/office/drawing/2014/main" id="{B4EDB53A-AF32-420C-D5B9-BBA13F673854}"/>
                  </a:ext>
                </a:extLst>
              </p14:cNvPr>
              <p14:cNvContentPartPr/>
              <p14:nvPr/>
            </p14:nvContentPartPr>
            <p14:xfrm>
              <a:off x="656613" y="1235001"/>
              <a:ext cx="2333160" cy="1248120"/>
            </p14:xfrm>
          </p:contentPart>
        </mc:Choice>
        <mc:Fallback>
          <p:pic>
            <p:nvPicPr>
              <p:cNvPr id="129" name="Ink 128">
                <a:extLst>
                  <a:ext uri="{FF2B5EF4-FFF2-40B4-BE49-F238E27FC236}">
                    <a16:creationId xmlns:a16="http://schemas.microsoft.com/office/drawing/2014/main" id="{B4EDB53A-AF32-420C-D5B9-BBA13F673854}"/>
                  </a:ext>
                </a:extLst>
              </p:cNvPr>
              <p:cNvPicPr/>
              <p:nvPr/>
            </p:nvPicPr>
            <p:blipFill>
              <a:blip r:embed="rId223"/>
              <a:stretch>
                <a:fillRect/>
              </a:stretch>
            </p:blipFill>
            <p:spPr>
              <a:xfrm>
                <a:off x="638613" y="1217001"/>
                <a:ext cx="2368800" cy="12837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0" name="Ink 129">
                <a:extLst>
                  <a:ext uri="{FF2B5EF4-FFF2-40B4-BE49-F238E27FC236}">
                    <a16:creationId xmlns:a16="http://schemas.microsoft.com/office/drawing/2014/main" id="{069FF278-217D-F92C-5284-3A7AD0C6A6E9}"/>
                  </a:ext>
                </a:extLst>
              </p14:cNvPr>
              <p14:cNvContentPartPr/>
              <p14:nvPr/>
            </p14:nvContentPartPr>
            <p14:xfrm>
              <a:off x="714933" y="1654761"/>
              <a:ext cx="306000" cy="441360"/>
            </p14:xfrm>
          </p:contentPart>
        </mc:Choice>
        <mc:Fallback>
          <p:pic>
            <p:nvPicPr>
              <p:cNvPr id="130" name="Ink 129">
                <a:extLst>
                  <a:ext uri="{FF2B5EF4-FFF2-40B4-BE49-F238E27FC236}">
                    <a16:creationId xmlns:a16="http://schemas.microsoft.com/office/drawing/2014/main" id="{069FF278-217D-F92C-5284-3A7AD0C6A6E9}"/>
                  </a:ext>
                </a:extLst>
              </p:cNvPr>
              <p:cNvPicPr/>
              <p:nvPr/>
            </p:nvPicPr>
            <p:blipFill>
              <a:blip r:embed="rId225"/>
              <a:stretch>
                <a:fillRect/>
              </a:stretch>
            </p:blipFill>
            <p:spPr>
              <a:xfrm>
                <a:off x="696933" y="1636761"/>
                <a:ext cx="341640" cy="47700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1" name="Ink 130">
                <a:extLst>
                  <a:ext uri="{FF2B5EF4-FFF2-40B4-BE49-F238E27FC236}">
                    <a16:creationId xmlns:a16="http://schemas.microsoft.com/office/drawing/2014/main" id="{32076733-09BA-3BE5-F11F-B7BB8C465BD4}"/>
                  </a:ext>
                </a:extLst>
              </p14:cNvPr>
              <p14:cNvContentPartPr/>
              <p14:nvPr/>
            </p14:nvContentPartPr>
            <p14:xfrm>
              <a:off x="1096893" y="1732881"/>
              <a:ext cx="124920" cy="445320"/>
            </p14:xfrm>
          </p:contentPart>
        </mc:Choice>
        <mc:Fallback>
          <p:pic>
            <p:nvPicPr>
              <p:cNvPr id="131" name="Ink 130">
                <a:extLst>
                  <a:ext uri="{FF2B5EF4-FFF2-40B4-BE49-F238E27FC236}">
                    <a16:creationId xmlns:a16="http://schemas.microsoft.com/office/drawing/2014/main" id="{32076733-09BA-3BE5-F11F-B7BB8C465BD4}"/>
                  </a:ext>
                </a:extLst>
              </p:cNvPr>
              <p:cNvPicPr/>
              <p:nvPr/>
            </p:nvPicPr>
            <p:blipFill>
              <a:blip r:embed="rId227"/>
              <a:stretch>
                <a:fillRect/>
              </a:stretch>
            </p:blipFill>
            <p:spPr>
              <a:xfrm>
                <a:off x="1078893" y="1714881"/>
                <a:ext cx="160560" cy="4809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2" name="Ink 131">
                <a:extLst>
                  <a:ext uri="{FF2B5EF4-FFF2-40B4-BE49-F238E27FC236}">
                    <a16:creationId xmlns:a16="http://schemas.microsoft.com/office/drawing/2014/main" id="{6B477823-32B3-F066-7D85-3C33C496BE3B}"/>
                  </a:ext>
                </a:extLst>
              </p14:cNvPr>
              <p14:cNvContentPartPr/>
              <p14:nvPr/>
            </p14:nvContentPartPr>
            <p14:xfrm>
              <a:off x="1291653" y="1886601"/>
              <a:ext cx="244800" cy="273960"/>
            </p14:xfrm>
          </p:contentPart>
        </mc:Choice>
        <mc:Fallback>
          <p:pic>
            <p:nvPicPr>
              <p:cNvPr id="132" name="Ink 131">
                <a:extLst>
                  <a:ext uri="{FF2B5EF4-FFF2-40B4-BE49-F238E27FC236}">
                    <a16:creationId xmlns:a16="http://schemas.microsoft.com/office/drawing/2014/main" id="{6B477823-32B3-F066-7D85-3C33C496BE3B}"/>
                  </a:ext>
                </a:extLst>
              </p:cNvPr>
              <p:cNvPicPr/>
              <p:nvPr/>
            </p:nvPicPr>
            <p:blipFill>
              <a:blip r:embed="rId229"/>
              <a:stretch>
                <a:fillRect/>
              </a:stretch>
            </p:blipFill>
            <p:spPr>
              <a:xfrm>
                <a:off x="1274013" y="1868601"/>
                <a:ext cx="28044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3" name="Ink 132">
                <a:extLst>
                  <a:ext uri="{FF2B5EF4-FFF2-40B4-BE49-F238E27FC236}">
                    <a16:creationId xmlns:a16="http://schemas.microsoft.com/office/drawing/2014/main" id="{52C54EF3-A320-52AE-B237-FC67CC06A853}"/>
                  </a:ext>
                </a:extLst>
              </p14:cNvPr>
              <p14:cNvContentPartPr/>
              <p14:nvPr/>
            </p14:nvContentPartPr>
            <p14:xfrm>
              <a:off x="1661733" y="1818921"/>
              <a:ext cx="28080" cy="321840"/>
            </p14:xfrm>
          </p:contentPart>
        </mc:Choice>
        <mc:Fallback>
          <p:pic>
            <p:nvPicPr>
              <p:cNvPr id="133" name="Ink 132">
                <a:extLst>
                  <a:ext uri="{FF2B5EF4-FFF2-40B4-BE49-F238E27FC236}">
                    <a16:creationId xmlns:a16="http://schemas.microsoft.com/office/drawing/2014/main" id="{52C54EF3-A320-52AE-B237-FC67CC06A853}"/>
                  </a:ext>
                </a:extLst>
              </p:cNvPr>
              <p:cNvPicPr/>
              <p:nvPr/>
            </p:nvPicPr>
            <p:blipFill>
              <a:blip r:embed="rId231"/>
              <a:stretch>
                <a:fillRect/>
              </a:stretch>
            </p:blipFill>
            <p:spPr>
              <a:xfrm>
                <a:off x="1644093" y="1801281"/>
                <a:ext cx="6372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4" name="Ink 133">
                <a:extLst>
                  <a:ext uri="{FF2B5EF4-FFF2-40B4-BE49-F238E27FC236}">
                    <a16:creationId xmlns:a16="http://schemas.microsoft.com/office/drawing/2014/main" id="{DDCB3007-B2FA-C7A5-FC31-20698F457A45}"/>
                  </a:ext>
                </a:extLst>
              </p14:cNvPr>
              <p14:cNvContentPartPr/>
              <p14:nvPr/>
            </p14:nvContentPartPr>
            <p14:xfrm>
              <a:off x="1678653" y="1812801"/>
              <a:ext cx="194400" cy="298440"/>
            </p14:xfrm>
          </p:contentPart>
        </mc:Choice>
        <mc:Fallback>
          <p:pic>
            <p:nvPicPr>
              <p:cNvPr id="134" name="Ink 133">
                <a:extLst>
                  <a:ext uri="{FF2B5EF4-FFF2-40B4-BE49-F238E27FC236}">
                    <a16:creationId xmlns:a16="http://schemas.microsoft.com/office/drawing/2014/main" id="{DDCB3007-B2FA-C7A5-FC31-20698F457A45}"/>
                  </a:ext>
                </a:extLst>
              </p:cNvPr>
              <p:cNvPicPr/>
              <p:nvPr/>
            </p:nvPicPr>
            <p:blipFill>
              <a:blip r:embed="rId233"/>
              <a:stretch>
                <a:fillRect/>
              </a:stretch>
            </p:blipFill>
            <p:spPr>
              <a:xfrm>
                <a:off x="1660653" y="1795161"/>
                <a:ext cx="23004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5" name="Ink 134">
                <a:extLst>
                  <a:ext uri="{FF2B5EF4-FFF2-40B4-BE49-F238E27FC236}">
                    <a16:creationId xmlns:a16="http://schemas.microsoft.com/office/drawing/2014/main" id="{6F53698A-B8D0-CA09-413A-17CE53870C11}"/>
                  </a:ext>
                </a:extLst>
              </p14:cNvPr>
              <p14:cNvContentPartPr/>
              <p14:nvPr/>
            </p14:nvContentPartPr>
            <p14:xfrm>
              <a:off x="1992213" y="1777881"/>
              <a:ext cx="156240" cy="318240"/>
            </p14:xfrm>
          </p:contentPart>
        </mc:Choice>
        <mc:Fallback>
          <p:pic>
            <p:nvPicPr>
              <p:cNvPr id="135" name="Ink 134">
                <a:extLst>
                  <a:ext uri="{FF2B5EF4-FFF2-40B4-BE49-F238E27FC236}">
                    <a16:creationId xmlns:a16="http://schemas.microsoft.com/office/drawing/2014/main" id="{6F53698A-B8D0-CA09-413A-17CE53870C11}"/>
                  </a:ext>
                </a:extLst>
              </p:cNvPr>
              <p:cNvPicPr/>
              <p:nvPr/>
            </p:nvPicPr>
            <p:blipFill>
              <a:blip r:embed="rId235"/>
              <a:stretch>
                <a:fillRect/>
              </a:stretch>
            </p:blipFill>
            <p:spPr>
              <a:xfrm>
                <a:off x="1974213" y="1759881"/>
                <a:ext cx="191880" cy="35388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36" name="Ink 135">
                <a:extLst>
                  <a:ext uri="{FF2B5EF4-FFF2-40B4-BE49-F238E27FC236}">
                    <a16:creationId xmlns:a16="http://schemas.microsoft.com/office/drawing/2014/main" id="{64ABC274-48BB-1C93-A56F-4D12C7AE997C}"/>
                  </a:ext>
                </a:extLst>
              </p14:cNvPr>
              <p14:cNvContentPartPr/>
              <p14:nvPr/>
            </p14:nvContentPartPr>
            <p14:xfrm>
              <a:off x="2030013" y="1876881"/>
              <a:ext cx="214200" cy="132480"/>
            </p14:xfrm>
          </p:contentPart>
        </mc:Choice>
        <mc:Fallback>
          <p:pic>
            <p:nvPicPr>
              <p:cNvPr id="136" name="Ink 135">
                <a:extLst>
                  <a:ext uri="{FF2B5EF4-FFF2-40B4-BE49-F238E27FC236}">
                    <a16:creationId xmlns:a16="http://schemas.microsoft.com/office/drawing/2014/main" id="{64ABC274-48BB-1C93-A56F-4D12C7AE997C}"/>
                  </a:ext>
                </a:extLst>
              </p:cNvPr>
              <p:cNvPicPr/>
              <p:nvPr/>
            </p:nvPicPr>
            <p:blipFill>
              <a:blip r:embed="rId237"/>
              <a:stretch>
                <a:fillRect/>
              </a:stretch>
            </p:blipFill>
            <p:spPr>
              <a:xfrm>
                <a:off x="2012013" y="1859241"/>
                <a:ext cx="24984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37" name="Ink 136">
                <a:extLst>
                  <a:ext uri="{FF2B5EF4-FFF2-40B4-BE49-F238E27FC236}">
                    <a16:creationId xmlns:a16="http://schemas.microsoft.com/office/drawing/2014/main" id="{8A4CE9D6-97D6-88AC-8949-06246B5D8B0B}"/>
                  </a:ext>
                </a:extLst>
              </p14:cNvPr>
              <p14:cNvContentPartPr/>
              <p14:nvPr/>
            </p14:nvContentPartPr>
            <p14:xfrm>
              <a:off x="2257533" y="1768521"/>
              <a:ext cx="49320" cy="294840"/>
            </p14:xfrm>
          </p:contentPart>
        </mc:Choice>
        <mc:Fallback>
          <p:pic>
            <p:nvPicPr>
              <p:cNvPr id="137" name="Ink 136">
                <a:extLst>
                  <a:ext uri="{FF2B5EF4-FFF2-40B4-BE49-F238E27FC236}">
                    <a16:creationId xmlns:a16="http://schemas.microsoft.com/office/drawing/2014/main" id="{8A4CE9D6-97D6-88AC-8949-06246B5D8B0B}"/>
                  </a:ext>
                </a:extLst>
              </p:cNvPr>
              <p:cNvPicPr/>
              <p:nvPr/>
            </p:nvPicPr>
            <p:blipFill>
              <a:blip r:embed="rId239"/>
              <a:stretch>
                <a:fillRect/>
              </a:stretch>
            </p:blipFill>
            <p:spPr>
              <a:xfrm>
                <a:off x="2239533" y="1750521"/>
                <a:ext cx="8496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38" name="Ink 137">
                <a:extLst>
                  <a:ext uri="{FF2B5EF4-FFF2-40B4-BE49-F238E27FC236}">
                    <a16:creationId xmlns:a16="http://schemas.microsoft.com/office/drawing/2014/main" id="{C91AB9B8-A291-CDCD-A1E1-C2EF208FA420}"/>
                  </a:ext>
                </a:extLst>
              </p14:cNvPr>
              <p14:cNvContentPartPr/>
              <p14:nvPr/>
            </p14:nvContentPartPr>
            <p14:xfrm>
              <a:off x="2263293" y="1760601"/>
              <a:ext cx="198000" cy="270360"/>
            </p14:xfrm>
          </p:contentPart>
        </mc:Choice>
        <mc:Fallback>
          <p:pic>
            <p:nvPicPr>
              <p:cNvPr id="138" name="Ink 137">
                <a:extLst>
                  <a:ext uri="{FF2B5EF4-FFF2-40B4-BE49-F238E27FC236}">
                    <a16:creationId xmlns:a16="http://schemas.microsoft.com/office/drawing/2014/main" id="{C91AB9B8-A291-CDCD-A1E1-C2EF208FA420}"/>
                  </a:ext>
                </a:extLst>
              </p:cNvPr>
              <p:cNvPicPr/>
              <p:nvPr/>
            </p:nvPicPr>
            <p:blipFill>
              <a:blip r:embed="rId241"/>
              <a:stretch>
                <a:fillRect/>
              </a:stretch>
            </p:blipFill>
            <p:spPr>
              <a:xfrm>
                <a:off x="2245653" y="1742601"/>
                <a:ext cx="23364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39" name="Ink 138">
                <a:extLst>
                  <a:ext uri="{FF2B5EF4-FFF2-40B4-BE49-F238E27FC236}">
                    <a16:creationId xmlns:a16="http://schemas.microsoft.com/office/drawing/2014/main" id="{55AB4AE4-2FA0-FDD6-B3CB-6455AE9C4CB3}"/>
                  </a:ext>
                </a:extLst>
              </p14:cNvPr>
              <p14:cNvContentPartPr/>
              <p14:nvPr/>
            </p14:nvContentPartPr>
            <p14:xfrm>
              <a:off x="2531853" y="1753041"/>
              <a:ext cx="164160" cy="285120"/>
            </p14:xfrm>
          </p:contentPart>
        </mc:Choice>
        <mc:Fallback>
          <p:pic>
            <p:nvPicPr>
              <p:cNvPr id="139" name="Ink 138">
                <a:extLst>
                  <a:ext uri="{FF2B5EF4-FFF2-40B4-BE49-F238E27FC236}">
                    <a16:creationId xmlns:a16="http://schemas.microsoft.com/office/drawing/2014/main" id="{55AB4AE4-2FA0-FDD6-B3CB-6455AE9C4CB3}"/>
                  </a:ext>
                </a:extLst>
              </p:cNvPr>
              <p:cNvPicPr/>
              <p:nvPr/>
            </p:nvPicPr>
            <p:blipFill>
              <a:blip r:embed="rId243"/>
              <a:stretch>
                <a:fillRect/>
              </a:stretch>
            </p:blipFill>
            <p:spPr>
              <a:xfrm>
                <a:off x="2514213" y="1735401"/>
                <a:ext cx="19980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0" name="Ink 139">
                <a:extLst>
                  <a:ext uri="{FF2B5EF4-FFF2-40B4-BE49-F238E27FC236}">
                    <a16:creationId xmlns:a16="http://schemas.microsoft.com/office/drawing/2014/main" id="{0927B80E-0EE4-95FC-627F-D801E4DBE3E6}"/>
                  </a:ext>
                </a:extLst>
              </p14:cNvPr>
              <p14:cNvContentPartPr/>
              <p14:nvPr/>
            </p14:nvContentPartPr>
            <p14:xfrm>
              <a:off x="2518893" y="1852401"/>
              <a:ext cx="182880" cy="64080"/>
            </p14:xfrm>
          </p:contentPart>
        </mc:Choice>
        <mc:Fallback>
          <p:pic>
            <p:nvPicPr>
              <p:cNvPr id="140" name="Ink 139">
                <a:extLst>
                  <a:ext uri="{FF2B5EF4-FFF2-40B4-BE49-F238E27FC236}">
                    <a16:creationId xmlns:a16="http://schemas.microsoft.com/office/drawing/2014/main" id="{0927B80E-0EE4-95FC-627F-D801E4DBE3E6}"/>
                  </a:ext>
                </a:extLst>
              </p:cNvPr>
              <p:cNvPicPr/>
              <p:nvPr/>
            </p:nvPicPr>
            <p:blipFill>
              <a:blip r:embed="rId245"/>
              <a:stretch>
                <a:fillRect/>
              </a:stretch>
            </p:blipFill>
            <p:spPr>
              <a:xfrm>
                <a:off x="2501253" y="1834761"/>
                <a:ext cx="21852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82" name="Ink 181">
                <a:extLst>
                  <a:ext uri="{FF2B5EF4-FFF2-40B4-BE49-F238E27FC236}">
                    <a16:creationId xmlns:a16="http://schemas.microsoft.com/office/drawing/2014/main" id="{2D2BFF13-0C5A-4F8E-E928-F6A43EC0F020}"/>
                  </a:ext>
                </a:extLst>
              </p14:cNvPr>
              <p14:cNvContentPartPr/>
              <p14:nvPr/>
            </p14:nvContentPartPr>
            <p14:xfrm>
              <a:off x="2248893" y="1262361"/>
              <a:ext cx="651240" cy="482040"/>
            </p14:xfrm>
          </p:contentPart>
        </mc:Choice>
        <mc:Fallback>
          <p:pic>
            <p:nvPicPr>
              <p:cNvPr id="182" name="Ink 181">
                <a:extLst>
                  <a:ext uri="{FF2B5EF4-FFF2-40B4-BE49-F238E27FC236}">
                    <a16:creationId xmlns:a16="http://schemas.microsoft.com/office/drawing/2014/main" id="{2D2BFF13-0C5A-4F8E-E928-F6A43EC0F020}"/>
                  </a:ext>
                </a:extLst>
              </p:cNvPr>
              <p:cNvPicPr/>
              <p:nvPr/>
            </p:nvPicPr>
            <p:blipFill>
              <a:blip r:embed="rId247"/>
              <a:stretch>
                <a:fillRect/>
              </a:stretch>
            </p:blipFill>
            <p:spPr>
              <a:xfrm>
                <a:off x="2230893" y="1244721"/>
                <a:ext cx="686880" cy="51768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83" name="Ink 182">
                <a:extLst>
                  <a:ext uri="{FF2B5EF4-FFF2-40B4-BE49-F238E27FC236}">
                    <a16:creationId xmlns:a16="http://schemas.microsoft.com/office/drawing/2014/main" id="{FDE2EC48-D431-D712-E45C-17ED92AE7807}"/>
                  </a:ext>
                </a:extLst>
              </p14:cNvPr>
              <p14:cNvContentPartPr/>
              <p14:nvPr/>
            </p14:nvContentPartPr>
            <p14:xfrm>
              <a:off x="2389653" y="1465041"/>
              <a:ext cx="154080" cy="137160"/>
            </p14:xfrm>
          </p:contentPart>
        </mc:Choice>
        <mc:Fallback>
          <p:pic>
            <p:nvPicPr>
              <p:cNvPr id="183" name="Ink 182">
                <a:extLst>
                  <a:ext uri="{FF2B5EF4-FFF2-40B4-BE49-F238E27FC236}">
                    <a16:creationId xmlns:a16="http://schemas.microsoft.com/office/drawing/2014/main" id="{FDE2EC48-D431-D712-E45C-17ED92AE7807}"/>
                  </a:ext>
                </a:extLst>
              </p:cNvPr>
              <p:cNvPicPr/>
              <p:nvPr/>
            </p:nvPicPr>
            <p:blipFill>
              <a:blip r:embed="rId249"/>
              <a:stretch>
                <a:fillRect/>
              </a:stretch>
            </p:blipFill>
            <p:spPr>
              <a:xfrm>
                <a:off x="2371653" y="1447401"/>
                <a:ext cx="18972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85" name="Ink 184">
                <a:extLst>
                  <a:ext uri="{FF2B5EF4-FFF2-40B4-BE49-F238E27FC236}">
                    <a16:creationId xmlns:a16="http://schemas.microsoft.com/office/drawing/2014/main" id="{03322EB2-6750-D640-7689-232F1E551F3C}"/>
                  </a:ext>
                </a:extLst>
              </p14:cNvPr>
              <p14:cNvContentPartPr/>
              <p14:nvPr/>
            </p14:nvContentPartPr>
            <p14:xfrm>
              <a:off x="2470293" y="1451001"/>
              <a:ext cx="176040" cy="178560"/>
            </p14:xfrm>
          </p:contentPart>
        </mc:Choice>
        <mc:Fallback>
          <p:pic>
            <p:nvPicPr>
              <p:cNvPr id="185" name="Ink 184">
                <a:extLst>
                  <a:ext uri="{FF2B5EF4-FFF2-40B4-BE49-F238E27FC236}">
                    <a16:creationId xmlns:a16="http://schemas.microsoft.com/office/drawing/2014/main" id="{03322EB2-6750-D640-7689-232F1E551F3C}"/>
                  </a:ext>
                </a:extLst>
              </p:cNvPr>
              <p:cNvPicPr/>
              <p:nvPr/>
            </p:nvPicPr>
            <p:blipFill>
              <a:blip r:embed="rId251"/>
              <a:stretch>
                <a:fillRect/>
              </a:stretch>
            </p:blipFill>
            <p:spPr>
              <a:xfrm>
                <a:off x="2452653" y="1433361"/>
                <a:ext cx="21168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86" name="Ink 185">
                <a:extLst>
                  <a:ext uri="{FF2B5EF4-FFF2-40B4-BE49-F238E27FC236}">
                    <a16:creationId xmlns:a16="http://schemas.microsoft.com/office/drawing/2014/main" id="{E017D298-869B-996E-35C9-65A2D17C16BD}"/>
                  </a:ext>
                </a:extLst>
              </p14:cNvPr>
              <p14:cNvContentPartPr/>
              <p14:nvPr/>
            </p14:nvContentPartPr>
            <p14:xfrm>
              <a:off x="2713293" y="1360641"/>
              <a:ext cx="29520" cy="180720"/>
            </p14:xfrm>
          </p:contentPart>
        </mc:Choice>
        <mc:Fallback>
          <p:pic>
            <p:nvPicPr>
              <p:cNvPr id="186" name="Ink 185">
                <a:extLst>
                  <a:ext uri="{FF2B5EF4-FFF2-40B4-BE49-F238E27FC236}">
                    <a16:creationId xmlns:a16="http://schemas.microsoft.com/office/drawing/2014/main" id="{E017D298-869B-996E-35C9-65A2D17C16BD}"/>
                  </a:ext>
                </a:extLst>
              </p:cNvPr>
              <p:cNvPicPr/>
              <p:nvPr/>
            </p:nvPicPr>
            <p:blipFill>
              <a:blip r:embed="rId253"/>
              <a:stretch>
                <a:fillRect/>
              </a:stretch>
            </p:blipFill>
            <p:spPr>
              <a:xfrm>
                <a:off x="2695293" y="1343001"/>
                <a:ext cx="6516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87" name="Ink 186">
                <a:extLst>
                  <a:ext uri="{FF2B5EF4-FFF2-40B4-BE49-F238E27FC236}">
                    <a16:creationId xmlns:a16="http://schemas.microsoft.com/office/drawing/2014/main" id="{550CAE85-574F-A3CB-AF1A-A20B79601743}"/>
                  </a:ext>
                </a:extLst>
              </p14:cNvPr>
              <p14:cNvContentPartPr/>
              <p14:nvPr/>
            </p14:nvContentPartPr>
            <p14:xfrm>
              <a:off x="2496573" y="1376121"/>
              <a:ext cx="154800" cy="28080"/>
            </p14:xfrm>
          </p:contentPart>
        </mc:Choice>
        <mc:Fallback>
          <p:pic>
            <p:nvPicPr>
              <p:cNvPr id="187" name="Ink 186">
                <a:extLst>
                  <a:ext uri="{FF2B5EF4-FFF2-40B4-BE49-F238E27FC236}">
                    <a16:creationId xmlns:a16="http://schemas.microsoft.com/office/drawing/2014/main" id="{550CAE85-574F-A3CB-AF1A-A20B79601743}"/>
                  </a:ext>
                </a:extLst>
              </p:cNvPr>
              <p:cNvPicPr/>
              <p:nvPr/>
            </p:nvPicPr>
            <p:blipFill>
              <a:blip r:embed="rId255"/>
              <a:stretch>
                <a:fillRect/>
              </a:stretch>
            </p:blipFill>
            <p:spPr>
              <a:xfrm>
                <a:off x="2478933" y="1358481"/>
                <a:ext cx="19044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92" name="Ink 191">
                <a:extLst>
                  <a:ext uri="{FF2B5EF4-FFF2-40B4-BE49-F238E27FC236}">
                    <a16:creationId xmlns:a16="http://schemas.microsoft.com/office/drawing/2014/main" id="{D9A94F35-4B11-31ED-2207-CAFDBEBD75B7}"/>
                  </a:ext>
                </a:extLst>
              </p14:cNvPr>
              <p14:cNvContentPartPr/>
              <p14:nvPr/>
            </p14:nvContentPartPr>
            <p14:xfrm>
              <a:off x="1356093" y="790401"/>
              <a:ext cx="218880" cy="414360"/>
            </p14:xfrm>
          </p:contentPart>
        </mc:Choice>
        <mc:Fallback>
          <p:pic>
            <p:nvPicPr>
              <p:cNvPr id="192" name="Ink 191">
                <a:extLst>
                  <a:ext uri="{FF2B5EF4-FFF2-40B4-BE49-F238E27FC236}">
                    <a16:creationId xmlns:a16="http://schemas.microsoft.com/office/drawing/2014/main" id="{D9A94F35-4B11-31ED-2207-CAFDBEBD75B7}"/>
                  </a:ext>
                </a:extLst>
              </p:cNvPr>
              <p:cNvPicPr/>
              <p:nvPr/>
            </p:nvPicPr>
            <p:blipFill>
              <a:blip r:embed="rId257"/>
              <a:stretch>
                <a:fillRect/>
              </a:stretch>
            </p:blipFill>
            <p:spPr>
              <a:xfrm>
                <a:off x="1338453" y="772401"/>
                <a:ext cx="254520" cy="4500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93" name="Ink 192">
                <a:extLst>
                  <a:ext uri="{FF2B5EF4-FFF2-40B4-BE49-F238E27FC236}">
                    <a16:creationId xmlns:a16="http://schemas.microsoft.com/office/drawing/2014/main" id="{E32FEDB7-ADCD-DF4A-4D00-8042FBABB7A8}"/>
                  </a:ext>
                </a:extLst>
              </p14:cNvPr>
              <p14:cNvContentPartPr/>
              <p14:nvPr/>
            </p14:nvContentPartPr>
            <p14:xfrm>
              <a:off x="1672893" y="1011441"/>
              <a:ext cx="52200" cy="132120"/>
            </p14:xfrm>
          </p:contentPart>
        </mc:Choice>
        <mc:Fallback>
          <p:pic>
            <p:nvPicPr>
              <p:cNvPr id="193" name="Ink 192">
                <a:extLst>
                  <a:ext uri="{FF2B5EF4-FFF2-40B4-BE49-F238E27FC236}">
                    <a16:creationId xmlns:a16="http://schemas.microsoft.com/office/drawing/2014/main" id="{E32FEDB7-ADCD-DF4A-4D00-8042FBABB7A8}"/>
                  </a:ext>
                </a:extLst>
              </p:cNvPr>
              <p:cNvPicPr/>
              <p:nvPr/>
            </p:nvPicPr>
            <p:blipFill>
              <a:blip r:embed="rId259"/>
              <a:stretch>
                <a:fillRect/>
              </a:stretch>
            </p:blipFill>
            <p:spPr>
              <a:xfrm>
                <a:off x="1654893" y="993801"/>
                <a:ext cx="8784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94" name="Ink 193">
                <a:extLst>
                  <a:ext uri="{FF2B5EF4-FFF2-40B4-BE49-F238E27FC236}">
                    <a16:creationId xmlns:a16="http://schemas.microsoft.com/office/drawing/2014/main" id="{C07DB275-878E-1284-B1EE-2FBBCBE749DA}"/>
                  </a:ext>
                </a:extLst>
              </p14:cNvPr>
              <p14:cNvContentPartPr/>
              <p14:nvPr/>
            </p14:nvContentPartPr>
            <p14:xfrm>
              <a:off x="1819053" y="995961"/>
              <a:ext cx="137520" cy="124560"/>
            </p14:xfrm>
          </p:contentPart>
        </mc:Choice>
        <mc:Fallback>
          <p:pic>
            <p:nvPicPr>
              <p:cNvPr id="194" name="Ink 193">
                <a:extLst>
                  <a:ext uri="{FF2B5EF4-FFF2-40B4-BE49-F238E27FC236}">
                    <a16:creationId xmlns:a16="http://schemas.microsoft.com/office/drawing/2014/main" id="{C07DB275-878E-1284-B1EE-2FBBCBE749DA}"/>
                  </a:ext>
                </a:extLst>
              </p:cNvPr>
              <p:cNvPicPr/>
              <p:nvPr/>
            </p:nvPicPr>
            <p:blipFill>
              <a:blip r:embed="rId261"/>
              <a:stretch>
                <a:fillRect/>
              </a:stretch>
            </p:blipFill>
            <p:spPr>
              <a:xfrm>
                <a:off x="1801413" y="978321"/>
                <a:ext cx="17316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95" name="Ink 194">
                <a:extLst>
                  <a:ext uri="{FF2B5EF4-FFF2-40B4-BE49-F238E27FC236}">
                    <a16:creationId xmlns:a16="http://schemas.microsoft.com/office/drawing/2014/main" id="{C28045B5-83C2-97FD-F4FF-F5F9B31FF9DF}"/>
                  </a:ext>
                </a:extLst>
              </p14:cNvPr>
              <p14:cNvContentPartPr/>
              <p14:nvPr/>
            </p14:nvContentPartPr>
            <p14:xfrm>
              <a:off x="2037933" y="860241"/>
              <a:ext cx="7920" cy="293400"/>
            </p14:xfrm>
          </p:contentPart>
        </mc:Choice>
        <mc:Fallback>
          <p:pic>
            <p:nvPicPr>
              <p:cNvPr id="195" name="Ink 194">
                <a:extLst>
                  <a:ext uri="{FF2B5EF4-FFF2-40B4-BE49-F238E27FC236}">
                    <a16:creationId xmlns:a16="http://schemas.microsoft.com/office/drawing/2014/main" id="{C28045B5-83C2-97FD-F4FF-F5F9B31FF9DF}"/>
                  </a:ext>
                </a:extLst>
              </p:cNvPr>
              <p:cNvPicPr/>
              <p:nvPr/>
            </p:nvPicPr>
            <p:blipFill>
              <a:blip r:embed="rId263"/>
              <a:stretch>
                <a:fillRect/>
              </a:stretch>
            </p:blipFill>
            <p:spPr>
              <a:xfrm>
                <a:off x="2019933" y="842601"/>
                <a:ext cx="4356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96" name="Ink 195">
                <a:extLst>
                  <a:ext uri="{FF2B5EF4-FFF2-40B4-BE49-F238E27FC236}">
                    <a16:creationId xmlns:a16="http://schemas.microsoft.com/office/drawing/2014/main" id="{8E4779F2-27A2-C550-F822-DCB6199E713C}"/>
                  </a:ext>
                </a:extLst>
              </p14:cNvPr>
              <p14:cNvContentPartPr/>
              <p14:nvPr/>
            </p14:nvContentPartPr>
            <p14:xfrm>
              <a:off x="2037213" y="974361"/>
              <a:ext cx="241560" cy="126000"/>
            </p14:xfrm>
          </p:contentPart>
        </mc:Choice>
        <mc:Fallback>
          <p:pic>
            <p:nvPicPr>
              <p:cNvPr id="196" name="Ink 195">
                <a:extLst>
                  <a:ext uri="{FF2B5EF4-FFF2-40B4-BE49-F238E27FC236}">
                    <a16:creationId xmlns:a16="http://schemas.microsoft.com/office/drawing/2014/main" id="{8E4779F2-27A2-C550-F822-DCB6199E713C}"/>
                  </a:ext>
                </a:extLst>
              </p:cNvPr>
              <p:cNvPicPr/>
              <p:nvPr/>
            </p:nvPicPr>
            <p:blipFill>
              <a:blip r:embed="rId265"/>
              <a:stretch>
                <a:fillRect/>
              </a:stretch>
            </p:blipFill>
            <p:spPr>
              <a:xfrm>
                <a:off x="2019573" y="956721"/>
                <a:ext cx="27720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97" name="Ink 196">
                <a:extLst>
                  <a:ext uri="{FF2B5EF4-FFF2-40B4-BE49-F238E27FC236}">
                    <a16:creationId xmlns:a16="http://schemas.microsoft.com/office/drawing/2014/main" id="{3F77AB81-7CEF-1346-89A1-682A5533486A}"/>
                  </a:ext>
                </a:extLst>
              </p14:cNvPr>
              <p14:cNvContentPartPr/>
              <p14:nvPr/>
            </p14:nvContentPartPr>
            <p14:xfrm>
              <a:off x="2268333" y="953841"/>
              <a:ext cx="106200" cy="133200"/>
            </p14:xfrm>
          </p:contentPart>
        </mc:Choice>
        <mc:Fallback>
          <p:pic>
            <p:nvPicPr>
              <p:cNvPr id="197" name="Ink 196">
                <a:extLst>
                  <a:ext uri="{FF2B5EF4-FFF2-40B4-BE49-F238E27FC236}">
                    <a16:creationId xmlns:a16="http://schemas.microsoft.com/office/drawing/2014/main" id="{3F77AB81-7CEF-1346-89A1-682A5533486A}"/>
                  </a:ext>
                </a:extLst>
              </p:cNvPr>
              <p:cNvPicPr/>
              <p:nvPr/>
            </p:nvPicPr>
            <p:blipFill>
              <a:blip r:embed="rId267"/>
              <a:stretch>
                <a:fillRect/>
              </a:stretch>
            </p:blipFill>
            <p:spPr>
              <a:xfrm>
                <a:off x="2250693" y="935841"/>
                <a:ext cx="14184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98" name="Ink 197">
                <a:extLst>
                  <a:ext uri="{FF2B5EF4-FFF2-40B4-BE49-F238E27FC236}">
                    <a16:creationId xmlns:a16="http://schemas.microsoft.com/office/drawing/2014/main" id="{457F079F-238C-BB62-EFDC-21F1CB82C9EF}"/>
                  </a:ext>
                </a:extLst>
              </p14:cNvPr>
              <p14:cNvContentPartPr/>
              <p14:nvPr/>
            </p14:nvContentPartPr>
            <p14:xfrm>
              <a:off x="2458413" y="963561"/>
              <a:ext cx="142920" cy="140400"/>
            </p14:xfrm>
          </p:contentPart>
        </mc:Choice>
        <mc:Fallback>
          <p:pic>
            <p:nvPicPr>
              <p:cNvPr id="198" name="Ink 197">
                <a:extLst>
                  <a:ext uri="{FF2B5EF4-FFF2-40B4-BE49-F238E27FC236}">
                    <a16:creationId xmlns:a16="http://schemas.microsoft.com/office/drawing/2014/main" id="{457F079F-238C-BB62-EFDC-21F1CB82C9EF}"/>
                  </a:ext>
                </a:extLst>
              </p:cNvPr>
              <p:cNvPicPr/>
              <p:nvPr/>
            </p:nvPicPr>
            <p:blipFill>
              <a:blip r:embed="rId269"/>
              <a:stretch>
                <a:fillRect/>
              </a:stretch>
            </p:blipFill>
            <p:spPr>
              <a:xfrm>
                <a:off x="2440413" y="945921"/>
                <a:ext cx="17856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99" name="Ink 198">
                <a:extLst>
                  <a:ext uri="{FF2B5EF4-FFF2-40B4-BE49-F238E27FC236}">
                    <a16:creationId xmlns:a16="http://schemas.microsoft.com/office/drawing/2014/main" id="{B77FDDE2-3D32-40EB-9EA0-2C123D876A6F}"/>
                  </a:ext>
                </a:extLst>
              </p14:cNvPr>
              <p14:cNvContentPartPr/>
              <p14:nvPr/>
            </p14:nvContentPartPr>
            <p14:xfrm>
              <a:off x="2628333" y="808041"/>
              <a:ext cx="149400" cy="270360"/>
            </p14:xfrm>
          </p:contentPart>
        </mc:Choice>
        <mc:Fallback>
          <p:pic>
            <p:nvPicPr>
              <p:cNvPr id="199" name="Ink 198">
                <a:extLst>
                  <a:ext uri="{FF2B5EF4-FFF2-40B4-BE49-F238E27FC236}">
                    <a16:creationId xmlns:a16="http://schemas.microsoft.com/office/drawing/2014/main" id="{B77FDDE2-3D32-40EB-9EA0-2C123D876A6F}"/>
                  </a:ext>
                </a:extLst>
              </p:cNvPr>
              <p:cNvPicPr/>
              <p:nvPr/>
            </p:nvPicPr>
            <p:blipFill>
              <a:blip r:embed="rId271"/>
              <a:stretch>
                <a:fillRect/>
              </a:stretch>
            </p:blipFill>
            <p:spPr>
              <a:xfrm>
                <a:off x="2610693" y="790401"/>
                <a:ext cx="18504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200" name="Ink 199">
                <a:extLst>
                  <a:ext uri="{FF2B5EF4-FFF2-40B4-BE49-F238E27FC236}">
                    <a16:creationId xmlns:a16="http://schemas.microsoft.com/office/drawing/2014/main" id="{54083A41-9C85-9BB6-1BD3-DB748879E03A}"/>
                  </a:ext>
                </a:extLst>
              </p14:cNvPr>
              <p14:cNvContentPartPr/>
              <p14:nvPr/>
            </p14:nvContentPartPr>
            <p14:xfrm>
              <a:off x="1223613" y="1200081"/>
              <a:ext cx="1818000" cy="98280"/>
            </p14:xfrm>
          </p:contentPart>
        </mc:Choice>
        <mc:Fallback>
          <p:pic>
            <p:nvPicPr>
              <p:cNvPr id="200" name="Ink 199">
                <a:extLst>
                  <a:ext uri="{FF2B5EF4-FFF2-40B4-BE49-F238E27FC236}">
                    <a16:creationId xmlns:a16="http://schemas.microsoft.com/office/drawing/2014/main" id="{54083A41-9C85-9BB6-1BD3-DB748879E03A}"/>
                  </a:ext>
                </a:extLst>
              </p:cNvPr>
              <p:cNvPicPr/>
              <p:nvPr/>
            </p:nvPicPr>
            <p:blipFill>
              <a:blip r:embed="rId273"/>
              <a:stretch>
                <a:fillRect/>
              </a:stretch>
            </p:blipFill>
            <p:spPr>
              <a:xfrm>
                <a:off x="1205613" y="1182441"/>
                <a:ext cx="185364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202" name="Ink 201">
                <a:extLst>
                  <a:ext uri="{FF2B5EF4-FFF2-40B4-BE49-F238E27FC236}">
                    <a16:creationId xmlns:a16="http://schemas.microsoft.com/office/drawing/2014/main" id="{46246C52-B865-E153-0785-9AB11A69A5B7}"/>
                  </a:ext>
                </a:extLst>
              </p14:cNvPr>
              <p14:cNvContentPartPr/>
              <p14:nvPr/>
            </p14:nvContentPartPr>
            <p14:xfrm>
              <a:off x="2934693" y="933321"/>
              <a:ext cx="183240" cy="19080"/>
            </p14:xfrm>
          </p:contentPart>
        </mc:Choice>
        <mc:Fallback>
          <p:pic>
            <p:nvPicPr>
              <p:cNvPr id="202" name="Ink 201">
                <a:extLst>
                  <a:ext uri="{FF2B5EF4-FFF2-40B4-BE49-F238E27FC236}">
                    <a16:creationId xmlns:a16="http://schemas.microsoft.com/office/drawing/2014/main" id="{46246C52-B865-E153-0785-9AB11A69A5B7}"/>
                  </a:ext>
                </a:extLst>
              </p:cNvPr>
              <p:cNvPicPr/>
              <p:nvPr/>
            </p:nvPicPr>
            <p:blipFill>
              <a:blip r:embed="rId275"/>
              <a:stretch>
                <a:fillRect/>
              </a:stretch>
            </p:blipFill>
            <p:spPr>
              <a:xfrm>
                <a:off x="2917053" y="915321"/>
                <a:ext cx="21888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203" name="Ink 202">
                <a:extLst>
                  <a:ext uri="{FF2B5EF4-FFF2-40B4-BE49-F238E27FC236}">
                    <a16:creationId xmlns:a16="http://schemas.microsoft.com/office/drawing/2014/main" id="{876C514B-46E0-CE44-526A-50EE39FC3EFC}"/>
                  </a:ext>
                </a:extLst>
              </p14:cNvPr>
              <p14:cNvContentPartPr/>
              <p14:nvPr/>
            </p14:nvContentPartPr>
            <p14:xfrm>
              <a:off x="3248253" y="754761"/>
              <a:ext cx="209520" cy="267480"/>
            </p14:xfrm>
          </p:contentPart>
        </mc:Choice>
        <mc:Fallback>
          <p:pic>
            <p:nvPicPr>
              <p:cNvPr id="203" name="Ink 202">
                <a:extLst>
                  <a:ext uri="{FF2B5EF4-FFF2-40B4-BE49-F238E27FC236}">
                    <a16:creationId xmlns:a16="http://schemas.microsoft.com/office/drawing/2014/main" id="{876C514B-46E0-CE44-526A-50EE39FC3EFC}"/>
                  </a:ext>
                </a:extLst>
              </p:cNvPr>
              <p:cNvPicPr/>
              <p:nvPr/>
            </p:nvPicPr>
            <p:blipFill>
              <a:blip r:embed="rId277"/>
              <a:stretch>
                <a:fillRect/>
              </a:stretch>
            </p:blipFill>
            <p:spPr>
              <a:xfrm>
                <a:off x="3230613" y="737121"/>
                <a:ext cx="24516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204" name="Ink 203">
                <a:extLst>
                  <a:ext uri="{FF2B5EF4-FFF2-40B4-BE49-F238E27FC236}">
                    <a16:creationId xmlns:a16="http://schemas.microsoft.com/office/drawing/2014/main" id="{14FDFCB9-DB40-0926-24AC-B20E6DC09D5D}"/>
                  </a:ext>
                </a:extLst>
              </p14:cNvPr>
              <p14:cNvContentPartPr/>
              <p14:nvPr/>
            </p14:nvContentPartPr>
            <p14:xfrm>
              <a:off x="3465693" y="767361"/>
              <a:ext cx="147600" cy="220680"/>
            </p14:xfrm>
          </p:contentPart>
        </mc:Choice>
        <mc:Fallback>
          <p:pic>
            <p:nvPicPr>
              <p:cNvPr id="204" name="Ink 203">
                <a:extLst>
                  <a:ext uri="{FF2B5EF4-FFF2-40B4-BE49-F238E27FC236}">
                    <a16:creationId xmlns:a16="http://schemas.microsoft.com/office/drawing/2014/main" id="{14FDFCB9-DB40-0926-24AC-B20E6DC09D5D}"/>
                  </a:ext>
                </a:extLst>
              </p:cNvPr>
              <p:cNvPicPr/>
              <p:nvPr/>
            </p:nvPicPr>
            <p:blipFill>
              <a:blip r:embed="rId279"/>
              <a:stretch>
                <a:fillRect/>
              </a:stretch>
            </p:blipFill>
            <p:spPr>
              <a:xfrm>
                <a:off x="3447693" y="749361"/>
                <a:ext cx="18324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205" name="Ink 204">
                <a:extLst>
                  <a:ext uri="{FF2B5EF4-FFF2-40B4-BE49-F238E27FC236}">
                    <a16:creationId xmlns:a16="http://schemas.microsoft.com/office/drawing/2014/main" id="{976E4D22-B889-63AC-0B1B-D8DEFC1BE6EB}"/>
                  </a:ext>
                </a:extLst>
              </p14:cNvPr>
              <p14:cNvContentPartPr/>
              <p14:nvPr/>
            </p14:nvContentPartPr>
            <p14:xfrm>
              <a:off x="3679533" y="812001"/>
              <a:ext cx="105120" cy="157680"/>
            </p14:xfrm>
          </p:contentPart>
        </mc:Choice>
        <mc:Fallback>
          <p:pic>
            <p:nvPicPr>
              <p:cNvPr id="205" name="Ink 204">
                <a:extLst>
                  <a:ext uri="{FF2B5EF4-FFF2-40B4-BE49-F238E27FC236}">
                    <a16:creationId xmlns:a16="http://schemas.microsoft.com/office/drawing/2014/main" id="{976E4D22-B889-63AC-0B1B-D8DEFC1BE6EB}"/>
                  </a:ext>
                </a:extLst>
              </p:cNvPr>
              <p:cNvPicPr/>
              <p:nvPr/>
            </p:nvPicPr>
            <p:blipFill>
              <a:blip r:embed="rId281"/>
              <a:stretch>
                <a:fillRect/>
              </a:stretch>
            </p:blipFill>
            <p:spPr>
              <a:xfrm>
                <a:off x="3661893" y="794001"/>
                <a:ext cx="14076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206" name="Ink 205">
                <a:extLst>
                  <a:ext uri="{FF2B5EF4-FFF2-40B4-BE49-F238E27FC236}">
                    <a16:creationId xmlns:a16="http://schemas.microsoft.com/office/drawing/2014/main" id="{3FF88AF9-6433-2465-6A61-538F0A2988AD}"/>
                  </a:ext>
                </a:extLst>
              </p14:cNvPr>
              <p14:cNvContentPartPr/>
              <p14:nvPr/>
            </p14:nvContentPartPr>
            <p14:xfrm>
              <a:off x="3839733" y="791121"/>
              <a:ext cx="24480" cy="159120"/>
            </p14:xfrm>
          </p:contentPart>
        </mc:Choice>
        <mc:Fallback>
          <p:pic>
            <p:nvPicPr>
              <p:cNvPr id="206" name="Ink 205">
                <a:extLst>
                  <a:ext uri="{FF2B5EF4-FFF2-40B4-BE49-F238E27FC236}">
                    <a16:creationId xmlns:a16="http://schemas.microsoft.com/office/drawing/2014/main" id="{3FF88AF9-6433-2465-6A61-538F0A2988AD}"/>
                  </a:ext>
                </a:extLst>
              </p:cNvPr>
              <p:cNvPicPr/>
              <p:nvPr/>
            </p:nvPicPr>
            <p:blipFill>
              <a:blip r:embed="rId283"/>
              <a:stretch>
                <a:fillRect/>
              </a:stretch>
            </p:blipFill>
            <p:spPr>
              <a:xfrm>
                <a:off x="3821733" y="773121"/>
                <a:ext cx="6012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207" name="Ink 206">
                <a:extLst>
                  <a:ext uri="{FF2B5EF4-FFF2-40B4-BE49-F238E27FC236}">
                    <a16:creationId xmlns:a16="http://schemas.microsoft.com/office/drawing/2014/main" id="{1D4D8047-A9B6-8363-5207-254789D178F2}"/>
                  </a:ext>
                </a:extLst>
              </p14:cNvPr>
              <p14:cNvContentPartPr/>
              <p14:nvPr/>
            </p14:nvContentPartPr>
            <p14:xfrm>
              <a:off x="3854133" y="748641"/>
              <a:ext cx="158040" cy="185760"/>
            </p14:xfrm>
          </p:contentPart>
        </mc:Choice>
        <mc:Fallback>
          <p:pic>
            <p:nvPicPr>
              <p:cNvPr id="207" name="Ink 206">
                <a:extLst>
                  <a:ext uri="{FF2B5EF4-FFF2-40B4-BE49-F238E27FC236}">
                    <a16:creationId xmlns:a16="http://schemas.microsoft.com/office/drawing/2014/main" id="{1D4D8047-A9B6-8363-5207-254789D178F2}"/>
                  </a:ext>
                </a:extLst>
              </p:cNvPr>
              <p:cNvPicPr/>
              <p:nvPr/>
            </p:nvPicPr>
            <p:blipFill>
              <a:blip r:embed="rId285"/>
              <a:stretch>
                <a:fillRect/>
              </a:stretch>
            </p:blipFill>
            <p:spPr>
              <a:xfrm>
                <a:off x="3836493" y="730641"/>
                <a:ext cx="19368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208" name="Ink 207">
                <a:extLst>
                  <a:ext uri="{FF2B5EF4-FFF2-40B4-BE49-F238E27FC236}">
                    <a16:creationId xmlns:a16="http://schemas.microsoft.com/office/drawing/2014/main" id="{D92BFBBA-DDD3-72E4-01D5-FD9BC3304DF3}"/>
                  </a:ext>
                </a:extLst>
              </p14:cNvPr>
              <p14:cNvContentPartPr/>
              <p14:nvPr/>
            </p14:nvContentPartPr>
            <p14:xfrm>
              <a:off x="4129893" y="881841"/>
              <a:ext cx="18360" cy="91080"/>
            </p14:xfrm>
          </p:contentPart>
        </mc:Choice>
        <mc:Fallback>
          <p:pic>
            <p:nvPicPr>
              <p:cNvPr id="208" name="Ink 207">
                <a:extLst>
                  <a:ext uri="{FF2B5EF4-FFF2-40B4-BE49-F238E27FC236}">
                    <a16:creationId xmlns:a16="http://schemas.microsoft.com/office/drawing/2014/main" id="{D92BFBBA-DDD3-72E4-01D5-FD9BC3304DF3}"/>
                  </a:ext>
                </a:extLst>
              </p:cNvPr>
              <p:cNvPicPr/>
              <p:nvPr/>
            </p:nvPicPr>
            <p:blipFill>
              <a:blip r:embed="rId287"/>
              <a:stretch>
                <a:fillRect/>
              </a:stretch>
            </p:blipFill>
            <p:spPr>
              <a:xfrm>
                <a:off x="4111893" y="863841"/>
                <a:ext cx="5400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209" name="Ink 208">
                <a:extLst>
                  <a:ext uri="{FF2B5EF4-FFF2-40B4-BE49-F238E27FC236}">
                    <a16:creationId xmlns:a16="http://schemas.microsoft.com/office/drawing/2014/main" id="{B34A0F99-C728-9A91-DF31-BDD56755391E}"/>
                  </a:ext>
                </a:extLst>
              </p14:cNvPr>
              <p14:cNvContentPartPr/>
              <p14:nvPr/>
            </p14:nvContentPartPr>
            <p14:xfrm>
              <a:off x="4231413" y="742161"/>
              <a:ext cx="155880" cy="217080"/>
            </p14:xfrm>
          </p:contentPart>
        </mc:Choice>
        <mc:Fallback>
          <p:pic>
            <p:nvPicPr>
              <p:cNvPr id="209" name="Ink 208">
                <a:extLst>
                  <a:ext uri="{FF2B5EF4-FFF2-40B4-BE49-F238E27FC236}">
                    <a16:creationId xmlns:a16="http://schemas.microsoft.com/office/drawing/2014/main" id="{B34A0F99-C728-9A91-DF31-BDD56755391E}"/>
                  </a:ext>
                </a:extLst>
              </p:cNvPr>
              <p:cNvPicPr/>
              <p:nvPr/>
            </p:nvPicPr>
            <p:blipFill>
              <a:blip r:embed="rId289"/>
              <a:stretch>
                <a:fillRect/>
              </a:stretch>
            </p:blipFill>
            <p:spPr>
              <a:xfrm>
                <a:off x="4213773" y="724521"/>
                <a:ext cx="19152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210" name="Ink 209">
                <a:extLst>
                  <a:ext uri="{FF2B5EF4-FFF2-40B4-BE49-F238E27FC236}">
                    <a16:creationId xmlns:a16="http://schemas.microsoft.com/office/drawing/2014/main" id="{49E7D601-FAA2-6F5B-1B5E-57D511F34AF0}"/>
                  </a:ext>
                </a:extLst>
              </p14:cNvPr>
              <p14:cNvContentPartPr/>
              <p14:nvPr/>
            </p14:nvContentPartPr>
            <p14:xfrm>
              <a:off x="4442013" y="711201"/>
              <a:ext cx="209520" cy="224280"/>
            </p14:xfrm>
          </p:contentPart>
        </mc:Choice>
        <mc:Fallback>
          <p:pic>
            <p:nvPicPr>
              <p:cNvPr id="210" name="Ink 209">
                <a:extLst>
                  <a:ext uri="{FF2B5EF4-FFF2-40B4-BE49-F238E27FC236}">
                    <a16:creationId xmlns:a16="http://schemas.microsoft.com/office/drawing/2014/main" id="{49E7D601-FAA2-6F5B-1B5E-57D511F34AF0}"/>
                  </a:ext>
                </a:extLst>
              </p:cNvPr>
              <p:cNvPicPr/>
              <p:nvPr/>
            </p:nvPicPr>
            <p:blipFill>
              <a:blip r:embed="rId291"/>
              <a:stretch>
                <a:fillRect/>
              </a:stretch>
            </p:blipFill>
            <p:spPr>
              <a:xfrm>
                <a:off x="4424013" y="693201"/>
                <a:ext cx="24516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211" name="Ink 210">
                <a:extLst>
                  <a:ext uri="{FF2B5EF4-FFF2-40B4-BE49-F238E27FC236}">
                    <a16:creationId xmlns:a16="http://schemas.microsoft.com/office/drawing/2014/main" id="{31E4AD3A-CA15-E79C-8BE2-1EC2D25A3DBA}"/>
                  </a:ext>
                </a:extLst>
              </p14:cNvPr>
              <p14:cNvContentPartPr/>
              <p14:nvPr/>
            </p14:nvContentPartPr>
            <p14:xfrm>
              <a:off x="4717413" y="667281"/>
              <a:ext cx="232920" cy="238320"/>
            </p14:xfrm>
          </p:contentPart>
        </mc:Choice>
        <mc:Fallback>
          <p:pic>
            <p:nvPicPr>
              <p:cNvPr id="211" name="Ink 210">
                <a:extLst>
                  <a:ext uri="{FF2B5EF4-FFF2-40B4-BE49-F238E27FC236}">
                    <a16:creationId xmlns:a16="http://schemas.microsoft.com/office/drawing/2014/main" id="{31E4AD3A-CA15-E79C-8BE2-1EC2D25A3DBA}"/>
                  </a:ext>
                </a:extLst>
              </p:cNvPr>
              <p:cNvPicPr/>
              <p:nvPr/>
            </p:nvPicPr>
            <p:blipFill>
              <a:blip r:embed="rId293"/>
              <a:stretch>
                <a:fillRect/>
              </a:stretch>
            </p:blipFill>
            <p:spPr>
              <a:xfrm>
                <a:off x="4699413" y="649281"/>
                <a:ext cx="26856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212" name="Ink 211">
                <a:extLst>
                  <a:ext uri="{FF2B5EF4-FFF2-40B4-BE49-F238E27FC236}">
                    <a16:creationId xmlns:a16="http://schemas.microsoft.com/office/drawing/2014/main" id="{810F9317-AFCF-01DA-6A1F-C95BE37E257C}"/>
                  </a:ext>
                </a:extLst>
              </p14:cNvPr>
              <p14:cNvContentPartPr/>
              <p14:nvPr/>
            </p14:nvContentPartPr>
            <p14:xfrm>
              <a:off x="3260133" y="1049241"/>
              <a:ext cx="1809360" cy="118800"/>
            </p14:xfrm>
          </p:contentPart>
        </mc:Choice>
        <mc:Fallback>
          <p:pic>
            <p:nvPicPr>
              <p:cNvPr id="212" name="Ink 211">
                <a:extLst>
                  <a:ext uri="{FF2B5EF4-FFF2-40B4-BE49-F238E27FC236}">
                    <a16:creationId xmlns:a16="http://schemas.microsoft.com/office/drawing/2014/main" id="{810F9317-AFCF-01DA-6A1F-C95BE37E257C}"/>
                  </a:ext>
                </a:extLst>
              </p:cNvPr>
              <p:cNvPicPr/>
              <p:nvPr/>
            </p:nvPicPr>
            <p:blipFill>
              <a:blip r:embed="rId295"/>
              <a:stretch>
                <a:fillRect/>
              </a:stretch>
            </p:blipFill>
            <p:spPr>
              <a:xfrm>
                <a:off x="3242133" y="1031241"/>
                <a:ext cx="1845000" cy="154440"/>
              </a:xfrm>
              <a:prstGeom prst="rect">
                <a:avLst/>
              </a:prstGeom>
            </p:spPr>
          </p:pic>
        </mc:Fallback>
      </mc:AlternateContent>
      <p:grpSp>
        <p:nvGrpSpPr>
          <p:cNvPr id="260" name="Group 259">
            <a:extLst>
              <a:ext uri="{FF2B5EF4-FFF2-40B4-BE49-F238E27FC236}">
                <a16:creationId xmlns:a16="http://schemas.microsoft.com/office/drawing/2014/main" id="{7072BD8A-0195-DAF2-1106-C7855BEB6708}"/>
              </a:ext>
            </a:extLst>
          </p:cNvPr>
          <p:cNvGrpSpPr/>
          <p:nvPr/>
        </p:nvGrpSpPr>
        <p:grpSpPr>
          <a:xfrm>
            <a:off x="2152053" y="4517841"/>
            <a:ext cx="7268400" cy="2527920"/>
            <a:chOff x="2152053" y="4517841"/>
            <a:chExt cx="7268400" cy="2527920"/>
          </a:xfrm>
        </p:grpSpPr>
        <mc:AlternateContent xmlns:mc="http://schemas.openxmlformats.org/markup-compatibility/2006">
          <mc:Choice xmlns:p14="http://schemas.microsoft.com/office/powerpoint/2010/main" Requires="p14">
            <p:contentPart p14:bwMode="auto" r:id="rId296">
              <p14:nvContentPartPr>
                <p14:cNvPr id="155" name="Ink 154">
                  <a:extLst>
                    <a:ext uri="{FF2B5EF4-FFF2-40B4-BE49-F238E27FC236}">
                      <a16:creationId xmlns:a16="http://schemas.microsoft.com/office/drawing/2014/main" id="{62C3DB9E-AD47-E23E-E993-BEA27D7F52EF}"/>
                    </a:ext>
                  </a:extLst>
                </p14:cNvPr>
                <p14:cNvContentPartPr/>
                <p14:nvPr/>
              </p14:nvContentPartPr>
              <p14:xfrm>
                <a:off x="2152053" y="4750401"/>
                <a:ext cx="287640" cy="330480"/>
              </p14:xfrm>
            </p:contentPart>
          </mc:Choice>
          <mc:Fallback>
            <p:pic>
              <p:nvPicPr>
                <p:cNvPr id="155" name="Ink 154">
                  <a:extLst>
                    <a:ext uri="{FF2B5EF4-FFF2-40B4-BE49-F238E27FC236}">
                      <a16:creationId xmlns:a16="http://schemas.microsoft.com/office/drawing/2014/main" id="{62C3DB9E-AD47-E23E-E993-BEA27D7F52EF}"/>
                    </a:ext>
                  </a:extLst>
                </p:cNvPr>
                <p:cNvPicPr/>
                <p:nvPr/>
              </p:nvPicPr>
              <p:blipFill>
                <a:blip r:embed="rId297"/>
                <a:stretch>
                  <a:fillRect/>
                </a:stretch>
              </p:blipFill>
              <p:spPr>
                <a:xfrm>
                  <a:off x="2134053" y="4732761"/>
                  <a:ext cx="323280" cy="36612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56" name="Ink 155">
                  <a:extLst>
                    <a:ext uri="{FF2B5EF4-FFF2-40B4-BE49-F238E27FC236}">
                      <a16:creationId xmlns:a16="http://schemas.microsoft.com/office/drawing/2014/main" id="{DC846727-19E2-663C-1ACA-0352B4151834}"/>
                    </a:ext>
                  </a:extLst>
                </p14:cNvPr>
                <p14:cNvContentPartPr/>
                <p14:nvPr/>
              </p14:nvContentPartPr>
              <p14:xfrm>
                <a:off x="2302533" y="5112561"/>
                <a:ext cx="15120" cy="291960"/>
              </p14:xfrm>
            </p:contentPart>
          </mc:Choice>
          <mc:Fallback>
            <p:pic>
              <p:nvPicPr>
                <p:cNvPr id="156" name="Ink 155">
                  <a:extLst>
                    <a:ext uri="{FF2B5EF4-FFF2-40B4-BE49-F238E27FC236}">
                      <a16:creationId xmlns:a16="http://schemas.microsoft.com/office/drawing/2014/main" id="{DC846727-19E2-663C-1ACA-0352B4151834}"/>
                    </a:ext>
                  </a:extLst>
                </p:cNvPr>
                <p:cNvPicPr/>
                <p:nvPr/>
              </p:nvPicPr>
              <p:blipFill>
                <a:blip r:embed="rId299"/>
                <a:stretch>
                  <a:fillRect/>
                </a:stretch>
              </p:blipFill>
              <p:spPr>
                <a:xfrm>
                  <a:off x="2284893" y="5094561"/>
                  <a:ext cx="5076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57" name="Ink 156">
                  <a:extLst>
                    <a:ext uri="{FF2B5EF4-FFF2-40B4-BE49-F238E27FC236}">
                      <a16:creationId xmlns:a16="http://schemas.microsoft.com/office/drawing/2014/main" id="{7289351A-1DEE-E3A3-C87E-6EE6732BA8CA}"/>
                    </a:ext>
                  </a:extLst>
                </p14:cNvPr>
                <p14:cNvContentPartPr/>
                <p14:nvPr/>
              </p14:nvContentPartPr>
              <p14:xfrm>
                <a:off x="2216493" y="5207241"/>
                <a:ext cx="79920" cy="29160"/>
              </p14:xfrm>
            </p:contentPart>
          </mc:Choice>
          <mc:Fallback>
            <p:pic>
              <p:nvPicPr>
                <p:cNvPr id="157" name="Ink 156">
                  <a:extLst>
                    <a:ext uri="{FF2B5EF4-FFF2-40B4-BE49-F238E27FC236}">
                      <a16:creationId xmlns:a16="http://schemas.microsoft.com/office/drawing/2014/main" id="{7289351A-1DEE-E3A3-C87E-6EE6732BA8CA}"/>
                    </a:ext>
                  </a:extLst>
                </p:cNvPr>
                <p:cNvPicPr/>
                <p:nvPr/>
              </p:nvPicPr>
              <p:blipFill>
                <a:blip r:embed="rId301"/>
                <a:stretch>
                  <a:fillRect/>
                </a:stretch>
              </p:blipFill>
              <p:spPr>
                <a:xfrm>
                  <a:off x="2198853" y="5189601"/>
                  <a:ext cx="11556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58" name="Ink 157">
                  <a:extLst>
                    <a:ext uri="{FF2B5EF4-FFF2-40B4-BE49-F238E27FC236}">
                      <a16:creationId xmlns:a16="http://schemas.microsoft.com/office/drawing/2014/main" id="{69D66A2D-392F-F8F5-7307-0A1BE900D0E2}"/>
                    </a:ext>
                  </a:extLst>
                </p14:cNvPr>
                <p14:cNvContentPartPr/>
                <p14:nvPr/>
              </p14:nvContentPartPr>
              <p14:xfrm>
                <a:off x="2216493" y="5308401"/>
                <a:ext cx="63360" cy="88560"/>
              </p14:xfrm>
            </p:contentPart>
          </mc:Choice>
          <mc:Fallback>
            <p:pic>
              <p:nvPicPr>
                <p:cNvPr id="158" name="Ink 157">
                  <a:extLst>
                    <a:ext uri="{FF2B5EF4-FFF2-40B4-BE49-F238E27FC236}">
                      <a16:creationId xmlns:a16="http://schemas.microsoft.com/office/drawing/2014/main" id="{69D66A2D-392F-F8F5-7307-0A1BE900D0E2}"/>
                    </a:ext>
                  </a:extLst>
                </p:cNvPr>
                <p:cNvPicPr/>
                <p:nvPr/>
              </p:nvPicPr>
              <p:blipFill>
                <a:blip r:embed="rId303"/>
                <a:stretch>
                  <a:fillRect/>
                </a:stretch>
              </p:blipFill>
              <p:spPr>
                <a:xfrm>
                  <a:off x="2198493" y="5290401"/>
                  <a:ext cx="9900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59" name="Ink 158">
                  <a:extLst>
                    <a:ext uri="{FF2B5EF4-FFF2-40B4-BE49-F238E27FC236}">
                      <a16:creationId xmlns:a16="http://schemas.microsoft.com/office/drawing/2014/main" id="{BA7D6C47-2F63-F30A-4062-8535C3A38538}"/>
                    </a:ext>
                  </a:extLst>
                </p14:cNvPr>
                <p14:cNvContentPartPr/>
                <p14:nvPr/>
              </p14:nvContentPartPr>
              <p14:xfrm>
                <a:off x="2312253" y="5209041"/>
                <a:ext cx="84240" cy="100080"/>
              </p14:xfrm>
            </p:contentPart>
          </mc:Choice>
          <mc:Fallback>
            <p:pic>
              <p:nvPicPr>
                <p:cNvPr id="159" name="Ink 158">
                  <a:extLst>
                    <a:ext uri="{FF2B5EF4-FFF2-40B4-BE49-F238E27FC236}">
                      <a16:creationId xmlns:a16="http://schemas.microsoft.com/office/drawing/2014/main" id="{BA7D6C47-2F63-F30A-4062-8535C3A38538}"/>
                    </a:ext>
                  </a:extLst>
                </p:cNvPr>
                <p:cNvPicPr/>
                <p:nvPr/>
              </p:nvPicPr>
              <p:blipFill>
                <a:blip r:embed="rId305"/>
                <a:stretch>
                  <a:fillRect/>
                </a:stretch>
              </p:blipFill>
              <p:spPr>
                <a:xfrm>
                  <a:off x="2294613" y="5191401"/>
                  <a:ext cx="11988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60" name="Ink 159">
                  <a:extLst>
                    <a:ext uri="{FF2B5EF4-FFF2-40B4-BE49-F238E27FC236}">
                      <a16:creationId xmlns:a16="http://schemas.microsoft.com/office/drawing/2014/main" id="{33F02449-8ED9-D00B-6CCF-3C5782D5153C}"/>
                    </a:ext>
                  </a:extLst>
                </p14:cNvPr>
                <p14:cNvContentPartPr/>
                <p14:nvPr/>
              </p14:nvContentPartPr>
              <p14:xfrm>
                <a:off x="2328813" y="5337561"/>
                <a:ext cx="65160" cy="41760"/>
              </p14:xfrm>
            </p:contentPart>
          </mc:Choice>
          <mc:Fallback>
            <p:pic>
              <p:nvPicPr>
                <p:cNvPr id="160" name="Ink 159">
                  <a:extLst>
                    <a:ext uri="{FF2B5EF4-FFF2-40B4-BE49-F238E27FC236}">
                      <a16:creationId xmlns:a16="http://schemas.microsoft.com/office/drawing/2014/main" id="{33F02449-8ED9-D00B-6CCF-3C5782D5153C}"/>
                    </a:ext>
                  </a:extLst>
                </p:cNvPr>
                <p:cNvPicPr/>
                <p:nvPr/>
              </p:nvPicPr>
              <p:blipFill>
                <a:blip r:embed="rId307"/>
                <a:stretch>
                  <a:fillRect/>
                </a:stretch>
              </p:blipFill>
              <p:spPr>
                <a:xfrm>
                  <a:off x="2311173" y="5319561"/>
                  <a:ext cx="10080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04" name="Ink 103">
                  <a:extLst>
                    <a:ext uri="{FF2B5EF4-FFF2-40B4-BE49-F238E27FC236}">
                      <a16:creationId xmlns:a16="http://schemas.microsoft.com/office/drawing/2014/main" id="{AC2E2BAD-3AC9-3D69-823B-D17D9F1FE005}"/>
                    </a:ext>
                  </a:extLst>
                </p14:cNvPr>
                <p14:cNvContentPartPr/>
                <p14:nvPr/>
              </p14:nvContentPartPr>
              <p14:xfrm>
                <a:off x="4534533" y="5137401"/>
                <a:ext cx="3882240" cy="368280"/>
              </p14:xfrm>
            </p:contentPart>
          </mc:Choice>
          <mc:Fallback>
            <p:pic>
              <p:nvPicPr>
                <p:cNvPr id="104" name="Ink 103">
                  <a:extLst>
                    <a:ext uri="{FF2B5EF4-FFF2-40B4-BE49-F238E27FC236}">
                      <a16:creationId xmlns:a16="http://schemas.microsoft.com/office/drawing/2014/main" id="{AC2E2BAD-3AC9-3D69-823B-D17D9F1FE005}"/>
                    </a:ext>
                  </a:extLst>
                </p:cNvPr>
                <p:cNvPicPr/>
                <p:nvPr/>
              </p:nvPicPr>
              <p:blipFill>
                <a:blip r:embed="rId309"/>
                <a:stretch>
                  <a:fillRect/>
                </a:stretch>
              </p:blipFill>
              <p:spPr>
                <a:xfrm>
                  <a:off x="4516533" y="5119401"/>
                  <a:ext cx="3917880" cy="40392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05" name="Ink 104">
                  <a:extLst>
                    <a:ext uri="{FF2B5EF4-FFF2-40B4-BE49-F238E27FC236}">
                      <a16:creationId xmlns:a16="http://schemas.microsoft.com/office/drawing/2014/main" id="{63680690-4582-5421-CCC9-ADCF394192F9}"/>
                    </a:ext>
                  </a:extLst>
                </p14:cNvPr>
                <p14:cNvContentPartPr/>
                <p14:nvPr/>
              </p14:nvContentPartPr>
              <p14:xfrm>
                <a:off x="6253173" y="5577321"/>
                <a:ext cx="216000" cy="225720"/>
              </p14:xfrm>
            </p:contentPart>
          </mc:Choice>
          <mc:Fallback>
            <p:pic>
              <p:nvPicPr>
                <p:cNvPr id="105" name="Ink 104">
                  <a:extLst>
                    <a:ext uri="{FF2B5EF4-FFF2-40B4-BE49-F238E27FC236}">
                      <a16:creationId xmlns:a16="http://schemas.microsoft.com/office/drawing/2014/main" id="{63680690-4582-5421-CCC9-ADCF394192F9}"/>
                    </a:ext>
                  </a:extLst>
                </p:cNvPr>
                <p:cNvPicPr/>
                <p:nvPr/>
              </p:nvPicPr>
              <p:blipFill>
                <a:blip r:embed="rId311"/>
                <a:stretch>
                  <a:fillRect/>
                </a:stretch>
              </p:blipFill>
              <p:spPr>
                <a:xfrm>
                  <a:off x="6235173" y="5559681"/>
                  <a:ext cx="25164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06" name="Ink 105">
                  <a:extLst>
                    <a:ext uri="{FF2B5EF4-FFF2-40B4-BE49-F238E27FC236}">
                      <a16:creationId xmlns:a16="http://schemas.microsoft.com/office/drawing/2014/main" id="{1AF66DF7-4914-1FFA-9405-3B2F625A6BE1}"/>
                    </a:ext>
                  </a:extLst>
                </p14:cNvPr>
                <p14:cNvContentPartPr/>
                <p14:nvPr/>
              </p14:nvContentPartPr>
              <p14:xfrm>
                <a:off x="6316893" y="5672361"/>
                <a:ext cx="191520" cy="61920"/>
              </p14:xfrm>
            </p:contentPart>
          </mc:Choice>
          <mc:Fallback>
            <p:pic>
              <p:nvPicPr>
                <p:cNvPr id="106" name="Ink 105">
                  <a:extLst>
                    <a:ext uri="{FF2B5EF4-FFF2-40B4-BE49-F238E27FC236}">
                      <a16:creationId xmlns:a16="http://schemas.microsoft.com/office/drawing/2014/main" id="{1AF66DF7-4914-1FFA-9405-3B2F625A6BE1}"/>
                    </a:ext>
                  </a:extLst>
                </p:cNvPr>
                <p:cNvPicPr/>
                <p:nvPr/>
              </p:nvPicPr>
              <p:blipFill>
                <a:blip r:embed="rId313"/>
                <a:stretch>
                  <a:fillRect/>
                </a:stretch>
              </p:blipFill>
              <p:spPr>
                <a:xfrm>
                  <a:off x="6298893" y="5654361"/>
                  <a:ext cx="22716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07" name="Ink 106">
                  <a:extLst>
                    <a:ext uri="{FF2B5EF4-FFF2-40B4-BE49-F238E27FC236}">
                      <a16:creationId xmlns:a16="http://schemas.microsoft.com/office/drawing/2014/main" id="{3ADB7ABB-BAAF-B37C-96EF-A6E902B9CDC7}"/>
                    </a:ext>
                  </a:extLst>
                </p14:cNvPr>
                <p14:cNvContentPartPr/>
                <p14:nvPr/>
              </p14:nvContentPartPr>
              <p14:xfrm>
                <a:off x="6578613" y="5571921"/>
                <a:ext cx="138240" cy="222840"/>
              </p14:xfrm>
            </p:contentPart>
          </mc:Choice>
          <mc:Fallback>
            <p:pic>
              <p:nvPicPr>
                <p:cNvPr id="107" name="Ink 106">
                  <a:extLst>
                    <a:ext uri="{FF2B5EF4-FFF2-40B4-BE49-F238E27FC236}">
                      <a16:creationId xmlns:a16="http://schemas.microsoft.com/office/drawing/2014/main" id="{3ADB7ABB-BAAF-B37C-96EF-A6E902B9CDC7}"/>
                    </a:ext>
                  </a:extLst>
                </p:cNvPr>
                <p:cNvPicPr/>
                <p:nvPr/>
              </p:nvPicPr>
              <p:blipFill>
                <a:blip r:embed="rId315"/>
                <a:stretch>
                  <a:fillRect/>
                </a:stretch>
              </p:blipFill>
              <p:spPr>
                <a:xfrm>
                  <a:off x="6560973" y="5553921"/>
                  <a:ext cx="17388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08" name="Ink 107">
                  <a:extLst>
                    <a:ext uri="{FF2B5EF4-FFF2-40B4-BE49-F238E27FC236}">
                      <a16:creationId xmlns:a16="http://schemas.microsoft.com/office/drawing/2014/main" id="{199510C1-2D5A-4C83-2694-CE50FBE95E7A}"/>
                    </a:ext>
                  </a:extLst>
                </p14:cNvPr>
                <p14:cNvContentPartPr/>
                <p14:nvPr/>
              </p14:nvContentPartPr>
              <p14:xfrm>
                <a:off x="6811173" y="5547801"/>
                <a:ext cx="24480" cy="243000"/>
              </p14:xfrm>
            </p:contentPart>
          </mc:Choice>
          <mc:Fallback>
            <p:pic>
              <p:nvPicPr>
                <p:cNvPr id="108" name="Ink 107">
                  <a:extLst>
                    <a:ext uri="{FF2B5EF4-FFF2-40B4-BE49-F238E27FC236}">
                      <a16:creationId xmlns:a16="http://schemas.microsoft.com/office/drawing/2014/main" id="{199510C1-2D5A-4C83-2694-CE50FBE95E7A}"/>
                    </a:ext>
                  </a:extLst>
                </p:cNvPr>
                <p:cNvPicPr/>
                <p:nvPr/>
              </p:nvPicPr>
              <p:blipFill>
                <a:blip r:embed="rId317"/>
                <a:stretch>
                  <a:fillRect/>
                </a:stretch>
              </p:blipFill>
              <p:spPr>
                <a:xfrm>
                  <a:off x="6793173" y="5529801"/>
                  <a:ext cx="6012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10" name="Ink 109">
                  <a:extLst>
                    <a:ext uri="{FF2B5EF4-FFF2-40B4-BE49-F238E27FC236}">
                      <a16:creationId xmlns:a16="http://schemas.microsoft.com/office/drawing/2014/main" id="{E0F0F861-ADA0-A48A-6CA4-FDD4EB5042AF}"/>
                    </a:ext>
                  </a:extLst>
                </p14:cNvPr>
                <p14:cNvContentPartPr/>
                <p14:nvPr/>
              </p14:nvContentPartPr>
              <p14:xfrm>
                <a:off x="6919893" y="4918161"/>
                <a:ext cx="2500560" cy="1522800"/>
              </p14:xfrm>
            </p:contentPart>
          </mc:Choice>
          <mc:Fallback>
            <p:pic>
              <p:nvPicPr>
                <p:cNvPr id="110" name="Ink 109">
                  <a:extLst>
                    <a:ext uri="{FF2B5EF4-FFF2-40B4-BE49-F238E27FC236}">
                      <a16:creationId xmlns:a16="http://schemas.microsoft.com/office/drawing/2014/main" id="{E0F0F861-ADA0-A48A-6CA4-FDD4EB5042AF}"/>
                    </a:ext>
                  </a:extLst>
                </p:cNvPr>
                <p:cNvPicPr/>
                <p:nvPr/>
              </p:nvPicPr>
              <p:blipFill>
                <a:blip r:embed="rId319"/>
                <a:stretch>
                  <a:fillRect/>
                </a:stretch>
              </p:blipFill>
              <p:spPr>
                <a:xfrm>
                  <a:off x="6902253" y="4900521"/>
                  <a:ext cx="2536200" cy="155844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11" name="Ink 110">
                  <a:extLst>
                    <a:ext uri="{FF2B5EF4-FFF2-40B4-BE49-F238E27FC236}">
                      <a16:creationId xmlns:a16="http://schemas.microsoft.com/office/drawing/2014/main" id="{FAF0C840-D445-5C50-DA24-B59DDB1ED7DC}"/>
                    </a:ext>
                  </a:extLst>
                </p14:cNvPr>
                <p14:cNvContentPartPr/>
                <p14:nvPr/>
              </p14:nvContentPartPr>
              <p14:xfrm>
                <a:off x="6820893" y="5904201"/>
                <a:ext cx="359640" cy="198720"/>
              </p14:xfrm>
            </p:contentPart>
          </mc:Choice>
          <mc:Fallback>
            <p:pic>
              <p:nvPicPr>
                <p:cNvPr id="111" name="Ink 110">
                  <a:extLst>
                    <a:ext uri="{FF2B5EF4-FFF2-40B4-BE49-F238E27FC236}">
                      <a16:creationId xmlns:a16="http://schemas.microsoft.com/office/drawing/2014/main" id="{FAF0C840-D445-5C50-DA24-B59DDB1ED7DC}"/>
                    </a:ext>
                  </a:extLst>
                </p:cNvPr>
                <p:cNvPicPr/>
                <p:nvPr/>
              </p:nvPicPr>
              <p:blipFill>
                <a:blip r:embed="rId321"/>
                <a:stretch>
                  <a:fillRect/>
                </a:stretch>
              </p:blipFill>
              <p:spPr>
                <a:xfrm>
                  <a:off x="6802893" y="5886561"/>
                  <a:ext cx="39528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13" name="Ink 112">
                  <a:extLst>
                    <a:ext uri="{FF2B5EF4-FFF2-40B4-BE49-F238E27FC236}">
                      <a16:creationId xmlns:a16="http://schemas.microsoft.com/office/drawing/2014/main" id="{053910FC-77D5-38FA-A4E0-4FB83B75247C}"/>
                    </a:ext>
                  </a:extLst>
                </p14:cNvPr>
                <p14:cNvContentPartPr/>
                <p14:nvPr/>
              </p14:nvContentPartPr>
              <p14:xfrm>
                <a:off x="6796053" y="5899161"/>
                <a:ext cx="426960" cy="182160"/>
              </p14:xfrm>
            </p:contentPart>
          </mc:Choice>
          <mc:Fallback>
            <p:pic>
              <p:nvPicPr>
                <p:cNvPr id="113" name="Ink 112">
                  <a:extLst>
                    <a:ext uri="{FF2B5EF4-FFF2-40B4-BE49-F238E27FC236}">
                      <a16:creationId xmlns:a16="http://schemas.microsoft.com/office/drawing/2014/main" id="{053910FC-77D5-38FA-A4E0-4FB83B75247C}"/>
                    </a:ext>
                  </a:extLst>
                </p:cNvPr>
                <p:cNvPicPr/>
                <p:nvPr/>
              </p:nvPicPr>
              <p:blipFill>
                <a:blip r:embed="rId323"/>
                <a:stretch>
                  <a:fillRect/>
                </a:stretch>
              </p:blipFill>
              <p:spPr>
                <a:xfrm>
                  <a:off x="6778053" y="5881521"/>
                  <a:ext cx="46260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95" name="Ink 94">
                  <a:extLst>
                    <a:ext uri="{FF2B5EF4-FFF2-40B4-BE49-F238E27FC236}">
                      <a16:creationId xmlns:a16="http://schemas.microsoft.com/office/drawing/2014/main" id="{5C4DB570-2838-24DD-F03E-E6AB316150F3}"/>
                    </a:ext>
                  </a:extLst>
                </p14:cNvPr>
                <p14:cNvContentPartPr/>
                <p14:nvPr/>
              </p14:nvContentPartPr>
              <p14:xfrm>
                <a:off x="5664213" y="4523601"/>
                <a:ext cx="434520" cy="462240"/>
              </p14:xfrm>
            </p:contentPart>
          </mc:Choice>
          <mc:Fallback>
            <p:pic>
              <p:nvPicPr>
                <p:cNvPr id="95" name="Ink 94">
                  <a:extLst>
                    <a:ext uri="{FF2B5EF4-FFF2-40B4-BE49-F238E27FC236}">
                      <a16:creationId xmlns:a16="http://schemas.microsoft.com/office/drawing/2014/main" id="{5C4DB570-2838-24DD-F03E-E6AB316150F3}"/>
                    </a:ext>
                  </a:extLst>
                </p:cNvPr>
                <p:cNvPicPr/>
                <p:nvPr/>
              </p:nvPicPr>
              <p:blipFill>
                <a:blip r:embed="rId325"/>
                <a:stretch>
                  <a:fillRect/>
                </a:stretch>
              </p:blipFill>
              <p:spPr>
                <a:xfrm>
                  <a:off x="5646573" y="4505601"/>
                  <a:ext cx="470160" cy="49788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96" name="Ink 95">
                  <a:extLst>
                    <a:ext uri="{FF2B5EF4-FFF2-40B4-BE49-F238E27FC236}">
                      <a16:creationId xmlns:a16="http://schemas.microsoft.com/office/drawing/2014/main" id="{8753D933-B607-F6DD-8778-96C3FF6FA59A}"/>
                    </a:ext>
                  </a:extLst>
                </p14:cNvPr>
                <p14:cNvContentPartPr/>
                <p14:nvPr/>
              </p14:nvContentPartPr>
              <p14:xfrm>
                <a:off x="5860773" y="4639161"/>
                <a:ext cx="167760" cy="38880"/>
              </p14:xfrm>
            </p:contentPart>
          </mc:Choice>
          <mc:Fallback>
            <p:pic>
              <p:nvPicPr>
                <p:cNvPr id="96" name="Ink 95">
                  <a:extLst>
                    <a:ext uri="{FF2B5EF4-FFF2-40B4-BE49-F238E27FC236}">
                      <a16:creationId xmlns:a16="http://schemas.microsoft.com/office/drawing/2014/main" id="{8753D933-B607-F6DD-8778-96C3FF6FA59A}"/>
                    </a:ext>
                  </a:extLst>
                </p:cNvPr>
                <p:cNvPicPr/>
                <p:nvPr/>
              </p:nvPicPr>
              <p:blipFill>
                <a:blip r:embed="rId327"/>
                <a:stretch>
                  <a:fillRect/>
                </a:stretch>
              </p:blipFill>
              <p:spPr>
                <a:xfrm>
                  <a:off x="5842773" y="4621161"/>
                  <a:ext cx="20340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97" name="Ink 96">
                  <a:extLst>
                    <a:ext uri="{FF2B5EF4-FFF2-40B4-BE49-F238E27FC236}">
                      <a16:creationId xmlns:a16="http://schemas.microsoft.com/office/drawing/2014/main" id="{95DD6F3E-360C-1712-B892-4759A01A255C}"/>
                    </a:ext>
                  </a:extLst>
                </p14:cNvPr>
                <p14:cNvContentPartPr/>
                <p14:nvPr/>
              </p14:nvContentPartPr>
              <p14:xfrm>
                <a:off x="5856813" y="4700721"/>
                <a:ext cx="160560" cy="30600"/>
              </p14:xfrm>
            </p:contentPart>
          </mc:Choice>
          <mc:Fallback>
            <p:pic>
              <p:nvPicPr>
                <p:cNvPr id="97" name="Ink 96">
                  <a:extLst>
                    <a:ext uri="{FF2B5EF4-FFF2-40B4-BE49-F238E27FC236}">
                      <a16:creationId xmlns:a16="http://schemas.microsoft.com/office/drawing/2014/main" id="{95DD6F3E-360C-1712-B892-4759A01A255C}"/>
                    </a:ext>
                  </a:extLst>
                </p:cNvPr>
                <p:cNvPicPr/>
                <p:nvPr/>
              </p:nvPicPr>
              <p:blipFill>
                <a:blip r:embed="rId329"/>
                <a:stretch>
                  <a:fillRect/>
                </a:stretch>
              </p:blipFill>
              <p:spPr>
                <a:xfrm>
                  <a:off x="5839173" y="4683081"/>
                  <a:ext cx="19620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98" name="Ink 97">
                  <a:extLst>
                    <a:ext uri="{FF2B5EF4-FFF2-40B4-BE49-F238E27FC236}">
                      <a16:creationId xmlns:a16="http://schemas.microsoft.com/office/drawing/2014/main" id="{E048BD43-2093-D115-EDEB-4A589808570E}"/>
                    </a:ext>
                  </a:extLst>
                </p14:cNvPr>
                <p14:cNvContentPartPr/>
                <p14:nvPr/>
              </p14:nvContentPartPr>
              <p14:xfrm>
                <a:off x="5856453" y="4794681"/>
                <a:ext cx="135720" cy="12960"/>
              </p14:xfrm>
            </p:contentPart>
          </mc:Choice>
          <mc:Fallback>
            <p:pic>
              <p:nvPicPr>
                <p:cNvPr id="98" name="Ink 97">
                  <a:extLst>
                    <a:ext uri="{FF2B5EF4-FFF2-40B4-BE49-F238E27FC236}">
                      <a16:creationId xmlns:a16="http://schemas.microsoft.com/office/drawing/2014/main" id="{E048BD43-2093-D115-EDEB-4A589808570E}"/>
                    </a:ext>
                  </a:extLst>
                </p:cNvPr>
                <p:cNvPicPr/>
                <p:nvPr/>
              </p:nvPicPr>
              <p:blipFill>
                <a:blip r:embed="rId331"/>
                <a:stretch>
                  <a:fillRect/>
                </a:stretch>
              </p:blipFill>
              <p:spPr>
                <a:xfrm>
                  <a:off x="5838813" y="4777041"/>
                  <a:ext cx="17136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99" name="Ink 98">
                  <a:extLst>
                    <a:ext uri="{FF2B5EF4-FFF2-40B4-BE49-F238E27FC236}">
                      <a16:creationId xmlns:a16="http://schemas.microsoft.com/office/drawing/2014/main" id="{49A8947E-A35F-E4BA-C5EF-D702C5B97AC0}"/>
                    </a:ext>
                  </a:extLst>
                </p14:cNvPr>
                <p14:cNvContentPartPr/>
                <p14:nvPr/>
              </p14:nvContentPartPr>
              <p14:xfrm>
                <a:off x="6621093" y="4525401"/>
                <a:ext cx="488880" cy="468720"/>
              </p14:xfrm>
            </p:contentPart>
          </mc:Choice>
          <mc:Fallback>
            <p:pic>
              <p:nvPicPr>
                <p:cNvPr id="99" name="Ink 98">
                  <a:extLst>
                    <a:ext uri="{FF2B5EF4-FFF2-40B4-BE49-F238E27FC236}">
                      <a16:creationId xmlns:a16="http://schemas.microsoft.com/office/drawing/2014/main" id="{49A8947E-A35F-E4BA-C5EF-D702C5B97AC0}"/>
                    </a:ext>
                  </a:extLst>
                </p:cNvPr>
                <p:cNvPicPr/>
                <p:nvPr/>
              </p:nvPicPr>
              <p:blipFill>
                <a:blip r:embed="rId333"/>
                <a:stretch>
                  <a:fillRect/>
                </a:stretch>
              </p:blipFill>
              <p:spPr>
                <a:xfrm>
                  <a:off x="6603453" y="4507401"/>
                  <a:ext cx="524520" cy="50436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01" name="Ink 100">
                  <a:extLst>
                    <a:ext uri="{FF2B5EF4-FFF2-40B4-BE49-F238E27FC236}">
                      <a16:creationId xmlns:a16="http://schemas.microsoft.com/office/drawing/2014/main" id="{CB95035F-504F-47AF-F16B-2A1AB5CD6FE3}"/>
                    </a:ext>
                  </a:extLst>
                </p14:cNvPr>
                <p14:cNvContentPartPr/>
                <p14:nvPr/>
              </p14:nvContentPartPr>
              <p14:xfrm>
                <a:off x="7859853" y="4692441"/>
                <a:ext cx="129600" cy="129240"/>
              </p14:xfrm>
            </p:contentPart>
          </mc:Choice>
          <mc:Fallback>
            <p:pic>
              <p:nvPicPr>
                <p:cNvPr id="101" name="Ink 100">
                  <a:extLst>
                    <a:ext uri="{FF2B5EF4-FFF2-40B4-BE49-F238E27FC236}">
                      <a16:creationId xmlns:a16="http://schemas.microsoft.com/office/drawing/2014/main" id="{CB95035F-504F-47AF-F16B-2A1AB5CD6FE3}"/>
                    </a:ext>
                  </a:extLst>
                </p:cNvPr>
                <p:cNvPicPr/>
                <p:nvPr/>
              </p:nvPicPr>
              <p:blipFill>
                <a:blip r:embed="rId335"/>
                <a:stretch>
                  <a:fillRect/>
                </a:stretch>
              </p:blipFill>
              <p:spPr>
                <a:xfrm>
                  <a:off x="7841853" y="4674801"/>
                  <a:ext cx="16524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102" name="Ink 101">
                  <a:extLst>
                    <a:ext uri="{FF2B5EF4-FFF2-40B4-BE49-F238E27FC236}">
                      <a16:creationId xmlns:a16="http://schemas.microsoft.com/office/drawing/2014/main" id="{622E3137-96C6-A856-7528-EC1EF3F49F74}"/>
                    </a:ext>
                  </a:extLst>
                </p14:cNvPr>
                <p14:cNvContentPartPr/>
                <p14:nvPr/>
              </p14:nvContentPartPr>
              <p14:xfrm>
                <a:off x="7674453" y="4517841"/>
                <a:ext cx="514800" cy="505080"/>
              </p14:xfrm>
            </p:contentPart>
          </mc:Choice>
          <mc:Fallback>
            <p:pic>
              <p:nvPicPr>
                <p:cNvPr id="102" name="Ink 101">
                  <a:extLst>
                    <a:ext uri="{FF2B5EF4-FFF2-40B4-BE49-F238E27FC236}">
                      <a16:creationId xmlns:a16="http://schemas.microsoft.com/office/drawing/2014/main" id="{622E3137-96C6-A856-7528-EC1EF3F49F74}"/>
                    </a:ext>
                  </a:extLst>
                </p:cNvPr>
                <p:cNvPicPr/>
                <p:nvPr/>
              </p:nvPicPr>
              <p:blipFill>
                <a:blip r:embed="rId337"/>
                <a:stretch>
                  <a:fillRect/>
                </a:stretch>
              </p:blipFill>
              <p:spPr>
                <a:xfrm>
                  <a:off x="7656453" y="4499841"/>
                  <a:ext cx="550440" cy="54072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85" name="Ink 84">
                  <a:extLst>
                    <a:ext uri="{FF2B5EF4-FFF2-40B4-BE49-F238E27FC236}">
                      <a16:creationId xmlns:a16="http://schemas.microsoft.com/office/drawing/2014/main" id="{74D9E9CB-FD57-B6E6-BED0-128F74A994FB}"/>
                    </a:ext>
                  </a:extLst>
                </p14:cNvPr>
                <p14:cNvContentPartPr/>
                <p14:nvPr/>
              </p14:nvContentPartPr>
              <p14:xfrm>
                <a:off x="4720293" y="4543761"/>
                <a:ext cx="46440" cy="484200"/>
              </p14:xfrm>
            </p:contentPart>
          </mc:Choice>
          <mc:Fallback>
            <p:pic>
              <p:nvPicPr>
                <p:cNvPr id="85" name="Ink 84">
                  <a:extLst>
                    <a:ext uri="{FF2B5EF4-FFF2-40B4-BE49-F238E27FC236}">
                      <a16:creationId xmlns:a16="http://schemas.microsoft.com/office/drawing/2014/main" id="{74D9E9CB-FD57-B6E6-BED0-128F74A994FB}"/>
                    </a:ext>
                  </a:extLst>
                </p:cNvPr>
                <p:cNvPicPr/>
                <p:nvPr/>
              </p:nvPicPr>
              <p:blipFill>
                <a:blip r:embed="rId339"/>
                <a:stretch>
                  <a:fillRect/>
                </a:stretch>
              </p:blipFill>
              <p:spPr>
                <a:xfrm>
                  <a:off x="4702293" y="4526121"/>
                  <a:ext cx="82080" cy="51984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86" name="Ink 85">
                  <a:extLst>
                    <a:ext uri="{FF2B5EF4-FFF2-40B4-BE49-F238E27FC236}">
                      <a16:creationId xmlns:a16="http://schemas.microsoft.com/office/drawing/2014/main" id="{8C7258F6-B4DB-D5C4-EC77-09CFBA04B393}"/>
                    </a:ext>
                  </a:extLst>
                </p14:cNvPr>
                <p14:cNvContentPartPr/>
                <p14:nvPr/>
              </p14:nvContentPartPr>
              <p14:xfrm>
                <a:off x="4750173" y="5020761"/>
                <a:ext cx="289800" cy="37080"/>
              </p14:xfrm>
            </p:contentPart>
          </mc:Choice>
          <mc:Fallback>
            <p:pic>
              <p:nvPicPr>
                <p:cNvPr id="86" name="Ink 85">
                  <a:extLst>
                    <a:ext uri="{FF2B5EF4-FFF2-40B4-BE49-F238E27FC236}">
                      <a16:creationId xmlns:a16="http://schemas.microsoft.com/office/drawing/2014/main" id="{8C7258F6-B4DB-D5C4-EC77-09CFBA04B393}"/>
                    </a:ext>
                  </a:extLst>
                </p:cNvPr>
                <p:cNvPicPr/>
                <p:nvPr/>
              </p:nvPicPr>
              <p:blipFill>
                <a:blip r:embed="rId341"/>
                <a:stretch>
                  <a:fillRect/>
                </a:stretch>
              </p:blipFill>
              <p:spPr>
                <a:xfrm>
                  <a:off x="4732173" y="5002761"/>
                  <a:ext cx="32544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87" name="Ink 86">
                  <a:extLst>
                    <a:ext uri="{FF2B5EF4-FFF2-40B4-BE49-F238E27FC236}">
                      <a16:creationId xmlns:a16="http://schemas.microsoft.com/office/drawing/2014/main" id="{3B21DC74-83C4-1520-17D6-25EB9B5690D6}"/>
                    </a:ext>
                  </a:extLst>
                </p14:cNvPr>
                <p14:cNvContentPartPr/>
                <p14:nvPr/>
              </p14:nvContentPartPr>
              <p14:xfrm>
                <a:off x="4758453" y="4544121"/>
                <a:ext cx="382680" cy="467640"/>
              </p14:xfrm>
            </p:contentPart>
          </mc:Choice>
          <mc:Fallback>
            <p:pic>
              <p:nvPicPr>
                <p:cNvPr id="87" name="Ink 86">
                  <a:extLst>
                    <a:ext uri="{FF2B5EF4-FFF2-40B4-BE49-F238E27FC236}">
                      <a16:creationId xmlns:a16="http://schemas.microsoft.com/office/drawing/2014/main" id="{3B21DC74-83C4-1520-17D6-25EB9B5690D6}"/>
                    </a:ext>
                  </a:extLst>
                </p:cNvPr>
                <p:cNvPicPr/>
                <p:nvPr/>
              </p:nvPicPr>
              <p:blipFill>
                <a:blip r:embed="rId343"/>
                <a:stretch>
                  <a:fillRect/>
                </a:stretch>
              </p:blipFill>
              <p:spPr>
                <a:xfrm>
                  <a:off x="4740453" y="4526481"/>
                  <a:ext cx="418320" cy="50328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162" name="Ink 161">
                  <a:extLst>
                    <a:ext uri="{FF2B5EF4-FFF2-40B4-BE49-F238E27FC236}">
                      <a16:creationId xmlns:a16="http://schemas.microsoft.com/office/drawing/2014/main" id="{BD95E954-4889-FC24-569E-03E5BC127C10}"/>
                    </a:ext>
                  </a:extLst>
                </p14:cNvPr>
                <p14:cNvContentPartPr/>
                <p14:nvPr/>
              </p14:nvContentPartPr>
              <p14:xfrm>
                <a:off x="2891133" y="4737441"/>
                <a:ext cx="387720" cy="383040"/>
              </p14:xfrm>
            </p:contentPart>
          </mc:Choice>
          <mc:Fallback>
            <p:pic>
              <p:nvPicPr>
                <p:cNvPr id="162" name="Ink 161">
                  <a:extLst>
                    <a:ext uri="{FF2B5EF4-FFF2-40B4-BE49-F238E27FC236}">
                      <a16:creationId xmlns:a16="http://schemas.microsoft.com/office/drawing/2014/main" id="{BD95E954-4889-FC24-569E-03E5BC127C10}"/>
                    </a:ext>
                  </a:extLst>
                </p:cNvPr>
                <p:cNvPicPr/>
                <p:nvPr/>
              </p:nvPicPr>
              <p:blipFill>
                <a:blip r:embed="rId345"/>
                <a:stretch>
                  <a:fillRect/>
                </a:stretch>
              </p:blipFill>
              <p:spPr>
                <a:xfrm>
                  <a:off x="2873133" y="4719441"/>
                  <a:ext cx="423360" cy="41868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163" name="Ink 162">
                  <a:extLst>
                    <a:ext uri="{FF2B5EF4-FFF2-40B4-BE49-F238E27FC236}">
                      <a16:creationId xmlns:a16="http://schemas.microsoft.com/office/drawing/2014/main" id="{6497AB40-71FE-75F9-00FA-E95DD64D0926}"/>
                    </a:ext>
                  </a:extLst>
                </p14:cNvPr>
                <p14:cNvContentPartPr/>
                <p14:nvPr/>
              </p14:nvContentPartPr>
              <p14:xfrm>
                <a:off x="3065373" y="5143521"/>
                <a:ext cx="50040" cy="287640"/>
              </p14:xfrm>
            </p:contentPart>
          </mc:Choice>
          <mc:Fallback>
            <p:pic>
              <p:nvPicPr>
                <p:cNvPr id="163" name="Ink 162">
                  <a:extLst>
                    <a:ext uri="{FF2B5EF4-FFF2-40B4-BE49-F238E27FC236}">
                      <a16:creationId xmlns:a16="http://schemas.microsoft.com/office/drawing/2014/main" id="{6497AB40-71FE-75F9-00FA-E95DD64D0926}"/>
                    </a:ext>
                  </a:extLst>
                </p:cNvPr>
                <p:cNvPicPr/>
                <p:nvPr/>
              </p:nvPicPr>
              <p:blipFill>
                <a:blip r:embed="rId347"/>
                <a:stretch>
                  <a:fillRect/>
                </a:stretch>
              </p:blipFill>
              <p:spPr>
                <a:xfrm>
                  <a:off x="3047373" y="5125521"/>
                  <a:ext cx="8568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164" name="Ink 163">
                  <a:extLst>
                    <a:ext uri="{FF2B5EF4-FFF2-40B4-BE49-F238E27FC236}">
                      <a16:creationId xmlns:a16="http://schemas.microsoft.com/office/drawing/2014/main" id="{30381A35-53C0-F6A9-C88C-FEB5248D6DFA}"/>
                    </a:ext>
                  </a:extLst>
                </p14:cNvPr>
                <p14:cNvContentPartPr/>
                <p14:nvPr/>
              </p14:nvContentPartPr>
              <p14:xfrm>
                <a:off x="2946573" y="5232801"/>
                <a:ext cx="99360" cy="56880"/>
              </p14:xfrm>
            </p:contentPart>
          </mc:Choice>
          <mc:Fallback>
            <p:pic>
              <p:nvPicPr>
                <p:cNvPr id="164" name="Ink 163">
                  <a:extLst>
                    <a:ext uri="{FF2B5EF4-FFF2-40B4-BE49-F238E27FC236}">
                      <a16:creationId xmlns:a16="http://schemas.microsoft.com/office/drawing/2014/main" id="{30381A35-53C0-F6A9-C88C-FEB5248D6DFA}"/>
                    </a:ext>
                  </a:extLst>
                </p:cNvPr>
                <p:cNvPicPr/>
                <p:nvPr/>
              </p:nvPicPr>
              <p:blipFill>
                <a:blip r:embed="rId349"/>
                <a:stretch>
                  <a:fillRect/>
                </a:stretch>
              </p:blipFill>
              <p:spPr>
                <a:xfrm>
                  <a:off x="2928573" y="5215161"/>
                  <a:ext cx="13500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165" name="Ink 164">
                  <a:extLst>
                    <a:ext uri="{FF2B5EF4-FFF2-40B4-BE49-F238E27FC236}">
                      <a16:creationId xmlns:a16="http://schemas.microsoft.com/office/drawing/2014/main" id="{D26009CF-9313-29DB-43F9-84899564E900}"/>
                    </a:ext>
                  </a:extLst>
                </p14:cNvPr>
                <p14:cNvContentPartPr/>
                <p14:nvPr/>
              </p14:nvContentPartPr>
              <p14:xfrm>
                <a:off x="3022173" y="5347281"/>
                <a:ext cx="44280" cy="71280"/>
              </p14:xfrm>
            </p:contentPart>
          </mc:Choice>
          <mc:Fallback>
            <p:pic>
              <p:nvPicPr>
                <p:cNvPr id="165" name="Ink 164">
                  <a:extLst>
                    <a:ext uri="{FF2B5EF4-FFF2-40B4-BE49-F238E27FC236}">
                      <a16:creationId xmlns:a16="http://schemas.microsoft.com/office/drawing/2014/main" id="{D26009CF-9313-29DB-43F9-84899564E900}"/>
                    </a:ext>
                  </a:extLst>
                </p:cNvPr>
                <p:cNvPicPr/>
                <p:nvPr/>
              </p:nvPicPr>
              <p:blipFill>
                <a:blip r:embed="rId351"/>
                <a:stretch>
                  <a:fillRect/>
                </a:stretch>
              </p:blipFill>
              <p:spPr>
                <a:xfrm>
                  <a:off x="3004533" y="5329641"/>
                  <a:ext cx="799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166" name="Ink 165">
                  <a:extLst>
                    <a:ext uri="{FF2B5EF4-FFF2-40B4-BE49-F238E27FC236}">
                      <a16:creationId xmlns:a16="http://schemas.microsoft.com/office/drawing/2014/main" id="{0FA7D30D-3884-7BC3-0E2E-D830E563023E}"/>
                    </a:ext>
                  </a:extLst>
                </p14:cNvPr>
                <p14:cNvContentPartPr/>
                <p14:nvPr/>
              </p14:nvContentPartPr>
              <p14:xfrm>
                <a:off x="3121533" y="5242881"/>
                <a:ext cx="134280" cy="76320"/>
              </p14:xfrm>
            </p:contentPart>
          </mc:Choice>
          <mc:Fallback>
            <p:pic>
              <p:nvPicPr>
                <p:cNvPr id="166" name="Ink 165">
                  <a:extLst>
                    <a:ext uri="{FF2B5EF4-FFF2-40B4-BE49-F238E27FC236}">
                      <a16:creationId xmlns:a16="http://schemas.microsoft.com/office/drawing/2014/main" id="{0FA7D30D-3884-7BC3-0E2E-D830E563023E}"/>
                    </a:ext>
                  </a:extLst>
                </p:cNvPr>
                <p:cNvPicPr/>
                <p:nvPr/>
              </p:nvPicPr>
              <p:blipFill>
                <a:blip r:embed="rId353"/>
                <a:stretch>
                  <a:fillRect/>
                </a:stretch>
              </p:blipFill>
              <p:spPr>
                <a:xfrm>
                  <a:off x="3103893" y="5224881"/>
                  <a:ext cx="16992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167" name="Ink 166">
                  <a:extLst>
                    <a:ext uri="{FF2B5EF4-FFF2-40B4-BE49-F238E27FC236}">
                      <a16:creationId xmlns:a16="http://schemas.microsoft.com/office/drawing/2014/main" id="{238E663A-C679-51EC-30E1-E2F75E9926FB}"/>
                    </a:ext>
                  </a:extLst>
                </p14:cNvPr>
                <p14:cNvContentPartPr/>
                <p14:nvPr/>
              </p14:nvContentPartPr>
              <p14:xfrm>
                <a:off x="3161493" y="5381481"/>
                <a:ext cx="95040" cy="25200"/>
              </p14:xfrm>
            </p:contentPart>
          </mc:Choice>
          <mc:Fallback>
            <p:pic>
              <p:nvPicPr>
                <p:cNvPr id="167" name="Ink 166">
                  <a:extLst>
                    <a:ext uri="{FF2B5EF4-FFF2-40B4-BE49-F238E27FC236}">
                      <a16:creationId xmlns:a16="http://schemas.microsoft.com/office/drawing/2014/main" id="{238E663A-C679-51EC-30E1-E2F75E9926FB}"/>
                    </a:ext>
                  </a:extLst>
                </p:cNvPr>
                <p:cNvPicPr/>
                <p:nvPr/>
              </p:nvPicPr>
              <p:blipFill>
                <a:blip r:embed="rId355"/>
                <a:stretch>
                  <a:fillRect/>
                </a:stretch>
              </p:blipFill>
              <p:spPr>
                <a:xfrm>
                  <a:off x="3143493" y="5363841"/>
                  <a:ext cx="13068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14" name="Ink 213">
                  <a:extLst>
                    <a:ext uri="{FF2B5EF4-FFF2-40B4-BE49-F238E27FC236}">
                      <a16:creationId xmlns:a16="http://schemas.microsoft.com/office/drawing/2014/main" id="{704889D8-0848-E008-9D2C-C3223C2D9006}"/>
                    </a:ext>
                  </a:extLst>
                </p14:cNvPr>
                <p14:cNvContentPartPr/>
                <p14:nvPr/>
              </p14:nvContentPartPr>
              <p14:xfrm>
                <a:off x="3785733" y="5029041"/>
                <a:ext cx="178200" cy="184680"/>
              </p14:xfrm>
            </p:contentPart>
          </mc:Choice>
          <mc:Fallback>
            <p:pic>
              <p:nvPicPr>
                <p:cNvPr id="214" name="Ink 213">
                  <a:extLst>
                    <a:ext uri="{FF2B5EF4-FFF2-40B4-BE49-F238E27FC236}">
                      <a16:creationId xmlns:a16="http://schemas.microsoft.com/office/drawing/2014/main" id="{704889D8-0848-E008-9D2C-C3223C2D9006}"/>
                    </a:ext>
                  </a:extLst>
                </p:cNvPr>
                <p:cNvPicPr/>
                <p:nvPr/>
              </p:nvPicPr>
              <p:blipFill>
                <a:blip r:embed="rId357"/>
                <a:stretch>
                  <a:fillRect/>
                </a:stretch>
              </p:blipFill>
              <p:spPr>
                <a:xfrm>
                  <a:off x="3767733" y="5011041"/>
                  <a:ext cx="21384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15" name="Ink 214">
                  <a:extLst>
                    <a:ext uri="{FF2B5EF4-FFF2-40B4-BE49-F238E27FC236}">
                      <a16:creationId xmlns:a16="http://schemas.microsoft.com/office/drawing/2014/main" id="{C5C7E5B3-C295-9F42-1E92-DD113FFE0CDE}"/>
                    </a:ext>
                  </a:extLst>
                </p14:cNvPr>
                <p14:cNvContentPartPr/>
                <p14:nvPr/>
              </p14:nvContentPartPr>
              <p14:xfrm>
                <a:off x="3881133" y="5203641"/>
                <a:ext cx="10440" cy="384840"/>
              </p14:xfrm>
            </p:contentPart>
          </mc:Choice>
          <mc:Fallback>
            <p:pic>
              <p:nvPicPr>
                <p:cNvPr id="215" name="Ink 214">
                  <a:extLst>
                    <a:ext uri="{FF2B5EF4-FFF2-40B4-BE49-F238E27FC236}">
                      <a16:creationId xmlns:a16="http://schemas.microsoft.com/office/drawing/2014/main" id="{C5C7E5B3-C295-9F42-1E92-DD113FFE0CDE}"/>
                    </a:ext>
                  </a:extLst>
                </p:cNvPr>
                <p:cNvPicPr/>
                <p:nvPr/>
              </p:nvPicPr>
              <p:blipFill>
                <a:blip r:embed="rId359"/>
                <a:stretch>
                  <a:fillRect/>
                </a:stretch>
              </p:blipFill>
              <p:spPr>
                <a:xfrm>
                  <a:off x="3863493" y="5185641"/>
                  <a:ext cx="46080" cy="42048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16" name="Ink 215">
                  <a:extLst>
                    <a:ext uri="{FF2B5EF4-FFF2-40B4-BE49-F238E27FC236}">
                      <a16:creationId xmlns:a16="http://schemas.microsoft.com/office/drawing/2014/main" id="{F19507A1-E73E-634F-BCCF-90FC5C2117E9}"/>
                    </a:ext>
                  </a:extLst>
                </p14:cNvPr>
                <p14:cNvContentPartPr/>
                <p14:nvPr/>
              </p14:nvContentPartPr>
              <p14:xfrm>
                <a:off x="3132333" y="5588481"/>
                <a:ext cx="2090880" cy="348120"/>
              </p14:xfrm>
            </p:contentPart>
          </mc:Choice>
          <mc:Fallback>
            <p:pic>
              <p:nvPicPr>
                <p:cNvPr id="216" name="Ink 215">
                  <a:extLst>
                    <a:ext uri="{FF2B5EF4-FFF2-40B4-BE49-F238E27FC236}">
                      <a16:creationId xmlns:a16="http://schemas.microsoft.com/office/drawing/2014/main" id="{F19507A1-E73E-634F-BCCF-90FC5C2117E9}"/>
                    </a:ext>
                  </a:extLst>
                </p:cNvPr>
                <p:cNvPicPr/>
                <p:nvPr/>
              </p:nvPicPr>
              <p:blipFill>
                <a:blip r:embed="rId361"/>
                <a:stretch>
                  <a:fillRect/>
                </a:stretch>
              </p:blipFill>
              <p:spPr>
                <a:xfrm>
                  <a:off x="3114693" y="5570841"/>
                  <a:ext cx="2126520" cy="38376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17" name="Ink 216">
                  <a:extLst>
                    <a:ext uri="{FF2B5EF4-FFF2-40B4-BE49-F238E27FC236}">
                      <a16:creationId xmlns:a16="http://schemas.microsoft.com/office/drawing/2014/main" id="{EED4B376-913B-48D1-3440-8E6C8BAE5A56}"/>
                    </a:ext>
                  </a:extLst>
                </p14:cNvPr>
                <p14:cNvContentPartPr/>
                <p14:nvPr/>
              </p14:nvContentPartPr>
              <p14:xfrm>
                <a:off x="5084973" y="5855961"/>
                <a:ext cx="133200" cy="119160"/>
              </p14:xfrm>
            </p:contentPart>
          </mc:Choice>
          <mc:Fallback>
            <p:pic>
              <p:nvPicPr>
                <p:cNvPr id="217" name="Ink 216">
                  <a:extLst>
                    <a:ext uri="{FF2B5EF4-FFF2-40B4-BE49-F238E27FC236}">
                      <a16:creationId xmlns:a16="http://schemas.microsoft.com/office/drawing/2014/main" id="{EED4B376-913B-48D1-3440-8E6C8BAE5A56}"/>
                    </a:ext>
                  </a:extLst>
                </p:cNvPr>
                <p:cNvPicPr/>
                <p:nvPr/>
              </p:nvPicPr>
              <p:blipFill>
                <a:blip r:embed="rId363"/>
                <a:stretch>
                  <a:fillRect/>
                </a:stretch>
              </p:blipFill>
              <p:spPr>
                <a:xfrm>
                  <a:off x="5067333" y="5838321"/>
                  <a:ext cx="16884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18" name="Ink 217">
                  <a:extLst>
                    <a:ext uri="{FF2B5EF4-FFF2-40B4-BE49-F238E27FC236}">
                      <a16:creationId xmlns:a16="http://schemas.microsoft.com/office/drawing/2014/main" id="{459CB8DD-CCDE-1641-D862-7F7C9A25E2E9}"/>
                    </a:ext>
                  </a:extLst>
                </p14:cNvPr>
                <p14:cNvContentPartPr/>
                <p14:nvPr/>
              </p14:nvContentPartPr>
              <p14:xfrm>
                <a:off x="3258333" y="5790081"/>
                <a:ext cx="28080" cy="185040"/>
              </p14:xfrm>
            </p:contentPart>
          </mc:Choice>
          <mc:Fallback>
            <p:pic>
              <p:nvPicPr>
                <p:cNvPr id="218" name="Ink 217">
                  <a:extLst>
                    <a:ext uri="{FF2B5EF4-FFF2-40B4-BE49-F238E27FC236}">
                      <a16:creationId xmlns:a16="http://schemas.microsoft.com/office/drawing/2014/main" id="{459CB8DD-CCDE-1641-D862-7F7C9A25E2E9}"/>
                    </a:ext>
                  </a:extLst>
                </p:cNvPr>
                <p:cNvPicPr/>
                <p:nvPr/>
              </p:nvPicPr>
              <p:blipFill>
                <a:blip r:embed="rId365"/>
                <a:stretch>
                  <a:fillRect/>
                </a:stretch>
              </p:blipFill>
              <p:spPr>
                <a:xfrm>
                  <a:off x="3240333" y="5772441"/>
                  <a:ext cx="6372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19" name="Ink 218">
                  <a:extLst>
                    <a:ext uri="{FF2B5EF4-FFF2-40B4-BE49-F238E27FC236}">
                      <a16:creationId xmlns:a16="http://schemas.microsoft.com/office/drawing/2014/main" id="{8A8B578E-61AD-934B-CF35-F9DDB27E43F3}"/>
                    </a:ext>
                  </a:extLst>
                </p14:cNvPr>
                <p14:cNvContentPartPr/>
                <p14:nvPr/>
              </p14:nvContentPartPr>
              <p14:xfrm>
                <a:off x="3182733" y="5958921"/>
                <a:ext cx="182160" cy="50040"/>
              </p14:xfrm>
            </p:contentPart>
          </mc:Choice>
          <mc:Fallback>
            <p:pic>
              <p:nvPicPr>
                <p:cNvPr id="219" name="Ink 218">
                  <a:extLst>
                    <a:ext uri="{FF2B5EF4-FFF2-40B4-BE49-F238E27FC236}">
                      <a16:creationId xmlns:a16="http://schemas.microsoft.com/office/drawing/2014/main" id="{8A8B578E-61AD-934B-CF35-F9DDB27E43F3}"/>
                    </a:ext>
                  </a:extLst>
                </p:cNvPr>
                <p:cNvPicPr/>
                <p:nvPr/>
              </p:nvPicPr>
              <p:blipFill>
                <a:blip r:embed="rId367"/>
                <a:stretch>
                  <a:fillRect/>
                </a:stretch>
              </p:blipFill>
              <p:spPr>
                <a:xfrm>
                  <a:off x="3164733" y="5940921"/>
                  <a:ext cx="21780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21" name="Ink 220">
                  <a:extLst>
                    <a:ext uri="{FF2B5EF4-FFF2-40B4-BE49-F238E27FC236}">
                      <a16:creationId xmlns:a16="http://schemas.microsoft.com/office/drawing/2014/main" id="{306D005B-E976-CF4F-417C-3E26E48A70AA}"/>
                    </a:ext>
                  </a:extLst>
                </p14:cNvPr>
                <p14:cNvContentPartPr/>
                <p14:nvPr/>
              </p14:nvContentPartPr>
              <p14:xfrm>
                <a:off x="2953053" y="6061521"/>
                <a:ext cx="220680" cy="226080"/>
              </p14:xfrm>
            </p:contentPart>
          </mc:Choice>
          <mc:Fallback>
            <p:pic>
              <p:nvPicPr>
                <p:cNvPr id="221" name="Ink 220">
                  <a:extLst>
                    <a:ext uri="{FF2B5EF4-FFF2-40B4-BE49-F238E27FC236}">
                      <a16:creationId xmlns:a16="http://schemas.microsoft.com/office/drawing/2014/main" id="{306D005B-E976-CF4F-417C-3E26E48A70AA}"/>
                    </a:ext>
                  </a:extLst>
                </p:cNvPr>
                <p:cNvPicPr/>
                <p:nvPr/>
              </p:nvPicPr>
              <p:blipFill>
                <a:blip r:embed="rId369"/>
                <a:stretch>
                  <a:fillRect/>
                </a:stretch>
              </p:blipFill>
              <p:spPr>
                <a:xfrm>
                  <a:off x="2935413" y="6043881"/>
                  <a:ext cx="25632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22" name="Ink 221">
                  <a:extLst>
                    <a:ext uri="{FF2B5EF4-FFF2-40B4-BE49-F238E27FC236}">
                      <a16:creationId xmlns:a16="http://schemas.microsoft.com/office/drawing/2014/main" id="{5C1EE7D7-6D58-7663-81D0-3D1B0C3C749D}"/>
                    </a:ext>
                  </a:extLst>
                </p14:cNvPr>
                <p14:cNvContentPartPr/>
                <p14:nvPr/>
              </p14:nvContentPartPr>
              <p14:xfrm>
                <a:off x="3214053" y="6124521"/>
                <a:ext cx="88200" cy="122400"/>
              </p14:xfrm>
            </p:contentPart>
          </mc:Choice>
          <mc:Fallback>
            <p:pic>
              <p:nvPicPr>
                <p:cNvPr id="222" name="Ink 221">
                  <a:extLst>
                    <a:ext uri="{FF2B5EF4-FFF2-40B4-BE49-F238E27FC236}">
                      <a16:creationId xmlns:a16="http://schemas.microsoft.com/office/drawing/2014/main" id="{5C1EE7D7-6D58-7663-81D0-3D1B0C3C749D}"/>
                    </a:ext>
                  </a:extLst>
                </p:cNvPr>
                <p:cNvPicPr/>
                <p:nvPr/>
              </p:nvPicPr>
              <p:blipFill>
                <a:blip r:embed="rId371"/>
                <a:stretch>
                  <a:fillRect/>
                </a:stretch>
              </p:blipFill>
              <p:spPr>
                <a:xfrm>
                  <a:off x="3196413" y="6106521"/>
                  <a:ext cx="12384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23" name="Ink 222">
                  <a:extLst>
                    <a:ext uri="{FF2B5EF4-FFF2-40B4-BE49-F238E27FC236}">
                      <a16:creationId xmlns:a16="http://schemas.microsoft.com/office/drawing/2014/main" id="{DE1D8B12-2AD0-C4B9-09AF-CB865490DA18}"/>
                    </a:ext>
                  </a:extLst>
                </p14:cNvPr>
                <p14:cNvContentPartPr/>
                <p14:nvPr/>
              </p14:nvContentPartPr>
              <p14:xfrm>
                <a:off x="3351933" y="6070161"/>
                <a:ext cx="94320" cy="176040"/>
              </p14:xfrm>
            </p:contentPart>
          </mc:Choice>
          <mc:Fallback>
            <p:pic>
              <p:nvPicPr>
                <p:cNvPr id="223" name="Ink 222">
                  <a:extLst>
                    <a:ext uri="{FF2B5EF4-FFF2-40B4-BE49-F238E27FC236}">
                      <a16:creationId xmlns:a16="http://schemas.microsoft.com/office/drawing/2014/main" id="{DE1D8B12-2AD0-C4B9-09AF-CB865490DA18}"/>
                    </a:ext>
                  </a:extLst>
                </p:cNvPr>
                <p:cNvPicPr/>
                <p:nvPr/>
              </p:nvPicPr>
              <p:blipFill>
                <a:blip r:embed="rId373"/>
                <a:stretch>
                  <a:fillRect/>
                </a:stretch>
              </p:blipFill>
              <p:spPr>
                <a:xfrm>
                  <a:off x="3334293" y="6052521"/>
                  <a:ext cx="12996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24" name="Ink 223">
                  <a:extLst>
                    <a:ext uri="{FF2B5EF4-FFF2-40B4-BE49-F238E27FC236}">
                      <a16:creationId xmlns:a16="http://schemas.microsoft.com/office/drawing/2014/main" id="{989988B5-A378-326A-A330-6EC157E66D8B}"/>
                    </a:ext>
                  </a:extLst>
                </p14:cNvPr>
                <p14:cNvContentPartPr/>
                <p14:nvPr/>
              </p14:nvContentPartPr>
              <p14:xfrm>
                <a:off x="3374613" y="6048921"/>
                <a:ext cx="248760" cy="192600"/>
              </p14:xfrm>
            </p:contentPart>
          </mc:Choice>
          <mc:Fallback>
            <p:pic>
              <p:nvPicPr>
                <p:cNvPr id="224" name="Ink 223">
                  <a:extLst>
                    <a:ext uri="{FF2B5EF4-FFF2-40B4-BE49-F238E27FC236}">
                      <a16:creationId xmlns:a16="http://schemas.microsoft.com/office/drawing/2014/main" id="{989988B5-A378-326A-A330-6EC157E66D8B}"/>
                    </a:ext>
                  </a:extLst>
                </p:cNvPr>
                <p:cNvPicPr/>
                <p:nvPr/>
              </p:nvPicPr>
              <p:blipFill>
                <a:blip r:embed="rId375"/>
                <a:stretch>
                  <a:fillRect/>
                </a:stretch>
              </p:blipFill>
              <p:spPr>
                <a:xfrm>
                  <a:off x="3356613" y="6031281"/>
                  <a:ext cx="28440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25" name="Ink 224">
                  <a:extLst>
                    <a:ext uri="{FF2B5EF4-FFF2-40B4-BE49-F238E27FC236}">
                      <a16:creationId xmlns:a16="http://schemas.microsoft.com/office/drawing/2014/main" id="{8347BC0B-5DF9-9F70-D94A-970582354D78}"/>
                    </a:ext>
                  </a:extLst>
                </p14:cNvPr>
                <p14:cNvContentPartPr/>
                <p14:nvPr/>
              </p14:nvContentPartPr>
              <p14:xfrm>
                <a:off x="5030613" y="5978361"/>
                <a:ext cx="170280" cy="235080"/>
              </p14:xfrm>
            </p:contentPart>
          </mc:Choice>
          <mc:Fallback>
            <p:pic>
              <p:nvPicPr>
                <p:cNvPr id="225" name="Ink 224">
                  <a:extLst>
                    <a:ext uri="{FF2B5EF4-FFF2-40B4-BE49-F238E27FC236}">
                      <a16:creationId xmlns:a16="http://schemas.microsoft.com/office/drawing/2014/main" id="{8347BC0B-5DF9-9F70-D94A-970582354D78}"/>
                    </a:ext>
                  </a:extLst>
                </p:cNvPr>
                <p:cNvPicPr/>
                <p:nvPr/>
              </p:nvPicPr>
              <p:blipFill>
                <a:blip r:embed="rId377"/>
                <a:stretch>
                  <a:fillRect/>
                </a:stretch>
              </p:blipFill>
              <p:spPr>
                <a:xfrm>
                  <a:off x="5012973" y="5960361"/>
                  <a:ext cx="20592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26" name="Ink 225">
                  <a:extLst>
                    <a:ext uri="{FF2B5EF4-FFF2-40B4-BE49-F238E27FC236}">
                      <a16:creationId xmlns:a16="http://schemas.microsoft.com/office/drawing/2014/main" id="{82C2BFC3-4DD0-51A9-1B24-1EAC11E6A286}"/>
                    </a:ext>
                  </a:extLst>
                </p14:cNvPr>
                <p14:cNvContentPartPr/>
                <p14:nvPr/>
              </p14:nvContentPartPr>
              <p14:xfrm>
                <a:off x="5193693" y="6027681"/>
                <a:ext cx="131400" cy="156240"/>
              </p14:xfrm>
            </p:contentPart>
          </mc:Choice>
          <mc:Fallback>
            <p:pic>
              <p:nvPicPr>
                <p:cNvPr id="226" name="Ink 225">
                  <a:extLst>
                    <a:ext uri="{FF2B5EF4-FFF2-40B4-BE49-F238E27FC236}">
                      <a16:creationId xmlns:a16="http://schemas.microsoft.com/office/drawing/2014/main" id="{82C2BFC3-4DD0-51A9-1B24-1EAC11E6A286}"/>
                    </a:ext>
                  </a:extLst>
                </p:cNvPr>
                <p:cNvPicPr/>
                <p:nvPr/>
              </p:nvPicPr>
              <p:blipFill>
                <a:blip r:embed="rId379"/>
                <a:stretch>
                  <a:fillRect/>
                </a:stretch>
              </p:blipFill>
              <p:spPr>
                <a:xfrm>
                  <a:off x="5176053" y="6010041"/>
                  <a:ext cx="16704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27" name="Ink 226">
                  <a:extLst>
                    <a:ext uri="{FF2B5EF4-FFF2-40B4-BE49-F238E27FC236}">
                      <a16:creationId xmlns:a16="http://schemas.microsoft.com/office/drawing/2014/main" id="{F539DC48-9270-A73A-1A92-7576353231A6}"/>
                    </a:ext>
                  </a:extLst>
                </p14:cNvPr>
                <p14:cNvContentPartPr/>
                <p14:nvPr/>
              </p14:nvContentPartPr>
              <p14:xfrm>
                <a:off x="5217453" y="6106881"/>
                <a:ext cx="67320" cy="14400"/>
              </p14:xfrm>
            </p:contentPart>
          </mc:Choice>
          <mc:Fallback>
            <p:pic>
              <p:nvPicPr>
                <p:cNvPr id="227" name="Ink 226">
                  <a:extLst>
                    <a:ext uri="{FF2B5EF4-FFF2-40B4-BE49-F238E27FC236}">
                      <a16:creationId xmlns:a16="http://schemas.microsoft.com/office/drawing/2014/main" id="{F539DC48-9270-A73A-1A92-7576353231A6}"/>
                    </a:ext>
                  </a:extLst>
                </p:cNvPr>
                <p:cNvPicPr/>
                <p:nvPr/>
              </p:nvPicPr>
              <p:blipFill>
                <a:blip r:embed="rId381"/>
                <a:stretch>
                  <a:fillRect/>
                </a:stretch>
              </p:blipFill>
              <p:spPr>
                <a:xfrm>
                  <a:off x="5199813" y="6089241"/>
                  <a:ext cx="10296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28" name="Ink 227">
                  <a:extLst>
                    <a:ext uri="{FF2B5EF4-FFF2-40B4-BE49-F238E27FC236}">
                      <a16:creationId xmlns:a16="http://schemas.microsoft.com/office/drawing/2014/main" id="{1A808A6E-1CAB-64F3-E1B7-3B5BD6F7B7CA}"/>
                    </a:ext>
                  </a:extLst>
                </p14:cNvPr>
                <p14:cNvContentPartPr/>
                <p14:nvPr/>
              </p14:nvContentPartPr>
              <p14:xfrm>
                <a:off x="5343813" y="5976561"/>
                <a:ext cx="290520" cy="172080"/>
              </p14:xfrm>
            </p:contentPart>
          </mc:Choice>
          <mc:Fallback>
            <p:pic>
              <p:nvPicPr>
                <p:cNvPr id="228" name="Ink 227">
                  <a:extLst>
                    <a:ext uri="{FF2B5EF4-FFF2-40B4-BE49-F238E27FC236}">
                      <a16:creationId xmlns:a16="http://schemas.microsoft.com/office/drawing/2014/main" id="{1A808A6E-1CAB-64F3-E1B7-3B5BD6F7B7CA}"/>
                    </a:ext>
                  </a:extLst>
                </p:cNvPr>
                <p:cNvPicPr/>
                <p:nvPr/>
              </p:nvPicPr>
              <p:blipFill>
                <a:blip r:embed="rId383"/>
                <a:stretch>
                  <a:fillRect/>
                </a:stretch>
              </p:blipFill>
              <p:spPr>
                <a:xfrm>
                  <a:off x="5325813" y="5958921"/>
                  <a:ext cx="32616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29" name="Ink 228">
                  <a:extLst>
                    <a:ext uri="{FF2B5EF4-FFF2-40B4-BE49-F238E27FC236}">
                      <a16:creationId xmlns:a16="http://schemas.microsoft.com/office/drawing/2014/main" id="{BA50C83A-43EF-45D6-5AD8-FFBF5546E91E}"/>
                    </a:ext>
                  </a:extLst>
                </p14:cNvPr>
                <p14:cNvContentPartPr/>
                <p14:nvPr/>
              </p14:nvContentPartPr>
              <p14:xfrm>
                <a:off x="5509053" y="5961801"/>
                <a:ext cx="39600" cy="147960"/>
              </p14:xfrm>
            </p:contentPart>
          </mc:Choice>
          <mc:Fallback>
            <p:pic>
              <p:nvPicPr>
                <p:cNvPr id="229" name="Ink 228">
                  <a:extLst>
                    <a:ext uri="{FF2B5EF4-FFF2-40B4-BE49-F238E27FC236}">
                      <a16:creationId xmlns:a16="http://schemas.microsoft.com/office/drawing/2014/main" id="{BA50C83A-43EF-45D6-5AD8-FFBF5546E91E}"/>
                    </a:ext>
                  </a:extLst>
                </p:cNvPr>
                <p:cNvPicPr/>
                <p:nvPr/>
              </p:nvPicPr>
              <p:blipFill>
                <a:blip r:embed="rId385"/>
                <a:stretch>
                  <a:fillRect/>
                </a:stretch>
              </p:blipFill>
              <p:spPr>
                <a:xfrm>
                  <a:off x="5491413" y="5943801"/>
                  <a:ext cx="7524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30" name="Ink 229">
                  <a:extLst>
                    <a:ext uri="{FF2B5EF4-FFF2-40B4-BE49-F238E27FC236}">
                      <a16:creationId xmlns:a16="http://schemas.microsoft.com/office/drawing/2014/main" id="{35188816-F00F-9C7C-A1BD-EE6EE3C24449}"/>
                    </a:ext>
                  </a:extLst>
                </p14:cNvPr>
                <p14:cNvContentPartPr/>
                <p14:nvPr/>
              </p14:nvContentPartPr>
              <p14:xfrm>
                <a:off x="5250933" y="6286881"/>
                <a:ext cx="33840" cy="106200"/>
              </p14:xfrm>
            </p:contentPart>
          </mc:Choice>
          <mc:Fallback>
            <p:pic>
              <p:nvPicPr>
                <p:cNvPr id="230" name="Ink 229">
                  <a:extLst>
                    <a:ext uri="{FF2B5EF4-FFF2-40B4-BE49-F238E27FC236}">
                      <a16:creationId xmlns:a16="http://schemas.microsoft.com/office/drawing/2014/main" id="{35188816-F00F-9C7C-A1BD-EE6EE3C24449}"/>
                    </a:ext>
                  </a:extLst>
                </p:cNvPr>
                <p:cNvPicPr/>
                <p:nvPr/>
              </p:nvPicPr>
              <p:blipFill>
                <a:blip r:embed="rId387"/>
                <a:stretch>
                  <a:fillRect/>
                </a:stretch>
              </p:blipFill>
              <p:spPr>
                <a:xfrm>
                  <a:off x="5233293" y="6269241"/>
                  <a:ext cx="6948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31" name="Ink 230">
                  <a:extLst>
                    <a:ext uri="{FF2B5EF4-FFF2-40B4-BE49-F238E27FC236}">
                      <a16:creationId xmlns:a16="http://schemas.microsoft.com/office/drawing/2014/main" id="{C55724CF-485E-FD0A-2111-5E430571180F}"/>
                    </a:ext>
                  </a:extLst>
                </p14:cNvPr>
                <p14:cNvContentPartPr/>
                <p14:nvPr/>
              </p14:nvContentPartPr>
              <p14:xfrm>
                <a:off x="4582053" y="6253041"/>
                <a:ext cx="1678320" cy="140400"/>
              </p14:xfrm>
            </p:contentPart>
          </mc:Choice>
          <mc:Fallback>
            <p:pic>
              <p:nvPicPr>
                <p:cNvPr id="231" name="Ink 230">
                  <a:extLst>
                    <a:ext uri="{FF2B5EF4-FFF2-40B4-BE49-F238E27FC236}">
                      <a16:creationId xmlns:a16="http://schemas.microsoft.com/office/drawing/2014/main" id="{C55724CF-485E-FD0A-2111-5E430571180F}"/>
                    </a:ext>
                  </a:extLst>
                </p:cNvPr>
                <p:cNvPicPr/>
                <p:nvPr/>
              </p:nvPicPr>
              <p:blipFill>
                <a:blip r:embed="rId389"/>
                <a:stretch>
                  <a:fillRect/>
                </a:stretch>
              </p:blipFill>
              <p:spPr>
                <a:xfrm>
                  <a:off x="4564413" y="6235041"/>
                  <a:ext cx="171396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33" name="Ink 232">
                  <a:extLst>
                    <a:ext uri="{FF2B5EF4-FFF2-40B4-BE49-F238E27FC236}">
                      <a16:creationId xmlns:a16="http://schemas.microsoft.com/office/drawing/2014/main" id="{D8D9FC2D-A0FF-5375-9662-B728E5519DEE}"/>
                    </a:ext>
                  </a:extLst>
                </p14:cNvPr>
                <p14:cNvContentPartPr/>
                <p14:nvPr/>
              </p14:nvContentPartPr>
              <p14:xfrm>
                <a:off x="4613013" y="6380121"/>
                <a:ext cx="19800" cy="120600"/>
              </p14:xfrm>
            </p:contentPart>
          </mc:Choice>
          <mc:Fallback>
            <p:pic>
              <p:nvPicPr>
                <p:cNvPr id="233" name="Ink 232">
                  <a:extLst>
                    <a:ext uri="{FF2B5EF4-FFF2-40B4-BE49-F238E27FC236}">
                      <a16:creationId xmlns:a16="http://schemas.microsoft.com/office/drawing/2014/main" id="{D8D9FC2D-A0FF-5375-9662-B728E5519DEE}"/>
                    </a:ext>
                  </a:extLst>
                </p:cNvPr>
                <p:cNvPicPr/>
                <p:nvPr/>
              </p:nvPicPr>
              <p:blipFill>
                <a:blip r:embed="rId391"/>
                <a:stretch>
                  <a:fillRect/>
                </a:stretch>
              </p:blipFill>
              <p:spPr>
                <a:xfrm>
                  <a:off x="4595373" y="6362121"/>
                  <a:ext cx="5544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34" name="Ink 233">
                  <a:extLst>
                    <a:ext uri="{FF2B5EF4-FFF2-40B4-BE49-F238E27FC236}">
                      <a16:creationId xmlns:a16="http://schemas.microsoft.com/office/drawing/2014/main" id="{F754DD9A-5D33-2540-9C4E-B981404E493B}"/>
                    </a:ext>
                  </a:extLst>
                </p14:cNvPr>
                <p14:cNvContentPartPr/>
                <p14:nvPr/>
              </p14:nvContentPartPr>
              <p14:xfrm>
                <a:off x="4562973" y="6468681"/>
                <a:ext cx="132480" cy="48600"/>
              </p14:xfrm>
            </p:contentPart>
          </mc:Choice>
          <mc:Fallback>
            <p:pic>
              <p:nvPicPr>
                <p:cNvPr id="234" name="Ink 233">
                  <a:extLst>
                    <a:ext uri="{FF2B5EF4-FFF2-40B4-BE49-F238E27FC236}">
                      <a16:creationId xmlns:a16="http://schemas.microsoft.com/office/drawing/2014/main" id="{F754DD9A-5D33-2540-9C4E-B981404E493B}"/>
                    </a:ext>
                  </a:extLst>
                </p:cNvPr>
                <p:cNvPicPr/>
                <p:nvPr/>
              </p:nvPicPr>
              <p:blipFill>
                <a:blip r:embed="rId393"/>
                <a:stretch>
                  <a:fillRect/>
                </a:stretch>
              </p:blipFill>
              <p:spPr>
                <a:xfrm>
                  <a:off x="4544973" y="6451041"/>
                  <a:ext cx="16812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36" name="Ink 235">
                  <a:extLst>
                    <a:ext uri="{FF2B5EF4-FFF2-40B4-BE49-F238E27FC236}">
                      <a16:creationId xmlns:a16="http://schemas.microsoft.com/office/drawing/2014/main" id="{22FACCD8-3C5D-AAC4-CAA2-E074C6B5EE9C}"/>
                    </a:ext>
                  </a:extLst>
                </p14:cNvPr>
                <p14:cNvContentPartPr/>
                <p14:nvPr/>
              </p14:nvContentPartPr>
              <p14:xfrm>
                <a:off x="6193053" y="6263121"/>
                <a:ext cx="14760" cy="104760"/>
              </p14:xfrm>
            </p:contentPart>
          </mc:Choice>
          <mc:Fallback>
            <p:pic>
              <p:nvPicPr>
                <p:cNvPr id="236" name="Ink 235">
                  <a:extLst>
                    <a:ext uri="{FF2B5EF4-FFF2-40B4-BE49-F238E27FC236}">
                      <a16:creationId xmlns:a16="http://schemas.microsoft.com/office/drawing/2014/main" id="{22FACCD8-3C5D-AAC4-CAA2-E074C6B5EE9C}"/>
                    </a:ext>
                  </a:extLst>
                </p:cNvPr>
                <p:cNvPicPr/>
                <p:nvPr/>
              </p:nvPicPr>
              <p:blipFill>
                <a:blip r:embed="rId395"/>
                <a:stretch>
                  <a:fillRect/>
                </a:stretch>
              </p:blipFill>
              <p:spPr>
                <a:xfrm>
                  <a:off x="6175413" y="6245121"/>
                  <a:ext cx="5040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37" name="Ink 236">
                  <a:extLst>
                    <a:ext uri="{FF2B5EF4-FFF2-40B4-BE49-F238E27FC236}">
                      <a16:creationId xmlns:a16="http://schemas.microsoft.com/office/drawing/2014/main" id="{FFB3FEA5-ADF2-D743-AB10-23BC189A1CB7}"/>
                    </a:ext>
                  </a:extLst>
                </p14:cNvPr>
                <p14:cNvContentPartPr/>
                <p14:nvPr/>
              </p14:nvContentPartPr>
              <p14:xfrm>
                <a:off x="6163173" y="6337281"/>
                <a:ext cx="83520" cy="37800"/>
              </p14:xfrm>
            </p:contentPart>
          </mc:Choice>
          <mc:Fallback>
            <p:pic>
              <p:nvPicPr>
                <p:cNvPr id="237" name="Ink 236">
                  <a:extLst>
                    <a:ext uri="{FF2B5EF4-FFF2-40B4-BE49-F238E27FC236}">
                      <a16:creationId xmlns:a16="http://schemas.microsoft.com/office/drawing/2014/main" id="{FFB3FEA5-ADF2-D743-AB10-23BC189A1CB7}"/>
                    </a:ext>
                  </a:extLst>
                </p:cNvPr>
                <p:cNvPicPr/>
                <p:nvPr/>
              </p:nvPicPr>
              <p:blipFill>
                <a:blip r:embed="rId397"/>
                <a:stretch>
                  <a:fillRect/>
                </a:stretch>
              </p:blipFill>
              <p:spPr>
                <a:xfrm>
                  <a:off x="6145173" y="6319281"/>
                  <a:ext cx="11916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39" name="Ink 238">
                  <a:extLst>
                    <a:ext uri="{FF2B5EF4-FFF2-40B4-BE49-F238E27FC236}">
                      <a16:creationId xmlns:a16="http://schemas.microsoft.com/office/drawing/2014/main" id="{94D9B0F9-387F-716F-39E8-2B885B3AC10D}"/>
                    </a:ext>
                  </a:extLst>
                </p14:cNvPr>
                <p14:cNvContentPartPr/>
                <p14:nvPr/>
              </p14:nvContentPartPr>
              <p14:xfrm>
                <a:off x="4333653" y="6596121"/>
                <a:ext cx="112320" cy="136800"/>
              </p14:xfrm>
            </p:contentPart>
          </mc:Choice>
          <mc:Fallback>
            <p:pic>
              <p:nvPicPr>
                <p:cNvPr id="239" name="Ink 238">
                  <a:extLst>
                    <a:ext uri="{FF2B5EF4-FFF2-40B4-BE49-F238E27FC236}">
                      <a16:creationId xmlns:a16="http://schemas.microsoft.com/office/drawing/2014/main" id="{94D9B0F9-387F-716F-39E8-2B885B3AC10D}"/>
                    </a:ext>
                  </a:extLst>
                </p:cNvPr>
                <p:cNvPicPr/>
                <p:nvPr/>
              </p:nvPicPr>
              <p:blipFill>
                <a:blip r:embed="rId399"/>
                <a:stretch>
                  <a:fillRect/>
                </a:stretch>
              </p:blipFill>
              <p:spPr>
                <a:xfrm>
                  <a:off x="4316013" y="6578121"/>
                  <a:ext cx="14796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40" name="Ink 239">
                  <a:extLst>
                    <a:ext uri="{FF2B5EF4-FFF2-40B4-BE49-F238E27FC236}">
                      <a16:creationId xmlns:a16="http://schemas.microsoft.com/office/drawing/2014/main" id="{78CE9FE1-7540-191E-6541-8CE02AB2A852}"/>
                    </a:ext>
                  </a:extLst>
                </p14:cNvPr>
                <p14:cNvContentPartPr/>
                <p14:nvPr/>
              </p14:nvContentPartPr>
              <p14:xfrm>
                <a:off x="4513653" y="6597921"/>
                <a:ext cx="12600" cy="120240"/>
              </p14:xfrm>
            </p:contentPart>
          </mc:Choice>
          <mc:Fallback>
            <p:pic>
              <p:nvPicPr>
                <p:cNvPr id="240" name="Ink 239">
                  <a:extLst>
                    <a:ext uri="{FF2B5EF4-FFF2-40B4-BE49-F238E27FC236}">
                      <a16:creationId xmlns:a16="http://schemas.microsoft.com/office/drawing/2014/main" id="{78CE9FE1-7540-191E-6541-8CE02AB2A852}"/>
                    </a:ext>
                  </a:extLst>
                </p:cNvPr>
                <p:cNvPicPr/>
                <p:nvPr/>
              </p:nvPicPr>
              <p:blipFill>
                <a:blip r:embed="rId401"/>
                <a:stretch>
                  <a:fillRect/>
                </a:stretch>
              </p:blipFill>
              <p:spPr>
                <a:xfrm>
                  <a:off x="4495653" y="6580281"/>
                  <a:ext cx="4824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41" name="Ink 240">
                  <a:extLst>
                    <a:ext uri="{FF2B5EF4-FFF2-40B4-BE49-F238E27FC236}">
                      <a16:creationId xmlns:a16="http://schemas.microsoft.com/office/drawing/2014/main" id="{DC2C9BF5-5AAA-8151-DAE4-6B64D9342D37}"/>
                    </a:ext>
                  </a:extLst>
                </p14:cNvPr>
                <p14:cNvContentPartPr/>
                <p14:nvPr/>
              </p14:nvContentPartPr>
              <p14:xfrm>
                <a:off x="4467213" y="6598281"/>
                <a:ext cx="157320" cy="128160"/>
              </p14:xfrm>
            </p:contentPart>
          </mc:Choice>
          <mc:Fallback>
            <p:pic>
              <p:nvPicPr>
                <p:cNvPr id="241" name="Ink 240">
                  <a:extLst>
                    <a:ext uri="{FF2B5EF4-FFF2-40B4-BE49-F238E27FC236}">
                      <a16:creationId xmlns:a16="http://schemas.microsoft.com/office/drawing/2014/main" id="{DC2C9BF5-5AAA-8151-DAE4-6B64D9342D37}"/>
                    </a:ext>
                  </a:extLst>
                </p:cNvPr>
                <p:cNvPicPr/>
                <p:nvPr/>
              </p:nvPicPr>
              <p:blipFill>
                <a:blip r:embed="rId403"/>
                <a:stretch>
                  <a:fillRect/>
                </a:stretch>
              </p:blipFill>
              <p:spPr>
                <a:xfrm>
                  <a:off x="4449573" y="6580641"/>
                  <a:ext cx="19296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42" name="Ink 241">
                  <a:extLst>
                    <a:ext uri="{FF2B5EF4-FFF2-40B4-BE49-F238E27FC236}">
                      <a16:creationId xmlns:a16="http://schemas.microsoft.com/office/drawing/2014/main" id="{64A13920-2D15-D5B7-A7A9-5FA888848E38}"/>
                    </a:ext>
                  </a:extLst>
                </p14:cNvPr>
                <p14:cNvContentPartPr/>
                <p14:nvPr/>
              </p14:nvContentPartPr>
              <p14:xfrm>
                <a:off x="4655493" y="6591441"/>
                <a:ext cx="110520" cy="172800"/>
              </p14:xfrm>
            </p:contentPart>
          </mc:Choice>
          <mc:Fallback>
            <p:pic>
              <p:nvPicPr>
                <p:cNvPr id="242" name="Ink 241">
                  <a:extLst>
                    <a:ext uri="{FF2B5EF4-FFF2-40B4-BE49-F238E27FC236}">
                      <a16:creationId xmlns:a16="http://schemas.microsoft.com/office/drawing/2014/main" id="{64A13920-2D15-D5B7-A7A9-5FA888848E38}"/>
                    </a:ext>
                  </a:extLst>
                </p:cNvPr>
                <p:cNvPicPr/>
                <p:nvPr/>
              </p:nvPicPr>
              <p:blipFill>
                <a:blip r:embed="rId405"/>
                <a:stretch>
                  <a:fillRect/>
                </a:stretch>
              </p:blipFill>
              <p:spPr>
                <a:xfrm>
                  <a:off x="4637493" y="6573801"/>
                  <a:ext cx="14616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43" name="Ink 242">
                  <a:extLst>
                    <a:ext uri="{FF2B5EF4-FFF2-40B4-BE49-F238E27FC236}">
                      <a16:creationId xmlns:a16="http://schemas.microsoft.com/office/drawing/2014/main" id="{C40A5A73-0A5A-069E-877B-3A90DEABEC50}"/>
                    </a:ext>
                  </a:extLst>
                </p14:cNvPr>
                <p14:cNvContentPartPr/>
                <p14:nvPr/>
              </p14:nvContentPartPr>
              <p14:xfrm>
                <a:off x="4695813" y="6655161"/>
                <a:ext cx="80280" cy="28080"/>
              </p14:xfrm>
            </p:contentPart>
          </mc:Choice>
          <mc:Fallback>
            <p:pic>
              <p:nvPicPr>
                <p:cNvPr id="243" name="Ink 242">
                  <a:extLst>
                    <a:ext uri="{FF2B5EF4-FFF2-40B4-BE49-F238E27FC236}">
                      <a16:creationId xmlns:a16="http://schemas.microsoft.com/office/drawing/2014/main" id="{C40A5A73-0A5A-069E-877B-3A90DEABEC50}"/>
                    </a:ext>
                  </a:extLst>
                </p:cNvPr>
                <p:cNvPicPr/>
                <p:nvPr/>
              </p:nvPicPr>
              <p:blipFill>
                <a:blip r:embed="rId407"/>
                <a:stretch>
                  <a:fillRect/>
                </a:stretch>
              </p:blipFill>
              <p:spPr>
                <a:xfrm>
                  <a:off x="4678173" y="6637521"/>
                  <a:ext cx="11592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244" name="Ink 243">
                  <a:extLst>
                    <a:ext uri="{FF2B5EF4-FFF2-40B4-BE49-F238E27FC236}">
                      <a16:creationId xmlns:a16="http://schemas.microsoft.com/office/drawing/2014/main" id="{0B46A394-59B8-8CE4-F7E7-1C6C4B800605}"/>
                    </a:ext>
                  </a:extLst>
                </p14:cNvPr>
                <p14:cNvContentPartPr/>
                <p14:nvPr/>
              </p14:nvContentPartPr>
              <p14:xfrm>
                <a:off x="4791933" y="6599361"/>
                <a:ext cx="82080" cy="156240"/>
              </p14:xfrm>
            </p:contentPart>
          </mc:Choice>
          <mc:Fallback>
            <p:pic>
              <p:nvPicPr>
                <p:cNvPr id="244" name="Ink 243">
                  <a:extLst>
                    <a:ext uri="{FF2B5EF4-FFF2-40B4-BE49-F238E27FC236}">
                      <a16:creationId xmlns:a16="http://schemas.microsoft.com/office/drawing/2014/main" id="{0B46A394-59B8-8CE4-F7E7-1C6C4B800605}"/>
                    </a:ext>
                  </a:extLst>
                </p:cNvPr>
                <p:cNvPicPr/>
                <p:nvPr/>
              </p:nvPicPr>
              <p:blipFill>
                <a:blip r:embed="rId409"/>
                <a:stretch>
                  <a:fillRect/>
                </a:stretch>
              </p:blipFill>
              <p:spPr>
                <a:xfrm>
                  <a:off x="4773933" y="6581361"/>
                  <a:ext cx="11772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45" name="Ink 244">
                  <a:extLst>
                    <a:ext uri="{FF2B5EF4-FFF2-40B4-BE49-F238E27FC236}">
                      <a16:creationId xmlns:a16="http://schemas.microsoft.com/office/drawing/2014/main" id="{5C90C448-EEC0-79B8-BA1F-49340F04468A}"/>
                    </a:ext>
                  </a:extLst>
                </p14:cNvPr>
                <p14:cNvContentPartPr/>
                <p14:nvPr/>
              </p14:nvContentPartPr>
              <p14:xfrm>
                <a:off x="4901733" y="6574521"/>
                <a:ext cx="154440" cy="156960"/>
              </p14:xfrm>
            </p:contentPart>
          </mc:Choice>
          <mc:Fallback>
            <p:pic>
              <p:nvPicPr>
                <p:cNvPr id="245" name="Ink 244">
                  <a:extLst>
                    <a:ext uri="{FF2B5EF4-FFF2-40B4-BE49-F238E27FC236}">
                      <a16:creationId xmlns:a16="http://schemas.microsoft.com/office/drawing/2014/main" id="{5C90C448-EEC0-79B8-BA1F-49340F04468A}"/>
                    </a:ext>
                  </a:extLst>
                </p:cNvPr>
                <p:cNvPicPr/>
                <p:nvPr/>
              </p:nvPicPr>
              <p:blipFill>
                <a:blip r:embed="rId411"/>
                <a:stretch>
                  <a:fillRect/>
                </a:stretch>
              </p:blipFill>
              <p:spPr>
                <a:xfrm>
                  <a:off x="4884093" y="6556881"/>
                  <a:ext cx="19008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46" name="Ink 245">
                  <a:extLst>
                    <a:ext uri="{FF2B5EF4-FFF2-40B4-BE49-F238E27FC236}">
                      <a16:creationId xmlns:a16="http://schemas.microsoft.com/office/drawing/2014/main" id="{963C4167-DA06-E6F8-AD71-E1AE3E6E3B98}"/>
                    </a:ext>
                  </a:extLst>
                </p14:cNvPr>
                <p14:cNvContentPartPr/>
                <p14:nvPr/>
              </p14:nvContentPartPr>
              <p14:xfrm>
                <a:off x="4929813" y="6623481"/>
                <a:ext cx="109800" cy="42120"/>
              </p14:xfrm>
            </p:contentPart>
          </mc:Choice>
          <mc:Fallback>
            <p:pic>
              <p:nvPicPr>
                <p:cNvPr id="246" name="Ink 245">
                  <a:extLst>
                    <a:ext uri="{FF2B5EF4-FFF2-40B4-BE49-F238E27FC236}">
                      <a16:creationId xmlns:a16="http://schemas.microsoft.com/office/drawing/2014/main" id="{963C4167-DA06-E6F8-AD71-E1AE3E6E3B98}"/>
                    </a:ext>
                  </a:extLst>
                </p:cNvPr>
                <p:cNvPicPr/>
                <p:nvPr/>
              </p:nvPicPr>
              <p:blipFill>
                <a:blip r:embed="rId413"/>
                <a:stretch>
                  <a:fillRect/>
                </a:stretch>
              </p:blipFill>
              <p:spPr>
                <a:xfrm>
                  <a:off x="4911813" y="6605481"/>
                  <a:ext cx="14544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47" name="Ink 246">
                  <a:extLst>
                    <a:ext uri="{FF2B5EF4-FFF2-40B4-BE49-F238E27FC236}">
                      <a16:creationId xmlns:a16="http://schemas.microsoft.com/office/drawing/2014/main" id="{E0C097F5-4C52-663E-57E5-91C8081D679A}"/>
                    </a:ext>
                  </a:extLst>
                </p14:cNvPr>
                <p14:cNvContentPartPr/>
                <p14:nvPr/>
              </p14:nvContentPartPr>
              <p14:xfrm>
                <a:off x="5126013" y="6591441"/>
                <a:ext cx="72000" cy="108360"/>
              </p14:xfrm>
            </p:contentPart>
          </mc:Choice>
          <mc:Fallback>
            <p:pic>
              <p:nvPicPr>
                <p:cNvPr id="247" name="Ink 246">
                  <a:extLst>
                    <a:ext uri="{FF2B5EF4-FFF2-40B4-BE49-F238E27FC236}">
                      <a16:creationId xmlns:a16="http://schemas.microsoft.com/office/drawing/2014/main" id="{E0C097F5-4C52-663E-57E5-91C8081D679A}"/>
                    </a:ext>
                  </a:extLst>
                </p:cNvPr>
                <p:cNvPicPr/>
                <p:nvPr/>
              </p:nvPicPr>
              <p:blipFill>
                <a:blip r:embed="rId415"/>
                <a:stretch>
                  <a:fillRect/>
                </a:stretch>
              </p:blipFill>
              <p:spPr>
                <a:xfrm>
                  <a:off x="5108373" y="6573441"/>
                  <a:ext cx="10764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48" name="Ink 247">
                  <a:extLst>
                    <a:ext uri="{FF2B5EF4-FFF2-40B4-BE49-F238E27FC236}">
                      <a16:creationId xmlns:a16="http://schemas.microsoft.com/office/drawing/2014/main" id="{5CC89DC5-9F81-D6A0-ABEA-7DEF549E6D43}"/>
                    </a:ext>
                  </a:extLst>
                </p14:cNvPr>
                <p14:cNvContentPartPr/>
                <p14:nvPr/>
              </p14:nvContentPartPr>
              <p14:xfrm>
                <a:off x="5233293" y="6606561"/>
                <a:ext cx="228960" cy="141480"/>
              </p14:xfrm>
            </p:contentPart>
          </mc:Choice>
          <mc:Fallback>
            <p:pic>
              <p:nvPicPr>
                <p:cNvPr id="248" name="Ink 247">
                  <a:extLst>
                    <a:ext uri="{FF2B5EF4-FFF2-40B4-BE49-F238E27FC236}">
                      <a16:creationId xmlns:a16="http://schemas.microsoft.com/office/drawing/2014/main" id="{5CC89DC5-9F81-D6A0-ABEA-7DEF549E6D43}"/>
                    </a:ext>
                  </a:extLst>
                </p:cNvPr>
                <p:cNvPicPr/>
                <p:nvPr/>
              </p:nvPicPr>
              <p:blipFill>
                <a:blip r:embed="rId417"/>
                <a:stretch>
                  <a:fillRect/>
                </a:stretch>
              </p:blipFill>
              <p:spPr>
                <a:xfrm>
                  <a:off x="5215293" y="6588561"/>
                  <a:ext cx="26460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49" name="Ink 248">
                  <a:extLst>
                    <a:ext uri="{FF2B5EF4-FFF2-40B4-BE49-F238E27FC236}">
                      <a16:creationId xmlns:a16="http://schemas.microsoft.com/office/drawing/2014/main" id="{DD9A310F-4E30-23FC-0A25-887C7B48A40B}"/>
                    </a:ext>
                  </a:extLst>
                </p14:cNvPr>
                <p14:cNvContentPartPr/>
                <p14:nvPr/>
              </p14:nvContentPartPr>
              <p14:xfrm>
                <a:off x="6097653" y="6564801"/>
                <a:ext cx="142560" cy="134640"/>
              </p14:xfrm>
            </p:contentPart>
          </mc:Choice>
          <mc:Fallback>
            <p:pic>
              <p:nvPicPr>
                <p:cNvPr id="249" name="Ink 248">
                  <a:extLst>
                    <a:ext uri="{FF2B5EF4-FFF2-40B4-BE49-F238E27FC236}">
                      <a16:creationId xmlns:a16="http://schemas.microsoft.com/office/drawing/2014/main" id="{DD9A310F-4E30-23FC-0A25-887C7B48A40B}"/>
                    </a:ext>
                  </a:extLst>
                </p:cNvPr>
                <p:cNvPicPr/>
                <p:nvPr/>
              </p:nvPicPr>
              <p:blipFill>
                <a:blip r:embed="rId419"/>
                <a:stretch>
                  <a:fillRect/>
                </a:stretch>
              </p:blipFill>
              <p:spPr>
                <a:xfrm>
                  <a:off x="6080013" y="6546801"/>
                  <a:ext cx="17820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50" name="Ink 249">
                  <a:extLst>
                    <a:ext uri="{FF2B5EF4-FFF2-40B4-BE49-F238E27FC236}">
                      <a16:creationId xmlns:a16="http://schemas.microsoft.com/office/drawing/2014/main" id="{928C6EBF-82DC-8CD6-9C30-1731D6926B00}"/>
                    </a:ext>
                  </a:extLst>
                </p14:cNvPr>
                <p14:cNvContentPartPr/>
                <p14:nvPr/>
              </p14:nvContentPartPr>
              <p14:xfrm>
                <a:off x="6245253" y="6555801"/>
                <a:ext cx="177840" cy="140400"/>
              </p14:xfrm>
            </p:contentPart>
          </mc:Choice>
          <mc:Fallback>
            <p:pic>
              <p:nvPicPr>
                <p:cNvPr id="250" name="Ink 249">
                  <a:extLst>
                    <a:ext uri="{FF2B5EF4-FFF2-40B4-BE49-F238E27FC236}">
                      <a16:creationId xmlns:a16="http://schemas.microsoft.com/office/drawing/2014/main" id="{928C6EBF-82DC-8CD6-9C30-1731D6926B00}"/>
                    </a:ext>
                  </a:extLst>
                </p:cNvPr>
                <p:cNvPicPr/>
                <p:nvPr/>
              </p:nvPicPr>
              <p:blipFill>
                <a:blip r:embed="rId421"/>
                <a:stretch>
                  <a:fillRect/>
                </a:stretch>
              </p:blipFill>
              <p:spPr>
                <a:xfrm>
                  <a:off x="6227253" y="6538161"/>
                  <a:ext cx="21348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51" name="Ink 250">
                  <a:extLst>
                    <a:ext uri="{FF2B5EF4-FFF2-40B4-BE49-F238E27FC236}">
                      <a16:creationId xmlns:a16="http://schemas.microsoft.com/office/drawing/2014/main" id="{D68CC615-1226-650B-5EBC-4CDB1FC1EA27}"/>
                    </a:ext>
                  </a:extLst>
                </p14:cNvPr>
                <p14:cNvContentPartPr/>
                <p14:nvPr/>
              </p14:nvContentPartPr>
              <p14:xfrm>
                <a:off x="6429213" y="6564081"/>
                <a:ext cx="78480" cy="99720"/>
              </p14:xfrm>
            </p:contentPart>
          </mc:Choice>
          <mc:Fallback>
            <p:pic>
              <p:nvPicPr>
                <p:cNvPr id="251" name="Ink 250">
                  <a:extLst>
                    <a:ext uri="{FF2B5EF4-FFF2-40B4-BE49-F238E27FC236}">
                      <a16:creationId xmlns:a16="http://schemas.microsoft.com/office/drawing/2014/main" id="{D68CC615-1226-650B-5EBC-4CDB1FC1EA27}"/>
                    </a:ext>
                  </a:extLst>
                </p:cNvPr>
                <p:cNvPicPr/>
                <p:nvPr/>
              </p:nvPicPr>
              <p:blipFill>
                <a:blip r:embed="rId423"/>
                <a:stretch>
                  <a:fillRect/>
                </a:stretch>
              </p:blipFill>
              <p:spPr>
                <a:xfrm>
                  <a:off x="6411573" y="6546441"/>
                  <a:ext cx="11412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52" name="Ink 251">
                  <a:extLst>
                    <a:ext uri="{FF2B5EF4-FFF2-40B4-BE49-F238E27FC236}">
                      <a16:creationId xmlns:a16="http://schemas.microsoft.com/office/drawing/2014/main" id="{679FD812-3C6E-C53C-2979-5D18FD88D4B8}"/>
                    </a:ext>
                  </a:extLst>
                </p14:cNvPr>
                <p14:cNvContentPartPr/>
                <p14:nvPr/>
              </p14:nvContentPartPr>
              <p14:xfrm>
                <a:off x="6367653" y="6522321"/>
                <a:ext cx="204840" cy="60120"/>
              </p14:xfrm>
            </p:contentPart>
          </mc:Choice>
          <mc:Fallback>
            <p:pic>
              <p:nvPicPr>
                <p:cNvPr id="252" name="Ink 251">
                  <a:extLst>
                    <a:ext uri="{FF2B5EF4-FFF2-40B4-BE49-F238E27FC236}">
                      <a16:creationId xmlns:a16="http://schemas.microsoft.com/office/drawing/2014/main" id="{679FD812-3C6E-C53C-2979-5D18FD88D4B8}"/>
                    </a:ext>
                  </a:extLst>
                </p:cNvPr>
                <p:cNvPicPr/>
                <p:nvPr/>
              </p:nvPicPr>
              <p:blipFill>
                <a:blip r:embed="rId425"/>
                <a:stretch>
                  <a:fillRect/>
                </a:stretch>
              </p:blipFill>
              <p:spPr>
                <a:xfrm>
                  <a:off x="6350013" y="6504321"/>
                  <a:ext cx="24048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53" name="Ink 252">
                  <a:extLst>
                    <a:ext uri="{FF2B5EF4-FFF2-40B4-BE49-F238E27FC236}">
                      <a16:creationId xmlns:a16="http://schemas.microsoft.com/office/drawing/2014/main" id="{69F0593C-012D-EF6F-DFD7-76011DA1C652}"/>
                    </a:ext>
                  </a:extLst>
                </p14:cNvPr>
                <p14:cNvContentPartPr/>
                <p14:nvPr/>
              </p14:nvContentPartPr>
              <p14:xfrm>
                <a:off x="6589773" y="6520881"/>
                <a:ext cx="109440" cy="123120"/>
              </p14:xfrm>
            </p:contentPart>
          </mc:Choice>
          <mc:Fallback>
            <p:pic>
              <p:nvPicPr>
                <p:cNvPr id="253" name="Ink 252">
                  <a:extLst>
                    <a:ext uri="{FF2B5EF4-FFF2-40B4-BE49-F238E27FC236}">
                      <a16:creationId xmlns:a16="http://schemas.microsoft.com/office/drawing/2014/main" id="{69F0593C-012D-EF6F-DFD7-76011DA1C652}"/>
                    </a:ext>
                  </a:extLst>
                </p:cNvPr>
                <p:cNvPicPr/>
                <p:nvPr/>
              </p:nvPicPr>
              <p:blipFill>
                <a:blip r:embed="rId427"/>
                <a:stretch>
                  <a:fillRect/>
                </a:stretch>
              </p:blipFill>
              <p:spPr>
                <a:xfrm>
                  <a:off x="6571773" y="6503241"/>
                  <a:ext cx="14508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254" name="Ink 253">
                  <a:extLst>
                    <a:ext uri="{FF2B5EF4-FFF2-40B4-BE49-F238E27FC236}">
                      <a16:creationId xmlns:a16="http://schemas.microsoft.com/office/drawing/2014/main" id="{BE203C84-AD94-D475-EAE2-6BDC72BEF159}"/>
                    </a:ext>
                  </a:extLst>
                </p14:cNvPr>
                <p14:cNvContentPartPr/>
                <p14:nvPr/>
              </p14:nvContentPartPr>
              <p14:xfrm>
                <a:off x="6576453" y="6580641"/>
                <a:ext cx="131040" cy="66240"/>
              </p14:xfrm>
            </p:contentPart>
          </mc:Choice>
          <mc:Fallback>
            <p:pic>
              <p:nvPicPr>
                <p:cNvPr id="254" name="Ink 253">
                  <a:extLst>
                    <a:ext uri="{FF2B5EF4-FFF2-40B4-BE49-F238E27FC236}">
                      <a16:creationId xmlns:a16="http://schemas.microsoft.com/office/drawing/2014/main" id="{BE203C84-AD94-D475-EAE2-6BDC72BEF159}"/>
                    </a:ext>
                  </a:extLst>
                </p:cNvPr>
                <p:cNvPicPr/>
                <p:nvPr/>
              </p:nvPicPr>
              <p:blipFill>
                <a:blip r:embed="rId429"/>
                <a:stretch>
                  <a:fillRect/>
                </a:stretch>
              </p:blipFill>
              <p:spPr>
                <a:xfrm>
                  <a:off x="6558453" y="6562641"/>
                  <a:ext cx="16668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55" name="Ink 254">
                  <a:extLst>
                    <a:ext uri="{FF2B5EF4-FFF2-40B4-BE49-F238E27FC236}">
                      <a16:creationId xmlns:a16="http://schemas.microsoft.com/office/drawing/2014/main" id="{38B1A5F5-CB5A-F2DC-815D-8D74B7AA0A28}"/>
                    </a:ext>
                  </a:extLst>
                </p14:cNvPr>
                <p14:cNvContentPartPr/>
                <p14:nvPr/>
              </p14:nvContentPartPr>
              <p14:xfrm>
                <a:off x="6737013" y="6473361"/>
                <a:ext cx="140760" cy="140400"/>
              </p14:xfrm>
            </p:contentPart>
          </mc:Choice>
          <mc:Fallback>
            <p:pic>
              <p:nvPicPr>
                <p:cNvPr id="255" name="Ink 254">
                  <a:extLst>
                    <a:ext uri="{FF2B5EF4-FFF2-40B4-BE49-F238E27FC236}">
                      <a16:creationId xmlns:a16="http://schemas.microsoft.com/office/drawing/2014/main" id="{38B1A5F5-CB5A-F2DC-815D-8D74B7AA0A28}"/>
                    </a:ext>
                  </a:extLst>
                </p:cNvPr>
                <p:cNvPicPr/>
                <p:nvPr/>
              </p:nvPicPr>
              <p:blipFill>
                <a:blip r:embed="rId431"/>
                <a:stretch>
                  <a:fillRect/>
                </a:stretch>
              </p:blipFill>
              <p:spPr>
                <a:xfrm>
                  <a:off x="6719013" y="6455721"/>
                  <a:ext cx="17640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256" name="Ink 255">
                  <a:extLst>
                    <a:ext uri="{FF2B5EF4-FFF2-40B4-BE49-F238E27FC236}">
                      <a16:creationId xmlns:a16="http://schemas.microsoft.com/office/drawing/2014/main" id="{41AF08C1-2A13-EC23-87A5-DE169FB93B0D}"/>
                    </a:ext>
                  </a:extLst>
                </p14:cNvPr>
                <p14:cNvContentPartPr/>
                <p14:nvPr/>
              </p14:nvContentPartPr>
              <p14:xfrm>
                <a:off x="6933213" y="6455361"/>
                <a:ext cx="126360" cy="173520"/>
              </p14:xfrm>
            </p:contentPart>
          </mc:Choice>
          <mc:Fallback>
            <p:pic>
              <p:nvPicPr>
                <p:cNvPr id="256" name="Ink 255">
                  <a:extLst>
                    <a:ext uri="{FF2B5EF4-FFF2-40B4-BE49-F238E27FC236}">
                      <a16:creationId xmlns:a16="http://schemas.microsoft.com/office/drawing/2014/main" id="{41AF08C1-2A13-EC23-87A5-DE169FB93B0D}"/>
                    </a:ext>
                  </a:extLst>
                </p:cNvPr>
                <p:cNvPicPr/>
                <p:nvPr/>
              </p:nvPicPr>
              <p:blipFill>
                <a:blip r:embed="rId433"/>
                <a:stretch>
                  <a:fillRect/>
                </a:stretch>
              </p:blipFill>
              <p:spPr>
                <a:xfrm>
                  <a:off x="6915213" y="6437721"/>
                  <a:ext cx="16200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258" name="Ink 257">
                  <a:extLst>
                    <a:ext uri="{FF2B5EF4-FFF2-40B4-BE49-F238E27FC236}">
                      <a16:creationId xmlns:a16="http://schemas.microsoft.com/office/drawing/2014/main" id="{8EEAB3BB-0A95-9D5F-BEF7-2244F380D439}"/>
                    </a:ext>
                  </a:extLst>
                </p14:cNvPr>
                <p14:cNvContentPartPr/>
                <p14:nvPr/>
              </p14:nvContentPartPr>
              <p14:xfrm>
                <a:off x="2559573" y="5837601"/>
                <a:ext cx="1464480" cy="834840"/>
              </p14:xfrm>
            </p:contentPart>
          </mc:Choice>
          <mc:Fallback>
            <p:pic>
              <p:nvPicPr>
                <p:cNvPr id="258" name="Ink 257">
                  <a:extLst>
                    <a:ext uri="{FF2B5EF4-FFF2-40B4-BE49-F238E27FC236}">
                      <a16:creationId xmlns:a16="http://schemas.microsoft.com/office/drawing/2014/main" id="{8EEAB3BB-0A95-9D5F-BEF7-2244F380D439}"/>
                    </a:ext>
                  </a:extLst>
                </p:cNvPr>
                <p:cNvPicPr/>
                <p:nvPr/>
              </p:nvPicPr>
              <p:blipFill>
                <a:blip r:embed="rId435"/>
                <a:stretch>
                  <a:fillRect/>
                </a:stretch>
              </p:blipFill>
              <p:spPr>
                <a:xfrm>
                  <a:off x="2541573" y="5819601"/>
                  <a:ext cx="1500120" cy="87048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259" name="Ink 258">
                  <a:extLst>
                    <a:ext uri="{FF2B5EF4-FFF2-40B4-BE49-F238E27FC236}">
                      <a16:creationId xmlns:a16="http://schemas.microsoft.com/office/drawing/2014/main" id="{3B93F33C-10AB-D1FD-3B12-97C0E4D2C992}"/>
                    </a:ext>
                  </a:extLst>
                </p14:cNvPr>
                <p14:cNvContentPartPr/>
                <p14:nvPr/>
              </p14:nvContentPartPr>
              <p14:xfrm>
                <a:off x="4046373" y="6308121"/>
                <a:ext cx="1560600" cy="737640"/>
              </p14:xfrm>
            </p:contentPart>
          </mc:Choice>
          <mc:Fallback>
            <p:pic>
              <p:nvPicPr>
                <p:cNvPr id="259" name="Ink 258">
                  <a:extLst>
                    <a:ext uri="{FF2B5EF4-FFF2-40B4-BE49-F238E27FC236}">
                      <a16:creationId xmlns:a16="http://schemas.microsoft.com/office/drawing/2014/main" id="{3B93F33C-10AB-D1FD-3B12-97C0E4D2C992}"/>
                    </a:ext>
                  </a:extLst>
                </p:cNvPr>
                <p:cNvPicPr/>
                <p:nvPr/>
              </p:nvPicPr>
              <p:blipFill>
                <a:blip r:embed="rId437"/>
                <a:stretch>
                  <a:fillRect/>
                </a:stretch>
              </p:blipFill>
              <p:spPr>
                <a:xfrm>
                  <a:off x="4028733" y="6290481"/>
                  <a:ext cx="1596240" cy="773280"/>
                </a:xfrm>
                <a:prstGeom prst="rect">
                  <a:avLst/>
                </a:prstGeom>
              </p:spPr>
            </p:pic>
          </mc:Fallback>
        </mc:AlternateContent>
      </p:grpSp>
    </p:spTree>
    <p:extLst>
      <p:ext uri="{BB962C8B-B14F-4D97-AF65-F5344CB8AC3E}">
        <p14:creationId xmlns:p14="http://schemas.microsoft.com/office/powerpoint/2010/main" val="4174125361"/>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7653</TotalTime>
  <Words>1576</Words>
  <Application>Microsoft Office PowerPoint</Application>
  <PresentationFormat>Custom</PresentationFormat>
  <Paragraphs>146</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Amasis MT Pro Black</vt:lpstr>
      <vt:lpstr>Arial</vt:lpstr>
      <vt:lpstr>Arial Black</vt:lpstr>
      <vt:lpstr>BentonSansRegular</vt:lpstr>
      <vt:lpstr>Calibri</vt:lpstr>
      <vt:lpstr>Cooper Black</vt:lpstr>
      <vt:lpstr>Segoe UI</vt:lpstr>
      <vt:lpstr>Segoe UI Light</vt:lpstr>
      <vt:lpstr>Office Theme</vt:lpstr>
      <vt:lpstr>SAP BTP Extension Suite Training</vt:lpstr>
      <vt:lpstr>PowerPoint Presentation</vt:lpstr>
      <vt:lpstr>Agenda – Day 13</vt:lpstr>
      <vt:lpstr>What is Extensibility</vt:lpstr>
      <vt:lpstr>What is Extension?</vt:lpstr>
      <vt:lpstr>Classic Extensions and Challenges</vt:lpstr>
      <vt:lpstr>Clean Core and Benefits</vt:lpstr>
      <vt:lpstr>Approaches for Side-by-Side Extension</vt:lpstr>
      <vt:lpstr>API</vt:lpstr>
      <vt:lpstr>SAP Business API HUB</vt:lpstr>
      <vt:lpstr>PowerPoint Presentation</vt:lpstr>
      <vt:lpstr>Hands-on : Find SAP Sales Order API in APIHUB &amp; Test in POSTMAN</vt:lpstr>
      <vt:lpstr>Scenario 1: UI Extensibility </vt:lpstr>
      <vt:lpstr>Hands on: Create Display like App for Sales Order</vt:lpstr>
      <vt:lpstr>Scenario 2: </vt:lpstr>
      <vt:lpstr>Hands on: Initialize CAPM Extension</vt:lpstr>
      <vt:lpstr>Hands on: Initialize CAPM Extension</vt:lpstr>
      <vt:lpstr>Hands on Cloud Extension</vt:lpstr>
      <vt:lpstr>Hands on Serverless SAP Fiori Extension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281</cp:revision>
  <dcterms:created xsi:type="dcterms:W3CDTF">2013-09-12T13:05:01Z</dcterms:created>
  <dcterms:modified xsi:type="dcterms:W3CDTF">2024-05-03T09:56:07Z</dcterms:modified>
</cp:coreProperties>
</file>