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6" r:id="rId2"/>
    <p:sldId id="4122" r:id="rId3"/>
    <p:sldId id="277" r:id="rId4"/>
    <p:sldId id="4728" r:id="rId5"/>
    <p:sldId id="4729" r:id="rId6"/>
    <p:sldId id="4730" r:id="rId7"/>
    <p:sldId id="4775" r:id="rId8"/>
    <p:sldId id="4776" r:id="rId9"/>
    <p:sldId id="4755" r:id="rId10"/>
    <p:sldId id="4777" r:id="rId11"/>
    <p:sldId id="4774" r:id="rId12"/>
    <p:sldId id="4782" r:id="rId13"/>
    <p:sldId id="4778" r:id="rId14"/>
    <p:sldId id="4779" r:id="rId15"/>
    <p:sldId id="4780" r:id="rId16"/>
    <p:sldId id="4781" r:id="rId17"/>
    <p:sldId id="4753" r:id="rId18"/>
    <p:sldId id="4754" r:id="rId19"/>
    <p:sldId id="4756" r:id="rId20"/>
    <p:sldId id="4757" r:id="rId21"/>
    <p:sldId id="282" r:id="rId22"/>
    <p:sldId id="280" r:id="rId23"/>
    <p:sldId id="4711"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5250" autoAdjust="0"/>
  </p:normalViewPr>
  <p:slideViewPr>
    <p:cSldViewPr>
      <p:cViewPr varScale="1">
        <p:scale>
          <a:sx n="97" d="100"/>
          <a:sy n="97" d="100"/>
        </p:scale>
        <p:origin x="808" y="284"/>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5-04-23T03:46:58.958"/>
    </inkml:context>
    <inkml:brush xml:id="br0">
      <inkml:brushProperty name="width" value="0.05292" units="cm"/>
      <inkml:brushProperty name="height" value="0.05292" units="cm"/>
      <inkml:brushProperty name="color" value="#FFFF00"/>
    </inkml:brush>
  </inkml:definitions>
  <inkml:trace contextRef="#ctx0" brushRef="#br0">2764 3730 0,'0'0'0,"-13"-14"0,0-25 16,-1 39-1,1 0 17,-13 66-1,13-53-31,-1 106 31,14 146 0,0-212-31,0-1 16,0 134 0,-13 184 15,13-304-31,0 13 0,0 146 31,0 159 0,13-305-31,14 344 32,12-39-1,-25-27 0,12 0 0,1-27 1,-14 67-1,-13-331-31,13 186 31,-13 52 0,0-53 1,0-198-32,13-13 0,-13-1 15,14 160 17,-1-160-32,-13-12 0,0 12 15,26 80 16,-26-92-31,40 79 16,-27-53 15,-13-40-15,13 0 15,27-13 0,-27 0-31,93 0 32,-27 0-32,-39 0 0,13 0 15,198 0 1,-171 0 0,290-13-1,-264 13 1,476 0 15,-27 0-15,-13 26 15,-409-26-15,382 40 15,-395-40-31,369 53 15,-370-40 1,331 40 0,-331-40-1,529 40 1,53-26 15,-556-27-15,371 13-1,-397 0 1,384 0 0,-371 0-1,-13-13-15,-13 14 0,-1-14 16,358 26 15,-397-26-31,1 0 16,224 13 15,-239-13-31,147-13 31,-1 0 1,-171 13-32,12-13 31,-25 13-31,25-14 31,-26 14-31,80-13 31,-80 13-31,67-13 16,-54 13 0,40-13-1,-53 13 1,14-13-16,13-1 15,-27 1 1,53 0 0,-13-14 15,-53 14 0,0 0 0,13 13-15,-13-40 0,13-39 15,-13 52-15,13-105-1,-13 79 1,40-158-1,-40 145 1,0 0-16,13-159 16,-13 145-16,-13-396 31,13 13 0,0 384-15,-13-252-1,0 252 1,-27-252 0,27 252-1,-27-212 1,40 212 0,-13 13-16,0-225 15,13 225 1,0-239-1,0 239 1,0-13-16,0 13 16,0-13-16,0-120 15,-14 133-15,14-212 32,0 225-17,0-132 1,0 132-1,0 1-15,0-239 32,0 264-17,0-13-15,0 14 16,0-93 0,0 93-1,0-41 1,0 54-1,0 0-15,0-13 16,0 12-16,0-105 31,0 106-15,-13-53 0,0 53-1,13-1-15,-26-25 16,12-14 15,1 26 0,0 27-15,-40-13 0,40 13-1,0 0-15,-40 0 16,26 0-1,14 0-15,-80 13 16,14-13 0,-133 0-1,80 0 1,40 0-16,12-13 16,-303-13-1,290 26 1,-330-27-1,304 14 1,-344-13 0,357 26-1,-13 0-15,-225-14 16,238 1 0,-13 13-16,-198 0 15,198 0-15,13 0 16,14-13-16,-14 13 15,0 0-15,-463 0 32,477 13-17,-1-13-15,-79 0 16,-198 13 0,277-13-1,14 0-15,-371 27 31,358-27-15,-14 0-16,-278 26 16,278-26-1,-264 14 1,291-14 0,-239 13-1,226-13 1,12 13-16,-158-13 15,66 13 1,14-13 0,-107 13-1,212-13 1,-119 0 0,133 0-1,12-13-15,-131 0 31,131 13-15,-65 0 0,65 0-1,-79 26 1,80-26 0,-1 0-16,-78 27 31,91-27-16,1 0-15,-53 13 32,40-13-17,12 0-15,-25 0 16,-67 0 0,79 0-1,-92 0 1,93 0-1,13 0-15,-40 0 16,40 13 0,-1-13-16,1 0 0,-40 27 31,40-14 0,-14-13 0,14 0 1,0 0-1,13 13 0,-13 14 0</inkml:trace>
  <inkml:trace contextRef="#ctx0" brushRef="#br0" timeOffset="2039.15">3492 4232 0,'0'0'0,"0"-13"16,13 0 0,-13 0-16,13 13 46,-13 119-14,-13-80-32,13 14 0,0 13 15,-13 93 1,-1 304 15,14-384-31,0-13 16,-39 238 15,-14 27 0,40-238-15,13 52 15,0-132-15,52 1 15,-38-1-31,91 0 31,173-26 1,-198 0-32,12 13 0,252-27 31,555 1 0,-740 26-31,291 0 31,290 13 1,-409 0-1,-225 14 0,-93-27-31,0 13 16,14-13 15,-27-13 0,0-40 0,0-132 1,0-159-1,0 264-31,0 1 0,0 0 16,-13-305 15,13 318-31,0-13 0,13 26 15,-13-13-15,0 13 16,13 0-16,-13 13 0,0 0 16,13-65 15,-13 65 0,0 27-31,0 0 31,-66-14 1,53 27-32,-133-13 31,-224 0 0,-304-1 0,65 14 1,-12 0-1,515 0-31,-265 0 31,28 14 0,290-14-31,-106 13 32,53 0-1,66-13 0,1 13 0,-1-13 1</inkml:trace>
  <inkml:trace contextRef="#ctx0" brushRef="#br0" timeOffset="4038.44">7883 4245 0,'0'-13'0,"0"26"16,13-26-16,-13 0 15,13 106 16,-13-41-15,40 239 0,-40-211-1,0 12-15,0 424 32,0-437-17,-14-12-15,14 12 0,-13-13 16,0 159-1,0-172 1,13-14-16,-13 67 16,13-79-1,0-1-15,0-13 0,0 1 16,52-1 0,-38-13-1,105 0 1,-80-13-1,14 13-15,0 0 16,331-14 0,-278 1-1,396 13 1,-370 0 0,543 0-1,-543 0 1,357 13 15,-369 1-31,276-1 31,-316-13-31,237 13 32,-26-26-1,-198-14-16,-67 1 17,-26 13-17,27-40 1,-27 40 0,52-133 15,-38 106-31,-1 1 0,0-239 31,-13 225-15,0-13-16,0-13 15,-13-278 17,13 290-32,-13 1 0,13 13 15,-14-158 16,14 184-31,0-65 16,0 79 0,0-14-16,14-13 15,-1 27 1,-13-13 0,13 26-1,-13-13 1,-26 13 15,-120-14 0,93 14-15,-277-39 0,224 39-1,-384-40 1,358 40-1,0-13-15,-291 13 16,290 0-16,-409 0 31,291 13-15,-225 0 0,383-13-1,-198 0 1,238 0-1,0 0-15,-185 0 32,212 0-17,-14 0-15,1 0 16,-94 0 0,107 0-1,-1 0-15,-26 0 16,40 0-1,0 0 17,0 13 30</inkml:trace>
  <inkml:trace contextRef="#ctx0" brushRef="#br0" timeOffset="5834.52">3505 6917 0,'13'-13'16,"-13"-1"-16,-13 41 0,26-27 31,-26 26-15,13 1-16,-40 118 15,14-79 1,12 0-16,-52 172 16,53-145-16,-13 0 15,12-1-15,-78 331 32,79-343-32,-1-14 15,-12 66 1,-14 146 15,53-212-15,133 13 15,-106-66-15,-1-13-16,160-13 15,-120 13-15,14-13 16,251 0-1,-212 13-15,13 0 16,14 0-16,357 0 16,-344 0-1,0 13-15,648 0 32,-529-13-17,-172 0-15,357 0 31,-410 0-31,-13 0 16,-14 0-16,120 0 31,-159-13-31,0-27 32,-13 14-17,0-1-15,0 1 16,-54-133-1,67 120-15,-13-27 16,-13-106 0,26 105-1,0-12-15,0-212 16,0 212 0,13-225-1,-13 238 1,13 13-16,14-93 15,-27 120 1,13-1-16,-13-26 16,0 14-1,0 26-15,0-1 16,-13 1 0,-1 13-16,1 0 15,-53-13 1,26 13-1,-211-13 1,-93-1 0,199 1-1,-1032 0 17,1005 13-32,0 0 15,13 13-15,0-13 16,14 13-16,-1-13 0,14 14 15,-185-1 1,171 0 0,93-13-16,-26 13 15,39-13 17,53 0-32</inkml:trace>
  <inkml:trace contextRef="#ctx0" brushRef="#br0" timeOffset="7630.25">8068 6890 0,'0'0'0,"0"-26"32,0 13-1,13 26-31,-13 0 0,26 146 31,1 264 0,-27-330-31,0 12 16,13 411 15,-13-437-31,0-12 16,-13 303 15,52-172 0,81-132 1,-94-66-32,14 0 15,105-13 1,-92 0-16,13 13 16,503 0 15,-437 0-31,-13 13 15,27-13-15,-1 13 0,1-13 16,793 14 15,-662-14-15,385-14 15,-583 14-15,0 0-16,-12-13 0,-1 13 15,-13 0-15,-14 0 16,54-13 0,-93 0-16,13-1 15,-13-25 1,-26-93 15,26 92-31,0 0 16,0-13-16,13-224 31,0 144-15,-13 67-16,0 0 0,13 0 15,-13-79 1,27-213 15,-27 306-31,0 12 16,0-13-16,0 27 15,13-67 17,-13 80-32,0-40 31,0 26 0,-13 14-31,-1 13 16,1-13-16,-13 0 15,-1 0-15,-118-27 16,-305-26 15,-171 39 1,488 27-32,-12 0 0,-1 0 15,-555 13 16,569-13-31,0 14 16,-490 12 15,305 1 1,277-14-32,0-13 15,-92 13 16,119-13-15,-13 13 0,-1-13-1,14 0-15,-80 14 32,80-14-17,0 0-15,0 0 0</inkml:trace>
  <inkml:trace contextRef="#ctx0" brushRef="#br0" timeOffset="8681.91">8028 7023 0,'13'0'0,"-26"0"0,26 13 16,14-13-16,-14 0 15,212-40 16,-199 40-31,14-13 0,-27 13 16,14-13-16</inkml:trace>
  <inkml:trace contextRef="#ctx0" brushRef="#br0" timeOffset="9427.12">3981 4946 0,'0'-13'0,"0"0"47,26 119-16,-12-67-31,12 186 31,-26-159-31</inkml:trace>
  <inkml:trace contextRef="#ctx0" brushRef="#br0" timeOffset="9715.48">3941 5012 0,'0'-52'15,"0"104"-15,13-329 32,1 250-32,12 14 0,106 26 46,-65 159-14,-200-40-1,-39-92 0,146-53-31</inkml:trace>
  <inkml:trace contextRef="#ctx0" brushRef="#br0" timeOffset="10699.3">4325 5118 0,'13'0'15,"-26"0"-15,39-53 31,-13 40-31,-13-13 0,0-1 16,0-79 15,-13 93-31,-26 66 32,25-26-32,-52 118 31,53-13 0,13-118-31,66-28 31,40-105 1,-93 93-32,0-27 15,14 13 1,-40 106 15,13-39-15,13 26 15,66-80 0,-52 14-31,65-119 31,-79 105-31,1-12 0,-1-54 16,-26 80 0,-53 13-1,39 13 1,27 14 0,13 65-1,1-65 1,118 52-1,-79-26 17,-133-14-1,67-39-15,0-39-1,13 26 1,26-14-16,27-39 15,66-66 1,-92 105 0,-1 1-16,-13 13 15,1-1-15,-54 28 16,27-14 0,-80 53-1,80-40 1,13 40-1,13-40 1,0 13-16,1-12 16,65 78-1,-79-79 1,0 27 0</inkml:trace>
  <inkml:trace contextRef="#ctx0" brushRef="#br0" timeOffset="11071.02">5184 4907 0,'0'13'31,"27"-13"-16,-1 0 1,-12-13-16,39-14 16,-27 14-1,-13 0-15,0-40 16,-13 26 0,-13 14-16,0-13 15,-80 13 1,67 39-1,13-13-15,-1 14 16,1-1-16,13 106 31,0-118-31,13 12 0,1-13 16,39 27 0</inkml:trace>
  <inkml:trace contextRef="#ctx0" brushRef="#br0" timeOffset="11617.69">5409 4801 0,'0'0'0,"-13"-93"15,13 80-15,0 13 32,13 13-17,27 80 1,-14-14 15,-26-66-15,14-13-1,-14-13 1,0 0-16,26-27 16,-13 27-1,14-13 1,26 39 15,0-26 0,-40-1-15,27-38 0,-27 38-1,-13 1-15,13-79 16,-26 65-1,-27-13 1,-13 173 15,53-94-15,-13 120 0,26-133-1,-13 14-15,13-27 16,14 27-1</inkml:trace>
  <inkml:trace contextRef="#ctx0" brushRef="#br0" timeOffset="11982.09">5859 4708 0,'0'-13'16,"0"26"-16,-13-26 0,39 13 47,-13 0-32,54 0 1,-54-13 0,40-27-1,-53 27 1,0 0-16,0-14 15,-66-26 1,52 53 0,-12 0-16,13 0 0,-27 133 31,40-107-15,79 80-1,-52-93 1,12-13-16</inkml:trace>
  <inkml:trace contextRef="#ctx0" brushRef="#br0" timeOffset="12276.35">6097 4536 0,'-13'-26'15,"26"52"-15,-53-52 0,80 105 31,-27-52-15,53 92 0,-66-106-1,14 27 1,-28-54 0,-12-52-1,26 27 1,0-1-16,40-79 15,-14 79 1,-13 14-16,40 39 16</inkml:trace>
  <inkml:trace contextRef="#ctx0" brushRef="#br0" timeOffset="12709.21">5542 5264 0,'0'0'0,"0"13"31,0 13-31,26 93 31,-13 27 1,-13-133-17,0 0-15,0-26 16,0-53 0,0 26-1,0 1-15,27-107 16,-14 93-1,0 14-15,0-1 0,1 13 16,39 14 0,-40 40-1,13 12-15,14 107 16,-27-106-16,0 12 16,-13-12-16</inkml:trace>
  <inkml:trace contextRef="#ctx0" brushRef="#br0" timeOffset="13218.78">5568 5396 0,'0'0'15,"-40"-79"17,54 79-32,-1 0 15,238-27 16,-211 27-31,13 0 16,-14-13-16,41 13 31,-94 13 1,-12 106-1,26-79-31,0 26 15,13 27 17,-13-80-32,13-13 15,-13-93 17,0 67-32,0-133 31,53 53 0,-39 106-15,-1 14-16,0-1 0,0 13 15,1 106 17,-67-92-17</inkml:trace>
  <inkml:trace contextRef="#ctx0" brushRef="#br0" timeOffset="13646.28">6216 5343 0,'13'0'15,"-26"0"-15,40 13 16,25 67 15,-12 65 0,-40-118-31,13 25 32,-26-91-1,0-120 0,13 119-31,0 1 0,0-1 16,26-26-1,80 26 17,-79 67-32,-1-14 15,1 13-15,-54 93 31,1-105-31,-14-1 16,0 0-16</inkml:trace>
  <inkml:trace contextRef="#ctx0" brushRef="#br0" timeOffset="14173.64">8345 4735 0,'0'0'0,"0"-13"15,0-1-15,0 94 31,0-54-31,0 27 16,27 251 15,-27-264-31</inkml:trace>
  <inkml:trace contextRef="#ctx0" brushRef="#br0" timeOffset="14479.49">8121 4960 0,'-14'-53'0,"28"106"0,-54-252 31,53 173-31,106-14 31,172 119 0,-238-39-31,93 132 32,-332 26-1,133-184-31,1-1 0,-1-13 16,-13-13-1,26-54 1</inkml:trace>
  <inkml:trace contextRef="#ctx0" brushRef="#br0" timeOffset="14910.39">8755 4880 0,'-13'0'0,"26"0"0,-39-13 15,13 13 1,0-13 15,118 92 0,-39 27 1,-92-53-1,-40-119 0,66 39-31,0 1 0,13-1 16,14 1-16,39-53 31,53 92 0,-106 0-31,0 13 16,27 93 15,-14-66-15</inkml:trace>
  <inkml:trace contextRef="#ctx0" brushRef="#br0" timeOffset="15084.96">8967 4616 0,'-40'-66'31,"80"132"-31,-80-106 16</inkml:trace>
  <inkml:trace contextRef="#ctx0" brushRef="#br0" timeOffset="15412.06">9179 4801 0,'-27'0'31,"54"0"-31,-41 13 31,54 80 1,53 39-1,-40-145 0,-14-146 0,-26 14 1,-13 131-32</inkml:trace>
  <inkml:trace contextRef="#ctx0" brushRef="#br0" timeOffset="15763.5">9483 4880 0,'0'-13'32,"0"-13"-1,53 12 0,-40 1-31,0 13 0,14 0 16,65-26 15,-79 26-31,-13-14 0,0 1 16,0 0-16,-13 0 15,0 0-15,0-1 0,-14 14 0,14-13 16,-66 40 15,66-1-31,-1 80 31,67-14-15</inkml:trace>
  <inkml:trace contextRef="#ctx0" brushRef="#br0" timeOffset="16099.77">9761 4616 0,'-14'0'0,"28"0"0,-28 13 16,28 66 15,38 54 0,-52-120-31,0 0 16,-26-13 15,26-13-31,-13-14 0,13-26 16,39-105 15,-25 131-31,65 14 31,-66 79-31</inkml:trace>
  <inkml:trace contextRef="#ctx0" brushRef="#br0" timeOffset="16573.63">9827 5396 0,'0'-26'0,"0"52"0,13-66 16,-13 27-16,13 0 0,0 79 47,-13 132-16,0-158-31,0 66 31,0-146 0,0 0-31,14-145 16,-1 132 0,27-145-1,-27 172 1,0-1-16,40 27 15,-40 27 1,0-1-16,1 14 0,12-1 16,27 160-1,-40-160 1,14 54 0</inkml:trace>
  <inkml:trace contextRef="#ctx0" brushRef="#br0" timeOffset="17137.73">9946 5502 0,'-13'0'15,"26"0"-15,-40-13 0,14 13 0,40-27 32,-1 27-17,0-13-15,93-14 16,-79 14-1,0 0-15,-1 13 0,-12-13 16,-1 0-16,1 13 16,-14 0-16,0-14 0,1 14 15,-14-13-15,13 13 16,13 79 15,-26-52-15,13-1-16,-13 14 0,14 0 15,25 118 17,-25-144-32,-14-1 15,-27-93 17,27 54-17,-13 0-15,0-1 0,-53-158 31,66 66 1,13 119-32,79 13 31,14 67 0,-93-54-31,-13-13 16,-79 53 15</inkml:trace>
  <inkml:trace contextRef="#ctx0" brushRef="#br0" timeOffset="17574.64">10726 5409 0,'0'0'15,"0"13"17,27 67-1,-14-54-31,0 14 0,-13-14 16,40 120 15,-67-120 0,1-39-31,-54-159 31,67 80-15,66-146 15,79 171 0,-79 200 1,-119 12-1,13-105-15</inkml:trace>
  <inkml:trace contextRef="#ctx0" brushRef="#br0" timeOffset="17719.29">11017 5449 0,'0'0'0,"26"0"32,-39 0-17</inkml:trace>
  <inkml:trace contextRef="#ctx0" brushRef="#br0" timeOffset="24137.77">4021 7684 0,'0'0'0,"0"-13"16,0-1-16,0 1 16,0 0-16,-27 66 31,27 0-15,-13 172 15,-14-54 0,14-157-31</inkml:trace>
  <inkml:trace contextRef="#ctx0" brushRef="#br0" timeOffset="24463.23">3928 7684 0,'0'0'0,"-53"-251"31,53 224-31,0 1 16,159-54 15,-119 80-31,-1 14 0,14-1 16,40 172 15,-107-106-16,1-39-15,-13-14 0,-14 14 16,-172 26 15,199-66-15,-13-13-16</inkml:trace>
  <inkml:trace contextRef="#ctx0" brushRef="#br0" timeOffset="25306.75">4391 7816 0,'13'0'0,"-26"0"0,39 0 16,-26-13-16,14 0 16,-14-106 15,-40 52 0,-39 147 0,12 92 1,94-66-1,92-133 0,-40-105 0,-79 105-31,14-12 16,-14 26 15,-14 26-31,14 0 0,-13 13 16,13 93 15,93-79 0,12-119 1,-78 52-32,-14 1 0,0-80 31,-13 106 0,-39 132 0,65-39 1,67-133-1,-40-105 0,-80 105 0,27 67-31,-13-1 0,13 14 16,-40 237 15,27-224-31,13-13 0,-13 0 16,0-14-16,-1 0 15,-65-12 1,-40-133 15,106 79-31,13 0 0,0 14 16</inkml:trace>
  <inkml:trace contextRef="#ctx0" brushRef="#br0" timeOffset="26591.72">4973 7697 0,'0'0'0,"-53"-40"32,53 107-1,13 52 0,-13-93-31,13 40 31,-13-106 1,40-131-1,13 91-16,-40 40-15,14 27 0,65 0 32,-65 145-1,-41-26 0,14-119 0,0-14-31,14 14 0,-14-13 16,13-1-16,0 1 16,0-1-16,1 1 15,25-1 17,-25 41-32,-1 118 31,40-39 0,-27-93-31,40-27 31,-39 1-31,26-80 32,-80-13-1,1 119-31,12 26 15,1-13-15,0 14 0,0-1 16,0 120 15,92-67 1,-66-79-32,14 0 0,-14-13 15,53-66 16,-53 52-31,-13 1 0,27-54 16,-27 41 15,0 52-15,-14 27 0,14-27-1,0 0 1,0 0-1,14-13 17,-1 0-32,0 0 0,-13 14 15,66 38 17,-53-38-32,1-1 0,52 27 46,-53-27-46,40 13 16,-40-26 0,40-39-1,0-94 32,-53-144-16,-13 224-31,13 0 0,-14 26 16,1 1-16,0 26 16,-27 172 15,27-53-31,13-53 0,40 132 31</inkml:trace>
  <inkml:trace contextRef="#ctx0" brushRef="#br0" timeOffset="26728.69">6004 7750 0,'40'-119'15,"-80"238"1,120-265-16,-54 120 0,107-14 16,-54 54-1,-39-1-15</inkml:trace>
  <inkml:trace contextRef="#ctx0" brushRef="#br0" timeOffset="27280.67">5290 8438 0,'14'-27'0,"12"1"16,-66 79-16,106-133 0,-13-12 15,-39 52 1,12 14-16,0-67 15,-12 80 1,-14-14-16,-27 14 16,-12 53-1,-54 132 1,80-133 0,-14 133-1,41-145 1,-1-14-16,40 0 15,-27-13 1,14-13-16,26-40 16,-26 13-1,-14-12 1,-39 104 15,13-25-15,-13 65-1,13-65 1,39-14 0</inkml:trace>
  <inkml:trace contextRef="#ctx0" brushRef="#br0" timeOffset="27456.2">5793 8186 0,'26'-39'16,"-52"78"-16,79-197 15,-119 330 32,26 119-15</inkml:trace>
  <inkml:trace contextRef="#ctx0" brushRef="#br0" timeOffset="27960.65">5952 8279 0,'0'-40'0,"0"80"0,13-93 16,0 27-16,-13 12 0,0 1 16,13 13-16,-26 66 31,0-39-16,13-1-15,0 67 16,13-67 0,0-13-16,0 14 15,1-14-15,25-13 16,54-159 15,-67 133-15,-12-1-16,-1-12 0,0 26 15,14-1 1,-14 28 0,26 184 15,-25-172-15,-1 1-16,79-40 31,-52-27-16,13-13 1,-13-92 0,-40 118-16,0 1 15,0 12-15,-13 1 16,-1 0-16,-12 0 16,13 13-16</inkml:trace>
  <inkml:trace contextRef="#ctx0" brushRef="#br0" timeOffset="29848.75">8716 7591 0,'0'0'0,"-13"-106"31,26 80-31,-13 0 0,13 12 16,-13 54 15,-53 238 1,40-225-32,0-14 15,-14 67 1,14-66 15,26-40-31,14-13 16,211-40 15,-199 53-31,1-14 16,0 14-16,52-13 15</inkml:trace>
  <inkml:trace contextRef="#ctx0" brushRef="#br0" timeOffset="30431.67">9126 7776 0,'0'0'0,"-13"-26"15,-14-40 1,27 53 0,-26 26-1,12 0 1,-12 133 15,26-120-31,13 80 16,-13-93-1,40 0 1,-40-26 0,26-66-1,-26 52 1,-39-92-1,25 66 32,54 53-31,0 0 0,-14 0-16,14 0 0,171-26 46,-91-14-14,-107 27-32,-53 0 15,14 13 1,-93 13 15,79 27-31,0 65 31,40-78-31,80 52 16,-54-79 0,120 0-1,-107-13 1</inkml:trace>
  <inkml:trace contextRef="#ctx0" brushRef="#br0" timeOffset="31072.37">9787 7684 0,'13'-13'32,"-13"-1"-32,-13 41 0,26-67 15,-13 0 17,-13 27-17,0 13 1,-80 40-1,1 53 32,145-27-15,-40-66-32,106-14 31,-93 14-31,27-39 31,-53-27 0,0 52-31,-26 54 47,26-13-47,13 39 31,-13-53-31,66 0 16,-39-26 0,118-106 15,-119 79-31,-12 0 0,12-237 47,-39 224-47,0 13 0,-27-13 15,-39 291 17,79-172-17,26 159 1,-13-185 0</inkml:trace>
  <inkml:trace contextRef="#ctx0" brushRef="#br0" timeOffset="31228.92">10038 7552 0,'0'0'0,"0"-14"16,0 1-16,40 13 16,-14 0-1,54 13 1</inkml:trace>
  <inkml:trace contextRef="#ctx0" brushRef="#br0" timeOffset="31414.27">10343 7525 0,'0'0'0,"-14"-66"47,14 53-47,0 105 31,0-52-16,-13 92 1,13-105 0,0-14-16,0 0 0</inkml:trace>
  <inkml:trace contextRef="#ctx0" brushRef="#br0" timeOffset="31536.27">10448 7221 0,'0'0'16,"0"-13"-16,0-14 0,-13 27 16</inkml:trace>
  <inkml:trace contextRef="#ctx0" brushRef="#br0" timeOffset="32296.79">10660 7446 0,'0'0'0,"13"-13"15,-39-1 1,12 14 0,-52 53-1,53-13 1,13-14-16,-26 67 15,26-67 1,13-12-16,66 39 16,-52-40-1,-1-13-15,1 0 16,78-80 0,-131-52 15,13 119-16,-40-66 1,40 79 0,-1 0-1,14 13 1,40 13 0,-27-26-1,106 0 1,-92-13-16,-1 13 15,54-13 1,-67 13 0,0 0-16,-13 13 0,-13 80 31,0-54-15,-1-26-16,1 54 15,0-54-15,26-26 31,0-1-15,1 1-16,78-106 16,-65 79-1,105-105 1,-106 119 0,54 158 15,-80-79-16,-27 172 1,27-186 0,0-12-16</inkml:trace>
  <inkml:trace contextRef="#ctx0" brushRef="#br0" timeOffset="32763.6">10633 8252 0,'14'-26'0,"-28"52"0,41-78 15,-14 25-15,80-65 31,-106 158 1,-1-27-17,1 1-15,-53 119 32,53-146-17,26-119 16,0 80-15,146-265 15,-80 238-15,-52 40-16,-1 13 16,53 105-1,-65-65-15,-1 13 16,0 53-1,-26 79 1</inkml:trace>
  <inkml:trace contextRef="#ctx0" brushRef="#br0" timeOffset="33321.82">10819 8213 0,'-27'-27'0,"14"1"0,53 79 0,-80-159 16,40 93-16,26 13 15,-12-13-15,12-1 16,-13 14-16,80 0 16,66 27 15,-146-27-15,0 0-16,27-27 31,-14 120 16,14 185-16,-27-212-31,-13-13 16,0 52 15,-13-144-16,-27-199 17,40-40-1,0 252-31,66-1 31,53 80 0,-92-27-31,-14-12 16,-53 91 15,14-105-31,-1 14 16,-39-14 0</inkml:trace>
  <inkml:trace contextRef="#ctx0" brushRef="#br0" timeOffset="33496.79">11480 8081 0,'26'-14'0,"-52"28"0,79-28 0,-27 14 0,1 0 15,26 14 1,-27 25 0,14 160 15,-80-107-16</inkml:trace>
  <inkml:trace contextRef="#ctx0" brushRef="#br0" timeOffset="39977.85">6084 2910 0,'0'0'0,"-13"0"0,-1 0 0,54-80 47,-27 67-32,1 0-15,12 0 0,0-14 0,-12 14 16,52 26 15,-66 1-31,0-1 16,-40 159 15,27-159-31,0 13 16,13-12-16,-40-54 31,40 27-31,0-27 15,66-225 17,-39 213-32,92-94 31,0 186 0,-119-1-31,13-12 0,0 105 31,-92 93 1,65-199-32,-25 1 31,78-133 0,-12 66-31,-1-12 16,80-81-1,-79 107-15,12-1 16,41 93 15,-67-26-31,-13 13 16,26 172 15,-12-199-31,-1-12 16</inkml:trace>
  <inkml:trace contextRef="#ctx0" brushRef="#br0" timeOffset="40350.89">7036 2711 0,'-13'-66'31,"13"53"-31,13 92 0,-39-171 16,-54 105 15,54 27-15,13-14-16,39 93 31,-13-92-31,67 26 31,25-106 0,-105 26-31,14 1 16,-54-107 15,-53 107 1,80 26-32,0 13 15,13 0-15</inkml:trace>
  <inkml:trace contextRef="#ctx0" brushRef="#br0" timeOffset="42563.4">7168 2672 0,'0'0'0,"-13"0"15,13-14-15,0-12 0,0 13 16,106-93 15,-80 93-31,-12 13 16,65 53 0,-39 13-1,-14 185 16,-66-185 1,54-119-1,-14 27-31,39-40 16,107-119 15,-120 158-31,1 27 15,-1 0-15,14 93 32,-40-67-32,0 14 15,-13 79 1</inkml:trace>
  <inkml:trace contextRef="#ctx0" brushRef="#br0" timeOffset="42911.45">7962 2672 0,'0'0'0,"13"-27"15,-13 1-15,0 13 32,-13 26-17,-66 146 16,79-133-31,0 0 16,105 27 15,-78-53-31,-1-13 0,-13 0 16,40-106 15,-53 92-31,-39-105 31,-41 132 1,54 27-32</inkml:trace>
  <inkml:trace contextRef="#ctx0" brushRef="#br0" timeOffset="43138.48">8213 2394 0,'0'-26'0,"0"52"0,0-79 16,0 27-16,-13-1 0,0 1 31,13 184 0,0-105-31,0 199 31,0-199-31,-14 26 16</inkml:trace>
  <inkml:trace contextRef="#ctx0" brushRef="#br0" timeOffset="43396.72">8385 2619 0,'0'0'0,"0"-13"15,0-1 17,0 80-1,0-39-31,0-1 0,0 1 15,0 92 1</inkml:trace>
  <inkml:trace contextRef="#ctx0" brushRef="#br0" timeOffset="43569.53">8491 2315 0,'-13'-14'0,"26"28"0,-40-28 15</inkml:trace>
  <inkml:trace contextRef="#ctx0" brushRef="#br0" timeOffset="43715.63">8544 2368 0,'0'0'0,"-13"39"15,-1-12-15,-12 158 32,26-53-17</inkml:trace>
  <inkml:trace contextRef="#ctx0" brushRef="#br0" timeOffset="44400.59">8438 2698 0,'-13'-13'0,"26"26"0,-39-39 15,12 12-15,41-25 31,-14 39-31,13-13 16,120-27 15,-40 0 1,-93 40-32,-13-26 31,-40 118 0,27-65-31,13 12 16,-26 147 15,39-173-31,-13 0 0,53 0 31,39-92 0,-65 53-31,-1 12 0,-13-12 16,54-27 15,-41 146 1,14 26-1,52-106 0,-12-93 0,-67 54-31,0 0 0,-13 12 16,13 1 15,-13 26-31,0 14 0,-13-1 0,13 67 47,13-80-31</inkml:trace>
  <inkml:trace contextRef="#ctx0" brushRef="#br0" timeOffset="44537.71">9258 2513 0,'-53'-13'31,"106"26"-31,-119-39 0,53 26 16</inkml:trace>
  <inkml:trace contextRef="#ctx0" brushRef="#br0" timeOffset="44819.37">9483 2698 0,'13'13'0,"14"-13"16,-67-13-16,93 26 0,-40-26 0,0 13 15,0-40 1,-26 40-16,0-13 16,-27 26-1,14 1-15,13-1 16,-40 66-1,39-65 1,81 78 0,-28-79-1,1 1-15,185-28 16</inkml:trace>
  <inkml:trace contextRef="#ctx0" brushRef="#br0" timeOffset="63137.52">5052 10964 0,'0'0'16,"13"-53"15,1 39-31,-14 1 31,13 40 1,-13-1-32,0 1 0,0-1 15,13 133 1,-13-106 0,-13 105-1,13-118 1,0 66 15,13-106-31</inkml:trace>
  <inkml:trace contextRef="#ctx0" brushRef="#br0" timeOffset="63654.45">5462 11096 0,'0'0'16,"0"-13"-16,13-1 15,-26 67 32,0 93-15,26-107-32,27 54 31,-14-67-31,-12-26 0,52 14 15,-40-28 1,93-105 15,-106-53 1,-105 93-1,65 79-31,14 0 0,0 27 15,0-14-15,-14 79 32,27-65-32</inkml:trace>
  <inkml:trace contextRef="#ctx0" brushRef="#br0" timeOffset="64055.15">6097 11030 0,'0'-14'16,"0"28"-16,-40 25 47,27 94-16,13-94-31,27 54 31,78-67 1,-78-26-32,-14-13 0,14 0 0,39-119 46,-119 13-14,26 105-32,1 14 0,-67 14 31</inkml:trace>
  <inkml:trace contextRef="#ctx0" brushRef="#br0" timeOffset="64476.55">6679 11003 0,'0'0'0,"0"-13"0,-40 0 31,14 79 1,13-40-17,-1 14-15,1 105 16,13-105 0,40 53-1,-27-80 1,106-40-1,13-118 17,-118 105-17,-54-92 1,13 106-16,-118-1 31,119 27-15</inkml:trace>
  <inkml:trace contextRef="#ctx0" brushRef="#br0" timeOffset="65387.71">7525 11043 0,'0'0'0,"27"-13"0,-14-53 31,-66 39 0,40 27-15,0 0-16,-53 40 16,39-27-1,14 13-15,13 93 31,26-92-15,1-14-16,39 27 16,40 13-1,-93-53 1,-53 53 0,27-40-1,-132 26 1,118-25-16,-79-41 31</inkml:trace>
  <inkml:trace contextRef="#ctx0" brushRef="#br0" timeOffset="65756.28">8054 11135 0,'0'0'16,"-13"14"-16,0-14 16,26 0-1,40-14 1,-40 14-16,27 0 15,26-13-15</inkml:trace>
  <inkml:trace contextRef="#ctx0" brushRef="#br0" timeOffset="65952.5">7935 11360 0,'14'0'0,"12"0"15,-66 0-15,93-13 0,-26 0 16,65-27 0</inkml:trace>
  <inkml:trace contextRef="#ctx0" brushRef="#br0" timeOffset="67084.38">8041 11175 0,'0'0'0,"27"-40"31,-27 120 0,0-14-15,39 225 15,-39-251-15,14-1-16,-1 27 31,-26-132 0,13 40-31,-40-252 31,66-13 1,-12 251-32,12 14 15,159 79 16,-158 13-15,-27-26-16,-93 132 31,14-133-15,-1-12 0,14-27-16</inkml:trace>
  <inkml:trace contextRef="#ctx0" brushRef="#br0" timeOffset="67587.14">8544 11162 0,'13'0'0,"-26"0"0,39 0 15,-13-40 16,-13 14-15,-13 13-16,-40-40 31,27 53-15,-53 119 15,79-53-15,26 40 15,0-93-15,1-13-1,52-119 17,-52 92-32,-14-12 0,13-41 31,-12 54-16,-1 52 1,13 133 15,-12-119-31,-1-14 0,0 1 0,0-14 16</inkml:trace>
  <inkml:trace contextRef="#ctx0" brushRef="#br0" timeOffset="67790.42">8808 11135 0,'0'0'16,"-13"-92"15,106 211 0,26 40 0,-106-146-31,0 0 16,0 0-16</inkml:trace>
  <inkml:trace contextRef="#ctx0" brushRef="#br0" timeOffset="67920.13">9046 11030 0,'-13'-27'15,"0"14"-15,39 53 0,-65-80 16,25 66-16,-12 1 15,-119 251 17,118-226-32,14-25 15,13-1-15</inkml:trace>
  <inkml:trace contextRef="#ctx0" brushRef="#br0" timeOffset="68125.42">9417 11135 0,'-14'0'0,"28"0"0,-54 0 16,40 0-1,53-13 1,132 13-1</inkml:trace>
  <inkml:trace contextRef="#ctx0" brushRef="#br0" timeOffset="68680.57">9377 11387 0,'0'0'0,"-13"0"15,145-53 17,-39 40-17,-40-14-15,-1 27 0</inkml:trace>
  <inkml:trace contextRef="#ctx0" brushRef="#br0" timeOffset="69259.89">10607 10964 0,'0'0'0,"13"-14"0,0-12 0,1 13 15,-1-67 1,-13 54-16,0 13 15,-198-67 17,145 80-32,-172 80 31,145-27-15,199 158 15,-52-184-16,-1 12-15,66 14 16,53 53 0,-172-93-1,1 14-15,-226 92 32,93-93-17,66-26-15,0 0 16,-53-66 15</inkml:trace>
  <inkml:trace contextRef="#ctx0" brushRef="#br0" timeOffset="69661.59">10792 11215 0,'13'13'0,"-26"-26"0,26 39 16,1-26 15,-1 0-15,40 0 0,-27-13-1,1 13-15,52-40 16,-39 14-1,-14-27 1,-39 0 0,0 27-16,-67-14 15,41 40 1,-94 53 0,107-27-1,0 14-15,-1 92 16,27-79-1,13-13-15,1-14 0,12 14 16,133 13 0,-106-53-16</inkml:trace>
  <inkml:trace contextRef="#ctx0" brushRef="#br0" timeOffset="70086.42">11480 11135 0,'0'0'0,"0"-13"16,0-13-16,0 13 16,-40-40-1,14 39-15,13 14 16,-93 27 0,79-1-1,-52 80 1,39-27-1,40-52 1,40 39 0,-14-66-1,1 13-15,52-26 16,-52 13 0,-1-13-16,80-146 31,-93 146-16,0-14-15,-13 14 16,0 79 0,0-39-1,0-1-15,0 80 16,0-93 0,0 14-16,27-1 15</inkml:trace>
  <inkml:trace contextRef="#ctx0" brushRef="#br0" timeOffset="70380.72">11612 11228 0,'0'0'0,"0"-40"15,0 1-15,13-1 16,40-53 0,-26 93-16,79 133 31,-80-94-16,14 94 1,-40-120 0,-27 26-1,1-131 17,26 26-17,13-27 1,53-26-1,-53 106-15</inkml:trace>
  <inkml:trace contextRef="#ctx0" brushRef="#br0" timeOffset="70975.34">12247 11109 0,'0'0'0,"-13"-40"15,0 27 1,13 0-16,-27-14 16,14 27-1,0 0-15,-14 40 16,14 0-16,-40 132 31,53-133-15,0-12-16,27 26 15,-14-40 1,106-40 0,-93 1-1,1 0-15,52-93 16,-66 66-16,1 0 16,-1-106-1,-13 119 1,0 1-16,-13-1 15,-1 80 1,1 251 15,13-186-15,0-65-16,0 0 16,13 39-1,40-145 16,-40 26-15,1 14-16,12-14 16,80-26-1,-80 79-15,67 133 32,-80-107-17,0 14-15</inkml:trace>
  <inkml:trace contextRef="#ctx0" brushRef="#br0" timeOffset="71413.59">13583 11149 0,'0'-27'0,"0"54"0,0-80 16,-27-66 0,14 92-1,-13 14-15,-67 13 16,-92 212 15,145-93-15,40 39-1,27-118-15,-1 0 16,186-1 0,-146-39-1</inkml:trace>
  <inkml:trace contextRef="#ctx0" brushRef="#br0" timeOffset="72198.74">13900 11268 0,'13'-27'16,"-26"54"-16,26-80 0,-13 26 0,-13 1 15,-26-53 1,25 79-16,-78 52 31,65-25-15,14 13-16,0-14 16,0 119-1,13-118 1,0-14-16,13 0 0,13 14 15,54-27 1,-54-13 0,40-80-1,-66 67 1,13-1-16,-13-26 16,0 40-1,0 53 1,0-27-1,14 53 1,-1-53 0,40 0-1,-27-26 1,-13 0-16,80-119 31,-93 92-15,27-119-1,-27 133 1,0 13-16,0 26 16,0 0-1,0 27-15,0 0 0,13 184 32,-13-184-17,13 66 1,0-80 15,-13-39-15,0 0-16,27-40 15,12 0 1,-12 40-16,-1 13 16,80 66 15,-93-40-16,-13-12-15,-13 25 16,0-25 0,0-14-16,-54-14 15,28 1 1,26 0-16,-14-14 16</inkml:trace>
  <inkml:trace contextRef="#ctx0" brushRef="#br0" timeOffset="72954.6">14972 11294 0,'0'0'0,"13"-53"15,-13 40-15,-66-80 31,-14 93-15,-52 40 0,39 92 15,107-105-31,12-1 0,146 54 31,53-27 0,-199-53-31,-12 13 16,-14 0-16,-14-13 16,-12 13-16,-239 40 31,146-53-15,80-13-16,-14 0 0</inkml:trace>
  <inkml:trace contextRef="#ctx0" brushRef="#br0" timeOffset="73163.41">14958 11254 0,'14'0'0,"-28"0"0,1 0 31,-199 133 0,146-80-31,0 0 0,13 26 16,-13-13-16</inkml:trace>
  <inkml:trace contextRef="#ctx0" brushRef="#br0" timeOffset="78678.49">5647 12365 0,'0'0'0,"-13"-39"16,13 25-16,13-65 31,80-13 0,-67 78-31,1 14 16,26-13-1,-40 26-15,-13 1 16,-13 52 0,0-40-1,-80 14 1,67-27-16,-54-39 31,80 12-15,-13 1-16,13-53 15,26 26 1,41 27 0,-15 26-1,41 159 1,-93-119 0,-40 198-1,1-198 1,-94 106-1,-12-106 17,118-66-32,14-14 15,13-92 1,40 53 0,-27 40-1,14 12-15,39 41 16,-27 26-1,28 53 1,-15-40 0,28-13-1,-54-40-15</inkml:trace>
  <inkml:trace contextRef="#ctx0" brushRef="#br0" timeOffset="79008.38">6150 12511 0,'0'0'0,"-26"-13"16,12 13-16,-25 26 15,25-13 1,1 14-16,-13 52 16,26-13-1,0-39 1,79 65-1,-52-92 1,-1 0-16,53-39 16,-65 25-16,12-144 31,-119 25 0,80 120-15,-13 13-16,-1 0 15,27 13-15</inkml:trace>
  <inkml:trace contextRef="#ctx0" brushRef="#br0" timeOffset="79367.03">6494 12484 0,'0'0'16,"0"-26"-1,-13 66 17,13-14-17,0 106 1,0-92 0,79 66-1,-53-106 1,107-40 15,-107 14-31,40-93 16,-66 79-1,-106-79 17,67 92-32,-120 41 15,133-1 1,-14 40-16</inkml:trace>
  <inkml:trace contextRef="#ctx0" brushRef="#br0" timeOffset="79842.32">7221 12630 0,'0'0'0,"-13"0"16,-13 53 0,26-27-1,-14 120 1,14-107 0,0 1-16,14 66 31,-14-80-31,0 1 0,0-14 15,-27-13 1,27-27 0,-66-118-1,66 79 1,13-225 0,0 212-1,14 12-15,-14 15 16,27-1-16,92 0 15,-105 79 1,-1 1-16,-13 12 16,0 199-1,-39-198 1,0-14-16,-1 14 16,-105 13-1</inkml:trace>
  <inkml:trace contextRef="#ctx0" brushRef="#br0" timeOffset="80305.39">7658 12524 0,'26'-13'15,"-52"26"-15,131-79 16,-91 53-1,-14-40 1,-66 40 15,39 26-15,1 13-16,-54 67 16,41-14-1,39 53 1,13-118-1,93 12 1,-80-26 0,-13-13-16,40-40 15,-40 26 1,-13-52 0,0 53-16,0 39 31,0 0-16,0 0-15,27 80 16,-1-40 0,-12-40-16,-1 14 15,40 12 1</inkml:trace>
  <inkml:trace contextRef="#ctx0" brushRef="#br0" timeOffset="80548.46">8028 12431 0,'-13'-26'0,"26"52"0,-26-65 15,26 78 1,0 1 0,0 0-16,27 52 15,39 67 1,-52-132-1,-14-14-15,0 0 16,14 0-16</inkml:trace>
  <inkml:trace contextRef="#ctx0" brushRef="#br0" timeOffset="80681.53">8226 12498 0,'-13'-40'15,"26"80"-15,-39-120 16,13 93-1,-40 120 1,26-80 0,1-1-16,-53 81 15,52-94 1,1-12-16</inkml:trace>
  <inkml:trace contextRef="#ctx0" brushRef="#br0" timeOffset="80916.47">8822 12405 0,'-27'0'0,"54"0"0,-80-13 16,39 13-16,107-27 31</inkml:trace>
  <inkml:trace contextRef="#ctx0" brushRef="#br0" timeOffset="81085.37">8927 12643 0,'-39'13'0,"78"-26"16,-105 39-16,40-12 0,13-14 16,26 0-1,53-14 1,66-12 0,-79 26-16</inkml:trace>
  <inkml:trace contextRef="#ctx0" brushRef="#br0" timeOffset="82077.78">9774 12339 0,'0'0'0,"-13"-13"16,13-1-16,-14 14 15,1 53 17,13 159-1,13-172-31,-13 92 16</inkml:trace>
  <inkml:trace contextRef="#ctx0" brushRef="#br0" timeOffset="82618.03">9774 12458 0,'-80'-172'31,"160"344"-31,-160-569 31,107 357-31,145-79 31,158 225 1,-290-66-32,-27 13 0,-26 79 31,-172 53 0,145-158-31,-65 12 31,144-92 1,-12 27-32,12 13 0,-12 0 15,158 52 16,-145 160 1,-54-160-32,1 1 0,-13-14 15,-146 41 17,0-120-1,145 26-31,14 1 0,0-1 15</inkml:trace>
  <inkml:trace contextRef="#ctx0" brushRef="#br0" timeOffset="83013.33">10647 12511 0,'26'-80'32,"-52"160"-32,39-160 0,-40 67 15,14 13-15,13 13 16,-66 146 15,66-119-31,0 79 31,106-79-15,-80-54 0,67-78-1,-80 65 1,-52-145 0,12 146-1,-66-14 16,67 40-31,0 13 16</inkml:trace>
  <inkml:trace contextRef="#ctx0" brushRef="#br0" timeOffset="83408.96">11083 12418 0,'0'-26'31,"0"52"-31,-26-26 16,12 13 0,-25 120-1,26-107 1,39 106-1,0-105 1,80-1 0,-66-26-1,-14-13-15,27-40 16,-53 27 0,14-1-16,-41-105 15,-79 39 16,80 93-15,-40 27 0</inkml:trace>
  <inkml:trace contextRef="#ctx0" brushRef="#br0" timeOffset="83661.72">11361 12286 0,'13'-26'16,"-26"52"-16,26-79 0,-13 27 0,0 12 15,0 1-15,0 13 16,0 27 0,13-1-16,14 106 15,-27-66 1,13-13-16,-13 0 0,13 146 31,-13-173-15</inkml:trace>
  <inkml:trace contextRef="#ctx0" brushRef="#br0" timeOffset="83914.4">11520 12617 0,'79'-106'15,"-158"212"1,171-252-16,-65 133 0,-14-14 0,0 27 31,-39 14-15,-67 52-1,80-53 1,-27 13 0,40-12-1,13-1-15,54 40 16,-41-27-16,133 107 31,-133-107-15,14 14-1</inkml:trace>
  <inkml:trace contextRef="#ctx0" brushRef="#br0" timeOffset="93776.87">12670 12299 0,'0'0'0,"0"-13"15,0 0-15,13-27 16,-13 40 15,-105 172 1,78-119-17,-39 198 1,66-185-1,79 93 1,-26-133 0,13-12-16</inkml:trace>
  <inkml:trace contextRef="#ctx0" brushRef="#br0" timeOffset="94743.42">13398 12498 0,'0'-14'0,"0"28"0,0-41 15,-14-52 1,14 158 31,0 14-31,0-40-16,0 39 15,14 27 1,-14-92-16,0-1 15</inkml:trace>
  <inkml:trace contextRef="#ctx0" brushRef="#br0" timeOffset="95053.15">13199 12590 0,'-39'-198'31,"78"396"-31,1-568 31,13 357-31,-13 13 16,12 0-16,173 198 31,-198 93 0,-173-119 1,107-146-32,-1-26 15,0 14-15</inkml:trace>
  <inkml:trace contextRef="#ctx0" brushRef="#br0" timeOffset="95427.9">13675 12511 0,'0'0'0,"40"-13"16,106 13 15,-27 132 1,-106-106-32,0 14 0,0-14 15,-13 80 16,-92-79 1,65-120-1,120-92 0,39 92-15,-119 107-1,1 12 1,-1 0-16,0 14 0,-13-13 16,13 105-1</inkml:trace>
  <inkml:trace contextRef="#ctx0" brushRef="#br0" timeOffset="95583.65">14152 12246 0,'0'0'31,"-14"-66"-31,14 119 16</inkml:trace>
  <inkml:trace contextRef="#ctx0" brushRef="#br0" timeOffset="96182.17">14337 12564 0,'0'0'0,"0"-53"32,0 40-32,13 13 0,40 52 46,-14 160-14,-39-185-32,14 52 31,25-145 0,28-172 0,-54 198-31,40-79 32,13 198-1,-53-52-31,0 12 0,0-12 0,1-1 16,12 27-1,-13-40-15,53 14 31,27-133 1,-80 80-32,1-14 0,-1-66 31,-13 80-31,-53-14 31,-66 225 0,106-145-31,-1 0 0,14-1 16,53 67 15,-26-93-31,79 1 16</inkml:trace>
  <inkml:trace contextRef="#ctx0" brushRef="#br0" timeOffset="96496.45">15157 12524 0,'0'0'0,"-53"-106"32,79 172-1,40 106 0,-52-132-31,-1-14 0,-13-12 16,-13 39 15,-14-133 0,93-118 1,-39 145-32,79-40 31,-40 120-16</inkml:trace>
  <inkml:trace contextRef="#ctx0" brushRef="#br0" timeOffset="96934.26">15712 12590 0,'-26'-66'31,"52"132"-31,-92-106 31,66 67-31,-13-1 16,13 14-16,0-14 16,0 14-16,0-13 0,0-1 15,26 40 16,-13-79-15,14-159 15,26-145 1,26 184-1,-66 160-31,27 52 15,13 252 17,-40-265-32,-13-13 0,13-13 15,1 52 1</inkml:trace>
  <inkml:trace contextRef="#ctx0" brushRef="#br0" timeOffset="97478.77">15831 12722 0,'-39'-92'32,"39"65"-32,39 146 0,-65-251 15,39 119-15,106 0 32,40-14-1,-133 27-31,14-26 31,-27 52 0,-13 1-31,13 131 16,1-105 0,-14-13-16,0 13 0,26 79 46,-26-119-14,-13-26-32,0-27 15,-1 14-15,14 0 16,-13-186 15,13 159-31,53-53 31,53 119 1,-53 106-1,-67-92-31,-118 26 31,66-53-15</inkml:trace>
  <inkml:trace contextRef="#ctx0" brushRef="#br0" timeOffset="98022.61">16426 12537 0,'0'13'62,"53"27"-46,-40-13 0,1-1-16,-1 14 15,27 118 1,-40-118 0,0 92-1,-14-118 32,14-28-47,0 1 16,0-93 15,0 67-31,27-160 31,-1 1 0,-26 185-31,14-1 0,-1 28 32,53 52-1,-53-40-31,14-13 16,-14 106 15,-26-105-31,-40 39 15,39-53 1,1 0-16</inkml:trace>
  <inkml:trace contextRef="#ctx0" brushRef="#br0" timeOffset="98242.91">16889 12207 0,'0'0'0,"13"-14"16,27 41 0,-13-1-1,65 199 1,-65-159 0,-1 0-16,-66 159 15,-118-159 1</inkml:trace>
  <inkml:trace contextRef="#ctx0" brushRef="#br0" timeOffset="130705.29">5661 13661 0,'0'0'0,"13"-39"16,0 25-16,-13-12 31,0 39-16,0 40 1,-26 198 15,26-171-31,-14-14 0,14 13 0,0-13 16,40 106 0</inkml:trace>
  <inkml:trace contextRef="#ctx0" brushRef="#br0" timeOffset="131257.32">6150 14018 0,'-26'0'31,"26"40"0,13-27-15,13 67 0,40-14 15,-52-66-16,65-13 1,-66-1 0,14-39-1,-41 27 1,1 13-16,-79-67 16,52 41-1,0 12-15,-79-118 16,106 118-1,79-65 1,-39 79 0,118-1-1,-119 28 1,41 65 0,-67-39-1,-53 118 1,26-118-16,-39 53 31</inkml:trace>
  <inkml:trace contextRef="#ctx0" brushRef="#br0" timeOffset="131617.6">6666 13913 0,'0'0'16,"-27"0"-16,-26 0 15,27 26 1,0 67 0,26-54-1,39 54 1,-12-67-1,-14-12-15,53-1 16,-40-13 0,67-80-1,-67 28 1,-65-94 0,26 106-1,-93-26 1,79 66-1</inkml:trace>
  <inkml:trace contextRef="#ctx0" brushRef="#br0" timeOffset="132083.72">7115 14005 0,'0'0'0,"-39"-53"32,39 67-17,0 12-15,0 0 0,13 1 0,0 145 32,0-133-17,-13 1-15,0 39 16,-13-39 15,13-53-31,-13-14 16,-40-224 15,53 185-31,0 0 16,0 13-16,27-13 15,78-53 1,28 172 15,-120-27-15,-13 1-16,-27 52 15,-158 27 17,172-93-32</inkml:trace>
  <inkml:trace contextRef="#ctx0" brushRef="#br0" timeOffset="132521.79">7605 13939 0,'26'-13'0,"-52"26"0,65-66 15,-39 27 1,-66-54 15,53 80-15,-53 80-1,13 92 17,119-80-1,-53-92-31,14 0 15,39-39 1,-40 12-16,-12 1 16,12-120-1,-26 67 17,0 211-1,13-105-31,1 12 15,38 67 1,-25-93-16,-1 14 16</inkml:trace>
  <inkml:trace contextRef="#ctx0" brushRef="#br0" timeOffset="132747.74">7935 13727 0,'14'14'0,"-28"-28"0,41 67 16,52 119-1,1-13 17,-67-146-17,0 0-15</inkml:trace>
  <inkml:trace contextRef="#ctx0" brushRef="#br0" timeOffset="132867.79">8081 13860 0,'0'0'0,"-79"79"16,-27 53-1,79-92 1,14 0-16,0 13 0</inkml:trace>
  <inkml:trace contextRef="#ctx0" brushRef="#br0" timeOffset="133196.37">8570 13926 0,'-26'13'0,"52"-26"0,-65 26 16,12-13-16,54-26 31,-1 12-15,120 28-1,-120-1 1,-13 13-16,-26 27 15,-13-13 1,-41-14 0,54-12-1,40-14 1,26 0 0</inkml:trace>
  <inkml:trace contextRef="#ctx0" brushRef="#br0" timeOffset="134087.71">9271 13635 0,'-13'-40'16,"26"80"-16,-26-119 0,13 26 0,0 26 15,0-52 1,13 79-1,0 26 1,-13 1 0,0-14-16,14 40 31,12-66 0,-26-1-15,13 1-16,27-13 31,-40 52-15,0 1-16,-53 250 31,-13 1 0,66-238-31,-13-1 16,79 80 15,-40-119-31,14 0 16,13 0-16,198-66 31,-211 53-31,26-13 16,-40 12-16</inkml:trace>
  <inkml:trace contextRef="#ctx0" brushRef="#br0" timeOffset="134696.6">9906 13886 0,'0'-13'16,"0"26"-16,0-39 0,0 12 0,-13 14 31,-40 93 0,40-66-31,-1-1 0,1 0 16,13 107 15,133-120 0,-1-106 0,-106 40-15,-79-39 15,27 79 1,185-1-1,79-39 0,-212 53-31,27-26 31,-79 13-15,-120 26 15,120 0-31,-1 0 0,14 1 16,-14 118 15,41-66-15,12-26-16,146 39 31,-66-79-31</inkml:trace>
  <inkml:trace contextRef="#ctx0" brushRef="#br0" timeOffset="135336.59">10911 13833 0,'0'-13'0,"0"26"0,-53-52 32,40 39-32,0 0 15,-119 92 16,105-65-31,14-1 0,13 93 47,132-92-15,-13-54-1,-106-39 0,-13 53-31,-13 0 16,13 13 15,0 119 0,80-67 0,-67-52-31,13 0 0,1-13 16,105-93 15,-66-118 1,-79 65-1,-27 225 0,93 199 0,-40-239-31,53 80 32,-52-93-32,-1 0 0,0-13 15</inkml:trace>
  <inkml:trace contextRef="#ctx0" brushRef="#br0" timeOffset="135691.73">11242 13952 0,'-13'0'16,"26"0"-16,-40 0 0,120 0 46,92-13-14,-145 0-32,0 0 0,-14 13 15,67-40 17,-80 27-32,-26 39 46,13 106-14,0-105-32,13-1 0,-13 1 15,39 39 1</inkml:trace>
  <inkml:trace contextRef="#ctx0" brushRef="#br0" timeOffset="135834.32">11784 13648 0,'0'0'15,"-40"-132"17,40 158-17</inkml:trace>
  <inkml:trace contextRef="#ctx0" brushRef="#br0" timeOffset="136539.84">12022 13926 0,'0'0'15,"13"0"-15,27-27 32,-40 14-32,13 0 0,-13 0 15,0 79 16,0-26-31,14 92 32,78-40-1,-79-92-31,14 0 0,-1 0 16,1-26-16,52-80 31,-66 66-31,-13-105 31,-119 118 0,27 147 1,131-68-1,-25-52-31,12 0 0,0-13 15,1 0-15,-1 0 16,1 0-16,13-1 0,-14 1 16,106-80 15,-105 93-31,-14 0 0,53 120 31,-66-94-15,0 14-16,13 26 15,-13-53-15,13-13 32,-13-13-17,40-80 1,-27 67 0,67-40 15,-54 66-31,-13 13 0,1 0 0,39 172 31,-40-145-15,13-14-16</inkml:trace>
  <inkml:trace contextRef="#ctx0" brushRef="#br0" timeOffset="137076.42">13596 13899 0,'-13'-13'0,"26"26"16,-26-52-16,0 25 0,13-12 15,0 13-15,-14 92 32,1-26-17,-27 132 1,27-145-1,13 0-15,-13-14 16,39-26 15,-12-26-15,105-279 15,-106 239-31,106-79 31,-53 356 1,-66-144-17,53 223 17,-40-263-32</inkml:trace>
  <inkml:trace contextRef="#ctx0" brushRef="#br0" timeOffset="137593.92">13609 14045 0,'-13'-27'31,"26"54"-31,146-54 31,-106 27-31,0 0 16,145-26 15,-185 13-15,1-14 15,-14 67-15,0-14-16,0 1 0,0 13 15,0 145 16,0-80 1,-14-157-1,-39-147 0,53 146-31,-13-52 16,119-54 15,-66 146-31,-14 13 16,14 13-16,39 93 31,-92-80-31,0 1 16,-106 52-1</inkml:trace>
  <inkml:trace contextRef="#ctx0" brushRef="#br0" timeOffset="137800.71">14614 13820 0,'0'0'0,"14"-26"0,12 12 0,27 107 46,-40-40-46,27 291 32,-40-278-32</inkml:trace>
  <inkml:trace contextRef="#ctx0" brushRef="#br0" timeOffset="143741.6">6441 15262 0,'0'0'31,"26"-80"-31,-26 54 0,14 12 0,-14 1 16,13 0-1,-53 145 17,27-92-17,-40 119 17,53-133-17,79-66 16,-52 27-15,118-40 0,-118 53-1,39 106 1,-66-66 0,-13-1-16,-67 67 15,54-79 1,-14-1-16,-13-13 0</inkml:trace>
  <inkml:trace contextRef="#ctx0" brushRef="#br0" timeOffset="143928.97">6362 15023 0,'26'-26'16,"-52"52"-16,78-78 0,-12 38 0,13 14 15,0-13-15,106 13 16,-106 13 0,-1 1-16,-12-1 0,0-13 15,-14 13-15</inkml:trace>
  <inkml:trace contextRef="#ctx0" brushRef="#br0" timeOffset="144261.98">7115 15182 0,'-13'13'16,"0"-13"-1,13 14-15,-26 39 16,12-27 0,-12 106-1,13-105 1,13 12-16,26 27 15,-13-52 1,14-1-16,131-79 31,-131 39-15,-14-118 0,-132-14 15,79 159-31,14 0 15,-27 53 1</inkml:trace>
  <inkml:trace contextRef="#ctx0" brushRef="#br0" timeOffset="144689.91">7459 15500 0,'14'0'0,"-14"13"32,0 0-17,0 119 1,-14 53 15,1-158-31,0 26 31,13-133 1,0 41-32,0-1 15,0-158 1,0 132-16,79-225 31,-52 264-15,118 107 15,-145-41-31,0 1 0,-13 0 16,-27 26-1,-105 26 1</inkml:trace>
  <inkml:trace contextRef="#ctx0" brushRef="#br0" timeOffset="145120.97">7988 15354 0,'27'-13'16,"-54"26"-16,67-39 0,-66-40 31,-1 39-15,-65 67 15,65 13-15,-13 39-1,27-39 1,13-40-16,13 14 16,1-14-16,-1-13 15,0 0-15,80-40 31,-80 27-31,0-13 16,14-80 15,-14 106-31,-13 53 32,13-14-17,0 28 1,14-41-1,-14-13-15</inkml:trace>
  <inkml:trace contextRef="#ctx0" brushRef="#br0" timeOffset="145306.68">8306 15235 0,'0'0'0,"13"27"15,-13-1-15,13 0 0,0 14 16,-13 0-16,14-1 16,39 107-1,-40-133 1,0 14-16</inkml:trace>
  <inkml:trace contextRef="#ctx0" brushRef="#br0" timeOffset="145469.76">8438 15209 0,'0'0'0,"-13"0"15,-14 13-15,-131 172 32,39-13-17</inkml:trace>
  <inkml:trace contextRef="#ctx0" brushRef="#br0" timeOffset="145667.76">9020 15209 0,'0'0'0,"-66"-27"31</inkml:trace>
  <inkml:trace contextRef="#ctx0" brushRef="#br0" timeOffset="145823.57">8980 15526 0,'0'0'0,"-66"26"16,53-26-16,79-39 31,66-14-15</inkml:trace>
  <inkml:trace contextRef="#ctx0" brushRef="#br0" timeOffset="147051.9">9880 15248 0,'-14'-13'15,"28"26"-15,-41-52 0,14 12 16,-14-26 15,-25 186 0,25-81-31,1 134 32,105-67-1,-53-119-31,146-80 31,-119-105 0,-79 132-31,13 14 16,-159-147 15,158 160-15,147 26 15,-94 0-31,14 0 16,172 13 15,-172 53-15,-53-26-16,0 0 15,-66 184 17,53-157-1,92-134 0,40-104 0,-106 131-31,14-26 32,-40 185-1,13-93-31,13 93 31,79-66 0,80-119 1,-145 26-32,105-237 31,-79 39 0,-119 304 0,13 185 1,53-211-32,0 13 15,92 79 16,-65-119-31,79-39 32,0-80-1,-80 53-15,-26 79 15,-40 120 0,27-120-31,13 54 31,27-67-31</inkml:trace>
  <inkml:trace contextRef="#ctx0" brushRef="#br0" timeOffset="147788.12">11268 15209 0,'14'0'0,"-28"0"0,67 0 31,-40 0-31,1 13 16,-1 79 15,-13-65-31,0-1 16,-27 93 15,14-105-31,66-67 47,66-119-16,-106 145-31,67-65 31,-67 184 1,-13-52-32,0-14 0,0 1 15,53 65 17,-40-78-32,14-14 0,211-66 46,-80-93-14,-144 119-32,-41-39 31,14 79-31,-119 53 31,13 119 0,264-67 1,-52-105-32</inkml:trace>
  <inkml:trace contextRef="#ctx0" brushRef="#br0" timeOffset="148007.69">11123 14838 0,'0'0'15,"26"-53"16,-26 40-31,14 13 0</inkml:trace>
  <inkml:trace contextRef="#ctx0" brushRef="#br0" timeOffset="153802.31">4007 11506 0,'-26'0'16,"52"0"-16,-65-13 0,-1 13 0,14 0 15,-14-27 1,146-26 15,-67 40-15,14 0-16,80-14 15,-94 14 1,1 13-16,66-26 16,-80 26-16,-13 0 15,1-14-15</inkml:trace>
  <inkml:trace contextRef="#ctx0" brushRef="#br0" timeOffset="154068.85">4179 11096 0,'0'-13'0,"0"26"0,0-40 16,0 14-1,172 26 1,-106 1-16,225 184 31,-291-132-15,-238 265-1,132-252 1,-26 14-16</inkml:trace>
  <inkml:trace contextRef="#ctx0" brushRef="#br0" timeOffset="154756.65">4153 12683 0,'0'0'0,"-13"-14"16,13-12 0,26 13-1,1 0-15,369-93 31</inkml:trace>
  <inkml:trace contextRef="#ctx0" brushRef="#br0" timeOffset="154974.48">4616 12220 0,'-40'-13'0,"80"26"0,-93-40 15,40 14-15,145 119 32,-79-66-17,0 13-15,39 39 16,-78 120 0,-54-159-1,-40 0-15,1-1 0</inkml:trace>
  <inkml:trace contextRef="#ctx0" brushRef="#br0" timeOffset="155531.4">4259 13913 0,'0'0'0,"-14"0"0,147-40 31,-80 27-15,26-14-16,146-39 16</inkml:trace>
  <inkml:trace contextRef="#ctx0" brushRef="#br0" timeOffset="155778.6">4827 13450 0,'-26'-13'0,"52"26"0,-79-53 16,67 27-1,118 66 1,-39 26 0,-41 172 15,-91-198-31,-27 13 15,-14-13-15</inkml:trace>
  <inkml:trace contextRef="#ctx0" brushRef="#br0" timeOffset="156885.46">4457 15486 0,'0'0'0,"-53"14"32,66-28-32,146-39 31,278-92 0</inkml:trace>
  <inkml:trace contextRef="#ctx0" brushRef="#br0" timeOffset="157120.79">4973 15063 0,'0'0'15,"-66"-53"1,66 27-16,0 13 0,26-1 16,225 94 15,-118 237 0,-186-251-31,-27-13 16,-303 119-1</inkml:trace>
  <inkml:trace contextRef="#ctx0" brushRef="#br0" timeOffset="169992.93">3690 9839 0,'0'14'63,"0"-1"-48,0 0-15,0 14 0,0 65 32,0-52-17,0-1-15,-13-12 16,13 13 15,13-40-15,0 0-16,14 0 15,131 0 1,147 0 15,25 0 1,-277 0-32,145-14 31,-145 14-16,-13 0 17,-66 0-1,12-13 0,14 0-15,-13-80 15,13 40-15,13-13-1,1 0 17,-14 53-1</inkml:trace>
  <inkml:trace contextRef="#ctx0" brushRef="#br0" timeOffset="170763.68">6243 10210 0,'13'0'0,"-26"0"0,39 0 16,-26-13 15,0-1 0,0 1-15,26 0 0,-26 0-1,53-14 1,-13 14-1,-14-27 1,-12 14 0,-1-67 15,-26 67-15,13-14-1,0 53 32</inkml:trace>
  <inkml:trace contextRef="#ctx0" brushRef="#br0" timeOffset="171386.64">5542 9826 0,'0'0'0,"0"159"32,0-119-32,-14 39 31,41-53 0,-1-26-15,120 14-1,-93-14 1,211 13 0,-198-13-1,133 13 1,-160-13-1,-25-13 1</inkml:trace>
  <inkml:trace contextRef="#ctx0" brushRef="#br0" timeOffset="172228.72">7102 9906 0,'0'-14'16,"0"28"-16,-13-28 0,13 41 31,0-14-16,-13 106 1,0-93 0,13 1-16,-14 66 15,14-80 1,0 13 0,0-13-1,27-13 1,-14 0-1,13 0-15,1 0 0,171-13 32,-158 26-17,132 14 1,-132-27 0,-1 0-16,41 13 15,-54-13 1,0 0-1,-12-13 1,-14 0 15,0-1-15,13 1-16,13-40 31,-26 40-15,0 0-16,14-40 15,-14 40 1,0-40 15,0 40-15</inkml:trace>
  <inkml:trace contextRef="#ctx0" brushRef="#br0" timeOffset="172976.58">8623 10091 0,'0'0'0,"-13"0"31,26 13-15,-13 0-16,13 93 31,-26-53-15,13-27-16,0-12 15,-13 25 1,66-12 15,-40-27-31,14-14 16,-1 14-16,186-26 31,-120 26-15,-39 0-16,172 40 31,-172-27-31,-14-13 16,14 13-16,106-13 31,-146 0-31,1 0 15,-1 0-15,-13-40 32,-13 40-17,-1-39 1,14-1 0,0 14-16,0 12 15,0 1-15,0-40 16,0 40-1,0 0-15,14-27 16,-14 27 0,0 0-1,0 26 32,0 0-47</inkml:trace>
  <inkml:trace contextRef="#ctx0" brushRef="#br0" timeOffset="173866.61">10753 10170 0,'-14'0'16,"14"-13"-16,14 13 31,-1 40 0,0-14-31,-13-13 0,0 14 16,0 39 0,-13 40 15,39-67 0,54-52 0,65-13 1,-105 26-32,-1 0 0,67 0 31,93 26 0,-160-26-31,-12 0 16,12 0-16,28 0 15,65-26 17,-106 26-17,-13-14 1,1 14-1,-14-13 64,0-40-48,0 40-31,0-40 31,0 40-31,13-27 31,-13 27-15,0-13 15,0 12-15,0 28-1</inkml:trace>
  <inkml:trace contextRef="#ctx0" brushRef="#br0" timeOffset="192115.53">12432 10197 0,'0'0'0,"0"13"15,0 79 1,0-78 0,0-1-16,0 13 15,27 14 1,-1-27-16,172 0 31,146-52 0,-66 12 16,-212 14-15,-66 0 124,0-40-125,0 40-31,0-1 0,13-118 47,-13 106-47,27-67 31,-27 80-31,13 13 0,-13 26 16</inkml:trace>
  <inkml:trace contextRef="#ctx0" brushRef="#br0" timeOffset="193656.55">2473 9853 0,'0'0'0,"13"13"16,-13 13-16,0-12 0,14 25 16,12 93-1,-26-105-15,93 92 32,52-93-1,-105-26-16,13-13-15,0 13 0,211-66 32,-224 53-17,0 13-15,-14 0 16,40 0 0,-66 13-1,0 0 16,13-13 1,-13-13-17,-13-53 1,-27-66 15,40 105-15,0-65-1,0 78 1,14 28 0</inkml:trace>
  <inkml:trace contextRef="#ctx0" brushRef="#br0" timeOffset="197117.85">14932 6375 0,'-40'0'15,"80"0"-15,-159 0 16,79 0-16,-39 26 31,264-13 1,318-13-1,-398 0-31</inkml:trace>
  <inkml:trace contextRef="#ctx0" brushRef="#br0" timeOffset="197381.19">15117 7023 0,'-40'13'16,"80"-26"-16,-133 26 16,265-13 15,331-40 0,52 0 0,-422 27-31</inkml:trace>
  <inkml:trace contextRef="#ctx0" brushRef="#br0" timeOffset="197766.47">15580 6203 0,'278'145'16,"-159"-92"-1,0 0-15,410 238 32,-225 79-1,-344-39 0,-13-278-31,-26 0 16,-516 211 15,515-237-31</inkml:trace>
  <inkml:trace contextRef="#ctx0" brushRef="#br0" timeOffset="198553.84">15038 4166 0,'-27'-13'31,"54"26"-31,-54-13 15,-12 40 17,-239 39-1,66-105 0,292-120 0,-28 120-31,15-1 16,290 93 15,-331 1-31,1 12 0,-27 13 16,-239 411 15,-223-199 0,171-277 1,317-239-1,14 159-31,185-66 31,52 304 0,-237-132-31,53 93 32,-67-133-32</inkml:trace>
  <inkml:trace contextRef="#ctx0" brushRef="#br0" timeOffset="198859.14">15289 4708 0,'-119'80'31,"238"-160"-31,-304 345 31,238-107 0,119-118 1,-133-53-32,80-119 15,-105 92 1,-14-198 0,-93 198 15</inkml:trace>
  <inkml:trace contextRef="#ctx0" brushRef="#br0" timeOffset="199242.04">16069 4761 0,'0'0'0,"-79"-39"32,66 39-32,-14 0 0,14 0 15,-66 119 1,79-80 0,26 120 15,-13-133-31,80 54 31,-53-80-31,-1 0 0,-12-14 16,118-157 15,-132 118-31,-13 0 0,0 0 0,-105-106 47,25 159-47</inkml:trace>
  <inkml:trace contextRef="#ctx0" brushRef="#br0" timeOffset="199617.13">16678 4272 0,'0'-27'0,"0"54"0,0-40 31,-27 39-31,-52 172 32,13 93-1,66-264-31,92 26 31,54-40 0,-93 80 1,-67-67-32,-91 106 31,25-92-31</inkml:trace>
  <inkml:trace contextRef="#ctx0" brushRef="#br0" timeOffset="199802.38">16717 4219 0,'0'0'0,"212"-119"31,-53 145 1,-146 1-32</inkml:trace>
  <inkml:trace contextRef="#ctx0" brushRef="#br0" timeOffset="201401.58">21505 3650 0,'0'0'0,"53"-26"15,-119 118 16,13-39-15,-172 304 0,146-238-1,-1 0-15,-158 278 16,159-291 0,-14 13-16,14-26 15,-305 237 1,318-290-1,-66 52 1</inkml:trace>
  <inkml:trace contextRef="#ctx0" brushRef="#br0" timeOffset="201992.1">20182 5528 0,'14'27'0,"-28"-54"0,67 80 15,185 172 1,318 225 15,-67 12 0,-423-382-15,-13 12-16,0-12 0,79 224 31,-132-251-15,0-27-16</inkml:trace>
  <inkml:trace contextRef="#ctx0" brushRef="#br0" timeOffset="202490.13">22219 7221 0,'132'-13'0,"27"0"15,-450 39-15,767-66 0,-277 27 16,12 13-16,1-13 15,13 13-15,436 13 16,225 14 15,-806-27-15,105-14 0,-172 1-1,-26 0 1,-1 13-16</inkml:trace>
  <inkml:trace contextRef="#ctx0" brushRef="#br0" timeOffset="203359.45">21426 7300 0,'198'-26'31,"106"-14"-15</inkml:trace>
  <inkml:trace contextRef="#ctx0" brushRef="#br0" timeOffset="204366.74">21836 7300 0,'39'0'0,"-78"0"0,144 0 15,319 0 1,-292 0 0,0 0-16,239 0 15,-279 0 1,27 0-16</inkml:trace>
  <inkml:trace contextRef="#ctx0" brushRef="#br0" timeOffset="205259.36">25235 7247 0,'0'0'15,"13"-13"16,-13 0-15,13 0-16,53-93 16,-26 53-1,211-225 1,-158 186 0,13-1-16,198-237 15,-198 197-15,317-449 31,-225 292 1,-171 250-17,-14 13 1,13 1 0,-26 39 15,0 0-16,0 1-15</inkml:trace>
  <inkml:trace contextRef="#ctx0" brushRef="#br0" timeOffset="206670.85">26822 5317 0,'0'-14'15,"0"1"1,-13-13 0,-27-67 15,27 53-16,-120-171 1,80 145-16,1-14 16,-160-171-1,146 172-15,0-1 16,-146-171 0,172 212-1,-65-107 1,78 120-16,14 12 15,-40-39 1,40 40 0,0 13-16,-27-13 15,27 0 1,-1 13-16,1-13 16,0 13 124,26 0 110,-26 0-219,0 0-15,0 0-16,-199 0 31,146 0-15,-27 0-16,14 0 0,-490 0 31,-66 0 0,503 0-15,-437 13 0,437 0-1,-357 0 1,383-13 0,13 0-16,-131 0 15,157 0 1,1 0-16,13 0 0,14 0 15,-133 0 1,-13 13 15,158-13-31,14 0 16,-27 14 0,27-14-16</inkml:trace>
  <inkml:trace contextRef="#ctx0" brushRef="#br0" timeOffset="207447.2">28078 5489 0,'0'0'0,"-66"26"32,13 14-32,0 13 15,-608 515 17,529-449-32,13 0 15,-410 450 16,449-476-31,-171 211 32,211-251-32,-39 105 31,92-158-15</inkml:trace>
  <inkml:trace contextRef="#ctx0" brushRef="#br0" timeOffset="208052.1">26081 7657 0,'0'0'0,"13"0"16,53 14 15,-13 25-15,-13-12-16,304 211 31,106 185 0,-27 13 0,-357-370-31,13 14 16,252 237 15,-305-290-31,14-1 0,13 40 31,-40-53-15,-26-39 15,0 0-31</inkml:trace>
  <inkml:trace contextRef="#ctx0" brushRef="#br0" timeOffset="208663.57">28012 9324 0,'0'0'0,"79"13"47,226-13-16,-200 0-31,477 13 31,-410-13-31,542 53 31,-528-40-31,673 53 32,-171-52-1,-595-14-31,-1-14 15,133-12 17,-212 26-17,-52-13 17,-1-1-1,0 1 0</inkml:trace>
  <inkml:trace contextRef="#ctx0" brushRef="#br0" timeOffset="209033.68">32019 9324 0,'0'0'16,"14"-14"-16,-14 1 16,53-132 15,39-186 0,159-343 0,80 184 1,-304 464-32,-1-14 0,0 14 15,107-133 17,-120 146-32,-13 0 0,26-27 31,-26 27 0,-13 26-31,0-13 0,13 13 16,-27 0-16</inkml:trace>
  <inkml:trace contextRef="#ctx0" brushRef="#br0" timeOffset="209649.59">32839 7300 0,'0'0'0,"0"-13"16,-13 13-16,13-13 0,-13 0 16,-13-27-1,12 40 1,14-13-16,-79-80 16,66 67-1,-14-1-15,-12-26 16,-107-132 15,93 146-31,0-14 0,0 13 0,-13-26 16,0 13-16,-26 0 15,-358-238 17,371 225-32,-14 13 0,14 0 15,-159-158 1,198 171-16,0-13 15,-52-79 1,78 119 0,1-14-16,0 27 15,-13-26 1,39 26 31,0 0-32,0 0 1</inkml:trace>
  <inkml:trace contextRef="#ctx0" brushRef="#br0" timeOffset="210074.83">31173 5634 0,'-13'-13'16,"26"26"-16,-39-26 0,12 0 0,-12 13 15,-1 0-15,-78-14 16,52 14 0,0 0-16,0 0 0,-26 14 15,-305 12 1,265-13-1,-450 14 1,411-27 0,-464 13-1,463-13 1,14-13-16,-265-14 16,185 14-1,132 13-15,1 0 16,-146 0-1,211 0 1,-39 13 0,66 0-16,13 14 31,1-14-15,12-13-16</inkml:trace>
  <inkml:trace contextRef="#ctx0" brushRef="#br0" timeOffset="211194.4">21492 8398 0,'0'0'0,"92"-13"15,41 0-15,25 13 0,54-27 16,13 14-16,899-53 31,-833 52-31,264 1 16,371-13 15,-648 26 0,-252 0 1,-26 13-1</inkml:trace>
  <inkml:trace contextRef="#ctx0" brushRef="#br0" timeOffset="211711.16">25407 8213 0,'79'53'31,"-158"-106"-31,224 172 16,-92-66-16,198 264 31,-26-13-15,119 212 15,-40-13 0,-251-411-31,53 67 16,145 105 15,-224-224-31,12-14 0,-12 1 16,65 13 15,-52-67 0,-40 14-31,-26-27 16,12 40 0,1-13-16</inkml:trace>
  <inkml:trace contextRef="#ctx0" brushRef="#br0" timeOffset="213912.36">27205 10567 0,'0'0'15,"-13"26"48,-40 27-48,27-26-15,-14-1 16,-224 318 15,211-265-31,0 1 0,-251 316 47,39-78-16,225-252-31,-92 159 32,-13 79-1,118-265-31,-52 80 15,39-66 17,40-39 15,0-28 78,-13 14-110,-40-26 1,-66 13 15,79-1-15,-211 1-1,158 13 1,-383-26 0,331 13-1,-464-14 1,451 14-1,-490 0 1,502 13 0,-436-14-1,463 1-15,-13 13 16,-199-13 0,-92-13 15,383 26-16,-12 0 1,38 0-16,-12 0 0,13 0 31,-1 0 79,1-14-79,13 1-31,0 0 31,0 0-15,-13-27-1,13 14 1,0-1-16,-27-52 16,14 39-1,0 14-15,-40-107 16,-92-158 15,92 225-31,13-13 16,-13 13-16,-238-344 31,0 159 0,27 118 1,211 120-32,13-13 15,-66-27 1,67 40-1,12-1-15,1-12 32,39 26 15,0 0-1,-13-13 33,13-1-64,1 14 1,78-79 15,-65 53-31,12-1 16,213-184 15,171-239 0,-13-13 0,-79 133 1,-292 290-32,80-119 31,-106 133-31,27-67 31,-40 80 0,13 13 32,40-40-32,-40 27-31,27-40 31,-13-13 1,12-13-1,-12 26 0,-14 40-31,-13-1 31</inkml:trace>
  <inkml:trace contextRef="#ctx0" brushRef="#br0" timeOffset="-211962.04">28144 10950 0,'0'0'0,"14"-26"0,-14 13 16,26-14 0,-171 252 15,92-132-15,-14 12-16,1 14 15,-92 146-15,65-120 16,-290 464-1,290-464-15,-224 318 32,250-370-17,15-14-15,-28 53 16,54-66-16,-40 67 16,52-107-16,-12 40 31,13-53-16,26-13 110,0 0-109,0 14 0,1-1-16,-1 0 0,13 13 15,107 107 1,-81-80-16,147 185 31,-67-119-15,-13 26-1,132 106 1,-184-184 0,-1-1-16,-13 0 0,13 0 15,172 172 1,-185-198 0,145 132-1,-132-120 1,13 15-1,-52-54 1,-14 0-16,27 27 16,-14-14 15,-12-26 172,-1-13-187,-13 0-16,13 13 0,0-14 15,14 1-15,12-13 16,1 26 0,158-27-1,-52 27 1,475 40 15,-501-27-31,12 0 16,0 1-16,582 65 31,-52-26 0,-557-40-15,1-13-16,238 40 31,-251-27-15,-67-13-16,53-13 31,-65-14 0,-14 14-31,0 0 47,0 0-16,0-1-31,0 1 47,0-26-16,0 25-31,0 1 0,0 0 16,0 0-16,13-14 0,13-79 31,93-185 1,-92 212-32,-1 0 0,14-1 15,39-91 1,-52 91-16,12 1 0,1-14 15,145-370 17,-145 371-32,-14-1 15,14-13-15,105-211 32,-105 251-32,92-172 31,-79 92-16,-39 120 1,-1-40 0,-13 53-1,13-14 1,0 14 0,-13 0-1,0 0 16,0-14 16,13 1-31,-26-1 15,-13 14 0,13 13 1,-1-13-1,1 13-15,13-14-16,-40-38 15,27 38 1,-66-78-1,52 52 1,-92-105 0,80 105-1,-67-92 1,0 13 0,27 53-1,-54-40 1,41 40-1,39 39-15,-198-118 32,198 118-17,26 1-15,-12-1 0,12 1 0,-12 0 16,-54-54 0,40 27-1,13 27-15,-118-93 31,118 106-31,14-1 16,-14-25 0,27 25-16,-53-25 31,52 39-15,14-13 140,0-1-141,-13 14 1,-93-26 15,14 26-15,39 0-16,-13-13 0,-14 13 16,-105 0-1,-132-27 1,79 14-1,119 0-15,-133-14 16,133 14-16,-436-27 31,171 27 1,159 13-1,67 0 0,78 13 0,80 1 32,14-1-32,-14 0-31,-14-13 31,-12 27 1,-14-1-1,-13 0 0,40-26-31,0 14 16</inkml:trace>
  <inkml:trace contextRef="#ctx0" brushRef="#br0" timeOffset="-209630.15">22193 5092 0,'0'0'0,"-27"-66"16,14 52-1,0 1-15,13 26 16,26 120 0,-12-80-1,52 198 1,-53-198 0,27 145-1,-40-171-15,13-1 16,-13 0-1</inkml:trace>
  <inkml:trace contextRef="#ctx0" brushRef="#br0" timeOffset="-209383.3">22087 4483 0,'53'-26'15,"-106"52"-15,159-52 0,277 238 32,-264 131-1,-344-131 0,173-185-31,-81 25 16</inkml:trace>
  <inkml:trace contextRef="#ctx0" brushRef="#br0" timeOffset="-208910.22">22973 5211 0,'0'0'0,"-26"-53"16,12 26-16,1 1 15,0 13-15,0 0 0,-67 13 32,-25 158-1,78-78-16,27-14 1,27 13 0,-1-52-1,-13-14-15,106-40 32,-13-118-1,-93 118-31,-13-12 15,14 12-15,-1 1 16,0 26 0,-13 53-1,0 0 1,26 66 0,-12-93-16</inkml:trace>
  <inkml:trace contextRef="#ctx0" brushRef="#br0" timeOffset="-208561.33">23489 5118 0,'0'-13'0,"0"26"0,0-39 15,0-1-15,0 14 16,-13 0-16,-67 13 31,-52 92 0,132-78-31,0 12 16,198 120 15,-12-54 0,-253-26 1,15-52-32,12-1 0,-13-13 15,-53 0 1</inkml:trace>
  <inkml:trace contextRef="#ctx0" brushRef="#br0" timeOffset="-208253.01">23965 5065 0,'13'-26'15,"-26"52"-15,26-92 32,-26 53-32,-13 13 0,12 0 15,-105 40 16,106-14-31,0 1 0,0-1 16,26 133 15,66-67 1,-66-52-1,-26-40-31,13 13 0,-13-13 0</inkml:trace>
  <inkml:trace contextRef="#ctx0" brushRef="#br0" timeOffset="-207578.94">23780 5330 0,'0'0'15,"0"-13"1,53 13 0,-14 26-1,-12-13-15,-1 1 16,67 65 0,-80-66-1,-13 14-15,-106 78 31,67-105-15,-14 14-16,13-14 0,-13 0 16,-66 0-1</inkml:trace>
  <inkml:trace contextRef="#ctx0" brushRef="#br0" timeOffset="-207055.37">23767 6308 0,'0'-13'0,"0"26"0,0-39 16,0 13 0,0 66 15,0-27-15,-14 1-16,-12 52 15,13-53 1,-1 1-16,1 13 15,13-67 17,0-13-17,27-118 1,-1 12 0,27-79-1,40 93 16,-80 172-15,40 198 0,-27-106-1,27 66 1</inkml:trace>
  <inkml:trace contextRef="#ctx0" brushRef="#br0" timeOffset="-206520.91">23687 6361 0,'0'-13'0,"0"26"0,0-39 16,93 13 0,-53-1-1,118-38 1,-52 12 15,-93 53 0,-13 0-15,0 14-16,0 65 16,13 107 15,-13-173-31,14 1 15,-1 52 17,-26-92-17,13 0-15,-53-146 32,53 119-17,0-13-15,26-53 16,107-79 15,-94 199-15,-12 12-16,-14 0 0,0 14 15,-13 66 1,-26-53 0,-1-14-16,-52 28 15</inkml:trace>
  <inkml:trace contextRef="#ctx0" brushRef="#br0" timeOffset="-206105.1">24481 6216 0,'0'0'0,"0"79"31,0-52-16,0 92 1,13 26 15,13-79 1,-52-171-1,13-173 0,39 146-15,107-54 15,-94 200-15,1 12-16,0 1 0,-14-1 15,14 14-15,-1 171 31,-144-131-15</inkml:trace>
  <inkml:trace contextRef="#ctx0" brushRef="#br0" timeOffset="-205718.01">27774 6599 0,'0'-13'16,"0"0"-16,13 13 0,67 145 47,-1 173-16,-66-252-31,-13 79 16</inkml:trace>
  <inkml:trace contextRef="#ctx0" brushRef="#br0" timeOffset="-205391.98">27470 6785 0,'0'0'0,"-66"-106"15,66 66-15,119-66 32,410 199-1,-450-53-31,133 158 31,-212-145-31,-14 53 16,-25-67-16,-146 67 31,105-93-31,1 1 0,0-14 0,12 0 16,-91-67 15,158 41-31</inkml:trace>
  <inkml:trace contextRef="#ctx0" brushRef="#br0" timeOffset="-204998.98">28171 6745 0,'0'0'0,"53"0"15,172 40 1,-199-27 0,14 13-1,65 40 16,-91-39-31,12-14 0,1 13 16,25 80 0,-52-79-1,0-14-15,-26 27 16,13-40-16,-14 0 16,-26-66-1,80-93 16,-1 119-15,80-66 0,-79 106-1,65 27 1,-65-1 0,26 80-1,-40-80 1,0 41-1</inkml:trace>
  <inkml:trace contextRef="#ctx0" brushRef="#br0" timeOffset="-204849.33">28898 6401 0,'0'0'16,"-13"-40"-1,26 54 1,0 25-16</inkml:trace>
  <inkml:trace contextRef="#ctx0" brushRef="#br0" timeOffset="-204208">29017 6732 0,'0'0'0,"-26"-14"31,65 54 0,1 0-15,-13-14-16,92 106 31,-66-65 0,-40-120 1,-13 0-17,13 26 1,0-12-16,-13 12 0,13 1 0,14-40 31,-14 66-15,0 39-1,1-25 1,-1-1-16,13 26 16,1-12 15,-14-27-15,119-40 15,-105 27-31,-1 0 15,80-119 17,-106 92-17,-27 0 1,-158 120 15,159-41-31,-1 1 16,1 39-1,26-52-15,159 131 32,-120-144-32</inkml:trace>
  <inkml:trace contextRef="#ctx0" brushRef="#br0" timeOffset="-203868.88">29864 6573 0,'0'0'16,"-14"0"15,28 26-31,52 80 32,-66-79-32,39 65 31,-91-39 0,-28-119 0,80 40-31,80-199 32,105 106-1,-146 145-31,-12 27 15,-27 0-15</inkml:trace>
  <inkml:trace contextRef="#ctx0" brushRef="#br0" timeOffset="-203394.87">29679 7419 0,'0'-13'15,"0"26"-15,0-39 0,13 92 32,-40 146-1,27-173-31,-13 1 0,13 0 15,0 39 17,0-158-17,0 39 1,0 0-16,0-13 16,0-13-16,27-211 31,-14 224-31,13 0 0,1 13 15,92 53 1,-93 27 0,14 13-16,79 185 31,-106-185-31,27 132 16,-53-119 15</inkml:trace>
  <inkml:trace contextRef="#ctx0" brushRef="#br0" timeOffset="-202808.04">29758 7578 0,'0'-13'0,"0"26"0,0-66 15,26 53 1,-12 0-16,184 13 31,-145 1-15,132-14-1,-145-14 1,39-12 0,-66 26-1,14 66 1,-14 146 15,0-173-15,14 94-1,-27-107 1,0-13-16,0 0 0,-14-39 31,1 0-15,-40-120-1,40 93 1,13 0-16,-13-132 16,26 132-1,0 0-15,0 14 16,1 12-16,12 14 0,14 13 16,-14 0-16,80 79 15,-79-39 1,-1 0-16,-13 105 15,-26-118 1,-106 26 0,93-53-1,-1 0-15</inkml:trace>
  <inkml:trace contextRef="#ctx0" brushRef="#br0" timeOffset="-202386.98">30842 7472 0,'0'0'0,"40"13"16,-40 1-1,27 91 1,-14-65 0,13 13-16,14 93 15,-27-107 1,0 14-16,1 53 15,-14-80 1,0 1-16,-27-14 16,14-26-1,0-14-15,-14 1 16,-52-159 0,79 119-16,0 13 15,66-212 1,-53 212-1,14 14-15,65-14 16,-65 53 0,12 13-16,-12 13 15,92 173 1,-119-160 0,-119 41-1,53-80 1,-27 0-16</inkml:trace>
  <inkml:trace contextRef="#ctx0" brushRef="#br0" timeOffset="-200637.89">21770 9615 0,'0'-14'0,"0"28"0,0-41 16,39 14 15,-39 26-31,13 0 0,1 80 31,12 185 1,-26-225-32,0 13 0,0-13 15,0 145 17,40-145-1,-80-159 0,-132-264 0,146 290-31,13 1 16,-1-13-16,14 12 0,0 1 16,106-212 15,119 278 0,-172 52-31,-13 1 16,105 291 15,-158-278-31,-14-1 0,-92 67 31,-39-39-15</inkml:trace>
  <inkml:trace contextRef="#ctx0" brushRef="#br0" timeOffset="-199726.94">22365 9892 0,'39'0'0,"-12"0"15,-93 0-15,145-13 0,-53 0 0,-12-14 31,-41-52 1,14 66-32,-40 39 31,-79 199 0,119-198-31,-1 12 16,41 54 15,-14-80-31,80-26 31,52-146 1,-132 133-32,-13-1 15,14-12 16,-14 52-31,-14 106 32,54-13-17,-27-93 1,93-26 15,13-120-15,-106 94-1,1-14-15,-1-53 16,-13 93 0,0 0-16,-13 79 31,-1 106 0,28-146-31,-1 0 0,0 1 16,80-14-1,-67-26 1,-13 0-16,53-93 16,-52 66-1,-1-79 1,-13 225 15,0-40-15,53 225-1,-40-212 1,27 173 0,-54-213-1,-144 14 1,118-66 0,14-13-16,-1-1 15,54-198 1,12 172-1,1 14 1,13-1-16,0 14 0,13 12 0</inkml:trace>
  <inkml:trace contextRef="#ctx0" brushRef="#br0" timeOffset="-198375.71">23608 10025 0,'-13'-40'0,"26"80"0,-66-159 16,40 79-16,0 0 0,13 14 16,13-27-1,26 79 1,-25 1-16,-1 12 16,53 173-1,-53-159-15,-13 79 31,0-119-15,-13 1-16,13-28 16,0-12-1,13-106 1,14 79 0,65-146-1,-65 160 1,52 52-1,-66 13 1,1 14-16,-14 92 16,0-92-1,0-14-15,0 41 16,26-94 15,-26 14-15,13-14-16,27-39 15,52-53 1,-78 106 0,12 13-16,-13 13 15,40 186 17,-39-173-17,-1 1-15,13-14 0,1 0 16,105-13-1,-106-13 1,80-80 0,-66 27-1,-27 26 1,0 1-16,-26-41 16,-40 80-1,27 14-15,-54 78 16,67-65-1,0 26-15,13 39 16,13-52 0,14-27-16,92 27 31,-106-53-15,53-93-1,-53 66 1,0 0-16,27-52 15,26-80 1,-39 145-16,-14 14 16,13 66-1,-26-13 1,0-1-16,-26 199 31,26-198-15,0-27-16,0 1 15,13-14 1,0-14-16,1 1 16,25-27-1,-26 27-15,1 0 16,25 0 15,-25 26-15,-14 0-16,13 14 0,-13-14 15,26 40 1,67-27 15,13-132 1,-80 67-32,1-1 0,12-158 31,-39-106 0,-13 251-31,0 26 0,-67 40 31,41 67-15,12 237 15,107 40 0</inkml:trace>
  <inkml:trace contextRef="#ctx0" brushRef="#br0" timeOffset="-198237.99">25235 9932 0,'0'-53'0,"0"106"0,26-159 15,-13 67-15,120-41 31,-54 133-15</inkml:trace>
  <inkml:trace contextRef="#ctx0" brushRef="#br0" timeOffset="-197583.39">23740 11003 0,'0'0'0,"13"-39"15,1 12-15,25-79 31,-105 199 1,-66 198-1,119-225-31,-1-13 0,28 79 31,171-53 0,-145-92-31,-1-13 0,1-1 16,119-224 15,-146 198-31,0 13 16,0-39 15,-52 158 0,25-52-31,14-14 0,0 14 16,0-14-16,14 40 31,-1-40-31,0-13 0,0 13 16,53 80 15,-26 26-15,0-119 15,-27-13-15,27-14-16</inkml:trace>
  <inkml:trace contextRef="#ctx0" brushRef="#br0" timeOffset="-197091.33">24573 10977 0,'0'-27'15,"0"54"-15,-13-54 32,0 41-32,-14 118 15,27-93 1,0 107 0,0-106-1,27 26 1,-14-53-1,40-40 1,53-105 15,-93 93-15,66-41 0,-65 80-1,-14 13-15,13 14 16,-13-1-16,13 1 0,0 12 15,27 94 1,-27-107 0,14-13-16,26 1 15,-27-14 1,80-119 0,-80 79-1,-12 0-15,12-26 16,0-132-1,-26 158-15,-13 14 16,-53-14 0</inkml:trace>
  <inkml:trace contextRef="#ctx0" brushRef="#br0" timeOffset="-196225.25">28184 12431 0,'0'0'16,"-13"-158"0,13 118-16,0 14 15,13-14 1,80 423 15,-93-277-15,-14 317-1,-39-158 17,53-239-17,14-12 1,184-54 15,-132 27-31,-13 0 16,13-1-16,159-12 31,-185 13-31</inkml:trace>
  <inkml:trace contextRef="#ctx0" brushRef="#br0" timeOffset="-195046.87">29004 13079 0,'0'0'0,"13"-66"15,-13 40-15,13-1 16,-39 1 15,-27 66-15,27-1-16,-67 94 31,80-107-31,13 14 0,0-14 16,53 27-1,26-40 1,119-66 15,-171 0-15,-67-105 15,-145 52 0,159 106-15,79 13 15,-1 0-31,279 1 31,-53-41 1,-225-12-1,-133 25 0,41 28-31,-94 91 31,120 41 1,198-80-1,-79-66-16,-40 0-15,-13-13 0,0-1 16,93-38 0,-93-1-1,-120-93 17,28 133-17,-1 0-15,14 13 0,-14 0 16,-79 92 15,106-52-15,13-14-16,13 1 0,0-14 15,119 14 17,-92-27-32,-14 0 0,1-14 15,66-65 16,-80 53-31,-13 12 16,13 1-16,0 0 31,0 92 1,1-52-32,-1-14 0,66 40 46,27-146-14,-27-132-1,-65-92 0,-14 264-31,-27 0 31,14 80-31,-14 211 32,27-159-32,67 212 31,38-106-15</inkml:trace>
  <inkml:trace contextRef="#ctx0" brushRef="#br0" timeOffset="-194738.67">30512 13053 0,'-53'-53'31,"106"106"-31,-66-132 16,39 65-1,14 14-15,-14 0 16,159 0-1,-158-13 1,26-26 0,-53 25-1,0 1 1,0 119 15,0-66-15,-14-14-16,14 40 15</inkml:trace>
  <inkml:trace contextRef="#ctx0" brushRef="#br0" timeOffset="-194568.12">30750 12669 0,'-53'-132'31,"40"119"-31,79 158 0,-132-303 16,79 171-16</inkml:trace>
  <inkml:trace contextRef="#ctx0" brushRef="#br0" timeOffset="-193890.41">30988 12908 0,'-40'-40'32,"80"80"-32,-93-93 31,53 66-31,13 93 31,53 66 0,-52-146-31,12-13 0,0 0 16,107-52 15,-107 12-31,1-105 32,-80-13-17,26 131 1,-52 41-1,66-1 1,-14 40 0,27-52-1,13-14-15,40 13 32,-26-26-32,65-27 31,1 14 0,-80 26-31,0 13 0,1 0 0,-14 0 16,13 14-16,0 52 31,0-79-15,-13 13-16,27-26 31,-14 0-16,40-67 1,-27 54 0,-12 13-16,52-14 15,-40 27 1,40 225 0,-52-159-1,-14 133 1</inkml:trace>
  <inkml:trace contextRef="#ctx0" brushRef="#br0" timeOffset="-193396.93">29903 14362 0,'0'0'0,"0"-53"15,0 40 1,27-27 0,-67 107 15,27-54-16,-14 26-15,-25 54 16,25-40 0,14-40-1,13-39 1,13-1 0,53-158-1,-39 106 1,118-225-1,-105 237-15,105-78 32,-92 185-17,13 198 1,-26 106 15,-40-292-31</inkml:trace>
  <inkml:trace contextRef="#ctx0" brushRef="#br0" timeOffset="-192869.38">30141 14323 0,'0'0'0,"-26"-40"16,52 27 15,120-14 0,-106 14-31,-1 13 16,80-26-1,-79 26 1,13 119 15,-53-80-15,0 1-16,0 92 15,13-13 17,-13-106-17,-13-39 1,-40-133 15,40 67-15,13 39-16,26-106 15,1 119 1,-1 1-16,1-1 0,78 27 31,-78 26-31,-14 14 16,0 65 0,-26-52-16,0-14 15,-146 67 16,146-93-31</inkml:trace>
  <inkml:trace contextRef="#ctx0" brushRef="#br0" timeOffset="-192672.09">30988 14058 0,'0'0'0,"26"0"16,-26 13-16,0 1 0,0 118 31,0 26 0,0-131-15,-13-1-16</inkml:trace>
  <inkml:trace contextRef="#ctx0" brushRef="#br0" timeOffset="-192033.19">29044 9496 0,'0'13'0,"0"0"15,-14 318 17,41 211-1,13-185 0</inkml:trace>
  <inkml:trace contextRef="#ctx0" brushRef="#br0" timeOffset="-191687.06">28792 10606 0,'-26'0'0,"52"0"0,-92 0 31,93 14-31,-1-14 15,1 13-15,158 40 32,-132-40-32,0 0 0,-14-13 15,146-13 17,-118-93-1,-54 93-31,-13-13 0,0-1 15,13-13 17,-13 67-17,-13-1-15,0 54 16</inkml:trace>
  <inkml:trace contextRef="#ctx0" brushRef="#br0" timeOffset="-191368.99">30009 9601 0,'-13'27'0,"-14"-1"0,67-79 16,-93 159-16,40-53 16,13 13-16,13 371 31,27-67 0,-27-317-31,0 0 16,1 53-1</inkml:trace>
  <inkml:trace contextRef="#ctx0" brushRef="#br0" timeOffset="-191016.07">29917 9694 0,'-146'159'31,"292"-318"-31,-411 556 32,252-371-32,0 1 31,118-199 0,67-132 0,-26 290 1,-133 67-32,0 27 0,14-1 15,12 199 1</inkml:trace>
  <inkml:trace contextRef="#ctx0" brushRef="#br0" timeOffset="-190302.14">26623 11532 0,'-13'-13'0,"26"26"0,-39-26 15,26 0-15,53 26 31,92 66-31,-79-52 16,212 131 0,-225-131-1,106 39 1,-146-66 0</inkml:trace>
  <inkml:trace contextRef="#ctx0" brushRef="#br0" timeOffset="-190066.3">27232 11612 0,'-13'-14'16,"26"28"-16,-13-28 16,66 80-1,-53-39 1,14-1-16,39 107 15,-66-107 1,-93 67 0,40-80-1,-66 13 1</inkml:trace>
  <inkml:trace contextRef="#ctx0" brushRef="#br0" timeOffset="-189616.29">26465 11916 0,'13'-14'15,"0"1"-15,-39 40 0,65-67 0,-65 27 32,13 13-17,-14 13-15,-79 13 16,67-26-1,-1 14-15,-66 39 32,119-40-17,1 0-15,78 53 16,-12-13 0,92 93-1,-133-120 1,-12 0-16,12 27 15,-25-39-15</inkml:trace>
  <inkml:trace contextRef="#ctx0" brushRef="#br0" timeOffset="-189410.12">26412 12048 0,'13'13'0,"53"14"16,93 65-1,-106-52-15,211 105 32</inkml:trace>
  <inkml:trace contextRef="#ctx0" brushRef="#br0" timeOffset="-188641.09">26319 9244 0,'0'0'0,"-53"0"16,40-13-16,40-53 31,250-106 0,-184 119-31,198-106 32,-146 54-1</inkml:trace>
  <inkml:trace contextRef="#ctx0" brushRef="#br0" timeOffset="-188285.13">26650 8636 0,'0'0'0,"-13"0"0,13-13 0,0 0 16,172-67 15,-27 41-15,-105 25-16,66 28 31,-80 118 0,-26-93-31,-53 147 32,0-54-17</inkml:trace>
  <inkml:trace contextRef="#ctx0" brushRef="#br0" timeOffset="-187966.7">27576 9125 0,'0'0'0,"-53"14"47,-66 38-32,53-12-15,-199 119 31,199-120-31,0 1 0,13 0 16,-66 66 0</inkml:trace>
  <inkml:trace contextRef="#ctx0" brushRef="#br0" timeOffset="-187663.97">26742 9443 0,'0'-14'0,"14"1"0,-28 40 0,14-27 47,-39 79-16,39 27 0,132-27 0,-106-66-31,41-13 16</inkml:trace>
  <inkml:trace contextRef="#ctx0" brushRef="#br0" timeOffset="-187019.15">23449 7340 0,'0'-13'0,"0"26"0,0-39 15,0 39 1,0 185 0,0-119-1,0 1-15,0-1 0,0-13 16,0 14-16,27 92 16,-27-120-1,13-25-15,-13-1 0</inkml:trace>
  <inkml:trace contextRef="#ctx0" brushRef="#br0" timeOffset="-186678.21">23198 8014 0,'-13'-13'15,"26"26"-15,13-26 31,146 79 1,-132-52-32,-14-1 15,107 26 17,-107-78-1,1-14-16,25-106 17,-38 146-17,-28 66 1</inkml:trace>
  <inkml:trace contextRef="#ctx0" brushRef="#br0" timeOffset="-186377.94">24124 7380 0,'26'13'32,"-52"-26"-32,65 304 31,-52 26 0,26-132 0</inkml:trace>
  <inkml:trace contextRef="#ctx0" brushRef="#br0" timeOffset="-186065.77">24084 7287 0,'0'0'0,"0"-13"16,-53 66 15,-39 132 0,78-159-31,1 14 0,0-14 16,0 1 0,13-14-16</inkml:trace>
  <inkml:trace contextRef="#ctx0" brushRef="#br0" timeOffset="-185968.11">23978 7380 0,'0'0'0,"27"-53"16,-14 26-16,13 27 15,80 225 17,-79-159-32</inkml:trace>
  <inkml:trace contextRef="#ctx0" brushRef="#br0" timeOffset="-184405.45">24058 7353 0,'26'13'16,"-52"-26"-16,343 53 31,-251-40-15,-13 13-16,-13 0 0,-1 14 15,-12-1-15,-14 14 0,-13 0 16</inkml:trace>
  <inkml:trace contextRef="#ctx0" brushRef="#br0" timeOffset="-172395.38">23965 4245 0,'0'0'0,"13"14"94,0 12-78,54 80-1,-41-66 1,67 65 0,-54-78-1,-12-27-15</inkml:trace>
  <inkml:trace contextRef="#ctx0" brushRef="#br0" timeOffset="-172123.3">24177 4206 0,'0'0'16,"-14"53"15,-12 0-15,-67 171 15,80-184-15,-27 66-1</inkml:trace>
  <inkml:trace contextRef="#ctx0" brushRef="#br0" timeOffset="-171026.19">24613 4232 0,'0'0'16,"-13"0"-1,13 53 17,13-26-32,0 131 31,40 27 0,-40-171-31</inkml:trace>
  <inkml:trace contextRef="#ctx0" brushRef="#br0" timeOffset="-170628.62">24851 4325 0,'-13'-27'15,"26"54"-15,-26-80 16,0 93 15,-14 105 0,27-119-31,0 1 0,13 66 32,40-54-1,13-92 0,-13-105 0,-53 118-31,0 13 0,-13 1 16,-13-14 0,-93 54 15,66 25-16</inkml:trace>
  <inkml:trace contextRef="#ctx0" brushRef="#br0" timeOffset="-170238.15">25208 4285 0,'0'0'0,"0"-13"15,0 0-15,-26-14 32,-27 54-1,40-1-31,-14 93 31,27-40-31,13-52 0,1-1 16,39 41 15,-40-54-31,13-13 0,-13 0 16,54-80 15,-81-65 0,-52 66 0,40 79-31,13 0 0,-1 0 0</inkml:trace>
  <inkml:trace contextRef="#ctx0" brushRef="#br0" timeOffset="-169787.72">25446 4232 0,'0'0'0,"-13"-13"15,-13 106 17,12-54-17,1 107 1,13-107-1,0-12-15,27 39 16,-27-53 0,13 0-16,53-26 15,-53 0 1,53-80 0,-52 54-1,-14-1-15,26-53 16,-26 67-1,0 13-15,13 13 0,0 106 32,-13-67-17,14 160 1,-1-160 0,-13 14-16</inkml:trace>
  <inkml:trace contextRef="#ctx0" brushRef="#br0" timeOffset="-169167.86">24719 5171 0,'-13'-26'0,"26"52"0,-40-118 15,41 78 1,-1 14-16,13 0 15,133 80 1,-119-54-16,13 14 16,39 66-1,-65-80-15,-14 1 16</inkml:trace>
  <inkml:trace contextRef="#ctx0" brushRef="#br0" timeOffset="-168985.67">25036 5052 0,'0'0'16,"0"13"-16,0 14 15,-13-1-15,0 1 0,0 26 16,-67 132-1,41-106 1</inkml:trace>
  <inkml:trace contextRef="#ctx0" brushRef="#br0" timeOffset="-168546.98">25248 5145 0,'0'-27'0,"0"54"0,0-67 16,0 27 15,-13 26-15,13 0-16,0 0 0,-27 80 31,14-53-15,26 13 15,14-53-15,-1-14-1,40-12 1,-13 52 15,-40 14-15,1 13-1,-28 0 17</inkml:trace>
  <inkml:trace contextRef="#ctx0" brushRef="#br0" timeOffset="-167755.89">25261 5145 0,'13'-27'0,"-26"54"0,26-67 16,27 0 0,106 14 15,-107 26-31,1 13 15,79 0 1,0 14 15,-146-1 16,14-13-31,0 1-16,-53 78 31,79-12 0,0-80-31,-13 13 16,80-26 15,-67-1-31,-13 1 16,13 0-16,-39-80 31,12 27 0,41 40 1,39 52-1,-53-26-31,1 13 15,12 80 17,-13-80-32,-13 1 15,66 52 17,-52-53-32,78-13 31,-26-79 0,-66-67 0,-106 93-15,80 66 0,-14-13-16,14 27 15,-14 39 1,40-53-1</inkml:trace>
  <inkml:trace contextRef="#ctx0" brushRef="#br0" timeOffset="-167545.89">26346 5158 0,'0'0'15,"0"-13"-15,0 26 16,26 53 15,1 13 1</inkml:trace>
  <inkml:trace contextRef="#ctx0" brushRef="#br0" timeOffset="-167178.17">26491 5211 0,'0'0'15,"27"-13"1,-14-1-16,79 1 31,-52 40-15,-13 26-1,25 52 1,-38-78-16</inkml:trace>
  <inkml:trace contextRef="#ctx0" brushRef="#br0" timeOffset="-161916.8">29044 8292 0,'0'13'16,"13"-13"-1,-13-13 1,13 0-1,-13 0 1,13 13-16,1-14 31,-14 1 126,13 0-126,0 13-16,0-26 17,-39 26 265,13 13-282,-1 0-15,1 0 0,-13 14 16,-14 105 15,53-92-31,0-27 16,106 66-1,67-52 17,-160-41-17,1 14-15,-1-39 16,-132-93 15,-119-14 0,146 27 1,92 106-32,106-67 31,106 120 0,-198-13-31,-27 78 31,-27-39-15,-13 27 0</inkml:trace>
  <inkml:trace contextRef="#ctx0" brushRef="#br0" timeOffset="-161539.27">29533 8279 0,'0'0'0,"0"-13"31,0 26-31,0 0 0,0 14 16,13 92 15,0-93-31,1 1 16,-1-14-16,0 13 0,14-13 15,65 1 17,-65-28-32,-14 1 0,13-119 31,-39 53-16,0 39-15,-93-26 32,80 66-32,-107 92 31,120 14-15</inkml:trace>
  <inkml:trace contextRef="#ctx0" brushRef="#br0" timeOffset="-161162.35">30089 8173 0,'13'-66'31,"-26"132"-31,-27-53 31,-13 159 1,106-13-1,66-133 0,-40-158 0,-79 40 1,13 277-1,1-132-31,-1 0 16,0 52-1</inkml:trace>
  <inkml:trace contextRef="#ctx0" brushRef="#br0" timeOffset="-159044.15">22378 11823 0,'0'-13'16,"0"0"-1,0 26 95,0-26 62,-13 26-79,-1 13-61,1-12-17,-13 52 16,26-53-15,-13 0-16,13 14 16,0-14-1,13-13 1,0 0 0,53-27-1,-39 14 1,-1 13-16,0-13 0,107 53 31,-120-27-15,13 106-1,-26-93 1,-13 1-16,-40 26 16</inkml:trace>
  <inkml:trace contextRef="#ctx0" brushRef="#br0" timeOffset="-158539.74">22219 11810 0,'0'-13'16,"0"26"-16,13-26 0,1 13 0,158 0 31,-120 0-16,120 13 1,-79-13 0,13 0-1,-93 0 1,0 0 0,-13 13 15,-13 0-16,0 1-15,-14 65 16,1-13 0,13 40-1,13-80 1,0 1-16,53 26 16,66-80 15,-93 14-16,27-133 1,-53 107 0,0-1-16,-53-52 15,27 78 1,-107 14 0,94 14-16</inkml:trace>
  <inkml:trace contextRef="#ctx0" brushRef="#br0" timeOffset="-157568.16">28660 14428 0,'0'0'0,"-26"-66"32,26 53-32,26 53 31,-26-27-31,13 119 31,1 53 0,-1-171-31</inkml:trace>
  <inkml:trace contextRef="#ctx0" brushRef="#br0" timeOffset="-157209.15">28964 14415 0,'0'-40'31,"0"80"-31,-39-27 31,39 1-31,-27 78 31,67 1 1,132-54-1,-106-118 0,-119-40 0,-40 79 1,67 40-32</inkml:trace>
  <inkml:trace contextRef="#ctx0" brushRef="#br0" timeOffset="-155881.34">28739 14256 0,'0'0'0,"0"-26"31,-26 52 0,13-12-15,0 12-16,-27 67 16,27-54-1,13 94 1,13-80 0,27-1-1,-27-38 1,0-14-16,40-14 15,-40-25 17,-13 26-17,-26-14 1,12 27 0,1 0-16,-93 66 31,93-39-31</inkml:trace>
  <inkml:trace contextRef="#ctx0" brushRef="#br0" timeOffset="-155160.28">29586 14415 0,'0'-13'15,"0"26"-15,-27-66 32,14 53-32,0 13 15,-13 1-15,12-1 16,-12 0-16,-27 40 15,-13 66 17,66-79-17,13-40-15,66 26 32,27-92-1,-79 53-31,-14-14 0,-13 14 15,13-13-15,0 12 16,-13 41 15,0 13-15,0-14-16,14 1 16,-14-1-16,0 0 0</inkml:trace>
  <inkml:trace contextRef="#ctx0" brushRef="#br0" timeOffset="-141753.03">30446 10183 0,'0'0'0,"0"-13"0,-14 0 16,14-14 0,14 27-1,39 14 1,-27-1-16,67 40 31,-80-40-15,13 0-16,14 27 15,-27-14 1,-13-12 0,-13-14-1,-14-14 1,14 1-1,13 0-15,-13 0 16,0-120 0,26 94-1,0 12-15,80-79 32,-80 106-17,0 14-15,27 65 31</inkml:trace>
  <inkml:trace contextRef="#ctx0" brushRef="#br0" timeOffset="-141249.21">30856 10183 0,'0'0'0,"13"0"16,13 0-1,40 0 1,-52 0-1,-1-13-15,0 13 0,14-26 16,-14-14 0,-13 27-1,0-14-15,-13-39 32,-14 66-17,14 0-15,-80 93 31,80-67-31,0 1 16,13-1-16,0 1 16,0-14-16,26 26 15,27 1 1,-26-40-16,-1 0 16,1 0-16,78-40 31,-78 27-31,-14 0 15,-13-13-15</inkml:trace>
  <inkml:trace contextRef="#ctx0" brushRef="#br0" timeOffset="-140956.83">31186 10064 0,'0'0'0,"0"-39"32,0 52-32,0 0 15,27 27 1,-14-1-1,66 54 17,-39 0-1,-40-80-31,-13 0 16,-67 0 15,14-66 0</inkml:trace>
  <inkml:trace contextRef="#ctx0" brushRef="#br0" timeOffset="-140756.04">31424 9932 0,'0'0'16,"40"172"15,-27-132-31,0-14 16,1 14-16,39 52 31,-40-78-31</inkml:trace>
  <inkml:trace contextRef="#ctx0" brushRef="#br0" timeOffset="-140624.4">31451 10144 0,'26'0'0,"-52"0"0,79 0 16,-27 13-16,27 0 15</inkml:trace>
  <inkml:trace contextRef="#ctx0" brushRef="#br0" timeOffset="-139509.45">31438 10712 0,'0'0'0,"13"-39"15,-13 25-15,0-39 16,-13 40 0,-40 0-1,26 13 1,-65 66-1,78-53 1,-25 53 0,39-39-16,53 26 31,-40-40-15,79 0-1,-78-26 1,52-66-1,-40 26 1,-13-27 0,-13 67-1,-13 26 1,-13 40 0,13-39-1,-1 12-15,14-13 0,0 0 16,40 40-1,-40-39 1,53-14 0,-40-14-1,0 14-15,27-53 16,-27 40-16,53-66 31,-39 66-15,-40 132 15,-1-93-15,1 14-16,-27 185 31,40-199-15,14-13-16,78-13 31,-12-145 0,-67 105-15,-13-92-1,-40 39 17,53 80-1,67 26 0,-1 53 0,-79-52-31,-40 52 32,27-53-17,0 0-15,-53 1 16</inkml:trace>
  <inkml:trace contextRef="#ctx0" brushRef="#br0" timeOffset="-139322.95">32165 10673 0,'0'0'0,"26"66"31,-26 0-15,14 93-1</inkml:trace>
  <inkml:trace contextRef="#ctx0" brushRef="#br0" timeOffset="-139095.85">32033 10342 0,'0'13'16,"13"14"0</inkml:trace>
  <inkml:trace contextRef="#ctx0" brushRef="#br0" timeOffset="-112260.95">21849 6467 0,'0'0'15,"0"-13"1,0 26 31,0 0-32,0 40 1,0-26-16,0-1 16,0 54-1,0-54-15,13-13 16,-13 40-1,0-40 1,13-118 15,-13 65-15,0-13-16,0 0 0,14-238 31,-1 251-15,0 1-16,13-1 15,-12 27-15,12 13 0,14 0 16,79 119 0,-79-79-1,39 118 1,-66-131 0,0 12-16,1 41 15,-1-54 1,-13-13-16,0 14 0</inkml:trace>
  <inkml:trace contextRef="#ctx0" brushRef="#br0" timeOffset="-111781.95">21941 6467 0,'-26'-13'0,"52"26"0,-39-66 31,40 40-15,12 0-16,266 0 31,-253 26-15,-12-13-16,79 66 31,-106-53-31,-13 40 31,0-40-31,0 1 16,-26 12-1,-1-39 17,27 0-17,0-1-15,40-131 31,-27 132-15,14-1-16,-14 1 0,0 13 16,40 40-1,-26-14-15,-14 1 16,79 105 15</inkml:trace>
  <inkml:trace contextRef="#ctx0" brushRef="#br0" timeOffset="-111342.87">22933 6348 0,'0'0'0,"-26"-13"16,-14 66 15,27-40-15,13 0-16,-13 27 15,26 39 1,0-65 0,40 12-1,-26-26-15,-1-13 16,27-40-1,-27 26-15,-12 1 16,-1-106 0,-13 26-1,-13 0 1,-1 80 0,1 26-16,-13 53 15,13-14 1,-1 1-16,14 66 15,27-27 1,26 0 0</inkml:trace>
  <inkml:trace contextRef="#ctx0" brushRef="#br0" timeOffset="-111205.67">23211 6520 0,'0'0'0,"27"-40"31,-27 27-31,13 26 47</inkml:trace>
  <inkml:trace contextRef="#ctx0" brushRef="#br0" timeOffset="-109148.93">28568 8914 0,'0'0'0,"0"-14"15,0 1-15,0 40 32,0 171-1,-14-158-31,14-1 0,0 41 31,-13-41 0,13-118 1,53-159-1,-40 185-31,14-13 0,-1 13 16,146-119 15,-53 304 0,-106-79-31,14 199 31,-14-107 1,-13-118-32,13-27 0,14 0 31,-1-119 0,-26 92-31,0 1 0,-40-27 16,14 53-16,0 0 15,-107 13 1,107 0 0,-40 40-1,52-40 1,54 40-1,66-53 17,-66 0-17,65-53 1,-65 53 0,53-13-1,-67 13 1,14 53-1,-27-27 1,0 41 0,-13-54-1,0 0 1,14-13 0,-1-13-1,53-53 1,-40 52-1,14-12-15,-14 13 16,93-27 0,-79 119 15,-27 14 16,27-40-32,-27-53 1,27-27 0,-27 27-1,14-66 1,-27 53 0,13 0-16,-13-14 15</inkml:trace>
  <inkml:trace contextRef="#ctx0" brushRef="#br0" timeOffset="-105958.8">29295 11440 0,'0'0'0,"-26"-14"31,26 28-31,0 12 0,-14 1 15,1 184 17,13-171-32,0-1 0,0-12 15,0 13-15,0 12 32,-13-52-32,13-39 31,-13-226 0,79 1 0,40 224 1,-80 67-32,-13 12 0,14 1 15,52 185 16,-13-93 1,-13-132-1,-40-13-31,1-27 0,-1 0 16,40-224 15,-53 224-31,0 1 0,0 25 15,0 1-15,-14 13 0,1 13 16,-13 53 0,26-39-16,-13 13 0</inkml:trace>
  <inkml:trace contextRef="#ctx0" brushRef="#br0" timeOffset="-104270.29">21333 10871 0,'-13'13'0,"0"-13"32,-1 0-17,14 13 1,40-13-1,-27 0-15,14-13 16,65 0 0,-65 13-16,-1 0 15,1 0-15,12-13 16,-25 13-16,-1 13 16,-13 106 15,13-79-31,-13-1 15,0 160 1,0-160 0,13 94-1,-13-120 1,0 13-16,0 1 16,-26-67 15,-14 0-16,-132-92 17,119 119-17,-13 105 17,79-65-17,40-1-15</inkml:trace>
  <inkml:trace contextRef="#ctx0" brushRef="#br0" timeOffset="-104053.89">21783 10897 0,'0'-26'16,"0"52"-16,26-78 0,1 52 0,-1 13 15,-13 26-15,14 1 16,26 158 0,-67 14-1,1-159-15,-13 0 16,-40 26-16</inkml:trace>
  <inkml:trace contextRef="#ctx0" brushRef="#br0" timeOffset="-103819.95">20989 10845 0,'0'0'0,"-66"145"16,53-66-16,0-13 15,52 172 1,1-158-16,13-14 16,370 146-1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39:52.115"/>
    </inkml:context>
    <inkml:brush xml:id="br0">
      <inkml:brushProperty name="width" value="0.05" units="cm"/>
      <inkml:brushProperty name="height" value="0.05" units="cm"/>
      <inkml:brushProperty name="color" value="#FFFFFF"/>
    </inkml:brush>
  </inkml:definitions>
  <inkml:trace contextRef="#ctx0" brushRef="#br0">36 52 24575,'-3'-6'0,"-1"-5"0,-3-1 0,0-1 0,1 4 0,1 10 0,2 9 0,4 10 0,3 10 0,0 8 0,-1 7 0,0 8 0,-2 5 0,0 2 0,0 0 0,-1-2 0,0 0 0,0-11-8191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47.483"/>
    </inkml:context>
    <inkml:brush xml:id="br0">
      <inkml:brushProperty name="width" value="0.05" units="cm"/>
      <inkml:brushProperty name="height" value="0.05" units="cm"/>
      <inkml:brushProperty name="color" value="#FFFFFF"/>
    </inkml:brush>
  </inkml:definitions>
  <inkml:trace contextRef="#ctx0" brushRef="#br0">88 16 24575,'0'-1'0,"0"0"0,0 1 0,0-1 0,0 0 0,0 0 0,-1 1 0,1-1 0,0 0 0,0 0 0,-1 1 0,1-1 0,0 0 0,-1 1 0,1-1 0,-1 1 0,1-1 0,-1 0 0,1 1 0,-2-1 0,2 0 0,-1 1 0,1 0 0,0 0 0,-1 0 0,1 0 0,0-1 0,-1 1 0,1 0 0,0 0 0,-1 0 0,1 0 0,0 0 0,-1 0 0,1 0 0,-1 0 0,1 0 0,0 0 0,-1 0 0,1 0 0,0 0 0,-1 1 0,1-1 0,0 0 0,-1 0 0,1 0 0,0 0 0,-1 1 0,1-1 0,0 0 0,-1 0 0,1 1 0,0-1 0,0 0 0,-1 0 0,1 1 0,0-1 0,0 0 0,0 1 0,-1 0 0,-9 17 0,0 2 0,1 0 0,1 0 0,1 0 0,1 1 0,1 0 0,1 0 0,0 0 0,2 1 0,0 38 0,3-48 0,0-1 0,1 0 0,1 0 0,0 0 0,0 0 0,1 0 0,0-1 0,1 1 0,7 11 0,-9-18 0,0 1 0,0-1 0,1 0 0,-1 0 0,1 0 0,0 0 0,0-1 0,0 0 0,0 0 0,1 0 0,-1 0 0,1-1 0,0 1 0,0-1 0,-1 0 0,1-1 0,1 1 0,-1-1 0,0 0 0,0 0 0,10 0 0,-4-2 0,1-1 0,-2 0 0,1 0 0,0-1 0,0 0 0,-1-1 0,1-1 0,-1 1 0,0-1 0,-1-1 0,1 0 0,-1 0 0,0-1 0,-1 0 0,10-11 0,-10 11 0,-1-1 0,0 0 0,-1 0 0,0 0 0,0-1 0,-1 0 0,0 0 0,0 0 0,-1-1 0,0 0 0,-1 0 0,0 0 0,0 0 0,-2 0 0,1 0 0,0-15 0,-3 18 23,1 1 0,-1-1 0,0 1-1,-1 0 1,0 0 0,0-1 0,0 1-1,-1 0 1,0 1 0,0-1 0,0 0-1,-1 1 1,0 0 0,-6-7 0,3 4-237,-1 1 1,0 0 0,-1 1-1,0 0 1,0 0 0,0 0-1,-17-6 1,-29-9-6613</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48.772"/>
    </inkml:context>
    <inkml:brush xml:id="br0">
      <inkml:brushProperty name="width" value="0.05" units="cm"/>
      <inkml:brushProperty name="height" value="0.05" units="cm"/>
      <inkml:brushProperty name="color" value="#FFFFFF"/>
    </inkml:brush>
  </inkml:definitions>
  <inkml:trace contextRef="#ctx0" brushRef="#br0">20 1 24575,'-4'0'0,"-3"0"0,2 0 0,2 3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48.928"/>
    </inkml:context>
    <inkml:brush xml:id="br0">
      <inkml:brushProperty name="width" value="0.05" units="cm"/>
      <inkml:brushProperty name="height" value="0.05" units="cm"/>
      <inkml:brushProperty name="color" value="#FFFFFF"/>
    </inkml:brush>
  </inkml:definitions>
  <inkml:trace contextRef="#ctx0" brushRef="#br0">95 0 24575,'0'4'0,"0"3"0,-3 4 0,-1 3 0,0 3 0,-2 1 0,0 4 0,-3 1 0,1 3 0,-2 3 0,-1 7 0,0 2 0,-1 2 0,2-6-8191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49.725"/>
    </inkml:context>
    <inkml:brush xml:id="br0">
      <inkml:brushProperty name="width" value="0.05" units="cm"/>
      <inkml:brushProperty name="height" value="0.05" units="cm"/>
      <inkml:brushProperty name="color" value="#FFFFFF"/>
    </inkml:brush>
  </inkml:definitions>
  <inkml:trace contextRef="#ctx0" brushRef="#br0">0 5 24575,'0'-1'0,"0"-2"0,0 5 0,3 85 0,1-58 35,-2-4 39,2 0 0,1 0 0,13 42 0,-16-61-151,0-1 0,0 1 0,1-1 0,0 0-1,0 0 1,0 0 0,1 0 0,0 0 0,0-1 0,0 0 0,0 0 0,0 0 0,1 0 0,0 0 0,0-1-1,0 0 1,0 0 0,0-1 0,1 1 0,-1-1 0,9 2 0,12 1-6749</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49.881"/>
    </inkml:context>
    <inkml:brush xml:id="br0">
      <inkml:brushProperty name="width" value="0.05" units="cm"/>
      <inkml:brushProperty name="height" value="0.05" units="cm"/>
      <inkml:brushProperty name="color" value="#FFFFFF"/>
    </inkml:brush>
  </inkml:definitions>
  <inkml:trace contextRef="#ctx0" brushRef="#br0">84 15 24575,'-7'-3'0,"-4"-1"0,-4 0 0,-3 1 0,3 4 0,2 5 0,8 1 0,7 3 0,7 3 0,5 2 0,-1-2-8191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50.480"/>
    </inkml:context>
    <inkml:brush xml:id="br0">
      <inkml:brushProperty name="width" value="0.05" units="cm"/>
      <inkml:brushProperty name="height" value="0.05" units="cm"/>
      <inkml:brushProperty name="color" value="#FFFFFF"/>
    </inkml:brush>
  </inkml:definitions>
  <inkml:trace contextRef="#ctx0" brushRef="#br0">251 29 24575,'0'-18'0,"1"8"0,-3 21 0,-3 15 0,-1-1 0,-1 1 0,-2-1 0,0-1 0,-2 1 0,0-2 0,-2 0 0,0 0 0,-2-1 0,-30 35 0,31-43 0,-1 0 0,-1-1 0,0-1 0,-22 12 0,32-20 0,6-4 0,0 0 0,0 0 0,0 0 0,0 0 0,0 0 0,0 0 0,0 0 0,0 0 0,1 0 0,-1 0 0,0 0 0,0 0 0,0 0 0,0 0 0,0 0 0,0 0 0,0 0 0,0 0 0,0 0 0,0 0 0,1 0 0,-1 0 0,0 0 0,0 0 0,0 0 0,0 0 0,0 0 0,0 0 0,0 1 0,0-1 0,0 0 0,0 0 0,0 0 0,0 0 0,0 0 0,0 0 0,1 0 0,-1 0 0,0 0 0,0 0 0,0 0 0,0 0 0,0 1 0,0-1 0,0 0 0,0 0 0,0 0 0,0 0 0,0 0 0,0 0 0,0 0 0,0 0 0,0 0 0,0 1 0,0-1 0,0 0 0,-1 0 0,1 0 0,0 0 0,0 0 0,0 0 0,0 0 0,0 0 0,0 0 0,0 0 0,0 0 0,0 0 0,0 1 0,14 0 0,16 0 0,-7-1 0,0 1 0,-1 1 0,1 1 0,-1 1 0,1 0 0,-1 2 0,-1 1 0,1 1 0,-1 0 0,-1 2 0,1 0 0,-2 1 0,1 1 0,-2 1 0,0 1 0,0 1 0,-1 0 0,-1 1 0,-1 1 0,15 20 0,20 30-1365,-28-38-5461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51.193"/>
    </inkml:context>
    <inkml:brush xml:id="br0">
      <inkml:brushProperty name="width" value="0.05" units="cm"/>
      <inkml:brushProperty name="height" value="0.05" units="cm"/>
      <inkml:brushProperty name="color" value="#FFFFFF"/>
    </inkml:brush>
  </inkml:definitions>
  <inkml:trace contextRef="#ctx0" brushRef="#br0">19 16 24575,'0'-3'0,"-3"-4"0,-1 2 0,0 8 0,1 10 0,1 9 0,0 10 0,2 8 0,-1 8 0,1 5 0,3 2 0,2 1 0,2 1 0,3-4 0,1-1 0,1-3 0,1-4 0,-1-9-8191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51.572"/>
    </inkml:context>
    <inkml:brush xml:id="br0">
      <inkml:brushProperty name="width" value="0.05" units="cm"/>
      <inkml:brushProperty name="height" value="0.05" units="cm"/>
      <inkml:brushProperty name="color" value="#FFFFFF"/>
    </inkml:brush>
  </inkml:definitions>
  <inkml:trace contextRef="#ctx0" brushRef="#br0">22 272 24575,'-1'0'0,"0"0"0,0 0 0,0 0 0,0-1 0,0 1 0,0 0 0,0-1 0,0 1 0,0 0 0,0-1 0,1 1 0,-1-1 0,0 1 0,0-1 0,1 0 0,-1 1 0,0-1 0,1 0 0,-1 1 0,0-1 0,1 0 0,-1 0 0,1 0 0,-1 1 0,1-1 0,0 0 0,-1 0 0,1 0 0,0 0 0,0 0 0,-1 0 0,1 0 0,0 0 0,0 0 0,0 0 0,0 0 0,0 0 0,0 0 0,1 0 0,-1 1 0,0-1 0,0 0 0,1 0 0,-1 0 0,0 0 0,1 0 0,-1 0 0,1 1 0,-1-1 0,1 0 0,0 0 0,-1 1 0,1-1 0,0 0 0,0 1 0,-1-1 0,1 0 0,0 1 0,0-1 0,0 1 0,1-1 0,17-8 0,0 1 0,29-8 0,-30 11 0,0-1 0,0-1 0,28-15 0,-41 19 0,-1 0 0,1 0 0,-1 0 0,0-1 0,0 1 0,0-1 0,0 0 0,-1 0 0,6-9 0,-8 11 0,0 0 0,0-1 0,0 1 0,0 0 0,-1-1 0,1 1 0,-1 0 0,0-1 0,0 1 0,1 0 0,-2-1 0,1 1 0,0-1 0,0 1 0,-1 0 0,1-1 0,-1 1 0,0 0 0,0-1 0,0 1 0,0 0 0,0 0 0,0 0 0,-2-3 0,1 2 0,-1-1 0,0 0 0,0 0 0,0 1 0,0 0 0,0 0 0,-1 0 0,0 0 0,1 0 0,-1 0 0,0 1 0,0 0 0,0 0 0,0 0 0,-1 0 0,1 1 0,-1 0 0,1 0 0,-1 0 0,1 0 0,-1 1 0,1-1 0,-1 1 0,0 1 0,1-1 0,-1 0 0,-7 3 0,6-1 0,-1 0 0,1 0 0,0 1 0,0 0 0,0 0 0,1 1 0,-1-1 0,1 1 0,0 1 0,0-1 0,0 1 0,0-1 0,1 1 0,0 1 0,0-1 0,0 1 0,1-1 0,-6 12 0,5-5 0,0-1 0,1 1 0,0 0 0,0 0 0,1 0 0,1 1 0,0-1 0,1 0 0,0 0 0,1 1 0,0-1 0,1 0 0,1 0 0,0 0 0,0 0 0,7 14 0,-6-17 0,0 0 0,1 0 0,0-1 0,0 0 0,1 0 0,0 0 0,1 0 0,0-1 0,0 0 0,0-1 0,1 0 0,0 0 0,0 0 0,0-1 0,1 0 0,0-1 0,0 0 0,0 0 0,0-1 0,17 4 0,17-3-1365,-3-4-5461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51.959"/>
    </inkml:context>
    <inkml:brush xml:id="br0">
      <inkml:brushProperty name="width" value="0.05" units="cm"/>
      <inkml:brushProperty name="height" value="0.05" units="cm"/>
      <inkml:brushProperty name="color" value="#FFFFFF"/>
    </inkml:brush>
  </inkml:definitions>
  <inkml:trace contextRef="#ctx0" brushRef="#br0">17 81 24575,'-1'-10'0,"0"1"0,0-1 0,-6-14 0,0-3 0,34 87 0,-16-16 0,6 60 0,-17-104 0,0 1 0,0 0 0,0-1 0,0 1 0,0-1 0,0 1 0,1 0 0,-1-1 0,0 1 0,0 0 0,1-1 0,-1 1 0,0-1 0,0 1 0,1-1 0,-1 1 0,1-1 0,-1 1 0,1-1 0,-1 1 0,1-1 0,-1 1 0,1-1 0,-1 0 0,1 1 0,0-1 0,0 0 0,0 0 0,0 0 0,0 0 0,0 0 0,0 0 0,0 0 0,0-1 0,0 1 0,0 0 0,0-1 0,0 1 0,0 0 0,0-1 0,-1 1 0,3-2 0,5-5 0,0 0 0,13-15 0,-10 11 0,-4 4 0,0 0 0,1 1 0,0 1 0,16-10 0,-22 14 0,0 0 0,1 0 0,-1 0 0,0 1 0,1-1 0,-1 0 0,0 1 0,1 0 0,-1-1 0,0 1 0,1 0 0,-1 0 0,1 1 0,-1-1 0,0 0 0,1 1 0,-1 0 0,0-1 0,1 1 0,-1 0 0,0 0 0,0 0 0,0 0 0,0 1 0,3 1 0,6 8 0,1 1 0,-2 0 0,1 0 0,8 15 0,-7-10 0,0 0 0,17 15 0,-25-28 0,1 0 0,-1 0 0,1 0 0,0-1 0,0 0 0,0 0 0,0 0 0,0-1 0,1 1 0,-1-1 0,12 2 0,-13-4 20,0 1 0,1-1 0,-1 0 1,1 0-1,-1-1 0,0 1 0,1-1 0,-1 0 0,0 0 0,0 0 0,1-1 0,-1 1 0,0-1 0,0 0 0,-1 0 0,8-5 1,-3 0-306,1-1 1,-1 1-1,-1-1 1,1-1-1,8-13 1,1-2-6542</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53.656"/>
    </inkml:context>
    <inkml:brush xml:id="br0">
      <inkml:brushProperty name="width" value="0.05" units="cm"/>
      <inkml:brushProperty name="height" value="0.05" units="cm"/>
      <inkml:brushProperty name="color" value="#FFFFFF"/>
    </inkml:brush>
  </inkml:definitions>
  <inkml:trace contextRef="#ctx0" brushRef="#br0">36 114 24575,'-3'-3'0,"-1"-4"0,-3-4 0,-1-3 0,2-3 0,2-1 0,1-1 0,4 4 0,2 6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39:52.425"/>
    </inkml:context>
    <inkml:brush xml:id="br0">
      <inkml:brushProperty name="width" value="0.05" units="cm"/>
      <inkml:brushProperty name="height" value="0.05" units="cm"/>
      <inkml:brushProperty name="color" value="#FFFFFF"/>
    </inkml:brush>
  </inkml:definitions>
  <inkml:trace contextRef="#ctx0" brushRef="#br0">73 64 24575,'-2'-3'0,"-3"7"0,-3 8 0,-3 12 0,2 1 0,0 0 0,1 1 0,2 0 0,1 0 0,1 1 0,1 0 0,1-1 0,3 54 0,0-72 0,0-1 0,0 1 0,1-1 0,0 1 0,0-1 0,1 0 0,-1 0 0,2 0 0,-1 0 0,1-1 0,7 10 0,-8-12 0,0-1 0,0 0 0,1 0 0,0 0 0,0 0 0,-1 0 0,2-1 0,-1 0 0,0 0 0,0 0 0,1 0 0,-1-1 0,1 1 0,-1-1 0,1 0 0,0-1 0,-1 1 0,1-1 0,7 0 0,-1-1 0,0-1 0,-1 0 0,0 0 0,1-1 0,-1 0 0,0-1 0,0 0 0,0-1 0,-1 0 0,0-1 0,0 0 0,0 0 0,-1 0 0,0-1 0,0-1 0,10-11 0,-5 4 0,0-1 0,-1-1 0,-1 0 0,-1-1 0,0 0 0,-1-1 0,11-32 0,-15 33 0,-1 1 0,0-1 0,-1-1 0,-1 1 0,-1 0 0,-1-32 0,-1 44 0,1 0 0,-1 0 0,-1 0 0,1 1 0,-1-1 0,0 0 0,0 1 0,-1-1 0,0 1 0,-6-9 0,7 11 0,-1 0 0,0 1 0,0-1 0,0 1 0,0-1 0,0 1 0,0 0 0,-1 0 0,1 0 0,-1 1 0,1-1 0,-1 1 0,0 0 0,1 0 0,-1 0 0,0 0 0,0 1 0,-4-1 0,-1 1-341,0 0 0,0 1-1,-13 3 1,-26 8-6485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53.890"/>
    </inkml:context>
    <inkml:brush xml:id="br0">
      <inkml:brushProperty name="width" value="0.05" units="cm"/>
      <inkml:brushProperty name="height" value="0.05" units="cm"/>
      <inkml:brushProperty name="color" value="#FFFFFF"/>
    </inkml:brush>
  </inkml:definitions>
  <inkml:trace contextRef="#ctx0" brushRef="#br0">2 93 24575,'4'-3'0,"0"-4"0,3-4 0,0-4 0,3-1 0,2 1 0,-1 0 0,-3 6 0,-1 8 0,-7 10 0,-5 9 0,-2 9 0,-3 5 0,-4 7 0,2 3 0,-1 0 0,2-7-8191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54.355"/>
    </inkml:context>
    <inkml:brush xml:id="br0">
      <inkml:brushProperty name="width" value="0.05" units="cm"/>
      <inkml:brushProperty name="height" value="0.05" units="cm"/>
      <inkml:brushProperty name="color" value="#FFFFFF"/>
    </inkml:brush>
  </inkml:definitions>
  <inkml:trace contextRef="#ctx0" brushRef="#br0">1 114 24575,'-1'-5'0,"2"-1"0,-1 1 0,0-1 0,1 1 0,0-1 0,1 1 0,-1 0 0,1 0 0,0-1 0,0 1 0,1 0 0,-1 1 0,1-1 0,4-5 0,-4 7 0,0 0 0,0 0 0,0 1 0,0-1 0,0 1 0,1 0 0,-1 0 0,1 0 0,0 1 0,-1-1 0,1 1 0,0 0 0,0 0 0,0 0 0,0 1 0,0-1 0,0 1 0,0 0 0,0 0 0,5 1 0,-7-1 0,0 0 0,0 1 0,0-1 0,0 1 0,-1 0 0,1-1 0,0 1 0,0 0 0,-1 0 0,1 0 0,0 0 0,-1 0 0,1 1 0,-1-1 0,1 0 0,-1 1 0,0-1 0,0 1 0,1 0 0,-1-1 0,0 1 0,0 0 0,-1-1 0,1 1 0,0 0 0,-1 0 0,1 0 0,-1 0 0,1 3 0,1 7 0,-1 0 0,0 0 0,-2 22 0,0-18 0,0 0 49,2 0 0,0 0 0,0-1-1,2 1 1,0-1 0,8 27 0,-9-37-118,0-1 1,0 1 0,0-1 0,0 1-1,1-1 1,0 0 0,0 0-1,0 0 1,0 0 0,1 0 0,-1-1-1,1 1 1,0-1 0,0 0 0,0-1-1,1 1 1,-1-1 0,1 1 0,-1-1-1,1-1 1,0 1 0,0-1-1,0 1 1,8 0 0,11-1-6758</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54.524"/>
    </inkml:context>
    <inkml:brush xml:id="br0">
      <inkml:brushProperty name="width" value="0.05" units="cm"/>
      <inkml:brushProperty name="height" value="0.05" units="cm"/>
      <inkml:brushProperty name="color" value="#FFFFFF"/>
    </inkml:brush>
  </inkml:definitions>
  <inkml:trace contextRef="#ctx0" brushRef="#br0">77 28 24575,'-7'-3'0,"-4"-4"0,-4-1 0,-3 1 0,2 5 0,7 5 0,11 6 0,8 1 0,3 0-8191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54.880"/>
    </inkml:context>
    <inkml:brush xml:id="br0">
      <inkml:brushProperty name="width" value="0.05" units="cm"/>
      <inkml:brushProperty name="height" value="0.05" units="cm"/>
      <inkml:brushProperty name="color" value="#FFFFFF"/>
    </inkml:brush>
  </inkml:definitions>
  <inkml:trace contextRef="#ctx0" brushRef="#br0">5 20 24575,'-4'0'0,"3"0"0,4 0 0,5 0 0,8 0 0,6-3 0,9-1 0,6 0 0,6 1 0,2 0 0,-1 2 0,-2 0 0,-1 1 0,-8 0-8191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55.099"/>
    </inkml:context>
    <inkml:brush xml:id="br0">
      <inkml:brushProperty name="width" value="0.05" units="cm"/>
      <inkml:brushProperty name="height" value="0.05" units="cm"/>
      <inkml:brushProperty name="color" value="#FFFFFF"/>
    </inkml:brush>
  </inkml:definitions>
  <inkml:trace contextRef="#ctx0" brushRef="#br0">5 8 24575,'0'-3'0,"-3"-1"0,2 6 0,1 6 0,4 5 0,4 6 0,4 7 0,3 4 0,-1 4 0,0 2 0,-2 4 0,0 2 0,1 0 0,-2-7-8191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55.456"/>
    </inkml:context>
    <inkml:brush xml:id="br0">
      <inkml:brushProperty name="width" value="0.05" units="cm"/>
      <inkml:brushProperty name="height" value="0.05" units="cm"/>
      <inkml:brushProperty name="color" value="#FFFFFF"/>
    </inkml:brush>
  </inkml:definitions>
  <inkml:trace contextRef="#ctx0" brushRef="#br0">5 41 24575,'0'-3'0,"-4"-1"0,3 0 0,5 0 0,4 2 0,7 1 0,7 0 0,7 1 0,4 0 0,5 0 0,4 0 0,-1 0 0,-3-3 0,-5-1 0,-8-3 0,-9 0-8191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55.628"/>
    </inkml:context>
    <inkml:brush xml:id="br0">
      <inkml:brushProperty name="width" value="0.05" units="cm"/>
      <inkml:brushProperty name="height" value="0.05" units="cm"/>
      <inkml:brushProperty name="color" value="#FFFFFF"/>
    </inkml:brush>
  </inkml:definitions>
  <inkml:trace contextRef="#ctx0" brushRef="#br0">30 9 24575,'-3'0'0,"-1"-3"0,-3-1 0,-1 3 0,2 5 0,5 5 0,5 4 0,2 6 0,4 6 0,2 4 0,4 8 0,0 6 0,-1 2 0,0 3 0,0 0 0,-3-3 0,-2-9-8191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56.048"/>
    </inkml:context>
    <inkml:brush xml:id="br0">
      <inkml:brushProperty name="width" value="0.05" units="cm"/>
      <inkml:brushProperty name="height" value="0.05" units="cm"/>
      <inkml:brushProperty name="color" value="#FFFFFF"/>
    </inkml:brush>
  </inkml:definitions>
  <inkml:trace contextRef="#ctx0" brushRef="#br0">22 28 24575,'-2'-1'0,"-14"-17"0,13 10 0,12 8 0,-2 2 0,-1 1 0,0 0 0,-1 0 0,1 1 0,0 0 0,-1 0 0,9 9 0,1-1 0,9 8 0,-1 1 0,0 1 0,-2 1 0,-1 0 0,-1 2 0,-1 0 0,21 40 0,-31-50 0,-2 1 0,1 0 0,-2 0 0,0 1 0,-1-1 0,3 26 0,-6-29 0,-1-1 0,0 1 0,-1 0 0,0 0 0,-1 0 0,0 0 0,-1-1 0,0 1 0,-8 16 0,3-12-455,-1 1 0,-19 28 0,-27 24-6371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22.015"/>
    </inkml:context>
    <inkml:brush xml:id="br0">
      <inkml:brushProperty name="width" value="0.05" units="cm"/>
      <inkml:brushProperty name="height" value="0.05" units="cm"/>
      <inkml:brushProperty name="color" value="#FFFFFF"/>
    </inkml:brush>
  </inkml:definitions>
  <inkml:trace contextRef="#ctx0" brushRef="#br0">46 39 24575,'-5'0'0,"2"-1"0,0 1 0,0 0 0,-1 0 0,1 0 0,0 1 0,0-1 0,0 1 0,0 0 0,0 0 0,0 0 0,-3 2 0,6-3 0,0 0 0,0 0 0,0 0 0,-1 0 0,1 0 0,0 0 0,0 0 0,0 1 0,0-1 0,0 0 0,0 0 0,0 0 0,0 0 0,0 0 0,0 0 0,0 0 0,0 1 0,0-1 0,0 0 0,0 0 0,0 0 0,0 0 0,0 0 0,0 0 0,0 1 0,0-1 0,0 0 0,1 0 0,-1 0 0,0 0 0,0 0 0,0 0 0,0 0 0,0 0 0,0 1 0,0-1 0,0 0 0,0 0 0,1 0 0,-1 0 0,0 0 0,0 0 0,0 0 0,0 0 0,0 0 0,0 0 0,0 0 0,1 0 0,-1 0 0,0 0 0,0 0 0,0 0 0,0 0 0,0 0 0,0 0 0,1 0 0,-1 0 0,0 0 0,0 0 0,0 0 0,12 2 0,285 4 0,-207-8 0,1147-54-911,-1315 57 457,55-1-6372</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22.344"/>
    </inkml:context>
    <inkml:brush xml:id="br0">
      <inkml:brushProperty name="width" value="0.05" units="cm"/>
      <inkml:brushProperty name="height" value="0.05" units="cm"/>
      <inkml:brushProperty name="color" value="#FFFFFF"/>
    </inkml:brush>
  </inkml:definitions>
  <inkml:trace contextRef="#ctx0" brushRef="#br0">296 40 24575,'-5'-1'0,"-1"0"0,1 0 0,0 0 0,0 0 0,0-1 0,-7-3 0,-13-5 0,7 5 0,0 1 0,0 1 0,0 0 0,0 2 0,-1 0 0,1 1 0,-1 1 0,1 0 0,-21 5 0,37-6 0,1 1 0,-1-1 0,0 1 0,1-1 0,-1 1 0,1 0 0,-1-1 0,1 1 0,-1 0 0,1 0 0,-1 0 0,1 0 0,-2 2 0,3-2 0,-1-1 0,1 1 0,0-1 0,0 1 0,0-1 0,0 0 0,0 1 0,0-1 0,0 1 0,0-1 0,0 1 0,0-1 0,0 1 0,0-1 0,0 1 0,0-1 0,0 1 0,0-1 0,0 1 0,1-1 0,-1 0 0,0 1 0,0-1 0,0 1 0,1-1 0,-1 1 0,0-1 0,1 0 0,0 1 0,3 3 0,0-1 0,1 1 0,0-1 0,0 0 0,0 0 0,8 2 0,173 61 0,-126-47 0,-1 2 0,77 38 0,-128-54 0,1 0 0,-1 0 0,0 1 0,-1 0 0,1 0 0,11 14 0,-16-17 0,0 1 0,-1-1 0,0 1 0,0 0 0,0 0 0,0 0 0,0 0 0,-1 0 0,0 0 0,0 0 0,0 0 0,0 1 0,-1-1 0,1 0 0,-1 0 0,0 1 0,-1 7 0,-2-1 0,0-1 0,0 0 0,-1 1 0,0-1 0,-1 0 0,0-1 0,0 0 0,-1 1 0,-11 11 0,-7 8 0,-40 35 0,-4-4-682,-105 71-1,91-75-6143</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39:52.816"/>
    </inkml:context>
    <inkml:brush xml:id="br0">
      <inkml:brushProperty name="width" value="0.05" units="cm"/>
      <inkml:brushProperty name="height" value="0.05" units="cm"/>
      <inkml:brushProperty name="color" value="#FFFFFF"/>
    </inkml:brush>
  </inkml:definitions>
  <inkml:trace contextRef="#ctx0" brushRef="#br0">0 1 24575,'0'0'-8191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12.016"/>
    </inkml:context>
    <inkml:brush xml:id="br0">
      <inkml:brushProperty name="width" value="0.05" units="cm"/>
      <inkml:brushProperty name="height" value="0.05" units="cm"/>
      <inkml:brushProperty name="color" value="#FFFFFF"/>
    </inkml:brush>
  </inkml:definitions>
  <inkml:trace contextRef="#ctx0" brushRef="#br0">5 48 24575,'0'-3'0,"0"0"0,0-1 0,0 1 0,0-1 0,1 1 0,-1-1 0,1 1 0,0-1 0,0 1 0,0-1 0,2-3 0,1 5 0,-2 8 0,2 12 0,-4-16 0,13 138 0,-7 192 0,-9-273 0,-3 0 0,-22 95 0,27-150 0,0 0 0,0 0 0,0 1 0,1-1 0,0 0 0,0 7 0,0-11 0,0 1 0,1 0 0,-1 0 0,0-1 0,0 1 0,1 0 0,-1 0 0,0-1 0,1 1 0,-1 0 0,1-1 0,-1 1 0,0-1 0,1 1 0,0 0 0,-1-1 0,1 1 0,-1-1 0,1 0 0,0 1 0,-1-1 0,1 1 0,0-1 0,-1 0 0,1 0 0,0 1 0,0-1 0,-1 0 0,1 0 0,0 0 0,0 0 0,0 0 0,-1 0 0,1 0 0,0 0 0,0 0 0,-1 0 0,1 0 0,0 0 0,1-1 0,30-7 0,34-13 0,9-2 0,-48 16 0,0 1 0,49-3 0,-62 9 0,-1 0 0,0 0 0,0 2 0,0 0 0,0 0 0,-1 1 0,1 0 0,13 7 0,18 8-1365,-28-12-5461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12.213"/>
    </inkml:context>
    <inkml:brush xml:id="br0">
      <inkml:brushProperty name="width" value="0.05" units="cm"/>
      <inkml:brushProperty name="height" value="0.05" units="cm"/>
      <inkml:brushProperty name="color" value="#FFFFFF"/>
    </inkml:brush>
  </inkml:definitions>
  <inkml:trace contextRef="#ctx0" brushRef="#br0">17 61 24575,'0'-7'0,"-3"-7"0,-1-5 0,1 3 0,0 12 0,0 12 0,2 11 0,3 8 0,2 9 0,3 5 0,0 2 0,3-1 0,-2-1 0,3-4 0,-2-6 0,1-8 0,-1-7-8191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12.357"/>
    </inkml:context>
    <inkml:brush xml:id="br0">
      <inkml:brushProperty name="width" value="0.05" units="cm"/>
      <inkml:brushProperty name="height" value="0.05" units="cm"/>
      <inkml:brushProperty name="color" value="#FFFFFF"/>
    </inkml:brush>
  </inkml:definitions>
  <inkml:trace contextRef="#ctx0" brushRef="#br0">74 144 24575,'-3'-9'0,"-4"-10"0,-1-7 0,-3-6 0,-1 3 0,0 10 0,2 10 0,4 13 0,2 10 0,5 8 0,2 0-8191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12.728"/>
    </inkml:context>
    <inkml:brush xml:id="br0">
      <inkml:brushProperty name="width" value="0.05" units="cm"/>
      <inkml:brushProperty name="height" value="0.05" units="cm"/>
      <inkml:brushProperty name="color" value="#FFFFFF"/>
    </inkml:brush>
  </inkml:definitions>
  <inkml:trace contextRef="#ctx0" brushRef="#br0">36 119 24575,'0'-13'0,"-2"0"0,0 0 0,0 0 0,-1 0 0,-1 0 0,0 1 0,-7-15 0,11 27 0,0 0 0,0-1 0,0 1 0,0 0 0,0 0 0,0 0 0,0 0 0,0 0 0,0 0 0,0 0 0,0 0 0,0 0 0,-1 0 0,1 0 0,0 0 0,0 0 0,0 0 0,0 0 0,0-1 0,0 1 0,0 0 0,0 0 0,0 0 0,0 0 0,0 0 0,0 0 0,0 0 0,0 0 0,0 0 0,-1 0 0,1 0 0,0 0 0,0 0 0,0 0 0,0 0 0,0 0 0,0 0 0,0 0 0,0 0 0,0 0 0,0 0 0,0 0 0,0 0 0,-1 0 0,1 0 0,0 0 0,0 0 0,0 0 0,0 1 0,0-1 0,0 0 0,0 0 0,0 0 0,0 0 0,0 0 0,0 0 0,0 0 0,0 0 0,0 0 0,0 0 0,0 0 0,0 0 0,0 0 0,0 0 0,0 0 0,0 1 0,0-1 0,0 0 0,-3 9 0,1 14 0,36 334 0,-19-239 0,16 140-1365,-25-220-5461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13.569"/>
    </inkml:context>
    <inkml:brush xml:id="br0">
      <inkml:brushProperty name="width" value="0.05" units="cm"/>
      <inkml:brushProperty name="height" value="0.05" units="cm"/>
      <inkml:brushProperty name="color" value="#FFFFFF"/>
    </inkml:brush>
  </inkml:definitions>
  <inkml:trace contextRef="#ctx0" brushRef="#br0">17 375 24575,'-14'-7'0,"14"7"0,-1-1 0,1 1 0,0 0 0,0 0 0,0 0 0,-1 0 0,1-1 0,0 1 0,0 0 0,0 0 0,0 0 0,0-1 0,0 1 0,0 0 0,-1 0 0,1 0 0,0-1 0,0 1 0,0 0 0,0 0 0,0-1 0,0 1 0,0 0 0,0 0 0,0-1 0,0 1 0,0 0 0,0 0 0,0 0 0,1-1 0,-1 1 0,0 0 0,0 0 0,0-1 0,0 1 0,0 0 0,0 0 0,0 0 0,1 0 0,-1-1 0,0 1 0,0 0 0,0 0 0,1 0 0,-1 0 0,0-1 0,0 1 0,0 0 0,1 0 0,-1 0 0,0 0 0,0 0 0,0 0 0,1 0 0,-1 0 0,0 0 0,0 0 0,1 0 0,-1 0 0,0 0 0,0 0 0,1 0 0,-1 0 0,0 0 0,1 0 0,26-3 0,0 1 0,43 3 0,-3 0 0,69-11 0,-114 6 0,0 0 0,-1-1 0,0-1 0,23-10 0,-40 14 0,0-1 0,0 1 0,0 0 0,-1-1 0,1 0 0,-1 0 0,0 0 0,1 0 0,-2 0 0,1-1 0,4-5 0,-7 8 0,1 0 0,0 0 0,-1-1 0,1 1 0,-1 0 0,1 0 0,-1-1 0,1 1 0,-1 0 0,0-1 0,0 1 0,0-1 0,0 1 0,0 0 0,0-1 0,0 1 0,0 0 0,0-1 0,0 1 0,-1-1 0,1 1 0,-1 0 0,1 0 0,-1-1 0,0 1 0,1 0 0,-1 0 0,0 0 0,0 0 0,0-1 0,0 1 0,0 0 0,0 1 0,0-1 0,0 0 0,0 0 0,0 0 0,0 1 0,-3-2 0,3 1 0,-1 0 0,0 0 0,0 1 0,0-1 0,0 0 0,0 1 0,0-1 0,0 1 0,0 0 0,0 0 0,0-1 0,0 1 0,0 1 0,0-1 0,0 0 0,0 0 0,0 1 0,-2 0 0,0 1 0,1-1 0,0 1 0,0 0 0,0 0 0,0 0 0,0 0 0,1 0 0,-1 1 0,-3 4 0,-1 2 0,1 0 0,0 0 0,1 0 0,0 1 0,-7 20 0,9-21 0,0 1 0,1 0 0,0 0 0,0 0 0,1 0 0,0 0 0,1 0 0,0 0 0,1 0 0,3 17 0,-3-22 0,0 0 0,1-1 0,0 1 0,0 0 0,0-1 0,1 1 0,-1-1 0,1 0 0,0 1 0,0-1 0,1-1 0,-1 1 0,1 0 0,0-1 0,0 0 0,0 0 0,0 0 0,1 0 0,-1-1 0,1 0 0,-1 1 0,10 1 0,-5-1 0,1-1 0,0-1 0,0 0 0,0 0 0,-1 0 0,1-2 0,0 1 0,0-1 0,0-1 0,0 1 0,-1-2 0,1 1 0,-1-1 0,0-1 0,0 0 0,0 0 0,0-1 0,0 0 0,12-10 0,-8 5 0,-2 0 0,1 0 0,-1-1 0,-1 0 0,0-1 0,-1 0 0,0-1 0,-1 0 0,0 0 0,-1-1 0,0 0 0,4-15 0,-3-2 0,-1 0 0,-2-1 0,-1 1 0,-2-1 0,-1 0 0,-5-58 0,4 89 0,0-3 0,0 1 0,-1 0 0,1-1 0,-1 1 0,1 0 0,-1-1 0,0 1 0,-1 0 0,-1-4 0,3 7 0,0-1 0,0 1 0,-1 0 0,1 0 0,0 0 0,0 0 0,0 0 0,0 0 0,-1 0 0,1 0 0,0 0 0,0 0 0,0 0 0,0 0 0,-1 0 0,1 0 0,0 0 0,0 0 0,0 0 0,0 0 0,0 0 0,-1 0 0,1 0 0,0 0 0,0 0 0,0 1 0,0-1 0,0 0 0,-1 0 0,1 0 0,0 0 0,0 0 0,0 0 0,0 0 0,0 1 0,0-1 0,0 0 0,0 0 0,-1 0 0,1 0 0,0 0 0,0 1 0,0-1 0,0 0 0,0 0 0,0 0 0,0 0 0,0 1 0,0-1 0,0 0 0,0 0 0,0 0 0,0 1 0,-3 10 0,2 4 0,0 0 0,0 1 0,1-1 0,4 24 0,15 63 0,-13-74 0,-3-12 0,1 5 0,1 1 0,0-1 0,2-1 0,16 39 0,-22-58 0,-1 0 0,1 0 0,0 0 0,-1 0 0,1 1 0,0-1 0,0 0 0,0 0 0,0 0 0,-1 0 0,1-1 0,1 1 0,-1 0 0,0 0 0,0 0 0,0-1 0,0 1 0,0-1 0,1 1 0,-1-1 0,0 1 0,0-1 0,1 0 0,-1 0 0,0 1 0,1-1 0,-1 0 0,0 0 0,1 0 0,-1-1 0,0 1 0,1 0 0,-1 0 0,0-1 0,1 1 0,-1-1 0,0 1 0,0-1 0,2-1 0,5-3 0,0-1 0,-1 1 0,0-2 0,12-12 0,3-3 0,-21 21 0,0 0 0,-1 1 0,1-1 0,0 0 0,0 0 0,0 1 0,0-1 0,0 1 0,0-1 0,0 1 0,0-1 0,0 1 0,0 0 0,0-1 0,0 1 0,0 0 0,1 0 0,-1 0 0,0 0 0,0 0 0,0 0 0,0 0 0,0 0 0,0 0 0,0 1 0,1-1 0,-1 0 0,0 1 0,0-1 0,0 1 0,0-1 0,0 1 0,0-1 0,-1 1 0,1 0 0,0-1 0,0 1 0,1 2 0,2 2 0,-1 1 0,1 0 0,-2 0 0,1 0 0,3 11 0,4 9 0,-5-16 0,1 1 0,0-1 0,1-1 0,0 1 0,1-1 0,0-1 0,0 1 0,1-1 0,0-1 0,0 1 0,1-2 0,-1 1 0,2-1 0,-1-1 0,14 6 0,-16-8 0,1-1 0,0 1 0,0-1 0,0-1 0,0 0 0,1 0 0,-1-1 0,0 0 0,0 0 0,0-1 0,0 0 0,0-1 0,0 0 0,0 0 0,0-1 0,0 0 0,-1-1 0,1 0 0,-1 0 0,7-6 0,-5 3 0,0 0 0,-1-1 0,0 0 0,0-1 0,-1 0 0,0 0 0,6-11 0,-9 13 0,0-1 0,-1 1 0,-1-1 0,1 0 0,-1 0 0,0 0 0,-1 0 0,0-1 0,0 1 0,0-14 0,5 43-1365,1-10-5461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13.738"/>
    </inkml:context>
    <inkml:brush xml:id="br0">
      <inkml:brushProperty name="width" value="0.05" units="cm"/>
      <inkml:brushProperty name="height" value="0.05" units="cm"/>
      <inkml:brushProperty name="color" value="#FFFFFF"/>
    </inkml:brush>
  </inkml:definitions>
  <inkml:trace contextRef="#ctx0" brushRef="#br0">50 50 24575,'-3'-7'0,"-5"-4"0,-3-4 0,0 3 0,2 8 0,2 7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20.689"/>
    </inkml:context>
    <inkml:brush xml:id="br0">
      <inkml:brushProperty name="width" value="0.05" units="cm"/>
      <inkml:brushProperty name="height" value="0.05" units="cm"/>
      <inkml:brushProperty name="color" value="#FFFFFF"/>
    </inkml:brush>
  </inkml:definitions>
  <inkml:trace contextRef="#ctx0" brushRef="#br0">75 192 24575,'-16'1'0,"12"-1"0,0 1 0,0-1 0,0 0 0,0 0 0,0 0 0,-1 0 0,1-1 0,1 0 0,-1 1 0,0-2 0,0 1 0,-7-3 0,11 3 0,0 1 0,1-1 0,-1 1 0,0-1 0,0 1 0,1-1 0,-1 1 0,0 0 0,1-1 0,-1 1 0,1 0 0,-1-1 0,0 1 0,1 0 0,-1-1 0,1 1 0,-1 0 0,1 0 0,-1 0 0,1-1 0,-1 1 0,1 0 0,-1 0 0,1 0 0,-1 0 0,1 0 0,-1 0 0,1 0 0,0 0 0,22-5 0,561-70 0,35-6 0,-581 73-1365,-13 1-5461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20.953"/>
    </inkml:context>
    <inkml:brush xml:id="br0">
      <inkml:brushProperty name="width" value="0.05" units="cm"/>
      <inkml:brushProperty name="height" value="0.05" units="cm"/>
      <inkml:brushProperty name="color" value="#FFFFFF"/>
    </inkml:brush>
  </inkml:definitions>
  <inkml:trace contextRef="#ctx0" brushRef="#br0">131 86 24575,'-26'-14'0,"3"3"0,0-1 0,-26-19 0,48 30 0,0 1 0,1 0 0,-1-1 0,1 1 0,-1-1 0,1 1 0,-1-1 0,1 1 0,-1-1 0,1 1 0,-1-1 0,1 1 0,0-1 0,-1 0 0,1 1 0,0-1 0,-1 1 0,1-1 0,0 0 0,0 0 0,0 0 0,0 1 0,0-1 0,1 1 0,-1 0 0,0-1 0,0 1 0,1 0 0,-1 0 0,0-1 0,1 1 0,-1 0 0,1 0 0,-1-1 0,0 1 0,1 0 0,-1 0 0,0 0 0,1 0 0,-1 0 0,1-1 0,-1 1 0,1 0 0,0 0 0,32 1 0,15 7 0,-1 2 0,-1 3 0,0 1 0,-1 2 0,79 42 0,-103-48 0,-1 1 0,0 0 0,-1 2 0,-1 1 0,0 0 0,30 32 0,-43-41 0,-1 1 0,1 0 0,-2 0 0,1 0 0,-1 0 0,0 0 0,0 1 0,0 0 0,-1 0 0,0-1 0,1 10 0,-3-10 0,1 0 0,-2 0 0,1 0 0,-1 0 0,1 0 0,-2 0 0,1 0 0,-1 0 0,0 0 0,0-1 0,0 1 0,-1 0 0,0-1 0,0 0 0,-4 6 0,-8 7-195,-1-1 0,-1 0 0,0-1 0,-1-1 0,-1-1 0,-26 16 0,-48 28-6631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23.189"/>
    </inkml:context>
    <inkml:brush xml:id="br0">
      <inkml:brushProperty name="width" value="0.05" units="cm"/>
      <inkml:brushProperty name="height" value="0.05" units="cm"/>
      <inkml:brushProperty name="color" value="#FFFFFF"/>
    </inkml:brush>
  </inkml:definitions>
  <inkml:trace contextRef="#ctx0" brushRef="#br0">1 3 24575,'0'0'0,"0"0"0,0 0 0,0-1 0,1 1 0,-1 0 0,0 0 0,0 0 0,0 0 0,0-1 0,1 1 0,-1 0 0,0 0 0,0 0 0,0 0 0,0 0 0,1 0 0,-1-1 0,0 1 0,0 0 0,1 0 0,-1 0 0,0 0 0,0 0 0,0 0 0,1 0 0,-1 0 0,0 0 0,0 0 0,1 0 0,-1 0 0,0 0 0,0 0 0,1 0 0,-1 1 0,0-1 0,0 0 0,0 0 0,1 0 0,-1 0 0,0 0 0,0 1 0,16 5 0,-10-3 0,298 101 0,-226-80 0,930 247-2805,-716-198 2394,-121-31 235,457 127 448,-614-165-216,19 6 790,-32-9-754,1 0 0,-1-1 0,1 1 0,-1 0-1,1 0 1,-1-1 0,1 1 0,-1 1 0,0-1 0,1 0 0,-1 0 0,0 0 0,0 1 0,2 1-1,-5 3-784</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23.564"/>
    </inkml:context>
    <inkml:brush xml:id="br0">
      <inkml:brushProperty name="width" value="0.05" units="cm"/>
      <inkml:brushProperty name="height" value="0.05" units="cm"/>
      <inkml:brushProperty name="color" value="#FFFFFF"/>
    </inkml:brush>
  </inkml:definitions>
  <inkml:trace contextRef="#ctx0" brushRef="#br0">2983 14 24575,'0'0'0,"0"-1"0,0 0 0,-1 0 0,1 1 0,0-1 0,-1 0 0,1 1 0,0-1 0,-1 0 0,1 1 0,-1-1 0,1 1 0,-1-1 0,1 1 0,-1-1 0,0 1 0,1-1 0,-1 1 0,0-1 0,1 1 0,-1 0 0,0-1 0,1 1 0,-1 0 0,0 0 0,0 0 0,1-1 0,-1 1 0,0 0 0,0 0 0,0 0 0,1 0 0,-1 0 0,0 0 0,0 1 0,1-1 0,-2 0 0,-31 7 0,8 6 0,1 1 0,-28 19 0,-8 6 0,-174 90-736,-273 108-1,-267 53-736,-328 43 1473,1035-314 0,56-16-8,-2 0 75,0 1 0,-24 11 0,30-9 695,13-3-171,13-4 512,145-30-2171,-138 27-5758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39:53.020"/>
    </inkml:context>
    <inkml:brush xml:id="br0">
      <inkml:brushProperty name="width" value="0.05" units="cm"/>
      <inkml:brushProperty name="height" value="0.05" units="cm"/>
      <inkml:brushProperty name="color" value="#FFFFFF"/>
    </inkml:brush>
  </inkml:definitions>
  <inkml:trace contextRef="#ctx0" brushRef="#br0">33 1 24575,'-3'3'0,"-1"4"0,3 2 0,2 4 0,0 4 0,1 8 0,-1 6 0,-2 10 0,-6 11 0,-4 12 0,0-6-8191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33.489"/>
    </inkml:context>
    <inkml:brush xml:id="br0">
      <inkml:brushProperty name="width" value="0.05" units="cm"/>
      <inkml:brushProperty name="height" value="0.05" units="cm"/>
      <inkml:brushProperty name="color" value="#FFFFFF"/>
    </inkml:brush>
  </inkml:definitions>
  <inkml:trace contextRef="#ctx0" brushRef="#br0">0 227 24575,'1'-13'0,"0"0"0,1 0 0,0 1 0,1-1 0,0 1 0,1-1 0,1 1 0,0 0 0,0 1 0,1-1 0,1 1 0,0 0 0,0 1 0,14-15 0,-20 24 0,0-1 0,0 1 0,0 0 0,0 0 0,1 0 0,-1 0 0,1 0 0,-1 0 0,0 0 0,1 0 0,-1 1 0,1-1 0,0 0 0,-1 1 0,1-1 0,0 1 0,-1 0 0,1 0 0,2-1 0,-2 2 0,-1 0 0,0-1 0,0 1 0,0 0 0,0-1 0,0 1 0,0 0 0,0 0 0,0 0 0,0 0 0,-1 0 0,1 0 0,0 0 0,0 0 0,-1 0 0,1 1 0,-1-1 0,1 0 0,-1 0 0,0 0 0,1 1 0,-1-1 0,0 0 0,0 1 0,0-1 0,0 2 0,8 102 0,-6-64 0,10 53 0,-12-92 0,0-1 0,0 0 0,0 1 0,0-1 0,1 0 0,-1 0 0,1 1 0,-1-1 0,1 0 0,-1 0 0,1 0 0,0 0 0,-1 1 0,1-1 0,0 0 0,0 0 0,0-1 0,1 3 0,-1-3 0,-1 0 0,1 0 0,0 0 0,-1 0 0,1 0 0,0 0 0,-1 0 0,1-1 0,0 1 0,-1 0 0,1 0 0,-1 0 0,1-1 0,-1 1 0,1 0 0,0-1 0,-1 1 0,1 0 0,-1-1 0,1 1 0,-1-1 0,0 1 0,1-1 0,-1 1 0,1-1 0,4-6 0,-1 1 0,0-1 0,0 0 0,4-11 0,39-113 0,-15 38 0,-31 90 0,0-1 0,1 0 0,0 1 0,0-1 0,0 1 0,4-5 0,-6 7 0,1 1 0,-1-1 0,1 1 0,-1-1 0,1 1 0,0-1 0,-1 1 0,1 0 0,0-1 0,-1 1 0,1 0 0,0-1 0,-1 1 0,1 0 0,0 0 0,0 0 0,-1-1 0,1 1 0,0 0 0,0 0 0,-1 0 0,1 0 0,0 0 0,0 1 0,-1-1 0,1 0 0,0 0 0,-1 0 0,1 1 0,0-1 0,0 0 0,-1 1 0,1-1 0,-1 1 0,1-1 0,0 0 0,-1 1 0,1-1 0,-1 1 0,1 0 0,5 6 0,-1-1 0,-1 1 0,1 0 0,-1 1 0,-1-1 0,1 1 0,4 15 0,3 5 0,19 47 0,12 24 0,-42-97 0,1 0 0,0 0 0,0 0 0,0 0 0,1 0 0,-1 0 0,0-1 0,1 1 0,-1-1 0,1 1 0,-1-1 0,1 1 0,0-1 0,-1 0 0,1 0 0,0 0 0,0 0 0,0 0 0,0 0 0,0-1 0,2 1 0,-1 0 0,-1-1 0,1-1 0,0 1 0,-1 0 0,1-1 0,-1 1 0,1-1 0,0 0 0,-1 0 0,0 0 0,1 0 0,-1 0 0,1 0 0,-1-1 0,0 1 0,4-4 0,6-6 0,0-1 0,0 0 0,-1 0 0,-1-2 0,12-17 0,39-78 0,-46 78 0,2 7 0,-16 24 0,-1-1 0,0 1 0,1 0 0,-1-1 0,1 1 0,-1 0 0,1 0 0,-1-1 0,1 1 0,-1 0 0,1 0 0,-1 0 0,1 0 0,0 0 0,-1 0 0,1 0 0,-1 0 0,1 0 0,-1 0 0,1 0 0,-1 0 0,1 0 0,-1 0 0,1 0 0,0 0 0,-1 1 0,1-1 0,-1 0 0,0 0 0,1 1 0,-1-1 0,1 0 0,-1 1 0,1-1 0,-1 1 0,0-1 0,1 0 0,-1 1 0,0-1 0,1 1 0,-1-1 0,0 1 0,0-1 0,1 1 0,-1-1 0,0 1 0,0 0 0,13 26 0,-1 1 0,13 45 0,8 21 0,-27-82 0,0 1 0,0-1 0,1 0 0,1 0 0,9 10 0,-15-20 0,-1 0 0,1 0 0,0 0 0,0 0 0,0-1 0,0 1 0,0-1 0,0 1 0,1-1 0,-1 0 0,0 0 0,1 0 0,-1 0 0,1 0 0,-1-1 0,1 1 0,0-1 0,-1 1 0,4-1 0,-2 0 0,0-1 0,0 0 0,0 0 0,0 0 0,-1 0 0,1-1 0,0 1 0,-1-1 0,0 0 0,1 0 0,4-4 0,1-1 0,0-1 0,-1-1 0,0 1 0,0-1 0,-1 0 0,-1-1 0,11-17 0,-8 5 0,10-31 0,-5 11 0,-14 41 0,0 0 0,1 0 0,-1 1 0,0-1 0,1 0 0,-1 0 0,1 0 0,-1 0 0,1 0 0,-1 0 0,1 1 0,-1-1 0,1 0 0,0 0 0,-1 1 0,2-2 0,-1 2 0,-1 1 0,1-1 0,-1 0 0,0 1 0,1-1 0,-1 0 0,0 0 0,0 1 0,1-1 0,-1 1 0,0-1 0,0 0 0,1 1 0,-1-1 0,0 0 0,0 1 0,0-1 0,0 1 0,0-1 0,1 1 0,-1-1 0,0 0 0,0 1 0,0 0 0,2 44 0,-1-35 0,-1-9 0,0 1 0,0 0 0,0-1 0,0 1 0,0 0 0,1-1 0,-1 1 0,1 0 0,-1-1 0,1 1 0,0-1 0,-1 1 0,1-1 0,0 1 0,0-1 0,0 1 0,0-1 0,0 0 0,1 0 0,-1 0 0,0 1 0,1-1 0,-1 0 0,0-1 0,1 1 0,-1 0 0,1 0 0,2 0 0,-1 0 0,-1-1 0,1 0 0,-1 0 0,1 0 0,-1 0 0,1-1 0,-1 1 0,0-1 0,1 1 0,-1-1 0,1 0 0,-1 0 0,0 0 0,0 0 0,0 0 0,0-1 0,0 1 0,0-1 0,3-1 0,22-25 0,-21 21 0,0 0 0,1 0 0,0 1 0,0 0 0,0 1 0,0-1 0,9-3 0,-14 8 9,0 1 0,0-1 0,0 1 0,0-1 0,-1 1 0,1 0 0,0 0 0,0-1 0,0 2 0,0-1 0,0 0 0,0 0 0,0 0 0,0 1 0,-1-1 0,1 1 0,0 0 0,3 1 0,-1 0 12,-1 1 1,1 0-1,0-1 0,-1 1 1,1 1-1,-1-1 0,4 6 1,2 3-449,-1 0 0,-1 0 1,11 25-1,-3 1-6399</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34.004"/>
    </inkml:context>
    <inkml:brush xml:id="br0">
      <inkml:brushProperty name="width" value="0.05" units="cm"/>
      <inkml:brushProperty name="height" value="0.05" units="cm"/>
      <inkml:brushProperty name="color" value="#FFFFFF"/>
    </inkml:brush>
  </inkml:definitions>
  <inkml:trace contextRef="#ctx0" brushRef="#br0">91 181 24575,'-7'-3'0,"1"1"0,-1 0 0,0 0 0,-14-1 0,-15-6 0,36 9 0,-1 0 0,1 0 0,0 0 0,0 0 0,-1 0 0,1 0 0,0 0 0,-1 0 0,1 0 0,0 0 0,0 0 0,-1 0 0,1-1 0,0 1 0,0 0 0,0 0 0,-1 0 0,1 0 0,0-1 0,0 1 0,0 0 0,-1 0 0,1-1 0,0 1 0,0 0 0,0 0 0,0-1 0,0 1 0,0 0 0,0 0 0,-1-1 0,1 1 0,0 0 0,0 0 0,0-1 0,0 1 0,0-1 0,10-6 0,21-3 0,-31 9 0,327-67 0,-233 51 0,81-17-1365,-104 18-5461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34.190"/>
    </inkml:context>
    <inkml:brush xml:id="br0">
      <inkml:brushProperty name="width" value="0.05" units="cm"/>
      <inkml:brushProperty name="height" value="0.05" units="cm"/>
      <inkml:brushProperty name="color" value="#FFFFFF"/>
    </inkml:brush>
  </inkml:definitions>
  <inkml:trace contextRef="#ctx0" brushRef="#br0">0 14 24575,'3'-3'0,"5"-1"0,6 0 0,7 1 0,10 4 0,6 8 0,5 5 0,6 7 0,0 6 0,-1 5 0,-10 6 0,-10 5 0,-16 6 0,-23 10 0,-24 6 0,-6-7-8191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02.312"/>
    </inkml:context>
    <inkml:brush xml:id="br0">
      <inkml:brushProperty name="width" value="0.05" units="cm"/>
      <inkml:brushProperty name="height" value="0.05" units="cm"/>
      <inkml:brushProperty name="color" value="#FFFFFF"/>
    </inkml:brush>
  </inkml:definitions>
  <inkml:trace contextRef="#ctx0" brushRef="#br0">89 9 24575,'0'-3'0,"-3"-1"0,-2 3 0,1 5 0,1 8 0,-2 8 0,-1 7 0,-1 5 0,-1 7 0,2 2 0,-2 1 0,1-1 0,2 0 0,1-2 0,-2-4 0,1-5 0,1-5 0,1-6-8191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02.546"/>
    </inkml:context>
    <inkml:brush xml:id="br0">
      <inkml:brushProperty name="width" value="0.05" units="cm"/>
      <inkml:brushProperty name="height" value="0.05" units="cm"/>
      <inkml:brushProperty name="color" value="#FFFFFF"/>
    </inkml:brush>
  </inkml:definitions>
  <inkml:trace contextRef="#ctx0" brushRef="#br0">16 240 24575,'-4'-11'0,"1"-1"0,0 1 0,1-1 0,0 0 0,1 0 0,0 1 0,2-18 0,-1 20 0,0 1 0,0 1 0,0 0 0,1 0 0,0-1 0,0 1 0,1 0 0,0 0 0,0 0 0,6-12 0,-6 16 0,0 1 0,-1-1 0,1 1 0,0-1 0,1 1 0,-1 0 0,0 0 0,1 0 0,-1 0 0,1 0 0,0 1 0,-1-1 0,1 1 0,0 0 0,0-1 0,0 1 0,0 0 0,0 1 0,0-1 0,0 1 0,0-1 0,0 1 0,1 0 0,-1 0 0,3 1 0,8 0 0,-1 2 0,1-1 0,-1 2 0,0 0 0,0 1 0,0 0 0,-1 0 0,1 2 0,-1 0 0,-1 0 0,17 13 0,-7-2 0,0 0 0,-2 1 0,0 1 0,29 41 0,-36-44-97,-1 1-1,0 1 1,-2 0-1,0 0 1,-1 1-1,-1 0 1,-1 1-1,0-1 1,-2 1-1,-1 0 1,0 1-1,-1-1 0,-2 26 1,-1-22-6729</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02.718"/>
    </inkml:context>
    <inkml:brush xml:id="br0">
      <inkml:brushProperty name="width" value="0.05" units="cm"/>
      <inkml:brushProperty name="height" value="0.05" units="cm"/>
      <inkml:brushProperty name="color" value="#FFFFFF"/>
    </inkml:brush>
  </inkml:definitions>
  <inkml:trace contextRef="#ctx0" brushRef="#br0">0 164 24575,'0'-6'0,"0"-5"0,0-4 0,3-3 0,5-1 0,6 0 0,11 2 0,7 2 0,7 3 0,10 4 0,5 3 0,7-1 0,2 1 0,-1 1 0,-10 1-8191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03.261"/>
    </inkml:context>
    <inkml:brush xml:id="br0">
      <inkml:brushProperty name="width" value="0.05" units="cm"/>
      <inkml:brushProperty name="height" value="0.05" units="cm"/>
      <inkml:brushProperty name="color" value="#FFFFFF"/>
    </inkml:brush>
  </inkml:definitions>
  <inkml:trace contextRef="#ctx0" brushRef="#br0">123 272 24575,'0'-3'0,"-1"-1"0,0 0 0,0 1 0,0-1 0,-1 1 0,1 0 0,-1-1 0,0 1 0,0 0 0,0 0 0,-4-5 0,6 8 0,0 0 0,0 0 0,0-1 0,-1 1 0,1 0 0,0 0 0,0 0 0,0 0 0,-1-1 0,1 1 0,0 0 0,0 0 0,0 0 0,-1 0 0,1 0 0,0 0 0,0 0 0,-1 0 0,1 0 0,0-1 0,0 1 0,0 0 0,-1 0 0,1 0 0,0 0 0,0 0 0,-1 1 0,1-1 0,0 0 0,0 0 0,-1 0 0,1 0 0,0 0 0,0 0 0,-1 0 0,1 0 0,0 0 0,0 1 0,0-1 0,0 0 0,-1 0 0,1 0 0,0 0 0,0 1 0,0-1 0,0 0 0,-1 0 0,1 0 0,0 1 0,0-1 0,0 0 0,0 0 0,0 1 0,0-1 0,0 0 0,0 0 0,0 1 0,0-1 0,-4 17 0,4-17 0,-3 56 0,4 70 0,-1 18 0,0-142 0,1-1 0,-1 0 0,0 0 0,-1 0 0,1 1 0,0-1 0,0 0 0,0 0 0,-1 0 0,1 0 0,-1 0 0,1 1 0,-1-1 0,1 0 0,-1 0 0,1 0 0,-2 1 0,2-2 0,-1 0 0,1 0 0,-1 0 0,1 0 0,-1 0 0,1 0 0,-1 0 0,1-1 0,-1 1 0,1 0 0,-1 0 0,1 0 0,0 0 0,-1-1 0,1 1 0,-1 0 0,1 0 0,0-1 0,-1 1 0,1 0 0,0-1 0,-1 1 0,1 0 0,0-1 0,0 1 0,-1-1 0,1 0 0,-4-5 0,0-1 0,0 1 0,-4-15 0,-4-12 0,2-1 0,2-1 0,1 1 0,-4-70 0,10 88 0,1-1 0,1 1 0,0-1 0,1 1 0,1-1 0,1 1 0,0 0 0,1 0 0,1 1 0,0-1 0,1 1 0,15-23 0,-17 31 0,1 1 0,0 0 0,0 0 0,0 0 0,0 1 0,1 0 0,0 0 0,0 1 0,1 0 0,-1 0 0,1 0 0,0 1 0,-1 1 0,1-1 0,1 1 0,-1 0 0,0 1 0,1 0 0,-1 0 0,0 1 0,1 0 0,-1 1 0,0 0 0,11 2 0,-11-2 0,0 1 0,0 0 0,0 0 0,0 1 0,0 0 0,-1 1 0,1-1 0,-1 1 0,0 1 0,0 0 0,-1 0 0,0 0 0,1 0 0,-2 1 0,1 0 0,-1 0 0,1 1 0,-2 0 0,1 0 0,-1 0 0,0 0 0,-1 0 0,1 1 0,3 14 0,-6-17 0,0 1 0,0 0 0,-1-1 0,1 1 0,-1 0 0,0-1 0,-1 1 0,0 0 0,0 0 0,0-1 0,0 1 0,-1-1 0,0 1 0,-3 4 0,1-2 0,0 0 0,-1-1 0,-1 0 0,1 0 0,-1 0 0,0-1 0,0 0 0,-10 7 0,-10 5 0,-1-2 0,-1-1 0,-58 24 0,71-33 0,11-4 0,1-1 0,-1 1 0,1-1 0,-1 1 0,1 0 0,-6 5 0,9-7 0,0 1 0,0-1 0,-1 0 0,1 1 0,0-1 0,0 0 0,-1 1 0,1-1 0,0 1 0,0-1 0,0 0 0,0 1 0,0-1 0,0 1 0,-1-1 0,1 0 0,0 1 0,0-1 0,0 1 0,0-1 0,1 1 0,-1-1 0,0 0 0,0 1 0,1 0 0,-1 1 0,1-1 0,0 0 0,0-1 0,-1 1 0,1 0 0,0 0 0,0 0 0,0 0 0,0-1 0,0 1 0,2 1 0,159 100 0,-146-93-682,29 12-1,-17-12-6143</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03.805"/>
    </inkml:context>
    <inkml:brush xml:id="br0">
      <inkml:brushProperty name="width" value="0.05" units="cm"/>
      <inkml:brushProperty name="height" value="0.05" units="cm"/>
      <inkml:brushProperty name="color" value="#FFFFFF"/>
    </inkml:brush>
  </inkml:definitions>
  <inkml:trace contextRef="#ctx0" brushRef="#br0">34 334 24575,'-2'-2'0,"0"-1"0,0 1 0,1-1 0,-1 1 0,1-1 0,0 0 0,-2-3 0,3 4 0,-1-1 0,0 1 0,0 0 0,0 0 0,-1-1 0,1 1 0,0 0 0,-1 0 0,-1-1 0,3 2 0,0 1 0,0 0 0,-1 0 0,1 0 0,0 0 0,0 0 0,0 0 0,0 0 0,0 0 0,0 0 0,0 0 0,0 0 0,0 0 0,-1 0 0,1 0 0,0-1 0,0 1 0,0 0 0,0 0 0,0 0 0,0 0 0,0 0 0,-1 0 0,1 0 0,0 0 0,0 0 0,0 0 0,0 1 0,0-1 0,0 0 0,0 0 0,-1 0 0,1 0 0,0 0 0,0 0 0,0 0 0,0 0 0,0 0 0,0 0 0,0 0 0,0 0 0,0 0 0,0 0 0,-1 1 0,1-1 0,0 0 0,0 0 0,-2 8 0,3 10 0,13 85 0,6 82 0,-29-318 0,0-22 0,9 126 0,1 0 0,2-1 0,12-55 0,-13 77 0,0 1 0,0-1 0,1 0 0,0 1 0,1 0 0,-1-1 0,1 2 0,1-1 0,-1 0 0,1 1 0,1 0 0,-1 0 0,1 0 0,0 1 0,0-1 0,0 1 0,1 1 0,0 0 0,9-5 0,-12 7 0,1 1 0,-1-1 0,1 1 0,-1 0 0,1 0 0,0 0 0,-1 1 0,1 0 0,0 0 0,0 0 0,-1 1 0,1-1 0,0 1 0,-1 0 0,1 0 0,5 3 0,-4-1 0,1 0 0,-1 1 0,0 0 0,0 0 0,0 0 0,0 1 0,-1 0 0,0 0 0,9 11 0,-7-7 0,-1 0 0,0 1 0,0-1 0,-1 1 0,-1 0 0,1 0 0,-2 1 0,1-1 0,-2 1 0,1 0 0,-1 0 0,-1 0 0,0 22 0,-2-25 0,0 0 0,-1 0 0,0 0 0,-1 0 0,0 0 0,0-1 0,0 1 0,-1-1 0,0 0 0,-1 0 0,0 0 0,0 0 0,0-1 0,-1 0 0,0 0 0,-11 8 0,-8 4 0,0-1 0,-1-1 0,-32 14 0,40-22 0,17-7 0,1-1 0,-1 0 0,0 0 0,1 1 0,-1-1 0,0 1 0,1-1 0,-1 1 0,0-1 0,1 1 0,-1-1 0,1 1 0,-1-1 0,1 1 0,-1 0 0,1-1 0,0 1 0,-1 0 0,1-1 0,0 1 0,-1 0 0,1 0 0,0-1 0,0 1 0,0 0 0,0 0 0,0 0 0,0-1 0,0 1 0,0 0 0,0 0 0,0-1 0,0 1 0,0 0 0,0 0 0,1-1 0,-1 1 0,0 0 0,1 0 0,-1-1 0,0 1 0,1 0 0,-1-1 0,1 1 0,-1-1 0,1 1 0,-1 0 0,1-1 0,0 1 0,-1-1 0,2 1 0,5 5 0,0 1 0,1-1 0,12 6 0,-9-5 0,53 43 301,-41-31-857,1-2 1,32 20 0,-29-23-6271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04.306"/>
    </inkml:context>
    <inkml:brush xml:id="br0">
      <inkml:brushProperty name="width" value="0.05" units="cm"/>
      <inkml:brushProperty name="height" value="0.05" units="cm"/>
      <inkml:brushProperty name="color" value="#FFFFFF"/>
    </inkml:brush>
  </inkml:definitions>
  <inkml:trace contextRef="#ctx0" brushRef="#br0">12 28 24575,'-7'-2'0,"12"-4"0,12-5 0,-14 10 0,1-1 0,-1 1 0,0 0 0,1 0 0,-1 0 0,1 0 0,-1 1 0,1-1 0,-1 1 0,1 0 0,0 0 0,-1 1 0,1-1 0,-1 1 0,1-1 0,-1 1 0,5 2 0,-6-2 0,0 0 0,0 0 0,-1 0 0,1 0 0,0 0 0,-1 0 0,1 1 0,-1-1 0,1 1 0,-1-1 0,0 1 0,0-1 0,0 1 0,0 0 0,0-1 0,0 1 0,0 0 0,0 0 0,-1 0 0,1 0 0,-1 0 0,1 0 0,-1 0 0,0 0 0,0 0 0,0 0 0,0 0 0,0 0 0,0 0 0,-1 0 0,1 0 0,-2 3 0,1-3 0,0 1 0,0-1 0,0 0 0,0 0 0,0 0 0,-1 0 0,1 0 0,-1 0 0,1 0 0,-1 0 0,0-1 0,0 1 0,0 0 0,0-1 0,0 0 0,0 1 0,0-1 0,-1 0 0,1 0 0,0 0 0,-5 0 0,3 1 0,0-1 0,-1-1 0,1 1 0,0 0 0,0-1 0,0 0 0,-1 0 0,1 0 0,0-1 0,0 0 0,0 1 0,-6-3 0,10 3 0,-1 0 0,0-1 0,0 1 0,0 0 0,0-1 0,1 1 0,-1 0 0,0-1 0,0 1 0,1-1 0,-1 1 0,0-1 0,1 0 0,-1 1 0,0-1 0,1 0 0,-1 1 0,1-1 0,-1 0 0,1 0 0,0 1 0,-1-1 0,1 0 0,0 0 0,-1 0 0,1 0 0,0 1 0,0-1 0,0 0 0,0 0 0,0 0 0,0 0 0,0 0 0,0 0 0,0 0 0,0 1 0,0-1 0,1 0 0,-1 0 0,0 0 0,0 0 0,1 1 0,-1-1 0,1 0 0,-1 0 0,1 1 0,-1-1 0,2-1 0,0-1 0,1 0 0,0 0 0,0 0 0,0 1 0,0-1 0,0 1 0,1-1 0,-1 1 0,6-3 0,-7 4 25,1 1-1,-1-1 0,0 0 1,1 1-1,-1-1 1,0 1-1,1-1 0,-1 1 1,1 0-1,-1 0 0,0 0 1,1 1-1,4 0 1,-6 0-100,1-1 1,-1 1 0,0 0 0,1 0 0,-1-1-1,0 1 1,1 0 0,-1 0 0,0 1 0,0-1-1,0 0 1,0 0 0,0 0 0,0 1 0,0-1-1,-1 1 1,1-1 0,0 0 0,-1 1 0,1-1-1,-1 1 1,1 1 0,2 11-6752</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05.073"/>
    </inkml:context>
    <inkml:brush xml:id="br0">
      <inkml:brushProperty name="width" value="0.05" units="cm"/>
      <inkml:brushProperty name="height" value="0.05" units="cm"/>
      <inkml:brushProperty name="color" value="#FFFFFF"/>
    </inkml:brush>
  </inkml:definitions>
  <inkml:trace contextRef="#ctx0" brushRef="#br0">1 240 24575,'0'-7'0,"1"-11"0,1 18 0,3 12 0,26 99 0,24 164 0,-27-120 0,-15-104 0,-42-171 0,10 38 0,-1 4 0,-24-104 0,35 135 0,-5-91 0,13 127 0,1 1 0,1-1 0,0 1 0,0-1 0,1 1 0,1 0 0,5-17 0,-6 22 0,0 1 0,0 0 0,1 0 0,-1 0 0,1 0 0,0 0 0,0 1 0,0-1 0,0 1 0,1 0 0,-1 0 0,1 0 0,0 0 0,0 0 0,0 1 0,0 0 0,1 0 0,-1 0 0,7-2 0,0 2 0,0 1 0,0-1 0,0 1 0,-1 1 0,1 0 0,0 1 0,0 0 0,0 1 0,0 0 0,0 0 0,-1 1 0,13 6 0,-7-3 0,0 2 0,-1-1 0,0 2 0,-1 0 0,0 1 0,0 0 0,14 14 0,-24-20 0,1 1 0,-1 0 0,0 0 0,0 0 0,-1 0 0,0 0 0,0 1 0,0 0 0,0-1 0,-1 1 0,2 7 0,-3-9 0,-1 0 0,1-1 0,-1 1 0,0 0 0,0-1 0,0 1 0,-1 0 0,1 0 0,-1-1 0,0 1 0,0-1 0,0 1 0,0-1 0,-1 1 0,0-1 0,1 0 0,-1 1 0,0-1 0,-5 5 0,-1 1 38,0-1 0,-1-1 0,0 1 0,0-1 0,-1-1 0,1 1 0,-2-2 0,-12 6 0,6-4-380,-1 0 1,0-2 0,0 0-1,-24 3 1,9-4-6485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39:56.850"/>
    </inkml:context>
    <inkml:brush xml:id="br0">
      <inkml:brushProperty name="width" value="0.05" units="cm"/>
      <inkml:brushProperty name="height" value="0.05" units="cm"/>
      <inkml:brushProperty name="color" value="#FFFFFF"/>
    </inkml:brush>
  </inkml:definitions>
  <inkml:trace contextRef="#ctx0" brushRef="#br0">145 258 24575,'-17'-6'0,"0"0"0,1 0 0,0-2 0,0 0 0,1-1 0,-15-11 0,28 19 0,1-1 0,-1 1 0,1 0 0,0 0 0,0-1 0,0 1 0,0-1 0,0 1 0,0-1 0,0 1 0,0-1 0,0 1 0,1-1 0,-1 0 0,1 0 0,-1 1 0,1-1 0,0 0 0,-1 0 0,1 0 0,0 1 0,0-1 0,1 0 0,-1 0 0,0 1 0,0-1 0,1 0 0,-1 0 0,1 1 0,0-1 0,-1 0 0,1 1 0,0-1 0,0 1 0,0-1 0,0 1 0,0-1 0,0 1 0,1 0 0,1-2 0,3-4 0,1 1 0,0 0 0,1 0 0,-1 1 0,1 0 0,13-6 0,5 0 0,1 0 0,0 3 0,1 0 0,53-8 0,-41 11 0,1 2 0,75 4 0,-101 1 0,0-1 0,0 2 0,-1 0 0,1 1 0,0 0 0,16 8 0,-27-10 0,-1-1 0,1 1 0,-1 0 0,1 0 0,-1 0 0,0 0 0,1 1 0,-1-1 0,0 1 0,-1 0 0,1 0 0,0 0 0,-1 0 0,0 1 0,0-1 0,0 1 0,0-1 0,0 1 0,-1 0 0,1-1 0,-1 1 0,0 0 0,0 0 0,-1 0 0,1 0 0,-1 0 0,0 0 0,0 6 0,-3 0 0,1 1 0,-1 0 0,-1 0 0,0-1 0,-1 0 0,0 0 0,0 0 0,-1 0 0,0-1 0,-1 0 0,-10 11 0,-13 12 0,-49 41 0,77-71 0,-38 32 0,-81 55 0,114-87 0,15-12 0,17-14 0,193-161 0,61-58 0,-274 237 0,-2 4 0,-1 0 0,1 0 0,-1 0 0,0-1 0,0 1 0,0-1 0,0 0 0,0 0 0,-1 1 0,1-1 0,1-5 0,-3 8 0,0 0 0,0-1 0,0 1 0,-1 0 0,1 0 0,0-1 0,0 1 0,0 0 0,0 0 0,0-1 0,0 1 0,0 0 0,-1 0 0,1-1 0,0 1 0,0 0 0,0 0 0,-1 0 0,1-1 0,0 1 0,0 0 0,0 0 0,-1 0 0,1 0 0,0 0 0,0-1 0,-1 1 0,1 0 0,0 0 0,-1 0 0,1 0 0,0 0 0,0 0 0,-1 0 0,1 0 0,0 0 0,0 0 0,-1 0 0,1 0 0,0 0 0,-1 0 0,1 0 0,0 0 0,-1 1 0,-13 2 0,14-3 0,-21 9 0,1 0 0,1 1 0,-1 1 0,2 1 0,-1 0 0,2 2 0,0 0 0,0 1 0,2 0 0,-16 20 0,26-29 0,0 1 0,1 0 0,0 0 0,0 0 0,1 0 0,0 1 0,0 0 0,0-1 0,1 1 0,0 0 0,1 0 0,-1 15 0,2-19 0,0 1 0,0-1 0,1 1 0,0 0 0,0-1 0,0 1 0,0-1 0,1 0 0,0 1 0,0-1 0,0 0 0,0 0 0,1 0 0,-1 0 0,1-1 0,0 1 0,0-1 0,1 0 0,-1 1 0,1-2 0,-1 1 0,1 0 0,7 3 0,1 0 31,-1-1 0,1-1 0,0 0 0,1-1 0,-1 0 0,1-1 0,-1 0 0,1-1 1,-1 0-1,19-2 0,2-2-600,0-1 0,54-14 0,-18-1-6257</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05.448"/>
    </inkml:context>
    <inkml:brush xml:id="br0">
      <inkml:brushProperty name="width" value="0.05" units="cm"/>
      <inkml:brushProperty name="height" value="0.05" units="cm"/>
      <inkml:brushProperty name="color" value="#FFFFFF"/>
    </inkml:brush>
  </inkml:definitions>
  <inkml:trace contextRef="#ctx0" brushRef="#br0">0 113 24575,'15'63'0,"-11"-38"0,1 1 0,1 0 0,1-1 0,2 0 0,0 0 0,16 28 0,-20-45 0,0 0 0,0 0 0,1-1 0,0 0 0,0 0 0,1-1 0,0 1 0,0-2 0,9 7 0,-10-8 0,1-1 0,-1 0 0,1 0 0,0-1 0,0 1 0,0-2 0,0 1 0,0-1 0,1 0 0,-1 0 0,0-1 0,15-1 0,-13 0 0,0 0 0,-1-1 0,1 0 0,0 0 0,-1-1 0,1 0 0,-1-1 0,0 0 0,0 0 0,-1-1 0,1 1 0,-1-2 0,0 1 0,9-10 0,-8 6 0,0 0 0,-1 0 0,0-1 0,0 0 0,-1-1 0,-1 1 0,0-1 0,0 0 0,-1 0 0,3-15 0,-4 14 0,0-1 0,-2 0 0,1 0 0,-2 0 0,1 0 0,-2 0 0,0 0 0,0 0 0,-5-17 0,3 20 0,0 1 0,0 0 0,-1 0 0,0 0 0,-1 0 0,0 1 0,0 0 0,0 0 0,-1 0 0,-1 1 0,1-1 0,-1 1 0,-8-5 0,12 9-85,0 0 0,-1 1-1,1 0 1,-1 0 0,1 0-1,-1 0 1,0 1 0,1-1-1,-1 1 1,0 0 0,0 0-1,0 1 1,0-1 0,0 1-1,-6 0 1,-7 2-6741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05.835"/>
    </inkml:context>
    <inkml:brush xml:id="br0">
      <inkml:brushProperty name="width" value="0.05" units="cm"/>
      <inkml:brushProperty name="height" value="0.05" units="cm"/>
      <inkml:brushProperty name="color" value="#FFFFFF"/>
    </inkml:brush>
  </inkml:definitions>
  <inkml:trace contextRef="#ctx0" brushRef="#br0">261 129 24575,'17'-29'0,"-14"24"0,1 0 0,-1 0 0,0-1 0,0 1 0,-1-1 0,1 1 0,-1-1 0,-1 0 0,1 0 0,-1 0 0,1-8 0,-2 13 0,-1 0 0,1-1 0,0 1 0,-1 0 0,1 0 0,-1 0 0,1-1 0,-1 1 0,0 0 0,0 0 0,1 0 0,-1 0 0,0 0 0,0 0 0,0 0 0,0 0 0,0 1 0,0-1 0,0 0 0,0 1 0,-1-1 0,1 0 0,0 1 0,0 0 0,0-1 0,-1 1 0,1 0 0,0-1 0,-1 1 0,1 0 0,0 0 0,-1 0 0,1 0 0,0 0 0,-2 1 0,-5-1 0,1 1 0,-1 0 0,1 0 0,-13 4 0,6 0 0,0 0 0,1 1 0,-1 0 0,1 2 0,-16 10 0,23-14 0,1 0 0,0 1 0,0-1 0,0 1 0,1 0 0,-1 0 0,1 0 0,0 1 0,1-1 0,-1 1 0,1 0 0,0 0 0,1 0 0,-3 8 0,4-11 0,1-1 0,0 1 0,-1 0 0,1-1 0,0 1 0,1 0 0,-1-1 0,0 1 0,1 0 0,-1-1 0,1 1 0,0-1 0,0 1 0,0-1 0,1 4 0,1-2 0,0 0 0,0 1 0,1-1 0,-1-1 0,1 1 0,0 0 0,5 4 0,8 2 0,-1 1 0,1-2 0,23 9 0,-30-13 0,44 15 0,-41-16 0,0 1 0,0 0 0,-1 0 0,0 1 0,0 1 0,22 15 0,-33-21 0,0 0 0,0 0 0,0-1 0,0 1 0,0 0 0,-1 0 0,1 0 0,0 0 0,0 0 0,-1 0 0,1 0 0,-1 0 0,1 0 0,-1 0 0,1 1 0,-1-1 0,0 0 0,0 0 0,1 0 0,-1 1 0,0-1 0,0 0 0,0 0 0,0 0 0,0 1 0,-1-1 0,1 0 0,0 0 0,0 0 0,-1 0 0,1 1 0,-1-1 0,1 0 0,-1 0 0,1 0 0,-1 0 0,0 0 0,0 0 0,1 0 0,-1 0 0,0-1 0,0 1 0,0 0 0,0 0 0,0-1 0,0 1 0,-1 0 0,-5 4 0,0-1 0,0-1 0,-1 1 0,1-1 0,-15 3 0,-11 1-227,0-1-1,-1-3 1,0 0-1,0-2 1,-65-7-1,65 1-6598</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06.301"/>
    </inkml:context>
    <inkml:brush xml:id="br0">
      <inkml:brushProperty name="width" value="0.05" units="cm"/>
      <inkml:brushProperty name="height" value="0.05" units="cm"/>
      <inkml:brushProperty name="color" value="#FFFFFF"/>
    </inkml:brush>
  </inkml:definitions>
  <inkml:trace contextRef="#ctx0" brushRef="#br0">1 75 24575,'2'-5'0,"20"-35"0,-20 37 0,0 0 0,-1 1 0,1 0 0,0-1 0,1 1 0,-1 0 0,0 0 0,1 0 0,-1 0 0,1 0 0,5-2 0,-7 4 0,0 0 0,0-1 0,0 1 0,0 0 0,0 0 0,0 0 0,0 0 0,0 0 0,0 0 0,0 0 0,0 1 0,0-1 0,0 0 0,0 1 0,0-1 0,0 0 0,0 1 0,0-1 0,-1 1 0,1-1 0,0 1 0,0 0 0,0-1 0,-1 1 0,1 0 0,0 0 0,0 0 0,-1-1 0,1 1 0,-1 0 0,1 0 0,0 1 0,1 4 0,1-1 0,-1 1 0,0-1 0,2 9 0,5 30 0,5 87 0,-6-41 0,-3-38 0,-1-12 0,1 0 0,17 62 0,-22-101 0,0 1 0,1-1 0,-1 0 0,1 1 0,-1-1 0,1 0 0,0 0 0,-1 0 0,1 1 0,0-1 0,0 0 0,1 1 0,-2-2 0,0 0 0,1 0 0,-1 0 0,0 0 0,0 0 0,1 0 0,-1 0 0,0 0 0,0 0 0,1 0 0,-1 0 0,0 0 0,1 0 0,-1 0 0,0 0 0,0 0 0,1 0 0,-1 0 0,0 0 0,0 0 0,1 0 0,-1 0 0,0 0 0,0-1 0,1 1 0,-1 0 0,0 0 0,0 0 0,0-1 0,1 1 0,-1 0 0,0 0 0,0 0 0,0-1 0,15-30 0,-14 27 0,10-27 0,1 1 0,2 0 0,21-35 0,-30 56 0,1 0 0,0 1 0,1 0 0,0 0 0,0 0 0,1 1 0,-1 0 0,2 0 0,-1 1 0,1 0 0,0 1 0,0 0 0,1 0 0,11-4 0,-16 8 0,0 0 0,0 0 0,1 0 0,-1 1 0,0-1 0,0 1 0,0 0 0,0 1 0,1 0 0,-1-1 0,0 2 0,0-1 0,0 0 0,-1 1 0,1 0 0,0 0 0,0 1 0,-1-1 0,0 1 0,1 0 0,-1 0 0,0 0 0,0 1 0,-1-1 0,1 1 0,2 5 0,9 10 0,-1 1 0,0 1 0,-2 0 0,12 28 0,-14-28 0,-9-19 34,0 0 1,0 1-1,0-1 0,1 0 0,-1 0 0,0 0 0,1 0 0,0-1 0,1 3 1,-3-4-44,1 0 0,-1 0 0,0 0 0,0 0 0,0 0 0,0 0 0,1 0 0,-1 0 0,0 0 0,0 0 0,0 0 0,0 0 0,1 0 0,-1 0 0,0 0 0,0 0 0,0 0 0,1 0 0,-1 0 0,0 0 0,0 0 0,0 0 0,0 0 0,1 0 0,-1 0 0,0 0 0,0 0 0,0 0 0,0-1 0,0 1 0,1 0 0,-1 0 0,0 0 0,0 0 0,0 0 0,0 0 0,0-1 0,4-13-1356,-3-5-5461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07.017"/>
    </inkml:context>
    <inkml:brush xml:id="br0">
      <inkml:brushProperty name="width" value="0.05" units="cm"/>
      <inkml:brushProperty name="height" value="0.05" units="cm"/>
      <inkml:brushProperty name="color" value="#FFFFFF"/>
    </inkml:brush>
  </inkml:definitions>
  <inkml:trace contextRef="#ctx0" brushRef="#br0">58 35 24575,'11'-15'0,"-10"12"0,0 1 0,1 0 0,-1 0 0,1 0 0,-1 0 0,1 0 0,4-3 0,-6 5 0,0 0 0,0 0 0,-1 1 0,1-1 0,0 0 0,0 0 0,0 0 0,0 0 0,0 0 0,0 0 0,0 0 0,0 1 0,0-1 0,0 0 0,0 0 0,0 0 0,0 0 0,0 0 0,0 1 0,0-1 0,0 0 0,0 0 0,0 0 0,0 0 0,0 0 0,0 0 0,0 1 0,0-1 0,0 0 0,0 0 0,0 0 0,0 0 0,0 0 0,0 0 0,0 1 0,0-1 0,0 0 0,1 0 0,-1 0 0,0 0 0,0 0 0,0 0 0,0 0 0,0 0 0,0 0 0,0 0 0,1 1 0,-1-1 0,0 0 0,0 0 0,0 0 0,0 0 0,0 0 0,0 0 0,1 0 0,-1 0 0,0 0 0,0 0 0,0 0 0,0 0 0,0 0 0,1 0 0,-1 0 0,0 0 0,0-1 0,0 1 0,0 0 0,-4 14 0,4-13 0,-22 59 0,4 0 0,-20 111 0,35-148 0,1 1 0,2-1 0,0 0 0,5 34 0,-2-42 0,0 0 0,1 0 0,1 0 0,0-1 0,1 0 0,0 0 0,15 23 0,-15-28-85,0 0 0,1-1-1,1 1 1,-1-1 0,1-1-1,0 0 1,1 0 0,0 0-1,0-1 1,0-1 0,1 1-1,0-2 1,0 1 0,0-1-1,19 4 1,11 0-6741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09.036"/>
    </inkml:context>
    <inkml:brush xml:id="br0">
      <inkml:brushProperty name="width" value="0.05" units="cm"/>
      <inkml:brushProperty name="height" value="0.05" units="cm"/>
      <inkml:brushProperty name="color" value="#FFFFFF"/>
    </inkml:brush>
  </inkml:definitions>
  <inkml:trace contextRef="#ctx0" brushRef="#br0">30 46 24575,'-2'-3'0,"-1"0"0,1-1 0,-1 1 0,1 0 0,-3-7 0,-6-10 0,10 24 0,2 10 0,3 17 0,11 53 0,-4 0 0,-3 1 0,-5 0 0,-11 136 0,8-217 0,-1 2 0,1 0 0,-1 1 0,1-1 0,1 0 0,-1 0 0,3 9 0,-3-14 0,1 1 0,-1-1 0,1 1 0,0-1 0,0 1 0,0-1 0,-1 0 0,1 1 0,1-1 0,-1 0 0,0 0 0,0 0 0,0 1 0,1-2 0,-1 1 0,0 0 0,1 0 0,-1 0 0,1 0 0,-1-1 0,1 1 0,-1-1 0,1 1 0,0-1 0,-1 0 0,1 0 0,-1 0 0,1 1 0,2-2 0,23 0 0,0-1 0,-1-2 0,45-11 0,-16 3 0,156-28-1365,-170 31-5461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09.241"/>
    </inkml:context>
    <inkml:brush xml:id="br0">
      <inkml:brushProperty name="width" value="0.05" units="cm"/>
      <inkml:brushProperty name="height" value="0.05" units="cm"/>
      <inkml:brushProperty name="color" value="#FFFFFF"/>
    </inkml:brush>
  </inkml:definitions>
  <inkml:trace contextRef="#ctx0" brushRef="#br0">49 24 24575,'-3'-3'0,"-4"-1"0,-1-3 0,-3 0 0,2 4 0,1 6 0,6 5 0,3 4 0,4 4 0,5 5 0,0 2 0,2 3 0,2 1 0,-1 2 0,0-2 0,-3-1 0,1-5 0,-2-7-8191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09.410"/>
    </inkml:context>
    <inkml:brush xml:id="br0">
      <inkml:brushProperty name="width" value="0.05" units="cm"/>
      <inkml:brushProperty name="height" value="0.05" units="cm"/>
      <inkml:brushProperty name="color" value="#FFFFFF"/>
    </inkml:brush>
  </inkml:definitions>
  <inkml:trace contextRef="#ctx0" brushRef="#br0">55 56 24575,'-3'-6'0,"-4"-5"0,-2-4 0,-1 1 0,1 5 0,1 8 0,3 7 0,2 6 0,4 3 0,6 3 0,1-1-8191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09.604"/>
    </inkml:context>
    <inkml:brush xml:id="br0">
      <inkml:brushProperty name="width" value="0.05" units="cm"/>
      <inkml:brushProperty name="height" value="0.05" units="cm"/>
      <inkml:brushProperty name="color" value="#FFFFFF"/>
    </inkml:brush>
  </inkml:definitions>
  <inkml:trace contextRef="#ctx0" brushRef="#br0">1 15 24575,'0'-3'0,"0"-4"0,0 2 0,0 5 0,3 6 0,1 8 0,3 8 0,0 6 0,3 8 0,1 7 0,4 2 0,1 3 0,-2 0 0,0-2 0,1-7 0,-3-8-8191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10.439"/>
    </inkml:context>
    <inkml:brush xml:id="br0">
      <inkml:brushProperty name="width" value="0.05" units="cm"/>
      <inkml:brushProperty name="height" value="0.05" units="cm"/>
      <inkml:brushProperty name="color" value="#FFFFFF"/>
    </inkml:brush>
  </inkml:definitions>
  <inkml:trace contextRef="#ctx0" brushRef="#br0">1 282 24575,'0'-2'0,"0"0"0,0 0 0,0 1 0,0-1 0,1 0 0,-1 0 0,1 1 0,-1-1 0,1 0 0,0 1 0,-1-1 0,1 0 0,0 1 0,0-1 0,0 1 0,0-1 0,1 1 0,-1 0 0,3-3 0,-1 2 0,0 0 0,0 1 0,0-1 0,1 1 0,-1-1 0,0 1 0,1 0 0,-1 0 0,6 0 0,6-1 0,0 2 0,0 0 0,25 3 0,-39-3 0,64 7 0,251 16 0,-285-22 0,-19 0 0,0 0 0,0-1 0,0 0 0,0-1 0,0 0 0,0-1 0,-1-1 0,15-4 0,-25 7 0,1-1 0,-1 1 0,0-1 0,1 0 0,-1 0 0,0 0 0,0 1 0,1-1 0,-1 0 0,0 0 0,0 0 0,0-1 0,0 1 0,0 0 0,-1 0 0,1 0 0,0-1 0,-1 1 0,2-2 0,-2 2 0,0-1 0,0 1 0,0 0 0,0 0 0,0 0 0,0-1 0,-1 1 0,1 0 0,0 0 0,-1 0 0,1-1 0,-1 1 0,1 0 0,-1 0 0,1 0 0,-1 0 0,0 0 0,0-1 0,-2-1 0,0-1 0,-1 1 0,1 0 0,-1 1 0,1-1 0,-1 1 0,0-1 0,0 1 0,0 0 0,0 0 0,-5-1 0,5 2 0,0 0 0,-1 0 0,1 1 0,-1-1 0,1 1 0,-1 0 0,1 1 0,-1-1 0,1 1 0,-1-1 0,1 1 0,-1 1 0,1-1 0,0 1 0,0-1 0,0 1 0,0 0 0,0 1 0,0-1 0,0 1 0,1-1 0,-1 1 0,1 0 0,0 1 0,0-1 0,0 1 0,0-1 0,1 1 0,-1 0 0,1 0 0,0 0 0,-3 7 0,3-5 0,-1 0 0,1 0 0,0 1 0,1-1 0,-1 1 0,1-1 0,1 1 0,-1-1 0,1 1 0,0 0 0,1-1 0,0 1 0,0-1 0,0 1 0,1-1 0,-1 1 0,2-1 0,-1 0 0,1 0 0,0 0 0,0 0 0,5 6 0,-4-6 0,1-1 0,0 1 0,1-1 0,-1-1 0,1 1 0,0-1 0,0 0 0,1 0 0,-1 0 0,1-1 0,0 0 0,0 0 0,0-1 0,13 3 0,-10-4 0,0 0 0,0-1 0,0 0 0,0 0 0,0-1 0,0-1 0,0 1 0,0-2 0,-1 1 0,13-6 0,-10 3 0,1 0 0,-1-2 0,0 1 0,0-2 0,0 1 0,-1-2 0,-1 0 0,1 0 0,-2 0 0,1-1 0,-1-1 0,-1 0 0,0 0 0,0-1 0,-1 0 0,7-14 0,-9 10 0,-1 1 0,0-1 0,-1 0 0,0 0 0,-1 0 0,-1-23 0,-1 28 0,-1-1 0,0 0 0,0 1 0,-1-1 0,-1 1 0,0-1 0,-1 1 0,0 0 0,-8-15 0,12 25 0,0 0 0,-1 1 0,1-1 0,0 0 0,0 1 0,-1-1 0,1 1 0,0-1 0,-1 0 0,1 1 0,-1-1 0,1 1 0,-1-1 0,1 1 0,-1 0 0,1-1 0,-1 1 0,1-1 0,-1 1 0,0 0 0,1 0 0,-1-1 0,1 1 0,-1 0 0,0 0 0,1 0 0,-1-1 0,0 1 0,1 0 0,-1 0 0,0 0 0,0 1 0,0-1 0,0 1 0,1 0 0,-1-1 0,1 1 0,-1 0 0,1 0 0,-1 0 0,1 0 0,-1 0 0,1-1 0,0 1 0,0 0 0,0 0 0,-1 0 0,1 0 0,0 0 0,0 0 0,0 0 0,0 0 0,0 0 0,1 0 0,-1 1 0,9 43 0,1-1 0,24 61 0,-18-59 0,-8-19 0,-5-14 0,1-1 0,0 1 0,1-1 0,0 0 0,1 0 0,11 17 0,-16-29 0,0 1 0,-1 0 0,1 0 0,0-1 0,0 1 0,0 0 0,0-1 0,0 1 0,0-1 0,0 1 0,0-1 0,0 0 0,0 1 0,0-1 0,0 0 0,0 0 0,0 0 0,0 0 0,0 1 0,0-2 0,0 1 0,0 0 0,0 0 0,0 0 0,1 0 0,-1-1 0,0 1 0,0 0 0,0-1 0,0 1 0,0-1 0,-1 1 0,1-1 0,0 0 0,0 1 0,0-1 0,0 0 0,-1 1 0,1-1 0,1-1 0,4-5 0,0 0 0,0-1 0,8-13 0,-9 14 0,-3 4 0,-1 0 0,1 0 0,0 1 0,1-1 0,-1 1 0,0 0 0,1-1 0,-1 1 0,1 0 0,0 1 0,0-1 0,-1 0 0,1 1 0,0-1 0,0 1 0,1 0 0,-1 0 0,6-1 0,-5 2 0,0 0 0,0 1 0,0-1 0,0 1 0,0 0 0,-1 0 0,1 0 0,0 0 0,0 1 0,-1-1 0,1 1 0,-1 0 0,0 0 0,1 0 0,4 5 0,25 23 0,17 13 0,-45-40 0,0 1 0,0-1 0,0 0 0,0 0 0,1-1 0,-1 1 0,1-1 0,7 1 0,-10-3 0,1 1 0,0-1 0,-1 0 0,1-1 0,-1 1 0,1-1 0,0 1 0,-1-1 0,1 0 0,-1 0 0,0-1 0,1 1 0,-1-1 0,0 1 0,0-1 0,0 0 0,0-1 0,0 1 0,0 0 0,0-1 0,-1 1 0,0-1 0,1 0 0,-1 0 0,0 0 0,2-5 0,4-5 0,-1 0 0,-1-1 0,0 0 0,-1 0 0,3-15 0,-8 28 0,1-1 0,-1 1 0,1-1 0,-1 1 0,1-1 0,-1 1 0,1-1 0,0 1 0,0-1 0,-1 1 0,1 0 0,2-2 0,1 5 0,1 11 0,3 15-1365,-4-15-5461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10.610"/>
    </inkml:context>
    <inkml:brush xml:id="br0">
      <inkml:brushProperty name="width" value="0.05" units="cm"/>
      <inkml:brushProperty name="height" value="0.05" units="cm"/>
      <inkml:brushProperty name="color" value="#FFFFFF"/>
    </inkml:brush>
  </inkml:definitions>
  <inkml:trace contextRef="#ctx0" brushRef="#br0">28 9 24575,'-3'-3'0,"-4"-1"0,-1 3 0,1 5 0,4 5 0,4 4 0,0 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39:57.036"/>
    </inkml:context>
    <inkml:brush xml:id="br0">
      <inkml:brushProperty name="width" value="0.05" units="cm"/>
      <inkml:brushProperty name="height" value="0.05" units="cm"/>
      <inkml:brushProperty name="color" value="#FFFFFF"/>
    </inkml:brush>
  </inkml:definitions>
  <inkml:trace contextRef="#ctx0" brushRef="#br0">21 67 24575,'-3'0'0,"-1"3"0,-3 1 0,2 0 0,3-4 0,5-2 0,4-3 0,8-5 0,7 0 0,7-2 0,7 2 0,3-1 0,6 1 0,-6 3-8191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10.815"/>
    </inkml:context>
    <inkml:brush xml:id="br0">
      <inkml:brushProperty name="width" value="0.05" units="cm"/>
      <inkml:brushProperty name="height" value="0.05" units="cm"/>
      <inkml:brushProperty name="color" value="#FFFFFF"/>
    </inkml:brush>
  </inkml:definitions>
  <inkml:trace contextRef="#ctx0" brushRef="#br0">0 15 24575,'3'-3'0,"5"-1"0,6 0 0,8 0 0,5 5 0,6 5 0,5 8 0,3 10 0,1 11 0,-1 9 0,-7 9 0,-16 8 0,-20 6 0,-25 5 0,-30 1 0,-5-11-8191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16.351"/>
    </inkml:context>
    <inkml:brush xml:id="br0">
      <inkml:brushProperty name="width" value="0.05" units="cm"/>
      <inkml:brushProperty name="height" value="0.05" units="cm"/>
      <inkml:brushProperty name="color" value="#FFFFFF"/>
    </inkml:brush>
  </inkml:definitions>
  <inkml:trace contextRef="#ctx0" brushRef="#br0">35 23 24575,'0'-3'0,"-3"-4"0,-4-1 0,-1 3 0,1 7 0,2 9 0,1 5 0,5 7 0,2 5 0,4 4 0,0 3 0,3 2 0,-1 1 0,1-3 0,-1-5 0,1-4 0,-1-3 0,-2-6-8191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16.605"/>
    </inkml:context>
    <inkml:brush xml:id="br0">
      <inkml:brushProperty name="width" value="0.05" units="cm"/>
      <inkml:brushProperty name="height" value="0.05" units="cm"/>
      <inkml:brushProperty name="color" value="#FFFFFF"/>
    </inkml:brush>
  </inkml:definitions>
  <inkml:trace contextRef="#ctx0" brushRef="#br0">17 314 24575,'-4'-13'0,"1"-1"0,0 0 0,0 1 0,2-1 0,-1 0 0,2 0 0,0 0 0,1 0 0,0 0 0,1 0 0,0 0 0,1 1 0,1-1 0,6-15 0,-7 24 0,0-1 0,1 0 0,-1 1 0,1 0 0,0 0 0,1 0 0,-1 1 0,1-1 0,0 1 0,0 0 0,0 0 0,11-5 0,-7 4 0,1 1 0,-1 1 0,1 0 0,-1 0 0,1 1 0,0 0 0,18-1 0,-12 3 0,1 0 0,-1 1 0,1 1 0,-1 1 0,0 0 0,0 1 0,0 0 0,0 2 0,28 13 0,-38-16 0,0 0 0,-1 1 0,0 0 0,1 0 0,-2 0 0,1 0 0,0 1 0,-1 0 0,0 0 0,0 0 0,0 0 0,4 9 0,-7-11 0,1 1 0,-1-1 0,0 1 0,0 0 0,0 0 0,-1-1 0,0 1 0,1 0 0,-1 0 0,0-1 0,-1 1 0,1 0 0,-1 0 0,1-1 0,-1 1 0,0 0 0,-1-1 0,1 1 0,-1-1 0,1 0 0,-1 1 0,-4 4 0,-2 3 38,-1-1 0,0 0 0,-1 0 0,0-1 0,0 0 0,-1-1 0,0 0 0,-24 12 0,11-8-465,-2-1 0,0-1 1,-36 10-1,26-12-6399</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16.958"/>
    </inkml:context>
    <inkml:brush xml:id="br0">
      <inkml:brushProperty name="width" value="0.05" units="cm"/>
      <inkml:brushProperty name="height" value="0.05" units="cm"/>
      <inkml:brushProperty name="color" value="#FFFFFF"/>
    </inkml:brush>
  </inkml:definitions>
  <inkml:trace contextRef="#ctx0" brushRef="#br0">0 42 24575,'10'-1'0,"5"3"0,-15-1 0,1-1 0,-1 1 0,1 0 0,-1 0 0,0 0 0,1 0 0,-1 0 0,0 0 0,1 0 0,-1 0 0,0 0 0,0 0 0,0 0 0,0 0 0,0 0 0,0 0 0,0 0 0,-1 1 0,-11 64 0,7-47 0,1 1 0,1-1 0,0 24 0,3-38 0,0 0 0,0-1 0,1 1 0,-1 0 0,1-1 0,0 1 0,1-1 0,-1 1 0,1-1 0,0 1 0,0-1 0,0 0 0,0 0 0,1 0 0,0 0 0,-1-1 0,2 1 0,3 4 0,-3-6 0,-1 1 0,1-1 0,0 0 0,0 0 0,0 0 0,0 0 0,0-1 0,0 1 0,0-1 0,1 0 0,-1-1 0,0 1 0,1-1 0,-1 0 0,0 0 0,1 0 0,-1 0 0,0-1 0,1 0 0,-1 0 0,0 0 0,0 0 0,0-1 0,0 1 0,0-1 0,0 0 0,5-4 0,-3 3 0,1-1 0,-1-1 0,-1 1 0,1-1 0,0 0 0,-1-1 0,0 1 0,0-1 0,-1 0 0,0 0 0,0-1 0,0 1 0,-1-1 0,0 0 0,3-9 0,-4 9 17,-1 1-1,-1-1 0,1 0 0,-1 0 1,0 0-1,-1 0 0,0 0 0,0 0 1,0 0-1,-1 1 0,0-1 0,0 0 1,-1 1-1,0 0 0,0-1 0,0 1 1,-1 0-1,0 1 0,0-1 0,-8-7 1,6 6-131,-1 0 0,0 0 0,-1 1 0,0 0 1,0 0-1,0 1 0,0 0 0,-1 0 1,0 1-1,0 1 0,0-1 0,0 1 1,-1 1-1,-11-2 0,3 2-6712</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17.378"/>
    </inkml:context>
    <inkml:brush xml:id="br0">
      <inkml:brushProperty name="width" value="0.05" units="cm"/>
      <inkml:brushProperty name="height" value="0.05" units="cm"/>
      <inkml:brushProperty name="color" value="#FFFFFF"/>
    </inkml:brush>
  </inkml:definitions>
  <inkml:trace contextRef="#ctx0" brushRef="#br0">0 225 24575,'2'14'0,"-1"0"0,2-1 0,0 0 0,7 22 0,3 9 0,7 56 0,-8-34 0,27 81 0,-61-270 0,20 112 0,-12-58 0,-7-84 0,20 132 0,0 0 0,1 1 0,2-1 0,0 0 0,1 1 0,1 0 0,0-1 0,14-33 0,-15 47 0,0 1 0,0 0 0,1 0 0,0 0 0,0 0 0,1 0 0,-1 1 0,1-1 0,0 1 0,1 1 0,-1-1 0,1 1 0,10-6 0,-12 8 0,1-1 0,0 2 0,0-1 0,0 0 0,1 1 0,-1 0 0,0 0 0,0 1 0,1-1 0,-1 1 0,0 0 0,1 1 0,-1-1 0,0 1 0,0 0 0,1 0 0,-1 1 0,9 3 0,-5 0 0,-1-1 0,1 2 0,0-1 0,-1 1 0,0 1 0,-1-1 0,1 1 0,-1 1 0,-1-1 0,1 1 0,5 9 0,-9-12 0,-1 0 0,1-1 0,-1 1 0,0 1 0,0-1 0,0 0 0,-1 0 0,0 1 0,1 9 0,-2-12 0,0 1 0,0 0 0,0-1 0,-1 1 0,0-1 0,0 1 0,0 0 0,0-1 0,0 0 0,-1 1 0,1-1 0,-1 0 0,0 0 0,0 0 0,-4 5 0,-2 0-170,0-1-1,-1 0 0,1 0 1,-1-1-1,-1 0 0,1-1 1,-12 5-1,-28 11-6655</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18.093"/>
    </inkml:context>
    <inkml:brush xml:id="br0">
      <inkml:brushProperty name="width" value="0.05" units="cm"/>
      <inkml:brushProperty name="height" value="0.05" units="cm"/>
      <inkml:brushProperty name="color" value="#FFFFFF"/>
    </inkml:brush>
  </inkml:definitions>
  <inkml:trace contextRef="#ctx0" brushRef="#br0">0 97 24575,'5'-4'0,"-1"0"0,1 0 0,0 0 0,0 1 0,1 0 0,-1 0 0,1 1 0,7-3 0,-10 4 0,-1 0 0,1 1 0,-1-1 0,1 1 0,-1-1 0,1 1 0,0 0 0,-1 0 0,6 1 0,-7-1 0,0 1 0,0-1 0,0 1 0,0-1 0,0 1 0,0-1 0,1 1 0,-1 0 0,0-1 0,-1 1 0,1 0 0,0 0 0,0 0 0,0-1 0,0 1 0,-1 0 0,1 0 0,0 0 0,-1 1 0,1-1 0,0 1 0,-1 0 0,1-1 0,-1 1 0,0-1 0,0 1 0,0-1 0,0 1 0,0-1 0,-1 1 0,1-1 0,0 1 0,-1-1 0,1 1 0,-1-1 0,1 1 0,-1-1 0,0 0 0,1 1 0,-1-1 0,0 0 0,0 0 0,0 1 0,0-1 0,0 0 0,0 0 0,0 0 0,-1 0 0,1-1 0,0 1 0,-1 0 0,1 0 0,0-1 0,-1 1 0,-1 0 0,2 0 0,0-1 0,0 1 0,-1-1 0,1 0 0,0 1 0,0-1 0,0 0 0,0 0 0,-1 0 0,1 0 0,0 0 0,0 0 0,-1 0 0,1 0 0,0 0 0,0 0 0,0-1 0,0 1 0,-1 0 0,1-1 0,0 1 0,0-1 0,0 0 0,0 1 0,0-1 0,0 0 0,0 1 0,0-1 0,0 0 0,1 0 0,-1 0 0,0 0 0,0 0 0,1 0 0,-1 0 0,0 0 0,1 0 0,-1 0 0,1 0 0,0 0 0,-1-1 0,1 1 0,0 0 0,0-2 0,-1-2 0,1-1 0,0 1 0,1-1 0,-1 1 0,1-1 0,0 1 0,1 0 0,1-7 0,-2 9 0,0 1 0,0-1 0,0 0 0,1 0 0,-1 1 0,1-1 0,-1 0 0,1 1 0,0 0 0,0-1 0,0 1 0,0 0 0,0 0 0,1 0 0,4-3 0,4 4-1365,-1 4-5461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27.084"/>
    </inkml:context>
    <inkml:brush xml:id="br0">
      <inkml:brushProperty name="width" value="0.05" units="cm"/>
      <inkml:brushProperty name="height" value="0.05" units="cm"/>
      <inkml:brushProperty name="color" value="#FFFFFF"/>
    </inkml:brush>
  </inkml:definitions>
  <inkml:trace contextRef="#ctx0" brushRef="#br0">49 1 24575,'-6'0'0,"-25"2"0,30-2 0,1 0 0,-1 0 0,1 0 0,-1 0 0,1 0 0,-1 1 0,1-1 0,-1 0 0,1 0 0,-1 1 0,1-1 0,0 0 0,-1 0 0,1 1 0,-1-1 0,1 1 0,0-1 0,-1 0 0,1 1 0,0-1 0,-1 1 0,1-1 0,0 1 0,0-1 0,0 0 0,-1 1 0,1-1 0,0 1 0,0-1 0,0 1 0,0-1 0,0 1 0,0 0 0,0-1 0,0 1 0,0-1 0,0 1 0,0-1 0,0 1 0,1-1 0,-1 1 0,0-1 0,0 1 0,0-1 0,1 0 0,-1 1 0,0-1 0,0 1 0,1-1 0,0 1 0,4 7 0,2-1 0,-1 0 0,1 0 0,0 0 0,0-1 0,1 0 0,0-1 0,0 0 0,13 7 0,-11-7 0,0 1 0,-1 0 0,1 1 0,-1 0 0,-1 0 0,9 10 0,-17-21 0,0 1 0,0 0 0,0 0 0,0-1 0,0 1 0,1 0 0,-1-1 0,1 1 0,0 0 0,0 0 0,0 0 0,2-4 0,0-1 0,0 0 0,1 0 0,0 1 0,0-1 0,8-9 0,13-7 0,-24 23 0,0 0 0,0 0 0,0 0 0,0 1 0,1-1 0,-1 0 0,0 1 0,1-1 0,-1 1 0,0-1 0,1 1 0,-1-1 0,1 1 0,-1 0 0,0 0 0,1 0 0,-1 0 0,1 0 0,-1 0 0,3 1 0,-3-1 0,-1 0 0,0 0 0,1 1 0,-1-1 0,1 0 0,-1 1 0,0-1 0,1 1 0,-1-1 0,0 0 0,1 1 0,-1-1 0,0 1 0,1-1 0,-1 1 0,0-1 0,0 1 0,0-1 0,0 1 0,0-1 0,1 1 0,-1-1 0,0 1 0,0-1 0,0 1 0,0-1 0,0 1 0,0 0 0,-1-1 0,1 1 0,0-1 0,0 1 0,0-1 0,0 1 0,-1-1 0,1 0 0,0 1 0,0-1 0,-1 1 0,-12 19 0,4-12-170,0 0-1,0 0 0,0 0 1,-1-1-1,0-1 0,-1 0 1,-11 5-1,2-2-6655</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27.658"/>
    </inkml:context>
    <inkml:brush xml:id="br0">
      <inkml:brushProperty name="width" value="0.05" units="cm"/>
      <inkml:brushProperty name="height" value="0.05" units="cm"/>
      <inkml:brushProperty name="color" value="#FFFFFF"/>
    </inkml:brush>
  </inkml:definitions>
  <inkml:trace contextRef="#ctx0" brushRef="#br0">475 158 24575,'0'-4'0,"1"0"0,-1 0 0,1 1 0,0-1 0,3-7 0,-3 8 0,0 0 0,0-1 0,0 1 0,0 0 0,0-1 0,-1 1 0,1-1 0,-1 1 0,0-4 0,-1 3 0,0-1 0,0 1 0,-1 0 0,1 0 0,-1 0 0,0 0 0,0 1 0,0-1 0,0 0 0,-1 1 0,1 0 0,-1-1 0,0 1 0,0 0 0,0 1 0,-1-1 0,1 0 0,-1 1 0,1 0 0,-1 0 0,0 0 0,0 0 0,-8-2 0,3 1 0,0 0 0,0 1 0,0 0 0,0 1 0,-1 0 0,1 0 0,-1 1 0,1 1 0,-19 2 0,7 2 0,1 1 0,-1 0 0,1 2 0,0 1 0,1 0 0,0 1 0,0 1 0,1 1 0,0 1 0,-20 19 0,35-29 0,0-1 0,0 1 0,1 0 0,0 0 0,-1 1 0,1-1 0,0 0 0,1 1 0,-1-1 0,0 1 0,1 0 0,0-1 0,0 1 0,0 0 0,1 0 0,-1 4 0,1-4 0,0-1 0,1 1 0,-1-1 0,1 0 0,0 0 0,0 1 0,1-1 0,-1 0 0,0 0 0,1 0 0,0 0 0,0 0 0,0-1 0,0 1 0,0 0 0,0-1 0,1 0 0,5 5 0,4 1 0,0 1 0,1-2 0,0 1 0,1-2 0,14 6 0,77 21 0,-63-21 0,1 0 0,92 33 0,-120-39 0,-1 0 0,0 2 0,0-1 0,-1 2 0,0 0 0,21 19 0,-32-27 0,0 1 0,0 0 0,0 0 0,-1 0 0,1 0 0,-1 1 0,1-1 0,-1 0 0,0 0 0,0 1 0,0-1 0,0 1 0,0-1 0,0 1 0,-1 0 0,1-1 0,-1 6 0,0-6 0,-1 1 0,1-1 0,-1 1 0,0-1 0,0 1 0,0-1 0,0 0 0,-1 0 0,1 1 0,0-1 0,-1 0 0,0 0 0,1 0 0,-1 0 0,0-1 0,0 1 0,0 0 0,-4 1 0,-6 5 0,0-1 0,-1 0 0,0-1 0,-1-1 0,1 0 0,-26 5 0,-3-2 0,-43 3 0,39-7 171,-77-4 0,101-1-456,0-2 1,0 0-1,1-2 1,-1 0-1,-32-13 1,25 4-6542</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28.158"/>
    </inkml:context>
    <inkml:brush xml:id="br0">
      <inkml:brushProperty name="width" value="0.05" units="cm"/>
      <inkml:brushProperty name="height" value="0.05" units="cm"/>
      <inkml:brushProperty name="color" value="#FFFFFF"/>
    </inkml:brush>
  </inkml:definitions>
  <inkml:trace contextRef="#ctx0" brushRef="#br0">90 171 24575,'0'3'0,"0"0"0,0 0 0,0 0 0,-1 0 0,1 0 0,-1 0 0,0 0 0,1 0 0,-3 3 0,0 6 0,-2 12 0,2 1 0,1 0 0,1 31 0,10 78 0,0-27 0,-7-57 0,1-10 0,-2 0 0,-5 48 0,4-88 0,0 0 0,0 0 0,-1-1 0,1 1 0,0 0 0,0 0 0,0 0 0,0 0 0,0 0 0,0 0 0,-1 0 0,1-1 0,0 1 0,0 0 0,0 0 0,0 0 0,-1 0 0,1 0 0,0 0 0,0 0 0,0 0 0,0 0 0,-1 0 0,1 0 0,0 0 0,0 0 0,0 0 0,-1 0 0,1 0 0,0 0 0,0 0 0,0 0 0,0 0 0,-1 1 0,1-1 0,0 0 0,0 0 0,0 0 0,0 0 0,0 0 0,0 0 0,-1 0 0,1 1 0,0-1 0,0 0 0,0 0 0,0 0 0,0 0 0,0 0 0,0 1 0,0-1 0,-7-18 0,-9-39 0,2 0 0,-6-68 0,-2-120 0,19 127 0,3 102 0,2-1 0,0 0 0,0 1 0,11-32 0,-12 44 0,0 0 0,1 0 0,0 0 0,0 0 0,0 0 0,0 1 0,1-1 0,-1 1 0,1-1 0,0 1 0,0 0 0,0 0 0,1 0 0,-1 1 0,1-1 0,-1 1 0,6-3 0,-3 3 0,-1 0 0,1 1 0,-1-1 0,1 1 0,0 1 0,-1-1 0,1 1 0,0 0 0,-1 0 0,1 1 0,9 1 0,6 4 0,0 0 0,0 2 0,-1 0 0,0 1 0,30 19 0,41 32 0,-83-54 0,0 0 0,0 1 0,-1 0 0,0 0 0,-1 1 0,1 0 0,-1 0 0,7 14 0,-12-19 0,0-1 0,0 0 0,0 0 0,0 1 0,-1-1 0,1 0 0,-1 1 0,0-1 0,1 1 0,-1-1 0,0 1 0,-1-1 0,1 1 0,0-1 0,-1 0 0,1 1 0,-1-1 0,-1 5 0,-1-4 0,1 1 0,0 0 0,-1-1 0,1 0 0,-1 0 0,0 1 0,0-2 0,0 1 0,-1 0 0,-3 2 0,-8 4 0,-1-1 0,0-1 0,0 0 0,-20 5 0,-76 17-1365,59-18-5461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28.408"/>
    </inkml:context>
    <inkml:brush xml:id="br0">
      <inkml:brushProperty name="width" value="0.05" units="cm"/>
      <inkml:brushProperty name="height" value="0.05" units="cm"/>
      <inkml:brushProperty name="color" value="#FFFFFF"/>
    </inkml:brush>
  </inkml:definitions>
  <inkml:trace contextRef="#ctx0" brushRef="#br0">0 37 24575,'0'-1'0,"0"-1"0,0 0 0,1 0 0,-1 0 0,0 0 0,1 0 0,-1 0 0,1 0 0,0 0 0,-1 0 0,1 1 0,0-1 0,0 0 0,0 1 0,3-4 0,-3 5 0,-1-1 0,1 0 0,0 1 0,0 0 0,0-1 0,-1 1 0,1 0 0,0-1 0,0 1 0,0 0 0,0 0 0,0 0 0,0-1 0,0 1 0,0 0 0,0 0 0,-1 1 0,1-1 0,0 0 0,0 0 0,0 0 0,0 1 0,0-1 0,0 0 0,0 1 0,-1-1 0,1 0 0,0 1 0,0-1 0,-1 1 0,1 0 0,0-1 0,-1 1 0,1 0 0,1 1 0,6 7 0,1 0 0,-1 1 0,-1 0 0,0 0 0,11 23 0,21 62 0,-31-74 0,18 50-273,-4 1 0,-3 1 0,-3 0 0,12 146 0,-26-187-6553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39:57.191"/>
    </inkml:context>
    <inkml:brush xml:id="br0">
      <inkml:brushProperty name="width" value="0.05" units="cm"/>
      <inkml:brushProperty name="height" value="0.05" units="cm"/>
      <inkml:brushProperty name="color" value="#FFFFFF"/>
    </inkml:brush>
  </inkml:definitions>
  <inkml:trace contextRef="#ctx0" brushRef="#br0">85 0 24575,'-6'6'0,"-9"5"0,-4 4 0,-3 3 0,6-2 0,9-7 0,12-5 0,11-9 0,12-7 0,10-5 0,9-5 0,-4 1-8191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28.608"/>
    </inkml:context>
    <inkml:brush xml:id="br0">
      <inkml:brushProperty name="width" value="0.05" units="cm"/>
      <inkml:brushProperty name="height" value="0.05" units="cm"/>
      <inkml:brushProperty name="color" value="#FFFFFF"/>
    </inkml:brush>
  </inkml:definitions>
  <inkml:trace contextRef="#ctx0" brushRef="#br0">0 0 24575,'0'3'0,"0"5"0,0 3 0,3 3 0,5 6 0,0 2 0,-1 1 0,-1 2 0,1 1 0,-1-2 0,-1-1 0,-2-2 0,-1-1 0,-1-4-8191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28.781"/>
    </inkml:context>
    <inkml:brush xml:id="br0">
      <inkml:brushProperty name="width" value="0.05" units="cm"/>
      <inkml:brushProperty name="height" value="0.05" units="cm"/>
      <inkml:brushProperty name="color" value="#FFFFFF"/>
    </inkml:brush>
  </inkml:definitions>
  <inkml:trace contextRef="#ctx0" brushRef="#br0">45 9 24575,'-3'-3'0,"-4"-2"0,-1 4 0,-2 5 0,1 5 0,1 1-8191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29.075"/>
    </inkml:context>
    <inkml:brush xml:id="br0">
      <inkml:brushProperty name="width" value="0.05" units="cm"/>
      <inkml:brushProperty name="height" value="0.05" units="cm"/>
      <inkml:brushProperty name="color" value="#FFFFFF"/>
    </inkml:brush>
  </inkml:definitions>
  <inkml:trace contextRef="#ctx0" brushRef="#br0">276 15 24575,'-37'-7'0,"6"0"0,22 7 0,0-1 0,0 1 0,0 1 0,0 0 0,0 0 0,0 1 0,1 0 0,-1 0 0,1 1 0,-1 0 0,1 1 0,0 0 0,0 0 0,0 0 0,-9 9 0,11-9 0,1 0 0,0 1 0,1 0 0,-1 0 0,1 0 0,0 1 0,0-1 0,1 1 0,-1 0 0,1 0 0,1 0 0,-1 1 0,1-1 0,0 0 0,0 1 0,1 0 0,0-1 0,0 1 0,1 0 0,0 0 0,0 7 0,1-4 20,1-1 0,0 1 0,0 0 1,1-1-1,0 0 0,1 0 0,0 0 0,0 0 0,1 0 0,0-1 0,1 0 0,0 0 0,0 0 0,0-1 0,1 0 0,8 7 1,-3-4-192,1-1 0,0 0 1,1-1-1,-1-1 0,1 0 1,1 0-1,-1-2 0,1 0 1,19 4-1,4-2-6655</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29.513"/>
    </inkml:context>
    <inkml:brush xml:id="br0">
      <inkml:brushProperty name="width" value="0.05" units="cm"/>
      <inkml:brushProperty name="height" value="0.05" units="cm"/>
      <inkml:brushProperty name="color" value="#FFFFFF"/>
    </inkml:brush>
  </inkml:definitions>
  <inkml:trace contextRef="#ctx0" brushRef="#br0">62 255 24575,'-20'0'0,"-18"-1"0,34 2 0,5 1 0,20 3 0,-2-1 0,0 0 0,1-2 0,-1 0 0,39-3 0,-48 1 0,-1-1 0,0-1 0,0 0 0,0 0 0,0-1 0,0 0 0,-1 0 0,1-1 0,-1-1 0,0 1 0,0-1 0,12-9 0,-13 8 0,-1 0 0,0-1 0,0 1 0,0-1 0,-1 0 0,0-1 0,0 1 0,-1-1 0,7-14 0,-10 18 0,0 0 0,0 0 0,0 1 0,-1-1 0,1 0 0,-1-1 0,0 1 0,0 0 0,0 0 0,-1 0 0,0 0 0,1 0 0,-1 1 0,-1-1 0,1 0 0,0 0 0,-1 0 0,0 1 0,0-1 0,0 1 0,0-1 0,-1 1 0,-4-5 0,3 4 0,0 0 0,0 0 0,-1 0 0,0 0 0,0 1 0,0 0 0,0 0 0,0 0 0,-1 1 0,1 0 0,-1 0 0,1 0 0,-1 1 0,0 0 0,0 0 0,0 0 0,0 1 0,0-1 0,0 1 0,1 1 0,-1-1 0,0 1 0,0 0 0,0 1 0,-9 3 0,9-3 0,0 0 0,-1 1 0,1 0 0,0 1 0,1-1 0,-1 1 0,1 0 0,-1 1 0,1-1 0,0 1 0,1 0 0,-1 0 0,1 1 0,0-1 0,1 1 0,-1 0 0,1 0 0,0 0 0,0 0 0,1 1 0,0-1 0,-2 8 0,3 1 0,0 0 0,0 0 0,1 0 0,1-1 0,1 1 0,0 0 0,1 0 0,7 22 0,-4-18 0,2 0 0,0 0 0,0-1 0,2 0 0,21 30 0,-27-42-41,0-1 0,0 0-1,1 0 1,0 0-1,0-1 1,0 1 0,0-1-1,1 0 1,-1-1 0,1 1-1,0-1 1,0 0-1,0-1 1,1 1 0,-1-1-1,1 0 1,-1-1 0,1 0-1,0 0 1,-1 0-1,1-1 1,0 0 0,0 0-1,-1-1 1,1 0 0,0 0-1,-1 0 1,1-1-1,-1 0 1,1 0 0,-1-1-1,9-5 1,8-4-6785</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30.178"/>
    </inkml:context>
    <inkml:brush xml:id="br0">
      <inkml:brushProperty name="width" value="0.05" units="cm"/>
      <inkml:brushProperty name="height" value="0.05" units="cm"/>
      <inkml:brushProperty name="color" value="#FFFFFF"/>
    </inkml:brush>
  </inkml:definitions>
  <inkml:trace contextRef="#ctx0" brushRef="#br0">182 48 24575,'-6'-6'0,"1"0"0,-1 0 0,-1 1 0,1 0 0,-14-8 0,18 12 0,0 0 0,0 0 0,0 0 0,0 1 0,0-1 0,0 0 0,0 1 0,0 0 0,0 0 0,0-1 0,-1 1 0,1 0 0,0 1 0,0-1 0,0 0 0,0 1 0,0-1 0,0 1 0,0-1 0,0 1 0,0 0 0,0 0 0,0 0 0,0 0 0,0 0 0,0 1 0,-1 1 0,-3 3 0,1 0 0,0 0 0,0 1 0,0 0 0,1 0 0,0 0 0,0 0 0,1 1 0,0-1 0,1 1 0,-3 10 0,-2 13 0,-4 48 0,8-42 34,2 0 1,1 0-1,1 1 0,3-1 0,1 0 0,1 0 0,2-1 0,2 0 0,17 43 1,-17-57-84,1-1 0,0 0 0,1 0 1,2-1-1,0-1 0,26 28 0,-26-33-87,0-2-1,0 0 1,1-1-1,1 0 1,0-1-1,0-1 1,1 0-1,0-1 0,21 6 1,6-2-6690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30.506"/>
    </inkml:context>
    <inkml:brush xml:id="br0">
      <inkml:brushProperty name="width" value="0.05" units="cm"/>
      <inkml:brushProperty name="height" value="0.05" units="cm"/>
      <inkml:brushProperty name="color" value="#FFFFFF"/>
    </inkml:brush>
  </inkml:definitions>
  <inkml:trace contextRef="#ctx0" brushRef="#br0">12 44 24575,'-1'-1'0,"0"0"0,0 0 0,0-1 0,0 1 0,0 0 0,1 0 0,-1-1 0,0 1 0,1 0 0,-1-1 0,0 1 0,1-1 0,0 1 0,-1-3 0,1 3 0,0 1 0,0-1 0,0 0 0,0 0 0,0 1 0,1-1 0,-1 0 0,0 0 0,1 1 0,-1-1 0,0 0 0,1 1 0,-1-1 0,0 1 0,1-1 0,-1 0 0,1 1 0,-1-1 0,1 1 0,0-1 0,0 0 0,1 0 0,1 0 0,-1 0 0,0 0 0,1 1 0,-1-1 0,1 0 0,-1 1 0,1 0 0,-1-1 0,1 1 0,-1 0 0,1 0 0,-1 0 0,1 1 0,4 0 0,7 4 0,0 0 0,-1 1 0,1 0 0,-1 1 0,0 0 0,-1 1 0,20 16 0,-10-4 0,0 0 0,34 43 0,-40-44 0,-2 2 0,0 0 0,-2 0 0,0 1 0,-2 1 0,0-1 0,-1 2 0,-2 0 0,9 41 0,-13-47 0,-1 0 0,-1 1 0,-1-1 0,0 1 0,-1-1 0,-1 0 0,-1 1 0,-1-1 0,0 0 0,-1-1 0,-1 1 0,-1-1 0,-15 29 0,8-25-227,0-1-1,-1 0 1,0-1-1,-2-1 1,-31 26-1,-22 12-6598</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37.244"/>
    </inkml:context>
    <inkml:brush xml:id="br0">
      <inkml:brushProperty name="width" value="0.05" units="cm"/>
      <inkml:brushProperty name="height" value="0.05" units="cm"/>
      <inkml:brushProperty name="color" value="#FFFFFF"/>
    </inkml:brush>
  </inkml:definitions>
  <inkml:trace contextRef="#ctx0" brushRef="#br0">19 0 24575,'-2'6'0,"-1"-1"0,1 1 0,0-1 0,-3 12 0,3 1 0,1-1 0,0 1 0,1-1 0,1 1 0,1-1 0,0 0 0,2 0 0,-1 1 0,2-2 0,13 33 0,-13-40 0,0 0 0,0 0 0,1 0 0,0-1 0,0 0 0,1 0 0,0 0 0,0-1 0,1 0 0,0 0 0,0-1 0,1 0 0,0-1 0,0 0 0,0 0 0,0-1 0,1 0 0,0 0 0,17 3 0,-19-6-151,0 1-1,0-2 0,0 1 0,0-1 1,1-1-1,-1 1 0,0-1 1,9-3-1,18-6-6674</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37.401"/>
    </inkml:context>
    <inkml:brush xml:id="br0">
      <inkml:brushProperty name="width" value="0.05" units="cm"/>
      <inkml:brushProperty name="height" value="0.05" units="cm"/>
      <inkml:brushProperty name="color" value="#FFFFFF"/>
    </inkml:brush>
  </inkml:definitions>
  <inkml:trace contextRef="#ctx0" brushRef="#br0">4 0 24575,'-3'0'0,"2"0"0,4 0 0,5 0 0,4 0 0,0 0-8191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37.883"/>
    </inkml:context>
    <inkml:brush xml:id="br0">
      <inkml:brushProperty name="width" value="0.05" units="cm"/>
      <inkml:brushProperty name="height" value="0.05" units="cm"/>
      <inkml:brushProperty name="color" value="#FFFFFF"/>
    </inkml:brush>
  </inkml:definitions>
  <inkml:trace contextRef="#ctx0" brushRef="#br0">233 405 24575,'0'1'0,"1"-1"0,-1 1 0,1-1 0,-1 0 0,1 1 0,-1-1 0,1 0 0,-1 0 0,1 1 0,-1-1 0,1 0 0,0 0 0,-1 0 0,1 0 0,-1 1 0,1-1 0,0 0 0,-1 0 0,1 0 0,-1-1 0,1 1 0,0 0 0,-1 0 0,1 0 0,-1 0 0,1 0 0,-1-1 0,1 1 0,-1 0 0,1 0 0,-1-1 0,1 1 0,-1 0 0,1-1 0,-1 1 0,1-1 0,-1 1 0,1-1 0,-1 1 0,0 0 0,1-1 0,-1 0 0,0 1 0,0-1 0,1 1 0,-1-1 0,0 0 0,11-28 0,-10 24 0,0 1 0,-1-1 0,0 0 0,1 0 0,-2 0 0,1 0 0,-1 0 0,1 0 0,-1 1 0,0-1 0,-1 0 0,1 1 0,-1-1 0,0 1 0,0-1 0,-1 1 0,1 0 0,-1 0 0,0 0 0,0 0 0,-5-4 0,4 5 0,1 0 0,-1 0 0,0 1 0,0 0 0,0 0 0,0 0 0,0 0 0,0 0 0,-1 1 0,1 0 0,0 0 0,-1 0 0,1 1 0,-1-1 0,1 1 0,-1 0 0,1 0 0,-1 1 0,1-1 0,-1 1 0,1 0 0,-1 0 0,-5 3 0,1 0 0,0 0 0,1 1 0,-1 1 0,1-1 0,0 1 0,0 1 0,1 0 0,-1 0 0,2 0 0,-1 1 0,1-1 0,0 2 0,-5 8 0,9-12 0,-1-1 0,1 1 0,0-1 0,1 1 0,-1 0 0,1 0 0,0 0 0,0 0 0,0 0 0,1 0 0,0 0 0,0 6 0,1-8 0,-1 1 0,1-1 0,0 0 0,1 1 0,-1-1 0,0 0 0,1 0 0,0 0 0,0 0 0,0 0 0,0 0 0,0 0 0,0 0 0,1-1 0,-1 0 0,1 1 0,0-1 0,0 0 0,3 2 0,2 0 0,0 0 0,1 0 0,-1-1 0,1 0 0,0 0 0,0-1 0,0-1 0,0 1 0,0-1 0,0-1 0,0 0 0,1 0 0,-1-1 0,0 0 0,11-2 0,-9 1 0,-1-1 0,1 0 0,-1-1 0,1 0 0,-1 0 0,0-1 0,-1-1 0,1 0 0,-1 0 0,0 0 0,-1-1 0,11-11 0,-13 11 0,-1-1 0,1 0 0,-1-1 0,-1 1 0,1-1 0,-2 0 0,1 0 0,-1 0 0,0 0 0,-1-1 0,0 1 0,-1-1 0,0 1 0,0-1 0,-1 0 0,0 1 0,-2-11 0,-1-3 0,-1 0 0,-1 0 0,-2 0 0,0 1 0,-18-41 0,22 57 0,-19-35 0,21 39 0,0 0 0,-1 0 0,1 0 0,-1 0 0,0 0 0,1 0 0,-1 0 0,0 1 0,0-1 0,0 1 0,0-1 0,-1 1 0,1 0 0,-3-2 0,4 3 0,0 0 0,0 0 0,1 0 0,-1 0 0,0 0 0,0 1 0,1-1 0,-1 0 0,0 0 0,0 0 0,1 1 0,-1-1 0,0 0 0,1 1 0,-1-1 0,0 1 0,1-1 0,-1 1 0,1-1 0,-1 1 0,0-1 0,1 1 0,0-1 0,-1 1 0,1 0 0,-1-1 0,1 1 0,0 0 0,-1-1 0,1 1 0,0 0 0,0 0 0,-1-1 0,1 1 0,0 0 0,0 0 0,0-1 0,0 2 0,-2 33 0,2-33 0,2 33 0,1 0 0,2 0 0,1 0 0,13 38 0,2-9 0,34 75 0,-28-86-1365,-3-10-5461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7:38.211"/>
    </inkml:context>
    <inkml:brush xml:id="br0">
      <inkml:brushProperty name="width" value="0.05" units="cm"/>
      <inkml:brushProperty name="height" value="0.05" units="cm"/>
      <inkml:brushProperty name="color" value="#FFFFFF"/>
    </inkml:brush>
  </inkml:definitions>
  <inkml:trace contextRef="#ctx0" brushRef="#br0">26 41 24575,'-1'0'0,"1"0"0,-1 0 0,1 0 0,-1 1 0,0-1 0,1 0 0,-1 0 0,1 0 0,-1 1 0,1-1 0,-1 0 0,1 0 0,-1 1 0,1-1 0,-1 0 0,1 1 0,0-1 0,-1 1 0,1-1 0,-1 1 0,1-1 0,0 0 0,0 1 0,-1-1 0,1 1 0,0 0 0,0-1 0,-1 1 0,1-1 0,0 1 0,0-1 0,0 1 0,0-1 0,0 1 0,0 0 0,0-1 0,0 1 0,0-1 0,0 1 0,0-1 0,0 1 0,0 0 0,1-1 0,-1 1 0,0-1 0,0 1 0,1-1 0,-1 1 0,0-1 0,1 1 0,0 2 0,1 1 0,-1-1 0,1 0 0,0 0 0,-1 0 0,2 0 0,1 2 0,1-1 0,-1-1 0,1-1 0,0 1 0,0-1 0,0 1 0,0-1 0,0-1 0,0 1 0,1-1 0,-1 0 0,6 1 0,3-1 0,1 0 0,-1-1 0,16-2 0,-28 2 0,0-1 0,0 1 0,-1-1 0,1 1 0,0-1 0,0 0 0,0 0 0,0 0 0,-1 0 0,1 0 0,0 0 0,-1 0 0,1-1 0,-1 1 0,0 0 0,1-1 0,-1 1 0,0-1 0,0 0 0,0 1 0,0-1 0,0 0 0,0 0 0,0 0 0,-1 0 0,1 1 0,-1-1 0,1 0 0,-1 0 0,0 0 0,0 0 0,1 0 0,-2 0 0,1 0 0,0-3 0,0 2 0,-1 0 0,1 0 0,0 0 0,-1 1 0,1-1 0,-1 0 0,0 0 0,0 1 0,0-1 0,-1 1 0,1-1 0,0 1 0,-1-1 0,0 1 0,1 0 0,-1 0 0,0-1 0,0 1 0,0 1 0,-1-1 0,1 0 0,0 0 0,-1 1 0,-3-2 0,4 3 0,1-1 0,-1 1 0,0 0 0,0 0 0,1 0 0,-1 0 0,0 0 0,0 1 0,0-1 0,1 0 0,-1 1 0,0-1 0,1 1 0,-1 0 0,0 0 0,1-1 0,-1 1 0,1 0 0,-1 0 0,1 1 0,-1-1 0,1 0 0,0 0 0,0 1 0,0-1 0,0 0 0,-2 4 0,-3 4 0,1 0 0,-1 1 0,-4 14 0,6-15 0,-24 66-619,-27 114 1,53-185 490,-7 32-6698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39:57.550"/>
    </inkml:context>
    <inkml:brush xml:id="br0">
      <inkml:brushProperty name="width" value="0.05" units="cm"/>
      <inkml:brushProperty name="height" value="0.05" units="cm"/>
      <inkml:brushProperty name="color" value="#FFFFFF"/>
    </inkml:brush>
  </inkml:definitions>
  <inkml:trace contextRef="#ctx0" brushRef="#br0">51 257 24575,'-3'-7'0,"-6"-9"0,1 0 0,1 0 0,1-1 0,-8-29 0,13 42 0,0-1 0,0 1 0,1-1 0,0 1 0,0 0 0,0-1 0,1 1 0,-1 0 0,1-1 0,0 1 0,0 0 0,0 0 0,1-1 0,0 1 0,0 0 0,0 0 0,0 1 0,0-1 0,1 0 0,-1 1 0,1 0 0,0-1 0,0 1 0,7-5 0,-3 4 0,0 0 0,0 0 0,0 0 0,1 1 0,-1 0 0,1 0 0,0 1 0,0 0 0,0 0 0,0 1 0,0 0 0,0 0 0,1 1 0,-1 0 0,0 1 0,0 0 0,0 0 0,0 1 0,13 4 0,-14-5 0,-1 2 0,0-1 0,0 0 0,0 1 0,-1 0 0,1 1 0,-1-1 0,0 1 0,0 0 0,0 0 0,0 0 0,-1 1 0,1 0 0,-1 0 0,0 0 0,-1 0 0,1 1 0,-1-1 0,0 1 0,-1 0 0,1 0 0,-1 0 0,0 0 0,-1 1 0,2 7 0,-2-2 0,-1-1 0,-1 1 0,0 0 0,0-1 0,-1 1 0,0-1 0,-1 0 0,-4 12 0,-1-5 0,0 0 0,0-1 0,-2 0 0,-14 20 0,-6 0 0,-1-1 0,-2-2 0,-39 33 0,63-59 0,0-1 0,-1 1 0,1-1 0,-13 6 0,10-10 0,12-10 0,14-12 0,8-1 0,0 1 0,2 0 0,0 2 0,1 1 0,1 2 0,0 0 0,1 1 0,1 2 0,0 1 0,0 1 0,1 1 0,40-5 0,-65 12-54,0 0-1,1 1 0,-1 0 1,1-1-1,-1 1 1,0 1-1,1-1 0,-1 1 1,0 0-1,1 0 1,-1 0-1,0 0 0,0 1 1,0-1-1,0 1 0,0 0 1,0 1-1,0-1 1,-1 1-1,1-1 0,-1 1 1,0 0-1,0 0 1,4 5-1,6 11-6771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57.057"/>
    </inkml:context>
    <inkml:brush xml:id="br0">
      <inkml:brushProperty name="width" value="0.05" units="cm"/>
      <inkml:brushProperty name="height" value="0.05" units="cm"/>
      <inkml:brushProperty name="color" value="#FFFFFF"/>
    </inkml:brush>
  </inkml:definitions>
  <inkml:trace contextRef="#ctx0" brushRef="#br0">312 239 24575,'14'-14'0,"0"-1"0,-2-1 0,1 0 0,-2-1 0,0 0 0,11-25 0,-21 40 0,1 0 0,-1-1 0,-1 1 0,1-1 0,0 1 0,0-1 0,-1 1 0,0-1 0,1 1 0,-1-1 0,0 1 0,0-1 0,0 0 0,-1 1 0,1-1 0,0 1 0,-1-1 0,0 1 0,0-1 0,0 1 0,0 0 0,0-1 0,0 1 0,0 0 0,-1 0 0,1 0 0,-1 0 0,0 0 0,0 0 0,1 0 0,-1 0 0,0 1 0,-1-1 0,1 1 0,0-1 0,0 1 0,0 0 0,-1 0 0,-4-1 0,-4-2 0,0 1 0,0 0 0,-1 1 0,1 0 0,-1 1 0,1 1 0,-22 0 0,7 3 0,1 0 0,0 1 0,-33 11 0,49-13 0,1 1 0,-1 1 0,0-1 0,1 2 0,0-1 0,0 1 0,0 0 0,1 1 0,0-1 0,0 2 0,0-1 0,-9 12 0,14-16 0,0 1 0,1 0 0,-1-1 0,1 1 0,-1 0 0,1 0 0,0 0 0,0 0 0,0 1 0,1-1 0,-1 0 0,1 0 0,0 0 0,0 1 0,0-1 0,0 6 0,1-5 0,1 0 0,-1 1 0,1-1 0,0 0 0,0 0 0,0 0 0,0 0 0,1 0 0,-1-1 0,6 7 0,5 2 0,1 0 0,0-1 0,0 0 0,30 15 0,103 49 0,-93-50 0,-2 2 0,75 52 0,-121-75 0,-1 0 0,0 0 0,0 1 0,0 0 0,0 0 0,-1 1 0,0-1 0,0 1 0,3 7 0,-6-11 0,0-1 0,0 1 0,-1 0 0,1 0 0,-1 0 0,0 0 0,0 0 0,1 0 0,-1 0 0,0 0 0,-1 0 0,1 0 0,0 0 0,-1 0 0,1 0 0,-1 0 0,1 0 0,-1 0 0,0 0 0,0 0 0,0-1 0,0 1 0,0 0 0,0 0 0,0-1 0,-1 1 0,1-1 0,-1 0 0,1 1 0,-1-1 0,1 0 0,-1 0 0,0 0 0,0 0 0,-1 1 0,-11 5 0,1-1 0,-1 0 0,0-1 0,0 0 0,-1-1 0,-16 2 0,-92 7 0,98-12 114,0-1 0,-33-4 0,50 3-257,0 0 1,0 0 0,0-1 0,0 0-1,1-1 1,-1 0 0,1 0 0,-1-1 0,1 1-1,1-2 1,-10-6 0,0-5-6684</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57.417"/>
    </inkml:context>
    <inkml:brush xml:id="br0">
      <inkml:brushProperty name="width" value="0.05" units="cm"/>
      <inkml:brushProperty name="height" value="0.05" units="cm"/>
      <inkml:brushProperty name="color" value="#FFFFFF"/>
    </inkml:brush>
  </inkml:definitions>
  <inkml:trace contextRef="#ctx0" brushRef="#br0">66 38 24575,'-16'1'0,"11"-1"0,1 0 0,-1 0 0,0 0 0,1 0 0,-1 0 0,0-1 0,-9-2 0,11-1 0,9 0 0,11 0 0,58-1 0,115 4 0,-92 3 0,-79-4 0,-19 2 0,0 0 0,0 0 0,0 0 0,0 0 0,0 0 0,1 0 0,-1 0 0,0 0 0,0 0 0,0 0 0,0-1 0,0 1 0,0 0 0,0 0 0,0 0 0,0 0 0,0 0 0,0 0 0,0 0 0,0 0 0,0-1 0,0 1 0,0 0 0,0 0 0,0 0 0,0 0 0,0 0 0,0 0 0,0 0 0,0 0 0,0-1 0,0 1 0,0 0 0,0 0 0,-1 0 0,1 0 0,0 0 0,0 0 0,0 0 0,0 0 0,0 0 0,0 0 0,0 0 0,0 0 0,0-1 0,0 1 0,0 0 0,-1 0 0,1 0 0,0 0 0,0 0 0,0 0 0,0 0 0,0 0 0,0 0 0,0 0 0,0 0 0,-1 0 0,1 0 0,0 0 0,0 0 0,0 0 0,0 0 0,0 0 0,-34-7 0,21 5 0,1 0 0,0 1 0,0 0 0,-12 1 0,22 0 0,0 0 0,0 0 0,0 1 0,0-1 0,0 0 0,0 1 0,0-1 0,0 1 0,0 0 0,0 0 0,0 0 0,1 0 0,-1 0 0,0 0 0,0 0 0,1 0 0,-1 1 0,1-1 0,-1 0 0,1 1 0,0 0 0,0-1 0,0 1 0,-2 3 0,-2 12 0,2 1 0,0-1 0,1 1 0,0 32 0,0-13 0,2-32 5,-3 36-690,5 73 0,2-85-6141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57.964"/>
    </inkml:context>
    <inkml:brush xml:id="br0">
      <inkml:brushProperty name="width" value="0.05" units="cm"/>
      <inkml:brushProperty name="height" value="0.05" units="cm"/>
      <inkml:brushProperty name="color" value="#FFFFFF"/>
    </inkml:brush>
  </inkml:definitions>
  <inkml:trace contextRef="#ctx0" brushRef="#br0">13 237 24575,'1'0'0,"-1"0"0,1 1 0,0-1 0,-1 1 0,1-1 0,0 1 0,-1-1 0,1 1 0,0-1 0,-1 1 0,1-1 0,-1 1 0,1 0 0,-1-1 0,1 1 0,-1 0 0,0 0 0,1-1 0,-1 1 0,0 0 0,0 0 0,1-1 0,-1 1 0,0 0 0,0 0 0,0 1 0,3 27 0,-2-25 0,15 215 0,-15-186 0,-1-33 0,0 0 0,0 1 0,0-1 0,0 0 0,0 0 0,0 1 0,0-1 0,0 0 0,0 0 0,0 1 0,0-1 0,0 0 0,0 0 0,0 0 0,0 1 0,-1-1 0,1 0 0,0 0 0,0 1 0,0-1 0,0 0 0,0 0 0,-1 0 0,1 0 0,0 1 0,0-1 0,0 0 0,-1 0 0,1 0 0,0 0 0,0 0 0,0 1 0,-1-1 0,-9-14 0,3-4 0,1 1 0,1-1 0,1-1 0,0 1 0,2-1 0,-1-22 0,2 20 0,2 0 0,0 1 0,1-1 0,1 0 0,1 0 0,1 1 0,1 0 0,0 0 0,11-22 0,-10 29 0,-1 0 0,2 1 0,0 0 0,0 0 0,1 1 0,13-13 0,-15 18 0,0 0 0,0 0 0,1 1 0,0-1 0,0 2 0,0-1 0,0 1 0,1 0 0,0 1 0,10-3 0,-14 5 0,0 0 0,0 0 0,-1 1 0,1-1 0,0 1 0,0 0 0,0 1 0,0-1 0,0 1 0,-1 0 0,1 0 0,0 0 0,-1 1 0,1-1 0,-1 1 0,1 1 0,-1-1 0,0 0 0,5 4 0,-7-3 0,1-1 0,0 1 0,-1 0 0,0 0 0,1 0 0,-1 0 0,0 0 0,-1 0 0,1 1 0,0-1 0,-1 1 0,0-1 0,0 1 0,0 0 0,0-1 0,-1 1 0,1 0 0,-1-1 0,0 1 0,0 0 0,0 0 0,-1-1 0,1 1 0,-1 0 0,-2 4 0,0 2 0,-1 0 0,0-1 0,-1 0 0,0 1 0,-1-2 0,0 1 0,0-1 0,-1 0 0,0 0 0,0 0 0,-14 10 0,-7 3 0,-1 0 0,-34 17 0,42-27 0,17-9 0,-1 0 0,1 0 0,-1 0 0,1 1 0,0-1 0,0 1 0,0 1 0,0-1 0,-5 6 0,9-9 0,0 1 0,-1-1 0,1 1 0,0-1 0,0 0 0,0 1 0,0-1 0,0 1 0,0-1 0,0 1 0,0 0 0,0-1 0,0 1 0,0-1 0,0 1 0,0-1 0,0 1 0,0-1 0,0 0 0,0 1 0,1-1 0,-1 1 0,0-1 0,0 1 0,1-1 0,-1 1 0,0-1 0,0 0 0,1 1 0,-1-1 0,1 0 0,-1 1 0,0-1 0,1 0 0,-1 1 0,1-1 0,20 11 0,-18-10 0,46 20 0,3 0 0,70 40 0,-103-50-227,0 2-1,-1 0 1,0 1-1,-1 0 1,19 21-1,-23-19-6598</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58.289"/>
    </inkml:context>
    <inkml:brush xml:id="br0">
      <inkml:brushProperty name="width" value="0.05" units="cm"/>
      <inkml:brushProperty name="height" value="0.05" units="cm"/>
      <inkml:brushProperty name="color" value="#FFFFFF"/>
    </inkml:brush>
  </inkml:definitions>
  <inkml:trace contextRef="#ctx0" brushRef="#br0">4 20 24575,'-3'0'0,"2"-4"0,4 0 0,6 0 0,6 1 0,4 1 0,6 0 0,4 1 0,3 1 0,0 0 0,0 0 0,-2 0 0,-3 1 0,-9-1 0,-8 0-8191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58.865"/>
    </inkml:context>
    <inkml:brush xml:id="br0">
      <inkml:brushProperty name="width" value="0.05" units="cm"/>
      <inkml:brushProperty name="height" value="0.05" units="cm"/>
      <inkml:brushProperty name="color" value="#FFFFFF"/>
    </inkml:brush>
  </inkml:definitions>
  <inkml:trace contextRef="#ctx0" brushRef="#br0">187 325 24575,'1'-5'0,"0"1"0,0 0 0,1-1 0,-1 1 0,1 0 0,0 0 0,0 0 0,1 0 0,2-4 0,8-14 0,1-9 0,13-44 0,-24 66 0,0 1 0,-1-1 0,-1 0 0,0 0 0,0 0 0,0 0 0,-1 0 0,-1 0 0,1 0 0,-4-13 0,4 20 0,-1 0 0,1 0 0,-1 0 0,0 0 0,0 0 0,1 0 0,-1 0 0,0 1 0,0-1 0,-1 0 0,1 1 0,0-1 0,0 1 0,-1-1 0,1 1 0,-1 0 0,1 0 0,-1-1 0,0 1 0,1 0 0,-1 0 0,0 1 0,0-1 0,0 0 0,0 0 0,0 1 0,0-1 0,0 1 0,0 0 0,0 0 0,0 0 0,0 0 0,0 0 0,0 0 0,0 0 0,0 0 0,1 1 0,-1-1 0,-3 2 0,-3 1 0,1 0 0,-1 1 0,1-1 0,0 2 0,0-1 0,1 1 0,-1 0 0,-8 9 0,2 0 0,2 0 0,0 1 0,0 0 0,1 1 0,1 0 0,1 1 0,0 0 0,2 0 0,-1 0 0,2 1 0,-3 19 0,-2 18 0,2 1 0,0 74 0,8-50 0,13 100 0,25 76 0,-37-247 61,1-5-156,-2-1 0,1 1 0,0 0 0,-1 0 0,1 0 0,-1-1 0,0 1-1,-1 0 1,1 0 0,0-1 0,-1 1 0,0 0 0,0 0 0,-2 3 0,-4 2-6731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59.403"/>
    </inkml:context>
    <inkml:brush xml:id="br0">
      <inkml:brushProperty name="width" value="0.05" units="cm"/>
      <inkml:brushProperty name="height" value="0.05" units="cm"/>
      <inkml:brushProperty name="color" value="#FFFFFF"/>
    </inkml:brush>
  </inkml:definitions>
  <inkml:trace contextRef="#ctx0" brushRef="#br0">0 52 24575,'53'-1'0,"58"2"0,-108-1 0,0 1 0,-1 0 0,1-1 0,-1 1 0,0 0 0,1 0 0,-1 1 0,0-1 0,1 0 0,-1 1 0,0-1 0,0 1 0,0 0 0,0 0 0,0 0 0,-1 0 0,1 0 0,-1 0 0,1 0 0,-1 0 0,0 1 0,0-1 0,0 0 0,2 6 0,1 6 0,0 0 0,-1 0 0,2 20 0,-3-14 0,0 6 0,-2-21 0,0 1 0,1-1 0,0 1 0,0-1 0,0 1 0,3 7 0,-4-13 0,0 0 0,0 0 0,0 0 0,0 0 0,0 1 0,0-1 0,0 0 0,0 0 0,1 0 0,-1 0 0,0 0 0,0 1 0,0-1 0,0 0 0,0 0 0,1 0 0,-1 0 0,0 0 0,0 0 0,0 0 0,0 0 0,1 0 0,-1 0 0,0 1 0,0-1 0,0 0 0,1 0 0,-1 0 0,0 0 0,0 0 0,0 0 0,0 0 0,1-1 0,-1 1 0,0 0 0,0 0 0,0 0 0,1 0 0,-1 0 0,0 0 0,0 0 0,0 0 0,0 0 0,0 0 0,1-1 0,-1 1 0,0 0 0,0 0 0,0 0 0,0 0 0,0 0 0,0-1 0,1 1 0,-1 0 0,0 0 0,0 0 0,0 0 0,0-1 0,0 1 0,0 0 0,0 0 0,0 0 0,0 0 0,0-1 0,0 1 0,0 0 0,0 0 0,7-19 0,-6 14 0,11-28 0,1-2 0,18-37 0,-27 63 0,1 0 0,1 0 0,0 0 0,0 1 0,0 0 0,1 0 0,1 1 0,13-12 0,-19 17 0,0 1 0,0 0 0,0-1 0,0 1 0,0 0 0,0 0 0,0 1 0,0-1 0,0 0 0,0 1 0,1-1 0,-1 1 0,0-1 0,0 1 0,1 0 0,-1 0 0,0 0 0,1 1 0,1-1 0,-1 1 0,0 1 0,0-1 0,0 0 0,-1 1 0,1 0 0,0-1 0,-1 1 0,0 0 0,1 0 0,-1 0 0,0 1 0,3 3 0,3 6 0,0 1 0,0 1 0,-1 0 0,7 22 0,-12-31 0,57 134-1365,-51-123-5461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59.799"/>
    </inkml:context>
    <inkml:brush xml:id="br0">
      <inkml:brushProperty name="width" value="0.05" units="cm"/>
      <inkml:brushProperty name="height" value="0.05" units="cm"/>
      <inkml:brushProperty name="color" value="#FFFFFF"/>
    </inkml:brush>
  </inkml:definitions>
  <inkml:trace contextRef="#ctx0" brushRef="#br0">9 20 24575,'-3'0'0,"-2"-4"0,4 0 0,9 0 0,11 1 0,9 1 0,13 0 0,8 1 0,8 1 0,-5 0-8191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02.716"/>
    </inkml:context>
    <inkml:brush xml:id="br0">
      <inkml:brushProperty name="width" value="0.05" units="cm"/>
      <inkml:brushProperty name="height" value="0.05" units="cm"/>
      <inkml:brushProperty name="color" value="#FFFFFF"/>
    </inkml:brush>
  </inkml:definitions>
  <inkml:trace contextRef="#ctx0" brushRef="#br0">431 94 24575,'1'0'0,"0"0"0,0 0 0,0 0 0,1 0 0,-1 0 0,0-1 0,0 1 0,0 0 0,1-1 0,-1 1 0,0 0 0,0-1 0,0 0 0,0 1 0,0-1 0,0 1 0,1-2 0,-1 1 0,-1 0 0,1 1 0,-1-1 0,0 0 0,1 1 0,-1-1 0,0 0 0,0 0 0,1 1 0,-1-1 0,0 0 0,0 0 0,0 1 0,0-1 0,0 0 0,0 0 0,0 0 0,0 1 0,-1-3 0,0 0 0,0 0 0,0 0 0,0 1 0,-1-1 0,0 0 0,1 0 0,-1 1 0,0-1 0,0 1 0,0-1 0,-5-3 0,1 2 0,-1 0 0,0 0 0,1 1 0,-2 0 0,1 0 0,0 0 0,0 1 0,-1 0 0,1 1 0,-1-1 0,-8 1 0,-9 0 0,0 0 0,-26 4 0,37-2 0,1 2 0,-1-1 0,1 1 0,0 1 0,0 0 0,0 1 0,-13 8 0,22-11 0,-1 1 0,1-1 0,0 1 0,1 0 0,-1 0 0,0 1 0,1-1 0,0 1 0,0 0 0,-4 5 0,6-6 0,0-1 0,-1 1 0,1 0 0,0 0 0,1 0 0,-1 0 0,0 0 0,1 0 0,0 0 0,0 0 0,0 0 0,0 0 0,0 0 0,0 0 0,1 0 0,0 0 0,1 5 0,1-2 0,0 0 0,0 0 0,1 0 0,-1-1 0,1 1 0,1-1 0,-1 0 0,1-1 0,0 1 0,0-1 0,0 0 0,6 4 0,9 5 0,42 20 0,-25-17 0,40 11 0,17 6 0,-90-32 0,0 1 0,0 0 0,-1 0 0,1 0 0,0 1 0,5 4 0,-9-7 0,1 1 0,-1-1 0,0 1 0,1-1 0,-1 1 0,0-1 0,0 1 0,1-1 0,-1 0 0,0 1 0,0 0 0,1-1 0,-1 1 0,0-1 0,0 1 0,0-1 0,0 1 0,0-1 0,0 1 0,0-1 0,0 1 0,0 0 0,-1 0 0,1 0 0,-1 0 0,0 0 0,1 0 0,-1 0 0,0 0 0,0 0 0,1-1 0,-1 1 0,0 0 0,0-1 0,0 1 0,0 0 0,0-1 0,0 1 0,-1-1 0,-13 6 0,1 0 0,-1-2 0,-1 0 0,1 0 0,-26 1 0,-83 0 0,89-5 0,26 0 16,-32 1-706,-43-5-1,53-1-6135</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02.996"/>
    </inkml:context>
    <inkml:brush xml:id="br0">
      <inkml:brushProperty name="width" value="0.05" units="cm"/>
      <inkml:brushProperty name="height" value="0.05" units="cm"/>
      <inkml:brushProperty name="color" value="#FFFFFF"/>
    </inkml:brush>
  </inkml:definitions>
  <inkml:trace contextRef="#ctx0" brushRef="#br0">0 10 24575,'0'0'0,"0"0"0,0-1 0,0 1 0,0-1 0,1 1 0,-1 0 0,0-1 0,0 1 0,0-1 0,0 1 0,0 0 0,0-1 0,1 1 0,-1 0 0,0-1 0,0 1 0,0 0 0,1-1 0,-1 1 0,0 0 0,1-1 0,-1 1 0,0 0 0,1 0 0,-1-1 0,0 1 0,1 0 0,-1 0 0,0 0 0,1 0 0,-1-1 0,0 1 0,1 0 0,-1 0 0,1 0 0,-1 0 0,0 0 0,1 0 0,-1 0 0,1 0 0,0 0 0,0 0 0,0 1 0,0-1 0,0 0 0,0 0 0,-1 1 0,1-1 0,0 0 0,0 1 0,0-1 0,-1 1 0,1-1 0,0 1 0,0 0 0,-1-1 0,1 1 0,-1-1 0,2 2 0,4 12 0,-1 0 0,0 0 0,0 0 0,-2 0 0,1 1 0,-2 0 0,1 18 0,0-13 0,39 334-1365,-39-330-5461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03.306"/>
    </inkml:context>
    <inkml:brush xml:id="br0">
      <inkml:brushProperty name="width" value="0.05" units="cm"/>
      <inkml:brushProperty name="height" value="0.05" units="cm"/>
      <inkml:brushProperty name="color" value="#FFFFFF"/>
    </inkml:brush>
  </inkml:definitions>
  <inkml:trace contextRef="#ctx0" brushRef="#br0">28 19 24575,'-7'-3'0,"-4"-1"0,2 0 0,9 1 0,11 1 0,12 1 0,13 0 0,8 1 0,10 0 0,5 0 0,1 0 0,1 0 0,-5 0 0,-8 1 0,-9-1 0,-12 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39:57.895"/>
    </inkml:context>
    <inkml:brush xml:id="br0">
      <inkml:brushProperty name="width" value="0.05" units="cm"/>
      <inkml:brushProperty name="height" value="0.05" units="cm"/>
      <inkml:brushProperty name="color" value="#FFFFFF"/>
    </inkml:brush>
  </inkml:definitions>
  <inkml:trace contextRef="#ctx0" brushRef="#br0">107 266 24575,'0'-254'0,"0"254"0,0-1 0,1 1 0,-1-1 0,0 1 0,0 0 0,0-1 0,0 1 0,0-1 0,0 1 0,0-1 0,0 1 0,0-1 0,0 1 0,-1 0 0,1-1 0,0 1 0,0-1 0,0 1 0,0-1 0,-1 1 0,1 0 0,0-1 0,0 1 0,-1 0 0,1-1 0,-1 1 0,-5 9 0,-6 24 0,12-32 0,-16 48 0,-10 64 0,22-87 0,1 1 0,0 0 0,3 0 0,2 33 0,-2-55 0,1 0 0,0 0 0,0 0 0,0 0 0,1 0 0,-1 0 0,1 0 0,0 0 0,1-1 0,-1 1 0,1-1 0,0 0 0,0 0 0,0 0 0,6 6 0,-6-8 0,0 0 0,0 0 0,0 0 0,1-1 0,-1 1 0,0-1 0,1 0 0,-1 0 0,1 0 0,-1 0 0,1 0 0,-1-1 0,1 1 0,0-1 0,-1 0 0,1 0 0,-1-1 0,1 1 0,0-1 0,-1 0 0,1 0 0,5-2 0,-1-1 0,0 1 0,-1-2 0,0 1 0,1-1 0,-2 0 0,1 0 0,-1-1 0,1 0 0,-2 0 0,1 0 0,-1-1 0,9-13 0,-6 7 0,-1 0 0,0 0 0,-1-1 0,-1 0 0,0-1 0,4-20 0,-7 29 0,-1 1 0,0-1 0,0 0 0,-1 1 0,0-1 0,0 0 0,0 1 0,-1-1 0,0 0 0,0 1 0,0-1 0,-1 1 0,1-1 0,-1 1 0,-1 0 0,1-1 0,-1 1 0,0 0 0,0 1 0,0-1 0,-1 1 0,1-1 0,-1 1 0,0 0 0,-1 0 0,1 1 0,-1-1 0,1 1 0,-1 0 0,0 0 0,0 1 0,0-1 0,-1 1 0,1 0 0,-1 1 0,1-1 0,-11 0 0,4 0 57,0 1 0,0 0 0,0 1 0,0 0 0,-19 3 0,25-2-189,0 0 1,0 0 0,0 1-1,0 0 1,0 0 0,1 1 0,-1 0-1,1 0 1,-1 0 0,1 0 0,0 1-1,-7 6 1,-3 9-6695</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03.880"/>
    </inkml:context>
    <inkml:brush xml:id="br0">
      <inkml:brushProperty name="width" value="0.05" units="cm"/>
      <inkml:brushProperty name="height" value="0.05" units="cm"/>
      <inkml:brushProperty name="color" value="#FFFFFF"/>
    </inkml:brush>
  </inkml:definitions>
  <inkml:trace contextRef="#ctx0" brushRef="#br0">22 203 24575,'-8'31'0,"1"-9"0,3 21 0,1 0 0,5 55 0,-1-31 0,-1-54 0,0-1 0,1 1 0,0-1 0,1 1 0,6 17 0,-8-30 0,0 0 0,0 0 0,0 0 0,0 0 0,0 0 0,0 0 0,0 0 0,0 0 0,0-1 0,0 1 0,0 0 0,0 0 0,0 0 0,0 0 0,0 0 0,0 0 0,0 0 0,1 0 0,-1 0 0,0 0 0,0 0 0,0 0 0,0 0 0,0 0 0,0 0 0,0 0 0,0 0 0,0 0 0,0 0 0,0 0 0,0 0 0,0 0 0,1 0 0,-1 0 0,0 0 0,0 0 0,0 0 0,0 0 0,0 0 0,0 0 0,0 1 0,0-1 0,0 0 0,0 0 0,0 0 0,0 0 0,0 0 0,0 0 0,0 0 0,0 0 0,0 0 0,0 0 0,0 0 0,1 0 0,-1 0 0,0 0 0,0 1 0,0-1 0,0 0 0,0 0 0,0 0 0,2-11 0,0-14 0,-12-130 0,5 100 0,1-60 0,4 98 0,1 0 0,1 0 0,1 0 0,1 0 0,0 1 0,1-1 0,13-28 0,-16 40 0,1 0 0,0 0 0,0 0 0,0 1 0,1-1 0,-1 1 0,1 0 0,1 0 0,-1 0 0,0 0 0,1 1 0,0 0 0,-1 0 0,1 0 0,1 0 0,-1 1 0,0 0 0,0 0 0,1 0 0,0 1 0,-1 0 0,1 0 0,-1 0 0,1 1 0,0-1 0,0 1 0,-1 1 0,1-1 0,0 1 0,6 2 0,-5-1 0,-1 0 0,1 0 0,-1 0 0,0 1 0,1 0 0,-2 0 0,1 1 0,0 0 0,-1 0 0,1 0 0,-1 1 0,0 0 0,0 0 0,-1 0 0,0 0 0,0 1 0,0-1 0,0 1 0,-1 0 0,0 1 0,0-1 0,-1 0 0,0 1 0,0-1 0,1 9 0,-2-9 0,-1-1 0,1 1 0,-1 0 0,-1 0 0,1 0 0,-1 0 0,0-1 0,0 1 0,-1 0 0,1-1 0,-5 9 0,2-5 0,-1-1 0,0 0 0,0 0 0,-1 0 0,0-1 0,-11 10 0,-7 4 0,-2-1 0,0-1 0,-36 18 0,33-19 0,23-15 0,1 0 0,0 1 0,0-1 0,0 1 0,1 1 0,-8 7 0,11-11 0,0 0 0,1 0 0,-1 1 0,1-1 0,-1 0 0,1 0 0,-1 0 0,1 1 0,0-1 0,-1 0 0,1 1 0,0-1 0,0 0 0,0 1 0,0-1 0,0 0 0,0 0 0,1 1 0,-1-1 0,0 0 0,1 1 0,-1-1 0,1 0 0,-1 0 0,1 0 0,-1 0 0,1 1 0,0-1 0,0 0 0,-1 0 0,1 0 0,0 0 0,0-1 0,0 1 0,0 0 0,0 0 0,2 1 0,22 16 158,41 22-1,1 2-1837,-45-26-5146</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04.413"/>
    </inkml:context>
    <inkml:brush xml:id="br0">
      <inkml:brushProperty name="width" value="0.05" units="cm"/>
      <inkml:brushProperty name="height" value="0.05" units="cm"/>
      <inkml:brushProperty name="color" value="#FFFFFF"/>
    </inkml:brush>
  </inkml:definitions>
  <inkml:trace contextRef="#ctx0" brushRef="#br0">41 0 24575,'3'1'0,"0"-1"0,0 1 0,1 0 0,-2 0 0,1 1 0,0-1 0,0 0 0,0 1 0,0 0 0,-1 0 0,5 3 0,-7-4 0,1-1 0,0 1 0,0 0 0,0 0 0,-1-1 0,1 1 0,0 0 0,-1 0 0,1 0 0,-1 0 0,1 0 0,-1 0 0,0 0 0,1 0 0,-1 0 0,0 0 0,0 0 0,1 0 0,-1 0 0,0 0 0,0 0 0,0 0 0,0 0 0,0 0 0,-1 0 0,1 0 0,0 0 0,0 0 0,-1 0 0,1 0 0,-1 0 0,1 0 0,-1 0 0,1 0 0,-1 0 0,1 0 0,-1 0 0,0 0 0,0-1 0,1 1 0,-1 0 0,0-1 0,0 1 0,0 0 0,-1 0 0,-1 0 0,0 1 0,1-1 0,-1 0 0,0 0 0,0 0 0,1 0 0,-1-1 0,0 1 0,0-1 0,0 0 0,0 1 0,0-1 0,0-1 0,0 1 0,0 0 0,1-1 0,-5-1 0,6 2 0,0 0 0,0 0 0,0-1 0,0 1 0,0 0 0,0-1 0,0 1 0,0-1 0,0 1 0,0-1 0,0 0 0,1 1 0,-1-1 0,0 0 0,0 1 0,1-1 0,-1 0 0,1 0 0,-1 0 0,0 0 0,1 0 0,0 0 0,-1 1 0,1-1 0,-1 0 0,1 0 0,0 0 0,0 0 0,0-1 0,0 1 0,0 0 0,0 0 0,0 0 0,0 0 0,0 0 0,0 0 0,0 0 0,1 0 0,-1 0 0,0 0 0,1 0 0,-1 0 0,1 1 0,-1-1 0,1 0 0,-1 0 0,1 0 0,0 0 0,1-1 0,0 0 0,1-1 0,-1 1 0,1 0 0,0 0 0,0 0 0,0 1 0,0-1 0,0 1 0,0-1 0,0 1 0,0 0 0,1 0 0,-1 1 0,5-1 0,-7 0 0,0 1 0,0 0 0,0-1 0,1 1 0,-1 0 0,0 0 0,0 0 0,0 0 0,0 0 0,0 0 0,0 0 0,0 1 0,1-1 0,-1 0 0,0 1 0,0-1 0,0 1 0,0-1 0,0 1 0,0-1 0,0 1 0,0-1 0,-1 1 0,1 0 0,0 0 0,0-1 0,0 1 0,-1 0 0,1 0 0,0 0 0,-1 0 0,1 0 0,-1 0 0,1 0 0,-1 0 0,0 0 0,1 0 0,-1 0 0,0 0 0,0 1 0,1-1 0,-1 0 0,0 0 0,0 0 0,-1 2 0,-3 10-1365,-3-1-5461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04.726"/>
    </inkml:context>
    <inkml:brush xml:id="br0">
      <inkml:brushProperty name="width" value="0.05" units="cm"/>
      <inkml:brushProperty name="height" value="0.05" units="cm"/>
      <inkml:brushProperty name="color" value="#FFFFFF"/>
    </inkml:brush>
  </inkml:definitions>
  <inkml:trace contextRef="#ctx0" brushRef="#br0">7 19 24575,'-1'-1'0,"1"0"0,-1 1 0,1-1 0,-1 1 0,1-1 0,-1 0 0,1 1 0,-1-1 0,1 0 0,0 0 0,-1 1 0,1-1 0,0 0 0,0 0 0,-1 0 0,1 1 0,0-1 0,0 0 0,0 0 0,0 0 0,0-1 0,5 1 0,5 11 0,-1 4 0,0 2 0,-1-1 0,0 1 0,-1 1 0,-1-1 0,5 22 0,-2 1 0,6 68 0,-11-59 0,-4 50 0,-1-93 112,0-6 70,-1-9-526,1 5-971,-3-12-5511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04.865"/>
    </inkml:context>
    <inkml:brush xml:id="br0">
      <inkml:brushProperty name="width" value="0.05" units="cm"/>
      <inkml:brushProperty name="height" value="0.05" units="cm"/>
      <inkml:brushProperty name="color" value="#FFFFFF"/>
    </inkml:brush>
  </inkml:definitions>
  <inkml:trace contextRef="#ctx0" brushRef="#br0">55 691 24575,'-12'-60'0,"-6"-67"0,13 85 0,3 19 0,-14-147 0,15 145 0,1 0 0,1 1 0,2-1 0,9-43 0,-10 61 0,0 0 0,1 0 0,-1 0 0,1 1 0,1 0 0,-1-1 0,1 1 0,0 0 0,8-9 0,-9 12 0,0 1 0,0-1 0,0 1 0,1 0 0,-1 0 0,0 0 0,1 0 0,0 0 0,-1 1 0,1-1 0,0 1 0,0 0 0,0 0 0,0 1 0,0-1 0,0 1 0,0 0 0,7 0 0,0 2 0,0 0 0,1 1 0,-1 0 0,-1 1 0,1 0 0,0 1 0,-1 0 0,0 0 0,15 12 0,-6-3 0,0 1 0,-1 1 0,26 30 0,-9-2-1365,-8-2-5461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05.008"/>
    </inkml:context>
    <inkml:brush xml:id="br0">
      <inkml:brushProperty name="width" value="0.05" units="cm"/>
      <inkml:brushProperty name="height" value="0.05" units="cm"/>
      <inkml:brushProperty name="color" value="#FFFFFF"/>
    </inkml:brush>
  </inkml:definitions>
  <inkml:trace contextRef="#ctx0" brushRef="#br0">1 22 24575,'3'0'0,"4"0"0,7 0 0,8-4 0,6 0 0,4-3 0,-3 0-8191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05.348"/>
    </inkml:context>
    <inkml:brush xml:id="br0">
      <inkml:brushProperty name="width" value="0.05" units="cm"/>
      <inkml:brushProperty name="height" value="0.05" units="cm"/>
      <inkml:brushProperty name="color" value="#FFFFFF"/>
    </inkml:brush>
  </inkml:definitions>
  <inkml:trace contextRef="#ctx0" brushRef="#br0">1 50 24575,'0'0'0,"0"0"0,0 1 0,0-1 0,0 1 0,0-1 0,0 0 0,1 1 0,-1-1 0,0 0 0,0 1 0,0-1 0,1 0 0,-1 1 0,0-1 0,0 0 0,1 1 0,-1-1 0,0 0 0,0 0 0,1 1 0,-1-1 0,0 0 0,1 0 0,-1 0 0,0 1 0,1-1 0,-1 0 0,1 0 0,-1 0 0,0 0 0,1 0 0,-1 0 0,0 0 0,1 0 0,-1 0 0,1 0 0,-1 0 0,0 0 0,1 0 0,-1 0 0,1 0 0,-1 0 0,0 0 0,1-1 0,-1 1 0,0 0 0,1 0 0,-1 0 0,0-1 0,1 1 0,-1 0 0,22-12 0,-20 11 0,2-2 0,0 0 0,1 1 0,-1-1 0,1 1 0,-1 0 0,1 1 0,0-1 0,0 1 0,0 0 0,0 0 0,0 0 0,0 1 0,0 0 0,0 0 0,0 0 0,0 1 0,0-1 0,0 1 0,-1 0 0,1 1 0,0-1 0,0 1 0,-1 0 0,1 0 0,-1 0 0,1 1 0,-1 0 0,0 0 0,0 0 0,0 0 0,0 0 0,-1 1 0,0 0 0,1 0 0,-1 0 0,0 0 0,-1 0 0,1 0 0,2 8 0,1 0 0,-2 1 0,1-1 0,-2 1 0,0 0 0,2 15 0,-4-20 0,0 0 0,-1 0 0,1 0 0,-2-1 0,1 1 0,-1 0 0,-1 0 0,1 0 0,-5 13 0,-3-8 0,8-13 0,1 0 0,0 0 0,0 1 0,-1-1 0,1 0 0,0 0 0,0 0 0,0 0 0,-1 0 0,1 0 0,0 0 0,-1 0 0,1 0 0,0 0 0,0 0 0,-1 0 0,1 0 0,0 0 0,0 0 0,-1 0 0,1 0 0,0 0 0,0 0 0,-1 0 0,1 0 0,0 0 0,0 0 0,-1 0 0,1-1 0,-1 0 0,0 0 0,1 0 0,-1 0 0,0 0 0,1-1 0,-1 1 0,1 0 0,-1 0 0,1-1 0,0 1 0,-1 0 0,1 0 0,0-1 0,0 1 0,0 0 0,0-1 0,1-2 0,0-6 0,2-1 0,-1 0 0,1 1 0,1 0 0,0 0 0,0 0 0,1 0 0,1 1 0,-1-1 0,13-13 0,-5 6 0,1 1 0,1 0 0,1 1 0,25-18 0,-34 28 0,1-1 0,0 2 0,0-1 0,0 1 0,1 0 0,0 1 0,-1 0 0,1 0 0,16-2 0,-21 5 0,-1-1 0,1 1 0,-1 0 0,1 0 0,-1 1 0,1-1 0,-1 1 0,0 0 0,1 0 0,-1 0 0,0 0 0,1 1 0,-1-1 0,0 1 0,0 0 0,0 0 0,0 0 0,-1 0 0,1 0 0,0 0 0,-1 1 0,0 0 0,1-1 0,-1 1 0,0 0 0,-1 0 0,1 0 0,2 5 0,0 3-227,0 1-1,0 0 1,-1-1-1,-1 1 1,2 14-1,0 18-6598</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55.441"/>
    </inkml:context>
    <inkml:brush xml:id="br0">
      <inkml:brushProperty name="width" value="0.05" units="cm"/>
      <inkml:brushProperty name="height" value="0.05" units="cm"/>
      <inkml:brushProperty name="color" value="#FFFFFF"/>
    </inkml:brush>
  </inkml:definitions>
  <inkml:trace contextRef="#ctx0" brushRef="#br0">445 237 24575,'27'-24'0,"52"-33"0,-16 12 0,-58 40 0,1 1 0,-1-1 0,0 0 0,0 0 0,-1-1 0,0 1 0,6-11 0,-9 15 0,0-1 0,0 1 0,-1 0 0,1-1 0,-1 1 0,1 0 0,-1-1 0,0 1 0,0-1 0,1 1 0,-1 0 0,0-1 0,0 1 0,0-1 0,0 1 0,-1-1 0,1 1 0,0 0 0,-1-1 0,1 1 0,-1-1 0,1 1 0,-1 0 0,1-1 0,-1 1 0,0 0 0,0 0 0,0 0 0,0 0 0,0 0 0,0 0 0,0 0 0,0 0 0,0 0 0,0 0 0,0 0 0,-1 0 0,1 1 0,0-1 0,-1 1 0,1-1 0,0 1 0,-3-1 0,-4-1 0,0 0 0,-1 0 0,1 1 0,0 0 0,-1 0 0,0 1 0,1 0 0,-1 1 0,1 0 0,-14 3 0,-11 4 0,-42 17 0,61-20 0,-17 6 0,2 1 0,0 1 0,-52 33 0,70-39 0,1 2 0,0-1 0,0 1 0,0 1 0,-8 11 0,13-15 0,1 0 0,0 1 0,0 0 0,0-1 0,1 1 0,0 1 0,1-1 0,-1 0 0,-1 14 0,3-16 0,1-1 0,0 0 0,0 1 0,0-1 0,0 0 0,1 0 0,-1 1 0,1-1 0,1 0 0,-1 0 0,0 0 0,1 0 0,0 0 0,2 4 0,0-2 0,1 0 0,-1 0 0,1 0 0,1-1 0,-1 0 0,1 0 0,8 6 0,8 3 0,1-2 0,-1 0 0,40 13 0,42 10 0,-62-22 0,1 2 0,40 21 0,-81-35 0,1 0 0,0 0 0,-1 1 0,1-1 0,-1 1 0,0 0 0,0 0 0,0 0 0,1 0 0,-2 0 0,1 0 0,0 1 0,0-1 0,-1 0 0,2 4 0,-3-5 0,1 0 0,-1 0 0,0 0 0,0 0 0,0 0 0,0 0 0,0 0 0,0 0 0,0 0 0,0 0 0,-1 0 0,1 0 0,0 0 0,0 0 0,-1 0 0,1-1 0,-2 3 0,1-1 0,-1 0 0,1 0 0,-1 0 0,0-1 0,0 1 0,0 0 0,0-1 0,0 1 0,-3 1 0,-15 8 0,-1-2 0,0 0 0,0-1 0,-37 9 0,-93 9 0,29-15 0,101-10 0,0-1 0,0-1 0,-36-7 0,52 7-114,1 0 1,-1-1-1,1 1 0,-1-1 0,1 0 1,-1 0-1,1 0 0,0 0 0,0-1 1,0 0-1,-6-6 0,-4-9-6712</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55.829"/>
    </inkml:context>
    <inkml:brush xml:id="br0">
      <inkml:brushProperty name="width" value="0.05" units="cm"/>
      <inkml:brushProperty name="height" value="0.05" units="cm"/>
      <inkml:brushProperty name="color" value="#FFFFFF"/>
    </inkml:brush>
  </inkml:definitions>
  <inkml:trace contextRef="#ctx0" brushRef="#br0">0 55 24575,'1'-1'0,"-1"0"0,0 0 0,1 0 0,-1 0 0,1 1 0,-1-1 0,1 0 0,0 0 0,-1 1 0,1-1 0,0 0 0,-1 0 0,1 1 0,0-1 0,0 1 0,-1-1 0,1 1 0,0-1 0,0 1 0,0 0 0,0-1 0,2 1 0,24-9 0,-24 9 0,23-5 0,1 1 0,0 2 0,29 1 0,41-5 0,-80 2 0,-17 4 0,0 0 0,0-1 0,0 1 0,0 0 0,0 0 0,0 0 0,0 0 0,0-1 0,0 1 0,-1 0 0,1 0 0,0 0 0,0 0 0,0 0 0,0-1 0,0 1 0,0 0 0,0 0 0,0 0 0,0 0 0,0 0 0,-1 0 0,1-1 0,0 1 0,0 0 0,0 0 0,0 0 0,0 0 0,0 0 0,-1 0 0,1 0 0,0 0 0,0 0 0,0 0 0,0 0 0,-1 0 0,1 0 0,0 0 0,0 0 0,0 0 0,0 0 0,-1 0 0,1 0 0,0 0 0,-34-4 0,22 4 0,-1 1 0,1 0 0,0 1 0,0 0 0,-24 9 0,31-10 0,1 1 0,-1 1 0,0-1 0,1 1 0,0-1 0,0 1 0,0 0 0,0 1 0,0-1 0,1 1 0,-1 0 0,1 0 0,0 0 0,0 0 0,0 0 0,1 0 0,-3 8 0,-1 4 43,2 1 0,0 0-1,0 0 1,2 1 0,0-1-1,1 0 1,3 33 0,0-28-328,1 0 1,0 0-1,2 0 1,1 0-1,14 33 1,-7-27-6542</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56.357"/>
    </inkml:context>
    <inkml:brush xml:id="br0">
      <inkml:brushProperty name="width" value="0.05" units="cm"/>
      <inkml:brushProperty name="height" value="0.05" units="cm"/>
      <inkml:brushProperty name="color" value="#FFFFFF"/>
    </inkml:brush>
  </inkml:definitions>
  <inkml:trace contextRef="#ctx0" brushRef="#br0">4 402 24575,'0'-49'0,"0"30"0,0 15 0,0 7 0,-1 61 0,-1-30 0,2 0 0,1-1 0,1 1 0,12 52 0,-19-110 0,1-1 0,1 1 0,0-29 0,4-88 0,-1 128 0,1-24 0,2 0 0,9-51 0,-9 75 0,0 0 0,1 0 0,0 1 0,1-1 0,1 1 0,-1 0 0,2 1 0,0-1 0,0 1 0,11-11 0,-16 19 0,0 0 0,1 1 0,-1-1 0,1 1 0,0 0 0,-1 0 0,1 0 0,0 0 0,0 0 0,1 1 0,-1 0 0,0-1 0,0 1 0,1 0 0,-1 0 0,1 1 0,-1-1 0,0 1 0,1 0 0,-1-1 0,1 2 0,-1-1 0,1 0 0,-1 1 0,1-1 0,-1 1 0,1 0 0,-1 0 0,0 1 0,0-1 0,0 1 0,1-1 0,-2 1 0,1 0 0,0 0 0,4 4 0,1 1 0,-1 1 0,1-1 0,-2 1 0,1 0 0,-1 1 0,-1 0 0,1 0 0,-2 0 0,1 0 0,-1 1 0,4 13 0,-6-15 0,-1-1 0,1 1 0,-1-1 0,-1 1 0,0 0 0,0 0 0,0-1 0,-1 1 0,0 0 0,0-1 0,-1 1 0,0-1 0,0 1 0,-1-1 0,0 0 0,0 0 0,-1 0 0,0 0 0,0-1 0,-1 0 0,1 0 0,-12 11 0,2-4 0,-2 0 0,0-1 0,0 0 0,-1-2 0,0 0 0,-1-1 0,-32 13 0,37-18 0,-25 13 0,38-17 0,-1 1 0,1-1 0,-1 1 0,1-1 0,-1 1 0,1-1 0,0 1 0,-1-1 0,1 1 0,0-1 0,-1 1 0,1 0 0,0-1 0,0 1 0,0 0 0,-1-1 0,1 1 0,0-1 0,0 1 0,0 0 0,0-1 0,0 1 0,0 0 0,0-1 0,0 1 0,1 0 0,-1-1 0,0 1 0,0 0 0,0-1 0,1 1 0,-1-1 0,0 1 0,1 0 0,-1-1 0,0 1 0,1-1 0,-1 1 0,1-1 0,-1 1 0,1-1 0,0 1 0,28 23 0,-23-19 0,30 22-273,-2 3 0,-1 1 0,-1 1 0,49 67 0,-59-67-6553</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29.094"/>
    </inkml:context>
    <inkml:brush xml:id="br0">
      <inkml:brushProperty name="width" value="0.05" units="cm"/>
      <inkml:brushProperty name="height" value="0.05" units="cm"/>
      <inkml:brushProperty name="color" value="#FFFFFF"/>
    </inkml:brush>
  </inkml:definitions>
  <inkml:trace contextRef="#ctx0" brushRef="#br0">163 1 24575,'-8'427'0,"-1"-293"0,-32 164 0,-15-50 0,10-52 0,45-191 0,0-1 0,1 0 0,-1 1 0,1-1 0,0 1 0,1 4 0,-1-8 0,0 0 0,0 0 0,0 0 0,1 0 0,-1 0 0,0 0 0,0 0 0,1 0 0,-1-1 0,1 1 0,-1 0 0,1 0 0,-1-1 0,1 1 0,-1 0 0,1 0 0,0-1 0,-1 1 0,1-1 0,0 1 0,0-1 0,-1 1 0,1-1 0,0 1 0,0-1 0,0 0 0,0 1 0,0-1 0,0 0 0,-1 0 0,1 1 0,0-1 0,0 0 0,0 0 0,1 0 0,374-24 0,-28 2 0,1111-15-3034,1 39-276,-1368-1 3292,1830 22 18,-1082-11 0,-354-5 61,752 6 655,-1205-13-556,-2 1 900,0-2 1,0-1-1,44-8 1,-72 8-294,-10-1-287,-20-1-641,12 1-1107,0 0-5558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39:54.597"/>
    </inkml:context>
    <inkml:brush xml:id="br0">
      <inkml:brushProperty name="width" value="0.05" units="cm"/>
      <inkml:brushProperty name="height" value="0.05" units="cm"/>
      <inkml:brushProperty name="color" value="#FFFFFF"/>
    </inkml:brush>
  </inkml:definitions>
  <inkml:trace contextRef="#ctx0" brushRef="#br0">33 513 24575,'-2'-33'0,"-1"0"0,-13-51 0,8 43 0,5 26 0,2 13 0,1 4 0,2 22 0,0-13 0,27 513-267,-27 2-105,-3-357 336,-8 175 36,0-100 0,9-236 5,-1 6 67,1 1 0,1-1 0,0 0-1,4 16 1,-5-27-60,1 0 0,0 0 0,0-1 0,0 1 0,0 0 0,0 0 0,0 0 0,1-1 0,0 1 0,-1-1 0,1 1 0,0-1 0,0 0 0,0 0 0,1 0 0,-1 0 0,0 0 0,1 0-1,0 0 1,-1-1 0,1 1 0,0-1 0,0 0 0,-1 0 0,5 1 0,5-1-12,1 0 0,-1 0 0,0-2 0,0 1 0,0-1 0,20-5 0,0 0 0,908-69-1376,-477 67-35,366-10 1307,-6-34-779,-773 47 851,18-1 662,82-18 0,-149 24-546,1 0 0,0-1-1,-1 1 1,1-1-1,-1 1 1,1-1 0,0 1-1,-1-1 1,1 0-1,-1 0 1,0 0 0,1 0-1,-1 0 1,0 0-1,1 0 1,-1 0-1,1-2 1,-2 2-26,1-1 0,-1 1 0,0-1-1,0 1 1,0-1 0,0 1 0,0-1 0,0 1 0,0-1-1,0 1 1,-1-1 0,1 1 0,-1-1 0,1 1 0,-1-1 0,1 1-1,-2-2 1,-9-25-58,2 0 0,1-1 0,1 0 0,2 0 0,-4-48 0,7-153 0,3 220 0,14-273 0,95-513 0,-105 768 0,7-29 0,-2-1 0,3-101 0,-13 151 0,0 0 0,-1 0 0,0 0 0,0 0 0,-1 1 0,0-1 0,0 0 0,-1 1 0,0 0 0,-1 0 0,1 0 0,-1 0 0,-9-11 0,6 10 0,1 1 0,-2 1 0,1-1 0,-1 1 0,0 1 0,0 0 0,-1 0 0,0 0 0,1 1 0,-18-5 0,-4 0 0,-1 1 0,1 2 0,-2 1 0,-49-1 0,-130 10 0,185-3 0,-462 41-1257,1 19-631,270-32 1587,54-8 237,-1100 132-855,1235-150 932,-216 15 140,236-18-128,4 0-24,0 0 0,0 1 0,0-2 0,-1 1 1,1 0-1,0-1 0,0 0 0,0 0 0,0 0 0,0 0 0,-5-3 0,1-5-3967</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31.086"/>
    </inkml:context>
    <inkml:brush xml:id="br0">
      <inkml:brushProperty name="width" value="0.05" units="cm"/>
      <inkml:brushProperty name="height" value="0.05" units="cm"/>
      <inkml:brushProperty name="color" value="#FFFFFF"/>
    </inkml:brush>
  </inkml:definitions>
  <inkml:trace contextRef="#ctx0" brushRef="#br0">1 76 24575,'111'9'0,"-17"-1"0,347-12 24,1-24-29,0 0-143,1030-4-1798,-844 32 1946,701 2 0,-524 19-334,-251-4 143,-376-9 712,43 0 803,-153-9-946,84-11-1,-94 3-377,-27 3 0,1 2 0,38-1 0,559 6 0,-434 14 0,-144-10 0,38 11 0,-3 0 0,-86-16 0,20 2 0,-1 1 0,31 8 0,-81 49 0,20-25 0,1 2 0,-7 64 0,8-41 0,-10 64 0,6 0 0,6 244 0,11-322 171,10 46-1,-6-49-1023,3 55 0,-11-89-5973</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31.947"/>
    </inkml:context>
    <inkml:brush xml:id="br0">
      <inkml:brushProperty name="width" value="0.05" units="cm"/>
      <inkml:brushProperty name="height" value="0.05" units="cm"/>
      <inkml:brushProperty name="color" value="#FFFFFF"/>
    </inkml:brush>
  </inkml:definitions>
  <inkml:trace contextRef="#ctx0" brushRef="#br0">18 1 24575,'1'179'0,"-3"350"0,-7-352 0,1 88 0,15-217-1365,-3-32-5461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32.604"/>
    </inkml:context>
    <inkml:brush xml:id="br0">
      <inkml:brushProperty name="width" value="0.05" units="cm"/>
      <inkml:brushProperty name="height" value="0.05" units="cm"/>
      <inkml:brushProperty name="color" value="#FFFFFF"/>
    </inkml:brush>
  </inkml:definitions>
  <inkml:trace contextRef="#ctx0" brushRef="#br0">1 0 24575,'0'974'-1365,"0"-936"-5461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33.318"/>
    </inkml:context>
    <inkml:brush xml:id="br0">
      <inkml:brushProperty name="width" value="0.05" units="cm"/>
      <inkml:brushProperty name="height" value="0.05" units="cm"/>
      <inkml:brushProperty name="color" value="#FFFFFF"/>
    </inkml:brush>
  </inkml:definitions>
  <inkml:trace contextRef="#ctx0" brushRef="#br0">21 1 24575,'-7'-1'0,"1"2"0,3 11 0,-2 58 0,6 89 0,1-59 0,-2 593 0,0-688 50,0 1-333,0 0 0,0 0 0,1 0 0,1 8 0,2-5-6543</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37.291"/>
    </inkml:context>
    <inkml:brush xml:id="br0">
      <inkml:brushProperty name="width" value="0.05" units="cm"/>
      <inkml:brushProperty name="height" value="0.05" units="cm"/>
      <inkml:brushProperty name="color" value="#FFFFFF"/>
    </inkml:brush>
  </inkml:definitions>
  <inkml:trace contextRef="#ctx0" brushRef="#br0">91 151 24575,'0'-1'0,"0"1"0,0-1 0,0 0 0,0 0 0,0 0 0,0 0 0,0 0 0,1 0 0,-1 0 0,0 0 0,1 0 0,-1 1 0,0-1 0,1 0 0,-1 0 0,1 0 0,0 1 0,-1-1 0,1 0 0,-1 1 0,1-1 0,0 0 0,0 1 0,-1-1 0,1 1 0,0-1 0,0 1 0,0 0 0,0-1 0,-1 1 0,1 0 0,2-1 0,2 0 0,1 1 0,-1 0 0,0 0 0,12 1 0,13 0 0,-25-3 0,0 1 0,-1 0 0,1-1 0,-1 0 0,0 0 0,0-1 0,1 1 0,-1-1 0,-1 1 0,1-1 0,0-1 0,5-5 0,-7 7 0,0-1 0,0 1 0,-1 0 0,1-1 0,0 1 0,-1-1 0,0 0 0,0 1 0,0-1 0,0 0 0,0 0 0,0 0 0,-1 0 0,1 1 0,-1-1 0,0 0 0,0 0 0,0 0 0,0 0 0,0 0 0,-2-4 0,1 5 0,0 0 0,0 0 0,0 0 0,0 1 0,-1-1 0,1 0 0,-1 1 0,1-1 0,-1 1 0,1 0 0,-1 0 0,0-1 0,0 1 0,1 0 0,-1 0 0,0 1 0,0-1 0,0 0 0,0 1 0,0-1 0,0 1 0,-1-1 0,1 1 0,0 0 0,-3 0 0,-4 0 0,-1 0 0,1 0 0,-1 1 0,-12 3 0,14-2 0,1 0 0,-1 0 0,1 1 0,-1 0 0,1 1 0,0-1 0,0 1 0,0 1 0,1-1 0,-1 1 0,1 0 0,0 1 0,1-1 0,-1 1 0,1 0 0,0 1 0,1-1 0,-1 1 0,1 0 0,1 0 0,-1 1 0,1-1 0,1 0 0,-1 1 0,1 0 0,1 0 0,-1 0 0,1-1 0,1 1 0,-1 0 0,1 0 0,2 11 0,0-10 0,0-1 0,1 1 0,0-1 0,1 0 0,-1 0 0,2-1 0,-1 1 0,1-1 0,0 0 0,1 0 0,-1 0 0,1-1 0,1 0 0,-1 0 0,1-1 0,14 10 0,-15-11 0,1 0 0,-1 0 0,1-1 0,-1 0 0,1 0 0,0-1 0,0 1 0,0-1 0,1-1 0,-1 0 0,0 0 0,1 0 0,-1-1 0,0 0 0,1 0 0,-1-1 0,0 0 0,1 0 0,-1-1 0,9-2 0,-10 0-114,0 0 1,0 0-1,0 0 0,-1 0 0,1-1 1,-1 0-1,0 0 0,-1 0 0,1-1 1,-1 0-1,4-7 0,5-8-6712</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37.822"/>
    </inkml:context>
    <inkml:brush xml:id="br0">
      <inkml:brushProperty name="width" value="0.05" units="cm"/>
      <inkml:brushProperty name="height" value="0.05" units="cm"/>
      <inkml:brushProperty name="color" value="#FFFFFF"/>
    </inkml:brush>
  </inkml:definitions>
  <inkml:trace contextRef="#ctx0" brushRef="#br0">1 0 24575,'0'26'0,"2"-1"0,9 49 0,-8-62 0,0 1 0,1-1 0,0 1 0,1-1 0,1-1 0,0 1 0,11 17 0,-15-26-65,0-1 0,1 1 0,-1-1 0,0 1 0,1-1 0,0 0 0,-1 0 0,1 0 0,0 0 0,0-1 0,0 1 0,0-1 0,0 0 0,0 1 0,1-1 0,-1-1 0,0 1 0,1 0 0,-1-1 0,5 0 0,7-2-6761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38.007"/>
    </inkml:context>
    <inkml:brush xml:id="br0">
      <inkml:brushProperty name="width" value="0.05" units="cm"/>
      <inkml:brushProperty name="height" value="0.05" units="cm"/>
      <inkml:brushProperty name="color" value="#FFFFFF"/>
    </inkml:brush>
  </inkml:definitions>
  <inkml:trace contextRef="#ctx0" brushRef="#br0">32 17 24575,'-3'-3'0,"-4"-1"0,-4 0 0,3 1 0,6 1 0,6 3 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38.518"/>
    </inkml:context>
    <inkml:brush xml:id="br0">
      <inkml:brushProperty name="width" value="0.05" units="cm"/>
      <inkml:brushProperty name="height" value="0.05" units="cm"/>
      <inkml:brushProperty name="color" value="#FFFFFF"/>
    </inkml:brush>
  </inkml:definitions>
  <inkml:trace contextRef="#ctx0" brushRef="#br0">203 329 24575,'1'-15'0,"-1"9"0,0-1 0,0 1 0,0-1 0,-1 1 0,-2-9 0,3 13 0,-1 0 0,0 1 0,0-1 0,1 0 0,-1 1 0,0-1 0,0 1 0,0-1 0,-1 1 0,1 0 0,0-1 0,0 1 0,-1 0 0,1 0 0,-1 0 0,1 0 0,-1 0 0,1 0 0,-1 0 0,0 1 0,1-1 0,-1 0 0,-3 0 0,0 0 0,0 0 0,0 0 0,-1 1 0,1-1 0,0 1 0,0 0 0,0 0 0,0 1 0,0 0 0,0 0 0,0 0 0,0 0 0,0 1 0,0 0 0,0 0 0,1 0 0,-1 1 0,1-1 0,-1 1 0,1 0 0,0 0 0,0 1 0,-3 3 0,1 0 0,1 0 0,0 0 0,1 0 0,-1 0 0,2 1 0,-1 0 0,1-1 0,0 1 0,0 1 0,1-1 0,1 0 0,-1 1 0,0 11 0,2-15 0,0-1 0,-1 1 0,2-1 0,-1 1 0,1-1 0,-1 1 0,1-1 0,0 1 0,1-1 0,-1 0 0,1 1 0,3 6 0,-3-10 0,-1 1 0,1 0 0,-1 0 0,1-1 0,0 1 0,0-1 0,0 0 0,0 1 0,0-1 0,0 0 0,0 0 0,0 0 0,0 0 0,0-1 0,0 1 0,1 0 0,-1-1 0,0 0 0,1 1 0,-1-1 0,0 0 0,1 0 0,-1-1 0,0 1 0,0 0 0,4-2 0,1 0 0,0 0 0,0 0 0,0-1 0,-1 0 0,1 0 0,-1-1 0,0 0 0,0 0 0,0 0 0,-1-1 0,1 0 0,-1 0 0,0 0 0,4-7 0,0 1 0,-2 0 0,1-1 0,-2 0 0,1 0 0,-2 0 0,7-22 0,-7 15 0,0 0 0,-2 0 0,-1 0 0,0-1 0,-1 1 0,-2-21 0,-2 4 0,-2-1 0,-12-42 0,95 292 0,-29-56-1365,-36-117-5461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39.359"/>
    </inkml:context>
    <inkml:brush xml:id="br0">
      <inkml:brushProperty name="width" value="0.05" units="cm"/>
      <inkml:brushProperty name="height" value="0.05" units="cm"/>
      <inkml:brushProperty name="color" value="#FFFFFF"/>
    </inkml:brush>
  </inkml:definitions>
  <inkml:trace contextRef="#ctx0" brushRef="#br0">76 87 24575,'41'26'0,"-36"-24"0,-1-1 0,1-1 0,-1 1 0,1-1 0,-1 1 0,1-1 0,-1-1 0,1 1 0,-1-1 0,1 1 0,-1-1 0,1-1 0,-1 1 0,4-2 0,-4 1 0,-2 1 0,1 0 0,0-1 0,0 0 0,0 1 0,-1-1 0,1 0 0,-1-1 0,4-2 0,-5 4 0,0-1 0,-1 1 0,1 0 0,0-1 0,0 1 0,-1-1 0,1 1 0,-1-1 0,1 1 0,-1-1 0,1 1 0,-1-1 0,0 1 0,0-1 0,0 1 0,0-1 0,0 0 0,0 1 0,-1-3 0,0 1 0,0 0 0,0 0 0,-1 0 0,1 1 0,-1-1 0,0 1 0,0-1 0,0 1 0,0-1 0,0 1 0,0 0 0,-1 0 0,1 0 0,-1 0 0,1 0 0,-1 1 0,0-1 0,0 1 0,1 0 0,-1 0 0,-4-1 0,0 0 0,1 0 0,-1 0 0,0 1 0,0 0 0,1 1 0,-1-1 0,0 1 0,-11 2 0,13-1 0,1 0 0,-1 0 0,1 0 0,-1 1 0,1 0 0,0 0 0,0 0 0,0 0 0,0 1 0,0-1 0,0 1 0,1 0 0,-1 0 0,-5 7 0,5-4 0,0 0 0,0 0 0,1 0 0,0 0 0,0 0 0,0 1 0,1 0 0,0-1 0,-1 9 0,1-2 0,0 0 0,1 0 0,1-1 0,0 1 0,1 0 0,0 0 0,1-1 0,1 1 0,0-1 0,7 19 0,-7-24-80,0 0 0,1 0-1,0 0 1,0 0 0,0-1-1,1 1 1,0-1 0,1 0-1,-1-1 1,1 1 0,0-1 0,0 0-1,1-1 1,-1 0 0,1 0-1,12 5 1,6-1-6746</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39.797"/>
    </inkml:context>
    <inkml:brush xml:id="br0">
      <inkml:brushProperty name="width" value="0.05" units="cm"/>
      <inkml:brushProperty name="height" value="0.05" units="cm"/>
      <inkml:brushProperty name="color" value="#FFFFFF"/>
    </inkml:brush>
  </inkml:definitions>
  <inkml:trace contextRef="#ctx0" brushRef="#br0">16 1 24575,'-1'0'0,"0"0"0,1 0 0,-1-1 0,1 1 0,-1 0 0,1 0 0,-1 0 0,0 0 0,1 1 0,-1-1 0,1 0 0,-1 0 0,1 0 0,-1 0 0,1 1 0,-1-1 0,0 0 0,1 0 0,0 1 0,-1-1 0,1 0 0,-1 1 0,1-1 0,-1 1 0,1-1 0,0 0 0,-1 1 0,1-1 0,-1 2 0,4 15 0,1-4 0,0 8 0,4 10 0,-2 0 0,-1 1 0,0 48 0,0-100 0,2 0 0,-1 0 0,17-30 0,-16 34 0,1 0 0,17-24 0,-22 35 0,0 1 0,1 0 0,-1 0 0,1 0 0,0 1 0,0-1 0,0 1 0,0 0 0,1 0 0,-1 1 0,1-1 0,0 1 0,7-3 0,-11 5 0,1 0 0,0-1 0,0 1 0,0 0 0,-1 0 0,1 0 0,0 1 0,0-1 0,-1 0 0,1 1 0,0-1 0,0 1 0,-1 0 0,1-1 0,-1 1 0,1 0 0,0 0 0,-1 0 0,0 0 0,1 0 0,-1 0 0,0 1 0,1-1 0,-1 0 0,0 1 0,0-1 0,0 1 0,0-1 0,1 3 0,3 5 0,-1 1 0,0 0 0,6 18 0,-8-19 0,5 16 88,-1 1-1,1 25 1,3 10-1716,-6-42-5198</inkml:trace>
</inkml:ink>
</file>

<file path=ppt/ink/ink2.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5-04-23T03:53:05.405"/>
    </inkml:context>
    <inkml:brush xml:id="br0">
      <inkml:brushProperty name="width" value="0.05292" units="cm"/>
      <inkml:brushProperty name="height" value="0.05292" units="cm"/>
      <inkml:brushProperty name="color" value="#FFFF00"/>
    </inkml:brush>
  </inkml:definitions>
  <inkml:trace contextRef="#ctx0" brushRef="#br0">6772 3412 0,'0'0'16,"-27"-66"-1,27 53 1,-13 0-16,39 277 94,-26-211-94,14 13 15,-14 146 1,13-133-16,-13-26 0,0 13 16,0-13-16,0 93 15,0-120 1,0 40 0</inkml:trace>
  <inkml:trace contextRef="#ctx0" brushRef="#br0" timeOffset="1302.66">6692 3716 0,'0'0'0,"-13"14"16,0-14-16,0 0 16,-27 13-1,80-13 16,52-13-15,199-27 0,-26 14-1,211-27 1,-384 53 0,80-27-1,-145 27 1,-27-13-16,-40-27 15</inkml:trace>
  <inkml:trace contextRef="#ctx0" brushRef="#br0" timeOffset="1678.56">7658 3042 0,'0'0'0,"13"-13"15,13 66 32,-26-14-31,14 1-16,65 423 31,-66-371-15,0-12-16,14 303 31,-27-317-31,13-13 16,-13 0-16,0-13 15,0-14-15,13 14 32,-13-66-32,0-14 15</inkml:trace>
  <inkml:trace contextRef="#ctx0" brushRef="#br0" timeOffset="2910.78">21783 2936 0,'0'0'0,"-13"-13"31,26 26-31,0 0 16,106 265 15,-79-185-31,-1-1 15,133 292 1,-132-305 0,66 212 15,-93-278-31,27-52 31,145-411 0,-145 331-31,-1 0 16,146-410 15,-132 463 1,-53 79-32,0 0 15,0 14-15,-13 26 16</inkml:trace>
  <inkml:trace contextRef="#ctx0" brushRef="#br0" timeOffset="4956.76">2341 6348 0,'-26'-92'31,"52"184"-31,-39-92 31,26 53-31,0 13 0,0 14 16,54 409 15,-28-40 0,-39-224 1,13-211-32</inkml:trace>
  <inkml:trace contextRef="#ctx0" brushRef="#br0" timeOffset="5675.08">2315 6216 0,'0'0'0,"-14"-106"31,28 93-31,12 0 0,146-14 31,-80 27-31,437 0 32,424 27-1,-834-27-31,264 0 31,-330 0-31,27 26 31,-94-26-31,-65 106 32,53-53-32,12 0 0,-12 158 31,39 332 0,27-107 0,-27-158 1,-13-239-32,0 1 0,0 0 15,0-14-15,0 1 16,-13-1 15,-14-26-31,14-13 0,-146-67 16,-277 14 15,304 66-15,-450-13-1,436 13 1,14 13-16,26 1 16,0-1-16,27 0 0,0 0 15,-54 27 1,133-27-1,14-13-15</inkml:trace>
  <inkml:trace contextRef="#ctx0" brushRef="#br0" timeOffset="6593.81">3095 6837 0,'0'0'0,"13"-26"16,-13 13 15,13 26-15,14 53-1,-27-26 1,13-14-16,13 107 15,-26-94-15,14 80 32,-14-92-32</inkml:trace>
  <inkml:trace contextRef="#ctx0" brushRef="#br0" timeOffset="6873.46">3571 6718 0,'0'0'0,"13"27"16,-13-14-16,-40 146 31,27-106-16,-40 145 1,40-145-16,13 0 16,-13 92 15,26-145-31</inkml:trace>
  <inkml:trace contextRef="#ctx0" brushRef="#br0" timeOffset="7074.67">3809 6930 0,'0'0'0,"13"0"16,0 106 15,1-80-31,-14 14 15,0-14-15,13 146 16</inkml:trace>
  <inkml:trace contextRef="#ctx0" brushRef="#br0" timeOffset="9197.67">5727 6189 0,'0'0'0,"0"-26"32,0 39-32,13 14 0,-13 12 15,0 14-15,13 304 31,-26 225 1,0-159-1,13-356-31,-27 65 31,54-79 0,171-53 1,411 0-1,-438 0-31,583 13 31,-555-13-31,409 0 31,-343-53-15</inkml:trace>
  <inkml:trace contextRef="#ctx0" brushRef="#br0" timeOffset="9796.95">5700 6242 0,'-13'-13'0,"26"26"15,-39-52-15,26 25 0,0 1 16,106-26 0,-40 39-1,13-14-15,781-25 32,-675 39-17,489-27 1,-528 27-1,-14-13-15,159 0 16,-225 13 0,-13 0-16,27 26 15,-80 14 1,0-14-16,0 120 16,-14-80-1,14 265 1,0-239-1,27 318 1,-27-304 0,13-14-16,0 120 15,-13-159 1,0 0-16,0-13 0,0-14 16,0-13-16,0 27 15,0-53 1</inkml:trace>
  <inkml:trace contextRef="#ctx0" brushRef="#br0" timeOffset="10343">6467 6626 0,'0'0'15,"0"-27"1,0 80 15,0 13-15,0-26-16,14 172 31,-1-186-31,-13 14 16,0-14-16</inkml:trace>
  <inkml:trace contextRef="#ctx0" brushRef="#br0" timeOffset="11576.58">6190 6732 0,'0'0'0,"0"-14"16,-14 14-16,41-52 31,-14 38-31,14 1 15,158-27 17,26 186-1,-290 65 0,-93-25 0,146-173-31,12 13 16,1-26-16,66-26 31,172-53 1,0 52-1,-146 40 0,-79 1-31</inkml:trace>
  <inkml:trace contextRef="#ctx0" brushRef="#br0" timeOffset="11889.61">7221 6679 0,'0'-40'32,"0"80"-32,-13-27 31,13 27-31,-13-1 15,-67 279 17,67-239-32,0-13 0,0-13 15,0 0-15,13-13 0,0-1 16</inkml:trace>
  <inkml:trace contextRef="#ctx0" brushRef="#br0" timeOffset="12249.83">7274 7102 0,'0'-26'0,"0"52"0,0-66 16,0 27-16,13 0 16,106-40 15,-79 53-31,0 0 0,13 0 15,-14 13-15,27 80 32,-66-54-32,-92 120 31,52-119-31,14-14 0,-14 1 16,-13 52 15,238-53-16,-105-26 1,197 0 0,-224 0-1,-13-13-15,26 13 16,-66-13 0</inkml:trace>
  <inkml:trace contextRef="#ctx0" brushRef="#br0" timeOffset="13350.64">10078 6031 0,'-13'-13'15,"26"26"-15,-26-40 0,0 27 0,52 93 31,-26-40-15,1 13-16,25 212 16,-25-159-16,-1 0 15,-13 251 1,0-251-16,0-13 16,-13 0-16,-40 264 31,39-317-31,1 92 31,79-92 0,-26-53-31,13 0 16,211-13 0,-145 13-16,27 0 15,370-13 1,-305 26-16,1 0 0,687 66 31,-13-12 0,-476-54 1,-383-53-1,-40 14-31,-106-133 31,79 93-31,0 0 16,-92-529 15,119 489-31,13-13 16,66-450 15,-26 278 0,-40 252-31,-14-1 16,-91-39-1,38 52-15,1 27 16,-264 0 0,171 13-16,-13 1 0,-13-1 15,-992 40 16,939-53-31,-490 39 32,623-39-32,-81 40 15</inkml:trace>
  <inkml:trace contextRef="#ctx0" brushRef="#br0" timeOffset="13903.03">10951 6851 0,'0'0'0,"0"-106"31,13 79-31,14 1 0,12 13 16,160-40 15,-120 106 0,-79-27-31,-26 67 31,-54-14 1,67-66-32,13 1 15,66 25 17,-39-26-32,105 54 31,-66 38-16,-79-91 1,-27 12-16,-105 27 31,92-40-31,-13 0 0,-106-26 32,145 0-32</inkml:trace>
  <inkml:trace contextRef="#ctx0" brushRef="#br0" timeOffset="14091.88">11837 6652 0,'13'119'31,"-26"-238"-31,13 291 0,-13-119 0,0 0 15,-1 13-15,-25 199 32,25-199-32,14 0 0</inkml:trace>
  <inkml:trace contextRef="#ctx0" brushRef="#br0" timeOffset="14531.48">12181 7168 0,'0'-53'0,"0"106"0,0-145 15,0 52-15,0 0 0,79-13 32,-39 53-17,0 0-15,132 13 16,-80 27-1,-13 0 1,-65 66 0,-28-67-16,-12-12 15,-159 92 17,172-106-17,39 13 1,-13-12-16,106 39 31,-79-27-15,-14 0-16,1 41 15,-27-41 1,-27-13-16,-369 40 31,211-53-15</inkml:trace>
  <inkml:trace contextRef="#ctx0" brushRef="#br0" timeOffset="18377.48">2632 9892 0,'0'0'0,"-13"66"31,13-39-31,-40 185 31,80 211-15,-40-331-1,26 318 17,-26-304-32,13-13 0,1-14 15,-1-13-15,53 146 16,-26-173-1,211 41 17,-132-80-32,13 0 0,40 0 15,27 0-15,911-40 32,-752 40-32,38 0 0,1 0 15,1375 40 1,-1309-27-1,-13 0-15,1322 66 16,67-26 15,-1548-53-15,621-39 0,-753 25-1,251-65 1,-344 66-1,-26-14-15,79-78 32,-93 65-32,1-145 15,-14 132 1,-13-212 15,0 213-31,-13-134 16,-1 147-1,14 12-15,-26-26 16,26 27 0,0 13-16,-13-40 15,13 26 1,-27-26 0,14 27-1,-119-40 1,66 53-1,-27-1-15,-357-38 16,239 25 0,-41 1-16,-634-27 15,516 40 1,-14-1-16,-898 1 16,805 13-16,1 13 15,-1481 27 1,1481-14-1,-1720 54 17,1971-67-17,54-13-15,-187 13 16,345-13 0</inkml:trace>
  <inkml:trace contextRef="#ctx0" brushRef="#br0" timeOffset="18921.43">6414 11003 0,'14'-39'16,"-28"78"-16,54-171 15,-40 106-15,0 12 16,-13 1-1,-119 251 17,118-172-17,1 0-15,26 186 32,14-226-32,-1 1 15,80-14 1,-66-26-16,-14-14 15,80-105 1,-79 105 0,-1-39-1,-26 159 17,0-67-17,0 14-15,13 53 16,0-67-16</inkml:trace>
  <inkml:trace contextRef="#ctx0" brushRef="#br0" timeOffset="19238.43">7049 11241 0,'0'-39'15,"0"78"-15,-13-92 0,13 27 0,-26 52 31,-1 159 1,27-158-32,40 39 31,39-92 0,-66 12-31,1-12 16,-1-80-1,-13 80-15,0-1 16,-13-52 0</inkml:trace>
  <inkml:trace contextRef="#ctx0" brushRef="#br0" timeOffset="19762.53">7750 11202 0,'0'0'0,"13"-27"16,-13 1-16,0 12 0,0-12 15,0-14 1,0 54 0,0 105-1,0-67 1,40 120-1,-40-145-15,13-14 16,-13 0 0,0-39-16,0 13 15,-39-106 1,25 66-16,1-13 16,0-146-1,145-79 16,-52 291-15,25 66 0,-78-26-16,-1 13 15,-26 92 1,-13-105-16,0 13 16,-80 66-1,80-93 1,0 14 15,26-27-31,0 0 16,40 53-1,-26-39-15,-14-1 16,66 41 0</inkml:trace>
  <inkml:trace contextRef="#ctx0" brushRef="#br0" timeOffset="20470.7">8412 11096 0,'-14'-13'0,"28"26"0,-41-26 16,14 13-16,0 13 0,-27 53 31,40 79 0,13-118-31,53 39 32,-52-66-32,-1 0 15,0 0-15,13-119 32,-26 79-32,0 1 15,-66-80 16,40 119-31,-1-14 32,107 41-1,39-27 0,-106 0 0,-13 66 1,13 93-1,-13-120-31,93 54 31,13-133 0,-80 27-31,-13-14 0,1-12 16,38-107 15,-52 133 1,14 106-1,-14-67-31,13 1 15,66 52 17,-66-79-17</inkml:trace>
  <inkml:trace contextRef="#ctx0" brushRef="#br0" timeOffset="21333.96">9179 10977 0,'-27'-106'31,"27"93"-31,27 132 0,-67-225 31,40 132-31,0 14 0,0 0 16,26 224 15,-12-224-31,-1 92 32,-13-119-32,0 14 31,-40-120 0,1 1 0,52 78 1,93 14-1,105-13 0,-171-13-31,39-67 31,-105-39 1,13 119-32,-1 13 0,-65 92 31,66 107 0,92-120-15</inkml:trace>
  <inkml:trace contextRef="#ctx0" brushRef="#br0" timeOffset="21629.55">9721 11069 0,'26'-119'31,"-52"238"-31,66-238 32,-40 146-32,13 26 0,-13 0 15,13-1-15,13 147 32,-26-160-32,0-12 0,0-14 15,0-39 1,0-1-1,0-12-15,0-160 16,14 146 0,25-52 15,-25 118-31,-14 13 0,0 67 16</inkml:trace>
  <inkml:trace contextRef="#ctx0" brushRef="#br0" timeOffset="22028.06">7711 12894 0,'26'-158'31,"-52"316"-31,65-369 0,14 131 31,-40 107-31,1 26 0,-1 13 16,40 450 15,-40-397-31,13 291 16,-26-331 0,14-26-16,-14-13 15,0-14-15</inkml:trace>
  <inkml:trace contextRef="#ctx0" brushRef="#br0" timeOffset="22385.22">7935 12617 0,'0'0'0,"-26"-14"15,13 14-15,-14 0 16,-92 80-1,93-41 1,-1-12-16,-12-1 16,12 1-16,-79 52 31,93-79-31,0-53 31,26 27-31,14-14 0,131-185 16,94 93 31,-199 158-47,-14 14 0,80 158 15,-79-105 1,-14-14-16</inkml:trace>
  <inkml:trace contextRef="#ctx0" brushRef="#br0" timeOffset="23272.43">7420 10302 0,'0'0'0,"13"0"16,-26-13 31,-1 0-32,-131-119 1,79 79 0,-14-13-16,-25-14 15,-662-369 1,568 356-1,14 0-15,-384-158 16,397 185-16,14 0 16,-279-132-1,371 171 1,-27-26 0,107 53-1,-1 0-15</inkml:trace>
  <inkml:trace contextRef="#ctx0" brushRef="#br0" timeOffset="23596.55">5277 8834 0,'0'0'0,"0"-39"15,-13 25-15,-53-52 16,26 53 0,0 13-16,-26 0 15,13 0-15,-224 13 16,224 1 0,-53-14-1,66 0-15,27 26 16,26-26-1,225 159 1,-158-106 0,197 185-1</inkml:trace>
  <inkml:trace contextRef="#ctx0" brushRef="#br0" timeOffset="24062.63">7777 10448 0,'0'0'0,"-14"-13"16,14-14-1,14 14 1,25-66 0,-39 39-1,14-198 1,-14 158-1,-67-356 1,41 304 0,0 13-16,-14 0 15,-92-397 1,118 450 0,1 13-16,0 13 15,13 27-15,13 26 16,0 14-1,14 12-15</inkml:trace>
  <inkml:trace contextRef="#ctx0" brushRef="#br0" timeOffset="24472.76">7327 9006 0,'0'0'0,"-13"0"16,-14 0-1,27 14 1,14-54 15,-14 13-15,13 1-16,0-80 15,0 53 1,27-158 0,-27 158-1,40-66 1,-26 119-16,78 92 31,67 186 0</inkml:trace>
  <inkml:trace contextRef="#ctx0" brushRef="#br0" timeOffset="25033.05">9575 10104 0,'0'0'0,"0"13"31,0 0-15,27-39 15,-1 13-15,14-27-16,132-119 16,-79 80-16,12-14 15,292-237 1,-265 211-16,1 0 15,210-199 1,-197 173 0,-40 26-1,-93 119 1,-39 79 15,26-39-15</inkml:trace>
  <inkml:trace contextRef="#ctx0" brushRef="#br0" timeOffset="25330.8">11083 8636 0,'0'0'0,"-26"-13"0,-27-40 16,40 40-1,-1 13-15,1-14 0,53-12 32,-14 26-17,14-13-15,185-27 32,-186 27-32,1 13 15,39 0 1,-65 13-16,-1 27 15,-40 277 1,-25-66 0</inkml:trace>
  <inkml:trace contextRef="#ctx0" brushRef="#br0" timeOffset="27755.66">2434 10474 0,'0'0'0,"185"40"31,-93-40-16,464 13 1,237-53 15,-475 14 1</inkml:trace>
  <inkml:trace contextRef="#ctx0" brushRef="#br0" timeOffset="30006.87">4047 15023 0,'0'0'0,"0"-26"16,27 79 31,-14-27-32,26 160 17,-25-147-32,-14 14 0,13 79 15,-13-105 1,0-1-16,13 27 16</inkml:trace>
  <inkml:trace contextRef="#ctx0" brushRef="#br0" timeOffset="30366.81">4510 15103 0,'0'0'0,"0"-40"0,0 14 16,-13 39-1,0 13 1,-40 146-1,53-132 1,0 0-16,26 105 31,1-132-31,92 14 16,-93-40 0,93-93-1,-106 66 1,-13-158-1,-13 158 1,-66-53 0,52 93-1,-52 27 1</inkml:trace>
  <inkml:trace contextRef="#ctx0" brushRef="#br0" timeOffset="30738.33">5118 15116 0,'0'0'0,"0"-13"16,0 0-1,0 26 1,0 0-16,0 80 15,0-54 1,40 80 0,-27-92-1,80-1 1,-67-39 0,80-66-1,-79 39 1,-1 14-16,0-94 15,-26 94 1,0-14-16,-39-26 16,26 66-1,-14 0-15,-26 0 16</inkml:trace>
  <inkml:trace contextRef="#ctx0" brushRef="#br0" timeOffset="31111.07">5740 15090 0,'0'0'16,"26"-27"-16,-12 14 0,-14 0 15,-27-40 1,1 53-1,-40 13 1,39 13 0,14 67-1,26-80 1,119 93 0,-92-93-1,0 1-15,-1 12 16,28 40-1,-94-53 1,-13 14-16,-251 12 31,225-25-31,13-14 16</inkml:trace>
  <inkml:trace contextRef="#ctx0" brushRef="#br0" timeOffset="32767.91">6454 15063 0,'-172'13'32,"344"-26"-32,-516 66 31,331-53-31,0 0 0,-14 13 31,411 14 0,727-41 1,410-38-1,-1243 38-31,621-39 31,-754 27-31,226-27 31,-318 27 1,-67 26-32,1 0 15,-26 0 1,25 0-16,-39 0 31</inkml:trace>
  <inkml:trace contextRef="#ctx0" brushRef="#br0" timeOffset="33090.07">10594 14614 0,'-53'-27'31,"40"27"-31,79 27 0,-119-54 31,225 93 1,-119-39-32,158 78 31,-118 94 0,-106-160-31,-14 1 16,-290 159 15,251-173-31,13 0 0,0-12 16,26-1-16</inkml:trace>
  <inkml:trace contextRef="#ctx0" brushRef="#br0" timeOffset="33624.87">12035 14772 0,'0'0'0,"0"-66"31,0 119 0,14 172 1,-14-159-32,0-13 0,0 0 15,0-14-15,0 80 32</inkml:trace>
  <inkml:trace contextRef="#ctx0" brushRef="#br0" timeOffset="34032.9">12340 14852 0,'0'-27'31,"0"54"-31,-53-27 31,39 26-31,14 0 16,0 160 15,14-147-31,-1-12 16,119 52 15,-105-105-31,-1 12 15,14-210 17,-120 78-1,-25 146 0,91 0-31,14 13 0,0 1 16</inkml:trace>
  <inkml:trace contextRef="#ctx0" brushRef="#br0" timeOffset="34404.15">12922 14838 0,'-27'-26'31,"14"26"-31,53 26 0,-80-39 16,27 13-16,13 27 16,-40 92-1,27-80 1,39 107 0,-13-133-16,1 13 15,52-12 1,-40-14-1,1-14-15,-1-12 0,14-133 32,-40 120-32,-13-1 15,-54-53 1,41 80-16,0 0 16,-67 39-1,66-12 1</inkml:trace>
  <inkml:trace contextRef="#ctx0" brushRef="#br0" timeOffset="34891.21">13609 14852 0,'0'0'0,"-13"-14"16,0 1-16,-14 26 31,27 1-16,-13 12-15,-40 80 16,40-80-16,0 27 16,39 119 15,1-159-31,-14 1 16,79-28-1,-65 1-15,-1 0 16,27-67-1,-53 41-15,0 12 16,-39-105 0,12 119-1,-79-27 1,93 40 0,-13 0-1</inkml:trace>
  <inkml:trace contextRef="#ctx0" brushRef="#br0" timeOffset="35275.26">14085 14825 0,'0'-13'0,"0"26"0,-26-26 31,13 26-16,13 14-15,-27 105 32,27-106-32,13 1 15,14 65 1,-1-79-16,-12 1 16,52 12-1,-40-26-15,1-13 16,26-53-1,-80-146 17,14 173-17,-66-41 1,39 67 0,27 39-1,13-12-15</inkml:trace>
  <inkml:trace contextRef="#ctx0" brushRef="#br0" timeOffset="35665">14892 14852 0,'0'0'16,"13"-14"-16,-13 1 15,-66 40 17,53-14-32,0 0 15,-14 80 1,27-67-16,0 14 0,40 39 31,132-39 0,-132-54-31,-14-12 16,67-172 15,-173 13 1,54 185-32,-1 0 15,1 0-15,-53 52 16</inkml:trace>
  <inkml:trace contextRef="#ctx0" brushRef="#br0" timeOffset="42219.01">4444 7406 0,'0'0'31,"13"27"-31,0-27 31</inkml:trace>
  <inkml:trace contextRef="#ctx0" brushRef="#br0" timeOffset="42547.71">4946 7552 0,'-13'13'0,"26"-26"0,-26 39 62,40-26-30,-14-13 14</inkml:trace>
  <inkml:trace contextRef="#ctx0" brushRef="#br0" timeOffset="42751">5396 7485 0,'13'14'31,"-26"-28"-31,40 28 31,-14-14 1</inkml:trace>
  <inkml:trace contextRef="#ctx0" brushRef="#br0" timeOffset="43344.26">8650 7552 0,'0'0'16,"0"13"-16,13-13 62,27 0-15</inkml:trace>
  <inkml:trace contextRef="#ctx0" brushRef="#br0" timeOffset="43524.53">9417 7591 0,'0'0'0,"13"-13"62</inkml:trace>
  <inkml:trace contextRef="#ctx0" brushRef="#br0" timeOffset="43652.33">9655 7578 0,'0'0'0,"0"-13"15</inkml:trace>
  <inkml:trace contextRef="#ctx0" brushRef="#br0" timeOffset="43801.72">9959 7565 0,'0'0'0,"13"0"16</inkml:trace>
  <inkml:trace contextRef="#ctx0" brushRef="#br0" timeOffset="44327.65">14244 8041 0,'-13'0'15,"26"0"-15,-53 0 31,54 0-31,-1 0 16</inkml:trace>
  <inkml:trace contextRef="#ctx0" brushRef="#br0" timeOffset="44490.01">14945 8107 0,'13'-13'0,"-26"26"0,26-39 15,14 12 1</inkml:trace>
  <inkml:trace contextRef="#ctx0" brushRef="#br0" timeOffset="44654.05">15487 8133 0,'0'0'0,"14"0"16,-1 0 0</inkml:trace>
  <inkml:trace contextRef="#ctx0" brushRef="#br0" timeOffset="50250.45">22510 11506 0,'0'0'0,"0"-13"0,-13-1 31,39 120 1,-26-53-32,40 291 31,-27-225-31,-13 26 0,14 292 31,-14-292-31,-14-13 0,1 1 0,0-14 16,-53 291 15,52-318-31,-12 1 0,13-14 16,0 14-16,-1-14 0,1-13 15,13 0-15,-13 93 32,13-133-32,0 1 0,0-1 0,0-12 15,0-1 1,13-13-1,40-27 1,-13 14 0,290-27-1,-197 27 1,740 13 0,66 40 15,-781-27-16,279 0 1,-371-13 0,26-26-1,-92 13 1,-13-1-16,-40-38 16</inkml:trace>
  <inkml:trace contextRef="#ctx0" brushRef="#br0" timeOffset="51092.02">22669 11559 0,'-13'-14'16,"26"28"-16,-53-41 0,27 14 0,0 0 15,-14-14 1,54 27 0,-1 0-16,292 0 15,-186 0 1,27 0-16,396-13 15,-357 0 1,1 13-16,-1-13 16,450-14-1,-529 27 1,-13 0-16,172-13 16,-238 13-1,39 13 1,-92 80 15,-1-54-15,-12 14-16,-14 146 15,27-107 1,0 1-16,13 13 0,-13 13 16,-1 0-16,14 0 15,-52 476 1,38-489-1,-12 237 1,26-276 0,0 197-1,0-224 1,0 92 0,0-106-1,0-12 1,-13-14 31</inkml:trace>
  <inkml:trace contextRef="#ctx0" brushRef="#br0" timeOffset="53310.61">23198 12656 0,'0'0'0,"-27"-26"31,27 13-15,53-93 15,-39 93-31,12-14 0,-13 14 16,14 0-16,52 26 31,-52 13-31,-14-12 16,0 131 15,-13-132-31,-13-13 15,-27 13 1,-66-52 15,93 26-15,26-80 0,0 67-16,1 12 15,52 1 16,-40 238 1,-39-172-17,-106 145 17,93-185-32,-1 1 15,-105-14 16,119-14-31,13 1 0,0-13 16,53-40 15,-27 66-31,53 53 32,-52-27-32,26 80 31,13-27 0</inkml:trace>
  <inkml:trace contextRef="#ctx0" brushRef="#br0" timeOffset="55494.69">23740 12550 0,'0'0'0,"0"-13"15,0-13-15,0-40 32,0 79-17,-26 79 16,26-65-15,-27 79 0,14-93-1,13 0-15,0 0 16,13 14 0,0-14-1,93 14 1,-79-14-1,-1 0-15,14 80 16,-40-67 0,0 14-16,-13-14 15,-1 1-15,-78 25 16</inkml:trace>
  <inkml:trace contextRef="#ctx0" brushRef="#br0" timeOffset="55674.75">23674 12418 0,'26'-39'0,"-52"78"0,66-118 16,-1 52-16,-12 14 16,118 0-1,-118 26 1,-1-13-16,27 27 15</inkml:trace>
  <inkml:trace contextRef="#ctx0" brushRef="#br0" timeOffset="56047.03">24256 12405 0,'0'0'0,"-13"53"31,-14-27-31,14 1 0,0 12 16,-80 186 15,93-66 1,93-93-17,-80-66 1,93-66 15,-80 40-31,14-80 31,-106 66 1,53 53-32,-67 53 31,80-13-16</inkml:trace>
  <inkml:trace contextRef="#ctx0" brushRef="#br0" timeOffset="56611.91">24653 12577 0,'0'0'0,"0"-159"31,-13 252 1,-54 237-1,67-277-31,-13 53 31,13-93-31,13-26 31,54-185 1,-54 145-32,13 0 0,40-119 31,-52 159-31,12 66 31,-26-27-31,0 1 16,0 131 15,13-131-15,0-27-1,27-53 1,-27 26 0,14 1-16,52-106 15,-52 118 1,12 54-1,-39-13 1,14 184 0,-14-158-1,0-13-15,0 13 0,0-14 16</inkml:trace>
  <inkml:trace contextRef="#ctx0" brushRef="#br0" timeOffset="75615.1">22484 11493 0,'13'0'78,"-13"-40"47,-13-106-94,13 107-31,-14-14 0,1-132 16,13 105-1,0 14-15,-26-251 32,26 237-32,-40-237 31,27 224-31,-40-250 31,40 263-31,-14-184 31,14 198-31,13-133 32,-13 27-1,13 146-31,13-1 31,0 41 125,106 39-124,-66-40-32,304 40 15,-238-53 1,516 66 0,-450-53-1,1 14-15,541 25 31,-555-38-31,-13-1 0,-27 0 16,278 14 15,-357-27 1,-53 13-1,0 13 0,0-13-15,-13 106-1,13 120 17,0-160-17,13 199 1,-13-212-1,0 0-15,0 106 16,0-119 0,0 0-16,0-1 0,-13-12 15,13 13-15,0 0 16,-27 159 0,27-173-1,0 107 1,0-120-1,0 80 1,0-80 0,0-12-16,0 38 15,0-38 1,0-1-16,13 0 16,1 53-1,-1-39 16,-13-14-15,13-40 31</inkml:trace>
  <inkml:trace contextRef="#ctx0" brushRef="#br0" timeOffset="77441.71">22365 8993 0,'13'0'15,"-26"0"-15,-1-40 32,14 27-32,0 0 15,-13-53 1,13-119 15,0 132-31,0 0 0,13-13 16,54-278 15,-41 251-31,14 14 16,-14 0-16,212-450 31,-66-66 0,-79 118 0,-93 385-31,13 13 16,0-199 0,-13 212-16,0 0 15,0-172 16,0 92 1,13 133-32,-13 0 0,0-1 15,0-25 17,0 52 14,27 13-14,-14-12-32,0-1 15,67 53 17,-54-40-32,1-12 15,92 65 1,-66-53-16,79 41 15,370 131 17,80-39-1,-158-93 0,-358-66-31,-13 0 0,-14 13 16,80-13 15,-106 0 0,-13 13 1,27 80-1,-14-54-31,-13 1 0,27 106 31,-1 197 0,-26-263-31,13 12 0,1 1 16,38 383 15,-52-383-31,14-1 16,12 371 15,-13-397-31,-13 0 16,0 14-16,27 237 31,-1-53 0,-26-211-31,0-26 16,27 105-1,-27-105 1,13 39 0,-13-53-16,13 0 15,-13 40 17,0-40-32,13 14 31,-13-54 0</inkml:trace>
  <inkml:trace contextRef="#ctx0" brushRef="#br0" timeOffset="78955.21">23806 10554 0,'-13'0'31,"13"-14"78,0 1-93,13-27-1,1 14 1,-1 0 0,0-14-1,0 27-15,-13-1 16,0 1 0,0-66-1,0 66 1,13-93-1,-13 79 1,0-26 0,0 27 15</inkml:trace>
  <inkml:trace contextRef="#ctx0" brushRef="#br0" timeOffset="79386.67">23648 9998 0,'-14'0'0,"1"0"32,13 13-1,0 1-16,13-14-15,1 0 16,25-53 15,80-106 1,-92 133-17,12-41 1,14 28 15,-53 52-31,14 13 0,-14 14 16,13 0-16,40 132 15,-40-133 1,66 67 0</inkml:trace>
  <inkml:trace contextRef="#ctx0" brushRef="#br0" timeOffset="79975">23978 7975 0,'0'-13'62,"13"-106"-46,1 66-1,-1 0-15,27-199 32,-27 160-32,0-1 0,-13-12 0,0 12 15,0-211 1,0 264-1,-13-26 1,0 132 15</inkml:trace>
  <inkml:trace contextRef="#ctx0" brushRef="#br0" timeOffset="80385.84">23886 6970 0,'0'0'0,"0"-14"16,-14 14-1,28-13 32,-14 0-31,53-80 0,-40 67-1,13-14-15,40-65 16,-39 78-1,-1 1-15,27-27 16,-40 40 0,1 13-16,-14 13 0,13 0 15,0 27-15,0-1 0,1 27 16,105 265 0</inkml:trace>
  <inkml:trace contextRef="#ctx0" brushRef="#br0" timeOffset="85811.79">15990 15632 0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39:55.220"/>
    </inkml:context>
    <inkml:brush xml:id="br0">
      <inkml:brushProperty name="width" value="0.05" units="cm"/>
      <inkml:brushProperty name="height" value="0.05" units="cm"/>
      <inkml:brushProperty name="color" value="#FFFFFF"/>
    </inkml:brush>
  </inkml:definitions>
  <inkml:trace contextRef="#ctx0" brushRef="#br0">119 223 24575,'-32'-9'0,"25"8"0,1-1 0,-1 1 0,0-2 0,1 1 0,-1-1 0,1 0 0,0 0 0,0 0 0,0-1 0,-7-5 0,12 8 0,0 0 0,1 0 0,-1 0 0,0 0 0,0 0 0,1 0 0,-1 0 0,0 0 0,1 0 0,-1 0 0,1 0 0,0-1 0,-1 1 0,1 0 0,0 0 0,0 0 0,0-1 0,0 1 0,0 0 0,0 0 0,0 0 0,0-2 0,1 1 0,0 0 0,0 0 0,0 0 0,0 0 0,0 0 0,0 0 0,0 0 0,1 1 0,-1-1 0,1 0 0,2-1 0,3-3 0,1 1 0,0 0 0,0 0 0,16-7 0,-1 4 0,0 1 0,0 1 0,1 1 0,0 1 0,0 1 0,0 1 0,0 1 0,0 1 0,1 1 0,26 5 0,-43-5 0,0 1 0,0 0 0,0 0 0,0 1 0,-1 0 0,1 1 0,-1-1 0,0 1 0,0 1 0,0-1 0,0 1 0,6 7 0,-9-8 0,0 0 0,-1 0 0,0 1 0,0-1 0,0 1 0,-1 0 0,1 0 0,-1 0 0,0 0 0,-1 0 0,1 0 0,-1 0 0,0 1 0,0-1 0,-1 0 0,1 1 0,-1-1 0,0 0 0,-2 10 0,-1-2 0,0 1 0,-1-1 0,-1 0 0,0 0 0,-1-1 0,0 1 0,-1-1 0,0 0 0,-15 16 0,-3 3 0,-1-2 0,-34 29 0,43-42 0,-1 0 0,-1-1 0,0-1 0,-1-1 0,0-1 0,-31 14 0,51-26 0,0 0 0,0 0 0,0 0 0,0 1 0,-1-1 0,1 0 0,0 0 0,0 0 0,0 0 0,0 0 0,0 0 0,-1 1 0,1-1 0,0 0 0,0 0 0,0 0 0,-1 0 0,1 0 0,0 0 0,0 0 0,0 0 0,0 0 0,-1 0 0,1 0 0,0 0 0,0 0 0,0 0 0,-1 0 0,1 0 0,0 0 0,0 0 0,0 0 0,0 0 0,-1 0 0,1-1 0,0 1 0,0 0 0,0 0 0,0 0 0,-1 0 0,1 0 0,0 0 0,0 0 0,0-1 0,0 1 0,0 0 0,-1 0 0,9-9 0,18-13 0,82-58 0,124-96 0,-163 120 0,75-83 0,-136 131 0,27-33 0,-32 38 0,-1 0 0,0 0 0,0 0 0,0-1 0,-1 1 0,1-1 0,-1 1 0,0-1 0,0 0 0,1-6 0,-2 9 0,0 0 0,0 0 0,0 0 0,0 0 0,-1 0 0,1 0 0,0 0 0,0 0 0,-1 1 0,1-1 0,-1 0 0,1 0 0,-1 0 0,1 1 0,-1-1 0,1 0 0,-1 0 0,0 1 0,1-1 0,-1 1 0,0-1 0,1 0 0,-1 1 0,0-1 0,0 1 0,0 0 0,0-1 0,1 1 0,-1 0 0,0-1 0,0 1 0,0 0 0,0 0 0,0 0 0,0 0 0,-1 0 0,-4 0 0,-1 0 0,1 0 0,0 0 0,-7 2 0,-19 6 0,0 2 0,1 0 0,0 2 0,1 2 0,0 0 0,2 2 0,0 1 0,0 2 0,-37 32 0,51-39 0,1 1 0,0 0 0,0 1 0,1 1 0,1 0 0,1 0 0,0 1 0,-11 25 0,18-34 0,0 0 0,1 1 0,-1-1 0,2 0 0,-1 1 0,1-1 0,0 1 0,1 0 0,-1-1 0,2 1 0,-1 0 0,1-1 0,0 1 0,1 0 0,0-1 0,0 0 0,0 1 0,1-1 0,0 0 0,1 0 0,-1-1 0,1 1 0,5 6 0,2 0 38,1-1 0,0 0 0,0-1 0,1 0 0,1-1 0,0-1 0,0 0 0,29 13 0,2-3-892,82 23 1,-55-23-5973</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40.261"/>
    </inkml:context>
    <inkml:brush xml:id="br0">
      <inkml:brushProperty name="width" value="0.05" units="cm"/>
      <inkml:brushProperty name="height" value="0.05" units="cm"/>
      <inkml:brushProperty name="color" value="#FFFFFF"/>
    </inkml:brush>
  </inkml:definitions>
  <inkml:trace contextRef="#ctx0" brushRef="#br0">238 64 24575,'-7'-8'0,"0"0"0,-1 0 0,-1 1 0,1 0 0,-19-11 0,24 17 0,1 0 0,-1 0 0,1 0 0,-1 0 0,1 0 0,-1 1 0,1-1 0,-1 1 0,0 0 0,1 0 0,-1 0 0,0 0 0,1 0 0,-1 1 0,1-1 0,-1 1 0,1 0 0,-1-1 0,1 1 0,-1 0 0,1 1 0,-1-1 0,1 0 0,0 1 0,0-1 0,0 1 0,0 0 0,0-1 0,0 1 0,-2 3 0,-9 9 0,1 1 0,0 0 0,-15 25 0,23-32 0,-1 1 0,2-1 0,-1 1 0,1-1 0,0 1 0,1 0 0,0 0 0,0 1 0,0 11 0,2-19 0,-1 0 0,2 0 0,-1 1 0,0-1 0,0 0 0,1 0 0,-1 0 0,1 0 0,-1 0 0,1 0 0,0 0 0,0 0 0,0 0 0,0 0 0,0 0 0,1 0 0,-1-1 0,0 1 0,4 2 0,-3-2 0,1 0 0,0-1 0,-1 1 0,1-1 0,0 0 0,0 0 0,0 0 0,0-1 0,0 1 0,0-1 0,0 1 0,5-1 0,1 0 0,1-1 0,-1 0 0,1-1 0,-1 0 0,0 0 0,0-1 0,0 0 0,9-5 0,-11 4 0,0 0 0,-1 0 0,1-1 0,-1 1 0,0-2 0,-1 1 0,1-1 0,-1 1 0,8-12 0,-4 1 0,0 0 0,14-32 0,-23 47 0,0 1 0,0-1 0,0 1 0,0-1 0,0 1 0,0-1 0,1 1 0,-1-1 0,0 1 0,0-1 0,1 1 0,-1-1 0,0 1 0,1-1 0,-1 1 0,1 0 0,-1-1 0,0 1 0,1 0 0,-1-1 0,1 1 0,-1 0 0,1 0 0,0-1 0,4 12 0,0 35 0,-4-32 0,2 16-1365,1-2-5461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41.304"/>
    </inkml:context>
    <inkml:brush xml:id="br0">
      <inkml:brushProperty name="width" value="0.05" units="cm"/>
      <inkml:brushProperty name="height" value="0.05" units="cm"/>
      <inkml:brushProperty name="color" value="#FFFFFF"/>
    </inkml:brush>
  </inkml:definitions>
  <inkml:trace contextRef="#ctx0" brushRef="#br0">0 0 24575,'0'3'0,"4"1"0,0 3 0,3 4 0,0 2 0,2 6 0,3 2 0,2 2 0,-1 2 0,1 0 0,0-1 0,1-1 0,-1-5-8191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42.131"/>
    </inkml:context>
    <inkml:brush xml:id="br0">
      <inkml:brushProperty name="width" value="0.05" units="cm"/>
      <inkml:brushProperty name="height" value="0.05" units="cm"/>
      <inkml:brushProperty name="color" value="#FFFFFF"/>
    </inkml:brush>
  </inkml:definitions>
  <inkml:trace contextRef="#ctx0" brushRef="#br0">292 110 24575,'5'-5'0,"0"0"0,0 0 0,0 0 0,-1 0 0,0-1 0,0 0 0,4-8 0,-8 12 0,1 1 0,-1 0 0,1-1 0,-1 1 0,0 0 0,1-1 0,-1 1 0,0-1 0,0 1 0,0 0 0,0-1 0,-1 1 0,1-1 0,0 1 0,0 0 0,-1-1 0,0 0 0,0 0 0,0 0 0,0 1 0,-1-1 0,1 1 0,0-1 0,-1 1 0,1 0 0,-1-1 0,1 1 0,-1 0 0,0 0 0,0 0 0,1 1 0,-1-1 0,-3-1 0,-5-1 0,0 1 0,0 0 0,0 0 0,0 1 0,0 0 0,-1 1 0,1 0 0,0 1 0,0 0 0,-12 2 0,2 2 0,0 0 0,0 2 0,0 0 0,-19 10 0,34-15 0,0 1 0,1 0 0,-1 0 0,0 0 0,1 0 0,0 1 0,0 0 0,0 0 0,0 0 0,1 0 0,-6 9 0,8-11 0,0 0 0,0 0 0,0 1 0,0-1 0,1 0 0,-1 1 0,1-1 0,-1 0 0,1 1 0,0-1 0,0 0 0,0 1 0,0-1 0,1 0 0,-1 1 0,1-1 0,-1 0 0,1 1 0,0-1 0,0 0 0,0 0 0,0 0 0,0 0 0,1 0 0,-1 0 0,0 0 0,1 0 0,0 0 0,3 2 0,4 5 0,1-1 0,1 0 0,-1 0 0,1-1 0,1-1 0,18 8 0,80 25 0,-17-8 0,-82-26 0,34 15 0,-43-19 0,-1 0 0,1 0 0,0 0 0,-1 0 0,1 0 0,-1 0 0,0 1 0,1-1 0,-1 0 0,0 1 0,0-1 0,1 1 0,-1-1 0,0 1 0,-1 0 0,1-1 0,0 1 0,0 0 0,-1 0 0,1 2 0,-1-3 0,0 1 0,-1-1 0,1 1 0,-1-1 0,1 1 0,-1-1 0,0 1 0,0-1 0,0 0 0,1 1 0,-1-1 0,0 0 0,0 0 0,-1 0 0,1 1 0,0-1 0,0 0 0,-1-1 0,1 1 0,0 0 0,-1 0 0,1 0 0,-1-1 0,1 1 0,-2 0 0,-44 12 0,41-11 0,-25 5 114,0-2 0,-53 3 0,68-7-328,-1-2 1,1 0 0,0-1-1,0 0 1,0-2 0,1 0-1,-18-6 1,9 0-6613</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42.646"/>
    </inkml:context>
    <inkml:brush xml:id="br0">
      <inkml:brushProperty name="width" value="0.05" units="cm"/>
      <inkml:brushProperty name="height" value="0.05" units="cm"/>
      <inkml:brushProperty name="color" value="#FFFFFF"/>
    </inkml:brush>
  </inkml:definitions>
  <inkml:trace contextRef="#ctx0" brushRef="#br0">55 55 24575,'6'-5'0,"13"-18"0,-18 22 0,-1 1 0,0-1 0,0 1 0,1-1 0,-1 1 0,0-1 0,0 1 0,0-1 0,0 0 0,0 1 0,0-1 0,0 1 0,0-1 0,0 0 0,0 1 0,0-1 0,0 1 0,0-1 0,-1 1 0,1-1 0,0 0 0,0 1 0,-1-1 0,1 1 0,0-1 0,-1 1 0,1-1 0,0 1 0,-1 0 0,1-1 0,-1 1 0,1-1 0,-1 1 0,1 0 0,-1-1 0,1 1 0,-1 0 0,1 0 0,-1-1 0,1 1 0,-1 0 0,1 0 0,-1 0 0,0 0 0,-1-1 0,0 1 0,0 0 0,0 0 0,1 0 0,-1 0 0,0 0 0,0 0 0,0 0 0,1 1 0,-1-1 0,0 0 0,1 1 0,-1 0 0,0-1 0,1 1 0,-1 0 0,1 0 0,-1 0 0,1 0 0,-1 0 0,1 0 0,-2 3 0,0-2 0,0 1 0,0 0 0,0 1 0,1-1 0,-1 0 0,1 1 0,0-1 0,-3 8 0,4-8 0,0 1 0,1 0 0,-1 0 0,0 0 0,1 0 0,0 0 0,0-1 0,0 1 0,1 0 0,-1 0 0,1 0 0,0 0 0,0-1 0,0 1 0,1 0 0,-1-1 0,1 1 0,0-1 0,0 1 0,0-1 0,0 0 0,1 0 0,-1 0 0,1 0 0,0 0 0,-1-1 0,2 1 0,-1-1 0,4 3 0,-2-2 0,1 0 0,0 1 0,-1-2 0,1 1 0,0-1 0,0 0 0,0 0 0,1-1 0,-1 1 0,0-1 0,1-1 0,-1 1 0,0-1 0,1-1 0,-1 1 0,1-1 0,9-2 0,-14 3 0,0-1 0,0 0 0,0 0 0,0 0 0,-1 0 0,1 0 0,0 0 0,0 0 0,-1 0 0,1-1 0,0 1 0,-1-1 0,1 1 0,-1-1 0,0 1 0,0-1 0,1 0 0,-1 0 0,1-2 0,-1 0 0,0 1 0,0-1 0,-1 1 0,1-1 0,-1 0 0,0 1 0,0-1 0,0 1 0,0-1 0,-2-5 0,-1-5 0,-1 1 0,-1 0 0,0 0 0,-12-22 0,8 18 0,6 13 0,6 12 0,15 30 0,1-1 0,2-1 0,2-1 0,36 44 0,-49-68-1365,-1-3-5461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42.991"/>
    </inkml:context>
    <inkml:brush xml:id="br0">
      <inkml:brushProperty name="width" value="0.05" units="cm"/>
      <inkml:brushProperty name="height" value="0.05" units="cm"/>
      <inkml:brushProperty name="color" value="#FFFFFF"/>
    </inkml:brush>
  </inkml:definitions>
  <inkml:trace contextRef="#ctx0" brushRef="#br0">25 1 24575,'-7'0'0,"6"0"0,0 0 0,0 0 0,1 0 0,-1 0 0,0 0 0,0 0 0,0 0 0,1 0 0,-1 0 0,0 0 0,0 1 0,0-1 0,1 0 0,-1 0 0,0 1 0,-1 0 0,2 0 0,-1 0 0,1 0 0,0 0 0,-1 0 0,1 1 0,0-1 0,0 0 0,0 0 0,0 1 0,0-1 0,0 0 0,0 0 0,0 1 0,1 1 0,3 20 0,2-1 0,15 42 0,-7-22 0,-3-9 57,5 12-412,-2 1-1,-3 0 1,7 51-1,-17-79-6470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43.614"/>
    </inkml:context>
    <inkml:brush xml:id="br0">
      <inkml:brushProperty name="width" value="0.05" units="cm"/>
      <inkml:brushProperty name="height" value="0.05" units="cm"/>
      <inkml:brushProperty name="color" value="#FFFFFF"/>
    </inkml:brush>
  </inkml:definitions>
  <inkml:trace contextRef="#ctx0" brushRef="#br0">167 25 24575,'3'-9'0,"0"-3"0,-3 11 0,0 1 0,0 0 0,-1 0 0,1-1 0,0 1 0,0 0 0,-1 0 0,1 0 0,0 0 0,0-1 0,-1 1 0,1 0 0,0 0 0,-1 0 0,1 0 0,0 0 0,0 0 0,-1 0 0,1 0 0,0 0 0,-1 0 0,1 0 0,0 0 0,-1 0 0,1 0 0,0 0 0,-1 0 0,1 0 0,0 0 0,0 0 0,-1 1 0,1-1 0,0 0 0,-1 0 0,1 0 0,0 0 0,0 1 0,0-1 0,-1 0 0,1 0 0,0 1 0,-1-1 0,-12 9 0,-1 0 0,1 1 0,0 0 0,1 1 0,0 1 0,1 0 0,-14 18 0,19-22 0,0 1 0,1 0 0,0 0 0,1 0 0,0 0 0,0 1 0,1 0 0,0-1 0,1 1 0,0 0 0,1 0 0,-1 1 0,2 10 0,0-15 0,0 0 0,1 0 0,0 0 0,0-1 0,1 1 0,-1 0 0,1-1 0,1 1 0,-1-1 0,1 0 0,0 0 0,0 0 0,0 0 0,0 0 0,1-1 0,0 1 0,0-1 0,0 0 0,1 0 0,0-1 0,-1 1 0,1-1 0,10 5 0,-5-4 0,1 1 0,0-2 0,1 0 0,-1 0 0,0-1 0,1 0 0,-1-1 0,1 0 0,0-1 0,14-1 0,-17 0 0,0 0 0,-1-1 0,1 1 0,-1-2 0,1 1 0,-1-1 0,0-1 0,0 1 0,0-1 0,-1-1 0,1 1 0,-1-1 0,0-1 0,7-6 0,-10 7 27,-1 0-1,1 0 0,-1-1 0,-1 1 1,1-1-1,-1 1 0,0-1 0,0 0 1,0 0-1,-1 0 0,0 0 0,0-11 1,0 13-102,-1 1 1,0-1 0,0 1 0,0-1 0,0 0-1,-1 1 1,1-1 0,-1 1 0,0-1 0,0 1-1,0-1 1,-1 1 0,1 0 0,-1-1 0,0 1-1,0 0 1,0 0 0,0 0 0,0 0 0,-1 1-1,1-1 1,-5-2 0,-4-1-6752</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44.035"/>
    </inkml:context>
    <inkml:brush xml:id="br0">
      <inkml:brushProperty name="width" value="0.05" units="cm"/>
      <inkml:brushProperty name="height" value="0.05" units="cm"/>
      <inkml:brushProperty name="color" value="#FFFFFF"/>
    </inkml:brush>
  </inkml:definitions>
  <inkml:trace contextRef="#ctx0" brushRef="#br0">11 36 24575,'-5'-7'0,"0"1"0,6 10 0,55 99 0,-27-53 0,-26-45 0,-1-1 0,1 0 0,0 1 0,0-1 0,0 0 0,0 0 0,1 0 0,0-1 0,-1 1 0,9 4 0,-9-7 0,-1 0 0,1 0 0,0 0 0,0 0 0,-1-1 0,1 1 0,0-1 0,0 0 0,0 0 0,-1 0 0,1 0 0,0 0 0,0 0 0,0-1 0,-1 0 0,1 1 0,0-1 0,-1 0 0,1 0 0,0-1 0,2-1 0,1 0 23,0-1 0,0 0 0,-1-1-1,1 1 1,-1-1 0,0 0 0,-1 0-1,1-1 1,-1 0 0,0 1 0,0-1-1,-1-1 1,1 1 0,3-13 0,-2 5-267,-1 0 0,0-1 0,-2 1 0,1 0 1,-2-1-1,0-18 0,-1 17-6582</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44.440"/>
    </inkml:context>
    <inkml:brush xml:id="br0">
      <inkml:brushProperty name="width" value="0.05" units="cm"/>
      <inkml:brushProperty name="height" value="0.05" units="cm"/>
      <inkml:brushProperty name="color" value="#FFFFFF"/>
    </inkml:brush>
  </inkml:definitions>
  <inkml:trace contextRef="#ctx0" brushRef="#br0">0 130 24575,'1'0'0,"-1"0"0,0 0 0,0 0 0,0-1 0,0 1 0,0 0 0,1 0 0,-1 0 0,0-1 0,0 1 0,0 0 0,0 0 0,1 0 0,-1 0 0,0 0 0,0 0 0,1-1 0,-1 1 0,0 0 0,0 0 0,0 0 0,1 0 0,-1 0 0,0 0 0,0 0 0,1 0 0,-1 0 0,0 0 0,0 0 0,1 0 0,-1 0 0,0 0 0,0 0 0,1 0 0,-1 1 0,0-1 0,0 0 0,0 0 0,1 0 0,-1 0 0,0 0 0,0 0 0,0 1 0,1-1 0,-1 0 0,0 0 0,15 8 0,-14-7 0,25 15 0,-1 1 0,-1 1 0,0 0 0,-2 2 0,0 1 0,23 29 0,-44-49 0,1 1 0,-1-1 0,0 1 0,0-1 0,0 1 0,0 0 0,0-1 0,-1 1 0,1 0 0,0 0 0,-1 0 0,1 0 0,-1-1 0,0 1 0,0 0 0,0 0 0,0 0 0,0 0 0,0 0 0,-1 2 0,1-3 0,-1 1 0,0-1 0,0 0 0,0 0 0,0 0 0,0 0 0,0 0 0,0 0 0,0 0 0,-1-1 0,1 1 0,0 0 0,-1 0 0,1-1 0,0 1 0,-1-1 0,1 0 0,0 1 0,-1-1 0,1 0 0,-1 0 0,1 0 0,-1 0 0,1 0 0,-1 0 0,1 0 0,-2 0 0,0-1 0,1 1 0,-1 0 0,1-1 0,-1 1 0,0-1 0,1 0 0,0 0 0,-1 0 0,1 0 0,-1 0 0,1-1 0,0 1 0,0-1 0,0 1 0,0-1 0,0 0 0,0 0 0,0 0 0,1 0 0,-1 0 0,1 0 0,-1 0 0,1-1 0,0 1 0,0 0 0,0-1 0,0 1 0,0-1 0,1 1 0,-1-1 0,0-5 0,0-1 0,0-1 0,1 0 0,0 1 0,0-1 0,1 0 0,1 1 0,3-14 0,-1 9 0,0 1 0,1 0 0,1 0 0,0 1 0,1-1 0,1 1 0,-1 1 0,17-19 0,-18 23 0,1 0 0,0 1 0,0 0 0,1 0 0,-1 0 0,1 1 0,0 0 0,1 1 0,-1 0 0,1 0 0,0 1 0,0 0 0,16-3 0,-20 5-136,-1 1-1,0 0 1,0 0-1,0 0 1,1 0-1,-1 1 1,0 0-1,0-1 0,7 4 1,8 4-6690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44.815"/>
    </inkml:context>
    <inkml:brush xml:id="br0">
      <inkml:brushProperty name="width" value="0.05" units="cm"/>
      <inkml:brushProperty name="height" value="0.05" units="cm"/>
      <inkml:brushProperty name="color" value="#FFFFFF"/>
    </inkml:brush>
  </inkml:definitions>
  <inkml:trace contextRef="#ctx0" brushRef="#br0">11 88 24575,'0'0'0,"-1"0"0,0 0 0,1-1 0,-1 1 0,1 0 0,-1 0 0,1-1 0,-1 1 0,1 0 0,-1-1 0,1 1 0,-1-1 0,1 1 0,0 0 0,-1-1 0,1 1 0,-1-1 0,1 1 0,0-1 0,0 0 0,-1 1 0,1-1 0,0 1 0,0-1 0,0 1 0,0-1 0,-1 0 0,1 1 0,0-1 0,0 1 0,0-1 0,0 0 0,0 1 0,0-1 0,1 1 0,-1-1 0,0 0 0,0 1 0,0-1 0,1 1 0,-1-1 0,0 1 0,0-1 0,1 1 0,-1-1 0,1 1 0,-1-1 0,0 1 0,1-1 0,-1 1 0,1 0 0,-1-1 0,1 1 0,-1 0 0,1-1 0,-1 1 0,1 0 0,-1 0 0,1-1 0,0 1 0,-1 0 0,1 0 0,-1 0 0,1 0 0,0 0 0,0 0 0,3 0 0,0 1 0,0 0 0,-1 0 0,1 1 0,0-1 0,-1 1 0,0-1 0,1 1 0,-1 0 0,0 1 0,0-1 0,0 0 0,0 1 0,0 0 0,4 5 0,3 4 0,-1 1 0,12 21 0,-12-19 0,-1-2 0,-1-1 0,0 1 0,-1 1 0,-1-1 0,6 21 0,-10-34 0,-1 0 0,0 0 0,0 1 0,0-1 0,0 0 0,0 0 0,1 1 0,-1-1 0,0 0 0,0 0 0,0 1 0,0-1 0,0 0 0,0 1 0,0-1 0,0 0 0,0 1 0,0-1 0,0 0 0,0 0 0,0 1 0,0-1 0,0 0 0,0 1 0,-1-1 0,1 0 0,0 0 0,0 1 0,0-1 0,0 0 0,0 0 0,-1 1 0,1-1 0,0 0 0,0 0 0,0 0 0,-1 1 0,1-1 0,0 0 0,0 0 0,-1 0 0,1 0 0,0 1 0,-1-1 0,1 0 0,0 0 0,0 0 0,-1 0 0,0 0 0,1 0 0,-1-1 0,0 1 0,0-1 0,1 1 0,-1-1 0,0 1 0,0-1 0,1 1 0,-1-1 0,1 0 0,-1 1 0,1-1 0,-1 0 0,1 0 0,-1 1 0,0-3 0,-1-2 0,0-1 0,0 1 0,1-1 0,-1 1 0,1-1 0,0 0 0,1 0 0,-1 0 0,1 0 0,1 1 0,-1-1 0,1 0 0,2-11 0,0 9 0,0 0 0,0 1 0,1-1 0,0 1 0,0-1 0,0 1 0,1 1 0,0-1 0,7-6 0,-2 3 0,1 0 0,0 1 0,0 0 0,1 1 0,0 0 0,1 1 0,0 0 0,0 1 0,0 1 0,29-8 0,-35 11-170,0 1-1,1 0 0,-1 1 1,1-1-1,-1 1 0,0 1 1,10 1-1,9 5-6655</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46.671"/>
    </inkml:context>
    <inkml:brush xml:id="br0">
      <inkml:brushProperty name="width" value="0.05" units="cm"/>
      <inkml:brushProperty name="height" value="0.05" units="cm"/>
      <inkml:brushProperty name="color" value="#FFFFFF"/>
    </inkml:brush>
  </inkml:definitions>
  <inkml:trace contextRef="#ctx0" brushRef="#br0">95 1 24575,'-3'0'0,"1"0"0,-1 0 0,0 0 0,0 0 0,0 1 0,0 0 0,0-1 0,0 1 0,0 0 0,1 0 0,-1 1 0,0-1 0,1 0 0,-1 1 0,-3 3 0,4-3 0,-1 1 0,1 0 0,0 0 0,0 0 0,1 0 0,-1 0 0,0 0 0,1 0 0,0 1 0,0-1 0,0 0 0,0 1 0,0 3 0,-21 161 342,20-139-769,2-1 0,0 1 1,9 53-1,-5-61-6399</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39:55.666"/>
    </inkml:context>
    <inkml:brush xml:id="br0">
      <inkml:brushProperty name="width" value="0.05" units="cm"/>
      <inkml:brushProperty name="height" value="0.05" units="cm"/>
      <inkml:brushProperty name="color" value="#FFFFFF"/>
    </inkml:brush>
  </inkml:definitions>
  <inkml:trace contextRef="#ctx0" brushRef="#br0">21 67 24575,'3'-4'0,"1"-6"0,-1-5 0,4-3 0,-1 4 0,-1 8 0,-1 12 0,-4 10 0,-6 12 0,-1 11 0,-3 7 0,0 6 0,2 3 0,2-1 0,3-4 0,1-10-8191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47.031"/>
    </inkml:context>
    <inkml:brush xml:id="br0">
      <inkml:brushProperty name="width" value="0.05" units="cm"/>
      <inkml:brushProperty name="height" value="0.05" units="cm"/>
      <inkml:brushProperty name="color" value="#FFFFFF"/>
    </inkml:brush>
  </inkml:definitions>
  <inkml:trace contextRef="#ctx0" brushRef="#br0">39 20 24575,'-4'-17'0,"4"17"0,0-1 0,0 1 0,0 0 0,0 0 0,-1 0 0,1 0 0,0 0 0,0-1 0,-1 1 0,1 0 0,0 0 0,0 0 0,0 0 0,-1 0 0,1 0 0,0 0 0,0 0 0,-1 0 0,1 0 0,0 0 0,0 0 0,-1 0 0,1 0 0,0 0 0,0 0 0,-1 0 0,1 0 0,0 0 0,0 0 0,-1 0 0,1 1 0,0-1 0,0 0 0,-1 0 0,0 2 0,-1-1 0,1 0 0,-1 1 0,1 0 0,0-1 0,0 1 0,0 0 0,0-1 0,0 1 0,0 0 0,0 0 0,-1 3 0,-1 7 0,0 1 0,1 0 0,1-1 0,0 1 0,0 0 0,3 22 0,-2-28 0,1 0 0,1 0 0,-1 0 0,1 0 0,0 0 0,0 0 0,1 0 0,0-1 0,1 1 0,-1-1 0,1 0 0,0 0 0,7 7 0,-10-11 0,0-1 0,1 1 0,0-1 0,-1 0 0,1 0 0,0 0 0,-1 0 0,1 0 0,0 0 0,0 0 0,0 0 0,0-1 0,0 1 0,0-1 0,0 1 0,0-1 0,0 0 0,0 0 0,0 0 0,3 0 0,-2-1 0,1 0 0,-1 0 0,0 0 0,0 0 0,1-1 0,-1 0 0,0 1 0,-1-1 0,1 0 0,0 0 0,3-3 0,2-3 0,-1 0 0,0-1 0,0 0 0,-1 0 0,0 0 0,8-17 0,-11 20 0,0-1 0,-1-1 0,1 1 0,-1 0 0,-1 0 0,1-1 0,-1 1 0,0-14 0,-2 18 0,1 1 0,0-1 0,-1 1 0,1-1 0,-1 1 0,0-1 0,1 1 0,-1 0 0,0-1 0,-1 1 0,1 0 0,0 0 0,-1 0 0,1 0 0,-1 0 0,0 0 0,1 0 0,-1 0 0,0 1 0,0-1 0,0 1 0,0-1 0,-1 1 0,1 0 0,0 0 0,-1 0 0,1 0 0,0 0 0,-4 0 0,-2-1-136,1 0-1,-1 1 1,1 0-1,-1 1 1,1 0-1,-1 0 1,1 0-1,-1 1 0,-10 2 1,3 2-6690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47.420"/>
    </inkml:context>
    <inkml:brush xml:id="br0">
      <inkml:brushProperty name="width" value="0.05" units="cm"/>
      <inkml:brushProperty name="height" value="0.05" units="cm"/>
      <inkml:brushProperty name="color" value="#FFFFFF"/>
    </inkml:brush>
  </inkml:definitions>
  <inkml:trace contextRef="#ctx0" brushRef="#br0">57 23 24575,'-1'-2'0,"0"1"0,0 0 0,0 0 0,0 0 0,0 0 0,-1 0 0,1 0 0,-1 0 0,1 0 0,0 0 0,-1 1 0,1-1 0,-1 1 0,1-1 0,-1 1 0,0 0 0,1-1 0,-1 1 0,1 0 0,-1 0 0,0 0 0,1 0 0,-3 0 0,3 1 0,0 0 0,-1 0 0,1 0 0,0 0 0,0 0 0,0 1 0,0-1 0,0 0 0,0 0 0,0 1 0,0-1 0,0 1 0,0-1 0,1 1 0,-1-1 0,1 1 0,-1-1 0,1 1 0,-1-1 0,1 1 0,0 0 0,0 2 0,-1 12 0,0-1 0,1 1 0,0-1 0,5 26 0,-3-32 0,0-1 0,0 1 0,0 0 0,1-1 0,1 0 0,-1 0 0,1 0 0,1 0 0,7 11 0,-11-18 0,0 1 0,1-1 0,-1 1 0,1-1 0,-1 0 0,1 0 0,-1 0 0,1 0 0,0 0 0,-1 0 0,1 0 0,0 0 0,0-1 0,0 1 0,0-1 0,-1 1 0,1-1 0,0 0 0,4 0 0,-3 0 0,1-1 0,-1 1 0,1-1 0,-1 0 0,0 0 0,1-1 0,-1 1 0,0-1 0,0 1 0,4-4 0,0 0 0,0-1 0,0 0 0,0-1 0,-1 1 0,0-1 0,-1 0 0,10-15 0,-13 17 0,1-1 0,-1 0 0,0 1 0,0-1 0,0 0 0,-1 0 0,0 0 0,0 0 0,0-1 0,-1 1 0,0 0 0,0 0 0,-1 0 0,0 0 0,0 0 0,0 0 0,-4-9 0,4 11 0,-1 0 0,0 1 0,0-1 0,0 1 0,0 0 0,-1 0 0,1 0 0,-1 0 0,0 0 0,0 0 0,0 0 0,0 1 0,0 0 0,0 0 0,-1 0 0,1 0 0,-1 0 0,0 1 0,1-1 0,-1 1 0,0 0 0,0 0 0,0 0 0,0 1 0,0-1 0,0 1 0,0 0 0,-4 1 0,-11 1-1365,3 3-5461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47.623"/>
    </inkml:context>
    <inkml:brush xml:id="br0">
      <inkml:brushProperty name="width" value="0.05" units="cm"/>
      <inkml:brushProperty name="height" value="0.05" units="cm"/>
      <inkml:brushProperty name="color" value="#FFFFFF"/>
    </inkml:brush>
  </inkml:definitions>
  <inkml:trace contextRef="#ctx0" brushRef="#br0">15 5 24575,'-3'-3'0,"-1"2"0,0 4 0,1 5 0,4 7 0,1 8 0,5 5 0,0 8 0,2 7 0,0 2 0,-2 7 0,-2-7-8191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48.604"/>
    </inkml:context>
    <inkml:brush xml:id="br0">
      <inkml:brushProperty name="width" value="0.05" units="cm"/>
      <inkml:brushProperty name="height" value="0.05" units="cm"/>
      <inkml:brushProperty name="color" value="#FFFFFF"/>
    </inkml:brush>
  </inkml:definitions>
  <inkml:trace contextRef="#ctx0" brushRef="#br0">74 13 24575,'0'-3'0,"0"-4"0,0 5 0,0 6 0,0 9 0,-3 8 0,-1 7 0,0 8 0,-3 4 0,1 4 0,-3 5 0,1-1 0,2-1 0,-2-3 0,1-6 0,2-3 0,1-5 0,2-6-8191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48.822"/>
    </inkml:context>
    <inkml:brush xml:id="br0">
      <inkml:brushProperty name="width" value="0.05" units="cm"/>
      <inkml:brushProperty name="height" value="0.05" units="cm"/>
      <inkml:brushProperty name="color" value="#FFFFFF"/>
    </inkml:brush>
  </inkml:definitions>
  <inkml:trace contextRef="#ctx0" brushRef="#br0">1 52 24575,'0'-2'0,"0"0"0,0 0 0,0 0 0,0 0 0,0 0 0,0 0 0,1 0 0,-1 0 0,1 0 0,0 0 0,-1 0 0,1 0 0,0 1 0,0-1 0,0 0 0,0 0 0,0 1 0,1-1 0,-1 1 0,0-1 0,1 1 0,-1-1 0,1 1 0,0 0 0,-1 0 0,1 0 0,0 0 0,0 0 0,2-1 0,-1 1 0,0 1 0,-1 0 0,1 0 0,0 0 0,-1 0 0,1 0 0,0 1 0,-1-1 0,1 1 0,0-1 0,-1 1 0,1 0 0,-1 0 0,0 0 0,1 1 0,-1-1 0,0 0 0,1 1 0,-1 0 0,0-1 0,0 1 0,2 2 0,21 26 0,-1 1 0,-2 1 0,28 51 0,-30-49 0,-14-24 0,40 75 0,-40-74 0,-2 0 0,0 1 0,0-1 0,-1 1 0,4 22 0,-7-30-136,0-1-1,0 1 1,-1-1-1,1 0 1,0 1-1,-1-1 1,0 0-1,0 1 0,-2 5 1,-6 6-6690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49.008"/>
    </inkml:context>
    <inkml:brush xml:id="br0">
      <inkml:brushProperty name="width" value="0.05" units="cm"/>
      <inkml:brushProperty name="height" value="0.05" units="cm"/>
      <inkml:brushProperty name="color" value="#FFFFFF"/>
    </inkml:brush>
  </inkml:definitions>
  <inkml:trace contextRef="#ctx0" brushRef="#br0">16 31 24575,'-3'-3'0,"-5"-2"0,3 1 0,9 1 0,5 1 0,9 0 0,10 2 0,7-1 0,6-2 0,6-1 0,-6 0-8191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49.243"/>
    </inkml:context>
    <inkml:brush xml:id="br0">
      <inkml:brushProperty name="width" value="0.05" units="cm"/>
      <inkml:brushProperty name="height" value="0.05" units="cm"/>
      <inkml:brushProperty name="color" value="#FFFFFF"/>
    </inkml:brush>
  </inkml:definitions>
  <inkml:trace contextRef="#ctx0" brushRef="#br0">23 16 24575,'-7'-14'0,"7"14"0,0 0 0,0 0 0,-1 0 0,1 0 0,0-1 0,0 1 0,0 0 0,0 0 0,-1 0 0,1 0 0,0 0 0,0-1 0,0 1 0,-1 0 0,1 0 0,0 0 0,0 0 0,-1 0 0,1 0 0,0 0 0,0 0 0,-1 0 0,1 0 0,0 0 0,0 0 0,0 0 0,-1 0 0,1 0 0,0 0 0,0 0 0,-1 0 0,1 1 0,0-1 0,0 0 0,0 0 0,-1 0 0,1 0 0,0 0 0,0 1 0,0-1 0,0 0 0,-1 0 0,1 0 0,0 0 0,0 1 0,0-1 0,0 0 0,0 0 0,0 0 0,-1 1 0,1-1 0,0 0 0,0 0 0,0 1 0,0-1 0,0 0 0,0 0 0,0 1 0,0-1 0,0 0 0,0 0 0,0 1 0,-3 22 0,1 1 0,1 0 0,3 39 0,0-8 0,-3-6 216,-1-30-533,2-1 1,0 1 0,1-1 0,5 27 0,-2-32-6510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49.696"/>
    </inkml:context>
    <inkml:brush xml:id="br0">
      <inkml:brushProperty name="width" value="0.05" units="cm"/>
      <inkml:brushProperty name="height" value="0.05" units="cm"/>
      <inkml:brushProperty name="color" value="#FFFFFF"/>
    </inkml:brush>
  </inkml:definitions>
  <inkml:trace contextRef="#ctx0" brushRef="#br0">34 425 24575,'-1'-25'0,"-9"-45"0,3 27 0,5 22 0,-4-19 0,1 0 0,3-75 0,2 112 0,0 0 0,0 0 0,1-1 0,-1 1 0,1 0 0,0 0 0,0 1 0,0-1 0,0 0 0,1 0 0,-1 0 0,1 1 0,-1-1 0,1 1 0,0-1 0,0 1 0,0 0 0,4-3 0,-3 2 0,1 1 0,0 0 0,0 1 0,1-1 0,-1 1 0,0-1 0,0 1 0,1 1 0,-1-1 0,0 0 0,1 1 0,6 0 0,7 1 0,0 1 0,0 0 0,32 9 0,53 21 0,-100-31 0,10 3 0,0 1 0,0 1 0,-1 0 0,0 0 0,16 11 0,-26-16 0,0 1 0,0-1 0,-1 1 0,1-1 0,0 1 0,0 0 0,-1-1 0,1 1 0,-1 0 0,0 0 0,1 0 0,-1 0 0,0 1 0,0-1 0,0 0 0,0 0 0,-1 1 0,1-1 0,-1 0 0,1 1 0,-1-1 0,0 1 0,0-1 0,0 0 0,0 1 0,0-1 0,-1 1 0,1-1 0,-1 0 0,0 1 0,1-1 0,-1 0 0,0 0 0,0 0 0,0 1 0,-1-1 0,1 0 0,-2 2 0,-3 2 0,1 0 0,-1 0 0,-1 0 0,1 0 0,-1-1 0,0-1 0,0 1 0,-13 6 0,-66 24 0,68-28 0,0-2 0,13-3 0,0-1 0,1 1 0,-1-1 0,0 2 0,0-1 0,1 0 0,-1 1 0,1 0 0,-4 3 0,7-5 0,1-1 0,0 1 0,-1-1 0,1 1 0,0-1 0,0 1 0,-1-1 0,1 1 0,0-1 0,0 1 0,0 0 0,0-1 0,0 1 0,0-1 0,0 1 0,0-1 0,0 1 0,0 0 0,0-1 0,0 1 0,0-1 0,0 1 0,1-1 0,-1 1 0,0-1 0,0 1 0,1-1 0,-1 1 0,0-1 0,1 1 0,-1-1 0,0 1 0,1-1 0,-1 1 0,1-1 0,-1 0 0,1 1 0,-1-1 0,1 0 0,-1 0 0,1 1 0,0-1 0,28 15 0,-23-12 0,14 7 0,1 1 0,-2 0 0,1 2 0,33 28 0,-47-35 0,1 0 0,-2 0 0,1 1 0,-1 0 0,0 0 0,-1 0 0,1 1 0,-1 0 0,-1-1 0,0 1 0,0 0 0,0 1 0,-1-1 0,0 0 0,-1 1 0,1 12 0,-2-18 0,0 0 0,0 0 0,0 0 0,0 0 0,-1-1 0,1 1 0,-1 0 0,0 0 0,0 0 0,0-1 0,0 1 0,0-1 0,-1 1 0,1-1 0,-1 1 0,0-1 0,-3 4 0,2-4 0,0 1 0,-1 0 0,1-1 0,-1 0 0,0 0 0,0 0 0,0 0 0,0-1 0,0 1 0,-8 0 0,2 0 0,0-1 0,0 0 0,0-1 0,0 0 0,0 0 0,0-1 0,0-1 0,0 1 0,-14-6 0,13 3-170,-1-1-1,1 0 0,0-1 1,0 0-1,1-1 0,0 0 1,-16-15-1,10 6-6655</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50.509"/>
    </inkml:context>
    <inkml:brush xml:id="br0">
      <inkml:brushProperty name="width" value="0.05" units="cm"/>
      <inkml:brushProperty name="height" value="0.05" units="cm"/>
      <inkml:brushProperty name="color" value="#FFFFFF"/>
    </inkml:brush>
  </inkml:definitions>
  <inkml:trace contextRef="#ctx0" brushRef="#br0">239 274 24575,'1'-6'0,"1"0"0,0 0 0,0 1 0,0-1 0,0 1 0,1 0 0,0 0 0,0-1 0,6-6 0,1-3 0,1-5 0,15-34 0,-24 48 0,1-1 0,-1 0 0,0 0 0,-1 0 0,0 0 0,0 0 0,0 0 0,-1 0 0,-1-10 0,1 16 0,0-1 0,0 0 0,-1 0 0,1 0 0,-1 0 0,1 0 0,-1 0 0,0 0 0,0 0 0,0 1 0,0-1 0,0 0 0,0 1 0,0-1 0,-1 1 0,1-1 0,0 1 0,-1 0 0,0-1 0,1 1 0,-3-1 0,1 0 0,0 1 0,0 0 0,-1 0 0,1 1 0,0-1 0,0 1 0,-1 0 0,1-1 0,0 1 0,-1 1 0,-5 0 0,-2 1 0,0 1 0,0 0 0,1 0 0,-1 2 0,1-1 0,-16 10 0,11-4 0,1 1 0,0 0 0,1 0 0,0 2 0,1 0 0,-15 18 0,20-20 0,-1 0 0,1 0 0,1 0 0,0 1 0,1 0 0,0 0 0,1 0 0,0 1 0,-2 16 0,5-24 0,0 0 0,1 0 0,0 1 0,0-1 0,0 0 0,1 0 0,-1 0 0,1 0 0,0 0 0,1 0 0,-1 0 0,1 0 0,0 0 0,1 0 0,-1-1 0,1 1 0,0-1 0,0 0 0,0 0 0,0 0 0,1 0 0,0 0 0,-1-1 0,1 0 0,1 1 0,-1-1 0,0-1 0,1 1 0,0-1 0,-1 0 0,1 0 0,7 2 0,-1-1 0,0 0 0,0 0 0,1-2 0,-1 1 0,1-1 0,-1-1 0,1 0 0,-1-1 0,1 0 0,-1 0 0,0-2 0,1 1 0,18-8 0,-21 6 0,1 0 0,-1-1 0,0 0 0,0 0 0,-1-1 0,0 0 0,0-1 0,0 0 0,-1 0 0,0-1 0,0 1 0,-1-1 0,0-1 0,-1 1 0,8-15 0,-10 11 0,-8 15 0,-10 20 0,5 2 0,2 0 0,1 0 0,1 1 0,1 0 0,1 0 0,0 51 0,4-64 86,1 0-1,0 1 0,7 24 1,-7-32-242,1 0 1,0 0 0,1 0 0,0 0 0,0 0 0,0-1 0,1 1-1,-1-1 1,1 0 0,5 5 0,6 4-6671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50.882"/>
    </inkml:context>
    <inkml:brush xml:id="br0">
      <inkml:brushProperty name="width" value="0.05" units="cm"/>
      <inkml:brushProperty name="height" value="0.05" units="cm"/>
      <inkml:brushProperty name="color" value="#FFFFFF"/>
    </inkml:brush>
  </inkml:definitions>
  <inkml:trace contextRef="#ctx0" brushRef="#br0">74 14 24575,'0'0'0,"0"-1"0,1 1 0,-1-1 0,0 0 0,0 1 0,0-1 0,0 1 0,0-1 0,-1 0 0,1 1 0,0-1 0,0 1 0,0-1 0,0 0 0,-1 1 0,1-1 0,0 1 0,-1-1 0,1 1 0,0-1 0,-1 1 0,1-1 0,-1 0 0,-8 7 0,-8 22 0,8-9 0,1 1 0,1 0 0,-8 38 0,13-50 0,1 1 0,0 0 0,0 0 0,1 0 0,0-1 0,1 1 0,0 0 0,0 0 0,0-1 0,2 1 0,4 15 0,-5-21 0,0 0 0,0 0 0,1 0 0,-1 0 0,1-1 0,-1 1 0,1-1 0,0 0 0,0 1 0,0-1 0,0-1 0,0 1 0,0 0 0,1-1 0,-1 1 0,1-1 0,-1 0 0,1 0 0,-1-1 0,1 1 0,-1-1 0,1 0 0,0 0 0,5 0 0,-1 0 0,0-1 0,-1 0 0,0 0 0,1-1 0,-1 1 0,0-2 0,0 1 0,0-1 0,0 0 0,0 0 0,6-5 0,-6 2 0,-1 0 0,0 0 0,0-1 0,-1 1 0,0-1 0,0-1 0,-1 1 0,0-1 0,0 0 0,0 1 0,-1-2 0,-1 1 0,1 0 0,-1-1 0,-1 1 0,1-1 0,-1 1 0,-1-1 0,0 0 0,0 1 0,-1-1 0,0 1 0,0-1 0,-1 0 0,0 1 0,-4-10 0,5 15 9,0 0 0,0 1 0,0-1 0,-1 1 0,1-1 0,-1 1 0,0 0 0,0-1 0,0 1 0,0 0 0,0 0 0,0 0 0,0 0 0,0 1 0,-1-1 0,1 1 0,-1-1 0,0 1 0,1 0 0,-1 0 0,0 0 0,1 0 0,-1 1 0,0-1 0,0 1 0,0-1 0,0 1 0,0 0 0,1 0 0,-1 1 0,0-1 0,0 0 0,0 1 0,0 0 0,1 0 0,-1-1 0,-3 3 0,1-1-104,0 1 0,-1-1 0,1 1 0,0 1 1,0-1-1,0 1 0,1 0 0,0 0 0,-1 0 0,1 0 1,0 1-1,1 0 0,-1-1 0,1 2 0,0-1 1,1 0-1,-4 7 0,2 5-6731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39:55.964"/>
    </inkml:context>
    <inkml:brush xml:id="br0">
      <inkml:brushProperty name="width" value="0.05" units="cm"/>
      <inkml:brushProperty name="height" value="0.05" units="cm"/>
      <inkml:brushProperty name="color" value="#FFFFFF"/>
    </inkml:brush>
  </inkml:definitions>
  <inkml:trace contextRef="#ctx0" brushRef="#br0">14 117 24575,'14'-68'0,"-20"164"0,-3-34 0,4-32 0,1-1 0,2 1 0,1 41 0,1-67 0,1 0 0,-1 0 0,1 0 0,0 0 0,0-1 0,0 1 0,1 0 0,-1-1 0,1 1 0,2 2 0,-3-4 0,0-1 0,0 0 0,0 0 0,0 0 0,0 0 0,0 0 0,0-1 0,0 1 0,1 0 0,-1 0 0,0-1 0,1 1 0,-1-1 0,0 1 0,1-1 0,-1 0 0,1 1 0,-1-1 0,1 0 0,-1 0 0,0 0 0,1 0 0,-1 0 0,1 0 0,-1-1 0,1 1 0,-1 0 0,0-1 0,2 0 0,5-2 0,0-1 0,0 1 0,-1-2 0,0 1 0,0-1 0,0 0 0,0-1 0,-1 0 0,0 0 0,10-12 0,-1-2 0,-1 1 0,17-36 0,-18 31 0,-2 0 0,9-27 0,-17 40 0,0 1 0,-1-1 0,0 0 0,0 0 0,-1 0 0,-1 0 0,-1-19 0,1 28 10,0-1-1,0 1 1,0-1-1,-1 1 1,0-1-1,1 1 1,-1-1-1,0 1 1,0 0-1,0-1 1,-1 1-1,1 0 1,0 0-1,-1 0 0,1 0 1,-1 0-1,0 0 1,0 0-1,0 1 1,0-1-1,0 0 1,0 1-1,0 0 1,0 0-1,-1-1 1,1 1-1,0 0 1,-1 1-1,1-1 1,-1 0-1,1 1 1,-1-1-1,1 1 1,-1 0-1,-3 0 1,-4 1-224,0 0 1,1 1 0,-1-1-1,0 2 1,1 0 0,0 0-1,-17 8 1,-16 11-6613</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51.272"/>
    </inkml:context>
    <inkml:brush xml:id="br0">
      <inkml:brushProperty name="width" value="0.05" units="cm"/>
      <inkml:brushProperty name="height" value="0.05" units="cm"/>
      <inkml:brushProperty name="color" value="#FFFFFF"/>
    </inkml:brush>
  </inkml:definitions>
  <inkml:trace contextRef="#ctx0" brushRef="#br0">76 38 24575,'0'-2'0,"-1"0"0,1 0 0,-1 0 0,1 0 0,-1 1 0,1-1 0,-1 0 0,0 1 0,0-1 0,0 0 0,0 1 0,0-1 0,-1 1 0,1-1 0,0 1 0,-1 0 0,1 0 0,-3-2 0,4 3 0,-1-1 0,0 0 0,1 1 0,-1-1 0,0 1 0,0 0 0,0-1 0,0 1 0,1 0 0,-1-1 0,0 1 0,0 0 0,0 0 0,0 0 0,0 0 0,0 0 0,0 0 0,1 0 0,-1 0 0,0 0 0,0 0 0,0 0 0,0 0 0,0 1 0,0-1 0,1 0 0,-1 1 0,0-1 0,0 1 0,0-1 0,1 1 0,-1-1 0,0 1 0,1 0 0,-1-1 0,0 1 0,1 0 0,-2 1 0,-1 5 0,-1 0 0,1 0 0,0 1 0,1-1 0,0 1 0,0 0 0,1-1 0,-2 14 0,3 70 0,1-57 0,-1-23 0,-1 1 0,2 0 0,-1 0 0,2 0 0,-1 0 0,5 14 0,-6-24 0,1 0 0,0 0 0,0 0 0,-1 0 0,1 0 0,0 0 0,1 0 0,-1-1 0,0 1 0,1 0 0,-1-1 0,1 1 0,-1 0 0,1-1 0,-1 0 0,1 1 0,0-1 0,0 0 0,0 0 0,0 0 0,0 0 0,0-1 0,0 1 0,0 0 0,0-1 0,0 1 0,0-1 0,1 0 0,-1 0 0,0 0 0,0 0 0,0 0 0,1 0 0,-1-1 0,3 0 0,3-1 0,0-1 0,0 0 0,0 0 0,0-1 0,-1 0 0,0 0 0,0-1 0,0 0 0,0 0 0,-1-1 0,0 0 0,0 0 0,0 0 0,-1 0 0,0-1 0,0 0 0,-1 0 0,0-1 0,0 1 0,3-11 0,-5 13 0,0 0 0,0 0 0,-1 0 0,1 0 0,-1 0 0,-1 0 0,1 0 0,-1-1 0,0 1 0,0 0 0,0-1 0,-1 1 0,1 0 0,-2 0 0,1 0 0,0 0 0,-1 0 0,0 0 0,0 0 0,0 0 0,-1 0 0,0 1 0,0 0 0,0-1 0,0 1 0,-1 0 0,1 0 0,-1 1 0,0-1 0,0 1 0,0 0 0,-10-5 0,12 6-62,-1 0 0,0 1 0,0 0 0,0-1 0,0 1 0,0 0 0,-1 0 0,1 1 0,0-1 0,0 1 0,-1-1 0,1 1-1,0 0 1,-1 0 0,1 1 0,0-1 0,-1 1 0,1-1 0,0 1 0,0 0 0,-4 2 0,-5 5-6764</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51.646"/>
    </inkml:context>
    <inkml:brush xml:id="br0">
      <inkml:brushProperty name="width" value="0.05" units="cm"/>
      <inkml:brushProperty name="height" value="0.05" units="cm"/>
      <inkml:brushProperty name="color" value="#FFFFFF"/>
    </inkml:brush>
  </inkml:definitions>
  <inkml:trace contextRef="#ctx0" brushRef="#br0">96 15 24575,'-3'0'0,"-1"0"0,1 1 0,-1-1 0,1 1 0,0-1 0,-1 1 0,1 0 0,0 1 0,0-1 0,0 0 0,0 1 0,0 0 0,0 0 0,0 0 0,1 0 0,-1 0 0,-3 4 0,2-1 0,0-1 0,1 1 0,0 0 0,0 0 0,0 1 0,1-1 0,0 0 0,0 1 0,-3 10 0,4-8 0,-1 0 0,1 0 0,0-1 0,1 1 0,0 0 0,0 0 0,1 0 0,0 0 0,0 0 0,1 0 0,0-1 0,0 1 0,1-1 0,0 1 0,7 12 0,-6-16 0,1 1 0,0-1 0,0 1 0,0-1 0,0-1 0,0 1 0,1-1 0,0 0 0,0 0 0,0-1 0,0 1 0,0-1 0,0-1 0,1 1 0,-1-1 0,0 0 0,12 0 0,-13-1 0,0 0 0,0 0 0,0-1 0,0 0 0,0 0 0,0 0 0,0 0 0,0-1 0,-1 0 0,8-3 0,-9 3 0,0 0 0,-1 0 0,1 0 0,-1 0 0,1 0 0,-1-1 0,0 1 0,1-1 0,-1 0 0,-1 1 0,1-1 0,0 0 0,-1 0 0,1 0 0,-1 0 0,2-6 0,-3 3 0,1-1 0,-1 1 0,0 0 0,0 0 0,0-1 0,-1 1 0,0 0 0,0 0 0,-1 0 0,0 0 0,0 0 0,0 0 0,-1 0 0,-6-10 0,2 5 0,0-1 0,-1 2 0,0-1 0,-1 1 0,0 0 0,-11-9 0,11 12-341,-1 1 0,1-1-1,-16-6 1,2 3-6485</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52.362"/>
    </inkml:context>
    <inkml:brush xml:id="br0">
      <inkml:brushProperty name="width" value="0.05" units="cm"/>
      <inkml:brushProperty name="height" value="0.05" units="cm"/>
      <inkml:brushProperty name="color" value="#FFFFFF"/>
    </inkml:brush>
  </inkml:definitions>
  <inkml:trace contextRef="#ctx0" brushRef="#br0">3 47 24575,'0'-31'0,"0"15"0,0 30 0,-1 58 0,-1-20 0,9 82 0,-6-124 0,1 0 0,0 0 0,1 0 0,0 0 0,0 0 0,1-1 0,9 17 0,-11-22 0,1-1 0,0 1 0,-1-1 0,2 1 0,-1-1 0,0 0 0,0 0 0,1 0 0,0-1 0,0 1 0,-1-1 0,1 0 0,1 0 0,-1 0 0,0-1 0,0 1 0,1-1 0,-1 0 0,9 1 0,-6-2 0,0 1 0,-1-1 0,1-1 0,0 1 0,-1-1 0,1 0 0,-1-1 0,1 0 0,-1 0 0,0 0 0,1-1 0,-1 1 0,0-2 0,5-3 0,-3 1 0,-1 0 0,0 0 0,0-1 0,0 0 0,-1 0 0,0-1 0,-1 1 0,1-1 0,3-10 0,0 1 0,-2-1 0,0 0 0,-1-1 0,-1 0 0,-1 0 0,0 0 0,-2 0 0,0-1 0,-1-21 0,-1 34 31,-1 1 0,1 0 0,-2-1 0,1 1 0,-1 0 0,1 0 0,-2 0 0,1 0 1,-1 0-1,-6-10 0,8 15-75,0-1 0,0 1 0,0-1 1,-1 1-1,1-1 0,-1 1 0,1 0 1,-1 0-1,1 0 0,-1 0 0,0 0 0,0 0 1,1 0-1,-1 0 0,0 1 0,0-1 1,0 1-1,0-1 0,0 1 0,0 0 1,0 0-1,0 0 0,0 0 0,1 0 1,-1 0-1,0 1 0,0-1 0,0 0 1,0 1-1,0 0 0,0-1 0,0 1 1,1 0-1,-1 0 0,0 0 0,1 0 1,-1 0-1,-2 2 0,-12 11-6782</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52.718"/>
    </inkml:context>
    <inkml:brush xml:id="br0">
      <inkml:brushProperty name="width" value="0.05" units="cm"/>
      <inkml:brushProperty name="height" value="0.05" units="cm"/>
      <inkml:brushProperty name="color" value="#FFFFFF"/>
    </inkml:brush>
  </inkml:definitions>
  <inkml:trace contextRef="#ctx0" brushRef="#br0">139 129 24575,'0'-5'0,"1"1"0,0-1 0,1 1 0,-1-1 0,1 1 0,0 0 0,0 0 0,3-5 0,7-18 0,-11 25 0,-1 1 0,1-1 0,-1 0 0,1 0 0,-1 0 0,0 0 0,1 0 0,-1 0 0,0 0 0,0 0 0,-1 0 0,1 0 0,0 0 0,0 0 0,-1 1 0,0-1 0,1 0 0,-1 0 0,0 0 0,0 1 0,0-1 0,0 0 0,0 1 0,0-1 0,-2-2 0,1 3 0,0 0 0,0 0 0,0 1 0,0-1 0,0 0 0,0 0 0,0 1 0,0 0 0,0-1 0,0 1 0,-1 0 0,1 0 0,0 0 0,0 0 0,0 0 0,0 1 0,0-1 0,0 1 0,-1-1 0,1 1 0,0 0 0,0-1 0,-3 3 0,-2 1 0,-1 1 0,1-1 0,-1 2 0,1-1 0,0 1 0,1 0 0,0 0 0,0 0 0,0 1 0,1 0 0,-6 10 0,8-13 0,1 0 0,-1 0 0,1 0 0,0 1 0,1-1 0,-1 1 0,1-1 0,0 1 0,0 0 0,0 0 0,1-1 0,-1 1 0,1 0 0,0 0 0,1 0 0,-1-1 0,1 1 0,0 0 0,0 0 0,1-1 0,3 9 0,1-3 0,1 0 0,1 0 0,0-1 0,0 0 0,1 0 0,0-1 0,19 13 0,-15-11 0,0 0 0,-1 1 0,16 18 0,-27-28 0,0 1 0,0-1 0,0 0 0,0 0 0,0 0 0,0 1 0,-1-1 0,1 1 0,0-1 0,-1 0 0,1 1 0,-1-1 0,0 1 0,1-1 0,-1 1 0,0-1 0,0 1 0,0 0 0,0-1 0,0 1 0,0-1 0,-1 3 0,0-2 0,0-1 0,0 1 0,0 0 0,0 0 0,-1-1 0,1 1 0,-1-1 0,1 1 0,-1-1 0,1 0 0,-1 1 0,0-1 0,1 0 0,-4 1 0,-4 2 0,0 0 0,-1-1 0,1-1 0,-1 1 0,-17 1 0,18-3-341,-1-1 0,1 0-1,-14-2 1,1-1-6485</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52.950"/>
    </inkml:context>
    <inkml:brush xml:id="br0">
      <inkml:brushProperty name="width" value="0.05" units="cm"/>
      <inkml:brushProperty name="height" value="0.05" units="cm"/>
      <inkml:brushProperty name="color" value="#FFFFFF"/>
    </inkml:brush>
  </inkml:definitions>
  <inkml:trace contextRef="#ctx0" brushRef="#br0">0 5 24575,'3'0'0,"5"-3"0,3 2 0,0 4 0,-2 5 0,-2 4 0,-2 4 0,0 4 0,0 6 0,-1 4 0,-1 4 0,-1 1 0,-1 2 0,-1 1 0,0-4 0,0 0 0,-1-4 0,1-6-8191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7:53.187"/>
    </inkml:context>
    <inkml:brush xml:id="br0">
      <inkml:brushProperty name="width" value="0.05" units="cm"/>
      <inkml:brushProperty name="height" value="0.05" units="cm"/>
      <inkml:brushProperty name="color" value="#FFFFFF"/>
    </inkml:brush>
  </inkml:definitions>
  <inkml:trace contextRef="#ctx0" brushRef="#br0">1 138 24575,'0'-6'0,"0"-1"0,1 1 0,0 0 0,1-1 0,-1 1 0,1 0 0,1 0 0,-1 0 0,1 0 0,0 1 0,0-1 0,0 1 0,1-1 0,0 1 0,0 0 0,1 1 0,7-8 0,-9 9 0,1 0 0,0 0 0,0 1 0,0 0 0,0-1 0,0 1 0,0 0 0,0 1 0,1-1 0,-1 1 0,1 0 0,-1 0 0,1 0 0,0 1 0,-1 0 0,1-1 0,-1 2 0,1-1 0,0 0 0,-1 1 0,1 0 0,-1 0 0,1 1 0,7 2 0,0 3 0,0 0 0,0 1 0,0 0 0,-1 1 0,-1 0 0,1 1 0,-1 0 0,9 13 0,-3-2 0,-1 0 0,-2 0 0,19 40 0,-27-51 0,0 1 0,-1 0 0,-1 0 0,0 1 0,0-1 0,-1 1 0,0 0 0,-1-1 0,-1 1 0,0 0 0,-1 14 0,-1-17 0,0-1 0,0 0 0,0 0 0,-1-1 0,0 1 0,-1 0 0,0-1 0,0 0 0,-1 0 0,1 0 0,-2 0 0,1-1 0,-1 0 0,0 0 0,0 0 0,-13 9 0,-1-3-195,-1-1 0,0 0 0,-1-2 0,0 0 0,0-1 0,-26 4 0,-53 11-6631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11.461"/>
    </inkml:context>
    <inkml:brush xml:id="br0">
      <inkml:brushProperty name="width" value="0.05" units="cm"/>
      <inkml:brushProperty name="height" value="0.05" units="cm"/>
      <inkml:brushProperty name="color" value="#FFFFFF"/>
    </inkml:brush>
  </inkml:definitions>
  <inkml:trace contextRef="#ctx0" brushRef="#br0">0 37 24575,'3'0'0,"4"-3"0,5-1 0,5 0 0,4 1 0,1-2 0,0-1 0,-1 2 0,-1 0 0,0 2 0,-1 1 0,-3 0-8191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11.709"/>
    </inkml:context>
    <inkml:brush xml:id="br0">
      <inkml:brushProperty name="width" value="0.05" units="cm"/>
      <inkml:brushProperty name="height" value="0.05" units="cm"/>
      <inkml:brushProperty name="color" value="#FFFFFF"/>
    </inkml:brush>
  </inkml:definitions>
  <inkml:trace contextRef="#ctx0" brushRef="#br0">0 15 24575,'0'-3'0,"4"-1"0,3 0 0,4 1 0,4 4 0,1 5 0,2 4 0,1 4 0,0 3 0,0 4 0,-3 5 0,-5 2 0,-6 1 0,-9 3 0,-8 1 0,-12-1 0,-9 0 0,2-5-8191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12.896"/>
    </inkml:context>
    <inkml:brush xml:id="br0">
      <inkml:brushProperty name="width" value="0.05" units="cm"/>
      <inkml:brushProperty name="height" value="0.05" units="cm"/>
      <inkml:brushProperty name="color" value="#FFFFFF"/>
    </inkml:brush>
  </inkml:definitions>
  <inkml:trace contextRef="#ctx0" brushRef="#br0">0 37 24575,'3'0'0,"4"0"0,5 0 0,2 0 0,6 0 0,5 0 0,5-3 0,6-2 0,4 1 0,1 1 0,0 1 0,-4-3 0,-3 0 0,-3 1 0,-4 1 0,-6 1-8191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13.082"/>
    </inkml:context>
    <inkml:brush xml:id="br0">
      <inkml:brushProperty name="width" value="0.05" units="cm"/>
      <inkml:brushProperty name="height" value="0.05" units="cm"/>
      <inkml:brushProperty name="color" value="#FFFFFF"/>
    </inkml:brush>
  </inkml:definitions>
  <inkml:trace contextRef="#ctx0" brushRef="#br0">5 17 24575,'0'-3'0,"-3"-1"0,2 0 0,4 0 0,5 2 0,1 4 0,2 4 0,2 5 0,5 4 0,3 1 0,-2 2 0,-5 4 0,-4 5 0,-7 3 0,-11 7 0,-3-4-8191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39:58.847"/>
    </inkml:context>
    <inkml:brush xml:id="br0">
      <inkml:brushProperty name="width" value="0.05" units="cm"/>
      <inkml:brushProperty name="height" value="0.05" units="cm"/>
      <inkml:brushProperty name="color" value="#FFFFFF"/>
    </inkml:brush>
  </inkml:definitions>
  <inkml:trace contextRef="#ctx0" brushRef="#br0">0 16 24575,'0'-3'0,"0"-4"0,3 2 0,5 5 0,3 9 0,3 12 0,6 11 0,8 8 0,6 8 0,4 6 0,1 0 0,0 0 0,0-3 0,-1-7 0,-3-8 0,-5-7 0,-7-8-8191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14.172"/>
    </inkml:context>
    <inkml:brush xml:id="br0">
      <inkml:brushProperty name="width" value="0.05" units="cm"/>
      <inkml:brushProperty name="height" value="0.05" units="cm"/>
      <inkml:brushProperty name="color" value="#FFFFFF"/>
    </inkml:brush>
  </inkml:definitions>
  <inkml:trace contextRef="#ctx0" brushRef="#br0">1 30 24575,'2'-25'0,"1"21"0,3 16 0,114 331-1365,-112-323-5461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14.471"/>
    </inkml:context>
    <inkml:brush xml:id="br0">
      <inkml:brushProperty name="width" value="0.05" units="cm"/>
      <inkml:brushProperty name="height" value="0.05" units="cm"/>
      <inkml:brushProperty name="color" value="#FFFFFF"/>
    </inkml:brush>
  </inkml:definitions>
  <inkml:trace contextRef="#ctx0" brushRef="#br0">29 47 24575,'0'-1'0,"-1"1"0,1-1 0,0 1 0,0-1 0,0 1 0,0-1 0,0 1 0,-1-1 0,1 1 0,0-1 0,0 1 0,-1-1 0,1 1 0,0 0 0,-1-1 0,1 1 0,0 0 0,-1-1 0,1 1 0,0 0 0,-1-1 0,1 1 0,-1 0 0,1 0 0,-1-1 0,1 1 0,-1 0 0,1 0 0,-1 0 0,1 0 0,-1 0 0,1 0 0,-1 0 0,1 0 0,-1 0 0,1 0 0,-1 0 0,1 0 0,-1 0 0,1 0 0,-1 0 0,0 0 0,1 1 0,-1-1 0,0 0 0,1 0 0,-1 1 0,1-1 0,-1 0 0,0 1 0,1-1 0,-1 0 0,1 1 0,-1-1 0,1 1 0,0-1 0,-1 1 0,1-1 0,-1 1 0,1-1 0,0 1 0,-1-1 0,1 1 0,0 0 0,0-1 0,-1 1 0,1-1 0,0 1 0,0 0 0,0-1 0,0 1 0,0 0 0,0-1 0,0 1 0,0 0 0,0-1 0,0 1 0,0-1 0,0 1 0,1 0 0,0 2 0,0 0 0,1-1 0,-1 0 0,0 1 0,1-1 0,0 0 0,0 1 0,0-1 0,0 0 0,0-1 0,0 1 0,0 0 0,0 0 0,1-1 0,-1 0 0,1 1 0,-1-1 0,1 0 0,0 0 0,-1 0 0,6 0 0,-1 1 0,0 0 0,1-1 0,-1-1 0,0 1 0,1-1 0,-1 0 0,10-2 0,-4-1 0,1 0 0,-1-1 0,0-1 0,-1 0 0,1-1 0,-1 0 0,0 0 0,0-2 0,-1 0 0,12-9 0,-23 16 1,5-3 67,1 0 0,-1 0 0,1 0 0,9-4 1,-14 7-130,1 1 0,-1-1 0,0 1 0,1-1 0,-1 1 0,1 0 0,-1 0 0,0 0 0,1-1 0,-1 1 0,1 0 0,-1 1 0,1-1 0,-1 0 0,1 0 0,-1 1 0,0-1 0,1 0 1,-1 1-1,0 0 0,1-1 0,-1 1 0,0 0 0,0 0 0,0-1 0,1 1 0,0 2 0,7 7-6765</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15.125"/>
    </inkml:context>
    <inkml:brush xml:id="br0">
      <inkml:brushProperty name="width" value="0.05" units="cm"/>
      <inkml:brushProperty name="height" value="0.05" units="cm"/>
      <inkml:brushProperty name="color" value="#FFFFFF"/>
    </inkml:brush>
  </inkml:definitions>
  <inkml:trace contextRef="#ctx0" brushRef="#br0">53 0 24575,'0'4'0,"0"3"0,0 4 0,0 4 0,0 4 0,0 4 0,0 2 0,-3 5 0,-1 2 0,0 3 0,1 1 0,-3 1 0,1 0 0,0 0 0,-2-2 0,1-2 0,1-4 0,1-5-8191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15.484"/>
    </inkml:context>
    <inkml:brush xml:id="br0">
      <inkml:brushProperty name="width" value="0.05" units="cm"/>
      <inkml:brushProperty name="height" value="0.05" units="cm"/>
      <inkml:brushProperty name="color" value="#FFFFFF"/>
    </inkml:brush>
  </inkml:definitions>
  <inkml:trace contextRef="#ctx0" brushRef="#br0">72 38 24575,'-14'0'0,"13"0"0,-1-1 0,0 1 0,1 0 0,-1 0 0,1 0 0,-1 0 0,0 0 0,1 1 0,-1-1 0,0 0 0,1 1 0,-1-1 0,1 1 0,-1 0 0,1-1 0,-1 1 0,1 0 0,-1 0 0,1 0 0,0 0 0,-1 0 0,1 0 0,0 1 0,0-1 0,0 0 0,-1 3 0,-10 7 0,7-11 0,4-1 0,1-1 0,0 0 0,0 0 0,0 0 0,0 0 0,1 0 0,-1 1 0,0-1 0,1 0 0,0 0 0,1-3 0,0 0 0,0 1 0,0 0 0,0 0 0,1 0 0,0 0 0,5-6 0,-8 9 0,1 1 0,-1-1 0,1 1 0,-1-1 0,1 1 0,-1-1 0,1 1 0,0 0 0,-1-1 0,1 1 0,0 0 0,-1-1 0,1 1 0,0 0 0,-1 0 0,1 0 0,0-1 0,0 1 0,-1 0 0,2 0 0,-1 1 0,0-1 0,-1 1 0,1-1 0,0 1 0,0 0 0,-1-1 0,1 1 0,-1-1 0,1 1 0,-1 0 0,1 0 0,-1-1 0,1 1 0,-1 0 0,0 0 0,1 0 0,-1 0 0,0-1 0,0 1 0,1 0 0,-1 0 0,0 1 0,2 16-1365,-1 1-5461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16.296"/>
    </inkml:context>
    <inkml:brush xml:id="br0">
      <inkml:brushProperty name="width" value="0.05" units="cm"/>
      <inkml:brushProperty name="height" value="0.05" units="cm"/>
      <inkml:brushProperty name="color" value="#FFFFFF"/>
    </inkml:brush>
  </inkml:definitions>
  <inkml:trace contextRef="#ctx0" brushRef="#br0">9 4 24575,'-3'-3'0,"-1"2"0,3 4 0,2 5 0,4 7 0,1 5 0,2 7 0,1 9 0,1 8 0,2 6 0,-1 6 0,-2 3 0,1 1 0,-3-9-8191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16.592"/>
    </inkml:context>
    <inkml:brush xml:id="br0">
      <inkml:brushProperty name="width" value="0.05" units="cm"/>
      <inkml:brushProperty name="height" value="0.05" units="cm"/>
      <inkml:brushProperty name="color" value="#FFFFFF"/>
    </inkml:brush>
  </inkml:definitions>
  <inkml:trace contextRef="#ctx0" brushRef="#br0">16 65 24575,'-3'0'0,"-5"-3"0,3-2 0,6 1 0,4 1 0,6 1 0,3 0 0,3 2 0,2-1 0,0 1 0,0-3 0,1 0 0,-1-4 0,0 0 0,-4-2 0,-1 0 0,-2 2-8191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17.443"/>
    </inkml:context>
    <inkml:brush xml:id="br0">
      <inkml:brushProperty name="width" value="0.05" units="cm"/>
      <inkml:brushProperty name="height" value="0.05" units="cm"/>
      <inkml:brushProperty name="color" value="#FFFFFF"/>
    </inkml:brush>
  </inkml:definitions>
  <inkml:trace contextRef="#ctx0" brushRef="#br0">68 60 24575,'-1'-59'0,"-61"479"-1365,58-392-5461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17.753"/>
    </inkml:context>
    <inkml:brush xml:id="br0">
      <inkml:brushProperty name="width" value="0.05" units="cm"/>
      <inkml:brushProperty name="height" value="0.05" units="cm"/>
      <inkml:brushProperty name="color" value="#FFFFFF"/>
    </inkml:brush>
  </inkml:definitions>
  <inkml:trace contextRef="#ctx0" brushRef="#br0">176 12 24575,'-6'0'0,"1"0"0,-1 0 0,0 1 0,0 0 0,0 0 0,0 1 0,1-1 0,-1 1 0,1 0 0,-1 1 0,1-1 0,0 1 0,0 0 0,0 1 0,-9 7 0,-40 30 0,32-25 0,19-15 0,9-5 0,13-10 0,1 1 0,1 1 0,0 1 0,1 1 0,0 0 0,0 2 0,47-11 0,-62 18-105,1-1 0,-1 1 0,1 1 0,-1 0 0,1 0 0,-1 0 0,0 1 0,1 0 0,-1 0 0,0 1 0,1 0 0,11 5 0,6 8-6721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50.802"/>
    </inkml:context>
    <inkml:brush xml:id="br0">
      <inkml:brushProperty name="width" value="0.05" units="cm"/>
      <inkml:brushProperty name="height" value="0.05" units="cm"/>
      <inkml:brushProperty name="color" value="#FFFFFF"/>
    </inkml:brush>
  </inkml:definitions>
  <inkml:trace contextRef="#ctx0" brushRef="#br0">1 16 24575,'0'-3'0,"0"-4"0,0 1 0,0 7 0,3 4 0,1 6 0,0 3 0,-1 3 0,0 2 0,-2 0 0,3-3 0,0-4-8191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50.991"/>
    </inkml:context>
    <inkml:brush xml:id="br0">
      <inkml:brushProperty name="width" value="0.05" units="cm"/>
      <inkml:brushProperty name="height" value="0.05" units="cm"/>
      <inkml:brushProperty name="color" value="#FFFFFF"/>
    </inkml:brush>
  </inkml:definitions>
  <inkml:trace contextRef="#ctx0" brushRef="#br0">1 16 24575,'0'-3'0,"0"-4"0,0 2 0,0 5 0,0 6 0,0 7 0,0 9 0,0 3 0,3 7 0,1 4 0,0-4-8191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39:59.034"/>
    </inkml:context>
    <inkml:brush xml:id="br0">
      <inkml:brushProperty name="width" value="0.05" units="cm"/>
      <inkml:brushProperty name="height" value="0.05" units="cm"/>
      <inkml:brushProperty name="color" value="#FFFFFF"/>
    </inkml:brush>
  </inkml:definitions>
  <inkml:trace contextRef="#ctx0" brushRef="#br0">527 113 24575,'0'-9'0,"0"-9"0,0-9 0,-3 1 0,-4 5 0,-4 9 0,-7 13 0,-6 15 0,-5 15 0,-7 17 0,-7 13 0,-9 12 0,-4 9 0,-2 3 0,2 2 0,5-4 0,4-3 0,11-16-8191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51.644"/>
    </inkml:context>
    <inkml:brush xml:id="br0">
      <inkml:brushProperty name="width" value="0.05" units="cm"/>
      <inkml:brushProperty name="height" value="0.05" units="cm"/>
      <inkml:brushProperty name="color" value="#FFFFFF"/>
    </inkml:brush>
  </inkml:definitions>
  <inkml:trace contextRef="#ctx0" brushRef="#br0">239 48 24575,'1'-2'0,"-1"0"0,0 0 0,0 0 0,-1 1 0,1-1 0,0 0 0,-1 0 0,1 0 0,-1 1 0,1-1 0,-1 0 0,0 0 0,0 1 0,0-1 0,0 1 0,0-1 0,0 1 0,0-1 0,0 1 0,-1 0 0,1-1 0,0 1 0,-1 0 0,1 0 0,-1 0 0,1 0 0,-1 0 0,0 1 0,0-1 0,-3-1 0,2 2 0,0-1 0,0 1 0,0 0 0,0 0 0,0 0 0,0 0 0,0 1 0,0-1 0,0 1 0,0 0 0,0 0 0,0 0 0,0 0 0,0 0 0,1 1 0,-1-1 0,-5 5 0,-8 7 0,0 1 0,1 1 0,1 0 0,-22 31 0,29-37 0,1 0 0,0 1 0,1 0 0,0 0 0,0 0 0,1 1 0,1 0 0,0 0 0,0 0 0,-2 17 0,5-24 0,0 0 0,0 1 0,0-1 0,1 0 0,-1 0 0,1 0 0,0-1 0,0 1 0,1 0 0,-1 0 0,1 0 0,-1-1 0,1 1 0,0-1 0,1 1 0,3 4 0,-2-5 0,-1 1 0,1-1 0,0 0 0,1 0 0,-1 0 0,1-1 0,-1 0 0,1 0 0,-1 0 0,1 0 0,9 2 0,-3-2 0,0-1 0,0 0 0,1 0 0,-1-1 0,0-1 0,1 0 0,-1 0 0,0-1 0,0 0 0,0-1 0,12-5 0,7-6-1365,-4-1-5461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52.015"/>
    </inkml:context>
    <inkml:brush xml:id="br0">
      <inkml:brushProperty name="width" value="0.05" units="cm"/>
      <inkml:brushProperty name="height" value="0.05" units="cm"/>
      <inkml:brushProperty name="color" value="#FFFFFF"/>
    </inkml:brush>
  </inkml:definitions>
  <inkml:trace contextRef="#ctx0" brushRef="#br0">1 0 24575,'-1'47'0,"3"51"0,-2-95 0,0-1 0,0 0 0,1 0 0,-1 0 0,0 0 0,1 0 0,0 0 0,0 0 0,-1 0 0,1 0 0,0 0 0,1 0 0,-1 0 0,0 0 0,0-1 0,1 1 0,-1-1 0,1 1 0,0-1 0,-1 1 0,1-1 0,0 0 0,0 0 0,0 0 0,-1 0 0,1 0 0,3 1 0,-2-2 0,-1 1 0,1-1 0,0 0 0,0 0 0,0 0 0,-1 0 0,1 0 0,0 0 0,0-1 0,-1 0 0,1 1 0,0-1 0,-1 0 0,1 0 0,0-1 0,-1 1 0,0 0 0,1-1 0,-1 1 0,3-3 0,2-4-91,0 0 0,0 0 0,-1-1 0,0 0 0,-1 0 0,0 0 0,0 0 0,-1-1 0,0 0 0,0 0 0,-2 0 0,1 0 0,-1-1 0,1-19 0,-2 14-6735</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52.341"/>
    </inkml:context>
    <inkml:brush xml:id="br0">
      <inkml:brushProperty name="width" value="0.05" units="cm"/>
      <inkml:brushProperty name="height" value="0.05" units="cm"/>
      <inkml:brushProperty name="color" value="#FFFFFF"/>
    </inkml:brush>
  </inkml:definitions>
  <inkml:trace contextRef="#ctx0" brushRef="#br0">0 16 24575,'1'-1'0,"-1"1"0,0-1 0,0 0 0,1 0 0,-1 1 0,0-1 0,1 0 0,-1 1 0,1-1 0,-1 0 0,1 1 0,-1-1 0,1 0 0,-1 1 0,1-1 0,0 1 0,-1 0 0,1-1 0,0 1 0,-1-1 0,1 1 0,0 0 0,0-1 0,-1 1 0,1 0 0,0 0 0,0 0 0,-1 0 0,1 0 0,0 0 0,0 0 0,0 0 0,-1 0 0,3 0 0,27 4 0,-22-2 0,0 2 0,0-1 0,0 1 0,0 0 0,-1 1 0,1-1 0,6 7 0,2 3 0,26 28 0,-28-19 0,-14-23 0,0 0 0,0 1 0,1-1 0,-1 0 0,0 1 0,0-1 0,0 1 0,0-1 0,0 1 0,0-1 0,1 0 0,-1 1 0,0-1 0,0 1 0,0-1 0,-1 1 0,1-1 0,0 0 0,0 1 0,0-1 0,0 1 0,0-1 0,0 1 0,-1-1 0,1 0 0,0 1 0,0-1 0,0 0 0,-1 1 0,1-1 0,0 1 0,-1-1 0,1 0 0,0 0 0,-1 1 0,1-1 0,0 0 0,-1 0 0,1 1 0,-1-1 0,1 0 0,0 0 0,-1 0 0,1 0 0,-1 0 0,1 0 0,-1 1 0,1-1 0,0 0 0,-1 0 0,1 0 0,-1 0 0,0-1 0,0 1 0,0 0 0,-1 0 0,1 0 0,0-1 0,0 1 0,-1 0 0,1-1 0,0 1 0,0-1 0,0 1 0,0-1 0,-1 0 0,1 0 0,0 1 0,0-1 0,1 0 0,-1 0 0,0 0 0,0 0 0,0 0 0,0 0 0,1 0 0,-1 0 0,1 0 0,-1 0 0,1-1 0,-1 1 0,1 0 0,-1 0 0,1-1 0,0 1 0,0 0 0,0 0 0,0-1 0,0 1 0,0-2 0,0-1 0,0 0 0,1-1 0,-1 1 0,1 0 0,0 0 0,0 0 0,0-1 0,1 1 0,3-6 0,25-29-1365,-15 22-5461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52.701"/>
    </inkml:context>
    <inkml:brush xml:id="br0">
      <inkml:brushProperty name="width" value="0.05" units="cm"/>
      <inkml:brushProperty name="height" value="0.05" units="cm"/>
      <inkml:brushProperty name="color" value="#FFFFFF"/>
    </inkml:brush>
  </inkml:definitions>
  <inkml:trace contextRef="#ctx0" brushRef="#br0">0 42 24575,'2'4'0,"-1"-1"0,1 0 0,0 0 0,0 0 0,0 0 0,1 0 0,-1 0 0,5 4 0,-1-1 0,10 13 0,26 38 0,-37-48 0,1 1 0,-1 0 0,-1 0 0,0 0 0,0 0 0,3 18 0,-7-26 0,1-1 0,-1 1 0,0-1 0,1 1 0,-1 0 0,0-1 0,0 1 0,0 0 0,-1-1 0,1 1 0,0-1 0,-1 1 0,1 0 0,-1-1 0,1 1 0,-1-1 0,0 1 0,1-1 0,-1 0 0,0 1 0,0-1 0,0 0 0,0 0 0,0 1 0,-1-1 0,1 0 0,0 0 0,0 0 0,-1 0 0,1 0 0,-1-1 0,1 1 0,-1 0 0,1-1 0,-1 1 0,1-1 0,-1 1 0,-3-1 0,3 1 0,-1-1 0,1 0 0,-1 0 0,0 0 0,1-1 0,-1 1 0,0-1 0,1 1 0,-1-1 0,1 0 0,-1 0 0,1 0 0,0 0 0,-1 0 0,1-1 0,0 1 0,0-1 0,0 1 0,0-1 0,0 0 0,0 0 0,0 0 0,-2-4 0,2 2 0,0-1 0,1 1 0,-1 0 0,1-1 0,0 1 0,0-1 0,1 1 0,0-1 0,-1 0 0,2 1 0,-1-1 0,0 1 0,1-1 0,0 1 0,0-1 0,0 1 0,1-1 0,-1 1 0,1 0 0,3-5 0,2-4 0,0 0 0,0 1 0,2 0 0,0 0 0,12-12 0,-14 16-105,1 1 0,1-1 0,-1 2 0,1-1 0,1 1 0,-1 0 0,1 1 0,0 0 0,0 1 0,1 0 0,-1 0 0,13-2 0,-2 3-6721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53.030"/>
    </inkml:context>
    <inkml:brush xml:id="br0">
      <inkml:brushProperty name="width" value="0.05" units="cm"/>
      <inkml:brushProperty name="height" value="0.05" units="cm"/>
      <inkml:brushProperty name="color" value="#FFFFFF"/>
    </inkml:brush>
  </inkml:definitions>
  <inkml:trace contextRef="#ctx0" brushRef="#br0">8 1 24575,'-3'0'0,"-1"3"0,3 4 0,5 5 0,2 2 0,0 3 0,-1 4 0,-2 2 0,-1 0 0,0-4-8191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53.201"/>
    </inkml:context>
    <inkml:brush xml:id="br0">
      <inkml:brushProperty name="width" value="0.05" units="cm"/>
      <inkml:brushProperty name="height" value="0.05" units="cm"/>
      <inkml:brushProperty name="color" value="#FFFFFF"/>
    </inkml:brush>
  </inkml:definitions>
  <inkml:trace contextRef="#ctx0" brushRef="#br0">0 1 24575,'0'3'0,"0"7"0,0 6 0,3 5 0,2 6 0,-1-1-8191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53.884"/>
    </inkml:context>
    <inkml:brush xml:id="br0">
      <inkml:brushProperty name="width" value="0.05" units="cm"/>
      <inkml:brushProperty name="height" value="0.05" units="cm"/>
      <inkml:brushProperty name="color" value="#FFFFFF"/>
    </inkml:brush>
  </inkml:definitions>
  <inkml:trace contextRef="#ctx0" brushRef="#br0">0 9 24575,'0'-3'0,"4"-1"0,0 3 0,3 2 0,0 3 0,0 5 0,0 1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54.259"/>
    </inkml:context>
    <inkml:brush xml:id="br0">
      <inkml:brushProperty name="width" value="0.05" units="cm"/>
      <inkml:brushProperty name="height" value="0.05" units="cm"/>
      <inkml:brushProperty name="color" value="#FFFFFF"/>
    </inkml:brush>
  </inkml:definitions>
  <inkml:trace contextRef="#ctx0" brushRef="#br0">1 107 24575,'0'-3'0,"0"-4"0,0-4 0,0-4 0,0-1 0,0-2 0,0-1 0,0 6 0,0 9 0,0 7 0,0 7 0,0 5 0,3 2 0,1-1-8191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55.417"/>
    </inkml:context>
    <inkml:brush xml:id="br0">
      <inkml:brushProperty name="width" value="0.05" units="cm"/>
      <inkml:brushProperty name="height" value="0.05" units="cm"/>
      <inkml:brushProperty name="color" value="#FFFFFF"/>
    </inkml:brush>
  </inkml:definitions>
  <inkml:trace contextRef="#ctx0" brushRef="#br0">36 51 24575,'-3'-3'0,"-1"-4"0,-3-5 0,-1-2 0,2 4 0,2 6 0,1 8 0,4 8 0,2 7 0,1 5 0,2 2 0,1 3 0,2-1 0,-1-1 0,2-3 0,-1-6-8191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55.586"/>
    </inkml:context>
    <inkml:brush xml:id="br0">
      <inkml:brushProperty name="width" value="0.05" units="cm"/>
      <inkml:brushProperty name="height" value="0.05" units="cm"/>
      <inkml:brushProperty name="color" value="#FFFFFF"/>
    </inkml:brush>
  </inkml:definitions>
  <inkml:trace contextRef="#ctx0" brushRef="#br0">1 40 24575,'0'-3'0,"0"-4"0,0-5 0,3 1 0,1 5 0,0 6 0,2 10 0,0 6 0,3 7 0,-1 5 0,-1 1 0,0 2 0,0 2 0,-1-4-8191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39:59.802"/>
    </inkml:context>
    <inkml:brush xml:id="br0">
      <inkml:brushProperty name="width" value="0.05" units="cm"/>
      <inkml:brushProperty name="height" value="0.05" units="cm"/>
      <inkml:brushProperty name="color" value="#FFFFFF"/>
    </inkml:brush>
  </inkml:definitions>
  <inkml:trace contextRef="#ctx0" brushRef="#br0">198 251 24575,'0'-10'0,"0"7"0,-1 0 0,1 0 0,0 0 0,0 0 0,0-1 0,1 1 0,-1 0 0,1 0 0,0 0 0,0 0 0,0 0 0,2-4 0,-3 7 0,0 0 0,0 0 0,0-1 0,0 1 0,1 0 0,-1 0 0,0 0 0,0 0 0,0 0 0,0 0 0,0 0 0,0 0 0,0 0 0,0 0 0,0 0 0,0 0 0,1 0 0,-1 0 0,0 0 0,0 0 0,0 0 0,0 0 0,0 0 0,0 0 0,0 0 0,0 0 0,1 0 0,-1 0 0,0 0 0,0 0 0,0 0 0,0 0 0,0 0 0,0 0 0,0 0 0,0 0 0,0 0 0,0 0 0,1 0 0,-1 0 0,0 1 0,0-1 0,0 0 0,0 0 0,0 0 0,0 0 0,0 0 0,0 0 0,0 0 0,0 0 0,0 0 0,0 0 0,0 1 0,0-1 0,3 10 0,0 10 0,-3-8 0,0 6 0,1-16 0,3-11 0,-2 1 0,1 1 0,0-1 0,0 0 0,1 1 0,0 0 0,0 0 0,1 0 0,0 1 0,0-1 0,1 1 0,11-10 0,-16 15 0,-1 1 0,1-1 0,-1 1 0,0 0 0,1-1 0,-1 1 0,1 0 0,-1 0 0,1-1 0,-1 1 0,1 0 0,-1 0 0,1 0 0,0-1 0,-1 1 0,1 0 0,-1 0 0,1 0 0,-1 0 0,1 0 0,-1 0 0,1 0 0,0 0 0,-1 0 0,1 1 0,-1-1 0,1 0 0,-1 0 0,1 0 0,-1 1 0,1-1 0,-1 0 0,1 1 0,-1-1 0,1 1 0,0 1 0,0-1 0,0 1 0,0 0 0,0 0 0,-1 0 0,1 0 0,0-1 0,-1 1 0,0 0 0,1 4 0,-1 4 0,0 1 0,0-1 0,-2 11 0,0-12 0,0 0 0,0-1 0,-1 0 0,0 0 0,0 1 0,-1-2 0,0 1 0,-5 7 0,7-13 0,1 0 0,0 0 0,-1 0 0,0 0 0,1 0 0,-1 0 0,0-1 0,0 1 0,0-1 0,0 1 0,0-1 0,0 0 0,0 0 0,0 0 0,-1 0 0,1 0 0,0 0 0,-1-1 0,1 1 0,0-1 0,-1 0 0,1 1 0,-1-1 0,1 0 0,-1 0 0,1-1 0,0 1 0,-1-1 0,1 1 0,-1-1 0,1 0 0,-5-1 0,4-1 0,-1 1 0,1 0 0,-1-1 0,1 0 0,0 0 0,0 0 0,0 0 0,0 0 0,0-1 0,1 1 0,0-1 0,-1 0 0,1 1 0,1-1 0,-1 0 0,0 0 0,1 0 0,0-1 0,0 1 0,0 0 0,1 0 0,-1-1 0,1-7 0,0 1 0,1-1 0,0 0 0,1 1 0,0-1 0,0 1 0,2-1 0,6-16 0,-4 15 0,0 0 0,1 1 0,0 0 0,1 1 0,11-13 0,-15 20 0,0-1 0,0 1 0,0 0 0,0 1 0,1-1 0,-1 1 0,1 0 0,0 0 0,0 0 0,0 1 0,1 0 0,-1 0 0,0 0 0,1 0 0,7 0 0,-10 1 0,-1 1 0,1 0 0,-1 1 0,1-1 0,-1 0 0,1 1 0,-1-1 0,1 1 0,-1 0 0,0 0 0,1 0 0,-1 0 0,0 0 0,0 0 0,1 1 0,-1-1 0,2 3 0,0 0 0,-1-1 0,0 1 0,0 0 0,-1 0 0,1 0 0,-1 0 0,0 0 0,3 8 0,-1 1 0,-1 0 0,0 1 0,-1-1 0,0 0 0,-1 24 0,-2-8 0,-2 0 0,-2-1 0,0 0 0,-2 0 0,-1 0 0,-1-1 0,-1 0 0,-22 41 0,9-28 0,-1-1 0,-2-1 0,-2-1 0,-52 55 0,79-91 0,-9 10 0,1-1 0,-2 0 0,0-1 0,0 0 0,0-1 0,-23 12 0,33-19 0,-1 0 0,1-1 0,0 1 0,0-1 0,0 1 0,-1-1 0,1 0 0,0 1 0,0-1 0,-1 0 0,1 0 0,0 0 0,-1 0 0,1 0 0,0 0 0,0 0 0,-1-1 0,1 1 0,-3-1 0,4 0 0,-1 1 0,1-1 0,-1 0 0,0 1 0,1-1 0,-1 0 0,1 1 0,-1-1 0,1 0 0,0 0 0,-1 0 0,1 0 0,0 1 0,0-1 0,-1 0 0,1 0 0,0 0 0,0 0 0,0 0 0,0 0 0,0-1 0,1-3 0,0 0 0,0 0 0,0 0 0,0 0 0,1 0 0,0 0 0,0 0 0,3-5 0,3-2 0,0 0 0,1 0 0,0 1 0,1 0 0,0 1 0,1 0 0,0 1 0,17-12 0,-24 19 0,0-1 0,1 1 0,-1 0 0,0 1 0,1-1 0,-1 1 0,1-1 0,0 1 0,-1 1 0,1-1 0,0 1 0,8 0 0,-9 0 0,-1 1 0,1 0 0,-1 0 0,1 1 0,-1-1 0,0 1 0,1-1 0,-1 1 0,0 0 0,0 0 0,0 1 0,0-1 0,-1 0 0,1 1 0,-1 0 0,1 0 0,-1 0 0,3 5 0,6 11 108,-1-1-1,10 30 1,-14-33-390,0 0 1,1-1 0,0 0 0,1 0-1,18 24 1,-7-19-6545</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56.015"/>
    </inkml:context>
    <inkml:brush xml:id="br0">
      <inkml:brushProperty name="width" value="0.05" units="cm"/>
      <inkml:brushProperty name="height" value="0.05" units="cm"/>
      <inkml:brushProperty name="color" value="#FFFFFF"/>
    </inkml:brush>
  </inkml:definitions>
  <inkml:trace contextRef="#ctx0" brushRef="#br0">23 4 24575,'-1'0'0,"1"0"0,0 0 0,0-1 0,0 1 0,0 0 0,-1 0 0,1 0 0,0 0 0,0-1 0,0 1 0,-1 0 0,1 0 0,0 0 0,0 0 0,-1 0 0,1 0 0,0-1 0,0 1 0,-1 0 0,1 0 0,0 0 0,0 0 0,-1 0 0,1 0 0,0 0 0,0 0 0,-1 0 0,1 0 0,0 0 0,-1 0 0,1 1 0,0-1 0,0 0 0,0 0 0,-1 0 0,1 0 0,0 0 0,-1 1 0,-4 11 0,1 19 0,4-30 0,-1 20 0,-1 0 0,1-1 0,1 1 0,1-1 0,5 31 0,-4-47 0,-1 0 0,0 0 0,1 0 0,0 0 0,0 0 0,0-1 0,0 1 0,1-1 0,-1 1 0,1-1 0,0 0 0,0 0 0,0 0 0,0 0 0,6 2 0,-3-1 0,-1-1 0,2 0 0,-1 0 0,0-1 0,0 0 0,1 0 0,-1-1 0,1 1 0,9-1 0,-9 0 0,0 0 0,0-1 0,0-1 0,0 1 0,0-1 0,-1 0 0,1 0 0,0-1 0,0 0 0,-1 0 0,1-1 0,-1 0 0,0 0 0,0 0 0,0-1 0,0 0 0,0 0 0,-1 0 0,8-9 0,-7 5 0,-1-1 0,0 1 0,-1-1 0,0 0 0,0 0 0,-1 0 0,-1-1 0,1 1 0,0-11 0,-1 13 0,-2 0 0,1-1 0,-1 1 0,0-1 0,0 1 0,-1 0 0,0-1 0,0 1 0,-1 0 0,0 0 0,0-1 0,-5-9 0,6 15-105,-1 0 0,1 1 0,0-1 0,-1 0 0,1 0 0,-1 1 0,0-1 0,0 0 0,1 1 0,-1 0 0,0-1 0,-4 0 0,-7-3-6721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56.360"/>
    </inkml:context>
    <inkml:brush xml:id="br0">
      <inkml:brushProperty name="width" value="0.05" units="cm"/>
      <inkml:brushProperty name="height" value="0.05" units="cm"/>
      <inkml:brushProperty name="color" value="#FFFFFF"/>
    </inkml:brush>
  </inkml:definitions>
  <inkml:trace contextRef="#ctx0" brushRef="#br0">143 112 24575,'8'-8'0,"-1"1"0,0-1 0,-1-1 0,8-11 0,-13 18 0,1 0 0,-1-1 0,0 1 0,0-1 0,0 1 0,-1-1 0,1 1 0,-1-1 0,1 0 0,-1-2 0,0 4 0,0-1 0,0 1 0,0 0 0,-1 0 0,1 0 0,0 0 0,-1 0 0,1 0 0,-1-1 0,1 1 0,-1 0 0,1 0 0,-1 1 0,0-1 0,0 0 0,1 0 0,-1 0 0,0 0 0,0 1 0,0-1 0,0 0 0,0 1 0,-2-2 0,0 1 0,0 0 0,0 0 0,0 0 0,-1 1 0,1-1 0,0 1 0,-1 0 0,1 0 0,0 0 0,-1 0 0,1 1 0,0-1 0,0 1 0,0 0 0,-1 0 0,1 0 0,0 0 0,-4 3 0,-3 1 0,0 0 0,1 1 0,0 0 0,-11 10 0,14-11 0,1 0 0,-1 1 0,1-1 0,0 1 0,1 0 0,0 0 0,0 0 0,-6 13 0,9-16 0,0 0 0,0 1 0,0-1 0,0 1 0,1-1 0,0 1 0,-1-1 0,1 1 0,1-1 0,-1 1 0,0-1 0,1 0 0,0 1 0,0-1 0,0 1 0,0-1 0,0 0 0,1 0 0,-1 0 0,1 0 0,2 3 0,0 1 0,1-1 0,0 0 0,0-1 0,1 1 0,0-1 0,0 0 0,0 0 0,7 3 0,8 4 0,28 11 0,-31-15 0,1 1 0,20 13 0,-38-21 9,0-1-1,0 1 1,0 0-1,1 0 1,-1-1-1,0 1 1,0 0 0,0 0-1,-1 0 1,1 0-1,0 0 1,0 1-1,0-1 1,-1 0-1,1 0 1,-1 0-1,1 1 1,-1-1-1,1 2 1,-1-2-2,0-1 1,0 1-1,-1 0 1,1 0-1,0 0 0,-1-1 1,1 1-1,0 0 1,-1-1-1,1 1 1,-1 0-1,1-1 0,-1 1 1,1 0-1,-1-1 1,0 1-1,1-1 0,-1 1 1,0-1-1,1 1 1,-1-1-1,-1 1 1,-5 2-293,1-1 1,-1 0-1,0 0 1,0 0-1,-10 0 1,-13 1-6542</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56.607"/>
    </inkml:context>
    <inkml:brush xml:id="br0">
      <inkml:brushProperty name="width" value="0.05" units="cm"/>
      <inkml:brushProperty name="height" value="0.05" units="cm"/>
      <inkml:brushProperty name="color" value="#FFFFFF"/>
    </inkml:brush>
  </inkml:definitions>
  <inkml:trace contextRef="#ctx0" brushRef="#br0">1 1 24575,'0'3'0,"0"4"0,0 4 0,0 3 0,0 6 0,3 5 0,1 2 0,3 3 0,4 1 0,-1 3 0,-2-2 0,-1 0 0,0-2 0,-1-6-8191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56.858"/>
    </inkml:context>
    <inkml:brush xml:id="br0">
      <inkml:brushProperty name="width" value="0.05" units="cm"/>
      <inkml:brushProperty name="height" value="0.05" units="cm"/>
      <inkml:brushProperty name="color" value="#FFFFFF"/>
    </inkml:brush>
  </inkml:definitions>
  <inkml:trace contextRef="#ctx0" brushRef="#br0">7 11 24575,'0'0'0,"0"0"0,-1 0 0,1 0 0,0 0 0,0 0 0,0 0 0,0 0 0,-1 0 0,1 0 0,0 0 0,0 0 0,0 0 0,0 1 0,-1-1 0,1-1 0,0 1 0,0 0 0,0 0 0,0 0 0,-1 0 0,1 0 0,0 0 0,0 0 0,0 0 0,0 0 0,-1 0 0,1 0 0,0 0 0,0 0 0,0-1 0,0 1 0,0 0 0,0 0 0,-1 0 0,1 0 0,0 0 0,0 0 0,0-1 0,0 1 0,0 0 0,0 0 0,0 0 0,0 0 0,0-1 0,0 1 0,0 0 0,0 0 0,0 0 0,0 0 0,0-1 0,0 1 0,0 0 0,0 0 0,0 0 0,0 0 0,0-1 0,0 1 0,0 0 0,0 0 0,0 0 0,0 0 0,0-1 0,0 1 0,1 0 0,-1-1 0,1 1 0,-1 0 0,1-1 0,0 1 0,-1-1 0,1 1 0,-1 0 0,1-1 0,0 1 0,0 0 0,-1 0 0,1 0 0,0 0 0,-1 0 0,1-1 0,0 1 0,0 0 0,-1 0 0,3 1 0,18 4 0,0 1 0,0 1 0,-1 1 0,36 19 0,-23-10 0,86 45 0,-107-54 0,-1 0 0,1 0 0,-1 1 0,-1 0 0,0 1 0,0 0 0,12 17 0,-21-25 0,1 0 0,-1 0 0,0 1 0,1-1 0,-1 0 0,0 1 0,0-1 0,-1 1 0,1-1 0,-1 1 0,1 0 0,-1-1 0,0 1 0,1 0 0,-2-1 0,1 1 0,0-1 0,0 1 0,-1 0 0,1-1 0,-1 1 0,0-1 0,0 1 0,0-1 0,0 1 0,0-1 0,-1 0 0,1 1 0,-1-1 0,1 0 0,-1 0 0,0 0 0,0 0 0,0-1 0,-4 4 0,-5 3 0,0-1 0,0 0 0,-1-1 0,0 0 0,-23 8 0,-30 6-1365,1-3-5461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57.277"/>
    </inkml:context>
    <inkml:brush xml:id="br0">
      <inkml:brushProperty name="width" value="0.05" units="cm"/>
      <inkml:brushProperty name="height" value="0.05" units="cm"/>
      <inkml:brushProperty name="color" value="#FFFFFF"/>
    </inkml:brush>
  </inkml:definitions>
  <inkml:trace contextRef="#ctx0" brushRef="#br0">0 4 24575,'0'-3'0,"0"2"0,0 4 0,0 5 0,3 5 0,1 2 0,0 2 0,2-2 0,1 0 0,-2-3-8191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57.401"/>
    </inkml:context>
    <inkml:brush xml:id="br0">
      <inkml:brushProperty name="width" value="0.05" units="cm"/>
      <inkml:brushProperty name="height" value="0.05" units="cm"/>
      <inkml:brushProperty name="color" value="#FFFFFF"/>
    </inkml:brush>
  </inkml:definitions>
  <inkml:trace contextRef="#ctx0" brushRef="#br0">0 20 24575,'3'-3'0,"4"-4"0,5-1 0,-1 7 0,-2 10 0,-2 10 0,-6 10 0,-2 1-8191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58.938"/>
    </inkml:context>
    <inkml:brush xml:id="br0">
      <inkml:brushProperty name="width" value="0.05" units="cm"/>
      <inkml:brushProperty name="height" value="0.05" units="cm"/>
      <inkml:brushProperty name="color" value="#FFFFFF"/>
    </inkml:brush>
  </inkml:definitions>
  <inkml:trace contextRef="#ctx0" brushRef="#br0">49 40 24575,'-1'0'0,"1"0"0,0 0 0,-1 0 0,1 0 0,-1 0 0,1 0 0,-1 0 0,1 0 0,0 0 0,-1 0 0,1 0 0,-1-1 0,1 1 0,0 0 0,-1 0 0,1 0 0,0 0 0,-1-1 0,1 1 0,0 0 0,-1-1 0,1 1 0,0 0 0,-1 0 0,1-1 0,0 1 0,0 0 0,0-1 0,-1 1 0,1-1 0,0 1 0,0 0 0,0-1 0,0 1 0,0-1 0,-1 1 0,1 0 0,0-1 0,0 1 0,0-1 0,0 1 0,0-1 0,0 1 0,1 0 0,-1-1 0,0 1 0,0-1 0,0 1 0,0-1 0,1 0 0,-1 0 0,1-1 0,-1 1 0,1 0 0,0 0 0,-1 0 0,1 0 0,0 0 0,0 0 0,0 0 0,-1 0 0,1 0 0,0 0 0,0 1 0,1-1 0,0 0 0,1-1 0,1 1 0,0-1 0,-1 1 0,1 0 0,0 1 0,0-1 0,0 1 0,-1-1 0,1 1 0,0 0 0,0 1 0,0-1 0,0 1 0,0-1 0,-1 1 0,1 1 0,0-1 0,-1 0 0,1 1 0,-1-1 0,1 1 0,-1 0 0,0 0 0,0 1 0,0-1 0,0 1 0,0-1 0,0 1 0,-1 0 0,1 0 0,-1 0 0,0 1 0,0-1 0,0 0 0,0 1 0,-1-1 0,1 1 0,-1 0 0,0-1 0,0 1 0,0 0 0,-1 0 0,1 0 0,-1-1 0,0 1 0,0 0 0,0 0 0,-1 0 0,-1 7 0,0-4 0,0 1 0,0-1 0,-1 1 0,0-1 0,-1 0 0,0 0 0,0-1 0,0 1 0,-7 7 0,-5 4 0,-31 26 0,-8 8 0,54-50 0,-1-1 0,0 1 0,1 0 0,-1 0 0,1 0 0,0 0 0,-1 1 0,1-1 0,0 0 0,0 1 0,1-1 0,-1 0 0,0 1 0,1-1 0,-1 1 0,1-1 0,0 1 0,0-1 0,0 1 0,0-1 0,1 4 0,0-4 0,0 0 0,0 0 0,0 0 0,0 0 0,1-1 0,-1 1 0,0 0 0,1-1 0,-1 1 0,1-1 0,0 1 0,0-1 0,-1 0 0,1 0 0,0 0 0,0 0 0,0 0 0,0 0 0,0-1 0,0 1 0,0 0 0,1-1 0,-1 0 0,4 1 0,21 1 0,1-2 0,-1 0 0,1-2 0,39-8 0,-6 2 0,-61 8 0,1 0 0,-1 0 0,1-1 0,-1 1 0,1 0 0,-1 0 0,1 0 0,-1 0 0,1 0 0,-1 0 0,1 0 0,-1 0 0,1 0 0,-1 0 0,1 0 0,-1 0 0,1 1 0,-1-1 0,1 0 0,-1 0 0,1 0 0,-1 1 0,0-1 0,1 0 0,0 1 0,-10 8 0,-32 15 0,29-18 0,1 0 0,1 1 0,-1-1 0,2 2 0,-1 0 0,1 0 0,-15 16 0,22-21 0,0-1 0,0 1 0,1 0 0,-1 0 0,1 0 0,-1 0 0,1 0 0,0 0 0,0 0 0,0 1 0,1-1 0,-1 0 0,1 1 0,0-1 0,-1 0 0,2 1 0,-1-1 0,0 0 0,1 1 0,-1-1 0,1 0 0,0 1 0,0-1 0,0 0 0,1 0 0,-1 0 0,1 0 0,0 0 0,3 4 0,0 0 0,1-1 0,-1-1 0,1 1 0,10 6 0,-10-8 0,-1 0 0,0 1 0,0-1 0,-1 1 0,1 0 0,5 8 0,-10-13 0,0 0 0,0 1 0,0-1 0,0 0 0,0 0 0,0 1 0,0-1 0,0 0 0,0 1 0,0-1 0,0 0 0,0 1 0,0-1 0,0 0 0,0 1 0,0-1 0,-1 0 0,1 1 0,0-1 0,0 0 0,0 0 0,0 1 0,-1-1 0,1 0 0,0 0 0,0 1 0,-1-1 0,1 0 0,0 0 0,0 0 0,-1 1 0,1-1 0,0 0 0,0 0 0,-1 0 0,1 0 0,0 0 0,-1 0 0,1 0 0,0 1 0,-1-1 0,1 0 0,0 0 0,-1 0 0,1 0 0,0 0 0,-1-1 0,1 1 0,-21 2 0,19-2 0,-64 2-1365,41 2-5461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04.243"/>
    </inkml:context>
    <inkml:brush xml:id="br0">
      <inkml:brushProperty name="width" value="0.05" units="cm"/>
      <inkml:brushProperty name="height" value="0.05" units="cm"/>
      <inkml:brushProperty name="color" value="#FFFFFF"/>
    </inkml:brush>
  </inkml:definitions>
  <inkml:trace contextRef="#ctx0" brushRef="#br0">411 58 24575,'1'0'0,"0"0"0,0 0 0,0 0 0,0-1 0,0 1 0,0 0 0,0-1 0,0 1 0,0 0 0,-1-1 0,1 1 0,0-1 0,0 0 0,0 1 0,0-1 0,-1 0 0,1 1 0,0-1 0,0 0 0,-1 0 0,1 0 0,-1 0 0,1 0 0,-1 0 0,1 1 0,-1-1 0,0 0 0,1 0 0,-1 0 0,0 0 0,0-1 0,0 1 0,0 0 0,1 0 0,-2 0 0,1 0 0,0 0 0,0 0 0,0 0 0,0 0 0,-1 0 0,1 0 0,0 0 0,-1 0 0,1 0 0,-1 0 0,1 0 0,-1 1 0,1-1 0,-1 0 0,0 0 0,1 0 0,-1 1 0,-1-2 0,-3-1 0,0 1 0,0 0 0,0 1 0,-1-1 0,1 1 0,0 0 0,-1 0 0,-8 0 0,-45 2 0,51-1 0,-12 1 0,1 2 0,-1 0 0,-23 7 0,32-7 0,-1 1 0,1 0 0,0 1 0,0 1 0,0-1 0,-15 12 0,25-16 0,-1 0 0,1 0 0,-1 0 0,1 0 0,-1 0 0,1 1 0,-1-1 0,1 0 0,0 1 0,0-1 0,0 1 0,0 0 0,0-1 0,0 1 0,0 0 0,1-1 0,-1 1 0,0 0 0,1 0 0,0 0 0,-1 0 0,1 0 0,0 0 0,0-1 0,0 1 0,0 0 0,0 0 0,1 0 0,-1 0 0,0 0 0,1 0 0,-1-1 0,1 1 0,0 0 0,0 0 0,0-1 0,0 1 0,0 0 0,0-1 0,0 1 0,0-1 0,1 0 0,-1 1 0,2 0 0,7 7 0,0-2 0,0 1 0,1-1 0,-1-1 0,16 7 0,71 29 0,-65-30 0,1 2 0,53 32 0,-82-43 0,1 0 0,-1 1 0,1-1 0,-1 1 0,0 0 0,-1 1 0,1-1 0,-1 0 0,0 1 0,0 0 0,0 0 0,2 5 0,-4-6 0,0-1 0,0 1 0,0-1 0,0 1 0,-1-1 0,0 1 0,0-1 0,0 1 0,0-1 0,0 1 0,-1-1 0,1 1 0,-1-1 0,0 0 0,0 1 0,-1-1 0,1 0 0,0 0 0,-1 1 0,-3 3 0,-2 3 0,-1 0 0,-1-1 0,0 1 0,0-2 0,-1 1 0,0-1 0,0-1 0,-1 0 0,-16 9 0,5-6 0,0 0 0,0-1 0,-1-2 0,-26 6 0,29-9 0,0 0 0,-36 0 0,49-4 0,1 0 0,-1 0 0,0-1 0,1 0 0,-1 0 0,1 0 0,-1-1 0,1 0 0,0 0 0,0-1 0,0 0 0,-8-5 0,11 6-76,0-1 1,1 0-1,0 1 0,-1-1 0,1 0 0,0 0 0,1-1 0,-1 1 1,0 0-1,1-1 0,0 1 0,0-1 0,0 1 0,0-1 1,1 0-1,-1 1 0,1-5 0,-1-16-6750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04.477"/>
    </inkml:context>
    <inkml:brush xml:id="br0">
      <inkml:brushProperty name="width" value="0.05" units="cm"/>
      <inkml:brushProperty name="height" value="0.05" units="cm"/>
      <inkml:brushProperty name="color" value="#FFFFFF"/>
    </inkml:brush>
  </inkml:definitions>
  <inkml:trace contextRef="#ctx0" brushRef="#br0">4 16 24575,'-3'0'0,"2"0"0,4 0 0,9 0 0,4 0 0,6 0 0,6 0 0,4-4 0,-1 0 0,-1 0 0,-7 1-8191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04.647"/>
    </inkml:context>
    <inkml:brush xml:id="br0">
      <inkml:brushProperty name="width" value="0.05" units="cm"/>
      <inkml:brushProperty name="height" value="0.05" units="cm"/>
      <inkml:brushProperty name="color" value="#FFFFFF"/>
    </inkml:brush>
  </inkml:definitions>
  <inkml:trace contextRef="#ctx0" brushRef="#br0">19 1 24575,'0'3'0,"0"4"0,-3 7 0,-1 8 0,0 6 0,0 4 0,2 3 0,1 2 0,3 4 0,2 1 0,3 0 0,0-4 0,3-6 0,-1-8-8191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0:00.080"/>
    </inkml:context>
    <inkml:brush xml:id="br0">
      <inkml:brushProperty name="width" value="0.05" units="cm"/>
      <inkml:brushProperty name="height" value="0.05" units="cm"/>
      <inkml:brushProperty name="color" value="#FFFFFF"/>
    </inkml:brush>
  </inkml:definitions>
  <inkml:trace contextRef="#ctx0" brushRef="#br0">88 109 24575,'3'-7'0,"0"0"0,-1 0 0,0 0 0,0-1 0,0-9 0,-1 13 0,-1 1 0,0-1 0,1 0 0,-2 1 0,1-1 0,0 1 0,-1-1 0,1 0 0,-1 1 0,0-1 0,0 1 0,-3-5 0,4 7 0,0 1 0,0 0 0,-1-1 0,1 1 0,0 0 0,0 0 0,-1 0 0,1-1 0,0 1 0,0 0 0,-1 0 0,1 0 0,0-1 0,-1 1 0,1 0 0,0 0 0,-1 0 0,1 0 0,0 0 0,-1 0 0,1 0 0,0 0 0,-1 0 0,1 0 0,0 0 0,-1 0 0,1 0 0,0 0 0,-1 0 0,1 0 0,0 0 0,-1 0 0,1 0 0,0 1 0,-1-1 0,-12 12 0,-7 18 0,11-14 0,2 0 0,0 1 0,0-1 0,2 1 0,-7 30 0,11-40 0,0-1 0,0 0 0,1 1 0,-1-1 0,1 1 0,1-1 0,-1 0 0,1 1 0,0-1 0,1 0 0,-1 1 0,1-1 0,1 0 0,-1 0 0,1 0 0,0-1 0,0 1 0,1-1 0,4 6 0,-5-8 0,0 0 0,0 0 0,1 0 0,-1 0 0,1 0 0,0-1 0,0 0 0,0 0 0,0 0 0,1 0 0,-1-1 0,0 0 0,1 1 0,-1-2 0,1 1 0,-1 0 0,1-1 0,-1 0 0,1 0 0,-1 0 0,1-1 0,-1 1 0,1-1 0,-1 0 0,0-1 0,5-1 0,0 0 0,-1-1 0,0 0 0,0-1 0,0 1 0,-1-2 0,0 1 0,0-1 0,0 0 0,-1 0 0,1-1 0,-2 0 0,7-8 0,-3 1 0,-1 0 0,0-1 0,-1 0 0,6-17 0,-11 27 0,0-1 0,-1 0 0,1 0 0,-1 0 0,-1 0 0,1 0 0,-1 0 0,0 0 0,0 0 0,0 0 0,-1 0 0,0 0 0,0 0 0,-3-7 0,3 10 17,0 1-1,0 0 0,-1 0 0,1 0 1,0 1-1,-1-1 0,1 0 0,-1 0 1,1 1-1,-1-1 0,0 1 0,0-1 1,1 1-1,-1 0 0,0 0 0,0 0 1,0 0-1,-1 0 0,1 0 0,-2 0 1,-1 0-207,0 0 0,0 1 1,0-1-1,0 1 0,1 1 1,-1-1-1,0 1 1,-6 1-1,-31 9-6636</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05.159"/>
    </inkml:context>
    <inkml:brush xml:id="br0">
      <inkml:brushProperty name="width" value="0.05" units="cm"/>
      <inkml:brushProperty name="height" value="0.05" units="cm"/>
      <inkml:brushProperty name="color" value="#FFFFFF"/>
    </inkml:brush>
  </inkml:definitions>
  <inkml:trace contextRef="#ctx0" brushRef="#br0">0 278 24575,'15'286'0,"-14"-274"0,2 14 0,-2-24 0,-1-17 0,7-222 0,-4 204 0,1 0 0,2 0 0,2 1 0,1-1 0,13-33 0,-15 52 0,0-1 0,0 1 0,18-24 0,-23 35 0,0 0 0,1 0 0,-1 0 0,0 0 0,1 1 0,0-1 0,0 1 0,0 0 0,0 0 0,0 0 0,0 0 0,0 0 0,1 1 0,-1-1 0,0 1 0,1 0 0,0 0 0,-1 0 0,1 0 0,-1 1 0,1 0 0,6 0 0,-7 0 0,-1 0 0,0 1 0,1 0 0,-1-1 0,0 1 0,0 0 0,0 0 0,0 0 0,0 1 0,0-1 0,0 0 0,0 1 0,0-1 0,0 1 0,-1 0 0,1-1 0,2 5 0,-2-3 0,0 1 0,-1 0 0,1 0 0,-1-1 0,0 1 0,0 0 0,0 0 0,0 0 0,0 7 0,-1 1 0,-1-1 0,0 1 0,0-1 0,-1 0 0,-1 1 0,-5 15 0,3-13 0,-1-1 0,-1 0 0,0 0 0,0-1 0,-1 0 0,-1 0 0,0-1 0,-19 19 0,4-9 0,-1-2 0,-53 34 0,77-53 0,0 0 0,0 1 0,0-1 0,0 1 0,0-1 0,0 1 0,0-1 0,0 1 0,1 0 0,-1-1 0,0 1 0,0 0 0,1 0 0,-1 0 0,0 0 0,1 0 0,-1-1 0,1 1 0,-1 0 0,1 0 0,-1 0 0,1 0 0,-1 2 0,2-1 0,0-1 0,0 0 0,0 1 0,0-1 0,0 0 0,0 0 0,1 0 0,-1 0 0,0 0 0,1 0 0,-1 0 0,0 0 0,1-1 0,-1 1 0,3 0 0,12 8-97,0-1-1,-1 2 1,-1 0-1,0 1 1,0 0-1,-1 1 1,0 1-1,-1 0 1,0 0-1,-1 1 1,-1 1-1,0 0 0,8 19 1,4 13-6729</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07.054"/>
    </inkml:context>
    <inkml:brush xml:id="br0">
      <inkml:brushProperty name="width" value="0.05" units="cm"/>
      <inkml:brushProperty name="height" value="0.05" units="cm"/>
      <inkml:brushProperty name="color" value="#FFFFFF"/>
    </inkml:brush>
  </inkml:definitions>
  <inkml:trace contextRef="#ctx0" brushRef="#br0">469 184 24575,'0'-5'0,"-1"-1"0,0 1 0,0 0 0,-4-9 0,4 9 0,-1-1 0,1 1 0,0 0 0,-1-10 0,2-10 0,1 20 0,-1 0 0,0-1 0,0 1 0,0 0 0,-1-1 0,-1-6 0,1 9 0,0 1 0,0 0 0,0 0 0,0 0 0,0 0 0,-1 0 0,1 0 0,-1 1 0,1-1 0,-1 0 0,0 1 0,0-1 0,0 1 0,0 0 0,0-1 0,0 1 0,0 0 0,0 0 0,-2 0 0,-4-2 0,0 1 0,0 0 0,0 1 0,0 0 0,0 0 0,-1 0 0,1 1 0,0 1 0,0-1 0,-12 4 0,5-2 0,0 2 0,1 0 0,-1 1 0,-24 12 0,32-13 0,1 0 0,0 0 0,-1 0 0,1 1 0,1 0 0,-1 0 0,1 0 0,-9 13 0,12-16 0,1 0 0,-1 0 0,1 0 0,0 0 0,0 0 0,0 1 0,0-1 0,1 0 0,-1 1 0,0-1 0,1 1 0,0-1 0,-1 1 0,1-1 0,0 1 0,1-1 0,-1 1 0,0-1 0,1 1 0,-1-1 0,1 0 0,0 1 0,-1-1 0,1 0 0,0 1 0,1-1 0,-1 0 0,0 0 0,1 0 0,2 3 0,3 2 0,0-1 0,0 0 0,1 0 0,-1 0 0,1-1 0,1 0 0,9 4 0,68 24 0,-55-23 0,15 6 0,42 15 0,-79-27 0,-1 0 0,1 1 0,-1-1 0,0 2 0,0-1 0,-1 1 0,8 7 0,-13-11 0,-1-1 0,0 1 0,0-1 0,1 1 0,-1-1 0,0 1 0,0 0 0,-1-1 0,1 1 0,0 0 0,0 0 0,-1-1 0,1 1 0,-1 0 0,0 0 0,0 0 0,1 0 0,-1 0 0,0 0 0,-1 2 0,1-1 0,-1-1 0,0 1 0,0-1 0,0 1 0,-1-1 0,1 1 0,-1-1 0,1 0 0,-1 1 0,0-1 0,0 0 0,-3 3 0,-4 2 0,0 0 0,-1-1 0,0 0 0,0 0 0,-17 6 0,-4 0 0,0-1 0,0-2 0,-1-1 0,-1-2 0,1-1 0,-1-1 0,1-2 0,-1-1 0,-50-5 0,73 2-227,-1 0-1,1-1 1,0 0-1,0 0 1,-17-9-1,4-2-6598</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07.425"/>
    </inkml:context>
    <inkml:brush xml:id="br0">
      <inkml:brushProperty name="width" value="0.05" units="cm"/>
      <inkml:brushProperty name="height" value="0.05" units="cm"/>
      <inkml:brushProperty name="color" value="#FFFFFF"/>
    </inkml:brush>
  </inkml:definitions>
  <inkml:trace contextRef="#ctx0" brushRef="#br0">13 56 24575,'-13'-2'0,"17"-3"0,21-6 0,8 1 0,1 2 0,0 1 0,0 2 0,0 1 0,55 0 0,-74 7 0,-15-2 0,0-1 0,0 0 0,0 0 0,1 0 0,-1 0 0,0 0 0,0 0 0,0 0 0,0 1 0,0-1 0,0 0 0,0 0 0,0 0 0,0 0 0,0 0 0,0 0 0,0 1 0,0-1 0,0 0 0,0 0 0,0 0 0,0 0 0,0 0 0,0 1 0,0-1 0,0 0 0,0 0 0,0 0 0,0 0 0,0 0 0,0 0 0,0 1 0,0-1 0,-1 0 0,1 0 0,0 0 0,0 0 0,0 0 0,0 0 0,0 0 0,0 0 0,0 1 0,0-1 0,-1 0 0,1 0 0,0 0 0,-2 1 0,-1 0 0,1 1 0,0-1 0,-1-1 0,1 1 0,-1 0 0,1 0 0,-4 0 0,0-1 0,1 1 0,-1 0 0,0 0 0,1 1 0,-1-1 0,1 1 0,0 1 0,-1-1 0,1 1 0,-5 3 0,7-3 0,0 0 0,0-1 0,0 1 0,1 0 0,0 0 0,-1 1 0,1-1 0,0 0 0,1 1 0,-1-1 0,1 1 0,-1 0 0,1-1 0,0 1 0,0 0 0,0 5 0,-19 269-1365,20-242-5461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07.927"/>
    </inkml:context>
    <inkml:brush xml:id="br0">
      <inkml:brushProperty name="width" value="0.05" units="cm"/>
      <inkml:brushProperty name="height" value="0.05" units="cm"/>
      <inkml:brushProperty name="color" value="#FFFFFF"/>
    </inkml:brush>
  </inkml:definitions>
  <inkml:trace contextRef="#ctx0" brushRef="#br0">73 239 24575,'-2'33'0,"-1"1"0,-10 39 0,-2 24 0,14-78 0,1-11 0,-1-1 0,0 1 0,0-1 0,0 0 0,-1 1 0,-3 9 0,4-16 0,1-1 0,0 0 0,0 0 0,0 1 0,0-1 0,0 0 0,0 0 0,0 1 0,0-1 0,0 0 0,-1 0 0,1 0 0,0 1 0,0-1 0,0 0 0,0 0 0,-1 0 0,1 1 0,0-1 0,0 0 0,0 0 0,-1 0 0,1 0 0,0 0 0,0 0 0,-1 0 0,1 0 0,0 0 0,0 1 0,-1-1 0,1 0 0,0 0 0,0 0 0,-1 0 0,-5-8 0,-1-14 0,3-4 0,2 1 0,1 0 0,0-1 0,2 1 0,4-26 0,0 15 0,2 0 0,23-67 0,-23 86 0,0 1 0,0-1 0,2 2 0,0-1 0,1 1 0,14-17 0,-19 27 0,0 0 0,0 0 0,1 0 0,-1 1 0,1-1 0,0 1 0,0 1 0,8-4 0,-10 5 0,0 1 0,0-1 0,0 1 0,0 0 0,1 1 0,-1-1 0,0 1 0,0 0 0,1 0 0,-1 0 0,0 0 0,1 1 0,-1 0 0,6 1 0,-6-1 0,-1 1 0,1-1 0,-1 0 0,0 1 0,0 0 0,0 0 0,0 0 0,0 0 0,0 0 0,-1 1 0,1-1 0,0 1 0,-1-1 0,0 1 0,4 6 0,-4-4 0,0 0 0,0 0 0,0 0 0,-1 0 0,1 0 0,-1 1 0,0-1 0,-1 0 0,0 10 0,0-2 0,-2 0 0,0 0 0,0 0 0,-1 0 0,-1 0 0,0-1 0,-10 22 0,4-16 0,0-2 0,0 0 0,-2 0 0,0-1 0,-1 0 0,0-1 0,-1-1 0,-1 0 0,0-1 0,-1 0 0,-22 12 0,29-16 0,9-2 0,17 3 0,-6-5 0,4 5 20,0 1 0,-1 0 0,0 1-1,0 0 1,-2 1 0,19 21 0,13 12-1524,-23-25-5322</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08.472"/>
    </inkml:context>
    <inkml:brush xml:id="br0">
      <inkml:brushProperty name="width" value="0.05" units="cm"/>
      <inkml:brushProperty name="height" value="0.05" units="cm"/>
      <inkml:brushProperty name="color" value="#FFFFFF"/>
    </inkml:brush>
  </inkml:definitions>
  <inkml:trace contextRef="#ctx0" brushRef="#br0">85 7 24575,'0'4'0,"0"0"0,-1 0 0,0 1 0,0-1 0,0 0 0,0 0 0,-1 0 0,1 0 0,-1 0 0,0 0 0,0 0 0,-5 5 0,6-8 0,1 0 0,-1 0 0,0 0 0,-1 0 0,1 0 0,0 0 0,0 0 0,0 0 0,-1 0 0,1 0 0,0-1 0,-1 1 0,1-1 0,0 1 0,-1-1 0,1 1 0,-1-1 0,1 0 0,-1 0 0,1 0 0,-1 0 0,1 0 0,-1 0 0,1 0 0,0 0 0,-1-1 0,1 1 0,-1 0 0,1-1 0,-1 1 0,1-1 0,0 0 0,-1 1 0,1-1 0,0 0 0,0 0 0,0 0 0,-1 0 0,1 0 0,-1-1 0,1 1 11,0-1 0,0 1 0,0-1 0,1 1 0,-1-1 0,0 1 0,0-1 0,1 1 0,-1-1 0,1 1 0,0-1 0,-1 0 0,1 1 0,0-1 0,0 0 0,0 1 0,0-1 0,0 0 0,0 1 0,1-1 0,-1 0 1,0 1-1,1-1 0,0 0 0,-1 1 0,1-1 0,0 1 0,0-1 0,-1 1 0,3-3 0,-2 3-51,-1 0 0,1 0 1,0 0-1,-1 0 0,1 0 0,0 0 1,0 1-1,-1-1 0,1 0 1,0 0-1,0 1 0,0-1 1,0 0-1,0 1 0,0-1 1,0 1-1,0-1 0,0 1 0,0-1 1,1 1-1,-1 0 0,0 0 1,0 0-1,0 0 0,0-1 1,1 1-1,-1 1 0,0-1 1,0 0-1,0 0 0,0 0 1,1 1-1,-1-1 0,0 0 0,0 1 1,0-1-1,0 1 0,0-1 1,0 1-1,0 0 0,0 0 1,1 1-1,6 7-6786</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10.124"/>
    </inkml:context>
    <inkml:brush xml:id="br0">
      <inkml:brushProperty name="width" value="0.05" units="cm"/>
      <inkml:brushProperty name="height" value="0.05" units="cm"/>
      <inkml:brushProperty name="color" value="#FFFFFF"/>
    </inkml:brush>
  </inkml:definitions>
  <inkml:trace contextRef="#ctx0" brushRef="#br0">354 237 24575,'2'-4'0,"-1"0"0,0 1 0,1-1 0,0 1 0,0 0 0,0 0 0,0 0 0,0 0 0,0 0 0,6-5 0,5-8 0,6-11 0,-12 17 0,0 0 0,0 0 0,-1-1 0,-1 0 0,8-18 0,-13 27 0,0 0 0,1 0 0,-1 0 0,0 0 0,0 0 0,0 0 0,-1 0 0,1 0 0,0 0 0,-1 0 0,1 0 0,-1 0 0,0 0 0,1 0 0,-1 1 0,0-1 0,0 0 0,0 0 0,0 1 0,-1-1 0,1 0 0,0 1 0,-1 0 0,1-1 0,-1 1 0,0 0 0,1 0 0,-1-1 0,0 1 0,1 1 0,-1-1 0,0 0 0,-3 0 0,-3-3 0,-1 1 0,0 0 0,0 1 0,0 0 0,0 1 0,-10-1 0,10 2 0,0 0 0,-1 1 0,1 0 0,0 1 0,0 0 0,0 0 0,0 1 0,1 0 0,-1 1 0,1 0 0,0 0 0,0 0 0,-9 7 0,13-8 0,0 0 0,1-1 0,0 1 0,-1 1 0,1-1 0,0 0 0,1 1 0,-1-1 0,0 1 0,1 0 0,0 0 0,0 0 0,0 0 0,1 0 0,-1 1 0,1-1 0,0 0 0,0 1 0,0-1 0,1 1 0,0-1 0,-1 1 0,2-1 0,-1 1 0,0-1 0,1 0 0,0 1 0,2 6 0,3 2 0,1 0 0,0-1 0,0-1 0,1 1 0,1-1 0,0 0 0,0-1 0,1 0 0,14 10 0,-5-2 0,21 24 0,-35-36 0,0 1 0,0 0 0,-1 0 0,0 0 0,0 1 0,-1 0 0,5 14 0,-7-19 0,0 0 0,0-1 0,-1 1 0,0 0 0,1 0 0,-1 0 0,0 0 0,0 0 0,-1 0 0,1 0 0,-1-1 0,1 1 0,-1 0 0,0 0 0,0 0 0,0-1 0,0 1 0,-3 3 0,1-2 0,0-1 0,0 0 0,0 0 0,0 0 0,0 0 0,-1 0 0,0-1 0,1 0 0,-1 0 0,0 0 0,-5 2 0,-7 1 0,0 0 0,-1-1 0,1-1 0,-1 0 0,-20-1 0,19-1-170,0 0-1,-1-2 0,1 0 1,0-1-1,-1-1 0,1-1 1,-22-8-1,10 0-6655</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10.831"/>
    </inkml:context>
    <inkml:brush xml:id="br0">
      <inkml:brushProperty name="width" value="0.05" units="cm"/>
      <inkml:brushProperty name="height" value="0.05" units="cm"/>
      <inkml:brushProperty name="color" value="#FFFFFF"/>
    </inkml:brush>
  </inkml:definitions>
  <inkml:trace contextRef="#ctx0" brushRef="#br0">313 452 24575,'0'-4'0,"1"1"0,0 0 0,1 0 0,-1-1 0,0 1 0,1 0 0,0 0 0,3-4 0,3-8 0,-6 11 0,0 0 0,-1 0 0,0 0 0,1 0 0,-1 0 0,-1-1 0,1 1 0,-1 0 0,1-8 0,-2 10 0,1 1 0,0 0 0,0-1 0,-1 1 0,1-1 0,0 1 0,-1 0 0,0-1 0,1 1 0,-1 0 0,0 0 0,1-1 0,-1 1 0,0 0 0,0 0 0,0 0 0,0 0 0,0 0 0,0 0 0,-1 0 0,1 1 0,0-1 0,0 0 0,-1 0 0,1 1 0,0-1 0,-1 1 0,1 0 0,0-1 0,-1 1 0,1 0 0,-1 0 0,-1-1 0,-6 1 0,-1 1 0,0-1 0,1 1 0,-1 1 0,0 0 0,1 0 0,0 1 0,0 0 0,0 1 0,0 0 0,-13 8 0,3 0 0,0 0 0,2 1 0,-33 31 0,41-35 0,-1 1 0,2 1 0,0 0 0,0 0 0,1 1 0,0-1 0,1 2 0,-8 23 0,12-32 0,1 1 0,0-1 0,0 1 0,1-1 0,0 1 0,-1-1 0,1 1 0,1-1 0,-1 1 0,1 0 0,0-1 0,2 8 0,-1-8 0,-1-1 0,1 1 0,0-1 0,1 0 0,-1 0 0,0 0 0,1 0 0,0 0 0,0-1 0,0 1 0,0-1 0,0 0 0,0 1 0,0-2 0,1 1 0,-1 0 0,6 1 0,-2 0 0,1-2 0,-1 1 0,1-1 0,-1 0 0,1 0 0,0-1 0,-1 0 0,1 0 0,0-1 0,-1 0 0,1 0 0,-1-1 0,1 0 0,-1 0 0,0-1 0,0 0 0,0 0 0,0-1 0,7-4 0,-3 1 0,0 0 0,-1-1 0,1-1 0,-1 0 0,-1 0 0,0-1 0,0 0 0,-1 0 0,0-1 0,7-14 0,18-59 0,-33 84 0,0 0 0,0 0 0,0 0 0,0 0 0,0 0 0,0 0 0,0-1 0,0 1 0,0 0 0,1 0 0,-1 0 0,0 0 0,0 0 0,0 0 0,0 0 0,0 0 0,0 0 0,0-1 0,0 1 0,0 0 0,0 0 0,0 0 0,0 0 0,1 0 0,-1 0 0,0 0 0,0 0 0,0 0 0,0 0 0,0 0 0,0 0 0,0 0 0,0 0 0,1 0 0,-1 0 0,0 0 0,0 0 0,0 0 0,0 0 0,0 0 0,0 0 0,0 0 0,1 0 0,-1 0 0,0 0 0,0 0 0,0 0 0,0 0 0,0 0 0,0 0 0,0 0 0,0 0 0,1 0 0,-1 0 0,0 0 0,0 1 0,0-1 0,0 0 0,0 0 0,0 0 0,0 0 0,0 0 0,0 0 0,0 0 0,0 0 0,0 1 0,3 12 0,-1 16 0,-2-21 0,0 0 0,0-1 0,1 1 0,0-1 0,0 0 0,1 1 0,4 11 0,-5-17 0,0 0 0,0 0 0,0 0 0,1 0 0,-1-1 0,0 1 0,1 0 0,0-1 0,-1 1 0,1-1 0,0 0 0,0 0 0,0 1 0,0-1 0,0 0 0,0-1 0,0 1 0,0 0 0,0-1 0,0 1 0,0-1 0,0 1 0,1-1 0,-1 0 0,0 0 0,0 0 0,0 0 0,1 0 0,-1-1 0,0 1 0,3-2 0,5 0 0,-1 0 0,1-1 0,0 0 0,-1-1 0,0 0 0,0-1 0,0 0 0,0 0 0,11-10 0,-8 5 0,-1-1 0,0 0 0,0 0 0,-2-1 0,15-23 0,-10 11 0,-1-1 0,-1-1 0,-2 0 0,0 0 0,-2-1 0,8-41 0,-12 41 0,3-54 0,-6 71 0,-2 1 0,1 0 0,-1 0 0,-1-1 0,0 1 0,0 0 0,0 0 0,-1 1 0,-7-15 0,9 22 0,1-1 0,-1 1 0,0 0 0,1-1 0,-1 1 0,0 0 0,0 0 0,0-1 0,0 1 0,0 0 0,0 0 0,-1 0 0,1 0 0,0 0 0,0 1 0,-1-1 0,1 0 0,0 1 0,-1-1 0,1 0 0,-1 1 0,1 0 0,-1-1 0,1 1 0,-1 0 0,1 0 0,-1 0 0,1 0 0,-1 0 0,1 0 0,-1 0 0,1 0 0,-1 1 0,1-1 0,-1 1 0,1-1 0,-1 1 0,1-1 0,-1 1 0,1 0 0,-2 1 0,-2 2 0,0 0 0,0 0 0,0 1 0,1 0 0,-1 0 0,1 0 0,0 0 0,-4 9 0,0 3 0,0-1 0,2 1 0,0 0 0,1 1 0,1 0 0,0-1 0,1 1 0,0 25 0,2-10 0,2 0 0,1 0 0,11 57 0,-2-48-341,1-1 0,2 0-1,20 40 1,-9-28-6485</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11.424"/>
    </inkml:context>
    <inkml:brush xml:id="br0">
      <inkml:brushProperty name="width" value="0.05" units="cm"/>
      <inkml:brushProperty name="height" value="0.05" units="cm"/>
      <inkml:brushProperty name="color" value="#FFFFFF"/>
    </inkml:brush>
  </inkml:definitions>
  <inkml:trace contextRef="#ctx0" brushRef="#br0">85 218 24575,'-19'0'0,"13"-1"0,0 1 0,0 0 0,0 0 0,0 0 0,0 1 0,0 0 0,0 0 0,0 1 0,-6 1 0,12-2 0,0-1 0,0 0 0,0 0 0,0 0 0,0 0 0,0 1 0,0-1 0,0 0 0,0 0 0,0 0 0,0 0 0,0 0 0,0 1 0,1-1 0,-1 0 0,0 0 0,0 0 0,0 0 0,0 1 0,0-1 0,0 0 0,0 0 0,0 0 0,1 0 0,-1 0 0,0 0 0,0 0 0,0 0 0,0 1 0,0-1 0,1 0 0,-1 0 0,0 0 0,0 0 0,0 0 0,0 0 0,1 0 0,-1 0 0,0 0 0,0 0 0,0 0 0,0 0 0,1 0 0,-1 0 0,0 0 0,0 0 0,0 0 0,0 0 0,0 0 0,1 0 0,-1-1 0,16 4 0,310 2-21,-225-6-327,1828-49-8436,-5-62 5588,-1668 92 3264,70-15 1208,-267 24 505,-54 7-1309,-16 1 155,-48 2 1432,-22 3-4184</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20.168"/>
    </inkml:context>
    <inkml:brush xml:id="br0">
      <inkml:brushProperty name="width" value="0.05" units="cm"/>
      <inkml:brushProperty name="height" value="0.05" units="cm"/>
      <inkml:brushProperty name="color" value="#FFFFFF"/>
    </inkml:brush>
  </inkml:definitions>
  <inkml:trace contextRef="#ctx0" brushRef="#br0">188 174 24575,'-11'-2'0,"0"1"0,0-1 0,1-1 0,-1 0 0,1 0 0,-19-10 0,-20-6 0,39 17 0,7 1 0,0 1 0,1-1 0,-1 1 0,1-1 0,-1 0 0,1 0 0,0 0 0,-1 0 0,1 0 0,0 0 0,-1-1 0,1 1 0,-2-3 0,4 4 0,0 0 0,0-1 0,0 1 0,0 0 0,0 0 0,0 0 0,0-1 0,0 1 0,1 0 0,-1 0 0,0-1 0,0 1 0,0 0 0,0 0 0,0 0 0,0-1 0,1 1 0,-1 0 0,0 0 0,0 0 0,0 0 0,1 0 0,-1-1 0,0 1 0,0 0 0,0 0 0,1 0 0,-1 0 0,0 0 0,0 0 0,1 0 0,-1 0 0,0 0 0,0 0 0,0 0 0,1 0 0,-1 0 0,14-3 0,-12 3 0,377-41 0,-134 18 0,-120 11 0,98-13 0,-511 69 0,283-44 0,0 0 0,0 1 0,0 0 0,0 0 0,0 1 0,0-1 0,0 1 0,1 0 0,-1 1 0,-6 3 0,8-4 0,1 1 0,0-1 0,0 1 0,0-1 0,0 1 0,0 0 0,0 0 0,1-1 0,-1 1 0,1 0 0,0 0 0,0 1 0,0-1 0,1 0 0,-1 0 0,1 0 0,-1 7 0,0 40 0,10 89 0,-1-50 0,1 312 0,-13-284 0,-27 165 0,18-218 0,13-64 0,0 0 0,0 0 0,0 0 0,0 0 0,0 0 0,0 0 0,0 1 0,0-1 0,0 0 0,0 0 0,0 0 0,0 0 0,0 0 0,0 0 0,0 1 0,0-1 0,0 0 0,0 0 0,0 0 0,0 0 0,0 0 0,0 1 0,0-1 0,0 0 0,0 0 0,0 0 0,0 0 0,0 0 0,0 0 0,0 0 0,-1 1 0,1-1 0,0 0 0,0 0 0,0 0 0,0 0 0,0 0 0,0 0 0,0 0 0,-1 0 0,1 0 0,0 0 0,0 0 0,0 0 0,0 0 0,0 0 0,0 0 0,-1 0 0,1 0 0,0 0 0,0 0 0,0 0 0,0 0 0,0 0 0,-1 0 0,1 0 0,0 0 0,0 0 0,-3-11 0,1-24 0,2 32 0,-2-32 0,-2-1 0,-2 1 0,-10-40 0,11 57 0,-1 0 0,-1 0 0,0 1 0,-1 0 0,-1 0 0,-1 1 0,-19-25 0,24 35 0,0 1 0,0-1 0,-1 1 0,1 1 0,-1-1 0,0 1 0,-1 0 0,1 0 0,-1 1 0,1 0 0,-1 0 0,0 0 0,0 1 0,0 0 0,0 1 0,-11-2 0,9 3 0,0 0 0,-1 0 0,1 1 0,0 0 0,0 1 0,0 0 0,0 1 0,1 0 0,-1 0 0,1 0 0,-1 1 0,-13 9 0,7-2 49,0 0 0,0 0 0,1 2-1,1 0 1,0 0 0,-18 25 0,25-31-171,1 2 0,0-1 0,0 1 0,0-1 0,1 1 0,0 1 0,1-1 0,0 0 0,1 1 1,0 0-1,0-1 0,1 1 0,0 20 0,5-3-6704</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20.602"/>
    </inkml:context>
    <inkml:brush xml:id="br0">
      <inkml:brushProperty name="width" value="0.05" units="cm"/>
      <inkml:brushProperty name="height" value="0.05" units="cm"/>
      <inkml:brushProperty name="color" value="#FFFFFF"/>
    </inkml:brush>
  </inkml:definitions>
  <inkml:trace contextRef="#ctx0" brushRef="#br0">351 104 24575,'0'-5'0,"0"0"0,0 0 0,-1 0 0,0 1 0,0-1 0,0 0 0,0 1 0,-1-1 0,0 1 0,0-1 0,0 1 0,0 0 0,-1 0 0,-4-6 0,5 7 0,-1 1 0,0-1 0,0 0 0,0 1 0,-1 0 0,1 0 0,0 0 0,-1 0 0,0 0 0,1 1 0,-1 0 0,0-1 0,0 1 0,1 1 0,-1-1 0,0 0 0,0 1 0,-5 0 0,1 1 0,1 0 0,-1 0 0,0 1 0,1 0 0,-1 0 0,1 1 0,0 0 0,0 0 0,0 0 0,0 1 0,0 1 0,1-1 0,0 1 0,0 0 0,0 0 0,0 0 0,-9 13 0,1 1 0,0 0 0,2 1 0,0 0 0,-16 38 0,19-36 0,0 1 0,-7 38 0,13-48 0,1 0 0,0 1 0,1 0 0,1-1 0,0 1 0,3 15 0,-3-26 0,1 1 0,-1 0 0,1-1 0,0 1 0,1-1 0,-1 1 0,1-1 0,-1 1 0,1-1 0,0 0 0,0 0 0,1 0 0,-1 0 0,0 0 0,1-1 0,0 1 0,0-1 0,0 1 0,0-1 0,0 0 0,0 0 0,0 0 0,1-1 0,4 3 0,-2-3 0,0 0 0,0 0 0,1 0 0,-1 0 0,0-1 0,0 0 0,0 0 0,0-1 0,0 0 0,0 0 0,0 0 0,0-1 0,0 0 0,6-3 0,0 0 0,0-1 0,0 0 0,-1-1 0,0-1 0,-1 0 0,1 0 0,-2-1 0,16-16 0,-14 10 0,1 0 0,-2-1 0,0 0 0,-1-1 0,9-23 0,-11 27 0,-6 12 0,-1 1 0,0 0 0,0 0 0,0 0 0,0 0 0,0 0 0,0 0 0,0 0 0,0 0 0,1 0 0,-1 0 0,0 0 0,0 0 0,0 0 0,0 0 0,0 0 0,0 0 0,0 0 0,0 0 0,1 0 0,-1 0 0,0 0 0,0 0 0,0 0 0,0 0 0,0 0 0,0 0 0,0 1 0,0-1 0,0 0 0,1 0 0,-1 0 0,0 0 0,0 0 0,0 0 0,0 0 0,0 0 0,0 0 0,0 0 0,0 1 0,0-1 0,0 0 0,0 0 0,0 0 0,0 0 0,0 0 0,0 0 0,0 0 0,0 0 0,0 1 0,0-1 0,0 0 0,0 0 0,0 0 0,0 0 0,1 29 0,-1-25 0,-1 61 190,3 113-1745,2-147-5271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0:02.520"/>
    </inkml:context>
    <inkml:brush xml:id="br0">
      <inkml:brushProperty name="width" value="0.05" units="cm"/>
      <inkml:brushProperty name="height" value="0.05" units="cm"/>
      <inkml:brushProperty name="color" value="#FFFFFF"/>
    </inkml:brush>
  </inkml:definitions>
  <inkml:trace contextRef="#ctx0" brushRef="#br0">1 1248 24575,'0'17'0,"1"0"0,1-1 0,5 27 0,-6-37 0,1-1 0,0 1 0,0-1 0,0 1 0,0-1 0,1 0 0,-1 0 0,2 0 0,-1 0 0,0 0 0,1-1 0,0 0 0,0 1 0,5 2 0,-7-5 0,0-1 0,1 0 0,-1 0 0,1 0 0,-1-1 0,1 1 0,-1-1 0,1 1 0,-1-1 0,1 0 0,-1 0 0,1 0 0,0 0 0,-1 0 0,1-1 0,-1 1 0,1-1 0,-1 0 0,1 0 0,-1 0 0,1 0 0,-1 0 0,0 0 0,0 0 0,1-1 0,1-1 0,7-6 0,0 1 0,-1-1 0,15-17 0,13-18 0,-3-1 0,-1-2 0,47-87 0,-35 42 0,42-119 0,-51 107 0,-5-1 0,-4-1 0,22-173 0,-47 254 0,-2 1 0,0-1 0,-1 0 0,-4-25 0,4 47 0,0 1 0,-1 0 0,1-1 0,-1 1 0,1 0 0,-1 0 0,0-1 0,0 1 0,0 0 0,0 0 0,0 0 0,0 0 0,-1 0 0,1 0 0,-1 0 0,1 1 0,-1-1 0,0 0 0,-2-1 0,2 2 0,0 1 0,0 0 0,0 0 0,0-1 0,0 1 0,0 1 0,0-1 0,0 0 0,1 0 0,-1 1 0,0-1 0,0 1 0,0-1 0,0 1 0,1 0 0,-1 0 0,0 0 0,1 0 0,-1 0 0,1 0 0,-1 0 0,1 1 0,-1-1 0,0 2 0,-16 14 0,2 1 0,0 0 0,1 1 0,1 1 0,-18 33 0,-49 115 0,39-68-90,5 0-1,-27 121 0,46-140 23,4 1 0,3 0 0,0 113 0,11-156 148,1-1-1,3 1 1,11 54 0,-11-78-144,0 0 0,1-1 0,1 1 1,14 24-1,-16-32-63,1 0-1,0 1 1,1-1-1,0-1 1,0 1-1,0-1 1,1 0-1,0-1 1,10 7-1,14 3-6244</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20.960"/>
    </inkml:context>
    <inkml:brush xml:id="br0">
      <inkml:brushProperty name="width" value="0.05" units="cm"/>
      <inkml:brushProperty name="height" value="0.05" units="cm"/>
      <inkml:brushProperty name="color" value="#FFFFFF"/>
    </inkml:brush>
  </inkml:definitions>
  <inkml:trace contextRef="#ctx0" brushRef="#br0">2 201 24575,'-1'-13'0,"0"3"0,11 22 0,17 31 0,57 87 0,-57-88 0,-17-25 0,1-1 0,12 16 0,-22-32 0,0 1 0,-1 0 0,1 0 0,0 0 0,0 0 0,0-1 0,-1 1 0,1 0 0,0-1 0,0 1 0,0-1 0,0 1 0,0-1 0,1 1 0,-1-1 0,0 0 0,1 1 0,-1-1 0,0-1 0,-1 1 0,1 0 0,0 0 0,-1 0 0,1-1 0,0 1 0,-1 0 0,1 0 0,-1-1 0,1 1 0,0-1 0,-1 1 0,1-1 0,-1 1 0,1-1 0,-1 1 0,0-1 0,1 1 0,0-2 0,1-3 0,1-1 0,-1 1 0,0-1 0,0 0 0,0-6 0,0 7 0,26-161 0,-19 104 0,24-93 0,-22 127 342,-11 27-397,0 0-1,1 0 1,-1 0 0,0 1 0,1-1 0,-1 0 0,0 0 0,1 1 0,-1-1 0,1 0 0,0 1 0,-1-1 0,1 1 0,-1-1 0,1 1 0,0-1 0,-1 1 0,1-1 0,0 1 0,0-1-1,-1 1 1,1 0 0,0-1 0,0 1 0,-1 0 0,1 0 0,0 0 0,0 0 0,0 0 0,1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21.378"/>
    </inkml:context>
    <inkml:brush xml:id="br0">
      <inkml:brushProperty name="width" value="0.05" units="cm"/>
      <inkml:brushProperty name="height" value="0.05" units="cm"/>
      <inkml:brushProperty name="color" value="#FFFFFF"/>
    </inkml:brush>
  </inkml:definitions>
  <inkml:trace contextRef="#ctx0" brushRef="#br0">335 69 24575,'-1'-2'0,"1"0"0,-1 0 0,1-1 0,-1 1 0,0 0 0,0 0 0,0 0 0,0 0 0,0 0 0,0 0 0,-1 0 0,1 0 0,-1 0 0,1 1 0,-1-1 0,0 1 0,-2-2 0,-1-2 0,0 2 0,-1-1 0,1 1 0,-12-6 0,12 8 0,0-1 0,0 0 0,-1 1 0,1 0 0,0 0 0,-1 0 0,1 1 0,-1 0 0,1 0 0,-1 1 0,1-1 0,-1 1 0,1 0 0,-8 3 0,5-1 0,0 0 0,0 1 0,0 0 0,0 1 0,0 0 0,1 0 0,0 1 0,-8 7 0,4-1 0,0 0 0,0 1 0,2 0 0,-1 0 0,2 1 0,0 0 0,1 1 0,0 0 0,-7 21 0,11-25 0,0 0 0,1 0 0,0 0 0,1 1 0,0 21 0,1-31 0,0 0 0,0 0 0,0 0 0,0 0 0,1 0 0,-1 0 0,1 0 0,0 0 0,-1 0 0,1 0 0,0-1 0,0 1 0,0 0 0,0 0 0,1-1 0,-1 1 0,0-1 0,1 1 0,-1-1 0,1 1 0,0-1 0,-1 0 0,1 0 0,0 0 0,-1 0 0,1 0 0,0 0 0,0 0 0,0-1 0,0 1 0,0-1 0,0 1 0,0-1 0,0 0 0,0 0 0,0 0 0,0 0 0,0 0 0,4-1 0,1 0 0,1-1 0,0 0 0,0 0 0,0-1 0,-1 1 0,0-2 0,1 1 0,-1-1 0,-1-1 0,1 1 0,0-1 0,-1 0 0,8-8 0,0-1 0,-1-1 0,-1 1 0,-1-2 0,15-24 0,7-22 0,-33 62 0,0 0 0,0 0 0,0 0 0,0-1 0,0 1 0,0 0 0,0 0 0,0 0 0,0 0 0,0 0 0,0 0 0,0 0 0,0 0 0,0 0 0,0-1 0,0 1 0,0 0 0,0 0 0,0 0 0,0 0 0,0 0 0,1 0 0,-1 0 0,0 0 0,0 0 0,0 0 0,0 0 0,0 0 0,0 0 0,0 0 0,0 0 0,0 0 0,1 0 0,-1 0 0,0 0 0,0 0 0,0 0 0,0 0 0,0 0 0,0 0 0,0 0 0,0 0 0,1 0 0,-1 0 0,0 0 0,0 0 0,0 0 0,0 0 0,0 0 0,0 0 0,0 0 0,0 0 0,0 0 0,0 0 0,0 0 0,1 1 0,-1-1 0,0 0 0,0 0 0,0 0 0,0 0 0,0 0 0,0 0 0,0 0 0,0 0 0,0 0 0,0 0 0,0 1 0,0-1 0,3 13 0,-2 19 0,-2-3 34,4 105 263,-1-117-579,0 0-1,2-1 0,0 1 0,0-1 1,14 31-1,-1-13-6543</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21.877"/>
    </inkml:context>
    <inkml:brush xml:id="br0">
      <inkml:brushProperty name="width" value="0.05" units="cm"/>
      <inkml:brushProperty name="height" value="0.05" units="cm"/>
      <inkml:brushProperty name="color" value="#FFFFFF"/>
    </inkml:brush>
  </inkml:definitions>
  <inkml:trace contextRef="#ctx0" brushRef="#br0">547 423 24575,'9'-21'0,"0"0"0,-1-1 0,-1 0 0,-1 0 0,-1-1 0,-1 1 0,-1-1 0,-1 0 0,-1 0 0,-3-33 0,1 50 0,1-1 0,-2 0 0,1 1 0,-1-1 0,1 1 0,-2 0 0,1 0 0,-1 0 0,0 0 0,0 0 0,-1 0 0,1 1 0,-1 0 0,0-1 0,-9-7 0,7 9 0,-1-1 0,1 1 0,-1 0 0,0 0 0,0 0 0,-1 1 0,1 1 0,-1-1 0,1 1 0,-1 0 0,0 1 0,-14-2 0,5 3 0,0 0 0,1 1 0,-1 1 0,1 1 0,0 0 0,0 1 0,0 0 0,0 1 0,1 1 0,-1 1 0,-15 9 0,21-10 0,0 0 0,0 0 0,0 1 0,1 0 0,0 1 0,1 0 0,0 0 0,0 1 0,1 0 0,0 0 0,0 1 0,1 0 0,0 0 0,1 0 0,0 1 0,-5 19 0,8-23 0,1 1 0,0 0 0,0 0 0,1 0 0,0 0 0,0 0 0,1 0 0,0 0 0,0-1 0,1 1 0,3 7 0,-1-3 0,1-2 0,0 1 0,1-1 0,0 0 0,0 0 0,14 15 0,2-2 0,1-1 0,1-1 0,1-1 0,43 26 0,26 11 0,-35-23 0,94 74 0,-143-100 0,-1 0 0,0 1 0,0 0 0,-1 1 0,-1-1 0,9 15 0,-14-21 0,0 1 0,-1-1 0,1 0 0,-1 1 0,0-1 0,0 1 0,0-1 0,0 1 0,-1 0 0,1-1 0,-1 1 0,0 0 0,0 0 0,0-1 0,-1 1 0,0 0 0,1-1 0,-1 1 0,0-1 0,-1 1 0,1-1 0,-1 1 0,1-1 0,-1 0 0,-3 5 0,-3 2 0,-1-1 0,0 0 0,0 0 0,-1-1 0,0 0 0,0-1 0,-1 0 0,0-1 0,-21 9 0,-12 3 0,-56 14 0,100-32 0,-161 39 0,138-35 0,0-1 0,1-1 0,-2-1 0,1-1 0,-26-4 0,41 3 49,0-1 0,0 0 0,1 0-1,-1 0 1,1-1 0,-12-6 0,16 8-124,1-1 1,0 1 0,0-1 0,-1 1 0,1-1-1,1 0 1,-1 0 0,0 0 0,0 0 0,1 0-1,-1 0 1,1-1 0,-1 1 0,1 0 0,0-1-1,0 1 1,0-1 0,0 1 0,1-1 0,-1 1-1,1-1 1,-1-4 0,4-17-6752</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22.190"/>
    </inkml:context>
    <inkml:brush xml:id="br0">
      <inkml:brushProperty name="width" value="0.05" units="cm"/>
      <inkml:brushProperty name="height" value="0.05" units="cm"/>
      <inkml:brushProperty name="color" value="#FFFFFF"/>
    </inkml:brush>
  </inkml:definitions>
  <inkml:trace contextRef="#ctx0" brushRef="#br0">291 126 24575,'28'-25'0,"9"-9"0,-35 31 0,1 0 0,-1 0 0,0 0 0,0 0 0,0-1 0,0 1 0,0 0 0,-1-1 0,1 1 0,0-5 0,-2 7 0,0 0 0,0 0 0,1 1 0,-1-1 0,0 0 0,0 0 0,0 0 0,0 0 0,0 1 0,-1-1 0,1 0 0,0 0 0,0 1 0,0-1 0,-1 0 0,1 0 0,0 1 0,-1-1 0,1 0 0,-1 0 0,1 1 0,-1-1 0,1 1 0,-2-2 0,1 1 0,-1 0 0,1 1 0,-1-1 0,1 0 0,-1 1 0,1-1 0,-1 1 0,0-1 0,1 1 0,-1 0 0,-2-1 0,-4 1 0,0 1 0,0-1 0,0 1 0,-9 3 0,0 0 0,-1 2 0,0 0 0,1 2 0,0 0 0,1 0 0,0 1 0,0 1 0,1 1 0,-19 17 0,23-18 0,-1 1 0,2 1 0,-1-1 0,2 2 0,0-1 0,0 2 0,1-1 0,1 1 0,0 0 0,1 0 0,-7 24 0,11-33 0,1 1 0,0-1 0,0 1 0,1-1 0,0 1 0,0-1 0,0 1 0,0-1 0,1 1 0,0-1 0,0 0 0,0 1 0,1-1 0,0 0 0,0 0 0,0 0 0,1 0 0,0 0 0,0 0 0,6 7 0,-2-5 0,-1-1 0,2 0 0,-1 0 0,0-1 0,1 0 0,0 0 0,0-1 0,1 0 0,-1 0 0,1-1 0,16 4 0,-6-3 57,1-1 0,-1 0 0,1-2 0,-1 0 0,33-3 0,-16-3-626,0 0 0,39-13 0,-24 3-6257</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22.643"/>
    </inkml:context>
    <inkml:brush xml:id="br0">
      <inkml:brushProperty name="width" value="0.05" units="cm"/>
      <inkml:brushProperty name="height" value="0.05" units="cm"/>
      <inkml:brushProperty name="color" value="#FFFFFF"/>
    </inkml:brush>
  </inkml:definitions>
  <inkml:trace contextRef="#ctx0" brushRef="#br0">12 92 24575,'0'0'0,"-1"0"0,1 0 0,-1 0 0,1 0 0,-1 0 0,1 0 0,0 0 0,-1 0 0,1-1 0,-1 1 0,1 0 0,-1 0 0,1 0 0,0-1 0,-1 1 0,1 0 0,-1 0 0,1-1 0,0 1 0,-1 0 0,1-1 0,0 1 0,-1 0 0,1-1 0,0 1 0,0 0 0,-1-1 0,1 1 0,0-1 0,0 1 0,0 0 0,0-1 0,0 1 0,-1-1 0,1 1 0,0-1 0,0 1 0,0-1 0,0 1 0,0-1 0,0 1 0,0 0 0,1-1 0,-1 1 0,0-1 0,0 1 0,0-1 0,0 1 0,1-1 0,-1 0 0,1-1 0,0 0 0,0 1 0,0-1 0,0 0 0,0 0 0,0 0 0,0 1 0,1-1 0,-1 0 0,3-1 0,4-2 0,1 0 0,0 1 0,0 1 0,0-1 0,0 1 0,1 1 0,-1 0 0,1 0 0,0 1 0,12-1 0,7 2 0,-1 1 0,37 6 0,-37-3 0,1 2 0,-1 1 0,0 1 0,-1 1 0,44 22 0,-54-22 0,-1 0 0,0 2 0,0-1 0,-1 2 0,-1 0 0,0 1 0,-1 0 0,0 1 0,19 28 0,-27-35 0,-1 0 0,1 1 0,-2 0 0,1 0 0,-1 0 0,-1 0 0,1 1 0,-1-1 0,-1 1 0,1-1 0,-2 1 0,1 15 0,-2-18 0,1-1 0,-1 1 0,-1 0 0,1-1 0,-1 1 0,0-1 0,0 1 0,-1-1 0,1 0 0,-1 0 0,0 0 0,-1 0 0,1 0 0,-1-1 0,0 0 0,0 0 0,0 0 0,-1 0 0,-8 5 0,4-4 0,0 0 0,0-1 0,-1 0 0,0 0 0,0-1 0,0-1 0,0 0 0,0 0 0,0-1 0,-1 0 0,-12-1 0,18 0 0,0 0 0,0-1 0,0 0 0,1 0 0,-1 0 0,0 0 0,1-1 0,-1 0 0,1 0 0,-1 0 0,-5-5 0,7 5 0,1 0 0,0-1 0,-1 1 0,1-1 0,0 1 0,0-1 0,0 0 0,1 0 0,-1 0 0,1 0 0,0 0 0,-1 0 0,1 0 0,1 0 0,-1 0 0,0-1 0,1 1 0,-1-5 0,2-1 0,-1 0 0,1 0 0,1 0 0,0 1 0,0-1 0,0 0 0,1 1 0,1 0 0,-1-1 0,1 1 0,9-13 0,4-3 0,0 1 0,27-28 0,-17 24 0,1 1 0,54-40 0,-65 54 0,2 0 0,-1 1 0,1 2 0,1 0 0,0 0 0,28-6 0,-40 13 0,0 0 0,0 1 0,0 0 0,1 0 0,-1 1 0,12 1 0,-18-1 0,1 0 0,-1 1 0,0-1 0,1 1 0,-1 0 0,0-1 0,0 1 0,0 0 0,0 0 0,0 0 0,0 1 0,0-1 0,0 1 0,0-1 0,0 1 0,-1-1 0,1 1 0,-1 0 0,1 0 0,-1 0 0,0 0 0,0 0 0,1 0 0,-2 0 0,1 0 0,1 4 0,1 8 49,-1 0-1,-1 0 1,-1 0-1,0 0 1,0 0 0,-5 20-1,3-19-332,1 0 0,0 1 0,1-1-1,0 0 1,3 19 0,1-20-6542</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22.813"/>
    </inkml:context>
    <inkml:brush xml:id="br0">
      <inkml:brushProperty name="width" value="0.05" units="cm"/>
      <inkml:brushProperty name="height" value="0.05" units="cm"/>
      <inkml:brushProperty name="color" value="#FFFFFF"/>
    </inkml:brush>
  </inkml:definitions>
  <inkml:trace contextRef="#ctx0" brushRef="#br0">40 9 24575,'-3'0'0,"-5"-4"0,-3 0 0,0 3 0,5 2 0,6 4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23.283"/>
    </inkml:context>
    <inkml:brush xml:id="br0">
      <inkml:brushProperty name="width" value="0.05" units="cm"/>
      <inkml:brushProperty name="height" value="0.05" units="cm"/>
      <inkml:brushProperty name="color" value="#FFFFFF"/>
    </inkml:brush>
  </inkml:definitions>
  <inkml:trace contextRef="#ctx0" brushRef="#br0">1 132 24575,'0'16'0,"0"162"0,24 185 0,-10-256 0,-18-149 0,-15-209 0,18 195 0,2 1 0,13-84 0,-10 118 0,0 1 0,1 0 0,2 1 0,0-1 0,0 1 0,2 0 0,14-22 0,-19 35 0,1 0 0,-1 0 0,1 0 0,1 0 0,-1 1 0,1 0 0,0 0 0,0 0 0,13-6 0,-14 9 0,0 0 0,1 0 0,-1 0 0,1 1 0,-1-1 0,1 2 0,0-1 0,-1 0 0,1 1 0,0 0 0,-1 1 0,1-1 0,-1 1 0,11 3 0,-10-3 0,0 2 0,0-1 0,0 1 0,0-1 0,0 2 0,-1-1 0,1 1 0,-1 0 0,0 0 0,0 0 0,0 0 0,-1 1 0,0 0 0,1 0 0,-2 0 0,1 1 0,-1-1 0,0 1 0,0 0 0,0 0 0,-1 0 0,0 0 0,0 0 0,0 1 0,-1-1 0,0 1 0,0 7 0,0-2 0,-1-1 0,0 0 0,-1 0 0,0 0 0,0 0 0,-2 0 0,1 0 0,-1 0 0,-1-1 0,0 1 0,0-1 0,-1 0 0,0 0 0,-1 0 0,-8 9 0,4-7-114,-1-1 1,-1 0-1,0-1 0,0 0 0,-1-1 1,0-1-1,0 0 0,-1-1 0,0 0 1,-1-1-1,-24 7 0,10-6-6712</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23.594"/>
    </inkml:context>
    <inkml:brush xml:id="br0">
      <inkml:brushProperty name="width" value="0.05" units="cm"/>
      <inkml:brushProperty name="height" value="0.05" units="cm"/>
      <inkml:brushProperty name="color" value="#FFFFFF"/>
    </inkml:brush>
  </inkml:definitions>
  <inkml:trace contextRef="#ctx0" brushRef="#br0">0 11 24575,'19'-5'0,"-18"4"0,0 1 0,0-1 0,1 0 0,-1 1 0,1-1 0,-1 1 0,0 0 0,1-1 0,-1 1 0,1 0 0,-1 0 0,1 0 0,-1 0 0,1 0 0,-1 0 0,1 0 0,2 1 0,-1 1 0,1 0 0,0 0 0,-1 0 0,0 0 0,1 1 0,-1-1 0,0 1 0,0-1 0,-1 1 0,5 5 0,23 36 0,-22-31 0,2 5 0,0 0 0,-1 1 0,-1 0 0,0 0 0,-2 1 0,0 0 0,4 36 0,-3 5 0,-2 78 0,-4-76 0,-1-56 0,0 0 0,1 0 0,0 0 0,0 0 0,0 0 0,1 0 0,0-1 0,1 1 0,-1 0 0,7 10 0,-7-14 0,1 1 0,0-1 0,0 0 0,0 0 0,1 0 0,-1 0 0,0 0 0,1-1 0,0 0 0,0 1 0,0-1 0,0-1 0,0 1 0,0-1 0,0 1 0,0-1 0,1 0 0,4 0 0,0 0 34,1 0 1,-1-1-1,0 0 0,0-1 0,1 0 0,-1 0 0,0-1 0,0 0 0,9-4 1,-3 0-377,-1 0 1,0-1 0,0-1-1,20-14 1,-1-3-6485</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23.906"/>
    </inkml:context>
    <inkml:brush xml:id="br0">
      <inkml:brushProperty name="width" value="0.05" units="cm"/>
      <inkml:brushProperty name="height" value="0.05" units="cm"/>
      <inkml:brushProperty name="color" value="#FFFFFF"/>
    </inkml:brush>
  </inkml:definitions>
  <inkml:trace contextRef="#ctx0" brushRef="#br0">1 20 24575,'3'0'0,"7"0"0,8-4 0,8 0 0,8 0 0,8 1 0,6 1 0,7 0 0,4 1 0,-9 1-8191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24.946"/>
    </inkml:context>
    <inkml:brush xml:id="br0">
      <inkml:brushProperty name="width" value="0.05" units="cm"/>
      <inkml:brushProperty name="height" value="0.05" units="cm"/>
      <inkml:brushProperty name="color" value="#FFFFFF"/>
    </inkml:brush>
  </inkml:definitions>
  <inkml:trace contextRef="#ctx0" brushRef="#br0">249 159 24575,'14'-6'0,"0"-2"0,-1 0 0,24-19 0,-34 24 0,0 0 0,0 0 0,0 0 0,-1 0 0,1-1 0,-1 1 0,0-1 0,3-6 0,-4 8 0,0 0 0,-1 0 0,1 0 0,-1 0 0,1-1 0,-1 1 0,0 0 0,0 0 0,0 0 0,0 0 0,-1 0 0,1-1 0,0 1 0,-1 0 0,0 0 0,1 0 0,-3-4 0,2 4 0,0 0 0,-1 0 0,1 0 0,0 0 0,-1 0 0,1 1 0,-1-1 0,0 0 0,0 1 0,1-1 0,-1 1 0,0-1 0,0 1 0,0 0 0,-1 0 0,1 0 0,0 0 0,-4-1 0,2 2 0,-1-1 0,1 1 0,0 0 0,-1 0 0,1 0 0,0 0 0,-1 1 0,1 0 0,-7 1 0,0 2 0,-1 1 0,1 0 0,0 0 0,0 1 0,1 0 0,-14 11 0,8-2 0,0 0 0,1 1 0,1 0 0,1 1 0,0 1 0,1 0 0,1 1 0,1 0 0,1 0 0,0 1 0,1 1 0,2-1 0,0 1 0,1 0 0,1 1 0,1-1 0,1 1 0,1-1 0,2 32 0,0-42 0,0 0 0,1-1 0,1 1 0,0-1 0,0 1 0,1-1 0,1 0 0,-1 0 0,2-1 0,-1 1 0,1-1 0,1 0 0,-1-1 0,16 15 0,-13-15 0,1 0 0,0-1 0,0 0 0,1-1 0,0 0 0,0-1 0,0 0 0,1-1 0,-1 0 0,1-1 0,0 0 0,24 2 0,-15-4 0,0 0 0,0-2 0,0-1 0,0 0 0,0-2 0,0 0 0,-1-1 0,1-1 0,-1-1 0,-1-1 0,32-17 0,-36 17 0,-1-1 0,0-1 0,0 0 0,0-1 0,-2 0 0,1-1 0,-1-1 0,-1 0 0,0 0 0,-1-1 0,-1 0 0,0-1 0,-1 0 0,12-29 0,-18 36 0,1-1 0,-1 0 0,0 0 0,-1 0 0,0 0 0,-1 0 0,1 0 0,-2 0 0,1 0 0,-1 0 0,-1 0 0,0 0 0,-5-17 0,2 15 0,0 0 0,-1 0 0,0 1 0,-1-1 0,0 2 0,-1-1 0,0 1 0,0 0 0,-15-12 0,4 7 0,-1-1 0,0 2 0,-1 1 0,0 1 0,-1 0 0,0 2 0,-1 0 0,0 2 0,-47-9 0,49 13 114,0 1 0,-26 0 0,39 2-304,0 1 0,0 0 1,0 0-1,0 0 0,0 1 1,1 1-1,-1-1 1,-12 7-1,2 3-6636</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0:03.138"/>
    </inkml:context>
    <inkml:brush xml:id="br0">
      <inkml:brushProperty name="width" value="0.05" units="cm"/>
      <inkml:brushProperty name="height" value="0.05" units="cm"/>
      <inkml:brushProperty name="color" value="#FFFFFF"/>
    </inkml:brush>
  </inkml:definitions>
  <inkml:trace contextRef="#ctx0" brushRef="#br0">75 883 24575,'-6'-6'0,"0"1"0,0 0 0,-1 0 0,1 1 0,-1 0 0,-10-5 0,26 25 0,5 10 0,-13-23 0,0 0 0,0 0 0,1 0 0,-1 0 0,1 0 0,-1 0 0,1-1 0,0 1 0,0-1 0,5 5 0,-6-7 0,0 0 0,0 1 0,0-1 0,1 0 0,-1 0 0,0 0 0,0 0 0,0 0 0,0 0 0,0 0 0,0-1 0,0 1 0,1 0 0,-1-1 0,0 1 0,0 0 0,0-1 0,0 1 0,0-1 0,0 0 0,0 1 0,1-2 0,20-18 0,-19 16 0,18-19 0,25-33 0,-41 49 0,0 0 0,0 0 0,-1 0 0,-1-1 0,1 0 0,-1 1 0,-1-1 0,1-1 0,-1 1 0,1-10 0,-3 16 0,0 1 0,0-1 0,0 0 0,0 0 0,0 0 0,0 0 0,-1 0 0,1 0 0,-1 0 0,1 0 0,-1 1 0,0-1 0,1 0 0,-1 0 0,0 1 0,0-1 0,-1 1 0,1-1 0,0 1 0,-3-3 0,2 2 0,-1 0 0,0 1 0,0-1 0,0 1 0,0-1 0,0 1 0,0 0 0,0 0 0,0 0 0,0 1 0,-5-1 0,-1 0 0,0 1 0,-1 0 0,1 1 0,0 0 0,-1 0 0,1 1 0,-15 4 0,19-4 0,1 1 0,-1-1 0,0 1 0,1 0 0,-1 0 0,1 0 0,0 1 0,0 0 0,0-1 0,1 1 0,-1 1 0,1-1 0,0 0 0,0 1 0,1 0 0,-1-1 0,1 1 0,0 0 0,0 0 0,1 0 0,-1 1 0,1-1 0,0 0 0,0 6 0,1-6 0,-1 0 0,1 0 0,0 0 0,1 0 0,-1 0 0,1 0 0,0 0 0,0 0 0,1-1 0,-1 1 0,1 0 0,0-1 0,1 1 0,-1-1 0,1 1 0,0-1 0,0 0 0,0 0 0,0-1 0,1 1 0,-1-1 0,1 1 0,0-1 0,0 0 0,8 4 0,-2-3 0,0 0 0,0-1 0,1 0 0,-1-1 0,1 0 0,0-1 0,-1 0 0,1 0 0,0-1 0,0-1 0,0 0 0,-1 0 0,1-1 0,-1-1 0,1 0 0,9-4 0,6-2 0,-1-2 0,0-1 0,-1-1 0,0-1 0,25-21 0,-22 14 0,-1-2 0,-2-1 0,0-1 0,-1-1 0,-2-1 0,-1 0 0,-1-2 0,-1-1 0,19-44 0,-23 44 0,-3 0 0,0-1 0,-2 0 0,-1 0 0,-2-1 0,-1 0 0,-1-1 0,-2 1 0,-1-1 0,-4-32 0,1 52 0,0 0 0,-1 0 0,0 0 0,-8-20 0,10 30 0,0 1 0,-1-1 0,1 0 0,-1 1 0,0-1 0,0 1 0,0-1 0,0 1 0,0 0 0,0 0 0,-4-3 0,5 5 0,0-1 0,-1 0 0,1 1 0,-1-1 0,1 1 0,-1-1 0,1 1 0,-1 0 0,0 0 0,1 0 0,-1 0 0,1 0 0,-1 0 0,1 0 0,-1 0 0,1 0 0,-1 1 0,1-1 0,-1 1 0,1-1 0,-1 1 0,1 0 0,-2 0 0,-3 3 0,1-1 0,0 1 0,0 0 0,0 1 0,0-1 0,1 1 0,0 0 0,0 0 0,0 1 0,-5 8 0,-3 9 0,-12 32 0,22-48 0,-19 53 0,2 0 0,4 2 0,2-1 0,2 2 0,4 0 0,0 117 0,8-140 171,11 70 0,-11-99-314,1-1 1,1 1 0,0-1 0,1 1-1,0-1 1,0 0 0,1 0 0,0-1 0,1 1-1,0-1 1,11 13 0,4-5-6684</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25.382"/>
    </inkml:context>
    <inkml:brush xml:id="br0">
      <inkml:brushProperty name="width" value="0.05" units="cm"/>
      <inkml:brushProperty name="height" value="0.05" units="cm"/>
      <inkml:brushProperty name="color" value="#FFFFFF"/>
    </inkml:brush>
  </inkml:definitions>
  <inkml:trace contextRef="#ctx0" brushRef="#br0">15 65 24575,'-1'-10'0,"0"0"0,-1 1 0,0-1 0,-6-16 0,7 67 0,36 595 0,-34-613 0,1-15 0,2-13 0,24-64 0,-15 34 0,34-65 0,-41 90 0,0 0 0,1 1 0,0-1 0,1 1 0,0 1 0,0 0 0,1 0 0,0 0 0,1 1 0,15-9 0,-21 14 0,0-1 0,1 1 0,-1 0 0,1 1 0,0-1 0,-1 1 0,1 0 0,0 0 0,0 1 0,0-1 0,0 1 0,0 0 0,0 0 0,-1 1 0,1 0 0,0 0 0,0 0 0,0 0 0,-1 0 0,1 1 0,0 0 0,-1 0 0,0 1 0,1-1 0,6 6 0,-5-3 0,-1 0 0,1 1 0,-1-1 0,0 1 0,-1 0 0,1 1 0,-1-1 0,0 1 0,-1 0 0,0 0 0,0 0 0,0 0 0,-1 1 0,0-1 0,0 0 0,0 10 0,-1-3 0,-1 0 0,0 0 0,-1 0 0,-1 1 0,0-1 0,-1 0 0,-1-1 0,0 1 0,-1-1 0,-9 21 0,10-27 0,1 0 0,-1 1 0,-1-2 0,1 1 0,-1 0 0,0-1 0,-1 0 0,1 0 0,-1-1 0,0 0 0,-1 0 0,1 0 0,-1 0 0,0-1 0,0 0 0,-1-1 0,1 0 0,-1 0 0,-14 3 0,18-5-72,0-1 1,0 0-1,-1 0 0,1 0 0,0 0 0,0-1 0,0 1 0,0-1 1,0 0-1,0-1 0,0 1 0,0-1 0,0 1 0,1-1 0,-1 0 1,1-1-1,-1 1 0,-4-5 0,-10-11-6754</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25.615"/>
    </inkml:context>
    <inkml:brush xml:id="br0">
      <inkml:brushProperty name="width" value="0.05" units="cm"/>
      <inkml:brushProperty name="height" value="0.05" units="cm"/>
      <inkml:brushProperty name="color" value="#FFFFFF"/>
    </inkml:brush>
  </inkml:definitions>
  <inkml:trace contextRef="#ctx0" brushRef="#br0">44 0 24575,'18'20'0,"31"42"0,-11-13 0,-19-28 0,-2 2 0,0 0 0,-2 2 0,-1-1 0,0 2 0,11 32 0,-21-47 0,0 0 0,-1 0 0,-1 1 0,0-1 0,0 1 0,-1 0 0,0 0 0,-1-1 0,-1 1 0,0 0 0,0 0 0,-1-1 0,-1 1 0,0-1 0,0 0 0,-2 0 0,-8 20 0,6-21-68,1 0 0,-2 0-1,1 0 1,-1-1 0,-1 0 0,0 0-1,0-1 1,0 0 0,-1-1 0,0 0-1,-1-1 1,0 0 0,0 0 0,0-1-1,0-1 1,-1 0 0,0 0-1,0-1 1,-15 1 0,-19 2-6758</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25.785"/>
    </inkml:context>
    <inkml:brush xml:id="br0">
      <inkml:brushProperty name="width" value="0.05" units="cm"/>
      <inkml:brushProperty name="height" value="0.05" units="cm"/>
      <inkml:brushProperty name="color" value="#FFFFFF"/>
    </inkml:brush>
  </inkml:definitions>
  <inkml:trace contextRef="#ctx0" brushRef="#br0">0 5 24575,'3'-3'0,"1"1"0,0 6 0,-1 4 0,-1 4 0,3 0 0,3 1 0,3-1 0,1-3-8191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26.425"/>
    </inkml:context>
    <inkml:brush xml:id="br0">
      <inkml:brushProperty name="width" value="0.05" units="cm"/>
      <inkml:brushProperty name="height" value="0.05" units="cm"/>
      <inkml:brushProperty name="color" value="#FFFFFF"/>
    </inkml:brush>
  </inkml:definitions>
  <inkml:trace contextRef="#ctx0" brushRef="#br0">90 127 24575,'0'1'0,"0"-1"0,-1 0 0,1 0 0,0 0 0,0 0 0,0 0 0,0 0 0,-1 0 0,1 0 0,0 0 0,0 0 0,0 0 0,-1 0 0,1 0 0,0 0 0,0 0 0,0 0 0,0 0 0,-1 0 0,1 0 0,0 0 0,0 0 0,0 0 0,-1 0 0,1-1 0,0 1 0,0 0 0,0 0 0,0 0 0,0 0 0,-1 0 0,1 0 0,0-1 0,0 1 0,0 0 0,0 0 0,0 0 0,0 0 0,0 0 0,-1-1 0,1 1 0,0 0 0,0 0 0,0 0 0,0-1 0,0 1 0,0 0 0,0 0 0,0 0 0,0-1 0,0 1 0,0 0 0,0 0 0,0 0 0,0 0 0,0-1 0,0 1 0,1 0 0,-1 0 0,0 0 0,0-1 0,0 1 0,0 0 0,12-8 0,50-1 0,-46 7 0,0 0 0,1-1 0,-1-1 0,27-9 0,-42 12 0,1 0 0,0 0 0,-1 1 0,1-1 0,-1 0 0,1-1 0,-1 1 0,1 0 0,-1 0 0,0-1 0,1 1 0,-1-1 0,0 1 0,0-1 0,0 1 0,0-1 0,1-3 0,-2 4 0,0 0 0,0 0 0,0-1 0,0 1 0,0 0 0,0 0 0,0-1 0,0 1 0,0 0 0,-1 0 0,1-1 0,-1 1 0,1 0 0,-1 0 0,1 0 0,-1 0 0,1 0 0,-1 0 0,0 0 0,0 0 0,0 0 0,1 0 0,-1 0 0,0 0 0,0 0 0,0 1 0,-2-2 0,-3-1 0,0-1 0,0 2 0,-1-1 0,1 0 0,-1 1 0,0 1 0,1-1 0,-1 1 0,0 0 0,0 0 0,0 1 0,0 0 0,0 0 0,0 1 0,0 0 0,1 0 0,-12 4 0,10-3 0,-1 0 0,1 1 0,-1 1 0,1 0 0,0 0 0,0 0 0,0 1 0,1 0 0,0 0 0,0 1 0,0 0 0,1 0 0,-8 9 0,11-10 0,-1 1 0,1-1 0,-1 1 0,2 0 0,-1 0 0,1 0 0,-1 0 0,2 0 0,-1 1 0,1-1 0,0 1 0,0-1 0,1 1 0,-1-1 0,2 1 0,-1-1 0,1 1 0,0-1 0,0 0 0,0 1 0,1-1 0,0 0 0,1 0 0,-1 0 0,1 0 0,4 6 0,0-2 0,0 0 0,1 0 0,0 0 0,1-1 0,0 0 0,0-1 0,1 0 0,0 0 0,1-1 0,-1 0 0,1-1 0,19 7 0,-8-5 0,0-1 0,0-1 0,1-1 0,0-2 0,0 0 0,0-1 0,42-2 0,-38-2 0,0-1 0,1-1 0,-1-2 0,0-1 0,-1 0 0,31-15 0,-43 16 0,-1-1 0,0 0 0,0-1 0,-1 0 0,0-1 0,-1 0 0,17-17 0,-25 22 0,0 0 0,0-1 0,0 1 0,0 0 0,0-1 0,-1 0 0,0 1 0,0-1 0,0 0 0,1-9 0,-3 10 0,1 0 0,-1 0 0,0 0 0,-1 1 0,1-1 0,-1 0 0,1 0 0,-1 0 0,0 1 0,0-1 0,-1 0 0,1 1 0,-1-1 0,0 1 0,0 0 0,-3-4 0,-2-2 0,1 0 0,-2 1 0,1 0 0,-1 0 0,0 1 0,-1 0 0,0 1 0,-14-9 0,20 14 0,1-1 0,-1 1 0,0 0 0,0 0 0,0 0 0,0 0 0,0 0 0,0 1 0,0-1 0,0 1 0,0 0 0,0 0 0,0 0 0,0 0 0,0 0 0,0 1 0,0-1 0,0 1 0,0 0 0,0 0 0,0 0 0,1 0 0,-1 1 0,0-1 0,1 1 0,-1 0 0,1-1 0,-1 1 0,1 0 0,0 1 0,0-1 0,0 0 0,0 0 0,-3 5 0,-2 4 0,0 1 0,1 0 0,0 0 0,1 0 0,0 0 0,1 1 0,0 0 0,1 0 0,0 0 0,0 26 0,2-33 0,1-1 0,0 1 0,1 0 0,-1-1 0,1 1 0,0 0 0,1-1 0,-1 1 0,1-1 0,0 0 0,1 1 0,-1-1 0,1 0 0,0 0 0,0-1 0,1 1 0,-1-1 0,1 1 0,0-1 0,0 0 0,0-1 0,1 1 0,-1-1 0,1 0 0,0 0 0,0 0 0,9 3 0,-2-2 31,0-1 0,0 0 0,1-1 0,-1 0 0,0-1 0,1-1 0,-1 0 0,1 0 1,-1-1-1,24-5 0,-7-1-458,-1-2 0,1 0 1,36-18-1,-16 3-6399</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26.593"/>
    </inkml:context>
    <inkml:brush xml:id="br0">
      <inkml:brushProperty name="width" value="0.05" units="cm"/>
      <inkml:brushProperty name="height" value="0.05" units="cm"/>
      <inkml:brushProperty name="color" value="#FFFFFF"/>
    </inkml:brush>
  </inkml:definitions>
  <inkml:trace contextRef="#ctx0" brushRef="#br0">56 134 24575,'-6'-14'0,"1"0"0,-5-21 0,6 22 0,1 1 0,-1-1 0,-8-14 0,6 21 0,2 13 0,2 15 0,6 21 0,1 0 0,1-1 0,22 69 0,-18-72 0,12 43-682,38 96-1,-39-130-6143</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26.734"/>
    </inkml:context>
    <inkml:brush xml:id="br0">
      <inkml:brushProperty name="width" value="0.05" units="cm"/>
      <inkml:brushProperty name="height" value="0.05" units="cm"/>
      <inkml:brushProperty name="color" value="#FFFFFF"/>
    </inkml:brush>
  </inkml:definitions>
  <inkml:trace contextRef="#ctx0" brushRef="#br0">26 187 24575,'-3'-6'0,"-2"-9"0,-2-7 0,0-4 0,4 0 0,5 2 0,10 3 0,8 4 0,7 4 0,8 4 0,7 4 0,10 3 0,5 4 0,-7 3-8191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27.074"/>
    </inkml:context>
    <inkml:brush xml:id="br0">
      <inkml:brushProperty name="width" value="0.05" units="cm"/>
      <inkml:brushProperty name="height" value="0.05" units="cm"/>
      <inkml:brushProperty name="color" value="#FFFFFF"/>
    </inkml:brush>
  </inkml:definitions>
  <inkml:trace contextRef="#ctx0" brushRef="#br0">118 5 24575,'0'-3'0,"0"1"0,-3 9 0,-4 5 0,-5 10 0,1 11 0,-1 9 0,-2 7 0,-2 7 0,-1 4 0,2 3 0,4-8-8191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27.447"/>
    </inkml:context>
    <inkml:brush xml:id="br0">
      <inkml:brushProperty name="width" value="0.05" units="cm"/>
      <inkml:brushProperty name="height" value="0.05" units="cm"/>
      <inkml:brushProperty name="color" value="#FFFFFF"/>
    </inkml:brush>
  </inkml:definitions>
  <inkml:trace contextRef="#ctx0" brushRef="#br0">6 79 24575,'-3'-24'0,"3"20"0,-1 0 0,0 1 0,1-1 0,0 0 0,0 1 0,0-1 0,0 0 0,1-4 0,-1 8 0,0-1 0,1 1 0,-1-1 0,0 1 0,0 0 0,1-1 0,-1 1 0,0 0 0,0-1 0,1 1 0,-1 0 0,0-1 0,1 1 0,-1 0 0,1 0 0,-1-1 0,0 1 0,1 0 0,-1 0 0,1 0 0,-1 0 0,0 0 0,1-1 0,-1 1 0,1 0 0,-1 0 0,1 0 0,2 1 0,-1-1 0,0 0 0,0 1 0,0 0 0,1-1 0,-1 1 0,0 0 0,0 0 0,2 2 0,22 14 0,0 1 0,34 32 0,-19-15 0,-16-14 0,166 131 0,-136-111 0,94 50 0,-138-85 0,0-1 0,1 0 0,0 0 0,0-1 0,20 4 0,-30-7 0,1-1 0,-1 1 0,1-1 0,-1 0 0,1 0 0,0 0 0,-1 0 0,1 0 0,-1-1 0,1 1 0,-1-1 0,1 0 0,-1 0 0,1 1 0,-1-2 0,0 1 0,1 0 0,-1 0 0,0-1 0,0 1 0,0-1 0,0 0 0,0 1 0,0-1 0,-1 0 0,1 0 0,-1 0 0,1 0 0,-1-1 0,0 1 0,0 0 0,0-1 0,0 1 0,1-3 0,1-8 0,0 1 0,-2-1 0,1 1 0,-1-1 0,-1 0 0,0 1 0,-4-24 0,-23-89 0,24 115 0,-4-19 0,-1 0 0,-2 0 0,-21-43 0,31 71 0,-1 0 0,1 0 0,0 0 0,-1 0 0,1 0 0,-1 1 0,0-1 0,1 0 0,-1 0 0,0 0 0,1 1 0,-1-1 0,0 0 0,0 0 0,0 1 0,1-1 0,-1 1 0,0-1 0,0 1 0,-2-1 0,2 1 0,1 0 0,-1 1 0,1-1 0,-1 1 0,0-1 0,1 0 0,-1 1 0,1-1 0,0 1 0,-1 0 0,1-1 0,-1 1 0,1-1 0,0 1 0,-1 0 0,1-1 0,0 1 0,0-1 0,0 1 0,-1 0 0,1-1 0,0 2 0,-4 50 0,4-49 0,-1 35-1365,2-1-5461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27.834"/>
    </inkml:context>
    <inkml:brush xml:id="br0">
      <inkml:brushProperty name="width" value="0.05" units="cm"/>
      <inkml:brushProperty name="height" value="0.05" units="cm"/>
      <inkml:brushProperty name="color" value="#FFFFFF"/>
    </inkml:brush>
  </inkml:definitions>
  <inkml:trace contextRef="#ctx0" brushRef="#br0">149 77 24575,'0'-3'0,"-1"-1"0,1 1 0,0 0 0,-1 0 0,0-1 0,0 1 0,0 0 0,0 0 0,0 0 0,-1 0 0,1 0 0,-1 0 0,0 0 0,0 0 0,0 1 0,0-1 0,-5-4 0,5 6 0,0 0 0,0-1 0,0 1 0,0 0 0,0 0 0,0 0 0,-1 0 0,1 0 0,0 1 0,0-1 0,-1 1 0,1-1 0,-1 1 0,1 0 0,0 0 0,-1 0 0,1 0 0,-1 0 0,1 1 0,0-1 0,-1 1 0,1 0 0,0-1 0,-1 1 0,-3 2 0,2 0 0,-1 0 0,1 1 0,0-1 0,0 1 0,0 0 0,1 0 0,-1 0 0,1 0 0,0 1 0,0-1 0,0 1 0,1 0 0,0-1 0,0 1 0,0 0 0,0 1 0,1-1 0,0 0 0,0 0 0,0 1 0,1-1 0,-1 0 0,2 8 0,-1-4 0,0 1 0,1 0 0,1 0 0,-1-1 0,2 1 0,-1-1 0,1 0 0,1 1 0,-1-1 0,1-1 0,1 1 0,6 9 0,-6-12 0,0 0 0,1-1 0,-1 0 0,1 1 0,1-2 0,-1 1 0,1-1 0,-1 0 0,1 0 0,0-1 0,1 0 0,-1 0 0,14 3 0,-10-4 0,0 0 0,0-1 0,0 0 0,-1-1 0,1 0 0,0-1 0,0 0 0,0 0 0,17-6 0,-19 5 0,-1-1 0,0 0 0,0-1 0,0 0 0,0 0 0,-1-1 0,1 0 0,-1 0 0,0 0 0,-1-1 0,12-12 0,-14 13 0,-1-1 0,1 1 0,-1-1 0,0 0 0,0 0 0,0 0 0,-1 0 0,0 0 0,-1 0 0,1-1 0,-1 1 0,0 0 0,-1-1 0,1 1 0,-1-1 0,-1 1 0,0-9 0,-1 7 0,0 1 0,0 0 0,-1-1 0,0 1 0,0 0 0,-1 0 0,0 0 0,0 1 0,0-1 0,-1 1 0,0 0 0,0 0 0,-1 1 0,1 0 0,-13-9 0,15 11 0,-1 1 0,1-1 0,-1 1 0,0 0 0,0 0 0,0 0 0,-1 0 0,1 1 0,0 0 0,0 0 0,-1 0 0,1 0 0,-1 1 0,1-1 0,-1 1 0,1 0 0,-1 1 0,1-1 0,-1 1 0,1 0 0,0 0 0,-1 0 0,1 1 0,0-1 0,0 1 0,0 0 0,0 0 0,-6 5 0,7-5-52,1 0-1,-1 1 1,1-1-1,0 1 1,0 0-1,0-1 1,0 1-1,0 0 1,0 0-1,1 1 1,0-1-1,-1 0 1,1 0-1,0 1 1,1-1-1,-1 1 1,0-1-1,1 0 1,0 1-1,0-1 0,0 1 1,0-1-1,1 1 1,-1-1-1,2 4 1,5 13-6774</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28.038"/>
    </inkml:context>
    <inkml:brush xml:id="br0">
      <inkml:brushProperty name="width" value="0.05" units="cm"/>
      <inkml:brushProperty name="height" value="0.05" units="cm"/>
      <inkml:brushProperty name="color" value="#FFFFFF"/>
    </inkml:brush>
  </inkml:definitions>
  <inkml:trace contextRef="#ctx0" brushRef="#br0">18 75 24575,'0'-6'0,"0"-5"0,-4-8 0,0-2 0,0 7 0,1 10 0,1 15 0,3 12 0,3 14 0,3 10 0,3 10 0,1 7 0,0 3 0,3 1 0,1 0 0,2-7 0,-2-7 0,-4-12-8191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0:03.280"/>
    </inkml:context>
    <inkml:brush xml:id="br0">
      <inkml:brushProperty name="width" value="0.05" units="cm"/>
      <inkml:brushProperty name="height" value="0.05" units="cm"/>
      <inkml:brushProperty name="color" value="#FFFFFF"/>
    </inkml:brush>
  </inkml:definitions>
  <inkml:trace contextRef="#ctx0" brushRef="#br0">50 88 24575,'-3'-6'0,"-4"-9"0,-4-4 0,-4 1 0,5 3 0,6 4 0,11 8 0,13 6 0,13 4 0,12 1 0,0-2-8191</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28.770"/>
    </inkml:context>
    <inkml:brush xml:id="br0">
      <inkml:brushProperty name="width" value="0.05" units="cm"/>
      <inkml:brushProperty name="height" value="0.05" units="cm"/>
      <inkml:brushProperty name="color" value="#FFFFFF"/>
    </inkml:brush>
  </inkml:definitions>
  <inkml:trace contextRef="#ctx0" brushRef="#br0">0 417 24575,'1'-2'0,"-1"0"0,0 0 0,1 0 0,-1 0 0,1 0 0,-1 0 0,1 0 0,0 0 0,0 1 0,0-1 0,0 0 0,0 1 0,0-1 0,1 0 0,-1 1 0,0-1 0,1 1 0,-1 0 0,1 0 0,0-1 0,-1 1 0,1 0 0,0 0 0,-1 1 0,1-1 0,0 0 0,0 0 0,4 0 0,2-1 0,1 0 0,0 1 0,-1 0 0,1 0 0,12 1 0,168 21 0,-47-3 0,-65-11 0,1-3 0,123-10 0,-191 5 0,-1-1 0,1 0 0,-1 0 0,0-1 0,11-4 0,-19 7 0,0-1 0,1 1 0,-1-1 0,0 1 0,1-1 0,-1 0 0,0 0 0,0 0 0,0 1 0,0-1 0,0 0 0,0 0 0,0-1 0,0 1 0,0 0 0,0 0 0,0 0 0,-1 0 0,1-1 0,-1 1 0,1 0 0,-1-1 0,1 1 0,-1 0 0,0-1 0,1 1 0,-1-1 0,0 1 0,0-1 0,0 1 0,0 0 0,0-1 0,-1 1 0,1-1 0,0 1 0,-1 0 0,1-1 0,-1 1 0,1 0 0,-1-1 0,0 1 0,-1-2 0,-2-3 0,0 0 0,-1 1 0,0 0 0,0-1 0,-1 2 0,1-1 0,-1 1 0,0 0 0,0 0 0,-1 0 0,1 1 0,-13-5 0,3 2 0,-1 1 0,1 1 0,-1 0 0,-23-1 0,29 4 0,-1 1 0,1 1 0,0 0 0,-1 0 0,1 1 0,0 1 0,0 0 0,0 0 0,0 1 0,1 1 0,-12 6 0,16-8 0,1 0 0,0 1 0,0 0 0,0 0 0,0 0 0,0 1 0,1-1 0,0 1 0,-6 9 0,8-11 0,0 1 0,0 0 0,1 0 0,-1 1 0,1-1 0,0 0 0,0 0 0,0 1 0,1-1 0,0 1 0,-1-1 0,1 0 0,1 1 0,1 8 0,-2-9 0,2 1 0,-1-1 0,0 1 0,1-1 0,0 0 0,0 1 0,0-1 0,0 0 0,1 0 0,0-1 0,0 1 0,0-1 0,0 1 0,0-1 0,5 4 0,-2-3 0,0-1 0,0 1 0,1-1 0,-1 0 0,1 0 0,-1-1 0,1 0 0,0 0 0,9 1 0,-3-1 0,0-1 0,0-1 0,0 0 0,0-1 0,0 0 0,0-1 0,-1 0 0,1-1 0,-1-1 0,20-7 0,-21 5 0,-1 0 0,0 0 0,-1-1 0,1-1 0,-1 1 0,-1-2 0,1 1 0,-2-1 0,1 0 0,7-13 0,-15 22 0,0 0 0,0 0 0,1-1 0,-1 1 0,0 0 0,0 0 0,0 0 0,0 0 0,0-1 0,0 1 0,1 0 0,-1 0 0,0 0 0,0 0 0,0 0 0,0 0 0,1-1 0,-1 1 0,0 0 0,0 0 0,0 0 0,1 0 0,-1 0 0,0 0 0,0 0 0,0 0 0,1 0 0,-1 0 0,0 0 0,0 0 0,1 0 0,-1 0 0,0 0 0,0 0 0,0 0 0,1 0 0,-1 0 0,0 0 0,0 0 0,0 1 0,0-1 0,1 0 0,-1 0 0,0 0 0,0 0 0,0 0 0,0 1 0,1-1 0,-1 0 0,0 0 0,0 0 0,0 0 0,0 1 0,0-1 0,0 0 0,0 0 0,0 0 0,1 1 0,-1-1 0,5 16 0,-5-13 0,7 22 0,0 0 0,1 0 0,18 35 0,-21-51 0,0 0 0,1-1 0,0 1 0,0-1 0,1-1 0,0 1 0,0-1 0,1 0 0,0 0 0,1-1 0,17 10 0,-16-11 0,1 0 0,0-1 0,0-1 0,0 0 0,0 0 0,0-1 0,1 0 0,-1-1 0,1 0 0,0-1 0,-1 0 0,1-1 0,-1 0 0,1-1 0,10-4 0,-13 4 0,0-1 0,0 0 0,-1 0 0,0-1 0,0-1 0,0 1 0,0-1 0,0 0 0,-1-1 0,0 0 0,0 0 0,-1-1 0,0 1 0,0-1 0,0-1 0,-1 1 0,0-1 0,-1 0 0,6-11 0,-4 0 0,-1 1 0,0-1 0,-1 0 0,-2 0 0,0 0 0,0 0 0,-2-1 0,0 1 0,-5-27 0,-6-22 0,-25-84 0,23 105 0,0-7 0,10 52 0,2 11 0,3 14 0,16 110 0,72 260 0,-54-290-1365,-20-67-5461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29.129"/>
    </inkml:context>
    <inkml:brush xml:id="br0">
      <inkml:brushProperty name="width" value="0.05" units="cm"/>
      <inkml:brushProperty name="height" value="0.05" units="cm"/>
      <inkml:brushProperty name="color" value="#FFFFFF"/>
    </inkml:brush>
  </inkml:definitions>
  <inkml:trace contextRef="#ctx0" brushRef="#br0">39 171 24575,'-15'-22'0,"-3"-6"0,17 27 0,0-1 0,1 1 0,-1 0 0,0-1 0,1 1 0,0 0 0,-1-1 0,1 1 0,0 0 0,0-1 0,0 1 0,0-1 0,0 1 0,0 0 0,0-1 0,0 1 0,1-3 0,-1 4 0,1-1 0,-1 1 0,1-1 0,-1 1 0,0-1 0,1 1 0,0-1 0,-1 1 0,1-1 0,-1 1 0,1 0 0,-1-1 0,1 1 0,0 0 0,-1 0 0,1-1 0,0 1 0,-1 0 0,1 0 0,0 0 0,-1 0 0,1 0 0,0 0 0,0 0 0,-1 0 0,2 0 0,21 4 0,-18-3 0,22 4 0,250 43 0,-229-42 0,0-3 0,1-2 0,86-9 0,-127 7 0,0 0 0,-1-1 0,1 0 0,0 0 0,-1 0 0,0-1 0,1-1 0,-1 1 0,6-5 0,-10 6 0,-1 0 0,0 0 0,0 0 0,0 0 0,0 0 0,0 0 0,0 0 0,-1-1 0,1 1 0,-1-1 0,1 1 0,-1-1 0,0 0 0,0 0 0,0 1 0,-1-1 0,1 0 0,-1 0 0,1 0 0,-1 0 0,0 0 0,0 1 0,0-1 0,-1 0 0,1 0 0,-2-5 0,1 3 0,-1 1 0,1 0 0,-1 0 0,0 0 0,0 0 0,0 1 0,-4-5 0,6 8 0,0-1 0,-1 1 0,1-1 0,0 0 0,-1 1 0,1-1 0,-1 1 0,1-1 0,-1 1 0,1 0 0,-1-1 0,1 1 0,-1 0 0,0-1 0,1 1 0,-1 0 0,1-1 0,-1 1 0,0 0 0,1 0 0,-1 0 0,0 0 0,1 0 0,-1 0 0,0 0 0,1 0 0,-1 0 0,0 0 0,1 0 0,-1 0 0,0 0 0,1 0 0,-1 1 0,0-1 0,1 0 0,-1 0 0,1 1 0,-1-1 0,0 0 0,1 1 0,-1-1 0,1 1 0,-1-1 0,1 1 0,-1-1 0,1 1 0,0-1 0,-1 1 0,1-1 0,0 1 0,-1 0 0,1-1 0,0 1 0,0 0 0,-1 0 0,-2 6 0,1 0 0,-1 0 0,1 0 0,1 1 0,-1-1 0,1 1 0,0-1 0,1 15 0,7 63 0,-6-73 0,4 25-273,1-1 0,2-1 0,1 1 0,17 40 0,-13-48-6553</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29.285"/>
    </inkml:context>
    <inkml:brush xml:id="br0">
      <inkml:brushProperty name="width" value="0.05" units="cm"/>
      <inkml:brushProperty name="height" value="0.05" units="cm"/>
      <inkml:brushProperty name="color" value="#FFFFFF"/>
    </inkml:brush>
  </inkml:definitions>
  <inkml:trace contextRef="#ctx0" brushRef="#br0">90 74 24575,'-3'-6'0,"-5"-9"0,-3-4 0,-3 0 0,-3 8 0,2 7 0,3 9 0,4 6 0,7 4 0,3 0-8191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30.016"/>
    </inkml:context>
    <inkml:brush xml:id="br0">
      <inkml:brushProperty name="width" value="0.05" units="cm"/>
      <inkml:brushProperty name="height" value="0.05" units="cm"/>
      <inkml:brushProperty name="color" value="#FFFFFF"/>
    </inkml:brush>
  </inkml:definitions>
  <inkml:trace contextRef="#ctx0" brushRef="#br0">213 79 24575,'-3'-1'0,"-1"0"0,1 0 0,0-1 0,-1 1 0,1-1 0,0 0 0,0 0 0,0 0 0,0 0 0,0 0 0,1-1 0,-1 1 0,1-1 0,-4-5 0,-9-7 0,13 13 0,0 1 0,1-1 0,-1 1 0,-1-1 0,1 1 0,0 0 0,0 0 0,0 0 0,-1 0 0,1 0 0,0 0 0,-1 1 0,1-1 0,-1 1 0,1-1 0,0 1 0,-1 0 0,1 0 0,-1 0 0,1 1 0,-1-1 0,-2 1 0,1 1 0,1-1 0,-1 1 0,1 0 0,-1 0 0,1 1 0,0-1 0,0 1 0,0-1 0,0 1 0,1 0 0,-1 0 0,1 0 0,-4 6 0,-1 3 0,0 1 0,1 0 0,1 1 0,0-1 0,0 1 0,1 0 0,1 0 0,1 1 0,0-1 0,1 0 0,0 1 0,1-1 0,0 1 0,2-1 0,0 1 0,0-1 0,1 0 0,6 15 0,-7-20 0,2 0 0,0 0 0,0 0 0,0 0 0,1 0 0,0-1 0,1 0 0,0 0 0,0-1 0,1 0 0,0 0 0,0 0 0,0-1 0,1 0 0,0 0 0,1-1 0,-1 0 0,1 0 0,0-1 0,0 0 0,0-1 0,0 0 0,1 0 0,-1-1 0,1 0 0,0-1 0,12 0 0,-13-1 0,0 0 0,0-1 0,-1 0 0,1 0 0,-1-1 0,1 0 0,-1-1 0,0 0 0,0 0 0,0-1 0,0 0 0,0 0 0,-1-1 0,0 0 0,0 0 0,0-1 0,-1 0 0,1 0 0,-2 0 0,1-1 0,-1 0 0,9-14 0,-9 11 0,0 0 0,0 0 0,-1 0 0,0-1 0,-1 1 0,0-1 0,-1 0 0,0 0 0,-1 0 0,0-1 0,-1 1 0,0 0 0,-1 0 0,0 0 0,-1 0 0,0 0 0,-5-15 0,2 10 0,-2 1 0,1 1 0,-2-1 0,0 1 0,-1 1 0,-16-20 0,21 27 0,-1 1 0,0-1 0,0 1 0,-1 1 0,1-1 0,-1 1 0,0 0 0,0 0 0,0 0 0,-1 1 0,1 0 0,-1 0 0,0 1 0,0 0 0,0 0 0,-13-1 0,18 3 0,1 0 0,0 0 0,-1 0 0,1 0 0,0 0 0,-1 0 0,1 0 0,-1 0 0,1 1 0,0-1 0,0 1 0,-1-1 0,1 1 0,0-1 0,0 1 0,0 0 0,-1 0 0,1-1 0,0 1 0,0 0 0,0 0 0,0 0 0,1 0 0,-1 0 0,0 0 0,0 1 0,1-1 0,-1 0 0,0 0 0,1 0 0,-1 1 0,1-1 0,0 0 0,-1 2 0,1-1 0,0 0 0,0 0 0,0 0 0,0 0 0,0 0 0,1 0 0,-1 0 0,1 0 0,-1 0 0,1 0 0,0 0 0,0 0 0,0-1 0,0 1 0,0 0 0,0 0 0,0-1 0,0 1 0,1-1 0,-1 1 0,1-1 0,2 2 0,2 1 0,-1-1 0,1 0 0,0 0 0,1 0 0,-1-1 0,0 0 0,1 0 0,6 1 0,57 3 0,-11-2 0,-42-1 0,0 0 0,0 0 0,25 10 0,-36-10 0,0 0 0,0 0 0,0 1 0,0 0 0,0 0 0,-1 0 0,1 1 0,-1-1 0,0 1 0,-1 1 0,8 9 0,-6-4 0,1 0 0,5 16 0,-8-17 0,0-1 0,0 0 0,1-1 0,10 15 0,-14-22 0,0-1 0,0 1 0,0 0 0,0-1 0,-1 1 0,1-1 0,0 1 0,0-1 0,0 1 0,0-1 0,0 1 0,0-1 0,1 0 0,-1 0 0,0 0 0,0 1 0,0-1 0,0 0 0,0 0 0,0 0 0,0-1 0,0 1 0,0 0 0,1 0 0,-1-1 0,0 1 0,0 0 0,0-1 0,0 1 0,0-1 0,-1 1 0,1-1 0,0 0 0,0 1 0,0-1 0,0 0 0,-1 0 0,2-1 0,5-5 0,0 0 0,-1 0 0,7-12 0,-8 13 0,1-2 0,81-101 0,-78 100 0,0 0 0,0 1 0,1 0 0,0 0 0,0 1 0,1 0 0,0 1 0,21-10 0,-30 16 0,0-1 0,0 0 0,0 0 0,1 1 0,-1-1 0,0 1 0,0-1 0,1 1 0,-1 0 0,0 0 0,0 0 0,1 1 0,-1-1 0,0 0 0,0 1 0,0-1 0,1 1 0,-1 0 0,0 0 0,0 0 0,0 0 0,0 0 0,0 0 0,-1 0 0,1 1 0,0-1 0,0 1 0,-1-1 0,1 1 0,-1 0 0,1-1 0,-1 1 0,0 0 0,0 0 0,0 0 0,0 0 0,1 3 0,2 6 0,-1 1 0,0 0 0,-1 0 0,0 0 0,0 19 0,10 271-1365,-9-250-5461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30.995"/>
    </inkml:context>
    <inkml:brush xml:id="br0">
      <inkml:brushProperty name="width" value="0.05" units="cm"/>
      <inkml:brushProperty name="height" value="0.05" units="cm"/>
      <inkml:brushProperty name="color" value="#FFFFFF"/>
    </inkml:brush>
  </inkml:definitions>
  <inkml:trace contextRef="#ctx0" brushRef="#br0">30 20 24575,'-6'0'0,"-5"-3"0,2-1 0,6 0 0,6 0 0,10 2 0,7 1 0,8 0 0,8 1 0,4 0 0,5 0 0,0 0 0,0 0 0,-9 0-8191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31.166"/>
    </inkml:context>
    <inkml:brush xml:id="br0">
      <inkml:brushProperty name="width" value="0.05" units="cm"/>
      <inkml:brushProperty name="height" value="0.05" units="cm"/>
      <inkml:brushProperty name="color" value="#FFFFFF"/>
    </inkml:brush>
  </inkml:definitions>
  <inkml:trace contextRef="#ctx0" brushRef="#br0">8 0 24575,'-3'3'0,"-1"5"0,3 0 0,8-1 0,10-2 0,13-1 0,12-5 0,10-2 0,10-4 0,6 0 0,-8 0-8191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31.992"/>
    </inkml:context>
    <inkml:brush xml:id="br0">
      <inkml:brushProperty name="width" value="0.05" units="cm"/>
      <inkml:brushProperty name="height" value="0.05" units="cm"/>
      <inkml:brushProperty name="color" value="#FFFFFF"/>
    </inkml:brush>
  </inkml:definitions>
  <inkml:trace contextRef="#ctx0" brushRef="#br0">142 101 24575,'-9'-2'0,"0"0"0,0-1 0,0 0 0,0 0 0,-15-9 0,23 12 0,1 0 0,-1 0 0,0 0 0,1 0 0,-1-1 0,0 1 0,1 0 0,-1-1 0,1 1 0,-1-1 0,0 1 0,1 0 0,-1-1 0,1 1 0,-1-1 0,1 1 0,-1-1 0,1 0 0,0 1 0,-1-1 0,1 1 0,0-1 0,-1 0 0,1 1 0,0-1 0,-1-1 0,2 2 0,-1-1 0,1 0 0,-1 1 0,0-1 0,1 1 0,-1-1 0,1 1 0,0-1 0,-1 1 0,1-1 0,-1 1 0,1-1 0,0 1 0,-1 0 0,1-1 0,0 1 0,-1 0 0,1-1 0,1 1 0,44-10 0,-41 9 0,239-24 0,-74 9 0,-167 15 0,-1 1 0,1 0 0,-1-1 0,1 1 0,-1 0 0,1 0 0,-1 1 0,1-1 0,-1 0 0,1 1 0,2 1 0,-5-2 0,1 1 0,0 0 0,-1 0 0,1-1 0,-1 1 0,1 0 0,-1 0 0,1 0 0,-1 0 0,1 0 0,-1 0 0,0 0 0,0 0 0,0 0 0,1 0 0,-1 0 0,0 0 0,0 0 0,0 0 0,0 0 0,-1 0 0,1 0 0,0 0 0,0 0 0,-1 0 0,1 0 0,0 0 0,-1 1 0,-9 41 0,2 1 0,2 1 0,-1 67 0,8-9 0,-2 58 0,-2-147 0,-4-12 0,-14-14 0,11 4 0,-8-4 0,0 1 0,-1 1 0,0 1 0,-1 1 0,0 0 0,0 1 0,-1 2 0,1 0 0,-23-2 0,26 5 0,1 1 0,0 1 0,0 1 0,-1 0 0,1 1 0,0 0 0,0 2 0,0 0 0,1 0 0,-1 2 0,1 0 0,-21 11 0,32-14-124,-1 0 0,1 0 0,0 0 0,0 0 0,0 0 0,0 1-1,1-1 1,0 1 0,-1 0 0,-3 8 0,-2 9-6702</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32.649"/>
    </inkml:context>
    <inkml:brush xml:id="br0">
      <inkml:brushProperty name="width" value="0.05" units="cm"/>
      <inkml:brushProperty name="height" value="0.05" units="cm"/>
      <inkml:brushProperty name="color" value="#FFFFFF"/>
    </inkml:brush>
  </inkml:definitions>
  <inkml:trace contextRef="#ctx0" brushRef="#br0">384 115 24575,'0'-4'0,"1"-1"0,0 0 0,0 1 0,1-1 0,-1 1 0,4-7 0,-3 7 0,0-1 0,0 1 0,0-1 0,-1 1 0,0-1 0,0 1 0,0-6 0,-1 9 0,0 0 0,0-1 0,0 1 0,-1 0 0,1 0 0,-1 0 0,1-1 0,-1 1 0,1 0 0,-1 0 0,0 0 0,1 0 0,-1 0 0,0 0 0,0 0 0,0 0 0,1 0 0,-1 1 0,0-1 0,0 0 0,-1 0 0,1 1 0,0-1 0,0 1 0,0-1 0,0 1 0,0-1 0,-1 1 0,1 0 0,0 0 0,-2-1 0,-13-2 0,-1 1 0,1 0 0,-1 1 0,0 1 0,-31 3 0,16 1 0,0 2 0,-34 10 0,55-12 0,-1 0 0,1 0 0,0 1 0,0 1 0,0 0 0,-15 11 0,24-15 0,0-1 0,0 0 0,0 1 0,1 0 0,-1-1 0,0 1 0,1 0 0,-1 0 0,1 0 0,0 0 0,0 0 0,-1 0 0,1 0 0,1 0 0,-1 1 0,0-1 0,1 0 0,-1 0 0,1 1 0,-1-1 0,1 1 0,0-1 0,0 0 0,0 1 0,0-1 0,1 0 0,-1 1 0,1-1 0,-1 0 0,1 1 0,0-1 0,0 0 0,0 0 0,0 0 0,0 0 0,0 0 0,1 0 0,-1 0 0,1 0 0,2 2 0,3 4 0,1-2 0,0 1 0,0-1 0,1 0 0,-1 0 0,1-1 0,16 7 0,74 23 0,-68-25 0,45 13 0,-30-9 0,-1 1 0,72 34 0,-115-48 0,0 1 0,1-1 0,-1 0 0,0 1 0,0-1 0,0 1 0,0 0 0,0 0 0,0 0 0,0 0 0,-1 0 0,1 0 0,-1 0 0,1 0 0,-1 1 0,2 4 0,-3-6 0,0 1 0,0-1 0,0 1 0,0-1 0,0 1 0,-1-1 0,1 1 0,0-1 0,-1 1 0,1-1 0,-1 1 0,0-1 0,1 0 0,-1 1 0,0-1 0,0 0 0,0 0 0,0 1 0,0-1 0,0 0 0,0 0 0,0 0 0,-1 0 0,1 0 0,0-1 0,0 1 0,-1 0 0,-2 1 0,-10 4 0,0 1 0,-1-1 0,1-1 0,-1-1 0,0 0 0,-19 2 0,2-2 0,-63-1 0,85-4-151,1 1-1,-1-1 0,0-1 0,1 0 1,0 0-1,-1-1 0,1 0 1,-10-5-1,-1-4-6674</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33.081"/>
    </inkml:context>
    <inkml:brush xml:id="br0">
      <inkml:brushProperty name="width" value="0.05" units="cm"/>
      <inkml:brushProperty name="height" value="0.05" units="cm"/>
      <inkml:brushProperty name="color" value="#FFFFFF"/>
    </inkml:brush>
  </inkml:definitions>
  <inkml:trace contextRef="#ctx0" brushRef="#br0">130 33 24575,'0'-1'0,"-1"-1"0,1 1 0,0-1 0,-1 1 0,0-1 0,1 1 0,-1-1 0,0 1 0,0 0 0,0-1 0,0 1 0,0 0 0,0 0 0,0 0 0,0 0 0,0 0 0,-1 0 0,1 0 0,0 0 0,-1 0 0,1 0 0,-1 1 0,1-1 0,-1 1 0,1-1 0,-1 1 0,1-1 0,-3 1 0,1-1 0,0 0 0,1 1 0,-1 0 0,0-1 0,0 1 0,0 0 0,1 0 0,-1 0 0,0 1 0,0-1 0,0 1 0,1 0 0,-1-1 0,0 1 0,-3 2 0,2 1 0,0-1 0,1 1 0,0 0 0,0 0 0,0 0 0,0 0 0,1 0 0,-1 1 0,1-1 0,0 1 0,0 0 0,1-1 0,-1 1 0,0 5 0,-1 11 0,-2 40 0,5-60 0,-1 12 0,1 0 0,0 0 0,1 0 0,1 0 0,0 0 0,1 0 0,0-1 0,1 1 0,0-1 0,10 19 0,-10-24 0,1 0 0,-1 0 0,1-1 0,1 0 0,-1 0 0,1 0 0,0-1 0,0 1 0,0-2 0,1 1 0,0-1 0,0 0 0,0 0 0,0-1 0,1 1 0,-1-2 0,1 1 0,10 1 0,-9-3 0,-1 1 0,1-2 0,0 1 0,-1-1 0,1 0 0,0-1 0,-1 0 0,1-1 0,-1 1 0,1-2 0,-1 1 0,0-1 0,0 0 0,0-1 0,0 0 0,-1 0 0,0-1 0,0 0 0,8-6 0,-10 6 0,0 0 0,0 0 0,-1 0 0,0 0 0,0-1 0,0 0 0,-1 0 0,1 0 0,-1 0 0,-1 0 0,1 0 0,-1-1 0,-1 0 0,1 1 0,-1-1 0,0 0 0,0 1 0,-1-1 0,0 0 0,0 0 0,-1 0 0,1 1 0,-2-1 0,-2-10 0,1 7 0,-1-1 0,0 1 0,-1 1 0,0-1 0,-1 1 0,0 0 0,0 0 0,-1 0 0,0 1 0,-1 0 0,0 1 0,-10-9 0,11 11 0,-1-1 0,0 1 0,0 0 0,0 1 0,-1 0 0,0 0 0,1 1 0,-1 0 0,-1 1 0,1 0 0,0 0 0,0 1 0,-1 0 0,-12 0 0,4 4-1365,4 3-5461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33.313"/>
    </inkml:context>
    <inkml:brush xml:id="br0">
      <inkml:brushProperty name="width" value="0.05" units="cm"/>
      <inkml:brushProperty name="height" value="0.05" units="cm"/>
      <inkml:brushProperty name="color" value="#FFFFFF"/>
    </inkml:brush>
  </inkml:definitions>
  <inkml:trace contextRef="#ctx0" brushRef="#br0">0 16 24575,'0'-3'0,"0"-5"0,0 4 0,3 4 0,2 5 0,-1 9 0,2 5 0,1 5 0,-2 5 0,2 3 0,0 3 0,-2 2 0,-1 0 0,-2 1 0,-1-4 0,-1-7-8191</inkml:trace>
</inkml:ink>
</file>

<file path=ppt/ink/ink3.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5-04-23T04:09:26.310"/>
    </inkml:context>
    <inkml:brush xml:id="br0">
      <inkml:brushProperty name="width" value="0.05292" units="cm"/>
      <inkml:brushProperty name="height" value="0.05292" units="cm"/>
      <inkml:brushProperty name="color" value="#FFFF00"/>
    </inkml:brush>
  </inkml:definitions>
  <inkml:trace contextRef="#ctx0" brushRef="#br0">6785 8914 0,'0'-14'15,"0"1"17,0 0-1,0 0 0,0 39 16,0-13-31,-13 14-16,13 92 15,-40 132 17,40-198-32,-13-13 15,-1 66 1,14-80-1,0-13 1,14-13 0,-14-13-1,13 0-15,27-14 16,158 1 15,-132 26-15,0 0-16,159 26 15,-53-26 1,132 14 15,-291-14-15,1 0-16,-54-27 31,13 14-15</inkml:trace>
  <inkml:trace contextRef="#ctx0" brushRef="#br0" timeOffset="687.46">6811 8834 0,'13'0'16,"14"0"-16,-1 0 0,265-26 31,172 13 0,-159 13 0,-211-14 1,-106 14-1,-14 40 0,27-27-31,0 1 0,-13-1 16,0 106 15,13-93-31,-13 146 31,-14 13 1,14-119-17,0 40 16,-14-145 1,27 12-32</inkml:trace>
  <inkml:trace contextRef="#ctx0" brushRef="#br0" timeOffset="2706.34">7459 9072 0,'-13'0'109,"0"-13"-78,0-26 0,13-54 1,0 66-32,13-52 15,66-172 17,-52 185-32,-1 13 0,199-172 46,-27 93-14,-158 119-32,39-40 15,14 13 1,132-26 15,-186 53-31,160-14 31,158 14 1,-53 13-1,-39 13 0,-212 0-31,145 14 31,119 26 1,-12 26-1,-173-52-15,-79-14-16,277 53 31,27-26 0,40 12 0,-317-38-31,237 39 32,53 13-1,-304-53-31,14 0 0,-14 0 15,291 54 17,-291-54-32,185 26 31,133 14 0,-14 13 0,106-26 1,53-13-1,-13-54 0,-423 27-31,449-66 31,-39-13 1,-93-27-1,-344 79-31,172-78 31,-185 78-31,39-26 16,80-53 15,-92 40 0,-67 53-15,0 0 15,0 0 0,-13 26 16,14-13-47</inkml:trace>
  <inkml:trace contextRef="#ctx0" brushRef="#br0" timeOffset="3030.37">17815 7909 0,'0'0'16,"0"0"15,13 0-31,0 0 0,67 0 31,-54 0-31,146 0 31,-92 53 1,-160 92-1,1 0-16</inkml:trace>
  <inkml:trace contextRef="#ctx0" brushRef="#br0" timeOffset="3903.8">19138 7195 0,'0'0'0,"26"-67"31,-26 54-31,0 0 0,0 0 16,-119-14 15,93 27-31,-1 14 0,-52 65 15,52-53 1,14 80 0,13-93-1,79 53 1,-52-52 0,-1-14-16,1 13 0,-14-13 15,0 0 1,-26 0-1,-80 13 1,67 0 0,-93 80-1,106-80 1,52 80 0,160-54 15,-107-52-16</inkml:trace>
  <inkml:trace contextRef="#ctx0" brushRef="#br0" timeOffset="4312.64">19177 7366 0,'0'0'0,"0"14"31,14-14-15,12 53-1,-26-14 1,13 1 0,-13 26-1,0-53 1,13 0-1,27-92 17,26-40 15,-26 79-16,-40 54-31,0 12 0,0 14 15,0 52 1,0-78 0,13-1-16,-13 0 15</inkml:trace>
  <inkml:trace contextRef="#ctx0" brushRef="#br0" timeOffset="4854">19587 7446 0,'14'-13'0,"-28"26"0,28-40 16,-14 14-16,0 0 0,-40 0 31,27 26-15,-54 53-1,54 0 16,66-53 1,-13-52-1,-27 25-15,-13 1-1,13 0 1,-13 26-1,0 14-15,0 65 16,0-52 0,0 0-16,0-1 15,0-12-15,0 65 32,0-78-32,-39-14 15,12-14 1,-26-105 15,40 93-31,13-1 0,40-65 47,26 92-31</inkml:trace>
  <inkml:trace contextRef="#ctx0" brushRef="#br0" timeOffset="5081.6">19706 7393 0,'0'0'0,"0"53"31,0-40-16,0 13-15,14 67 16,-14-67 0,13-12-16,-13-1 31</inkml:trace>
  <inkml:trace contextRef="#ctx0" brushRef="#br0" timeOffset="5257.93">19746 7221 0,'0'13'0,"0"-26"0,0 66 16,0-40-1</inkml:trace>
  <inkml:trace contextRef="#ctx0" brushRef="#br0" timeOffset="5817.91">19878 7419 0,'0'0'0,"0"14"47,-13 52-16,13-53-15,0 13-16,0-12 15,0 12 1,26-52 15,-12-1-15,39-26-1,-40 40 1,-13 0-16,26 26 16,-26 0-1,0 53 1,14 0 0,-14-52-1,13-1-15,26-26 31,1-14-15,-13 1 0,12-80-1,-26 80 1,-13-1-16,0 1 0,0 12 16,-13 28-1,-26 118 16,39-106-15,13 1-16,132 65 31</inkml:trace>
  <inkml:trace contextRef="#ctx0" brushRef="#br0" timeOffset="7999.42">19415 6427 0,'-39'-13'94,"-80"26"-63,105 1-31,-25 12 16,12 1 0,27 26 15,80-40 0,-54-13-31,1-13 0,-1-1 16,67-118 15,-93 92-31,13 1 0,-13-14 16,0-132 15,-13 238-16,-1-27 1,14 133 15,0-120-31,27 80 32,-27-92-32,13-1 0,0-12 0,-13-1 15,13-13-15</inkml:trace>
  <inkml:trace contextRef="#ctx0" brushRef="#br0" timeOffset="8414.93">19627 6427 0,'0'0'0,"-13"-13"16,0 13-1,26 0 16,40 0 1,-40 0-17,27-26 1,-40 13 0,-27-27-1,-65 40 16,78 13-15,-25 66 0,39-52-1,0-14-15,39 40 16,-12-40-16,79 1 31,-80-28-15,0 1-16,-12-13 0</inkml:trace>
  <inkml:trace contextRef="#ctx0" brushRef="#br0" timeOffset="8578.21">19786 6097 0,'-14'-13'0,"28"26"0,-41-26 16,27 39-1,0 1 1,13 12-16,-13 1 0,14 0 15,-1 105 1,0-119 0,-13 1-16,40 39 15,-27-66 1</inkml:trace>
  <inkml:trace contextRef="#ctx0" brushRef="#br0" timeOffset="8811.12">20024 6137 0,'0'0'0,"-27"-27"16,14 27 0,13 13-1,0 14-15,27 79 16,-14-67-1,0 1-15,0 52 16,-13-65 0,13-14-16,-13 14 0</inkml:trace>
  <inkml:trace contextRef="#ctx0" brushRef="#br0" timeOffset="9357.12">19918 6348 0,'0'0'16,"53"-13"15,145 0 0,-158 13-31,66-14 31,-93 14-31,0 0 16,-13-13-16,-13-26 31,-66 25 1,65 28-32,-25 38 31,25-38-31,54 65 31,-27-66-15,1-13-16,-1 13 0,0-13 15,40 0 1,-40-13 0,53-79 15,-66 78-16,14 1 1,-14 26 0,0 1-16,0 12 0,13-13 15,0 67 1,0-41 0</inkml:trace>
  <inkml:trace contextRef="#ctx0" brushRef="#br0" timeOffset="9738.94">20764 6150 0,'0'0'0,"-13"-13"16,-13 39 15,-1 133 0,27-120-31,40 80 31,0-79-15,-14-40-16</inkml:trace>
  <inkml:trace contextRef="#ctx0" brushRef="#br0" timeOffset="10310.33">20976 6295 0,'0'0'0,"-13"0"0,0 0 0,-14 13 32,27 14-17,0 26 1,0-14-1,27 28 17,-27-81-1,0-52-15,0 40-1,-14-14-15,14 0 0,0-12 16,27-253 15,12 253-15,-25 38-16,12 14 15,80 133 17,-106-94-32,13 1 15,-13 0-15,0-1 0,0 1 16,-53 66 15,-26-106 0,66-14-15,39 1 15,-13 26-31,1 1 16,-1-1-16,40 93 31,-40-80-15,27 1-16</inkml:trace>
  <inkml:trace contextRef="#ctx0" brushRef="#br0" timeOffset="10718.64">21227 6282 0,'0'0'15,"40"26"17,26-12-1,-53-14-31,40-14 31,-40-52 0,-79 27 1,40 39-17,-27 132 16,53-106-31,0 1 0,0-1 16,26 1-16,-12-1 16,105 14 15,-80-53-15</inkml:trace>
  <inkml:trace contextRef="#ctx0" brushRef="#br0" timeOffset="11096.32">21518 6282 0,'0'0'32,"0"-40"-32,-13 67 31,13-1-31,0 40 31,13 0 0,0-52-31,1-14 0,39-27 47,0-79-15,-40 93-32,-13 0 0,13 0 0,-13 0 15,0 39 16,-13-13-31,13 80 32,0-80-32,13 40 15,0-53 1,27 0 0</inkml:trace>
  <inkml:trace contextRef="#ctx0" brushRef="#br0" timeOffset="11457.07">21889 6282 0,'13'-13'31,"-13"0"-31,0-1 16,-40 14 31,14 40-32,26-27 1,26 40 15,-13-40-31,-13 1 0,27 25 16,-67 14 15,27-53-15,0 0-1,-1 0 1</inkml:trace>
  <inkml:trace contextRef="#ctx0" brushRef="#br0" timeOffset="11859.74">22153 6388 0,'0'0'0,"-13"0"16,0-13-16,-1 13 16,14-14-1,14 14 16,-1 0-15,0-13-16,27 0 16,-27 0-1,0-1 1,-39 1 0,13 0-1,-1 13-15,1 0 0,0 0 16,-14 13-16,14-13 0,0 13 15,0 40 1,13-26 0,79 12-1,-66-25 1,93-14 0,-79 0-1</inkml:trace>
  <inkml:trace contextRef="#ctx0" brushRef="#br0" timeOffset="12044.19">22378 5991 0,'0'27'0,"0"-54"0,0 93 0,13-26 15,-13 26-15,40 106 16,-27-106-1,-13-13-15,-79 66 16,-1-93-16</inkml:trace>
  <inkml:trace contextRef="#ctx0" brushRef="#br0" timeOffset="15111.04">17802 6044 0,'0'0'15,"13"40"-15,0 92 16,-13-66-16,-26 357 31,-120 27 1,120-358-32,-14-12 0,-52 145 31,-14 66 0,106-265-31,0 0 16,26 14 15,27-13 0,-40-14-15,1-13-16,-14 13 15,0 13 1,13 27 15,0-39-31,0-14 16,14 13-16,-1-13 0,1 0 16,65 13-1,-26-13-15,371 13 31,-265-13-31,39 0 0,795 0 32,197 27-1,-647-27 0</inkml:trace>
  <inkml:trace contextRef="#ctx0" brushRef="#br0" timeOffset="16111.79">17947 5793 0,'0'0'0,"767"-27"31,-489 27-31,26 0 0,14 0 15,1375 27 17,-1389-27-32,-13 0 0,-40 0 15,-26 0-15,410 13 32,-384-13-1,-264 0-16,-80 0 17,54 53-1,65 251 0,-13 225 0,-13 79 1,13-502-32,1-13 0,-14-1 15,26 67 1,-13-93-16,1 0 0,-14-13 16,13 119 15,-66-106 0,26-66-31,-12 0 0,-27 0 16,-14 0-16,-488 0 31,369 0-31,-674 27 31,675-14-31</inkml:trace>
  <inkml:trace contextRef="#ctx0" brushRef="#br0" timeOffset="16700.61">20831 7459 0,'-14'-13'0,"1"39"31,13-13-15,-13 106-1,13 14 1,-13-94 0,13 1-16,0-13 0,0-1 15,13 0-15</inkml:trace>
  <inkml:trace contextRef="#ctx0" brushRef="#br0" timeOffset="17077.04">20751 7485 0,'0'0'16,"53"40"-16,-26-13 0,12-1 15,54 40 1,-40-26-1,13 0 1,-53-27 0,13-26-1,-26-1 1,14-92 0,-1 67-1,-13-1-15,0-39 16,0 66-1,0-1-15,0 28 16,-13 65 15,-1-53-31,14 1 16</inkml:trace>
  <inkml:trace contextRef="#ctx0" brushRef="#br0" timeOffset="17426.16">21360 7578 0,'0'0'0,"-14"-13"16,-25 13-1,12 13 1,14 0-16,-13 0 0,12 14 15,-25 52 1,39-52-16,0-14 16,92 27 15,-79-40-15,14-14-16,-14 1 0,0 0 15,1-80 1,-28 80-1,-39-40 1,40 40 0,0 13-16</inkml:trace>
  <inkml:trace contextRef="#ctx0" brushRef="#br0" timeOffset="17883.47">21624 7578 0,'0'0'0,"0"-13"16,-13 0-16,-14-14 16,-26 67 15,27-14-16,13 1-15,0 52 32,26-66-17,66 1 1,-52-14-16,65-67 31,-52 28-15,-27-54-1,-13 14 1,-13 52-16,-14-39 31,14 93-15,13 145 15,0-146-15,0 0-16,13 1 0</inkml:trace>
  <inkml:trace contextRef="#ctx0" brushRef="#br0" timeOffset="18248.12">21849 7591 0,'0'0'0,"13"0"16,0 0 15,14 0-15,52 0 15,-52-13-15,-27 0-16,13-14 15,-13 14 1,-13 0-1,-1 0-15,-12-1 0,13 14 0,-1 0 16,-12 0-16,-40 93 31,92 0 1,80-67-17</inkml:trace>
  <inkml:trace contextRef="#ctx0" brushRef="#br0" timeOffset="18519.93">22246 7472 0,'39'93'47,"-12"-27"-31,-14 13-1,0 54 1,-26-107-16,0 0 16,13-12-16,-27-1 15,-118-26 16</inkml:trace>
  <inkml:trace contextRef="#ctx0" brushRef="#br0" timeOffset="18685.64">22246 7261 0,'-14'0'0,"1"13"16</inkml:trace>
  <inkml:trace contextRef="#ctx0" brushRef="#br0" timeOffset="19121.16">22656 7525 0,'0'0'0,"0"-26"15,0 12-15,-40-25 32,27 26-32,-14 13 15,-79 52 17,93-38-32,0 12 15,0-13-15,13 1 16,0-1-16,26 13 15,54 14 1,-1-27 0,-53 0-16,14-13 15,13 53 1,-66-39-16,-199 38 31,120-38-31</inkml:trace>
  <inkml:trace contextRef="#ctx0" brushRef="#br0" timeOffset="26431.35">7499 9363 0,'-13'0'31,"-27"-39"1,14 25-32,12-25 15,1-1-15,79-343 32,609-464-1,-437 689-31,26-1 0,318-40 15,437 133 17,-847 106-32,-27 13 0</inkml:trace>
  <inkml:trace contextRef="#ctx0" brushRef="#br0" timeOffset="29614.45">4986 8226 0,'172'0'0,"-344"0"0,503-13 16,-146 13-16,-13 0 16,410-13-1</inkml:trace>
  <inkml:trace contextRef="#ctx0" brushRef="#br0" timeOffset="29842.25">4814 8530 0,'27'-13'0,"-54"26"0,93-39 16,0-1-16,14 1 15,39 13-15</inkml:trace>
  <inkml:trace contextRef="#ctx0" brushRef="#br0" timeOffset="43127.03">21307 8054 0,'0'0'15,"13"0"1,-13-13 15,0-14 0,-13 14 1,13 53 30,0-14-46,-27 146 15,14 93 0,13-199-31,13 0 16,-13 0-16,53 212 31,93 171 0,105 41 1,185-14-1,-330-397-31,119 67 15,26-1 1,-119-92-16,1 13 16,700 252 15,-714-279-31,0-12 0,-26-1 16,-1-13-16,-12 1 15,131 12 16,-211-39 1,-53-14-1,53 14 0,0 0-15</inkml:trace>
  <inkml:trace contextRef="#ctx0" brushRef="#br0" timeOffset="43548.27">24547 11083 0,'0'0'0,"-13"0"32,-40 26-17,40-13 1,-1-13-16,1 66 16,13-39-1,13-1-15,14 1 16,132 118 15,-120-132-31,80 67 16,-119-67-1,-53 13 1,27-26 0,-146 40-1,132-27 1,-92 40-1,132-26 1</inkml:trace>
  <inkml:trace contextRef="#ctx0" brushRef="#br0" timeOffset="44751.41">25473 11043 0,'13'53'31,"-13"-27"-15,0 1-16,0 52 16,0 66-1,0-52 1,0-53-16,-13 118 31,13-144-31,0 12 16,0-13-1,13 1 1,251-28 15,-184 14-15,26 0-16,26 0 0,635 40 31,-595-27-31,370 0 31,-383-13-15,-53 0 0,-93-13-1,-79 0 1</inkml:trace>
  <inkml:trace contextRef="#ctx0" brushRef="#br0" timeOffset="45502.76">25724 10950 0,'0'0'0,"66"0"0,106-13 15,-66 13-15,582 27 32,-530-27-17,1 0-15,158 0 16,-12 0-1,-186 0-15,291-14 32,-384 14-1,-52 0 0,12 0-15,14 14-16,0-1 31,0 26 0,14-12-31,-14-1 16,13 173 15,27-27 0,-27-146-31,-13 1 16,-40 52 15,0-66-31,-12 0 16,-253 14 0,147-14-16</inkml:trace>
  <inkml:trace contextRef="#ctx0" brushRef="#br0" timeOffset="47325.71">26676 10487 0,'0'0'0,"-13"0"47,40 0-16,39 0 0,-27 14 0,-39-1-15,27 53 15,-14 13 1,-26 1-1,0-80-31,13 13 0,-14-13 47</inkml:trace>
  <inkml:trace contextRef="#ctx0" brushRef="#br0" timeOffset="47781.01">27139 10540 0,'0'-13'15,"0"26"-15,-13-26 0,0 13 16,-14 0 15,-12 40 0,52 13-15,-13-40 0,40 27-1,-27-27 1,0 13 0,-92-13 30,39-13-46,0 0 0</inkml:trace>
  <inkml:trace contextRef="#ctx0" brushRef="#br0" timeOffset="48453.35">26584 10765 0,'13'0'16,"53"0"15,-39 13-15</inkml:trace>
  <inkml:trace contextRef="#ctx0" brushRef="#br0" timeOffset="55642.65">5740 6507 0,'0'0'0,"0"-13"0,13 52 32,-13-12-17,0 12-15,0-12 0,13 13 16,-26 145 0,0-132-1,-27 105 1,27-131-1</inkml:trace>
  <inkml:trace contextRef="#ctx0" brushRef="#br0" timeOffset="55954.7">5555 7089 0,'13'13'0,"-26"-26"0,52 66 16,41-14 0,-54-39-1,-12 0-15,78-39 16,27-94 31,-92 80-16,-54 80-31</inkml:trace>
  <inkml:trace contextRef="#ctx0" brushRef="#br0" timeOffset="57880.46">1772 9958 0,'0'0'0,"-13"14"16,0-1-1,39-13 1,54 0 0,211-66-1,-186 39 1,-12-12-16,185-54 16,-173 53-1,-25 1 1</inkml:trace>
  <inkml:trace contextRef="#ctx0" brushRef="#br0" timeOffset="58222.76">2619 9575 0,'0'0'0,"-14"0"32,1 0-17,53 0 1,13 13-1,-14 0-15,14-13 16,40 27-16,-40-14 16,-13 14-16,-1-1 15,-26 14-15,-118 145 16,-1-106 0,-40 27-16</inkml:trace>
  <inkml:trace contextRef="#ctx0" brushRef="#br0" timeOffset="59937.7">29388 9654 0,'52'-26'47,"-12"26"-16,-40 13-31,-53 66 31,-185 133 0,198-186-31,14 1 0,0-1 16,-1 1 0,80 12-1,-27-25 1,1-1-16,13 0 15,118 40 1,-118-26 15</inkml:trace>
  <inkml:trace contextRef="#ctx0" brushRef="#br0" timeOffset="60298.15">29269 9972 0,'264'13'47,"-145"0"-47,198 14 0,451 52 32,-583-66-17,-13 0-15,291 1 16,-397-14-1,-40-14 1,-52 14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0:09.560"/>
    </inkml:context>
    <inkml:brush xml:id="br0">
      <inkml:brushProperty name="width" value="0.05" units="cm"/>
      <inkml:brushProperty name="height" value="0.05" units="cm"/>
      <inkml:brushProperty name="color" value="#FFFFFF"/>
    </inkml:brush>
  </inkml:definitions>
  <inkml:trace contextRef="#ctx0" brushRef="#br0">50 255 24575,'-19'-17'0,"17"16"0,0-1 0,0 1 0,0-1 0,0 0 0,0 0 0,0 1 0,0-1 0,0-1 0,1 1 0,-1 0 0,1 0 0,-1-1 0,1 1 0,0 0 0,0-1 0,0 1 0,1-1 0,-1 1 0,0-1 0,1 0 0,0 1 0,-1-1 0,1 0 0,0 1 0,1-5 0,0 2 0,1 0 0,0 0 0,0 0 0,0 0 0,0 1 0,1-1 0,0 1 0,0 0 0,0-1 0,1 1 0,-1 0 0,1 1 0,0-1 0,0 1 0,0 0 0,0 0 0,9-5 0,3-1 0,0 1 0,1 1 0,33-10 0,-28 11 0,0 1 0,0 1 0,24-1 0,-36 4 0,0 1 0,0 0 0,-1 1 0,1 0 0,0 1 0,0 0 0,-1 0 0,1 1 0,13 5 0,-20-6 0,0 0 0,1-1 0,-1 1 0,0 0 0,0 1 0,0-1 0,0 1 0,0-1 0,-1 1 0,1 0 0,-1 0 0,1 0 0,-1 0 0,0 0 0,-1 1 0,1-1 0,0 1 0,-1-1 0,0 1 0,0 0 0,0-1 0,0 1 0,-1 0 0,1 0 0,-1-1 0,0 1 0,0 0 0,0 0 0,-1 0 0,1-1 0,-1 1 0,0 0 0,-2 4 0,-1 4 0,-1 0 0,0 0 0,-1-1 0,0 1 0,-1-2 0,0 1 0,0-1 0,-16 16 0,0-4 0,16-17 0,1 1 0,-1 1 0,2-1 0,-9 11 0,13-10 0,9-9 0,14-9 0,-21 10 0,45-29 0,-1-2 0,-1-2 0,-2-2 0,65-73 0,-98 101 0,-5 4 0,0 0 0,0-1 0,0 1 0,0-1 0,0 0 0,-1 0 0,0 0 0,0 0 0,-1 0 0,1-1 0,-1 1 0,2-8 0,-4 13 0,0-1 0,0 0 0,0 1 0,0-1 0,0 1 0,0-1 0,0 0 0,0 1 0,0-1 0,0 0 0,-1 1 0,1-1 0,0 1 0,0-1 0,-1 1 0,1-1 0,0 1 0,-1-1 0,1 1 0,0-1 0,-1 1 0,1-1 0,-1 1 0,1-1 0,-1 1 0,1 0 0,-1-1 0,1 1 0,-2-1 0,1 1 0,-1-1 0,0 1 0,1 0 0,-1 0 0,0 0 0,1 0 0,-1 0 0,0 0 0,1 0 0,-4 1 0,-2 1 0,1 0 0,0 0 0,0 0 0,-11 7 0,8-4 0,1 1 0,0 1 0,0-1 0,0 1 0,1 1 0,0-1 0,1 1 0,0 0 0,0 1 0,0-1 0,1 1 0,1 0 0,-1 1 0,2-1 0,-1 1 0,1 0 0,-3 19 0,4-17 0,1-1 0,1 1 0,0 0 0,1 0 0,0 0 0,0-1 0,1 1 0,1 0 0,0-1 0,1 0 0,0 0 0,0 0 0,1 0 0,1 0 0,9 12 0,3 1-341,2 0 0,1-2-1,44 38 1,-23-25-6485</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33.717"/>
    </inkml:context>
    <inkml:brush xml:id="br0">
      <inkml:brushProperty name="width" value="0.05" units="cm"/>
      <inkml:brushProperty name="height" value="0.05" units="cm"/>
      <inkml:brushProperty name="color" value="#FFFFFF"/>
    </inkml:brush>
  </inkml:definitions>
  <inkml:trace contextRef="#ctx0" brushRef="#br0">11 104 24575,'0'-1'0,"0"1"0,1 0 0,-1-1 0,0 1 0,0-1 0,0 1 0,0 0 0,0-1 0,0 1 0,0-1 0,0 1 0,0 0 0,0-1 0,0 1 0,0-1 0,-1 1 0,1 0 0,0-1 0,0 1 0,0-1 0,0 1 0,-1 0 0,1-1 0,0 1 0,0 0 0,-1-1 0,1 1 0,0 0 0,-1 0 0,1-1 0,0 1 0,-1 0 0,1 0 0,0-1 0,-1 1 0,1 0 0,-1 0 0,1 0 0,-1 1 0,1-1 0,-1 1 0,1 0 0,-1-1 0,1 1 0,0-1 0,-1 1 0,1 0 0,0-1 0,0 1 0,0 0 0,-1-1 0,1 1 0,0 0 0,0-1 0,0 1 0,0 0 0,0 0 0,0-1 0,0 1 0,0 0 0,1-1 0,-1 2 0,2 7 0,1 1 0,-1-1 0,2 0 0,-1 0 0,1-1 0,1 1 0,-1-1 0,1 0 0,7 9 0,8 8 0,32 31 0,-34-39 0,1 0 0,0-1 0,26 15 0,-33-23 0,0-2 0,0 1 0,0-2 0,1 1 0,0-2 0,0 0 0,20 4 0,-30-8 0,0 1 0,0-1 0,0 0 0,1 0 0,-1 0 0,0 0 0,0-1 0,1 1 0,-1-1 0,0 0 0,0 1 0,0-2 0,0 1 0,0 0 0,0-1 0,-1 1 0,1-1 0,4-3 0,-4 2 0,0 0 0,0-1 0,-1 1 0,1-1 0,-1 0 0,0 0 0,0 0 0,0 0 0,0 0 0,-1 0 0,3-8 0,-1-8 0,-1 0 0,0 0 0,-1 0 0,-4-32 0,3 52 0,-2-38 0,-1 0 0,-2 0 0,-16-57 0,19 91 0,1 5 0,0 12 0,3 21 0,24 171-1365,-18-152-5461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34.089"/>
    </inkml:context>
    <inkml:brush xml:id="br0">
      <inkml:brushProperty name="width" value="0.05" units="cm"/>
      <inkml:brushProperty name="height" value="0.05" units="cm"/>
      <inkml:brushProperty name="color" value="#FFFFFF"/>
    </inkml:brush>
  </inkml:definitions>
  <inkml:trace contextRef="#ctx0" brushRef="#br0">9 1 24575,'-4'0'0,"0"3"0,3 4 0,5 8 0,9 6 0,7 10 0,7 9 0,5 7 0,3 4 0,-1 6 0,-6 7 0,-8 4 0,-14 0 0,-17-3 0,-22-2 0,-28-3 0,-2-12-8191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34.791"/>
    </inkml:context>
    <inkml:brush xml:id="br0">
      <inkml:brushProperty name="width" value="0.05" units="cm"/>
      <inkml:brushProperty name="height" value="0.05" units="cm"/>
      <inkml:brushProperty name="color" value="#FFFFFF"/>
    </inkml:brush>
  </inkml:definitions>
  <inkml:trace contextRef="#ctx0" brushRef="#br0">125 0 24575,'-1'11'0,"0"-1"0,-1 1 0,-1 0 0,-7 19 0,2-3 0,-6 21 0,-50 202 0,56-208 0,1 0 0,3 1 0,2 85 0,3-111 0,0-1 0,2 0 0,0 0 0,1 0 0,0 0 0,2 0 0,-1-1 0,2 0 0,0 0 0,1 0 0,0-1 0,2-1 0,-1 1 0,1-1 0,1-1 0,0 0 0,1-1 0,1 0 0,-1 0 0,2-2 0,16 11 0,-10-10-682,31 12-1,17-1-6143</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42.774"/>
    </inkml:context>
    <inkml:brush xml:id="br0">
      <inkml:brushProperty name="width" value="0.05" units="cm"/>
      <inkml:brushProperty name="height" value="0.05" units="cm"/>
      <inkml:brushProperty name="color" value="#FFFFFF"/>
    </inkml:brush>
  </inkml:definitions>
  <inkml:trace contextRef="#ctx0" brushRef="#br0">12 18 24575,'0'-3'0,"-3"-1"0,-1-3 0,0 3 0,4 5 0,2 6 0,3 4 0,2 7 0,2 4 0,2 3 0,0 2 0,1 1 0,-1 0 0,0 1 0,-1-4-8191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42.943"/>
    </inkml:context>
    <inkml:brush xml:id="br0">
      <inkml:brushProperty name="width" value="0.05" units="cm"/>
      <inkml:brushProperty name="height" value="0.05" units="cm"/>
      <inkml:brushProperty name="color" value="#FFFFFF"/>
    </inkml:brush>
  </inkml:definitions>
  <inkml:trace contextRef="#ctx0" brushRef="#br0">0 30 24575,'0'-4'0,"0"-3"0,3-4 0,1 3 0,0 9 0,2 8 0,1 8 0,-2 10 0,2 8 0,0 6 0,-2-3-8191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43.661"/>
    </inkml:context>
    <inkml:brush xml:id="br0">
      <inkml:brushProperty name="width" value="0.05" units="cm"/>
      <inkml:brushProperty name="height" value="0.05" units="cm"/>
      <inkml:brushProperty name="color" value="#FFFFFF"/>
    </inkml:brush>
  </inkml:definitions>
  <inkml:trace contextRef="#ctx0" brushRef="#br0">290 183 24575,'1'-41'0,"1"27"0,-2-1 0,0 1 0,0-1 0,-2 1 0,-3-19 0,5 31 0,-1 0 0,0 0 0,0 0 0,0 0 0,0 1 0,0-1 0,0 0 0,0 0 0,0 1 0,-1-1 0,1 0 0,-1 1 0,1 0 0,-1-1 0,0 1 0,1 0 0,-1 0 0,0 0 0,0 0 0,0 0 0,0 0 0,0 0 0,0 1 0,0-1 0,0 1 0,0-1 0,0 1 0,0 0 0,-1 0 0,1 0 0,0 0 0,0 0 0,0 0 0,0 1 0,-4 0 0,-3 2 0,-1 0 0,1 0 0,0 1 0,0 0 0,0 0 0,-12 9 0,6-4 0,1 1 0,1 1 0,0 0 0,0 1 0,1 0 0,-19 26 0,28-34 0,0 0 0,1 1 0,0-1 0,0 1 0,0 0 0,0-1 0,1 1 0,-1 0 0,1 0 0,1 0 0,-1 10 0,1-11 0,0 0 0,1 0 0,0 0 0,0 0 0,0 0 0,1 0 0,-1 0 0,1 0 0,0 0 0,0-1 0,0 1 0,1-1 0,-1 0 0,1 1 0,0-1 0,5 4 0,7 5 0,1-1 0,0 0 0,1-1 0,0-1 0,1 0 0,0-2 0,21 7 0,-13-5 0,0 2 0,33 19 0,-55-28 0,0 0 0,-1 1 0,1-1 0,-1 1 0,0 0 0,0 0 0,0 0 0,0 1 0,0-1 0,3 7 0,-5-9 0,-1 1 0,1-1 0,-1 1 0,1-1 0,-1 1 0,0-1 0,0 1 0,0-1 0,0 1 0,0 0 0,0-1 0,0 1 0,0-1 0,0 1 0,-1-1 0,1 1 0,-1-1 0,1 1 0,-1-1 0,1 1 0,-1-1 0,0 0 0,0 1 0,0-1 0,0 0 0,0 0 0,0 0 0,0 1 0,0-1 0,0 0 0,-1 0 0,-1 1 0,-7 4 0,0 0 0,0 0 0,-1-1 0,0-1 0,0 0 0,0 0 0,-18 3 0,-8-1 0,-38 3 0,57-8-341,0-1 0,0 0-1,-29-5 1,24 1-6485</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44.132"/>
    </inkml:context>
    <inkml:brush xml:id="br0">
      <inkml:brushProperty name="width" value="0.05" units="cm"/>
      <inkml:brushProperty name="height" value="0.05" units="cm"/>
      <inkml:brushProperty name="color" value="#FFFFFF"/>
    </inkml:brush>
  </inkml:definitions>
  <inkml:trace contextRef="#ctx0" brushRef="#br0">158 108 24575,'1'0'0,"0"-1"0,0 0 0,1 1 0,-1-1 0,0 1 0,0-1 0,0 0 0,0 0 0,0 0 0,0 0 0,0 0 0,-1 0 0,1 0 0,0 0 0,0 0 0,-1 0 0,2-2 0,9-21 0,-10 21 0,0 0 0,0 0 0,0 0 0,-1 0 0,1 0 0,-1 0 0,0 0 0,0 0 0,0 0 0,-1 0 0,1 0 0,0 0 0,-1 0 0,0 0 0,-1-3 0,1 5 0,1 0 0,-1 0 0,0 0 0,0 0 0,0 0 0,0 0 0,0 0 0,0 0 0,0 0 0,0 1 0,0-1 0,0 0 0,0 1 0,0-1 0,-1 1 0,1-1 0,0 1 0,0 0 0,-1-1 0,1 1 0,0 0 0,0 0 0,-1 0 0,1 0 0,0 0 0,-1 0 0,1 0 0,0 0 0,0 1 0,-1-1 0,1 1 0,0-1 0,0 1 0,-1-1 0,1 1 0,0-1 0,-1 2 0,-11 5 0,1 1 0,0 0 0,1 1 0,-1 0 0,2 1 0,-1 1 0,2-1 0,-1 1 0,1 1 0,1 0 0,-10 19 0,16-29 0,2-1 0,-1 1 0,0 0 0,0 0 0,0 0 0,1 0 0,-1 0 0,1-1 0,0 1 0,-1 0 0,1 0 0,0 0 0,0 0 0,0 0 0,1 0 0,-1 0 0,0 0 0,1 0 0,-1 0 0,2 3 0,-1-4 0,0 0 0,0 0 0,0 0 0,1 0 0,-1 0 0,0 0 0,0 0 0,1 0 0,-1 0 0,1 0 0,-1-1 0,1 1 0,-1-1 0,1 1 0,-1-1 0,1 0 0,-1 1 0,1-1 0,0 0 0,-1 0 0,1 0 0,-1 0 0,1 0 0,0-1 0,2 0 0,10-2 0,-1 0 0,0-2 0,0 1 0,0-2 0,20-11 0,12-5 0,-44 21 0,0 1 0,0 0 0,-1 0 0,1 0 0,0-1 0,0 1 0,-1 0 0,1 0 0,0 0 0,0 0 0,-1 0 0,1 1 0,0-1 0,0 0 0,-1 0 0,1 0 0,0 1 0,0-1 0,-1 0 0,1 1 0,0-1 0,-1 0 0,1 1 0,0-1 0,-1 1 0,1-1 0,-1 1 0,1 0 0,-1-1 0,1 1 0,-1-1 0,1 1 0,-1 0 0,0-1 0,1 1 0,-1 0 0,0 0 0,0-1 0,1 1 0,-1 0 0,0 0 0,0-1 0,0 1 0,0 0 0,0 1 0,1 7 0,0 0 0,0 0 0,-1 10 0,0-8 0,1 3 86,0-1-1,1 1 0,5 19 1,-6-30-181,0 1 0,0-1 0,1 1 0,-1-1 1,1 0-1,0 0 0,-1 1 0,1-1 0,1 0 0,-1-1 1,0 1-1,1 0 0,-1-1 0,1 1 0,0-1 1,0 0-1,6 4 0,4-2-6731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44.316"/>
    </inkml:context>
    <inkml:brush xml:id="br0">
      <inkml:brushProperty name="width" value="0.05" units="cm"/>
      <inkml:brushProperty name="height" value="0.05" units="cm"/>
      <inkml:brushProperty name="color" value="#FFFFFF"/>
    </inkml:brush>
  </inkml:definitions>
  <inkml:trace contextRef="#ctx0" brushRef="#br0">12 39 24575,'0'-3'0,"0"-4"0,0-4 0,-3-1 0,-1 6 0,0 10 0,4 10 0,2 9 0,3 10 0,2 9 0,2 6 0,2 8 0,1 3 0,0 5 0,-2 0 0,-2-11-8191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44.988"/>
    </inkml:context>
    <inkml:brush xml:id="br0">
      <inkml:brushProperty name="width" value="0.05" units="cm"/>
      <inkml:brushProperty name="height" value="0.05" units="cm"/>
      <inkml:brushProperty name="color" value="#FFFFFF"/>
    </inkml:brush>
  </inkml:definitions>
  <inkml:trace contextRef="#ctx0" brushRef="#br0">0 16 24575,'0'-4'0,"0"-3"0,0 2 0,0 5 0,0 6 0,0 5 0,0 3 0,0 3 0,0 2 0,0 0 0,0-3-8191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45.146"/>
    </inkml:context>
    <inkml:brush xml:id="br0">
      <inkml:brushProperty name="width" value="0.05" units="cm"/>
      <inkml:brushProperty name="height" value="0.05" units="cm"/>
      <inkml:brushProperty name="color" value="#FFFFFF"/>
    </inkml:brush>
  </inkml:definitions>
  <inkml:trace contextRef="#ctx0" brushRef="#br0">0 16 24575,'4'-4'0,"0"-3"0,0 2 0,-1 9 0,-1 5 0,3 12 0,0 8 0,-1 9 0,-1-3-8191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0:10.119"/>
    </inkml:context>
    <inkml:brush xml:id="br0">
      <inkml:brushProperty name="width" value="0.05" units="cm"/>
      <inkml:brushProperty name="height" value="0.05" units="cm"/>
      <inkml:brushProperty name="color" value="#FFFFFF"/>
    </inkml:brush>
  </inkml:definitions>
  <inkml:trace contextRef="#ctx0" brushRef="#br0">2 186 24575,'0'-16'0,"-1"12"0,1 0 0,0-1 0,0 1 0,0-1 0,1 1 0,-1 0 0,1 0 0,2-5 0,-3 9 0,0 0 0,0 0 0,0 0 0,0 0 0,0 0 0,0 0 0,0-1 0,0 1 0,0 0 0,0 0 0,0 0 0,0 0 0,0 0 0,0 0 0,0 0 0,0 0 0,0 0 0,0 0 0,0 0 0,0 0 0,1 0 0,-1-1 0,0 1 0,0 0 0,0 0 0,0 0 0,0 0 0,0 0 0,0 0 0,0 0 0,0 0 0,0 0 0,1 0 0,-1 0 0,0 0 0,0 0 0,0 0 0,0 0 0,0 0 0,0 0 0,0 0 0,0 0 0,0 0 0,1 0 0,-1 0 0,0 1 0,0-1 0,0 0 0,0 0 0,0 0 0,0 0 0,0 0 0,0 0 0,0 0 0,0 0 0,0 0 0,0 0 0,5 8 0,1 12 0,2 24 0,-1 1 0,1 62 0,-3-27 0,-3-40 0,-2-25 0,0 0 0,2 0 0,0 0 0,0-1 0,1 1 0,6 16 0,-8-31 0,-1 1 0,0 0 0,0 0 0,0-1 0,1 1 0,-1 0 0,0 0 0,1-1 0,-1 1 0,1 0 0,-1-1 0,1 1 0,-1-1 0,1 1 0,-1-1 0,1 1 0,-1-1 0,1 1 0,0-1 0,-1 1 0,1-1 0,0 0 0,0 1 0,-1-1 0,1 0 0,0 0 0,0 1 0,-1-1 0,1 0 0,0 0 0,0 0 0,-1 0 0,1 0 0,0 0 0,0 0 0,0 0 0,-1-1 0,1 1 0,0 0 0,0 0 0,-1-1 0,1 1 0,0 0 0,-1-1 0,1 1 0,0-1 0,-1 1 0,1-1 0,-1 1 0,1-1 0,0 1 0,-1-1 0,0 1 0,1-2 0,5-4 0,-2 0 0,1 0 0,-1-1 0,5-8 0,21-50 0,33-101 0,-39 97 0,6-20 0,15-40 0,-44 127 7,13-25 326,-14 27-371,0-1 0,0 1 0,0-1 0,1 1 0,-1-1 0,0 1 0,1-1 1,-1 1-1,0-1 0,1 1 0,-1 0 0,0-1 0,1 1 0,-1 0 0,1-1 1,-1 1-1,1 0 0,-1 0 0,1-1 0,-1 1 0,1 0 0,-1 0 0,1 0 0,-1 0 1,1 0-1,-1 0 0,1-1 0,-1 1 0,1 0 0,-1 0 0,1 1 0,-1-1 1,1 0-1,-1 0 0,1 0 0,-1 0 0,1 0 0,-1 1 0,1-1 0,-1 0 0,1 0 1,-1 1-1,1-1 0,0 1 0,6 9-6788</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45.848"/>
    </inkml:context>
    <inkml:brush xml:id="br0">
      <inkml:brushProperty name="width" value="0.05" units="cm"/>
      <inkml:brushProperty name="height" value="0.05" units="cm"/>
      <inkml:brushProperty name="color" value="#FFFFFF"/>
    </inkml:brush>
  </inkml:definitions>
  <inkml:trace contextRef="#ctx0" brushRef="#br0">1 16 24575,'0'-3'0,"0"-4"0,0 2 0,0 5 0,0 6 0,0 5 0,0 3 0,0 3 0,0-5 0,0-7 0,3-8 0,1-6 0,3-3 0,0-1 0,-1-2 0,-1 5 0,-2 7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46.193"/>
    </inkml:context>
    <inkml:brush xml:id="br0">
      <inkml:brushProperty name="width" value="0.05" units="cm"/>
      <inkml:brushProperty name="height" value="0.05" units="cm"/>
      <inkml:brushProperty name="color" value="#FFFFFF"/>
    </inkml:brush>
  </inkml:definitions>
  <inkml:trace contextRef="#ctx0" brushRef="#br0">0 47 24575,'0'-3'0,"3"-1"0,1-3 0,0-4 0,3 1 0,2 1 0,1 6 0,-3 7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47.871"/>
    </inkml:context>
    <inkml:brush xml:id="br0">
      <inkml:brushProperty name="width" value="0.05" units="cm"/>
      <inkml:brushProperty name="height" value="0.05" units="cm"/>
      <inkml:brushProperty name="color" value="#FFFFFF"/>
    </inkml:brush>
  </inkml:definitions>
  <inkml:trace contextRef="#ctx0" brushRef="#br0">128 186 24575,'2'-1'0,"0"1"0,0-1 0,-1 1 0,1-1 0,0 0 0,-1 1 0,1-1 0,0 0 0,-1 0 0,1 0 0,-1-1 0,0 1 0,1 0 0,-1 0 0,2-3 0,19-26 0,-18 24 0,2-1 0,-1-1 0,-1 1 0,0-1 0,0 0 0,0 0 0,2-12 0,-5 18 0,0 0 0,-1 0 0,0 0 0,1 0 0,-1 0 0,0 0 0,0 0 0,0 0 0,0 0 0,-1 0 0,1 0 0,0 0 0,-1 1 0,1-1 0,-1 0 0,0 0 0,0 0 0,0 0 0,0 1 0,0-1 0,0 0 0,0 1 0,0-1 0,-1 1 0,1 0 0,0-1 0,-1 1 0,1 0 0,-1 0 0,0-1 0,1 1 0,-1 1 0,0-1 0,-3-1 0,1 0 0,-1 1 0,0-1 0,0 1 0,0 0 0,0 1 0,0-1 0,0 1 0,0 0 0,0 0 0,-1 1 0,1-1 0,0 1 0,0 0 0,1 0 0,-1 1 0,0 0 0,0 0 0,1 0 0,-1 0 0,1 1 0,-1-1 0,1 1 0,-7 6 0,5-3 0,1-1 0,-1 1 0,1 0 0,0 0 0,1 0 0,-1 1 0,1 0 0,1 0 0,-1 0 0,1 0 0,1 0 0,-1 1 0,1-1 0,-2 15 0,4-20 0,-1-1 0,1 1 0,0-1 0,0 1 0,0-1 0,0 1 0,0-1 0,0 1 0,1-1 0,-1 1 0,0-1 0,1 1 0,-1-1 0,1 0 0,0 1 0,-1-1 0,1 0 0,0 1 0,0-1 0,0 0 0,0 0 0,1 2 0,0-2 0,0 0 0,0 0 0,0 0 0,-1-1 0,1 1 0,0 0 0,0-1 0,0 0 0,0 1 0,0-1 0,0 0 0,0 0 0,1 0 0,2 0 0,4-2 0,-1 0 0,1 0 0,0 0 0,-1-1 0,0-1 0,12-5 0,85-58 0,-104 66 0,0 0 0,0 0 0,0 1 0,0-1 0,0 1 0,1-1 0,-1 1 0,0 0 0,0-1 0,1 1 0,-1 0 0,0 0 0,0 0 0,1 0 0,-1 0 0,0 0 0,0 0 0,1 0 0,-1 0 0,0 1 0,0-1 0,1 0 0,-1 1 0,0-1 0,0 1 0,0-1 0,0 1 0,0 0 0,0 0 0,0-1 0,0 1 0,0 0 0,0 0 0,0 0 0,0 0 0,0 0 0,-1 0 0,1 0 0,0 0 0,-1 0 0,1 1 0,-1-1 0,1 0 0,-1 0 0,0 0 0,0 1 0,1 0 0,1 10 0,1-1 0,-2 1 0,0-1 0,0 14 0,-1-17 0,2 46 73,-1 19-552,4 0-1,17 87 1,-14-123-6347</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48.246"/>
    </inkml:context>
    <inkml:brush xml:id="br0">
      <inkml:brushProperty name="width" value="0.05" units="cm"/>
      <inkml:brushProperty name="height" value="0.05" units="cm"/>
      <inkml:brushProperty name="color" value="#FFFFFF"/>
    </inkml:brush>
  </inkml:definitions>
  <inkml:trace contextRef="#ctx0" brushRef="#br0">148 12 24575,'-1'0'0,"1"-1"0,0 0 0,0 1 0,0-1 0,0 1 0,0-1 0,-1 1 0,1-1 0,0 1 0,0-1 0,-1 1 0,1-1 0,0 1 0,-1 0 0,1-1 0,0 1 0,-1-1 0,1 1 0,-1 0 0,1-1 0,0 1 0,-1 0 0,1 0 0,-1-1 0,1 1 0,-1 0 0,0 0 0,1 0 0,-1-1 0,1 1 0,-1 0 0,1 0 0,-1 0 0,1 0 0,-1 0 0,1 0 0,-1 0 0,0 0 0,1 1 0,-1-1 0,1 0 0,-1 0 0,1 0 0,-1 0 0,1 1 0,-1-1 0,-25 11 0,19-6 0,0 1 0,0 0 0,1 0 0,-1 0 0,2 0 0,-1 1 0,1 0 0,0 1 0,0-1 0,1 1 0,-7 15 0,6-10 0,0 1 0,1-1 0,0 1 0,2 0 0,-1 0 0,0 25 0,3-36 0,0 1 0,0-1 0,0 1 0,1-1 0,-1 1 0,1-1 0,0 1 0,0-1 0,0 0 0,1 1 0,-1-1 0,1 0 0,-1 0 0,1 0 0,0 0 0,0 0 0,1-1 0,-1 1 0,1 0 0,4 3 0,-5-5 0,1 1 0,0-1 0,0 0 0,0 0 0,0 0 0,0 0 0,0 0 0,0-1 0,0 1 0,0-1 0,1 0 0,-1 0 0,0 0 0,0 0 0,0-1 0,0 1 0,0-1 0,0 0 0,0 0 0,0 0 0,0 0 0,0-1 0,4-2 0,1-1 0,0 0 0,-1-1 0,0 1 0,0-2 0,0 1 0,-1-1 0,0 0 0,-1-1 0,1 1 0,3-9 0,-4 8 0,-1 1 0,0-1 0,-1 0 0,0 0 0,0 0 0,-1 0 0,0-1 0,0 1 0,-1 0 0,1-17 0,-2 23 0,0 0 0,-1-1 0,1 1 0,0 0 0,-1 0 0,1 0 0,-1 0 0,1 0 0,-1 1 0,0-1 0,0 0 0,0 0 0,0 0 0,0 1 0,0-1 0,-1 0 0,1 1 0,-1-1 0,1 1 0,-1 0 0,1-1 0,-1 1 0,0 0 0,1 0 0,-1 0 0,0 0 0,0 0 0,0 1 0,0-1 0,0 0 0,0 1 0,0 0 0,0-1 0,0 1 0,0 0 0,0 0 0,0 0 0,0 0 0,-3 1 0,-1 0 0,0 0 0,0 0 0,1 0 0,-1 1 0,1 0 0,-1 0 0,1 0 0,0 1 0,-1 0 0,2 0 0,-1 0 0,-9 8 0,1 6-1365,3-1-5461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48.623"/>
    </inkml:context>
    <inkml:brush xml:id="br0">
      <inkml:brushProperty name="width" value="0.05" units="cm"/>
      <inkml:brushProperty name="height" value="0.05" units="cm"/>
      <inkml:brushProperty name="color" value="#FFFFFF"/>
    </inkml:brush>
  </inkml:definitions>
  <inkml:trace contextRef="#ctx0" brushRef="#br0">91 31 24575,'0'-1'0,"0"0"0,0 0 0,0 0 0,0 0 0,0 0 0,0 0 0,0 0 0,0-1 0,0 1 0,-1 0 0,1 0 0,0 0 0,-1 0 0,1 0 0,-1 0 0,1 0 0,-1 0 0,1 0 0,-1 0 0,0 1 0,1-1 0,-1 0 0,0 0 0,0 1 0,0-1 0,0 0 0,0 1 0,1-1 0,-1 0 0,0 1 0,0 0 0,0-1 0,-1 1 0,1-1 0,0 1 0,0 0 0,0 0 0,0 0 0,0 0 0,0 0 0,0 0 0,0 0 0,-2 0 0,1 1 0,-1-1 0,1 1 0,-1 0 0,1 0 0,-1 0 0,1 0 0,0 0 0,-1 0 0,1 1 0,0-1 0,0 1 0,0 0 0,0 0 0,0 0 0,0 0 0,1 0 0,-3 4 0,0 0 0,2 0 0,-1 1 0,0 0 0,1-1 0,1 1 0,-1 0 0,1 0 0,0 0 0,0 0 0,1 0 0,0 1 0,1-1 0,-1 0 0,1 0 0,1 0 0,3 11 0,-4-13 0,1-1 0,-1 0 0,1 0 0,0 0 0,1 0 0,-1 0 0,1 0 0,0 0 0,0-1 0,0 1 0,0-1 0,0 0 0,1 0 0,-1 0 0,1-1 0,0 1 0,0-1 0,0 0 0,0 0 0,1 0 0,-1-1 0,0 1 0,1-1 0,-1 0 0,1 0 0,-1-1 0,6 1 0,-5-1 0,1-1 0,-1 1 0,1-1 0,-1 0 0,0-1 0,1 1 0,-1-1 0,0 0 0,0 0 0,0-1 0,0 1 0,0-1 0,-1 0 0,1 0 0,-1-1 0,0 0 0,0 1 0,0-1 0,-1-1 0,5-5 0,-4 5 0,-1 0 0,1-1 0,-2 1 0,1-1 0,0 1 0,-1-1 0,0 0 0,-1 0 0,1 0 0,-1 0 0,0 0 0,0 0 0,-1 0 0,0 0 0,0 0 0,-1-1 0,1 1 0,-3-7 0,2 10 12,0 0 1,-1 0-1,1 0 0,-1 0 0,1 1 0,-1-1 1,0 1-1,0-1 0,0 1 0,0 0 0,-1 0 1,1 0-1,0 0 0,-1 0 0,0 0 0,1 1 0,-1-1 1,0 1-1,0 0 0,0-1 0,0 1 0,0 1 1,0-1-1,0 0 0,0 1 0,0 0 0,-6 0 1,2-1-169,0 1 1,-1 1 0,1-1 0,0 1 0,0 1 0,-1-1 0,1 1-1,0 1 1,1-1 0,-14 7 0,2 3-6671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48.980"/>
    </inkml:context>
    <inkml:brush xml:id="br0">
      <inkml:brushProperty name="width" value="0.05" units="cm"/>
      <inkml:brushProperty name="height" value="0.05" units="cm"/>
      <inkml:brushProperty name="color" value="#FFFFFF"/>
    </inkml:brush>
  </inkml:definitions>
  <inkml:trace contextRef="#ctx0" brushRef="#br0">177 30 24575,'-3'-3'0,"1"0"0,-1 1 0,0-1 0,0 1 0,-1 0 0,1 0 0,0 0 0,-1 0 0,1 1 0,-1-1 0,1 1 0,-1 0 0,0 0 0,0 0 0,1 0 0,-8 0 0,7 2 0,1-1 0,0 1 0,0-1 0,-1 1 0,1 0 0,0 1 0,0-1 0,0 0 0,0 1 0,0 0 0,0-1 0,1 1 0,-1 0 0,0 1 0,1-1 0,0 0 0,-1 1 0,1-1 0,-3 5 0,-2 4 0,0 1 0,1 0 0,0-1 0,1 2 0,0-1 0,1 1 0,0-1 0,1 1 0,-2 21 0,5-28 0,-1 0 0,1-1 0,1 1 0,-1 0 0,1 0 0,0 0 0,0-1 0,1 1 0,0 0 0,3 8 0,-3-11 0,0 1 0,1-1 0,-1 0 0,1 0 0,-1 0 0,1 0 0,0 0 0,0 0 0,0-1 0,1 0 0,-1 1 0,0-1 0,1-1 0,-1 1 0,1 0 0,7 1 0,-4-1 0,0-1 0,0 0 0,-1 0 0,1-1 0,0 1 0,0-2 0,0 1 0,-1-1 0,1 0 0,0 0 0,0-1 0,-1 0 0,1 0 0,-1-1 0,0 1 0,0-1 0,0-1 0,0 1 0,0-1 0,-1 0 0,1 0 0,-1-1 0,6-7 0,-5 6 0,0 0 0,-1-1 0,0 0 0,0 0 0,0 0 0,-1-1 0,0 0 0,-1 0 0,0 0 0,0 0 0,0 0 0,-1-1 0,-1 1 0,1-1 0,-1 1 0,-1-1 0,1 0 0,-2-9 0,0 14-45,0 0-1,0 0 1,0 0-1,0 0 1,-1 1-1,1-1 1,-1 0-1,0 1 1,0-1-1,0 1 1,-1-1-1,1 1 1,-1 0-1,0 0 1,0 0-1,0 1 1,0-1-1,-1 1 1,1-1-1,0 1 1,-1 0-1,0 1 1,1-1-1,-1 0 0,0 1 1,0 0-1,0 0 1,0 0-1,-5 0 1,-15-1-6781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49.472"/>
    </inkml:context>
    <inkml:brush xml:id="br0">
      <inkml:brushProperty name="width" value="0.05" units="cm"/>
      <inkml:brushProperty name="height" value="0.05" units="cm"/>
      <inkml:brushProperty name="color" value="#FFFFFF"/>
    </inkml:brush>
  </inkml:definitions>
  <inkml:trace contextRef="#ctx0" brushRef="#br0">75 5 24575,'0'-4'0,"0"3"0,-3 5 0,-4 7 0,-5 8 0,-2 11 0,-6 12 0,1-1-8191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33.063"/>
    </inkml:context>
    <inkml:brush xml:id="br0">
      <inkml:brushProperty name="width" value="0.05" units="cm"/>
      <inkml:brushProperty name="height" value="0.05" units="cm"/>
      <inkml:brushProperty name="color" value="#FFFFFF"/>
    </inkml:brush>
  </inkml:definitions>
  <inkml:trace contextRef="#ctx0" brushRef="#br0">71 48 24575,'-2'0'0,"-1"-1"0,1 0 0,0 0 0,-1 0 0,1-1 0,0 1 0,0 0 0,-1-1 0,1 0 0,1 1 0,-1-1 0,0 0 0,0 0 0,0 0 0,-2-4 0,-13-12 0,17 18 0,0 0 0,-1-1 0,1 1 0,-1 0 0,1 0 0,0-1 0,-1 1 0,1 0 0,-1 0 0,1 0 0,-1 0 0,1 0 0,0-1 0,-1 1 0,1 0 0,-1 0 0,1 0 0,-1 0 0,1 0 0,-1 0 0,1 1 0,-1-1 0,1 0 0,0 0 0,-1 0 0,1 0 0,-1 0 0,1 1 0,-1-1 0,1 0 0,0 0 0,-1 1 0,1-1 0,0 0 0,-1 1 0,1-1 0,0 0 0,-1 1 0,1-1 0,0 0 0,0 1 0,0-1 0,-1 1 0,1-1 0,0 1 0,0-1 0,0 0 0,0 1 0,0-1 0,-1 1 0,1-1 0,0 1 0,0-1 0,1 1 0,-2 28 0,11 20 0,18 51 0,-2-8 0,-19-62-1365,1-6-5461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33.232"/>
    </inkml:context>
    <inkml:brush xml:id="br0">
      <inkml:brushProperty name="width" value="0.05" units="cm"/>
      <inkml:brushProperty name="height" value="0.05" units="cm"/>
      <inkml:brushProperty name="color" value="#FFFFFF"/>
    </inkml:brush>
  </inkml:definitions>
  <inkml:trace contextRef="#ctx0" brushRef="#br0">1 9 24575,'0'-3'0,"3"-2"0,1 5 0,0 4 0,-1 4 0,0 8 0,-2 8 0,0 5 0,-1 4 0,0 2 0,3 6 0,1-6-8191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33.827"/>
    </inkml:context>
    <inkml:brush xml:id="br0">
      <inkml:brushProperty name="width" value="0.05" units="cm"/>
      <inkml:brushProperty name="height" value="0.05" units="cm"/>
      <inkml:brushProperty name="color" value="#FFFFFF"/>
    </inkml:brush>
  </inkml:definitions>
  <inkml:trace contextRef="#ctx0" brushRef="#br0">131 186 24575,'0'0'0,"0"0"0,1 0 0,-1 0 0,0 0 0,0-1 0,0 1 0,0 0 0,0 0 0,0 0 0,0-1 0,0 1 0,0 0 0,0 0 0,0 0 0,0-1 0,0 1 0,0 0 0,0 0 0,0 0 0,0 0 0,0-1 0,-1 1 0,1 0 0,0 0 0,0 0 0,0 0 0,0-1 0,0 1 0,0 0 0,-1 0 0,1 0 0,0 0 0,0 0 0,0-1 0,0 1 0,0 0 0,-1 0 0,1 0 0,0 0 0,0 0 0,0 0 0,-1 0 0,1 0 0,0 0 0,0 0 0,0 0 0,0 0 0,-1 0 0,1 0 0,0 0 0,0 0 0,0 0 0,-1 0 0,1 0 0,0 0 0,0 0 0,0 0 0,-1 0 0,1 0 0,0 0 0,0 1 0,-8 10 0,8-10 0,0 1 0,-1-1 0,1 1 0,0 0 0,0-1 0,0 1 0,0-1 0,0 1 0,1-1 0,-1 1 0,0-1 0,1 1 0,-1-1 0,1 1 0,-1-1 0,1 0 0,0 1 0,0-1 0,0 0 0,-1 1 0,1-1 0,0 0 0,1 0 0,-1 0 0,0 0 0,0 0 0,0 0 0,1 0 0,-1 0 0,0-1 0,1 1 0,-1 0 0,0-1 0,1 1 0,-1-1 0,1 0 0,-1 1 0,1-1 0,-1 0 0,1 0 0,2 0 0,2 0 0,-1 0 0,1-1 0,-1 1 0,0-1 0,1 0 0,-1-1 0,0 1 0,0-1 0,0 0 0,9-5 0,-8 2 0,1 0 0,-1 0 0,0 0 0,-1-1 0,1 0 0,-1 0 0,0 0 0,-1-1 0,0 0 0,0 0 0,0 0 0,5-13 0,-8 17 0,0-1 0,0 1 0,0-1 0,0 1 0,-1-1 0,0 0 0,1 1 0,-1-1 0,0 1 0,-1-1 0,1 0 0,-1 1 0,1-1 0,-1 1 0,0-1 0,0 1 0,-1 0 0,1-1 0,-1 1 0,0 0 0,1 0 0,-1 0 0,-1 0 0,1 0 0,0 1 0,-1-1 0,1 0 0,-1 1 0,0 0 0,-4-3 0,1 1 0,0 1 0,1 0 0,-1 1 0,0-1 0,0 1 0,-1 0 0,1 0 0,0 1 0,-1 0 0,1 0 0,0 1 0,-1 0 0,1 0 0,-1 0 0,1 1 0,-1 0 0,1 0 0,0 0 0,-1 1 0,1 0 0,0 0 0,-7 4 0,6-2 0,-1 0 0,1 1 0,1 0 0,-1 0 0,1 0 0,0 1 0,0 0 0,0 0 0,1 1 0,0-1 0,0 1 0,1 0 0,0 1 0,0-1 0,0 1 0,-4 14 0,5-10 0,1 1 0,0 0 0,0 0 0,2-1 0,-1 1 0,2 0 0,-1 0 0,2 0 0,0 0 0,0-1 0,8 22 0,-7-26 0,0 0 0,0-1 0,0 1 0,1-1 0,1 0 0,-1 0 0,1 0 0,0-1 0,0 1 0,1-1 0,0-1 0,0 1 0,1-1 0,-1 0 0,1 0 0,0-1 0,0 0 0,1 0 0,8 3 0,17 1-1365,-3-3-5461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0:10.521"/>
    </inkml:context>
    <inkml:brush xml:id="br0">
      <inkml:brushProperty name="width" value="0.05" units="cm"/>
      <inkml:brushProperty name="height" value="0.05" units="cm"/>
      <inkml:brushProperty name="color" value="#FFFFFF"/>
    </inkml:brush>
  </inkml:definitions>
  <inkml:trace contextRef="#ctx0" brushRef="#br0">225 267 24575,'8'-8'0,"1"1"0,-2-2 0,1 1 0,-1-1 0,0 0 0,-1 0 0,0-1 0,-1 0 0,0 0 0,0 0 0,-1-1 0,0 1 0,-1-1 0,0 0 0,-1 0 0,0 0 0,-1-1 0,0-16 0,-1 25 0,0 0 0,0 1 0,0-1 0,0 1 0,-1-1 0,1 0 0,-1 1 0,0-1 0,0 1 0,0 0 0,0-1 0,0 1 0,0 0 0,0-1 0,-1 1 0,0 0 0,1 0 0,-1 0 0,0 0 0,0 1 0,0-1 0,0 0 0,0 1 0,-4-3 0,3 3 0,0 0 0,0 0 0,0 1 0,-1-1 0,1 1 0,0 0 0,0 0 0,-1 0 0,1 0 0,0 0 0,0 1 0,-1 0 0,1-1 0,0 1 0,0 0 0,0 1 0,0-1 0,0 0 0,-4 4 0,-7 4 0,0 1 0,1 0 0,0 1 0,1 1 0,1 0 0,-1 0 0,2 2 0,-15 21 0,11-12 0,1 1 0,1 1 0,0 0 0,-11 40 0,6 7 0,16-64 0,-1 0 0,2 0 0,-1 0 0,1 0 0,1 0 0,0-1 0,1 11 0,-1-17 0,-1 1 0,0-1 0,1 0 0,-1 1 0,0-1 0,1 0 0,0 0 0,-1 0 0,1 0 0,0 1 0,-1-1 0,1 0 0,0 0 0,0 0 0,0 0 0,0 0 0,0-1 0,0 1 0,0 0 0,0 0 0,1-1 0,-1 1 0,0-1 0,0 1 0,2 0 0,0-1 0,-1 0 0,1 0 0,-1 0 0,1 0 0,-1-1 0,0 1 0,1-1 0,-1 1 0,1-1 0,-1 0 0,0 0 0,4-2 0,5-4 0,1 0 0,-1-1 0,17-16 0,-12 8 0,-1-1 0,-1 0 0,19-31 0,-18 26 0,32-37 0,-46 58 0,0 0 0,0 0 0,0 0 0,0 0 0,0 0 0,1 0 0,-1 0 0,0 0 0,0 0 0,1 1 0,-1-1 0,0 1 0,1-1 0,-1 1 0,2-1 0,-2 1 0,-1 0 0,1 0 0,-1 0 0,1 0 0,-1 1 0,0-1 0,1 0 0,-1 0 0,1 1 0,-1-1 0,0 0 0,1 0 0,-1 1 0,1-1 0,-1 0 0,0 1 0,0-1 0,1 1 0,-1-1 0,0 0 0,0 1 0,1-1 0,-1 1 0,0-1 0,0 1 0,0-1 0,0 1 0,1 0 0,-1 5 0,1 0 0,-1 1 0,0-1 0,0 0 0,-1 8 0,-1 4 36,-2 5-269,2-1-1,1 1 1,0 0-1,2-1 1,4 28-1,2-21-6592</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34.297"/>
    </inkml:context>
    <inkml:brush xml:id="br0">
      <inkml:brushProperty name="width" value="0.05" units="cm"/>
      <inkml:brushProperty name="height" value="0.05" units="cm"/>
      <inkml:brushProperty name="color" value="#FFFFFF"/>
    </inkml:brush>
  </inkml:definitions>
  <inkml:trace contextRef="#ctx0" brushRef="#br0">49 46 24575,'-2'-1'0,"0"1"0,1 0 0,-1-1 0,0 1 0,0-1 0,1 0 0,-1 0 0,1 1 0,-1-1 0,0 0 0,1 0 0,-1-1 0,1 1 0,0 0 0,-1 0 0,1-1 0,-1-1 0,-17-25 0,19 28 0,10 26 0,11 49 0,14 122 0,-26-161 0,-9-36 0,0 1 0,0-1 0,0 0 0,0 0 0,0 0 0,0 0 0,0 0 0,0 0 0,0 0 0,0 0 0,0 0 0,0 0 0,0 0 0,0 0 0,1 0 0,-1 1 0,0-1 0,0 0 0,0 0 0,0 0 0,0 0 0,0 0 0,0 0 0,0 0 0,0 0 0,1 0 0,-1 0 0,0 0 0,0 0 0,0 0 0,0 0 0,0 0 0,0 0 0,0 0 0,0 0 0,1 0 0,-1 0 0,0-1 0,0 1 0,0 0 0,0 0 0,0 0 0,0 0 0,0 0 0,0 0 0,0 0 0,0 0 0,0 0 0,0 0 0,1 0 0,-1 0 0,0 0 0,0-1 0,0 1 0,0 0 0,0 0 0,0 0 0,0 0 0,0 0 0,0 0 0,0 0 0,0 0 0,0-1 0,5-11 0,3-16 0,2-10 0,18-46 0,-20 66 0,0 1 0,1-1 0,0 2 0,20-26 0,-27 39 0,0 0 0,0 1 0,1-1 0,0 1 0,-1-1 0,1 1 0,0 0 0,0 0 0,0 1 0,0-1 0,0 0 0,1 1 0,-1 0 0,5-1 0,-6 1 0,-1 1 0,1 0 0,-1 1 0,1-1 0,0 0 0,-1 0 0,1 1 0,-1-1 0,1 1 0,-1-1 0,1 1 0,-1-1 0,0 1 0,1 0 0,-1 0 0,0 0 0,1 0 0,-1 0 0,0 0 0,0 0 0,0 0 0,0 1 0,0-1 0,0 0 0,0 1 0,-1-1 0,1 0 0,0 1 0,-1-1 0,1 1 0,-1-1 0,1 1 0,-1 2 0,5 19 0,-2 0 0,0 1 0,-2-1 0,0 0 0,-4 34 0,0-5 0,3-25-1365,0-5-5461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34.826"/>
    </inkml:context>
    <inkml:brush xml:id="br0">
      <inkml:brushProperty name="width" value="0.05" units="cm"/>
      <inkml:brushProperty name="height" value="0.05" units="cm"/>
      <inkml:brushProperty name="color" value="#FFFFFF"/>
    </inkml:brush>
  </inkml:definitions>
  <inkml:trace contextRef="#ctx0" brushRef="#br0">203 139 24575,'-1'-10'0,"-1"0"0,-1 0 0,1 0 0,-1 1 0,-1-1 0,0 1 0,-1 0 0,1 0 0,-12-14 0,15 21 0,-1-1 0,1 1 0,-1 0 0,0 0 0,0 0 0,0 1 0,0-1 0,0 0 0,0 1 0,0-1 0,-1 1 0,1 0 0,0 0 0,-1 0 0,1 0 0,-1 0 0,1 0 0,-6 0 0,6 1 0,0 0 0,-1 1 0,1-1 0,-1 1 0,1-1 0,0 1 0,-1 0 0,1 0 0,0 0 0,0 0 0,0 1 0,0-1 0,0 0 0,0 1 0,0-1 0,0 1 0,0 0 0,1 0 0,-1 0 0,-2 3 0,-5 9 0,1 1 0,0-1 0,0 1 0,2 0 0,0 1 0,0 0 0,2 0 0,0 0 0,1 0 0,0 1 0,2-1 0,-1 25 0,3-38 0,-1 1 0,1 0 0,-1-1 0,1 1 0,0-1 0,0 1 0,1-1 0,-1 0 0,1 0 0,-1 1 0,1-1 0,0 0 0,0 0 0,1-1 0,-1 1 0,0 0 0,1-1 0,0 1 0,0-1 0,-1 0 0,1 0 0,0 0 0,1 0 0,-1-1 0,0 1 0,1-1 0,-1 0 0,0 0 0,1 0 0,-1 0 0,1-1 0,0 1 0,-1-1 0,1 0 0,-1 0 0,1 0 0,0-1 0,-1 1 0,1-1 0,-1 0 0,1 0 0,-1 0 0,0 0 0,1-1 0,-1 1 0,6-4 0,-4 1 0,1-1 0,0 1 0,-1-1 0,0 0 0,0-1 0,-1 1 0,1-1 0,-1 0 0,0 0 0,4-10 0,0-4 0,0 1 0,5-27 0,-3 10 0,-10 35 0,0 0 0,0 1 0,0-1 0,0 1 0,0-1 0,1 1 0,-1-1 0,0 1 0,0-1 0,0 1 0,1-1 0,-1 1 0,0 0 0,1-1 0,-1 1 0,0-1 0,1 1 0,-1 0 0,0-1 0,1 1 0,-1 0 0,1-1 0,3 10 0,0 28 0,-3-32 0,1 30-341,3-1 0,0 0-1,14 41 1,-11-53-6485</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35.528"/>
    </inkml:context>
    <inkml:brush xml:id="br0">
      <inkml:brushProperty name="width" value="0.05" units="cm"/>
      <inkml:brushProperty name="height" value="0.05" units="cm"/>
      <inkml:brushProperty name="color" value="#FFFFFF"/>
    </inkml:brush>
  </inkml:definitions>
  <inkml:trace contextRef="#ctx0" brushRef="#br0">18 50 24575,'0'-3'0,"-2"-4"0,-2-4 0,0-3 0,1 3 0,0 8 0,2 6 0,0 7 0,1 4 0,0 6 0,0 3 0,0 4 0,1 0 0,-1 2 0,0-1 0,0-3 0,0-4-8191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35.715"/>
    </inkml:context>
    <inkml:brush xml:id="br0">
      <inkml:brushProperty name="width" value="0.05" units="cm"/>
      <inkml:brushProperty name="height" value="0.05" units="cm"/>
      <inkml:brushProperty name="color" value="#FFFFFF"/>
    </inkml:brush>
  </inkml:definitions>
  <inkml:trace contextRef="#ctx0" brushRef="#br0">0 32 24575,'0'-3'0,"3"-4"0,2-5 0,-1 4 0,-1 6 0,-1 9 0,0 11 0,-2 7 0,1 6 0,-1 7 0,0 7 0,-1 4 0,1-5-8191</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36.679"/>
    </inkml:context>
    <inkml:brush xml:id="br0">
      <inkml:brushProperty name="width" value="0.05" units="cm"/>
      <inkml:brushProperty name="height" value="0.05" units="cm"/>
      <inkml:brushProperty name="color" value="#FFFFFF"/>
    </inkml:brush>
  </inkml:definitions>
  <inkml:trace contextRef="#ctx0" brushRef="#br0">73 57 24575,'0'-10'0,"0"-6"0,-3 16 0,-2 10 0,2-5 0,0-1 0,0 1 0,0 0 0,0-1 0,-8 7 0,10-10 0,1 0 0,-1-1 0,1 1 0,-1 0 0,1-1 0,-1 1 0,0-1 0,1 1 0,-1 0 0,0-1 0,1 0 0,-1 1 0,0-1 0,0 0 0,1 1 0,-1-1 0,0 0 0,0 0 0,0 1 0,0-1 0,1 0 0,-1 0 0,0 0 0,0 0 0,0 0 0,0 0 0,1-1 0,-1 1 0,0 0 0,0 0 0,0 0 0,1-1 0,-1 1 0,0-1 0,0 1 0,1 0 0,-1-1 0,0 1 0,1-1 0,-1 0 0,0 1 0,1-1 0,-1 1 0,1-1 0,-1 0 0,1 1 0,-1-2 0,0-1 19,0 1 0,0 0 0,1-1 0,-1 1 0,1-1 0,0 1 0,0-1 0,0 1 0,0-1 0,0 1 0,0-1 0,1 1 0,-1 0 0,1-1 0,0 1 0,-1 0 0,3-4 0,-3 4-83,1 1 1,0-1 0,0 1 0,-1-1 0,1 1-1,0-1 1,0 1 0,0 0 0,0-1 0,1 1-1,-1 0 1,0 0 0,1 0 0,-1 0-1,0 0 1,1 0 0,-1 0 0,1 0 0,-1 1-1,1-1 1,0 1 0,-1-1 0,1 1 0,0 0-1,-1-1 1,3 1 0,8 2-6763</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37.070"/>
    </inkml:context>
    <inkml:brush xml:id="br0">
      <inkml:brushProperty name="width" value="0.05" units="cm"/>
      <inkml:brushProperty name="height" value="0.05" units="cm"/>
      <inkml:brushProperty name="color" value="#FFFFFF"/>
    </inkml:brush>
  </inkml:definitions>
  <inkml:trace contextRef="#ctx0" brushRef="#br0">44 1 24575,'3'0'0,"4"0"0,4 0 0,-3 0 0,-6 0 0,-3 3 0,-5 1 0,-4 3 0,-4 0 0,-2 2 0,1-3 0,6-3 0,6-5 0,5-3 0,3-3 0,3 0 0,4 2 0,0 0-8191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37.957"/>
    </inkml:context>
    <inkml:brush xml:id="br0">
      <inkml:brushProperty name="width" value="0.05" units="cm"/>
      <inkml:brushProperty name="height" value="0.05" units="cm"/>
      <inkml:brushProperty name="color" value="#FFFFFF"/>
    </inkml:brush>
  </inkml:definitions>
  <inkml:trace contextRef="#ctx0" brushRef="#br0">15 15 24575,'0'-3'0,"-3"-4"0,-1 2 0,0 5 0,0 6 0,5 5 0,2 3 0,0 6 0,3 6 0,1 1 0,2 3 0,-1-1 0,1 1 0,0-2 0,-2-5-8191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38.144"/>
    </inkml:context>
    <inkml:brush xml:id="br0">
      <inkml:brushProperty name="width" value="0.05" units="cm"/>
      <inkml:brushProperty name="height" value="0.05" units="cm"/>
      <inkml:brushProperty name="color" value="#FFFFFF"/>
    </inkml:brush>
  </inkml:definitions>
  <inkml:trace contextRef="#ctx0" brushRef="#br0">1 4 24575,'0'-3'0,"3"2"0,1 5 0,0 4 0,2 7 0,0 8 0,0 5 0,1 8 0,-1 4 0,3 1 0,-1 3 0,1 0 0,0-7-8191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38.830"/>
    </inkml:context>
    <inkml:brush xml:id="br0">
      <inkml:brushProperty name="width" value="0.05" units="cm"/>
      <inkml:brushProperty name="height" value="0.05" units="cm"/>
      <inkml:brushProperty name="color" value="#FFFFFF"/>
    </inkml:brush>
  </inkml:definitions>
  <inkml:trace contextRef="#ctx0" brushRef="#br0">174 0 24575,'-3'0'0,"-2"3"0,-2 5 0,0 3 0,-2 7 0,0 2 0,-1 5 0,-2 4 0,1 4 0,-1 2 0,-1 1 0,-2 1 0,2 1 0,0-4 0,-1-1 0,2-3 0,3-6-8191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39.082"/>
    </inkml:context>
    <inkml:brush xml:id="br0">
      <inkml:brushProperty name="width" value="0.05" units="cm"/>
      <inkml:brushProperty name="height" value="0.05" units="cm"/>
      <inkml:brushProperty name="color" value="#FFFFFF"/>
    </inkml:brush>
  </inkml:definitions>
  <inkml:trace contextRef="#ctx0" brushRef="#br0">11 32 24575,'-3'-3'0,"-1"-4"0,0-4 0,4 3 0,5 6 0,5 9 0,4 7 0,2 7 0,5 7 0,2 4 0,0 3 0,3 2 0,-1-3 0,-4 0 0,-2 0 0,-5-6-8191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0:10.832"/>
    </inkml:context>
    <inkml:brush xml:id="br0">
      <inkml:brushProperty name="width" value="0.05" units="cm"/>
      <inkml:brushProperty name="height" value="0.05" units="cm"/>
      <inkml:brushProperty name="color" value="#FFFFFF"/>
    </inkml:brush>
  </inkml:definitions>
  <inkml:trace contextRef="#ctx0" brushRef="#br0">2 182 24575,'0'-12'0,"-1"9"0,1 0 0,-1 0 0,1 0 0,0-1 0,0 1 0,1 0 0,-1 0 0,1 0 0,-1 0 0,1 0 0,0 0 0,0 0 0,0 0 0,3-5 0,-3 8 0,-1 0 0,1 0 0,-1 0 0,1 0 0,-1 0 0,1 0 0,-1 0 0,0 0 0,1 0 0,-1 0 0,1 0 0,-1 1 0,1-1 0,-1 0 0,1 0 0,-1 0 0,1 1 0,-1-1 0,0 0 0,1 0 0,-1 1 0,1-1 0,-1 0 0,0 1 0,1-1 0,-1 1 0,0-1 0,0 0 0,1 1 0,-1-1 0,0 1 0,0-1 0,1 1 0,-1-1 0,0 0 0,0 2 0,9 19 0,-9-21 0,13 41 0,11 60 0,-10-33 0,-8-51 0,-6-17 0,1 0 0,-1 0 0,0 0 0,0 0 0,0-1 0,0 1 0,1 0 0,-1 0 0,0 0 0,0 0 0,0 0 0,0 0 0,0 0 0,1 0 0,-1 0 0,0 0 0,0 0 0,0-1 0,0 1 0,0 0 0,0 0 0,0 0 0,0 0 0,1 0 0,-1 0 0,0-1 0,0 1 0,0 0 0,0 0 0,0 0 0,0 0 0,0 0 0,0-1 0,0 1 0,0 0 0,0 0 0,0 0 0,0 0 0,0-1 0,0 1 0,0 0 0,0 0 0,0 0 0,0 0 0,0-1 0,2-35 0,-2 26 0,2-8 0,1 1 0,1-1 0,0 1 0,2-1 0,0 1 0,0 1 0,2-1 0,0 1 0,1 1 0,0 0 0,1 0 0,1 0 0,0 2 0,1-1 0,1 1 0,0 1 0,1 0 0,21-13 0,-29 21 57,-1 1 0,1 0 0,0 1 0,0-1 0,12-2 0,-16 4-143,0 1 1,1 0 0,-1-1-1,0 1 1,0 0 0,1 0-1,-1 1 1,0-1 0,0 0-1,0 1 1,1-1 0,-1 1-1,0 0 1,0 0 0,0 0-1,0 0 1,0 0 0,0 0-1,3 3 1,6 8-6741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39.269"/>
    </inkml:context>
    <inkml:brush xml:id="br0">
      <inkml:brushProperty name="width" value="0.05" units="cm"/>
      <inkml:brushProperty name="height" value="0.05" units="cm"/>
      <inkml:brushProperty name="color" value="#FFFFFF"/>
    </inkml:brush>
  </inkml:definitions>
  <inkml:trace contextRef="#ctx0" brushRef="#br0">17 40 24575,'-4'-3'0,"-3"-5"0,2 0 0,5 1 0,9 1 0,6 2 0,6 2 0,7 1 0,4 1 0,5 0 0,-2 0-8191</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39.474"/>
    </inkml:context>
    <inkml:brush xml:id="br0">
      <inkml:brushProperty name="width" value="0.05" units="cm"/>
      <inkml:brushProperty name="height" value="0.05" units="cm"/>
      <inkml:brushProperty name="color" value="#FFFFFF"/>
    </inkml:brush>
  </inkml:definitions>
  <inkml:trace contextRef="#ctx0" brushRef="#br0">51 9 24575,'-3'0'0,"-4"-3"0,-4-1 0,0 3 0,1 5 0,3 5 0,6 4 0,3 6 0,1 6 0,3 2 0,1 2 0,-1 3 0,-2-4-8191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39.955"/>
    </inkml:context>
    <inkml:brush xml:id="br0">
      <inkml:brushProperty name="width" value="0.05" units="cm"/>
      <inkml:brushProperty name="height" value="0.05" units="cm"/>
      <inkml:brushProperty name="color" value="#FFFFFF"/>
    </inkml:brush>
  </inkml:definitions>
  <inkml:trace contextRef="#ctx0" brushRef="#br0">1 217 24575,'0'-12'0,"0"-1"0,1 1 0,1-1 0,0 1 0,1 0 0,0-1 0,1 1 0,0 0 0,1 1 0,8-15 0,-10 21 0,0 0 0,1 0 0,-1 1 0,1-1 0,0 1 0,1 0 0,-1 0 0,1 0 0,0 0 0,0 1 0,0 0 0,0 0 0,0 1 0,1-1 0,-1 1 0,1 0 0,0 0 0,-1 1 0,1 0 0,0 0 0,0 0 0,0 1 0,11 0 0,-5 1 0,-1 1 0,1 0 0,-1 0 0,1 2 0,-1-1 0,0 1 0,-1 1 0,1 0 0,-1 0 0,1 1 0,-2 0 0,1 1 0,-1 0 0,0 1 0,11 11 0,-18-17 0,-1 0 0,1 0 0,-1 0 0,1 0 0,-1 0 0,0 0 0,0 1 0,0-1 0,0 0 0,0 1 0,0-1 0,-1 1 0,1-1 0,-1 1 0,0-1 0,1 1 0,-1-1 0,0 1 0,-1 3 0,0-3 0,0 0 0,0 1 0,-1-1 0,1 0 0,-1 1 0,0-1 0,0 0 0,0 0 0,0 0 0,0-1 0,-1 1 0,-2 2 0,-8 6 0,-1-2 0,0 1 0,0-1 0,-24 10 0,8-6 0,-46 13 0,33-12 0,41-11 0,7 0 0,8 1 0,34 6 0,-27-7 0,0 1 0,1 2 0,-2 0 0,27 11 0,-32-10 0,-2 0 0,1 1 0,-1 0 0,0 0 0,17 17 0,-26-22 0,0 1 0,0 0 0,0 0 0,0 0 0,0 0 0,-1 0 0,0 0 0,0 1 0,2 4 0,-3-6 0,-1 0 0,1 0 0,-1 0 0,0 0 0,0 0 0,0 0 0,0 0 0,0 0 0,0 0 0,-1 0 0,0 0 0,1 0 0,-1 0 0,0-1 0,-1 1 0,0 3 0,-1-3 0,0 1 0,1 0 0,-1-1 0,0 0 0,-1 0 0,1 0 0,-1 0 0,1 0 0,-1-1 0,0 1 0,0-1 0,0 0 0,0 0 0,0 0 0,-9 1 0,-2 1 0,0-1 0,1 0 0,-23 0 0,24-3-114,1 0 1,0 0-1,-1-2 0,1 1 0,0-2 1,0 0-1,0 0 0,0-1 0,1 0 1,-1-1-1,-10-6 0,-7-8-6712</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40.251"/>
    </inkml:context>
    <inkml:brush xml:id="br0">
      <inkml:brushProperty name="width" value="0.05" units="cm"/>
      <inkml:brushProperty name="height" value="0.05" units="cm"/>
      <inkml:brushProperty name="color" value="#FFFFFF"/>
    </inkml:brush>
  </inkml:definitions>
  <inkml:trace contextRef="#ctx0" brushRef="#br0">1 4 24575,'0'-3'0,"0"2"0,0 5 0,0 4 0,0 7 0,0 4 0,0 6 0,0 0 0,0 1 0,0 0 0,0-2-8191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40.421"/>
    </inkml:context>
    <inkml:brush xml:id="br0">
      <inkml:brushProperty name="width" value="0.05" units="cm"/>
      <inkml:brushProperty name="height" value="0.05" units="cm"/>
      <inkml:brushProperty name="color" value="#FFFFFF"/>
    </inkml:brush>
  </inkml:definitions>
  <inkml:trace contextRef="#ctx0" brushRef="#br0">1 12 24575,'0'-3'0,"3"-4"0,1 5 0,0 7 0,-1 7 0,0 13 0,-2 7 0,0 7 0,-1-2-8191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41.124"/>
    </inkml:context>
    <inkml:brush xml:id="br0">
      <inkml:brushProperty name="width" value="0.05" units="cm"/>
      <inkml:brushProperty name="height" value="0.05" units="cm"/>
      <inkml:brushProperty name="color" value="#FFFFFF"/>
    </inkml:brush>
  </inkml:definitions>
  <inkml:trace contextRef="#ctx0" brushRef="#br0">109 5 24575,'0'-3'0,"0"2"0,-3 4 0,-1 5 0,-3 7 0,-4 8 0,-5 5 0,-4 8 0,-5 7 0,3-4-8191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20.237"/>
    </inkml:context>
    <inkml:brush xml:id="br0">
      <inkml:brushProperty name="width" value="0.05" units="cm"/>
      <inkml:brushProperty name="height" value="0.05" units="cm"/>
      <inkml:brushProperty name="color" value="#FFFFFF"/>
    </inkml:brush>
  </inkml:definitions>
  <inkml:trace contextRef="#ctx0" brushRef="#br0">414 37 24575,'-1'-1'0,"1"-1"0,0 1 0,-1-1 0,1 1 0,-1-1 0,0 1 0,1 0 0,-1-1 0,0 1 0,0 0 0,0 0 0,0 0 0,0 0 0,0-1 0,0 1 0,0 0 0,0 1 0,0-1 0,-1 0 0,1 0 0,0 0 0,-1 1 0,1-1 0,0 1 0,-1-1 0,-2 0 0,-3-1 0,-1 0 0,0 1 0,-12-2 0,8 3 0,1 1 0,-1 0 0,1 0 0,-1 1 0,1 0 0,0 1 0,-13 5 0,-74 34 0,97-41 0,-15 6 0,-50 28 0,60-32 0,1 1 0,0 0 0,0-1 0,0 2 0,0-1 0,1 1 0,-1-1 0,1 1 0,-4 6 0,8-10 0,-1 1 0,0-1 0,1 0 0,-1 1 0,1-1 0,0 1 0,-1-1 0,1 1 0,0-1 0,0 0 0,0 1 0,0-1 0,0 1 0,0-1 0,0 1 0,0-1 0,1 1 0,-1-1 0,1 0 0,-1 1 0,1-1 0,-1 1 0,1-1 0,0 0 0,-1 0 0,1 1 0,0-1 0,0 0 0,0 0 0,0 0 0,0 0 0,0 0 0,1 0 0,-1 0 0,0-1 0,3 2 0,5 3 0,0 0 0,1-1 0,-1 0 0,13 3 0,-14-4 0,50 14 0,-38-13 0,0 2 0,0 1 0,0 0 0,-1 1 0,0 1 0,21 14 0,-38-21 0,1-1 0,-1 1 0,0 0 0,0 0 0,0 0 0,0 0 0,0 0 0,0 0 0,-1 1 0,1-1 0,-1 1 0,1-1 0,-1 1 0,0-1 0,0 1 0,0 0 0,0 0 0,-1-1 0,1 1 0,-1 0 0,1 0 0,-1 0 0,0 0 0,0-1 0,-1 1 0,1 0 0,-1 0 0,1 0 0,-2 3 0,0 0 0,-1-1 0,0 1 0,0 0 0,-1-1 0,1 1 0,-1-1 0,-1 0 0,1-1 0,-1 1 0,1-1 0,-11 8 0,1-2 0,-1-1 0,1 0 0,-32 12 0,41-19 0,0 0 0,-1 0 0,1 0 0,0-1 0,-1 0 0,1 0 0,-1-1 0,1 1 0,-1-1 0,1 0 0,0-1 0,-1 1 0,1-1 0,-1 0 0,1-1 0,-7-2 0,11 4 0,0 0 0,0-1 0,0 1 0,0 0 0,0-1 0,0 1 0,0-1 0,0 1 0,0-1 0,1 0 0,-1 1 0,0-1 0,0 0 0,1 1 0,-1-1 0,0 0 0,1 0 0,-1 0 0,1 0 0,-1 1 0,1-1 0,-1 0 0,1 0 0,-1 0 0,1 0 0,0 0 0,0 0 0,0 0 0,0 0 0,-1 0 0,1 0 0,0-1 0,1 1 0,-1 0 0,0 0 0,0 0 0,0 0 0,1 0 0,-1 0 0,0 0 0,1 1 0,-1-1 0,1 0 0,0-2 0,2 1 0,-1-1 0,0 1 0,0 0 0,1-1 0,0 1 0,-1 0 0,1 0 0,0 1 0,0-1 0,0 1 0,0-1 0,0 1 0,4-1 0,1 0 0,0 1 0,1 0 0,-1 0 0,1 0 0,-1 1 0,1 1 0,0-1 0,-1 2 0,1-1 0,-1 1 0,11 4 0,-15-5 0,-1 0 0,0 1 0,1-1 0,-1 1 0,0 0 0,0 0 0,0 0 0,0 1 0,0-1 0,0 1 0,-1 0 0,1-1 0,-1 1 0,0 0 0,0 0 0,0 1 0,0-1 0,-1 0 0,1 1 0,-1-1 0,0 1 0,0-1 0,0 1 0,0 0 0,-1-1 0,1 1 0,-1 0 0,0 4 0,-2 7 0,0 0 0,-1 0 0,-1 0 0,0-1 0,-1 1 0,-12 25 0,10-24 0,0 0 0,1 1 0,0 0 0,-3 24 0,9-38 11,-1 0-1,1 0 0,0 0 1,0 0-1,1 0 0,-1 0 1,0 0-1,1 0 0,0 0 1,0 0-1,0 0 0,0-1 1,0 1-1,1 0 0,-1 0 1,1-1-1,0 1 0,-1-1 1,1 0-1,0 1 0,1-1 1,-1 0-1,0 0 0,1 0 1,-1 0-1,1-1 1,-1 1-1,1-1 0,0 0 1,-1 1-1,1-1 0,5 1 1,5 2-296,0-1 1,1-1-1,0 0 1,-1 0-1,25-2 1,-15 0-6542</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21.485"/>
    </inkml:context>
    <inkml:brush xml:id="br0">
      <inkml:brushProperty name="width" value="0.05" units="cm"/>
      <inkml:brushProperty name="height" value="0.05" units="cm"/>
      <inkml:brushProperty name="color" value="#FFFFFF"/>
    </inkml:brush>
  </inkml:definitions>
  <inkml:trace contextRef="#ctx0" brushRef="#br0">1 5 24575,'0'-3'0,"0"2"0,0 4 0,0 5 0,3 7 0,1 5 0,0 4 0,3 2 0,-1 2 0,2 0 0,0 1 0,2-1 0,-1-2 0,1-3 0,-2-5-8191</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21.687"/>
    </inkml:context>
    <inkml:brush xml:id="br0">
      <inkml:brushProperty name="width" value="0.05" units="cm"/>
      <inkml:brushProperty name="height" value="0.05" units="cm"/>
      <inkml:brushProperty name="color" value="#FFFFFF"/>
    </inkml:brush>
  </inkml:definitions>
  <inkml:trace contextRef="#ctx0" brushRef="#br0">0 16 24575,'0'-3'0,"0"-4"0,0 2 0,0 5 0,0 6 0,3 8 0,1 4 0,3 7 0,3 0 0,1 4 0,-3-4-8191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22.360"/>
    </inkml:context>
    <inkml:brush xml:id="br0">
      <inkml:brushProperty name="width" value="0.05" units="cm"/>
      <inkml:brushProperty name="height" value="0.05" units="cm"/>
      <inkml:brushProperty name="color" value="#FFFFFF"/>
    </inkml:brush>
  </inkml:definitions>
  <inkml:trace contextRef="#ctx0" brushRef="#br0">76 93 24575,'0'1'0,"0"1"0,1 0 0,-1-1 0,1 1 0,0 0 0,-1-1 0,1 1 0,0-1 0,0 1 0,0-1 0,0 1 0,0-1 0,0 0 0,1 0 0,-1 1 0,0-1 0,1 0 0,2 1 0,28 15 0,-24-14 0,1-1 0,-1 0 0,1 0 0,-1-1 0,1-1 0,-1 1 0,1-1 0,-1 0 0,1-1 0,11-2 0,-17 2 0,0 1 0,0-1 0,0 0 0,0 0 0,0 0 0,0 0 0,0 0 0,0-1 0,-1 1 0,1-1 0,0 0 0,-1 0 0,1 0 0,-1 0 0,0 0 0,0-1 0,0 1 0,0-1 0,0 1 0,0-1 0,-1 0 0,1 1 0,-1-1 0,0 0 0,0 0 0,0 0 0,0 0 0,0 0 0,-1 0 0,1-6 0,-1 6 0,0 1 0,0-1 0,0 1 0,-1-1 0,1 1 0,-1-1 0,0 1 0,1-1 0,-1 1 0,0 0 0,0-1 0,-1 1 0,1 0 0,0 0 0,-1 0 0,0 0 0,1 0 0,-4-3 0,1 2 0,0 0 0,-1 0 0,1 1 0,0 0 0,-1 0 0,1 0 0,-1 0 0,0 1 0,-6-2 0,1 1 0,1 1 0,-1 0 0,0 0 0,1 1 0,-1 1 0,0-1 0,1 1 0,-1 1 0,-15 4 0,18-3 0,0 1 0,0 0 0,0 0 0,0 0 0,1 1 0,0 0 0,0 0 0,0 0 0,0 1 0,1 0 0,0 0 0,0 1 0,1-1 0,0 1 0,0 0 0,0 0 0,1 1 0,0-1 0,0 1 0,1-1 0,0 1 0,1 0 0,-1 0 0,1 0 0,1-1 0,0 1 0,0 0 0,0 0 0,1 0 0,0 0 0,1 0 0,0 0 0,0-1 0,0 1 0,1-1 0,0 1 0,8 11 0,-6-11 29,1 0-1,0-1 1,1 1-1,-1-1 0,1-1 1,1 0-1,-1 0 1,1 0-1,0-1 1,1 0-1,9 5 1,-3-4-314,0-1 1,0 0-1,1-1 1,-1-1-1,31 4 1,-10-5-6542</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0:11.672"/>
    </inkml:context>
    <inkml:brush xml:id="br0">
      <inkml:brushProperty name="width" value="0.05" units="cm"/>
      <inkml:brushProperty name="height" value="0.05" units="cm"/>
      <inkml:brushProperty name="color" value="#FFFFFF"/>
    </inkml:brush>
  </inkml:definitions>
  <inkml:trace contextRef="#ctx0" brushRef="#br0">55 270 24575,'-6'-6'0,"0"-1"0,1 0 0,0 0 0,0 0 0,1-1 0,0 0 0,0 0 0,1 0 0,0 0 0,0 0 0,1-1 0,-1-8 0,2 14 0,1 1 0,0-1 0,0 1 0,0-1 0,0 1 0,1-1 0,-1 1 0,1 0 0,-1-1 0,1 1 0,0-1 0,0 1 0,0 0 0,0 0 0,0 0 0,0 0 0,1 0 0,-1 0 0,1 0 0,0 0 0,1-2 0,0 3 0,0-1 0,-1 0 0,1 1 0,0 0 0,0-1 0,0 1 0,0 1 0,0-1 0,0 0 0,0 1 0,1-1 0,-1 1 0,0 0 0,0 0 0,6 1 0,-1 0 0,0 0 0,0 0 0,0 1 0,-1 0 0,1 0 0,0 1 0,-1 0 0,0 1 0,0-1 0,0 1 0,0 0 0,-1 1 0,1 0 0,-1 0 0,-1 0 0,1 1 0,-1 0 0,1 0 0,-2 0 0,1 1 0,-1 0 0,0 0 0,5 10 0,-6-9 0,0 0 0,0 0 0,0 0 0,-1 0 0,0 1 0,-1-1 0,0 1 0,0-1 0,-1 1 0,0-1 0,-1 1 0,1-1 0,-2 1 0,1-1 0,-1 1 0,0-1 0,-1 0 0,0 0 0,0 0 0,-1 0 0,0-1 0,-9 13 0,13-19 0,-1 0 0,1 0 0,-1 0 0,0 0 0,0 0 0,0 0 0,1-1 0,-1 1 0,0 0 0,0 0 0,0-1 0,0 1 0,0 0 0,0-1 0,0 1 0,0-1 0,-1 0 0,-1 1 0,1-7 0,9-10 0,197-262 0,-189 258 0,73-85 0,-101 121 0,0-1 0,2 2 0,-1 0 0,2 0 0,1 1 0,0 0 0,-7 20 0,14-31 0,0 0 0,1 0 0,0 0 0,0 0 0,0 0 0,1 0 0,0 1 0,0-1 0,1 0 0,1 8 0,0-9 0,0-1 0,0 0 0,0 0 0,0 0 0,1 0 0,0 0 0,0 0 0,0-1 0,0 1 0,1-1 0,0 0 0,0 0 0,0-1 0,8 7 0,-2-4-136,1 0-1,0 0 1,0-1-1,1 0 1,-1-1-1,1 0 1,0-1-1,0-1 0,17 3 1,0-3-6690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22.576"/>
    </inkml:context>
    <inkml:brush xml:id="br0">
      <inkml:brushProperty name="width" value="0.05" units="cm"/>
      <inkml:brushProperty name="height" value="0.05" units="cm"/>
      <inkml:brushProperty name="color" value="#FFFFFF"/>
    </inkml:brush>
  </inkml:definitions>
  <inkml:trace contextRef="#ctx0" brushRef="#br0">37 0 24575,'-3'0'0,"-4"0"0,-1 3 0,1 4 0,1 7 0,2 5 0,2 1 0,4 5 0,2 0 0,0 3 0,3-1 0,0 1 0,1 0 0,1-3 0,0-2 0,0-5-8191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22.731"/>
    </inkml:context>
    <inkml:brush xml:id="br0">
      <inkml:brushProperty name="width" value="0.05" units="cm"/>
      <inkml:brushProperty name="height" value="0.05" units="cm"/>
      <inkml:brushProperty name="color" value="#FFFFFF"/>
    </inkml:brush>
  </inkml:definitions>
  <inkml:trace contextRef="#ctx0" brushRef="#br0">57 12 24575,'-3'-3'0,"-4"-1"0,-4 0 0,-1 4 0,0 5 0,1 2-8191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23.276"/>
    </inkml:context>
    <inkml:brush xml:id="br0">
      <inkml:brushProperty name="width" value="0.05" units="cm"/>
      <inkml:brushProperty name="height" value="0.05" units="cm"/>
      <inkml:brushProperty name="color" value="#FFFFFF"/>
    </inkml:brush>
  </inkml:definitions>
  <inkml:trace contextRef="#ctx0" brushRef="#br0">181 182 24575,'0'-4'0,"0"0"0,-1 0 0,1 0 0,-1 1 0,0-1 0,0 0 0,0 0 0,0 0 0,-1 1 0,1-1 0,-1 0 0,-3-3 0,4 5 0,0 1 0,0 0 0,0 0 0,-1 0 0,1 0 0,0-1 0,-1 2 0,1-1 0,-1 0 0,1 0 0,-1 0 0,1 1 0,-1-1 0,1 1 0,-1-1 0,0 1 0,1 0 0,-1-1 0,0 1 0,0 0 0,1 0 0,-1 0 0,0 0 0,1 1 0,-1-1 0,0 0 0,1 1 0,-1-1 0,0 1 0,1 0 0,-2 0 0,-5 3 0,0 0 0,1 1 0,-1-1 0,1 1 0,1 1 0,-1-1 0,1 1 0,0 1 0,0-1 0,1 1 0,-1 0 0,1 0 0,1 0 0,0 1 0,0-1 0,-6 17 0,8-19 0,1 1 0,0-1 0,-1 0 0,1 1 0,1-1 0,-1 0 0,1 1 0,0-1 0,0 1 0,1-1 0,0 1 0,0-1 0,0 0 0,0 1 0,1-1 0,0 0 0,0 0 0,0 0 0,1 0 0,0-1 0,0 1 0,0-1 0,0 1 0,1-1 0,0 0 0,-1 0 0,8 5 0,-5-5 0,-1 0 0,1 0 0,0-1 0,0 0 0,0 0 0,1 0 0,-1-1 0,1 0 0,-1 0 0,1-1 0,0 0 0,-1 0 0,1 0 0,0-1 0,0 0 0,0 0 0,-1-1 0,1 0 0,0 0 0,0-1 0,-1 1 0,1-2 0,-1 1 0,0-1 0,0 1 0,0-2 0,0 1 0,0-1 0,0 0 0,-1 0 0,0 0 0,0-1 0,0 0 0,0 0 0,-1 0 0,0 0 0,0-1 0,0 0 0,-1 0 0,0 0 0,0 0 0,3-11 0,-1-2 0,0-1 0,-2 0 0,0 0 0,-1 0 0,-1-25 0,-2 13 0,-2 1 0,-10-50 0,7 65 0,4 23 0,1 28 0,1-30 0,0 29 0,2 0 0,1 1 0,1-1 0,2 0 0,2-1 0,20 56 0,-17-65-1365,0-6-5461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23.587"/>
    </inkml:context>
    <inkml:brush xml:id="br0">
      <inkml:brushProperty name="width" value="0.05" units="cm"/>
      <inkml:brushProperty name="height" value="0.05" units="cm"/>
      <inkml:brushProperty name="color" value="#FFFFFF"/>
    </inkml:brush>
  </inkml:definitions>
  <inkml:trace contextRef="#ctx0" brushRef="#br0">19 16 24575,'-3'0'0,"-1"-3"0,0-4 0,1 2 0,0 5 0,2 6 0,3 4 0,2 5 0,0 2 0,-1 4 0,3 3 0,0-1 0,-2-1 0,0-3-8191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23.756"/>
    </inkml:context>
    <inkml:brush xml:id="br0">
      <inkml:brushProperty name="width" value="0.05" units="cm"/>
      <inkml:brushProperty name="height" value="0.05" units="cm"/>
      <inkml:brushProperty name="color" value="#FFFFFF"/>
    </inkml:brush>
  </inkml:definitions>
  <inkml:trace contextRef="#ctx0" brushRef="#br0">0 1 24575,'4'0'0,"0"3"0,0 4 0,-1 8 0,-1 6 0,0 7 0,-1 8 0,-1 3 0,0 5 0,0-5-8191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24.709"/>
    </inkml:context>
    <inkml:brush xml:id="br0">
      <inkml:brushProperty name="width" value="0.05" units="cm"/>
      <inkml:brushProperty name="height" value="0.05" units="cm"/>
      <inkml:brushProperty name="color" value="#FFFFFF"/>
    </inkml:brush>
  </inkml:definitions>
  <inkml:trace contextRef="#ctx0" brushRef="#br0">25 4 24575,'-3'-3'0,"2"2"0,1 5 0,4 4 0,-3 1 0,-3-2 0,-2-4 0,-4-2 0,0-6 0,4-1 0,7 0 0,5 1 0,1 5 0,3 5 0,-2 2-8191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25.162"/>
    </inkml:context>
    <inkml:brush xml:id="br0">
      <inkml:brushProperty name="width" value="0.05" units="cm"/>
      <inkml:brushProperty name="height" value="0.05" units="cm"/>
      <inkml:brushProperty name="color" value="#FFFFFF"/>
    </inkml:brush>
  </inkml:definitions>
  <inkml:trace contextRef="#ctx0" brushRef="#br0">1 0 24575,'0'3'0,"0"-2"0,3-1 0,4-1 0,4 1 0,0-1-8191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27.242"/>
    </inkml:context>
    <inkml:brush xml:id="br0">
      <inkml:brushProperty name="width" value="0.05" units="cm"/>
      <inkml:brushProperty name="height" value="0.05" units="cm"/>
      <inkml:brushProperty name="color" value="#FFFFFF"/>
    </inkml:brush>
  </inkml:definitions>
  <inkml:trace contextRef="#ctx0" brushRef="#br0">0 16 24575,'4'-3'0,"0"-4"0,0 1 0,-1 7 0,-1 4 0,0 6 0,-1 3 0,-1 7 0,0 4 0,3 6 0,1 2 0,3 3 0,0 1 0,-1-2 0,2-2 0,-1-2 0,1-4 0,1-7-8191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27.644"/>
    </inkml:context>
    <inkml:brush xml:id="br0">
      <inkml:brushProperty name="width" value="0.05" units="cm"/>
      <inkml:brushProperty name="height" value="0.05" units="cm"/>
      <inkml:brushProperty name="color" value="#FFFFFF"/>
    </inkml:brush>
  </inkml:definitions>
  <inkml:trace contextRef="#ctx0" brushRef="#br0">69 23 24575,'3'-11'0,"-1"-1"0,-11 22 0,-1 5 0,1 0 0,1 0 0,0 1 0,-7 24 0,12-31 0,0 0 0,0 1 0,1 0 0,1 0 0,0-1 0,0 1 0,1 0 0,0 0 0,2 13 0,-2-20 0,1 0 0,0 0 0,0-1 0,0 1 0,0 0 0,0 0 0,1-1 0,-1 1 0,1 0 0,-1-1 0,1 0 0,0 1 0,0-1 0,0 0 0,0 0 0,1 0 0,3 3 0,-2-3 0,0 0 0,0-1 0,0 1 0,0-1 0,1 1 0,-1-1 0,0 0 0,1-1 0,-1 1 0,9-1 0,-4 0 0,-1-1 0,0 0 0,0-1 0,1 1 0,-1-2 0,0 1 0,0-1 0,-1 0 0,1-1 0,-1 1 0,1-2 0,7-5 0,-9 4 0,1 0 0,-1 0 0,-1-1 0,1 0 0,-1 0 0,0 0 0,-1-1 0,1 0 0,-2 0 0,1 0 0,-1 0 0,0 0 0,2-14 0,-4 18 0,0 0 0,-1-1 0,0 1 0,1 0 0,-1 0 0,-1 0 0,1-1 0,-1 1 0,1 0 0,-1 0 0,-1 0 0,1 0 0,0 0 0,-1 0 0,0 0 0,0 0 0,0 1 0,0-1 0,-1 1 0,1-1 0,-1 1 0,0 0 0,0 0 0,0 0 0,0 1 0,-1-1 0,1 1 0,-1 0 0,-6-4 0,2 3-151,0 0-1,-1 0 0,1 1 0,-1 0 1,0 1-1,0 0 0,1 0 1,-11 1-1,2 0-6674</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28.048"/>
    </inkml:context>
    <inkml:brush xml:id="br0">
      <inkml:brushProperty name="width" value="0.05" units="cm"/>
      <inkml:brushProperty name="height" value="0.05" units="cm"/>
      <inkml:brushProperty name="color" value="#FFFFFF"/>
    </inkml:brush>
  </inkml:definitions>
  <inkml:trace contextRef="#ctx0" brushRef="#br0">75 3 24575,'-3'0'0,"1"0"0,-1 1 0,0-1 0,1 0 0,-1 1 0,1 0 0,-1-1 0,1 1 0,-1 0 0,1 0 0,0 0 0,-1 1 0,1-1 0,0 1 0,0-1 0,0 1 0,0 0 0,-2 2 0,1 0 0,0 0 0,0 0 0,1 0 0,0 0 0,0 1 0,0-1 0,0 1 0,1-1 0,-2 8 0,1-1 0,1 0 0,0 0 0,0 0 0,2 0 0,-1 0 0,1 0 0,1 0 0,2 12 0,-2-19 0,-1 0 0,1 0 0,0 0 0,0 0 0,0 0 0,0-1 0,0 1 0,1 0 0,0-1 0,0 0 0,0 0 0,0 0 0,0 0 0,1 0 0,-1-1 0,6 4 0,-3-3 0,-1-1 0,1 0 0,0 0 0,0 0 0,0 0 0,0-1 0,0 0 0,0-1 0,0 1 0,0-1 0,7-1 0,-7 1 0,-1 0 0,1-1 0,-1 0 0,1 0 0,-1 0 0,1-1 0,-1 0 0,0 0 0,0 0 0,0-1 0,0 0 0,0 0 0,0 0 0,-1 0 0,1-1 0,-1 0 0,0 0 0,0 0 0,-1 0 0,1 0 0,-1-1 0,0 0 0,0 0 0,-1 1 0,1-2 0,2-8 0,-3 7 0,-2 0 0,1 1 0,-1-1 0,0 0 0,-1 1 0,1-1 0,-1 1 0,-1-1 0,1 1 0,-1-1 0,0 1 0,-1 0 0,1 0 0,-1 0 0,-1 0 0,1 0 0,-6-7 0,6 9 0,0 0 0,0 0 0,0 1 0,-1 0 0,1-1 0,-1 1 0,0 0 0,0 1 0,0-1 0,0 1 0,0 0 0,0 0 0,-1 0 0,1 0 0,-1 1 0,1-1 0,-1 1 0,0 1 0,1-1 0,-1 0 0,0 1 0,0 0 0,1 0 0,-1 1 0,-5 0 0,-7 6-1365,5 2-5461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5:49.588"/>
    </inkml:context>
    <inkml:brush xml:id="br0">
      <inkml:brushProperty name="width" value="0.05" units="cm"/>
      <inkml:brushProperty name="height" value="0.05" units="cm"/>
      <inkml:brushProperty name="color" value="#FFFFFF"/>
    </inkml:brush>
  </inkml:definitions>
  <inkml:trace contextRef="#ctx0" brushRef="#br0">0 600 24575,'1'3'0,"0"0"0,0 0 0,0-1 0,0 1 0,0 0 0,1-1 0,-1 1 0,1-1 0,-1 1 0,1-1 0,0 0 0,2 3 0,6 6 0,7 15 0,3 3 0,-1 0 0,18 39 0,-32-58 0,-1 0 0,0 0 0,-1 1 0,0-1 0,-1 1 0,0-1 0,-1 1 0,0 0 0,-1 0 0,0 0 0,-2 16 0,-1-9 0,-28 249 0,46 898-1735,5-400 813,-39 455 922,1-236 0,8-253-333,1 367-283,51-517 1975,-20-443-818,6-2 1,53 157 0,-76-277-356,-3-7-113,1 0-1,1 0 1,-1-1 0,1 1 0,9 12-1,-13-20-72,1-1 0,-1 1 0,0-1 0,1 0 0,-1 0 0,1 1 0,-1-1 0,1 0 0,-1 0 0,1 1 0,-1-1 0,1 0 0,-1 0 0,1 0 0,0 0 0,-1 0 0,1 0 0,-1 0 0,1 0 0,-1 0 0,1 0 0,-1 0 0,1 0 0,-1 0 0,1 0 0,0-1 0,-1 1 0,1 0 0,-1 0 0,0-1 0,2 1 0,19-15 0,-7 6 0,5 2 0,0 2 0,1 0 0,0 1 0,0 0 0,39 0 0,-19 1 0,540-28-545,1 27-635,675 49-1219,-193-1 944,300-58 1017,-1051-4 3920,-306 18-3291,-1-1-1,1 0 1,-1 0-1,0 0 1,1-1-1,-1 1 1,9-6-1,-13 7-159,0 0 0,-1-1 0,1 1 0,-1-1 0,1 1 0,0-1 0,-1 1 0,1-1 0,-1 0-1,1 1 1,-1-1 0,0 0 0,1 1 0,-1-1 0,0 0 0,1 1 0,-1-1 0,0 0 0,0 0 0,0 1 0,1-1-1,-1-1 1,-1 0-12,1 0 0,-1 1 0,1-1-1,-1 1 1,0-1 0,1 1 0,-1-1-1,0 1 1,0-1 0,0 1 0,0 0-1,0 0 1,0-1 0,-1 1 0,-1-1-1,-34-29-18,19 16 0,-23-23 0,35 31 0,1 1 0,0-1 0,0 0 0,0-1 0,1 1 0,0-1 0,-4-12 0,-7-28 0,2 0 0,-9-79 0,1-102 0,-3-255-164,-4-60-189,-2 125-380,-44-743 225,66 994 508,-31-543 0,-40 4 0,-69-81-350,61 341 199,-76-358 911,123 601-260,9-2 0,-4-228-1,29 324-499,-5-1 0,-4 1 0,-32-112 0,42 199 0,4 16 0,-1 1 0,0-1 0,0 0 0,0 1 0,-1-1 0,-3-6 0,5 11 0,0 1 0,-1-1 0,1 1 0,0 0 0,-1-1 0,1 1 0,-1 0 0,1 0 0,-1 0 0,0 0 0,1 0 0,-1 0 0,0 0 0,0 1 0,1-1 0,-1 0 0,0 1 0,0 0 0,0-1 0,0 1 0,0 0 0,0 0 0,0 0 0,0 0 0,0 1 0,-3 0 0,-100 24 0,17-3 0,-479 61-343,-6-35-17,553-47 359,-872 58-832,-324 24 3,608-51 2948,456-25-1869,132-7-249,-37 4 0,52-4 0,0 1 0,0 0 0,0 1 0,0-1 0,1 1 0,-1 0 0,0 0 0,-6 4 0,9-4 0,1-1 0,-1 1 0,1-1 0,-1 1 0,1 0 0,0 0 0,0 0 0,0 0 0,0 0 0,0 0 0,0 0 0,0 0 0,1 0 0,-1 1 0,1-1 0,-1 3 0,0 41 0,1-33 0,0 49 0,-12 301 0,-18-26-1365,26-301-5461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28.299"/>
    </inkml:context>
    <inkml:brush xml:id="br0">
      <inkml:brushProperty name="width" value="0.05" units="cm"/>
      <inkml:brushProperty name="height" value="0.05" units="cm"/>
      <inkml:brushProperty name="color" value="#FFFFFF"/>
    </inkml:brush>
  </inkml:definitions>
  <inkml:trace contextRef="#ctx0" brushRef="#br0">11 0 24575,'-3'0'0,"-1"4"0,0 6 0,4 5 0,2 7 0,1 5 0,-1 4 0,3 4 0,1 1 0,-2 5 0,0 0 0,-1-5-8191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8:29.607"/>
    </inkml:context>
    <inkml:brush xml:id="br0">
      <inkml:brushProperty name="width" value="0.05" units="cm"/>
      <inkml:brushProperty name="height" value="0.05" units="cm"/>
      <inkml:brushProperty name="color" value="#FFFFFF"/>
    </inkml:brush>
  </inkml:definitions>
  <inkml:trace contextRef="#ctx0" brushRef="#br0">130 1 24575,'-3'0'0,"-4"3"0,-1 7 0,-5 5 0,-4 7 0,-5 8 0,-8 8 0,1-1-8191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03.076"/>
    </inkml:context>
    <inkml:brush xml:id="br0">
      <inkml:brushProperty name="width" value="0.05" units="cm"/>
      <inkml:brushProperty name="height" value="0.05" units="cm"/>
      <inkml:brushProperty name="color" value="#FFFFFF"/>
    </inkml:brush>
  </inkml:definitions>
  <inkml:trace contextRef="#ctx0" brushRef="#br0">17 20 24575,'-4'0'0,"-3"0"0,2 0 0,5 0 0,3-4 0,3 0 0,5 0 0,6 1 0,3 1 0,2 0 0,-1 1 0,4 4 0,-4 2-8191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03.262"/>
    </inkml:context>
    <inkml:brush xml:id="br0">
      <inkml:brushProperty name="width" value="0.05" units="cm"/>
      <inkml:brushProperty name="height" value="0.05" units="cm"/>
      <inkml:brushProperty name="color" value="#FFFFFF"/>
    </inkml:brush>
  </inkml:definitions>
  <inkml:trace contextRef="#ctx0" brushRef="#br0">5 0 24575,'-3'3'0,"2"1"0,4 0 0,8-1 0,9-1 0,6 0 0,6-5 0,3 0 0,2-1 0,-6 1-8191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58.569"/>
    </inkml:context>
    <inkml:brush xml:id="br0">
      <inkml:brushProperty name="width" value="0.05" units="cm"/>
      <inkml:brushProperty name="height" value="0.05" units="cm"/>
      <inkml:brushProperty name="color" value="#FFFFFF"/>
    </inkml:brush>
  </inkml:definitions>
  <inkml:trace contextRef="#ctx0" brushRef="#br0">75 1 24575,'-1'14'0,"-1"0"0,0 1 0,-1-1 0,-6 17 0,-3 14 0,-5 34-682,-11 153-1,28-209-6143</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58.928"/>
    </inkml:context>
    <inkml:brush xml:id="br0">
      <inkml:brushProperty name="width" value="0.05" units="cm"/>
      <inkml:brushProperty name="height" value="0.05" units="cm"/>
      <inkml:brushProperty name="color" value="#FFFFFF"/>
    </inkml:brush>
  </inkml:definitions>
  <inkml:trace contextRef="#ctx0" brushRef="#br0">1 21 24575,'6'4'0,"0"-1"0,0 1 0,1-1 0,0-1 0,-1 1 0,1-1 0,0 0 0,0-1 0,0 0 0,8 1 0,8 2 0,83 25 0,-21-4 0,-82-24 0,0 0 0,1 0 0,-1-1 0,0 0 0,0 1 0,1-1 0,-1-1 0,0 1 0,1 0 0,-1-1 0,0 0 0,0 1 0,0-1 0,1 0 0,-1-1 0,0 1 0,0-1 0,-1 1 0,5-4 0,1-2 0,-1 1 0,0-2 0,-1 1 0,1-1 0,4-8 0,14-17 0,-16 25 0,-8 10 0,-12 17 0,-8 3-1365,-2 1-5461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59:59.926"/>
    </inkml:context>
    <inkml:brush xml:id="br0">
      <inkml:brushProperty name="width" value="0.05" units="cm"/>
      <inkml:brushProperty name="height" value="0.05" units="cm"/>
      <inkml:brushProperty name="color" value="#FFFFFF"/>
    </inkml:brush>
  </inkml:definitions>
  <inkml:trace contextRef="#ctx0" brushRef="#br0">112 1 24575,'-3'9'0,"-5"10"0,0 10 0,-2 11 0,0 6 0,0 9 0,0 4 0,0-1 0,1-2 0,2-4 0,2-5 0,-1-4 0,1-3 0,1-5 0,1-6 0,1-4 0,1-4 0,1-5-8191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00:00.313"/>
    </inkml:context>
    <inkml:brush xml:id="br0">
      <inkml:brushProperty name="width" value="0.05" units="cm"/>
      <inkml:brushProperty name="height" value="0.05" units="cm"/>
      <inkml:brushProperty name="color" value="#FFFFFF"/>
    </inkml:brush>
  </inkml:definitions>
  <inkml:trace contextRef="#ctx0" brushRef="#br0">0 1 24575,'1'17'0,"1"0"0,0 0 0,1 1 0,1-2 0,0 1 0,11 24 0,4 2 0,28 47 0,-47-89 0,1 1 0,-1-1 0,1 0 0,-1 0 0,1 0 0,0 0 0,0 1 0,0-1 0,0 0 0,-1 0 0,1 0 0,1-1 0,-1 1 0,0 0 0,0 0 0,0 0 0,0-1 0,0 1 0,1-1 0,-1 1 0,0-1 0,1 1 0,-1-1 0,0 0 0,1 0 0,-1 0 0,0 1 0,1-1 0,-1 0 0,1-1 0,-1 1 0,0 0 0,1 0 0,-1-1 0,0 1 0,1 0 0,-1-1 0,0 0 0,0 1 0,0-1 0,1 0 0,1-1 0,4-4 0,1 0 0,-1-1 0,0 0 0,-1 0 0,6-9 0,-2 4 0,10-13 0,-5 6 0,0 1 0,2 1 0,23-20 0,-39 36-29,0 0-1,0 0 0,0 0 1,0 0-1,0 1 0,0-1 0,0 0 1,0 1-1,0-1 0,0 1 1,1-1-1,-1 1 0,0 0 1,0-1-1,1 1 0,-1 0 1,0 0-1,0 0 0,1 0 1,-1 0-1,0 0 0,1 0 1,-1 0-1,0 1 0,0-1 1,1 1-1,-1-1 0,0 0 1,0 1-1,0 0 0,0-1 0,0 1 1,1 0-1,-1 0 0,0-1 1,-1 1-1,1 0 0,0 0 1,0 0-1,0 0 0,0 0 1,-1 0-1,1 0 0,-1 1 1,2 0-1,3 12-6796</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00:01.044"/>
    </inkml:context>
    <inkml:brush xml:id="br0">
      <inkml:brushProperty name="width" value="0.05" units="cm"/>
      <inkml:brushProperty name="height" value="0.05" units="cm"/>
      <inkml:brushProperty name="color" value="#FFFFFF"/>
    </inkml:brush>
  </inkml:definitions>
  <inkml:trace contextRef="#ctx0" brushRef="#br0">56 0 24575,'-13'151'0,"5"-80"0,-25 396-1365,31-443-5461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00:01.460"/>
    </inkml:context>
    <inkml:brush xml:id="br0">
      <inkml:brushProperty name="width" value="0.05" units="cm"/>
      <inkml:brushProperty name="height" value="0.05" units="cm"/>
      <inkml:brushProperty name="color" value="#FFFFFF"/>
    </inkml:brush>
  </inkml:definitions>
  <inkml:trace contextRef="#ctx0" brushRef="#br0">37 13 24575,'-6'0'0,"4"0"0,0 0 0,0 0 0,0 0 0,0 0 0,0 0 0,0 1 0,-1-1 0,1 1 0,0-1 0,-2 2 0,3-1 0,0-1 0,1 1 0,-1 0 0,1 0 0,0 0 0,-1 0 0,1 0 0,-1-1 0,1 1 0,0 0 0,0 0 0,0 0 0,0 0 0,0 0 0,0 0 0,0 0 0,0 0 0,0 0 0,0 0 0,0 0 0,0 0 0,1 0 0,-1 0 0,0-1 0,1 1 0,-1 0 0,1 1 0,48 121 0,-24-64 0,-25-58 0,3 7 0,1 0 0,0 1 0,0-1 0,8 10 0,-11-16 0,0-1 0,-1 0 0,1 0 0,0 0 0,0 0 0,0 0 0,0 0 0,0 0 0,0 0 0,1-1 0,-1 1 0,0 0 0,0-1 0,1 1 0,-1 0 0,0-1 0,1 0 0,-1 1 0,0-1 0,1 0 0,-1 0 0,0 0 0,1 0 0,-1 0 0,1 0 0,-1 0 0,0 0 0,1 0 0,-1-1 0,0 1 0,1 0 0,-1-1 0,0 1 0,1-1 0,-1 0 0,0 1 0,2-2 0,9-9 0,0-1 0,0 0 0,-1 0 0,-1-1 0,0 0 0,13-25 0,16-19 0,15-8 0,-48 58 0,1 0 0,0 1 0,0 0 0,0 0 0,1 1 0,16-8 0,-23 12-44,1 0 0,0 1 0,-1-1 0,1 1 0,0 0 0,-1-1 0,1 1 0,0 0 0,-1 0 0,1 0 0,0 0 0,0 0 0,-1 1 0,1-1 0,0 1 0,-1-1 0,1 1 0,0-1-1,-1 1 1,1 0 0,-1 0 0,1 0 0,-1 0 0,0 0 0,1 0 0,-1 0 0,0 0 0,0 0 0,1 1 0,0 1 0,10 13-6782</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5:50.400"/>
    </inkml:context>
    <inkml:brush xml:id="br0">
      <inkml:brushProperty name="width" value="0.05" units="cm"/>
      <inkml:brushProperty name="height" value="0.05" units="cm"/>
      <inkml:brushProperty name="color" value="#FFFFFF"/>
    </inkml:brush>
  </inkml:definitions>
  <inkml:trace contextRef="#ctx0" brushRef="#br0">0 309 24575,'0'1'0,"0"-1"0,1 1 0,-1 0 0,0-1 0,0 1 0,1 0 0,-1-1 0,0 1 0,1-1 0,-1 1 0,1-1 0,-1 1 0,1-1 0,-1 1 0,1-1 0,-1 1 0,1-1 0,-1 1 0,1-1 0,0 0 0,-1 1 0,1-1 0,0 0 0,-1 0 0,1 1 0,0-1 0,1 0 0,21 4 0,-20-4 0,50 2 0,0-3 0,62-7 0,-54 2 0,61-4-33,2057-146-4066,-597 47 1998,-1410 87 4379,-62 7-629,-110 15-1615,0 0 1,0 0-1,1 0 1,-1-1-1,0 1 0,0 0 1,0 0-1,1 0 1,-1 0-1,0 0 0,0 0 1,0 0-1,1 0 1,-1 0-1,0 0 0,0 0 1,0 0-1,1 0 1,-1 0-1,0 0 0,0 0 1,0 0-1,1 0 1,-1 1-1,0-1 0,0 0 1,0 0-1,0 0 1,1 0-1,-1 0 0,0 0 1,0 1-1,0-1 1,0 0-1,0 0 0,1 0 1,-1 0-1,0 1 1,0-1-1,0 0 0,0 0 1,0 0-1,0 1 1,-6 8 690,-14 7-2023,4-6-5528</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00:02.595"/>
    </inkml:context>
    <inkml:brush xml:id="br0">
      <inkml:brushProperty name="width" value="0.05" units="cm"/>
      <inkml:brushProperty name="height" value="0.05" units="cm"/>
      <inkml:brushProperty name="color" value="#FFFFFF"/>
    </inkml:brush>
  </inkml:definitions>
  <inkml:trace contextRef="#ctx0" brushRef="#br0">656 75 24575,'0'-3'0,"-1"0"0,1 0 0,0 0 0,-1 0 0,0 0 0,0 1 0,0-1 0,0 0 0,0 1 0,0-1 0,-1 0 0,1 1 0,-1 0 0,0-1 0,0 1 0,0 0 0,0 0 0,0 0 0,0 0 0,-1 0 0,1 0 0,0 1 0,-1-1 0,0 1 0,1 0 0,-1 0 0,0 0 0,-5-2 0,-4 0 0,0 1 0,0 0 0,0 0 0,0 1 0,-19 1 0,10 2 0,1 1 0,-1 0 0,1 2 0,0 0 0,1 1 0,-1 1 0,1 1 0,1 1 0,-35 21 0,24-10 0,0 0 0,2 2 0,1 1 0,1 1 0,-25 30 0,38-39 0,0 0 0,1 1 0,1 0 0,0 0 0,1 1 0,-10 29 0,17-40 0,0-1 0,0 1 0,1 0 0,0 0 0,0 0 0,0 0 0,1 0 0,0 0 0,0 0 0,1 0 0,-1 0 0,1 0 0,1 0 0,-1 0 0,1 0 0,0-1 0,0 1 0,1 0 0,-1-1 0,1 0 0,1 0 0,-1 0 0,1 0 0,7 8 0,-1-4 0,1-1 0,0 0 0,0-1 0,0 0 0,1-1 0,0 0 0,0-1 0,0 0 0,1-1 0,16 3 0,1-1 0,0-1 0,1-2 0,41 0 0,-27-3 0,1-3 0,0-2 0,-1-1 0,69-19 0,-95 19 0,1 0 0,-1-2 0,0 0 0,0-1 0,-1 0 0,-1-2 0,1 0 0,-2-1 0,0-1 0,0 0 0,-1-1 0,20-24 0,-29 29 0,0 1 0,0-2 0,-1 1 0,0 0 0,-1-1 0,0 0 0,-1 0 0,0 0 0,0 0 0,-1-1 0,0 1 0,-1-1 0,0-13 0,-1 15 0,-1 1 0,0-1 0,0 1 0,-1-1 0,-1 1 0,1 0 0,-1 0 0,0 0 0,-1 0 0,0 1 0,0-1 0,-1 1 0,0 0 0,0 0 0,-1 1 0,-11-12 0,5 8 43,1 1 0,-1 1-1,-1 0 1,0 1 0,0 0-1,0 1 1,-22-7 0,5 4-612,0 1 0,-46-4 0,-26 2-6257</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00:04.062"/>
    </inkml:context>
    <inkml:brush xml:id="br0">
      <inkml:brushProperty name="width" value="0.05" units="cm"/>
      <inkml:brushProperty name="height" value="0.05" units="cm"/>
      <inkml:brushProperty name="color" value="#FFFFFF"/>
    </inkml:brush>
  </inkml:definitions>
  <inkml:trace contextRef="#ctx0" brushRef="#br0">129 16 24575,'0'-3'0,"0"-4"0,-3 2 0,-1 8 0,-3 7 0,-4 11 0,1 11 0,-2 9 0,-1 8 0,1 4 0,0 6 0,1 5 0,3 1 0,0-1 0,1-2 0,2-6 0,1-5 0,2-13-8191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00:04.387"/>
    </inkml:context>
    <inkml:brush xml:id="br0">
      <inkml:brushProperty name="width" value="0.05" units="cm"/>
      <inkml:brushProperty name="height" value="0.05" units="cm"/>
      <inkml:brushProperty name="color" value="#FFFFFF"/>
    </inkml:brush>
  </inkml:definitions>
  <inkml:trace contextRef="#ctx0" brushRef="#br0">16 35 24575,'-3'-13'0,"-2"10"0,4 4 0,1 0 0,-1-1 0,0 1 0,1 0 0,-1-1 0,1 1 0,-1 0 0,1 0 0,-1-1 0,1 1 0,0 0 0,-1 0 0,1 0 0,0 0 0,-1 0 0,1 0 0,0-1 0,0 1 0,0 0 0,0 0 0,0 2 0,2 17 0,0 1 0,2-1 0,0 0 0,1 0 0,1 0 0,1-1 0,19 38 0,-24-54 0,-1 1 0,1-1 0,0 0 0,0 0 0,1 1 0,-1-1 0,1-1 0,0 1 0,-1 0 0,1-1 0,0 1 0,0-1 0,1 0 0,-1 0 0,5 2 0,-5-3 0,0 0 0,0-1 0,0 1 0,0-1 0,0 0 0,0 0 0,0 0 0,0 0 0,0 0 0,0-1 0,0 1 0,0-1 0,0 0 0,0 0 0,-1 0 0,1 0 0,0 0 0,0-1 0,4-2 0,11-11 0,1 0 0,-2-1 0,0 0 0,-1-1 0,27-39 0,-26 33 0,1 0 0,2 1 0,26-23 0,-43 42 0,1 0 0,0 0 0,0 1 0,0 0 0,0 0 0,0 0 0,0 0 0,7-2 0,-11 4 0,1 0 0,0 0 0,0 0 0,0 0 0,-1 0 0,1 0 0,0 0 0,0 0 0,-1 0 0,1 0 0,0 0 0,0 1 0,-1-1 0,1 0 0,0 0 0,-1 1 0,1-1 0,0 0 0,-1 1 0,1-1 0,0 1 0,0 1 0,0-1 0,0 0 0,-1 0 0,1 1 0,-1-1 0,1 0 0,-1 1 0,1-1 0,-1 0 0,0 1 0,0-1 0,0 0 0,0 1 0,0-1 0,0 1 0,0 1 0,-5 29-1365,-4 2-5461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00:05.586"/>
    </inkml:context>
    <inkml:brush xml:id="br0">
      <inkml:brushProperty name="width" value="0.05" units="cm"/>
      <inkml:brushProperty name="height" value="0.05" units="cm"/>
      <inkml:brushProperty name="color" value="#FFFFFF"/>
    </inkml:brush>
  </inkml:definitions>
  <inkml:trace contextRef="#ctx0" brushRef="#br0">443 53 24575,'-37'-1'0,"17"1"0,-1 0 0,-25 3 0,40-2 0,-1 0 0,1 1 0,-1 0 0,1 0 0,-1 1 0,1-1 0,0 1 0,0 1 0,0-1 0,-9 8 0,-9 11 0,1 1 0,1 1 0,2 0 0,0 2 0,2 0 0,0 1 0,2 1 0,1 0 0,1 2 0,-12 38 0,20-45 0,0-1 0,1 1 0,2 0 0,0 1 0,2-1 0,0 1 0,2-1 0,6 42 0,-6-55 0,1 0 0,1 1 0,0-1 0,0 0 0,1 0 0,1-1 0,-1 1 0,2-1 0,-1 0 0,1 0 0,0-1 0,1 0 0,0 0 0,0 0 0,1-1 0,0 0 0,0-1 0,1 1 0,0-2 0,0 1 0,15 6 0,-13-8 0,0 0 0,0-1 0,1 0 0,0-1 0,0 0 0,-1-1 0,1 0 0,0-1 0,0 0 0,23-4 0,-18 1 0,-1-1 0,1-1 0,-1-1 0,0 0 0,-1-1 0,0-1 0,17-10 0,-10 3 0,-1-1 0,0-1 0,-1-1 0,-1-1 0,-1 0 0,-1-2 0,0 0 0,-2 0 0,23-43 0,-29 45 0,0 0 0,-1-1 0,-1 0 0,-1 0 0,-1-1 0,-1 0 0,0 0 0,-2 0 0,0-25 0,-3 30 0,0-1 0,-1 1 0,-1-1 0,0 1 0,-2 0 0,0 0 0,0 0 0,-1 1 0,-1 0 0,-1 0 0,0 1 0,-13-18 0,11 19 49,0 0 0,-1 1 0,0 0-1,-1 1 1,-1 0 0,-24-17 0,30 23-171,-1 1 0,0 0 0,-1 0 0,1 1 0,-1 0 0,1 0 0,-1 1 0,0 1 0,0-1 1,0 1-1,0 0 0,0 1 0,-16 2 0,-11 4-6704</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00:06.645"/>
    </inkml:context>
    <inkml:brush xml:id="br0">
      <inkml:brushProperty name="width" value="0.05" units="cm"/>
      <inkml:brushProperty name="height" value="0.05" units="cm"/>
      <inkml:brushProperty name="color" value="#FFFFFF"/>
    </inkml:brush>
  </inkml:definitions>
  <inkml:trace contextRef="#ctx0" brushRef="#br0">92 9 24575,'0'-3'0,"-3"-1"0,-1 3 0,0 5 0,-2 8 0,-1 8 0,-1 7 0,0 8 0,1 4 0,0 6 0,0 0 0,1 3 0,2 1 0,-1 0 0,-1-3 0,2-3 0,1-2 0,1-8-8191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00:06.957"/>
    </inkml:context>
    <inkml:brush xml:id="br0">
      <inkml:brushProperty name="width" value="0.05" units="cm"/>
      <inkml:brushProperty name="height" value="0.05" units="cm"/>
      <inkml:brushProperty name="color" value="#FFFFFF"/>
    </inkml:brush>
  </inkml:definitions>
  <inkml:trace contextRef="#ctx0" brushRef="#br0">107 34 24575,'-1'-1'0,"0"0"0,0 0 0,0 0 0,0 0 0,0 0 0,0 0 0,0 0 0,-1 1 0,1-1 0,0 0 0,-1 1 0,1-1 0,0 1 0,-1-1 0,1 1 0,-1 0 0,1 0 0,-1 0 0,1 0 0,-1 0 0,1 0 0,-2 0 0,0 1 0,0 0 0,1 0 0,-1 0 0,1 0 0,-1 0 0,1 1 0,0-1 0,0 1 0,-1 0 0,1-1 0,-2 4 0,-2 1 0,1 0 0,0 0 0,1 1 0,-1 0 0,1 0 0,1 0 0,-4 10 0,5-13 0,1 0 0,0 1 0,1-1 0,-1 0 0,1 1 0,0-1 0,0 0 0,0 1 0,0-1 0,1 0 0,0 0 0,0 1 0,0-1 0,0 0 0,1 0 0,-1 0 0,4 5 0,-4-7 0,1 0 0,-1 0 0,1 0 0,0 0 0,-1 0 0,1 0 0,0-1 0,0 1 0,0-1 0,0 1 0,0-1 0,1 0 0,-1 0 0,0 0 0,0 0 0,1 0 0,-1-1 0,1 1 0,-1-1 0,1 1 0,-1-1 0,1 0 0,-1 0 0,1 0 0,-1 0 0,1-1 0,-1 1 0,0-1 0,1 1 0,-1-1 0,5-2 0,2-1 0,0 0 0,0-1 0,0 0 0,0 0 0,-1-1 0,0 0 0,0-1 0,12-13 0,2-5 0,24-38 0,-10 13 0,-35 50 6,-1-1 0,0 1 0,0 0 0,0-1 0,0 1 0,1 0-1,-1-1 1,0 1 0,0 0 0,0-1 0,1 1 0,-1 0 0,0 0 0,1-1 0,-1 1-1,0 0 1,1 0 0,-1 0 0,0-1 0,1 1 0,-1 0 0,0 0 0,1 0-1,-1 0 1,0 0 0,1 0 0,-1 0 0,1 0 0,-1 0 0,0 0 0,1 0 0,-1 0-1,0 0 1,1 0 0,-1 0 0,1 0 0,-1 0 0,0 0 0,1 0 0,-1 1 0,0-1-1,1 0 1,-1 0 0,0 0 0,1 1 0,-1-1 0,0 0 0,0 0 0,1 1-1,-1-1 1,0 0 0,0 1 0,0-1 0,1 0 0,-1 1 0,0-1 0,0 1 0,7 22-1713,-4-4-5119</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00:07.970"/>
    </inkml:context>
    <inkml:brush xml:id="br0">
      <inkml:brushProperty name="width" value="0.05" units="cm"/>
      <inkml:brushProperty name="height" value="0.05" units="cm"/>
      <inkml:brushProperty name="color" value="#FFFFFF"/>
    </inkml:brush>
  </inkml:definitions>
  <inkml:trace contextRef="#ctx0" brushRef="#br0">419 0 24575,'-43'15'0,"1"1"0,1 3 0,0 1 0,-43 29 0,67-37 0,1 0 0,0 2 0,1 0 0,-24 27 0,31-30 0,1 0 0,-1 0 0,2 0 0,-1 1 0,2 0 0,-1 0 0,2 1 0,-5 15 0,8-21 0,-1 1 0,1-1 0,1 1 0,-1-1 0,1 1 0,1-1 0,-1 1 0,1-1 0,0 0 0,1 1 0,0-1 0,0 0 0,1 0 0,3 7 0,-1-4 0,1-1 0,0 0 0,0 0 0,1 0 0,0-1 0,1 0 0,0 0 0,15 11 0,-3-6 0,0 0 0,1-1 0,1-1 0,-1-2 0,2 0 0,-1-1 0,1-1 0,28 5 0,-31-9 0,0-1 0,0-1 0,1-1 0,-1 0 0,0-2 0,0 0 0,0-2 0,0 0 0,0-1 0,-1 0 0,0-2 0,0-1 0,0 0 0,29-18 0,-36 18 0,0 0 0,-1 0 0,0-1 0,0-1 0,-1 0 0,0 0 0,-1-1 0,0 0 0,-1-1 0,0 0 0,-1 0 0,0-1 0,-1 0 0,0 0 0,-1 0 0,-1-1 0,0 1 0,0-1 0,-2 0 0,0 0 0,1-24 0,-3 29 0,-1 0 0,0 1 0,0-1 0,-1 0 0,0 0 0,0 1 0,-1-1 0,0 1 0,0 0 0,-1 0 0,0 0 0,-9-12 0,6 12 0,0 0 0,0 0 0,-1 0 0,0 1 0,-1 0 0,1 1 0,-1 0 0,0 0 0,-1 1 0,-12-5 0,-2 0-682,-34-8-1,-26 0-6143</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00:09.415"/>
    </inkml:context>
    <inkml:brush xml:id="br0">
      <inkml:brushProperty name="width" value="0.05" units="cm"/>
      <inkml:brushProperty name="height" value="0.05" units="cm"/>
      <inkml:brushProperty name="color" value="#FFFFFF"/>
    </inkml:brush>
  </inkml:definitions>
  <inkml:trace contextRef="#ctx0" brushRef="#br0">85 49 24575,'0'-3'0,"4"-4"0,0-4 0,0-3 0,-1 4 0,-1 6 0,-3 11 0,-3 10 0,-3 8 0,-3 9 0,-1 9 0,0 6 0,0 4 0,0 2 0,1-2 0,0-3 0,1-5 0,2-10-8191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00:09.727"/>
    </inkml:context>
    <inkml:brush xml:id="br0">
      <inkml:brushProperty name="width" value="0.05" units="cm"/>
      <inkml:brushProperty name="height" value="0.05" units="cm"/>
      <inkml:brushProperty name="color" value="#FFFFFF"/>
    </inkml:brush>
  </inkml:definitions>
  <inkml:trace contextRef="#ctx0" brushRef="#br0">22 83 24575,'-1'0'0,"0"0"0,0 0 0,0 0 0,0 0 0,0 0 0,0 0 0,1 0 0,-1 0 0,0 1 0,0-1 0,0 0 0,0 0 0,0 1 0,1-1 0,-1 1 0,0-1 0,0 0 0,1 1 0,-1-1 0,0 1 0,0 0 0,1-1 0,-1 2 0,0-2 0,1 1 0,0 0 0,0 0 0,0 0 0,0-1 0,0 1 0,0 0 0,0 0 0,0 0 0,0-1 0,0 1 0,1 0 0,-1 0 0,0-1 0,0 1 0,1 0 0,-1 0 0,1-1 0,0 2 0,2 2 0,-1 0 0,1-1 0,0 1 0,1-1 0,-1 0 0,1 1 0,6 3 0,-5-4 0,0-1 0,0 1 0,0-1 0,1 0 0,-1-1 0,1 1 0,0-1 0,-1 0 0,1-1 0,0 1 0,-1-1 0,1 0 0,0-1 0,-1 1 0,1-1 0,0 0 0,-1 0 0,1-1 0,-1 0 0,1 0 0,-1 0 0,0-1 0,0 1 0,0-1 0,5-4 0,1-2 0,0 0 0,0-1 0,-1 0 0,0-1 0,0 0 0,-1 0 0,-1-1 0,12-22 0,-12 22 171,-5 12 0,-8 20-1878,-3-1-5119</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00:10.678"/>
    </inkml:context>
    <inkml:brush xml:id="br0">
      <inkml:brushProperty name="width" value="0.05" units="cm"/>
      <inkml:brushProperty name="height" value="0.05" units="cm"/>
      <inkml:brushProperty name="color" value="#FFFFFF"/>
    </inkml:brush>
  </inkml:definitions>
  <inkml:trace contextRef="#ctx0" brushRef="#br0">442 121 24575,'1'-3'0,"0"-1"0,0 0 0,1 1 0,-1-1 0,1 1 0,0-1 0,0 1 0,0 0 0,4-5 0,3-6 0,-7 11 0,-1 0 0,1 0 0,-1 0 0,0 0 0,0 0 0,0-1 0,0 1 0,0 0 0,-1-1 0,0 1 0,1-5 0,-1 7 0,-1 0 0,1 0 0,0-1 0,-1 1 0,1 0 0,0 0 0,-1 0 0,1 0 0,-1 0 0,0 0 0,1 0 0,-1 0 0,0 0 0,0 0 0,0 0 0,1 0 0,-1 0 0,0 1 0,0-1 0,0 0 0,0 1 0,0-1 0,-1 1 0,1-1 0,0 1 0,0-1 0,0 1 0,0 0 0,0 0 0,-1-1 0,1 1 0,0 0 0,0 0 0,-3 0 0,-5 1 0,0-1 0,0 2 0,1-1 0,-1 1 0,0 0 0,1 1 0,-1 0 0,1 0 0,-14 8 0,-3 4 0,-38 29 0,39-26 0,2 1 0,0 1 0,1 2 0,1 0 0,2 1 0,0 0 0,1 2 0,1 0 0,2 1 0,-15 34 0,20-39 0,2 1 0,0 0 0,2 0 0,0 1 0,1-1 0,2 1 0,0 0 0,1 0 0,2 0 0,0 0 0,1 0 0,2 0 0,10 40 0,-8-47 0,0 0 0,1-1 0,0 0 0,2 0 0,0 0 0,0-1 0,1 0 0,1-1 0,0 0 0,1-1 0,0 0 0,1-1 0,0-1 0,1 0 0,0 0 0,0-1 0,1-1 0,1-1 0,-1 0 0,1-1 0,0 0 0,0-2 0,1 0 0,0 0 0,-1-2 0,1 0 0,0-1 0,0-1 0,0 0 0,0-1 0,0-1 0,0-1 0,0 0 0,18-7 0,-17 4 0,0 0 0,-1-1 0,0-1 0,0-1 0,-1 0 0,-1-2 0,1 1 0,-2-2 0,1 0 0,-2-1 0,1 0 0,-2-1 0,0 0 0,-1-1 0,0 0 0,-1-1 0,-1 0 0,0-1 0,-1 0 0,-1 0 0,-1-1 0,0 0 0,3-23 0,-2 7 0,-3 1 0,0-1 0,-3 0 0,0 0 0,-2 0 0,-8-45 0,6 62 0,0-1 0,-1 1 0,-1 0 0,-1 0 0,0 0 0,-1 1 0,-1 0 0,-1 0 0,0 1 0,-1 0 0,0 0 0,-1 1 0,-23-21 0,24 27 27,0 0-1,0 1 0,-1 0 0,0 1 1,-1 0-1,0 1 0,1 0 0,-1 1 1,-1 1-1,1 0 0,-1 0 0,-17-1 1,8 3-271,0 1 0,0 0 0,-1 2 0,1 1 1,0 1-1,-25 7 0,-22 10-6582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5:51.323"/>
    </inkml:context>
    <inkml:brush xml:id="br0">
      <inkml:brushProperty name="width" value="0.05" units="cm"/>
      <inkml:brushProperty name="height" value="0.05" units="cm"/>
      <inkml:brushProperty name="color" value="#FFFFFF"/>
    </inkml:brush>
  </inkml:definitions>
  <inkml:trace contextRef="#ctx0" brushRef="#br0">0 252 24575,'699'-24'-1311,"-354"8"861,309-6-2204,522-24 2271,-1-43-1690,-924 59 2317,-87 7 2999,-150 22-2596,-12 1-380,-6 1-207,-10 2-5841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00:11.410"/>
    </inkml:context>
    <inkml:brush xml:id="br0">
      <inkml:brushProperty name="width" value="0.05" units="cm"/>
      <inkml:brushProperty name="height" value="0.05" units="cm"/>
      <inkml:brushProperty name="color" value="#FFFFFF"/>
    </inkml:brush>
  </inkml:definitions>
  <inkml:trace contextRef="#ctx0" brushRef="#br0">75 5 24575,'0'-4'0,"-3"3"0,-1 5 0,0 7 0,-2 8 0,-1 7 0,2 6 0,-2 3 0,0 5 0,-1 2 0,0 0 0,1 3 0,3-4 0,1-3 0,2-4 0,0-5 0,1-8-8191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00:11.706"/>
    </inkml:context>
    <inkml:brush xml:id="br0">
      <inkml:brushProperty name="width" value="0.05" units="cm"/>
      <inkml:brushProperty name="height" value="0.05" units="cm"/>
      <inkml:brushProperty name="color" value="#FFFFFF"/>
    </inkml:brush>
  </inkml:definitions>
  <inkml:trace contextRef="#ctx0" brushRef="#br0">36 39 24575,'-11'-18'0,"11"16"0,0 1 0,-1 0 0,1-1 0,-1 1 0,0 0 0,1 0 0,-1-1 0,0 1 0,0 0 0,0 0 0,0 0 0,0 0 0,0 0 0,0 0 0,-1-1 0,2 2 0,-1 0 0,1 0 0,0 0 0,-1 0 0,1 0 0,0 0 0,0 0 0,-1 0 0,1 0 0,0 0 0,-1 0 0,1 0 0,0 0 0,-1 0 0,1 0 0,0 1 0,0-1 0,-1 0 0,1 0 0,0 0 0,0 0 0,-1 1 0,1-1 0,0 0 0,0 0 0,-1 0 0,1 1 0,0-1 0,0 0 0,0 0 0,0 1 0,0-1 0,-1 0 0,1 1 0,0-1 0,0 0 0,0 0 0,0 1 0,0-1 0,0 0 0,0 1 0,0 0 0,-2 13 0,2-3 0,1 1 0,0-1 0,1 0 0,0 0 0,0 0 0,6 13 0,-5-17 0,0 0 0,0 0 0,0 0 0,1 0 0,0 0 0,1-1 0,-1 1 0,1-1 0,11 10 0,-14-15 0,-1 0 0,1 0 0,0 0 0,0 0 0,0 0 0,0 0 0,0 0 0,0-1 0,0 1 0,0-1 0,1 1 0,-1-1 0,0 0 0,0 0 0,0 0 0,0 0 0,0 0 0,1 0 0,-1-1 0,0 1 0,0-1 0,0 1 0,0-1 0,0 0 0,0 0 0,0 0 0,0 0 0,0 0 0,-1 0 0,4-4 0,6-3 0,-1-1 0,-1-1 0,17-20 0,-14 15 0,-2 2 107,18-19 88,-27 30-288,1 1 0,-1 0 1,1 0-1,0-1 1,-1 1-1,1 0 0,0 0 1,0 1-1,-1-1 1,1 0-1,0 1 0,0-1 1,0 1-1,0-1 1,0 1-1,0 0 1,2 0-1,6 2-6733</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00:12.625"/>
    </inkml:context>
    <inkml:brush xml:id="br0">
      <inkml:brushProperty name="width" value="0.05" units="cm"/>
      <inkml:brushProperty name="height" value="0.05" units="cm"/>
      <inkml:brushProperty name="color" value="#FFFFFF"/>
    </inkml:brush>
  </inkml:definitions>
  <inkml:trace contextRef="#ctx0" brushRef="#br0">553 105 24575,'0'-2'0,"-1"-1"0,1 1 0,-1 0 0,0-1 0,0 1 0,0 0 0,0 0 0,0 0 0,0 0 0,-1 0 0,1 0 0,0 0 0,-1 0 0,0 1 0,-3-4 0,1 1 0,-1 1 0,1-1 0,-1 1 0,0 0 0,-8-3 0,5 3 0,0 0 0,0 1 0,0 0 0,0 1 0,0 0 0,-1 0 0,1 0 0,-1 1 0,-12 2 0,8 0 0,-1 1 0,1 0 0,-1 1 0,1 0 0,-15 8 0,0 3 0,0 0 0,2 2 0,0 1 0,-31 29 0,42-34 0,2 0 0,0 1 0,0 0 0,1 1 0,1 1 0,1 0 0,0 0 0,1 1 0,-13 31 0,20-40 0,-1 0 0,1-1 0,0 1 0,1 0 0,0 0 0,0 0 0,1 0 0,0 1 0,0-1 0,1 0 0,0 0 0,0 0 0,1 0 0,0-1 0,0 1 0,1 0 0,0-1 0,1 1 0,-1-1 0,2 0 0,-1 0 0,1-1 0,-1 1 0,2-1 0,8 8 0,-1-3 0,0 0 0,1-2 0,0 0 0,1 0 0,0-1 0,0-1 0,1-1 0,0 0 0,27 6 0,-12-5 0,1-1 0,0-2 0,0-2 0,38-1 0,-48-2 0,0 0 0,0-2 0,0-1 0,0-1 0,0 0 0,-1-2 0,0 0 0,38-21 0,-47 22 0,-1-1 0,0-1 0,-1 0 0,1 0 0,-1-1 0,-1 0 0,0-1 0,0 0 0,-1 0 0,0-1 0,-1 0 0,0 0 0,-1-1 0,0 0 0,-1 0 0,5-17 0,-6 15 0,-1 0 0,-1 0 0,0 0 0,-1 0 0,0-1 0,-1 1 0,-1 0 0,0 0 0,-1 0 0,-1 0 0,0 0 0,-1 0 0,0 0 0,-1 1 0,-1 0 0,0 0 0,0 0 0,-2 1 0,1 0 0,-2 0 0,1 1 0,-2 0 0,-12-11 0,4 6-682,-31-20-1,-20-7-6143</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3:36.487"/>
    </inkml:context>
    <inkml:brush xml:id="br0">
      <inkml:brushProperty name="width" value="0.05" units="cm"/>
      <inkml:brushProperty name="height" value="0.05" units="cm"/>
      <inkml:brushProperty name="color" value="#FFFFFF"/>
    </inkml:brush>
  </inkml:definitions>
  <inkml:trace contextRef="#ctx0" brushRef="#br0">0 0 24575,'0'0'0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3:46.751"/>
    </inkml:context>
    <inkml:brush xml:id="br0">
      <inkml:brushProperty name="width" value="0.05" units="cm"/>
      <inkml:brushProperty name="height" value="0.05" units="cm"/>
      <inkml:brushProperty name="color" value="#FFFFFF"/>
    </inkml:brush>
  </inkml:definitions>
  <inkml:trace contextRef="#ctx0" brushRef="#br0">700 1065 24575,'0'-1'0,"0"0"0,0 0 0,0 0 0,1 0 0,-1 0 0,0 0 0,-1 0 0,1 0 0,0 0 0,0 0 0,0 0 0,-1 0 0,1 0 0,0 0 0,-1 0 0,1 0 0,-1 0 0,1 0 0,-1 0 0,0 0 0,1 0 0,-1 0 0,0 1 0,1-1 0,-1 0 0,0 0 0,0 1 0,0-1 0,0 1 0,0-1 0,0 1 0,0-1 0,0 1 0,0-1 0,0 1 0,0 0 0,0 0 0,0 0 0,0-1 0,0 1 0,0 0 0,0 0 0,0 0 0,0 1 0,0-1 0,0 0 0,-2 1 0,-1 0 0,0 0 0,0 1 0,0-1 0,0 1 0,1 0 0,-1 0 0,0 1 0,1-1 0,-1 1 0,-5 6 0,0 2 0,1 1 0,-1 0 0,2 0 0,0 1 0,0 0 0,2 0 0,-8 23 0,4-3 0,1 1 0,-4 37 0,-17 332 0,29 4 0,18-50 0,1 35 0,-19-190 0,-38 281 0,-46 135 0,45-172 0,23 2 0,3-44 0,-114 779 0,95-994 0,-70 326 0,83-433 0,10-42 0,-1 1 0,-20 46 0,27-77 0,0 0 0,0 0 0,1 0 0,0 0 0,0 1 0,1-1 0,1 19 0,12 77 0,-3-30 0,-6-25 0,-2-20 0,9 50 0,8 34 0,-13-86 0,-2 0 0,-2 0 0,-2 49 0,0-19 0,-1-29 0,-6 36 0,-1 25 0,0 48 0,-1 18 0,10-154 0,0-1 0,0 1 0,0-1 0,1 0 0,-1 1 0,0-1 0,1 1 0,0-1 0,-1 0 0,1 1 0,0-1 0,0 0 0,0 0 0,1 0 0,-1 0 0,3 4 0,-2-5 0,1 1 0,-1 0 0,0-1 0,1 0 0,-1 0 0,1 0 0,0 0 0,-1 0 0,1 0 0,0-1 0,0 1 0,-1-1 0,1 0 0,4 0 0,358-9 0,-327 7 0,1878-96-1964,-1071 47 488,475-23-1407,-758 51 2883,733-35 0,-1-21 0,2498-166 0,-2071 146 0,678-31 0,-1629 98 0,1234-38 0,1042 49-1343,-2650 23 1262,461-4 3362,-768 1-1082,153-22 0,-236 22-2187,0 0 0,1-1 1,-1 1-1,0-2 0,0 1 0,10-6 0,-14 7-12,-1 0-1,0 0 1,1 0-1,-1 0 0,0 0 1,0-1-1,0 1 1,0 0-1,0-1 1,0 1-1,0-1 0,0 1 1,0-1-1,-1 1 1,1-1-1,-1 0 1,1 1-1,-1-1 0,0 0 1,1 0-1,-1 1 1,0-1-1,0 0 1,0 0-1,0 1 0,-1-1 1,1 0-1,0 1 1,-2-3-1,-42-130 1,34 85 0,2-1 0,3 0 0,1 0 0,4-52 0,26-205 0,-11 167 0,21-576-184,-36-2-108,-2 325 228,2 237 64,-5-509 0,-33 1 0,-78-338 0,94 813 270,1-285 0,21 424-270,6-196 0,-1 190 0,1 1 0,21-78 0,77-237 0,-67 250 0,42-165 0,-65 198 0,-4-2 0,-3 1 0,-9-147 0,0 210 0,0 1 0,-1-1 0,-2 1 0,-10-30 0,14 51 0,0 1 0,0 0 0,0-1 0,-1 1 0,1 0 0,-1 0 0,1 0 0,-1 0 0,0 0 0,0 0 0,0 1 0,0-1 0,0 1 0,-1-1 0,1 1 0,0 0 0,0 0 0,-1 0 0,1 0 0,-1 0 0,1 1 0,-1-1 0,0 1 0,1-1 0,-1 1 0,1 0 0,-4 0 0,-8 1 0,0 0 0,0 1 0,-25 6 0,22-4 0,-813 112-718,-8-72-468,631-35 989,-2798 70-3578,1968-58 3360,-2321 24 415,3032-42 0,-1484 30 0,861-14 0,-1876 64-927,2500-71 1064,-950 32-68,-753 62 912,1927-99-1059,-877 64 1047,327-11 3116,556-51-3866,-425 38 617,498-46-836,-181 15 0,79-1 0,-59 29 0,140-33 0,-5-1 0,-79 6 0,127-16 0,-92 18 0,62-12 0,-1 2 0,-52 22 0,34-12 0,-123 41 0,168-57-76,0 0 1,0 0-1,0 1 0,1-1 0,-1 1 0,1 0 0,-1 0 0,1 0 1,0 1-1,0-1 0,0 1 0,1-1 0,-1 1 0,1 0 1,0 0-1,0 0 0,-2 6 0,-2 3-6750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33.618"/>
    </inkml:context>
    <inkml:brush xml:id="br0">
      <inkml:brushProperty name="width" value="0.05" units="cm"/>
      <inkml:brushProperty name="height" value="0.05" units="cm"/>
      <inkml:brushProperty name="color" value="#FFFFFF"/>
    </inkml:brush>
  </inkml:definitions>
  <inkml:trace contextRef="#ctx0" brushRef="#br0">87 204 24575,'-1'-8'0,"-1"0"0,0 0 0,0 0 0,-1 0 0,0 0 0,0 1 0,0-1 0,-1 1 0,-1 0 0,-4-7 0,-1-2 0,-1-1 0,7 14 0,2-1 0,-1 0 0,0 1 0,1-1 0,-1 0 0,1-1 0,1 1 0,-1 0 0,0 0 0,1-1 0,0 1 0,-1-8 0,2 11 0,1 0 0,-1 0 0,1 0 0,-1 0 0,1 0 0,0 0 0,0 0 0,-1 0 0,1 0 0,0 0 0,0 1 0,0-1 0,0 0 0,0 1 0,0-1 0,0 0 0,0 1 0,0 0 0,0-1 0,0 1 0,0-1 0,0 1 0,0 0 0,1 0 0,1 0 0,32-2 0,8 5 0,61 14 0,21 1 0,-117-17 0,1-1 0,-1 1 0,1 1 0,-1 0 0,12 4 0,-17-5 0,-1 0 0,1 1 0,0-1 0,-1 1 0,0 0 0,1 0 0,-1-1 0,0 1 0,0 1 0,0-1 0,0 0 0,-1 1 0,1-1 0,0 1 0,-1-1 0,0 1 0,0-1 0,1 1 0,-1 3 0,8 30 0,-2 1 0,3 71 0,-6-58 0,3 23 0,12 232 0,-21-229 0,3 80 0,0-141 0,1 0 0,1 0 0,0-1 0,1 1 0,0-1 0,1 0 0,1 0 0,7 14 0,-7-21 0,-1 1 0,1-1 0,0 0 0,1-1 0,8 8 0,11 10 0,-26-23 0,1-1 0,-1 1 0,0-1 0,1 1 0,-1-1 0,0 1 0,0-1 0,1 0 0,-1 1 0,0 0 0,0-1 0,0 1 0,0-1 0,0 1 0,0-1 0,0 1 0,0-1 0,0 1 0,0-1 0,0 1 0,0-1 0,0 1 0,0 0 0,0-1 0,0 1 0,0-1 0,-1 1 0,1-1 0,0 1 0,0-1 0,-1 0 0,1 1 0,0-1 0,-1 1 0,1-1 0,-1 1 0,1-1 0,0 0 0,-1 1 0,1-1 0,-1 0 0,1 0 0,-1 1 0,1-1 0,-1 0 0,1 0 0,-1 0 0,0 1 0,-31 10 0,27-9 0,-244 53-1159,242-54 953,-74 14-6620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02.623"/>
    </inkml:context>
    <inkml:brush xml:id="br0">
      <inkml:brushProperty name="width" value="0.05" units="cm"/>
      <inkml:brushProperty name="height" value="0.05" units="cm"/>
      <inkml:brushProperty name="color" value="#FFFFFF"/>
    </inkml:brush>
  </inkml:definitions>
  <inkml:trace contextRef="#ctx0" brushRef="#br0">27 29 24575,'-19'-12'0,"11"8"0,26 5 0,84 9 0,123-3 0,104-20 0,-171 1-1365,-100 6-5461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02.856"/>
    </inkml:context>
    <inkml:brush xml:id="br0">
      <inkml:brushProperty name="width" value="0.05" units="cm"/>
      <inkml:brushProperty name="height" value="0.05" units="cm"/>
      <inkml:brushProperty name="color" value="#FFFFFF"/>
    </inkml:brush>
  </inkml:definitions>
  <inkml:trace contextRef="#ctx0" brushRef="#br0">242 14 24575,'-16'-8'0,"7"3"0,8 6 0,3 3 0,13 20 0,-1 0 0,-1 2 0,-1-1 0,-2 2 0,0-1 0,-2 2 0,-1-1 0,6 48 0,-11-53 0,-1-1 0,-1 1 0,-1 0 0,-1-1 0,0 1 0,-2-1 0,0 0 0,-2 0 0,0 0 0,-2-1 0,-19 39 0,9-30-195,-1 0 0,-2-1 0,0-1 0,-2-1 0,-1-1 0,-39 31 0,-11 3-6631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00.923"/>
    </inkml:context>
    <inkml:brush xml:id="br0">
      <inkml:brushProperty name="width" value="0.05" units="cm"/>
      <inkml:brushProperty name="height" value="0.05" units="cm"/>
      <inkml:brushProperty name="color" value="#FFFFFF"/>
    </inkml:brush>
  </inkml:definitions>
  <inkml:trace contextRef="#ctx0" brushRef="#br0">57 422 24575,'-3'0'0,"-4"0"0,-4-3 0,-4-1 0,2-3 0,5-3 0,11-10 0,14-4 0,16-4 0,22-4 0,19-3 0,17-1 0,14-1 0,8-3 0,3-2 0,1 4 0,-7 2 0,-23 7-8191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01.157"/>
    </inkml:context>
    <inkml:brush xml:id="br0">
      <inkml:brushProperty name="width" value="0.05" units="cm"/>
      <inkml:brushProperty name="height" value="0.05" units="cm"/>
      <inkml:brushProperty name="color" value="#FFFFFF"/>
    </inkml:brush>
  </inkml:definitions>
  <inkml:trace contextRef="#ctx0" brushRef="#br0">9 54 24575,'-1'0'0,"1"0"0,0 0 0,0 0 0,-1 0 0,1 0 0,0 0 0,-1 0 0,1 0 0,0 0 0,-1 0 0,1 0 0,0 0 0,0-1 0,-1 1 0,1 0 0,0 0 0,0 0 0,-1 0 0,1-1 0,0 1 0,0 0 0,-1 0 0,1-1 0,0 1 0,0 0 0,0 0 0,0-1 0,-1 1 0,1 0 0,0 0 0,0-1 0,0 1 0,0 0 0,0-1 0,0 1 0,0 0 0,0 0 0,0-1 0,0 1 0,0 0 0,0-1 0,0 1 0,0 0 0,0-1 0,0 1 0,0 0 0,0 0 0,0-1 0,0 1 0,1 0 0,-1-1 0,0 1 0,0 0 0,0 0 0,0-1 0,1 1 0,11-16 0,-6 12 0,0 1 0,-1 0 0,1 0 0,0 1 0,1 0 0,-1 0 0,0 0 0,1 1 0,-1-1 0,0 2 0,1-1 0,0 1 0,-1 0 0,1 0 0,-1 1 0,10 1 0,3 2 0,-1 0 0,0 2 0,0-1 0,26 14 0,-27-11 0,1 1 0,-1 1 0,-1 1 0,0 0 0,-1 1 0,0 0 0,19 22 0,-28-28 0,-1 0 0,-1 1 0,1-1 0,-1 1 0,0 0 0,-1 0 0,1 0 0,-1 1 0,-1-1 0,0 1 0,0 0 0,0-1 0,-1 1 0,0 0 0,0 0 0,-1 0 0,0 0 0,-1 0 0,1 0 0,-5 15 0,-11 22-1365,-4-5-5461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5:52.300"/>
    </inkml:context>
    <inkml:brush xml:id="br0">
      <inkml:brushProperty name="width" value="0.05" units="cm"/>
      <inkml:brushProperty name="height" value="0.05" units="cm"/>
      <inkml:brushProperty name="color" value="#FFFFFF"/>
    </inkml:brush>
  </inkml:definitions>
  <inkml:trace contextRef="#ctx0" brushRef="#br0">1 343 24575,'-1'-6'0,"3"-2"0,12 5 0,193-8 0,-77 6 0,827-44-1211,1364-88-3925,-1283 23 5415,-1016 110-37,27-2 2017,-46 7-1975,-4 0-968,-8 2-3540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01.453"/>
    </inkml:context>
    <inkml:brush xml:id="br0">
      <inkml:brushProperty name="width" value="0.05" units="cm"/>
      <inkml:brushProperty name="height" value="0.05" units="cm"/>
      <inkml:brushProperty name="color" value="#FFFFFF"/>
    </inkml:brush>
  </inkml:definitions>
  <inkml:trace contextRef="#ctx0" brushRef="#br0">16 168 24575,'-3'0'0,"-1"3"0,-3 1 0,6 0 0,9-1 0,16-4 0,19-4 0,18-6 0,21-6 0,17-4 0,18-1 0,10 0 0,2 1 0,-2 3 0,-7 2 0,-15 1 0,-25 3-8191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01.690"/>
    </inkml:context>
    <inkml:brush xml:id="br0">
      <inkml:brushProperty name="width" value="0.05" units="cm"/>
      <inkml:brushProperty name="height" value="0.05" units="cm"/>
      <inkml:brushProperty name="color" value="#FFFFFF"/>
    </inkml:brush>
  </inkml:definitions>
  <inkml:trace contextRef="#ctx0" brushRef="#br0">7 23 24575,'0'0'0,"-1"-1"0,1 1 0,-1 0 0,1-1 0,-1 1 0,1 0 0,0-1 0,-1 1 0,1-1 0,0 1 0,-1-1 0,1 1 0,0-1 0,-1 1 0,1-1 0,0 1 0,0-1 0,0 1 0,0-1 0,-1 0 0,1 1 0,0-1 0,0 1 0,0-1 0,0 1 0,0-1 0,0 0 0,1 1 0,-1-2 0,1 2 0,-1-1 0,1 1 0,0-1 0,0 1 0,-1-1 0,1 1 0,0-1 0,0 1 0,0-1 0,0 1 0,0 0 0,-1 0 0,1 0 0,0-1 0,0 1 0,1 0 0,5 0 0,0 0 0,0 0 0,-1 0 0,10 3 0,24 7 0,1 3 0,43 19 0,75 43 0,-150-70 0,14 5 0,34 25 0,-52-32 0,0 0 0,-1 1 0,1 0 0,-1-1 0,0 1 0,-1 1 0,1-1 0,-1 1 0,1-1 0,-1 1 0,-1 0 0,1 0 0,2 8 0,-4-9 0,-1 0 0,0 0 0,0 0 0,0 0 0,0 0 0,0 0 0,-1 0 0,0 0 0,0 0 0,0 0 0,0 0 0,-1 0 0,0-1 0,1 1 0,-1 0 0,0-1 0,-1 0 0,1 1 0,-1-1 0,-5 5 0,-6 7 0,-1-1 0,-30 21 0,-21 9-1365,0-5-5461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02.016"/>
    </inkml:context>
    <inkml:brush xml:id="br0">
      <inkml:brushProperty name="width" value="0.05" units="cm"/>
      <inkml:brushProperty name="height" value="0.05" units="cm"/>
      <inkml:brushProperty name="color" value="#FFFFFF"/>
    </inkml:brush>
  </inkml:definitions>
  <inkml:trace contextRef="#ctx0" brushRef="#br0">8 215 24575,'-4'-13'0,"4"12"0,-1 0 0,1 1 0,0-1 0,-1 0 0,1 1 0,0-1 0,0 0 0,-1 0 0,1 1 0,0-1 0,0 0 0,0 0 0,0 0 0,0 1 0,0-1 0,0 0 0,0 0 0,0 0 0,1 1 0,-1-1 0,0 0 0,0 1 0,1-1 0,-1 0 0,0 0 0,1 1 0,-1-1 0,2-1 0,0-1 0,1 0 0,0 0 0,0 1 0,1-1 0,-1 1 0,0-1 0,1 1 0,0 0 0,-1 0 0,1 1 0,5-3 0,51-11 0,-41 11 0,532-93-85,-393 72-1195,-112 18-5546</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02.263"/>
    </inkml:context>
    <inkml:brush xml:id="br0">
      <inkml:brushProperty name="width" value="0.05" units="cm"/>
      <inkml:brushProperty name="height" value="0.05" units="cm"/>
      <inkml:brushProperty name="color" value="#FFFFFF"/>
    </inkml:brush>
  </inkml:definitions>
  <inkml:trace contextRef="#ctx0" brushRef="#br0">0 73 24575,'0'-3'0,"0"0"0,1 0 0,-1 0 0,1 0 0,-1 0 0,1 1 0,0-1 0,0 0 0,0 0 0,0 1 0,0-1 0,1 0 0,-1 1 0,1-1 0,0 1 0,0 0 0,0 0 0,0 0 0,0 0 0,0 0 0,1 0 0,-1 0 0,0 1 0,1-1 0,0 1 0,-1-1 0,1 1 0,0 0 0,0 0 0,-1 0 0,1 1 0,5-1 0,4-1 0,-1 1 0,0 1 0,1 0 0,-1 0 0,0 1 0,0 0 0,17 5 0,-4 2 0,0 0 0,-1 1 0,0 1 0,42 27 0,-22-9 0,55 48 0,-90-69 0,-1-1 0,0 1 0,0 1 0,-1-1 0,9 13 0,-13-17 0,-1 0 0,1-1 0,-1 1 0,0 0 0,0 0 0,0 0 0,0 0 0,-1 0 0,1 0 0,-1 1 0,0-1 0,0 0 0,0 0 0,0 0 0,0 0 0,-1 0 0,1 1 0,-1-1 0,0 0 0,0 0 0,-2 4 0,-2 3 47,-1-1 0,0 0 0,-1 0-1,1 0 1,-2-1 0,-13 13 0,-55 40-919,56-46 51,-35 26-6005</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04.187"/>
    </inkml:context>
    <inkml:brush xml:id="br0">
      <inkml:brushProperty name="width" value="0.05" units="cm"/>
      <inkml:brushProperty name="height" value="0.05" units="cm"/>
      <inkml:brushProperty name="color" value="#FFFFFF"/>
    </inkml:brush>
  </inkml:definitions>
  <inkml:trace contextRef="#ctx0" brushRef="#br0">0 1414 24575,'377'-20'0,"-208"8"0,463-25-1378,622-42-2504,114-34 348,-256 21 1479,1686-124 808,-1147 90 922,3171-185 325,-3228 242 646,1169-68 839,-1700 72 4909,-778 43-3170,138-29-2548,-161 19-680,-234 29 4,-7 1 0,0-1 0,0 0 0,35-11 0,-46 8-1365</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05.308"/>
    </inkml:context>
    <inkml:brush xml:id="br0">
      <inkml:brushProperty name="width" value="0.05" units="cm"/>
      <inkml:brushProperty name="height" value="0.05" units="cm"/>
      <inkml:brushProperty name="color" value="#FFFFFF"/>
    </inkml:brush>
  </inkml:definitions>
  <inkml:trace contextRef="#ctx0" brushRef="#br0">1 579 24575,'66'0'-10,"1475"-14"-2811,1617-112-5602,-1373 47 5380,2034-60 1839,3 48 322,-856 66 1096,-4 23 134,-2579 2-317,1841-31 3796,-2148 28-3540,372-31 5052,-404 26-4335,-43 8-926,-1 0-1,1 0 1,-1 0 0,1 0-1,0-1 1,-1 1 0,1 0-1,-1 0 1,1 0-1,-1-1 1,1 1 0,-1 0-1,1-1 1,-1 1 0,1 0-1,-1-1 1,1 1-1,-1-1 1,1 1 0,-1 0-1,0-1 1,1 1 0,-1-2-1,-8-4 961,-22-1-978,-5 1-5879</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06.554"/>
    </inkml:context>
    <inkml:brush xml:id="br0">
      <inkml:brushProperty name="width" value="0.05" units="cm"/>
      <inkml:brushProperty name="height" value="0.05" units="cm"/>
      <inkml:brushProperty name="color" value="#FFFFFF"/>
    </inkml:brush>
  </inkml:definitions>
  <inkml:trace contextRef="#ctx0" brushRef="#br0">0 582 24575,'299'8'30,"-50"0"-181,2019-56-7582,140-113 3399,-712 43 2124,5588-152 225,-2264 355 1985,-4591-68 203,775 27 1738,-4-28-71,-1039-17 1153,171-24-1,-323 23-2848,-3 2 93,1-1 0,-1 0 0,1 0 0,-1-1 1,0 0-1,0 0 0,8-4 0,-7-1-4445</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09.690"/>
    </inkml:context>
    <inkml:brush xml:id="br0">
      <inkml:brushProperty name="width" value="0.05" units="cm"/>
      <inkml:brushProperty name="height" value="0.05" units="cm"/>
      <inkml:brushProperty name="color" value="#FFFFFF"/>
    </inkml:brush>
  </inkml:definitions>
  <inkml:trace contextRef="#ctx0" brushRef="#br0">0 27 24575,'309'1'0,"354"-2"0,-323-16 0,-333 16 108,-5 2-206,0-1-1,0 0 1,0-1 0,-1 1 0,1 0 0,0 0-1,0-1 1,0 0 0,-1 1 0,1-1 0,0 0 0,0 1-1,-1-1 1,3-2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11.592"/>
    </inkml:context>
    <inkml:brush xml:id="br0">
      <inkml:brushProperty name="width" value="0.05" units="cm"/>
      <inkml:brushProperty name="height" value="0.05" units="cm"/>
      <inkml:brushProperty name="color" value="#FFFFFF"/>
    </inkml:brush>
  </inkml:definitions>
  <inkml:trace contextRef="#ctx0" brushRef="#br0">174 73 24575,'0'-64'0,"0"64"0,0-1 0,0 1 0,0 0 0,0-1 0,0 1 0,0 0 0,0-1 0,0 1 0,0 0 0,0 0 0,0-1 0,0 1 0,0 0 0,0-1 0,-1 1 0,1 0 0,0 0 0,0-1 0,0 1 0,0 0 0,-1 0 0,1-1 0,0 1 0,0 0 0,0 0 0,-1-1 0,1 1 0,0 0 0,0 0 0,-1 0 0,-4 7 0,-2 17 0,7-12 0,-1-1 0,1 1 0,1-1 0,0 0 0,1 1 0,0-1 0,1 0 0,5 16 0,5 5 0,25 44 0,-32-64 0,-1-4 0,-1 0 0,0 1 0,-1 0 0,0 0 0,0 0 0,-1 0 0,0 0 0,-1 0 0,1 17 0,-2-20 0,-1 1 0,0-1 0,0 1 0,0-1 0,-1 1 0,0-1 0,-1 0 0,1 0 0,-1 0 0,0 0 0,-1 0 0,1-1 0,-1 1 0,-7 6 0,1 0 0,-1 0 0,0-1 0,-1-1 0,0 0 0,-1-1 0,0 0 0,0-1 0,-1 0 0,0-1 0,-18 6 0,30-12 0,0 0 0,0-1 0,0 1 0,0-1 0,-1 0 0,1 1 0,0-1 0,0 0 0,-1 0 0,1 0 0,0-1 0,0 1 0,0 0 0,-1-1 0,1 0 0,0 1 0,0-1 0,0 0 0,0 0 0,0 0 0,0 0 0,0 0 0,1-1 0,-4-2 0,4 2 0,-1 0 0,1 0 0,0 0 0,0-1 0,1 1 0,-1 0 0,0 0 0,1-1 0,0 1 0,-1 0 0,1-1 0,0 1 0,0 0 0,0-1 0,0 1 0,1 0 0,-1-1 0,1 1 0,-1 0 0,1-1 0,0 1 0,0 0 0,1-3 0,0 2 0,-1 0 0,1-1 0,0 1 0,0 0 0,0 0 0,0 0 0,0 0 0,1 1 0,-1-1 0,1 0 0,0 1 0,0 0 0,0 0 0,0 0 0,0 0 0,0 0 0,1 1 0,-1-1 0,0 1 0,1 0 0,-1 0 0,5-1 0,-3 2 0,0 0 0,-1 0 0,1 0 0,-1 0 0,1 1 0,-1 0 0,1 0 0,-1 0 0,0 1 0,1-1 0,-1 1 0,0 0 0,0 0 0,0 0 0,0 1 0,0 0 0,5 5 0,6 7 56,-1 1-1,-1 1 0,0 0 1,-1 1-1,19 37 0,-20-32-479,2-1 0,1-1-1,25 31 1,-21-33-6402</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12.044"/>
    </inkml:context>
    <inkml:brush xml:id="br0">
      <inkml:brushProperty name="width" value="0.05" units="cm"/>
      <inkml:brushProperty name="height" value="0.05" units="cm"/>
      <inkml:brushProperty name="color" value="#FFFFFF"/>
    </inkml:brush>
  </inkml:definitions>
  <inkml:trace contextRef="#ctx0" brushRef="#br0">228 11 24575,'-1'-1'0,"0"0"0,1 0 0,-1 1 0,0-1 0,0 0 0,0 1 0,1-1 0,-1 0 0,0 1 0,0-1 0,0 1 0,0-1 0,0 1 0,0 0 0,0-1 0,-1 1 0,2 0 0,-1 1 0,1-1 0,0 0 0,0 1 0,0-1 0,-1 1 0,1-1 0,0 0 0,0 1 0,0-1 0,0 1 0,0-1 0,0 0 0,0 1 0,0-1 0,0 1 0,0-1 0,0 0 0,0 1 0,0-1 0,0 1 0,0-1 0,0 1 0,1-1 0,-1 1 0,16 38 0,-14-34 0,13 31 0,-1 1 0,-2 1 0,9 51 0,-17-66 0,-1-1 0,-1 1 0,-1 0 0,0 0 0,-2 0 0,-1 0 0,-6 25 0,6-38-42,-1 0-1,0 0 0,0 0 1,-1-1-1,-1 1 0,1-1 1,-2 0-1,1 0 0,-1-1 1,-1 0-1,1 0 0,-1 0 1,-1-1-1,1 0 0,-1 0 1,0-1-1,-1 0 0,0-1 1,0 0-1,0 0 0,0 0 1,-1-1-1,0-1 0,1 0 1,-2 0-1,1-1 0,0 0 1,0-1-1,0 0 0,-1-1 1,-14-1-1,-12-1-6783</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5:53.312"/>
    </inkml:context>
    <inkml:brush xml:id="br0">
      <inkml:brushProperty name="width" value="0.05" units="cm"/>
      <inkml:brushProperty name="height" value="0.05" units="cm"/>
      <inkml:brushProperty name="color" value="#FFFFFF"/>
    </inkml:brush>
  </inkml:definitions>
  <inkml:trace contextRef="#ctx0" brushRef="#br0">1 175 24575,'106'-7'0,"-26"0"0,1179-29-3050,-221 9 344,-133-14 1132,-63 2 1691,-431 30 1241,-140 11 3126,-260-4-3478,-23-3-2073,-2 1-5692</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12.217"/>
    </inkml:context>
    <inkml:brush xml:id="br0">
      <inkml:brushProperty name="width" value="0.05" units="cm"/>
      <inkml:brushProperty name="height" value="0.05" units="cm"/>
      <inkml:brushProperty name="color" value="#FFFFFF"/>
    </inkml:brush>
  </inkml:definitions>
  <inkml:trace contextRef="#ctx0" brushRef="#br0">26 0 24575,'-3'0'0,"-4"0"0,-2 3 0,2 4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12.608"/>
    </inkml:context>
    <inkml:brush xml:id="br0">
      <inkml:brushProperty name="width" value="0.05" units="cm"/>
      <inkml:brushProperty name="height" value="0.05" units="cm"/>
      <inkml:brushProperty name="color" value="#FFFFFF"/>
    </inkml:brush>
  </inkml:definitions>
  <inkml:trace contextRef="#ctx0" brushRef="#br0">204 234 24575,'8'-9'0,"-1"0"0,0 0 0,0-1 0,-1 0 0,0 0 0,-1-1 0,0 1 0,0-1 0,-1 0 0,-1 0 0,0-1 0,-1 1 0,0-1 0,1-17 0,-3 27 0,0 0 0,0-1 0,0 1 0,0 0 0,0 0 0,0-1 0,-1 1 0,1 0 0,-1 0 0,1 0 0,-1 0 0,0 0 0,0-1 0,0 2 0,0-1 0,-1 0 0,1 0 0,0 0 0,-1 0 0,1 1 0,-1-1 0,1 1 0,-1-1 0,0 1 0,0 0 0,0-1 0,0 1 0,0 0 0,0 0 0,0 0 0,0 1 0,0-1 0,0 1 0,-1-1 0,1 1 0,0-1 0,0 1 0,-1 0 0,1 0 0,-3 1 0,-3-1 0,0 1 0,0 0 0,0 1 0,0 0 0,0 0 0,0 0 0,0 1 0,1 1 0,0-1 0,-8 6 0,7-4 0,0 1 0,1-1 0,0 2 0,0-1 0,0 1 0,1 0 0,0 1 0,0-1 0,1 1 0,0 0 0,-7 16 0,10-18 0,0 0 0,0-1 0,1 1 0,0 0 0,0 1 0,0-1 0,1 0 0,0 0 0,0 0 0,0 0 0,1 0 0,0 0 0,0 0 0,1 0 0,-1 0 0,1 0 0,1 0 0,-1-1 0,4 7 0,5 4 0,0-1 0,2 0 0,-1 0 0,2-1 0,0-1 0,28 21 0,11 11 0,-50-43 0,-1 0 0,0 0 0,0 0 0,0 0 0,0 0 0,-1 1 0,1-1 0,-1 0 0,1 1 0,-1-1 0,0 1 0,0 0 0,1 3 0,-2-4 0,0-1 0,0 0 0,0 1 0,-1-1 0,1 1 0,-1-1 0,1 0 0,-1 1 0,1-1 0,-1 0 0,0 0 0,1 1 0,-1-1 0,0 0 0,0 0 0,0 0 0,0 0 0,0 0 0,0 0 0,0 0 0,0 0 0,-1-1 0,1 1 0,0 0 0,0-1 0,-1 1 0,1-1 0,-3 1 0,-13 5-151,0-2-1,0 0 0,0 0 0,-1-2 1,1 0-1,-1-1 0,1-1 1,-25-3-1,4-1-6674</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12.983"/>
    </inkml:context>
    <inkml:brush xml:id="br0">
      <inkml:brushProperty name="width" value="0.05" units="cm"/>
      <inkml:brushProperty name="height" value="0.05" units="cm"/>
      <inkml:brushProperty name="color" value="#FFFFFF"/>
    </inkml:brush>
  </inkml:definitions>
  <inkml:trace contextRef="#ctx0" brushRef="#br0">114 48 24575,'0'-2'0,"0"0"0,0 0 0,0 0 0,-1 0 0,1 0 0,0 0 0,-1 0 0,1 1 0,-1-1 0,0 0 0,0 0 0,1 0 0,-1 1 0,0-1 0,-1 1 0,1-1 0,0 1 0,0-1 0,-1 1 0,1-1 0,0 1 0,-1 0 0,0 0 0,1 0 0,-1 0 0,1 0 0,-1 0 0,0 0 0,0 1 0,0-1 0,1 0 0,-1 1 0,0 0 0,0-1 0,0 1 0,0 0 0,0 0 0,0 0 0,0 0 0,0 1 0,0-1 0,1 0 0,-1 1 0,0-1 0,0 1 0,0 0 0,0-1 0,1 1 0,-1 0 0,0 0 0,1 0 0,-1 1 0,1-1 0,-1 0 0,1 0 0,0 1 0,-1-1 0,-1 4 0,-1 1 0,1 0 0,-1 1 0,1-1 0,0 1 0,1 0 0,-1 0 0,1 0 0,1 0 0,-2 12 0,1 9 0,1 33 0,1-44 0,0-2 0,1 0 0,0 0 0,1 0 0,0 0 0,6 16 0,-7-27 0,1-1 0,-1 1 0,1-1 0,0 0 0,-1 0 0,1 0 0,1 0 0,-1 0 0,0 0 0,1 0 0,4 4 0,-5-6 0,0 0 0,0 0 0,1 0 0,-1 0 0,0 0 0,0 0 0,1-1 0,-1 1 0,0-1 0,1 1 0,-1-1 0,1 0 0,-1 0 0,1 0 0,-1 0 0,0-1 0,1 1 0,-1 0 0,4-2 0,-2 0 0,0 0 0,0 0 0,0 0 0,0-1 0,0 1 0,-1-1 0,1 0 0,-1 0 0,0 0 0,0-1 0,0 1 0,-1-1 0,1 1 0,-1-1 0,0 0 0,1 0 0,-2 0 0,1 0 0,0 0 0,0-7 0,1 0 0,0 0 0,-1 0 0,0 0 0,-1-1 0,0 1 0,-2-23 0,-1 21-124,0 0 0,-1 0 0,0 0 0,-1 1 0,0-1 0,-1 1-1,-1 0 1,0 0 0,0 1 0,-15-20 0,10 19-6702</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13.373"/>
    </inkml:context>
    <inkml:brush xml:id="br0">
      <inkml:brushProperty name="width" value="0.05" units="cm"/>
      <inkml:brushProperty name="height" value="0.05" units="cm"/>
      <inkml:brushProperty name="color" value="#FFFFFF"/>
    </inkml:brush>
  </inkml:definitions>
  <inkml:trace contextRef="#ctx0" brushRef="#br0">1 83 24575,'-1'-13'0,"2"-31"0,-1 43 0,0 0 0,0 0 0,0 0 0,1-1 0,-1 1 0,0 0 0,1 0 0,-1 0 0,0 0 0,1 0 0,0 0 0,-1 0 0,1 0 0,-1 0 0,1 0 0,0 0 0,0 0 0,0 1 0,-1-1 0,1 0 0,0 0 0,0 1 0,0-1 0,0 1 0,0-1 0,0 1 0,0-1 0,1 1 0,0-1 0,0 1 0,-1 1 0,1-1 0,0 0 0,-1 1 0,1-1 0,-1 1 0,1-1 0,-1 1 0,1 0 0,-1 0 0,1 0 0,-1 0 0,0 0 0,0 0 0,1 0 0,-1 0 0,0 0 0,0 1 0,0-1 0,0 0 0,1 2 0,17 33 0,-7-6 0,-1 0 0,-2 0 0,-1 1 0,-1 0 0,-2 0 0,-1 1 0,-2-1 0,-2 56 0,3-110 0,1 1 0,1 0 0,1 0 0,2 1 0,0-1 0,0 2 0,2-1 0,1 1 0,0 1 0,2 0 0,0 0 0,25-26 0,-33 40 0,0 1 0,0 0 0,1 0 0,-1 0 0,1 0 0,0 1 0,0 0 0,0 0 0,0 1 0,0 0 0,8-2 0,-11 3 0,-1 1 0,1 0 0,0 0 0,0 0 0,-1 0 0,1 0 0,0 1 0,-1-1 0,1 1 0,-1 0 0,1-1 0,0 1 0,-1 0 0,0 1 0,1-1 0,-1 0 0,0 1 0,1-1 0,-1 1 0,0 0 0,0 0 0,0 0 0,-1 0 0,1 0 0,0 0 0,-1 0 0,1 0 0,-1 1 0,2 3 0,2 6-195,0 0 0,-1 0 0,-1 0 0,0 0 0,0 1 0,1 23 0,-3-14-6631</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13.916"/>
    </inkml:context>
    <inkml:brush xml:id="br0">
      <inkml:brushProperty name="width" value="0.05" units="cm"/>
      <inkml:brushProperty name="height" value="0.05" units="cm"/>
      <inkml:brushProperty name="color" value="#FFFFFF"/>
    </inkml:brush>
  </inkml:definitions>
  <inkml:trace contextRef="#ctx0" brushRef="#br0">1 53 24575,'6'-6'0,"1"0"0,0 1 0,1 0 0,-1 1 0,1 0 0,0 0 0,0 0 0,0 1 0,1 0 0,-1 1 0,1 0 0,0 0 0,-1 1 0,1 0 0,0 1 0,0-1 0,10 2 0,-4 1 0,0-1 0,0 2 0,1 0 0,-2 1 0,1 0 0,0 1 0,-1 1 0,0 0 0,14 9 0,-25-13 0,0-1 0,0 1 0,-1 0 0,1-1 0,0 1 0,-1 1 0,1-1 0,-1 0 0,0 0 0,0 1 0,0 0 0,0-1 0,0 1 0,-1 0 0,1 0 0,-1 0 0,0 0 0,0 0 0,0 0 0,0 0 0,0 0 0,0 0 0,-1 1 0,0-1 0,0 0 0,0 0 0,0 1 0,0-1 0,-1 0 0,1 0 0,-1 0 0,0 1 0,0-1 0,0 0 0,0 0 0,0 0 0,-3 4 0,-8 12 0,0-1 0,-2 0 0,1-1 0,-31 29 0,-21 25 0,56-59 0,1-1 0,0 1 0,1 0 0,0 1 0,1 0 0,1 0 0,-6 19 0,10-28 0,0 0 0,0 1 0,0-1 0,1 1 0,-1-1 0,1 1 0,1-1 0,-1 1 0,0-1 0,1 1 0,0-1 0,0 0 0,1 1 0,-1-1 0,1 0 0,0 0 0,0 0 0,0 0 0,0 0 0,1 0 0,-1-1 0,1 1 0,0-1 0,0 0 0,1 0 0,6 6 0,0-3 0,0-1 0,1 0 0,-1 0 0,1-1 0,0 0 0,0-1 0,1 0 0,-1-1 0,1 0 0,-1-1 0,1 0 0,-1-1 0,1 0 0,0-1 0,-1 0 0,18-5 0,-26 5 0,1 0 0,-1-1 0,0 0 0,1 1 0,-1-1 0,0-1 0,0 1 0,0 0 0,0-1 0,-1 0 0,4-3 0,-6 6 0,1-1 0,-1 1 0,1-1 0,-1 0 0,1 1 0,-1-1 0,1 0 0,-1 0 0,1 1 0,-1-1 0,0 0 0,0 0 0,1 0 0,-1 0 0,0 1 0,0-1 0,0 0 0,0 0 0,0 0 0,0 0 0,0 0 0,0 1 0,0-1 0,0 0 0,0 0 0,-1 0 0,1 0 0,0 1 0,-1-1 0,1 0 0,-1 0 0,1 1 0,0-1 0,-1 0 0,0 1 0,1-1 0,-1 0 0,1 1 0,-1-1 0,0 1 0,1-1 0,-1 1 0,0-1 0,0 1 0,1-1 0,-1 1 0,0 0 0,0 0 0,0-1 0,0 1 0,1 0 0,-3 0 0,1-1 0,0 1 0,0 0 0,0-1 0,-1 1 0,1 0 0,0 1 0,0-1 0,-1 0 0,1 0 0,0 1 0,0 0 0,0-1 0,0 1 0,-1 0 0,1 0 0,0 0 0,0 0 0,1 0 0,-1 1 0,0-1 0,0 0 0,1 1 0,-1 0 0,1-1 0,-1 1 0,1 0 0,-1 0 0,1 0 0,0-1 0,-1 5 0,-3 2 0,1 0 0,0 1 0,1 0 0,0-1 0,1 1 0,-3 11 0,4-7 0,0 0 0,1 0 0,0 0 0,1 0 0,0-1 0,1 1 0,1 0 0,0-1 0,0 1 0,9 18 0,6 7 0,44 68 0,1 5 0,-62-109 17,1 1-1,-1 0 0,0 0 0,0 0 1,0 0-1,0 0 0,0 0 0,-1 1 1,0-1-1,1 0 0,-1 0 0,-1 0 1,1 1-1,0-1 0,-1 0 0,1 0 1,-1 0-1,0 0 0,0 0 0,-2 4 1,0-2-160,0-1 1,0 0 0,-1 0 0,1 0-1,-1 0 1,0 0 0,0-1 0,-1 0 0,1 1-1,-1-2 1,-4 4 0,-31 13-6684</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14.821"/>
    </inkml:context>
    <inkml:brush xml:id="br0">
      <inkml:brushProperty name="width" value="0.05" units="cm"/>
      <inkml:brushProperty name="height" value="0.05" units="cm"/>
      <inkml:brushProperty name="color" value="#FFFFFF"/>
    </inkml:brush>
  </inkml:definitions>
  <inkml:trace contextRef="#ctx0" brushRef="#br0">215 113 24575,'1'-10'0,"-1"1"0,-1 0 0,0 0 0,0-1 0,-4-11 0,4 19 0,0-1 0,0 1 0,0 0 0,0-1 0,0 1 0,-1 0 0,1 0 0,-1 0 0,0 0 0,0 0 0,0 0 0,1 0 0,-2 1 0,1-1 0,0 1 0,0-1 0,0 1 0,-1 0 0,1 0 0,-1 0 0,1 0 0,-1 0 0,-4 0 0,3 0 0,-1 0 0,0 0 0,1 1 0,-1-1 0,0 1 0,1 0 0,-1 1 0,0-1 0,1 1 0,-1 0 0,0 0 0,-6 3 0,9-3 0,0 0 0,1 0 0,-1 1 0,0-1 0,1 0 0,-1 1 0,1-1 0,0 1 0,-1 0 0,1-1 0,0 1 0,0 0 0,0 0 0,0 0 0,1 0 0,-1 0 0,0 0 0,1 0 0,-1 0 0,1 0 0,0 0 0,-1 0 0,1 0 0,0 0 0,1 0 0,-1 0 0,0 0 0,0 0 0,1 0 0,1 4 0,1 8 0,2 1 0,0-1 0,1 0 0,0 0 0,12 18 0,48 65 0,-51-76 0,26 31 0,-26-34 0,-1 0 0,0 1 0,-2 0 0,12 24 0,-22-40 0,-1 0 0,0 1 0,0-1 0,0 1 0,-1-1 0,1 1 0,-1 0 0,1-1 0,-1 1 0,-1-1 0,1 1 0,0-1 0,-1 1 0,0 0 0,1-1 0,-1 0 0,-1 1 0,1-1 0,0 0 0,-1 1 0,0-1 0,0 0 0,0 0 0,0 0 0,0-1 0,-1 1 0,1 0 0,-1-1 0,0 1 0,-3 1 0,-10 8 0,0-2 0,-1 0 0,0-1 0,-26 10 0,25-11 0,-7 4 0,8-4 0,0 0 0,0-2 0,-33 9 0,48-14 0,1-1 0,0 0 0,-1 1 0,1-1 0,-1 0 0,1 0 0,-1 0 0,1 0 0,-1 0 0,1-1 0,0 1 0,-1 0 0,1-1 0,-1 1 0,1-1 0,0 1 0,-3-2 0,4 2 0,-1-1 0,1 0 0,-1 1 0,1-1 0,0 0 0,-1 1 0,1-1 0,0 0 0,0 1 0,-1-1 0,1 0 0,0 0 0,0 1 0,0-1 0,0 0 0,0 0 0,0 0 0,0 1 0,0-1 0,0 0 0,0 0 0,0 1 0,1-2 0,0-3 0,1 1 0,0-1 0,0 1 0,1-1 0,-1 1 0,1 0 0,0 0 0,5-6 0,-1 3 0,0 0 0,1 1 0,-1 0 0,1 0 0,1 0 0,-1 1 0,1 0 0,0 1 0,0 0 0,0 0 0,11-2 0,-16 5 0,0 0 0,0 0 0,0 1 0,0 0 0,0 0 0,0 0 0,0 0 0,0 0 0,0 1 0,0 0 0,0 0 0,-1 0 0,1 0 0,0 1 0,0-1 0,-1 1 0,1 0 0,-1 0 0,1 0 0,-1 0 0,0 1 0,0 0 0,0-1 0,0 1 0,-1 0 0,1 0 0,-1 1 0,0-1 0,0 0 0,2 5 0,4 10 0,0 0 0,-2 0 0,0 1 0,-2 0 0,0 1 0,3 33 0,-5-34 0,0 1 0,1 0 0,2-1 0,0 0 0,1 0 0,13 29 0,-15-42-114,0 0 1,0 0-1,1 0 0,-1 0 0,1-1 1,1 0-1,-1 0 0,1 0 0,0-1 1,0 0-1,9 5 0,12 4-6712</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15.100"/>
    </inkml:context>
    <inkml:brush xml:id="br0">
      <inkml:brushProperty name="width" value="0.05" units="cm"/>
      <inkml:brushProperty name="height" value="0.05" units="cm"/>
      <inkml:brushProperty name="color" value="#FFFFFF"/>
    </inkml:brush>
  </inkml:definitions>
  <inkml:trace contextRef="#ctx0" brushRef="#br0">64 24 24575,'-2'-1'0,"-1"1"0,1 0 0,0-1 0,0 0 0,-1 0 0,1 1 0,0-1 0,0 0 0,0-1 0,0 1 0,0 0 0,0-1 0,0 1 0,1-1 0,-1 1 0,-2-4 0,4 2 0,6 4 0,6 5 0,-3 1 0,-1 1 0,0 0 0,0 0 0,-1 1 0,0 0 0,-1 0 0,0 0 0,0 1 0,-1 0 0,-1 0 0,1 1 0,4 18 0,-2-2 0,-1 0 0,-2 0 0,3 55 0,-7-63 49,0 1 0,-2 0 0,0 0-1,-1-1 1,-1 0 0,-11 32 0,11-40-171,0-1 0,0 0 0,-2 0 0,1 0 0,-1-1 0,0 0 0,-1 0 0,0-1 0,-1 0 1,0 0-1,0 0 0,0-1 0,-12 8 0,-10 1-6704</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15.286"/>
    </inkml:context>
    <inkml:brush xml:id="br0">
      <inkml:brushProperty name="width" value="0.05" units="cm"/>
      <inkml:brushProperty name="height" value="0.05" units="cm"/>
      <inkml:brushProperty name="color" value="#FFFFFF"/>
    </inkml:brush>
  </inkml:definitions>
  <inkml:trace contextRef="#ctx0" brushRef="#br0">1 0 24575,'0'4'0,"3"3"0</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15.657"/>
    </inkml:context>
    <inkml:brush xml:id="br0">
      <inkml:brushProperty name="width" value="0.05" units="cm"/>
      <inkml:brushProperty name="height" value="0.05" units="cm"/>
      <inkml:brushProperty name="color" value="#FFFFFF"/>
    </inkml:brush>
  </inkml:definitions>
  <inkml:trace contextRef="#ctx0" brushRef="#br0">245 127 24575,'0'-15'0,"1"5"0,-1 1 0,0 0 0,-1-1 0,0 1 0,-1-1 0,-2-10 0,3 18 0,0 0 0,0 0 0,0 0 0,0 0 0,-1 0 0,1 0 0,0 0 0,-1 1 0,1-1 0,-1 0 0,0 1 0,0-1 0,1 1 0,-1 0 0,0 0 0,0-1 0,0 1 0,0 1 0,-1-1 0,1 0 0,0 0 0,0 1 0,0-1 0,-1 1 0,1 0 0,0-1 0,-1 1 0,1 0 0,0 1 0,-5-1 0,-2 2 0,0-1 0,-1 1 0,1 1 0,0 0 0,1 0 0,-1 0 0,1 1 0,-1 1 0,1-1 0,0 1 0,1 1 0,-14 10 0,18-13 0,0 0 0,0 0 0,-1 1 0,2-1 0,-1 1 0,0-1 0,1 1 0,0 0 0,0 0 0,0 0 0,0 0 0,0 1 0,1-1 0,0 0 0,0 1 0,0-1 0,1 0 0,-1 1 0,1-1 0,0 1 0,0-1 0,1 1 0,-1-1 0,1 1 0,0-1 0,0 1 0,0-1 0,3 5 0,1 0 0,0-1 0,0 1 0,0-1 0,1-1 0,1 1 0,-1-1 0,10 8 0,57 40 0,-59-46 0,0 0 0,-1 2 0,0-1 0,0 1 0,-1 1 0,-1 0 0,18 25 0,-28-36 0,1 1 0,-1 0 0,-1 0 0,1 1 0,0-1 0,0 0 0,-1 0 0,0 0 0,1 0 0,-1 1 0,0-1 0,0 0 0,0 0 0,0 1 0,0-1 0,-1 0 0,1 0 0,-1 0 0,1 0 0,-1 1 0,0-1 0,0 0 0,0 0 0,0 0 0,0 0 0,0-1 0,-1 1 0,1 0 0,0 0 0,-1-1 0,0 1 0,1-1 0,-1 1 0,0-1 0,-3 2 0,-5 4 0,0-1 0,-1-1 0,0 0 0,0 0 0,-16 4 0,1-2-341,1-2 0,-1 0-1,-30 0 1,17-3-6485</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16.341"/>
    </inkml:context>
    <inkml:brush xml:id="br0">
      <inkml:brushProperty name="width" value="0.05" units="cm"/>
      <inkml:brushProperty name="height" value="0.05" units="cm"/>
      <inkml:brushProperty name="color" value="#FFFFFF"/>
    </inkml:brush>
  </inkml:definitions>
  <inkml:trace contextRef="#ctx0" brushRef="#br0">90 38 24575,'11'-3'0,"-12"-4"0,1 7 0,-1-1 0,0 0 0,0 1 0,1-1 0,-1 1 0,0 0 0,0-1 0,0 1 0,0-1 0,0 1 0,0 0 0,0 0 0,0 0 0,0 0 0,0-1 0,0 1 0,0 1 0,0-1 0,0 0 0,0 0 0,0 0 0,0 0 0,-1 1 0,-2 1 0,0 0 0,1 1 0,-1-1 0,1 1 0,0-1 0,0 1 0,0 0 0,0 0 0,0 0 0,0 1 0,1-1 0,0 1 0,0 0 0,0-1 0,0 1 0,0 0 0,-1 5 0,-3 8 0,1 0 0,-5 31 0,8-35 0,1 1 0,0 0 0,1 0 0,0 0 0,1 0 0,1 0 0,0 0 0,1-1 0,5 18 0,-6-27 0,-1 1 0,1-1 0,0 1 0,0-1 0,1 0 0,-1 0 0,1 0 0,0 0 0,0 0 0,0 0 0,0-1 0,1 0 0,-1 0 0,1 0 0,0 0 0,0 0 0,0-1 0,0 1 0,1-1 0,-1 0 0,1-1 0,-1 1 0,1-1 0,-1 0 0,1 0 0,0 0 0,0-1 0,-1 1 0,1-1 0,6-1 0,-5 1 0,-1-1 0,1-1 0,0 1 0,0-1 0,-1 0 0,1 0 0,-1 0 0,0-1 0,1 0 0,-1 0 0,-1 0 0,1-1 0,0 0 0,-1 0 0,0 0 0,0 0 0,0-1 0,0 1 0,-1-1 0,1 0 0,-1 0 0,0 0 0,-1-1 0,0 1 0,0-1 0,2-6 0,0 0 0,-1 0 0,-1 0 0,0 0 0,-1-1 0,0 1 0,-1 0 0,0-1 0,-1 1 0,0 0 0,-1 0 0,-6-21 0,4 20 0,0 1 0,-1-1 0,-1 1 0,0 0 0,-1 0 0,-15-20 0,9 12 0,15 14 0,11 6 0,30 6 0,-20-4 0,0 2 0,-1 0 0,28 10 0,-45-12 0,-1 0 0,1 1 0,0-1 0,-1 1 0,1 0 0,-1 1 0,0-1 0,0 1 0,0-1 0,-1 1 0,1 0 0,-1 0 0,0 1 0,0-1 0,-1 1 0,1 0 0,-1-1 0,0 1 0,0 0 0,-1 0 0,1 1 0,-1-1 0,0 0 0,0 7 0,1 12 0,-2 0 0,-1 0 0,-1 1 0,-5 25 0,2-12 0,6-21 0,-1-17 0,0 1 0,0-1 0,0 0 0,0 0 0,0 0 0,0 0 0,0 0 0,0 1 0,0-1 0,1 0 0,-1 0 0,0 0 0,0 0 0,0 0 0,0 0 0,0 0 0,0 0 0,1 1 0,-1-1 0,0 0 0,0 0 0,0 0 0,0 0 0,0 0 0,1 0 0,-1 0 0,0 0 0,0 0 0,0 0 0,0 0 0,1 0 0,-1 0 0,0 0 0,0 0 0,0 0 0,0 0 0,0 0 0,1 0 0,-1 0 0,0 0 0,0-1 0,0 1 0,0 0 0,0 0 0,1 0 0,19-22 0,-14 14 0,16-19 0,1 0 0,1 1 0,2 2 0,0 0 0,41-27 0,-64 49 0,0 0 0,-1 1 0,1-1 0,0 1 0,0-1 0,0 1 0,1 0 0,-1 0 0,0 1 0,0-1 0,1 1 0,-1-1 0,0 1 0,0 0 0,1 0 0,-1 0 0,4 1 0,-4 0 0,0 1 0,-1-1 0,1 0 0,-1 1 0,1-1 0,-1 1 0,0 0 0,1 0 0,-1 0 0,0 0 0,0 0 0,0 0 0,-1 1 0,1-1 0,-1 1 0,1-1 0,-1 1 0,0-1 0,2 5 0,2 10 112,0 0-1,3 18 0,6 22-1810,-7-37-5127</inkml:trace>
</inkml:ink>
</file>

<file path=ppt/ink/ink4.xml><?xml version="1.0" encoding="utf-8"?>
<inkml:ink xmlns:inkml="http://www.w3.org/2003/InkML">
  <inkml:definitions>
    <inkml:context xml:id="ctx0">
      <inkml:inkSource xml:id="inkSrc0">
        <inkml:traceFormat>
          <inkml:channel name="X" type="integer" max="2560" units="cm"/>
          <inkml:channel name="Y" type="integer" max="1600" units="cm"/>
          <inkml:channel name="T" type="integer" max="2.14748E9" units="dev"/>
        </inkml:traceFormat>
        <inkml:channelProperties>
          <inkml:channelProperty channel="X" name="resolution" value="74.2029" units="1/cm"/>
          <inkml:channelProperty channel="Y" name="resolution" value="74.4186" units="1/cm"/>
          <inkml:channelProperty channel="T" name="resolution" value="1" units="1/dev"/>
        </inkml:channelProperties>
      </inkml:inkSource>
      <inkml:timestamp xml:id="ts0" timeString="2025-04-23T04:14:07.621"/>
    </inkml:context>
    <inkml:brush xml:id="br0">
      <inkml:brushProperty name="width" value="0.05292" units="cm"/>
      <inkml:brushProperty name="height" value="0.05292" units="cm"/>
      <inkml:brushProperty name="color" value="#FFFF00"/>
    </inkml:brush>
  </inkml:definitions>
  <inkml:trace contextRef="#ctx0" brushRef="#br0">25790 3214 0,'27'0'140,"26"-13"-124,39-1 31</inkml:trace>
  <inkml:trace contextRef="#ctx0" brushRef="#br0" timeOffset="847.25">27100 3148 0,'0'0'0,"13"13"63,0-13-48,13 0-15,14 0 16,53 0-1,-67 0 1,-13 0 0</inkml:trace>
  <inkml:trace contextRef="#ctx0" brushRef="#br0" timeOffset="6748.14">17299 3187 0,'0'-26'47,"0"13"-31,27 0 31,26-1-16,-14 14-31,1-26 0,-14 26 16,54-13-1,-67 13 32</inkml:trace>
  <inkml:trace contextRef="#ctx0" brushRef="#br0" timeOffset="7709.27">18516 3161 0,'66'0'94,"40"0"-63,-80 0-31,14-13 0,-13 0 31</inkml:trace>
  <inkml:trace contextRef="#ctx0" brushRef="#br0" timeOffset="44519.38">767 5660 0,'40'0'93,"-1"0"-61,-25 0-17,25 0 1,-25 0-1,-1 0 1,13-13 0,-13 13-1</inkml:trace>
  <inkml:trace contextRef="#ctx0" brushRef="#br0" timeOffset="47782.62">4814 5713 0,'40'-13'32,"26"13"14,-40 0-46,27-13 16,13 0 15,-52 13 32,65 0-32,-132 0 16</inkml:trace>
  <inkml:trace contextRef="#ctx0" brushRef="#br0" timeOffset="51632.8">1204 5700 0,'52'-13'62,"28"-27"-46,131 27 15,-158 0-15,-26 13-16,158 0 31,-159 0-16,226 0 17,-239 0-17,27-13 17</inkml:trace>
  <inkml:trace contextRef="#ctx0" brushRef="#br0" timeOffset="53677.71">5356 5779 0,'-13'-13'32,"13"0"77,13 13-93,14 0 31,-14 0-32,0 0 1</inkml:trace>
  <inkml:trace contextRef="#ctx0" brushRef="#br0" timeOffset="56567.78">2367 5713 0,'0'0'0,"53"0"62,-39 0-46,118 0 15,93 0 1,-146 0-32,0 0 15,-52 0-15,26 0 16,132 0-1,-13 0 1,53 0 15,-159 0 1,-13 0 30,92 0-31,-132 0-15,1 0 0</inkml:trace>
  <inkml:trace contextRef="#ctx0" brushRef="#br0" timeOffset="59399.5">6600 5687 0,'39'0'234,"-25"0"-218,25 0-1,-26 0 1,1 0 171,12 0-155,1-13-17,-14 13 79</inkml:trace>
  <inkml:trace contextRef="#ctx0" brushRef="#br0" timeOffset="72886.53">17193 5634 0,'14'13'109,"-1"-13"-78,0 0-15,40 0 0,-27 0-1,14 0 1,-27-13 203,1 0-110,25 13 0,-25 0-77</inkml:trace>
  <inkml:trace contextRef="#ctx0" brushRef="#br0" timeOffset="74878.73">10898 5713 0,'0'-13'62,"93"0"-31,145-14 1,-199 14-17,14 0 1,-40 13 0,1-13 15</inkml:trace>
  <inkml:trace contextRef="#ctx0" brushRef="#br0" timeOffset="77061.53">11877 5687 0,'13'0'110,"13"0"-95,1 0-15,65 0 31,120 0 1,-80 0-1,-118 0 0</inkml:trace>
  <inkml:trace contextRef="#ctx0" brushRef="#br0" timeOffset="78769.3">17974 5700 0,'13'0'94,"13"0"-79,27 0-15,106 0 31,-146 0-15,0 0-16</inkml:trace>
  <inkml:trace contextRef="#ctx0" brushRef="#br0" timeOffset="80317.59">12816 5713 0,'39'0'94,"41"0"-63,-67 0 0,13 0 0,-12 0-15,12 0 15,14 0-31</inkml:trace>
  <inkml:trace contextRef="#ctx0" brushRef="#br0" timeOffset="81613.56">19217 5727 0,'0'-14'94,"26"1"-79,1 0 1,52 13-1,-52 0 1,-1-13-16,14 13 31</inkml:trace>
  <inkml:trace contextRef="#ctx0" brushRef="#br0" timeOffset="82736.42">21849 5713 0,'26'-13'140,"279"13"-108,-200-13-1</inkml:trace>
  <inkml:trace contextRef="#ctx0" brushRef="#br0" timeOffset="87410.69">28779 3703 0,'13'-13'15,"-26"26"-15,40-26 0,-27 0 16,13 13-16,-13-13 47,-13 13-32,-27 0 1,27 0 0,-1-14-16,-12 14 0,13 0 15,-67 0 1,54 0 0,-40 14-1,53-14 1,-67 26-1,67-13 1,-106 53 15,106-66-15,0 14-16,-14-1 0,27 0 16,-53 53 15,53-53-16,0 1-15,-13 12 0,0 53 32,13-65-32,0-1 15,13 13-15,-13-12 16,0-1-16,26 40 31,-26-40-15,40 0 15,-13-13-15,65 13 15,14 1 0,-93-14-31,14 13 16,-1-13-16,-13 0 15,1 0-15,52 13 32,-13 0-1,-40-13-31,13 0 31,14-13 0,0 0 1,-14 0-1,-13 13-15</inkml:trace>
  <inkml:trace contextRef="#ctx0" brushRef="#br0" timeOffset="87898.86">28237 3968 0,'0'0'0,"132"0"32,-92 0-32,0 0 0,65 0 31,-25-13 0,-94 13 0,-12 0-15</inkml:trace>
  <inkml:trace contextRef="#ctx0" brushRef="#br0" timeOffset="88960.44">29004 3386 0,'13'-13'16,"-26"26"-16,106-53 31,-67 27-15,0 13-1</inkml:trace>
  <inkml:trace contextRef="#ctx0" brushRef="#br0" timeOffset="89175.61">29189 3320 0,'0'0'31,"40"0"-31,13 39 32,-40-25-32,0-14 0,0 13 15,14 27 1,-1-27-1,-12 0-15,-14 0 16,13 0-16,13 14 31,-26-14 1</inkml:trace>
  <inkml:trace contextRef="#ctx0" brushRef="#br0" timeOffset="89639.99">29057 3439 0,'0'0'0,"-13"0"15,-1 0-15</inkml:trace>
  <inkml:trace contextRef="#ctx0" brushRef="#br0" timeOffset="89679.19">28991 3452 0,'0'0'16,"-93"40"-1</inkml:trace>
  <inkml:trace contextRef="#ctx0" brushRef="#br0" timeOffset="89786.91">28806 3584 0,'0'0'15,"-67"106"17,67-80-32,-13-12 0,13 25 31,27-25-15</inkml:trace>
  <inkml:trace contextRef="#ctx0" brushRef="#br0" timeOffset="91198.08">29004 3730 0,'-13'0'47,"13"-14"-16,53 1 16,-40 13-47,0 0 15,14 0 1,-27 13 15,0 1 16,-27-28-16,14 14-31,-14-26 32,14 0-1,-13 26 16,26 13-47,-27 0 31,27 0-31,-13-13 31,40-13 47,65 0-46,-79 13-32,14 0 0,-14-13 0,0 13 15,14 0 1,-1 26 15,-26-13 0,-13-13 1,0 0-32,-1 0 15,-25-13 1,26 13 0,-1 0-16,1 0 15,-40-13 1,40 13-1,-13 13 1,12 0 15,54-13 1,-27 0-17,40 0 1</inkml:trace>
  <inkml:trace contextRef="#ctx0" brushRef="#br0" timeOffset="92046.75">29427 3597 0,'0'-13'16</inkml:trace>
  <inkml:trace contextRef="#ctx0" brushRef="#br0" timeOffset="95769.18">29440 3584 0,'0'0'16,"0"-13"-1,14 13 17,-1 0 15,-13 13-32,13 0 1,0 1-1,-13-1-15,14-13 16,-1 53 0,0-53-1,-13 13-15,0 0 16,13 0 15,-13 1-31,13 12 16,1-13-1,-1 14 1,-13-14 0,26 13-1,-26-12 1,0-1 0,0 0-1,14 0-15,-1 14 31,-13-14-15,13-13 0,-13 13-16,40 14 31,-40-14-15,26 13-1,-13-26 1,14 27-1,-14-14 1,0 0 0,1-13-1,12 14 1,-13-1 0,14 0-1,-1-13 1,-13 0-16,1 13 15,25 0 1,-26-13 0,1 14-16,-1-14 0,27 0 31,-14 0 0,-13 0-15,27 0-1,-27 0 1,27 0 0,-27 0-1,14 0 1,-14 0 0,0-14-1,0 14 1,0-13-1,1 0-15,-1 0 32,0 13-17,-13-13-15,0-1 16,27-39 15,-14 53-31,-13-13 0,26-26 47,-26 25-31,13 1-1,1 0 1,12-14 0,-26 14-1,13 0-15,1 0 16,12-27 15,-13 40-31,-13-13 16,40-40 15,-40 40-15,0-1-16,13 1 15,0 0 1,-13 0-1,27-27 1,-27 27 0,26-14-1,-12 14 1,12-26 15,-13 39-31,14-27 31,-27 14-15,13 0 0,13-1-1,-12 1 1,65 13 15,-66 0-15,0 0-16,1 0 0,65 13 47,-26 1-16,-40-14-31,0 0 16,1 53 15,-1-40-16,-13 0-15,26 40 32,-26-40-17,13 27 1,1-14 0,-1 54 15,0-67-31,0 0 15,-13 0 1,40 67 15,-14-41 1,-12-25-32,-14-1 15,39 26 16,-39-25-31,14-1 16,39 40 15,-40-53-31,0 13 16,53 13 15,-53-26-15,1 0-16,-1 0 15,26-13 17,-25 13-32,25-13 31,27-13 0,-39 26-15,-1 0 15,-12-14-31,25 1 31,-39 0-15,14 0-16,-1-1 0,0 1 16,13-53 15,-12 66-31,-14-13 15,0 0-15,26-40 32,1 0-1,-1 0 0,-13 0 0,14 0 1,-27 40-32,0 0 15,13-14 1,0 14 0,40-40 15,-40 40-31,0 0 15,67-53 17,-67 52-17,0 14-15,40-26 32,13 26-1,-52 0-31,-1 0 15,66 13 17,-66-13-32,1 0 15,25 27 17,-26-14-32,1-13 15,39 39 16,-53-25-15,13-14-16,-13 13 16,0 0-16,0 0 0,13 1 15,13 91 17,-12-65-17,-14-14-15,13-12 0,0 65 31,14 14 1,-27-80-32,26 53 31,-26-53-31,13-13 16,14 53 15,-14-26-16,27 25 17,-27-52-17,-13 14-15,26-1 16,14 27 0,0-14 15,-14-13-16,-13-13-15,1 0 16,91 0 15,-91 0-15,25 13 15,-25-13-15,38 53 15,-38-39-31,-1-1 16,40 66 15,-40-66-31,0 1 16,40 91 15,0 1 0,-53-93-31,13 1 0,-13-1 16,13 79 15,-13-78-31,0 12 0,0 27 31,27 26 0,-27-52-31,0-14 16,13 80 15,-13-80-31,0 13 16,13-13-16,-13 1 0,27 65 31,-14-39-15,-13-14-16,13 54 31,-66-54 0,-13-26-15</inkml:trace>
  <inkml:trace contextRef="#ctx0" brushRef="#br0" timeOffset="98107.43">28978 4431 0,'0'0'15,"0"13"-15,0 0 0,13 13 16,0 54 15,-13-67-31,26 53 31,14-13 1,-27-40-32,-13 1 0,93 38 46,26-25-14,-106-14-32,14-13 0,12 0 15,-12 13-15,-1-13 0,93 14 47,-53-14-16,-52 0-15,25-14 15,-25 14-31,-1 0 0,26 0 32,-12 0-32,-14 14 0,14-14 15,78 13 16,-78-13-31,-14 0 0,13 13 16,67 13 15,-66-26-31,52 40 32,-13 0-1,-40 13 0,-12 13 0,-14-53-31,13 53 32,0-53-32,-13 40 31,13 40 0,-26-80-31,13 14 16,-13 52 15,0-79-31,13 26 16,0-12-1,13-1 16</inkml:trace>
  <inkml:trace contextRef="#ctx0" brushRef="#br0" timeOffset="98579.93">30670 5052 0,'0'0'16,"0"-13"-16,14 13 0,-14-13 47,0 26-16,0 0-31,0 0 0,0 93 31,0-79-15,0 92-1,0-93 1,0 1-16,13 78 16,-13-25 15,0-67-15,0 0-1,13-13 1,-13-13-16</inkml:trace>
  <inkml:trace contextRef="#ctx0" brushRef="#br0" timeOffset="99000.97">31107 5092 0,'0'0'0,"-13"0"15,13 26 16,13 80 1,-13-79-17,26 78 1,-26-78 0,14 39-1,-14-40 1,0 27-1,0-40-15,0 1 32,13-14-32</inkml:trace>
  <inkml:trace contextRef="#ctx0" brushRef="#br0" timeOffset="99394.68">31808 5198 0,'0'0'0,"0"39"47,0-25-31,0 12-16,13 14 15,-13 52 1,0-65 0,0-1-16,0 80 15,0-93 1</inkml:trace>
  <inkml:trace contextRef="#ctx0" brushRef="#br0" timeOffset="100188.44">30287 4933 0,'0'0'16,"13"-13"0,27 26 15,-27-13-16,0 13-15,53 14 16,106 26 0,-106-40-1,-13 13-15,13-12 0,1-1 16,12 0-16,80 0 16,304 40 15,-397-53-16,-13 0-15,13 0 0,-27 0 16,199-79 15,-198 66-31,-13-14 16,92-13 0,-40 27-1,-53 0-15,80-13 31,-93 12 1,-13 1-32,14 13 15,-14-13 1</inkml:trace>
  <inkml:trace contextRef="#ctx0" brushRef="#br0" timeOffset="103580.17">29824 4060 0,'13'0'47,"119"-13"-16,-105 13-31,13 0 0,-27 0 16,13 0-16,-12 0 0,-107 0 47,-119-13-16,173 0-31,12 13 16,-52-27 15,92 27-31,0 0 0,14 0 16,198 0 15,-67 13 0,-211-13 0,27 0-31,-146-26 32,79 0-1,265 39 0,-53 0-15,106 27 15,-238-40-15,-238-14 15,118-12-16,81 26-15,-1-13 0,0-14 32,304 41-1,27 25 0,-252-39-31,-26 13 0,-66-13 31,-278-26 1,305 13-32,-1 13 15,40-13 17,26 13-32,14 0 15,105 26 16,-131-26-31,-1 0 32,-53 0-1,27-13 0</inkml:trace>
  <inkml:trace contextRef="#ctx0" brushRef="#br0" timeOffset="107223.65">29864 3968 0,'0'0'0,"26"13"31,-13-13-15,27 13 0,-27 0-1,40-13 1,-40 0 0,40-13 15,-39 13-31,25-26 15,-26 13 1,1-1-16,-1 1 16,53-53 15,13 0 0,-26 13 0,-40 40-31,40-27 32,40-26-1,-40 13 0,-40 53-31,14-26 31,-14 12-31,0 1 16,27-27 15,-27 27-31,27-13 32,-40 13-32,13 13 15,13-40 16,-13 40-31,1-13 0,39-14 47,26 1-15,-66 26-32,0 0 0,1 0 15,39 0 16,-40 0-31,0 13 32,40 27-1,-53-27-31,40 40 16,-27-40-1,26 53 1,-39-53-1,14 1-15,12 38 32,-26-38-32,27 39 31,-1-1 0,-26-38-31,27 25 31,-14 1 1,0-40-32,0 26 31,0 14 0,1-27 0,-14 14 1,0-14-32,13 0 31,-13 1-15,13-14 30,-13 13-14,0 0 15,-26-13 46,-40-13-61,39 0-32,14 13 0,0 0 15,-1 0-15,1 0 16,0 0-16,26 0 31,14 0-31,105 13 31,-53 0-31,-39-13 0,66 13 47,-186-13-16,41-13-31,12 13 0,-12 0 16,-80-13 15,119 13 1,145 13-17,0 0 32,-131-13-47,-147-13 47,94 13-47,-14-13 0,26 13 16,-65-13 15,79 13-31,39 0 15,1 13 1,-14-13 0,40 13 15,-40-13-15,27-13 171,-14 0-187,-13-1 0,0 1 16,67-27-1,-54 27 1,54-66 15,-67 52-31,13 1 0,1-14 16,-1 14-16,1-1 0,-1-12 15,80-80 1,-14 26 31,-78 80-47,-1 0 0,0-1 16,53-52-1,-52 53 1,38-27-1,-38 27 1,25-13 0,-25 26-1,25-14 1,-26 14 0,40 0-1,0 14 16,-40-14-15,-13 13-16,27 27 16,-1 12 15,-12-38-15,-14-1-16,13 13 15,13 54 1,-13-67-1,-13 0-15,27 40 16,-14-53 0,-13 13-16,13 1 0,1-1 15,-14 0 1,13 0 0,0 0-1,0-13 1,27 40-1,13 0 17,-40-40-17,27 26 1,-27-26 0,13 13-1,-12 1 16,-1-14 63,-13 13 0,-13 0-78,-53 40 15,52-40-16,-25 14 1,25-27 0,14 13-1,40 0 17,0 0-17,-14-13-15,80 27 16,-80-14-1,1-13-15,-1 13 0,-12-13 0,25 14 16,-25-1 0,-28-13-1,1 0-15,-146-13 16,120 13 0,-67-27-1,106 27 16,26 0-15,107 27 0,-94-27-1,27 0 1,-79 0 15,0 0-15,0 0 15</inkml:trace>
  <inkml:trace contextRef="#ctx0" brushRef="#br0" timeOffset="116839.66">15871 6547 0,'0'0'0,"264"13"32,-171-13-32,304-13 15,-305 13 1</inkml:trace>
  <inkml:trace contextRef="#ctx0" brushRef="#br0" timeOffset="118452.77">22828 6533 0,'0'0'0,"198"0"47,-66 0-31,-66 0-16,186-13 31,-213 13-31,-12-13 16,-27 13-16</inkml:trace>
  <inkml:trace contextRef="#ctx0" brushRef="#br0" timeOffset="120479.7">26623 6533 0,'0'-13'0,"119"0"31,-52 13-15,-15 0-16,200 26 16,-160-12-1,1-14-15,-1 13 16,173 13 0,-291-39 15,-1 0-16</inkml:trace>
  <inkml:trace contextRef="#ctx0" brushRef="#br0" timeOffset="121004.75">29731 6732 0,'0'0'16,"0"-14"-16,106-25 16,-66 39-1,224-13 1,-184 13-1,250 0 1,-263 0 0,52-14-1</inkml:trace>
  <inkml:trace contextRef="#ctx0" brushRef="#br0" timeOffset="122187.43">5251 7578 0,'0'0'0,"26"-13"15,1 0-15,12-1 0,14 1 16,344-40 0,-278 40-1,0 0-15,13 13 0</inkml:trace>
  <inkml:trace contextRef="#ctx0" brushRef="#br0" timeOffset="127852.82">18569 8239 0,'0'0'0,"-53"-13"32,106 13-1,-27 0-16,14 0-15,251 26 32,-212-26-1,-145 0-15,-145 0-1,-133-13 16,251 13 1,120 13-32,12-13 15,120 14 1,-106-1 0,0-13-16,79 13 15,-132-13 16,-26 0-31,-1 0 16,1 0-16</inkml:trace>
  <inkml:trace contextRef="#ctx0" brushRef="#br0" timeOffset="128422.57">20011 8213 0,'0'0'15,"13"0"-15,66 0 16,-39 0-16,13 0 16,0 0-16,-14 0 15,133 13 1,-264-13 15,39 0-31,-27 0 16,-144 0-1,171 0-15,0 0 16,13 40 0,80-27-1</inkml:trace>
  <inkml:trace contextRef="#ctx0" brushRef="#br0" timeOffset="136156.04">2037 13225 0,'0'40'62,"13"-14"-46,0-26-16,0 0 16,40-40 15,-26 14-31,-14-14 0,0 1 0,14-1 15,-14 0-15,-13-13 16,13-66 0,-13 40-16,-66-159 31,-40 225 0,106 66-31,13 198 31,93 66 1,13-145-1,-92-159-31</inkml:trace>
  <inkml:trace contextRef="#ctx0" brushRef="#br0" timeOffset="136624.9">2420 13132 0,'14'14'47,"38"12"-16,-38-13-31,-1-13 16,0 0-16,0 0 16,1 0-16,-1-13 0,0-27 31,-39-39 0,12 66-31,1 0 0,0 13 16,-14 0-16,14 26 0,0-13 15,-13 106 17,26-92-32,13-1 15,0-13-15,132 27 32,-78-53-17,38-146 16,-91 106-31,-14-145 32,-40 92-32</inkml:trace>
  <inkml:trace contextRef="#ctx0" brushRef="#br0" timeOffset="136738.25">2724 12762 0,'0'0'0,"0"172"31,0-132-31,14 13 16,78 171 15,-78-197-31,-14-14 0,13-13 16</inkml:trace>
  <inkml:trace contextRef="#ctx0" brushRef="#br0" timeOffset="136872.57">2804 13013 0,'0'0'0,"-13"-13"31,26 13-31,93 40 16</inkml:trace>
  <inkml:trace contextRef="#ctx0" brushRef="#br0" timeOffset="137496.96">3637 13093 0,'-13'0'0,"0"-14"15,-1-52 17,14 53-32,27 0 0,-14 0 0,146-1 31,-120 28-16,-12 65 1,-120 27 15,54-93-15,-41 40 0,173-93 15,-67 14-16,67-27 1,13-40 0,-80 80-1,-26 0-15,-26 13 16,-14 26 0,-26 40-1,66-52 1,26 65-1,1-66 1,118 14 0</inkml:trace>
  <inkml:trace contextRef="#ctx0" brushRef="#br0" timeOffset="137960.65">4682 12921 0,'0'0'0,"-40"-13"16,40-1-16,-26 14 16</inkml:trace>
  <inkml:trace contextRef="#ctx0" brushRef="#br0" timeOffset="138113.87">4616 13212 0,'13'13'16,"0"93"15,-52-14-15</inkml:trace>
  <inkml:trace contextRef="#ctx0" brushRef="#br0" timeOffset="138882.7">4629 13000 0,'0'0'0,"13"-26"31,0 12-15,14 14-16,13-13 0,132 13 31</inkml:trace>
  <inkml:trace contextRef="#ctx0" brushRef="#br0" timeOffset="139050.74">4616 13159 0,'-40'13'16,"80"-26"-16,-106 26 16,79-13-16,13 0 15,14 0-15,13 0 0,13 0 16,238 0 15</inkml:trace>
  <inkml:trace contextRef="#ctx0" brushRef="#br0" timeOffset="139422.9">5370 12974 0,'0'0'0,"-14"-27"31,14 80 1,0-40-17,0 27-15,0-14 0,0 14 16,0 106 0,0-120-16</inkml:trace>
  <inkml:trace contextRef="#ctx0" brushRef="#br0" timeOffset="139835.89">5647 12987 0,'14'-27'15,"-28"54"-15,28-67 0,-14 27 16,-27 26-1,14 80 17,13-80-17,53 66 1,39-52 15,-78-27-15,25-53-1,-39 40-15,-39-93 32,25 93-17,-65-1 1,66 14 0,-14 0-1,27 14-15</inkml:trace>
  <inkml:trace contextRef="#ctx0" brushRef="#br0" timeOffset="140212.17">6084 13000 0,'0'-13'0,"0"0"32,-13 26-17,-1 13 1,14-12-16,-13 91 31,93-39 0,-67-66-31,13 0 0,40-13 32,-13-119-1,-66 106-31,0-1 16,-40-13-1,-26 27 1,52 13-16,1 13 15,12 14-15,1-14 0</inkml:trace>
  <inkml:trace contextRef="#ctx0" brushRef="#br0" timeOffset="140549.03">6758 12894 0,'14'0'32,"-14"-13"-1</inkml:trace>
  <inkml:trace contextRef="#ctx0" brushRef="#br0" timeOffset="140739.99">6719 13212 0,'0'0'0,"13"0"15,0 0-15,0 0 16,1 13 15,-28 40-15,-12-27-16</inkml:trace>
  <inkml:trace contextRef="#ctx0" brushRef="#br0" timeOffset="141835.48">5343 13463 0,'-13'0'16,"26"0"-16,-39 0 16,105 0 15,14 0-15,-27-13-16,13 13 15,252-13 1,-252-1-1,-13 14-15</inkml:trace>
  <inkml:trace contextRef="#ctx0" brushRef="#br0" timeOffset="142097.31">5489 13635 0,'0'0'16,"13"0"-16,13-13 15,107-14 1,-67 14-16,317-13 31</inkml:trace>
  <inkml:trace contextRef="#ctx0" brushRef="#br0" timeOffset="145229.84">2024 15023 0,'13'-13'0,"0"13"0,0-13 15,14-13 1,-27 12 0,0 1-16,0 0 0,13-14 15,-13 14-15,-27-26 16,14 12 0,0 27-16,-172 27 31,145-1-16,0 14-15,-39 79 16,66-80 0,39 80-1,1-105-15,-1-1 16,80-40 0,-66 14-16,-1-27 15,80-92 1,-92 79-16,-1 0 15,14-158 1,-40 158 0,-26-40-1,12 93 1,-12 133 0,26-80-16,26 198 31,-12-198-16,-1 0-15,53 92 16</inkml:trace>
  <inkml:trace contextRef="#ctx0" brushRef="#br0" timeOffset="145708.46">2553 14878 0,'13'0'16,"-26"0"-16,26-13 0,0 0 0,-13-1 16,0 1-16,-26-27 31,12 27-31,1 13 16,0 0-16,-106 80 31,106-54-16,-14 0-15,14 107 32,53-120-17,-1-13 1,41-40 0,-67 14-1,0 13-15,0-14 0,14-26 31,-14 53-15,-13 106 15,0-80-15,0 1-16,26 26 16,107-119 15,-120 39-31,13 1 15</inkml:trace>
  <inkml:trace contextRef="#ctx0" brushRef="#br0" timeOffset="145866.07">2817 14640 0,'0'0'0,"0"13"0,13 159 31,-13-145-31,14 12 15,-14 1-15,13 0 0,-13-14 16,13 0-16,-13 1 16,0-1-16</inkml:trace>
  <inkml:trace contextRef="#ctx0" brushRef="#br0" timeOffset="146372.94">2804 14971 0,'0'-14'0,"0"28"0,26-81 31,-12 67-31,12 0 16,14-13-16,-1 13 0,14-13 15,132 0 1,27-14 15,-186 14-31,-12 13 0,-147-40 47,54 27-31,26 13-16,-79 13 31,119 1-31,-1 12 0,14-13 16,40 120 15,-13-107-31,-1-13 0,0 0 15,107-26 17,-41-93-1,-78 93-31,12-40 31,-52 133 0,39 197 1,13-237-32</inkml:trace>
  <inkml:trace contextRef="#ctx0" brushRef="#br0" timeOffset="146921.9">4074 14812 0,'0'0'0,"0"-53"31,0 40-31,26 13 16</inkml:trace>
  <inkml:trace contextRef="#ctx0" brushRef="#br0" timeOffset="147093.89">4060 15116 0,'0'0'0,"14"0"16,12 0-16,-13 0 15,0 0-15,1 13 0,-1-13 16</inkml:trace>
  <inkml:trace contextRef="#ctx0" brushRef="#br0" timeOffset="147539.43">4774 14640 0,'0'-13'16,"0"26"-16,0-26 31,0 39-31,0-13 0,0 27 16,0 211 15,14-198-31,-1 79 16</inkml:trace>
  <inkml:trace contextRef="#ctx0" brushRef="#br0" timeOffset="147881.82">5013 14772 0,'0'-13'16,"0"26"-16,13-13 31,0 13-31,0 1 0,-13-1 15,27 40 1,-14-27-16,40 106 16,-40-92-1,27 26 17,-27-66-32,27-66 31,-40 40-31,53-159 31,-27 92 0</inkml:trace>
  <inkml:trace contextRef="#ctx0" brushRef="#br0" timeOffset="148133.85">5528 15195 0,'0'0'15,"0"14"-15,53-41 31,-26 27-15,-1-13-16,27 0 16,26-1-1</inkml:trace>
  <inkml:trace contextRef="#ctx0" brushRef="#br0" timeOffset="150618.03">5965 14865 0,'0'-13'15,"0"26"-15,0-40 0,0 14 16,0 40 78,0-41 374,13 1-186,0 13-267,0 0 16,1-13 1,-1 13-17,0-13 17,0 13-1,-13 39 0,0 1-15,0-14-16,0-12 15,14 52 1,-1-53-16,-13 0 16,0 14-1,13-27 1,-13-14 15,0 1-15,0-13 15,0-1 438,27-78-438,-14 78-15,40-39-1,-40 66 1,0-13-16,14 13 15,-27 13 1,0 0-16,26 53 16,0 93 15,-26-133-15,14 27-1,-14-66 16,0 0-15,0-14-16,0-25 16,79-134 15,-66 160-31,14 13 16,-14 13-16,27 0 15,-1 39 1,-25 14-1,-1-13-15,-13-14 16,13 107 0</inkml:trace>
  <inkml:trace contextRef="#ctx0" brushRef="#br0" timeOffset="151080.51">6944 14852 0,'0'0'0,"-14"-27"15,1 14-15,0 0 16,0-1-16,-1 1 15,1 0-15,0 0 16,-40 26 0,40 0-16,-14 0 15,14 14-15,-53 92 32,132-13-1,-53-106-16,14 0-15,-14-14 0,66-52 32,-26-26-1,-39 92-31,-1 26 31,13 67 0</inkml:trace>
  <inkml:trace contextRef="#ctx0" brushRef="#br0" timeOffset="151395.88">7063 14746 0,'0'0'0,"13"0"16,-13 13-16,13 13 0,-13 1 16,26 52-1,1-26 1,-1 0 0,1-40 15,-27-26-31,0 0 15,0-14-15,0-118 32,92 52-1</inkml:trace>
  <inkml:trace contextRef="#ctx0" brushRef="#br0" timeOffset="151813.76">7565 14825 0,'0'0'0,"13"-26"16,-13 12 0,-26-12-1,-1 26 1,14 0-16,0 13 15,-53 27 1,13 26 15,53-53-15,40-13 0,-14 0-16,-13 0 15,80-79 16,-80 66-31,-13-14 16,0 14-16,-13 0 31,13 26-31,0 13 16,0 54 0,0-41-16,13-12 15,27 39-15</inkml:trace>
  <inkml:trace contextRef="#ctx0" brushRef="#br0" timeOffset="152237.64">8293 14614 0,'0'-27'0,"0"54"15,-14-67-15,14 27 0,0-1 16,0 14 0,0 40-1,14 119 1,-14-120-1,13 14-15,0 93 16,-13-80 0</inkml:trace>
  <inkml:trace contextRef="#ctx0" brushRef="#br0" timeOffset="152842.62">8147 14812 0,'0'-13'0,"0"26"0,53-40 32,132 1-1,-145 26-31,-14 0 0,1 0 16,12-13-1,1-14 16,-53 54 1,13-14-32,0 13 15,13 120 17,0-120-32,14 1 0,-14-14 15,0 0-15,67-13 31,-14-119 1,-53 0-1,-13 172 0,0-26-31,0 25 16,0-12-16,0 0 15,13 13-15,40 145 32,-27-92-1,-39-93-31,0 0 0,0 1 16,0-1-16,-106 13 31,39-118-16</inkml:trace>
  <inkml:trace contextRef="#ctx0" brushRef="#br0" timeOffset="153549.67">9060 14852 0,'0'0'0,"0"13"47,13 13-16,0 1 0,14-67 1,-14-26-1,0 39 0,-13 120 0,0 0-15,0-54-16,13 146 31,14-79 0,-27-119-31,0 0 16,-27-120 15,14 81-31,-13-213 32,39 146-1,0 119-31,0 0 15,67 66 17,-67-39-32,-13-14 0,0 0 15,-27 40 1,27-40 0,-13 0-16</inkml:trace>
  <inkml:trace contextRef="#ctx0" brushRef="#br0" timeOffset="153917.1">9430 14865 0,'0'0'0,"-13"0"47,26 13-16,0-13-31,14 0 0,52 13 16,-53-13 0,1 0-16,39-26 15,-53 13 1,0-1-16,-13-39 16,-13 40-1,0-13-15,-13 13 0,12-1 16,-12 1-16,-40 13 15,39 13 1,14 1-16,-27 118 31,54-93-31,12-12 0,1 13 16,197 65 0</inkml:trace>
  <inkml:trace contextRef="#ctx0" brushRef="#br0" timeOffset="154223.26">10620 14719 0,'-13'0'16,"0"-13"-16,39 26 0,-65-26 16,39 0-16,-14 13 15,14 40 1,0-1 0,0 54-1,0-67 1,14 1-16,-1-1 15,119 40 1</inkml:trace>
  <inkml:trace contextRef="#ctx0" brushRef="#br0" timeOffset="154368.92">10832 14481 0,'-27'-26'0,"54"52"0,-67-65 15,27 25-15,26 41 32</inkml:trace>
  <inkml:trace contextRef="#ctx0" brushRef="#br0" timeOffset="155580.37">7909 15526 0,'0'0'0,"0"-13"16,-13 13-16,79-13 31,-26-1-15,26 14-16,13 0 0,516 0 31,-132 27-16,608 12 1,-118-52 15,-848 0-31,-25 13 16,52-53 15,-132 40-15,-13 13-16,0 0 0,-1-13 15,1 13 1,26 0 0,14-27-1,52-118 1,1-226 15,-67 279-15,13-1-16,14-184 15,-27 197 1,-13 1-16,-40-265 31,14 304-15,13 14-16,0-1 0,-40-39 31,39 66-15,-105 14-1,66-14 1,1 13-16,-15-13 16,-369 26-1,277-26-15,-621-26 32,-543-1-1,1151 41-16,-211 65 1,343-53-16,14 14 16,26 39-1,13-52-15,106 65 32,-66-39-17,-27-26-15,-12 211 31,-28-159-15,-12-13-16,13 14 0,-14 12 16,1-12-16,-93 369 31,198-105 0,-26-318-31,26 1 16,1-14-16</inkml:trace>
  <inkml:trace contextRef="#ctx0" brushRef="#br0" timeOffset="156366.2">8504 13503 0,'-13'-27'31,"26"54"-31,252 211 32,-160-133-32,424 543 31,212 239 0,-595-729-31,-1-26 0,-26-26 16,278 146 15,-371-252-31,-12-27 0,-14-13 16,0 1-16</inkml:trace>
  <inkml:trace contextRef="#ctx0" brushRef="#br0" timeOffset="156671.71">10594 13899 0,'0'-26'15,"0"52"-15,-106 1 16,66 26 0,-13 26-16,-158 238 15,131-184 1,1 12-16,-13 1 15,-385 634 17,385-635-32,12-26 0,-158 265 31,199-318-31,-27 40 16</inkml:trace>
  <inkml:trace contextRef="#ctx0" brushRef="#br0" timeOffset="157422.03">4193 13727 0,'0'0'0,"-27"14"0,1-1 15,12-13-15,107 26 31,-27-26-31,40 0 0,13-13 0,40 13 16,740-79 0,278-27 15,-1018 80-15,26 12-16</inkml:trace>
  <inkml:trace contextRef="#ctx0" brushRef="#br0" timeOffset="159026.7">6243 12537 0,'0'-13'0,"0"0"16,0 39-16,0-79 0,-14 40 0,1 0 15,-13 0-15,-239-1 32,199 41-32,-13-1 15,-120 107 1,93-14 0,67-53-16,-41 251 31,120-198-16,0-66-15,13-13 16,0-1-16,158 54 16,199-80 15,-330-26-31,-14-13 16,119-107-1,-106-12 1,-52 65-16,-14 1 0,-92-278 31,-226 145 0,226 212-31,-106 53 16</inkml:trace>
  <inkml:trace contextRef="#ctx0" brushRef="#br0" timeOffset="159530.29">5978 12564 0,'13'-27'0,"-26"54"16,39-67-16,-12 14 0,-14-1 0,13 1 16,0-199 15,-26 119-15,-14 40-16,-171-251 31,-424 52 0,477 252-31,0 13 16,-160 53-1,-78 66 1,290-66-16,14 0 0,-1-1 16,-158 200 15,225-199-31,-13 0 0,13 132 31,13-66-15,0-66-16,13 66 31</inkml:trace>
  <inkml:trace contextRef="#ctx0" brushRef="#br0" timeOffset="159842.91">3505 12141 0,'0'0'16,"0"13"-1,26 106 1,-13-80-1,-13 1-15,27 79 16,-1-53 0,41-26 15,104-172 0,-25 79 0,-80 66-31</inkml:trace>
  <inkml:trace contextRef="#ctx0" brushRef="#br0" timeOffset="160655.26">7049 12815 0,'0'-13'15,"0"0"-15,0-1 16,0 54-16,0-93 0,0 40 15,0 66 17,0-27-17,0 14-15,-13-14 0,13 107 32,53-186-1,-27 26-16,186-184 1,-133 144 0,226-157-1,-239 197 1,0 14-16,-26 13 0</inkml:trace>
  <inkml:trace contextRef="#ctx0" brushRef="#br0" timeOffset="168836.25">13781 13291 0,'0'0'0,"-13"-40"31,13 27-15,-13-13-16,13 12 0,0 1 0,0-40 31,0 67 0,13 12-15,0 40 15,14-66-15,65-66 15,67-185 0,-146 185-31,0-252 31,-79-39 1,53 304-32,-13 27 15,-41 26 1,54 26-16,-13 14 15,13 370 17,26-344-32,13 13 15,-13-12-15,14-15 16,-14 1-16,14 0 0,52 119 31,-66-159-31,14 27 31</inkml:trace>
  <inkml:trace contextRef="#ctx0" brushRef="#br0" timeOffset="169543.26">14376 12947 0,'-13'0'0,"26"0"15,-13 13 32,53 1-16,0-28 1,-40-65-1,-79 26 0,-26 93 0,78-27-31,-25 93 32,65-53-17,-13-27-15,14-13 0,13 14 16,-14-27-16,186-13 31,-173-14-31,-12 1 16,92-252 15,-119 212-15,0 0-16,0 0 0,0 0 15,-40-159 17,40 278-17,-13 0-15,26 290 31,0-276-31,1-1 16,65 145 15,-66-184-15,-13-14-16,27-26 16</inkml:trace>
  <inkml:trace contextRef="#ctx0" brushRef="#br0" timeOffset="169711.6">14852 12775 0,'-13'-26'0,"26"52"0,-39-65 15,26 25-15,53 14 32,172-26-1,-186 26-16,-25 0-15,-1 0 0</inkml:trace>
  <inkml:trace contextRef="#ctx0" brushRef="#br0" timeOffset="171265.7">13887 14375 0,'0'-13'0,"0"26"16,0-39-16,0 0 15,-13 12 17,13 28-32,13-1 15,66 132 17,1 1-1,-67-120-31,0-13 0,0 1 15,-13-1-15,14 0 16,-14-26 15,13-14-31,-13-12 16,13 12-16,0-12 16,1-1-16,-1 0 0,0 1 15,0-1-15,14 0 16,-14 1-16,0 12 0,0 14 15,1-14 17,-14 107-17</inkml:trace>
  <inkml:trace contextRef="#ctx0" brushRef="#br0" timeOffset="171799.34">14641 14481 0,'0'-13'0,"0"26"0,0-39 15,0 13-15,0-14 16,-27 1 0,1 12-16,0-12 15,-67 0 17,66 52-32,14 0 0,-13 41 31,26 25 0,0-79-31,13 1 0,0-1 16,80-13 15,-27-66 0,-53 39-31,0 14 0,1-13 16,25-27 15,-25 53-31,-14 13 16,13 0-16,13 80 31,-13-67-31,1 1 0,-14-1 16,26 1-16</inkml:trace>
  <inkml:trace contextRef="#ctx0" brushRef="#br0" timeOffset="172194.63">14839 14323 0,'0'0'16,"-13"-14"-16,53 28 31,-27-14-31,13 13 0,-12 0 15,131 80 17,-118-80-32,-14 0 15,0 0-15,0 0 0,0-13 0,-52 40 47,-27-80-16,66 27-31,13-13 16,198-186 15,-39 120 1,-158 92-32,-1 13 15,0 0-15,-13 14 0,-13-1 16,0 14-16</inkml:trace>
  <inkml:trace contextRef="#ctx0" brushRef="#br0" timeOffset="174158.59">14244 16081 0,'0'0'0,"0"-26"15,-40 13 1,-65 52 0,78-12-1,-105 105 1,105-92-1,14 13-15,0 53 16,26-67 0,14-12-16,78-1 15,-52-26 1,0 0-16,66-40 16</inkml:trace>
  <inkml:trace contextRef="#ctx0" brushRef="#br0" timeOffset="174578.81">14681 16200 0,'0'0'0,"-14"0"15,-39 14 1,40-1 0,0 0-16,0 0 15,0 14-15,-1-14 0,1 13 16,40 54 0,-14-67-1,106-13 1,-93-13-1,93-67 17,-106 54-32,1 0 0,-28-41 15,1 54 1,-93-13 0,54 39-1,38 0 1,1 14-16</inkml:trace>
  <inkml:trace contextRef="#ctx0" brushRef="#br0" timeOffset="174979.57">15117 16134 0,'0'0'16,"53"27"-1,-40-1 1,0-13-16,1 80 16,-28 26 15,1-106-31,0-13 15,13 0 1,0-13 0,79-93-1,-52 80 1,-1-1-16,1 1 0,-1 13 16,1-1-16,-1 14 15,-13 14-15,-13 12 16,0-13-16,0 14 0,0 12 15,-13 67 1</inkml:trace>
  <inkml:trace contextRef="#ctx0" brushRef="#br0" timeOffset="175379.71">15805 16161 0,'0'0'0,"13"-27"16,-13-52 15,-13 79-15,0 13-16,-14-13 0,-66 93 31,133 26 0,-13-93-31,12 1 16,146 79 15,-251-40 0,-145-80 0,171 1-31,0 0 16,14 0-16</inkml:trace>
  <inkml:trace contextRef="#ctx0" brushRef="#br0" timeOffset="175641.65">16109 15896 0,'0'0'0,"66"-39"32,-53 52-17,14 132 17,-14-105-32,-13 0 15,0 13-15,0-1 16,26 187 15,-12-200-15,-1-39-16,13 0 15,-12-13-15</inkml:trace>
  <inkml:trace contextRef="#ctx0" brushRef="#br0" timeOffset="175781.68">16202 16214 0,'26'-80'31,"14"67"-15,-106 106-16,185-199 0,-80 106 0,14-13 15,-13 13-15,-1 0 0,1 0 16</inkml:trace>
  <inkml:trace contextRef="#ctx0" brushRef="#br0" timeOffset="183862.82">21333 13291 0,'-13'0'0,"26"0"0,-39 0 16,26-13-16,158-27 31,-131 40-16,12 0-15,-12 0 16,-1 13-16,1 1 0,-14 91 31,-26-78-15,0 13-16,-14 52 16,14-65-1,13-1-15,0 0 0,0 1 16,40 26-1,-27-53 1,66-27 0</inkml:trace>
  <inkml:trace contextRef="#ctx0" brushRef="#br0" timeOffset="184057.64">21598 13027 0,'0'0'0,"-27"-14"0,1-12 0,12 13 16,-12-1 0,39 28 15,0-14-15,1 13-16</inkml:trace>
  <inkml:trace contextRef="#ctx0" brushRef="#br0" timeOffset="184523.15">22299 13053 0,'13'-26'0,"-26"52"0,39-79 16,-26 40-16,26-53 16,1-53-1,-14 106 1,-13-14-16,-26 1 15,-1 26 1,-79 92 0,54 1-1,-28 277 17,80-238-17,13-52-15,1-14 16,12 251 15,-52-251-15,12-39-16,14-14 0,-13 0 15,-13 0 1</inkml:trace>
  <inkml:trace contextRef="#ctx0" brushRef="#br0" timeOffset="184758.38">22047 13437 0,'0'0'0,"-13"-14"15,0 1-15,0 13 0,39-13 32,1 0-17,12 13-15,-12 0 0,12 0 16,1 0-16,0-14 15,-14 14-15,1 0 0,-14 0 16,0 0-16,0 0 16</inkml:trace>
  <inkml:trace contextRef="#ctx0" brushRef="#br0" timeOffset="185178.92">23198 13000 0,'0'0'16,"-13"0"-16,-27 13 31,-119 172 0,133-132-15,-1 0-16,1-13 15,13 13-15,13 0 0,0-14 16,53 107 0,13-120-1</inkml:trace>
  <inkml:trace contextRef="#ctx0" brushRef="#br0" timeOffset="185711.63">23952 13357 0,'0'-13'0,"0"-13"16,0 65-16,0-105 0,0 40 0,0-1 16,-27-39-1,-78 0 17,38 79-17,-131 159 16,172-93-15,12-52-16,67 92 31,-13-119-15,-14 0-16,14 0 0,-14 0 16,14-13-16,119-106 31,-119 53-16,-27 39-15,-13 1 16,13-1 0,-13 40-16,0 1 15,-13 12-15,0 14 0,13-14 16,-14 67 0,14-54-16,14-12 15,144 65 16</inkml:trace>
  <inkml:trace contextRef="#ctx0" brushRef="#br0" timeOffset="185906.11">24560 13251 0,'-13'-13'0,"26"26"0,-53-39 0,27 26 15,0-13-15,106-1 32,-54 14-17,14 0-15,0 0 0,-13 0 16,39 14-16</inkml:trace>
  <inkml:trace contextRef="#ctx0" brushRef="#br0" timeOffset="186085.02">24428 13450 0,'-13'13'15,"26"-26"-15,132 39 32,-92-26-17,-13 0-15,0-13 0,13 13 16</inkml:trace>
  <inkml:trace contextRef="#ctx0" brushRef="#br0" timeOffset="186615.78">25446 13013 0,'0'0'16,"-13"-13"-16,0 0 0,0 0 16,-1 13-16,14 0 15,0 13 1,0 0-16,0 80 16,0-54-1,0 1-15,0 13 0,0 159 31,0-173-15,0-12-16,0-1 16,-13 1-1,13-80 17,0 26-17,13 1-15,1-1 0,-14 1 16,92-53-1,67 118 17,-133-26-32,-12 14 15,-28 65 17,-12-78-17,-1-14-15,-12 0 0,12 0 16,-12 0-16,12 0 0,1-14 15</inkml:trace>
  <inkml:trace contextRef="#ctx0" brushRef="#br0" timeOffset="186839.51">25909 12947 0,'13'-13'16,"-26"26"-16,40-39 0,-14 13 0,0 13 16,80 13-1,-40 13 1,-14 14-16,54 66 16,13 145-1,-106-172-15,-27-13 16,-26-13-16,-172 106 15</inkml:trace>
  <inkml:trace contextRef="#ctx0" brushRef="#br0" timeOffset="189630.1">25473 12802 0,'0'0'0,"26"0"32,-26 13-32,27-39 140,26-107-109,-40 94-31,0-1 0,13 0 16,14-224 15,-132 26 1,-213 26-1,239 199-31,-13 0 15,-53-1 1,65 28-16,-250 118 31,26 106 1,238-172-32,0-13 15,-105 278 16,144-279-31,14-12 0,-13 0 16,0 52 15,13-65 1,0-40 46,0-14-63</inkml:trace>
  <inkml:trace contextRef="#ctx0" brushRef="#br0" timeOffset="190056.58">23991 12669 0,'0'-13'16,"0"40"62,-13 65-47,13-78-31,0-1 0,0 0 16,0 0-16,0 0 16,13 1-16,54-28 31,-41 14-31,67-66 31,-67 53-31,14-40 31,-27 66 1,-13 27-17</inkml:trace>
  <inkml:trace contextRef="#ctx0" brushRef="#br0" timeOffset="193914.54">21545 14759 0,'0'-13'0,"0"26"0,0-39 0,0 78 46,0-25-30,0-1-16,0 1 16,0 131-1,0-144 1,13 12-16,-13-13 16,13 1-16</inkml:trace>
  <inkml:trace contextRef="#ctx0" brushRef="#br0" timeOffset="194093.74">21624 14468 0,'-13'-13'16,"26"26"-16,-53-39 0,27 26 15,0 0 1,26 0-1,0 13-15</inkml:trace>
  <inkml:trace contextRef="#ctx0" brushRef="#br0" timeOffset="194485.2">21902 14693 0,'0'0'0,"0"40"15,0-27 1,0 0-16,-13 0 0,13 14 16,0-1-16,0 1 15,0 78 1,0-91-16,0-1 16,0 26-1,0-105 16,0 27-15,-40-160 0,27 146-1,13-13-15,-14-106 16,28 119 0,-14 14-16,26 12 0,1 1 15,105 26 1,-92 26-1,-1 1-15,54 79 16,-93-67 0</inkml:trace>
  <inkml:trace contextRef="#ctx0" brushRef="#br0" timeOffset="194633.7">21875 14772 0,'0'0'0,"-53"0"16,133 0 15,-54 0-15,27 0-16,132 0 15</inkml:trace>
  <inkml:trace contextRef="#ctx0" brushRef="#br0" timeOffset="194897.83">23000 14574 0,'0'-13'0,"0"26"16,0-40-16,0 14 0,0 40 31,-14 26-16,1-14-15,0 1 16,-14 198 0,27-185-16,80 145 31</inkml:trace>
  <inkml:trace contextRef="#ctx0" brushRef="#br0" timeOffset="195437.17">23899 14772 0,'0'0'0,"0"-13"15,0-13-15,13 12 0,-13-12 16,0-40 0,0 13-1,0 40-15,-132 13 32,52 53-17,1 13 1,-13 132 15,118-172-31,186-26 47,-186-26-31,1 0-16,-1-1 0,0 1 15,14-40 1,-27 39-16,1 14 15,-14 79 17,0-40-32,0 14 15,0-13-15,39 105 32,-12-119-17,26-13-15</inkml:trace>
  <inkml:trace contextRef="#ctx0" brushRef="#br0" timeOffset="195922.68">24640 14746 0,'0'0'0,"-27"-13"0,14 13 0,0-14 16,-14 14 0,40 0-1,67 0 1,-14 0 0,-13 0-1</inkml:trace>
  <inkml:trace contextRef="#ctx0" brushRef="#br0" timeOffset="196078.77">24560 14878 0,'0'0'0,"-26"13"16,26 0-16,66-13 31,-40 0-15,14 0-16,39 0 15</inkml:trace>
  <inkml:trace contextRef="#ctx0" brushRef="#br0" timeOffset="196375.26">25301 14706 0,'-13'0'0,"26"0"0,-40-13 16,80 13 15,-13 0-15,0 0-16</inkml:trace>
  <inkml:trace contextRef="#ctx0" brushRef="#br0" timeOffset="196523.62">25248 14852 0,'-13'13'0,"26"-26"0,-40 52 32,41-39-32,12 0 15,1 0-15,-1 0 0,14 0 16,-1-13-16</inkml:trace>
  <inkml:trace contextRef="#ctx0" brushRef="#br0" timeOffset="196986">26055 14481 0,'0'0'0,"-14"-13"15,1 39 1,13 14-1,-26 132 17,26-66-1,0-93-31,-13 14 31,13-41 0,66-39 1,53 53-1,-40 53 0,-79-39-31,0-1 16,-40 26-1,14-39-15,-120-13 32</inkml:trace>
  <inkml:trace contextRef="#ctx0" brushRef="#br0" timeOffset="197233.53">26623 14375 0,'14'0'0,"-28"0"0,41 0 15,13 27 1,-27-1-16,106 146 31,-27 159 0,-118-278-31,-14 13 16,-13-13-16,-26 0 0</inkml:trace>
  <inkml:trace contextRef="#ctx0" brushRef="#br0" timeOffset="198084.77">24441 15275 0,'0'0'0,"-13"13"15,26-13 1,305-26 15,-199 12-31,-14 1 0,28 0 16,184-14-1</inkml:trace>
  <inkml:trace contextRef="#ctx0" brushRef="#br0" timeOffset="199266.62">23780 16148 0,'0'-14'16,"0"28"-16,0-41 0,13 14 15,0 0-15,1-1 16,52-105-1,-66 93 1,0 13-16,0 0 0,-159-1 31,106 41-15,-145 118 0,158-105-1,14 0-15,12 79 16,28-93-1,118 27 1,-79-66 0,132-80-1,-106 14 1,14-27 0,-80 106-1,0 26 1,-13-12-1,0 12-15,-13 1 0,39 105 32,1-106-17,-1-13-15,14-13 0</inkml:trace>
  <inkml:trace contextRef="#ctx0" brushRef="#br0" timeOffset="199450.37">24573 16068 0,'-13'-13'0,"0"13"15,39 13-15,-52-39 0,52 26 32,160 26-1,-160-26-31</inkml:trace>
  <inkml:trace contextRef="#ctx0" brushRef="#br0" timeOffset="199608.12">24507 16293 0,'0'0'0,"27"26"31,12-26-16,1 0-15,66 0 16,39-13-16</inkml:trace>
  <inkml:trace contextRef="#ctx0" brushRef="#br0" timeOffset="199864.85">25526 16108 0,'-27'-13'16,"54"26"-16,-80-40 0,40 27 0,-14-13 16,27 0-16,13 13 15,67-13 1,-14 13-1,-27 0-15</inkml:trace>
  <inkml:trace contextRef="#ctx0" brushRef="#br0" timeOffset="200013.98">25473 16253 0,'-13'0'16,"26"0"-16,-40 14 0,14-14 0,53 13 31,-1 0-15,147 27-1</inkml:trace>
  <inkml:trace contextRef="#ctx0" brushRef="#br0" timeOffset="200351.82">26187 16029 0,'0'0'0,"-93"-40"31,199 40 0,0 13-15</inkml:trace>
  <inkml:trace contextRef="#ctx0" brushRef="#br0" timeOffset="200496.21">26227 16293 0,'-14'0'0,"28"0"0,-28 13 15,28 0-15,12-13 16,146 0 0</inkml:trace>
  <inkml:trace contextRef="#ctx0" brushRef="#br0" timeOffset="200999.55">27033 15817 0,'0'0'31,"27"79"0,-27-39-31,0 0 16,0-1-16,0 173 31,-13-133-15,13-52-16,-14 12 15,1-52 17,13-13-32,13-93 31,1 92-31,-1 1 0,0 13 16,133 13 15,-41 171 0,-422-91-15</inkml:trace>
  <inkml:trace contextRef="#ctx0" brushRef="#br0" timeOffset="205301.98">27126 14812 0,'-13'13'0,"26"-26"0,-39 26 15,39-13-15,132-26 31,-65 12-15,171-12 15,-211 26-15,-27 0-16,0 0 31</inkml:trace>
  <inkml:trace contextRef="#ctx0" brushRef="#br0" timeOffset="205764.98">28091 14547 0,'0'0'16,"-13"0"-16,26 27 31,1-1-15,-1-12-16,40 105 31,-40-93-15,0-13-16,0 14 0,1-14 15,-1 0-15,-13 0 0,13 1 16,53-41 15,-53 14-15,1-14-16,12 14 0,-26-13 16,40-120-1,-27 120-15,-13-14 16,13-92 15,14 172 0,-27-27-31</inkml:trace>
  <inkml:trace contextRef="#ctx0" brushRef="#br0" timeOffset="206235.94">28872 14666 0,'13'-13'0,"-26"26"0,26-39 16,0 13-16,0 13 16,-13-27-16,-13-39 31,-13 53-31,-1 13 15,-145 53 17,146-27-32,-1 1 15,14 92 17,26-106-17,1 0-15,-1 0 0,0-13 16,14 0-16,65-13 31,-12-53 0,-80 53-31,13 13 16,0 79 15,-13-52-31,-13-1 16,13-13-16,0 14 0,39 26 31,-25-53-31</inkml:trace>
  <inkml:trace contextRef="#ctx0" brushRef="#br0" timeOffset="206484.68">29176 14402 0,'0'0'0,"13"-27"16,-13-25 0,-13 91 15,-40 186 0,53-185-15,13 66-1,14-14 1,-14-79-16</inkml:trace>
  <inkml:trace contextRef="#ctx0" brushRef="#br0" timeOffset="206850.54">29427 14547 0,'0'0'0,"-26"0"31,26 14-31,-13 12 0,-1 1 16,14-1-16,-13 0 16,13 1-16,13 79 31,1-93-31,-1 0 15,79-26 17,-78 0-32,78-133 31,-79 120-15,-13-1-16,14 1 0,-14-1 0,-14 54 46,1 13-30</inkml:trace>
  <inkml:trace contextRef="#ctx0" brushRef="#br0" timeOffset="207275.64">29771 14680 0,'0'0'0,"13"-14"15,1 14 17,52 14-1,-40-14-31,40 0 31,-53 0-31,1 0 16,12-80 15,-39 54-31,13-1 16,-13 14-16,-14-13 0,14 12 0,-146 1 47,40 185-16,119-132-31,14 0 0,78 92 31,80-93 0,-93-105-15</inkml:trace>
  <inkml:trace contextRef="#ctx0" brushRef="#br0" timeOffset="208560.92">27853 16134 0,'0'0'0,"40"0"47,132-26-16,-79 26-15,131 0 15,-197 13-31,-1-13 0,-12 0 16,-28-13-1</inkml:trace>
  <inkml:trace contextRef="#ctx0" brushRef="#br0" timeOffset="209370.68">28845 15976 0,'0'-14'0,"0"28"0,-13-28 15,13 1-15,40 53 32,39 105-1,-66-118-15,27 79-1,-27-80 1,0 0-1,1-65 17,-1 12-17,0 1-15,14-1 0,-14 1 16,13 0-16,1-14 0,105-132 31,-106 159-15,1-27-1,-27 53 1,-40 67 0</inkml:trace>
  <inkml:trace contextRef="#ctx0" brushRef="#br0" timeOffset="209807.12">29599 16134 0,'13'-13'0,"-26"26"0,53-66 15,-40 27-15,0 13 16,-40-40 15,14 53-31,-1 0 0,-12 0 0,12 13 16,-79 53-1,93-39 1,0-14-16,13 0 16,26 40-1,-12-40 1,12-13-16,53 13 16,-26-39-1,40 0 1,-67 12-1,1 1 1,-27 26 0,-53 40-1,53-26 1,-13-14-16,13 53 16,0-53-16,13-13 15,0 0-15</inkml:trace>
  <inkml:trace contextRef="#ctx0" brushRef="#br0" timeOffset="210031.72">29917 15843 0,'0'0'16,"0"-26"-16,0 13 0,-14-1 15,-25 54 1,39-13-1,-14 12-15,1-12 0,0 12 16,0 1-16,0 158 31,13-184-15,13-1-16,0 13 0</inkml:trace>
  <inkml:trace contextRef="#ctx0" brushRef="#br0" timeOffset="210354.05">30128 16015 0,'0'0'0,"-39"40"32,25-14-17,1-12-15,-13 39 16,26 13-1,0-40 1,0-13-16,39 27 16,-25-40-1,52-53 1,-53 40 0,13-27-16,40-118 31,-66 144-16,-13 14-15,0 0 0,0 14 16,0-1-16</inkml:trace>
  <inkml:trace contextRef="#ctx0" brushRef="#br0" timeOffset="211453.77">30935 16174 0,'0'0'0,"40"-26"31,-54 26-15,-184 66 15,158-53-31,14 13 16,-1-26-16,-25 14 31,52-28-31,0-12 15,145-133 17,-66 80-17,93-186 17,-238 199-1,40 66-31,-14 27 15,-92 145 17,132-106-17,13-40-15,0 14 16,80 52 15,-80-92-31,0 14 16,14-28 15,-54 41 0,1 13-15,13-14-16,-1 14 16,1-1-16,0 54 15,26-27 1,27-39-16</inkml:trace>
  <inkml:trace contextRef="#ctx0" brushRef="#br0" timeOffset="212031.78">31649 16227 0,'0'0'16,"27"-27"-1,-27 14-15,26-79 32,-26 65-32,-13 1 15,-93-27 16,66 53-31,14 13 0,-14 0 16,-118 106 15,144-13 1,28-93-32,12 1 0,53-14 31,120-119 0,-173 79-31,1-13 16,-14 13-16,66-171 31,-66 184-31,-13 1 16,0 13-16,-39 65 31,26-25-31,-14 13 0,14-1 15,-27 160 17,53-160-32,54 41 31,-54-67-31,53-26 16</inkml:trace>
  <inkml:trace contextRef="#ctx0" brushRef="#br0" timeOffset="212273.56">32046 15804 0,'0'-27'0,"0"54"0,13-107 31,-13 94-31,-13-1 0,0 13 16,-67 186 15,67-172-31,13-1 15,-13 1-15,13 0 0,-13 92 32,26-119-32,27 40 31,-27-53-31</inkml:trace>
  <inkml:trace contextRef="#ctx0" brushRef="#br0" timeOffset="212406.59">31967 16068 0,'0'0'15,"-14"-26"-15,1-54 32,198 80-1,-145 0-31,0 0 0</inkml:trace>
  <inkml:trace contextRef="#ctx0" brushRef="#br0" timeOffset="-213094.67">9126 10858 0,'0'13'15,"-13"199"16,13-133-31,-14 212 32,14-40-1,0-238-31,0 1 0</inkml:trace>
  <inkml:trace contextRef="#ctx0" brushRef="#br0" timeOffset="-212723.58">9007 11016 0,'0'0'15,"-27"27"-15,-92 132 31,93-120-31,-1-12 16,-52 52 15,79-66-31,0-26 16,93-146 15,-67 93-31,106-172 31,1 172 1,-28 370-17,-78-238 1,-14 0-16</inkml:trace>
  <inkml:trace contextRef="#ctx0" brushRef="#br0" timeOffset="-212057.59">12102 11083 0,'0'0'15,"0"-14"-15,-14 173 32,14-106-17,0 0-15,0 0 16,0 158 0,0-171-1,-13 53 1</inkml:trace>
  <inkml:trace contextRef="#ctx0" brushRef="#br0" timeOffset="-211728.4">12102 11069 0,'26'27'15,"-52"-54"-15,78 80 0,-25-26 0,-1 12 16</inkml:trace>
  <inkml:trace contextRef="#ctx0" brushRef="#br0" timeOffset="-210989.61">14416 11122 0,'13'-26'32,"-26"52"-32,66 14 31,-40 0-31,14 12 15,-14 1-15,0 0 0,0 13 16,27 106 0,-40-132-16,0 0 15,0-1-15</inkml:trace>
  <inkml:trace contextRef="#ctx0" brushRef="#br0" timeOffset="-210586.28">14376 11096 0,'0'0'0,"-13"39"16,0 1-16,0 0 0,-1-1 16,1 1-16,-13 39 31,26-118 0,39-120 0,-25 119-31,12 1 16,1 12-16,118 14 31,40 264 1</inkml:trace>
  <inkml:trace contextRef="#ctx0" brushRef="#br0" timeOffset="-209782.7">12260 11030 0,'13'-14'16,"-26"28"-16,26-41 0,-13 14 15,-26-13 17,-146 184-1,-53 146-16</inkml:trace>
  <inkml:trace contextRef="#ctx0" brushRef="#br0" timeOffset="-201961.87">12102 11135 0,'0'0'0,"0"-13"32,0 0-1,39 53 0,133 65 0,-53-25 1,-92-41-1,-27-25-15</inkml:trace>
  <inkml:trace contextRef="#ctx0" brushRef="#br0" timeOffset="-200521.91">10753 10937 0,'0'0'15,"0"27"-15,-14 39 16,-39 277 15,53-276-31,-13-14 16,-13 132 0,26-146-1,0 1-15,-14 53 31,1-93-15</inkml:trace>
  <inkml:trace contextRef="#ctx0" brushRef="#br0" timeOffset="-199867.88">10700 10937 0,'13'-13'15,"0"0"-15,-39 39 0,39 1 32,-40 12-32,1 1 15,-172 264 16,171-278-15,1 1-16,-27 26 16,40-53-16,-1 0 15,28-66 1,12 0 0,93-120-1,-66 134 1,0 12-16,66-13 15,132 119 1,-185-13 0,-13 13-16,53 93 15</inkml:trace>
  <inkml:trace contextRef="#ctx0" brushRef="#br0" timeOffset="-198389.95">6877 11016 0,'0'0'0,"14"-13"0,-1-13 16,-13 39-1,-13 40 1,-40 158 0,39-144-1,-25 184 1,39-79 15,0-159-31</inkml:trace>
  <inkml:trace contextRef="#ctx0" brushRef="#br0" timeOffset="-197918.01">6851 10924 0,'0'0'0,"66"106"16,-39-40-16,39 106 15</inkml:trace>
  <inkml:trace contextRef="#ctx0" brushRef="#br0" timeOffset="-197025.94">6877 11043 0,'0'-13'31,"0"26"-31,-66 40 31,-92 238 0,78-133-31</inkml:trace>
  <inkml:trace contextRef="#ctx0" brushRef="#br0" timeOffset="-189948.09">1561 16571 0,'0'0'0,"26"-13"31,-26 39 16,-53 93-16,40-79-31,0-14 0,0 14 16,-27 92 15,40-79 1,13-66-32</inkml:trace>
  <inkml:trace contextRef="#ctx0" brushRef="#br0" timeOffset="-189619.55">1799 16346 0,'53'119'31,"-106"-238"-31,198 489 32,-145-317-32,0-13 0,0 13 15,-13-14-15,-106 80 31,-40-26 1,120-93-32</inkml:trace>
  <inkml:trace contextRef="#ctx0" brushRef="#br0" timeOffset="-188463.7">2315 16452 0,'-14'0'16,"41"0"15,65 0 0,67-53 1,-119 40-32,-27-1 0,13 1 15,-12 0-15,12-14 31,-52 41 1,12-1-32,14 27 0,-13-1 15,-40 239 17,53-225-32,-13 0 0,13 0 15,0 92 16,0-118-31,0-14 32,-13-66-17,0 26 1,-14-78 15,14 91-31,-53 14 16,39 14-1,1-1-15,-40 53 32,53-40-32,-1 1 0,1-14 15,0 0-15,13 1 0,26 12 16,1-26 0</inkml:trace>
  <inkml:trace contextRef="#ctx0" brushRef="#br0" timeOffset="-187963.85">3174 16386 0,'0'-14'0,"0"28"0,0-41 15,-13 14-15,0 13 0,-14 0 16,-79 53 15,93-27-31,-13 1 0,-1-1 16,1 80-1,26-93 1,13 14-16,40 39 16,-27-53-1,14 0-15,13 27 16,-27-27-16,1 0 16,39 67-1,-79-67 1,-93 27 15,66-40-31,1 0 0,-67 0 16,79 0-1,1 0-15,13-14 0,0 14 16</inkml:trace>
  <inkml:trace contextRef="#ctx0" brushRef="#br0" timeOffset="-186513">3571 16782 0,'0'0'0,"13"14"16,-13-28 93,0-52-78,13 40-15,1-1-16,-1 1 16,119-146-1,-79 119-15,13 0 16,159-79-1,-146 105-15,14 1 16,317-14 0,26 80 15,-370-14-15,-13-12-16,-13-1 0,0 13 15,-14-12-15,27 25 16,-40-26 15,-39-26 78,-1-13-93,14-14-16</inkml:trace>
  <inkml:trace contextRef="#ctx0" brushRef="#br0" timeOffset="-186164.82">5290 16055 0,'0'-13'15,"0"26"-15,0-53 31,14 54-31,-14-1 16,13 0 0,40 66-1,-40-65 1,0 12-16,53 53 16,-39-13-1,-27-39-15,13 92 31,-26-106-31,-1 0 16,-105 14 15,93-14-15,13-13-16,0 0 0,-1 0 31,14 27 0</inkml:trace>
  <inkml:trace contextRef="#ctx0" brushRef="#br0" timeOffset="-185337.42">6044 16465 0,'-13'-13'0,"26"26"0,-39-39 15,-67 26 16,53 0-15,14 26 15,39-26-15,14 0-16,264-40 31,-238 40-15,-1-13-16,-12 0 15,26-14 1,-79 27 0,-66-13-1,52 13 1,-39 27 0,40 92 15,26-27-16,0-39-15,0-13 0,0 13 16,0 66 0,-14-80-16,14-12 15,-26 39 1,13-53 0</inkml:trace>
  <inkml:trace contextRef="#ctx0" brushRef="#br0" timeOffset="-184885.96">6930 16531 0,'0'0'0,"14"-26"15,-1 12-15,0-12 16,0 13-16,-13-14 0,0 1 15,-92-1 17,-94 133-1,160-79-15,92 158 15,-26-159-16,-1-13-15,1 1 0,0-1 16,39 13 0,-66-12-1,-13-1-15,-66 0 16,27 0-16,-1-13 16,-185 27 15,185-27-16,14 0-15,13 13 16</inkml:trace>
  <inkml:trace contextRef="#ctx0" brushRef="#br0" timeOffset="-178898.56">7314 16624 0,'13'0'16,"53"-27"15,-39 27-31,105-13 31,53 0 1,-172 0-32,0 13 15,-26 13 16,-13 0-15,13-13-16</inkml:trace>
  <inkml:trace contextRef="#ctx0" brushRef="#br0" timeOffset="-178370.14">7592 16412 0,'13'-13'32,"26"26"-1,-25 0-15,91 67 15,-91-67-31,12 0 0,1-13 15,-14 13-15,0 1 16,40-1 15,-53 0 1,-13-13-32,13 13 15,-66 40 16,52-40-31,14 1 0,-13-1 16,-53 53 0</inkml:trace>
  <inkml:trace contextRef="#ctx0" brushRef="#br0" timeOffset="-178028.5">8385 16452 0,'0'0'0,"27"26"16,-14 1-1,0 26 1,0-27 0,-13 0-16,0 1 0,0 13 15,13 52 1,-13-79-1,0 14-15</inkml:trace>
  <inkml:trace contextRef="#ctx0" brushRef="#br0" timeOffset="-177605.83">8160 16240 0,'-39'53'16,"78"-106"-16,-145 212 0,80-93 16,-14 198-1,40-197 1,106 131-1,-66-158 1,158 52 0,-145-92-1,13 0-15,186-119 16,-28-211 15,-210 250-15,-81-224-1,15 238 1,-1 26-16,-199-26 16,173 66-1,-93 27-15</inkml:trace>
  <inkml:trace contextRef="#ctx0" brushRef="#br0" timeOffset="-164923.97">9959 17377 0,'0'0'0,"-53"40"32,132-53-1,-52-14-31,39-105 16,-66 119-1,0-13 1,-79-41 15,65 54-15,-12-40-1,26 40 1,93-66 0,-54 52-1,133 40 1,-159 146 15,-39-132-15,-159 105-1,119-119 1,-133 40 0,173-53-1,-1-13 1,54 0-1,158-54 17,-13 147-17,-159-54 1,0 80 0,1-80-1,12 1 1</inkml:trace>
  <inkml:trace contextRef="#ctx0" brushRef="#br0" timeOffset="-164527.08">10263 16769 0,'0'0'0,"-40"0"15,-145 66 1,146-26 0,-147 251-1,120 66 17,159-119-1,-53-212-16,198-65 1,-159-14 0,238-265-1,-250 213 1,-1-371 0,-503 396 30,212 146-46</inkml:trace>
  <inkml:trace contextRef="#ctx0" brushRef="#br0" timeOffset="-163627.17">11533 17933 0,'-13'-106'32,"26"212"-32,106-291 31,-79 185-31,-14 0 0,67 53 31,-14 52 0,-79-78-31,-40 52 32,-13-26-1,53-40-31,27 27 31,39 0 0,-53-27-31,0 27 32,-92-1-17,39-39 1,-105 13-1,118-13 1,1 0-16,-14-26 16</inkml:trace>
  <inkml:trace contextRef="#ctx0" brushRef="#br0" timeOffset="-163279.49">11890 17496 0,'-53'14'0,"106"-28"0,-159 54 0,40 0 16,-159 211 0,185-172-1,-26 199 16,93-212-31,-1-26 0,14 0 0,0-1 16,224-12 0,-185-54-1,186-198 1,-225 133 0,-54-252-1,-52 278 1,-410-40-1,317 106-15</inkml:trace>
  <inkml:trace contextRef="#ctx0" brushRef="#br0" timeOffset="-162063.02">13781 18528 0,'13'-13'0,"-26"26"0,26-39 15,-13 12-15,0-12 16,0-14 0,0 93 15,0-13-16,14 39 1,65 0 15,-66-79-15,146-92 15,-146 79-31,0-1 16,14 1 15,-40 26-15,-1 14-16,1 13 0,-40 118 31,80-105 0</inkml:trace>
  <inkml:trace contextRef="#ctx0" brushRef="#br0" timeOffset="-161711.31">14112 18303 0,'0'0'0,"-238"-26"31,-40 264 0,238 13 1,212-119-1,146-238 0,-265 54-31,0-15 16,66-118-1,-93 119-15,-13 13 16,-251-79 15,-79 172 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5:58.916"/>
    </inkml:context>
    <inkml:brush xml:id="br0">
      <inkml:brushProperty name="width" value="0.05" units="cm"/>
      <inkml:brushProperty name="height" value="0.05" units="cm"/>
      <inkml:brushProperty name="color" value="#FFFFFF"/>
    </inkml:brush>
  </inkml:definitions>
  <inkml:trace contextRef="#ctx0" brushRef="#br0">75 545 24575,'5'-5'0,"-2"-1"0,1 1 0,0-1 0,-1 0 0,0 0 0,0 0 0,-1 0 0,0 0 0,0-1 0,0 1 0,-1-1 0,0 1 0,0-1 0,-1 1 0,0-1 0,0 0 0,0 1 0,-1-1 0,0 0 0,-2-6 0,-2 5 0,1 16 0,1 22 0,2-26 0,-47 291 0,26-183 0,21-108 0,-4 22 0,5-25 0,0 0 0,0 0 0,-1-1 0,1 1 0,0 0 0,0 0 0,-1 0 0,1 0 0,-1 0 0,1 0 0,-1 0 0,1 0 0,-1-1 0,0 1 0,1 0 0,-1 0 0,0-1 0,-1 2 0,2-3 0,-1 0 0,1 1 0,-1-1 0,1 0 0,-1 0 0,1 0 0,0 1 0,-1-1 0,1 0 0,0 0 0,-1 0 0,1 0 0,0 0 0,0 0 0,0 0 0,0 0 0,0 0 0,0-1 0,0 0 0,-1-71 0,15-138 0,-3 94 0,-6 34 0,0 0 0,24-136 0,-27 208 0,1 0 0,1 0 0,-1 0 0,6-10 0,-8 19 0,0 1 0,0-1 0,1 0 0,-1 0 0,0 1 0,1-1 0,-1 1 0,0-1 0,1 1 0,0 0 0,-1 0 0,4-2 0,-4 2 0,1 1 0,-1 0 0,0-1 0,0 1 0,1 0 0,-1 0 0,0 0 0,1 0 0,-1 0 0,0 0 0,0 0 0,1 1 0,-1-1 0,0 0 0,0 1 0,1-1 0,-1 1 0,0-1 0,0 1 0,0-1 0,0 1 0,2 1 0,2 2 0,0 1 0,0-1 0,-1 1 0,1 0 0,-1 0 0,0 1 0,6 10 0,20 46 0,-23-45 0,31 78 0,39 147 0,2 107 0,-67-282-1365,-10-44-5461</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16.946"/>
    </inkml:context>
    <inkml:brush xml:id="br0">
      <inkml:brushProperty name="width" value="0.05" units="cm"/>
      <inkml:brushProperty name="height" value="0.05" units="cm"/>
      <inkml:brushProperty name="color" value="#FFFFFF"/>
    </inkml:brush>
  </inkml:definitions>
  <inkml:trace contextRef="#ctx0" brushRef="#br0">32 35 24575,'-9'-9'0,"-13"-13"0,22 18 0,14 13 0,18 9 0,1-1 0,1-2 0,0-1 0,46 11 0,-67-21 0,-10-3 0,0 0 0,-1-1 0,1 1 0,0 0 0,-1 1 0,1-1 0,-1 0 0,1 1 0,-1 0 0,0-1 0,0 1 0,0 0 0,0 0 0,0 0 0,0 0 0,0 0 0,1 3 0,-3-3 0,1 0 0,-1 0 0,1 0 0,-1 1 0,0-1 0,0 0 0,0 0 0,0 0 0,-1 0 0,1 0 0,0 0 0,-1 0 0,1 0 0,-1 0 0,0 0 0,0 0 0,0 0 0,0 0 0,0 0 0,0-1 0,0 1 0,-3 3 0,-34 39 0,-8 12 0,38-44 0,0 0 0,1 0 0,1 1 0,0 0 0,1 0 0,0 0 0,1 1 0,1 0 0,0-1 0,1 1 0,-1 16 0,3-23 0,0 0 0,0 0 0,1 0 0,0 0 0,1 0 0,-1 0 0,1 0 0,0 0 0,1 0 0,0 0 0,0-1 0,0 0 0,1 0 0,0 0 0,0 0 0,0 0 0,1-1 0,0 1 0,0-1 0,1-1 0,-1 1 0,1-1 0,10 6 0,-11-7 0,0-1 0,0 0 0,0 0 0,0 0 0,0 0 0,1-1 0,-1 0 0,1 0 0,-1-1 0,1 1 0,-1-1 0,1 0 0,0-1 0,-1 1 0,1-1 0,-1 0 0,0-1 0,1 1 0,4-3 0,10 0 0,-20 4 0,1 0 0,-1 0 0,1 0 0,-1 0 0,0 1 0,1-1 0,-1 0 0,1 0 0,-1 0 0,1 1 0,-1-1 0,0 0 0,1 1 0,-1-1 0,0 0 0,1 1 0,-1-1 0,0 0 0,1 1 0,-1-1 0,0 1 0,0-1 0,1 1 0,-1 2 0,1 0 0,-1 1 0,0-1 0,0 0 0,0 1 0,0-1 0,0 0 0,-2 6 0,-6 33 0,0 3 0,-5 73 0,13-115 23,0 1 0,0 0 0,-1-1-1,1 1 1,-1-1 0,0 1 0,0-1-1,0 1 1,0-1 0,0 0 0,-1 1-1,0-1 1,0 0 0,-3 4 0,2-4-166,0 0 1,-1 0 0,1-1 0,-1 1-1,0-1 1,0 0 0,0 0 0,0 0 0,0-1-1,0 1 1,-6 0 0,-16 5-6684</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17.818"/>
    </inkml:context>
    <inkml:brush xml:id="br0">
      <inkml:brushProperty name="width" value="0.05" units="cm"/>
      <inkml:brushProperty name="height" value="0.05" units="cm"/>
      <inkml:brushProperty name="color" value="#FFFFFF"/>
    </inkml:brush>
  </inkml:definitions>
  <inkml:trace contextRef="#ctx0" brushRef="#br0">275 168 24575,'0'-12'0,"0"0"0,-1 0 0,0 0 0,-1 0 0,-4-15 0,5 23 0,-1-1 0,0 2 0,0-1 0,0 0 0,0 0 0,-1 1 0,1-1 0,-1 1 0,0-1 0,0 1 0,0 0 0,0 1 0,-1-1 0,1 0 0,-1 1 0,0 0 0,1 0 0,-6-2 0,0 0 0,-1 1 0,1 0 0,0 0 0,-1 1 0,1 1 0,-1 0 0,0 0 0,0 1 0,1 0 0,-16 2 0,20-2 0,1 1 0,0 0 0,0 0 0,0 0 0,1 0 0,-1 1 0,0-1 0,0 1 0,1 0 0,-1 0 0,1 1 0,-1-1 0,1 1 0,0-1 0,0 1 0,0 0 0,1 0 0,-1 0 0,1 1 0,-1-1 0,1 1 0,0-1 0,0 1 0,1 0 0,-1 0 0,1-1 0,-1 6 0,0 0 0,2 0 0,-1 1 0,1-1 0,1 0 0,-1 0 0,1 0 0,1 0 0,0 0 0,0 0 0,1 0 0,0-1 0,5 10 0,7 12 0,35 53 0,-47-77 0,42 60 0,-10-15 0,-2 1 0,-2 2 0,27 65 0,-56-114 0,0 0 0,0 1 0,0-1 0,-1 1 0,0-1 0,-1 1 0,1 0 0,-1-1 0,0 1 0,0 0 0,-2 9 0,1-11 0,0-1 0,-1 1 0,1 0 0,-1-1 0,0 1 0,0-1 0,0 0 0,0 1 0,-1-1 0,1 0 0,-1 0 0,0-1 0,0 1 0,0 0 0,0-1 0,0 0 0,-6 3 0,0 0 0,-1 0 0,0-1 0,0 0 0,0-1 0,-1 0 0,1-1 0,-1 0 0,0-1 0,0 0 0,1 0 0,-1-1 0,0 0 0,0-1 0,1-1 0,-1 1 0,-13-5 0,21 5 0,1 0 0,0 0 0,-1 0 0,1-1 0,0 1 0,-1 0 0,1-1 0,0 0 0,0 1 0,0-1 0,1 0 0,-1 0 0,0 0 0,1 0 0,-1 0 0,1 0 0,0-1 0,-1 1 0,1 0 0,-1-4 0,2 2 0,-1 0 0,1 1 0,0-1 0,0 0 0,0 0 0,0 0 0,1 1 0,-1-1 0,1 0 0,0 0 0,0 1 0,3-6 0,1-2 0,1 1 0,0-1 0,0 2 0,1-1 0,0 1 0,1 0 0,0 0 0,9-7 0,-13 13 0,-1 0 0,1 0 0,-1 1 0,1-1 0,0 1 0,0 0 0,0 1 0,0-1 0,0 0 0,0 1 0,1 0 0,-1 0 0,0 0 0,1 1 0,5-1 0,-6 2 0,0 0 0,0 0 0,0 0 0,-1 0 0,1 0 0,0 0 0,-1 1 0,1 0 0,-1 0 0,0 0 0,1 0 0,-1 1 0,0-1 0,0 1 0,-1-1 0,1 1 0,4 6 0,2 4 0,0 1 0,-1 0 0,-1 0 0,0 0 0,-1 1 0,9 29 0,13 100 0,-20-95 0,14 48 0,-19-87-91,0 1 0,0-1 0,1 1 0,1-1 0,0-1 0,0 1 0,1-1 0,0 1 0,0-2 0,1 1 0,0-1 0,1 0 0,0 0 0,14 9 0,8 0-6735</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18.065"/>
    </inkml:context>
    <inkml:brush xml:id="br0">
      <inkml:brushProperty name="width" value="0.05" units="cm"/>
      <inkml:brushProperty name="height" value="0.05" units="cm"/>
      <inkml:brushProperty name="color" value="#FFFFFF"/>
    </inkml:brush>
  </inkml:definitions>
  <inkml:trace contextRef="#ctx0" brushRef="#br0">32 38 24575,'-12'-17'0,"12"16"0,-1-1 0,0 1 0,0-1 0,0 1 0,0-1 0,0 1 0,0-1 0,-1 1 0,1 0 0,0 0 0,-1 0 0,1 0 0,-1 0 0,-1-1 0,17 35 0,93 203 0,-94-200 0,-2 1 0,-1 0 0,-2 0 0,6 69 0,-14-97 0,1 1 0,-2-1 0,1 1 0,-1-1 0,-1 1 0,0-1 0,-5 18 0,5-24 0,1 0 0,0 0 0,-1 0 0,0 0 0,0 0 0,0 0 0,0-1 0,0 1 0,0-1 0,-1 0 0,1 1 0,-1-1 0,0 0 0,0-1 0,1 1 0,-1 0 0,0-1 0,0 1 0,-1-1 0,1 0 0,0 0 0,0 0 0,-1-1 0,1 1 0,-6-1 0,-20-1-1365,2-4-5461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18.206"/>
    </inkml:context>
    <inkml:brush xml:id="br0">
      <inkml:brushProperty name="width" value="0.05" units="cm"/>
      <inkml:brushProperty name="height" value="0.05" units="cm"/>
      <inkml:brushProperty name="color" value="#FFFFFF"/>
    </inkml:brush>
  </inkml:definitions>
  <inkml:trace contextRef="#ctx0" brushRef="#br0">1 78 24575,'0'-6'0,"3"-5"0,1-4 0,3-3 0,4 2 0,-1 4-8191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18.643"/>
    </inkml:context>
    <inkml:brush xml:id="br0">
      <inkml:brushProperty name="width" value="0.05" units="cm"/>
      <inkml:brushProperty name="height" value="0.05" units="cm"/>
      <inkml:brushProperty name="color" value="#FFFFFF"/>
    </inkml:brush>
  </inkml:definitions>
  <inkml:trace contextRef="#ctx0" brushRef="#br0">201 290 24575,'2'0'0,"0"-1"0,0 1 0,0-1 0,0 0 0,0 0 0,-1 0 0,1 0 0,0 0 0,-1 0 0,1 0 0,0-1 0,-1 1 0,0-1 0,1 1 0,-1-1 0,0 1 0,1-1 0,0-2 0,18-32 0,-17 30 0,0-2 0,0 1 0,-1 0 0,0 0 0,-1-1 0,1 1 0,-1-1 0,-1 1 0,1-1 0,-1 1 0,-1-1 0,0 0 0,0 1 0,0-1 0,-1 1 0,-4-14 0,3 16 0,1-1 0,-1 0 0,0 1 0,0 0 0,-1 0 0,1 0 0,-1 0 0,0 1 0,-1-1 0,1 1 0,-1 0 0,0 0 0,1 1 0,-2-1 0,1 1 0,0 0 0,-1 1 0,0-1 0,1 1 0,-1 0 0,-7-1 0,10 2 0,0 0 0,0 1 0,0-1 0,0 1 0,0 0 0,0 0 0,0 0 0,0 0 0,0 1 0,0-1 0,0 1 0,0 0 0,0 0 0,1 0 0,-1 0 0,0 0 0,0 0 0,1 1 0,-1 0 0,1-1 0,0 1 0,-1 0 0,1 0 0,0 0 0,0 0 0,0 1 0,0-1 0,0 0 0,1 1 0,-1-1 0,1 1 0,0 0 0,-1 0 0,0 4 0,0 0 0,0 0 0,1 1 0,0-1 0,0 0 0,1 0 0,0 0 0,0 1 0,0-1 0,1 0 0,0 0 0,1 0 0,0 0 0,3 10 0,11 15 0,1-1 0,2 0 0,1-1 0,23 26 0,35 53 0,-76-106 0,0 1 0,0 0 0,0 0 0,0 0 0,0 0 0,-1 0 0,0 0 0,0 1 0,1 6 0,-2-10 0,0 1 0,0 0 0,-1-1 0,1 1 0,0 0 0,-1-1 0,1 1 0,-1 0 0,1-1 0,-1 1 0,0-1 0,0 1 0,1-1 0,-1 1 0,0-1 0,-1 0 0,1 1 0,0-1 0,0 0 0,0 0 0,-1 0 0,1 0 0,0 0 0,-1 0 0,1 0 0,-1-1 0,-2 2 0,-5 1 0,0 0 0,0-1 0,0 0 0,0-1 0,-1 0 0,1 0 0,0-1 0,-1 0 0,1-1 0,-18-3 0,17 2 0,1 0 0,-1 0 0,0-1 0,1-1 0,0 0 0,0 0 0,0-1 0,0 0 0,1 0 0,-9-7 0,15 9-97,-1 1-1,1-1 1,0 1-1,0-1 1,0 0-1,0 0 1,0 0-1,1 0 1,-1 0-1,1 0 1,0 0-1,0 0 0,-1-7 1,0-15-6729</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19.323"/>
    </inkml:context>
    <inkml:brush xml:id="br0">
      <inkml:brushProperty name="width" value="0.05" units="cm"/>
      <inkml:brushProperty name="height" value="0.05" units="cm"/>
      <inkml:brushProperty name="color" value="#FFFFFF"/>
    </inkml:brush>
  </inkml:definitions>
  <inkml:trace contextRef="#ctx0" brushRef="#br0">1 97 24575,'49'-13'0,"-37"11"0,-1 0 0,1-1 0,-1-1 0,0 0 0,0-1 0,0 0 0,0 0 0,14-11 0,-24 16 0,0-1 0,-1 0 0,1 1 0,0-1 0,0 0 0,-1 1 0,1-1 0,0 0 0,-1 0 0,1 1 0,-1-1 0,1 0 0,-1 0 0,1 0 0,-1 0 0,1 0 0,-1 0 0,0 0 0,0 0 0,0 0 0,1 0 0,-1 0 0,0 0 0,0 0 0,0 0 0,-1 0 0,1 0 0,0 0 0,0 0 0,0 0 0,-1 0 0,1 0 0,0 0 0,-2-1 0,2 1 0,-1 0 0,0 1 0,0-1 0,0 1 0,1 0 0,-1-1 0,0 1 0,0 0 0,0-1 0,0 1 0,0 0 0,0 0 0,1 0 0,-1-1 0,0 1 0,0 0 0,0 0 0,0 1 0,0-1 0,0 0 0,0 0 0,0 0 0,0 1 0,1-1 0,-1 0 0,0 1 0,0-1 0,0 1 0,0-1 0,1 1 0,-1-1 0,0 1 0,1-1 0,-1 1 0,0 0 0,1-1 0,-2 2 0,-3 4 0,1 0 0,-1 0 0,1 0 0,0 1 0,0-1 0,-4 14 0,-15 47 0,19-53 0,-1 4 0,0 1 0,1-1 0,1 1 0,1-1 0,0 1 0,2 19 0,0-31 0,1-1 0,0 0 0,0 0 0,1 0 0,-1 0 0,1 0 0,1 0 0,-1 0 0,6 8 0,-6-11 0,1 1 0,0-1 0,-1 0 0,2 0 0,-1 0 0,0 0 0,1 0 0,-1-1 0,1 1 0,0-1 0,0 0 0,-1 0 0,2 0 0,-1-1 0,4 2 0,-1-2 0,-1 1 0,1-1 0,-1-1 0,1 1 0,-1-1 0,1 0 0,-1 0 0,1-1 0,-1 0 0,1 0 0,-1-1 0,0 0 0,1 0 0,-1 0 0,0 0 0,8-6 0,-10 6 0,-1-1 0,1 1 0,-1-1 0,0 0 0,0 0 0,0 0 0,0 0 0,-1 0 0,1-1 0,-1 1 0,0-1 0,0 0 0,0 0 0,0 0 0,-1 1 0,0-1 0,0-1 0,0 1 0,0 0 0,0 0 0,-1 0 0,0 0 0,0-1 0,0 1 0,0 0 0,-2-7 0,0 2 0,0 0 0,-1 0 0,0 0 0,-1 0 0,0 1 0,0 0 0,-1 0 0,0 0 0,0 0 0,-1 1 0,-7-9 0,-5-1 0,0 1 0,-1 0 0,-21-13 0,24 14 0,16 9 0,10 2 0,28 0 0,94-6 0,-125 10 0,0 1 0,0-1 0,-1 1 0,1 1 0,0-1 0,-1 1 0,0 0 0,1 0 0,-1 1 0,0 0 0,0 0 0,0 1 0,0-1 0,-1 1 0,6 5 0,-3-1 0,0 1 0,0 0 0,-1 0 0,0 0 0,-1 1 0,0 0 0,-1 0 0,5 12 0,-4-10 0,-1 2 0,-1-1 0,0 0 0,0 1 0,-2 0 0,2 19 0,-3-38 0,0 0 0,1-1 0,-1 1 0,1 0 0,0 0 0,0 1 0,1-1 0,-1 0 0,1 1 0,0-1 0,0 1 0,5-5 0,2-3 0,1 0 0,1 0 0,16-12 0,-20 18 0,0 0 0,1 1 0,0 0 0,0 1 0,0 0 0,1 0 0,0 1 0,-1 0 0,16-2 0,-22 4 0,0 1 0,-1 0 0,1 0 0,0 0 0,0 0 0,0 0 0,-1 0 0,1 1 0,0-1 0,-1 1 0,1 0 0,0 0 0,-1 0 0,1 0 0,-1 0 0,1 1 0,-1-1 0,0 1 0,1 0 0,-1-1 0,0 1 0,0 0 0,0 0 0,-1 0 0,1 1 0,0-1 0,-1 0 0,1 1 0,-1-1 0,0 1 0,0-1 0,0 1 0,0 0 0,0-1 0,-1 1 0,1 0 0,-1 0 0,0 4 0,1 0-195,0 0 0,-1 0 0,0 0 0,0 1 0,-1-1 0,-2 12 0,-3-2-6631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19.856"/>
    </inkml:context>
    <inkml:brush xml:id="br0">
      <inkml:brushProperty name="width" value="0.05" units="cm"/>
      <inkml:brushProperty name="height" value="0.05" units="cm"/>
      <inkml:brushProperty name="color" value="#FFFFFF"/>
    </inkml:brush>
  </inkml:definitions>
  <inkml:trace contextRef="#ctx0" brushRef="#br0">3 131 24575,'-1'-23'0,"0"13"0,1-1 0,0 1 0,0 0 0,3-14 0,-3 22 0,1 0 0,-1 0 0,1 0 0,0 0 0,0 0 0,-1 0 0,1 0 0,0 0 0,1 1 0,-1-1 0,0 0 0,0 1 0,1-1 0,-1 1 0,1-1 0,-1 1 0,1 0 0,0-1 0,-1 1 0,1 0 0,0 0 0,0 0 0,0 1 0,0-1 0,0 0 0,3 0 0,6 0 0,1 0 0,-1 0 0,1 2 0,-1-1 0,0 1 0,18 4 0,2 2 0,33 13 0,-56-17 0,-1 0 0,1 0 0,-1 0 0,0 1 0,10 7 0,-16-10 0,1 0 0,-1 0 0,0 0 0,0 0 0,0 0 0,0 0 0,0 0 0,0 1 0,0-1 0,0 0 0,0 1 0,0-1 0,-1 0 0,1 1 0,-1-1 0,1 1 0,-1-1 0,1 1 0,-1-1 0,0 1 0,0-1 0,0 1 0,0-1 0,0 1 0,0 0 0,0-1 0,0 1 0,0-1 0,-1 1 0,1-1 0,-1 1 0,1-1 0,-1 0 0,0 1 0,-1 2 0,-8 7 0,0 0 0,0 0 0,-1-1 0,-1 0 0,0-1 0,-17 11 0,-7 5 0,15-10 0,1 2 0,1-1 0,0 2 0,-27 36 0,42-49 0,0 1 0,0-1 0,1 1 0,0 0 0,1 1 0,-1-1 0,1 0 0,0 1 0,1-1 0,-1 10 0,1-12 0,1 1 0,1 0 0,-1 0 0,1 0 0,0 0 0,0-1 0,0 1 0,1 0 0,-1-1 0,1 0 0,1 1 0,-1-1 0,0 0 0,1 0 0,0 0 0,3 4 0,3 1 0,-1 0 0,2-1 0,-1 0 0,1 0 0,0-1 0,1 0 0,0-1 0,0 0 0,0-1 0,1 0 0,12 3 0,-16-6 0,-1 1 0,1-2 0,0 1 0,0-1 0,0 0 0,0-1 0,0 0 0,0 0 0,0-1 0,0 1 0,0-2 0,-1 1 0,1-1 0,0-1 0,-1 1 0,1-1 0,-1-1 0,8-4 0,-2-4 0,-11 9 0,-8 9 0,-2 3 23,0 0-1,1 1 0,0 0 1,1 0-1,0 0 1,1 0-1,0 1 0,1 0 1,0 0-1,0 1 0,-1 12 1,-2 16-93,-2 79 0,-3 11-1424,5-93-5332</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21.702"/>
    </inkml:context>
    <inkml:brush xml:id="br0">
      <inkml:brushProperty name="width" value="0.05" units="cm"/>
      <inkml:brushProperty name="height" value="0.05" units="cm"/>
      <inkml:brushProperty name="color" value="#FFFFFF"/>
    </inkml:brush>
  </inkml:definitions>
  <inkml:trace contextRef="#ctx0" brushRef="#br0">1 1 24575,'2'0'0,"-1"0"0,1 1 0,0-1 0,-1 1 0,1-1 0,0 1 0,-1 0 0,1 0 0,-1 0 0,1 0 0,-1 0 0,0 0 0,1 0 0,-1 0 0,0 0 0,0 1 0,0-1 0,0 0 0,0 1 0,0-1 0,0 1 0,0-1 0,0 1 0,-1 0 0,1-1 0,-1 1 0,1 2 0,2 8 0,0 0 0,2 22 0,-5-30 0,12 320 3,-12-210-223,49 952-2609,43 3 2118,-45-556 865,-3-9-1974,88 945 1173,214 1952-837,-291-3018 5317,-53-371-3725,11 35 978,-12-45-994,-1 1 1,1-1-1,0 0 0,1 0 1,-1 1-1,0-1 0,1 0 1,-1 0-1,1 0 0,-1-1 0,1 1 1,0 0-1,0-1 0,0 1 1,3 1-1,-4-2-49,0-1-1,0 0 1,1 0 0,-1 1-1,0-1 1,0 0 0,0 0-1,0 0 1,0 0 0,1 0-1,-1-1 1,0 1 0,0 0 0,0 0-1,0-1 1,0 1 0,0-1-1,0 1 1,0-1 0,0 1-1,0-1 1,0 0 0,0 0-1,0 1 1,1-2 0,20-25-950,-19 23 384,16-24-6298</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22.466"/>
    </inkml:context>
    <inkml:brush xml:id="br0">
      <inkml:brushProperty name="width" value="0.05" units="cm"/>
      <inkml:brushProperty name="height" value="0.05" units="cm"/>
      <inkml:brushProperty name="color" value="#FFFFFF"/>
    </inkml:brush>
  </inkml:definitions>
  <inkml:trace contextRef="#ctx0" brushRef="#br0">0 189 24575,'1'-11'0,"0"1"0,1 0 0,3-13 0,3-20 0,-8 17 0,0 21 0,-1 0 0,1 0 0,0-1 0,1 1 0,-1 0 0,1 0 0,0 0 0,0 0 0,0 0 0,5-9 0,-6 14 0,1 0 0,-1 0 0,0 0 0,1 0 0,-1 0 0,1 0 0,-1 0 0,0 0 0,1 1 0,-1-1 0,1 0 0,-1 0 0,0 0 0,1 1 0,-1-1 0,0 0 0,1 0 0,-1 1 0,0-1 0,0 0 0,1 1 0,-1-1 0,0 0 0,0 1 0,1-1 0,-1 1 0,0-1 0,0 0 0,0 1 0,0-1 0,0 1 0,0-1 0,1 0 0,-1 2 0,0-2 0,8 23 0,0 1 0,-2-1 0,0 1 0,2 32 0,-2-16 0,152 1120-2919,-44 7-1062,-82-821 3650,310 2091 331,-153-1530 0,20 98 0,-158-728-135,96 444-332,-130-650 973,2 0 0,50 115-1,-64-175-256,0-1-1,0 0 0,1-1 0,11 15 0,-15-22-170,-1-1 0,1 1-1,0 0 1,-1-1 0,1 1-1,0-1 1,0 1 0,0-1 0,0 0-1,0 0 1,0 0 0,0 0-1,1 0 1,-1 0 0,0-1-1,0 1 1,1-1 0,-1 1-1,0-1 1,1 0 0,-1 0 0,1 0-1,-1 0 1,0-1 0,1 1-1,-1-1 1,4 0 0,-2-2-40,1 1 0,0-1 1,-1 1-1,0-1 0,0-1 1,7-5-1,23-28-5598</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23.148"/>
    </inkml:context>
    <inkml:brush xml:id="br0">
      <inkml:brushProperty name="width" value="0.05" units="cm"/>
      <inkml:brushProperty name="height" value="0.05" units="cm"/>
      <inkml:brushProperty name="color" value="#FFFFFF"/>
    </inkml:brush>
  </inkml:definitions>
  <inkml:trace contextRef="#ctx0" brushRef="#br0">0 7 24575,'10'-4'0,"-9"4"0,-1 0 0,0 0 0,1-1 0,-1 1 0,0 0 0,1-1 0,-1 1 0,0 0 0,1 0 0,-1 0 0,1 0 0,-1-1 0,0 1 0,1 0 0,-1 0 0,1 0 0,-1 0 0,0 0 0,1 0 0,-1 0 0,1 0 0,-1 0 0,1 0 0,-1 0 0,0 0 0,1 1 0,-1-1 0,1 0 0,-1 0 0,0 0 0,1 0 0,-1 1 0,0-1 0,1 0 0,-1 0 0,0 1 0,1-1 0,-1 0 0,0 1 0,0-1 0,1 0 0,-1 1 0,0-1 0,0 0 0,1 1 0,-1-1 0,0 0 0,0 1 0,0-1 0,0 1 0,0 0 0,3 7 0,-1 1 0,0 0 0,-1 0 0,0 0 0,0 0 0,-1 15 0,0 5 0,50 515-853,-29-355 422,87 1004-3007,-52 6 1276,-63 230-236,-39-1 2758,25-827-645,11 34-392,16-449 1484,41 255 0,-44-422-853,25 122 1479,-23-125-1129,0 0-1,1 0 1,0-1-1,2 1 1,-1-2-1,13 18 1,-19-30-225,0 0-1,1 0 1,-1 0 0,1 0 0,-1-1-1,1 1 1,0 0 0,0-1 0,0 1-1,-1-1 1,2 0 0,-1 1 0,0-1-1,0 0 1,0 0 0,0 0 0,1-1-1,-1 1 1,0 0 0,1-1-1,-1 0 1,1 1 0,-1-1 0,0 0-1,1 0 1,-1 0 0,5-2 0,-2 0-73,1 0-1,-1 0 1,0-1 0,0 0 0,0 0 0,0-1 0,-1 1 0,1-1 0,-1 0 0,4-5 0,32-37-5709</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5:59.072"/>
    </inkml:context>
    <inkml:brush xml:id="br0">
      <inkml:brushProperty name="width" value="0.05" units="cm"/>
      <inkml:brushProperty name="height" value="0.05" units="cm"/>
      <inkml:brushProperty name="color" value="#FFFFFF"/>
    </inkml:brush>
  </inkml:definitions>
  <inkml:trace contextRef="#ctx0" brushRef="#br0">41 117 24575,'-6'-6'0,"-5"-6"0,-1-3 0,2-3 0,8 3 0,8 2 0,10 5 0,10 3 0,11 2 0,8 2 0,6-1 0,4-2 0,1 1 0,-2-2 0,-10-1-8191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23.815"/>
    </inkml:context>
    <inkml:brush xml:id="br0">
      <inkml:brushProperty name="width" value="0.05" units="cm"/>
      <inkml:brushProperty name="height" value="0.05" units="cm"/>
      <inkml:brushProperty name="color" value="#FFFFFF"/>
    </inkml:brush>
  </inkml:definitions>
  <inkml:trace contextRef="#ctx0" brushRef="#br0">57 0 24575,'1'0'0,"0"1"0,0-1 0,0 0 0,0 0 0,0 1 0,0-1 0,0 0 0,0 1 0,0-1 0,0 1 0,0 0 0,0-1 0,-1 1 0,1 0 0,0-1 0,0 1 0,-1 0 0,1 0 0,0 0 0,-1-1 0,1 1 0,-1 0 0,1 0 0,-1 0 0,1 0 0,0 2 0,7 32 0,-7-29 0,40 502-847,-36-390 572,65 2638-5249,-70-2712 5524,-5 1206 0,-47-2 0,3-659-1014,-24-10 105,49-437 1287</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25.057"/>
    </inkml:context>
    <inkml:brush xml:id="br0">
      <inkml:brushProperty name="width" value="0.05" units="cm"/>
      <inkml:brushProperty name="height" value="0.05" units="cm"/>
      <inkml:brushProperty name="color" value="#FFFFFF"/>
    </inkml:brush>
  </inkml:definitions>
  <inkml:trace contextRef="#ctx0" brushRef="#br0">293 124 24575,'-9'-7'0,"0"0"0,-1 1 0,0-1 0,0 2 0,-20-9 0,29 14 0,-1-1 0,1 0 0,0 1 0,0-1 0,-1 1 0,1-1 0,-1 1 0,1 0 0,0-1 0,-1 1 0,1 0 0,-1 0 0,1 0 0,0 0 0,-1 0 0,1 1 0,-1-1 0,1 0 0,0 1 0,-1-1 0,1 1 0,0-1 0,-1 1 0,1 0 0,0-1 0,0 1 0,0 0 0,-1 0 0,1 0 0,0 0 0,0 0 0,0 0 0,1 0 0,-1 0 0,0 0 0,0 1 0,1-1 0,-1 0 0,0 0 0,1 1 0,-1-1 0,1 0 0,0 1 0,-1-1 0,1 2 0,-2 9 0,1 0 0,0 0 0,1 0 0,2 19 0,-1-13 0,-1-12 0,0 0 0,1 0 0,0 0 0,0 0 0,1 0 0,-1-1 0,1 1 0,0-1 0,1 1 0,-1-1 0,1 0 0,6 8 0,-8-10 0,1-2 0,0 1 0,0 0 0,0 0 0,0-1 0,1 1 0,-1-1 0,0 1 0,1-1 0,-1 0 0,1 0 0,-1 0 0,1 0 0,-1-1 0,1 1 0,0-1 0,-1 1 0,1-1 0,0 0 0,-1 0 0,1 0 0,0 0 0,-1-1 0,1 1 0,0-1 0,-1 0 0,1 0 0,-1 1 0,1-2 0,2 0 0,7-4 0,0-1 0,0-1 0,-1 0 0,1 0 0,-2-1 0,0 0 0,0-1 0,0 0 0,-1-1 0,-1 0 0,0 0 0,0-1 0,-1 0 0,-1 0 0,10-25 0,-15 34 0,0-1 0,0 1 0,-1-1 0,1 1 0,-1-1 0,1 1 0,-1-1 0,0 1 0,-1-1 0,1 1 0,-1-1 0,1 1 0,-1 0 0,0-1 0,0 1 0,-1 0 0,1-1 0,0 1 0,-1 0 0,0 0 0,0 0 0,0 0 0,-4-4 0,2 4 0,-1-1 0,1 1 0,0 1 0,-1-1 0,0 0 0,1 1 0,-1 0 0,0 0 0,0 1 0,-1-1 0,1 1 0,0 0 0,0 0 0,0 1 0,-8 0 0,-2 1 0,-1 0 0,1 1 0,-1 1 0,1 1 0,0 0 0,0 1 0,0 1 0,1 0 0,0 1 0,0 0 0,0 1 0,1 1 0,1 0 0,-1 1 0,1 0 0,-10 12 0,14-13 0,0 0 0,0 1 0,1-1 0,1 2 0,-1-1 0,2 1 0,-1 0 0,2 0 0,-6 17 0,8-19 0,0 0 0,1 0 0,0 0 0,0 0 0,1 0 0,0 0 0,1 0 0,0 0 0,0 0 0,1 0 0,0 0 0,1 0 0,5 12 0,-3-11 0,0 0 0,1-1 0,0 0 0,0 0 0,1 0 0,0-1 0,1 0 0,0-1 0,0 1 0,1-2 0,0 1 0,0-1 0,0 0 0,1-1 0,-1 0 0,1-1 0,1 0 0,-1 0 0,1-1 0,16 3 0,-7-3 0,1 0 0,-1-2 0,1 0 0,-1-1 0,1-1 0,0-1 0,-1-1 0,0-1 0,0 0 0,22-9 0,-25 7 0,0-1 0,0-1 0,-1 0 0,0-1 0,25-19 0,-35 23 0,0 0 0,-1 0 0,1 0 0,-1-1 0,0 0 0,-1 0 0,0 0 0,0-1 0,0 1 0,0-1 0,-1 0 0,-1 0 0,1 0 0,-1 0 0,0-1 0,1-10 0,-2 11 0,0 0 0,-1 0 0,0-1 0,0 1 0,0 0 0,-1 0 0,0 0 0,-1 0 0,1 0 0,-6-12 0,7 19 0,0 1 0,0-1 0,0 0 0,0 0 0,0 0 0,0 0 0,0 1 0,-1-1 0,1 0 0,0 0 0,0 0 0,0 0 0,0 0 0,0 0 0,0 1 0,-1-1 0,1 0 0,0 0 0,0 0 0,0 0 0,0 0 0,0 0 0,-1 0 0,1 0 0,0 0 0,0 0 0,0 0 0,0 0 0,-1 0 0,1 0 0,0 0 0,0 0 0,0 0 0,-1 0 0,1 0 0,0 0 0,0 0 0,0 0 0,0 0 0,-1 0 0,1 0 0,0 0 0,0 0 0,0 0 0,0 0 0,0-1 0,-1 1 0,1 0 0,0 0 0,0 0 0,0 0 0,0 0 0,0 0 0,0-1 0,0 1 0,-1 0 0,1 0 0,0 0 0,0 0 0,0-1 0,0 1 0,-1 16 0,6 6 0,1-1 0,1 0 0,16 35 0,-7-20 0,-16-34 2,3 7-139,0-1 1,1 0-1,0 0 0,0 0 1,0-1-1,1 1 0,0-1 0,1 0 1,6 7-1,7-1-6689</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25.183"/>
    </inkml:context>
    <inkml:brush xml:id="br0">
      <inkml:brushProperty name="width" value="0.05" units="cm"/>
      <inkml:brushProperty name="height" value="0.05" units="cm"/>
      <inkml:brushProperty name="color" value="#FFFFFF"/>
    </inkml:brush>
  </inkml:definitions>
  <inkml:trace contextRef="#ctx0" brushRef="#br0">57 74 24575,'-3'-6'0,"-5"-8"0,0-6 0,-2 2 0,1 6 0,1 9 0,3 8 0,1 5 0,2 2-8191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25.647"/>
    </inkml:context>
    <inkml:brush xml:id="br0">
      <inkml:brushProperty name="width" value="0.05" units="cm"/>
      <inkml:brushProperty name="height" value="0.05" units="cm"/>
      <inkml:brushProperty name="color" value="#FFFFFF"/>
    </inkml:brush>
  </inkml:definitions>
  <inkml:trace contextRef="#ctx0" brushRef="#br0">164 684 24575,'1'0'0,"-1"0"0,1 0 0,0 0 0,-1-1 0,1 1 0,0 0 0,-1-1 0,1 1 0,0 0 0,-1-1 0,1 1 0,-1-1 0,1 1 0,-1-1 0,1 1 0,-1-1 0,0 1 0,1-1 0,-1 1 0,1-1 0,-1 0 0,0 1 0,0-1 0,1 0 0,-1 1 0,0-1 0,0 0 0,0 1 0,0-1 0,0 0 0,0 1 0,0-1 0,0 0 0,0 0 0,-3-26 0,3 25 0,-1 0 0,1 0 0,-1 1 0,0-1 0,0 0 0,1 0 0,-1 0 0,0 1 0,0-1 0,-1 0 0,1 1 0,0-1 0,0 1 0,-1 0 0,1-1 0,-1 1 0,1 0 0,-1 0 0,0 0 0,1 0 0,-1 0 0,0 0 0,0 0 0,0 1 0,1-1 0,-1 1 0,0-1 0,0 1 0,0 0 0,0 0 0,0 0 0,0 0 0,0 0 0,0 0 0,0 0 0,0 1 0,0-1 0,0 0 0,1 1 0,-1 0 0,0 0 0,-2 1 0,-3 1 0,1 1 0,-1-1 0,1 2 0,0-1 0,0 1 0,1 0 0,-1 0 0,1 1 0,0-1 0,-4 7 0,4-4 0,0 0 0,0 1 0,1-1 0,0 1 0,0 0 0,1 0 0,1 0 0,-4 16 0,6-21 0,-1-1 0,1 1 0,0-1 0,0 1 0,1 0 0,-1-1 0,1 1 0,-1-1 0,1 1 0,0-1 0,0 1 0,1-1 0,-1 0 0,1 0 0,-1 1 0,1-1 0,0 0 0,0-1 0,1 1 0,-1 0 0,1 0 0,-1-1 0,1 0 0,0 1 0,5 2 0,-2-2 0,0 1 0,1-1 0,0-1 0,-1 1 0,1-1 0,0-1 0,0 1 0,0-1 0,0 0 0,1-1 0,-1 1 0,0-2 0,0 1 0,0-1 0,0 0 0,0 0 0,0-1 0,0 0 0,0 0 0,0-1 0,-1 1 0,1-2 0,-1 1 0,12-9 0,-7 5 0,0-2 0,-1 1 0,0-1 0,-1-1 0,0 0 0,0 0 0,-1-1 0,-1 0 0,1 0 0,-2 0 0,0-1 0,8-21 0,-6 4 0,-1 0 0,-1 0 0,-2-1 0,-1 0 0,-1-45 0,-4 17 0,-20-108 0,-3 52 0,20 99 0,0-1 0,-1 0 0,-1 1 0,-16-26 0,23 40 0,-1-1 0,0 1 0,1 0 0,-1 0 0,0 0 0,0 0 0,0 0 0,0 0 0,0 0 0,0 0 0,0 0 0,0 1 0,0-1 0,0 0 0,0 1 0,-1-1 0,1 1 0,-2-1 0,3 1 0,-1 0 0,0 0 0,1 0 0,-1 1 0,1-1 0,-1 0 0,0 0 0,1 1 0,-1-1 0,1 1 0,-1-1 0,1 0 0,-1 1 0,1-1 0,-1 1 0,1-1 0,0 1 0,-1-1 0,1 1 0,0 0 0,-1-1 0,1 1 0,0-1 0,0 1 0,-1 1 0,-1 5 0,0 1 0,1-1 0,0 1 0,-1 15 0,2 21 0,2-1 0,15 78 0,31 84 0,-22-113-682,43 96-1,-38-117-6143</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26.206"/>
    </inkml:context>
    <inkml:brush xml:id="br0">
      <inkml:brushProperty name="width" value="0.05" units="cm"/>
      <inkml:brushProperty name="height" value="0.05" units="cm"/>
      <inkml:brushProperty name="color" value="#FFFFFF"/>
    </inkml:brush>
  </inkml:definitions>
  <inkml:trace contextRef="#ctx0" brushRef="#br0">30 249 24575,'-3'-3'0,"0"0"0,1 0 0,-1-1 0,1 1 0,-1 0 0,1-1 0,1 0 0,-1 1 0,0-1 0,1 0 0,0 0 0,-1 0 0,2 0 0,-1 0 0,0-6 0,1 4 0,0 0 0,1 0 0,0 0 0,0 0 0,0 1 0,1-1 0,-1 0 0,2 1 0,-1-1 0,3-4 0,0 1 0,1 0 0,0 0 0,0 1 0,1 0 0,0 0 0,0 1 0,1 0 0,0 0 0,0 1 0,1 0 0,17-10 0,-18 13 0,-1 0 0,1 1 0,1-1 0,-1 1 0,0 1 0,1 0 0,-1 0 0,0 1 0,1 0 0,-1 0 0,1 1 0,-1 0 0,0 0 0,1 1 0,-1 0 0,0 0 0,0 1 0,0 0 0,-1 1 0,12 6 0,-9-3 0,0-1 0,-1 1 0,0 1 0,0-1 0,-1 1 0,0 1 0,-1 0 0,1 0 0,-2 0 0,1 1 0,-1 0 0,-1 1 0,0-1 0,5 16 0,-5-13 0,-2 0 0,0 1 0,-1-1 0,0 1 0,-1 0 0,0-1 0,-1 1 0,-1 0 0,0-1 0,-1 1 0,0 0 0,-1-1 0,0 0 0,-2 0 0,1 0 0,-2 0 0,1-1 0,-2 0 0,0 0 0,-14 20 0,19-30 0,0 0 0,0 0 0,0 0 0,0 0 0,-1 0 0,1 0 0,0-1 0,-1 1 0,1-1 0,-5 2 0,6-3 0,1 0 0,0 0 0,-1 1 0,1-1 0,-1 0 0,1 0 0,0 0 0,-1 0 0,1 0 0,-1 0 0,1 0 0,0 0 0,-1 0 0,1-1 0,0 1 0,-1 0 0,1 0 0,0 0 0,-1 0 0,1 0 0,-1-1 0,1 1 0,0 0 0,0 0 0,-1-1 0,1 1 0,0 0 0,-1 0 0,1-1 0,-1 0 0,1-1 0,0 1 0,-1 0 0,1 0 0,0-1 0,0 1 0,0 0 0,0-1 0,0 1 0,0 0 0,0-1 0,1 1 0,-1 0 0,1-2 0,2-10 0,2 0 0,-1 0 0,2 1 0,0-1 0,12-18 0,44-55 0,-35 52 0,61-61 0,-78 86 0,1-1 0,0 2 0,0 0 0,0 0 0,1 1 0,1 1 0,-1 0 0,1 0 0,0 1 0,18-4 0,-26 8 0,-1 0 0,1 1 0,0-1 0,-1 1 0,1 0 0,-1 0 0,1 1 0,0-1 0,-1 1 0,1 0 0,-1 1 0,0-1 0,1 1 0,-1 0 0,0 0 0,4 2 0,-2 0 0,-1 0 0,0 1 0,0 0 0,0-1 0,-1 2 0,0-1 0,0 0 0,0 1 0,6 11 0,0 8 0,0 0 0,-2 1 0,-1 0 0,6 35 0,-12-53 0,9 42-1365,-2-8-5461</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26.656"/>
    </inkml:context>
    <inkml:brush xml:id="br0">
      <inkml:brushProperty name="width" value="0.05" units="cm"/>
      <inkml:brushProperty name="height" value="0.05" units="cm"/>
      <inkml:brushProperty name="color" value="#FFFFFF"/>
    </inkml:brush>
  </inkml:definitions>
  <inkml:trace contextRef="#ctx0" brushRef="#br0">278 269 24575,'0'-17'0,"-2"1"0,0 0 0,0 0 0,-2 1 0,0-1 0,-11-26 0,10 30 0,-1 0 0,0 0 0,-1 0 0,0 1 0,0 0 0,-1 1 0,-1 0 0,-16-15 0,24 23 0,-1 1 0,0-1 0,0 1 0,0-1 0,0 1 0,0 0 0,0 0 0,0 0 0,0 0 0,0 1 0,-1-1 0,1 0 0,0 1 0,-1 0 0,1-1 0,0 1 0,-1 0 0,1 0 0,0 0 0,-1 1 0,1-1 0,0 0 0,0 1 0,-1 0 0,1-1 0,0 1 0,0 0 0,0 0 0,0 0 0,0 1 0,0-1 0,0 0 0,0 1 0,0-1 0,1 1 0,-4 3 0,-2 4 0,0 0 0,0 0 0,1 1 0,0 0 0,1 0 0,-6 14 0,3-3 0,0 1 0,2 0 0,1 0 0,-3 24 0,6-32 0,1 1 0,0 0 0,1 0 0,1-1 0,0 1 0,1 0 0,5 18 0,-5-27 0,-1-1 0,1 1 0,1-1 0,-1 0 0,1 0 0,0 0 0,0 0 0,1 0 0,-1-1 0,1 1 0,0-1 0,0 0 0,0 0 0,1-1 0,-1 1 0,1-1 0,0 0 0,0 0 0,0-1 0,1 1 0,-1-1 0,0 0 0,9 1 0,-7-2 0,0 0 0,0 0 0,0-1 0,0 0 0,0 0 0,0-1 0,0 0 0,0 0 0,0-1 0,0 0 0,0 0 0,0-1 0,-1 0 0,0 0 0,1 0 0,-1-1 0,0 1 0,9-10 0,-5 4 0,-1 0 0,0-1 0,0 0 0,-1-1 0,13-22 0,25-63 0,-32 63 0,-14 32 0,14-23 0,-14 23 0,1 1 0,-1 0 0,0-1 0,0 1 0,1 0 0,-1-1 0,0 1 0,1 0 0,-1 0 0,0-1 0,1 1 0,-1 0 0,1 0 0,-1 0 0,0 0 0,1-1 0,-1 1 0,1 0 0,-1 0 0,0 0 0,1 0 0,-1 0 0,1 0 0,-1 0 0,1 0 0,-1 0 0,0 0 0,1 1 0,-1-1 0,1 0 0,-1 0 0,0 0 0,1 0 0,-1 1 0,0-1 0,1 0 0,-1 0 0,1 0 0,-1 1 0,0-1 0,0 0 0,1 1 0,-1-1 0,0 0 0,0 1 0,1-1 0,-1 0 0,0 1 0,0-1 0,0 1 0,0-1 0,1 0 0,-1 1 0,0-1 0,0 1 0,0 0 0,5 11 0,0 1 0,4 23 0,-6-22 0,1-1 0,9 24 0,1-11-1365,0-4-5461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27.516"/>
    </inkml:context>
    <inkml:brush xml:id="br0">
      <inkml:brushProperty name="width" value="0.05" units="cm"/>
      <inkml:brushProperty name="height" value="0.05" units="cm"/>
      <inkml:brushProperty name="color" value="#FFFFFF"/>
    </inkml:brush>
  </inkml:definitions>
  <inkml:trace contextRef="#ctx0" brushRef="#br0">38 397 24575,'-7'-21'0,"0"-1"0,1 0 0,2 1 0,0-2 0,1 1 0,0-32 0,2 36 0,1 10 0,-2-27 0,2 34 0,0-1 0,0 1 0,0 0 0,0 0 0,0-1 0,0 1 0,1 0 0,-1 0 0,0 0 0,1-1 0,-1 1 0,1 0 0,-1 0 0,1 0 0,0 0 0,-1 0 0,1 0 0,0 0 0,0 0 0,1-1 0,-2 1 0,1 1 0,-1 0 0,1 0 0,-1 0 0,0 0 0,1 0 0,-1 1 0,1-1 0,-1 0 0,1 0 0,-1 0 0,0 0 0,1 0 0,-1 0 0,0 1 0,1-1 0,-1 0 0,0 0 0,1 1 0,-1-1 0,0 0 0,1 0 0,-1 1 0,0-1 0,0 0 0,1 1 0,-1-1 0,0 1 0,0-1 0,1 1 0,6 14 0,-7-13 0,13 36 0,-2 1 0,-1 1 0,6 60 0,2 12 0,-11-88 0,-3-23 0,0-13 0,6-47 0,21-72 0,-24 111 0,-1 1 0,2 0 0,1 0 0,0 0 0,2 1 0,0 1 0,18-23 0,-28 39 0,0-1 0,0 0 0,1 1 0,-1-1 0,1 1 0,-1 0 0,1 0 0,-1-1 0,1 1 0,0 0 0,0 0 0,-1 0 0,1 1 0,0-1 0,0 0 0,0 1 0,0-1 0,0 1 0,0 0 0,2-1 0,-2 2 0,0 0 0,-1-1 0,1 1 0,-1 0 0,1 0 0,0 0 0,-1 0 0,0 0 0,1 0 0,-1 0 0,0 0 0,1 1 0,-1-1 0,0 0 0,0 1 0,0-1 0,0 1 0,0-1 0,-1 1 0,1 0 0,0-1 0,0 4 0,6 12 0,1-1 0,1-1 0,0 0 0,1 0 0,1 0 0,0-2 0,24 25 0,-31-34 0,8 8 0,1 0 0,0 0 0,0-1 0,24 15 0,-33-24 0,0 0 0,-1-1 0,1 1 0,0 0 0,0-1 0,0 0 0,0 0 0,0 0 0,1-1 0,-1 1 0,0-1 0,0 0 0,0 0 0,1 0 0,-1-1 0,0 0 0,0 1 0,0-1 0,0-1 0,0 1 0,0-1 0,0 1 0,0-1 0,4-4 0,8-4 0,-1-2 0,0 0 0,-1-1 0,0-1 0,-1 0 0,-1 0 0,18-29 0,-25 35 0,0-1 0,-1 0 0,0 0 0,0-1 0,-1 1 0,0 0 0,2-15 0,-5 18 0,1 0 0,-1 0 0,0 0 0,0 0 0,-1 0 0,0 0 0,0 0 0,0 0 0,-1 1 0,0-1 0,0 0 0,-6-10 0,7 12 0,-1 1 0,-1 0 0,1-1 0,0 1 0,-1 0 0,1 0 0,-1 0 0,0 1 0,0-1 0,0 1 0,0-1 0,-1 1 0,1 0 0,-1 0 0,1 1 0,-1-1 0,1 1 0,-1-1 0,0 1 0,0 1 0,0-1 0,0 0 0,0 1 0,0 0 0,0 0 0,-6 0 0,5 1 0,1 0 0,-1 1 0,0-1 0,1 1 0,-1 0 0,1 0 0,-1 1 0,1-1 0,0 1 0,0 0 0,0 0 0,0 0 0,1 0 0,-1 1 0,1 0 0,0 0 0,0 0 0,0 0 0,0 0 0,-3 9 0,2-2 0,0 0 0,1 0 0,0 1 0,1 0 0,1-1 0,0 1 0,0 0 0,1 0 0,0-1 0,1 1 0,1 0 0,0-1 0,0 1 0,6 15 0,-1-7 0,0-1 0,1 0 0,1-1 0,1 0 0,0 0 0,1-1 0,21 24 0,-24-32 0,1 0 0,0 0 0,0-1 0,1-1 0,0 1 0,0-1 0,1-1 0,0 0 0,0-1 0,0 0 0,24 7 0,-26-10 0,0-1 0,1 1 0,-1-2 0,0 1 0,1-1 0,-1-1 0,0 1 0,1-2 0,-1 1 0,0-1 0,0-1 0,0 1 0,0-2 0,-1 1 0,1-1 0,10-7 0,-10 5-341,0 0 0,-1 0-1,13-12 1,-6 1-6485</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28.870"/>
    </inkml:context>
    <inkml:brush xml:id="br0">
      <inkml:brushProperty name="width" value="0.05" units="cm"/>
      <inkml:brushProperty name="height" value="0.05" units="cm"/>
      <inkml:brushProperty name="color" value="#FFFFFF"/>
    </inkml:brush>
  </inkml:definitions>
  <inkml:trace contextRef="#ctx0" brushRef="#br0">170 666 24575,'0'-2'0,"0"0"0,1 0 0,-1 0 0,1 0 0,0 0 0,0 0 0,0 0 0,0 0 0,0 0 0,0 0 0,1 0 0,-1 0 0,0 1 0,3-3 0,26-22 0,-23 20 0,3-3 0,0-1 0,0 0 0,-1-1 0,-1 1 0,0-2 0,0 1 0,-1-1 0,-1-1 0,0 1 0,0-1 0,-1 0 0,-1 0 0,0-1 0,-1 1 0,0-1 0,-2 0 0,1 1 0,-1-1 0,-2-23 0,0 32 0,1 1 0,-1-1 0,0 1 0,0-1 0,0 1 0,-1 0 0,0-1 0,0 1 0,0 0 0,0 0 0,0 0 0,-1 1 0,0-1 0,1 0 0,-1 1 0,-1 0 0,-5-6 0,3 6 0,0-1 0,0 1 0,0 0 0,0 0 0,0 1 0,-1 0 0,1 0 0,-1 1 0,1-1 0,-1 1 0,-8 0 0,3 1 0,0 0 0,0 1 0,-1 0 0,1 1 0,0 0 0,0 1 0,0 0 0,1 1 0,-1 1 0,1-1 0,0 2 0,0 0 0,-10 7 0,18-11 0,1 0 0,-1 0 0,1 0 0,-1 1 0,1-1 0,0 1 0,0-1 0,0 1 0,1 0 0,-1 0 0,0 0 0,1 0 0,0 0 0,0 0 0,0 0 0,0 0 0,0 1 0,1-1 0,-1 6 0,1-4 0,1 0 0,0-1 0,0 0 0,0 1 0,0-1 0,1 1 0,0-1 0,0 0 0,0 0 0,0 0 0,0 0 0,1 0 0,0-1 0,4 5 0,11 11 0,1-1 0,1-1 0,43 29 0,77 36 0,-77-46 0,-29-17 0,118 72 0,-122-71 0,-1 2 0,47 45 0,-72-63 0,0 0 0,-1-1 0,0 1 0,0 1 0,0-1 0,0 0 0,0 1 0,-1 0 0,0-1 0,0 1 0,2 9 0,-4-11 0,0 0 0,0 0 0,0 0 0,0 0 0,0 0 0,0-1 0,-1 1 0,0 0 0,1 0 0,-1 0 0,0 0 0,-1-1 0,1 1 0,0 0 0,-1-1 0,1 1 0,-1-1 0,0 1 0,0-1 0,0 0 0,-3 3 0,-4 2 0,0 0 0,0-1 0,0 0 0,-1-1 0,0 0 0,0 0 0,0-1 0,0-1 0,-1 1 0,-18 2 0,0-1 0,1-2 0,-57-1 0,73-2 0,0-1 0,0 0 0,0-1 0,0 0 0,1-1 0,-1 0 0,-16-8 0,24 10 0,1-1 0,0 0 0,0 0 0,-1 0 0,1 0 0,0 0 0,1-1 0,-1 1 0,0-1 0,1 0 0,0 1 0,-1-1 0,1 0 0,0-1 0,0 1 0,1 0 0,-1-1 0,1 1 0,0 0 0,-1-1 0,2 0 0,-1 1 0,0-1 0,1 0 0,-1 1 0,1-1 0,1-7 0,-1 9 0,0 1 0,0-1 0,0 1 0,1-1 0,-1 1 0,0-1 0,1 1 0,-1-1 0,1 1 0,0-1 0,-1 1 0,1 0 0,0-1 0,0 1 0,0 0 0,0 0 0,0 0 0,1-2 0,-1 3 0,0-1 0,0 1 0,0-1 0,0 1 0,1 0 0,-1-1 0,0 1 0,0 0 0,0 0 0,0 0 0,1 0 0,-1 0 0,0 0 0,0 0 0,0 0 0,0 1 0,1-1 0,0 1 0,7 2 0,-1 1 0,0 1 0,-1-1 0,1 1 0,6 6 0,-3-3 0,10 5 0,1 0 0,0-2 0,1-1 0,0 0 0,1-2 0,0-1 0,0 0 0,0-2 0,1-1 0,0-1 0,48 0 0,-44-4 0,-1-1 0,1-1 0,-1-1 0,0-2 0,0 0 0,-1-2 0,0-2 0,-1 0 0,1-1 0,29-19 0,-43 22 0,0-1 0,-1 0 0,0 0 0,0-2 0,-1 1 0,-1-1 0,14-18 0,-20 23 0,0 0 0,-1 0 0,0 0 0,0 0 0,0-1 0,-1 1 0,0-1 0,0 1 0,0-1 0,-1 0 0,0 0 0,-1 0 0,1 0 0,-1 0 0,-1 0 0,1 0 0,-1 0 0,-3-10 0,0 4 0,-1 0 0,-1 0 0,0 1 0,-1 0 0,0 0 0,0 0 0,-2 1 0,1 0 0,-1 1 0,-1 0 0,0 0 0,0 1 0,-16-10 0,19 14 0,0 1 0,0 0 0,-1 0 0,1 1 0,-1-1 0,0 2 0,0-1 0,0 1 0,0 1 0,-12-2 0,14 3 0,0 0 0,0 1 0,0-1 0,0 1 0,1 0 0,-1 1 0,0 0 0,0 0 0,1 0 0,0 0 0,-1 1 0,1 0 0,0 0 0,0 0 0,-8 7 0,8-5 0,-1 1 0,1-1 0,0 1 0,0 0 0,1 0 0,0 0 0,0 1 0,0-1 0,1 1 0,0 0 0,0 0 0,1 0 0,-1 0 0,2 1 0,-1-1 0,1 1 0,0-1 0,1 1 0,0-1 0,0 1 0,0-1 0,1 1 0,0-1 0,1 1 0,2 8 0,-1-6 0,1-1 0,0 0 0,0 0 0,1 0 0,0 0 0,0-1 0,1 0 0,0 0 0,0-1 0,1 0 0,0 0 0,1 0 0,-1-1 0,1 0 0,0 0 0,1-1 0,-1 0 0,18 7 0,-17-9 0,-1 0 0,0-1 0,1 0 0,-1 0 0,1-1 0,0 0 0,0-1 0,-1 1 0,1-2 0,12-1 0,-17 1 0,0 0 0,0 0 0,0-1 0,0 1 0,0-1 0,0 0 0,-1 0 0,1 0 0,-1 0 0,0-1 0,1 1 0,-1-1 0,0 0 0,0 0 0,-1 0 0,1 0 0,-1-1 0,1 1 0,-1-1 0,0 1 0,-1-1 0,1 0 0,2-7 0,-1-5 0,1-12 0,-4 28 0,1-1 0,-1 0 0,0 0 0,0 0 0,0 1 0,1-1 0,-1 0 0,0 1 0,1-1 0,-1 0 0,0 1 0,1-1 0,-1 0 0,1 1 0,-1-1 0,1 1 0,-1-1 0,1 1 0,0-1 0,-1 1 0,1-1 0,0 0 0,1 2 0,0 0 0,0 0 0,0 0 0,-1 0 0,1 0 0,-1 0 0,1 0 0,-1 1 0,1-1 0,-1 1 0,0-1 0,1 1 0,-1-1 0,0 1 0,2 3 0,1 1 0,6 8 0,1-1 0,0 0 0,1 0 0,25 19 0,-32-28 0,0-1 0,0 0 0,1 0 0,-1-1 0,0 0 0,1 0 0,-1 0 0,1 0 0,0-1 0,0 0 0,-1 0 0,1-1 0,0 1 0,0-1 0,0-1 0,0 1 0,0-1 0,7-1 0,0-2 0,0-1 0,0 0 0,-1-1 0,1 0 0,-1-1 0,0 0 0,-1-1 0,0 0 0,0-1 0,0 0 0,-2 0 0,1-2 0,-1 1 0,14-21 0,-11 13 0,-1-1 0,-1 0 0,0-1 0,-2 0 0,0 0 0,-1-1 0,-1 0 0,6-37 0,-10 28 0,-1 0 0,-1 0 0,-2 0 0,0 1 0,-2-1 0,-2 1 0,0-1 0,-2 2 0,-1-1 0,-2 1 0,0 1 0,-2 0 0,-1 0 0,-26-36 0,33 54 0,0 0 0,-1 0 0,0 0 0,0 1 0,-1 1 0,-10-7 0,17 12 0,-1 1 0,1-1 0,-1 1 0,1 0 0,-1 0 0,1 0 0,-1 0 0,0 1 0,1-1 0,-1 1 0,0-1 0,0 1 0,-3 0 0,4 1 0,0-1 0,0 1 0,0 0 0,0-1 0,0 1 0,0 0 0,0 0 0,0 0 0,0 1 0,1-1 0,-1 0 0,1 1 0,-1-1 0,1 1 0,-1-1 0,1 1 0,0 0 0,0-1 0,0 1 0,-1 2 0,-2 4 0,1 0 0,0 0 0,0 1 0,1-1 0,0 0 0,1 1 0,0 0 0,0-1 0,1 1 0,0 12 0,3 13 0,9 43 0,5 1 0,29 89 0,-29-120 0,1-1 0,3 0 0,28 46 0,-39-75 69,2-1-1,0 0 0,0 0 0,21 18 1,-24-26-259,0 0 0,1-1 1,0 0-1,0-1 0,0 0 1,1 0-1,0-1 1,15 5-1,23 2-6636</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29.840"/>
    </inkml:context>
    <inkml:brush xml:id="br0">
      <inkml:brushProperty name="width" value="0.05" units="cm"/>
      <inkml:brushProperty name="height" value="0.05" units="cm"/>
      <inkml:brushProperty name="color" value="#FFFFFF"/>
    </inkml:brush>
  </inkml:definitions>
  <inkml:trace contextRef="#ctx0" brushRef="#br0">296 235 24575,'0'-23'0,"-2"-1"0,-7-44 0,7 59 0,0 1 0,0 0 0,-1-1 0,0 1 0,-1 0 0,0 0 0,0 0 0,0 1 0,-1 0 0,0 0 0,-7-8 0,10 14 0,1-1 0,-1 1 0,0-1 0,1 1 0,-1-1 0,0 1 0,0 0 0,0 0 0,0 0 0,0 0 0,0 0 0,0 1 0,0-1 0,0 0 0,0 1 0,0 0 0,-1-1 0,1 1 0,0 0 0,0 0 0,0 0 0,-4 1 0,3 0 0,-1 1 0,1-1 0,0 1 0,-1 0 0,1 0 0,0 0 0,0 0 0,0 0 0,1 1 0,-1-1 0,0 1 0,-2 4 0,-6 8 0,0 2 0,1 0 0,-15 35 0,24-51 0,-16 41 0,2 0 0,1 0 0,2 1 0,-6 49 0,14-66 0,1 1 0,1-1 0,2 1 0,1-1 0,1 1 0,1-1 0,1 0 0,9 33 0,-8-46 0,0 0 0,0 0 0,1-1 0,1 0 0,0 0 0,1-1 0,0 0 0,0 0 0,1 0 0,1-1 0,0-1 0,0 0 0,1 0 0,20 12 0,-21-15 0,1-1 0,0 0 0,0 0 0,0-1 0,1-1 0,-1 0 0,1 0 0,0-2 0,-1 1 0,1-1 0,0-1 0,0 0 0,0 0 0,0-2 0,0 1 0,-1-1 0,16-5 0,-14 2 0,-1 0 0,1 0 0,-1-1 0,0-1 0,0 0 0,-1-1 0,0 0 0,15-15 0,-11 9 0,-2-1 0,1-1 0,-2-1 0,0 0 0,10-20 0,-5 1 0,0-1 0,-3-1 0,-1 0 0,-2 0 0,8-51 0,-15 70 0,5-46 0,-8 60 0,-1 1 0,0 0 0,0 0 0,0-1 0,-1 1 0,1 0 0,-1 0 0,0-1 0,0 1 0,-1 0 0,-3-7 0,5 10 0,-1 0 0,1 1 0,-1-1 0,1 0 0,-1 0 0,1 0 0,-1 1 0,0-1 0,1 0 0,-1 1 0,0-1 0,0 1 0,0-1 0,1 1 0,-1-1 0,0 1 0,0-1 0,0 1 0,0 0 0,0 0 0,0-1 0,0 1 0,1 0 0,-1 0 0,-2 0 0,2 0 0,-1 1 0,0-1 0,1 1 0,-1 0 0,1 0 0,0-1 0,-1 1 0,1 0 0,0 0 0,-1 0 0,1 0 0,0 1 0,-2 1 0,-2 3 0,1 1 0,-1 0 0,1 0 0,-6 14 0,1 8 0,1 0 0,2 0 0,1 0 0,1 1 0,1-1 0,2 1 0,1 0 0,5 37 0,-4-52 0,1 0 0,1 0 0,1-1 0,0 1 0,1-1 0,0 0 0,1 0 0,1-1 0,12 21 0,-15-29 0,-1 0 0,1-1 0,0 1 0,0-1 0,0 0 0,1 0 0,-1 0 0,1-1 0,0 1 0,0-1 0,0 0 0,0-1 0,1 1 0,-1-1 0,1 0 0,0 0 0,0-1 0,-1 0 0,1 0 0,0 0 0,0-1 0,0 0 0,0 0 0,0 0 0,0-1 0,10-2 0,-5 0 0,-1-1 0,1 0 0,-1-1 0,0 0 0,-1-1 0,1 0 0,-1-1 0,0 0 0,-1 0 0,0 0 0,0-1 0,0-1 0,-1 1 0,-1-1 0,10-16 0,1-3 0,-2-1 0,-1-1 0,-1 0 0,9-34 0,-13 37 0,-1 0 0,-1-1 0,-1-1 0,-2 1 0,2-32 0,-8 53 0,-2 11 0,-4 14 0,1 1 0,2 1 0,0 0 0,2-1 0,0 2 0,1-1 0,1 0 0,1 0 0,0 1 0,2-1 0,0 0 0,2 0 0,9 34 0,-11-49 0,0 0 0,0 0 0,1-1 0,0 1 0,-1 0 0,2-1 0,-1 0 0,0 0 0,1 0 0,0 0 0,5 5 0,-6-8 0,0 1 0,-1-1 0,1 1 0,0-1 0,-1 0 0,1 0 0,0 0 0,0-1 0,0 1 0,0-1 0,0 1 0,0-1 0,0 0 0,0 0 0,0 0 0,0-1 0,0 1 0,0-1 0,0 1 0,0-1 0,4-2 0,6-3 0,-1 0 0,0-1 0,0 0 0,0-1 0,-1 0 0,-1-1 0,1 0 0,-1-1 0,12-16 0,6-9 0,33-59 0,-61 93 0,5-5-1365</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30.554"/>
    </inkml:context>
    <inkml:brush xml:id="br0">
      <inkml:brushProperty name="width" value="0.05" units="cm"/>
      <inkml:brushProperty name="height" value="0.05" units="cm"/>
      <inkml:brushProperty name="color" value="#FFFFFF"/>
    </inkml:brush>
  </inkml:definitions>
  <inkml:trace contextRef="#ctx0" brushRef="#br0">21 258 24575,'-4'-9'0,"1"0"0,0 1 0,0-1 0,1 0 0,0 0 0,0-17 0,1 2 0,2-32 0,-1 55 0,0-1 0,0 1 0,0 0 0,0-1 0,0 1 0,0-1 0,0 1 0,1 0 0,-1-1 0,1 1 0,-1 0 0,1-1 0,-1 1 0,1 0 0,0 0 0,-1-1 0,1 1 0,0 0 0,0 0 0,0 0 0,0 0 0,0 0 0,0 0 0,0 1 0,0-1 0,3-1 0,-3 2 0,1 0 0,0 0 0,0 0 0,-1 0 0,1 0 0,0 1 0,-1-1 0,1 1 0,0-1 0,-1 1 0,1 0 0,0-1 0,-1 1 0,0 0 0,1 0 0,-1 0 0,1 0 0,-1 0 0,0 1 0,0-1 0,2 2 0,18 20 0,-2 1 0,0 0 0,-1 2 0,-2 0 0,-1 1 0,22 53 0,-33-70 0,0 0 0,-1 0 0,-1 1 0,0-1 0,0 1 0,-1 0 0,0 20 0,-1-28 0,-1 0 0,1 0 0,0-1 0,-1 1 0,0 0 0,0 0 0,0 0 0,0-1 0,0 1 0,0 0 0,-1-1 0,1 1 0,-1-1 0,0 1 0,0-1 0,0 0 0,0 0 0,0 0 0,0 0 0,-1 0 0,1 0 0,0-1 0,-1 1 0,0-1 0,1 0 0,-1 0 0,0 0 0,0 0 0,1 0 0,-1 0 0,0-1 0,0 1 0,-3-1 0,3 1 0,0-1 0,0 0 0,0 0 0,0 0 0,0 0 0,1 0 0,-1-1 0,0 1 0,0-1 0,0 0 0,0 1 0,1-2 0,-1 1 0,0 0 0,1 0 0,-1-1 0,1 1 0,0-1 0,-1 0 0,1 0 0,-3-3 0,3 3 0,1-1 0,-1 1 0,1-1 0,0 0 0,0 0 0,0 0 0,0 0 0,0 0 0,1 0 0,-1 0 0,1 0 0,0 0 0,0 0 0,0 0 0,0 0 0,0 0 0,1 0 0,-1 0 0,1 0 0,1-4 0,4-11 0,1-1 0,1 2 0,17-28 0,35-47 0,-44 68 0,2 1 0,0 1 0,1 1 0,1 0 0,46-34 0,-64 53 0,0 0 0,1 1 0,0-1 0,-1 1 0,1 0 0,0 0 0,-1 0 0,1 0 0,0 0 0,0 0 0,0 1 0,0-1 0,6 1 0,-7 0 0,0 1 0,0 0 0,0-1 0,0 1 0,0 0 0,0 0 0,0 0 0,0 0 0,0 0 0,0 0 0,0 1 0,-1-1 0,1 1 0,0-1 0,-1 1 0,0 0 0,1-1 0,-1 1 0,2 4 0,15 22 0,164 249 0,-176-269 0,8 11 0,17 29 0,-28-43 0,-1 0 0,1 0 0,-1 1 0,0-1 0,-1 1 0,1-1 0,-1 1 0,0 0 0,0-1 0,-1 1 0,1 8 0,-2-12 0,1 0 0,0 1 0,-1-1 0,1 0 0,-1 0 0,0-1 0,1 1 0,-1 0 0,0 0 0,0 0 0,0 0 0,-1-1 0,1 1 0,0-1 0,-1 1 0,1-1 0,-1 1 0,1-1 0,-4 2 0,2-1 0,-1 0 0,0-1 0,1 1 0,-1-1 0,0 0 0,1 0 0,-1 0 0,0-1 0,0 0 0,-4 1 0,0-2 0,0 1 0,0-1 0,0 0 0,0 0 0,0-1 0,0-1 0,0 1 0,1-1 0,-13-7 0,16 8 0,1-1 0,-1 0 0,1 0 0,0 0 0,0-1 0,0 1 0,0-1 0,1 0 0,0 0 0,-1 0 0,1 0 0,1 0 0,-1 0 0,1 0 0,-1-1 0,1 1 0,0 0 0,1-1 0,-1 1 0,1-1 0,0 1 0,0-1 0,0 1 0,2-8 0,1-5 0,0 0 0,1 1 0,1-1 0,1 1 0,9-18 0,0 2 0,1 1 0,2 1 0,29-37 0,-33 50 0,0 1 0,1 0 0,0 1 0,1 0 0,1 2 0,30-20 0,-42 30 0,1 0 0,-1 0 0,0 1 0,1-1 0,0 1 0,0 0 0,0 1 0,0-1 0,0 1 0,0 0 0,0 1 0,0 0 0,0 0 0,0 0 0,0 0 0,0 1 0,0 0 0,0 1 0,0-1 0,0 1 0,0 0 0,-1 0 0,1 1 0,-1 0 0,1 0 0,-1 0 0,0 1 0,6 5 0,-1-1 85,-4-5-217,-1 1 0,-1 0 0,1 0 0,0 0 1,-1 0-1,0 1 0,0 0 0,0 0 1,-1 0-1,3 5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5:59.661"/>
    </inkml:context>
    <inkml:brush xml:id="br0">
      <inkml:brushProperty name="width" value="0.05" units="cm"/>
      <inkml:brushProperty name="height" value="0.05" units="cm"/>
      <inkml:brushProperty name="color" value="#FFFFFF"/>
    </inkml:brush>
  </inkml:definitions>
  <inkml:trace contextRef="#ctx0" brushRef="#br0">0 344 24575,'0'1'0,"0"-1"0,1 0 0,-1 0 0,0 0 0,0 0 0,0 0 0,0 0 0,1 1 0,-1-1 0,0 0 0,0 0 0,0 0 0,1 0 0,-1 0 0,0 0 0,0 0 0,0 0 0,1 0 0,-1 0 0,0 0 0,0 0 0,0 0 0,1 0 0,-1 0 0,0 0 0,0 0 0,0 0 0,1 0 0,-1 0 0,0 0 0,0 0 0,0 0 0,0-1 0,1 1 0,-1 0 0,0 0 0,0 0 0,0 0 0,0 0 0,0 0 0,1-1 0,-1 1 0,0 0 0,0 0 0,0 0 0,0-1 0,0 1 0,0 0 0,0 0 0,0 0 0,0 0 0,0-1 0,0 1 0,1 0 0,-1 0 0,0 0 0,0-1 0,0 1 0,-1 0 0,1 0 0,0 0 0,0-1 0,0 1 0,0 0 0,0 0 0,0-1 0,10 16 0,7 38 0,19 97 0,-20-74 0,-7-39 0,-3 1 0,4 69 0,-26-158 0,-24-235 0,37 227 0,2 0 0,13-113 0,-9 157 0,-1 0 0,2 0 0,0 0 0,1 1 0,0 0 0,14-26 0,-17 36 0,1 0 0,-1 0 0,1 0 0,0 0 0,0 0 0,1 1 0,-1 0 0,1-1 0,0 1 0,-1 1 0,1-1 0,0 0 0,1 1 0,-1 0 0,0 0 0,1 0 0,-1 1 0,1 0 0,0-1 0,-1 1 0,1 1 0,0-1 0,-1 1 0,1 0 0,8 1 0,-6 0 0,0 0 0,1 1 0,-1 0 0,0 0 0,0 1 0,0 0 0,0 0 0,0 1 0,-1 0 0,1 0 0,-1 0 0,0 1 0,-1 0 0,1 0 0,-1 1 0,0-1 0,0 1 0,-1 0 0,1 0 0,-1 1 0,-1-1 0,5 10 0,-4-6 0,0 1 0,0-1 0,-1 1 0,-1 0 0,0 0 0,0 0 0,-1 0 0,0 0 0,-1 0 0,0 0 0,-1 0 0,-1 0 0,1 0 0,-6 17 0,2-15 0,0-1 0,-1 1 0,-1-1 0,0 0 0,-1-1 0,0 0 0,0 0 0,-15 14 0,9-12 0,1-1 0,-2 0 0,0-1 0,0 0 0,-29 14 0,42-24 0,0 0 0,0-1 0,0 1 0,-1 0 0,1-1 0,0 1 0,0-1 0,-1 0 0,1 1 0,-4-2 0,5 1 0,1 0 0,0 0 0,-1 0 0,1 0 0,0 0 0,0 0 0,-1 0 0,1 0 0,0 0 0,0 0 0,-1-1 0,1 1 0,0 0 0,0 0 0,-1 0 0,1 0 0,0-1 0,0 1 0,0 0 0,0 0 0,-1 0 0,1-1 0,0 1 0,0 0 0,0 0 0,0-1 0,0 1 0,0 0 0,0-1 0,-1 1 0,9-14 0,-5 10 0,0 1 0,1-1 0,0 1 0,0 0 0,0 0 0,0 0 0,0 1 0,1 0 0,-1 0 0,1 0 0,-1 0 0,1 1 0,0-1 0,0 1 0,0 0 0,0 1 0,7-1 0,-5 1 0,-1 0 0,1 1 0,-1-1 0,1 1 0,0 1 0,-1-1 0,0 1 0,1 1 0,-1-1 0,0 1 0,0 0 0,8 6 0,4 5 41,-1 2 0,-1 0 0,0 1-1,-1 1 1,-1 0 0,15 26 0,-9-15-867,33 39 1,-33-47-6001</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3:50.187"/>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3:51.150"/>
    </inkml:context>
    <inkml:brush xml:id="br0">
      <inkml:brushProperty name="width" value="0.05" units="cm"/>
      <inkml:brushProperty name="height" value="0.05" units="cm"/>
      <inkml:brushProperty name="color" value="#FFFFFF"/>
    </inkml:brush>
  </inkml:definitions>
  <inkml:trace contextRef="#ctx0" brushRef="#br0">84 195 24575,'-6'0'0,"0"0"0,1 0 0,-1-1 0,0 0 0,1 0 0,-1 0 0,1-1 0,-1 0 0,-9-5 0,14 7 0,-1-1 0,1 0 0,0 0 0,0 0 0,0 0 0,-1 0 0,1 0 0,0-1 0,1 1 0,-1 0 0,0 0 0,0-1 0,0 1 0,1-1 0,-1 1 0,0-3 0,1 2 0,0-1 0,0 1 0,0 0 0,0-1 0,0 1 0,0 0 0,1 0 0,-1-1 0,1 1 0,0 0 0,0 0 0,0 0 0,0 0 0,2-3 0,2-3 0,1 0 0,-1 1 0,2 0 0,-1 0 0,1 1 0,0-1 0,0 2 0,1-1 0,0 1 0,15-8 0,-7 5 0,0 1 0,1 1 0,0 0 0,32-5 0,-40 9 0,0 1 0,1 0 0,-1 0 0,1 1 0,-1 1 0,0-1 0,1 2 0,-1-1 0,0 1 0,12 5 0,-16-6 0,-1 1 0,0 0 0,0 1 0,0-1 0,0 1 0,-1-1 0,1 1 0,-1 1 0,1-1 0,-1 0 0,0 1 0,0-1 0,-1 1 0,1 0 0,-1 0 0,0 0 0,0 0 0,0 1 0,0-1 0,-1 0 0,0 1 0,2 8 0,-2-2 0,-1 0 0,0 0 0,0 0 0,-1 0 0,0 1 0,-1-1 0,0-1 0,-1 1 0,-8 21 0,-6 5 0,-28 49 0,25-50 0,18-32 0,-10 19 0,-11 28 0,20-45 0,1 0 0,0 0 0,1 0 0,0 0 0,-1 1 0,2-1 0,-1 1 0,1-1 0,0 0 0,1 9 0,0-13 9,-1 0-1,1-1 1,-1 1-1,1 0 1,0-1-1,-1 1 1,1 0 0,0-1-1,0 1 1,0-1-1,0 1 1,1-1-1,-1 1 1,0-1-1,1 0 1,-1 0-1,1 0 1,-1 0-1,2 1 1,1 0 10,0-1 0,0 1 0,0-1 0,-1 0 0,1 0 0,0 0 0,0-1 0,6 1 0,4-2-446,1 0 0,-1 0 1,25-6-1,-3-3-6399</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3:51.356"/>
    </inkml:context>
    <inkml:brush xml:id="br0">
      <inkml:brushProperty name="width" value="0.05" units="cm"/>
      <inkml:brushProperty name="height" value="0.05" units="cm"/>
      <inkml:brushProperty name="color" value="#FFFFFF"/>
    </inkml:brush>
  </inkml:definitions>
  <inkml:trace contextRef="#ctx0" brushRef="#br0">53 90 24575,'-3'-7'0,"-4"-4"0,-4-7 0,0-4 0,-2 3 0,5 7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3:51.665"/>
    </inkml:context>
    <inkml:brush xml:id="br0">
      <inkml:brushProperty name="width" value="0.05" units="cm"/>
      <inkml:brushProperty name="height" value="0.05" units="cm"/>
      <inkml:brushProperty name="color" value="#FFFFFF"/>
    </inkml:brush>
  </inkml:definitions>
  <inkml:trace contextRef="#ctx0" brushRef="#br0">4 5 24575,'-1'-5'0,"0"6"0,-1 11 0,62 646 0,-53-570-1365,-3-54-5461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3:52.208"/>
    </inkml:context>
    <inkml:brush xml:id="br0">
      <inkml:brushProperty name="width" value="0.05" units="cm"/>
      <inkml:brushProperty name="height" value="0.05" units="cm"/>
      <inkml:brushProperty name="color" value="#FFFFFF"/>
    </inkml:brush>
  </inkml:definitions>
  <inkml:trace contextRef="#ctx0" brushRef="#br0">35 351 24575,'-9'-8'0,"6"6"0,0 0 0,0-1 0,1 1 0,-1-1 0,1 0 0,0 0 0,0 0 0,-2-3 0,4 5 0,-1-1 0,1 1 0,0 0 0,0 0 0,0-1 0,0 1 0,0 0 0,0 0 0,0-1 0,0 1 0,0 0 0,1 0 0,-1 0 0,0-1 0,1 1 0,-1 0 0,1 0 0,0 0 0,-1 0 0,1 0 0,0 0 0,-1 0 0,1 0 0,0 0 0,0 0 0,0 0 0,0 0 0,0 1 0,1-2 0,15-9 0,1 1 0,-1 0 0,1 1 0,1 1 0,0 0 0,24-5 0,-5 0 0,137-40 0,35-14 0,-205 65 0,-1 1 0,1-2 0,0 1 0,-1-1 0,1 0 0,-1 0 0,5-4 0,-8 6 0,-1 1 0,1-1 0,-1 0 0,1 1 0,0-1 0,-1 0 0,0 0 0,1 0 0,-1 1 0,1-1 0,-1 0 0,0 0 0,0 0 0,1 0 0,-1 0 0,0 0 0,0 0 0,0 1 0,0-2 0,0 0 0,-1 1 0,1 0 0,-1 0 0,0 0 0,1-1 0,-1 1 0,0 0 0,1 0 0,-1 0 0,0 0 0,0 0 0,0 0 0,0 0 0,0 0 0,0 1 0,0-1 0,-2-1 0,-2 0 0,1-1 0,-1 1 0,0 0 0,0 0 0,0 0 0,0 1 0,0-1 0,0 1 0,0 1 0,-1-1 0,1 1 0,0 0 0,0 0 0,-1 0 0,1 1 0,0-1 0,0 1 0,-1 1 0,1-1 0,-6 3 0,2 0 0,1 0 0,0 1 0,0-1 0,1 1 0,-1 1 0,1 0 0,0 0 0,1 0 0,-1 1 0,-9 13 0,8-8 0,0 1 0,1 0 0,0 0 0,1 0 0,-8 27 0,12-34 0,0 0 0,1 0 0,0 1 0,0-1 0,1 0 0,-1 0 0,1 0 0,1 1 0,-1-1 0,1 0 0,0 0 0,0 0 0,1 0 0,0 0 0,0 0 0,4 8 0,-4-11 0,0 0 0,-1-1 0,1 0 0,0 1 0,0-1 0,0 0 0,1 0 0,-1 0 0,0 0 0,1-1 0,-1 1 0,1 0 0,0-1 0,-1 0 0,1 0 0,0 0 0,5 1 0,-3-1 0,0-1 0,0 1 0,0-1 0,0 0 0,0-1 0,-1 0 0,1 1 0,0-1 0,0-1 0,4-1 0,3-1 0,-2-1 0,1 0 0,0-1 0,-1-1 0,0 1 0,-1-2 0,1 1 0,9-11 0,-11 8 0,1 0 0,-2 0 0,1-1 0,-2 0 0,1-1 0,-1 0 0,-1 0 0,0 0 0,-1 0 0,0-1 0,3-21 0,-9 49 57,1 0 0,1 0 0,1 0 0,0 0 0,3 16 0,-2-22-200,-1 0 1,1-1 0,1 1 0,0-1-1,0 0 1,1 0 0,0 0 0,0 0 0,1-1-1,0 0 1,7 9 0,3-2-6684</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3:52.694"/>
    </inkml:context>
    <inkml:brush xml:id="br0">
      <inkml:brushProperty name="width" value="0.05" units="cm"/>
      <inkml:brushProperty name="height" value="0.05" units="cm"/>
      <inkml:brushProperty name="color" value="#FFFFFF"/>
    </inkml:brush>
  </inkml:definitions>
  <inkml:trace contextRef="#ctx0" brushRef="#br0">29 38 24575,'-8'-25'0,"0"14"0,8 11 0,0 0 0,0 0 0,0 0 0,-1 0 0,1-1 0,0 1 0,0 0 0,-1 0 0,1 0 0,0 0 0,0 0 0,-1 0 0,1 0 0,0 0 0,0 0 0,-1 0 0,1 0 0,0 0 0,0 0 0,-1 0 0,1 0 0,0 0 0,0 0 0,-1 0 0,1 0 0,0 0 0,0 0 0,-1 0 0,1 0 0,0 0 0,0 1 0,0-1 0,-1 0 0,1 0 0,-1 4 0,0-1 0,0 0 0,1 0 0,-1 0 0,1 1 0,0-1 0,0 0 0,0 0 0,0 1 0,0-1 0,1 0 0,1 5 0,-1-1 0,37 200 0,-4-36 0,-26-123 0,-1-8 0,-1 1 0,-2-1 0,-2 52 0,-6-75 0,4-17 0,-1 0 0,1 0 0,0 0 0,0 0 0,0 0 0,-1 0 0,1 0 0,0 0 0,0 0 0,0 0 0,-1 0 0,1 0 0,0 0 0,0 0 0,0 0 0,-1 0 0,1-1 0,0 1 0,0 0 0,0 0 0,0 0 0,0 0 0,-1 0 0,1-1 0,0 1 0,0 0 0,0 0 0,0 0 0,0-1 0,0 1 0,0 0 0,0 0 0,0 0 0,-1-1 0,1 1 0,0 0 0,0-1 0,-8-32 0,5-5 0,4-63 0,-1 91 0,1 0 0,1-1 0,-1 1 0,2 0 0,-1 0 0,2 0 0,-1 1 0,1-1 0,1 1 0,0 0 0,7-12 0,-8 17 0,-1 1 0,1-1 0,0 1 0,0 0 0,0-1 0,0 2 0,1-1 0,-1 0 0,1 1 0,0 0 0,-1 0 0,1 1 0,0-1 0,0 1 0,0 0 0,0 0 0,1 1 0,-1-1 0,0 1 0,0 0 0,0 1 0,0-1 0,1 1 0,-1 0 0,0 0 0,8 4 0,-1-1 0,-1 1 0,0 0 0,0 0 0,0 1 0,-1 0 0,1 1 0,-2 1 0,1-1 0,-1 2 0,11 11 0,-17-17 0,-1 0 0,0-1 0,0 1 0,0 0 0,0 0 0,-1 0 0,1 1 0,-1-1 0,0 0 0,0 0 0,0 1 0,0-1 0,0 1 0,-1-1 0,0 1 0,1-1 0,-1 1 0,-1-1 0,1 1 0,-1 4 0,0-4 0,-1-1 0,0 1 0,1 0 0,-1-1 0,0 1 0,-1-1 0,1 0 0,0 1 0,-1-1 0,0 0 0,0-1 0,0 1 0,0 0 0,0-1 0,-1 0 0,1 0 0,-6 3 0,2-2 38,0 0 0,0 0 0,-1-1 0,1 0 0,-1 0 0,1-1 0,-1 0 0,-12 0 0,4-2-465,1 0 0,-1 0 1,-17-5-1,1-2-6399</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3:54.653"/>
    </inkml:context>
    <inkml:brush xml:id="br0">
      <inkml:brushProperty name="width" value="0.05" units="cm"/>
      <inkml:brushProperty name="height" value="0.05" units="cm"/>
      <inkml:brushProperty name="color" value="#FFFFFF"/>
    </inkml:brush>
  </inkml:definitions>
  <inkml:trace contextRef="#ctx0" brushRef="#br0">160 294 24575,'-29'-1'0,"1"0"0,0-2 0,-28-7 0,54 9 0,1 1 0,-1 0 0,1-1 0,-1 1 0,1-1 0,-1 0 0,1 1 0,0-1 0,-1 0 0,1 0 0,-2-1 0,3-4 0,11 2 0,98-13 0,40-9 0,64-43 0,-180 55 0,0-1 0,-1-2 0,-1-1 0,34-26 0,-63 43 0,0-1 0,0 1 0,-1-1 0,1 1 0,-1-1 0,1 0 0,-1 0 0,1 0 0,-1 1 0,0-1 0,0 0 0,2-4 0,-3 6 0,0-1 0,0 1 0,0 0 0,0-1 0,0 1 0,0-1 0,0 1 0,0 0 0,0-1 0,0 1 0,-1-1 0,1 1 0,0 0 0,0-1 0,0 1 0,0 0 0,-1-1 0,1 1 0,0 0 0,0-1 0,-1 1 0,1 0 0,0-1 0,0 1 0,-1 0 0,0-1 0,-18-3 0,8 5 0,0 0 0,0 0 0,1 1 0,-1 1 0,-13 4 0,-53 24 0,59-24 0,-10 6 0,-1 1 0,2 1 0,0 1 0,1 2 0,-47 40 0,60-46 0,1 1 0,0 0 0,1 0 0,0 1 0,1 0 0,1 1 0,0 0 0,2 1 0,-1 0 0,2 0 0,0 0 0,-5 24 0,10-36 0,0 1 0,1-1 0,-1 1 0,1-1 0,0 1 0,0-1 0,0 1 0,1 0 0,0-1 0,-1 1 0,2-1 0,-1 0 0,0 1 0,1-1 0,0 0 0,0 0 0,0 0 0,1 0 0,-1 0 0,1 0 0,0-1 0,0 1 0,0-1 0,1 0 0,-1 0 0,1 0 0,-1-1 0,6 4 0,2 0 0,1-1 0,0 0 0,0-1 0,0 0 0,0-1 0,0 0 0,1-1 0,0 0 0,12 0 0,62-1 0,-77-2 0,0 0 0,1 0 0,-1-1 0,-1 0 0,1-1 0,13-5 0,-11-1 0,-12 9 0,0-1 0,0 1 0,1 0 0,-1 0 0,0 0 0,0-1 0,0 1 0,0 0 0,0 0 0,0 0 0,0-1 0,0 1 0,0 0 0,0 0 0,0 0 0,0-1 0,-1 1 0,1 0 0,0 0 0,0 0 0,0-1 0,0 1 0,0 0 0,0 0 0,0 0 0,0 0 0,-1-1 0,1 1 0,0 0 0,0 0 0,0 0 0,0 0 0,-1 0 0,1 0 0,0-1 0,-2 1 0,0-1 0,0 0 0,0 1 0,0-1 0,0 1 0,0-1 0,0 1 0,0 0 0,0 0 0,0 0 0,-3 1 0,-13 2 0,0 0 0,0 2 0,1 0 0,-1 1 0,1 1 0,0 1 0,-26 16 0,21-10 0,0 1 0,2 1 0,0 0 0,-34 37 0,45-42 0,1 0 0,0 1 0,0-1 0,1 1 0,1 1 0,0 0 0,0 0 0,1 0 0,1 0 0,-3 16 0,6-23 0,0-1 0,0 0 0,1 0 0,0 1 0,0-1 0,0 0 0,0 1 0,1-1 0,0 0 0,0 0 0,0 0 0,1 0 0,0 0 0,0 0 0,0 0 0,0 0 0,1-1 0,0 1 0,0-1 0,0 0 0,0 0 0,1 0 0,0 0 0,0 0 0,0-1 0,0 0 0,0 0 0,1 0 0,6 3 0,0-1 0,1-1 0,-1 0 0,1-1 0,0-1 0,0 0 0,0 0 0,0-1 0,0-1 0,0 0 0,0 0 0,14-3 0,8-3 0,1-1 0,51-18 0,-37 8 0,82-42 0,-103 44 0,-1-2 0,0 0 0,-1-2 0,24-23 0,-43 35 0,0 1 0,-1-2 0,1 1 0,-2 0 0,1-1 0,-1 0 0,0-1 0,-1 1 0,0-1 0,0 0 0,2-9 0,-5 12 0,0 1 0,0 0 0,0 0 0,-1-1 0,0 1 0,0 0 0,-1 0 0,0-1 0,1 1 0,-2 0 0,1 0 0,0 0 0,-1 0 0,0 0 0,0 0 0,-1 0 0,0 1 0,1-1 0,-1 1 0,-1 0 0,-3-5 0,0 2 0,-1-1 0,0 1 0,0 1 0,-18-11 0,22 14 0,-1 0 0,1 1 0,-1 0 0,0 0 0,1 0 0,-1 1 0,0-1 0,0 1 0,0 1 0,0-1 0,0 0 0,-6 1 0,11 0 0,-1 0 0,0 1 0,0-1 0,1 0 0,-1 0 0,0 0 0,1 1 0,-1-1 0,0 0 0,1 1 0,-1-1 0,0 0 0,1 1 0,-1-1 0,1 1 0,-1-1 0,1 1 0,-1-1 0,1 1 0,-1 0 0,1-1 0,-1 1 0,1 0 0,0-1 0,-1 1 0,1 0 0,0-1 0,0 1 0,0 0 0,-1-1 0,1 1 0,0 0 0,0 0 0,0-1 0,0 1 0,0 0 0,0 0 0,1 1 0,8 29 0,-8-28 0,10 24 0,1 0 0,-1 0 0,-1 0 0,-2 1 0,-1 1 0,-1-1 0,3 33 0,-9-53 0,-1-6 0,1 1 0,0-1 0,0 1 0,0-1 0,1 0 0,-1 1 0,0-1 0,1 0 0,0 1 0,-1-1 0,1 0 0,0 0 0,2 3 0,-3-5 0,0 0 0,1 0 0,-1 0 0,1-1 0,-1 1 0,0 0 0,1 0 0,-1 0 0,0-1 0,1 1 0,-1 0 0,0-1 0,0 1 0,1 0 0,-1-1 0,0 1 0,0 0 0,0-1 0,1 1 0,-1 0 0,0-1 0,0 1 0,0-1 0,0 1 0,0 0 0,0-1 0,0 1 0,0-1 0,5-15 0,3-17 0,-2 5 0,1 1 0,1-1 0,1 1 0,2 1 0,22-41 0,-32 65 0,0-1 0,1 1 0,-1 0 0,1 0 0,0 0 0,0 0 0,0 0 0,0 0 0,0 0 0,0 1 0,0-1 0,0 1 0,1-1 0,-1 1 0,1 0 0,-1 0 0,1 0 0,5-1 0,-6 2 0,1 0 0,-1 1 0,1-1 0,-1 0 0,0 1 0,1 0 0,-1 0 0,0-1 0,1 1 0,-1 1 0,0-1 0,0 0 0,0 0 0,0 1 0,0-1 0,0 1 0,0 0 0,0-1 0,-1 1 0,1 0 0,1 2 0,7 11 0,-1 1 0,-1-1 0,0 2 0,-1-1 0,0 1 0,4 20 0,15 34 0,-26-69 0,1 0 0,0 0 0,0 0 0,0 0 0,1 0 0,-1 0 0,0 0 0,1 0 0,-1 0 0,1 0 0,0-1 0,-1 1 0,1-1 0,0 1 0,0-1 0,0 0 0,0 1 0,5 0 0,-6-1 0,1-1 0,0 0 0,0 0 0,0-1 0,-1 1 0,1 0 0,0-1 0,0 1 0,-1-1 0,1 1 0,0-1 0,0 0 0,-1 0 0,1 1 0,-1-1 0,1 0 0,-1-1 0,1 1 0,-1 0 0,0 0 0,0-1 0,1 1 0,-1 0 0,1-4 0,10-12 0,-2 0 0,0-1 0,-1 0 0,12-36 0,-14 33 0,1 1 0,1 0 0,21-32 0,-30 50 0,1 1 0,-1 0 0,1 0 0,0 0 0,0 1 0,-1-1 0,1 0 0,0 0 0,0 0 0,0 0 0,0 1 0,0-1 0,0 0 0,0 1 0,0-1 0,0 1 0,0-1 0,0 1 0,0 0 0,1-1 0,1 1 0,-2 0 0,0 1 0,0-1 0,0 0 0,0 1 0,0-1 0,-1 1 0,1-1 0,0 1 0,0 0 0,0-1 0,0 1 0,-1 0 0,1-1 0,0 1 0,-1 0 0,1 0 0,0 0 0,-1 0 0,1 1 0,3 7 0,0 0 0,0 0 0,-1 1 0,1 9 0,-2-12 0,7 32 0,-4-15 0,11 35 0,-14-53 0,1 0 0,-1-1 0,1 1 0,0-1 0,0 0 0,0 1 0,1-2 0,0 1 0,0 0 0,0-1 0,7 6 0,-9-9 0,0 0 0,0 1 0,0-1 0,0 0 0,0 0 0,1-1 0,-1 1 0,0 0 0,1-1 0,-1 1 0,0-1 0,1 0 0,-1 0 0,1 0 0,-1 0 0,0 0 0,1-1 0,-1 1 0,1 0 0,-1-1 0,0 0 0,0 0 0,1 0 0,-1 0 0,0 0 0,0 0 0,0 0 0,0-1 0,0 1 0,0-1 0,-1 1 0,4-4 0,2-3 0,0 0 0,0 0 0,-1 0 0,0-1 0,-1 0 0,6-12 0,-2 0 0,-2 0 0,0-1 0,-1 1 0,-1-1 0,3-36 0,0 131 0,4 0 0,2 0 0,4-1 0,33 87 0,-13-58 0,-55-125 0,-2-15 0,2-1 0,2-1 0,1 0 0,3-1 0,-7-43 0,12 51 0,2 0 0,2-1 0,1 1 0,2 0 0,1 0 0,12-63 0,-11 85 0,0 1 0,0 1 0,1-1 0,1 0 0,-1 1 0,2 0 0,10-16 0,-14 23 0,1 0 0,-1 0 0,1 0 0,-1 1 0,1-1 0,0 1 0,0 0 0,0 0 0,0 0 0,0 0 0,1 0 0,-1 1 0,1-1 0,-1 1 0,1 0 0,-1 0 0,1 0 0,0 1 0,-1-1 0,1 1 0,0 0 0,-1 0 0,1 0 0,0 0 0,-1 1 0,1 0 0,3 1 0,4 1 0,-1 1 0,0 1 0,-1 0 0,1 0 0,-1 1 0,0 0 0,0 0 0,-1 1 0,0 0 0,0 1 0,-1 0 0,10 12 0,-11-12 0,0 0 0,-1 1 0,0-1 0,0 1 0,-1 0 0,0 1 0,-1-1 0,0 0 0,0 1 0,-1 0 0,0 0 0,-1 0 0,1 16 0,-3-23 14,1 1 0,-1 0-1,1-1 1,-1 1 0,0-1-1,0 1 1,-1-1-1,1 0 1,-1 1 0,1-1-1,-1 0 1,0 0 0,-1 0-1,1 0 1,0 0 0,-1-1-1,1 1 1,-1-1 0,0 1-1,0-1 1,0 0 0,0 0-1,0-1 1,-4 3 0,-3 0-258,-1 0 0,1-1 0,-1-1 0,1 1 1,-1-1-1,-20 0 0,13-1-6582</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3:55.198"/>
    </inkml:context>
    <inkml:brush xml:id="br0">
      <inkml:brushProperty name="width" value="0.05" units="cm"/>
      <inkml:brushProperty name="height" value="0.05" units="cm"/>
      <inkml:brushProperty name="color" value="#FFFFFF"/>
    </inkml:brush>
  </inkml:definitions>
  <inkml:trace contextRef="#ctx0" brushRef="#br0">4 258 24575,'0'0'0,"0"0"0,-1 0 0,1 1 0,0-1 0,0 0 0,0 0 0,-1 0 0,1 1 0,0-1 0,0 0 0,0 0 0,0 0 0,0 1 0,-1-1 0,1 0 0,0 0 0,0 1 0,0-1 0,0 0 0,0 0 0,0 1 0,0-1 0,0 0 0,0 0 0,0 1 0,0-1 0,0 0 0,0 0 0,0 1 0,0-1 0,0 0 0,0 0 0,1 1 0,-1-1 0,0 0 0,0 0 0,0 0 0,0 1 0,0-1 0,0 0 0,1 0 0,-1 0 0,0 1 0,0-1 0,0 0 0,1 0 0,-1 0 0,0 0 0,0 0 0,1 0 0,-1 1 0,0-1 0,0 0 0,0 0 0,1 0 0,-1 0 0,0 0 0,1 0 0,18 3 0,-17-2 0,48 1 0,1-3 0,0-1 0,55-10 0,-40 4 0,1473-130-7267,2 65 6563,-1159 57-277,-314 14 1307,131-8 728,-71-1 3233,-125 10-4642,-10 1-4196</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32.469"/>
    </inkml:context>
    <inkml:brush xml:id="br0">
      <inkml:brushProperty name="width" value="0.05" units="cm"/>
      <inkml:brushProperty name="height" value="0.05" units="cm"/>
      <inkml:brushProperty name="color" value="#FFFFFF"/>
    </inkml:brush>
  </inkml:definitions>
  <inkml:trace contextRef="#ctx0" brushRef="#br0">728 77 24575,'0'-3'0,"-1"0"0,1 0 0,-1 0 0,0 0 0,0 0 0,0 0 0,0 1 0,0-1 0,0 0 0,-1 1 0,1-1 0,-1 1 0,0-1 0,0 1 0,0 0 0,-4-4 0,3 3 0,0 1 0,-1-1 0,1 1 0,-1-1 0,1 1 0,-1 0 0,0 1 0,0-1 0,0 1 0,0-1 0,-5 0 0,-12 0 0,1 2 0,-1 0 0,0 0 0,1 2 0,-1 1 0,-31 8 0,-119 45 0,117-36 0,-7 2 0,-91 47 0,152-69 0,-5 3 0,0-1 0,0 1 0,0 1 0,-7 6 0,11-10 0,1 1 0,-1-1 0,0 1 0,1 0 0,-1-1 0,1 1 0,-1 0 0,1 0 0,0-1 0,-1 1 0,1 0 0,0 0 0,-1 0 0,1-1 0,0 1 0,0 0 0,0 0 0,0 0 0,0 0 0,0-1 0,0 1 0,0 0 0,0 0 0,0 0 0,0 0 0,0-1 0,1 1 0,-1 0 0,0 0 0,1 0 0,-1-1 0,1 1 0,-1 0 0,0 0 0,1-1 0,0 1 0,-1 0 0,1-1 0,0 2 0,9 6 0,0 0 0,1-1 0,18 10 0,21 14 0,-37-21 0,-1 1 0,0 0 0,0 1 0,-1 0 0,-1 1 0,0 0 0,-1 1 0,0 0 0,-1 0 0,12 30 0,-14-23 0,0-1 0,-1 1 0,-1 0 0,-1 0 0,0 1 0,-2-1 0,-2 35 0,-4-12 0,-2-1 0,-2 1 0,-2-1 0,-1-1 0,-3 0 0,-1 0 0,-33 59 0,42-88 0,1-4 0,2 0 0,-1 0 0,1 0 0,0 0 0,-3 17 0,6-24 0,1 1 0,0-1 0,0 0 0,0 1 0,0-1 0,0 1 0,0-1 0,1 0 0,-1 0 0,1 1 0,0-1 0,0 0 0,-1 0 0,1 1 0,1-1 0,-1 0 0,0 0 0,0 0 0,1-1 0,-1 1 0,1 0 0,0 0 0,-1-1 0,1 1 0,0-1 0,0 0 0,0 1 0,0-1 0,4 2 0,6 2 56,0 0 0,1 0 1,0-1-1,0-1 0,23 4 0,67 1-1249,-88-7 684,47 1-6317</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35.378"/>
    </inkml:context>
    <inkml:brush xml:id="br0">
      <inkml:brushProperty name="width" value="0.05" units="cm"/>
      <inkml:brushProperty name="height" value="0.05" units="cm"/>
      <inkml:brushProperty name="color" value="#FFFFFF"/>
    </inkml:brush>
  </inkml:definitions>
  <inkml:trace contextRef="#ctx0" brushRef="#br0">1564 315 24575,'-98'32'-530,"-129"62"0,-78 66-531,179-86 1107,-181 141 1,230-152-24,2 4 0,4 2 0,-76 96 1,129-142 33,1 0 1,1 1-1,1 1 1,1 1-1,-16 40 1,26-53-37,0 0 1,0 0-1,1 1 0,1-1 1,0 1-1,1-1 0,0 1 1,2 0-1,-1 0 0,1-1 1,1 1-1,1-1 0,6 23 1,-1-17 49,0 0-1,1-1 1,1 0 0,1-1 0,1 0 0,0-1 0,1 0-1,0-1 1,2-1 0,23 20 0,-1-6 57,0-1 0,2-2 0,66 31 0,-24-21-263,2-4 1,0-3-1,2-3 0,1-5 0,174 19 1,-59-26-502,305-19 1,-279-11 249,-2-9 1,-1-10 0,387-115 0,-515 119 296,-2-3 0,-1-4 0,-2-5 0,96-61 0,-142 75 44,-1-2 1,-1-1-1,-2-3 1,-1-1-1,-2-2 1,-2-2-1,-1-1 1,-3-1 0,36-63-1,-44 60 45,-2-1 0,-2-2 0,-2 0 0,-2 0 0,-3-2 0,10-66 0,-18 81 0,-2 0 0,-1 0 0,-2-1 0,-1 1 0,-2 0 0,-2 0 0,-1 1 0,-2-1 0,-23-64 0,22 78 9,-1 1 0,-2 0 0,0 0 0,-1 1-1,-1 1 1,-1 0 0,-1 1 0,0 1 0,-24-19 0,15 16 4,0 2-1,-2 1 1,0 0 0,-1 3 0,0 0-1,-47-15 1,16 11-14,1 3 0,-103-12 0,-119 11-891,88 17-2072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00.395"/>
    </inkml:context>
    <inkml:brush xml:id="br0">
      <inkml:brushProperty name="width" value="0.05" units="cm"/>
      <inkml:brushProperty name="height" value="0.05" units="cm"/>
      <inkml:brushProperty name="color" value="#FFFFFF"/>
    </inkml:brush>
  </inkml:definitions>
  <inkml:trace contextRef="#ctx0" brushRef="#br0">37 367 24575,'0'-54'0,"0"54"0,0 0 0,0 0 0,0 0 0,0 0 0,0 0 0,0 0 0,0 0 0,0 1 0,1-1 0,-1 0 0,0 0 0,0 0 0,0 0 0,0 0 0,0 0 0,0 0 0,0 0 0,0 0 0,0 0 0,0 0 0,0 0 0,0 0 0,0-1 0,1 1 0,-1 0 0,0 0 0,0 0 0,0 0 0,0 0 0,0 0 0,0 0 0,0 0 0,0 0 0,0 0 0,0 0 0,0 0 0,0 0 0,0 0 0,0 0 0,0 0 0,0 0 0,0 0 0,0 0 0,0 0 0,0-1 0,0 1 0,0 0 0,0 0 0,0 0 0,6 11 0,5 18 0,66 300 0,-56-226 0,-21-102 0,5 29 0,-8-19 0,2-11 0,1 1 0,-1-1 0,1 0 0,0 0 0,-1 0 0,1 0 0,-1 0 0,1 0 0,-1 0 0,1 0 0,0 0 0,-1-1 0,1 1 0,-1 0 0,1 0 0,0 0 0,-1 0 0,1-1 0,-1 1 0,1 0 0,0 0 0,-1-1 0,1 1 0,0 0 0,-1-1 0,1 1 0,0 0 0,-1-1 0,-5-7 0,0 0 0,0-1 0,1 1 0,0-1 0,1 0 0,0 0 0,0-1 0,-3-12 0,0 2 0,-15-44 0,2-1 0,-12-77 0,26 105 0,1 0 0,2-1 0,2 1 0,1-1 0,8-53 0,-6 77 0,0 1 0,2-1 0,-1 1 0,2 0 0,0 1 0,7-15 0,-10 23 0,0 0 0,1 1 0,-1-1 0,1 1 0,-1 0 0,1-1 0,0 1 0,0 1 0,0-1 0,1 0 0,-1 1 0,1 0 0,0-1 0,-1 1 0,1 1 0,0-1 0,0 1 0,0-1 0,0 1 0,0 0 0,0 1 0,1-1 0,6 0 0,-1 2 0,-1 1 0,0-1 0,0 1 0,0 1 0,-1 0 0,1 0 0,0 1 0,-1 0 0,0 0 0,0 1 0,13 10 0,-7-4 0,0 0 0,-1 1 0,-1 1 0,0 0 0,13 18 0,-19-23 0,-1 1 0,0 0 0,0 0 0,-1 0 0,0 1 0,0-1 0,-1 1 0,0 0 0,-1 0 0,0 0 0,-1 0 0,0 0 0,0 1 0,-1-1 0,-1 0 0,0 0 0,0 0 0,-1 0 0,0 0 0,-1 0 0,0 0 0,0 0 0,-1-1 0,0 0 0,-1 1 0,0-2 0,0 1 0,-1 0 0,0-1 0,-1 0 0,0-1 0,0 0 0,-14 11 0,9-8 0,-1-1 0,0 0 0,-1-1 0,-14 7 0,21-12 0,0 0 0,0 0 0,1-1 0,-1 0 0,-1-1 0,1 1 0,0-1 0,0 0 0,0-1 0,-14-1 0,20 1 0,0 0 0,1 0 0,-1 0 0,0 0 0,1 0 0,-1 0 0,0 0 0,1-1 0,-1 1 0,1 0 0,-1 0 0,0-1 0,1 1 0,-1 0 0,1-1 0,-1 1 0,1-1 0,-1 1 0,1-1 0,-1 0 0,1 1 0,0 0 0,1-1 0,-1 1 0,1 0 0,-1 0 0,1 0 0,-1 0 0,0 0 0,1 0 0,-1 0 0,1 0 0,-1 0 0,1 0 0,-1 0 0,1 0 0,-1 0 0,1 0 0,-1 0 0,1 0 0,-1 1 0,0-1 0,1 0 0,-1 0 0,1 0 0,-1 1 0,0-1 0,1 0 0,0 1 0,19 10 0,-1 1 0,0 0 0,30 27 0,23 16 0,-27-30 0,1-2 0,2-2 0,96 29 0,-144-49 6,1-1 0,0 0 0,-1 0 0,1 0 0,0 1 0,-1-1-1,1 0 1,0 0 0,0 0 0,-1 0 0,1 0 0,0 0 0,-1-1 0,1 1 0,0 0-1,-1 0 1,1 0 0,0-1 0,-1 1 0,1 0 0,0-1 0,-1 1 0,1 0-1,-1-1 1,1 1 0,-1-1 0,1 1 0,0-1 0,0-1 9,0 0 1,0 0-1,0 1 1,-1-1-1,1 0 1,-1 0 0,1 0-1,-1 0 1,0 1-1,1-4 1,-1-3-358,0 0 1,-1 0 0,1 1-1,-3-11 1,-2 1-6485</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36.358"/>
    </inkml:context>
    <inkml:brush xml:id="br0">
      <inkml:brushProperty name="width" value="0.05" units="cm"/>
      <inkml:brushProperty name="height" value="0.05" units="cm"/>
      <inkml:brushProperty name="color" value="#FFFFFF"/>
    </inkml:brush>
  </inkml:definitions>
  <inkml:trace contextRef="#ctx0" brushRef="#br0">1793 345 24575,'-150'22'-426,"1"6"0,-184 59 0,208-47 330,1 4-1,-179 92 1,241-101 115,2 3-1,-67 53 1,88-59 8,1 2-1,2 2 0,-57 72 1,74-81-3,0 1 0,2 0-1,1 2 1,2 0 0,0 0 0,3 1 0,0 1 0,2 0 0,-10 63 0,16-68 62,2 0 1,0-1 0,2 1 0,1 0 0,1 0-1,1-1 1,2 1 0,0-1 0,2 0-1,1-1 1,0 0 0,24 41 0,-17-39-102,2 0 1,1 0 0,2-2-1,0-1 1,1 0 0,37 29-1,-24-26-44,0-2 0,2-2-1,1-1 1,50 21 0,-13-13-32,2-4 0,1-3 0,0-4 0,147 16 0,-64-21-232,1-8 1,274-24-1,315-105-646,-566 78 969,245-92 0,-332 97 0,-1-3 0,-3-5 0,-1-4 0,88-66 0,-128 78-64,-3-2 0,-1-2 1,-2-3-1,-3-1 0,-1-2 0,61-96 1,-80 108 22,-3-2 0,-1 0 1,-2-1-1,-1-1 1,-3 0-1,-1-1 0,-3 0 1,-1-1-1,-2-1 1,2-78-1,-9 96 41,-1 1 0,-2-1 0,0 0 0,-2 1 0,-1 0 0,-1 0 0,-2 0 0,0 1 0,-1 0 0,-2 1 0,0 0 0,-2 1 0,0 0 0,-2 2 0,0-1 0,-2 2 0,0 0 0,-29-24 0,10 17-60,-2 1-1,0 2 1,-1 1-1,-2 3 1,0 1-1,-1 2 1,-1 2-1,-57-12 0,-4 6-276,-1 4 0,-156-4 0,-228 29-408,267 8-1425</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36.782"/>
    </inkml:context>
    <inkml:brush xml:id="br0">
      <inkml:brushProperty name="width" value="0.05" units="cm"/>
      <inkml:brushProperty name="height" value="0.05" units="cm"/>
      <inkml:brushProperty name="color" value="#FFFFFF"/>
    </inkml:brush>
  </inkml:definitions>
  <inkml:trace contextRef="#ctx0" brushRef="#br0">85 44 24575,'-6'-3'0,"-12"-7"0,-12-5 0,-1 0-8191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5:14:37.129"/>
    </inkml:context>
    <inkml:brush xml:id="br0">
      <inkml:brushProperty name="width" value="0.05" units="cm"/>
      <inkml:brushProperty name="height" value="0.05" units="cm"/>
      <inkml:brushProperty name="color" value="#FFFFFF"/>
    </inkml:brush>
  </inkml:definitions>
  <inkml:trace contextRef="#ctx0" brushRef="#br0">1655 217 24575,'-37'7'-6,"-352"65"-583,269-44 329,-140 52 0,190-53 261,2 2 0,1 3 0,2 4 0,1 2 1,-79 62-1,108-72 0,2 1 0,1 2 0,2 2 0,1 0 0,1 2 0,2 1 0,1 1 0,3 2 0,1 0 1,-20 51-1,30-59-7,1-1 1,2 1 0,1 0 0,2 1 0,0 0 0,3 0 0,0 0-1,2 0 1,2 0 0,10 62 0,-5-65 63,0-1 0,2 0 0,1-1 0,2 0 0,0 0 0,2-1 0,0-1-1,2 0 1,1-1 0,1-1 0,1-1 0,26 25 0,-14-20-50,2-2 0,1-1 0,0-1 0,2-2 0,1-1 0,0-2 0,68 22 0,-30-17-133,0-4 0,0-3 0,98 7 0,-45-15-210,1-5-1,-1-6 0,1-5 1,169-34-1,-105 1-223,-1-9-1,207-83 1,-255 76 582,204-112 0,-269 122-81,-1-3 1,-3-3 0,126-115-1,-166 133 5,-2-1-1,-1-1 1,-1-2-1,-3-1 1,-1-2 0,-2 0-1,22-52 1,-37 67 34,0 0 0,-2 0 0,-1-1 0,-1 0 0,4-48 0,-9 53 14,-1 1 0,-2-1 0,0 0 1,-1 0-1,-1 1 0,-1 0 0,-14-40 0,10 40 2,-2 1 1,0 0-1,-1 0 1,0 1-1,-2 0 0,-24-26 1,15 22-8,-1 2 1,-1 0 0,-1 1 0,-33-20 0,8 12-11,-1 2 0,-1 2 0,-1 3 0,-1 2 1,-58-13-1,-106-13-520,9 16-1972</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03.230"/>
    </inkml:context>
    <inkml:brush xml:id="br0">
      <inkml:brushProperty name="width" value="0.05" units="cm"/>
      <inkml:brushProperty name="height" value="0.05" units="cm"/>
      <inkml:brushProperty name="color" value="#FFFFFF"/>
    </inkml:brush>
  </inkml:definitions>
  <inkml:trace contextRef="#ctx0" brushRef="#br0">144 326 24575,'-1'-1'0,"0"1"0,0-1 0,0 1 0,0 0 0,1-1 0,-1 1 0,0 0 0,0-1 0,0 1 0,0 0 0,0 0 0,0 0 0,0 0 0,0 0 0,0 0 0,0 0 0,0 0 0,0 0 0,0 0 0,0 1 0,0-1 0,0 0 0,0 1 0,1-1 0,-1 1 0,0-1 0,0 1 0,0-1 0,1 1 0,-1-1 0,0 1 0,0 0 0,1-1 0,-1 1 0,1 0 0,-2 1 0,-2 2 0,0 1 0,0-1 0,1 1 0,-5 8 0,-2 8 0,1 1 0,1-1 0,-9 42 0,-5 71 0,18-105 0,3-14 0,-1-1 0,-6 25 0,4-31 0,2-16 0,2-19 0,70-369 0,-68 386 0,2-11 0,4-21 0,2 1 0,2 1 0,25-61 0,-36 97 0,1 1 0,0-1 0,0 1 0,0 0 0,0 0 0,1 0 0,-1 0 0,1 0 0,0 0 0,0 1 0,5-4 0,-7 5 0,0 1 0,-1-1 0,1 1 0,1 0 0,-1-1 0,0 1 0,0 0 0,0 0 0,0 0 0,0 0 0,0 0 0,0 0 0,0 0 0,0 0 0,0 0 0,0 0 0,2 1 0,-1 0 0,0 0 0,-1 0 0,1 0 0,0 1 0,0-1 0,-1 0 0,1 1 0,-1-1 0,1 1 0,-1 0 0,2 2 0,10 16 0,-1 1 0,-1 0 0,-1 1 0,9 28 0,23 96 0,-15-32 0,20 191 0,-46-291 0,0-10 0,0 1 0,-1 0 0,1-1 0,-1 1 0,0 0 0,-1-1 0,1 1 0,-1 0 0,-2 7 0,3-12 0,-1 1 0,1 0 0,-1-1 0,0 1 0,1-1 0,-1 1 0,1-1 0,-1 1 0,0-1 0,1 1 0,-1-1 0,0 0 0,0 1 0,1-1 0,-1 0 0,0 0 0,0 0 0,1 0 0,-1 1 0,0-1 0,0 0 0,0 0 0,1 0 0,-1-1 0,0 1 0,0 0 0,0 0 0,1 0 0,-1 0 0,0-1 0,1 1 0,-1 0 0,0-1 0,0 1 0,1-1 0,-1 1 0,1-1 0,-1 1 0,-1-2 0,-26-20 0,27 22 0,-15-15 0,0-1 0,0 0 0,2-1 0,0-1 0,1 0 0,1-1 0,1 0 0,0-1 0,-12-32 0,22 49 0,0 0 0,0 0 0,1 0 0,-1 0 0,0 0 0,1 0 0,0 0 0,0 0 0,0 0 0,0 0 0,0 0 0,1 0 0,-1 0 0,1 0 0,0 0 0,-1 0 0,2 1 0,-1-1 0,0 0 0,0 0 0,1 1 0,3-5 0,-1 3 0,-1 1 0,1 0 0,0 0 0,1 0 0,-1 0 0,0 1 0,1 0 0,-1 0 0,1 0 0,0 0 0,0 1 0,0 0 0,5-1 0,43-6-682,73-1-1,-79 8-6143</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03.663"/>
    </inkml:context>
    <inkml:brush xml:id="br0">
      <inkml:brushProperty name="width" value="0.05" units="cm"/>
      <inkml:brushProperty name="height" value="0.05" units="cm"/>
      <inkml:brushProperty name="color" value="#FFFFFF"/>
    </inkml:brush>
  </inkml:definitions>
  <inkml:trace contextRef="#ctx0" brushRef="#br0">0 189 24575,'1'5'0,"0"-1"0,0 1 0,0 0 0,0-1 0,3 6 0,2 9 0,2 16 0,-3 0 0,3 52 0,-7 72 0,-1-149 0,-3-71 0,-11-67 0,-2-22 0,14 128 0,2 1 0,0-1 0,1 0 0,8-39 0,-8 56 0,0 0 0,1 0 0,0 0 0,0 0 0,0 1 0,0-1 0,1 1 0,0-1 0,0 1 0,0 0 0,6-5 0,-6 7 0,0 0 0,0-1 0,0 2 0,0-1 0,1 0 0,-1 1 0,0-1 0,1 1 0,-1 0 0,1 0 0,0 1 0,-1-1 0,1 1 0,0-1 0,0 1 0,-1 0 0,8 2 0,-4-1 0,0 0 0,-1 1 0,1-1 0,0 2 0,-1-1 0,1 1 0,-1 0 0,0 0 0,0 1 0,0 0 0,0 0 0,-1 0 0,0 1 0,0-1 0,0 1 0,0 1 0,-1-1 0,0 1 0,0-1 0,0 1 0,-1 0 0,1 1 0,2 9 0,-3-9 0,-1-1 0,0 1 0,-1-1 0,0 1 0,0 0 0,0 0 0,-1-1 0,0 1 0,0 0 0,-1 0 0,0 0 0,0-1 0,0 1 0,-1 0 0,0-1 0,0 0 0,-1 1 0,0-1 0,0 0 0,0 0 0,-1 0 0,0-1 0,0 1 0,-5 4 0,2-3-124,0 0 0,0-1 0,-1 0 0,0 0 0,0-1 0,0 0-1,-1 0 1,0-1 0,0 0 0,-10 3 0,0-3-6702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04.115"/>
    </inkml:context>
    <inkml:brush xml:id="br0">
      <inkml:brushProperty name="width" value="0.05" units="cm"/>
      <inkml:brushProperty name="height" value="0.05" units="cm"/>
      <inkml:brushProperty name="color" value="#FFFFFF"/>
    </inkml:brush>
  </inkml:definitions>
  <inkml:trace contextRef="#ctx0" brushRef="#br0">1 113 24575,'-1'60'0,"3"111"0,1-133 0,1 1 0,12 51 0,-10-73 0,-4-27 0,-5-30 0,-2 11 0,-4-21 0,2 1 0,-1-60 0,8 95 0,0 1 0,1-1 0,1 1 0,0-1 0,0 1 0,2 0 0,0 0 0,0 0 0,1 1 0,0-1 0,1 1 0,1 0 0,9-12 0,-12 19 0,-1 1 0,1 1 0,0-1 0,0 0 0,0 1 0,1 0 0,-1 0 0,1 0 0,0 1 0,-1 0 0,1 0 0,0 0 0,0 0 0,1 1 0,-1-1 0,10 0 0,-12 2 0,0 0 0,0 0 0,0 0 0,0 1 0,0-1 0,0 1 0,-1-1 0,1 1 0,0 0 0,0 0 0,-1 0 0,1 1 0,0-1 0,-1 1 0,1-1 0,-1 1 0,0 0 0,0 0 0,0 0 0,1 0 0,-2 0 0,1 0 0,0 1 0,0-1 0,-1 1 0,1-1 0,-1 1 0,0 0 0,0-1 0,0 1 0,1 5 0,0-2 20,-1 0 0,0 1 0,0-1 1,-1 0-1,0 1 0,0-1 0,0 1 0,-1-1 0,0 0 0,0 0 0,0 1 0,-1-1 0,0 0 0,0 0 0,-1 0 0,-4 8 1,2-7-164,0 0 1,0 0 0,-1 0 0,0-1-1,0 0 1,0 0 0,-1 0 0,0-1 0,0 0-1,-1 0 1,-10 5 0,-1-2-6684</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04.315"/>
    </inkml:context>
    <inkml:brush xml:id="br0">
      <inkml:brushProperty name="width" value="0.05" units="cm"/>
      <inkml:brushProperty name="height" value="0.05" units="cm"/>
      <inkml:brushProperty name="color" value="#FFFFFF"/>
    </inkml:brush>
  </inkml:definitions>
  <inkml:trace contextRef="#ctx0" brushRef="#br0">1 14 24575,'1'-1'0,"-1"0"0,1 0 0,0 0 0,0 0 0,0 0 0,0 0 0,0 1 0,0-1 0,0 0 0,1 0 0,-1 1 0,0-1 0,0 1 0,0-1 0,1 1 0,-1 0 0,0-1 0,1 1 0,-1 0 0,0 0 0,3 0 0,-3 0 0,0 1 0,1 0 0,-1-1 0,0 1 0,0 0 0,0-1 0,1 1 0,-1 0 0,0 0 0,0 0 0,0 0 0,-1 0 0,1 0 0,0 0 0,0 0 0,-1 0 0,2 2 0,1 5 0,1 0 0,-2 0 0,1 0 0,-1 0 0,2 10 0,47 368-575,-45-336-215,-2-17-6036</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04.675"/>
    </inkml:context>
    <inkml:brush xml:id="br0">
      <inkml:brushProperty name="width" value="0.05" units="cm"/>
      <inkml:brushProperty name="height" value="0.05" units="cm"/>
      <inkml:brushProperty name="color" value="#FFFFFF"/>
    </inkml:brush>
  </inkml:definitions>
  <inkml:trace contextRef="#ctx0" brushRef="#br0">1 169 24575,'1'2'0,"0"0"0,0-1 0,0 1 0,0-1 0,0 1 0,0-1 0,1 1 0,-1-1 0,0 1 0,1-1 0,0 0 0,-1 0 0,1 0 0,-1 0 0,1 0 0,0 0 0,0 0 0,0-1 0,0 1 0,-1-1 0,4 1 0,3 2 0,0-1 0,0 0 0,0-1 0,14 1 0,-12-2 0,-1-1 0,1 0 0,0-1 0,-1 0 0,1 0 0,-1-1 0,0-1 0,0 1 0,0-1 0,-1-1 0,1 0 0,7-5 0,-13 7 0,0 1 0,0 0 0,0-1 0,0 0 0,0 0 0,-1 0 0,0 0 0,1 0 0,-1 0 0,0 0 0,-1-1 0,1 1 0,0-1 0,-1 1 0,0-1 0,0 0 0,0 0 0,0 1 0,-1-1 0,1 0 0,-1 0 0,0 0 0,0 0 0,-1 1 0,1-1 0,-1 0 0,0 0 0,0 0 0,0 1 0,0-1 0,-1 0 0,-2-4 0,3 5 0,0 1 0,-1-1 0,1 0 0,-1 1 0,0-1 0,0 1 0,0-1 0,0 1 0,0 0 0,0 0 0,-1 0 0,1 0 0,-1 0 0,0 0 0,1 1 0,-1-1 0,0 1 0,0 0 0,0 0 0,0 0 0,0 0 0,0 1 0,0-1 0,0 1 0,0-1 0,-6 1 0,4 1 0,0 0 0,0 0 0,1 1 0,-1-1 0,0 1 0,1 0 0,-1 0 0,1 1 0,0-1 0,-1 1 0,1 0 0,1 0 0,-1 0 0,0 1 0,1-1 0,-6 7 0,3-1 0,0-1 0,1 1 0,-1 0 0,2 0 0,-1 0 0,1 1 0,1 0 0,0-1 0,0 1 0,1 1 0,0-1 0,0 0 0,2 0 0,-1 1 0,1-1 0,1 0 0,-1 1 0,2-1 0,0 0 0,0 0 0,1 0 0,0 0 0,0 0 0,1-1 0,0 1 0,1-1 0,0 0 0,1 0 0,0-1 0,0 0 0,1 0 0,0 0 0,10 8 0,24 13-1365,-1-7-5461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05.598"/>
    </inkml:context>
    <inkml:brush xml:id="br0">
      <inkml:brushProperty name="width" value="0.05" units="cm"/>
      <inkml:brushProperty name="height" value="0.05" units="cm"/>
      <inkml:brushProperty name="color" value="#FFFFFF"/>
    </inkml:brush>
  </inkml:definitions>
  <inkml:trace contextRef="#ctx0" brushRef="#br0">86 391 24575,'5'-5'0,"4"-1"0,-5 23 0,-2 239 0,-4-132 0,0-109 0,-5-23 0,-7-31 0,13 35 0,-21-70 0,4 0 0,3-2 0,-7-116 0,20 162 0,1-1 0,6-49 0,-3 67 0,0 1 0,0 0 0,1 0 0,1 0 0,0 1 0,1-1 0,0 1 0,1 0 0,9-14 0,-12 21 0,0-1 0,1 1 0,0 1 0,0-1 0,0 0 0,0 1 0,0 0 0,1 0 0,0 0 0,-1 0 0,1 1 0,0 0 0,0 0 0,0 0 0,7-1 0,-5 2 0,1 0 0,-1 1 0,0 0 0,1 0 0,-1 0 0,0 1 0,1 0 0,-1 1 0,0-1 0,10 5 0,-8-3 0,0 1 0,0 0 0,-1 0 0,1 1 0,-1 0 0,0 1 0,-1 0 0,1 0 0,-1 1 0,0 0 0,-1 0 0,0 0 0,0 1 0,0 0 0,-1 0 0,0 0 0,4 12 0,-6-13 0,-1 1 0,0 0 0,-1 0 0,0-1 0,0 1 0,0 0 0,-1 0 0,0 0 0,-1 0 0,0 0 0,-2 11 0,-1-8 0,1 1 0,-2 0 0,0-1 0,0 1 0,-1-2 0,-11 18 0,-3-4 0,0 0 0,-1-2 0,-1 0 0,-48 36 0,47-36 0,23-22 0,0 0 0,0 0 0,0 1 0,-1-1 0,1 0 0,0 0 0,0 0 0,0 1 0,0-1 0,0 0 0,0 0 0,0 0 0,-1 1 0,1-1 0,0 0 0,0 0 0,0 1 0,0-1 0,0 0 0,0 0 0,0 1 0,0-1 0,0 0 0,0 0 0,1 0 0,-1 1 0,0-1 0,0 0 0,0 0 0,0 1 0,0-1 0,0 0 0,0 0 0,1 1 0,15-1 0,21-8 0,-17 4 0,-1 0 0,1 1 0,0 0 0,0 2 0,23 1 0,-37 1 0,-1-1 0,1 1 0,-1 1 0,0-1 0,1 1 0,-1 0 0,0 0 0,0 0 0,0 1 0,-1 0 0,1 0 0,-1 0 0,1 0 0,-1 1 0,0 0 0,0 0 0,-1 0 0,1 0 0,-1 0 0,0 1 0,0-1 0,0 1 0,-1 0 0,2 5 0,-1-5 0,-2 0 0,1-1 0,0 1 0,-1 0 0,0 0 0,0 0 0,-1 0 0,1 0 0,-1 0 0,0 0 0,-1 0 0,1 0 0,-1 0 0,0 0 0,0 0 0,-2 7 0,0-6 0,0 0 0,-1 0 0,1-1 0,-1 1 0,0-1 0,-1 1 0,1-1 0,-1-1 0,0 1 0,-11 7 0,2-3 0,0-1 0,0 0 0,-1-1 0,0-1 0,0 0 0,0-1 0,-1-1 0,0 0 0,-22 2 0,25-5-455,0-1 0,-25-1 0,14-3-6371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6T09:27:36.752"/>
    </inkml:context>
    <inkml:brush xml:id="br0">
      <inkml:brushProperty name="width" value="0.05" units="cm"/>
      <inkml:brushProperty name="height" value="0.05" units="cm"/>
      <inkml:brushProperty name="color" value="#FFC114"/>
    </inkml:brush>
  </inkml:definitions>
  <inkml:trace contextRef="#ctx0" brushRef="#br0">1 1 24575,'0'0'-8191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06.051"/>
    </inkml:context>
    <inkml:brush xml:id="br0">
      <inkml:brushProperty name="width" value="0.05" units="cm"/>
      <inkml:brushProperty name="height" value="0.05" units="cm"/>
      <inkml:brushProperty name="color" value="#FFFFFF"/>
    </inkml:brush>
  </inkml:definitions>
  <inkml:trace contextRef="#ctx0" brushRef="#br0">257 202 24575,'5'-3'0,"0"1"0,-1-2 0,1 1 0,-1 0 0,1-1 0,-1 0 0,0 0 0,0 0 0,-1 0 0,1-1 0,-1 1 0,0-1 0,0 0 0,-1 0 0,0 0 0,1-1 0,-2 1 0,1 0 0,0-1 0,-1 1 0,1-8 0,-2 9 0,0 0 0,0 0 0,0 1 0,-1-1 0,1 0 0,-1 0 0,0 1 0,0-1 0,0 0 0,0 1 0,-1-1 0,1 1 0,-1 0 0,0-1 0,0 1 0,0 0 0,0 0 0,-1 0 0,1 1 0,-1-1 0,0 0 0,0 1 0,0 0 0,0 0 0,0 0 0,0 0 0,-1 0 0,1 0 0,-1 1 0,1 0 0,-1 0 0,-5-1 0,5 1 0,0 0 0,-1 0 0,1 1 0,0 0 0,-1 0 0,1 0 0,0 0 0,-1 1 0,1-1 0,0 1 0,-1 1 0,1-1 0,-5 2 0,2 1 0,1-1 0,-1 1 0,1 1 0,-1-1 0,1 1 0,-10 10 0,1 2 0,1 1 0,1 0 0,1 0 0,-13 26 0,13-21 0,1 0 0,-12 37 0,21-52 0,0 0 0,0 0 0,0 0 0,1 0 0,0 0 0,1 0 0,-1 0 0,2 0 0,-1 1 0,1-1 0,1 0 0,1 9 0,-2-14 0,0 0 0,1 0 0,-1 0 0,0 0 0,1 0 0,0-1 0,-1 1 0,1 0 0,0-1 0,1 0 0,-1 1 0,0-1 0,1 0 0,-1 0 0,1 0 0,-1 0 0,1-1 0,6 3 0,-5-2 0,1-1 0,-1 0 0,1-1 0,-1 1 0,1-1 0,-1 0 0,1 0 0,-1 0 0,1-1 0,-1 1 0,1-1 0,4-2 0,3-1 0,0 0 0,0-1 0,-1-1 0,0 0 0,0 0 0,0-1 0,-1-1 0,16-14 0,-13 7 0,-1 0 0,0 0 0,-1-2 0,-1 1 0,15-35 0,8-12 0,-32 62 0,-1 0 0,0 1 0,1-1 0,-1 0 0,0 1 0,1-1 0,-1 0 0,1 1 0,-1-1 0,1 1 0,0-1 0,-1 0 0,1 1 0,-1-1 0,1 1 0,0 0 0,0-1 0,-1 1 0,1 0 0,0-1 0,0 1 0,-1 0 0,1 0 0,1-1 0,-1 2 0,-1-1 0,1 0 0,0 1 0,0-1 0,0 1 0,-1-1 0,1 1 0,0-1 0,-1 1 0,1-1 0,0 1 0,-1 0 0,1-1 0,-1 1 0,1 0 0,-1-1 0,1 1 0,-1 1 0,4 6 0,0 0 0,-1 0 0,3 13 0,-5-16 0,8 27 140,-2-5-641,1-1-1,15 33 0,-16-46-6324</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06.427"/>
    </inkml:context>
    <inkml:brush xml:id="br0">
      <inkml:brushProperty name="width" value="0.05" units="cm"/>
      <inkml:brushProperty name="height" value="0.05" units="cm"/>
      <inkml:brushProperty name="color" value="#FFFFFF"/>
    </inkml:brush>
  </inkml:definitions>
  <inkml:trace contextRef="#ctx0" brushRef="#br0">1 25 24575,'1'-1'0,"4"7"0,9 21 0,16 37 0,-17-34 0,-2 0 0,-1 1 0,-2 0 0,-1 0 0,5 45 0,12-152 0,-15 48 0,1 0 0,1 1 0,2 1 0,0 0 0,2 1 0,1 0 0,26-31 0,-40 53 0,1 0 0,0 0 0,0 1 0,0-1 0,0 0 0,0 1 0,1 0 0,-1 0 0,1 0 0,-1 0 0,1 1 0,5-3 0,-8 4 0,1 0 0,-1 0 0,0 0 0,1 0 0,-1 0 0,0 0 0,1 0 0,-1 1 0,0-1 0,0 0 0,1 1 0,-1-1 0,0 0 0,0 1 0,0 0 0,2 0 0,-1 1 0,0 0 0,0-1 0,-1 1 0,1 0 0,-1 0 0,1 0 0,-1 0 0,0 0 0,0 0 0,0 0 0,1 5 0,5 18 0,-1 0 0,-1 0 0,-2 1 0,1 34 0,1 3 0,4-5-1365,-4-37-5461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06.817"/>
    </inkml:context>
    <inkml:brush xml:id="br0">
      <inkml:brushProperty name="width" value="0.05" units="cm"/>
      <inkml:brushProperty name="height" value="0.05" units="cm"/>
      <inkml:brushProperty name="color" value="#FFFFFF"/>
    </inkml:brush>
  </inkml:definitions>
  <inkml:trace contextRef="#ctx0" brushRef="#br0">218 221 24575,'2'0'0,"0"-1"0,0 0 0,-1 1 0,1-1 0,0 0 0,0 0 0,-1 0 0,1 0 0,-1 0 0,1 0 0,-1 0 0,1 0 0,-1-1 0,0 1 0,0-1 0,0 1 0,1-1 0,-1 1 0,-1-1 0,1 0 0,1-2 0,14-39 0,-13 32 0,0 1 0,-1-1 0,-1 0 0,0 0 0,0-1 0,-1 1 0,-1 0 0,0 0 0,-3-16 0,3 25 0,1 1 0,-1-1 0,0 1 0,0 0 0,0-1 0,0 1 0,0 0 0,0 0 0,0-1 0,0 1 0,0 0 0,0 0 0,-1 0 0,1 1 0,0-1 0,-1 0 0,1 0 0,-1 1 0,1-1 0,-1 1 0,1-1 0,-1 1 0,1 0 0,-1-1 0,1 1 0,-1 0 0,1 0 0,-1 0 0,0 0 0,1 1 0,-1-1 0,1 0 0,-1 1 0,1-1 0,-1 1 0,-1 0 0,-6 2 0,0 1 0,0 0 0,1 0 0,-13 9 0,5-2 0,1 1 0,0 1 0,0 0 0,2 1 0,0 0 0,0 1 0,1 1 0,1 0 0,1 0 0,-15 30 0,24-43 0,0-1 0,0 1 0,0 0 0,1-1 0,-1 1 0,1 0 0,-1 0 0,1-1 0,0 1 0,0 0 0,0 0 0,1 3 0,-1-4 0,1-1 0,-1 0 0,1 0 0,0 1 0,0-1 0,-1 0 0,1 0 0,0 0 0,0 0 0,0 0 0,0 0 0,0 0 0,0 0 0,0 0 0,1-1 0,-1 1 0,0 0 0,0-1 0,0 1 0,1-1 0,-1 1 0,0-1 0,1 0 0,-1 1 0,1-1 0,2 0 0,10 1 0,1-1 0,28-3 0,-34 2 0,1-1 0,0 2 0,0-1 0,0 2 0,0-1 0,-1 1 0,1 1 0,0-1 0,10 5 0,-16-4 55,0 0 0,0 1 0,0 0 0,0-1 0,5 7 0,14 8-1750,-13-12-5131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07.220"/>
    </inkml:context>
    <inkml:brush xml:id="br0">
      <inkml:brushProperty name="width" value="0.05" units="cm"/>
      <inkml:brushProperty name="height" value="0.05" units="cm"/>
      <inkml:brushProperty name="color" value="#FFFFFF"/>
    </inkml:brush>
  </inkml:definitions>
  <inkml:trace contextRef="#ctx0" brushRef="#br0">48 40 24575,'-10'-13'0,"8"10"0,0 1 0,1-1 0,-1 1 0,0 0 0,0 0 0,0 0 0,-1 0 0,1 1 0,0-1 0,-5-2 0,6 4 0,1-1 0,0 1 0,0 0 0,-1 0 0,1 0 0,0 0 0,-1 0 0,1 0 0,0 0 0,0 0 0,-1 0 0,1 0 0,0 0 0,-1 0 0,1 0 0,0 0 0,0 0 0,-1 0 0,1 0 0,0 0 0,0 1 0,-1-1 0,1 0 0,0 0 0,0 0 0,-1 0 0,1 0 0,0 1 0,0-1 0,-1 0 0,1 0 0,0 1 0,0-1 0,0 0 0,0 0 0,-1 1 0,1-1 0,0 0 0,0 0 0,0 1 0,0-1 0,0 0 0,0 0 0,0 1 0,0-1 0,0 0 0,0 1 0,0-1 0,0 0 0,0 0 0,0 1 0,0-1 0,0 0 0,0 1 0,0-1 0,0 0 0,0 0 0,1 1 0,-1-1 0,0 0 0,0 0 0,0 1 0,9 21 0,-9-20 0,24 50 0,-3 2 0,21 78 0,-42-131 0,1 1 0,-1-1 0,0 0 0,0 0 0,1 0 0,-1 0 0,1 0 0,-1 0 0,1 0 0,-1 0 0,1 0 0,0 0 0,1 2 0,-2-3 0,0 0 0,0 0 0,1 0 0,-1 0 0,0 0 0,0 0 0,1 0 0,-1 0 0,0 0 0,0 0 0,1 0 0,-1 0 0,0 0 0,1-1 0,-1 1 0,0 0 0,0 0 0,0 0 0,1 0 0,-1 0 0,0-1 0,0 1 0,1 0 0,-1 0 0,0 0 0,0 0 0,0-1 0,0 1 0,1 0 0,-1 0 0,0-1 0,0 1 0,0 0 0,0-1 0,13-31 0,-12 29 0,7-23 0,-4 9 0,2 0 0,-1 0 0,2 0 0,0 1 0,1 0 0,18-26 0,-25 40 0,1 0 0,-1 1 0,1-1 0,-1 1 0,1-1 0,0 1 0,0 0 0,-1 0 0,1-1 0,0 1 0,0 0 0,4-1 0,-5 2 0,-1 0 0,1 0 0,0 0 0,0 0 0,0 1 0,0-1 0,0 0 0,0 0 0,0 1 0,-1-1 0,1 0 0,0 1 0,0-1 0,0 1 0,-1-1 0,1 1 0,0-1 0,0 1 0,-1-1 0,1 1 0,-1 0 0,1-1 0,-1 1 0,1 0 0,-1 0 0,1 0 0,-1-1 0,1 1 0,-1 0 0,0 0 0,1 0 0,-1 1 0,6 17 26,-1 1-1,0 0 0,-2 0 1,2 30-1,2 5-1517,-3-26-5334</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07.593"/>
    </inkml:context>
    <inkml:brush xml:id="br0">
      <inkml:brushProperty name="width" value="0.05" units="cm"/>
      <inkml:brushProperty name="height" value="0.05" units="cm"/>
      <inkml:brushProperty name="color" value="#FFFFFF"/>
    </inkml:brush>
  </inkml:definitions>
  <inkml:trace contextRef="#ctx0" brushRef="#br0">168 128 24575,'-2'-11'0,"0"-1"0,-1 1 0,0-1 0,-1 1 0,0 0 0,-10-19 0,13 27 0,-1 0 0,1 1 0,0 0 0,-1-1 0,0 1 0,1 0 0,-1 0 0,0 0 0,-4-4 0,5 6 0,0 0 0,0-1 0,1 1 0,-1 0 0,0-1 0,0 1 0,0 0 0,0 0 0,0 0 0,0 0 0,0 0 0,0 0 0,0 0 0,0 0 0,1 0 0,-1 0 0,0 1 0,0-1 0,0 0 0,0 0 0,0 1 0,0-1 0,1 1 0,-1-1 0,0 1 0,0-1 0,1 1 0,-1 0 0,0-1 0,1 1 0,-1 0 0,0 1 0,-5 5 0,0 0 0,1 0 0,0 1 0,0 0 0,1 0 0,-4 11 0,-18 55 0,24-66 0,1-3 0,-5 11 0,2 0 0,-4 27 0,7-40 0,1 0 0,0 0 0,-1 0 0,1 1 0,0-1 0,1 0 0,-1 0 0,0 0 0,1 0 0,0 0 0,0 0 0,0 0 0,0 0 0,0 0 0,1 0 0,-1 0 0,1-1 0,-1 1 0,1-1 0,0 1 0,3 2 0,-3-4 0,-1 0 0,1 0 0,0 0 0,-1 0 0,1 0 0,0 0 0,0-1 0,-1 1 0,1-1 0,0 0 0,0 1 0,0-1 0,0 0 0,0 0 0,-1 0 0,1 0 0,0 0 0,2-1 0,0 0 0,0 0 0,0-1 0,0 0 0,0 1 0,0-1 0,0-1 0,5-3 0,3-3 0,-1-1 0,-1 0 0,16-19 0,-7 3 0,-1 0 0,25-54 0,-23 44 0,-18 32 0,0 0 0,0 1 0,0-1 0,1 1 0,-1-1 0,7-5 0,-9 9 0,1-1 0,0 1 0,0 0 0,-1-1 0,1 1 0,0 0 0,0 0 0,-1-1 0,1 1 0,0 0 0,0 0 0,-1 0 0,1 0 0,0 0 0,0 0 0,0 0 0,-1 0 0,1 0 0,0 0 0,0 1 0,0-1 0,-1 0 0,1 1 0,0-1 0,0 0 0,-1 1 0,1-1 0,0 1 0,-1-1 0,1 1 0,-1-1 0,1 1 0,-1-1 0,1 1 0,-1 0 0,1-1 0,-1 1 0,1 0 0,-1-1 0,0 1 0,1 0 0,-1 1 0,24 39-12,-2 2-1,19 56 0,-18-43-1314,3 5-5499</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08.131"/>
    </inkml:context>
    <inkml:brush xml:id="br0">
      <inkml:brushProperty name="width" value="0.05" units="cm"/>
      <inkml:brushProperty name="height" value="0.05" units="cm"/>
      <inkml:brushProperty name="color" value="#FFFFFF"/>
    </inkml:brush>
  </inkml:definitions>
  <inkml:trace contextRef="#ctx0" brushRef="#br0">390 83 24575,'-15'-15'0,"6"5"0,0 1 0,-1 0 0,-21-14 0,27 20 0,0 1 0,0 0 0,0 1 0,0-1 0,-1 0 0,1 1 0,-1 0 0,1 0 0,-1 1 0,1-1 0,-1 1 0,1 0 0,-1 0 0,1 0 0,-7 2 0,2 1 0,0 0 0,-1 0 0,1 1 0,0 0 0,0 1 0,1 0 0,0 0 0,0 1 0,0 0 0,0 0 0,1 1 0,0 0 0,0 0 0,-9 15 0,2-3 0,2 0 0,0 1 0,1 1 0,1 0 0,-9 26 0,12-26 0,1 1 0,1-1 0,1 1 0,-3 44 0,7-57 0,-1-1 0,2 1 0,-1 0 0,1-1 0,1 1 0,0-1 0,0 1 0,0-1 0,1 0 0,1 0 0,-1 0 0,1 0 0,0-1 0,1 1 0,9 10 0,-11-14 0,1 0 0,0-1 0,0 0 0,0 0 0,1 0 0,-1 0 0,0-1 0,1 1 0,0-1 0,0 0 0,-1-1 0,11 3 0,-6-3 0,-1 0 0,0-1 0,0 0 0,0 0 0,1-1 0,-1 0 0,12-3 0,-2-1 0,1-2 0,-1 0 0,-1-1 0,1 0 0,-1-2 0,18-13 0,16-16-1365,-8 0-5461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08.672"/>
    </inkml:context>
    <inkml:brush xml:id="br0">
      <inkml:brushProperty name="width" value="0.05" units="cm"/>
      <inkml:brushProperty name="height" value="0.05" units="cm"/>
      <inkml:brushProperty name="color" value="#FFFFFF"/>
    </inkml:brush>
  </inkml:definitions>
  <inkml:trace contextRef="#ctx0" brushRef="#br0">23 298 24575,'12'-58'0,"-4"-1"0,3-69 0,-10 118 0,-1 7 0,1-1 0,-1 1 0,0-1 0,0 1 0,0-1 0,0 1 0,-1-1 0,1 1 0,-3-7 0,3 9 0,0 1 0,-1 0 0,1 0 0,0 0 0,0 0 0,0 0 0,0 0 0,0 0 0,0 0 0,-1 0 0,1 0 0,0-1 0,0 1 0,0 0 0,0 0 0,0 0 0,0 0 0,-1 0 0,1 0 0,0 0 0,0 0 0,0 0 0,0 0 0,0 0 0,-1 0 0,1 0 0,0 0 0,0 1 0,0-1 0,0 0 0,0 0 0,0 0 0,-1 0 0,1 0 0,0 0 0,0 0 0,0 0 0,0 0 0,0 0 0,0 1 0,0-1 0,-1 0 0,1 0 0,0 0 0,0 0 0,0 0 0,0 0 0,0 1 0,0-1 0,0 0 0,0 0 0,0 0 0,0 0 0,0 0 0,0 1 0,-4 7 0,0 0 0,1 1 0,0-1 0,1 1 0,-3 14 0,-4 51 0,7-53 0,-11 204 0,13-191 0,2-1 0,1 0 0,2 1 0,16 54 0,-21-86 0,1 0 0,-1 0 0,1-1 0,0 1 0,-1 0 0,1-1 0,0 1 0,0 0 0,0-1 0,0 1 0,1-1 0,-1 0 0,0 1 0,1-1 0,-1 0 0,0 0 0,3 1 0,-3-1 0,0-1 0,1 0 0,-1 1 0,0-1 0,1 0 0,-1 0 0,0 0 0,1 0 0,-1 0 0,0 0 0,1 0 0,-1 0 0,0-1 0,1 1 0,-1 0 0,0-1 0,0 1 0,2-2 0,5-3 0,0 0 0,0-1 0,-1 0 0,0 0 0,9-10 0,-6 5 0,-8 10 0,8-10 0,1 1 0,1 0 0,0 1 0,0 0 0,16-9 0,-25 17 0,0-1 0,0 1 0,0 0 0,0 0 0,0 0 0,0 0 0,0 1 0,0-1 0,0 1 0,0-1 0,0 1 0,1 0 0,-1 1 0,0-1 0,0 1 0,0-1 0,0 1 0,0 0 0,0 0 0,0 0 0,0 0 0,0 1 0,0-1 0,-1 1 0,1-1 0,0 1 0,-1 0 0,1 0 0,-1 1 0,0-1 0,3 4 0,21 28 0,-22-27 0,1 0 0,0 0 0,0-1 0,0 0 0,1 0 0,0-1 0,0 1 0,0-1 0,1-1 0,13 8 0,-14-8 0,1-2 0,0 1 0,0 0 0,0-1 0,0-1 0,0 1 0,0-1 0,1 0 0,-1-1 0,9 0 0,-10-1 0,0 0 0,0 0 0,-1-1 0,1 0 0,0 0 0,-1 0 0,1-1 0,-1 0 0,0 0 0,0 0 0,0-1 0,9-7 0,3-6 0,0-1 0,0 0 0,-2-2 0,-1 1 0,0-2 0,-1 0 0,-2 0 0,0-1 0,13-38 0,-22 55 0,-1 0 0,1 0 0,-1 0 0,-1 0 0,1 1 0,-1-11 0,0 14 0,0 0 0,0 0 0,0 0 0,0 0 0,-1 0 0,1 0 0,0 0 0,-1 1 0,1-1 0,0 0 0,-1 0 0,1 0 0,-1 1 0,1-1 0,-1 0 0,0 0 0,1 1 0,-1-1 0,0 0 0,0 1 0,1-1 0,-1 1 0,0-1 0,0 1 0,0 0 0,0-1 0,1 1 0,-1 0 0,0-1 0,0 1 0,0 0 0,0 0 0,0 0 0,0 0 0,0 0 0,0 0 0,0 0 0,0 0 0,0 0 0,1 0 0,-1 1 0,0-1 0,-1 1 0,-3 0 0,0 1 0,0 0 0,0 0 0,0 1 0,0 0 0,1-1 0,-1 1 0,1 1 0,0-1 0,0 1 0,0-1 0,1 1 0,-1 0 0,1 1 0,0-1 0,-4 8 0,0-1 0,2 1 0,0-1 0,0 1 0,1 0 0,-6 24 0,9-28-50,-1-1-1,1 1 1,1-1-1,0 1 0,0 0 1,0-1-1,1 1 1,0-1-1,0 1 1,1-1-1,0 1 0,0-1 1,1 0-1,0 0 1,0 0-1,1 0 1,-1-1-1,2 1 0,-1-1 1,1 0-1,0 0 1,0-1-1,0 0 1,1 1-1,0-2 1,9 7-1,9 2-6775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09.734"/>
    </inkml:context>
    <inkml:brush xml:id="br0">
      <inkml:brushProperty name="width" value="0.05" units="cm"/>
      <inkml:brushProperty name="height" value="0.05" units="cm"/>
      <inkml:brushProperty name="color" value="#FFFFFF"/>
    </inkml:brush>
  </inkml:definitions>
  <inkml:trace contextRef="#ctx0" brushRef="#br0">37 237 24575,'-1'-3'0,"0"0"0,1 0 0,-1 0 0,0 1 0,-1-1 0,1 0 0,0 1 0,-1-1 0,1 1 0,-1-1 0,0 1 0,-3-3 0,-10-18 0,15 23 0,0-1 0,0 1 0,-1 0 0,1 0 0,0-1 0,0 1 0,0 0 0,0-1 0,0 1 0,0 0 0,0-1 0,0 1 0,0 0 0,0-1 0,0 1 0,0 0 0,0-1 0,0 1 0,0 0 0,0-1 0,0 1 0,0 0 0,0-1 0,0 1 0,0 0 0,1 0 0,-1-1 0,0 1 0,0 0 0,0-1 0,1 1 0,9 1 0,14 10 0,3 7 0,-1 1 0,-1 1 0,-1 2 0,0 0 0,21 27 0,-37-39 0,-1 0 0,11 18 0,-15-24 0,-1 0 0,-1 0 0,1 0 0,-1 0 0,1 0 0,-1 0 0,0 0 0,0 0 0,-1 0 0,0 0 0,1 7 0,-1-10 0,0 0 0,-1 0 0,1 0 0,0-1 0,0 1 0,0 0 0,-1 0 0,1 0 0,0-1 0,-1 1 0,1 0 0,0 0 0,-1-1 0,1 1 0,-1 0 0,1-1 0,-1 1 0,0-1 0,1 1 0,-1 0 0,1-1 0,-1 0 0,0 1 0,0-1 0,-1 1 0,1 0 0,-1-1 0,0 0 0,1 0 0,-1 0 0,0 0 0,1 0 0,-1 0 0,0 0 0,1 0 0,-1-1 0,0 1 0,-1-1 0,-3-2 0,0 0 0,-1 0 0,1 0 0,1 0 0,-9-7 0,10 6 0,-1-1 0,1 1 0,0-1 0,1 0 0,-1-1 0,1 1 0,0 0 0,0-1 0,0 0 0,1 0 0,0 0 0,0 0 0,0 0 0,1 0 0,0 0 0,0 0 0,1-1 0,0 1 0,1-12 0,0 6 0,0-1 0,2 1 0,-1-1 0,2 1 0,0 0 0,0 0 0,1 0 0,12-21 0,-8 18 0,1 0 0,1 1 0,0 1 0,24-23 0,-30 32 0,0-1 0,0 1 0,0 0 0,1 1 0,-1-1 0,1 1 0,0 1 0,0-1 0,0 1 0,1 0 0,-1 0 0,0 0 0,1 1 0,-1 0 0,1 1 0,6-1 0,-10 1 0,0 1 0,0-1 0,0 1 0,0 0 0,-1 0 0,1 0 0,0 0 0,-1 0 0,1 0 0,0 1 0,-1 0 0,0-1 0,1 1 0,-1 0 0,0 0 0,0 0 0,0 0 0,0 0 0,0 1 0,-1-1 0,1 1 0,-1-1 0,0 1 0,1-1 0,-1 1 0,1 3 0,0-1 0,1 1 0,0-1 0,0 0 0,7 8 0,-9-12 0,0 1 0,1-1 0,-1-1 0,0 1 0,1 0 0,-1 0 0,1 0 0,-1-1 0,1 1 0,-1 0 0,1-1 0,-1 0 0,1 1 0,-1-1 0,1 0 0,0 0 0,-1 0 0,3 0 0,34-7 0,-33 6 0,0 0 0,0-1 0,1 2 0,-1-1 0,0 1 0,8 0 0,-7 1 0,-1 1 0,0-1 0,1 1 0,-1 1 0,0-1 0,0 1 0,-1 0 0,1 0 0,-1 0 0,1 1 0,-1-1 0,0 1 0,0 0 0,-1 1 0,1-1 0,-1 0 0,0 1 0,0 0 0,-1 0 0,1 0 0,-1 0 0,3 10 0,0-2 0,-1 2 0,-1-1 0,-1 0 0,0 1 0,0-1 0,-1 1 0,-2 22 0,0-35 0,1 0 0,0 0 0,0 0 0,-1-1 0,1 1 0,-1 0 0,1 0 0,-1 0 0,0 0 0,0-1 0,0 1 0,-2 3 0,2-5 0,1 1 0,-1 0 0,0-1 0,0 1 0,1-1 0,-1 1 0,0-1 0,0 1 0,0-1 0,1 0 0,-1 1 0,0-1 0,0 0 0,0 0 0,0 1 0,0-1 0,0 0 0,0 0 0,-1 0 0,0-1 0,0 1 0,0-1 0,0 0 0,0 0 0,0 1 0,0-1 0,0 0 0,0-1 0,1 1 0,-1 0 0,1 0 0,-1-1 0,1 1 0,-1-1 0,1 0 0,-1 1 0,1-1 0,0 0 0,0 0 0,0 1 0,0-1 0,0-2 0,-2-4 0,1 0 0,0-1 0,1 1 0,0 0 0,0 0 0,0-1 0,1 1 0,1-1 0,-1 1 0,2 0 0,-1 0 0,1-1 0,5-13 0,2-3 0,1 1 0,1 0 0,15-24 0,5 3 0,-30 42 0,1 1 0,0 0 0,1-1 0,-1 1 0,0 0 0,1 0 0,-1 0 0,1 1 0,-1-1 0,1 1 0,0-1 0,0 1 0,0 0 0,5-1 0,-7 1 0,0 1 0,0 0 0,0 1 0,0-1 0,0 0 0,0 0 0,-1 0 0,1 0 0,0 1 0,0-1 0,0 0 0,0 1 0,-1-1 0,1 1 0,0-1 0,0 1 0,-1-1 0,1 1 0,0 0 0,-1-1 0,1 1 0,-1 0 0,1-1 0,-1 1 0,1 0 0,-1 0 0,1-1 0,-1 1 0,0 0 0,1 0 0,-1 0 0,0 0 0,0 1 0,4 34 0,-3-27 0,-1-3 0,1-1 0,-1 0 0,1 0 0,1 1 0,-1-1 0,1 0 0,0 0 0,0 0 0,0-1 0,1 1 0,0 0 0,3 4 0,1-2 0,0 0 0,0 0 0,0-1 0,1 0 0,15 10 0,-14-11 0,0 0 0,0 0 0,1-1 0,0 0 0,0-1 0,0 0 0,0 0 0,0-1 0,18 1 0,-22-3 0,0 0 0,0 0 0,0 0 0,0-1 0,0 0 0,-1 0 0,1-1 0,0 1 0,-1-1 0,1-1 0,-1 1 0,1-1 0,-1 0 0,0 0 0,0 0 0,0-1 0,-1 0 0,6-5 0,-3 1 0,-1 0 0,0-1 0,-1 0 0,0 0 0,0 0 0,-1 0 0,0-1 0,-1 0 0,0 1 0,-1-1 0,1 0 0,-2-1 0,0 1 0,0 0 0,-1 0 0,-1-16 0,-3 9 0,4 17 0,0 0 0,0 0 0,0-1 0,0 1 0,0 0 0,0 0 0,0 0 0,0-1 0,-1 1 0,1 0 0,0 0 0,0 0 0,0 0 0,0-1 0,-1 1 0,1 0 0,0 0 0,0 0 0,0 0 0,0 0 0,-1 0 0,1 0 0,0 0 0,0 0 0,-1 0 0,1 0 0,0 0 0,0 0 0,0 0 0,-1 0 0,1 0 0,0 0 0,0 0 0,-1 0 0,0 1 0,0 0 0,0 0 0,0 0 0,0 1 0,0-1 0,0 0 0,0 1 0,0-1 0,0 1 0,1-1 0,-1 1 0,1-1 0,-1 1 0,1-1 0,-1 3 0,-4 19 0,1 0 0,1 0 0,2 0 0,0 28 0,12 93 0,-10-135 0,35 211 0,-1-2 0,-34-209 0,0-1 0,-1 0 0,0 0 0,-1 0 0,-2 16 0,2-23 0,1 0 0,0 0 0,-1 0 0,1 1 0,-1-1 0,1 0 0,-1 0 0,0 0 0,1 0 0,-1 0 0,0 0 0,0 0 0,0 0 0,0 0 0,0 0 0,0 0 0,0-1 0,-1 2 0,0-2 0,1 0 0,-1 1 0,1-1 0,-1 0 0,1 0 0,-1 0 0,1 0 0,0 0 0,-1-1 0,1 1 0,-1 0 0,1-1 0,-1 1 0,1-1 0,0 1 0,-1-1 0,1 0 0,0 1 0,-3-3 0,-5-3 0,0-1 0,1-1 0,0 1 0,0-1 0,1 0 0,0-1 0,1 0 0,-1 0 0,2-1 0,-1 1 0,1-1 0,1 0 0,0-1 0,0 1 0,-4-20 0,4 9 0,1 0 0,0-1 0,2 1 0,0 0 0,1 0 0,1-1 0,6-28 0,-2 28 0,1-1 0,0 2 0,2-1 0,1 1 0,0 0 0,2 1 0,0 0 0,20-27 0,-20 33 0,1 0 0,0 0 0,1 1 0,1 1 0,0 0 0,0 1 0,1 1 0,1 0 0,-1 1 0,1 1 0,19-8 0,-25 13-85,0 0 0,0 0-1,0 1 1,0 1 0,1-1-1,-1 2 1,0-1 0,1 2-1,-1-1 1,0 1 0,1 1-1,-1 0 1,0 0 0,0 1-1,14 6 1,20 13-6741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11.470"/>
    </inkml:context>
    <inkml:brush xml:id="br0">
      <inkml:brushProperty name="width" value="0.05" units="cm"/>
      <inkml:brushProperty name="height" value="0.05" units="cm"/>
      <inkml:brushProperty name="color" value="#FFFFFF"/>
    </inkml:brush>
  </inkml:definitions>
  <inkml:trace contextRef="#ctx0" brushRef="#br0">24 57 24575,'-23'-1'0,"23"-1"0,5 1 0,39-7 0,170-16-682,299 4-1,-491 20-6143</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11.968"/>
    </inkml:context>
    <inkml:brush xml:id="br0">
      <inkml:brushProperty name="width" value="0.05" units="cm"/>
      <inkml:brushProperty name="height" value="0.05" units="cm"/>
      <inkml:brushProperty name="color" value="#FFFFFF"/>
    </inkml:brush>
  </inkml:definitions>
  <inkml:trace contextRef="#ctx0" brushRef="#br0">21 1 24575,'0'0'0,"-1"0"0,0 0 0,1 0 0,-1-1 0,0 1 0,0 0 0,0 0 0,1 0 0,-1 0 0,0 0 0,0 1 0,1-1 0,-1 0 0,0 0 0,0 0 0,1 1 0,-1-1 0,0 0 0,1 1 0,-1-1 0,0 1 0,1-1 0,-1 1 0,1-1 0,-1 1 0,1-1 0,-1 1 0,1-1 0,-1 2 0,1-1 0,0 0 0,1 0 0,-1 0 0,0 0 0,1 0 0,-1 0 0,1 0 0,0 0 0,-1 0 0,1 0 0,0 0 0,0 0 0,-1-1 0,1 1 0,0 0 0,1 0 0,43 29 0,4-2 0,79 59 0,35 45 0,-154-124 0,-3-3 0,1 1 0,-1 0 0,-1 0 0,8 9 0,-13-14 0,1 0 0,0 0 0,0 0 0,-1 0 0,1 0 0,0 1 0,-1-1 0,1 0 0,-1 0 0,0 1 0,1-1 0,-1 0 0,0 0 0,0 1 0,0-1 0,0 0 0,0 1 0,0-1 0,0 0 0,0 1 0,0-1 0,-1 0 0,1 0 0,0 1 0,-1-1 0,0 0 0,1 0 0,-1 0 0,1 0 0,-1 1 0,0-1 0,0 0 0,0 0 0,-1 1 0,-11 7 0,0 0 0,0 0 0,-28 12 0,0-1 0,-1 5-341,0 1 0,2 2-1,-44 39 1,68-52-6485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39:47.285"/>
    </inkml:context>
    <inkml:brush xml:id="br0">
      <inkml:brushProperty name="width" value="0.05" units="cm"/>
      <inkml:brushProperty name="height" value="0.05" units="cm"/>
      <inkml:brushProperty name="color" value="#FFFFFF"/>
    </inkml:brush>
  </inkml:definitions>
  <inkml:trace contextRef="#ctx0" brushRef="#br0">0 0 24575,'0'0'-8191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14.165"/>
    </inkml:context>
    <inkml:brush xml:id="br0">
      <inkml:brushProperty name="width" value="0.05" units="cm"/>
      <inkml:brushProperty name="height" value="0.05" units="cm"/>
      <inkml:brushProperty name="color" value="#FFFFFF"/>
    </inkml:brush>
  </inkml:definitions>
  <inkml:trace contextRef="#ctx0" brushRef="#br0">165 0 24575,'-20'21'0,"1"1"0,1 0 0,1 2 0,1 0 0,-15 29 0,24-40 0,1 1 0,0 0 0,0 1 0,2-1 0,0 1 0,0 0 0,2 0 0,0 0 0,0 1 0,2-1 0,1 21 0,-1-30 0,1 1 0,1-1 0,-1 1 0,1-1 0,1 0 0,-1 1 0,1-1 0,0-1 0,0 1 0,0 0 0,1-1 0,0 1 0,0-1 0,1 0 0,-1-1 0,7 6 0,-3-5 0,0 1 0,0-2 0,0 1 0,0-1 0,1-1 0,0 1 0,0-1 0,0-1 0,0 0 0,0 0 0,10 0 0,2 0 0,1-1 0,-1-1 0,1-1 0,0-1 0,-1-1 0,25-7 0,-34 7 0,0-1 0,0 0 0,-1 0 0,1-1 0,-1-1 0,0 0 0,-1 0 0,1-1 0,-1-1 0,0 0 0,-1 0 0,9-10 0,-13 10 0,0 1 0,0-1 0,-1 0 0,0 0 0,0-1 0,-1 1 0,0-1 0,-1 1 0,0-1 0,0 0 0,-1 0 0,0 0 0,-1 0 0,0 0 0,0 0 0,-1 0 0,0 0 0,-3-12 0,0 5 0,0 1 0,0 1 0,-2-1 0,0 1 0,0 0 0,-2 0 0,1 0 0,-2 1 0,-19-23 0,23 30 0,0 1 0,0 0 0,0 0 0,-1 0 0,1 1 0,-1-1 0,-1 1 0,1 1 0,0-1 0,-1 1 0,0 0 0,0 1 0,0 0 0,0 0 0,0 0 0,0 1 0,0 0 0,-1 0 0,1 1 0,0 0 0,-1 0 0,1 1 0,0 0 0,0 0 0,-1 0 0,1 1 0,0 0 0,0 1 0,-10 5 0,-19 13-1365,4 1-5461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15.222"/>
    </inkml:context>
    <inkml:brush xml:id="br0">
      <inkml:brushProperty name="width" value="0.05" units="cm"/>
      <inkml:brushProperty name="height" value="0.05" units="cm"/>
      <inkml:brushProperty name="color" value="#FFFFFF"/>
    </inkml:brush>
  </inkml:definitions>
  <inkml:trace contextRef="#ctx0" brushRef="#br0">0 92 24575,'0'-8'0,"1"1"0,0-1 0,1 1 0,-1 0 0,1 0 0,1 0 0,-1 0 0,1 0 0,0 0 0,8-11 0,-11 18 0,0 0 0,0 0 0,1-1 0,-1 1 0,0 0 0,0 0 0,0 0 0,0 0 0,0 0 0,1 0 0,-1 0 0,0 0 0,0 0 0,0 0 0,0 0 0,1 0 0,-1 0 0,0 0 0,0 0 0,0 0 0,0 0 0,1 0 0,-1 0 0,0 0 0,0 0 0,0 0 0,0 0 0,1 0 0,-1 0 0,0 0 0,0 1 0,0-1 0,0 0 0,0 0 0,1 0 0,-1 0 0,0 0 0,0 0 0,0 1 0,0-1 0,0 0 0,0 0 0,0 0 0,0 0 0,0 0 0,0 1 0,0-1 0,1 0 0,-1 0 0,0 0 0,0 0 0,0 1 0,0-1 0,0 0 0,0 0 0,0 0 0,0 1 0,-1-1 0,1 0 0,0 0 0,0 0 0,0 0 0,2 14 0,-2-13 0,2 184 0,3 40 0,-3-196 88,2 12-815,-3 64 1,-4-72-6100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15.441"/>
    </inkml:context>
    <inkml:brush xml:id="br0">
      <inkml:brushProperty name="width" value="0.05" units="cm"/>
      <inkml:brushProperty name="height" value="0.05" units="cm"/>
      <inkml:brushProperty name="color" value="#FFFFFF"/>
    </inkml:brush>
  </inkml:definitions>
  <inkml:trace contextRef="#ctx0" brushRef="#br0">9 93 24575,'-3'0'0,"-1"-3"0,3-4 0,5-1 0,5 1 0,10-2 0,8 1 0,9-1 0,11 1 0,6 1 0,7 0 0,3 0 0,-1 2 0,-4 1 0,-6 2 0,-11 1-8191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16.328"/>
    </inkml:context>
    <inkml:brush xml:id="br0">
      <inkml:brushProperty name="width" value="0.05" units="cm"/>
      <inkml:brushProperty name="height" value="0.05" units="cm"/>
      <inkml:brushProperty name="color" value="#FFFFFF"/>
    </inkml:brush>
  </inkml:definitions>
  <inkml:trace contextRef="#ctx0" brushRef="#br0">18 365 24575,'-2'-3'0,"0"0"0,0 1 0,0-1 0,1 0 0,-1 0 0,1-1 0,0 1 0,0 0 0,0 0 0,0-1 0,0 1 0,1 0 0,0-1 0,-1 1 0,1 0 0,1-7 0,0-1 0,1 0 0,0 0 0,6-19 0,-3 15 0,1 0 0,1 1 0,1 0 0,0 0 0,0 1 0,2 0 0,-1 0 0,2 1 0,-1 0 0,2 1 0,0 0 0,0 1 0,0 1 0,2 0 0,-1 0 0,1 1 0,0 1 0,0 0 0,1 1 0,0 1 0,29-7 0,-40 11 0,1 1 0,0-1 0,-1 1 0,1 0 0,0 0 0,0 0 0,-1 0 0,1 1 0,0 0 0,-1 0 0,1 0 0,-1 1 0,1-1 0,-1 1 0,0 0 0,1 0 0,-1 1 0,0-1 0,-1 1 0,1 0 0,0 0 0,-1 0 0,1 1 0,-1-1 0,0 1 0,0-1 0,-1 1 0,1 0 0,-1 0 0,0 1 0,0-1 0,0 0 0,0 1 0,-1-1 0,0 1 0,0 0 0,0-1 0,0 7 0,0 2 0,-1 0 0,-1 0 0,0 0 0,0-1 0,-1 1 0,-1 0 0,0 0 0,-1-1 0,0 0 0,-1 0 0,0 0 0,-11 18 0,-2-1 0,-2-1 0,0-1 0,-39 40 0,23-34 0,-1-1 0,-55 37 0,69-53 0,21-15 0,0 1 0,0-1 0,0 1 0,0-1 0,1 1 0,-1 0 0,0 0 0,1-1 0,-1 1 0,1 0 0,-2 3 0,3-5 0,0 1 0,0-1 0,0 0 0,0 1 0,0-1 0,0 0 0,0 1 0,0-1 0,0 0 0,0 1 0,0-1 0,0 0 0,0 0 0,0 1 0,1-1 0,-1 0 0,0 1 0,0-1 0,0 0 0,0 0 0,1 1 0,-1-1 0,0 0 0,0 0 0,0 1 0,1-1 0,-1 0 0,0 0 0,1 1 0,17 3 0,55-2 0,88-9 0,72-19 0,-193 21 155,-5 1-915,62-15 0,-81 14-6066</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16.731"/>
    </inkml:context>
    <inkml:brush xml:id="br0">
      <inkml:brushProperty name="width" value="0.05" units="cm"/>
      <inkml:brushProperty name="height" value="0.05" units="cm"/>
      <inkml:brushProperty name="color" value="#FFFFFF"/>
    </inkml:brush>
  </inkml:definitions>
  <inkml:trace contextRef="#ctx0" brushRef="#br0">34 19 24575,'-2'0'0,"0"0"0,0 0 0,-1 0 0,1 1 0,0-1 0,0 1 0,0-1 0,0 1 0,-1 0 0,1 0 0,0 0 0,0 0 0,1 0 0,-4 2 0,5-3 0,0 0 0,0 1 0,0-1 0,0 0 0,0 0 0,0 0 0,0 1 0,0-1 0,0 0 0,0 0 0,0 0 0,1 1 0,-1-1 0,0 0 0,0 0 0,0 0 0,0 1 0,0-1 0,0 0 0,0 0 0,1 0 0,-1 0 0,0 1 0,0-1 0,0 0 0,0 0 0,1 0 0,-1 0 0,0 0 0,0 0 0,0 0 0,0 1 0,1-1 0,-1 0 0,0 0 0,0 0 0,0 0 0,1 0 0,-1 0 0,0 0 0,0 0 0,0 0 0,1 0 0,-1 0 0,0 0 0,0 0 0,1 0 0,-1-1 0,14 3 0,291 0 0,-162-4 0,-103 3 0,-4 0 0,0-1 0,0-2 0,0-2 0,46-10 0,-60 5-1365,-9 0-5461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16.979"/>
    </inkml:context>
    <inkml:brush xml:id="br0">
      <inkml:brushProperty name="width" value="0.05" units="cm"/>
      <inkml:brushProperty name="height" value="0.05" units="cm"/>
      <inkml:brushProperty name="color" value="#FFFFFF"/>
    </inkml:brush>
  </inkml:definitions>
  <inkml:trace contextRef="#ctx0" brushRef="#br0">4 15 24575,'-1'0'0,"1"-1"0,0 1 0,0 0 0,-1 0 0,1 0 0,0 0 0,0-1 0,0 1 0,-1 0 0,1 0 0,0 0 0,0-1 0,0 1 0,0 0 0,0 0 0,0-1 0,-1 1 0,1 0 0,0 0 0,0-1 0,0 1 0,0 0 0,0 0 0,0-1 0,0 1 0,0 0 0,0 0 0,0-1 0,0 1 0,0 0 0,0 0 0,0-1 0,0 1 0,1 0 0,-1 0 0,0-1 0,0 1 0,11-5 0,15 5 0,-12 2 0,-1 1 0,1 1 0,-1 0 0,0 1 0,0 1 0,0 0 0,-1 0 0,0 2 0,0-1 0,-1 1 0,0 1 0,0 0 0,-1 1 0,16 19 0,-23-26 11,-1 0 0,0 0 0,-1 1 0,1-1 0,0 1 0,-1-1 0,0 1 0,0 0 0,0 0 0,0-1 0,-1 1 0,1 0 0,-1 0 0,0 0 0,0 0 0,-1-1 0,1 1 0,-1 0 0,0 0 0,0 0 0,0-1 1,0 1-1,0 0 0,-1-1 0,0 0 0,0 1 0,0-1 0,0 0 0,0 0 0,-4 4 0,-2 2-201,0-1 0,-1 0 1,0 0-1,-1-1 0,1 0 1,-1-1-1,-1 0 1,-17 8-1,-6-1-6636</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17.573"/>
    </inkml:context>
    <inkml:brush xml:id="br0">
      <inkml:brushProperty name="width" value="0.05" units="cm"/>
      <inkml:brushProperty name="height" value="0.05" units="cm"/>
      <inkml:brushProperty name="color" value="#FFFFFF"/>
    </inkml:brush>
  </inkml:definitions>
  <inkml:trace contextRef="#ctx0" brushRef="#br0">46 1 24575,'-46'1'0,"46"-1"0,0 0 0,0 0 0,0 0 0,0 0 0,0 0 0,0 0 0,1 0 0,-1 0 0,0 0 0,0 0 0,0 0 0,0 0 0,0 0 0,0 0 0,0 0 0,0 0 0,0 0 0,0 0 0,0 0 0,0 0 0,0 0 0,0 0 0,0 0 0,0 0 0,0 0 0,0 0 0,0 0 0,0 0 0,0 1 0,0-1 0,0 0 0,0 0 0,0 0 0,0 0 0,0 0 0,0 0 0,0 0 0,0 0 0,0 0 0,0 0 0,0 0 0,0 0 0,0 0 0,0 0 0,0 0 0,0 0 0,0 0 0,0 0 0,0 0 0,0 1 0,0-1 0,0 0 0,0 0 0,0 0 0,0 0 0,0 0 0,0 0 0,-1 0 0,10 3 0,13 2 0,505 20 0,-467-23 193,-30 0-583,1-1 1,0-2-1,38-5 1,-53 2-6437</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17.822"/>
    </inkml:context>
    <inkml:brush xml:id="br0">
      <inkml:brushProperty name="width" value="0.05" units="cm"/>
      <inkml:brushProperty name="height" value="0.05" units="cm"/>
      <inkml:brushProperty name="color" value="#FFFFFF"/>
    </inkml:brush>
  </inkml:definitions>
  <inkml:trace contextRef="#ctx0" brushRef="#br0">0 9 24575,'0'0'0,"0"-1"0,1 1 0,-1-1 0,0 1 0,0-1 0,1 1 0,-1 0 0,0-1 0,0 1 0,1-1 0,-1 1 0,0 0 0,1-1 0,-1 1 0,1 0 0,-1 0 0,0-1 0,1 1 0,-1 0 0,1 0 0,-1 0 0,1-1 0,-1 1 0,1 0 0,-1 0 0,1 0 0,-1 0 0,1 0 0,-1 0 0,1 0 0,-1 0 0,1 0 0,-1 0 0,1 0 0,-1 0 0,1 1 0,-1-1 0,1 0 0,-1 0 0,0 0 0,1 1 0,-1-1 0,1 0 0,26 11 0,-24-10 0,18 9 0,0 1 0,-1 1 0,0 0 0,-1 2 0,0 0 0,-1 1 0,-1 1 0,0 1 0,-1 0 0,26 38 0,-38-48 0,-1-1 0,0 0 0,0 1 0,0 0 0,-1 0 0,0 0 0,0 0 0,-1 0 0,0 0 0,0 0 0,-1 0 0,0 1 0,0-1 0,-2 12 0,0-10 0,-1 0 0,1 0 0,-2-1 0,1 1 0,-1-1 0,0 0 0,-1 0 0,0 0 0,0-1 0,-1 1 0,-8 7 0,-36 32-1365,-4-5-5461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20.047"/>
    </inkml:context>
    <inkml:brush xml:id="br0">
      <inkml:brushProperty name="width" value="0.05" units="cm"/>
      <inkml:brushProperty name="height" value="0.05" units="cm"/>
      <inkml:brushProperty name="color" value="#FFFFFF"/>
    </inkml:brush>
  </inkml:definitions>
  <inkml:trace contextRef="#ctx0" brushRef="#br0">201 0 24575,'-8'9'0,"1"0"0,0 0 0,0 1 0,1 0 0,1 0 0,-1 0 0,-4 16 0,-21 79 0,30-102 0,-15 73 0,-8 105 0,16-102 0,-23 95 0,28-162-341,-1 1 0,0-1-1,-7 14 1,-1-6-6485</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20.266"/>
    </inkml:context>
    <inkml:brush xml:id="br0">
      <inkml:brushProperty name="width" value="0.05" units="cm"/>
      <inkml:brushProperty name="height" value="0.05" units="cm"/>
      <inkml:brushProperty name="color" value="#FFFFFF"/>
    </inkml:brush>
  </inkml:definitions>
  <inkml:trace contextRef="#ctx0" brushRef="#br0">15 272 24575,'-8'-104'0,"5"77"0,0-1 0,2 1 0,3-39 0,-2 65 0,0 0 0,0 1 0,0-1 0,0 0 0,0 0 0,1 0 0,-1 0 0,0 0 0,0 1 0,1-1 0,-1 0 0,0 0 0,1 0 0,-1 1 0,1-1 0,-1 0 0,1 0 0,-1 1 0,1-1 0,0 1 0,-1-1 0,1 0 0,0 1 0,0-1 0,1 0 0,-1 1 0,0 0 0,0 0 0,0 0 0,0 0 0,0 1 0,1-1 0,-1 0 0,0 0 0,0 1 0,0-1 0,0 1 0,0-1 0,0 1 0,0-1 0,0 1 0,1 1 0,6 4 0,-1 0 0,-1 0 0,11 13 0,23 35 0,-2 2 0,34 65 0,51 126 0,-105-208-195,-1 0 0,-3 0 0,-1 1 0,-2 1 0,-1 0 0,4 49 0,-12-49-6631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39:51.521"/>
    </inkml:context>
    <inkml:brush xml:id="br0">
      <inkml:brushProperty name="width" value="0.05" units="cm"/>
      <inkml:brushProperty name="height" value="0.05" units="cm"/>
      <inkml:brushProperty name="color" value="#FFFFFF"/>
    </inkml:brush>
  </inkml:definitions>
  <inkml:trace contextRef="#ctx0" brushRef="#br0">14 14 24575,'-12'-11'0,"11"8"0,6 9 0,33 33 0,1-2 0,2-1 0,1-2 0,2-2 0,76 43 0,-86-56 0,-19-12 0,-1 0 0,0 1 0,0 1 0,-1 0 0,0 1 0,-1 0 0,17 19 0,-26-26 0,-1 0 0,-1-1 0,1 2 0,0-1 0,-1 0 0,0 0 0,1 0 0,-1 1 0,0-1 0,-1 1 0,1-1 0,-1 1 0,0-1 0,1 1 0,-2 4 0,1-3 0,-2 0 0,1 1 0,0-1 0,-1 0 0,0 0 0,0 0 0,0 0 0,-7 9 0,-2 1 0,0 0 0,-2-1 0,0-1 0,-23 19 0,0-2 0,-60 37 0,86-63 0,13-10 0,15-14 0,46-42 0,5-5 0,84-104 0,-141 155 0,71-98 0,-71 96 0,-1 0 0,-1-1 0,-1-1 0,10-27 0,-18 43 0,0 0 0,0 0 0,-1 0 0,1 0 0,-1-1 0,0 1 0,-1-8 0,1 11 0,0 1 0,0-1 0,0 0 0,0 0 0,0 1 0,-1-1 0,1 0 0,0 1 0,-1-1 0,1 0 0,0 1 0,-1-1 0,1 0 0,-1 1 0,1-1 0,-1 1 0,1-1 0,-1 1 0,0-1 0,1 1 0,-1-1 0,0 1 0,1-1 0,-1 1 0,0 0 0,1 0 0,-1-1 0,0 1 0,0 0 0,1 0 0,-1 0 0,0 0 0,0 0 0,0 0 0,1 0 0,-1 0 0,0 0 0,0 0 0,1 0 0,-1 0 0,0 0 0,0 1 0,1-1 0,-1 0 0,0 1 0,1-1 0,-2 1 0,-6 3 0,0 0 0,1 1 0,-1 0 0,1 0 0,0 1 0,-9 9 0,-36 42 0,28-26 0,1 0 0,1 1 0,-19 40 0,32-55 0,1 1 0,0 1 0,2-1 0,0 1 0,1 1 0,1-1 0,-4 40 0,8-52 0,0 0 0,1 0 0,-1 0 0,1 0 0,0-1 0,1 1 0,0 0 0,0-1 0,0 1 0,1-1 0,0 1 0,0-1 0,1 0 0,0 0 0,0-1 0,9 10 0,-7-9 0,1 0 0,0-1 0,0 1 0,1-2 0,0 1 0,-1-1 0,2-1 0,-1 1 0,0-1 0,1-1 0,-1 1 0,18 1 0,-3-2-341,0-1 0,0 0-1,31-5 1,5-3-6485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20.437"/>
    </inkml:context>
    <inkml:brush xml:id="br0">
      <inkml:brushProperty name="width" value="0.05" units="cm"/>
      <inkml:brushProperty name="height" value="0.05" units="cm"/>
      <inkml:brushProperty name="color" value="#FFFFFF"/>
    </inkml:brush>
  </inkml:definitions>
  <inkml:trace contextRef="#ctx0" brushRef="#br0">23 74 24575,'-3'0'0,"-4"0"0,-1-3 0,4-2 0,6-2 0,5 0 0,8-2 0,8 0 0,9-1 0,9-2 0,-4 1-8191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20.981"/>
    </inkml:context>
    <inkml:brush xml:id="br0">
      <inkml:brushProperty name="width" value="0.05" units="cm"/>
      <inkml:brushProperty name="height" value="0.05" units="cm"/>
      <inkml:brushProperty name="color" value="#FFFFFF"/>
    </inkml:brush>
  </inkml:definitions>
  <inkml:trace contextRef="#ctx0" brushRef="#br0">8 262 24575,'-4'-12'0,"1"11"0,3 9 0,30 181 0,-6-55 0,2 54 0,-52-327 0,3 23 0,0-83 0,22 176 0,1-1 0,1 1 0,1-1 0,1 1 0,1-1 0,10-31 0,-12 48 0,1-1 0,0 1 0,0 0 0,1 0 0,0 1 0,0-1 0,1 1 0,0 0 0,0 0 0,0 0 0,1 1 0,-1 0 0,1 0 0,9-5 0,-10 7 0,1 0 0,0 1 0,-1-1 0,1 1 0,0 1 0,0-1 0,0 1 0,1 0 0,-1 0 0,0 1 0,0 0 0,1 0 0,-1 0 0,0 1 0,0 0 0,0 0 0,12 4 0,-7-1 0,0 1 0,0 0 0,-1 0 0,0 1 0,0 1 0,0-1 0,-1 1 0,0 1 0,0 0 0,-1 0 0,0 1 0,11 15 0,-16-19 0,0-1 0,0 1 0,-1 0 0,1 0 0,-1 0 0,0 0 0,0 0 0,-1 0 0,0 0 0,0 1 0,0-1 0,0 1 0,-1-1 0,0 1 0,0-1 0,0 1 0,-1-1 0,0 0 0,0 1 0,0-1 0,-1 0 0,0 1 0,0-1 0,0 0 0,0 0 0,-1-1 0,0 1 0,-6 7 0,-1 0 0,0-1 0,-1-1 0,0 0 0,-1-1 0,0 0 0,-20 11 0,0-3 0,-52 20 0,80-36 0,1 0 0,0 0 0,0 0 0,0 1 0,0 0 0,0-1 0,1 1 0,-1 0 0,-4 4 0,6-5 0,1 0 0,-1 0 0,1 1 0,0-1 0,-1 0 0,1 0 0,0 0 0,-1 0 0,1 0 0,0 1 0,0-1 0,0 0 0,0 0 0,0 0 0,0 0 0,1 1 0,-1-1 0,0 0 0,0 0 0,1 0 0,-1 0 0,1 0 0,-1 0 0,1 0 0,0 0 0,-1 0 0,1 0 0,0 0 0,-1 0 0,2 1 0,17 20 0,0-1 0,31 26 0,-3-3 0,-30-27-455,2-1 0,20 15 0,-17-17-6371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21.527"/>
    </inkml:context>
    <inkml:brush xml:id="br0">
      <inkml:brushProperty name="width" value="0.05" units="cm"/>
      <inkml:brushProperty name="height" value="0.05" units="cm"/>
      <inkml:brushProperty name="color" value="#FFFFFF"/>
    </inkml:brush>
  </inkml:definitions>
  <inkml:trace contextRef="#ctx0" brushRef="#br0">2 312 24575,'0'-86'0,"0"577"0,-1-632 0,6-205 0,-4 330 0,2 0 0,-1-1 0,2 1 0,0 0 0,1 1 0,0-1 0,1 1 0,13-21 0,-17 31 0,1 0 0,0 1 0,1-1 0,-1 1 0,1 0 0,0 0 0,0 0 0,0 1 0,0 0 0,0-1 0,1 1 0,0 1 0,0-1 0,-1 1 0,1 0 0,1 0 0,-1 0 0,0 1 0,0-1 0,1 1 0,-1 1 0,1-1 0,-1 1 0,0 0 0,1 0 0,-1 0 0,1 1 0,9 2 0,-8-1 0,0 0 0,1 1 0,-1 0 0,0 0 0,-1 0 0,1 1 0,0 0 0,-1 0 0,0 1 0,0 0 0,0 0 0,-1 0 0,0 1 0,0 0 0,5 7 0,-7-8 0,0-1 0,0 1 0,-1 0 0,0 0 0,0 0 0,0 1 0,0-1 0,-1 0 0,0 1 0,0-1 0,-1 1 0,0-1 0,1 1 0,-2-1 0,1 1 0,-1-1 0,0 1 0,0-1 0,0 0 0,-1 1 0,-3 8 0,0-5 0,0 0 0,0 0 0,-1-1 0,0 0 0,-1 0 0,1 0 0,-2-1 0,-10 9 0,-8 4 0,-36 21 0,6-5 0,55-35 0,-1 0 0,0 0 0,1 1 0,-1-1 0,0 1 0,1-1 0,0 1 0,-1-1 0,1 1 0,0 0 0,0 0 0,0-1 0,0 1 0,0 0 0,0 0 0,1 0 0,-1 0 0,1 0 0,-1 0 0,1 0 0,0 0 0,0 0 0,0 0 0,0 1 0,0-1 0,0 0 0,1 0 0,-1 0 0,0 0 0,1 0 0,0 0 0,0 0 0,-1 0 0,3 2 0,3 6 0,0 0 0,1-1 0,0 0 0,17 16 0,-21-22 0,19 21 43,77 72 242,-86-84-567,1-1 0,1 0 0,0-2-1,0 0 1,26 12 0,-19-13-6544</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22.072"/>
    </inkml:context>
    <inkml:brush xml:id="br0">
      <inkml:brushProperty name="width" value="0.05" units="cm"/>
      <inkml:brushProperty name="height" value="0.05" units="cm"/>
      <inkml:brushProperty name="color" value="#FFFFFF"/>
    </inkml:brush>
  </inkml:definitions>
  <inkml:trace contextRef="#ctx0" brushRef="#br0">242 164 24575,'11'-11'0,"-1"0"0,16-24 0,-24 32 0,1-1 0,-1 0 0,0-1 0,0 1 0,0 0 0,0 0 0,-1-1 0,1 1 0,-1-1 0,0 0 0,-1 1 0,1-1 0,-1-6 0,0 10 0,0-1 0,-1 0 0,1 0 0,-1 1 0,1-1 0,-1 0 0,0 1 0,0-1 0,1 1 0,-1-1 0,0 1 0,0 0 0,-1-1 0,1 1 0,0 0 0,0-1 0,-1 1 0,1 0 0,-3-1 0,1 0 0,0 1 0,-1-1 0,1 1 0,0 0 0,-1 0 0,1 1 0,-1-1 0,0 1 0,-3-1 0,-5 1 0,1 1 0,0 0 0,-1 1 0,1 0 0,-12 4 0,10-2 0,0 0 0,1 1 0,0 1 0,0 0 0,0 1 0,1 0 0,0 1 0,-17 15 0,23-19 0,1 0 0,0 0 0,0 1 0,0 0 0,1 0 0,0 0 0,0 0 0,0 0 0,0 1 0,1-1 0,0 1 0,0 0 0,1 0 0,-1 0 0,1-1 0,1 1 0,-1 0 0,1 0 0,0 0 0,0 1 0,2 7 0,4 12 0,20 50 0,-16-49 0,10 40 0,-16-45 0,-1 0 0,-1 0 0,-1 0 0,-1 0 0,-1 0 0,-6 41 0,-6-4 0,-25 71 0,37-127 0,0 0 0,0 0 0,0 0 0,1 0 0,-1 0 0,1 0 0,0 0 0,0 0 0,0 0 0,0 1 0,1-1 0,-1 0 0,1 0 0,0 0 0,0 0 0,0 0 0,0 0 0,3 5 0,-1-4 0,0-1 0,0 1 0,1-1 0,-1 0 0,0 0 0,1 0 0,0 0 0,0 0 0,0-1 0,0 0 0,7 3 0,-1-1 0,1-1 0,-1 0 0,0 0 0,1-1 0,0-1 0,-1 0 0,1 0 0,0-1 0,-1-1 0,19-2 0,0-4-1365,-2 0-5461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22.464"/>
    </inkml:context>
    <inkml:brush xml:id="br0">
      <inkml:brushProperty name="width" value="0.05" units="cm"/>
      <inkml:brushProperty name="height" value="0.05" units="cm"/>
      <inkml:brushProperty name="color" value="#FFFFFF"/>
    </inkml:brush>
  </inkml:definitions>
  <inkml:trace contextRef="#ctx0" brushRef="#br0">111 74 24575,'-20'-30'0,"19"26"0,-1 1 0,1 0 0,-1-1 0,0 1 0,0 0 0,0 0 0,-1 0 0,1 1 0,-1-1 0,0 0 0,1 1 0,-1 0 0,-5-4 0,7 6 0,0 1 0,0-1 0,1 0 0,-1 0 0,0 0 0,1 0 0,-1 1 0,0-1 0,1 0 0,-1 1 0,0-1 0,1 1 0,-1-1 0,1 1 0,-1-1 0,1 1 0,-1-1 0,1 1 0,-1-1 0,1 1 0,-1-1 0,1 1 0,0 0 0,-1-1 0,1 1 0,0 0 0,0-1 0,-1 1 0,1 0 0,0 1 0,-9 27 0,8-24 0,-2 7 0,-5 19 0,-7 46 0,14-69 0,0 0 0,1 1 0,0-1 0,0 1 0,1 0 0,0-1 0,0 0 0,1 1 0,0-1 0,6 14 0,-7-18 0,1-1 0,0 1 0,0-1 0,0 0 0,1 0 0,-1 0 0,1 0 0,0 0 0,-1 0 0,1-1 0,0 1 0,1-1 0,-1 0 0,0 0 0,1 0 0,-1 0 0,1-1 0,0 0 0,-1 1 0,1-1 0,0 0 0,0-1 0,0 1 0,0-1 0,-1 1 0,1-1 0,0-1 0,0 1 0,0 0 0,0-1 0,0 0 0,6-2 0,-2 1 0,-1-1 0,1 0 0,-1-1 0,0 1 0,0-1 0,0-1 0,-1 1 0,1-1 0,-1-1 0,0 1 0,0-1 0,-1 0 0,0 0 0,0 0 0,4-9 0,-5 8 0,-1 1 0,1-2 0,-2 1 0,1 0 0,-1-1 0,0 1 0,-1-1 0,0 1 0,0-1 0,0 0 0,-1 1 0,0-1 0,-1 0 0,0 0 0,-2-10 0,1 13 0,1 0 0,-1 0 0,-1 0 0,1 0 0,-1 1 0,1-1 0,-1 1 0,0-1 0,-1 1 0,1 0 0,-1 0 0,0 0 0,0 1 0,0 0 0,-1-1 0,1 1 0,-1 1 0,1-1 0,-1 1 0,0 0 0,0 0 0,-9-3 0,2 3-136,-1 0-1,1 0 1,-1 2-1,1-1 1,-1 1-1,0 1 1,1 0-1,-1 1 0,-14 4 1,8-1-6690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22.961"/>
    </inkml:context>
    <inkml:brush xml:id="br0">
      <inkml:brushProperty name="width" value="0.05" units="cm"/>
      <inkml:brushProperty name="height" value="0.05" units="cm"/>
      <inkml:brushProperty name="color" value="#FFFFFF"/>
    </inkml:brush>
  </inkml:definitions>
  <inkml:trace contextRef="#ctx0" brushRef="#br0">1 80 24575,'0'-4'0,"-1"-1"0,1 0 0,0-1 0,1 1 0,-1 0 0,1 0 0,2-8 0,-2 11 0,0 1 0,0-1 0,0 1 0,0-1 0,0 1 0,0-1 0,0 1 0,1 0 0,-1 0 0,0-1 0,1 1 0,-1 0 0,1 0 0,-1 0 0,1 1 0,0-1 0,-1 0 0,1 1 0,0-1 0,0 1 0,-1-1 0,5 0 0,31-3 0,1 2 0,72 4 0,-35 1 0,-38-4 0,-22 0 0,0 1 0,-1 0 0,1 1 0,20 4 0,-34-4 0,0-1 0,0 0 0,0 0 0,0 1 0,0-1 0,0 1 0,0-1 0,0 1 0,0-1 0,0 1 0,0 0 0,0 0 0,0-1 0,-1 1 0,1 0 0,0 0 0,-1 0 0,1 0 0,0 0 0,-1 0 0,1 0 0,-1 0 0,1 0 0,-1 0 0,0 0 0,1 0 0,-1 0 0,0 0 0,0 0 0,0 0 0,0 0 0,0 0 0,0 1 0,0-1 0,0 0 0,0 0 0,0 0 0,-1 0 0,1 0 0,0 0 0,-2 2 0,-1 6 0,-2 0 0,1 0 0,-1-1 0,-7 10 0,1-1 0,-5 13 0,2 1 0,0 1 0,2 0 0,2 1 0,1 0 0,1 0 0,2 1 0,1-1 0,2 2 0,2-1 0,0 0 0,3 0 0,0 0 0,11 46 0,6 12 0,-27-99 0,1 1 0,-1 0 0,0 1 0,-1 0 0,1 0 0,-18-6 0,13 7-273,0 1 0,0 0 0,0 1 0,-22-1 0,-13 2-6553</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24.691"/>
    </inkml:context>
    <inkml:brush xml:id="br0">
      <inkml:brushProperty name="width" value="0.05" units="cm"/>
      <inkml:brushProperty name="height" value="0.05" units="cm"/>
      <inkml:brushProperty name="color" value="#FFFFFF"/>
    </inkml:brush>
  </inkml:definitions>
  <inkml:trace contextRef="#ctx0" brushRef="#br0">87 0 24575,'0'0'0,"1"1"0,-1-1 0,1 0 0,-1 0 0,1 0 0,-1 0 0,1 1 0,-1-1 0,0 0 0,1 0 0,-1 1 0,1-1 0,-1 0 0,0 1 0,1-1 0,-1 0 0,0 1 0,1-1 0,-1 1 0,0-1 0,1 0 0,-1 1 0,0-1 0,0 1 0,0-1 0,0 1 0,1-1 0,-1 1 0,0-1 0,0 1 0,0 0 0,0 18 0,0-17 0,-5 61 0,-15 66 0,4-32 0,-1 16 0,-20 166 0,36-254-1365,2-9-5461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24.895"/>
    </inkml:context>
    <inkml:brush xml:id="br0">
      <inkml:brushProperty name="width" value="0.05" units="cm"/>
      <inkml:brushProperty name="height" value="0.05" units="cm"/>
      <inkml:brushProperty name="color" value="#FFFFFF"/>
    </inkml:brush>
  </inkml:definitions>
  <inkml:trace contextRef="#ctx0" brushRef="#br0">0 178 24575,'4'-16'0,"0"0"0,-1 0 0,1-20 0,-2 18 0,7-33 0,-9 50 0,0-1 0,1 1 0,-1-1 0,1 1 0,-1 0 0,1-1 0,-1 1 0,1 0 0,0-1 0,0 1 0,-1 0 0,1 0 0,0 0 0,0 0 0,0 0 0,0 0 0,2-2 0,-2 3 0,0 0 0,0 0 0,0 0 0,-1 0 0,1 0 0,0 0 0,0 0 0,-1 0 0,1 0 0,0 0 0,0 0 0,0 0 0,-1 1 0,1-1 0,0 0 0,-1 0 0,1 1 0,0-1 0,-1 1 0,1-1 0,0 1 0,-1-1 0,2 1 0,3 4 0,-1 0 0,1 1 0,-1-1 0,0 1 0,6 11 0,147 310 0,-91-182 0,-2 1-1365,-51-114-5461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25.079"/>
    </inkml:context>
    <inkml:brush xml:id="br0">
      <inkml:brushProperty name="width" value="0.05" units="cm"/>
      <inkml:brushProperty name="height" value="0.05" units="cm"/>
      <inkml:brushProperty name="color" value="#FFFFFF"/>
    </inkml:brush>
  </inkml:definitions>
  <inkml:trace contextRef="#ctx0" brushRef="#br0">25 158 24575,'-3'-3'0,"-1"-4"0,-3-1 0,-1-2 0,5-3 0,6 1 0,8 0 0,9 1 0,10 0 0,9 2 0,8-1 0,5-2 0,6 1 0,2 0 0,-2 1 0,-11 3-8191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25.639"/>
    </inkml:context>
    <inkml:brush xml:id="br0">
      <inkml:brushProperty name="width" value="0.05" units="cm"/>
      <inkml:brushProperty name="height" value="0.05" units="cm"/>
      <inkml:brushProperty name="color" value="#FFFFFF"/>
    </inkml:brush>
  </inkml:definitions>
  <inkml:trace contextRef="#ctx0" brushRef="#br0">52 318 24575,'-1'-2'0,"1"-1"0,-2 0 0,1 1 0,0 0 0,0-1 0,-1 1 0,1 0 0,-1-1 0,0 1 0,0 0 0,0 0 0,0 1 0,0-1 0,0 0 0,0 1 0,0-1 0,-1 1 0,1-1 0,-3 0 0,4 2 0,1 0 0,0 0 0,-1 0 0,1 0 0,0 0 0,-1 0 0,1 0 0,0 0 0,-1 0 0,1 0 0,0 0 0,0 0 0,-1 1 0,1-1 0,0 0 0,-1 0 0,1 0 0,0 0 0,0 1 0,-1-1 0,1 0 0,0 0 0,0 0 0,0 1 0,-1-1 0,1 0 0,0 0 0,0 1 0,0-1 0,0 0 0,-1 1 0,1-1 0,-1 15 0,6 17 0,-4-28 0,62 318 0,-53-278 0,-35-171 0,13 79 0,-28-153 0,37 177 0,1 0 0,1 0 0,1 0 0,1 0 0,1 1 0,8-35 0,-9 52 0,1 0 0,-1 0 0,1 0 0,1 0 0,-1 0 0,1 0 0,0 0 0,0 1 0,1 0 0,0-1 0,0 1 0,0 1 0,0-1 0,1 0 0,0 1 0,0 0 0,0 0 0,0 1 0,1 0 0,-1-1 0,1 2 0,0-1 0,0 1 0,0 0 0,0 0 0,0 0 0,0 1 0,1 0 0,-1 0 0,0 1 0,1 0 0,-1 0 0,1 0 0,7 2 0,-5-1 0,0 1 0,0 0 0,1 0 0,-1 1 0,-1 0 0,1 0 0,0 1 0,-1 0 0,0 1 0,0 0 0,0 0 0,0 1 0,-1 0 0,0 0 0,0 1 0,7 9 0,-10-11 0,0 1 0,0 0 0,-1 0 0,1 0 0,-1 1 0,-1-1 0,1 1 0,-1 0 0,0 0 0,-1 0 0,0 0 0,0 0 0,0 0 0,-1 0 0,0 0 0,0 0 0,-1 0 0,0 0 0,0 0 0,0 0 0,-1 0 0,-3 7 0,1-5 0,0 0 0,-1 0 0,0-1 0,0 1 0,-1-1 0,0 0 0,-1-1 0,0 0 0,0 0 0,-13 10 0,-6 2 0,-54 29 0,64-39 0,15-9 0,0 0 0,-1 1 0,1-1 0,0 1 0,0 0 0,0-1 0,0 1 0,0 0 0,0-1 0,0 1 0,0 0 0,1 0 0,-1 0 0,0 0 0,0 0 0,1 0 0,-1 0 0,1 0 0,-1 0 0,1 0 0,-1 1 0,1-1 0,0 0 0,-1 0 0,1 2 0,1-1 0,-1 0 0,1 0 0,0 0 0,0 0 0,0 0 0,1 0 0,-1 0 0,0 0 0,1 0 0,-1-1 0,1 1 0,0 0 0,1 1 0,157 132 0,-146-124 0,-2 0-227,1-2-1,0 0 1,1 0-1,0-2 1,23 11-1,-18-12-6598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39:51.682"/>
    </inkml:context>
    <inkml:brush xml:id="br0">
      <inkml:brushProperty name="width" value="0.05" units="cm"/>
      <inkml:brushProperty name="height" value="0.05" units="cm"/>
      <inkml:brushProperty name="color" value="#FFFFFF"/>
    </inkml:brush>
  </inkml:definitions>
  <inkml:trace contextRef="#ctx0" brushRef="#br0">94 52 24575,'-6'0'0,"-8"0"0,-6-3 0,-1-1 0,2-3 0,8 0 0,9 1 0,10-2 0,11 1 0,11 1 0,0 2-8191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26.181"/>
    </inkml:context>
    <inkml:brush xml:id="br0">
      <inkml:brushProperty name="width" value="0.05" units="cm"/>
      <inkml:brushProperty name="height" value="0.05" units="cm"/>
      <inkml:brushProperty name="color" value="#FFFFFF"/>
    </inkml:brush>
  </inkml:definitions>
  <inkml:trace contextRef="#ctx0" brushRef="#br0">1 386 24575,'0'-87'0,"1"81"0,3 16 0,2 20 0,10 98 0,12 123 0,-50-335 0,10 26 0,3 0 0,2-1 0,2-1 0,7-114 0,1 156 0,-1 0 0,2 1 0,0-1 0,1 1 0,1 0 0,15-29 0,-18 41 0,0 0 0,1-1 0,-1 1 0,1 0 0,0 0 0,1 1 0,-1-1 0,1 1 0,10-7 0,-11 9 0,0 0 0,-1 1 0,1-1 0,0 1 0,0 0 0,0 0 0,0 0 0,0 0 0,0 1 0,1 0 0,-1 0 0,0 0 0,0 0 0,0 0 0,0 1 0,7 2 0,-4-1 0,0 1 0,0 0 0,0 0 0,0 1 0,-1 0 0,0 0 0,0 1 0,0 0 0,0 0 0,0 0 0,-1 1 0,0-1 0,0 1 0,-1 1 0,0-1 0,0 0 0,0 1 0,-1 0 0,0 0 0,3 10 0,-1-2 0,-1 0 0,0 0 0,-1 0 0,-1 0 0,0 1 0,-1-1 0,-1 1 0,0-1 0,-3 18 0,-1-16 0,1-1 0,-2 0 0,0 0 0,-1 0 0,-1 0 0,0-1 0,-1 0 0,-1 0 0,0-1 0,-1-1 0,-1 1 0,-23 22 0,5-19 0,15-15 0,13-2 0,1-1 0,0 1 0,-1 0 0,1 0 0,0-1 0,0 1 0,-1 0 0,1 0 0,0-1 0,0 1 0,0 0 0,0-1 0,-1 1 0,1 0 0,0-1 0,0 1 0,0 0 0,0-1 0,0 1 0,0-1 0,0 1 0,0 0 0,0-1 0,0 1 0,0 0 0,0-1 0,0 1 0,0 0 0,0-1 0,0 1 0,0-1 0,1 1 0,-1 0 0,0-1 0,0 1 0,1-2 0,0 0 0,-1 1 0,1-1 0,0 1 0,0-1 0,0 1 0,0-1 0,0 1 0,0 0 0,0-1 0,1 1 0,-1 0 0,1 0 0,-1 0 0,0 0 0,1 0 0,0 0 0,-1 0 0,1 0 0,-1 1 0,1-1 0,0 1 0,0-1 0,-1 1 0,1 0 0,0 0 0,0-1 0,-1 1 0,1 0 0,0 1 0,0-1 0,0 0 0,-1 0 0,4 2 0,2-1 0,-1 1 0,1 0 0,-1 1 0,0 0 0,0 0 0,0 0 0,11 8 0,-1 4-109,0 1 0,-1 1 0,-1 0 0,0 1 1,13 24-1,-17-27-603,7 10-6114</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26.776"/>
    </inkml:context>
    <inkml:brush xml:id="br0">
      <inkml:brushProperty name="width" value="0.05" units="cm"/>
      <inkml:brushProperty name="height" value="0.05" units="cm"/>
      <inkml:brushProperty name="color" value="#FFFFFF"/>
    </inkml:brush>
  </inkml:definitions>
  <inkml:trace contextRef="#ctx0" brushRef="#br0">79 1 24575,'1'1'0,"0"-1"0,0 1 0,0 1 0,0-1 0,0 0 0,0 0 0,0 0 0,-1 0 0,1 1 0,-1-1 0,1 0 0,-1 0 0,1 1 0,-1-1 0,0 0 0,1 1 0,-1-1 0,0 1 0,0-1 0,0 0 0,0 1 0,0-1 0,0 1 0,-1-1 0,1 0 0,0 1 0,-1-1 0,1 0 0,-1 1 0,0-1 0,1 0 0,-1 0 0,0 0 0,1 0 0,-1 1 0,0-1 0,0 0 0,0 0 0,-2 1 0,1-1 0,1 0 0,-1 0 0,1 0 0,-1 0 0,1-1 0,-1 1 0,0 0 0,1-1 0,-1 0 0,0 1 0,0-1 0,1 0 0,-1 0 0,0 0 0,0 0 0,1 0 0,-1 0 0,0 0 0,0-1 0,1 1 0,-1 0 0,0-1 0,1 0 0,-1 1 0,0-1 0,1 0 0,-1 0 0,1 0 0,-1 0 0,1 0 0,-3-2 0,4 2 0,-1 1 0,0-1 0,0 0 0,1 1 0,-1-1 0,0 0 0,1 1 0,-1-1 0,1 0 0,-1 1 0,1-1 0,-1 0 0,1 0 0,-1 0 0,1 0 0,0 1 0,-1-1 0,1 0 0,0 0 0,0 0 0,0 0 0,0 0 0,0 0 0,0 0 0,0 0 0,0 0 0,0 0 0,0 1 0,0-1 0,1 0 0,-1 0 0,0 0 0,1 0 0,-1 0 0,0 1 0,1-1 0,-1 0 0,1 0 0,-1 0 0,1 1 0,0-1 0,-1 0 0,1 1 0,0-1 0,0 1 0,-1-1 0,2 0 0,0 0 0,0 0 0,0 0 0,0 1 0,0-1 0,0 1 0,0-1 0,0 1 0,0 0 0,0-1 0,0 1 0,1 0 0,-1 0 0,0 1 0,0-1 0,0 0 0,0 1 0,0-1 0,0 1 0,0 0 0,0 0 0,2 0 0,-2 1 0,-1-1 0,1 0 0,0 0 0,-1 1 0,1-1 0,-1 0 0,1 1 0,-1 0 0,0-1 0,0 1 0,0 0 0,0 0 0,0-1 0,0 1 0,0 0 0,0 0 0,-1 0 0,1 0 0,-1 0 0,1 0 0,-1 0 0,0 0 0,0 1 0,0-1 0,0 0 0,0 0 0,0 0 0,-1 0 0,1 0 0,-1 0 0,0 0 0,1 0 0,-1 0 0,0 0 0,0-1 0,0 1 0,0 0 0,-2 1 0,2-1 0,0 0 0,-1 0 0,1 0 0,-1 0 0,1-1 0,-1 1 0,0-1 0,0 1 0,0-1 0,0 0 0,0 1 0,0-1 0,0 0 0,0 0 0,0-1 0,0 1 0,-1 0 0,1-1 0,0 1 0,-1-1 0,1 0 0,0 0 0,-1 0 0,1 0 0,0 0 0,-1 0 0,1-1 0,0 1 0,0-1 0,-1 0 0,1 1 0,0-1 0,-2-1 0,3 1 0,0 1 0,0-1 0,1 1 0,-1-1 0,0 1 0,0-1 0,1 1 0,-1-1 0,1 0 0,-1 1 0,0-1 0,1 0 0,-1 0 0,1 0 0,0 1 0,-1-1 0,1 0 0,0 0 0,-1 0 0,1 0 0,0 1 0,0-1 0,0 0 0,0 0 0,0-1 0,0 0 0,0 0 0,1 1 0,0-1 0,-1 0 0,1 0 0,0 1 0,0-1 0,0 1 0,0-1 0,0 1 0,0-1 0,1 0 0,2-3 0,0 1 0,1 1 0,-1-1 0,1 1 0,0-1 0,0 1 0,6-2 0,27-5-1365,-20 9-5461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28.196"/>
    </inkml:context>
    <inkml:brush xml:id="br0">
      <inkml:brushProperty name="width" value="0.05" units="cm"/>
      <inkml:brushProperty name="height" value="0.05" units="cm"/>
      <inkml:brushProperty name="color" value="#FFFFFF"/>
    </inkml:brush>
  </inkml:definitions>
  <inkml:trace contextRef="#ctx0" brushRef="#br0">1 0 24575,'8'280'0,"24"-17"339,-2-29-2043,-26-198-5122</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28.665"/>
    </inkml:context>
    <inkml:brush xml:id="br0">
      <inkml:brushProperty name="width" value="0.05" units="cm"/>
      <inkml:brushProperty name="height" value="0.05" units="cm"/>
      <inkml:brushProperty name="color" value="#FFFFFF"/>
    </inkml:brush>
  </inkml:definitions>
  <inkml:trace contextRef="#ctx0" brushRef="#br0">77 230 24575,'12'4'0,"0"0"0,0-1 0,0-1 0,0 0 0,18 1 0,-23-4 0,0 1 0,0-1 0,0-1 0,-1 1 0,1-1 0,0 0 0,-1-1 0,1 0 0,-1 0 0,0 0 0,0-1 0,0 0 0,0 0 0,-1 0 0,7-6 0,-8 6 0,-1 0 0,1 0 0,-1-1 0,1 1 0,-1-1 0,0 1 0,-1-1 0,1 0 0,-1 0 0,0 0 0,-1 0 0,1-1 0,-1 1 0,0 0 0,0-1 0,0 1 0,-1-1 0,0 1 0,-1-12 0,0 13 0,0 0 0,-1-1 0,1 1 0,-1-1 0,0 1 0,0 0 0,0 0 0,-1 0 0,1 0 0,-1 1 0,0-1 0,0 1 0,0-1 0,-1 1 0,1 0 0,-1 0 0,1 1 0,-1-1 0,0 1 0,0 0 0,-1 0 0,1 0 0,0 0 0,-5 0 0,2 0 0,0 0 0,0 0 0,-1 1 0,1 0 0,0 1 0,0 0 0,-1 0 0,1 0 0,0 1 0,0 0 0,0 0 0,0 1 0,0 0 0,-11 4 0,10-2 0,1 0 0,0 1 0,0-1 0,0 1 0,0 0 0,1 1 0,0 0 0,0 0 0,0 0 0,1 1 0,0 0 0,0 0 0,1 0 0,-7 15 0,6-9 0,1-1 0,1 1 0,0-1 0,1 1 0,0 0 0,1 0 0,0 0 0,1 0 0,2 15 0,0-8 43,2 0 0,0 0-1,0 0 1,2 0 0,1-1-1,0 0 1,18 32 0,-19-41-150,0-1 0,0 1 1,1-1-1,0 0 0,1 0 1,0-1-1,0 0 0,0-1 1,1 0-1,1 0 0,-1 0 1,1-1-1,0-1 0,0 0 1,14 5-1,5-3-6719</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29.023"/>
    </inkml:context>
    <inkml:brush xml:id="br0">
      <inkml:brushProperty name="width" value="0.05" units="cm"/>
      <inkml:brushProperty name="height" value="0.05" units="cm"/>
      <inkml:brushProperty name="color" value="#FFFFFF"/>
    </inkml:brush>
  </inkml:definitions>
  <inkml:trace contextRef="#ctx0" brushRef="#br0">31 126 24575,'-8'-16'0,"1"0"0,-8-28 0,54 173 0,7 89 0,-45-216 0,-1 1 0,1-1 0,0 0 0,-1 1 0,1-1 0,0 0 0,0 0 0,0 0 0,1 0 0,-1 0 0,3 3 0,-4-5 0,0 0 0,0 0 0,1 1 0,-1-1 0,0 0 0,0 0 0,1 0 0,-1 0 0,0 0 0,0 0 0,1 0 0,-1 0 0,0 0 0,0 0 0,0 0 0,1 0 0,-1 0 0,0 0 0,0 0 0,1 0 0,-1 0 0,0 0 0,0 0 0,1 0 0,-1-1 0,0 1 0,0 0 0,0 0 0,1 0 0,-1 0 0,0 0 0,0-1 0,0 1 0,0 0 0,1 0 0,6-18 0,15-81 0,14-50 0,-31 134 0,1-1 0,0 1 0,1 1 0,1-1 0,0 1 0,1 1 0,11-15 0,-17 25 0,-1 1 0,1-1 0,0 0 0,0 1 0,0 0 0,0-1 0,0 1 0,1 0 0,-1 1 0,5-3 0,-7 4 0,1-1 0,-1 1 0,1 0 0,0 0 0,-1-1 0,1 1 0,-1 0 0,1 0 0,-1 1 0,1-1 0,-1 0 0,1 0 0,-1 1 0,1-1 0,-1 1 0,1-1 0,-1 1 0,1 0 0,-1-1 0,0 1 0,1 0 0,-1 0 0,0 0 0,0 0 0,0 0 0,0 0 0,2 3 0,1 2 0,1 1 0,-2 0 0,1 0 0,-1 0 0,0 0 0,0 1 0,-1-1 0,3 11 0,7 69 0,-7-47 0,0-1 140,17 102-1645,-15-111-5321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29.599"/>
    </inkml:context>
    <inkml:brush xml:id="br0">
      <inkml:brushProperty name="width" value="0.05" units="cm"/>
      <inkml:brushProperty name="height" value="0.05" units="cm"/>
      <inkml:brushProperty name="color" value="#FFFFFF"/>
    </inkml:brush>
  </inkml:definitions>
  <inkml:trace contextRef="#ctx0" brushRef="#br0">261 289 24575,'1'-69'0,"-2"-80"0,0 144 0,1 0 0,-1 1 0,1-1 0,-1 0 0,-1 1 0,1-1 0,-1 1 0,1-1 0,-5-6 0,5 9 0,0 1 0,0 0 0,0 0 0,-1-1 0,1 1 0,0 0 0,0 0 0,-1 0 0,1 0 0,0 0 0,-1 0 0,1 1 0,-1-1 0,1 0 0,-1 1 0,0-1 0,1 1 0,-1 0 0,0-1 0,1 1 0,-1 0 0,0 0 0,1 0 0,-1 0 0,0 0 0,1 1 0,-1-1 0,1 0 0,-1 1 0,0-1 0,-1 2 0,-5 1 0,1 1 0,0 0 0,1 0 0,-1 1 0,1 0 0,0 0 0,0 0 0,0 1 0,1 0 0,0 0 0,-9 13 0,-2 5 0,-23 51 0,32-60 0,1 0 0,0 1 0,0 0 0,-2 17 0,7-28 0,1 0 0,-1 0 0,1 0 0,0 0 0,0-1 0,1 1 0,-1 0 0,2 6 0,-1-9 0,0 1 0,0-1 0,0 0 0,0 1 0,0-1 0,1 0 0,-1 0 0,1 0 0,-1 0 0,1 0 0,0 0 0,0 0 0,0-1 0,0 1 0,0-1 0,3 3 0,-2-3 0,0 1 0,1-1 0,-1 0 0,0 0 0,0-1 0,1 1 0,-1-1 0,0 0 0,0 1 0,1-1 0,-1-1 0,0 1 0,1 0 0,-1-1 0,0 0 0,0 0 0,1 0 0,-1 0 0,0 0 0,0 0 0,0-1 0,0 0 0,-1 0 0,1 1 0,0-1 0,3-5 0,7-5 0,0 0 0,-1-1 0,17-25 0,-22 29 0,-6 8 0,0-1 0,0 1 0,0 0 0,0 0 0,0 0 0,0 0 0,0-1 0,0 2 0,1-1 0,-1 0 0,2-1 0,-2 2 0,-1 0 0,0 0 0,1 0 0,-1 0 0,0 0 0,0 0 0,1 0 0,-1 0 0,0 0 0,1 0 0,-1 0 0,0 0 0,1 0 0,-1 0 0,0 1 0,0-1 0,1 0 0,-1 0 0,0 0 0,0 0 0,1 1 0,-1-1 0,0 0 0,0 0 0,1 0 0,-1 1 0,0-1 0,0 0 0,0 0 0,0 1 0,1-1 0,-1 0 0,0 1 0,1 4 0,1 0 0,-1 0 0,0 1 0,-1-1 0,1 7 0,0 2 0,39 446 0,-36-416 0,-1-16 0,0 0 0,-3 0 0,0 0 0,-5 32 0,5-57 0,-1 1 0,1-1 0,-1 0 0,0 0 0,0 0 0,-1 0 0,1 0 0,0 0 0,-1 0 0,0 0 0,0 0 0,0-1 0,0 1 0,0-1 0,0 1 0,-1-1 0,1 0 0,-5 3 0,3-4 0,1 1 0,-1-1 0,1 0 0,-1 0 0,0 0 0,0 0 0,1 0 0,-1-1 0,0 0 0,0 0 0,0 0 0,0 0 0,-6-2 0,0 0 0,0-1 0,0 0 0,1-1 0,-1 0 0,1 0 0,0-1 0,0 0 0,1-1 0,-1 0 0,1 0 0,-8-9 0,7 4 0,0 0 0,1-1 0,0-1 0,0 1 0,2-1 0,-1 0 0,2-1 0,0 0 0,0 0 0,2 0 0,-1 0 0,2 0 0,0-1 0,0-21 0,1 8 0,2 0 0,1-1 0,1 1 0,2 0 0,1 1 0,14-43 0,-10 42 0,1 0 0,18-30 0,-21 45 0,0 0 0,1 1 0,0 0 0,1 0 0,0 1 0,14-12 0,-22 21-76,1 0 1,-1 0-1,1 0 0,0 0 0,0 0 0,-1 0 0,1 1 0,1-1 1,-1 1-1,0 0 0,0 0 0,0 0 0,1 0 0,-1 1 1,0 0-1,1-1 0,3 1 0,5 4-6750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29.863"/>
    </inkml:context>
    <inkml:brush xml:id="br0">
      <inkml:brushProperty name="width" value="0.05" units="cm"/>
      <inkml:brushProperty name="height" value="0.05" units="cm"/>
      <inkml:brushProperty name="color" value="#FFFFFF"/>
    </inkml:brush>
  </inkml:definitions>
  <inkml:trace contextRef="#ctx0" brushRef="#br0">17 119 24575,'-1'-18'0,"-1"-1"0,-5-20 0,0-3 0,36 198 0,10 211 36,-27-237-1437,-7-84-5425</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30.409"/>
    </inkml:context>
    <inkml:brush xml:id="br0">
      <inkml:brushProperty name="width" value="0.05" units="cm"/>
      <inkml:brushProperty name="height" value="0.05" units="cm"/>
      <inkml:brushProperty name="color" value="#FFFFFF"/>
    </inkml:brush>
  </inkml:definitions>
  <inkml:trace contextRef="#ctx0" brushRef="#br0">31 525 24575,'-3'-4'0,"0"0"0,0 0 0,0 0 0,0-1 0,0 1 0,1-1 0,0 0 0,0 0 0,-2-9 0,3 12 0,1-1 0,-1 1 0,1 0 0,-1-1 0,1 1 0,0-1 0,0 1 0,1-1 0,-1 1 0,0 0 0,1-1 0,-1 1 0,1-1 0,0 1 0,0 0 0,0 0 0,0-1 0,0 1 0,0 0 0,1 0 0,-1 0 0,3-2 0,8-5 0,1 0 0,0 2 0,0-1 0,0 2 0,1 0 0,0 0 0,28-6 0,2-3 0,-19 7 0,1-1 0,26-13 0,-45 19 0,0-1 0,-1 0 0,1 0 0,-1 0 0,0-1 0,0 0 0,-1 0 0,9-10 0,-12 11 0,0 0 0,0 1 0,0-1 0,-1 0 0,1 0 0,-1 0 0,0-1 0,0 1 0,-1 0 0,1 0 0,-1 0 0,0-1 0,0 1 0,0 0 0,-1-1 0,1 1 0,-3-7 0,-2-8 0,-1 1 0,-13-29 0,14 35 0,1 2 0,2 5 0,1 0 0,-1 1 0,0-1 0,-1 0 0,1 1 0,-1-1 0,0 1 0,0 0 0,0 0 0,0 0 0,-1 1 0,-6-7 0,9 10 0,1 0 0,-1 0 0,0 0 0,1 0 0,-1 0 0,1 0 0,-1 0 0,1 0 0,-1 0 0,0 0 0,1 0 0,-1 0 0,1 0 0,-1 1 0,1-1 0,-1 0 0,1 0 0,-1 1 0,1-1 0,-1 0 0,1 1 0,-1-1 0,1 0 0,-1 1 0,1-1 0,0 1 0,-1-1 0,1 0 0,0 1 0,-1-1 0,1 1 0,0-1 0,-1 1 0,1 0 0,0-1 0,0 1 0,0-1 0,0 1 0,0-1 0,-1 1 0,1 0 0,0-1 0,0 1 0,0-1 0,1 1 0,-4 30 0,3-30 0,5 68 0,26 134 0,-14-109 0,37 200 0,-54-303 0,0 0 0,0 0 0,1 1 0,1-1 0,2-9 0,14-56 0,-15 64 0,28-85 0,-27 87 0,0-1 0,0 0 0,1 1 0,0 0 0,0 0 0,1 0 0,0 1 0,8-8 0,-13 13 0,1 1 0,-1 0 0,1-1 0,0 1 0,0 0 0,0 0 0,-1 0 0,1 0 0,0 0 0,0 1 0,0-1 0,1 0 0,-1 1 0,0 0 0,0-1 0,0 1 0,0 0 0,0 0 0,0 0 0,1 1 0,-1-1 0,0 0 0,0 1 0,0-1 0,0 1 0,0 0 0,0 0 0,0 0 0,0 0 0,0 0 0,-1 0 0,1 0 0,0 1 0,-1-1 0,2 2 0,5 4 0,-1 1 0,0 0 0,-1 0 0,0 1 0,9 16 0,3 11 0,18 53 0,-25-57 0,1-1 0,29 49 0,-27-62-1365,-2-10-5461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37.694"/>
    </inkml:context>
    <inkml:brush xml:id="br0">
      <inkml:brushProperty name="width" value="0.05" units="cm"/>
      <inkml:brushProperty name="height" value="0.05" units="cm"/>
      <inkml:brushProperty name="color" value="#FFFFFF"/>
    </inkml:brush>
  </inkml:definitions>
  <inkml:trace contextRef="#ctx0" brushRef="#br0">227 1 24575,'2'6'0,"0"0"0,0-1 0,0 1 0,1 0 0,-1-1 0,1 1 0,6 6 0,-4-4 0,9 13 0,33 37 0,-32-41 0,0 0 0,20 34 0,-31-43 0,0-1 0,-1 0 0,0 1 0,-1 0 0,1-1 0,-1 1 0,-1 0 0,1 0 0,-1 0 0,-1 1 0,0 11 0,-2-8 0,0 0 0,-1-1 0,0 1 0,-1-1 0,0 0 0,-1 0 0,0-1 0,0 1 0,-1-1 0,-1 0 0,0-1 0,0 1 0,-1-1 0,0-1 0,-12 11 0,-6 3 0,-1-1 0,0-2 0,-2 0 0,-32 15 0,48-27 0,-4 2 0,0 0 0,-1-1 0,-35 10 0,52-17 0,0-1 0,0 0 0,0 1 0,0-1 0,0 0 0,0 0 0,0 0 0,0 0 0,0 1 0,0-1 0,0-1 0,0 1 0,0 0 0,0 0 0,0 0 0,0 0 0,1-1 0,-1 1 0,0 0 0,0-1 0,0 1 0,-1-1 0,2 0 0,0 0 0,0 0 0,0 1 0,0-1 0,0 0 0,0 0 0,0 1 0,0-1 0,0 0 0,0 1 0,1-1 0,-1 0 0,0 0 0,1 1 0,-1-1 0,0 1 0,1-1 0,-1 0 0,1 1 0,-1-1 0,1 0 0,5-5 0,0 0 0,-1 0 0,13-9 0,-8 8 0,1 1 0,-1 0 0,1 0 0,0 1 0,1 1 0,-1 0 0,1 0 0,0 1 0,0 1 0,0 0 0,13 0 0,-17 1 0,0 2 0,-1-1 0,1 1 0,-1 0 0,1 1 0,-1 0 0,1 0 0,-1 1 0,0-1 0,0 2 0,0-1 0,0 1 0,-1 0 0,1 0 0,-1 1 0,0 0 0,0 0 0,8 10 0,-5-4 0,-1 0 0,-1 1 0,0 0 0,0 0 0,-1 1 0,-1-1 0,5 15 0,21 101 0,-14-51 0,-10-50 171,16 40 0,-19-58-385,1 0 1,-1 1 0,2-2-1,-1 1 1,1-1 0,1 1-1,10 9 1,14 9-6613</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38.520"/>
    </inkml:context>
    <inkml:brush xml:id="br0">
      <inkml:brushProperty name="width" value="0.05" units="cm"/>
      <inkml:brushProperty name="height" value="0.05" units="cm"/>
      <inkml:brushProperty name="color" value="#FFFFFF"/>
    </inkml:brush>
  </inkml:definitions>
  <inkml:trace contextRef="#ctx0" brushRef="#br0">11 70 24575,'0'1'0,"0"-1"0,-1 0 0,1 0 0,-1 0 0,1 0 0,0 0 0,-1 0 0,1-1 0,-1 1 0,1 0 0,0 0 0,-1 0 0,1 0 0,-1 0 0,1 0 0,0-1 0,-1 1 0,1 0 0,0 0 0,-1-1 0,1 1 0,0 0 0,0 0 0,-1-1 0,1 1 0,0 0 0,0-1 0,-1 1 0,1 0 0,0-1 0,0 1 0,0-1 0,0 1 0,0 0 0,-1-1 0,1 1 0,0-1 0,0 1 0,0 0 0,0-1 0,0 1 0,0-1 0,0 1 0,0 0 0,0-1 0,1 1 0,-1-1 0,0 1 0,0 0 0,0-1 0,0 1 0,1 0 0,-1-1 0,1-1 0,0 0 0,0 1 0,0-1 0,0 0 0,0 1 0,0-1 0,0 1 0,1-1 0,-1 1 0,3-2 0,6-3 0,0 1 0,1 0 0,0 1 0,0 0 0,1 1 0,-1 0 0,1 0 0,-1 2 0,1-1 0,18 1 0,-16 2 0,0-1 0,0 2 0,0 0 0,0 1 0,0 0 0,-1 1 0,1 0 0,18 10 0,-23-10 0,0 2 0,0-1 0,-1 1 0,0 0 0,0 1 0,0-1 0,-1 2 0,0-1 0,0 1 0,-1 0 0,0 0 0,6 11 0,-6-7 0,-1 0 0,-1 0 0,0 0 0,0 1 0,-1-1 0,-1 1 0,0 0 0,0-1 0,-1 17 0,-3-10 0,0 0 0,0 0 0,-2 0 0,0-1 0,-2 0 0,0 1 0,-12 24 0,-2 9 0,17-45 0,1 0 0,0 0 0,0 1 0,1-1 0,0 1 0,0 0 0,1-1 0,0 1 0,0 0 0,1-1 0,0 1 0,0 0 0,3 9 0,0-6 0,0-1 0,1 0 0,0 0 0,1-1 0,0 0 0,0 0 0,1 0 0,13 13 0,-1-4 0,1-2 0,1 0 0,0-1 0,31 16 0,-45-27 0,-6-3 0,1 0 0,-1 0 0,0-1 0,0 1 0,-1 0 0,1 0 0,0 0 0,0 0 0,0 0 0,0 0 0,-1 0 0,1 0 0,-1 0 0,1 0 0,-1 1 0,1-1 0,-1 0 0,1 0 0,-1 1 0,0-1 0,0 0 0,0 0 0,0 1 0,0-1 0,0 0 0,0 1 0,0-1 0,-1 2 0,0 3 0,-1 1 0,-1-1 0,1 1 0,-6 7 0,1 1 0,-12 32-455,2 2 0,-17 82 0,21-60-6371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39:51.851"/>
    </inkml:context>
    <inkml:brush xml:id="br0">
      <inkml:brushProperty name="width" value="0.05" units="cm"/>
      <inkml:brushProperty name="height" value="0.05" units="cm"/>
      <inkml:brushProperty name="color" value="#FFFFFF"/>
    </inkml:brush>
  </inkml:definitions>
  <inkml:trace contextRef="#ctx0" brushRef="#br0">111 1 24575,'-6'3'0,"-9"7"0,-7 6 0,-4 2 0,3 2 0,9 0 0,9-3 0,12-4 0,11-8 0,12-8 0,10-6 0,-2-2-8191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43.573"/>
    </inkml:context>
    <inkml:brush xml:id="br0">
      <inkml:brushProperty name="width" value="0.05" units="cm"/>
      <inkml:brushProperty name="height" value="0.05" units="cm"/>
      <inkml:brushProperty name="color" value="#FFFFFF"/>
    </inkml:brush>
  </inkml:definitions>
  <inkml:trace contextRef="#ctx0" brushRef="#br0">35 157 24575,'0'-156'0,"10"219"0,-3 39 171,-11 165 0,-38 99-1878,37-330-5119</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43.790"/>
    </inkml:context>
    <inkml:brush xml:id="br0">
      <inkml:brushProperty name="width" value="0.05" units="cm"/>
      <inkml:brushProperty name="height" value="0.05" units="cm"/>
      <inkml:brushProperty name="color" value="#FFFFFF"/>
    </inkml:brush>
  </inkml:definitions>
  <inkml:trace contextRef="#ctx0" brushRef="#br0">1 126 24575,'0'-12'0,"-1"6"0,1 0 0,0-1 0,1 1 0,-1-1 0,1 1 0,3-9 0,-3 13 0,0 0 0,0-1 0,1 1 0,-1 0 0,0 0 0,1 0 0,0 0 0,-1 1 0,1-1 0,0 0 0,0 1 0,0-1 0,0 1 0,0 0 0,0-1 0,1 1 0,-1 0 0,0 1 0,1-1 0,3-1 0,31-6 0,1 2 0,0 2 0,48 0 0,-39 2 0,-5 0-273,-1 1 0,1 3 0,-1 1 0,46 10 0,-41-2-6553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43.976"/>
    </inkml:context>
    <inkml:brush xml:id="br0">
      <inkml:brushProperty name="width" value="0.05" units="cm"/>
      <inkml:brushProperty name="height" value="0.05" units="cm"/>
      <inkml:brushProperty name="color" value="#FFFFFF"/>
    </inkml:brush>
  </inkml:definitions>
  <inkml:trace contextRef="#ctx0" brushRef="#br0">0 111 24575,'0'3'0,"4"1"0,3 0 0,4-1 0,7-4 0,9-5 0,6-4 0,8-4 0,5-3 0,4-1 0,4 3 0,1 0 0,1-1 0,-10 3-8191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44.365"/>
    </inkml:context>
    <inkml:brush xml:id="br0">
      <inkml:brushProperty name="width" value="0.05" units="cm"/>
      <inkml:brushProperty name="height" value="0.05" units="cm"/>
      <inkml:brushProperty name="color" value="#FFFFFF"/>
    </inkml:brush>
  </inkml:definitions>
  <inkml:trace contextRef="#ctx0" brushRef="#br0">168 1 24575,'-3'1'0,"-1"0"0,1 1 0,-1-1 0,1 1 0,-1 0 0,1-1 0,0 2 0,0-1 0,0 0 0,0 1 0,0-1 0,-3 5 0,-2 0 0,-2 2 0,0 1 0,0 0 0,1 0 0,0 1 0,1 1 0,0-1 0,1 1 0,0 0 0,1 1 0,0 0 0,1 0 0,1 0 0,0 0 0,0 1 0,2-1 0,-1 1 0,2 0 0,0 0 0,1 21 0,0-30 0,1 1 0,-1 0 0,1 0 0,0-1 0,1 1 0,-1-1 0,1 1 0,0-1 0,0 0 0,1 1 0,0-1 0,0 0 0,0-1 0,0 1 0,1 0 0,-1-1 0,1 0 0,1 0 0,-1 0 0,0-1 0,1 1 0,0-1 0,0 0 0,0 0 0,6 2 0,-3-2 0,0 0 0,0-1 0,1 0 0,-1-1 0,0 1 0,1-2 0,-1 1 0,1-1 0,-1-1 0,1 1 0,-1-1 0,1-1 0,-1 0 0,0 0 0,0 0 0,12-6 0,-12 4 0,0 0 0,0 0 0,-1-1 0,1 0 0,-1 0 0,0-1 0,-1 0 0,1 0 0,-1-1 0,-1 0 0,1 0 0,-1 0 0,0 0 0,4-10 0,-6 10 0,0 0 0,-1 0 0,0 0 0,0-1 0,0 1 0,-1-1 0,0 1 0,-1-1 0,1 0 0,-1 1 0,-1-1 0,0 0 0,0 1 0,0-1 0,-1 1 0,-5-13 0,4 11-57,-1 1 0,0 0 1,0 0-1,-1 1 0,0-1 0,0 1 0,-1 0 0,0 0 0,0 1 0,-1 0 0,0 0 1,0 0-1,0 1 0,-1 0 0,1 0 0,-1 1 0,0 0 0,-1 1 0,1-1 1,-1 2-1,1-1 0,-1 1 0,-18-2 0,4 3-6769</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45.130"/>
    </inkml:context>
    <inkml:brush xml:id="br0">
      <inkml:brushProperty name="width" value="0.05" units="cm"/>
      <inkml:brushProperty name="height" value="0.05" units="cm"/>
      <inkml:brushProperty name="color" value="#FFFFFF"/>
    </inkml:brush>
  </inkml:definitions>
  <inkml:trace contextRef="#ctx0" brushRef="#br0">38 258 24575,'1'0'0,"0"0"0,-1 0 0,1 0 0,-1 0 0,1 1 0,-1-1 0,1 0 0,-1 1 0,0-1 0,1 0 0,-1 0 0,1 1 0,-1-1 0,1 1 0,-1-1 0,0 0 0,1 1 0,-1-1 0,0 1 0,0-1 0,1 1 0,-1-1 0,0 1 0,0-1 0,0 1 0,0-1 0,1 2 0,2 17 0,-3-16 0,6 83 0,-6 107 0,-2-79 0,2-104 0,1-7 0,-1 0 0,0 0 0,0 1 0,0-1 0,0 0 0,0 1 0,-1-1 0,0 0 0,0 0 0,0 1 0,0-1 0,-2 4 0,2-8 0,0 1 0,1-1 0,-1 0 0,0 0 0,0 0 0,1 1 0,-1-1 0,0 0 0,1 0 0,-1 0 0,1 0 0,0 0 0,-1 0 0,1 0 0,0 0 0,-1-2 0,-10-41 0,1 0 0,3 0 0,1-1 0,3 0 0,1 0 0,2 0 0,8-53 0,-5 72 0,1 1 0,1 0 0,1 0 0,2 0 0,0 1 0,12-25 0,-15 39 0,1 1 0,-1 0 0,1 1 0,0-1 0,1 1 0,0 0 0,14-11 0,-16 15 0,1 0 0,-1 0 0,1 1 0,0 0 0,0 0 0,0 1 0,0 0 0,0 0 0,0 0 0,1 0 0,-1 1 0,1 0 0,8 0 0,-9 1 0,-1 0 0,0 1 0,1-1 0,-1 1 0,0 0 0,1 0 0,-1 1 0,0 0 0,0-1 0,0 2 0,0-1 0,0 1 0,-1-1 0,1 1 0,7 7 0,-6-4 0,-1-1 0,0 1 0,-1 0 0,0 0 0,0 1 0,0-1 0,-1 1 0,1 0 0,-2 0 0,4 11 0,-2-4 0,-2 0 0,1 1 0,-2 0 0,0-1 0,0 1 0,-2 0 0,1-1 0,-2 1 0,0-1 0,-1 1 0,-6 17 0,2-14 0,-1 0 0,-1 0 0,-1-1 0,0 0 0,-2-1 0,-17 21 0,18-25 0,0 0 0,0-1 0,-1-1 0,-1 0 0,0 0 0,0-1 0,-1-1 0,-18 9 0,7-10 0,24-6 0,0-1 0,0 0 0,0 1 0,-1-1 0,1 0 0,0 0 0,0 0 0,0 0 0,0 0 0,0-1 0,-1 1 0,1 0 0,0 0 0,0-1 0,0 1 0,0-1 0,0 1 0,-2-2 0,3 2 0,0-1 0,0 1 0,0 0 0,0-1 0,0 1 0,0-1 0,0 1 0,0 0 0,0-1 0,0 1 0,0 0 0,0-1 0,0 1 0,0-1 0,0 1 0,1 0 0,-1-1 0,0 1 0,0 0 0,0-1 0,1 1 0,-1 0 0,0-1 0,0 1 0,1 0 0,-1 0 0,0-1 0,1 1 0,-1 0 0,0 0 0,1-1 0,-1 1 0,0 0 0,1 0 0,-1 0 0,14-8 0,-8 5 0,0 1 0,0 0 0,-1 1 0,1 0 0,0 0 0,0 0 0,0 0 0,0 1 0,1 0 0,-1 0 0,0 1 0,0 0 0,0 0 0,0 0 0,-1 1 0,1 0 0,0 0 0,0 0 0,-1 1 0,7 3 0,11 8 0,-1 1 0,-1 1 0,28 26 0,-13-10 0,-27-25 0,0 0 0,0 0 0,1 0 0,-1-2 0,2 1 0,14 5 0,-23-10 0,1 0 0,-1 0 0,1-1 0,-1 1 0,1-1 0,0 0 0,-1 0 0,1 0 0,-1 0 0,1 0 0,0-1 0,-1 1 0,1-1 0,-1 0 0,1 1 0,-1-1 0,1 0 0,-1 0 0,0-1 0,0 1 0,1 0 0,-1-1 0,0 0 0,0 1 0,0-1 0,0 0 0,-1 0 0,1 0 0,0 0 0,-1 0 0,0 0 0,1-1 0,1-3 0,0-1-227,1 1-1,-1-1 1,0 0-1,-1-1 1,3-10-1,-3 5-6598</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46.096"/>
    </inkml:context>
    <inkml:brush xml:id="br0">
      <inkml:brushProperty name="width" value="0.05" units="cm"/>
      <inkml:brushProperty name="height" value="0.05" units="cm"/>
      <inkml:brushProperty name="color" value="#FFFFFF"/>
    </inkml:brush>
  </inkml:definitions>
  <inkml:trace contextRef="#ctx0" brushRef="#br0">87 38 24575,'2'-3'0,"0"-1"0,1 0 0,0 1 0,0 0 0,0 0 0,7-6 0,-3 2 0,-3 6 0,-5 10 0,-6 14 0,7-23 0,-29 86 0,5 1 0,3 1 0,-19 179 0,39-250 0,0 0 0,1 0 0,1 0 0,0 0 0,2 0 0,0 0 0,8 27 0,-9-38 0,1 0 0,0 0 0,0 0 0,0 0 0,0-1 0,1 1 0,0-1 0,0 0 0,1 0 0,-1 0 0,1-1 0,0 0 0,0 0 0,1 0 0,-1 0 0,1-1 0,0 0 0,0 0 0,0 0 0,0-1 0,0 0 0,12 2 0,-3-2-341,0 0 0,0-1-1,30-2 1,-4-3-6485</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46.468"/>
    </inkml:context>
    <inkml:brush xml:id="br0">
      <inkml:brushProperty name="width" value="0.05" units="cm"/>
      <inkml:brushProperty name="height" value="0.05" units="cm"/>
      <inkml:brushProperty name="color" value="#FFFFFF"/>
    </inkml:brush>
  </inkml:definitions>
  <inkml:trace contextRef="#ctx0" brushRef="#br0">0 0 24575,'15'16'0,"0"1"0,22 35 0,-26-32 0,-1 0 0,-1 0 0,10 33 0,-17-44 0,0-1 0,0 1 0,-1-1 0,-1 1 0,1 0 0,-1-1 0,-1 1 0,0-1 0,0 1 0,0-1 0,-1 1 0,-4 9 0,3-9 0,0-4 0,1 1 0,0 0 0,1 0 0,-1 0 0,1-1 0,-1 11 0,2-15 0,0 0 0,0 0 0,1 0 0,-1 0 0,0 0 0,0 0 0,1 0 0,-1 0 0,0 0 0,1 0 0,-1-1 0,1 1 0,-1 0 0,1 0 0,0 0 0,-1 0 0,1-1 0,1 2 0,-1-1 0,1 0 0,0 0 0,-1-1 0,1 1 0,0 0 0,0-1 0,-1 0 0,1 1 0,0-1 0,0 0 0,0 0 0,-1 0 0,5 0 0,5-1-455,1-1 0,17-5 0,-2-1-6371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46.657"/>
    </inkml:context>
    <inkml:brush xml:id="br0">
      <inkml:brushProperty name="width" value="0.05" units="cm"/>
      <inkml:brushProperty name="height" value="0.05" units="cm"/>
      <inkml:brushProperty name="color" value="#FFFFFF"/>
    </inkml:brush>
  </inkml:definitions>
  <inkml:trace contextRef="#ctx0" brushRef="#br0">77 12 24575,'-6'0'0,"-6"-3"0,-3-1 0,-3 0 0,3 4 0,5 2 0,9 3 0,8 5 0,4 0 0,5 1 0,3 0 0,-3-3-8191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46.872"/>
    </inkml:context>
    <inkml:brush xml:id="br0">
      <inkml:brushProperty name="width" value="0.05" units="cm"/>
      <inkml:brushProperty name="height" value="0.05" units="cm"/>
      <inkml:brushProperty name="color" value="#FFFFFF"/>
    </inkml:brush>
  </inkml:definitions>
  <inkml:trace contextRef="#ctx0" brushRef="#br0">72 55 24575,'-3'-3'0,"-5"-1"0,-6 0 0,-2-2 0,0-1 0,5-1 0,7 0 0,9 1 0,5 3 0,2 1-8191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3T04:46:47.066"/>
    </inkml:context>
    <inkml:brush xml:id="br0">
      <inkml:brushProperty name="width" value="0.05" units="cm"/>
      <inkml:brushProperty name="height" value="0.05" units="cm"/>
      <inkml:brushProperty name="color" value="#FFFFFF"/>
    </inkml:brush>
  </inkml:definitions>
  <inkml:trace contextRef="#ctx0" brushRef="#br0">89 0 24575,'-6'3'0,"-6"5"0,-3 3 0,-3 3 0,-1-1 0,6-2 0,8-4 0,11-2 0,8-2 0,7-3 0,10-3 0,6-1 0,5-4 0,3 1 0,-1-3 0,-7 1-8191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4/23/2025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23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4/23/2025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4/23/2025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17" Type="http://schemas.openxmlformats.org/officeDocument/2006/relationships/customXml" Target="../ink/ink63.xml"/><Relationship Id="rId671" Type="http://schemas.openxmlformats.org/officeDocument/2006/relationships/image" Target="../media/image344.png"/><Relationship Id="rId21" Type="http://schemas.openxmlformats.org/officeDocument/2006/relationships/customXml" Target="../ink/ink15.xml"/><Relationship Id="rId324" Type="http://schemas.openxmlformats.org/officeDocument/2006/relationships/image" Target="../media/image171.png"/><Relationship Id="rId531" Type="http://schemas.openxmlformats.org/officeDocument/2006/relationships/customXml" Target="../ink/ink270.xml"/><Relationship Id="rId629" Type="http://schemas.openxmlformats.org/officeDocument/2006/relationships/image" Target="../media/image323.png"/><Relationship Id="rId170" Type="http://schemas.openxmlformats.org/officeDocument/2006/relationships/image" Target="../media/image94.png"/><Relationship Id="rId268" Type="http://schemas.openxmlformats.org/officeDocument/2006/relationships/image" Target="../media/image143.png"/><Relationship Id="rId475" Type="http://schemas.openxmlformats.org/officeDocument/2006/relationships/customXml" Target="../ink/ink242.xml"/><Relationship Id="rId682" Type="http://schemas.openxmlformats.org/officeDocument/2006/relationships/customXml" Target="../ink/ink346.xml"/><Relationship Id="rId32" Type="http://schemas.openxmlformats.org/officeDocument/2006/relationships/image" Target="../media/image25.png"/><Relationship Id="rId128" Type="http://schemas.openxmlformats.org/officeDocument/2006/relationships/image" Target="../media/image73.png"/><Relationship Id="rId335" Type="http://schemas.openxmlformats.org/officeDocument/2006/relationships/customXml" Target="../ink/ink172.xml"/><Relationship Id="rId542" Type="http://schemas.openxmlformats.org/officeDocument/2006/relationships/customXml" Target="../ink/ink276.xml"/><Relationship Id="rId181" Type="http://schemas.openxmlformats.org/officeDocument/2006/relationships/customXml" Target="../ink/ink95.xml"/><Relationship Id="rId402" Type="http://schemas.openxmlformats.org/officeDocument/2006/relationships/image" Target="../media/image210.png"/><Relationship Id="rId279" Type="http://schemas.openxmlformats.org/officeDocument/2006/relationships/customXml" Target="../ink/ink144.xml"/><Relationship Id="rId486" Type="http://schemas.openxmlformats.org/officeDocument/2006/relationships/image" Target="../media/image252.png"/><Relationship Id="rId693" Type="http://schemas.openxmlformats.org/officeDocument/2006/relationships/customXml" Target="../ink/ink352.xml"/><Relationship Id="rId707" Type="http://schemas.openxmlformats.org/officeDocument/2006/relationships/customXml" Target="../ink/ink359.xml"/><Relationship Id="rId43" Type="http://schemas.openxmlformats.org/officeDocument/2006/relationships/customXml" Target="../ink/ink26.xml"/><Relationship Id="rId139" Type="http://schemas.openxmlformats.org/officeDocument/2006/relationships/customXml" Target="../ink/ink74.xml"/><Relationship Id="rId346" Type="http://schemas.openxmlformats.org/officeDocument/2006/relationships/image" Target="../media/image182.png"/><Relationship Id="rId553" Type="http://schemas.openxmlformats.org/officeDocument/2006/relationships/image" Target="../media/image285.png"/><Relationship Id="rId192" Type="http://schemas.openxmlformats.org/officeDocument/2006/relationships/image" Target="../media/image105.png"/><Relationship Id="rId206" Type="http://schemas.openxmlformats.org/officeDocument/2006/relationships/image" Target="../media/image112.png"/><Relationship Id="rId413" Type="http://schemas.openxmlformats.org/officeDocument/2006/relationships/customXml" Target="../ink/ink211.xml"/><Relationship Id="rId497" Type="http://schemas.openxmlformats.org/officeDocument/2006/relationships/customXml" Target="../ink/ink253.xml"/><Relationship Id="rId620" Type="http://schemas.openxmlformats.org/officeDocument/2006/relationships/customXml" Target="../ink/ink315.xml"/><Relationship Id="rId718" Type="http://schemas.openxmlformats.org/officeDocument/2006/relationships/image" Target="../media/image367.png"/><Relationship Id="rId357" Type="http://schemas.openxmlformats.org/officeDocument/2006/relationships/customXml" Target="../ink/ink183.xml"/><Relationship Id="rId54" Type="http://schemas.openxmlformats.org/officeDocument/2006/relationships/image" Target="../media/image36.png"/><Relationship Id="rId217" Type="http://schemas.openxmlformats.org/officeDocument/2006/relationships/customXml" Target="../ink/ink113.xml"/><Relationship Id="rId564" Type="http://schemas.openxmlformats.org/officeDocument/2006/relationships/customXml" Target="../ink/ink287.xml"/><Relationship Id="rId424" Type="http://schemas.openxmlformats.org/officeDocument/2006/relationships/image" Target="../media/image221.png"/><Relationship Id="rId631" Type="http://schemas.openxmlformats.org/officeDocument/2006/relationships/image" Target="../media/image324.png"/><Relationship Id="rId729" Type="http://schemas.openxmlformats.org/officeDocument/2006/relationships/customXml" Target="../ink/ink370.xml"/><Relationship Id="rId270" Type="http://schemas.openxmlformats.org/officeDocument/2006/relationships/image" Target="../media/image144.png"/><Relationship Id="rId65" Type="http://schemas.openxmlformats.org/officeDocument/2006/relationships/customXml" Target="../ink/ink37.xml"/><Relationship Id="rId130" Type="http://schemas.openxmlformats.org/officeDocument/2006/relationships/image" Target="../media/image74.png"/><Relationship Id="rId368" Type="http://schemas.openxmlformats.org/officeDocument/2006/relationships/image" Target="../media/image193.png"/><Relationship Id="rId575" Type="http://schemas.openxmlformats.org/officeDocument/2006/relationships/image" Target="../media/image296.png"/><Relationship Id="rId228" Type="http://schemas.openxmlformats.org/officeDocument/2006/relationships/image" Target="../media/image123.png"/><Relationship Id="rId435" Type="http://schemas.openxmlformats.org/officeDocument/2006/relationships/customXml" Target="../ink/ink222.xml"/><Relationship Id="rId642" Type="http://schemas.openxmlformats.org/officeDocument/2006/relationships/customXml" Target="../ink/ink326.xml"/><Relationship Id="rId281" Type="http://schemas.openxmlformats.org/officeDocument/2006/relationships/customXml" Target="../ink/ink145.xml"/><Relationship Id="rId502" Type="http://schemas.openxmlformats.org/officeDocument/2006/relationships/image" Target="../media/image260.png"/><Relationship Id="rId76" Type="http://schemas.openxmlformats.org/officeDocument/2006/relationships/image" Target="../media/image47.png"/><Relationship Id="rId141" Type="http://schemas.openxmlformats.org/officeDocument/2006/relationships/customXml" Target="../ink/ink75.xml"/><Relationship Id="rId379" Type="http://schemas.openxmlformats.org/officeDocument/2006/relationships/customXml" Target="../ink/ink194.xml"/><Relationship Id="rId586" Type="http://schemas.openxmlformats.org/officeDocument/2006/relationships/customXml" Target="../ink/ink298.xml"/><Relationship Id="rId7" Type="http://schemas.openxmlformats.org/officeDocument/2006/relationships/image" Target="../media/image13.png"/><Relationship Id="rId239" Type="http://schemas.openxmlformats.org/officeDocument/2006/relationships/customXml" Target="../ink/ink124.xml"/><Relationship Id="rId446" Type="http://schemas.openxmlformats.org/officeDocument/2006/relationships/image" Target="../media/image232.png"/><Relationship Id="rId653" Type="http://schemas.openxmlformats.org/officeDocument/2006/relationships/image" Target="../media/image335.png"/><Relationship Id="rId292" Type="http://schemas.openxmlformats.org/officeDocument/2006/relationships/image" Target="../media/image155.png"/><Relationship Id="rId306" Type="http://schemas.openxmlformats.org/officeDocument/2006/relationships/image" Target="../media/image162.png"/><Relationship Id="rId87" Type="http://schemas.openxmlformats.org/officeDocument/2006/relationships/customXml" Target="../ink/ink48.xml"/><Relationship Id="rId513" Type="http://schemas.openxmlformats.org/officeDocument/2006/relationships/customXml" Target="../ink/ink261.xml"/><Relationship Id="rId597" Type="http://schemas.openxmlformats.org/officeDocument/2006/relationships/image" Target="../media/image307.png"/><Relationship Id="rId720" Type="http://schemas.openxmlformats.org/officeDocument/2006/relationships/image" Target="../media/image368.png"/><Relationship Id="rId152" Type="http://schemas.openxmlformats.org/officeDocument/2006/relationships/image" Target="../media/image85.png"/><Relationship Id="rId457" Type="http://schemas.openxmlformats.org/officeDocument/2006/relationships/customXml" Target="../ink/ink233.xml"/><Relationship Id="rId664" Type="http://schemas.openxmlformats.org/officeDocument/2006/relationships/customXml" Target="../ink/ink337.xml"/><Relationship Id="rId14" Type="http://schemas.openxmlformats.org/officeDocument/2006/relationships/customXml" Target="../ink/ink11.xml"/><Relationship Id="rId317" Type="http://schemas.openxmlformats.org/officeDocument/2006/relationships/customXml" Target="../ink/ink163.xml"/><Relationship Id="rId524" Type="http://schemas.openxmlformats.org/officeDocument/2006/relationships/image" Target="../media/image271.png"/><Relationship Id="rId731" Type="http://schemas.openxmlformats.org/officeDocument/2006/relationships/customXml" Target="../ink/ink371.xml"/><Relationship Id="rId98" Type="http://schemas.openxmlformats.org/officeDocument/2006/relationships/image" Target="../media/image58.png"/><Relationship Id="rId163" Type="http://schemas.openxmlformats.org/officeDocument/2006/relationships/customXml" Target="../ink/ink86.xml"/><Relationship Id="rId370" Type="http://schemas.openxmlformats.org/officeDocument/2006/relationships/image" Target="../media/image194.png"/><Relationship Id="rId230" Type="http://schemas.openxmlformats.org/officeDocument/2006/relationships/image" Target="../media/image124.png"/><Relationship Id="rId468" Type="http://schemas.openxmlformats.org/officeDocument/2006/relationships/image" Target="../media/image243.png"/><Relationship Id="rId675" Type="http://schemas.openxmlformats.org/officeDocument/2006/relationships/image" Target="../media/image346.png"/><Relationship Id="rId25" Type="http://schemas.openxmlformats.org/officeDocument/2006/relationships/customXml" Target="../ink/ink17.xml"/><Relationship Id="rId328" Type="http://schemas.openxmlformats.org/officeDocument/2006/relationships/image" Target="../media/image173.png"/><Relationship Id="rId535" Type="http://schemas.openxmlformats.org/officeDocument/2006/relationships/customXml" Target="../ink/ink272.xml"/><Relationship Id="rId174" Type="http://schemas.openxmlformats.org/officeDocument/2006/relationships/image" Target="../media/image96.png"/><Relationship Id="rId381" Type="http://schemas.openxmlformats.org/officeDocument/2006/relationships/customXml" Target="../ink/ink195.xml"/><Relationship Id="rId602" Type="http://schemas.openxmlformats.org/officeDocument/2006/relationships/customXml" Target="../ink/ink306.xml"/><Relationship Id="rId241" Type="http://schemas.openxmlformats.org/officeDocument/2006/relationships/customXml" Target="../ink/ink125.xml"/><Relationship Id="rId479" Type="http://schemas.openxmlformats.org/officeDocument/2006/relationships/customXml" Target="../ink/ink244.xml"/><Relationship Id="rId686" Type="http://schemas.openxmlformats.org/officeDocument/2006/relationships/image" Target="../media/image351.png"/><Relationship Id="rId36" Type="http://schemas.openxmlformats.org/officeDocument/2006/relationships/image" Target="../media/image27.png"/><Relationship Id="rId339" Type="http://schemas.openxmlformats.org/officeDocument/2006/relationships/customXml" Target="../ink/ink174.xml"/><Relationship Id="rId546" Type="http://schemas.openxmlformats.org/officeDocument/2006/relationships/customXml" Target="../ink/ink278.xml"/><Relationship Id="rId101" Type="http://schemas.openxmlformats.org/officeDocument/2006/relationships/customXml" Target="../ink/ink55.xml"/><Relationship Id="rId185" Type="http://schemas.openxmlformats.org/officeDocument/2006/relationships/customXml" Target="../ink/ink97.xml"/><Relationship Id="rId406" Type="http://schemas.openxmlformats.org/officeDocument/2006/relationships/image" Target="../media/image212.png"/><Relationship Id="rId392" Type="http://schemas.openxmlformats.org/officeDocument/2006/relationships/image" Target="../media/image205.png"/><Relationship Id="rId613" Type="http://schemas.openxmlformats.org/officeDocument/2006/relationships/image" Target="../media/image315.png"/><Relationship Id="rId697" Type="http://schemas.openxmlformats.org/officeDocument/2006/relationships/customXml" Target="../ink/ink354.xml"/><Relationship Id="rId252" Type="http://schemas.openxmlformats.org/officeDocument/2006/relationships/image" Target="../media/image135.png"/><Relationship Id="rId47" Type="http://schemas.openxmlformats.org/officeDocument/2006/relationships/customXml" Target="../ink/ink28.xml"/><Relationship Id="rId112" Type="http://schemas.openxmlformats.org/officeDocument/2006/relationships/image" Target="../media/image65.png"/><Relationship Id="rId557" Type="http://schemas.openxmlformats.org/officeDocument/2006/relationships/image" Target="../media/image287.png"/><Relationship Id="rId196" Type="http://schemas.openxmlformats.org/officeDocument/2006/relationships/image" Target="../media/image107.png"/><Relationship Id="rId417" Type="http://schemas.openxmlformats.org/officeDocument/2006/relationships/customXml" Target="../ink/ink213.xml"/><Relationship Id="rId624" Type="http://schemas.openxmlformats.org/officeDocument/2006/relationships/customXml" Target="../ink/ink317.xml"/><Relationship Id="rId263" Type="http://schemas.openxmlformats.org/officeDocument/2006/relationships/customXml" Target="../ink/ink136.xml"/><Relationship Id="rId470" Type="http://schemas.openxmlformats.org/officeDocument/2006/relationships/image" Target="../media/image244.png"/><Relationship Id="rId58" Type="http://schemas.openxmlformats.org/officeDocument/2006/relationships/image" Target="../media/image38.png"/><Relationship Id="rId123" Type="http://schemas.openxmlformats.org/officeDocument/2006/relationships/customXml" Target="../ink/ink66.xml"/><Relationship Id="rId330" Type="http://schemas.openxmlformats.org/officeDocument/2006/relationships/image" Target="../media/image174.png"/><Relationship Id="rId568" Type="http://schemas.openxmlformats.org/officeDocument/2006/relationships/customXml" Target="../ink/ink289.xml"/><Relationship Id="rId428" Type="http://schemas.openxmlformats.org/officeDocument/2006/relationships/image" Target="../media/image223.png"/><Relationship Id="rId635" Type="http://schemas.openxmlformats.org/officeDocument/2006/relationships/image" Target="../media/image326.png"/><Relationship Id="rId274" Type="http://schemas.openxmlformats.org/officeDocument/2006/relationships/image" Target="../media/image146.png"/><Relationship Id="rId481" Type="http://schemas.openxmlformats.org/officeDocument/2006/relationships/customXml" Target="../ink/ink245.xml"/><Relationship Id="rId702" Type="http://schemas.openxmlformats.org/officeDocument/2006/relationships/image" Target="../media/image359.png"/><Relationship Id="rId69" Type="http://schemas.openxmlformats.org/officeDocument/2006/relationships/customXml" Target="../ink/ink39.xml"/><Relationship Id="rId134" Type="http://schemas.openxmlformats.org/officeDocument/2006/relationships/image" Target="../media/image76.png"/><Relationship Id="rId579" Type="http://schemas.openxmlformats.org/officeDocument/2006/relationships/image" Target="../media/image298.png"/><Relationship Id="rId341" Type="http://schemas.openxmlformats.org/officeDocument/2006/relationships/customXml" Target="../ink/ink175.xml"/><Relationship Id="rId439" Type="http://schemas.openxmlformats.org/officeDocument/2006/relationships/customXml" Target="../ink/ink224.xml"/><Relationship Id="rId646" Type="http://schemas.openxmlformats.org/officeDocument/2006/relationships/customXml" Target="../ink/ink328.xml"/><Relationship Id="rId201" Type="http://schemas.openxmlformats.org/officeDocument/2006/relationships/customXml" Target="../ink/ink105.xml"/><Relationship Id="rId285" Type="http://schemas.openxmlformats.org/officeDocument/2006/relationships/customXml" Target="../ink/ink147.xml"/><Relationship Id="rId506" Type="http://schemas.openxmlformats.org/officeDocument/2006/relationships/image" Target="../media/image262.png"/><Relationship Id="rId492" Type="http://schemas.openxmlformats.org/officeDocument/2006/relationships/image" Target="../media/image255.png"/><Relationship Id="rId713" Type="http://schemas.openxmlformats.org/officeDocument/2006/relationships/customXml" Target="../ink/ink362.xml"/><Relationship Id="rId145" Type="http://schemas.openxmlformats.org/officeDocument/2006/relationships/customXml" Target="../ink/ink77.xml"/><Relationship Id="rId352" Type="http://schemas.openxmlformats.org/officeDocument/2006/relationships/image" Target="../media/image185.png"/><Relationship Id="rId212" Type="http://schemas.openxmlformats.org/officeDocument/2006/relationships/image" Target="../media/image115.png"/><Relationship Id="rId657" Type="http://schemas.openxmlformats.org/officeDocument/2006/relationships/image" Target="../media/image337.png"/><Relationship Id="rId296" Type="http://schemas.openxmlformats.org/officeDocument/2006/relationships/image" Target="../media/image157.png"/><Relationship Id="rId517" Type="http://schemas.openxmlformats.org/officeDocument/2006/relationships/customXml" Target="../ink/ink263.xml"/><Relationship Id="rId724" Type="http://schemas.openxmlformats.org/officeDocument/2006/relationships/image" Target="../media/image370.png"/><Relationship Id="rId60" Type="http://schemas.openxmlformats.org/officeDocument/2006/relationships/image" Target="../media/image39.png"/><Relationship Id="rId156" Type="http://schemas.openxmlformats.org/officeDocument/2006/relationships/image" Target="../media/image87.png"/><Relationship Id="rId363" Type="http://schemas.openxmlformats.org/officeDocument/2006/relationships/customXml" Target="../ink/ink186.xml"/><Relationship Id="rId570" Type="http://schemas.openxmlformats.org/officeDocument/2006/relationships/customXml" Target="../ink/ink290.xml"/><Relationship Id="rId223" Type="http://schemas.openxmlformats.org/officeDocument/2006/relationships/customXml" Target="../ink/ink116.xml"/><Relationship Id="rId430" Type="http://schemas.openxmlformats.org/officeDocument/2006/relationships/image" Target="../media/image224.png"/><Relationship Id="rId668" Type="http://schemas.openxmlformats.org/officeDocument/2006/relationships/customXml" Target="../ink/ink339.xml"/><Relationship Id="rId18" Type="http://schemas.openxmlformats.org/officeDocument/2006/relationships/image" Target="../media/image18.png"/><Relationship Id="rId528" Type="http://schemas.openxmlformats.org/officeDocument/2006/relationships/image" Target="../media/image273.png"/><Relationship Id="rId167" Type="http://schemas.openxmlformats.org/officeDocument/2006/relationships/customXml" Target="../ink/ink88.xml"/><Relationship Id="rId374" Type="http://schemas.openxmlformats.org/officeDocument/2006/relationships/image" Target="../media/image196.png"/><Relationship Id="rId581" Type="http://schemas.openxmlformats.org/officeDocument/2006/relationships/image" Target="../media/image299.png"/><Relationship Id="rId71" Type="http://schemas.openxmlformats.org/officeDocument/2006/relationships/customXml" Target="../ink/ink40.xml"/><Relationship Id="rId234" Type="http://schemas.openxmlformats.org/officeDocument/2006/relationships/image" Target="../media/image126.png"/><Relationship Id="rId679" Type="http://schemas.openxmlformats.org/officeDocument/2006/relationships/image" Target="../media/image348.png"/><Relationship Id="rId2" Type="http://schemas.openxmlformats.org/officeDocument/2006/relationships/customXml" Target="../ink/ink5.xml"/><Relationship Id="rId29" Type="http://schemas.openxmlformats.org/officeDocument/2006/relationships/customXml" Target="../ink/ink19.xml"/><Relationship Id="rId441" Type="http://schemas.openxmlformats.org/officeDocument/2006/relationships/customXml" Target="../ink/ink225.xml"/><Relationship Id="rId539" Type="http://schemas.openxmlformats.org/officeDocument/2006/relationships/customXml" Target="../ink/ink274.xml"/><Relationship Id="rId178" Type="http://schemas.openxmlformats.org/officeDocument/2006/relationships/image" Target="../media/image98.png"/><Relationship Id="rId301" Type="http://schemas.openxmlformats.org/officeDocument/2006/relationships/customXml" Target="../ink/ink155.xml"/><Relationship Id="rId82" Type="http://schemas.openxmlformats.org/officeDocument/2006/relationships/image" Target="../media/image50.png"/><Relationship Id="rId385" Type="http://schemas.openxmlformats.org/officeDocument/2006/relationships/customXml" Target="../ink/ink197.xml"/><Relationship Id="rId592" Type="http://schemas.openxmlformats.org/officeDocument/2006/relationships/customXml" Target="../ink/ink301.xml"/><Relationship Id="rId606" Type="http://schemas.openxmlformats.org/officeDocument/2006/relationships/customXml" Target="../ink/ink308.xml"/><Relationship Id="rId245" Type="http://schemas.openxmlformats.org/officeDocument/2006/relationships/customXml" Target="../ink/ink127.xml"/><Relationship Id="rId452" Type="http://schemas.openxmlformats.org/officeDocument/2006/relationships/image" Target="../media/image235.png"/><Relationship Id="rId105" Type="http://schemas.openxmlformats.org/officeDocument/2006/relationships/customXml" Target="../ink/ink57.xml"/><Relationship Id="rId312" Type="http://schemas.openxmlformats.org/officeDocument/2006/relationships/image" Target="../media/image165.png"/><Relationship Id="rId51" Type="http://schemas.openxmlformats.org/officeDocument/2006/relationships/customXml" Target="../ink/ink30.xml"/><Relationship Id="rId93" Type="http://schemas.openxmlformats.org/officeDocument/2006/relationships/customXml" Target="../ink/ink51.xml"/><Relationship Id="rId189" Type="http://schemas.openxmlformats.org/officeDocument/2006/relationships/customXml" Target="../ink/ink99.xml"/><Relationship Id="rId396" Type="http://schemas.openxmlformats.org/officeDocument/2006/relationships/image" Target="../media/image207.png"/><Relationship Id="rId561" Type="http://schemas.openxmlformats.org/officeDocument/2006/relationships/image" Target="../media/image289.png"/><Relationship Id="rId617" Type="http://schemas.openxmlformats.org/officeDocument/2006/relationships/image" Target="../media/image317.png"/><Relationship Id="rId659" Type="http://schemas.openxmlformats.org/officeDocument/2006/relationships/image" Target="../media/image338.png"/><Relationship Id="rId214" Type="http://schemas.openxmlformats.org/officeDocument/2006/relationships/image" Target="../media/image116.png"/><Relationship Id="rId256" Type="http://schemas.openxmlformats.org/officeDocument/2006/relationships/image" Target="../media/image137.png"/><Relationship Id="rId298" Type="http://schemas.openxmlformats.org/officeDocument/2006/relationships/image" Target="../media/image158.png"/><Relationship Id="rId421" Type="http://schemas.openxmlformats.org/officeDocument/2006/relationships/customXml" Target="../ink/ink215.xml"/><Relationship Id="rId463" Type="http://schemas.openxmlformats.org/officeDocument/2006/relationships/customXml" Target="../ink/ink236.xml"/><Relationship Id="rId519" Type="http://schemas.openxmlformats.org/officeDocument/2006/relationships/customXml" Target="../ink/ink264.xml"/><Relationship Id="rId670" Type="http://schemas.openxmlformats.org/officeDocument/2006/relationships/customXml" Target="../ink/ink340.xml"/><Relationship Id="rId116" Type="http://schemas.openxmlformats.org/officeDocument/2006/relationships/image" Target="../media/image67.png"/><Relationship Id="rId158" Type="http://schemas.openxmlformats.org/officeDocument/2006/relationships/image" Target="../media/image88.png"/><Relationship Id="rId323" Type="http://schemas.openxmlformats.org/officeDocument/2006/relationships/customXml" Target="../ink/ink166.xml"/><Relationship Id="rId530" Type="http://schemas.openxmlformats.org/officeDocument/2006/relationships/image" Target="../media/image274.png"/><Relationship Id="rId726" Type="http://schemas.openxmlformats.org/officeDocument/2006/relationships/image" Target="../media/image371.png"/><Relationship Id="rId20" Type="http://schemas.openxmlformats.org/officeDocument/2006/relationships/image" Target="../media/image19.png"/><Relationship Id="rId62" Type="http://schemas.openxmlformats.org/officeDocument/2006/relationships/image" Target="../media/image40.png"/><Relationship Id="rId365" Type="http://schemas.openxmlformats.org/officeDocument/2006/relationships/customXml" Target="../ink/ink187.xml"/><Relationship Id="rId572" Type="http://schemas.openxmlformats.org/officeDocument/2006/relationships/customXml" Target="../ink/ink291.xml"/><Relationship Id="rId628" Type="http://schemas.openxmlformats.org/officeDocument/2006/relationships/customXml" Target="../ink/ink319.xml"/><Relationship Id="rId225" Type="http://schemas.openxmlformats.org/officeDocument/2006/relationships/customXml" Target="../ink/ink117.xml"/><Relationship Id="rId267" Type="http://schemas.openxmlformats.org/officeDocument/2006/relationships/customXml" Target="../ink/ink138.xml"/><Relationship Id="rId432" Type="http://schemas.openxmlformats.org/officeDocument/2006/relationships/image" Target="../media/image225.png"/><Relationship Id="rId474" Type="http://schemas.openxmlformats.org/officeDocument/2006/relationships/image" Target="../media/image246.png"/><Relationship Id="rId127" Type="http://schemas.openxmlformats.org/officeDocument/2006/relationships/customXml" Target="../ink/ink68.xml"/><Relationship Id="rId681" Type="http://schemas.openxmlformats.org/officeDocument/2006/relationships/image" Target="../media/image349.png"/><Relationship Id="rId31" Type="http://schemas.openxmlformats.org/officeDocument/2006/relationships/customXml" Target="../ink/ink20.xml"/><Relationship Id="rId73" Type="http://schemas.openxmlformats.org/officeDocument/2006/relationships/customXml" Target="../ink/ink41.xml"/><Relationship Id="rId169" Type="http://schemas.openxmlformats.org/officeDocument/2006/relationships/customXml" Target="../ink/ink89.xml"/><Relationship Id="rId334" Type="http://schemas.openxmlformats.org/officeDocument/2006/relationships/image" Target="../media/image176.png"/><Relationship Id="rId376" Type="http://schemas.openxmlformats.org/officeDocument/2006/relationships/image" Target="../media/image197.png"/><Relationship Id="rId541" Type="http://schemas.openxmlformats.org/officeDocument/2006/relationships/customXml" Target="../ink/ink275.xml"/><Relationship Id="rId583" Type="http://schemas.openxmlformats.org/officeDocument/2006/relationships/image" Target="../media/image300.png"/><Relationship Id="rId639" Type="http://schemas.openxmlformats.org/officeDocument/2006/relationships/image" Target="../media/image328.png"/><Relationship Id="rId4" Type="http://schemas.openxmlformats.org/officeDocument/2006/relationships/customXml" Target="../ink/ink6.xml"/><Relationship Id="rId180" Type="http://schemas.openxmlformats.org/officeDocument/2006/relationships/image" Target="../media/image99.png"/><Relationship Id="rId236" Type="http://schemas.openxmlformats.org/officeDocument/2006/relationships/image" Target="../media/image127.png"/><Relationship Id="rId278" Type="http://schemas.openxmlformats.org/officeDocument/2006/relationships/image" Target="../media/image148.png"/><Relationship Id="rId401" Type="http://schemas.openxmlformats.org/officeDocument/2006/relationships/customXml" Target="../ink/ink205.xml"/><Relationship Id="rId443" Type="http://schemas.openxmlformats.org/officeDocument/2006/relationships/customXml" Target="../ink/ink226.xml"/><Relationship Id="rId650" Type="http://schemas.openxmlformats.org/officeDocument/2006/relationships/customXml" Target="../ink/ink330.xml"/><Relationship Id="rId303" Type="http://schemas.openxmlformats.org/officeDocument/2006/relationships/customXml" Target="../ink/ink156.xml"/><Relationship Id="rId485" Type="http://schemas.openxmlformats.org/officeDocument/2006/relationships/customXml" Target="../ink/ink247.xml"/><Relationship Id="rId692" Type="http://schemas.openxmlformats.org/officeDocument/2006/relationships/image" Target="../media/image354.png"/><Relationship Id="rId706" Type="http://schemas.openxmlformats.org/officeDocument/2006/relationships/image" Target="../media/image361.png"/><Relationship Id="rId42" Type="http://schemas.openxmlformats.org/officeDocument/2006/relationships/image" Target="../media/image30.png"/><Relationship Id="rId84" Type="http://schemas.openxmlformats.org/officeDocument/2006/relationships/image" Target="../media/image51.png"/><Relationship Id="rId138" Type="http://schemas.openxmlformats.org/officeDocument/2006/relationships/image" Target="../media/image78.png"/><Relationship Id="rId345" Type="http://schemas.openxmlformats.org/officeDocument/2006/relationships/customXml" Target="../ink/ink177.xml"/><Relationship Id="rId387" Type="http://schemas.openxmlformats.org/officeDocument/2006/relationships/customXml" Target="../ink/ink198.xml"/><Relationship Id="rId510" Type="http://schemas.openxmlformats.org/officeDocument/2006/relationships/image" Target="../media/image264.png"/><Relationship Id="rId552" Type="http://schemas.openxmlformats.org/officeDocument/2006/relationships/customXml" Target="../ink/ink281.xml"/><Relationship Id="rId594" Type="http://schemas.openxmlformats.org/officeDocument/2006/relationships/customXml" Target="../ink/ink302.xml"/><Relationship Id="rId608" Type="http://schemas.openxmlformats.org/officeDocument/2006/relationships/customXml" Target="../ink/ink309.xml"/><Relationship Id="rId191" Type="http://schemas.openxmlformats.org/officeDocument/2006/relationships/customXml" Target="../ink/ink100.xml"/><Relationship Id="rId205" Type="http://schemas.openxmlformats.org/officeDocument/2006/relationships/customXml" Target="../ink/ink107.xml"/><Relationship Id="rId247" Type="http://schemas.openxmlformats.org/officeDocument/2006/relationships/customXml" Target="../ink/ink128.xml"/><Relationship Id="rId412" Type="http://schemas.openxmlformats.org/officeDocument/2006/relationships/image" Target="../media/image215.png"/><Relationship Id="rId107" Type="http://schemas.openxmlformats.org/officeDocument/2006/relationships/customXml" Target="../ink/ink58.xml"/><Relationship Id="rId289" Type="http://schemas.openxmlformats.org/officeDocument/2006/relationships/customXml" Target="../ink/ink149.xml"/><Relationship Id="rId454" Type="http://schemas.openxmlformats.org/officeDocument/2006/relationships/image" Target="../media/image236.png"/><Relationship Id="rId496" Type="http://schemas.openxmlformats.org/officeDocument/2006/relationships/image" Target="../media/image257.png"/><Relationship Id="rId661" Type="http://schemas.openxmlformats.org/officeDocument/2006/relationships/image" Target="../media/image339.png"/><Relationship Id="rId717" Type="http://schemas.openxmlformats.org/officeDocument/2006/relationships/customXml" Target="../ink/ink364.xml"/><Relationship Id="rId11" Type="http://schemas.openxmlformats.org/officeDocument/2006/relationships/image" Target="../media/image15.png"/><Relationship Id="rId53" Type="http://schemas.openxmlformats.org/officeDocument/2006/relationships/customXml" Target="../ink/ink31.xml"/><Relationship Id="rId149" Type="http://schemas.openxmlformats.org/officeDocument/2006/relationships/customXml" Target="../ink/ink79.xml"/><Relationship Id="rId314" Type="http://schemas.openxmlformats.org/officeDocument/2006/relationships/image" Target="../media/image166.png"/><Relationship Id="rId356" Type="http://schemas.openxmlformats.org/officeDocument/2006/relationships/image" Target="../media/image187.png"/><Relationship Id="rId398" Type="http://schemas.openxmlformats.org/officeDocument/2006/relationships/image" Target="../media/image208.png"/><Relationship Id="rId521" Type="http://schemas.openxmlformats.org/officeDocument/2006/relationships/customXml" Target="../ink/ink265.xml"/><Relationship Id="rId563" Type="http://schemas.openxmlformats.org/officeDocument/2006/relationships/image" Target="../media/image290.png"/><Relationship Id="rId619" Type="http://schemas.openxmlformats.org/officeDocument/2006/relationships/image" Target="../media/image318.png"/><Relationship Id="rId95" Type="http://schemas.openxmlformats.org/officeDocument/2006/relationships/customXml" Target="../ink/ink52.xml"/><Relationship Id="rId160" Type="http://schemas.openxmlformats.org/officeDocument/2006/relationships/image" Target="../media/image89.png"/><Relationship Id="rId216" Type="http://schemas.openxmlformats.org/officeDocument/2006/relationships/image" Target="../media/image117.png"/><Relationship Id="rId423" Type="http://schemas.openxmlformats.org/officeDocument/2006/relationships/customXml" Target="../ink/ink216.xml"/><Relationship Id="rId258" Type="http://schemas.openxmlformats.org/officeDocument/2006/relationships/image" Target="../media/image138.png"/><Relationship Id="rId465" Type="http://schemas.openxmlformats.org/officeDocument/2006/relationships/customXml" Target="../ink/ink237.xml"/><Relationship Id="rId630" Type="http://schemas.openxmlformats.org/officeDocument/2006/relationships/customXml" Target="../ink/ink320.xml"/><Relationship Id="rId672" Type="http://schemas.openxmlformats.org/officeDocument/2006/relationships/customXml" Target="../ink/ink341.xml"/><Relationship Id="rId728" Type="http://schemas.openxmlformats.org/officeDocument/2006/relationships/image" Target="../media/image372.png"/><Relationship Id="rId22" Type="http://schemas.openxmlformats.org/officeDocument/2006/relationships/image" Target="../media/image20.png"/><Relationship Id="rId64" Type="http://schemas.openxmlformats.org/officeDocument/2006/relationships/image" Target="../media/image41.png"/><Relationship Id="rId118" Type="http://schemas.openxmlformats.org/officeDocument/2006/relationships/image" Target="../media/image68.png"/><Relationship Id="rId325" Type="http://schemas.openxmlformats.org/officeDocument/2006/relationships/customXml" Target="../ink/ink167.xml"/><Relationship Id="rId367" Type="http://schemas.openxmlformats.org/officeDocument/2006/relationships/customXml" Target="../ink/ink188.xml"/><Relationship Id="rId532" Type="http://schemas.openxmlformats.org/officeDocument/2006/relationships/image" Target="../media/image275.png"/><Relationship Id="rId574" Type="http://schemas.openxmlformats.org/officeDocument/2006/relationships/customXml" Target="../ink/ink292.xml"/><Relationship Id="rId171" Type="http://schemas.openxmlformats.org/officeDocument/2006/relationships/customXml" Target="../ink/ink90.xml"/><Relationship Id="rId227" Type="http://schemas.openxmlformats.org/officeDocument/2006/relationships/customXml" Target="../ink/ink118.xml"/><Relationship Id="rId269" Type="http://schemas.openxmlformats.org/officeDocument/2006/relationships/customXml" Target="../ink/ink139.xml"/><Relationship Id="rId434" Type="http://schemas.openxmlformats.org/officeDocument/2006/relationships/image" Target="../media/image226.png"/><Relationship Id="rId476" Type="http://schemas.openxmlformats.org/officeDocument/2006/relationships/image" Target="../media/image247.png"/><Relationship Id="rId641" Type="http://schemas.openxmlformats.org/officeDocument/2006/relationships/image" Target="../media/image329.png"/><Relationship Id="rId683" Type="http://schemas.openxmlformats.org/officeDocument/2006/relationships/customXml" Target="../ink/ink347.xml"/><Relationship Id="rId33" Type="http://schemas.openxmlformats.org/officeDocument/2006/relationships/customXml" Target="../ink/ink21.xml"/><Relationship Id="rId129" Type="http://schemas.openxmlformats.org/officeDocument/2006/relationships/customXml" Target="../ink/ink69.xml"/><Relationship Id="rId280" Type="http://schemas.openxmlformats.org/officeDocument/2006/relationships/image" Target="../media/image149.png"/><Relationship Id="rId336" Type="http://schemas.openxmlformats.org/officeDocument/2006/relationships/image" Target="../media/image177.png"/><Relationship Id="rId501" Type="http://schemas.openxmlformats.org/officeDocument/2006/relationships/customXml" Target="../ink/ink255.xml"/><Relationship Id="rId543" Type="http://schemas.openxmlformats.org/officeDocument/2006/relationships/image" Target="../media/image280.png"/><Relationship Id="rId75" Type="http://schemas.openxmlformats.org/officeDocument/2006/relationships/customXml" Target="../ink/ink42.xml"/><Relationship Id="rId140" Type="http://schemas.openxmlformats.org/officeDocument/2006/relationships/image" Target="../media/image79.png"/><Relationship Id="rId182" Type="http://schemas.openxmlformats.org/officeDocument/2006/relationships/image" Target="../media/image100.png"/><Relationship Id="rId378" Type="http://schemas.openxmlformats.org/officeDocument/2006/relationships/image" Target="../media/image198.png"/><Relationship Id="rId403" Type="http://schemas.openxmlformats.org/officeDocument/2006/relationships/customXml" Target="../ink/ink206.xml"/><Relationship Id="rId585" Type="http://schemas.openxmlformats.org/officeDocument/2006/relationships/image" Target="../media/image301.png"/><Relationship Id="rId6" Type="http://schemas.openxmlformats.org/officeDocument/2006/relationships/customXml" Target="../ink/ink7.xml"/><Relationship Id="rId238" Type="http://schemas.openxmlformats.org/officeDocument/2006/relationships/image" Target="../media/image128.png"/><Relationship Id="rId445" Type="http://schemas.openxmlformats.org/officeDocument/2006/relationships/customXml" Target="../ink/ink227.xml"/><Relationship Id="rId487" Type="http://schemas.openxmlformats.org/officeDocument/2006/relationships/customXml" Target="../ink/ink248.xml"/><Relationship Id="rId610" Type="http://schemas.openxmlformats.org/officeDocument/2006/relationships/customXml" Target="../ink/ink310.xml"/><Relationship Id="rId652" Type="http://schemas.openxmlformats.org/officeDocument/2006/relationships/customXml" Target="../ink/ink331.xml"/><Relationship Id="rId694" Type="http://schemas.openxmlformats.org/officeDocument/2006/relationships/image" Target="../media/image355.png"/><Relationship Id="rId708" Type="http://schemas.openxmlformats.org/officeDocument/2006/relationships/image" Target="../media/image362.png"/><Relationship Id="rId291" Type="http://schemas.openxmlformats.org/officeDocument/2006/relationships/customXml" Target="../ink/ink150.xml"/><Relationship Id="rId305" Type="http://schemas.openxmlformats.org/officeDocument/2006/relationships/customXml" Target="../ink/ink157.xml"/><Relationship Id="rId347" Type="http://schemas.openxmlformats.org/officeDocument/2006/relationships/customXml" Target="../ink/ink178.xml"/><Relationship Id="rId512" Type="http://schemas.openxmlformats.org/officeDocument/2006/relationships/image" Target="../media/image265.png"/><Relationship Id="rId44" Type="http://schemas.openxmlformats.org/officeDocument/2006/relationships/image" Target="../media/image31.png"/><Relationship Id="rId86" Type="http://schemas.openxmlformats.org/officeDocument/2006/relationships/image" Target="../media/image52.png"/><Relationship Id="rId151" Type="http://schemas.openxmlformats.org/officeDocument/2006/relationships/customXml" Target="../ink/ink80.xml"/><Relationship Id="rId389" Type="http://schemas.openxmlformats.org/officeDocument/2006/relationships/customXml" Target="../ink/ink199.xml"/><Relationship Id="rId554" Type="http://schemas.openxmlformats.org/officeDocument/2006/relationships/customXml" Target="../ink/ink282.xml"/><Relationship Id="rId596" Type="http://schemas.openxmlformats.org/officeDocument/2006/relationships/customXml" Target="../ink/ink303.xml"/><Relationship Id="rId193" Type="http://schemas.openxmlformats.org/officeDocument/2006/relationships/customXml" Target="../ink/ink101.xml"/><Relationship Id="rId207" Type="http://schemas.openxmlformats.org/officeDocument/2006/relationships/customXml" Target="../ink/ink108.xml"/><Relationship Id="rId249" Type="http://schemas.openxmlformats.org/officeDocument/2006/relationships/customXml" Target="../ink/ink129.xml"/><Relationship Id="rId414" Type="http://schemas.openxmlformats.org/officeDocument/2006/relationships/image" Target="../media/image216.png"/><Relationship Id="rId456" Type="http://schemas.openxmlformats.org/officeDocument/2006/relationships/image" Target="../media/image237.png"/><Relationship Id="rId498" Type="http://schemas.openxmlformats.org/officeDocument/2006/relationships/image" Target="../media/image258.png"/><Relationship Id="rId621" Type="http://schemas.openxmlformats.org/officeDocument/2006/relationships/image" Target="../media/image319.png"/><Relationship Id="rId663" Type="http://schemas.openxmlformats.org/officeDocument/2006/relationships/image" Target="../media/image340.png"/><Relationship Id="rId13" Type="http://schemas.openxmlformats.org/officeDocument/2006/relationships/image" Target="../media/image16.png"/><Relationship Id="rId109" Type="http://schemas.openxmlformats.org/officeDocument/2006/relationships/customXml" Target="../ink/ink59.xml"/><Relationship Id="rId260" Type="http://schemas.openxmlformats.org/officeDocument/2006/relationships/image" Target="../media/image139.png"/><Relationship Id="rId316" Type="http://schemas.openxmlformats.org/officeDocument/2006/relationships/image" Target="../media/image167.png"/><Relationship Id="rId523" Type="http://schemas.openxmlformats.org/officeDocument/2006/relationships/customXml" Target="../ink/ink266.xml"/><Relationship Id="rId719" Type="http://schemas.openxmlformats.org/officeDocument/2006/relationships/customXml" Target="../ink/ink365.xml"/><Relationship Id="rId55" Type="http://schemas.openxmlformats.org/officeDocument/2006/relationships/customXml" Target="../ink/ink32.xml"/><Relationship Id="rId97" Type="http://schemas.openxmlformats.org/officeDocument/2006/relationships/customXml" Target="../ink/ink53.xml"/><Relationship Id="rId120" Type="http://schemas.openxmlformats.org/officeDocument/2006/relationships/image" Target="../media/image69.png"/><Relationship Id="rId358" Type="http://schemas.openxmlformats.org/officeDocument/2006/relationships/image" Target="../media/image188.png"/><Relationship Id="rId565" Type="http://schemas.openxmlformats.org/officeDocument/2006/relationships/image" Target="../media/image291.png"/><Relationship Id="rId730" Type="http://schemas.openxmlformats.org/officeDocument/2006/relationships/image" Target="../media/image373.png"/><Relationship Id="rId162" Type="http://schemas.openxmlformats.org/officeDocument/2006/relationships/image" Target="../media/image90.png"/><Relationship Id="rId218" Type="http://schemas.openxmlformats.org/officeDocument/2006/relationships/image" Target="../media/image118.png"/><Relationship Id="rId425" Type="http://schemas.openxmlformats.org/officeDocument/2006/relationships/customXml" Target="../ink/ink217.xml"/><Relationship Id="rId467" Type="http://schemas.openxmlformats.org/officeDocument/2006/relationships/customXml" Target="../ink/ink238.xml"/><Relationship Id="rId632" Type="http://schemas.openxmlformats.org/officeDocument/2006/relationships/customXml" Target="../ink/ink321.xml"/><Relationship Id="rId271" Type="http://schemas.openxmlformats.org/officeDocument/2006/relationships/customXml" Target="../ink/ink140.xml"/><Relationship Id="rId674" Type="http://schemas.openxmlformats.org/officeDocument/2006/relationships/customXml" Target="../ink/ink342.xml"/><Relationship Id="rId24" Type="http://schemas.openxmlformats.org/officeDocument/2006/relationships/image" Target="../media/image21.png"/><Relationship Id="rId66" Type="http://schemas.openxmlformats.org/officeDocument/2006/relationships/image" Target="../media/image42.png"/><Relationship Id="rId131" Type="http://schemas.openxmlformats.org/officeDocument/2006/relationships/customXml" Target="../ink/ink70.xml"/><Relationship Id="rId327" Type="http://schemas.openxmlformats.org/officeDocument/2006/relationships/customXml" Target="../ink/ink168.xml"/><Relationship Id="rId369" Type="http://schemas.openxmlformats.org/officeDocument/2006/relationships/customXml" Target="../ink/ink189.xml"/><Relationship Id="rId534" Type="http://schemas.openxmlformats.org/officeDocument/2006/relationships/image" Target="../media/image276.png"/><Relationship Id="rId576" Type="http://schemas.openxmlformats.org/officeDocument/2006/relationships/customXml" Target="../ink/ink293.xml"/><Relationship Id="rId173" Type="http://schemas.openxmlformats.org/officeDocument/2006/relationships/customXml" Target="../ink/ink91.xml"/><Relationship Id="rId229" Type="http://schemas.openxmlformats.org/officeDocument/2006/relationships/customXml" Target="../ink/ink119.xml"/><Relationship Id="rId380" Type="http://schemas.openxmlformats.org/officeDocument/2006/relationships/image" Target="../media/image199.png"/><Relationship Id="rId436" Type="http://schemas.openxmlformats.org/officeDocument/2006/relationships/image" Target="../media/image227.png"/><Relationship Id="rId601" Type="http://schemas.openxmlformats.org/officeDocument/2006/relationships/image" Target="../media/image309.png"/><Relationship Id="rId643" Type="http://schemas.openxmlformats.org/officeDocument/2006/relationships/image" Target="../media/image330.png"/><Relationship Id="rId240" Type="http://schemas.openxmlformats.org/officeDocument/2006/relationships/image" Target="../media/image129.png"/><Relationship Id="rId478" Type="http://schemas.openxmlformats.org/officeDocument/2006/relationships/image" Target="../media/image248.png"/><Relationship Id="rId685" Type="http://schemas.openxmlformats.org/officeDocument/2006/relationships/customXml" Target="../ink/ink348.xml"/><Relationship Id="rId35" Type="http://schemas.openxmlformats.org/officeDocument/2006/relationships/customXml" Target="../ink/ink22.xml"/><Relationship Id="rId77" Type="http://schemas.openxmlformats.org/officeDocument/2006/relationships/customXml" Target="../ink/ink43.xml"/><Relationship Id="rId100" Type="http://schemas.openxmlformats.org/officeDocument/2006/relationships/image" Target="../media/image59.png"/><Relationship Id="rId282" Type="http://schemas.openxmlformats.org/officeDocument/2006/relationships/image" Target="../media/image150.png"/><Relationship Id="rId338" Type="http://schemas.openxmlformats.org/officeDocument/2006/relationships/image" Target="../media/image178.png"/><Relationship Id="rId503" Type="http://schemas.openxmlformats.org/officeDocument/2006/relationships/customXml" Target="../ink/ink256.xml"/><Relationship Id="rId545" Type="http://schemas.openxmlformats.org/officeDocument/2006/relationships/image" Target="../media/image281.png"/><Relationship Id="rId587" Type="http://schemas.openxmlformats.org/officeDocument/2006/relationships/image" Target="../media/image302.png"/><Relationship Id="rId710" Type="http://schemas.openxmlformats.org/officeDocument/2006/relationships/image" Target="../media/image363.png"/><Relationship Id="rId8" Type="http://schemas.openxmlformats.org/officeDocument/2006/relationships/customXml" Target="../ink/ink8.xml"/><Relationship Id="rId142" Type="http://schemas.openxmlformats.org/officeDocument/2006/relationships/image" Target="../media/image80.png"/><Relationship Id="rId184" Type="http://schemas.openxmlformats.org/officeDocument/2006/relationships/image" Target="../media/image101.png"/><Relationship Id="rId391" Type="http://schemas.openxmlformats.org/officeDocument/2006/relationships/customXml" Target="../ink/ink200.xml"/><Relationship Id="rId405" Type="http://schemas.openxmlformats.org/officeDocument/2006/relationships/customXml" Target="../ink/ink207.xml"/><Relationship Id="rId447" Type="http://schemas.openxmlformats.org/officeDocument/2006/relationships/customXml" Target="../ink/ink228.xml"/><Relationship Id="rId612" Type="http://schemas.openxmlformats.org/officeDocument/2006/relationships/customXml" Target="../ink/ink311.xml"/><Relationship Id="rId251" Type="http://schemas.openxmlformats.org/officeDocument/2006/relationships/customXml" Target="../ink/ink130.xml"/><Relationship Id="rId489" Type="http://schemas.openxmlformats.org/officeDocument/2006/relationships/customXml" Target="../ink/ink249.xml"/><Relationship Id="rId654" Type="http://schemas.openxmlformats.org/officeDocument/2006/relationships/customXml" Target="../ink/ink332.xml"/><Relationship Id="rId696" Type="http://schemas.openxmlformats.org/officeDocument/2006/relationships/image" Target="../media/image356.png"/><Relationship Id="rId46" Type="http://schemas.openxmlformats.org/officeDocument/2006/relationships/image" Target="../media/image32.png"/><Relationship Id="rId293" Type="http://schemas.openxmlformats.org/officeDocument/2006/relationships/customXml" Target="../ink/ink151.xml"/><Relationship Id="rId307" Type="http://schemas.openxmlformats.org/officeDocument/2006/relationships/customXml" Target="../ink/ink158.xml"/><Relationship Id="rId349" Type="http://schemas.openxmlformats.org/officeDocument/2006/relationships/customXml" Target="../ink/ink179.xml"/><Relationship Id="rId514" Type="http://schemas.openxmlformats.org/officeDocument/2006/relationships/image" Target="../media/image266.png"/><Relationship Id="rId556" Type="http://schemas.openxmlformats.org/officeDocument/2006/relationships/customXml" Target="../ink/ink283.xml"/><Relationship Id="rId721" Type="http://schemas.openxmlformats.org/officeDocument/2006/relationships/customXml" Target="../ink/ink366.xml"/><Relationship Id="rId88" Type="http://schemas.openxmlformats.org/officeDocument/2006/relationships/image" Target="../media/image53.png"/><Relationship Id="rId111" Type="http://schemas.openxmlformats.org/officeDocument/2006/relationships/customXml" Target="../ink/ink60.xml"/><Relationship Id="rId153" Type="http://schemas.openxmlformats.org/officeDocument/2006/relationships/customXml" Target="../ink/ink81.xml"/><Relationship Id="rId195" Type="http://schemas.openxmlformats.org/officeDocument/2006/relationships/customXml" Target="../ink/ink102.xml"/><Relationship Id="rId209" Type="http://schemas.openxmlformats.org/officeDocument/2006/relationships/customXml" Target="../ink/ink109.xml"/><Relationship Id="rId360" Type="http://schemas.openxmlformats.org/officeDocument/2006/relationships/image" Target="../media/image189.png"/><Relationship Id="rId416" Type="http://schemas.openxmlformats.org/officeDocument/2006/relationships/image" Target="../media/image217.png"/><Relationship Id="rId598" Type="http://schemas.openxmlformats.org/officeDocument/2006/relationships/customXml" Target="../ink/ink304.xml"/><Relationship Id="rId220" Type="http://schemas.openxmlformats.org/officeDocument/2006/relationships/image" Target="../media/image119.png"/><Relationship Id="rId458" Type="http://schemas.openxmlformats.org/officeDocument/2006/relationships/image" Target="../media/image238.png"/><Relationship Id="rId623" Type="http://schemas.openxmlformats.org/officeDocument/2006/relationships/image" Target="../media/image320.png"/><Relationship Id="rId665" Type="http://schemas.openxmlformats.org/officeDocument/2006/relationships/image" Target="../media/image341.png"/><Relationship Id="rId15" Type="http://schemas.openxmlformats.org/officeDocument/2006/relationships/image" Target="../media/image17.png"/><Relationship Id="rId57" Type="http://schemas.openxmlformats.org/officeDocument/2006/relationships/customXml" Target="../ink/ink33.xml"/><Relationship Id="rId262" Type="http://schemas.openxmlformats.org/officeDocument/2006/relationships/image" Target="../media/image140.png"/><Relationship Id="rId318" Type="http://schemas.openxmlformats.org/officeDocument/2006/relationships/image" Target="../media/image168.png"/><Relationship Id="rId525" Type="http://schemas.openxmlformats.org/officeDocument/2006/relationships/customXml" Target="../ink/ink267.xml"/><Relationship Id="rId567" Type="http://schemas.openxmlformats.org/officeDocument/2006/relationships/image" Target="../media/image292.png"/><Relationship Id="rId732" Type="http://schemas.openxmlformats.org/officeDocument/2006/relationships/image" Target="../media/image374.png"/><Relationship Id="rId99" Type="http://schemas.openxmlformats.org/officeDocument/2006/relationships/customXml" Target="../ink/ink54.xml"/><Relationship Id="rId122" Type="http://schemas.openxmlformats.org/officeDocument/2006/relationships/image" Target="../media/image70.png"/><Relationship Id="rId164" Type="http://schemas.openxmlformats.org/officeDocument/2006/relationships/image" Target="../media/image91.png"/><Relationship Id="rId371" Type="http://schemas.openxmlformats.org/officeDocument/2006/relationships/customXml" Target="../ink/ink190.xml"/><Relationship Id="rId427" Type="http://schemas.openxmlformats.org/officeDocument/2006/relationships/customXml" Target="../ink/ink218.xml"/><Relationship Id="rId469" Type="http://schemas.openxmlformats.org/officeDocument/2006/relationships/customXml" Target="../ink/ink239.xml"/><Relationship Id="rId634" Type="http://schemas.openxmlformats.org/officeDocument/2006/relationships/customXml" Target="../ink/ink322.xml"/><Relationship Id="rId676" Type="http://schemas.openxmlformats.org/officeDocument/2006/relationships/customXml" Target="../ink/ink343.xml"/><Relationship Id="rId26" Type="http://schemas.openxmlformats.org/officeDocument/2006/relationships/image" Target="../media/image22.png"/><Relationship Id="rId231" Type="http://schemas.openxmlformats.org/officeDocument/2006/relationships/customXml" Target="../ink/ink120.xml"/><Relationship Id="rId273" Type="http://schemas.openxmlformats.org/officeDocument/2006/relationships/customXml" Target="../ink/ink141.xml"/><Relationship Id="rId329" Type="http://schemas.openxmlformats.org/officeDocument/2006/relationships/customXml" Target="../ink/ink169.xml"/><Relationship Id="rId480" Type="http://schemas.openxmlformats.org/officeDocument/2006/relationships/image" Target="../media/image249.png"/><Relationship Id="rId536" Type="http://schemas.openxmlformats.org/officeDocument/2006/relationships/image" Target="../media/image277.png"/><Relationship Id="rId701" Type="http://schemas.openxmlformats.org/officeDocument/2006/relationships/customXml" Target="../ink/ink356.xml"/><Relationship Id="rId68" Type="http://schemas.openxmlformats.org/officeDocument/2006/relationships/image" Target="../media/image43.png"/><Relationship Id="rId133" Type="http://schemas.openxmlformats.org/officeDocument/2006/relationships/customXml" Target="../ink/ink71.xml"/><Relationship Id="rId175" Type="http://schemas.openxmlformats.org/officeDocument/2006/relationships/customXml" Target="../ink/ink92.xml"/><Relationship Id="rId340" Type="http://schemas.openxmlformats.org/officeDocument/2006/relationships/image" Target="../media/image179.png"/><Relationship Id="rId578" Type="http://schemas.openxmlformats.org/officeDocument/2006/relationships/customXml" Target="../ink/ink294.xml"/><Relationship Id="rId200" Type="http://schemas.openxmlformats.org/officeDocument/2006/relationships/image" Target="../media/image109.png"/><Relationship Id="rId382" Type="http://schemas.openxmlformats.org/officeDocument/2006/relationships/image" Target="../media/image200.png"/><Relationship Id="rId438" Type="http://schemas.openxmlformats.org/officeDocument/2006/relationships/image" Target="../media/image228.png"/><Relationship Id="rId603" Type="http://schemas.openxmlformats.org/officeDocument/2006/relationships/image" Target="../media/image310.png"/><Relationship Id="rId645" Type="http://schemas.openxmlformats.org/officeDocument/2006/relationships/image" Target="../media/image331.png"/><Relationship Id="rId687" Type="http://schemas.openxmlformats.org/officeDocument/2006/relationships/customXml" Target="../ink/ink349.xml"/><Relationship Id="rId242" Type="http://schemas.openxmlformats.org/officeDocument/2006/relationships/image" Target="../media/image130.png"/><Relationship Id="rId284" Type="http://schemas.openxmlformats.org/officeDocument/2006/relationships/image" Target="../media/image151.png"/><Relationship Id="rId491" Type="http://schemas.openxmlformats.org/officeDocument/2006/relationships/customXml" Target="../ink/ink250.xml"/><Relationship Id="rId505" Type="http://schemas.openxmlformats.org/officeDocument/2006/relationships/customXml" Target="../ink/ink257.xml"/><Relationship Id="rId712" Type="http://schemas.openxmlformats.org/officeDocument/2006/relationships/image" Target="../media/image364.png"/><Relationship Id="rId37" Type="http://schemas.openxmlformats.org/officeDocument/2006/relationships/customXml" Target="../ink/ink23.xml"/><Relationship Id="rId79" Type="http://schemas.openxmlformats.org/officeDocument/2006/relationships/customXml" Target="../ink/ink44.xml"/><Relationship Id="rId102" Type="http://schemas.openxmlformats.org/officeDocument/2006/relationships/image" Target="../media/image60.png"/><Relationship Id="rId144" Type="http://schemas.openxmlformats.org/officeDocument/2006/relationships/image" Target="../media/image81.png"/><Relationship Id="rId547" Type="http://schemas.openxmlformats.org/officeDocument/2006/relationships/image" Target="../media/image282.png"/><Relationship Id="rId589" Type="http://schemas.openxmlformats.org/officeDocument/2006/relationships/image" Target="../media/image303.png"/><Relationship Id="rId90" Type="http://schemas.openxmlformats.org/officeDocument/2006/relationships/image" Target="../media/image54.png"/><Relationship Id="rId186" Type="http://schemas.openxmlformats.org/officeDocument/2006/relationships/image" Target="../media/image102.png"/><Relationship Id="rId351" Type="http://schemas.openxmlformats.org/officeDocument/2006/relationships/customXml" Target="../ink/ink180.xml"/><Relationship Id="rId393" Type="http://schemas.openxmlformats.org/officeDocument/2006/relationships/customXml" Target="../ink/ink201.xml"/><Relationship Id="rId407" Type="http://schemas.openxmlformats.org/officeDocument/2006/relationships/customXml" Target="../ink/ink208.xml"/><Relationship Id="rId449" Type="http://schemas.openxmlformats.org/officeDocument/2006/relationships/customXml" Target="../ink/ink229.xml"/><Relationship Id="rId614" Type="http://schemas.openxmlformats.org/officeDocument/2006/relationships/customXml" Target="../ink/ink312.xml"/><Relationship Id="rId656" Type="http://schemas.openxmlformats.org/officeDocument/2006/relationships/customXml" Target="../ink/ink333.xml"/><Relationship Id="rId211" Type="http://schemas.openxmlformats.org/officeDocument/2006/relationships/customXml" Target="../ink/ink110.xml"/><Relationship Id="rId253" Type="http://schemas.openxmlformats.org/officeDocument/2006/relationships/customXml" Target="../ink/ink131.xml"/><Relationship Id="rId295" Type="http://schemas.openxmlformats.org/officeDocument/2006/relationships/customXml" Target="../ink/ink152.xml"/><Relationship Id="rId309" Type="http://schemas.openxmlformats.org/officeDocument/2006/relationships/customXml" Target="../ink/ink159.xml"/><Relationship Id="rId460" Type="http://schemas.openxmlformats.org/officeDocument/2006/relationships/image" Target="../media/image239.png"/><Relationship Id="rId516" Type="http://schemas.openxmlformats.org/officeDocument/2006/relationships/image" Target="../media/image267.png"/><Relationship Id="rId698" Type="http://schemas.openxmlformats.org/officeDocument/2006/relationships/image" Target="../media/image357.png"/><Relationship Id="rId48" Type="http://schemas.openxmlformats.org/officeDocument/2006/relationships/image" Target="../media/image33.png"/><Relationship Id="rId113" Type="http://schemas.openxmlformats.org/officeDocument/2006/relationships/customXml" Target="../ink/ink61.xml"/><Relationship Id="rId320" Type="http://schemas.openxmlformats.org/officeDocument/2006/relationships/image" Target="../media/image169.png"/><Relationship Id="rId558" Type="http://schemas.openxmlformats.org/officeDocument/2006/relationships/customXml" Target="../ink/ink284.xml"/><Relationship Id="rId723" Type="http://schemas.openxmlformats.org/officeDocument/2006/relationships/customXml" Target="../ink/ink367.xml"/><Relationship Id="rId155" Type="http://schemas.openxmlformats.org/officeDocument/2006/relationships/customXml" Target="../ink/ink82.xml"/><Relationship Id="rId197" Type="http://schemas.openxmlformats.org/officeDocument/2006/relationships/customXml" Target="../ink/ink103.xml"/><Relationship Id="rId362" Type="http://schemas.openxmlformats.org/officeDocument/2006/relationships/image" Target="../media/image190.png"/><Relationship Id="rId418" Type="http://schemas.openxmlformats.org/officeDocument/2006/relationships/image" Target="../media/image218.png"/><Relationship Id="rId625" Type="http://schemas.openxmlformats.org/officeDocument/2006/relationships/image" Target="../media/image321.png"/><Relationship Id="rId222" Type="http://schemas.openxmlformats.org/officeDocument/2006/relationships/image" Target="../media/image120.png"/><Relationship Id="rId264" Type="http://schemas.openxmlformats.org/officeDocument/2006/relationships/image" Target="../media/image141.png"/><Relationship Id="rId471" Type="http://schemas.openxmlformats.org/officeDocument/2006/relationships/customXml" Target="../ink/ink240.xml"/><Relationship Id="rId667" Type="http://schemas.openxmlformats.org/officeDocument/2006/relationships/image" Target="../media/image342.png"/><Relationship Id="rId17" Type="http://schemas.openxmlformats.org/officeDocument/2006/relationships/customXml" Target="../ink/ink13.xml"/><Relationship Id="rId59" Type="http://schemas.openxmlformats.org/officeDocument/2006/relationships/customXml" Target="../ink/ink34.xml"/><Relationship Id="rId124" Type="http://schemas.openxmlformats.org/officeDocument/2006/relationships/image" Target="../media/image71.png"/><Relationship Id="rId527" Type="http://schemas.openxmlformats.org/officeDocument/2006/relationships/customXml" Target="../ink/ink268.xml"/><Relationship Id="rId569" Type="http://schemas.openxmlformats.org/officeDocument/2006/relationships/image" Target="../media/image293.png"/><Relationship Id="rId734" Type="http://schemas.openxmlformats.org/officeDocument/2006/relationships/image" Target="../media/image375.png"/><Relationship Id="rId70" Type="http://schemas.openxmlformats.org/officeDocument/2006/relationships/image" Target="../media/image44.png"/><Relationship Id="rId166" Type="http://schemas.openxmlformats.org/officeDocument/2006/relationships/image" Target="../media/image92.png"/><Relationship Id="rId331" Type="http://schemas.openxmlformats.org/officeDocument/2006/relationships/customXml" Target="../ink/ink170.xml"/><Relationship Id="rId373" Type="http://schemas.openxmlformats.org/officeDocument/2006/relationships/customXml" Target="../ink/ink191.xml"/><Relationship Id="rId429" Type="http://schemas.openxmlformats.org/officeDocument/2006/relationships/customXml" Target="../ink/ink219.xml"/><Relationship Id="rId580" Type="http://schemas.openxmlformats.org/officeDocument/2006/relationships/customXml" Target="../ink/ink295.xml"/><Relationship Id="rId636" Type="http://schemas.openxmlformats.org/officeDocument/2006/relationships/customXml" Target="../ink/ink323.xml"/><Relationship Id="rId1" Type="http://schemas.openxmlformats.org/officeDocument/2006/relationships/slideLayout" Target="../slideLayouts/slideLayout2.xml"/><Relationship Id="rId233" Type="http://schemas.openxmlformats.org/officeDocument/2006/relationships/customXml" Target="../ink/ink121.xml"/><Relationship Id="rId440" Type="http://schemas.openxmlformats.org/officeDocument/2006/relationships/image" Target="../media/image229.png"/><Relationship Id="rId678" Type="http://schemas.openxmlformats.org/officeDocument/2006/relationships/customXml" Target="../ink/ink344.xml"/><Relationship Id="rId28" Type="http://schemas.openxmlformats.org/officeDocument/2006/relationships/image" Target="../media/image23.png"/><Relationship Id="rId275" Type="http://schemas.openxmlformats.org/officeDocument/2006/relationships/customXml" Target="../ink/ink142.xml"/><Relationship Id="rId300" Type="http://schemas.openxmlformats.org/officeDocument/2006/relationships/image" Target="../media/image159.png"/><Relationship Id="rId482" Type="http://schemas.openxmlformats.org/officeDocument/2006/relationships/image" Target="../media/image250.png"/><Relationship Id="rId538" Type="http://schemas.openxmlformats.org/officeDocument/2006/relationships/image" Target="../media/image278.png"/><Relationship Id="rId703" Type="http://schemas.openxmlformats.org/officeDocument/2006/relationships/customXml" Target="../ink/ink357.xml"/><Relationship Id="rId81" Type="http://schemas.openxmlformats.org/officeDocument/2006/relationships/customXml" Target="../ink/ink45.xml"/><Relationship Id="rId135" Type="http://schemas.openxmlformats.org/officeDocument/2006/relationships/customXml" Target="../ink/ink72.xml"/><Relationship Id="rId177" Type="http://schemas.openxmlformats.org/officeDocument/2006/relationships/customXml" Target="../ink/ink93.xml"/><Relationship Id="rId342" Type="http://schemas.openxmlformats.org/officeDocument/2006/relationships/image" Target="../media/image180.png"/><Relationship Id="rId384" Type="http://schemas.openxmlformats.org/officeDocument/2006/relationships/image" Target="../media/image201.png"/><Relationship Id="rId591" Type="http://schemas.openxmlformats.org/officeDocument/2006/relationships/image" Target="../media/image304.png"/><Relationship Id="rId605" Type="http://schemas.openxmlformats.org/officeDocument/2006/relationships/image" Target="../media/image311.png"/><Relationship Id="rId202" Type="http://schemas.openxmlformats.org/officeDocument/2006/relationships/image" Target="../media/image110.png"/><Relationship Id="rId244" Type="http://schemas.openxmlformats.org/officeDocument/2006/relationships/image" Target="../media/image131.png"/><Relationship Id="rId647" Type="http://schemas.openxmlformats.org/officeDocument/2006/relationships/image" Target="../media/image332.png"/><Relationship Id="rId689" Type="http://schemas.openxmlformats.org/officeDocument/2006/relationships/customXml" Target="../ink/ink350.xml"/><Relationship Id="rId39" Type="http://schemas.openxmlformats.org/officeDocument/2006/relationships/customXml" Target="../ink/ink24.xml"/><Relationship Id="rId286" Type="http://schemas.openxmlformats.org/officeDocument/2006/relationships/image" Target="../media/image152.png"/><Relationship Id="rId451" Type="http://schemas.openxmlformats.org/officeDocument/2006/relationships/customXml" Target="../ink/ink230.xml"/><Relationship Id="rId493" Type="http://schemas.openxmlformats.org/officeDocument/2006/relationships/customXml" Target="../ink/ink251.xml"/><Relationship Id="rId507" Type="http://schemas.openxmlformats.org/officeDocument/2006/relationships/customXml" Target="../ink/ink258.xml"/><Relationship Id="rId549" Type="http://schemas.openxmlformats.org/officeDocument/2006/relationships/image" Target="../media/image283.png"/><Relationship Id="rId714" Type="http://schemas.openxmlformats.org/officeDocument/2006/relationships/image" Target="../media/image365.png"/><Relationship Id="rId50" Type="http://schemas.openxmlformats.org/officeDocument/2006/relationships/image" Target="../media/image34.png"/><Relationship Id="rId104" Type="http://schemas.openxmlformats.org/officeDocument/2006/relationships/image" Target="../media/image61.png"/><Relationship Id="rId146" Type="http://schemas.openxmlformats.org/officeDocument/2006/relationships/image" Target="../media/image82.png"/><Relationship Id="rId188" Type="http://schemas.openxmlformats.org/officeDocument/2006/relationships/image" Target="../media/image103.png"/><Relationship Id="rId311" Type="http://schemas.openxmlformats.org/officeDocument/2006/relationships/customXml" Target="../ink/ink160.xml"/><Relationship Id="rId353" Type="http://schemas.openxmlformats.org/officeDocument/2006/relationships/customXml" Target="../ink/ink181.xml"/><Relationship Id="rId395" Type="http://schemas.openxmlformats.org/officeDocument/2006/relationships/customXml" Target="../ink/ink202.xml"/><Relationship Id="rId409" Type="http://schemas.openxmlformats.org/officeDocument/2006/relationships/customXml" Target="../ink/ink209.xml"/><Relationship Id="rId560" Type="http://schemas.openxmlformats.org/officeDocument/2006/relationships/customXml" Target="../ink/ink285.xml"/><Relationship Id="rId92" Type="http://schemas.openxmlformats.org/officeDocument/2006/relationships/image" Target="../media/image55.png"/><Relationship Id="rId213" Type="http://schemas.openxmlformats.org/officeDocument/2006/relationships/customXml" Target="../ink/ink111.xml"/><Relationship Id="rId420" Type="http://schemas.openxmlformats.org/officeDocument/2006/relationships/image" Target="../media/image219.png"/><Relationship Id="rId616" Type="http://schemas.openxmlformats.org/officeDocument/2006/relationships/customXml" Target="../ink/ink313.xml"/><Relationship Id="rId658" Type="http://schemas.openxmlformats.org/officeDocument/2006/relationships/customXml" Target="../ink/ink334.xml"/><Relationship Id="rId255" Type="http://schemas.openxmlformats.org/officeDocument/2006/relationships/customXml" Target="../ink/ink132.xml"/><Relationship Id="rId297" Type="http://schemas.openxmlformats.org/officeDocument/2006/relationships/customXml" Target="../ink/ink153.xml"/><Relationship Id="rId462" Type="http://schemas.openxmlformats.org/officeDocument/2006/relationships/image" Target="../media/image240.png"/><Relationship Id="rId518" Type="http://schemas.openxmlformats.org/officeDocument/2006/relationships/image" Target="../media/image268.png"/><Relationship Id="rId725" Type="http://schemas.openxmlformats.org/officeDocument/2006/relationships/customXml" Target="../ink/ink368.xml"/><Relationship Id="rId115" Type="http://schemas.openxmlformats.org/officeDocument/2006/relationships/customXml" Target="../ink/ink62.xml"/><Relationship Id="rId157" Type="http://schemas.openxmlformats.org/officeDocument/2006/relationships/customXml" Target="../ink/ink83.xml"/><Relationship Id="rId322" Type="http://schemas.openxmlformats.org/officeDocument/2006/relationships/image" Target="../media/image170.png"/><Relationship Id="rId364" Type="http://schemas.openxmlformats.org/officeDocument/2006/relationships/image" Target="../media/image191.png"/><Relationship Id="rId61" Type="http://schemas.openxmlformats.org/officeDocument/2006/relationships/customXml" Target="../ink/ink35.xml"/><Relationship Id="rId199" Type="http://schemas.openxmlformats.org/officeDocument/2006/relationships/customXml" Target="../ink/ink104.xml"/><Relationship Id="rId571" Type="http://schemas.openxmlformats.org/officeDocument/2006/relationships/image" Target="../media/image294.png"/><Relationship Id="rId627" Type="http://schemas.openxmlformats.org/officeDocument/2006/relationships/image" Target="../media/image322.png"/><Relationship Id="rId669" Type="http://schemas.openxmlformats.org/officeDocument/2006/relationships/image" Target="../media/image343.png"/><Relationship Id="rId19" Type="http://schemas.openxmlformats.org/officeDocument/2006/relationships/customXml" Target="../ink/ink14.xml"/><Relationship Id="rId224" Type="http://schemas.openxmlformats.org/officeDocument/2006/relationships/image" Target="../media/image121.png"/><Relationship Id="rId266" Type="http://schemas.openxmlformats.org/officeDocument/2006/relationships/image" Target="../media/image142.png"/><Relationship Id="rId431" Type="http://schemas.openxmlformats.org/officeDocument/2006/relationships/customXml" Target="../ink/ink220.xml"/><Relationship Id="rId473" Type="http://schemas.openxmlformats.org/officeDocument/2006/relationships/customXml" Target="../ink/ink241.xml"/><Relationship Id="rId529" Type="http://schemas.openxmlformats.org/officeDocument/2006/relationships/customXml" Target="../ink/ink269.xml"/><Relationship Id="rId680" Type="http://schemas.openxmlformats.org/officeDocument/2006/relationships/customXml" Target="../ink/ink345.xml"/><Relationship Id="rId30" Type="http://schemas.openxmlformats.org/officeDocument/2006/relationships/image" Target="../media/image24.png"/><Relationship Id="rId126" Type="http://schemas.openxmlformats.org/officeDocument/2006/relationships/image" Target="../media/image72.png"/><Relationship Id="rId168" Type="http://schemas.openxmlformats.org/officeDocument/2006/relationships/image" Target="../media/image93.png"/><Relationship Id="rId333" Type="http://schemas.openxmlformats.org/officeDocument/2006/relationships/customXml" Target="../ink/ink171.xml"/><Relationship Id="rId540" Type="http://schemas.openxmlformats.org/officeDocument/2006/relationships/image" Target="../media/image279.png"/><Relationship Id="rId72" Type="http://schemas.openxmlformats.org/officeDocument/2006/relationships/image" Target="../media/image45.png"/><Relationship Id="rId375" Type="http://schemas.openxmlformats.org/officeDocument/2006/relationships/customXml" Target="../ink/ink192.xml"/><Relationship Id="rId582" Type="http://schemas.openxmlformats.org/officeDocument/2006/relationships/customXml" Target="../ink/ink296.xml"/><Relationship Id="rId638" Type="http://schemas.openxmlformats.org/officeDocument/2006/relationships/customXml" Target="../ink/ink324.xml"/><Relationship Id="rId3" Type="http://schemas.openxmlformats.org/officeDocument/2006/relationships/image" Target="../media/image426.png"/><Relationship Id="rId235" Type="http://schemas.openxmlformats.org/officeDocument/2006/relationships/customXml" Target="../ink/ink122.xml"/><Relationship Id="rId277" Type="http://schemas.openxmlformats.org/officeDocument/2006/relationships/customXml" Target="../ink/ink143.xml"/><Relationship Id="rId400" Type="http://schemas.openxmlformats.org/officeDocument/2006/relationships/image" Target="../media/image209.png"/><Relationship Id="rId442" Type="http://schemas.openxmlformats.org/officeDocument/2006/relationships/image" Target="../media/image230.png"/><Relationship Id="rId484" Type="http://schemas.openxmlformats.org/officeDocument/2006/relationships/image" Target="../media/image251.png"/><Relationship Id="rId705" Type="http://schemas.openxmlformats.org/officeDocument/2006/relationships/customXml" Target="../ink/ink358.xml"/><Relationship Id="rId137" Type="http://schemas.openxmlformats.org/officeDocument/2006/relationships/customXml" Target="../ink/ink73.xml"/><Relationship Id="rId302" Type="http://schemas.openxmlformats.org/officeDocument/2006/relationships/image" Target="../media/image160.png"/><Relationship Id="rId344" Type="http://schemas.openxmlformats.org/officeDocument/2006/relationships/image" Target="../media/image181.png"/><Relationship Id="rId691" Type="http://schemas.openxmlformats.org/officeDocument/2006/relationships/customXml" Target="../ink/ink351.xml"/><Relationship Id="rId41" Type="http://schemas.openxmlformats.org/officeDocument/2006/relationships/customXml" Target="../ink/ink25.xml"/><Relationship Id="rId83" Type="http://schemas.openxmlformats.org/officeDocument/2006/relationships/customXml" Target="../ink/ink46.xml"/><Relationship Id="rId179" Type="http://schemas.openxmlformats.org/officeDocument/2006/relationships/customXml" Target="../ink/ink94.xml"/><Relationship Id="rId386" Type="http://schemas.openxmlformats.org/officeDocument/2006/relationships/image" Target="../media/image202.png"/><Relationship Id="rId551" Type="http://schemas.openxmlformats.org/officeDocument/2006/relationships/image" Target="../media/image284.png"/><Relationship Id="rId593" Type="http://schemas.openxmlformats.org/officeDocument/2006/relationships/image" Target="../media/image305.png"/><Relationship Id="rId607" Type="http://schemas.openxmlformats.org/officeDocument/2006/relationships/image" Target="../media/image312.png"/><Relationship Id="rId649" Type="http://schemas.openxmlformats.org/officeDocument/2006/relationships/image" Target="../media/image333.png"/><Relationship Id="rId190" Type="http://schemas.openxmlformats.org/officeDocument/2006/relationships/image" Target="../media/image104.png"/><Relationship Id="rId204" Type="http://schemas.openxmlformats.org/officeDocument/2006/relationships/image" Target="../media/image111.png"/><Relationship Id="rId246" Type="http://schemas.openxmlformats.org/officeDocument/2006/relationships/image" Target="../media/image132.png"/><Relationship Id="rId288" Type="http://schemas.openxmlformats.org/officeDocument/2006/relationships/image" Target="../media/image153.png"/><Relationship Id="rId411" Type="http://schemas.openxmlformats.org/officeDocument/2006/relationships/customXml" Target="../ink/ink210.xml"/><Relationship Id="rId453" Type="http://schemas.openxmlformats.org/officeDocument/2006/relationships/customXml" Target="../ink/ink231.xml"/><Relationship Id="rId509" Type="http://schemas.openxmlformats.org/officeDocument/2006/relationships/customXml" Target="../ink/ink259.xml"/><Relationship Id="rId660" Type="http://schemas.openxmlformats.org/officeDocument/2006/relationships/customXml" Target="../ink/ink335.xml"/><Relationship Id="rId106" Type="http://schemas.openxmlformats.org/officeDocument/2006/relationships/image" Target="../media/image62.png"/><Relationship Id="rId313" Type="http://schemas.openxmlformats.org/officeDocument/2006/relationships/customXml" Target="../ink/ink161.xml"/><Relationship Id="rId495" Type="http://schemas.openxmlformats.org/officeDocument/2006/relationships/customXml" Target="../ink/ink252.xml"/><Relationship Id="rId716" Type="http://schemas.openxmlformats.org/officeDocument/2006/relationships/image" Target="../media/image366.png"/><Relationship Id="rId10" Type="http://schemas.openxmlformats.org/officeDocument/2006/relationships/customXml" Target="../ink/ink9.xml"/><Relationship Id="rId52" Type="http://schemas.openxmlformats.org/officeDocument/2006/relationships/image" Target="../media/image35.png"/><Relationship Id="rId94" Type="http://schemas.openxmlformats.org/officeDocument/2006/relationships/image" Target="../media/image56.png"/><Relationship Id="rId148" Type="http://schemas.openxmlformats.org/officeDocument/2006/relationships/image" Target="../media/image83.png"/><Relationship Id="rId355" Type="http://schemas.openxmlformats.org/officeDocument/2006/relationships/customXml" Target="../ink/ink182.xml"/><Relationship Id="rId397" Type="http://schemas.openxmlformats.org/officeDocument/2006/relationships/customXml" Target="../ink/ink203.xml"/><Relationship Id="rId520" Type="http://schemas.openxmlformats.org/officeDocument/2006/relationships/image" Target="../media/image269.png"/><Relationship Id="rId562" Type="http://schemas.openxmlformats.org/officeDocument/2006/relationships/customXml" Target="../ink/ink286.xml"/><Relationship Id="rId618" Type="http://schemas.openxmlformats.org/officeDocument/2006/relationships/customXml" Target="../ink/ink314.xml"/><Relationship Id="rId215" Type="http://schemas.openxmlformats.org/officeDocument/2006/relationships/customXml" Target="../ink/ink112.xml"/><Relationship Id="rId257" Type="http://schemas.openxmlformats.org/officeDocument/2006/relationships/customXml" Target="../ink/ink133.xml"/><Relationship Id="rId422" Type="http://schemas.openxmlformats.org/officeDocument/2006/relationships/image" Target="../media/image220.png"/><Relationship Id="rId464" Type="http://schemas.openxmlformats.org/officeDocument/2006/relationships/image" Target="../media/image241.png"/><Relationship Id="rId299" Type="http://schemas.openxmlformats.org/officeDocument/2006/relationships/customXml" Target="../ink/ink154.xml"/><Relationship Id="rId727" Type="http://schemas.openxmlformats.org/officeDocument/2006/relationships/customXml" Target="../ink/ink369.xml"/><Relationship Id="rId63" Type="http://schemas.openxmlformats.org/officeDocument/2006/relationships/customXml" Target="../ink/ink36.xml"/><Relationship Id="rId159" Type="http://schemas.openxmlformats.org/officeDocument/2006/relationships/customXml" Target="../ink/ink84.xml"/><Relationship Id="rId366" Type="http://schemas.openxmlformats.org/officeDocument/2006/relationships/image" Target="../media/image192.png"/><Relationship Id="rId573" Type="http://schemas.openxmlformats.org/officeDocument/2006/relationships/image" Target="../media/image295.png"/><Relationship Id="rId226" Type="http://schemas.openxmlformats.org/officeDocument/2006/relationships/image" Target="../media/image122.png"/><Relationship Id="rId433" Type="http://schemas.openxmlformats.org/officeDocument/2006/relationships/customXml" Target="../ink/ink221.xml"/><Relationship Id="rId640" Type="http://schemas.openxmlformats.org/officeDocument/2006/relationships/customXml" Target="../ink/ink325.xml"/><Relationship Id="rId74" Type="http://schemas.openxmlformats.org/officeDocument/2006/relationships/image" Target="../media/image46.png"/><Relationship Id="rId377" Type="http://schemas.openxmlformats.org/officeDocument/2006/relationships/customXml" Target="../ink/ink193.xml"/><Relationship Id="rId500" Type="http://schemas.openxmlformats.org/officeDocument/2006/relationships/image" Target="../media/image259.png"/><Relationship Id="rId584" Type="http://schemas.openxmlformats.org/officeDocument/2006/relationships/customXml" Target="../ink/ink297.xml"/><Relationship Id="rId5" Type="http://schemas.openxmlformats.org/officeDocument/2006/relationships/image" Target="../media/image12.png"/><Relationship Id="rId237" Type="http://schemas.openxmlformats.org/officeDocument/2006/relationships/customXml" Target="../ink/ink123.xml"/><Relationship Id="rId444" Type="http://schemas.openxmlformats.org/officeDocument/2006/relationships/image" Target="../media/image231.png"/><Relationship Id="rId651" Type="http://schemas.openxmlformats.org/officeDocument/2006/relationships/image" Target="../media/image334.png"/><Relationship Id="rId290" Type="http://schemas.openxmlformats.org/officeDocument/2006/relationships/image" Target="../media/image154.png"/><Relationship Id="rId304" Type="http://schemas.openxmlformats.org/officeDocument/2006/relationships/image" Target="../media/image161.png"/><Relationship Id="rId388" Type="http://schemas.openxmlformats.org/officeDocument/2006/relationships/image" Target="../media/image203.png"/><Relationship Id="rId511" Type="http://schemas.openxmlformats.org/officeDocument/2006/relationships/customXml" Target="../ink/ink260.xml"/><Relationship Id="rId609" Type="http://schemas.openxmlformats.org/officeDocument/2006/relationships/image" Target="../media/image313.png"/><Relationship Id="rId85" Type="http://schemas.openxmlformats.org/officeDocument/2006/relationships/customXml" Target="../ink/ink47.xml"/><Relationship Id="rId150" Type="http://schemas.openxmlformats.org/officeDocument/2006/relationships/image" Target="../media/image84.png"/><Relationship Id="rId595" Type="http://schemas.openxmlformats.org/officeDocument/2006/relationships/image" Target="../media/image306.png"/><Relationship Id="rId248" Type="http://schemas.openxmlformats.org/officeDocument/2006/relationships/image" Target="../media/image133.png"/><Relationship Id="rId455" Type="http://schemas.openxmlformats.org/officeDocument/2006/relationships/customXml" Target="../ink/ink232.xml"/><Relationship Id="rId662" Type="http://schemas.openxmlformats.org/officeDocument/2006/relationships/customXml" Target="../ink/ink336.xml"/><Relationship Id="rId12" Type="http://schemas.openxmlformats.org/officeDocument/2006/relationships/customXml" Target="../ink/ink10.xml"/><Relationship Id="rId108" Type="http://schemas.openxmlformats.org/officeDocument/2006/relationships/image" Target="../media/image63.png"/><Relationship Id="rId315" Type="http://schemas.openxmlformats.org/officeDocument/2006/relationships/customXml" Target="../ink/ink162.xml"/><Relationship Id="rId522" Type="http://schemas.openxmlformats.org/officeDocument/2006/relationships/image" Target="../media/image270.png"/><Relationship Id="rId96" Type="http://schemas.openxmlformats.org/officeDocument/2006/relationships/image" Target="../media/image57.png"/><Relationship Id="rId161" Type="http://schemas.openxmlformats.org/officeDocument/2006/relationships/customXml" Target="../ink/ink85.xml"/><Relationship Id="rId399" Type="http://schemas.openxmlformats.org/officeDocument/2006/relationships/customXml" Target="../ink/ink204.xml"/><Relationship Id="rId259" Type="http://schemas.openxmlformats.org/officeDocument/2006/relationships/customXml" Target="../ink/ink134.xml"/><Relationship Id="rId466" Type="http://schemas.openxmlformats.org/officeDocument/2006/relationships/image" Target="../media/image242.png"/><Relationship Id="rId673" Type="http://schemas.openxmlformats.org/officeDocument/2006/relationships/image" Target="../media/image345.png"/><Relationship Id="rId23" Type="http://schemas.openxmlformats.org/officeDocument/2006/relationships/customXml" Target="../ink/ink16.xml"/><Relationship Id="rId119" Type="http://schemas.openxmlformats.org/officeDocument/2006/relationships/customXml" Target="../ink/ink64.xml"/><Relationship Id="rId326" Type="http://schemas.openxmlformats.org/officeDocument/2006/relationships/image" Target="../media/image172.png"/><Relationship Id="rId533" Type="http://schemas.openxmlformats.org/officeDocument/2006/relationships/customXml" Target="../ink/ink271.xml"/><Relationship Id="rId172" Type="http://schemas.openxmlformats.org/officeDocument/2006/relationships/image" Target="../media/image95.png"/><Relationship Id="rId477" Type="http://schemas.openxmlformats.org/officeDocument/2006/relationships/customXml" Target="../ink/ink243.xml"/><Relationship Id="rId600" Type="http://schemas.openxmlformats.org/officeDocument/2006/relationships/customXml" Target="../ink/ink305.xml"/><Relationship Id="rId684" Type="http://schemas.openxmlformats.org/officeDocument/2006/relationships/image" Target="../media/image350.png"/><Relationship Id="rId337" Type="http://schemas.openxmlformats.org/officeDocument/2006/relationships/customXml" Target="../ink/ink173.xml"/><Relationship Id="rId34" Type="http://schemas.openxmlformats.org/officeDocument/2006/relationships/image" Target="../media/image26.png"/><Relationship Id="rId544" Type="http://schemas.openxmlformats.org/officeDocument/2006/relationships/customXml" Target="../ink/ink277.xml"/><Relationship Id="rId183" Type="http://schemas.openxmlformats.org/officeDocument/2006/relationships/customXml" Target="../ink/ink96.xml"/><Relationship Id="rId390" Type="http://schemas.openxmlformats.org/officeDocument/2006/relationships/image" Target="../media/image204.png"/><Relationship Id="rId404" Type="http://schemas.openxmlformats.org/officeDocument/2006/relationships/image" Target="../media/image211.png"/><Relationship Id="rId611" Type="http://schemas.openxmlformats.org/officeDocument/2006/relationships/image" Target="../media/image314.png"/><Relationship Id="rId250" Type="http://schemas.openxmlformats.org/officeDocument/2006/relationships/image" Target="../media/image134.png"/><Relationship Id="rId488" Type="http://schemas.openxmlformats.org/officeDocument/2006/relationships/image" Target="../media/image253.png"/><Relationship Id="rId695" Type="http://schemas.openxmlformats.org/officeDocument/2006/relationships/customXml" Target="../ink/ink353.xml"/><Relationship Id="rId709" Type="http://schemas.openxmlformats.org/officeDocument/2006/relationships/customXml" Target="../ink/ink360.xml"/><Relationship Id="rId45" Type="http://schemas.openxmlformats.org/officeDocument/2006/relationships/customXml" Target="../ink/ink27.xml"/><Relationship Id="rId110" Type="http://schemas.openxmlformats.org/officeDocument/2006/relationships/image" Target="../media/image64.png"/><Relationship Id="rId348" Type="http://schemas.openxmlformats.org/officeDocument/2006/relationships/image" Target="../media/image183.png"/><Relationship Id="rId555" Type="http://schemas.openxmlformats.org/officeDocument/2006/relationships/image" Target="../media/image286.png"/><Relationship Id="rId194" Type="http://schemas.openxmlformats.org/officeDocument/2006/relationships/image" Target="../media/image106.png"/><Relationship Id="rId208" Type="http://schemas.openxmlformats.org/officeDocument/2006/relationships/image" Target="../media/image113.png"/><Relationship Id="rId415" Type="http://schemas.openxmlformats.org/officeDocument/2006/relationships/customXml" Target="../ink/ink212.xml"/><Relationship Id="rId622" Type="http://schemas.openxmlformats.org/officeDocument/2006/relationships/customXml" Target="../ink/ink316.xml"/><Relationship Id="rId261" Type="http://schemas.openxmlformats.org/officeDocument/2006/relationships/customXml" Target="../ink/ink135.xml"/><Relationship Id="rId499" Type="http://schemas.openxmlformats.org/officeDocument/2006/relationships/customXml" Target="../ink/ink254.xml"/><Relationship Id="rId56" Type="http://schemas.openxmlformats.org/officeDocument/2006/relationships/image" Target="../media/image37.png"/><Relationship Id="rId359" Type="http://schemas.openxmlformats.org/officeDocument/2006/relationships/customXml" Target="../ink/ink184.xml"/><Relationship Id="rId566" Type="http://schemas.openxmlformats.org/officeDocument/2006/relationships/customXml" Target="../ink/ink288.xml"/><Relationship Id="rId121" Type="http://schemas.openxmlformats.org/officeDocument/2006/relationships/customXml" Target="../ink/ink65.xml"/><Relationship Id="rId219" Type="http://schemas.openxmlformats.org/officeDocument/2006/relationships/customXml" Target="../ink/ink114.xml"/><Relationship Id="rId426" Type="http://schemas.openxmlformats.org/officeDocument/2006/relationships/image" Target="../media/image222.png"/><Relationship Id="rId633" Type="http://schemas.openxmlformats.org/officeDocument/2006/relationships/image" Target="../media/image325.png"/><Relationship Id="rId67" Type="http://schemas.openxmlformats.org/officeDocument/2006/relationships/customXml" Target="../ink/ink38.xml"/><Relationship Id="rId272" Type="http://schemas.openxmlformats.org/officeDocument/2006/relationships/image" Target="../media/image145.png"/><Relationship Id="rId577" Type="http://schemas.openxmlformats.org/officeDocument/2006/relationships/image" Target="../media/image297.png"/><Relationship Id="rId700" Type="http://schemas.openxmlformats.org/officeDocument/2006/relationships/image" Target="../media/image358.png"/><Relationship Id="rId132" Type="http://schemas.openxmlformats.org/officeDocument/2006/relationships/image" Target="../media/image75.png"/><Relationship Id="rId437" Type="http://schemas.openxmlformats.org/officeDocument/2006/relationships/customXml" Target="../ink/ink223.xml"/><Relationship Id="rId644" Type="http://schemas.openxmlformats.org/officeDocument/2006/relationships/customXml" Target="../ink/ink327.xml"/><Relationship Id="rId283" Type="http://schemas.openxmlformats.org/officeDocument/2006/relationships/customXml" Target="../ink/ink146.xml"/><Relationship Id="rId490" Type="http://schemas.openxmlformats.org/officeDocument/2006/relationships/image" Target="../media/image254.png"/><Relationship Id="rId504" Type="http://schemas.openxmlformats.org/officeDocument/2006/relationships/image" Target="../media/image261.png"/><Relationship Id="rId711" Type="http://schemas.openxmlformats.org/officeDocument/2006/relationships/customXml" Target="../ink/ink361.xml"/><Relationship Id="rId78" Type="http://schemas.openxmlformats.org/officeDocument/2006/relationships/image" Target="../media/image48.png"/><Relationship Id="rId143" Type="http://schemas.openxmlformats.org/officeDocument/2006/relationships/customXml" Target="../ink/ink76.xml"/><Relationship Id="rId350" Type="http://schemas.openxmlformats.org/officeDocument/2006/relationships/image" Target="../media/image184.png"/><Relationship Id="rId588" Type="http://schemas.openxmlformats.org/officeDocument/2006/relationships/customXml" Target="../ink/ink299.xml"/><Relationship Id="rId9" Type="http://schemas.openxmlformats.org/officeDocument/2006/relationships/image" Target="../media/image14.png"/><Relationship Id="rId210" Type="http://schemas.openxmlformats.org/officeDocument/2006/relationships/image" Target="../media/image114.png"/><Relationship Id="rId448" Type="http://schemas.openxmlformats.org/officeDocument/2006/relationships/image" Target="../media/image233.png"/><Relationship Id="rId655" Type="http://schemas.openxmlformats.org/officeDocument/2006/relationships/image" Target="../media/image336.png"/><Relationship Id="rId294" Type="http://schemas.openxmlformats.org/officeDocument/2006/relationships/image" Target="../media/image156.png"/><Relationship Id="rId308" Type="http://schemas.openxmlformats.org/officeDocument/2006/relationships/image" Target="../media/image163.png"/><Relationship Id="rId515" Type="http://schemas.openxmlformats.org/officeDocument/2006/relationships/customXml" Target="../ink/ink262.xml"/><Relationship Id="rId722" Type="http://schemas.openxmlformats.org/officeDocument/2006/relationships/image" Target="../media/image369.png"/><Relationship Id="rId89" Type="http://schemas.openxmlformats.org/officeDocument/2006/relationships/customXml" Target="../ink/ink49.xml"/><Relationship Id="rId154" Type="http://schemas.openxmlformats.org/officeDocument/2006/relationships/image" Target="../media/image86.png"/><Relationship Id="rId361" Type="http://schemas.openxmlformats.org/officeDocument/2006/relationships/customXml" Target="../ink/ink185.xml"/><Relationship Id="rId599" Type="http://schemas.openxmlformats.org/officeDocument/2006/relationships/image" Target="../media/image308.png"/><Relationship Id="rId459" Type="http://schemas.openxmlformats.org/officeDocument/2006/relationships/customXml" Target="../ink/ink234.xml"/><Relationship Id="rId666" Type="http://schemas.openxmlformats.org/officeDocument/2006/relationships/customXml" Target="../ink/ink338.xml"/><Relationship Id="rId16" Type="http://schemas.openxmlformats.org/officeDocument/2006/relationships/customXml" Target="../ink/ink12.xml"/><Relationship Id="rId221" Type="http://schemas.openxmlformats.org/officeDocument/2006/relationships/customXml" Target="../ink/ink115.xml"/><Relationship Id="rId319" Type="http://schemas.openxmlformats.org/officeDocument/2006/relationships/customXml" Target="../ink/ink164.xml"/><Relationship Id="rId526" Type="http://schemas.openxmlformats.org/officeDocument/2006/relationships/image" Target="../media/image272.png"/><Relationship Id="rId733" Type="http://schemas.openxmlformats.org/officeDocument/2006/relationships/customXml" Target="../ink/ink372.xml"/><Relationship Id="rId165" Type="http://schemas.openxmlformats.org/officeDocument/2006/relationships/customXml" Target="../ink/ink87.xml"/><Relationship Id="rId372" Type="http://schemas.openxmlformats.org/officeDocument/2006/relationships/image" Target="../media/image195.png"/><Relationship Id="rId677" Type="http://schemas.openxmlformats.org/officeDocument/2006/relationships/image" Target="../media/image347.png"/><Relationship Id="rId232" Type="http://schemas.openxmlformats.org/officeDocument/2006/relationships/image" Target="../media/image125.png"/><Relationship Id="rId27" Type="http://schemas.openxmlformats.org/officeDocument/2006/relationships/customXml" Target="../ink/ink18.xml"/><Relationship Id="rId537" Type="http://schemas.openxmlformats.org/officeDocument/2006/relationships/customXml" Target="../ink/ink273.xml"/><Relationship Id="rId80" Type="http://schemas.openxmlformats.org/officeDocument/2006/relationships/image" Target="../media/image49.png"/><Relationship Id="rId176" Type="http://schemas.openxmlformats.org/officeDocument/2006/relationships/image" Target="../media/image97.png"/><Relationship Id="rId383" Type="http://schemas.openxmlformats.org/officeDocument/2006/relationships/customXml" Target="../ink/ink196.xml"/><Relationship Id="rId590" Type="http://schemas.openxmlformats.org/officeDocument/2006/relationships/customXml" Target="../ink/ink300.xml"/><Relationship Id="rId604" Type="http://schemas.openxmlformats.org/officeDocument/2006/relationships/customXml" Target="../ink/ink307.xml"/><Relationship Id="rId243" Type="http://schemas.openxmlformats.org/officeDocument/2006/relationships/customXml" Target="../ink/ink126.xml"/><Relationship Id="rId450" Type="http://schemas.openxmlformats.org/officeDocument/2006/relationships/image" Target="../media/image234.png"/><Relationship Id="rId688" Type="http://schemas.openxmlformats.org/officeDocument/2006/relationships/image" Target="../media/image352.png"/><Relationship Id="rId38" Type="http://schemas.openxmlformats.org/officeDocument/2006/relationships/image" Target="../media/image28.png"/><Relationship Id="rId103" Type="http://schemas.openxmlformats.org/officeDocument/2006/relationships/customXml" Target="../ink/ink56.xml"/><Relationship Id="rId310" Type="http://schemas.openxmlformats.org/officeDocument/2006/relationships/image" Target="../media/image164.png"/><Relationship Id="rId548" Type="http://schemas.openxmlformats.org/officeDocument/2006/relationships/customXml" Target="../ink/ink279.xml"/><Relationship Id="rId91" Type="http://schemas.openxmlformats.org/officeDocument/2006/relationships/customXml" Target="../ink/ink50.xml"/><Relationship Id="rId187" Type="http://schemas.openxmlformats.org/officeDocument/2006/relationships/customXml" Target="../ink/ink98.xml"/><Relationship Id="rId394" Type="http://schemas.openxmlformats.org/officeDocument/2006/relationships/image" Target="../media/image206.png"/><Relationship Id="rId408" Type="http://schemas.openxmlformats.org/officeDocument/2006/relationships/image" Target="../media/image213.png"/><Relationship Id="rId615" Type="http://schemas.openxmlformats.org/officeDocument/2006/relationships/image" Target="../media/image316.png"/><Relationship Id="rId254" Type="http://schemas.openxmlformats.org/officeDocument/2006/relationships/image" Target="../media/image136.png"/><Relationship Id="rId699" Type="http://schemas.openxmlformats.org/officeDocument/2006/relationships/customXml" Target="../ink/ink355.xml"/><Relationship Id="rId49" Type="http://schemas.openxmlformats.org/officeDocument/2006/relationships/customXml" Target="../ink/ink29.xml"/><Relationship Id="rId114" Type="http://schemas.openxmlformats.org/officeDocument/2006/relationships/image" Target="../media/image66.png"/><Relationship Id="rId461" Type="http://schemas.openxmlformats.org/officeDocument/2006/relationships/customXml" Target="../ink/ink235.xml"/><Relationship Id="rId559" Type="http://schemas.openxmlformats.org/officeDocument/2006/relationships/image" Target="../media/image288.png"/><Relationship Id="rId198" Type="http://schemas.openxmlformats.org/officeDocument/2006/relationships/image" Target="../media/image108.png"/><Relationship Id="rId321" Type="http://schemas.openxmlformats.org/officeDocument/2006/relationships/customXml" Target="../ink/ink165.xml"/><Relationship Id="rId419" Type="http://schemas.openxmlformats.org/officeDocument/2006/relationships/customXml" Target="../ink/ink214.xml"/><Relationship Id="rId626" Type="http://schemas.openxmlformats.org/officeDocument/2006/relationships/customXml" Target="../ink/ink318.xml"/><Relationship Id="rId265" Type="http://schemas.openxmlformats.org/officeDocument/2006/relationships/customXml" Target="../ink/ink137.xml"/><Relationship Id="rId472" Type="http://schemas.openxmlformats.org/officeDocument/2006/relationships/image" Target="../media/image245.png"/><Relationship Id="rId125" Type="http://schemas.openxmlformats.org/officeDocument/2006/relationships/customXml" Target="../ink/ink67.xml"/><Relationship Id="rId332" Type="http://schemas.openxmlformats.org/officeDocument/2006/relationships/image" Target="../media/image175.png"/><Relationship Id="rId637" Type="http://schemas.openxmlformats.org/officeDocument/2006/relationships/image" Target="../media/image327.png"/><Relationship Id="rId276" Type="http://schemas.openxmlformats.org/officeDocument/2006/relationships/image" Target="../media/image147.png"/><Relationship Id="rId483" Type="http://schemas.openxmlformats.org/officeDocument/2006/relationships/customXml" Target="../ink/ink246.xml"/><Relationship Id="rId690" Type="http://schemas.openxmlformats.org/officeDocument/2006/relationships/image" Target="../media/image353.png"/><Relationship Id="rId704" Type="http://schemas.openxmlformats.org/officeDocument/2006/relationships/image" Target="../media/image360.png"/><Relationship Id="rId40" Type="http://schemas.openxmlformats.org/officeDocument/2006/relationships/image" Target="../media/image29.png"/><Relationship Id="rId136" Type="http://schemas.openxmlformats.org/officeDocument/2006/relationships/image" Target="../media/image77.png"/><Relationship Id="rId343" Type="http://schemas.openxmlformats.org/officeDocument/2006/relationships/customXml" Target="../ink/ink176.xml"/><Relationship Id="rId550" Type="http://schemas.openxmlformats.org/officeDocument/2006/relationships/customXml" Target="../ink/ink280.xml"/><Relationship Id="rId203" Type="http://schemas.openxmlformats.org/officeDocument/2006/relationships/customXml" Target="../ink/ink106.xml"/><Relationship Id="rId648" Type="http://schemas.openxmlformats.org/officeDocument/2006/relationships/customXml" Target="../ink/ink329.xml"/><Relationship Id="rId287" Type="http://schemas.openxmlformats.org/officeDocument/2006/relationships/customXml" Target="../ink/ink148.xml"/><Relationship Id="rId410" Type="http://schemas.openxmlformats.org/officeDocument/2006/relationships/image" Target="../media/image214.png"/><Relationship Id="rId494" Type="http://schemas.openxmlformats.org/officeDocument/2006/relationships/image" Target="../media/image256.png"/><Relationship Id="rId508" Type="http://schemas.openxmlformats.org/officeDocument/2006/relationships/image" Target="../media/image263.png"/><Relationship Id="rId715" Type="http://schemas.openxmlformats.org/officeDocument/2006/relationships/customXml" Target="../ink/ink363.xml"/><Relationship Id="rId147" Type="http://schemas.openxmlformats.org/officeDocument/2006/relationships/customXml" Target="../ink/ink78.xml"/><Relationship Id="rId354" Type="http://schemas.openxmlformats.org/officeDocument/2006/relationships/image" Target="../media/image186.png"/></Relationships>
</file>

<file path=ppt/slides/_rels/slide12.xml.rels><?xml version="1.0" encoding="UTF-8" standalone="yes"?>
<Relationships xmlns="http://schemas.openxmlformats.org/package/2006/relationships"><Relationship Id="rId26" Type="http://schemas.openxmlformats.org/officeDocument/2006/relationships/customXml" Target="../ink/ink385.xml"/><Relationship Id="rId117" Type="http://schemas.openxmlformats.org/officeDocument/2006/relationships/image" Target="../media/image432.png"/><Relationship Id="rId21" Type="http://schemas.openxmlformats.org/officeDocument/2006/relationships/image" Target="../media/image384.png"/><Relationship Id="rId42" Type="http://schemas.openxmlformats.org/officeDocument/2006/relationships/customXml" Target="../ink/ink393.xml"/><Relationship Id="rId47" Type="http://schemas.openxmlformats.org/officeDocument/2006/relationships/image" Target="../media/image397.png"/><Relationship Id="rId63" Type="http://schemas.openxmlformats.org/officeDocument/2006/relationships/customXml" Target="../ink/ink404.xml"/><Relationship Id="rId68" Type="http://schemas.openxmlformats.org/officeDocument/2006/relationships/image" Target="../media/image407.png"/><Relationship Id="rId84" Type="http://schemas.openxmlformats.org/officeDocument/2006/relationships/image" Target="../media/image415.png"/><Relationship Id="rId89" Type="http://schemas.openxmlformats.org/officeDocument/2006/relationships/customXml" Target="../ink/ink417.xml"/><Relationship Id="rId112" Type="http://schemas.openxmlformats.org/officeDocument/2006/relationships/customXml" Target="../ink/ink429.xml"/><Relationship Id="rId16" Type="http://schemas.openxmlformats.org/officeDocument/2006/relationships/customXml" Target="../ink/ink380.xml"/><Relationship Id="rId107" Type="http://schemas.openxmlformats.org/officeDocument/2006/relationships/image" Target="../media/image427.png"/><Relationship Id="rId11" Type="http://schemas.openxmlformats.org/officeDocument/2006/relationships/image" Target="../media/image379.png"/><Relationship Id="rId32" Type="http://schemas.openxmlformats.org/officeDocument/2006/relationships/customXml" Target="../ink/ink388.xml"/><Relationship Id="rId37" Type="http://schemas.openxmlformats.org/officeDocument/2006/relationships/image" Target="../media/image392.png"/><Relationship Id="rId53" Type="http://schemas.openxmlformats.org/officeDocument/2006/relationships/customXml" Target="../ink/ink399.xml"/><Relationship Id="rId58" Type="http://schemas.openxmlformats.org/officeDocument/2006/relationships/image" Target="../media/image402.png"/><Relationship Id="rId74" Type="http://schemas.openxmlformats.org/officeDocument/2006/relationships/image" Target="../media/image410.png"/><Relationship Id="rId79" Type="http://schemas.openxmlformats.org/officeDocument/2006/relationships/customXml" Target="../ink/ink412.xml"/><Relationship Id="rId102" Type="http://schemas.openxmlformats.org/officeDocument/2006/relationships/customXml" Target="../ink/ink424.xml"/><Relationship Id="rId5" Type="http://schemas.openxmlformats.org/officeDocument/2006/relationships/image" Target="../media/image376.png"/><Relationship Id="rId90" Type="http://schemas.openxmlformats.org/officeDocument/2006/relationships/image" Target="../media/image418.png"/><Relationship Id="rId95" Type="http://schemas.openxmlformats.org/officeDocument/2006/relationships/customXml" Target="../ink/ink420.xml"/><Relationship Id="rId22" Type="http://schemas.openxmlformats.org/officeDocument/2006/relationships/customXml" Target="../ink/ink383.xml"/><Relationship Id="rId27" Type="http://schemas.openxmlformats.org/officeDocument/2006/relationships/image" Target="../media/image387.png"/><Relationship Id="rId43" Type="http://schemas.openxmlformats.org/officeDocument/2006/relationships/image" Target="../media/image395.png"/><Relationship Id="rId48" Type="http://schemas.openxmlformats.org/officeDocument/2006/relationships/customXml" Target="../ink/ink396.xml"/><Relationship Id="rId64" Type="http://schemas.openxmlformats.org/officeDocument/2006/relationships/image" Target="../media/image405.png"/><Relationship Id="rId69" Type="http://schemas.openxmlformats.org/officeDocument/2006/relationships/customXml" Target="../ink/ink407.xml"/><Relationship Id="rId113" Type="http://schemas.openxmlformats.org/officeDocument/2006/relationships/image" Target="../media/image430.png"/><Relationship Id="rId118" Type="http://schemas.openxmlformats.org/officeDocument/2006/relationships/customXml" Target="../ink/ink432.xml"/><Relationship Id="rId80" Type="http://schemas.openxmlformats.org/officeDocument/2006/relationships/image" Target="../media/image413.png"/><Relationship Id="rId85" Type="http://schemas.openxmlformats.org/officeDocument/2006/relationships/customXml" Target="../ink/ink415.xml"/><Relationship Id="rId12" Type="http://schemas.openxmlformats.org/officeDocument/2006/relationships/customXml" Target="../ink/ink378.xml"/><Relationship Id="rId17" Type="http://schemas.openxmlformats.org/officeDocument/2006/relationships/image" Target="../media/image382.png"/><Relationship Id="rId33" Type="http://schemas.openxmlformats.org/officeDocument/2006/relationships/image" Target="../media/image390.png"/><Relationship Id="rId38" Type="http://schemas.openxmlformats.org/officeDocument/2006/relationships/customXml" Target="../ink/ink391.xml"/><Relationship Id="rId59" Type="http://schemas.openxmlformats.org/officeDocument/2006/relationships/customXml" Target="../ink/ink402.xml"/><Relationship Id="rId103" Type="http://schemas.openxmlformats.org/officeDocument/2006/relationships/image" Target="../media/image424.png"/><Relationship Id="rId108" Type="http://schemas.openxmlformats.org/officeDocument/2006/relationships/customXml" Target="../ink/ink427.xml"/><Relationship Id="rId54" Type="http://schemas.openxmlformats.org/officeDocument/2006/relationships/image" Target="../media/image400.png"/><Relationship Id="rId70" Type="http://schemas.openxmlformats.org/officeDocument/2006/relationships/image" Target="../media/image408.png"/><Relationship Id="rId75" Type="http://schemas.openxmlformats.org/officeDocument/2006/relationships/customXml" Target="../ink/ink410.xml"/><Relationship Id="rId91" Type="http://schemas.openxmlformats.org/officeDocument/2006/relationships/customXml" Target="../ink/ink418.xml"/><Relationship Id="rId96" Type="http://schemas.openxmlformats.org/officeDocument/2006/relationships/customXml" Target="../ink/ink421.xml"/><Relationship Id="rId1" Type="http://schemas.openxmlformats.org/officeDocument/2006/relationships/slideLayout" Target="../slideLayouts/slideLayout2.xml"/><Relationship Id="rId6" Type="http://schemas.openxmlformats.org/officeDocument/2006/relationships/customXml" Target="../ink/ink375.xml"/><Relationship Id="rId23" Type="http://schemas.openxmlformats.org/officeDocument/2006/relationships/image" Target="../media/image385.png"/><Relationship Id="rId28" Type="http://schemas.openxmlformats.org/officeDocument/2006/relationships/customXml" Target="../ink/ink386.xml"/><Relationship Id="rId49" Type="http://schemas.openxmlformats.org/officeDocument/2006/relationships/image" Target="../media/image398.png"/><Relationship Id="rId114" Type="http://schemas.openxmlformats.org/officeDocument/2006/relationships/customXml" Target="../ink/ink430.xml"/><Relationship Id="rId119" Type="http://schemas.openxmlformats.org/officeDocument/2006/relationships/image" Target="../media/image433.png"/><Relationship Id="rId10" Type="http://schemas.openxmlformats.org/officeDocument/2006/relationships/customXml" Target="../ink/ink377.xml"/><Relationship Id="rId31" Type="http://schemas.openxmlformats.org/officeDocument/2006/relationships/image" Target="../media/image389.png"/><Relationship Id="rId44" Type="http://schemas.openxmlformats.org/officeDocument/2006/relationships/customXml" Target="../ink/ink394.xml"/><Relationship Id="rId52" Type="http://schemas.openxmlformats.org/officeDocument/2006/relationships/image" Target="../media/image399.png"/><Relationship Id="rId60" Type="http://schemas.openxmlformats.org/officeDocument/2006/relationships/image" Target="../media/image403.png"/><Relationship Id="rId65" Type="http://schemas.openxmlformats.org/officeDocument/2006/relationships/customXml" Target="../ink/ink405.xml"/><Relationship Id="rId73" Type="http://schemas.openxmlformats.org/officeDocument/2006/relationships/customXml" Target="../ink/ink409.xml"/><Relationship Id="rId78" Type="http://schemas.openxmlformats.org/officeDocument/2006/relationships/image" Target="../media/image412.png"/><Relationship Id="rId81" Type="http://schemas.openxmlformats.org/officeDocument/2006/relationships/customXml" Target="../ink/ink413.xml"/><Relationship Id="rId86" Type="http://schemas.openxmlformats.org/officeDocument/2006/relationships/image" Target="../media/image416.png"/><Relationship Id="rId94" Type="http://schemas.openxmlformats.org/officeDocument/2006/relationships/image" Target="../media/image420.png"/><Relationship Id="rId99" Type="http://schemas.openxmlformats.org/officeDocument/2006/relationships/image" Target="../media/image422.png"/><Relationship Id="rId101" Type="http://schemas.openxmlformats.org/officeDocument/2006/relationships/image" Target="../media/image423.png"/><Relationship Id="rId4" Type="http://schemas.openxmlformats.org/officeDocument/2006/relationships/customXml" Target="../ink/ink374.xml"/><Relationship Id="rId9" Type="http://schemas.openxmlformats.org/officeDocument/2006/relationships/image" Target="../media/image378.png"/><Relationship Id="rId13" Type="http://schemas.openxmlformats.org/officeDocument/2006/relationships/image" Target="../media/image380.png"/><Relationship Id="rId18" Type="http://schemas.openxmlformats.org/officeDocument/2006/relationships/customXml" Target="../ink/ink381.xml"/><Relationship Id="rId39" Type="http://schemas.openxmlformats.org/officeDocument/2006/relationships/image" Target="../media/image393.png"/><Relationship Id="rId109" Type="http://schemas.openxmlformats.org/officeDocument/2006/relationships/image" Target="../media/image428.png"/><Relationship Id="rId34" Type="http://schemas.openxmlformats.org/officeDocument/2006/relationships/customXml" Target="../ink/ink389.xml"/><Relationship Id="rId50" Type="http://schemas.openxmlformats.org/officeDocument/2006/relationships/customXml" Target="../ink/ink397.xml"/><Relationship Id="rId55" Type="http://schemas.openxmlformats.org/officeDocument/2006/relationships/customXml" Target="../ink/ink400.xml"/><Relationship Id="rId76" Type="http://schemas.openxmlformats.org/officeDocument/2006/relationships/image" Target="../media/image411.png"/><Relationship Id="rId97" Type="http://schemas.openxmlformats.org/officeDocument/2006/relationships/image" Target="../media/image421.png"/><Relationship Id="rId104" Type="http://schemas.openxmlformats.org/officeDocument/2006/relationships/customXml" Target="../ink/ink425.xml"/><Relationship Id="rId7" Type="http://schemas.openxmlformats.org/officeDocument/2006/relationships/image" Target="../media/image377.png"/><Relationship Id="rId71" Type="http://schemas.openxmlformats.org/officeDocument/2006/relationships/customXml" Target="../ink/ink408.xml"/><Relationship Id="rId92" Type="http://schemas.openxmlformats.org/officeDocument/2006/relationships/image" Target="../media/image419.png"/><Relationship Id="rId2" Type="http://schemas.openxmlformats.org/officeDocument/2006/relationships/customXml" Target="../ink/ink373.xml"/><Relationship Id="rId29" Type="http://schemas.openxmlformats.org/officeDocument/2006/relationships/image" Target="../media/image388.png"/><Relationship Id="rId24" Type="http://schemas.openxmlformats.org/officeDocument/2006/relationships/customXml" Target="../ink/ink384.xml"/><Relationship Id="rId40" Type="http://schemas.openxmlformats.org/officeDocument/2006/relationships/customXml" Target="../ink/ink392.xml"/><Relationship Id="rId45" Type="http://schemas.openxmlformats.org/officeDocument/2006/relationships/image" Target="../media/image396.png"/><Relationship Id="rId66" Type="http://schemas.openxmlformats.org/officeDocument/2006/relationships/image" Target="../media/image406.png"/><Relationship Id="rId87" Type="http://schemas.openxmlformats.org/officeDocument/2006/relationships/customXml" Target="../ink/ink416.xml"/><Relationship Id="rId110" Type="http://schemas.openxmlformats.org/officeDocument/2006/relationships/customXml" Target="../ink/ink428.xml"/><Relationship Id="rId115" Type="http://schemas.openxmlformats.org/officeDocument/2006/relationships/image" Target="../media/image431.png"/><Relationship Id="rId61" Type="http://schemas.openxmlformats.org/officeDocument/2006/relationships/customXml" Target="../ink/ink403.xml"/><Relationship Id="rId82" Type="http://schemas.openxmlformats.org/officeDocument/2006/relationships/image" Target="../media/image414.png"/><Relationship Id="rId19" Type="http://schemas.openxmlformats.org/officeDocument/2006/relationships/image" Target="../media/image383.png"/><Relationship Id="rId14" Type="http://schemas.openxmlformats.org/officeDocument/2006/relationships/customXml" Target="../ink/ink379.xml"/><Relationship Id="rId30" Type="http://schemas.openxmlformats.org/officeDocument/2006/relationships/customXml" Target="../ink/ink387.xml"/><Relationship Id="rId35" Type="http://schemas.openxmlformats.org/officeDocument/2006/relationships/image" Target="../media/image391.png"/><Relationship Id="rId56" Type="http://schemas.openxmlformats.org/officeDocument/2006/relationships/image" Target="../media/image401.png"/><Relationship Id="rId77" Type="http://schemas.openxmlformats.org/officeDocument/2006/relationships/customXml" Target="../ink/ink411.xml"/><Relationship Id="rId100" Type="http://schemas.openxmlformats.org/officeDocument/2006/relationships/customXml" Target="../ink/ink423.xml"/><Relationship Id="rId105" Type="http://schemas.openxmlformats.org/officeDocument/2006/relationships/image" Target="../media/image425.png"/><Relationship Id="rId8" Type="http://schemas.openxmlformats.org/officeDocument/2006/relationships/customXml" Target="../ink/ink376.xml"/><Relationship Id="rId51" Type="http://schemas.openxmlformats.org/officeDocument/2006/relationships/customXml" Target="../ink/ink398.xml"/><Relationship Id="rId72" Type="http://schemas.openxmlformats.org/officeDocument/2006/relationships/image" Target="../media/image409.png"/><Relationship Id="rId93" Type="http://schemas.openxmlformats.org/officeDocument/2006/relationships/customXml" Target="../ink/ink419.xml"/><Relationship Id="rId98" Type="http://schemas.openxmlformats.org/officeDocument/2006/relationships/customXml" Target="../ink/ink422.xml"/><Relationship Id="rId3" Type="http://schemas.openxmlformats.org/officeDocument/2006/relationships/image" Target="../media/image12.png"/><Relationship Id="rId25" Type="http://schemas.openxmlformats.org/officeDocument/2006/relationships/image" Target="../media/image386.png"/><Relationship Id="rId46" Type="http://schemas.openxmlformats.org/officeDocument/2006/relationships/customXml" Target="../ink/ink395.xml"/><Relationship Id="rId67" Type="http://schemas.openxmlformats.org/officeDocument/2006/relationships/customXml" Target="../ink/ink406.xml"/><Relationship Id="rId116" Type="http://schemas.openxmlformats.org/officeDocument/2006/relationships/customXml" Target="../ink/ink431.xml"/><Relationship Id="rId20" Type="http://schemas.openxmlformats.org/officeDocument/2006/relationships/customXml" Target="../ink/ink382.xml"/><Relationship Id="rId41" Type="http://schemas.openxmlformats.org/officeDocument/2006/relationships/image" Target="../media/image394.png"/><Relationship Id="rId62" Type="http://schemas.openxmlformats.org/officeDocument/2006/relationships/image" Target="../media/image404.png"/><Relationship Id="rId83" Type="http://schemas.openxmlformats.org/officeDocument/2006/relationships/customXml" Target="../ink/ink414.xml"/><Relationship Id="rId88" Type="http://schemas.openxmlformats.org/officeDocument/2006/relationships/image" Target="../media/image417.png"/><Relationship Id="rId111" Type="http://schemas.openxmlformats.org/officeDocument/2006/relationships/image" Target="../media/image429.png"/><Relationship Id="rId15" Type="http://schemas.openxmlformats.org/officeDocument/2006/relationships/image" Target="../media/image381.png"/><Relationship Id="rId36" Type="http://schemas.openxmlformats.org/officeDocument/2006/relationships/customXml" Target="../ink/ink390.xml"/><Relationship Id="rId57" Type="http://schemas.openxmlformats.org/officeDocument/2006/relationships/customXml" Target="../ink/ink401.xml"/><Relationship Id="rId106" Type="http://schemas.openxmlformats.org/officeDocument/2006/relationships/customXml" Target="../ink/ink426.xml"/></Relationships>
</file>

<file path=ppt/slides/_rels/slide13.xml.rels><?xml version="1.0" encoding="UTF-8" standalone="yes"?>
<Relationships xmlns="http://schemas.openxmlformats.org/package/2006/relationships"><Relationship Id="rId2" Type="http://schemas.openxmlformats.org/officeDocument/2006/relationships/hyperlink" Target="https://npmjs.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oyuztechnologies/BTP_Architect_Training/blob/master/Day%203/03Nodemicroservice.zip" TargetMode="External"/><Relationship Id="rId2" Type="http://schemas.openxmlformats.org/officeDocument/2006/relationships/hyperlink" Target="https://github.com/soyuztechnologies/BTP_Architect_Training/blob/master/Day%203/02basicnode.zip" TargetMode="External"/><Relationship Id="rId1" Type="http://schemas.openxmlformats.org/officeDocument/2006/relationships/slideLayout" Target="../slideLayouts/slideLayout2.xml"/><Relationship Id="rId5" Type="http://schemas.openxmlformats.org/officeDocument/2006/relationships/image" Target="../media/image435.png"/><Relationship Id="rId4" Type="http://schemas.openxmlformats.org/officeDocument/2006/relationships/image" Target="../media/image4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npmjs.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soyuztechnologies/BTP_Architect_Training/blob/master/Day%203/03Nodemicroservice.zip" TargetMode="External"/><Relationship Id="rId2" Type="http://schemas.openxmlformats.org/officeDocument/2006/relationships/hyperlink" Target="https://github.com/soyuztechnologies/BTP_Architect_Training/blob/master/Day%203/02basicnode.zip" TargetMode="External"/><Relationship Id="rId1" Type="http://schemas.openxmlformats.org/officeDocument/2006/relationships/slideLayout" Target="../slideLayouts/slideLayout2.xml"/><Relationship Id="rId5" Type="http://schemas.openxmlformats.org/officeDocument/2006/relationships/image" Target="../media/image435.png"/><Relationship Id="rId4" Type="http://schemas.openxmlformats.org/officeDocument/2006/relationships/image" Target="../media/image434.png"/></Relationships>
</file>

<file path=ppt/slides/_rels/slide21.xml.rels><?xml version="1.0" encoding="UTF-8" standalone="yes"?>
<Relationships xmlns="http://schemas.openxmlformats.org/package/2006/relationships"><Relationship Id="rId2" Type="http://schemas.openxmlformats.org/officeDocument/2006/relationships/image" Target="../media/image436.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437.png"/><Relationship Id="rId4" Type="http://schemas.openxmlformats.org/officeDocument/2006/relationships/hyperlink" Target="http://www.dribbble.com/" TargetMode="External"/></Relationships>
</file>

<file path=ppt/slides/_rels/slide23.xml.rels><?xml version="1.0" encoding="UTF-8" standalone="yes"?>
<Relationships xmlns="http://schemas.openxmlformats.org/package/2006/relationships"><Relationship Id="rId8" Type="http://schemas.openxmlformats.org/officeDocument/2006/relationships/image" Target="../media/image443.jpeg"/><Relationship Id="rId3" Type="http://schemas.openxmlformats.org/officeDocument/2006/relationships/image" Target="../media/image438.jpeg"/><Relationship Id="rId7" Type="http://schemas.openxmlformats.org/officeDocument/2006/relationships/image" Target="../media/image442.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41.tiff"/><Relationship Id="rId5" Type="http://schemas.openxmlformats.org/officeDocument/2006/relationships/image" Target="../media/image440.tiff"/><Relationship Id="rId4" Type="http://schemas.openxmlformats.org/officeDocument/2006/relationships/image" Target="../media/image439.tiff"/><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Extension Suite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3</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34D36-31BF-2ECB-EB78-9799DB170824}"/>
              </a:ext>
            </a:extLst>
          </p:cNvPr>
          <p:cNvSpPr>
            <a:spLocks noGrp="1"/>
          </p:cNvSpPr>
          <p:nvPr>
            <p:ph type="title"/>
          </p:nvPr>
        </p:nvSpPr>
        <p:spPr/>
        <p:txBody>
          <a:bodyPr/>
          <a:lstStyle/>
          <a:p>
            <a:r>
              <a:rPr lang="en-IN" dirty="0"/>
              <a:t>Java Script</a:t>
            </a:r>
          </a:p>
        </p:txBody>
      </p:sp>
      <p:sp>
        <p:nvSpPr>
          <p:cNvPr id="3" name="TextBox 2">
            <a:extLst>
              <a:ext uri="{FF2B5EF4-FFF2-40B4-BE49-F238E27FC236}">
                <a16:creationId xmlns:a16="http://schemas.microsoft.com/office/drawing/2014/main" id="{151B8ED7-4997-1A78-1CA8-8F53F8E527C5}"/>
              </a:ext>
            </a:extLst>
          </p:cNvPr>
          <p:cNvSpPr txBox="1"/>
          <p:nvPr/>
        </p:nvSpPr>
        <p:spPr>
          <a:xfrm>
            <a:off x="189756" y="784925"/>
            <a:ext cx="11809313" cy="3477875"/>
          </a:xfrm>
          <a:prstGeom prst="rect">
            <a:avLst/>
          </a:prstGeom>
          <a:noFill/>
        </p:spPr>
        <p:txBody>
          <a:bodyPr wrap="square" rtlCol="0">
            <a:spAutoFit/>
          </a:bodyPr>
          <a:lstStyle/>
          <a:p>
            <a:pPr marL="342900" indent="-342900">
              <a:buFont typeface="Arial" panose="020B0604020202020204" pitchFamily="34" charset="0"/>
              <a:buChar char="•"/>
            </a:pPr>
            <a:r>
              <a:rPr lang="en-IN" sz="2000" dirty="0">
                <a:solidFill>
                  <a:srgbClr val="FFFF00"/>
                </a:solidFill>
              </a:rPr>
              <a:t>JS is a case-sensitive programming language e.g. </a:t>
            </a:r>
            <a:r>
              <a:rPr lang="en-IN" sz="2000" dirty="0" err="1">
                <a:solidFill>
                  <a:srgbClr val="FFFF00"/>
                </a:solidFill>
              </a:rPr>
              <a:t>iloveindia</a:t>
            </a:r>
            <a:r>
              <a:rPr lang="en-IN" sz="2000" dirty="0">
                <a:solidFill>
                  <a:srgbClr val="FFFF00"/>
                </a:solidFill>
              </a:rPr>
              <a:t> is different from </a:t>
            </a:r>
            <a:r>
              <a:rPr lang="en-IN" sz="2000" dirty="0" err="1">
                <a:solidFill>
                  <a:srgbClr val="FFFF00"/>
                </a:solidFill>
              </a:rPr>
              <a:t>iLoveIndia</a:t>
            </a:r>
            <a:endParaRPr lang="en-IN" sz="2000" dirty="0">
              <a:solidFill>
                <a:srgbClr val="FFFF00"/>
              </a:solidFill>
            </a:endParaRPr>
          </a:p>
          <a:p>
            <a:pPr marL="342900" indent="-342900">
              <a:buFont typeface="Arial" panose="020B0604020202020204" pitchFamily="34" charset="0"/>
              <a:buChar char="•"/>
            </a:pPr>
            <a:r>
              <a:rPr lang="en-IN" sz="2000" dirty="0">
                <a:solidFill>
                  <a:srgbClr val="FFFF00"/>
                </a:solidFill>
              </a:rPr>
              <a:t>Every statement in JS ends with Semi-colon</a:t>
            </a:r>
          </a:p>
          <a:p>
            <a:pPr marL="342900" indent="-342900">
              <a:buFont typeface="Arial" panose="020B0604020202020204" pitchFamily="34" charset="0"/>
              <a:buChar char="•"/>
            </a:pPr>
            <a:r>
              <a:rPr lang="en-IN" sz="2000" dirty="0">
                <a:solidFill>
                  <a:srgbClr val="FFFF00"/>
                </a:solidFill>
              </a:rPr>
              <a:t>When we create a variable or function, we follow camel-case naming convention.</a:t>
            </a:r>
          </a:p>
          <a:p>
            <a:r>
              <a:rPr lang="en-IN" sz="2000" dirty="0" err="1">
                <a:solidFill>
                  <a:srgbClr val="FFFF00"/>
                </a:solidFill>
              </a:rPr>
              <a:t>Iloveindia</a:t>
            </a:r>
            <a:r>
              <a:rPr lang="en-IN" sz="2000" dirty="0">
                <a:solidFill>
                  <a:srgbClr val="FFFF00"/>
                </a:solidFill>
              </a:rPr>
              <a:t> </a:t>
            </a:r>
            <a:r>
              <a:rPr lang="en-IN" sz="2000" dirty="0">
                <a:solidFill>
                  <a:srgbClr val="FFFF00"/>
                </a:solidFill>
                <a:sym typeface="Wingdings" panose="05000000000000000000" pitchFamily="2" charset="2"/>
              </a:rPr>
              <a:t> </a:t>
            </a:r>
            <a:r>
              <a:rPr lang="en-IN" sz="2000" dirty="0" err="1">
                <a:solidFill>
                  <a:srgbClr val="FFFF00"/>
                </a:solidFill>
                <a:sym typeface="Wingdings" panose="05000000000000000000" pitchFamily="2" charset="2"/>
              </a:rPr>
              <a:t>iLoveIndia</a:t>
            </a:r>
            <a:r>
              <a:rPr lang="en-IN" sz="2000" dirty="0">
                <a:solidFill>
                  <a:srgbClr val="FFFF00"/>
                </a:solidFill>
                <a:sym typeface="Wingdings" panose="05000000000000000000" pitchFamily="2" charset="2"/>
              </a:rPr>
              <a:t>	</a:t>
            </a:r>
            <a:r>
              <a:rPr lang="en-IN" sz="2000" dirty="0" err="1">
                <a:solidFill>
                  <a:srgbClr val="FFFF00"/>
                </a:solidFill>
                <a:sym typeface="Wingdings" panose="05000000000000000000" pitchFamily="2" charset="2"/>
              </a:rPr>
              <a:t>wearelearningJS</a:t>
            </a:r>
            <a:r>
              <a:rPr lang="en-IN" sz="2000" dirty="0">
                <a:solidFill>
                  <a:srgbClr val="FFFF00"/>
                </a:solidFill>
                <a:sym typeface="Wingdings" panose="05000000000000000000" pitchFamily="2" charset="2"/>
              </a:rPr>
              <a:t>  </a:t>
            </a:r>
            <a:r>
              <a:rPr lang="en-IN" sz="2000" dirty="0" err="1">
                <a:solidFill>
                  <a:srgbClr val="FFFF00"/>
                </a:solidFill>
                <a:sym typeface="Wingdings" panose="05000000000000000000" pitchFamily="2" charset="2"/>
              </a:rPr>
              <a:t>weAreLearningJS</a:t>
            </a:r>
            <a:endParaRPr lang="en-IN" sz="2000" dirty="0">
              <a:solidFill>
                <a:srgbClr val="FFFF00"/>
              </a:solidFill>
              <a:sym typeface="Wingdings" panose="05000000000000000000" pitchFamily="2" charset="2"/>
            </a:endParaRPr>
          </a:p>
          <a:p>
            <a:pPr marL="342900" indent="-342900">
              <a:buFont typeface="Arial" panose="020B0604020202020204" pitchFamily="34" charset="0"/>
              <a:buChar char="•"/>
            </a:pPr>
            <a:r>
              <a:rPr lang="en-IN" sz="2000" dirty="0">
                <a:solidFill>
                  <a:srgbClr val="FFFF00"/>
                </a:solidFill>
                <a:sym typeface="Wingdings" panose="05000000000000000000" pitchFamily="2" charset="2"/>
              </a:rPr>
              <a:t>If you create a variable and do not assign a value to it, it becomes NULL, any operation with NULL becomes NULL</a:t>
            </a:r>
          </a:p>
          <a:p>
            <a:pPr marL="342900" indent="-342900">
              <a:buFont typeface="Arial" panose="020B0604020202020204" pitchFamily="34" charset="0"/>
              <a:buChar char="•"/>
            </a:pPr>
            <a:r>
              <a:rPr lang="en-IN" sz="2000" dirty="0">
                <a:solidFill>
                  <a:srgbClr val="FFFF00"/>
                </a:solidFill>
                <a:sym typeface="Wingdings" panose="05000000000000000000" pitchFamily="2" charset="2"/>
              </a:rPr>
              <a:t>When we create variables, we don’t need to assign data types, based on the value, the data type will be assigned automatically.</a:t>
            </a:r>
          </a:p>
          <a:p>
            <a:pPr marL="342900" indent="-342900">
              <a:buFont typeface="Arial" panose="020B0604020202020204" pitchFamily="34" charset="0"/>
              <a:buChar char="•"/>
            </a:pPr>
            <a:r>
              <a:rPr lang="en-IN" sz="2000" dirty="0">
                <a:solidFill>
                  <a:srgbClr val="FFFF00"/>
                </a:solidFill>
                <a:sym typeface="Wingdings" panose="05000000000000000000" pitchFamily="2" charset="2"/>
              </a:rPr>
              <a:t>The = is an assignment operator and ==, === are comparison operator  IF(a===b)</a:t>
            </a:r>
          </a:p>
          <a:p>
            <a:pPr marL="342900" indent="-342900">
              <a:buFont typeface="Arial" panose="020B0604020202020204" pitchFamily="34" charset="0"/>
              <a:buChar char="•"/>
            </a:pPr>
            <a:r>
              <a:rPr lang="en-IN" sz="2000" dirty="0">
                <a:solidFill>
                  <a:srgbClr val="FFFF00"/>
                </a:solidFill>
                <a:sym typeface="Wingdings" panose="05000000000000000000" pitchFamily="2" charset="2"/>
              </a:rPr>
              <a:t>Java Script is a </a:t>
            </a:r>
            <a:r>
              <a:rPr lang="en-IN" sz="2000" u="sng" dirty="0">
                <a:solidFill>
                  <a:srgbClr val="FFFF00"/>
                </a:solidFill>
                <a:sym typeface="Wingdings" panose="05000000000000000000" pitchFamily="2" charset="2"/>
              </a:rPr>
              <a:t>Asynchronous Non Blocking IO </a:t>
            </a:r>
            <a:r>
              <a:rPr lang="en-IN" sz="2000" dirty="0">
                <a:solidFill>
                  <a:srgbClr val="FFFF00"/>
                </a:solidFill>
                <a:sym typeface="Wingdings" panose="05000000000000000000" pitchFamily="2" charset="2"/>
              </a:rPr>
              <a:t>programming language</a:t>
            </a:r>
          </a:p>
          <a:p>
            <a:pPr marL="342900" indent="-342900">
              <a:buFont typeface="Arial" panose="020B0604020202020204" pitchFamily="34" charset="0"/>
              <a:buChar char="•"/>
            </a:pPr>
            <a:endParaRPr lang="en-IN" sz="2000" dirty="0">
              <a:solidFill>
                <a:srgbClr val="FFFF00"/>
              </a:solidFill>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7566CE85-B492-9B27-64B0-A329C5AE938E}"/>
                  </a:ext>
                </a:extLst>
              </p14:cNvPr>
              <p14:cNvContentPartPr/>
              <p14:nvPr/>
            </p14:nvContentPartPr>
            <p14:xfrm>
              <a:off x="276120" y="1109520"/>
              <a:ext cx="11774880" cy="5694120"/>
            </p14:xfrm>
          </p:contentPart>
        </mc:Choice>
        <mc:Fallback>
          <p:pic>
            <p:nvPicPr>
              <p:cNvPr id="4" name="Ink 3">
                <a:extLst>
                  <a:ext uri="{FF2B5EF4-FFF2-40B4-BE49-F238E27FC236}">
                    <a16:creationId xmlns:a16="http://schemas.microsoft.com/office/drawing/2014/main" id="{7566CE85-B492-9B27-64B0-A329C5AE938E}"/>
                  </a:ext>
                </a:extLst>
              </p:cNvPr>
              <p:cNvPicPr/>
              <p:nvPr/>
            </p:nvPicPr>
            <p:blipFill>
              <a:blip r:embed="rId3"/>
              <a:stretch>
                <a:fillRect/>
              </a:stretch>
            </p:blipFill>
            <p:spPr>
              <a:xfrm>
                <a:off x="266760" y="1100160"/>
                <a:ext cx="11793600" cy="5712840"/>
              </a:xfrm>
              <a:prstGeom prst="rect">
                <a:avLst/>
              </a:prstGeom>
            </p:spPr>
          </p:pic>
        </mc:Fallback>
      </mc:AlternateContent>
    </p:spTree>
    <p:extLst>
      <p:ext uri="{BB962C8B-B14F-4D97-AF65-F5344CB8AC3E}">
        <p14:creationId xmlns:p14="http://schemas.microsoft.com/office/powerpoint/2010/main" val="419470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256EF-8058-9348-D163-F9CF8D8E55B6}"/>
              </a:ext>
            </a:extLst>
          </p:cNvPr>
          <p:cNvSpPr>
            <a:spLocks noGrp="1"/>
          </p:cNvSpPr>
          <p:nvPr>
            <p:ph type="title"/>
          </p:nvPr>
        </p:nvSpPr>
        <p:spPr/>
        <p:txBody>
          <a:bodyPr/>
          <a:lstStyle/>
          <a:p>
            <a:r>
              <a:rPr lang="en-US" dirty="0"/>
              <a:t>Variables</a:t>
            </a:r>
          </a:p>
        </p:txBody>
      </p:sp>
      <p:sp>
        <p:nvSpPr>
          <p:cNvPr id="3" name="Rectangle 2">
            <a:extLst>
              <a:ext uri="{FF2B5EF4-FFF2-40B4-BE49-F238E27FC236}">
                <a16:creationId xmlns:a16="http://schemas.microsoft.com/office/drawing/2014/main" id="{1F25AA40-EABB-2E21-9646-99394B3CFEA6}"/>
              </a:ext>
            </a:extLst>
          </p:cNvPr>
          <p:cNvSpPr/>
          <p:nvPr/>
        </p:nvSpPr>
        <p:spPr>
          <a:xfrm>
            <a:off x="765820" y="1124744"/>
            <a:ext cx="2808312" cy="71108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n w="22225">
                  <a:solidFill>
                    <a:schemeClr val="accent2"/>
                  </a:solidFill>
                  <a:prstDash val="solid"/>
                </a:ln>
                <a:solidFill>
                  <a:schemeClr val="accent2">
                    <a:lumMod val="40000"/>
                    <a:lumOff val="60000"/>
                  </a:schemeClr>
                </a:solidFill>
              </a:rPr>
              <a:t>Scalar Variables</a:t>
            </a:r>
          </a:p>
        </p:txBody>
      </p:sp>
      <p:sp>
        <p:nvSpPr>
          <p:cNvPr id="4" name="Rectangle 3">
            <a:extLst>
              <a:ext uri="{FF2B5EF4-FFF2-40B4-BE49-F238E27FC236}">
                <a16:creationId xmlns:a16="http://schemas.microsoft.com/office/drawing/2014/main" id="{E0867525-E43F-E549-F2C3-4B70A9760A10}"/>
              </a:ext>
            </a:extLst>
          </p:cNvPr>
          <p:cNvSpPr/>
          <p:nvPr/>
        </p:nvSpPr>
        <p:spPr>
          <a:xfrm>
            <a:off x="4942284" y="1124743"/>
            <a:ext cx="2808312" cy="71108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n w="22225">
                  <a:solidFill>
                    <a:schemeClr val="accent2"/>
                  </a:solidFill>
                  <a:prstDash val="solid"/>
                </a:ln>
                <a:solidFill>
                  <a:schemeClr val="accent2">
                    <a:lumMod val="40000"/>
                    <a:lumOff val="60000"/>
                  </a:schemeClr>
                </a:solidFill>
              </a:rPr>
              <a:t>Array</a:t>
            </a:r>
          </a:p>
        </p:txBody>
      </p:sp>
      <p:sp>
        <p:nvSpPr>
          <p:cNvPr id="5" name="Rectangle 4">
            <a:extLst>
              <a:ext uri="{FF2B5EF4-FFF2-40B4-BE49-F238E27FC236}">
                <a16:creationId xmlns:a16="http://schemas.microsoft.com/office/drawing/2014/main" id="{B028E0A2-58FF-DF31-76A3-A64FD7942A7F}"/>
              </a:ext>
            </a:extLst>
          </p:cNvPr>
          <p:cNvSpPr/>
          <p:nvPr/>
        </p:nvSpPr>
        <p:spPr>
          <a:xfrm>
            <a:off x="8902724" y="1124743"/>
            <a:ext cx="2808312" cy="711081"/>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n w="22225">
                  <a:solidFill>
                    <a:schemeClr val="accent2"/>
                  </a:solidFill>
                  <a:prstDash val="solid"/>
                </a:ln>
                <a:solidFill>
                  <a:schemeClr val="accent2">
                    <a:lumMod val="40000"/>
                    <a:lumOff val="60000"/>
                  </a:schemeClr>
                </a:solidFill>
              </a:rPr>
              <a:t>Objects</a:t>
            </a:r>
          </a:p>
        </p:txBody>
      </p:sp>
      <mc:AlternateContent xmlns:mc="http://schemas.openxmlformats.org/markup-compatibility/2006" xmlns:p14="http://schemas.microsoft.com/office/powerpoint/2010/main">
        <mc:Choice Requires="p14">
          <p:contentPart p14:bwMode="auto" r:id="rId2">
            <p14:nvContentPartPr>
              <p14:cNvPr id="234" name="Ink 233">
                <a:extLst>
                  <a:ext uri="{FF2B5EF4-FFF2-40B4-BE49-F238E27FC236}">
                    <a16:creationId xmlns:a16="http://schemas.microsoft.com/office/drawing/2014/main" id="{A55BC179-4D92-3BBA-CC6E-C96054380151}"/>
                  </a:ext>
                </a:extLst>
              </p14:cNvPr>
              <p14:cNvContentPartPr/>
              <p14:nvPr/>
            </p14:nvContentPartPr>
            <p14:xfrm>
              <a:off x="4529325" y="992830"/>
              <a:ext cx="360" cy="360"/>
            </p14:xfrm>
          </p:contentPart>
        </mc:Choice>
        <mc:Fallback xmlns="">
          <p:pic>
            <p:nvPicPr>
              <p:cNvPr id="234" name="Ink 233">
                <a:extLst>
                  <a:ext uri="{FF2B5EF4-FFF2-40B4-BE49-F238E27FC236}">
                    <a16:creationId xmlns:a16="http://schemas.microsoft.com/office/drawing/2014/main" id="{A55BC179-4D92-3BBA-CC6E-C96054380151}"/>
                  </a:ext>
                </a:extLst>
              </p:cNvPr>
              <p:cNvPicPr/>
              <p:nvPr/>
            </p:nvPicPr>
            <p:blipFill>
              <a:blip r:embed="rId3"/>
              <a:stretch>
                <a:fillRect/>
              </a:stretch>
            </p:blipFill>
            <p:spPr>
              <a:xfrm>
                <a:off x="4520685" y="98419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6" name="Ink 5">
                <a:extLst>
                  <a:ext uri="{FF2B5EF4-FFF2-40B4-BE49-F238E27FC236}">
                    <a16:creationId xmlns:a16="http://schemas.microsoft.com/office/drawing/2014/main" id="{7524EEF3-3F71-A5B5-EDBF-1ED7C8F526A3}"/>
                  </a:ext>
                </a:extLst>
              </p14:cNvPr>
              <p14:cNvContentPartPr/>
              <p14:nvPr/>
            </p14:nvContentPartPr>
            <p14:xfrm>
              <a:off x="2124640" y="2684012"/>
              <a:ext cx="360" cy="360"/>
            </p14:xfrm>
          </p:contentPart>
        </mc:Choice>
        <mc:Fallback>
          <p:pic>
            <p:nvPicPr>
              <p:cNvPr id="6" name="Ink 5">
                <a:extLst>
                  <a:ext uri="{FF2B5EF4-FFF2-40B4-BE49-F238E27FC236}">
                    <a16:creationId xmlns:a16="http://schemas.microsoft.com/office/drawing/2014/main" id="{7524EEF3-3F71-A5B5-EDBF-1ED7C8F526A3}"/>
                  </a:ext>
                </a:extLst>
              </p:cNvPr>
              <p:cNvPicPr/>
              <p:nvPr/>
            </p:nvPicPr>
            <p:blipFill>
              <a:blip r:embed="rId5"/>
              <a:stretch>
                <a:fillRect/>
              </a:stretch>
            </p:blipFill>
            <p:spPr>
              <a:xfrm>
                <a:off x="2115640" y="2675012"/>
                <a:ext cx="18000" cy="18000"/>
              </a:xfrm>
              <a:prstGeom prst="rect">
                <a:avLst/>
              </a:prstGeom>
            </p:spPr>
          </p:pic>
        </mc:Fallback>
      </mc:AlternateContent>
      <p:grpSp>
        <p:nvGrpSpPr>
          <p:cNvPr id="14" name="Group 13">
            <a:extLst>
              <a:ext uri="{FF2B5EF4-FFF2-40B4-BE49-F238E27FC236}">
                <a16:creationId xmlns:a16="http://schemas.microsoft.com/office/drawing/2014/main" id="{4591A154-DD99-647B-6019-ACDDB446A420}"/>
              </a:ext>
            </a:extLst>
          </p:cNvPr>
          <p:cNvGrpSpPr/>
          <p:nvPr/>
        </p:nvGrpSpPr>
        <p:grpSpPr>
          <a:xfrm>
            <a:off x="508240" y="2481692"/>
            <a:ext cx="453960" cy="241560"/>
            <a:chOff x="508240" y="2481692"/>
            <a:chExt cx="453960" cy="241560"/>
          </a:xfrm>
        </p:grpSpPr>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0E924ACE-08B2-8363-2122-D4C7353577BC}"/>
                    </a:ext>
                  </a:extLst>
                </p14:cNvPr>
                <p14:cNvContentPartPr/>
                <p14:nvPr/>
              </p14:nvContentPartPr>
              <p14:xfrm>
                <a:off x="508240" y="2481692"/>
                <a:ext cx="275040" cy="241560"/>
              </p14:xfrm>
            </p:contentPart>
          </mc:Choice>
          <mc:Fallback>
            <p:pic>
              <p:nvPicPr>
                <p:cNvPr id="7" name="Ink 6">
                  <a:extLst>
                    <a:ext uri="{FF2B5EF4-FFF2-40B4-BE49-F238E27FC236}">
                      <a16:creationId xmlns:a16="http://schemas.microsoft.com/office/drawing/2014/main" id="{0E924ACE-08B2-8363-2122-D4C7353577BC}"/>
                    </a:ext>
                  </a:extLst>
                </p:cNvPr>
                <p:cNvPicPr/>
                <p:nvPr/>
              </p:nvPicPr>
              <p:blipFill>
                <a:blip r:embed="rId7"/>
                <a:stretch>
                  <a:fillRect/>
                </a:stretch>
              </p:blipFill>
              <p:spPr>
                <a:xfrm>
                  <a:off x="499600" y="2472692"/>
                  <a:ext cx="29268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34875C6B-8941-0DC5-54CD-99B9DBC57795}"/>
                    </a:ext>
                  </a:extLst>
                </p14:cNvPr>
                <p14:cNvContentPartPr/>
                <p14:nvPr/>
              </p14:nvContentPartPr>
              <p14:xfrm>
                <a:off x="886960" y="2533532"/>
                <a:ext cx="34200" cy="19080"/>
              </p14:xfrm>
            </p:contentPart>
          </mc:Choice>
          <mc:Fallback>
            <p:pic>
              <p:nvPicPr>
                <p:cNvPr id="8" name="Ink 7">
                  <a:extLst>
                    <a:ext uri="{FF2B5EF4-FFF2-40B4-BE49-F238E27FC236}">
                      <a16:creationId xmlns:a16="http://schemas.microsoft.com/office/drawing/2014/main" id="{34875C6B-8941-0DC5-54CD-99B9DBC57795}"/>
                    </a:ext>
                  </a:extLst>
                </p:cNvPr>
                <p:cNvPicPr/>
                <p:nvPr/>
              </p:nvPicPr>
              <p:blipFill>
                <a:blip r:embed="rId9"/>
                <a:stretch>
                  <a:fillRect/>
                </a:stretch>
              </p:blipFill>
              <p:spPr>
                <a:xfrm>
                  <a:off x="878320" y="2524532"/>
                  <a:ext cx="5184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420F29A9-611C-B0D2-9265-6B73572E7D1C}"/>
                    </a:ext>
                  </a:extLst>
                </p14:cNvPr>
                <p14:cNvContentPartPr/>
                <p14:nvPr/>
              </p14:nvContentPartPr>
              <p14:xfrm>
                <a:off x="913960" y="2617772"/>
                <a:ext cx="48240" cy="44280"/>
              </p14:xfrm>
            </p:contentPart>
          </mc:Choice>
          <mc:Fallback>
            <p:pic>
              <p:nvPicPr>
                <p:cNvPr id="9" name="Ink 8">
                  <a:extLst>
                    <a:ext uri="{FF2B5EF4-FFF2-40B4-BE49-F238E27FC236}">
                      <a16:creationId xmlns:a16="http://schemas.microsoft.com/office/drawing/2014/main" id="{420F29A9-611C-B0D2-9265-6B73572E7D1C}"/>
                    </a:ext>
                  </a:extLst>
                </p:cNvPr>
                <p:cNvPicPr/>
                <p:nvPr/>
              </p:nvPicPr>
              <p:blipFill>
                <a:blip r:embed="rId11"/>
                <a:stretch>
                  <a:fillRect/>
                </a:stretch>
              </p:blipFill>
              <p:spPr>
                <a:xfrm>
                  <a:off x="904960" y="2609132"/>
                  <a:ext cx="65880" cy="61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5441D0DD-D434-5C33-55DF-6756F0283263}"/>
                  </a:ext>
                </a:extLst>
              </p14:cNvPr>
              <p14:cNvContentPartPr/>
              <p14:nvPr/>
            </p14:nvContentPartPr>
            <p14:xfrm>
              <a:off x="1289440" y="2441372"/>
              <a:ext cx="12960" cy="194040"/>
            </p14:xfrm>
          </p:contentPart>
        </mc:Choice>
        <mc:Fallback>
          <p:pic>
            <p:nvPicPr>
              <p:cNvPr id="10" name="Ink 9">
                <a:extLst>
                  <a:ext uri="{FF2B5EF4-FFF2-40B4-BE49-F238E27FC236}">
                    <a16:creationId xmlns:a16="http://schemas.microsoft.com/office/drawing/2014/main" id="{5441D0DD-D434-5C33-55DF-6756F0283263}"/>
                  </a:ext>
                </a:extLst>
              </p:cNvPr>
              <p:cNvPicPr/>
              <p:nvPr/>
            </p:nvPicPr>
            <p:blipFill>
              <a:blip r:embed="rId13"/>
              <a:stretch>
                <a:fillRect/>
              </a:stretch>
            </p:blipFill>
            <p:spPr>
              <a:xfrm>
                <a:off x="1280800" y="2432732"/>
                <a:ext cx="30600" cy="2116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B7EB75B8-FE0F-2C55-8535-63B529827E4D}"/>
                  </a:ext>
                </a:extLst>
              </p14:cNvPr>
              <p14:cNvContentPartPr/>
              <p14:nvPr/>
            </p14:nvContentPartPr>
            <p14:xfrm>
              <a:off x="1460440" y="2456852"/>
              <a:ext cx="150120" cy="188280"/>
            </p14:xfrm>
          </p:contentPart>
        </mc:Choice>
        <mc:Fallback>
          <p:pic>
            <p:nvPicPr>
              <p:cNvPr id="11" name="Ink 10">
                <a:extLst>
                  <a:ext uri="{FF2B5EF4-FFF2-40B4-BE49-F238E27FC236}">
                    <a16:creationId xmlns:a16="http://schemas.microsoft.com/office/drawing/2014/main" id="{B7EB75B8-FE0F-2C55-8535-63B529827E4D}"/>
                  </a:ext>
                </a:extLst>
              </p:cNvPr>
              <p:cNvPicPr/>
              <p:nvPr/>
            </p:nvPicPr>
            <p:blipFill>
              <a:blip r:embed="rId15"/>
              <a:stretch>
                <a:fillRect/>
              </a:stretch>
            </p:blipFill>
            <p:spPr>
              <a:xfrm>
                <a:off x="1451800" y="2447852"/>
                <a:ext cx="16776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9C2F4D6D-84D7-A16E-DDC8-2B1DE4EE52DB}"/>
                  </a:ext>
                </a:extLst>
              </p14:cNvPr>
              <p14:cNvContentPartPr/>
              <p14:nvPr/>
            </p14:nvContentPartPr>
            <p14:xfrm>
              <a:off x="1855000" y="2387732"/>
              <a:ext cx="360" cy="360"/>
            </p14:xfrm>
          </p:contentPart>
        </mc:Choice>
        <mc:Fallback>
          <p:pic>
            <p:nvPicPr>
              <p:cNvPr id="12" name="Ink 11">
                <a:extLst>
                  <a:ext uri="{FF2B5EF4-FFF2-40B4-BE49-F238E27FC236}">
                    <a16:creationId xmlns:a16="http://schemas.microsoft.com/office/drawing/2014/main" id="{9C2F4D6D-84D7-A16E-DDC8-2B1DE4EE52DB}"/>
                  </a:ext>
                </a:extLst>
              </p:cNvPr>
              <p:cNvPicPr/>
              <p:nvPr/>
            </p:nvPicPr>
            <p:blipFill>
              <a:blip r:embed="rId5"/>
              <a:stretch>
                <a:fillRect/>
              </a:stretch>
            </p:blipFill>
            <p:spPr>
              <a:xfrm>
                <a:off x="1846000" y="237909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3" name="Ink 12">
                <a:extLst>
                  <a:ext uri="{FF2B5EF4-FFF2-40B4-BE49-F238E27FC236}">
                    <a16:creationId xmlns:a16="http://schemas.microsoft.com/office/drawing/2014/main" id="{A0BAC0B3-E8C3-2E8A-4583-96C6E7B91F2E}"/>
                  </a:ext>
                </a:extLst>
              </p14:cNvPr>
              <p14:cNvContentPartPr/>
              <p14:nvPr/>
            </p14:nvContentPartPr>
            <p14:xfrm>
              <a:off x="1784080" y="2617772"/>
              <a:ext cx="11880" cy="115920"/>
            </p14:xfrm>
          </p:contentPart>
        </mc:Choice>
        <mc:Fallback>
          <p:pic>
            <p:nvPicPr>
              <p:cNvPr id="13" name="Ink 12">
                <a:extLst>
                  <a:ext uri="{FF2B5EF4-FFF2-40B4-BE49-F238E27FC236}">
                    <a16:creationId xmlns:a16="http://schemas.microsoft.com/office/drawing/2014/main" id="{A0BAC0B3-E8C3-2E8A-4583-96C6E7B91F2E}"/>
                  </a:ext>
                </a:extLst>
              </p:cNvPr>
              <p:cNvPicPr/>
              <p:nvPr/>
            </p:nvPicPr>
            <p:blipFill>
              <a:blip r:embed="rId18"/>
              <a:stretch>
                <a:fillRect/>
              </a:stretch>
            </p:blipFill>
            <p:spPr>
              <a:xfrm>
                <a:off x="1775080" y="2609132"/>
                <a:ext cx="29520" cy="133560"/>
              </a:xfrm>
              <a:prstGeom prst="rect">
                <a:avLst/>
              </a:prstGeom>
            </p:spPr>
          </p:pic>
        </mc:Fallback>
      </mc:AlternateContent>
      <p:grpSp>
        <p:nvGrpSpPr>
          <p:cNvPr id="24" name="Group 23">
            <a:extLst>
              <a:ext uri="{FF2B5EF4-FFF2-40B4-BE49-F238E27FC236}">
                <a16:creationId xmlns:a16="http://schemas.microsoft.com/office/drawing/2014/main" id="{EB19CEC2-2A6D-EF02-B766-749B42A44526}"/>
              </a:ext>
            </a:extLst>
          </p:cNvPr>
          <p:cNvGrpSpPr/>
          <p:nvPr/>
        </p:nvGrpSpPr>
        <p:grpSpPr>
          <a:xfrm>
            <a:off x="2572840" y="3575012"/>
            <a:ext cx="1031040" cy="285120"/>
            <a:chOff x="2572840" y="3575012"/>
            <a:chExt cx="1031040" cy="285120"/>
          </a:xfrm>
        </p:grpSpPr>
        <mc:AlternateContent xmlns:mc="http://schemas.openxmlformats.org/markup-compatibility/2006">
          <mc:Choice xmlns:p14="http://schemas.microsoft.com/office/powerpoint/2010/main" Requires="p14">
            <p:contentPart p14:bwMode="auto" r:id="rId19">
              <p14:nvContentPartPr>
                <p14:cNvPr id="19" name="Ink 18">
                  <a:extLst>
                    <a:ext uri="{FF2B5EF4-FFF2-40B4-BE49-F238E27FC236}">
                      <a16:creationId xmlns:a16="http://schemas.microsoft.com/office/drawing/2014/main" id="{944FFDAD-A0A0-7CE3-7959-0F02F89A7567}"/>
                    </a:ext>
                  </a:extLst>
                </p14:cNvPr>
                <p14:cNvContentPartPr/>
                <p14:nvPr/>
              </p14:nvContentPartPr>
              <p14:xfrm>
                <a:off x="2572840" y="3676532"/>
                <a:ext cx="365760" cy="183600"/>
              </p14:xfrm>
            </p:contentPart>
          </mc:Choice>
          <mc:Fallback>
            <p:pic>
              <p:nvPicPr>
                <p:cNvPr id="19" name="Ink 18">
                  <a:extLst>
                    <a:ext uri="{FF2B5EF4-FFF2-40B4-BE49-F238E27FC236}">
                      <a16:creationId xmlns:a16="http://schemas.microsoft.com/office/drawing/2014/main" id="{944FFDAD-A0A0-7CE3-7959-0F02F89A7567}"/>
                    </a:ext>
                  </a:extLst>
                </p:cNvPr>
                <p:cNvPicPr/>
                <p:nvPr/>
              </p:nvPicPr>
              <p:blipFill>
                <a:blip r:embed="rId20"/>
                <a:stretch>
                  <a:fillRect/>
                </a:stretch>
              </p:blipFill>
              <p:spPr>
                <a:xfrm>
                  <a:off x="2563840" y="3667892"/>
                  <a:ext cx="38340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0" name="Ink 19">
                  <a:extLst>
                    <a:ext uri="{FF2B5EF4-FFF2-40B4-BE49-F238E27FC236}">
                      <a16:creationId xmlns:a16="http://schemas.microsoft.com/office/drawing/2014/main" id="{92D809DF-CD7C-42A8-5B1D-4C30C664CFB9}"/>
                    </a:ext>
                  </a:extLst>
                </p14:cNvPr>
                <p14:cNvContentPartPr/>
                <p14:nvPr/>
              </p14:nvContentPartPr>
              <p14:xfrm>
                <a:off x="3018520" y="3666452"/>
                <a:ext cx="84600" cy="28080"/>
              </p14:xfrm>
            </p:contentPart>
          </mc:Choice>
          <mc:Fallback>
            <p:pic>
              <p:nvPicPr>
                <p:cNvPr id="20" name="Ink 19">
                  <a:extLst>
                    <a:ext uri="{FF2B5EF4-FFF2-40B4-BE49-F238E27FC236}">
                      <a16:creationId xmlns:a16="http://schemas.microsoft.com/office/drawing/2014/main" id="{92D809DF-CD7C-42A8-5B1D-4C30C664CFB9}"/>
                    </a:ext>
                  </a:extLst>
                </p:cNvPr>
                <p:cNvPicPr/>
                <p:nvPr/>
              </p:nvPicPr>
              <p:blipFill>
                <a:blip r:embed="rId22"/>
                <a:stretch>
                  <a:fillRect/>
                </a:stretch>
              </p:blipFill>
              <p:spPr>
                <a:xfrm>
                  <a:off x="3009520" y="3657812"/>
                  <a:ext cx="10224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1" name="Ink 20">
                  <a:extLst>
                    <a:ext uri="{FF2B5EF4-FFF2-40B4-BE49-F238E27FC236}">
                      <a16:creationId xmlns:a16="http://schemas.microsoft.com/office/drawing/2014/main" id="{AF279105-5C89-9508-0847-5429F8414A47}"/>
                    </a:ext>
                  </a:extLst>
                </p14:cNvPr>
                <p14:cNvContentPartPr/>
                <p14:nvPr/>
              </p14:nvContentPartPr>
              <p14:xfrm>
                <a:off x="3035080" y="3782732"/>
                <a:ext cx="64080" cy="28800"/>
              </p14:xfrm>
            </p:contentPart>
          </mc:Choice>
          <mc:Fallback>
            <p:pic>
              <p:nvPicPr>
                <p:cNvPr id="21" name="Ink 20">
                  <a:extLst>
                    <a:ext uri="{FF2B5EF4-FFF2-40B4-BE49-F238E27FC236}">
                      <a16:creationId xmlns:a16="http://schemas.microsoft.com/office/drawing/2014/main" id="{AF279105-5C89-9508-0847-5429F8414A47}"/>
                    </a:ext>
                  </a:extLst>
                </p:cNvPr>
                <p:cNvPicPr/>
                <p:nvPr/>
              </p:nvPicPr>
              <p:blipFill>
                <a:blip r:embed="rId24"/>
                <a:stretch>
                  <a:fillRect/>
                </a:stretch>
              </p:blipFill>
              <p:spPr>
                <a:xfrm>
                  <a:off x="3026080" y="3773732"/>
                  <a:ext cx="8172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2" name="Ink 21">
                  <a:extLst>
                    <a:ext uri="{FF2B5EF4-FFF2-40B4-BE49-F238E27FC236}">
                      <a16:creationId xmlns:a16="http://schemas.microsoft.com/office/drawing/2014/main" id="{2FA6BE29-102F-0786-76AB-EEE886A4558D}"/>
                    </a:ext>
                  </a:extLst>
                </p14:cNvPr>
                <p14:cNvContentPartPr/>
                <p14:nvPr/>
              </p14:nvContentPartPr>
              <p14:xfrm>
                <a:off x="3237760" y="3584732"/>
                <a:ext cx="186480" cy="207720"/>
              </p14:xfrm>
            </p:contentPart>
          </mc:Choice>
          <mc:Fallback>
            <p:pic>
              <p:nvPicPr>
                <p:cNvPr id="22" name="Ink 21">
                  <a:extLst>
                    <a:ext uri="{FF2B5EF4-FFF2-40B4-BE49-F238E27FC236}">
                      <a16:creationId xmlns:a16="http://schemas.microsoft.com/office/drawing/2014/main" id="{2FA6BE29-102F-0786-76AB-EEE886A4558D}"/>
                    </a:ext>
                  </a:extLst>
                </p:cNvPr>
                <p:cNvPicPr/>
                <p:nvPr/>
              </p:nvPicPr>
              <p:blipFill>
                <a:blip r:embed="rId26"/>
                <a:stretch>
                  <a:fillRect/>
                </a:stretch>
              </p:blipFill>
              <p:spPr>
                <a:xfrm>
                  <a:off x="3229120" y="3575732"/>
                  <a:ext cx="20412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3" name="Ink 22">
                  <a:extLst>
                    <a:ext uri="{FF2B5EF4-FFF2-40B4-BE49-F238E27FC236}">
                      <a16:creationId xmlns:a16="http://schemas.microsoft.com/office/drawing/2014/main" id="{E20E9499-483E-8912-4783-46DA26A915A8}"/>
                    </a:ext>
                  </a:extLst>
                </p14:cNvPr>
                <p14:cNvContentPartPr/>
                <p14:nvPr/>
              </p14:nvContentPartPr>
              <p14:xfrm>
                <a:off x="3494080" y="3575012"/>
                <a:ext cx="109800" cy="169560"/>
              </p14:xfrm>
            </p:contentPart>
          </mc:Choice>
          <mc:Fallback>
            <p:pic>
              <p:nvPicPr>
                <p:cNvPr id="23" name="Ink 22">
                  <a:extLst>
                    <a:ext uri="{FF2B5EF4-FFF2-40B4-BE49-F238E27FC236}">
                      <a16:creationId xmlns:a16="http://schemas.microsoft.com/office/drawing/2014/main" id="{E20E9499-483E-8912-4783-46DA26A915A8}"/>
                    </a:ext>
                  </a:extLst>
                </p:cNvPr>
                <p:cNvPicPr/>
                <p:nvPr/>
              </p:nvPicPr>
              <p:blipFill>
                <a:blip r:embed="rId28"/>
                <a:stretch>
                  <a:fillRect/>
                </a:stretch>
              </p:blipFill>
              <p:spPr>
                <a:xfrm>
                  <a:off x="3485440" y="3566372"/>
                  <a:ext cx="127440" cy="187200"/>
                </a:xfrm>
                <a:prstGeom prst="rect">
                  <a:avLst/>
                </a:prstGeom>
              </p:spPr>
            </p:pic>
          </mc:Fallback>
        </mc:AlternateContent>
      </p:grpSp>
      <p:grpSp>
        <p:nvGrpSpPr>
          <p:cNvPr id="30" name="Group 29">
            <a:extLst>
              <a:ext uri="{FF2B5EF4-FFF2-40B4-BE49-F238E27FC236}">
                <a16:creationId xmlns:a16="http://schemas.microsoft.com/office/drawing/2014/main" id="{7FF0F1A6-BC09-4C44-6463-7F9FE35AB48E}"/>
              </a:ext>
            </a:extLst>
          </p:cNvPr>
          <p:cNvGrpSpPr/>
          <p:nvPr/>
        </p:nvGrpSpPr>
        <p:grpSpPr>
          <a:xfrm>
            <a:off x="724600" y="3110252"/>
            <a:ext cx="1322640" cy="1165680"/>
            <a:chOff x="724600" y="3110252"/>
            <a:chExt cx="1322640" cy="1165680"/>
          </a:xfrm>
        </p:grpSpPr>
        <mc:AlternateContent xmlns:mc="http://schemas.openxmlformats.org/markup-compatibility/2006">
          <mc:Choice xmlns:p14="http://schemas.microsoft.com/office/powerpoint/2010/main" Requires="p14">
            <p:contentPart p14:bwMode="auto" r:id="rId29">
              <p14:nvContentPartPr>
                <p14:cNvPr id="15" name="Ink 14">
                  <a:extLst>
                    <a:ext uri="{FF2B5EF4-FFF2-40B4-BE49-F238E27FC236}">
                      <a16:creationId xmlns:a16="http://schemas.microsoft.com/office/drawing/2014/main" id="{E926BD86-7787-E1EF-4035-272568E1493F}"/>
                    </a:ext>
                  </a:extLst>
                </p14:cNvPr>
                <p14:cNvContentPartPr/>
                <p14:nvPr/>
              </p14:nvContentPartPr>
              <p14:xfrm>
                <a:off x="724600" y="3446492"/>
                <a:ext cx="1322640" cy="829440"/>
              </p14:xfrm>
            </p:contentPart>
          </mc:Choice>
          <mc:Fallback>
            <p:pic>
              <p:nvPicPr>
                <p:cNvPr id="15" name="Ink 14">
                  <a:extLst>
                    <a:ext uri="{FF2B5EF4-FFF2-40B4-BE49-F238E27FC236}">
                      <a16:creationId xmlns:a16="http://schemas.microsoft.com/office/drawing/2014/main" id="{E926BD86-7787-E1EF-4035-272568E1493F}"/>
                    </a:ext>
                  </a:extLst>
                </p:cNvPr>
                <p:cNvPicPr/>
                <p:nvPr/>
              </p:nvPicPr>
              <p:blipFill>
                <a:blip r:embed="rId30"/>
                <a:stretch>
                  <a:fillRect/>
                </a:stretch>
              </p:blipFill>
              <p:spPr>
                <a:xfrm>
                  <a:off x="715600" y="3437852"/>
                  <a:ext cx="1340280" cy="8470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6" name="Ink 15">
                  <a:extLst>
                    <a:ext uri="{FF2B5EF4-FFF2-40B4-BE49-F238E27FC236}">
                      <a16:creationId xmlns:a16="http://schemas.microsoft.com/office/drawing/2014/main" id="{4C552F75-DDF5-CE16-7200-54914545F94B}"/>
                    </a:ext>
                  </a:extLst>
                </p14:cNvPr>
                <p14:cNvContentPartPr/>
                <p14:nvPr/>
              </p14:nvContentPartPr>
              <p14:xfrm>
                <a:off x="1114840" y="3110252"/>
                <a:ext cx="286920" cy="252000"/>
              </p14:xfrm>
            </p:contentPart>
          </mc:Choice>
          <mc:Fallback>
            <p:pic>
              <p:nvPicPr>
                <p:cNvPr id="16" name="Ink 15">
                  <a:extLst>
                    <a:ext uri="{FF2B5EF4-FFF2-40B4-BE49-F238E27FC236}">
                      <a16:creationId xmlns:a16="http://schemas.microsoft.com/office/drawing/2014/main" id="{4C552F75-DDF5-CE16-7200-54914545F94B}"/>
                    </a:ext>
                  </a:extLst>
                </p:cNvPr>
                <p:cNvPicPr/>
                <p:nvPr/>
              </p:nvPicPr>
              <p:blipFill>
                <a:blip r:embed="rId32"/>
                <a:stretch>
                  <a:fillRect/>
                </a:stretch>
              </p:blipFill>
              <p:spPr>
                <a:xfrm>
                  <a:off x="1106200" y="3101612"/>
                  <a:ext cx="30456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7" name="Ink 16">
                  <a:extLst>
                    <a:ext uri="{FF2B5EF4-FFF2-40B4-BE49-F238E27FC236}">
                      <a16:creationId xmlns:a16="http://schemas.microsoft.com/office/drawing/2014/main" id="{56F015DE-0C97-77CB-4050-DF6C496070CC}"/>
                    </a:ext>
                  </a:extLst>
                </p14:cNvPr>
                <p14:cNvContentPartPr/>
                <p14:nvPr/>
              </p14:nvContentPartPr>
              <p14:xfrm>
                <a:off x="959680" y="3712532"/>
                <a:ext cx="19440" cy="138960"/>
              </p14:xfrm>
            </p:contentPart>
          </mc:Choice>
          <mc:Fallback>
            <p:pic>
              <p:nvPicPr>
                <p:cNvPr id="17" name="Ink 16">
                  <a:extLst>
                    <a:ext uri="{FF2B5EF4-FFF2-40B4-BE49-F238E27FC236}">
                      <a16:creationId xmlns:a16="http://schemas.microsoft.com/office/drawing/2014/main" id="{56F015DE-0C97-77CB-4050-DF6C496070CC}"/>
                    </a:ext>
                  </a:extLst>
                </p:cNvPr>
                <p:cNvPicPr/>
                <p:nvPr/>
              </p:nvPicPr>
              <p:blipFill>
                <a:blip r:embed="rId34"/>
                <a:stretch>
                  <a:fillRect/>
                </a:stretch>
              </p:blipFill>
              <p:spPr>
                <a:xfrm>
                  <a:off x="951040" y="3703532"/>
                  <a:ext cx="3708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8" name="Ink 17">
                  <a:extLst>
                    <a:ext uri="{FF2B5EF4-FFF2-40B4-BE49-F238E27FC236}">
                      <a16:creationId xmlns:a16="http://schemas.microsoft.com/office/drawing/2014/main" id="{FC2EE28C-29C2-A067-D7FE-30876D85F76E}"/>
                    </a:ext>
                  </a:extLst>
                </p14:cNvPr>
                <p14:cNvContentPartPr/>
                <p14:nvPr/>
              </p14:nvContentPartPr>
              <p14:xfrm>
                <a:off x="1054000" y="3720812"/>
                <a:ext cx="93600" cy="153360"/>
              </p14:xfrm>
            </p:contentPart>
          </mc:Choice>
          <mc:Fallback>
            <p:pic>
              <p:nvPicPr>
                <p:cNvPr id="18" name="Ink 17">
                  <a:extLst>
                    <a:ext uri="{FF2B5EF4-FFF2-40B4-BE49-F238E27FC236}">
                      <a16:creationId xmlns:a16="http://schemas.microsoft.com/office/drawing/2014/main" id="{FC2EE28C-29C2-A067-D7FE-30876D85F76E}"/>
                    </a:ext>
                  </a:extLst>
                </p:cNvPr>
                <p:cNvPicPr/>
                <p:nvPr/>
              </p:nvPicPr>
              <p:blipFill>
                <a:blip r:embed="rId36"/>
                <a:stretch>
                  <a:fillRect/>
                </a:stretch>
              </p:blipFill>
              <p:spPr>
                <a:xfrm>
                  <a:off x="1045360" y="3711812"/>
                  <a:ext cx="11124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6" name="Ink 25">
                  <a:extLst>
                    <a:ext uri="{FF2B5EF4-FFF2-40B4-BE49-F238E27FC236}">
                      <a16:creationId xmlns:a16="http://schemas.microsoft.com/office/drawing/2014/main" id="{C7CD968C-506D-D6A9-F9F6-F5F5852BBB80}"/>
                    </a:ext>
                  </a:extLst>
                </p14:cNvPr>
                <p14:cNvContentPartPr/>
                <p14:nvPr/>
              </p14:nvContentPartPr>
              <p14:xfrm>
                <a:off x="920800" y="3711092"/>
                <a:ext cx="143640" cy="177840"/>
              </p14:xfrm>
            </p:contentPart>
          </mc:Choice>
          <mc:Fallback>
            <p:pic>
              <p:nvPicPr>
                <p:cNvPr id="26" name="Ink 25">
                  <a:extLst>
                    <a:ext uri="{FF2B5EF4-FFF2-40B4-BE49-F238E27FC236}">
                      <a16:creationId xmlns:a16="http://schemas.microsoft.com/office/drawing/2014/main" id="{C7CD968C-506D-D6A9-F9F6-F5F5852BBB80}"/>
                    </a:ext>
                  </a:extLst>
                </p:cNvPr>
                <p:cNvPicPr/>
                <p:nvPr/>
              </p:nvPicPr>
              <p:blipFill>
                <a:blip r:embed="rId38"/>
                <a:stretch>
                  <a:fillRect/>
                </a:stretch>
              </p:blipFill>
              <p:spPr>
                <a:xfrm>
                  <a:off x="911800" y="3702452"/>
                  <a:ext cx="16128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7" name="Ink 26">
                  <a:extLst>
                    <a:ext uri="{FF2B5EF4-FFF2-40B4-BE49-F238E27FC236}">
                      <a16:creationId xmlns:a16="http://schemas.microsoft.com/office/drawing/2014/main" id="{5C501293-40BD-A0C5-72B3-D5A7A0672571}"/>
                    </a:ext>
                  </a:extLst>
                </p14:cNvPr>
                <p14:cNvContentPartPr/>
                <p14:nvPr/>
              </p14:nvContentPartPr>
              <p14:xfrm>
                <a:off x="908920" y="3662852"/>
                <a:ext cx="190080" cy="256320"/>
              </p14:xfrm>
            </p:contentPart>
          </mc:Choice>
          <mc:Fallback>
            <p:pic>
              <p:nvPicPr>
                <p:cNvPr id="27" name="Ink 26">
                  <a:extLst>
                    <a:ext uri="{FF2B5EF4-FFF2-40B4-BE49-F238E27FC236}">
                      <a16:creationId xmlns:a16="http://schemas.microsoft.com/office/drawing/2014/main" id="{5C501293-40BD-A0C5-72B3-D5A7A0672571}"/>
                    </a:ext>
                  </a:extLst>
                </p:cNvPr>
                <p:cNvPicPr/>
                <p:nvPr/>
              </p:nvPicPr>
              <p:blipFill>
                <a:blip r:embed="rId40"/>
                <a:stretch>
                  <a:fillRect/>
                </a:stretch>
              </p:blipFill>
              <p:spPr>
                <a:xfrm>
                  <a:off x="899920" y="3653852"/>
                  <a:ext cx="20772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8" name="Ink 27">
                  <a:extLst>
                    <a:ext uri="{FF2B5EF4-FFF2-40B4-BE49-F238E27FC236}">
                      <a16:creationId xmlns:a16="http://schemas.microsoft.com/office/drawing/2014/main" id="{727D148C-116A-C74C-F155-3A18B9BEC975}"/>
                    </a:ext>
                  </a:extLst>
                </p14:cNvPr>
                <p14:cNvContentPartPr/>
                <p14:nvPr/>
              </p14:nvContentPartPr>
              <p14:xfrm>
                <a:off x="1191880" y="3777692"/>
                <a:ext cx="142200" cy="303840"/>
              </p14:xfrm>
            </p:contentPart>
          </mc:Choice>
          <mc:Fallback>
            <p:pic>
              <p:nvPicPr>
                <p:cNvPr id="28" name="Ink 27">
                  <a:extLst>
                    <a:ext uri="{FF2B5EF4-FFF2-40B4-BE49-F238E27FC236}">
                      <a16:creationId xmlns:a16="http://schemas.microsoft.com/office/drawing/2014/main" id="{727D148C-116A-C74C-F155-3A18B9BEC975}"/>
                    </a:ext>
                  </a:extLst>
                </p:cNvPr>
                <p:cNvPicPr/>
                <p:nvPr/>
              </p:nvPicPr>
              <p:blipFill>
                <a:blip r:embed="rId42"/>
                <a:stretch>
                  <a:fillRect/>
                </a:stretch>
              </p:blipFill>
              <p:spPr>
                <a:xfrm>
                  <a:off x="1182880" y="3768692"/>
                  <a:ext cx="15984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9" name="Ink 28">
                  <a:extLst>
                    <a:ext uri="{FF2B5EF4-FFF2-40B4-BE49-F238E27FC236}">
                      <a16:creationId xmlns:a16="http://schemas.microsoft.com/office/drawing/2014/main" id="{C6BE1122-E785-C5FD-B771-ED9C68D086FA}"/>
                    </a:ext>
                  </a:extLst>
                </p14:cNvPr>
                <p14:cNvContentPartPr/>
                <p14:nvPr/>
              </p14:nvContentPartPr>
              <p14:xfrm>
                <a:off x="1428760" y="3901172"/>
                <a:ext cx="109440" cy="120600"/>
              </p14:xfrm>
            </p:contentPart>
          </mc:Choice>
          <mc:Fallback>
            <p:pic>
              <p:nvPicPr>
                <p:cNvPr id="29" name="Ink 28">
                  <a:extLst>
                    <a:ext uri="{FF2B5EF4-FFF2-40B4-BE49-F238E27FC236}">
                      <a16:creationId xmlns:a16="http://schemas.microsoft.com/office/drawing/2014/main" id="{C6BE1122-E785-C5FD-B771-ED9C68D086FA}"/>
                    </a:ext>
                  </a:extLst>
                </p:cNvPr>
                <p:cNvPicPr/>
                <p:nvPr/>
              </p:nvPicPr>
              <p:blipFill>
                <a:blip r:embed="rId44"/>
                <a:stretch>
                  <a:fillRect/>
                </a:stretch>
              </p:blipFill>
              <p:spPr>
                <a:xfrm>
                  <a:off x="1419760" y="3892532"/>
                  <a:ext cx="127080" cy="138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5">
            <p14:nvContentPartPr>
              <p14:cNvPr id="31" name="Ink 30">
                <a:extLst>
                  <a:ext uri="{FF2B5EF4-FFF2-40B4-BE49-F238E27FC236}">
                    <a16:creationId xmlns:a16="http://schemas.microsoft.com/office/drawing/2014/main" id="{985EC957-7767-11BB-60F2-014E1142DA9F}"/>
                  </a:ext>
                </a:extLst>
              </p14:cNvPr>
              <p14:cNvContentPartPr/>
              <p14:nvPr/>
            </p14:nvContentPartPr>
            <p14:xfrm>
              <a:off x="605080" y="4563572"/>
              <a:ext cx="236880" cy="570600"/>
            </p14:xfrm>
          </p:contentPart>
        </mc:Choice>
        <mc:Fallback>
          <p:pic>
            <p:nvPicPr>
              <p:cNvPr id="31" name="Ink 30">
                <a:extLst>
                  <a:ext uri="{FF2B5EF4-FFF2-40B4-BE49-F238E27FC236}">
                    <a16:creationId xmlns:a16="http://schemas.microsoft.com/office/drawing/2014/main" id="{985EC957-7767-11BB-60F2-014E1142DA9F}"/>
                  </a:ext>
                </a:extLst>
              </p:cNvPr>
              <p:cNvPicPr/>
              <p:nvPr/>
            </p:nvPicPr>
            <p:blipFill>
              <a:blip r:embed="rId46"/>
              <a:stretch>
                <a:fillRect/>
              </a:stretch>
            </p:blipFill>
            <p:spPr>
              <a:xfrm>
                <a:off x="596440" y="4554572"/>
                <a:ext cx="254520" cy="5882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2" name="Ink 31">
                <a:extLst>
                  <a:ext uri="{FF2B5EF4-FFF2-40B4-BE49-F238E27FC236}">
                    <a16:creationId xmlns:a16="http://schemas.microsoft.com/office/drawing/2014/main" id="{ECE2FADB-970C-25E2-5512-B6BCB287D3BB}"/>
                  </a:ext>
                </a:extLst>
              </p14:cNvPr>
              <p14:cNvContentPartPr/>
              <p14:nvPr/>
            </p14:nvContentPartPr>
            <p14:xfrm>
              <a:off x="841240" y="4675172"/>
              <a:ext cx="264240" cy="360000"/>
            </p14:xfrm>
          </p:contentPart>
        </mc:Choice>
        <mc:Fallback>
          <p:pic>
            <p:nvPicPr>
              <p:cNvPr id="32" name="Ink 31">
                <a:extLst>
                  <a:ext uri="{FF2B5EF4-FFF2-40B4-BE49-F238E27FC236}">
                    <a16:creationId xmlns:a16="http://schemas.microsoft.com/office/drawing/2014/main" id="{ECE2FADB-970C-25E2-5512-B6BCB287D3BB}"/>
                  </a:ext>
                </a:extLst>
              </p:cNvPr>
              <p:cNvPicPr/>
              <p:nvPr/>
            </p:nvPicPr>
            <p:blipFill>
              <a:blip r:embed="rId48"/>
              <a:stretch>
                <a:fillRect/>
              </a:stretch>
            </p:blipFill>
            <p:spPr>
              <a:xfrm>
                <a:off x="832240" y="4666532"/>
                <a:ext cx="281880" cy="37764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3" name="Ink 32">
                <a:extLst>
                  <a:ext uri="{FF2B5EF4-FFF2-40B4-BE49-F238E27FC236}">
                    <a16:creationId xmlns:a16="http://schemas.microsoft.com/office/drawing/2014/main" id="{A6A0A244-D900-E320-EE13-E9AAA5FCEEFF}"/>
                  </a:ext>
                </a:extLst>
              </p14:cNvPr>
              <p14:cNvContentPartPr/>
              <p14:nvPr/>
            </p14:nvContentPartPr>
            <p14:xfrm>
              <a:off x="1060840" y="4842932"/>
              <a:ext cx="54360" cy="32040"/>
            </p14:xfrm>
          </p:contentPart>
        </mc:Choice>
        <mc:Fallback>
          <p:pic>
            <p:nvPicPr>
              <p:cNvPr id="33" name="Ink 32">
                <a:extLst>
                  <a:ext uri="{FF2B5EF4-FFF2-40B4-BE49-F238E27FC236}">
                    <a16:creationId xmlns:a16="http://schemas.microsoft.com/office/drawing/2014/main" id="{A6A0A244-D900-E320-EE13-E9AAA5FCEEFF}"/>
                  </a:ext>
                </a:extLst>
              </p:cNvPr>
              <p:cNvPicPr/>
              <p:nvPr/>
            </p:nvPicPr>
            <p:blipFill>
              <a:blip r:embed="rId50"/>
              <a:stretch>
                <a:fillRect/>
              </a:stretch>
            </p:blipFill>
            <p:spPr>
              <a:xfrm>
                <a:off x="1051840" y="4834292"/>
                <a:ext cx="7200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9" name="Ink 38">
                <a:extLst>
                  <a:ext uri="{FF2B5EF4-FFF2-40B4-BE49-F238E27FC236}">
                    <a16:creationId xmlns:a16="http://schemas.microsoft.com/office/drawing/2014/main" id="{7F2733FB-078A-5AE4-AD5E-618EF3644905}"/>
                  </a:ext>
                </a:extLst>
              </p14:cNvPr>
              <p14:cNvContentPartPr/>
              <p14:nvPr/>
            </p14:nvContentPartPr>
            <p14:xfrm>
              <a:off x="1416160" y="4828892"/>
              <a:ext cx="252000" cy="195840"/>
            </p14:xfrm>
          </p:contentPart>
        </mc:Choice>
        <mc:Fallback>
          <p:pic>
            <p:nvPicPr>
              <p:cNvPr id="39" name="Ink 38">
                <a:extLst>
                  <a:ext uri="{FF2B5EF4-FFF2-40B4-BE49-F238E27FC236}">
                    <a16:creationId xmlns:a16="http://schemas.microsoft.com/office/drawing/2014/main" id="{7F2733FB-078A-5AE4-AD5E-618EF3644905}"/>
                  </a:ext>
                </a:extLst>
              </p:cNvPr>
              <p:cNvPicPr/>
              <p:nvPr/>
            </p:nvPicPr>
            <p:blipFill>
              <a:blip r:embed="rId52"/>
              <a:stretch>
                <a:fillRect/>
              </a:stretch>
            </p:blipFill>
            <p:spPr>
              <a:xfrm>
                <a:off x="1407160" y="4820252"/>
                <a:ext cx="269640" cy="213480"/>
              </a:xfrm>
              <a:prstGeom prst="rect">
                <a:avLst/>
              </a:prstGeom>
            </p:spPr>
          </p:pic>
        </mc:Fallback>
      </mc:AlternateContent>
      <p:grpSp>
        <p:nvGrpSpPr>
          <p:cNvPr id="44" name="Group 43">
            <a:extLst>
              <a:ext uri="{FF2B5EF4-FFF2-40B4-BE49-F238E27FC236}">
                <a16:creationId xmlns:a16="http://schemas.microsoft.com/office/drawing/2014/main" id="{5CECE892-9843-345B-F036-CA0D9F3F4D7E}"/>
              </a:ext>
            </a:extLst>
          </p:cNvPr>
          <p:cNvGrpSpPr/>
          <p:nvPr/>
        </p:nvGrpSpPr>
        <p:grpSpPr>
          <a:xfrm>
            <a:off x="703000" y="5551052"/>
            <a:ext cx="480240" cy="226800"/>
            <a:chOff x="703000" y="5551052"/>
            <a:chExt cx="480240" cy="226800"/>
          </a:xfrm>
        </p:grpSpPr>
        <mc:AlternateContent xmlns:mc="http://schemas.openxmlformats.org/markup-compatibility/2006">
          <mc:Choice xmlns:p14="http://schemas.microsoft.com/office/powerpoint/2010/main" Requires="p14">
            <p:contentPart p14:bwMode="auto" r:id="rId53">
              <p14:nvContentPartPr>
                <p14:cNvPr id="40" name="Ink 39">
                  <a:extLst>
                    <a:ext uri="{FF2B5EF4-FFF2-40B4-BE49-F238E27FC236}">
                      <a16:creationId xmlns:a16="http://schemas.microsoft.com/office/drawing/2014/main" id="{93435790-CFFF-8A29-15F2-5525A6AE1D3B}"/>
                    </a:ext>
                  </a:extLst>
                </p14:cNvPr>
                <p14:cNvContentPartPr/>
                <p14:nvPr/>
              </p14:nvContentPartPr>
              <p14:xfrm>
                <a:off x="703000" y="5551052"/>
                <a:ext cx="130680" cy="217800"/>
              </p14:xfrm>
            </p:contentPart>
          </mc:Choice>
          <mc:Fallback>
            <p:pic>
              <p:nvPicPr>
                <p:cNvPr id="40" name="Ink 39">
                  <a:extLst>
                    <a:ext uri="{FF2B5EF4-FFF2-40B4-BE49-F238E27FC236}">
                      <a16:creationId xmlns:a16="http://schemas.microsoft.com/office/drawing/2014/main" id="{93435790-CFFF-8A29-15F2-5525A6AE1D3B}"/>
                    </a:ext>
                  </a:extLst>
                </p:cNvPr>
                <p:cNvPicPr/>
                <p:nvPr/>
              </p:nvPicPr>
              <p:blipFill>
                <a:blip r:embed="rId54"/>
                <a:stretch>
                  <a:fillRect/>
                </a:stretch>
              </p:blipFill>
              <p:spPr>
                <a:xfrm>
                  <a:off x="694360" y="5542052"/>
                  <a:ext cx="14832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1" name="Ink 40">
                  <a:extLst>
                    <a:ext uri="{FF2B5EF4-FFF2-40B4-BE49-F238E27FC236}">
                      <a16:creationId xmlns:a16="http://schemas.microsoft.com/office/drawing/2014/main" id="{D8078D2F-3EBC-21F2-330E-E4278A0D8FBA}"/>
                    </a:ext>
                  </a:extLst>
                </p14:cNvPr>
                <p14:cNvContentPartPr/>
                <p14:nvPr/>
              </p14:nvContentPartPr>
              <p14:xfrm>
                <a:off x="879400" y="5600732"/>
                <a:ext cx="114840" cy="177120"/>
              </p14:xfrm>
            </p:contentPart>
          </mc:Choice>
          <mc:Fallback>
            <p:pic>
              <p:nvPicPr>
                <p:cNvPr id="41" name="Ink 40">
                  <a:extLst>
                    <a:ext uri="{FF2B5EF4-FFF2-40B4-BE49-F238E27FC236}">
                      <a16:creationId xmlns:a16="http://schemas.microsoft.com/office/drawing/2014/main" id="{D8078D2F-3EBC-21F2-330E-E4278A0D8FBA}"/>
                    </a:ext>
                  </a:extLst>
                </p:cNvPr>
                <p:cNvPicPr/>
                <p:nvPr/>
              </p:nvPicPr>
              <p:blipFill>
                <a:blip r:embed="rId56"/>
                <a:stretch>
                  <a:fillRect/>
                </a:stretch>
              </p:blipFill>
              <p:spPr>
                <a:xfrm>
                  <a:off x="870400" y="5592092"/>
                  <a:ext cx="13248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2" name="Ink 41">
                  <a:extLst>
                    <a:ext uri="{FF2B5EF4-FFF2-40B4-BE49-F238E27FC236}">
                      <a16:creationId xmlns:a16="http://schemas.microsoft.com/office/drawing/2014/main" id="{8D1AC239-10E0-5B91-BF41-279A5185C687}"/>
                    </a:ext>
                  </a:extLst>
                </p14:cNvPr>
                <p14:cNvContentPartPr/>
                <p14:nvPr/>
              </p14:nvContentPartPr>
              <p14:xfrm>
                <a:off x="1045000" y="5592092"/>
                <a:ext cx="138240" cy="135720"/>
              </p14:xfrm>
            </p:contentPart>
          </mc:Choice>
          <mc:Fallback>
            <p:pic>
              <p:nvPicPr>
                <p:cNvPr id="42" name="Ink 41">
                  <a:extLst>
                    <a:ext uri="{FF2B5EF4-FFF2-40B4-BE49-F238E27FC236}">
                      <a16:creationId xmlns:a16="http://schemas.microsoft.com/office/drawing/2014/main" id="{8D1AC239-10E0-5B91-BF41-279A5185C687}"/>
                    </a:ext>
                  </a:extLst>
                </p:cNvPr>
                <p:cNvPicPr/>
                <p:nvPr/>
              </p:nvPicPr>
              <p:blipFill>
                <a:blip r:embed="rId58"/>
                <a:stretch>
                  <a:fillRect/>
                </a:stretch>
              </p:blipFill>
              <p:spPr>
                <a:xfrm>
                  <a:off x="1036000" y="5583092"/>
                  <a:ext cx="155880" cy="153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9">
            <p14:nvContentPartPr>
              <p14:cNvPr id="43" name="Ink 42">
                <a:extLst>
                  <a:ext uri="{FF2B5EF4-FFF2-40B4-BE49-F238E27FC236}">
                    <a16:creationId xmlns:a16="http://schemas.microsoft.com/office/drawing/2014/main" id="{36C4A5C8-C7B8-CF8B-205E-2A2C1496DE25}"/>
                  </a:ext>
                </a:extLst>
              </p14:cNvPr>
              <p14:cNvContentPartPr/>
              <p14:nvPr/>
            </p14:nvContentPartPr>
            <p14:xfrm>
              <a:off x="1506520" y="5520812"/>
              <a:ext cx="223200" cy="153360"/>
            </p14:xfrm>
          </p:contentPart>
        </mc:Choice>
        <mc:Fallback>
          <p:pic>
            <p:nvPicPr>
              <p:cNvPr id="43" name="Ink 42">
                <a:extLst>
                  <a:ext uri="{FF2B5EF4-FFF2-40B4-BE49-F238E27FC236}">
                    <a16:creationId xmlns:a16="http://schemas.microsoft.com/office/drawing/2014/main" id="{36C4A5C8-C7B8-CF8B-205E-2A2C1496DE25}"/>
                  </a:ext>
                </a:extLst>
              </p:cNvPr>
              <p:cNvPicPr/>
              <p:nvPr/>
            </p:nvPicPr>
            <p:blipFill>
              <a:blip r:embed="rId60"/>
              <a:stretch>
                <a:fillRect/>
              </a:stretch>
            </p:blipFill>
            <p:spPr>
              <a:xfrm>
                <a:off x="1497880" y="5511812"/>
                <a:ext cx="24084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5" name="Ink 44">
                <a:extLst>
                  <a:ext uri="{FF2B5EF4-FFF2-40B4-BE49-F238E27FC236}">
                    <a16:creationId xmlns:a16="http://schemas.microsoft.com/office/drawing/2014/main" id="{02F7E881-B267-1B73-91EC-4B7A887B27E7}"/>
                  </a:ext>
                </a:extLst>
              </p14:cNvPr>
              <p14:cNvContentPartPr/>
              <p14:nvPr/>
            </p14:nvContentPartPr>
            <p14:xfrm>
              <a:off x="6137560" y="2303492"/>
              <a:ext cx="2075040" cy="3032640"/>
            </p14:xfrm>
          </p:contentPart>
        </mc:Choice>
        <mc:Fallback>
          <p:pic>
            <p:nvPicPr>
              <p:cNvPr id="45" name="Ink 44">
                <a:extLst>
                  <a:ext uri="{FF2B5EF4-FFF2-40B4-BE49-F238E27FC236}">
                    <a16:creationId xmlns:a16="http://schemas.microsoft.com/office/drawing/2014/main" id="{02F7E881-B267-1B73-91EC-4B7A887B27E7}"/>
                  </a:ext>
                </a:extLst>
              </p:cNvPr>
              <p:cNvPicPr/>
              <p:nvPr/>
            </p:nvPicPr>
            <p:blipFill>
              <a:blip r:embed="rId62"/>
              <a:stretch>
                <a:fillRect/>
              </a:stretch>
            </p:blipFill>
            <p:spPr>
              <a:xfrm>
                <a:off x="6128560" y="2294492"/>
                <a:ext cx="2092680" cy="305028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6" name="Ink 45">
                <a:extLst>
                  <a:ext uri="{FF2B5EF4-FFF2-40B4-BE49-F238E27FC236}">
                    <a16:creationId xmlns:a16="http://schemas.microsoft.com/office/drawing/2014/main" id="{FCFA0F24-1C59-CA64-5959-6CDDC4E08FAF}"/>
                  </a:ext>
                </a:extLst>
              </p14:cNvPr>
              <p14:cNvContentPartPr/>
              <p14:nvPr/>
            </p14:nvContentPartPr>
            <p14:xfrm>
              <a:off x="6144040" y="2862212"/>
              <a:ext cx="1618560" cy="118440"/>
            </p14:xfrm>
          </p:contentPart>
        </mc:Choice>
        <mc:Fallback>
          <p:pic>
            <p:nvPicPr>
              <p:cNvPr id="46" name="Ink 45">
                <a:extLst>
                  <a:ext uri="{FF2B5EF4-FFF2-40B4-BE49-F238E27FC236}">
                    <a16:creationId xmlns:a16="http://schemas.microsoft.com/office/drawing/2014/main" id="{FCFA0F24-1C59-CA64-5959-6CDDC4E08FAF}"/>
                  </a:ext>
                </a:extLst>
              </p:cNvPr>
              <p:cNvPicPr/>
              <p:nvPr/>
            </p:nvPicPr>
            <p:blipFill>
              <a:blip r:embed="rId64"/>
              <a:stretch>
                <a:fillRect/>
              </a:stretch>
            </p:blipFill>
            <p:spPr>
              <a:xfrm>
                <a:off x="6135040" y="2853212"/>
                <a:ext cx="163620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8" name="Ink 47">
                <a:extLst>
                  <a:ext uri="{FF2B5EF4-FFF2-40B4-BE49-F238E27FC236}">
                    <a16:creationId xmlns:a16="http://schemas.microsoft.com/office/drawing/2014/main" id="{AB2E742D-EE30-1228-756C-C5CF123E982F}"/>
                  </a:ext>
                </a:extLst>
              </p14:cNvPr>
              <p14:cNvContentPartPr/>
              <p14:nvPr/>
            </p14:nvContentPartPr>
            <p14:xfrm>
              <a:off x="6282280" y="3461612"/>
              <a:ext cx="1613160" cy="90720"/>
            </p14:xfrm>
          </p:contentPart>
        </mc:Choice>
        <mc:Fallback>
          <p:pic>
            <p:nvPicPr>
              <p:cNvPr id="48" name="Ink 47">
                <a:extLst>
                  <a:ext uri="{FF2B5EF4-FFF2-40B4-BE49-F238E27FC236}">
                    <a16:creationId xmlns:a16="http://schemas.microsoft.com/office/drawing/2014/main" id="{AB2E742D-EE30-1228-756C-C5CF123E982F}"/>
                  </a:ext>
                </a:extLst>
              </p:cNvPr>
              <p:cNvPicPr/>
              <p:nvPr/>
            </p:nvPicPr>
            <p:blipFill>
              <a:blip r:embed="rId66"/>
              <a:stretch>
                <a:fillRect/>
              </a:stretch>
            </p:blipFill>
            <p:spPr>
              <a:xfrm>
                <a:off x="6273280" y="3452972"/>
                <a:ext cx="163080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9" name="Ink 48">
                <a:extLst>
                  <a:ext uri="{FF2B5EF4-FFF2-40B4-BE49-F238E27FC236}">
                    <a16:creationId xmlns:a16="http://schemas.microsoft.com/office/drawing/2014/main" id="{5721FE22-DDDB-7FE0-CE4C-0B3EB3D53256}"/>
                  </a:ext>
                </a:extLst>
              </p14:cNvPr>
              <p14:cNvContentPartPr/>
              <p14:nvPr/>
            </p14:nvContentPartPr>
            <p14:xfrm>
              <a:off x="6242680" y="4178732"/>
              <a:ext cx="1707840" cy="123840"/>
            </p14:xfrm>
          </p:contentPart>
        </mc:Choice>
        <mc:Fallback>
          <p:pic>
            <p:nvPicPr>
              <p:cNvPr id="49" name="Ink 48">
                <a:extLst>
                  <a:ext uri="{FF2B5EF4-FFF2-40B4-BE49-F238E27FC236}">
                    <a16:creationId xmlns:a16="http://schemas.microsoft.com/office/drawing/2014/main" id="{5721FE22-DDDB-7FE0-CE4C-0B3EB3D53256}"/>
                  </a:ext>
                </a:extLst>
              </p:cNvPr>
              <p:cNvPicPr/>
              <p:nvPr/>
            </p:nvPicPr>
            <p:blipFill>
              <a:blip r:embed="rId68"/>
              <a:stretch>
                <a:fillRect/>
              </a:stretch>
            </p:blipFill>
            <p:spPr>
              <a:xfrm>
                <a:off x="6233680" y="4169732"/>
                <a:ext cx="172548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50" name="Ink 49">
                <a:extLst>
                  <a:ext uri="{FF2B5EF4-FFF2-40B4-BE49-F238E27FC236}">
                    <a16:creationId xmlns:a16="http://schemas.microsoft.com/office/drawing/2014/main" id="{BF68B872-930D-A8BB-D64F-CCB7B21FB701}"/>
                  </a:ext>
                </a:extLst>
              </p14:cNvPr>
              <p14:cNvContentPartPr/>
              <p14:nvPr/>
            </p14:nvContentPartPr>
            <p14:xfrm>
              <a:off x="6242680" y="4798292"/>
              <a:ext cx="1773000" cy="63360"/>
            </p14:xfrm>
          </p:contentPart>
        </mc:Choice>
        <mc:Fallback>
          <p:pic>
            <p:nvPicPr>
              <p:cNvPr id="50" name="Ink 49">
                <a:extLst>
                  <a:ext uri="{FF2B5EF4-FFF2-40B4-BE49-F238E27FC236}">
                    <a16:creationId xmlns:a16="http://schemas.microsoft.com/office/drawing/2014/main" id="{BF68B872-930D-A8BB-D64F-CCB7B21FB701}"/>
                  </a:ext>
                </a:extLst>
              </p:cNvPr>
              <p:cNvPicPr/>
              <p:nvPr/>
            </p:nvPicPr>
            <p:blipFill>
              <a:blip r:embed="rId70"/>
              <a:stretch>
                <a:fillRect/>
              </a:stretch>
            </p:blipFill>
            <p:spPr>
              <a:xfrm>
                <a:off x="6234040" y="4789292"/>
                <a:ext cx="179064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52" name="Ink 51">
                <a:extLst>
                  <a:ext uri="{FF2B5EF4-FFF2-40B4-BE49-F238E27FC236}">
                    <a16:creationId xmlns:a16="http://schemas.microsoft.com/office/drawing/2014/main" id="{0C016209-CB08-829C-80A5-BA9C2BFB8611}"/>
                  </a:ext>
                </a:extLst>
              </p14:cNvPr>
              <p14:cNvContentPartPr/>
              <p14:nvPr/>
            </p14:nvContentPartPr>
            <p14:xfrm>
              <a:off x="6544720" y="1987772"/>
              <a:ext cx="152640" cy="328680"/>
            </p14:xfrm>
          </p:contentPart>
        </mc:Choice>
        <mc:Fallback>
          <p:pic>
            <p:nvPicPr>
              <p:cNvPr id="52" name="Ink 51">
                <a:extLst>
                  <a:ext uri="{FF2B5EF4-FFF2-40B4-BE49-F238E27FC236}">
                    <a16:creationId xmlns:a16="http://schemas.microsoft.com/office/drawing/2014/main" id="{0C016209-CB08-829C-80A5-BA9C2BFB8611}"/>
                  </a:ext>
                </a:extLst>
              </p:cNvPr>
              <p:cNvPicPr/>
              <p:nvPr/>
            </p:nvPicPr>
            <p:blipFill>
              <a:blip r:embed="rId72"/>
              <a:stretch>
                <a:fillRect/>
              </a:stretch>
            </p:blipFill>
            <p:spPr>
              <a:xfrm>
                <a:off x="6536080" y="1979132"/>
                <a:ext cx="17028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53" name="Ink 52">
                <a:extLst>
                  <a:ext uri="{FF2B5EF4-FFF2-40B4-BE49-F238E27FC236}">
                    <a16:creationId xmlns:a16="http://schemas.microsoft.com/office/drawing/2014/main" id="{1E8FF782-34F7-CCAE-4AB9-D5D04B74BC76}"/>
                  </a:ext>
                </a:extLst>
              </p14:cNvPr>
              <p14:cNvContentPartPr/>
              <p14:nvPr/>
            </p14:nvContentPartPr>
            <p14:xfrm>
              <a:off x="6609520" y="2174972"/>
              <a:ext cx="140760" cy="42120"/>
            </p14:xfrm>
          </p:contentPart>
        </mc:Choice>
        <mc:Fallback>
          <p:pic>
            <p:nvPicPr>
              <p:cNvPr id="53" name="Ink 52">
                <a:extLst>
                  <a:ext uri="{FF2B5EF4-FFF2-40B4-BE49-F238E27FC236}">
                    <a16:creationId xmlns:a16="http://schemas.microsoft.com/office/drawing/2014/main" id="{1E8FF782-34F7-CCAE-4AB9-D5D04B74BC76}"/>
                  </a:ext>
                </a:extLst>
              </p:cNvPr>
              <p:cNvPicPr/>
              <p:nvPr/>
            </p:nvPicPr>
            <p:blipFill>
              <a:blip r:embed="rId74"/>
              <a:stretch>
                <a:fillRect/>
              </a:stretch>
            </p:blipFill>
            <p:spPr>
              <a:xfrm>
                <a:off x="6600520" y="2166332"/>
                <a:ext cx="15840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54" name="Ink 53">
                <a:extLst>
                  <a:ext uri="{FF2B5EF4-FFF2-40B4-BE49-F238E27FC236}">
                    <a16:creationId xmlns:a16="http://schemas.microsoft.com/office/drawing/2014/main" id="{112C88F7-0468-83B0-53F2-63E8B53A58A8}"/>
                  </a:ext>
                </a:extLst>
              </p14:cNvPr>
              <p14:cNvContentPartPr/>
              <p14:nvPr/>
            </p14:nvContentPartPr>
            <p14:xfrm>
              <a:off x="6808600" y="2014052"/>
              <a:ext cx="195120" cy="293400"/>
            </p14:xfrm>
          </p:contentPart>
        </mc:Choice>
        <mc:Fallback>
          <p:pic>
            <p:nvPicPr>
              <p:cNvPr id="54" name="Ink 53">
                <a:extLst>
                  <a:ext uri="{FF2B5EF4-FFF2-40B4-BE49-F238E27FC236}">
                    <a16:creationId xmlns:a16="http://schemas.microsoft.com/office/drawing/2014/main" id="{112C88F7-0468-83B0-53F2-63E8B53A58A8}"/>
                  </a:ext>
                </a:extLst>
              </p:cNvPr>
              <p:cNvPicPr/>
              <p:nvPr/>
            </p:nvPicPr>
            <p:blipFill>
              <a:blip r:embed="rId76"/>
              <a:stretch>
                <a:fillRect/>
              </a:stretch>
            </p:blipFill>
            <p:spPr>
              <a:xfrm>
                <a:off x="6799600" y="2005412"/>
                <a:ext cx="21276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55" name="Ink 54">
                <a:extLst>
                  <a:ext uri="{FF2B5EF4-FFF2-40B4-BE49-F238E27FC236}">
                    <a16:creationId xmlns:a16="http://schemas.microsoft.com/office/drawing/2014/main" id="{1AA45455-1A69-424B-C37C-0BF6B2F8B6A8}"/>
                  </a:ext>
                </a:extLst>
              </p14:cNvPr>
              <p14:cNvContentPartPr/>
              <p14:nvPr/>
            </p14:nvContentPartPr>
            <p14:xfrm>
              <a:off x="7051960" y="1979492"/>
              <a:ext cx="218520" cy="297720"/>
            </p14:xfrm>
          </p:contentPart>
        </mc:Choice>
        <mc:Fallback>
          <p:pic>
            <p:nvPicPr>
              <p:cNvPr id="55" name="Ink 54">
                <a:extLst>
                  <a:ext uri="{FF2B5EF4-FFF2-40B4-BE49-F238E27FC236}">
                    <a16:creationId xmlns:a16="http://schemas.microsoft.com/office/drawing/2014/main" id="{1AA45455-1A69-424B-C37C-0BF6B2F8B6A8}"/>
                  </a:ext>
                </a:extLst>
              </p:cNvPr>
              <p:cNvPicPr/>
              <p:nvPr/>
            </p:nvPicPr>
            <p:blipFill>
              <a:blip r:embed="rId78"/>
              <a:stretch>
                <a:fillRect/>
              </a:stretch>
            </p:blipFill>
            <p:spPr>
              <a:xfrm>
                <a:off x="7043320" y="1970492"/>
                <a:ext cx="236160" cy="31536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57" name="Ink 56">
                <a:extLst>
                  <a:ext uri="{FF2B5EF4-FFF2-40B4-BE49-F238E27FC236}">
                    <a16:creationId xmlns:a16="http://schemas.microsoft.com/office/drawing/2014/main" id="{21EB57B2-7DF4-612E-8FD8-6F83975C6CD3}"/>
                  </a:ext>
                </a:extLst>
              </p14:cNvPr>
              <p14:cNvContentPartPr/>
              <p14:nvPr/>
            </p14:nvContentPartPr>
            <p14:xfrm>
              <a:off x="6533200" y="2533892"/>
              <a:ext cx="178920" cy="286560"/>
            </p14:xfrm>
          </p:contentPart>
        </mc:Choice>
        <mc:Fallback>
          <p:pic>
            <p:nvPicPr>
              <p:cNvPr id="57" name="Ink 56">
                <a:extLst>
                  <a:ext uri="{FF2B5EF4-FFF2-40B4-BE49-F238E27FC236}">
                    <a16:creationId xmlns:a16="http://schemas.microsoft.com/office/drawing/2014/main" id="{21EB57B2-7DF4-612E-8FD8-6F83975C6CD3}"/>
                  </a:ext>
                </a:extLst>
              </p:cNvPr>
              <p:cNvPicPr/>
              <p:nvPr/>
            </p:nvPicPr>
            <p:blipFill>
              <a:blip r:embed="rId80"/>
              <a:stretch>
                <a:fillRect/>
              </a:stretch>
            </p:blipFill>
            <p:spPr>
              <a:xfrm>
                <a:off x="6524560" y="2525252"/>
                <a:ext cx="19656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8" name="Ink 57">
                <a:extLst>
                  <a:ext uri="{FF2B5EF4-FFF2-40B4-BE49-F238E27FC236}">
                    <a16:creationId xmlns:a16="http://schemas.microsoft.com/office/drawing/2014/main" id="{D889AE07-38F9-FDFB-EA48-643216BF4F61}"/>
                  </a:ext>
                </a:extLst>
              </p14:cNvPr>
              <p14:cNvContentPartPr/>
              <p14:nvPr/>
            </p14:nvContentPartPr>
            <p14:xfrm>
              <a:off x="6808600" y="2622812"/>
              <a:ext cx="92520" cy="204480"/>
            </p14:xfrm>
          </p:contentPart>
        </mc:Choice>
        <mc:Fallback>
          <p:pic>
            <p:nvPicPr>
              <p:cNvPr id="58" name="Ink 57">
                <a:extLst>
                  <a:ext uri="{FF2B5EF4-FFF2-40B4-BE49-F238E27FC236}">
                    <a16:creationId xmlns:a16="http://schemas.microsoft.com/office/drawing/2014/main" id="{D889AE07-38F9-FDFB-EA48-643216BF4F61}"/>
                  </a:ext>
                </a:extLst>
              </p:cNvPr>
              <p:cNvPicPr/>
              <p:nvPr/>
            </p:nvPicPr>
            <p:blipFill>
              <a:blip r:embed="rId82"/>
              <a:stretch>
                <a:fillRect/>
              </a:stretch>
            </p:blipFill>
            <p:spPr>
              <a:xfrm>
                <a:off x="6799600" y="2613812"/>
                <a:ext cx="11016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9" name="Ink 58">
                <a:extLst>
                  <a:ext uri="{FF2B5EF4-FFF2-40B4-BE49-F238E27FC236}">
                    <a16:creationId xmlns:a16="http://schemas.microsoft.com/office/drawing/2014/main" id="{6398B568-1887-45C6-7B07-7D7490833019}"/>
                  </a:ext>
                </a:extLst>
              </p14:cNvPr>
              <p14:cNvContentPartPr/>
              <p14:nvPr/>
            </p14:nvContentPartPr>
            <p14:xfrm>
              <a:off x="6979600" y="2643332"/>
              <a:ext cx="80640" cy="190080"/>
            </p14:xfrm>
          </p:contentPart>
        </mc:Choice>
        <mc:Fallback>
          <p:pic>
            <p:nvPicPr>
              <p:cNvPr id="59" name="Ink 58">
                <a:extLst>
                  <a:ext uri="{FF2B5EF4-FFF2-40B4-BE49-F238E27FC236}">
                    <a16:creationId xmlns:a16="http://schemas.microsoft.com/office/drawing/2014/main" id="{6398B568-1887-45C6-7B07-7D7490833019}"/>
                  </a:ext>
                </a:extLst>
              </p:cNvPr>
              <p:cNvPicPr/>
              <p:nvPr/>
            </p:nvPicPr>
            <p:blipFill>
              <a:blip r:embed="rId84"/>
              <a:stretch>
                <a:fillRect/>
              </a:stretch>
            </p:blipFill>
            <p:spPr>
              <a:xfrm>
                <a:off x="6970600" y="2634692"/>
                <a:ext cx="9828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60" name="Ink 59">
                <a:extLst>
                  <a:ext uri="{FF2B5EF4-FFF2-40B4-BE49-F238E27FC236}">
                    <a16:creationId xmlns:a16="http://schemas.microsoft.com/office/drawing/2014/main" id="{CDC1987A-CF67-6DB5-E70B-BCF46C140DD2}"/>
                  </a:ext>
                </a:extLst>
              </p14:cNvPr>
              <p14:cNvContentPartPr/>
              <p14:nvPr/>
            </p14:nvContentPartPr>
            <p14:xfrm>
              <a:off x="7104520" y="2554052"/>
              <a:ext cx="45360" cy="196200"/>
            </p14:xfrm>
          </p:contentPart>
        </mc:Choice>
        <mc:Fallback>
          <p:pic>
            <p:nvPicPr>
              <p:cNvPr id="60" name="Ink 59">
                <a:extLst>
                  <a:ext uri="{FF2B5EF4-FFF2-40B4-BE49-F238E27FC236}">
                    <a16:creationId xmlns:a16="http://schemas.microsoft.com/office/drawing/2014/main" id="{CDC1987A-CF67-6DB5-E70B-BCF46C140DD2}"/>
                  </a:ext>
                </a:extLst>
              </p:cNvPr>
              <p:cNvPicPr/>
              <p:nvPr/>
            </p:nvPicPr>
            <p:blipFill>
              <a:blip r:embed="rId86"/>
              <a:stretch>
                <a:fillRect/>
              </a:stretch>
            </p:blipFill>
            <p:spPr>
              <a:xfrm>
                <a:off x="7095880" y="2545412"/>
                <a:ext cx="6300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61" name="Ink 60">
                <a:extLst>
                  <a:ext uri="{FF2B5EF4-FFF2-40B4-BE49-F238E27FC236}">
                    <a16:creationId xmlns:a16="http://schemas.microsoft.com/office/drawing/2014/main" id="{D8ECBB78-218A-376C-5C0E-97665C2E6189}"/>
                  </a:ext>
                </a:extLst>
              </p14:cNvPr>
              <p14:cNvContentPartPr/>
              <p14:nvPr/>
            </p14:nvContentPartPr>
            <p14:xfrm>
              <a:off x="7209640" y="2623172"/>
              <a:ext cx="92520" cy="153360"/>
            </p14:xfrm>
          </p:contentPart>
        </mc:Choice>
        <mc:Fallback>
          <p:pic>
            <p:nvPicPr>
              <p:cNvPr id="61" name="Ink 60">
                <a:extLst>
                  <a:ext uri="{FF2B5EF4-FFF2-40B4-BE49-F238E27FC236}">
                    <a16:creationId xmlns:a16="http://schemas.microsoft.com/office/drawing/2014/main" id="{D8ECBB78-218A-376C-5C0E-97665C2E6189}"/>
                  </a:ext>
                </a:extLst>
              </p:cNvPr>
              <p:cNvPicPr/>
              <p:nvPr/>
            </p:nvPicPr>
            <p:blipFill>
              <a:blip r:embed="rId88"/>
              <a:stretch>
                <a:fillRect/>
              </a:stretch>
            </p:blipFill>
            <p:spPr>
              <a:xfrm>
                <a:off x="7201000" y="2614172"/>
                <a:ext cx="11016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62" name="Ink 61">
                <a:extLst>
                  <a:ext uri="{FF2B5EF4-FFF2-40B4-BE49-F238E27FC236}">
                    <a16:creationId xmlns:a16="http://schemas.microsoft.com/office/drawing/2014/main" id="{80848703-5BD3-8FA1-56C6-9C483A73F1CE}"/>
                  </a:ext>
                </a:extLst>
              </p14:cNvPr>
              <p14:cNvContentPartPr/>
              <p14:nvPr/>
            </p14:nvContentPartPr>
            <p14:xfrm>
              <a:off x="6534280" y="3135092"/>
              <a:ext cx="162720" cy="286560"/>
            </p14:xfrm>
          </p:contentPart>
        </mc:Choice>
        <mc:Fallback>
          <p:pic>
            <p:nvPicPr>
              <p:cNvPr id="62" name="Ink 61">
                <a:extLst>
                  <a:ext uri="{FF2B5EF4-FFF2-40B4-BE49-F238E27FC236}">
                    <a16:creationId xmlns:a16="http://schemas.microsoft.com/office/drawing/2014/main" id="{80848703-5BD3-8FA1-56C6-9C483A73F1CE}"/>
                  </a:ext>
                </a:extLst>
              </p:cNvPr>
              <p:cNvPicPr/>
              <p:nvPr/>
            </p:nvPicPr>
            <p:blipFill>
              <a:blip r:embed="rId90"/>
              <a:stretch>
                <a:fillRect/>
              </a:stretch>
            </p:blipFill>
            <p:spPr>
              <a:xfrm>
                <a:off x="6525280" y="3126452"/>
                <a:ext cx="18036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63" name="Ink 62">
                <a:extLst>
                  <a:ext uri="{FF2B5EF4-FFF2-40B4-BE49-F238E27FC236}">
                    <a16:creationId xmlns:a16="http://schemas.microsoft.com/office/drawing/2014/main" id="{FD295A43-E8F6-58F5-D32E-89DF8D1664A9}"/>
                  </a:ext>
                </a:extLst>
              </p14:cNvPr>
              <p14:cNvContentPartPr/>
              <p14:nvPr/>
            </p14:nvContentPartPr>
            <p14:xfrm>
              <a:off x="6742720" y="3242732"/>
              <a:ext cx="160920" cy="157680"/>
            </p14:xfrm>
          </p:contentPart>
        </mc:Choice>
        <mc:Fallback>
          <p:pic>
            <p:nvPicPr>
              <p:cNvPr id="63" name="Ink 62">
                <a:extLst>
                  <a:ext uri="{FF2B5EF4-FFF2-40B4-BE49-F238E27FC236}">
                    <a16:creationId xmlns:a16="http://schemas.microsoft.com/office/drawing/2014/main" id="{FD295A43-E8F6-58F5-D32E-89DF8D1664A9}"/>
                  </a:ext>
                </a:extLst>
              </p:cNvPr>
              <p:cNvPicPr/>
              <p:nvPr/>
            </p:nvPicPr>
            <p:blipFill>
              <a:blip r:embed="rId92"/>
              <a:stretch>
                <a:fillRect/>
              </a:stretch>
            </p:blipFill>
            <p:spPr>
              <a:xfrm>
                <a:off x="6733720" y="3234092"/>
                <a:ext cx="17856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192" name="Ink 191">
                <a:extLst>
                  <a:ext uri="{FF2B5EF4-FFF2-40B4-BE49-F238E27FC236}">
                    <a16:creationId xmlns:a16="http://schemas.microsoft.com/office/drawing/2014/main" id="{EA752BBE-977F-3D04-F260-A4BDB98D79F8}"/>
                  </a:ext>
                </a:extLst>
              </p14:cNvPr>
              <p14:cNvContentPartPr/>
              <p14:nvPr/>
            </p14:nvContentPartPr>
            <p14:xfrm>
              <a:off x="6959800" y="3247052"/>
              <a:ext cx="142920" cy="126000"/>
            </p14:xfrm>
          </p:contentPart>
        </mc:Choice>
        <mc:Fallback>
          <p:pic>
            <p:nvPicPr>
              <p:cNvPr id="192" name="Ink 191">
                <a:extLst>
                  <a:ext uri="{FF2B5EF4-FFF2-40B4-BE49-F238E27FC236}">
                    <a16:creationId xmlns:a16="http://schemas.microsoft.com/office/drawing/2014/main" id="{EA752BBE-977F-3D04-F260-A4BDB98D79F8}"/>
                  </a:ext>
                </a:extLst>
              </p:cNvPr>
              <p:cNvPicPr/>
              <p:nvPr/>
            </p:nvPicPr>
            <p:blipFill>
              <a:blip r:embed="rId94"/>
              <a:stretch>
                <a:fillRect/>
              </a:stretch>
            </p:blipFill>
            <p:spPr>
              <a:xfrm>
                <a:off x="6951160" y="3238412"/>
                <a:ext cx="16056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193" name="Ink 192">
                <a:extLst>
                  <a:ext uri="{FF2B5EF4-FFF2-40B4-BE49-F238E27FC236}">
                    <a16:creationId xmlns:a16="http://schemas.microsoft.com/office/drawing/2014/main" id="{16B36B52-1CAE-83A7-D313-39F049E78B77}"/>
                  </a:ext>
                </a:extLst>
              </p14:cNvPr>
              <p14:cNvContentPartPr/>
              <p14:nvPr/>
            </p14:nvContentPartPr>
            <p14:xfrm>
              <a:off x="7124680" y="3235892"/>
              <a:ext cx="99720" cy="118080"/>
            </p14:xfrm>
          </p:contentPart>
        </mc:Choice>
        <mc:Fallback>
          <p:pic>
            <p:nvPicPr>
              <p:cNvPr id="193" name="Ink 192">
                <a:extLst>
                  <a:ext uri="{FF2B5EF4-FFF2-40B4-BE49-F238E27FC236}">
                    <a16:creationId xmlns:a16="http://schemas.microsoft.com/office/drawing/2014/main" id="{16B36B52-1CAE-83A7-D313-39F049E78B77}"/>
                  </a:ext>
                </a:extLst>
              </p:cNvPr>
              <p:cNvPicPr/>
              <p:nvPr/>
            </p:nvPicPr>
            <p:blipFill>
              <a:blip r:embed="rId96"/>
              <a:stretch>
                <a:fillRect/>
              </a:stretch>
            </p:blipFill>
            <p:spPr>
              <a:xfrm>
                <a:off x="7116040" y="3226892"/>
                <a:ext cx="11736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194" name="Ink 193">
                <a:extLst>
                  <a:ext uri="{FF2B5EF4-FFF2-40B4-BE49-F238E27FC236}">
                    <a16:creationId xmlns:a16="http://schemas.microsoft.com/office/drawing/2014/main" id="{9FE936E3-1BF1-482A-D449-1EC56BF23E96}"/>
                  </a:ext>
                </a:extLst>
              </p14:cNvPr>
              <p14:cNvContentPartPr/>
              <p14:nvPr/>
            </p14:nvContentPartPr>
            <p14:xfrm>
              <a:off x="7310800" y="3235532"/>
              <a:ext cx="101160" cy="106200"/>
            </p14:xfrm>
          </p:contentPart>
        </mc:Choice>
        <mc:Fallback>
          <p:pic>
            <p:nvPicPr>
              <p:cNvPr id="194" name="Ink 193">
                <a:extLst>
                  <a:ext uri="{FF2B5EF4-FFF2-40B4-BE49-F238E27FC236}">
                    <a16:creationId xmlns:a16="http://schemas.microsoft.com/office/drawing/2014/main" id="{9FE936E3-1BF1-482A-D449-1EC56BF23E96}"/>
                  </a:ext>
                </a:extLst>
              </p:cNvPr>
              <p:cNvPicPr/>
              <p:nvPr/>
            </p:nvPicPr>
            <p:blipFill>
              <a:blip r:embed="rId98"/>
              <a:stretch>
                <a:fillRect/>
              </a:stretch>
            </p:blipFill>
            <p:spPr>
              <a:xfrm>
                <a:off x="7302160" y="3226892"/>
                <a:ext cx="11880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195" name="Ink 194">
                <a:extLst>
                  <a:ext uri="{FF2B5EF4-FFF2-40B4-BE49-F238E27FC236}">
                    <a16:creationId xmlns:a16="http://schemas.microsoft.com/office/drawing/2014/main" id="{DD74911D-DBB5-6C5F-37E5-52E9064EEE58}"/>
                  </a:ext>
                </a:extLst>
              </p14:cNvPr>
              <p14:cNvContentPartPr/>
              <p14:nvPr/>
            </p14:nvContentPartPr>
            <p14:xfrm>
              <a:off x="7445800" y="3229772"/>
              <a:ext cx="158760" cy="125280"/>
            </p14:xfrm>
          </p:contentPart>
        </mc:Choice>
        <mc:Fallback>
          <p:pic>
            <p:nvPicPr>
              <p:cNvPr id="195" name="Ink 194">
                <a:extLst>
                  <a:ext uri="{FF2B5EF4-FFF2-40B4-BE49-F238E27FC236}">
                    <a16:creationId xmlns:a16="http://schemas.microsoft.com/office/drawing/2014/main" id="{DD74911D-DBB5-6C5F-37E5-52E9064EEE58}"/>
                  </a:ext>
                </a:extLst>
              </p:cNvPr>
              <p:cNvPicPr/>
              <p:nvPr/>
            </p:nvPicPr>
            <p:blipFill>
              <a:blip r:embed="rId100"/>
              <a:stretch>
                <a:fillRect/>
              </a:stretch>
            </p:blipFill>
            <p:spPr>
              <a:xfrm>
                <a:off x="7436800" y="3221132"/>
                <a:ext cx="17640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196" name="Ink 195">
                <a:extLst>
                  <a:ext uri="{FF2B5EF4-FFF2-40B4-BE49-F238E27FC236}">
                    <a16:creationId xmlns:a16="http://schemas.microsoft.com/office/drawing/2014/main" id="{29CD11EA-2B05-39D1-D879-29C18F28D30A}"/>
                  </a:ext>
                </a:extLst>
              </p14:cNvPr>
              <p14:cNvContentPartPr/>
              <p14:nvPr/>
            </p14:nvContentPartPr>
            <p14:xfrm>
              <a:off x="6589360" y="3864452"/>
              <a:ext cx="154080" cy="207360"/>
            </p14:xfrm>
          </p:contentPart>
        </mc:Choice>
        <mc:Fallback>
          <p:pic>
            <p:nvPicPr>
              <p:cNvPr id="196" name="Ink 195">
                <a:extLst>
                  <a:ext uri="{FF2B5EF4-FFF2-40B4-BE49-F238E27FC236}">
                    <a16:creationId xmlns:a16="http://schemas.microsoft.com/office/drawing/2014/main" id="{29CD11EA-2B05-39D1-D879-29C18F28D30A}"/>
                  </a:ext>
                </a:extLst>
              </p:cNvPr>
              <p:cNvPicPr/>
              <p:nvPr/>
            </p:nvPicPr>
            <p:blipFill>
              <a:blip r:embed="rId102"/>
              <a:stretch>
                <a:fillRect/>
              </a:stretch>
            </p:blipFill>
            <p:spPr>
              <a:xfrm>
                <a:off x="6580360" y="3855812"/>
                <a:ext cx="17172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197" name="Ink 196">
                <a:extLst>
                  <a:ext uri="{FF2B5EF4-FFF2-40B4-BE49-F238E27FC236}">
                    <a16:creationId xmlns:a16="http://schemas.microsoft.com/office/drawing/2014/main" id="{22C20260-03F1-41F9-3E91-82EECFC57DA1}"/>
                  </a:ext>
                </a:extLst>
              </p14:cNvPr>
              <p14:cNvContentPartPr/>
              <p14:nvPr/>
            </p14:nvContentPartPr>
            <p14:xfrm>
              <a:off x="6787360" y="3806852"/>
              <a:ext cx="270720" cy="243360"/>
            </p14:xfrm>
          </p:contentPart>
        </mc:Choice>
        <mc:Fallback>
          <p:pic>
            <p:nvPicPr>
              <p:cNvPr id="197" name="Ink 196">
                <a:extLst>
                  <a:ext uri="{FF2B5EF4-FFF2-40B4-BE49-F238E27FC236}">
                    <a16:creationId xmlns:a16="http://schemas.microsoft.com/office/drawing/2014/main" id="{22C20260-03F1-41F9-3E91-82EECFC57DA1}"/>
                  </a:ext>
                </a:extLst>
              </p:cNvPr>
              <p:cNvPicPr/>
              <p:nvPr/>
            </p:nvPicPr>
            <p:blipFill>
              <a:blip r:embed="rId104"/>
              <a:stretch>
                <a:fillRect/>
              </a:stretch>
            </p:blipFill>
            <p:spPr>
              <a:xfrm>
                <a:off x="6778720" y="3797852"/>
                <a:ext cx="28836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198" name="Ink 197">
                <a:extLst>
                  <a:ext uri="{FF2B5EF4-FFF2-40B4-BE49-F238E27FC236}">
                    <a16:creationId xmlns:a16="http://schemas.microsoft.com/office/drawing/2014/main" id="{BC09B61D-F923-1B39-C1E6-566026958BE2}"/>
                  </a:ext>
                </a:extLst>
              </p14:cNvPr>
              <p14:cNvContentPartPr/>
              <p14:nvPr/>
            </p14:nvContentPartPr>
            <p14:xfrm>
              <a:off x="7111360" y="3861932"/>
              <a:ext cx="543600" cy="304200"/>
            </p14:xfrm>
          </p:contentPart>
        </mc:Choice>
        <mc:Fallback>
          <p:pic>
            <p:nvPicPr>
              <p:cNvPr id="198" name="Ink 197">
                <a:extLst>
                  <a:ext uri="{FF2B5EF4-FFF2-40B4-BE49-F238E27FC236}">
                    <a16:creationId xmlns:a16="http://schemas.microsoft.com/office/drawing/2014/main" id="{BC09B61D-F923-1B39-C1E6-566026958BE2}"/>
                  </a:ext>
                </a:extLst>
              </p:cNvPr>
              <p:cNvPicPr/>
              <p:nvPr/>
            </p:nvPicPr>
            <p:blipFill>
              <a:blip r:embed="rId106"/>
              <a:stretch>
                <a:fillRect/>
              </a:stretch>
            </p:blipFill>
            <p:spPr>
              <a:xfrm>
                <a:off x="7102720" y="3853292"/>
                <a:ext cx="561240" cy="32184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200" name="Ink 199">
                <a:extLst>
                  <a:ext uri="{FF2B5EF4-FFF2-40B4-BE49-F238E27FC236}">
                    <a16:creationId xmlns:a16="http://schemas.microsoft.com/office/drawing/2014/main" id="{A054848F-B2AE-104D-79E8-8E0232D5EB9E}"/>
                  </a:ext>
                </a:extLst>
              </p14:cNvPr>
              <p14:cNvContentPartPr/>
              <p14:nvPr/>
            </p14:nvContentPartPr>
            <p14:xfrm>
              <a:off x="5655520" y="2755652"/>
              <a:ext cx="287640" cy="20520"/>
            </p14:xfrm>
          </p:contentPart>
        </mc:Choice>
        <mc:Fallback>
          <p:pic>
            <p:nvPicPr>
              <p:cNvPr id="200" name="Ink 199">
                <a:extLst>
                  <a:ext uri="{FF2B5EF4-FFF2-40B4-BE49-F238E27FC236}">
                    <a16:creationId xmlns:a16="http://schemas.microsoft.com/office/drawing/2014/main" id="{A054848F-B2AE-104D-79E8-8E0232D5EB9E}"/>
                  </a:ext>
                </a:extLst>
              </p:cNvPr>
              <p:cNvPicPr/>
              <p:nvPr/>
            </p:nvPicPr>
            <p:blipFill>
              <a:blip r:embed="rId108"/>
              <a:stretch>
                <a:fillRect/>
              </a:stretch>
            </p:blipFill>
            <p:spPr>
              <a:xfrm>
                <a:off x="5646880" y="2747012"/>
                <a:ext cx="30528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201" name="Ink 200">
                <a:extLst>
                  <a:ext uri="{FF2B5EF4-FFF2-40B4-BE49-F238E27FC236}">
                    <a16:creationId xmlns:a16="http://schemas.microsoft.com/office/drawing/2014/main" id="{A128539C-0A71-D08F-C23B-2ED97B66AC70}"/>
                  </a:ext>
                </a:extLst>
              </p14:cNvPr>
              <p14:cNvContentPartPr/>
              <p14:nvPr/>
            </p14:nvContentPartPr>
            <p14:xfrm>
              <a:off x="5860360" y="2644052"/>
              <a:ext cx="162360" cy="223560"/>
            </p14:xfrm>
          </p:contentPart>
        </mc:Choice>
        <mc:Fallback>
          <p:pic>
            <p:nvPicPr>
              <p:cNvPr id="201" name="Ink 200">
                <a:extLst>
                  <a:ext uri="{FF2B5EF4-FFF2-40B4-BE49-F238E27FC236}">
                    <a16:creationId xmlns:a16="http://schemas.microsoft.com/office/drawing/2014/main" id="{A128539C-0A71-D08F-C23B-2ED97B66AC70}"/>
                  </a:ext>
                </a:extLst>
              </p:cNvPr>
              <p:cNvPicPr/>
              <p:nvPr/>
            </p:nvPicPr>
            <p:blipFill>
              <a:blip r:embed="rId110"/>
              <a:stretch>
                <a:fillRect/>
              </a:stretch>
            </p:blipFill>
            <p:spPr>
              <a:xfrm>
                <a:off x="5851720" y="2635052"/>
                <a:ext cx="18000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203" name="Ink 202">
                <a:extLst>
                  <a:ext uri="{FF2B5EF4-FFF2-40B4-BE49-F238E27FC236}">
                    <a16:creationId xmlns:a16="http://schemas.microsoft.com/office/drawing/2014/main" id="{9930BB8E-DA66-F568-AFC6-2DDDBDCE7677}"/>
                  </a:ext>
                </a:extLst>
              </p14:cNvPr>
              <p14:cNvContentPartPr/>
              <p14:nvPr/>
            </p14:nvContentPartPr>
            <p14:xfrm>
              <a:off x="5236120" y="2664212"/>
              <a:ext cx="192960" cy="184320"/>
            </p14:xfrm>
          </p:contentPart>
        </mc:Choice>
        <mc:Fallback>
          <p:pic>
            <p:nvPicPr>
              <p:cNvPr id="203" name="Ink 202">
                <a:extLst>
                  <a:ext uri="{FF2B5EF4-FFF2-40B4-BE49-F238E27FC236}">
                    <a16:creationId xmlns:a16="http://schemas.microsoft.com/office/drawing/2014/main" id="{9930BB8E-DA66-F568-AFC6-2DDDBDCE7677}"/>
                  </a:ext>
                </a:extLst>
              </p:cNvPr>
              <p:cNvPicPr/>
              <p:nvPr/>
            </p:nvPicPr>
            <p:blipFill>
              <a:blip r:embed="rId112"/>
              <a:stretch>
                <a:fillRect/>
              </a:stretch>
            </p:blipFill>
            <p:spPr>
              <a:xfrm>
                <a:off x="5227480" y="2655212"/>
                <a:ext cx="21060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204" name="Ink 203">
                <a:extLst>
                  <a:ext uri="{FF2B5EF4-FFF2-40B4-BE49-F238E27FC236}">
                    <a16:creationId xmlns:a16="http://schemas.microsoft.com/office/drawing/2014/main" id="{67E9A1FA-8599-8696-3075-FCAA363A9750}"/>
                  </a:ext>
                </a:extLst>
              </p14:cNvPr>
              <p14:cNvContentPartPr/>
              <p14:nvPr/>
            </p14:nvContentPartPr>
            <p14:xfrm>
              <a:off x="5335120" y="3236612"/>
              <a:ext cx="18720" cy="230040"/>
            </p14:xfrm>
          </p:contentPart>
        </mc:Choice>
        <mc:Fallback>
          <p:pic>
            <p:nvPicPr>
              <p:cNvPr id="204" name="Ink 203">
                <a:extLst>
                  <a:ext uri="{FF2B5EF4-FFF2-40B4-BE49-F238E27FC236}">
                    <a16:creationId xmlns:a16="http://schemas.microsoft.com/office/drawing/2014/main" id="{67E9A1FA-8599-8696-3075-FCAA363A9750}"/>
                  </a:ext>
                </a:extLst>
              </p:cNvPr>
              <p:cNvPicPr/>
              <p:nvPr/>
            </p:nvPicPr>
            <p:blipFill>
              <a:blip r:embed="rId114"/>
              <a:stretch>
                <a:fillRect/>
              </a:stretch>
            </p:blipFill>
            <p:spPr>
              <a:xfrm>
                <a:off x="5326120" y="3227972"/>
                <a:ext cx="3636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205" name="Ink 204">
                <a:extLst>
                  <a:ext uri="{FF2B5EF4-FFF2-40B4-BE49-F238E27FC236}">
                    <a16:creationId xmlns:a16="http://schemas.microsoft.com/office/drawing/2014/main" id="{79861E04-D3A4-8AB2-E12B-E3CF1A4A5EB5}"/>
                  </a:ext>
                </a:extLst>
              </p14:cNvPr>
              <p14:cNvContentPartPr/>
              <p14:nvPr/>
            </p14:nvContentPartPr>
            <p14:xfrm>
              <a:off x="5279320" y="3479252"/>
              <a:ext cx="191520" cy="33480"/>
            </p14:xfrm>
          </p:contentPart>
        </mc:Choice>
        <mc:Fallback>
          <p:pic>
            <p:nvPicPr>
              <p:cNvPr id="205" name="Ink 204">
                <a:extLst>
                  <a:ext uri="{FF2B5EF4-FFF2-40B4-BE49-F238E27FC236}">
                    <a16:creationId xmlns:a16="http://schemas.microsoft.com/office/drawing/2014/main" id="{79861E04-D3A4-8AB2-E12B-E3CF1A4A5EB5}"/>
                  </a:ext>
                </a:extLst>
              </p:cNvPr>
              <p:cNvPicPr/>
              <p:nvPr/>
            </p:nvPicPr>
            <p:blipFill>
              <a:blip r:embed="rId116"/>
              <a:stretch>
                <a:fillRect/>
              </a:stretch>
            </p:blipFill>
            <p:spPr>
              <a:xfrm>
                <a:off x="5270680" y="3470612"/>
                <a:ext cx="20916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206" name="Ink 205">
                <a:extLst>
                  <a:ext uri="{FF2B5EF4-FFF2-40B4-BE49-F238E27FC236}">
                    <a16:creationId xmlns:a16="http://schemas.microsoft.com/office/drawing/2014/main" id="{B048746E-3CF0-902E-6495-F9563C4D8992}"/>
                  </a:ext>
                </a:extLst>
              </p14:cNvPr>
              <p14:cNvContentPartPr/>
              <p14:nvPr/>
            </p14:nvContentPartPr>
            <p14:xfrm>
              <a:off x="5256280" y="3888212"/>
              <a:ext cx="261360" cy="224640"/>
            </p14:xfrm>
          </p:contentPart>
        </mc:Choice>
        <mc:Fallback>
          <p:pic>
            <p:nvPicPr>
              <p:cNvPr id="206" name="Ink 205">
                <a:extLst>
                  <a:ext uri="{FF2B5EF4-FFF2-40B4-BE49-F238E27FC236}">
                    <a16:creationId xmlns:a16="http://schemas.microsoft.com/office/drawing/2014/main" id="{B048746E-3CF0-902E-6495-F9563C4D8992}"/>
                  </a:ext>
                </a:extLst>
              </p:cNvPr>
              <p:cNvPicPr/>
              <p:nvPr/>
            </p:nvPicPr>
            <p:blipFill>
              <a:blip r:embed="rId118"/>
              <a:stretch>
                <a:fillRect/>
              </a:stretch>
            </p:blipFill>
            <p:spPr>
              <a:xfrm>
                <a:off x="5247280" y="3879572"/>
                <a:ext cx="27900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207" name="Ink 206">
                <a:extLst>
                  <a:ext uri="{FF2B5EF4-FFF2-40B4-BE49-F238E27FC236}">
                    <a16:creationId xmlns:a16="http://schemas.microsoft.com/office/drawing/2014/main" id="{F7AEE636-EBFC-053D-B503-839EEE413572}"/>
                  </a:ext>
                </a:extLst>
              </p14:cNvPr>
              <p14:cNvContentPartPr/>
              <p14:nvPr/>
            </p14:nvContentPartPr>
            <p14:xfrm>
              <a:off x="5697640" y="3979652"/>
              <a:ext cx="277560" cy="14040"/>
            </p14:xfrm>
          </p:contentPart>
        </mc:Choice>
        <mc:Fallback>
          <p:pic>
            <p:nvPicPr>
              <p:cNvPr id="207" name="Ink 206">
                <a:extLst>
                  <a:ext uri="{FF2B5EF4-FFF2-40B4-BE49-F238E27FC236}">
                    <a16:creationId xmlns:a16="http://schemas.microsoft.com/office/drawing/2014/main" id="{F7AEE636-EBFC-053D-B503-839EEE413572}"/>
                  </a:ext>
                </a:extLst>
              </p:cNvPr>
              <p:cNvPicPr/>
              <p:nvPr/>
            </p:nvPicPr>
            <p:blipFill>
              <a:blip r:embed="rId120"/>
              <a:stretch>
                <a:fillRect/>
              </a:stretch>
            </p:blipFill>
            <p:spPr>
              <a:xfrm>
                <a:off x="5688640" y="3971012"/>
                <a:ext cx="29520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208" name="Ink 207">
                <a:extLst>
                  <a:ext uri="{FF2B5EF4-FFF2-40B4-BE49-F238E27FC236}">
                    <a16:creationId xmlns:a16="http://schemas.microsoft.com/office/drawing/2014/main" id="{7E91FA31-4B8B-F5F5-5788-00DCE2833D7C}"/>
                  </a:ext>
                </a:extLst>
              </p14:cNvPr>
              <p14:cNvContentPartPr/>
              <p14:nvPr/>
            </p14:nvContentPartPr>
            <p14:xfrm>
              <a:off x="5919400" y="3928532"/>
              <a:ext cx="91800" cy="114480"/>
            </p14:xfrm>
          </p:contentPart>
        </mc:Choice>
        <mc:Fallback>
          <p:pic>
            <p:nvPicPr>
              <p:cNvPr id="208" name="Ink 207">
                <a:extLst>
                  <a:ext uri="{FF2B5EF4-FFF2-40B4-BE49-F238E27FC236}">
                    <a16:creationId xmlns:a16="http://schemas.microsoft.com/office/drawing/2014/main" id="{7E91FA31-4B8B-F5F5-5788-00DCE2833D7C}"/>
                  </a:ext>
                </a:extLst>
              </p:cNvPr>
              <p:cNvPicPr/>
              <p:nvPr/>
            </p:nvPicPr>
            <p:blipFill>
              <a:blip r:embed="rId122"/>
              <a:stretch>
                <a:fillRect/>
              </a:stretch>
            </p:blipFill>
            <p:spPr>
              <a:xfrm>
                <a:off x="5910400" y="3919892"/>
                <a:ext cx="10944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209" name="Ink 208">
                <a:extLst>
                  <a:ext uri="{FF2B5EF4-FFF2-40B4-BE49-F238E27FC236}">
                    <a16:creationId xmlns:a16="http://schemas.microsoft.com/office/drawing/2014/main" id="{0437F936-9E7B-F24C-F82D-CE91DE7535F2}"/>
                  </a:ext>
                </a:extLst>
              </p14:cNvPr>
              <p14:cNvContentPartPr/>
              <p14:nvPr/>
            </p14:nvContentPartPr>
            <p14:xfrm>
              <a:off x="5759560" y="3387452"/>
              <a:ext cx="286200" cy="15120"/>
            </p14:xfrm>
          </p:contentPart>
        </mc:Choice>
        <mc:Fallback>
          <p:pic>
            <p:nvPicPr>
              <p:cNvPr id="209" name="Ink 208">
                <a:extLst>
                  <a:ext uri="{FF2B5EF4-FFF2-40B4-BE49-F238E27FC236}">
                    <a16:creationId xmlns:a16="http://schemas.microsoft.com/office/drawing/2014/main" id="{0437F936-9E7B-F24C-F82D-CE91DE7535F2}"/>
                  </a:ext>
                </a:extLst>
              </p:cNvPr>
              <p:cNvPicPr/>
              <p:nvPr/>
            </p:nvPicPr>
            <p:blipFill>
              <a:blip r:embed="rId124"/>
              <a:stretch>
                <a:fillRect/>
              </a:stretch>
            </p:blipFill>
            <p:spPr>
              <a:xfrm>
                <a:off x="5750560" y="3378812"/>
                <a:ext cx="30384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210" name="Ink 209">
                <a:extLst>
                  <a:ext uri="{FF2B5EF4-FFF2-40B4-BE49-F238E27FC236}">
                    <a16:creationId xmlns:a16="http://schemas.microsoft.com/office/drawing/2014/main" id="{2191159E-071F-9F40-50FE-9A6F0E08BBCA}"/>
                  </a:ext>
                </a:extLst>
              </p14:cNvPr>
              <p14:cNvContentPartPr/>
              <p14:nvPr/>
            </p14:nvContentPartPr>
            <p14:xfrm>
              <a:off x="5946760" y="3292412"/>
              <a:ext cx="109440" cy="186840"/>
            </p14:xfrm>
          </p:contentPart>
        </mc:Choice>
        <mc:Fallback>
          <p:pic>
            <p:nvPicPr>
              <p:cNvPr id="210" name="Ink 209">
                <a:extLst>
                  <a:ext uri="{FF2B5EF4-FFF2-40B4-BE49-F238E27FC236}">
                    <a16:creationId xmlns:a16="http://schemas.microsoft.com/office/drawing/2014/main" id="{2191159E-071F-9F40-50FE-9A6F0E08BBCA}"/>
                  </a:ext>
                </a:extLst>
              </p:cNvPr>
              <p:cNvPicPr/>
              <p:nvPr/>
            </p:nvPicPr>
            <p:blipFill>
              <a:blip r:embed="rId126"/>
              <a:stretch>
                <a:fillRect/>
              </a:stretch>
            </p:blipFill>
            <p:spPr>
              <a:xfrm>
                <a:off x="5937760" y="3283772"/>
                <a:ext cx="12708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212" name="Ink 211">
                <a:extLst>
                  <a:ext uri="{FF2B5EF4-FFF2-40B4-BE49-F238E27FC236}">
                    <a16:creationId xmlns:a16="http://schemas.microsoft.com/office/drawing/2014/main" id="{11B790D3-8377-1E8F-FCB7-7F4FFEE75554}"/>
                  </a:ext>
                </a:extLst>
              </p14:cNvPr>
              <p14:cNvContentPartPr/>
              <p14:nvPr/>
            </p14:nvContentPartPr>
            <p14:xfrm>
              <a:off x="3736720" y="4466732"/>
              <a:ext cx="72720" cy="286200"/>
            </p14:xfrm>
          </p:contentPart>
        </mc:Choice>
        <mc:Fallback>
          <p:pic>
            <p:nvPicPr>
              <p:cNvPr id="212" name="Ink 211">
                <a:extLst>
                  <a:ext uri="{FF2B5EF4-FFF2-40B4-BE49-F238E27FC236}">
                    <a16:creationId xmlns:a16="http://schemas.microsoft.com/office/drawing/2014/main" id="{11B790D3-8377-1E8F-FCB7-7F4FFEE75554}"/>
                  </a:ext>
                </a:extLst>
              </p:cNvPr>
              <p:cNvPicPr/>
              <p:nvPr/>
            </p:nvPicPr>
            <p:blipFill>
              <a:blip r:embed="rId128"/>
              <a:stretch>
                <a:fillRect/>
              </a:stretch>
            </p:blipFill>
            <p:spPr>
              <a:xfrm>
                <a:off x="3727720" y="4457732"/>
                <a:ext cx="9036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213" name="Ink 212">
                <a:extLst>
                  <a:ext uri="{FF2B5EF4-FFF2-40B4-BE49-F238E27FC236}">
                    <a16:creationId xmlns:a16="http://schemas.microsoft.com/office/drawing/2014/main" id="{90DA6333-586C-2A4D-1907-6F0579052728}"/>
                  </a:ext>
                </a:extLst>
              </p14:cNvPr>
              <p14:cNvContentPartPr/>
              <p14:nvPr/>
            </p14:nvContentPartPr>
            <p14:xfrm>
              <a:off x="3764080" y="4434332"/>
              <a:ext cx="159840" cy="321480"/>
            </p14:xfrm>
          </p:contentPart>
        </mc:Choice>
        <mc:Fallback>
          <p:pic>
            <p:nvPicPr>
              <p:cNvPr id="213" name="Ink 212">
                <a:extLst>
                  <a:ext uri="{FF2B5EF4-FFF2-40B4-BE49-F238E27FC236}">
                    <a16:creationId xmlns:a16="http://schemas.microsoft.com/office/drawing/2014/main" id="{90DA6333-586C-2A4D-1907-6F0579052728}"/>
                  </a:ext>
                </a:extLst>
              </p:cNvPr>
              <p:cNvPicPr/>
              <p:nvPr/>
            </p:nvPicPr>
            <p:blipFill>
              <a:blip r:embed="rId130"/>
              <a:stretch>
                <a:fillRect/>
              </a:stretch>
            </p:blipFill>
            <p:spPr>
              <a:xfrm>
                <a:off x="3755080" y="4425332"/>
                <a:ext cx="177480" cy="33912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214" name="Ink 213">
                <a:extLst>
                  <a:ext uri="{FF2B5EF4-FFF2-40B4-BE49-F238E27FC236}">
                    <a16:creationId xmlns:a16="http://schemas.microsoft.com/office/drawing/2014/main" id="{55B1DC1E-822F-8B5B-D264-4C01F3DA791A}"/>
                  </a:ext>
                </a:extLst>
              </p14:cNvPr>
              <p14:cNvContentPartPr/>
              <p14:nvPr/>
            </p14:nvContentPartPr>
            <p14:xfrm>
              <a:off x="3793960" y="4624412"/>
              <a:ext cx="57240" cy="26640"/>
            </p14:xfrm>
          </p:contentPart>
        </mc:Choice>
        <mc:Fallback>
          <p:pic>
            <p:nvPicPr>
              <p:cNvPr id="214" name="Ink 213">
                <a:extLst>
                  <a:ext uri="{FF2B5EF4-FFF2-40B4-BE49-F238E27FC236}">
                    <a16:creationId xmlns:a16="http://schemas.microsoft.com/office/drawing/2014/main" id="{55B1DC1E-822F-8B5B-D264-4C01F3DA791A}"/>
                  </a:ext>
                </a:extLst>
              </p:cNvPr>
              <p:cNvPicPr/>
              <p:nvPr/>
            </p:nvPicPr>
            <p:blipFill>
              <a:blip r:embed="rId132"/>
              <a:stretch>
                <a:fillRect/>
              </a:stretch>
            </p:blipFill>
            <p:spPr>
              <a:xfrm>
                <a:off x="3785320" y="4615772"/>
                <a:ext cx="7488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215" name="Ink 214">
                <a:extLst>
                  <a:ext uri="{FF2B5EF4-FFF2-40B4-BE49-F238E27FC236}">
                    <a16:creationId xmlns:a16="http://schemas.microsoft.com/office/drawing/2014/main" id="{C46E4C8E-1399-DBB6-432D-7D7E88C4819C}"/>
                  </a:ext>
                </a:extLst>
              </p14:cNvPr>
              <p14:cNvContentPartPr/>
              <p14:nvPr/>
            </p14:nvContentPartPr>
            <p14:xfrm>
              <a:off x="4003480" y="4484372"/>
              <a:ext cx="139320" cy="276840"/>
            </p14:xfrm>
          </p:contentPart>
        </mc:Choice>
        <mc:Fallback>
          <p:pic>
            <p:nvPicPr>
              <p:cNvPr id="215" name="Ink 214">
                <a:extLst>
                  <a:ext uri="{FF2B5EF4-FFF2-40B4-BE49-F238E27FC236}">
                    <a16:creationId xmlns:a16="http://schemas.microsoft.com/office/drawing/2014/main" id="{C46E4C8E-1399-DBB6-432D-7D7E88C4819C}"/>
                  </a:ext>
                </a:extLst>
              </p:cNvPr>
              <p:cNvPicPr/>
              <p:nvPr/>
            </p:nvPicPr>
            <p:blipFill>
              <a:blip r:embed="rId134"/>
              <a:stretch>
                <a:fillRect/>
              </a:stretch>
            </p:blipFill>
            <p:spPr>
              <a:xfrm>
                <a:off x="3994840" y="4475732"/>
                <a:ext cx="15696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216" name="Ink 215">
                <a:extLst>
                  <a:ext uri="{FF2B5EF4-FFF2-40B4-BE49-F238E27FC236}">
                    <a16:creationId xmlns:a16="http://schemas.microsoft.com/office/drawing/2014/main" id="{AA3C30B2-2D7B-85FA-6414-439D808C0F93}"/>
                  </a:ext>
                </a:extLst>
              </p14:cNvPr>
              <p14:cNvContentPartPr/>
              <p14:nvPr/>
            </p14:nvContentPartPr>
            <p14:xfrm>
              <a:off x="4229200" y="4492292"/>
              <a:ext cx="142920" cy="258480"/>
            </p14:xfrm>
          </p:contentPart>
        </mc:Choice>
        <mc:Fallback>
          <p:pic>
            <p:nvPicPr>
              <p:cNvPr id="216" name="Ink 215">
                <a:extLst>
                  <a:ext uri="{FF2B5EF4-FFF2-40B4-BE49-F238E27FC236}">
                    <a16:creationId xmlns:a16="http://schemas.microsoft.com/office/drawing/2014/main" id="{AA3C30B2-2D7B-85FA-6414-439D808C0F93}"/>
                  </a:ext>
                </a:extLst>
              </p:cNvPr>
              <p:cNvPicPr/>
              <p:nvPr/>
            </p:nvPicPr>
            <p:blipFill>
              <a:blip r:embed="rId136"/>
              <a:stretch>
                <a:fillRect/>
              </a:stretch>
            </p:blipFill>
            <p:spPr>
              <a:xfrm>
                <a:off x="4220560" y="4483652"/>
                <a:ext cx="16056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217" name="Ink 216">
                <a:extLst>
                  <a:ext uri="{FF2B5EF4-FFF2-40B4-BE49-F238E27FC236}">
                    <a16:creationId xmlns:a16="http://schemas.microsoft.com/office/drawing/2014/main" id="{625DB480-C99C-4778-FC8F-91079B410079}"/>
                  </a:ext>
                </a:extLst>
              </p14:cNvPr>
              <p14:cNvContentPartPr/>
              <p14:nvPr/>
            </p14:nvContentPartPr>
            <p14:xfrm>
              <a:off x="4471840" y="4440452"/>
              <a:ext cx="111600" cy="327240"/>
            </p14:xfrm>
          </p:contentPart>
        </mc:Choice>
        <mc:Fallback>
          <p:pic>
            <p:nvPicPr>
              <p:cNvPr id="217" name="Ink 216">
                <a:extLst>
                  <a:ext uri="{FF2B5EF4-FFF2-40B4-BE49-F238E27FC236}">
                    <a16:creationId xmlns:a16="http://schemas.microsoft.com/office/drawing/2014/main" id="{625DB480-C99C-4778-FC8F-91079B410079}"/>
                  </a:ext>
                </a:extLst>
              </p:cNvPr>
              <p:cNvPicPr/>
              <p:nvPr/>
            </p:nvPicPr>
            <p:blipFill>
              <a:blip r:embed="rId138"/>
              <a:stretch>
                <a:fillRect/>
              </a:stretch>
            </p:blipFill>
            <p:spPr>
              <a:xfrm>
                <a:off x="4463200" y="4431452"/>
                <a:ext cx="129240" cy="34488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218" name="Ink 217">
                <a:extLst>
                  <a:ext uri="{FF2B5EF4-FFF2-40B4-BE49-F238E27FC236}">
                    <a16:creationId xmlns:a16="http://schemas.microsoft.com/office/drawing/2014/main" id="{82E5C166-6390-9A5C-6D06-D50DF0BB1B56}"/>
                  </a:ext>
                </a:extLst>
              </p14:cNvPr>
              <p14:cNvContentPartPr/>
              <p14:nvPr/>
            </p14:nvContentPartPr>
            <p14:xfrm>
              <a:off x="4630600" y="4565012"/>
              <a:ext cx="93240" cy="119160"/>
            </p14:xfrm>
          </p:contentPart>
        </mc:Choice>
        <mc:Fallback>
          <p:pic>
            <p:nvPicPr>
              <p:cNvPr id="218" name="Ink 217">
                <a:extLst>
                  <a:ext uri="{FF2B5EF4-FFF2-40B4-BE49-F238E27FC236}">
                    <a16:creationId xmlns:a16="http://schemas.microsoft.com/office/drawing/2014/main" id="{82E5C166-6390-9A5C-6D06-D50DF0BB1B56}"/>
                  </a:ext>
                </a:extLst>
              </p:cNvPr>
              <p:cNvPicPr/>
              <p:nvPr/>
            </p:nvPicPr>
            <p:blipFill>
              <a:blip r:embed="rId140"/>
              <a:stretch>
                <a:fillRect/>
              </a:stretch>
            </p:blipFill>
            <p:spPr>
              <a:xfrm>
                <a:off x="4621960" y="4556012"/>
                <a:ext cx="1108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219" name="Ink 218">
                <a:extLst>
                  <a:ext uri="{FF2B5EF4-FFF2-40B4-BE49-F238E27FC236}">
                    <a16:creationId xmlns:a16="http://schemas.microsoft.com/office/drawing/2014/main" id="{776FA348-5CA7-2816-0500-25D32BF9494C}"/>
                  </a:ext>
                </a:extLst>
              </p14:cNvPr>
              <p14:cNvContentPartPr/>
              <p14:nvPr/>
            </p14:nvContentPartPr>
            <p14:xfrm>
              <a:off x="4749400" y="4457732"/>
              <a:ext cx="163440" cy="270720"/>
            </p14:xfrm>
          </p:contentPart>
        </mc:Choice>
        <mc:Fallback>
          <p:pic>
            <p:nvPicPr>
              <p:cNvPr id="219" name="Ink 218">
                <a:extLst>
                  <a:ext uri="{FF2B5EF4-FFF2-40B4-BE49-F238E27FC236}">
                    <a16:creationId xmlns:a16="http://schemas.microsoft.com/office/drawing/2014/main" id="{776FA348-5CA7-2816-0500-25D32BF9494C}"/>
                  </a:ext>
                </a:extLst>
              </p:cNvPr>
              <p:cNvPicPr/>
              <p:nvPr/>
            </p:nvPicPr>
            <p:blipFill>
              <a:blip r:embed="rId142"/>
              <a:stretch>
                <a:fillRect/>
              </a:stretch>
            </p:blipFill>
            <p:spPr>
              <a:xfrm>
                <a:off x="4740400" y="4449092"/>
                <a:ext cx="181080" cy="28836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221" name="Ink 220">
                <a:extLst>
                  <a:ext uri="{FF2B5EF4-FFF2-40B4-BE49-F238E27FC236}">
                    <a16:creationId xmlns:a16="http://schemas.microsoft.com/office/drawing/2014/main" id="{BEEDFC7E-E1F2-6037-BE25-A92B73072334}"/>
                  </a:ext>
                </a:extLst>
              </p14:cNvPr>
              <p14:cNvContentPartPr/>
              <p14:nvPr/>
            </p14:nvContentPartPr>
            <p14:xfrm>
              <a:off x="3777760" y="5019332"/>
              <a:ext cx="35280" cy="271800"/>
            </p14:xfrm>
          </p:contentPart>
        </mc:Choice>
        <mc:Fallback>
          <p:pic>
            <p:nvPicPr>
              <p:cNvPr id="221" name="Ink 220">
                <a:extLst>
                  <a:ext uri="{FF2B5EF4-FFF2-40B4-BE49-F238E27FC236}">
                    <a16:creationId xmlns:a16="http://schemas.microsoft.com/office/drawing/2014/main" id="{BEEDFC7E-E1F2-6037-BE25-A92B73072334}"/>
                  </a:ext>
                </a:extLst>
              </p:cNvPr>
              <p:cNvPicPr/>
              <p:nvPr/>
            </p:nvPicPr>
            <p:blipFill>
              <a:blip r:embed="rId144"/>
              <a:stretch>
                <a:fillRect/>
              </a:stretch>
            </p:blipFill>
            <p:spPr>
              <a:xfrm>
                <a:off x="3769120" y="5010332"/>
                <a:ext cx="52920" cy="28944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222" name="Ink 221">
                <a:extLst>
                  <a:ext uri="{FF2B5EF4-FFF2-40B4-BE49-F238E27FC236}">
                    <a16:creationId xmlns:a16="http://schemas.microsoft.com/office/drawing/2014/main" id="{429CD52E-EA10-34FE-A50F-14F55509415F}"/>
                  </a:ext>
                </a:extLst>
              </p14:cNvPr>
              <p14:cNvContentPartPr/>
              <p14:nvPr/>
            </p14:nvContentPartPr>
            <p14:xfrm>
              <a:off x="3822040" y="5021132"/>
              <a:ext cx="141120" cy="252360"/>
            </p14:xfrm>
          </p:contentPart>
        </mc:Choice>
        <mc:Fallback>
          <p:pic>
            <p:nvPicPr>
              <p:cNvPr id="222" name="Ink 221">
                <a:extLst>
                  <a:ext uri="{FF2B5EF4-FFF2-40B4-BE49-F238E27FC236}">
                    <a16:creationId xmlns:a16="http://schemas.microsoft.com/office/drawing/2014/main" id="{429CD52E-EA10-34FE-A50F-14F55509415F}"/>
                  </a:ext>
                </a:extLst>
              </p:cNvPr>
              <p:cNvPicPr/>
              <p:nvPr/>
            </p:nvPicPr>
            <p:blipFill>
              <a:blip r:embed="rId146"/>
              <a:stretch>
                <a:fillRect/>
              </a:stretch>
            </p:blipFill>
            <p:spPr>
              <a:xfrm>
                <a:off x="3813040" y="5012492"/>
                <a:ext cx="15876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223" name="Ink 222">
                <a:extLst>
                  <a:ext uri="{FF2B5EF4-FFF2-40B4-BE49-F238E27FC236}">
                    <a16:creationId xmlns:a16="http://schemas.microsoft.com/office/drawing/2014/main" id="{337D162A-4D9B-98EE-7F1C-DBF541EE85D3}"/>
                  </a:ext>
                </a:extLst>
              </p14:cNvPr>
              <p14:cNvContentPartPr/>
              <p14:nvPr/>
            </p14:nvContentPartPr>
            <p14:xfrm>
              <a:off x="3832840" y="5159732"/>
              <a:ext cx="153000" cy="57240"/>
            </p14:xfrm>
          </p:contentPart>
        </mc:Choice>
        <mc:Fallback>
          <p:pic>
            <p:nvPicPr>
              <p:cNvPr id="223" name="Ink 222">
                <a:extLst>
                  <a:ext uri="{FF2B5EF4-FFF2-40B4-BE49-F238E27FC236}">
                    <a16:creationId xmlns:a16="http://schemas.microsoft.com/office/drawing/2014/main" id="{337D162A-4D9B-98EE-7F1C-DBF541EE85D3}"/>
                  </a:ext>
                </a:extLst>
              </p:cNvPr>
              <p:cNvPicPr/>
              <p:nvPr/>
            </p:nvPicPr>
            <p:blipFill>
              <a:blip r:embed="rId148"/>
              <a:stretch>
                <a:fillRect/>
              </a:stretch>
            </p:blipFill>
            <p:spPr>
              <a:xfrm>
                <a:off x="3823840" y="5151092"/>
                <a:ext cx="17064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225" name="Ink 224">
                <a:extLst>
                  <a:ext uri="{FF2B5EF4-FFF2-40B4-BE49-F238E27FC236}">
                    <a16:creationId xmlns:a16="http://schemas.microsoft.com/office/drawing/2014/main" id="{8059E6D8-1F98-45D0-5F18-FE439C6AEFCA}"/>
                  </a:ext>
                </a:extLst>
              </p14:cNvPr>
              <p14:cNvContentPartPr/>
              <p14:nvPr/>
            </p14:nvContentPartPr>
            <p14:xfrm>
              <a:off x="4033360" y="5016452"/>
              <a:ext cx="163080" cy="251640"/>
            </p14:xfrm>
          </p:contentPart>
        </mc:Choice>
        <mc:Fallback>
          <p:pic>
            <p:nvPicPr>
              <p:cNvPr id="225" name="Ink 224">
                <a:extLst>
                  <a:ext uri="{FF2B5EF4-FFF2-40B4-BE49-F238E27FC236}">
                    <a16:creationId xmlns:a16="http://schemas.microsoft.com/office/drawing/2014/main" id="{8059E6D8-1F98-45D0-5F18-FE439C6AEFCA}"/>
                  </a:ext>
                </a:extLst>
              </p:cNvPr>
              <p:cNvPicPr/>
              <p:nvPr/>
            </p:nvPicPr>
            <p:blipFill>
              <a:blip r:embed="rId150"/>
              <a:stretch>
                <a:fillRect/>
              </a:stretch>
            </p:blipFill>
            <p:spPr>
              <a:xfrm>
                <a:off x="4024720" y="5007812"/>
                <a:ext cx="180720" cy="26928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226" name="Ink 225">
                <a:extLst>
                  <a:ext uri="{FF2B5EF4-FFF2-40B4-BE49-F238E27FC236}">
                    <a16:creationId xmlns:a16="http://schemas.microsoft.com/office/drawing/2014/main" id="{34895538-313D-F760-9E1E-4D6F92D96BC1}"/>
                  </a:ext>
                </a:extLst>
              </p14:cNvPr>
              <p14:cNvContentPartPr/>
              <p14:nvPr/>
            </p14:nvContentPartPr>
            <p14:xfrm>
              <a:off x="4223080" y="5005292"/>
              <a:ext cx="138240" cy="256680"/>
            </p14:xfrm>
          </p:contentPart>
        </mc:Choice>
        <mc:Fallback>
          <p:pic>
            <p:nvPicPr>
              <p:cNvPr id="226" name="Ink 225">
                <a:extLst>
                  <a:ext uri="{FF2B5EF4-FFF2-40B4-BE49-F238E27FC236}">
                    <a16:creationId xmlns:a16="http://schemas.microsoft.com/office/drawing/2014/main" id="{34895538-313D-F760-9E1E-4D6F92D96BC1}"/>
                  </a:ext>
                </a:extLst>
              </p:cNvPr>
              <p:cNvPicPr/>
              <p:nvPr/>
            </p:nvPicPr>
            <p:blipFill>
              <a:blip r:embed="rId152"/>
              <a:stretch>
                <a:fillRect/>
              </a:stretch>
            </p:blipFill>
            <p:spPr>
              <a:xfrm>
                <a:off x="4214440" y="4996652"/>
                <a:ext cx="15588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227" name="Ink 226">
                <a:extLst>
                  <a:ext uri="{FF2B5EF4-FFF2-40B4-BE49-F238E27FC236}">
                    <a16:creationId xmlns:a16="http://schemas.microsoft.com/office/drawing/2014/main" id="{A4466BFF-2BA0-FED3-35A7-3B050172ADFD}"/>
                  </a:ext>
                </a:extLst>
              </p14:cNvPr>
              <p14:cNvContentPartPr/>
              <p14:nvPr/>
            </p14:nvContentPartPr>
            <p14:xfrm>
              <a:off x="4438360" y="5177012"/>
              <a:ext cx="39960" cy="38880"/>
            </p14:xfrm>
          </p:contentPart>
        </mc:Choice>
        <mc:Fallback>
          <p:pic>
            <p:nvPicPr>
              <p:cNvPr id="227" name="Ink 226">
                <a:extLst>
                  <a:ext uri="{FF2B5EF4-FFF2-40B4-BE49-F238E27FC236}">
                    <a16:creationId xmlns:a16="http://schemas.microsoft.com/office/drawing/2014/main" id="{A4466BFF-2BA0-FED3-35A7-3B050172ADFD}"/>
                  </a:ext>
                </a:extLst>
              </p:cNvPr>
              <p:cNvPicPr/>
              <p:nvPr/>
            </p:nvPicPr>
            <p:blipFill>
              <a:blip r:embed="rId154"/>
              <a:stretch>
                <a:fillRect/>
              </a:stretch>
            </p:blipFill>
            <p:spPr>
              <a:xfrm>
                <a:off x="4429720" y="5168372"/>
                <a:ext cx="5760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229" name="Ink 228">
                <a:extLst>
                  <a:ext uri="{FF2B5EF4-FFF2-40B4-BE49-F238E27FC236}">
                    <a16:creationId xmlns:a16="http://schemas.microsoft.com/office/drawing/2014/main" id="{3ECE10D5-3126-F842-D189-E977C1A025CE}"/>
                  </a:ext>
                </a:extLst>
              </p14:cNvPr>
              <p14:cNvContentPartPr/>
              <p14:nvPr/>
            </p14:nvContentPartPr>
            <p14:xfrm>
              <a:off x="4597840" y="4986212"/>
              <a:ext cx="27000" cy="292680"/>
            </p14:xfrm>
          </p:contentPart>
        </mc:Choice>
        <mc:Fallback>
          <p:pic>
            <p:nvPicPr>
              <p:cNvPr id="229" name="Ink 228">
                <a:extLst>
                  <a:ext uri="{FF2B5EF4-FFF2-40B4-BE49-F238E27FC236}">
                    <a16:creationId xmlns:a16="http://schemas.microsoft.com/office/drawing/2014/main" id="{3ECE10D5-3126-F842-D189-E977C1A025CE}"/>
                  </a:ext>
                </a:extLst>
              </p:cNvPr>
              <p:cNvPicPr/>
              <p:nvPr/>
            </p:nvPicPr>
            <p:blipFill>
              <a:blip r:embed="rId156"/>
              <a:stretch>
                <a:fillRect/>
              </a:stretch>
            </p:blipFill>
            <p:spPr>
              <a:xfrm>
                <a:off x="4589200" y="4977212"/>
                <a:ext cx="44640" cy="31032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230" name="Ink 229">
                <a:extLst>
                  <a:ext uri="{FF2B5EF4-FFF2-40B4-BE49-F238E27FC236}">
                    <a16:creationId xmlns:a16="http://schemas.microsoft.com/office/drawing/2014/main" id="{93CB4578-15A9-3EA0-069F-051F755BBD75}"/>
                  </a:ext>
                </a:extLst>
              </p14:cNvPr>
              <p14:cNvContentPartPr/>
              <p14:nvPr/>
            </p14:nvContentPartPr>
            <p14:xfrm>
              <a:off x="4715200" y="5087732"/>
              <a:ext cx="113760" cy="209160"/>
            </p14:xfrm>
          </p:contentPart>
        </mc:Choice>
        <mc:Fallback>
          <p:pic>
            <p:nvPicPr>
              <p:cNvPr id="230" name="Ink 229">
                <a:extLst>
                  <a:ext uri="{FF2B5EF4-FFF2-40B4-BE49-F238E27FC236}">
                    <a16:creationId xmlns:a16="http://schemas.microsoft.com/office/drawing/2014/main" id="{93CB4578-15A9-3EA0-069F-051F755BBD75}"/>
                  </a:ext>
                </a:extLst>
              </p:cNvPr>
              <p:cNvPicPr/>
              <p:nvPr/>
            </p:nvPicPr>
            <p:blipFill>
              <a:blip r:embed="rId158"/>
              <a:stretch>
                <a:fillRect/>
              </a:stretch>
            </p:blipFill>
            <p:spPr>
              <a:xfrm>
                <a:off x="4706200" y="5079092"/>
                <a:ext cx="13140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231" name="Ink 230">
                <a:extLst>
                  <a:ext uri="{FF2B5EF4-FFF2-40B4-BE49-F238E27FC236}">
                    <a16:creationId xmlns:a16="http://schemas.microsoft.com/office/drawing/2014/main" id="{7F33AB73-B193-403C-F472-55FDE2D74668}"/>
                  </a:ext>
                </a:extLst>
              </p14:cNvPr>
              <p14:cNvContentPartPr/>
              <p14:nvPr/>
            </p14:nvContentPartPr>
            <p14:xfrm>
              <a:off x="4863520" y="5092412"/>
              <a:ext cx="145440" cy="154080"/>
            </p14:xfrm>
          </p:contentPart>
        </mc:Choice>
        <mc:Fallback>
          <p:pic>
            <p:nvPicPr>
              <p:cNvPr id="231" name="Ink 230">
                <a:extLst>
                  <a:ext uri="{FF2B5EF4-FFF2-40B4-BE49-F238E27FC236}">
                    <a16:creationId xmlns:a16="http://schemas.microsoft.com/office/drawing/2014/main" id="{7F33AB73-B193-403C-F472-55FDE2D74668}"/>
                  </a:ext>
                </a:extLst>
              </p:cNvPr>
              <p:cNvPicPr/>
              <p:nvPr/>
            </p:nvPicPr>
            <p:blipFill>
              <a:blip r:embed="rId160"/>
              <a:stretch>
                <a:fillRect/>
              </a:stretch>
            </p:blipFill>
            <p:spPr>
              <a:xfrm>
                <a:off x="4854880" y="5083412"/>
                <a:ext cx="163080" cy="17172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232" name="Ink 231">
                <a:extLst>
                  <a:ext uri="{FF2B5EF4-FFF2-40B4-BE49-F238E27FC236}">
                    <a16:creationId xmlns:a16="http://schemas.microsoft.com/office/drawing/2014/main" id="{105CA89E-C99A-AB1C-94BA-8A69483D48D3}"/>
                  </a:ext>
                </a:extLst>
              </p14:cNvPr>
              <p14:cNvContentPartPr/>
              <p14:nvPr/>
            </p14:nvContentPartPr>
            <p14:xfrm>
              <a:off x="5024080" y="5060012"/>
              <a:ext cx="108000" cy="374760"/>
            </p14:xfrm>
          </p:contentPart>
        </mc:Choice>
        <mc:Fallback>
          <p:pic>
            <p:nvPicPr>
              <p:cNvPr id="232" name="Ink 231">
                <a:extLst>
                  <a:ext uri="{FF2B5EF4-FFF2-40B4-BE49-F238E27FC236}">
                    <a16:creationId xmlns:a16="http://schemas.microsoft.com/office/drawing/2014/main" id="{105CA89E-C99A-AB1C-94BA-8A69483D48D3}"/>
                  </a:ext>
                </a:extLst>
              </p:cNvPr>
              <p:cNvPicPr/>
              <p:nvPr/>
            </p:nvPicPr>
            <p:blipFill>
              <a:blip r:embed="rId162"/>
              <a:stretch>
                <a:fillRect/>
              </a:stretch>
            </p:blipFill>
            <p:spPr>
              <a:xfrm>
                <a:off x="5015080" y="5051012"/>
                <a:ext cx="125640" cy="39240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233" name="Ink 232">
                <a:extLst>
                  <a:ext uri="{FF2B5EF4-FFF2-40B4-BE49-F238E27FC236}">
                    <a16:creationId xmlns:a16="http://schemas.microsoft.com/office/drawing/2014/main" id="{495AA2EA-66EE-F3A9-BCC3-A814CC074F68}"/>
                  </a:ext>
                </a:extLst>
              </p14:cNvPr>
              <p14:cNvContentPartPr/>
              <p14:nvPr/>
            </p14:nvContentPartPr>
            <p14:xfrm>
              <a:off x="5184280" y="4956692"/>
              <a:ext cx="30600" cy="252000"/>
            </p14:xfrm>
          </p:contentPart>
        </mc:Choice>
        <mc:Fallback>
          <p:pic>
            <p:nvPicPr>
              <p:cNvPr id="233" name="Ink 232">
                <a:extLst>
                  <a:ext uri="{FF2B5EF4-FFF2-40B4-BE49-F238E27FC236}">
                    <a16:creationId xmlns:a16="http://schemas.microsoft.com/office/drawing/2014/main" id="{495AA2EA-66EE-F3A9-BCC3-A814CC074F68}"/>
                  </a:ext>
                </a:extLst>
              </p:cNvPr>
              <p:cNvPicPr/>
              <p:nvPr/>
            </p:nvPicPr>
            <p:blipFill>
              <a:blip r:embed="rId164"/>
              <a:stretch>
                <a:fillRect/>
              </a:stretch>
            </p:blipFill>
            <p:spPr>
              <a:xfrm>
                <a:off x="5175280" y="4948052"/>
                <a:ext cx="4824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235" name="Ink 234">
                <a:extLst>
                  <a:ext uri="{FF2B5EF4-FFF2-40B4-BE49-F238E27FC236}">
                    <a16:creationId xmlns:a16="http://schemas.microsoft.com/office/drawing/2014/main" id="{09B40CB7-2BBF-C150-4927-C2EC28C3ABD5}"/>
                  </a:ext>
                </a:extLst>
              </p14:cNvPr>
              <p14:cNvContentPartPr/>
              <p14:nvPr/>
            </p14:nvContentPartPr>
            <p14:xfrm>
              <a:off x="5172400" y="4922492"/>
              <a:ext cx="271800" cy="269280"/>
            </p14:xfrm>
          </p:contentPart>
        </mc:Choice>
        <mc:Fallback>
          <p:pic>
            <p:nvPicPr>
              <p:cNvPr id="235" name="Ink 234">
                <a:extLst>
                  <a:ext uri="{FF2B5EF4-FFF2-40B4-BE49-F238E27FC236}">
                    <a16:creationId xmlns:a16="http://schemas.microsoft.com/office/drawing/2014/main" id="{09B40CB7-2BBF-C150-4927-C2EC28C3ABD5}"/>
                  </a:ext>
                </a:extLst>
              </p:cNvPr>
              <p:cNvPicPr/>
              <p:nvPr/>
            </p:nvPicPr>
            <p:blipFill>
              <a:blip r:embed="rId166"/>
              <a:stretch>
                <a:fillRect/>
              </a:stretch>
            </p:blipFill>
            <p:spPr>
              <a:xfrm>
                <a:off x="5163400" y="4913852"/>
                <a:ext cx="289440" cy="28692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237" name="Ink 236">
                <a:extLst>
                  <a:ext uri="{FF2B5EF4-FFF2-40B4-BE49-F238E27FC236}">
                    <a16:creationId xmlns:a16="http://schemas.microsoft.com/office/drawing/2014/main" id="{B8763825-FE9D-083C-AB7D-0139502857A8}"/>
                  </a:ext>
                </a:extLst>
              </p14:cNvPr>
              <p14:cNvContentPartPr/>
              <p14:nvPr/>
            </p14:nvContentPartPr>
            <p14:xfrm>
              <a:off x="4924360" y="2545412"/>
              <a:ext cx="199080" cy="414000"/>
            </p14:xfrm>
          </p:contentPart>
        </mc:Choice>
        <mc:Fallback>
          <p:pic>
            <p:nvPicPr>
              <p:cNvPr id="237" name="Ink 236">
                <a:extLst>
                  <a:ext uri="{FF2B5EF4-FFF2-40B4-BE49-F238E27FC236}">
                    <a16:creationId xmlns:a16="http://schemas.microsoft.com/office/drawing/2014/main" id="{B8763825-FE9D-083C-AB7D-0139502857A8}"/>
                  </a:ext>
                </a:extLst>
              </p:cNvPr>
              <p:cNvPicPr/>
              <p:nvPr/>
            </p:nvPicPr>
            <p:blipFill>
              <a:blip r:embed="rId168"/>
              <a:stretch>
                <a:fillRect/>
              </a:stretch>
            </p:blipFill>
            <p:spPr>
              <a:xfrm>
                <a:off x="4915720" y="2536772"/>
                <a:ext cx="216720" cy="43164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238" name="Ink 237">
                <a:extLst>
                  <a:ext uri="{FF2B5EF4-FFF2-40B4-BE49-F238E27FC236}">
                    <a16:creationId xmlns:a16="http://schemas.microsoft.com/office/drawing/2014/main" id="{79604EDB-B67A-5F23-5321-0635199C59BD}"/>
                  </a:ext>
                </a:extLst>
              </p14:cNvPr>
              <p14:cNvContentPartPr/>
              <p14:nvPr/>
            </p14:nvContentPartPr>
            <p14:xfrm>
              <a:off x="5396680" y="2507252"/>
              <a:ext cx="211680" cy="431280"/>
            </p14:xfrm>
          </p:contentPart>
        </mc:Choice>
        <mc:Fallback>
          <p:pic>
            <p:nvPicPr>
              <p:cNvPr id="238" name="Ink 237">
                <a:extLst>
                  <a:ext uri="{FF2B5EF4-FFF2-40B4-BE49-F238E27FC236}">
                    <a16:creationId xmlns:a16="http://schemas.microsoft.com/office/drawing/2014/main" id="{79604EDB-B67A-5F23-5321-0635199C59BD}"/>
                  </a:ext>
                </a:extLst>
              </p:cNvPr>
              <p:cNvPicPr/>
              <p:nvPr/>
            </p:nvPicPr>
            <p:blipFill>
              <a:blip r:embed="rId170"/>
              <a:stretch>
                <a:fillRect/>
              </a:stretch>
            </p:blipFill>
            <p:spPr>
              <a:xfrm>
                <a:off x="5387680" y="2498252"/>
                <a:ext cx="229320" cy="44892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240" name="Ink 239">
                <a:extLst>
                  <a:ext uri="{FF2B5EF4-FFF2-40B4-BE49-F238E27FC236}">
                    <a16:creationId xmlns:a16="http://schemas.microsoft.com/office/drawing/2014/main" id="{A09E42DD-C33A-87FA-B5FF-F3BFAC5E0CA3}"/>
                  </a:ext>
                </a:extLst>
              </p14:cNvPr>
              <p14:cNvContentPartPr/>
              <p14:nvPr/>
            </p14:nvContentPartPr>
            <p14:xfrm>
              <a:off x="3836080" y="5627012"/>
              <a:ext cx="18720" cy="300960"/>
            </p14:xfrm>
          </p:contentPart>
        </mc:Choice>
        <mc:Fallback>
          <p:pic>
            <p:nvPicPr>
              <p:cNvPr id="240" name="Ink 239">
                <a:extLst>
                  <a:ext uri="{FF2B5EF4-FFF2-40B4-BE49-F238E27FC236}">
                    <a16:creationId xmlns:a16="http://schemas.microsoft.com/office/drawing/2014/main" id="{A09E42DD-C33A-87FA-B5FF-F3BFAC5E0CA3}"/>
                  </a:ext>
                </a:extLst>
              </p:cNvPr>
              <p:cNvPicPr/>
              <p:nvPr/>
            </p:nvPicPr>
            <p:blipFill>
              <a:blip r:embed="rId172"/>
              <a:stretch>
                <a:fillRect/>
              </a:stretch>
            </p:blipFill>
            <p:spPr>
              <a:xfrm>
                <a:off x="3827440" y="5618372"/>
                <a:ext cx="3636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241" name="Ink 240">
                <a:extLst>
                  <a:ext uri="{FF2B5EF4-FFF2-40B4-BE49-F238E27FC236}">
                    <a16:creationId xmlns:a16="http://schemas.microsoft.com/office/drawing/2014/main" id="{579D423C-8A2B-5889-72CC-D3DCF904E021}"/>
                  </a:ext>
                </a:extLst>
              </p14:cNvPr>
              <p14:cNvContentPartPr/>
              <p14:nvPr/>
            </p14:nvContentPartPr>
            <p14:xfrm>
              <a:off x="3848320" y="5592452"/>
              <a:ext cx="213840" cy="45720"/>
            </p14:xfrm>
          </p:contentPart>
        </mc:Choice>
        <mc:Fallback>
          <p:pic>
            <p:nvPicPr>
              <p:cNvPr id="241" name="Ink 240">
                <a:extLst>
                  <a:ext uri="{FF2B5EF4-FFF2-40B4-BE49-F238E27FC236}">
                    <a16:creationId xmlns:a16="http://schemas.microsoft.com/office/drawing/2014/main" id="{579D423C-8A2B-5889-72CC-D3DCF904E021}"/>
                  </a:ext>
                </a:extLst>
              </p:cNvPr>
              <p:cNvPicPr/>
              <p:nvPr/>
            </p:nvPicPr>
            <p:blipFill>
              <a:blip r:embed="rId174"/>
              <a:stretch>
                <a:fillRect/>
              </a:stretch>
            </p:blipFill>
            <p:spPr>
              <a:xfrm>
                <a:off x="3839320" y="5583452"/>
                <a:ext cx="23148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242" name="Ink 241">
                <a:extLst>
                  <a:ext uri="{FF2B5EF4-FFF2-40B4-BE49-F238E27FC236}">
                    <a16:creationId xmlns:a16="http://schemas.microsoft.com/office/drawing/2014/main" id="{61054D12-9B60-17B7-7434-5E287FB59574}"/>
                  </a:ext>
                </a:extLst>
              </p14:cNvPr>
              <p14:cNvContentPartPr/>
              <p14:nvPr/>
            </p14:nvContentPartPr>
            <p14:xfrm>
              <a:off x="3867760" y="5722772"/>
              <a:ext cx="161640" cy="45360"/>
            </p14:xfrm>
          </p:contentPart>
        </mc:Choice>
        <mc:Fallback>
          <p:pic>
            <p:nvPicPr>
              <p:cNvPr id="242" name="Ink 241">
                <a:extLst>
                  <a:ext uri="{FF2B5EF4-FFF2-40B4-BE49-F238E27FC236}">
                    <a16:creationId xmlns:a16="http://schemas.microsoft.com/office/drawing/2014/main" id="{61054D12-9B60-17B7-7434-5E287FB59574}"/>
                  </a:ext>
                </a:extLst>
              </p:cNvPr>
              <p:cNvPicPr/>
              <p:nvPr/>
            </p:nvPicPr>
            <p:blipFill>
              <a:blip r:embed="rId176"/>
              <a:stretch>
                <a:fillRect/>
              </a:stretch>
            </p:blipFill>
            <p:spPr>
              <a:xfrm>
                <a:off x="3858760" y="5713772"/>
                <a:ext cx="17928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243" name="Ink 242">
                <a:extLst>
                  <a:ext uri="{FF2B5EF4-FFF2-40B4-BE49-F238E27FC236}">
                    <a16:creationId xmlns:a16="http://schemas.microsoft.com/office/drawing/2014/main" id="{A675A269-652B-E9EF-2508-395C67E5EDB3}"/>
                  </a:ext>
                </a:extLst>
              </p14:cNvPr>
              <p14:cNvContentPartPr/>
              <p14:nvPr/>
            </p14:nvContentPartPr>
            <p14:xfrm>
              <a:off x="4097080" y="5729612"/>
              <a:ext cx="127800" cy="158040"/>
            </p14:xfrm>
          </p:contentPart>
        </mc:Choice>
        <mc:Fallback>
          <p:pic>
            <p:nvPicPr>
              <p:cNvPr id="243" name="Ink 242">
                <a:extLst>
                  <a:ext uri="{FF2B5EF4-FFF2-40B4-BE49-F238E27FC236}">
                    <a16:creationId xmlns:a16="http://schemas.microsoft.com/office/drawing/2014/main" id="{A675A269-652B-E9EF-2508-395C67E5EDB3}"/>
                  </a:ext>
                </a:extLst>
              </p:cNvPr>
              <p:cNvPicPr/>
              <p:nvPr/>
            </p:nvPicPr>
            <p:blipFill>
              <a:blip r:embed="rId178"/>
              <a:stretch>
                <a:fillRect/>
              </a:stretch>
            </p:blipFill>
            <p:spPr>
              <a:xfrm>
                <a:off x="4088440" y="5720972"/>
                <a:ext cx="14544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244" name="Ink 243">
                <a:extLst>
                  <a:ext uri="{FF2B5EF4-FFF2-40B4-BE49-F238E27FC236}">
                    <a16:creationId xmlns:a16="http://schemas.microsoft.com/office/drawing/2014/main" id="{86F30B41-DD32-CF46-0D82-E707D2460CED}"/>
                  </a:ext>
                </a:extLst>
              </p14:cNvPr>
              <p14:cNvContentPartPr/>
              <p14:nvPr/>
            </p14:nvContentPartPr>
            <p14:xfrm>
              <a:off x="4341160" y="5603972"/>
              <a:ext cx="204840" cy="266760"/>
            </p14:xfrm>
          </p:contentPart>
        </mc:Choice>
        <mc:Fallback>
          <p:pic>
            <p:nvPicPr>
              <p:cNvPr id="244" name="Ink 243">
                <a:extLst>
                  <a:ext uri="{FF2B5EF4-FFF2-40B4-BE49-F238E27FC236}">
                    <a16:creationId xmlns:a16="http://schemas.microsoft.com/office/drawing/2014/main" id="{86F30B41-DD32-CF46-0D82-E707D2460CED}"/>
                  </a:ext>
                </a:extLst>
              </p:cNvPr>
              <p:cNvPicPr/>
              <p:nvPr/>
            </p:nvPicPr>
            <p:blipFill>
              <a:blip r:embed="rId180"/>
              <a:stretch>
                <a:fillRect/>
              </a:stretch>
            </p:blipFill>
            <p:spPr>
              <a:xfrm>
                <a:off x="4332160" y="5594972"/>
                <a:ext cx="222480" cy="28440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245" name="Ink 244">
                <a:extLst>
                  <a:ext uri="{FF2B5EF4-FFF2-40B4-BE49-F238E27FC236}">
                    <a16:creationId xmlns:a16="http://schemas.microsoft.com/office/drawing/2014/main" id="{534DFE05-577E-7CCA-AF81-EC3369C1413B}"/>
                  </a:ext>
                </a:extLst>
              </p14:cNvPr>
              <p14:cNvContentPartPr/>
              <p14:nvPr/>
            </p14:nvContentPartPr>
            <p14:xfrm>
              <a:off x="4646080" y="5584532"/>
              <a:ext cx="96840" cy="298800"/>
            </p14:xfrm>
          </p:contentPart>
        </mc:Choice>
        <mc:Fallback>
          <p:pic>
            <p:nvPicPr>
              <p:cNvPr id="245" name="Ink 244">
                <a:extLst>
                  <a:ext uri="{FF2B5EF4-FFF2-40B4-BE49-F238E27FC236}">
                    <a16:creationId xmlns:a16="http://schemas.microsoft.com/office/drawing/2014/main" id="{534DFE05-577E-7CCA-AF81-EC3369C1413B}"/>
                  </a:ext>
                </a:extLst>
              </p:cNvPr>
              <p:cNvPicPr/>
              <p:nvPr/>
            </p:nvPicPr>
            <p:blipFill>
              <a:blip r:embed="rId182"/>
              <a:stretch>
                <a:fillRect/>
              </a:stretch>
            </p:blipFill>
            <p:spPr>
              <a:xfrm>
                <a:off x="4637080" y="5575892"/>
                <a:ext cx="114480" cy="31644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246" name="Ink 245">
                <a:extLst>
                  <a:ext uri="{FF2B5EF4-FFF2-40B4-BE49-F238E27FC236}">
                    <a16:creationId xmlns:a16="http://schemas.microsoft.com/office/drawing/2014/main" id="{06EDA2DF-4113-FC85-4C54-1342DA8DECEC}"/>
                  </a:ext>
                </a:extLst>
              </p14:cNvPr>
              <p14:cNvContentPartPr/>
              <p14:nvPr/>
            </p14:nvContentPartPr>
            <p14:xfrm>
              <a:off x="4861360" y="5670572"/>
              <a:ext cx="76680" cy="145080"/>
            </p14:xfrm>
          </p:contentPart>
        </mc:Choice>
        <mc:Fallback>
          <p:pic>
            <p:nvPicPr>
              <p:cNvPr id="246" name="Ink 245">
                <a:extLst>
                  <a:ext uri="{FF2B5EF4-FFF2-40B4-BE49-F238E27FC236}">
                    <a16:creationId xmlns:a16="http://schemas.microsoft.com/office/drawing/2014/main" id="{06EDA2DF-4113-FC85-4C54-1342DA8DECEC}"/>
                  </a:ext>
                </a:extLst>
              </p:cNvPr>
              <p:cNvPicPr/>
              <p:nvPr/>
            </p:nvPicPr>
            <p:blipFill>
              <a:blip r:embed="rId184"/>
              <a:stretch>
                <a:fillRect/>
              </a:stretch>
            </p:blipFill>
            <p:spPr>
              <a:xfrm>
                <a:off x="4852360" y="5661572"/>
                <a:ext cx="9432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247" name="Ink 246">
                <a:extLst>
                  <a:ext uri="{FF2B5EF4-FFF2-40B4-BE49-F238E27FC236}">
                    <a16:creationId xmlns:a16="http://schemas.microsoft.com/office/drawing/2014/main" id="{F1E8B9B6-BB90-50C6-8C34-F01348AA57BF}"/>
                  </a:ext>
                </a:extLst>
              </p14:cNvPr>
              <p14:cNvContentPartPr/>
              <p14:nvPr/>
            </p14:nvContentPartPr>
            <p14:xfrm>
              <a:off x="4893040" y="5561132"/>
              <a:ext cx="28080" cy="21240"/>
            </p14:xfrm>
          </p:contentPart>
        </mc:Choice>
        <mc:Fallback>
          <p:pic>
            <p:nvPicPr>
              <p:cNvPr id="247" name="Ink 246">
                <a:extLst>
                  <a:ext uri="{FF2B5EF4-FFF2-40B4-BE49-F238E27FC236}">
                    <a16:creationId xmlns:a16="http://schemas.microsoft.com/office/drawing/2014/main" id="{F1E8B9B6-BB90-50C6-8C34-F01348AA57BF}"/>
                  </a:ext>
                </a:extLst>
              </p:cNvPr>
              <p:cNvPicPr/>
              <p:nvPr/>
            </p:nvPicPr>
            <p:blipFill>
              <a:blip r:embed="rId186"/>
              <a:stretch>
                <a:fillRect/>
              </a:stretch>
            </p:blipFill>
            <p:spPr>
              <a:xfrm>
                <a:off x="4884040" y="5552492"/>
                <a:ext cx="4572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248" name="Ink 247">
                <a:extLst>
                  <a:ext uri="{FF2B5EF4-FFF2-40B4-BE49-F238E27FC236}">
                    <a16:creationId xmlns:a16="http://schemas.microsoft.com/office/drawing/2014/main" id="{635F9FE2-31E9-0572-C65D-3BCDDB6EA7DC}"/>
                  </a:ext>
                </a:extLst>
              </p14:cNvPr>
              <p14:cNvContentPartPr/>
              <p14:nvPr/>
            </p14:nvContentPartPr>
            <p14:xfrm>
              <a:off x="5079160" y="5650772"/>
              <a:ext cx="25920" cy="19800"/>
            </p14:xfrm>
          </p:contentPart>
        </mc:Choice>
        <mc:Fallback>
          <p:pic>
            <p:nvPicPr>
              <p:cNvPr id="248" name="Ink 247">
                <a:extLst>
                  <a:ext uri="{FF2B5EF4-FFF2-40B4-BE49-F238E27FC236}">
                    <a16:creationId xmlns:a16="http://schemas.microsoft.com/office/drawing/2014/main" id="{635F9FE2-31E9-0572-C65D-3BCDDB6EA7DC}"/>
                  </a:ext>
                </a:extLst>
              </p:cNvPr>
              <p:cNvPicPr/>
              <p:nvPr/>
            </p:nvPicPr>
            <p:blipFill>
              <a:blip r:embed="rId188"/>
              <a:stretch>
                <a:fillRect/>
              </a:stretch>
            </p:blipFill>
            <p:spPr>
              <a:xfrm>
                <a:off x="5070160" y="5642132"/>
                <a:ext cx="43560" cy="3744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249" name="Ink 248">
                <a:extLst>
                  <a:ext uri="{FF2B5EF4-FFF2-40B4-BE49-F238E27FC236}">
                    <a16:creationId xmlns:a16="http://schemas.microsoft.com/office/drawing/2014/main" id="{39DD22F0-E631-B633-AB98-D2F124BF5F3D}"/>
                  </a:ext>
                </a:extLst>
              </p14:cNvPr>
              <p14:cNvContentPartPr/>
              <p14:nvPr/>
            </p14:nvContentPartPr>
            <p14:xfrm>
              <a:off x="5073040" y="5742932"/>
              <a:ext cx="100080" cy="27360"/>
            </p14:xfrm>
          </p:contentPart>
        </mc:Choice>
        <mc:Fallback>
          <p:pic>
            <p:nvPicPr>
              <p:cNvPr id="249" name="Ink 248">
                <a:extLst>
                  <a:ext uri="{FF2B5EF4-FFF2-40B4-BE49-F238E27FC236}">
                    <a16:creationId xmlns:a16="http://schemas.microsoft.com/office/drawing/2014/main" id="{39DD22F0-E631-B633-AB98-D2F124BF5F3D}"/>
                  </a:ext>
                </a:extLst>
              </p:cNvPr>
              <p:cNvPicPr/>
              <p:nvPr/>
            </p:nvPicPr>
            <p:blipFill>
              <a:blip r:embed="rId190"/>
              <a:stretch>
                <a:fillRect/>
              </a:stretch>
            </p:blipFill>
            <p:spPr>
              <a:xfrm>
                <a:off x="5064400" y="5733932"/>
                <a:ext cx="11772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250" name="Ink 249">
                <a:extLst>
                  <a:ext uri="{FF2B5EF4-FFF2-40B4-BE49-F238E27FC236}">
                    <a16:creationId xmlns:a16="http://schemas.microsoft.com/office/drawing/2014/main" id="{981A46F5-FDCA-CCFA-3516-A7DA3C531198}"/>
                  </a:ext>
                </a:extLst>
              </p14:cNvPr>
              <p14:cNvContentPartPr/>
              <p14:nvPr/>
            </p14:nvContentPartPr>
            <p14:xfrm>
              <a:off x="5336200" y="5632052"/>
              <a:ext cx="140760" cy="162720"/>
            </p14:xfrm>
          </p:contentPart>
        </mc:Choice>
        <mc:Fallback>
          <p:pic>
            <p:nvPicPr>
              <p:cNvPr id="250" name="Ink 249">
                <a:extLst>
                  <a:ext uri="{FF2B5EF4-FFF2-40B4-BE49-F238E27FC236}">
                    <a16:creationId xmlns:a16="http://schemas.microsoft.com/office/drawing/2014/main" id="{981A46F5-FDCA-CCFA-3516-A7DA3C531198}"/>
                  </a:ext>
                </a:extLst>
              </p:cNvPr>
              <p:cNvPicPr/>
              <p:nvPr/>
            </p:nvPicPr>
            <p:blipFill>
              <a:blip r:embed="rId192"/>
              <a:stretch>
                <a:fillRect/>
              </a:stretch>
            </p:blipFill>
            <p:spPr>
              <a:xfrm>
                <a:off x="5327560" y="5623052"/>
                <a:ext cx="15840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252" name="Ink 251">
                <a:extLst>
                  <a:ext uri="{FF2B5EF4-FFF2-40B4-BE49-F238E27FC236}">
                    <a16:creationId xmlns:a16="http://schemas.microsoft.com/office/drawing/2014/main" id="{DC049B87-023E-2BE3-58D7-F7003313D3AA}"/>
                  </a:ext>
                </a:extLst>
              </p14:cNvPr>
              <p14:cNvContentPartPr/>
              <p14:nvPr/>
            </p14:nvContentPartPr>
            <p14:xfrm>
              <a:off x="5716360" y="5591372"/>
              <a:ext cx="7200" cy="1440"/>
            </p14:xfrm>
          </p:contentPart>
        </mc:Choice>
        <mc:Fallback>
          <p:pic>
            <p:nvPicPr>
              <p:cNvPr id="252" name="Ink 251">
                <a:extLst>
                  <a:ext uri="{FF2B5EF4-FFF2-40B4-BE49-F238E27FC236}">
                    <a16:creationId xmlns:a16="http://schemas.microsoft.com/office/drawing/2014/main" id="{DC049B87-023E-2BE3-58D7-F7003313D3AA}"/>
                  </a:ext>
                </a:extLst>
              </p:cNvPr>
              <p:cNvPicPr/>
              <p:nvPr/>
            </p:nvPicPr>
            <p:blipFill>
              <a:blip r:embed="rId194"/>
              <a:stretch>
                <a:fillRect/>
              </a:stretch>
            </p:blipFill>
            <p:spPr>
              <a:xfrm>
                <a:off x="5707720" y="5582732"/>
                <a:ext cx="2484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253" name="Ink 252">
                <a:extLst>
                  <a:ext uri="{FF2B5EF4-FFF2-40B4-BE49-F238E27FC236}">
                    <a16:creationId xmlns:a16="http://schemas.microsoft.com/office/drawing/2014/main" id="{25C22A7F-7DB5-AABA-B2AF-3C0E0D1E5034}"/>
                  </a:ext>
                </a:extLst>
              </p14:cNvPr>
              <p14:cNvContentPartPr/>
              <p14:nvPr/>
            </p14:nvContentPartPr>
            <p14:xfrm>
              <a:off x="5675680" y="5703332"/>
              <a:ext cx="34560" cy="114840"/>
            </p14:xfrm>
          </p:contentPart>
        </mc:Choice>
        <mc:Fallback>
          <p:pic>
            <p:nvPicPr>
              <p:cNvPr id="253" name="Ink 252">
                <a:extLst>
                  <a:ext uri="{FF2B5EF4-FFF2-40B4-BE49-F238E27FC236}">
                    <a16:creationId xmlns:a16="http://schemas.microsoft.com/office/drawing/2014/main" id="{25C22A7F-7DB5-AABA-B2AF-3C0E0D1E5034}"/>
                  </a:ext>
                </a:extLst>
              </p:cNvPr>
              <p:cNvPicPr/>
              <p:nvPr/>
            </p:nvPicPr>
            <p:blipFill>
              <a:blip r:embed="rId196"/>
              <a:stretch>
                <a:fillRect/>
              </a:stretch>
            </p:blipFill>
            <p:spPr>
              <a:xfrm>
                <a:off x="5667040" y="5694332"/>
                <a:ext cx="5220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254" name="Ink 253">
                <a:extLst>
                  <a:ext uri="{FF2B5EF4-FFF2-40B4-BE49-F238E27FC236}">
                    <a16:creationId xmlns:a16="http://schemas.microsoft.com/office/drawing/2014/main" id="{EA346B02-A7E4-1878-8DFE-1104BED128E9}"/>
                  </a:ext>
                </a:extLst>
              </p14:cNvPr>
              <p14:cNvContentPartPr/>
              <p14:nvPr/>
            </p14:nvContentPartPr>
            <p14:xfrm>
              <a:off x="5946760" y="5636012"/>
              <a:ext cx="57600" cy="128520"/>
            </p14:xfrm>
          </p:contentPart>
        </mc:Choice>
        <mc:Fallback>
          <p:pic>
            <p:nvPicPr>
              <p:cNvPr id="254" name="Ink 253">
                <a:extLst>
                  <a:ext uri="{FF2B5EF4-FFF2-40B4-BE49-F238E27FC236}">
                    <a16:creationId xmlns:a16="http://schemas.microsoft.com/office/drawing/2014/main" id="{EA346B02-A7E4-1878-8DFE-1104BED128E9}"/>
                  </a:ext>
                </a:extLst>
              </p:cNvPr>
              <p:cNvPicPr/>
              <p:nvPr/>
            </p:nvPicPr>
            <p:blipFill>
              <a:blip r:embed="rId198"/>
              <a:stretch>
                <a:fillRect/>
              </a:stretch>
            </p:blipFill>
            <p:spPr>
              <a:xfrm>
                <a:off x="5937760" y="5627372"/>
                <a:ext cx="7524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255" name="Ink 254">
                <a:extLst>
                  <a:ext uri="{FF2B5EF4-FFF2-40B4-BE49-F238E27FC236}">
                    <a16:creationId xmlns:a16="http://schemas.microsoft.com/office/drawing/2014/main" id="{D24C8487-84F5-57C3-DFD4-AEB38B4DCFBE}"/>
                  </a:ext>
                </a:extLst>
              </p14:cNvPr>
              <p14:cNvContentPartPr/>
              <p14:nvPr/>
            </p14:nvContentPartPr>
            <p14:xfrm>
              <a:off x="5943160" y="5500652"/>
              <a:ext cx="30240" cy="23760"/>
            </p14:xfrm>
          </p:contentPart>
        </mc:Choice>
        <mc:Fallback>
          <p:pic>
            <p:nvPicPr>
              <p:cNvPr id="255" name="Ink 254">
                <a:extLst>
                  <a:ext uri="{FF2B5EF4-FFF2-40B4-BE49-F238E27FC236}">
                    <a16:creationId xmlns:a16="http://schemas.microsoft.com/office/drawing/2014/main" id="{D24C8487-84F5-57C3-DFD4-AEB38B4DCFBE}"/>
                  </a:ext>
                </a:extLst>
              </p:cNvPr>
              <p:cNvPicPr/>
              <p:nvPr/>
            </p:nvPicPr>
            <p:blipFill>
              <a:blip r:embed="rId200"/>
              <a:stretch>
                <a:fillRect/>
              </a:stretch>
            </p:blipFill>
            <p:spPr>
              <a:xfrm>
                <a:off x="5934160" y="5492012"/>
                <a:ext cx="4788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256" name="Ink 255">
                <a:extLst>
                  <a:ext uri="{FF2B5EF4-FFF2-40B4-BE49-F238E27FC236}">
                    <a16:creationId xmlns:a16="http://schemas.microsoft.com/office/drawing/2014/main" id="{4B250F48-B0B7-36E7-82DB-895BF529023F}"/>
                  </a:ext>
                </a:extLst>
              </p14:cNvPr>
              <p14:cNvContentPartPr/>
              <p14:nvPr/>
            </p14:nvContentPartPr>
            <p14:xfrm>
              <a:off x="6152680" y="5535212"/>
              <a:ext cx="199080" cy="254520"/>
            </p14:xfrm>
          </p:contentPart>
        </mc:Choice>
        <mc:Fallback>
          <p:pic>
            <p:nvPicPr>
              <p:cNvPr id="256" name="Ink 255">
                <a:extLst>
                  <a:ext uri="{FF2B5EF4-FFF2-40B4-BE49-F238E27FC236}">
                    <a16:creationId xmlns:a16="http://schemas.microsoft.com/office/drawing/2014/main" id="{4B250F48-B0B7-36E7-82DB-895BF529023F}"/>
                  </a:ext>
                </a:extLst>
              </p:cNvPr>
              <p:cNvPicPr/>
              <p:nvPr/>
            </p:nvPicPr>
            <p:blipFill>
              <a:blip r:embed="rId202"/>
              <a:stretch>
                <a:fillRect/>
              </a:stretch>
            </p:blipFill>
            <p:spPr>
              <a:xfrm>
                <a:off x="6144040" y="5526572"/>
                <a:ext cx="21672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257" name="Ink 256">
                <a:extLst>
                  <a:ext uri="{FF2B5EF4-FFF2-40B4-BE49-F238E27FC236}">
                    <a16:creationId xmlns:a16="http://schemas.microsoft.com/office/drawing/2014/main" id="{3EDD9A2D-3F17-58B9-3540-34F3BCC8DACD}"/>
                  </a:ext>
                </a:extLst>
              </p14:cNvPr>
              <p14:cNvContentPartPr/>
              <p14:nvPr/>
            </p14:nvContentPartPr>
            <p14:xfrm>
              <a:off x="6486040" y="5539892"/>
              <a:ext cx="26640" cy="221400"/>
            </p14:xfrm>
          </p:contentPart>
        </mc:Choice>
        <mc:Fallback>
          <p:pic>
            <p:nvPicPr>
              <p:cNvPr id="257" name="Ink 256">
                <a:extLst>
                  <a:ext uri="{FF2B5EF4-FFF2-40B4-BE49-F238E27FC236}">
                    <a16:creationId xmlns:a16="http://schemas.microsoft.com/office/drawing/2014/main" id="{3EDD9A2D-3F17-58B9-3540-34F3BCC8DACD}"/>
                  </a:ext>
                </a:extLst>
              </p:cNvPr>
              <p:cNvPicPr/>
              <p:nvPr/>
            </p:nvPicPr>
            <p:blipFill>
              <a:blip r:embed="rId204"/>
              <a:stretch>
                <a:fillRect/>
              </a:stretch>
            </p:blipFill>
            <p:spPr>
              <a:xfrm>
                <a:off x="6477040" y="5531252"/>
                <a:ext cx="4428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258" name="Ink 257">
                <a:extLst>
                  <a:ext uri="{FF2B5EF4-FFF2-40B4-BE49-F238E27FC236}">
                    <a16:creationId xmlns:a16="http://schemas.microsoft.com/office/drawing/2014/main" id="{EEE74930-F90F-B87F-91F7-9975F4BD8FCC}"/>
                  </a:ext>
                </a:extLst>
              </p14:cNvPr>
              <p14:cNvContentPartPr/>
              <p14:nvPr/>
            </p14:nvContentPartPr>
            <p14:xfrm>
              <a:off x="6577120" y="5612252"/>
              <a:ext cx="99000" cy="163080"/>
            </p14:xfrm>
          </p:contentPart>
        </mc:Choice>
        <mc:Fallback>
          <p:pic>
            <p:nvPicPr>
              <p:cNvPr id="258" name="Ink 257">
                <a:extLst>
                  <a:ext uri="{FF2B5EF4-FFF2-40B4-BE49-F238E27FC236}">
                    <a16:creationId xmlns:a16="http://schemas.microsoft.com/office/drawing/2014/main" id="{EEE74930-F90F-B87F-91F7-9975F4BD8FCC}"/>
                  </a:ext>
                </a:extLst>
              </p:cNvPr>
              <p:cNvPicPr/>
              <p:nvPr/>
            </p:nvPicPr>
            <p:blipFill>
              <a:blip r:embed="rId206"/>
              <a:stretch>
                <a:fillRect/>
              </a:stretch>
            </p:blipFill>
            <p:spPr>
              <a:xfrm>
                <a:off x="6568120" y="5603252"/>
                <a:ext cx="11664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259" name="Ink 258">
                <a:extLst>
                  <a:ext uri="{FF2B5EF4-FFF2-40B4-BE49-F238E27FC236}">
                    <a16:creationId xmlns:a16="http://schemas.microsoft.com/office/drawing/2014/main" id="{8DA6FFA0-EBCD-934C-A5F8-E9801B746DDF}"/>
                  </a:ext>
                </a:extLst>
              </p14:cNvPr>
              <p14:cNvContentPartPr/>
              <p14:nvPr/>
            </p14:nvContentPartPr>
            <p14:xfrm>
              <a:off x="6730120" y="5628452"/>
              <a:ext cx="209880" cy="114120"/>
            </p14:xfrm>
          </p:contentPart>
        </mc:Choice>
        <mc:Fallback>
          <p:pic>
            <p:nvPicPr>
              <p:cNvPr id="259" name="Ink 258">
                <a:extLst>
                  <a:ext uri="{FF2B5EF4-FFF2-40B4-BE49-F238E27FC236}">
                    <a16:creationId xmlns:a16="http://schemas.microsoft.com/office/drawing/2014/main" id="{8DA6FFA0-EBCD-934C-A5F8-E9801B746DDF}"/>
                  </a:ext>
                </a:extLst>
              </p:cNvPr>
              <p:cNvPicPr/>
              <p:nvPr/>
            </p:nvPicPr>
            <p:blipFill>
              <a:blip r:embed="rId208"/>
              <a:stretch>
                <a:fillRect/>
              </a:stretch>
            </p:blipFill>
            <p:spPr>
              <a:xfrm>
                <a:off x="6721120" y="5619812"/>
                <a:ext cx="22752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261" name="Ink 260">
                <a:extLst>
                  <a:ext uri="{FF2B5EF4-FFF2-40B4-BE49-F238E27FC236}">
                    <a16:creationId xmlns:a16="http://schemas.microsoft.com/office/drawing/2014/main" id="{9330BC45-9ECA-8DB5-92C2-4F4AF70AF467}"/>
                  </a:ext>
                </a:extLst>
              </p14:cNvPr>
              <p14:cNvContentPartPr/>
              <p14:nvPr/>
            </p14:nvContentPartPr>
            <p14:xfrm>
              <a:off x="7058800" y="5570132"/>
              <a:ext cx="12960" cy="41400"/>
            </p14:xfrm>
          </p:contentPart>
        </mc:Choice>
        <mc:Fallback>
          <p:pic>
            <p:nvPicPr>
              <p:cNvPr id="261" name="Ink 260">
                <a:extLst>
                  <a:ext uri="{FF2B5EF4-FFF2-40B4-BE49-F238E27FC236}">
                    <a16:creationId xmlns:a16="http://schemas.microsoft.com/office/drawing/2014/main" id="{9330BC45-9ECA-8DB5-92C2-4F4AF70AF467}"/>
                  </a:ext>
                </a:extLst>
              </p:cNvPr>
              <p:cNvPicPr/>
              <p:nvPr/>
            </p:nvPicPr>
            <p:blipFill>
              <a:blip r:embed="rId210"/>
              <a:stretch>
                <a:fillRect/>
              </a:stretch>
            </p:blipFill>
            <p:spPr>
              <a:xfrm>
                <a:off x="7050160" y="5561492"/>
                <a:ext cx="3060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262" name="Ink 261">
                <a:extLst>
                  <a:ext uri="{FF2B5EF4-FFF2-40B4-BE49-F238E27FC236}">
                    <a16:creationId xmlns:a16="http://schemas.microsoft.com/office/drawing/2014/main" id="{A3A0C12E-E629-8A1D-055C-08CD88B5DD4D}"/>
                  </a:ext>
                </a:extLst>
              </p14:cNvPr>
              <p14:cNvContentPartPr/>
              <p14:nvPr/>
            </p14:nvContentPartPr>
            <p14:xfrm>
              <a:off x="7110280" y="5735732"/>
              <a:ext cx="26280" cy="88560"/>
            </p14:xfrm>
          </p:contentPart>
        </mc:Choice>
        <mc:Fallback>
          <p:pic>
            <p:nvPicPr>
              <p:cNvPr id="262" name="Ink 261">
                <a:extLst>
                  <a:ext uri="{FF2B5EF4-FFF2-40B4-BE49-F238E27FC236}">
                    <a16:creationId xmlns:a16="http://schemas.microsoft.com/office/drawing/2014/main" id="{A3A0C12E-E629-8A1D-055C-08CD88B5DD4D}"/>
                  </a:ext>
                </a:extLst>
              </p:cNvPr>
              <p:cNvPicPr/>
              <p:nvPr/>
            </p:nvPicPr>
            <p:blipFill>
              <a:blip r:embed="rId212"/>
              <a:stretch>
                <a:fillRect/>
              </a:stretch>
            </p:blipFill>
            <p:spPr>
              <a:xfrm>
                <a:off x="7101280" y="5727092"/>
                <a:ext cx="4392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263" name="Ink 262">
                <a:extLst>
                  <a:ext uri="{FF2B5EF4-FFF2-40B4-BE49-F238E27FC236}">
                    <a16:creationId xmlns:a16="http://schemas.microsoft.com/office/drawing/2014/main" id="{6931F20D-FF07-77C1-70B2-B65FD200BACB}"/>
                  </a:ext>
                </a:extLst>
              </p14:cNvPr>
              <p14:cNvContentPartPr/>
              <p14:nvPr/>
            </p14:nvContentPartPr>
            <p14:xfrm>
              <a:off x="7288840" y="5589932"/>
              <a:ext cx="105480" cy="124560"/>
            </p14:xfrm>
          </p:contentPart>
        </mc:Choice>
        <mc:Fallback>
          <p:pic>
            <p:nvPicPr>
              <p:cNvPr id="263" name="Ink 262">
                <a:extLst>
                  <a:ext uri="{FF2B5EF4-FFF2-40B4-BE49-F238E27FC236}">
                    <a16:creationId xmlns:a16="http://schemas.microsoft.com/office/drawing/2014/main" id="{6931F20D-FF07-77C1-70B2-B65FD200BACB}"/>
                  </a:ext>
                </a:extLst>
              </p:cNvPr>
              <p:cNvPicPr/>
              <p:nvPr/>
            </p:nvPicPr>
            <p:blipFill>
              <a:blip r:embed="rId214"/>
              <a:stretch>
                <a:fillRect/>
              </a:stretch>
            </p:blipFill>
            <p:spPr>
              <a:xfrm>
                <a:off x="7279840" y="5581292"/>
                <a:ext cx="12312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264" name="Ink 263">
                <a:extLst>
                  <a:ext uri="{FF2B5EF4-FFF2-40B4-BE49-F238E27FC236}">
                    <a16:creationId xmlns:a16="http://schemas.microsoft.com/office/drawing/2014/main" id="{52549C75-F347-8A9A-9034-F271ADB5D11C}"/>
                  </a:ext>
                </a:extLst>
              </p14:cNvPr>
              <p14:cNvContentPartPr/>
              <p14:nvPr/>
            </p14:nvContentPartPr>
            <p14:xfrm>
              <a:off x="7314040" y="5495972"/>
              <a:ext cx="27720" cy="11880"/>
            </p14:xfrm>
          </p:contentPart>
        </mc:Choice>
        <mc:Fallback>
          <p:pic>
            <p:nvPicPr>
              <p:cNvPr id="264" name="Ink 263">
                <a:extLst>
                  <a:ext uri="{FF2B5EF4-FFF2-40B4-BE49-F238E27FC236}">
                    <a16:creationId xmlns:a16="http://schemas.microsoft.com/office/drawing/2014/main" id="{52549C75-F347-8A9A-9034-F271ADB5D11C}"/>
                  </a:ext>
                </a:extLst>
              </p:cNvPr>
              <p:cNvPicPr/>
              <p:nvPr/>
            </p:nvPicPr>
            <p:blipFill>
              <a:blip r:embed="rId216"/>
              <a:stretch>
                <a:fillRect/>
              </a:stretch>
            </p:blipFill>
            <p:spPr>
              <a:xfrm>
                <a:off x="7305400" y="5487332"/>
                <a:ext cx="45360" cy="2952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265" name="Ink 264">
                <a:extLst>
                  <a:ext uri="{FF2B5EF4-FFF2-40B4-BE49-F238E27FC236}">
                    <a16:creationId xmlns:a16="http://schemas.microsoft.com/office/drawing/2014/main" id="{B28406F5-A33B-6E51-EABC-13D2E2FA5E45}"/>
                  </a:ext>
                </a:extLst>
              </p14:cNvPr>
              <p14:cNvContentPartPr/>
              <p14:nvPr/>
            </p14:nvContentPartPr>
            <p14:xfrm>
              <a:off x="7504480" y="5623772"/>
              <a:ext cx="131760" cy="7200"/>
            </p14:xfrm>
          </p:contentPart>
        </mc:Choice>
        <mc:Fallback>
          <p:pic>
            <p:nvPicPr>
              <p:cNvPr id="265" name="Ink 264">
                <a:extLst>
                  <a:ext uri="{FF2B5EF4-FFF2-40B4-BE49-F238E27FC236}">
                    <a16:creationId xmlns:a16="http://schemas.microsoft.com/office/drawing/2014/main" id="{B28406F5-A33B-6E51-EABC-13D2E2FA5E45}"/>
                  </a:ext>
                </a:extLst>
              </p:cNvPr>
              <p:cNvPicPr/>
              <p:nvPr/>
            </p:nvPicPr>
            <p:blipFill>
              <a:blip r:embed="rId218"/>
              <a:stretch>
                <a:fillRect/>
              </a:stretch>
            </p:blipFill>
            <p:spPr>
              <a:xfrm>
                <a:off x="7495480" y="5615132"/>
                <a:ext cx="14940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266" name="Ink 265">
                <a:extLst>
                  <a:ext uri="{FF2B5EF4-FFF2-40B4-BE49-F238E27FC236}">
                    <a16:creationId xmlns:a16="http://schemas.microsoft.com/office/drawing/2014/main" id="{8D156EDA-2D6D-A634-DCBD-17FAAF11D8C4}"/>
                  </a:ext>
                </a:extLst>
              </p14:cNvPr>
              <p14:cNvContentPartPr/>
              <p14:nvPr/>
            </p14:nvContentPartPr>
            <p14:xfrm>
              <a:off x="7550200" y="5569052"/>
              <a:ext cx="41760" cy="118080"/>
            </p14:xfrm>
          </p:contentPart>
        </mc:Choice>
        <mc:Fallback>
          <p:pic>
            <p:nvPicPr>
              <p:cNvPr id="266" name="Ink 265">
                <a:extLst>
                  <a:ext uri="{FF2B5EF4-FFF2-40B4-BE49-F238E27FC236}">
                    <a16:creationId xmlns:a16="http://schemas.microsoft.com/office/drawing/2014/main" id="{8D156EDA-2D6D-A634-DCBD-17FAAF11D8C4}"/>
                  </a:ext>
                </a:extLst>
              </p:cNvPr>
              <p:cNvPicPr/>
              <p:nvPr/>
            </p:nvPicPr>
            <p:blipFill>
              <a:blip r:embed="rId220"/>
              <a:stretch>
                <a:fillRect/>
              </a:stretch>
            </p:blipFill>
            <p:spPr>
              <a:xfrm>
                <a:off x="7541560" y="5560412"/>
                <a:ext cx="5940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267" name="Ink 266">
                <a:extLst>
                  <a:ext uri="{FF2B5EF4-FFF2-40B4-BE49-F238E27FC236}">
                    <a16:creationId xmlns:a16="http://schemas.microsoft.com/office/drawing/2014/main" id="{AE1788CA-DE84-3456-CFF7-FEEF85DF42F3}"/>
                  </a:ext>
                </a:extLst>
              </p14:cNvPr>
              <p14:cNvContentPartPr/>
              <p14:nvPr/>
            </p14:nvContentPartPr>
            <p14:xfrm>
              <a:off x="7754320" y="5603252"/>
              <a:ext cx="124200" cy="14760"/>
            </p14:xfrm>
          </p:contentPart>
        </mc:Choice>
        <mc:Fallback>
          <p:pic>
            <p:nvPicPr>
              <p:cNvPr id="267" name="Ink 266">
                <a:extLst>
                  <a:ext uri="{FF2B5EF4-FFF2-40B4-BE49-F238E27FC236}">
                    <a16:creationId xmlns:a16="http://schemas.microsoft.com/office/drawing/2014/main" id="{AE1788CA-DE84-3456-CFF7-FEEF85DF42F3}"/>
                  </a:ext>
                </a:extLst>
              </p:cNvPr>
              <p:cNvPicPr/>
              <p:nvPr/>
            </p:nvPicPr>
            <p:blipFill>
              <a:blip r:embed="rId222"/>
              <a:stretch>
                <a:fillRect/>
              </a:stretch>
            </p:blipFill>
            <p:spPr>
              <a:xfrm>
                <a:off x="7745320" y="5594612"/>
                <a:ext cx="14184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268" name="Ink 267">
                <a:extLst>
                  <a:ext uri="{FF2B5EF4-FFF2-40B4-BE49-F238E27FC236}">
                    <a16:creationId xmlns:a16="http://schemas.microsoft.com/office/drawing/2014/main" id="{B4052AF6-A2F0-1772-53B3-ADB89DCDD170}"/>
                  </a:ext>
                </a:extLst>
              </p14:cNvPr>
              <p14:cNvContentPartPr/>
              <p14:nvPr/>
            </p14:nvContentPartPr>
            <p14:xfrm>
              <a:off x="7784560" y="5562212"/>
              <a:ext cx="47520" cy="144720"/>
            </p14:xfrm>
          </p:contentPart>
        </mc:Choice>
        <mc:Fallback>
          <p:pic>
            <p:nvPicPr>
              <p:cNvPr id="268" name="Ink 267">
                <a:extLst>
                  <a:ext uri="{FF2B5EF4-FFF2-40B4-BE49-F238E27FC236}">
                    <a16:creationId xmlns:a16="http://schemas.microsoft.com/office/drawing/2014/main" id="{B4052AF6-A2F0-1772-53B3-ADB89DCDD170}"/>
                  </a:ext>
                </a:extLst>
              </p:cNvPr>
              <p:cNvPicPr/>
              <p:nvPr/>
            </p:nvPicPr>
            <p:blipFill>
              <a:blip r:embed="rId224"/>
              <a:stretch>
                <a:fillRect/>
              </a:stretch>
            </p:blipFill>
            <p:spPr>
              <a:xfrm>
                <a:off x="7775920" y="5553572"/>
                <a:ext cx="6516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269" name="Ink 268">
                <a:extLst>
                  <a:ext uri="{FF2B5EF4-FFF2-40B4-BE49-F238E27FC236}">
                    <a16:creationId xmlns:a16="http://schemas.microsoft.com/office/drawing/2014/main" id="{84735927-C83C-08B8-1373-3D8E3B478C88}"/>
                  </a:ext>
                </a:extLst>
              </p14:cNvPr>
              <p14:cNvContentPartPr/>
              <p14:nvPr/>
            </p14:nvContentPartPr>
            <p14:xfrm>
              <a:off x="7978240" y="5495972"/>
              <a:ext cx="111600" cy="254520"/>
            </p14:xfrm>
          </p:contentPart>
        </mc:Choice>
        <mc:Fallback>
          <p:pic>
            <p:nvPicPr>
              <p:cNvPr id="269" name="Ink 268">
                <a:extLst>
                  <a:ext uri="{FF2B5EF4-FFF2-40B4-BE49-F238E27FC236}">
                    <a16:creationId xmlns:a16="http://schemas.microsoft.com/office/drawing/2014/main" id="{84735927-C83C-08B8-1373-3D8E3B478C88}"/>
                  </a:ext>
                </a:extLst>
              </p:cNvPr>
              <p:cNvPicPr/>
              <p:nvPr/>
            </p:nvPicPr>
            <p:blipFill>
              <a:blip r:embed="rId226"/>
              <a:stretch>
                <a:fillRect/>
              </a:stretch>
            </p:blipFill>
            <p:spPr>
              <a:xfrm>
                <a:off x="7969600" y="5487332"/>
                <a:ext cx="129240" cy="27216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307" name="Ink 306">
                <a:extLst>
                  <a:ext uri="{FF2B5EF4-FFF2-40B4-BE49-F238E27FC236}">
                    <a16:creationId xmlns:a16="http://schemas.microsoft.com/office/drawing/2014/main" id="{6925F0F9-D87A-27D1-2E79-915947540769}"/>
                  </a:ext>
                </a:extLst>
              </p14:cNvPr>
              <p14:cNvContentPartPr/>
              <p14:nvPr/>
            </p14:nvContentPartPr>
            <p14:xfrm>
              <a:off x="7884280" y="4551692"/>
              <a:ext cx="590760" cy="21240"/>
            </p14:xfrm>
          </p:contentPart>
        </mc:Choice>
        <mc:Fallback>
          <p:pic>
            <p:nvPicPr>
              <p:cNvPr id="307" name="Ink 306">
                <a:extLst>
                  <a:ext uri="{FF2B5EF4-FFF2-40B4-BE49-F238E27FC236}">
                    <a16:creationId xmlns:a16="http://schemas.microsoft.com/office/drawing/2014/main" id="{6925F0F9-D87A-27D1-2E79-915947540769}"/>
                  </a:ext>
                </a:extLst>
              </p:cNvPr>
              <p:cNvPicPr/>
              <p:nvPr/>
            </p:nvPicPr>
            <p:blipFill>
              <a:blip r:embed="rId228"/>
              <a:stretch>
                <a:fillRect/>
              </a:stretch>
            </p:blipFill>
            <p:spPr>
              <a:xfrm>
                <a:off x="7875280" y="4542692"/>
                <a:ext cx="60840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308" name="Ink 307">
                <a:extLst>
                  <a:ext uri="{FF2B5EF4-FFF2-40B4-BE49-F238E27FC236}">
                    <a16:creationId xmlns:a16="http://schemas.microsoft.com/office/drawing/2014/main" id="{F58519DF-C14A-364B-B322-A8112565D257}"/>
                  </a:ext>
                </a:extLst>
              </p14:cNvPr>
              <p14:cNvContentPartPr/>
              <p14:nvPr/>
            </p14:nvContentPartPr>
            <p14:xfrm>
              <a:off x="8366680" y="4419572"/>
              <a:ext cx="208080" cy="291240"/>
            </p14:xfrm>
          </p:contentPart>
        </mc:Choice>
        <mc:Fallback>
          <p:pic>
            <p:nvPicPr>
              <p:cNvPr id="308" name="Ink 307">
                <a:extLst>
                  <a:ext uri="{FF2B5EF4-FFF2-40B4-BE49-F238E27FC236}">
                    <a16:creationId xmlns:a16="http://schemas.microsoft.com/office/drawing/2014/main" id="{F58519DF-C14A-364B-B322-A8112565D257}"/>
                  </a:ext>
                </a:extLst>
              </p:cNvPr>
              <p:cNvPicPr/>
              <p:nvPr/>
            </p:nvPicPr>
            <p:blipFill>
              <a:blip r:embed="rId230"/>
              <a:stretch>
                <a:fillRect/>
              </a:stretch>
            </p:blipFill>
            <p:spPr>
              <a:xfrm>
                <a:off x="8358040" y="4410932"/>
                <a:ext cx="225720" cy="30888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291" name="Ink 290">
                <a:extLst>
                  <a:ext uri="{FF2B5EF4-FFF2-40B4-BE49-F238E27FC236}">
                    <a16:creationId xmlns:a16="http://schemas.microsoft.com/office/drawing/2014/main" id="{F9F1DE70-F477-EBF8-5D71-07D710594A19}"/>
                  </a:ext>
                </a:extLst>
              </p14:cNvPr>
              <p14:cNvContentPartPr/>
              <p14:nvPr/>
            </p14:nvContentPartPr>
            <p14:xfrm>
              <a:off x="6622480" y="4423172"/>
              <a:ext cx="186840" cy="296280"/>
            </p14:xfrm>
          </p:contentPart>
        </mc:Choice>
        <mc:Fallback>
          <p:pic>
            <p:nvPicPr>
              <p:cNvPr id="291" name="Ink 290">
                <a:extLst>
                  <a:ext uri="{FF2B5EF4-FFF2-40B4-BE49-F238E27FC236}">
                    <a16:creationId xmlns:a16="http://schemas.microsoft.com/office/drawing/2014/main" id="{F9F1DE70-F477-EBF8-5D71-07D710594A19}"/>
                  </a:ext>
                </a:extLst>
              </p:cNvPr>
              <p:cNvPicPr/>
              <p:nvPr/>
            </p:nvPicPr>
            <p:blipFill>
              <a:blip r:embed="rId232"/>
              <a:stretch>
                <a:fillRect/>
              </a:stretch>
            </p:blipFill>
            <p:spPr>
              <a:xfrm>
                <a:off x="6613840" y="4414532"/>
                <a:ext cx="20448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292" name="Ink 291">
                <a:extLst>
                  <a:ext uri="{FF2B5EF4-FFF2-40B4-BE49-F238E27FC236}">
                    <a16:creationId xmlns:a16="http://schemas.microsoft.com/office/drawing/2014/main" id="{3F56C29E-AABB-E5CB-E0C0-8F2B7B1DB3C9}"/>
                  </a:ext>
                </a:extLst>
              </p14:cNvPr>
              <p14:cNvContentPartPr/>
              <p14:nvPr/>
            </p14:nvContentPartPr>
            <p14:xfrm>
              <a:off x="6835240" y="4576532"/>
              <a:ext cx="28080" cy="131400"/>
            </p14:xfrm>
          </p:contentPart>
        </mc:Choice>
        <mc:Fallback>
          <p:pic>
            <p:nvPicPr>
              <p:cNvPr id="292" name="Ink 291">
                <a:extLst>
                  <a:ext uri="{FF2B5EF4-FFF2-40B4-BE49-F238E27FC236}">
                    <a16:creationId xmlns:a16="http://schemas.microsoft.com/office/drawing/2014/main" id="{3F56C29E-AABB-E5CB-E0C0-8F2B7B1DB3C9}"/>
                  </a:ext>
                </a:extLst>
              </p:cNvPr>
              <p:cNvPicPr/>
              <p:nvPr/>
            </p:nvPicPr>
            <p:blipFill>
              <a:blip r:embed="rId234"/>
              <a:stretch>
                <a:fillRect/>
              </a:stretch>
            </p:blipFill>
            <p:spPr>
              <a:xfrm>
                <a:off x="6826240" y="4567892"/>
                <a:ext cx="4572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293" name="Ink 292">
                <a:extLst>
                  <a:ext uri="{FF2B5EF4-FFF2-40B4-BE49-F238E27FC236}">
                    <a16:creationId xmlns:a16="http://schemas.microsoft.com/office/drawing/2014/main" id="{947ECEDD-BB75-12C2-6724-EEC175B69E45}"/>
                  </a:ext>
                </a:extLst>
              </p14:cNvPr>
              <p14:cNvContentPartPr/>
              <p14:nvPr/>
            </p14:nvContentPartPr>
            <p14:xfrm>
              <a:off x="6821560" y="4500212"/>
              <a:ext cx="26640" cy="51840"/>
            </p14:xfrm>
          </p:contentPart>
        </mc:Choice>
        <mc:Fallback>
          <p:pic>
            <p:nvPicPr>
              <p:cNvPr id="293" name="Ink 292">
                <a:extLst>
                  <a:ext uri="{FF2B5EF4-FFF2-40B4-BE49-F238E27FC236}">
                    <a16:creationId xmlns:a16="http://schemas.microsoft.com/office/drawing/2014/main" id="{947ECEDD-BB75-12C2-6724-EEC175B69E45}"/>
                  </a:ext>
                </a:extLst>
              </p:cNvPr>
              <p:cNvPicPr/>
              <p:nvPr/>
            </p:nvPicPr>
            <p:blipFill>
              <a:blip r:embed="rId236"/>
              <a:stretch>
                <a:fillRect/>
              </a:stretch>
            </p:blipFill>
            <p:spPr>
              <a:xfrm>
                <a:off x="6812920" y="4491572"/>
                <a:ext cx="4428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294" name="Ink 293">
                <a:extLst>
                  <a:ext uri="{FF2B5EF4-FFF2-40B4-BE49-F238E27FC236}">
                    <a16:creationId xmlns:a16="http://schemas.microsoft.com/office/drawing/2014/main" id="{B367ADCA-E1A2-007E-FAB3-CFEC7EA3EB2D}"/>
                  </a:ext>
                </a:extLst>
              </p14:cNvPr>
              <p14:cNvContentPartPr/>
              <p14:nvPr/>
            </p14:nvContentPartPr>
            <p14:xfrm>
              <a:off x="6973120" y="4456652"/>
              <a:ext cx="30960" cy="290160"/>
            </p14:xfrm>
          </p:contentPart>
        </mc:Choice>
        <mc:Fallback>
          <p:pic>
            <p:nvPicPr>
              <p:cNvPr id="294" name="Ink 293">
                <a:extLst>
                  <a:ext uri="{FF2B5EF4-FFF2-40B4-BE49-F238E27FC236}">
                    <a16:creationId xmlns:a16="http://schemas.microsoft.com/office/drawing/2014/main" id="{B367ADCA-E1A2-007E-FAB3-CFEC7EA3EB2D}"/>
                  </a:ext>
                </a:extLst>
              </p:cNvPr>
              <p:cNvPicPr/>
              <p:nvPr/>
            </p:nvPicPr>
            <p:blipFill>
              <a:blip r:embed="rId238"/>
              <a:stretch>
                <a:fillRect/>
              </a:stretch>
            </p:blipFill>
            <p:spPr>
              <a:xfrm>
                <a:off x="6964120" y="4447652"/>
                <a:ext cx="4860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295" name="Ink 294">
                <a:extLst>
                  <a:ext uri="{FF2B5EF4-FFF2-40B4-BE49-F238E27FC236}">
                    <a16:creationId xmlns:a16="http://schemas.microsoft.com/office/drawing/2014/main" id="{E11BC632-5322-9D51-6E7D-85D7CAF72780}"/>
                  </a:ext>
                </a:extLst>
              </p14:cNvPr>
              <p14:cNvContentPartPr/>
              <p14:nvPr/>
            </p14:nvContentPartPr>
            <p14:xfrm>
              <a:off x="6999760" y="4496252"/>
              <a:ext cx="546120" cy="207720"/>
            </p14:xfrm>
          </p:contentPart>
        </mc:Choice>
        <mc:Fallback>
          <p:pic>
            <p:nvPicPr>
              <p:cNvPr id="295" name="Ink 294">
                <a:extLst>
                  <a:ext uri="{FF2B5EF4-FFF2-40B4-BE49-F238E27FC236}">
                    <a16:creationId xmlns:a16="http://schemas.microsoft.com/office/drawing/2014/main" id="{E11BC632-5322-9D51-6E7D-85D7CAF72780}"/>
                  </a:ext>
                </a:extLst>
              </p:cNvPr>
              <p:cNvPicPr/>
              <p:nvPr/>
            </p:nvPicPr>
            <p:blipFill>
              <a:blip r:embed="rId240"/>
              <a:stretch>
                <a:fillRect/>
              </a:stretch>
            </p:blipFill>
            <p:spPr>
              <a:xfrm>
                <a:off x="6990760" y="4487612"/>
                <a:ext cx="56376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296" name="Ink 295">
                <a:extLst>
                  <a:ext uri="{FF2B5EF4-FFF2-40B4-BE49-F238E27FC236}">
                    <a16:creationId xmlns:a16="http://schemas.microsoft.com/office/drawing/2014/main" id="{A1064D17-F101-EB5D-DF98-A56BD48310F2}"/>
                  </a:ext>
                </a:extLst>
              </p14:cNvPr>
              <p14:cNvContentPartPr/>
              <p14:nvPr/>
            </p14:nvContentPartPr>
            <p14:xfrm>
              <a:off x="7481440" y="4455572"/>
              <a:ext cx="18000" cy="18000"/>
            </p14:xfrm>
          </p:contentPart>
        </mc:Choice>
        <mc:Fallback>
          <p:pic>
            <p:nvPicPr>
              <p:cNvPr id="296" name="Ink 295">
                <a:extLst>
                  <a:ext uri="{FF2B5EF4-FFF2-40B4-BE49-F238E27FC236}">
                    <a16:creationId xmlns:a16="http://schemas.microsoft.com/office/drawing/2014/main" id="{A1064D17-F101-EB5D-DF98-A56BD48310F2}"/>
                  </a:ext>
                </a:extLst>
              </p:cNvPr>
              <p:cNvPicPr/>
              <p:nvPr/>
            </p:nvPicPr>
            <p:blipFill>
              <a:blip r:embed="rId242"/>
              <a:stretch>
                <a:fillRect/>
              </a:stretch>
            </p:blipFill>
            <p:spPr>
              <a:xfrm>
                <a:off x="7472800" y="4446932"/>
                <a:ext cx="3564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304" name="Ink 303">
                <a:extLst>
                  <a:ext uri="{FF2B5EF4-FFF2-40B4-BE49-F238E27FC236}">
                    <a16:creationId xmlns:a16="http://schemas.microsoft.com/office/drawing/2014/main" id="{A5C07E6F-513A-65C8-FCFC-594CFE6F0A3D}"/>
                  </a:ext>
                </a:extLst>
              </p14:cNvPr>
              <p14:cNvContentPartPr/>
              <p14:nvPr/>
            </p14:nvContentPartPr>
            <p14:xfrm>
              <a:off x="5946400" y="4614692"/>
              <a:ext cx="469080" cy="69840"/>
            </p14:xfrm>
          </p:contentPart>
        </mc:Choice>
        <mc:Fallback>
          <p:pic>
            <p:nvPicPr>
              <p:cNvPr id="304" name="Ink 303">
                <a:extLst>
                  <a:ext uri="{FF2B5EF4-FFF2-40B4-BE49-F238E27FC236}">
                    <a16:creationId xmlns:a16="http://schemas.microsoft.com/office/drawing/2014/main" id="{A5C07E6F-513A-65C8-FCFC-594CFE6F0A3D}"/>
                  </a:ext>
                </a:extLst>
              </p:cNvPr>
              <p:cNvPicPr/>
              <p:nvPr/>
            </p:nvPicPr>
            <p:blipFill>
              <a:blip r:embed="rId244"/>
              <a:stretch>
                <a:fillRect/>
              </a:stretch>
            </p:blipFill>
            <p:spPr>
              <a:xfrm>
                <a:off x="5937400" y="4606052"/>
                <a:ext cx="48672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305" name="Ink 304">
                <a:extLst>
                  <a:ext uri="{FF2B5EF4-FFF2-40B4-BE49-F238E27FC236}">
                    <a16:creationId xmlns:a16="http://schemas.microsoft.com/office/drawing/2014/main" id="{2E5B7478-4142-FDCB-FAA2-EA0F959B981C}"/>
                  </a:ext>
                </a:extLst>
              </p14:cNvPr>
              <p14:cNvContentPartPr/>
              <p14:nvPr/>
            </p14:nvContentPartPr>
            <p14:xfrm>
              <a:off x="6261400" y="4534772"/>
              <a:ext cx="217440" cy="218520"/>
            </p14:xfrm>
          </p:contentPart>
        </mc:Choice>
        <mc:Fallback>
          <p:pic>
            <p:nvPicPr>
              <p:cNvPr id="305" name="Ink 304">
                <a:extLst>
                  <a:ext uri="{FF2B5EF4-FFF2-40B4-BE49-F238E27FC236}">
                    <a16:creationId xmlns:a16="http://schemas.microsoft.com/office/drawing/2014/main" id="{2E5B7478-4142-FDCB-FAA2-EA0F959B981C}"/>
                  </a:ext>
                </a:extLst>
              </p:cNvPr>
              <p:cNvPicPr/>
              <p:nvPr/>
            </p:nvPicPr>
            <p:blipFill>
              <a:blip r:embed="rId246"/>
              <a:stretch>
                <a:fillRect/>
              </a:stretch>
            </p:blipFill>
            <p:spPr>
              <a:xfrm>
                <a:off x="6252760" y="4525772"/>
                <a:ext cx="23508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309" name="Ink 308">
                <a:extLst>
                  <a:ext uri="{FF2B5EF4-FFF2-40B4-BE49-F238E27FC236}">
                    <a16:creationId xmlns:a16="http://schemas.microsoft.com/office/drawing/2014/main" id="{3F3010C3-D893-5DC1-94F8-C9BAF4A316EE}"/>
                  </a:ext>
                </a:extLst>
              </p14:cNvPr>
              <p14:cNvContentPartPr/>
              <p14:nvPr/>
            </p14:nvContentPartPr>
            <p14:xfrm>
              <a:off x="6598000" y="4445852"/>
              <a:ext cx="929160" cy="263520"/>
            </p14:xfrm>
          </p:contentPart>
        </mc:Choice>
        <mc:Fallback>
          <p:pic>
            <p:nvPicPr>
              <p:cNvPr id="309" name="Ink 308">
                <a:extLst>
                  <a:ext uri="{FF2B5EF4-FFF2-40B4-BE49-F238E27FC236}">
                    <a16:creationId xmlns:a16="http://schemas.microsoft.com/office/drawing/2014/main" id="{3F3010C3-D893-5DC1-94F8-C9BAF4A316EE}"/>
                  </a:ext>
                </a:extLst>
              </p:cNvPr>
              <p:cNvPicPr/>
              <p:nvPr/>
            </p:nvPicPr>
            <p:blipFill>
              <a:blip r:embed="rId248"/>
              <a:stretch>
                <a:fillRect/>
              </a:stretch>
            </p:blipFill>
            <p:spPr>
              <a:xfrm>
                <a:off x="6589360" y="4436852"/>
                <a:ext cx="94680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310" name="Ink 309">
                <a:extLst>
                  <a:ext uri="{FF2B5EF4-FFF2-40B4-BE49-F238E27FC236}">
                    <a16:creationId xmlns:a16="http://schemas.microsoft.com/office/drawing/2014/main" id="{83B9463A-6A3D-6307-0204-EC2F2A43F80D}"/>
                  </a:ext>
                </a:extLst>
              </p14:cNvPr>
              <p14:cNvContentPartPr/>
              <p14:nvPr/>
            </p14:nvContentPartPr>
            <p14:xfrm>
              <a:off x="6398920" y="4454852"/>
              <a:ext cx="1073880" cy="414000"/>
            </p14:xfrm>
          </p:contentPart>
        </mc:Choice>
        <mc:Fallback>
          <p:pic>
            <p:nvPicPr>
              <p:cNvPr id="310" name="Ink 309">
                <a:extLst>
                  <a:ext uri="{FF2B5EF4-FFF2-40B4-BE49-F238E27FC236}">
                    <a16:creationId xmlns:a16="http://schemas.microsoft.com/office/drawing/2014/main" id="{83B9463A-6A3D-6307-0204-EC2F2A43F80D}"/>
                  </a:ext>
                </a:extLst>
              </p:cNvPr>
              <p:cNvPicPr/>
              <p:nvPr/>
            </p:nvPicPr>
            <p:blipFill>
              <a:blip r:embed="rId250"/>
              <a:stretch>
                <a:fillRect/>
              </a:stretch>
            </p:blipFill>
            <p:spPr>
              <a:xfrm>
                <a:off x="6390280" y="4445852"/>
                <a:ext cx="1091520" cy="43164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324" name="Ink 323">
                <a:extLst>
                  <a:ext uri="{FF2B5EF4-FFF2-40B4-BE49-F238E27FC236}">
                    <a16:creationId xmlns:a16="http://schemas.microsoft.com/office/drawing/2014/main" id="{692D4384-4942-EE73-3954-8380D1D7A202}"/>
                  </a:ext>
                </a:extLst>
              </p14:cNvPr>
              <p14:cNvContentPartPr/>
              <p14:nvPr/>
            </p14:nvContentPartPr>
            <p14:xfrm>
              <a:off x="6282280" y="3490412"/>
              <a:ext cx="495360" cy="136080"/>
            </p14:xfrm>
          </p:contentPart>
        </mc:Choice>
        <mc:Fallback>
          <p:pic>
            <p:nvPicPr>
              <p:cNvPr id="324" name="Ink 323">
                <a:extLst>
                  <a:ext uri="{FF2B5EF4-FFF2-40B4-BE49-F238E27FC236}">
                    <a16:creationId xmlns:a16="http://schemas.microsoft.com/office/drawing/2014/main" id="{692D4384-4942-EE73-3954-8380D1D7A202}"/>
                  </a:ext>
                </a:extLst>
              </p:cNvPr>
              <p:cNvPicPr/>
              <p:nvPr/>
            </p:nvPicPr>
            <p:blipFill>
              <a:blip r:embed="rId252"/>
              <a:stretch>
                <a:fillRect/>
              </a:stretch>
            </p:blipFill>
            <p:spPr>
              <a:xfrm>
                <a:off x="6273280" y="3481412"/>
                <a:ext cx="51300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325" name="Ink 324">
                <a:extLst>
                  <a:ext uri="{FF2B5EF4-FFF2-40B4-BE49-F238E27FC236}">
                    <a16:creationId xmlns:a16="http://schemas.microsoft.com/office/drawing/2014/main" id="{75FABF29-A8B5-8C57-DC66-F1DD76FE02DF}"/>
                  </a:ext>
                </a:extLst>
              </p14:cNvPr>
              <p14:cNvContentPartPr/>
              <p14:nvPr/>
            </p14:nvContentPartPr>
            <p14:xfrm>
              <a:off x="5914000" y="3592292"/>
              <a:ext cx="255240" cy="65520"/>
            </p14:xfrm>
          </p:contentPart>
        </mc:Choice>
        <mc:Fallback>
          <p:pic>
            <p:nvPicPr>
              <p:cNvPr id="325" name="Ink 324">
                <a:extLst>
                  <a:ext uri="{FF2B5EF4-FFF2-40B4-BE49-F238E27FC236}">
                    <a16:creationId xmlns:a16="http://schemas.microsoft.com/office/drawing/2014/main" id="{75FABF29-A8B5-8C57-DC66-F1DD76FE02DF}"/>
                  </a:ext>
                </a:extLst>
              </p:cNvPr>
              <p:cNvPicPr/>
              <p:nvPr/>
            </p:nvPicPr>
            <p:blipFill>
              <a:blip r:embed="rId254"/>
              <a:stretch>
                <a:fillRect/>
              </a:stretch>
            </p:blipFill>
            <p:spPr>
              <a:xfrm>
                <a:off x="5905000" y="3583292"/>
                <a:ext cx="27288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326" name="Ink 325">
                <a:extLst>
                  <a:ext uri="{FF2B5EF4-FFF2-40B4-BE49-F238E27FC236}">
                    <a16:creationId xmlns:a16="http://schemas.microsoft.com/office/drawing/2014/main" id="{934BE688-23FD-001F-DFE3-5A460E6DDFDF}"/>
                  </a:ext>
                </a:extLst>
              </p14:cNvPr>
              <p14:cNvContentPartPr/>
              <p14:nvPr/>
            </p14:nvContentPartPr>
            <p14:xfrm>
              <a:off x="6012640" y="3547292"/>
              <a:ext cx="135000" cy="150120"/>
            </p14:xfrm>
          </p:contentPart>
        </mc:Choice>
        <mc:Fallback>
          <p:pic>
            <p:nvPicPr>
              <p:cNvPr id="326" name="Ink 325">
                <a:extLst>
                  <a:ext uri="{FF2B5EF4-FFF2-40B4-BE49-F238E27FC236}">
                    <a16:creationId xmlns:a16="http://schemas.microsoft.com/office/drawing/2014/main" id="{934BE688-23FD-001F-DFE3-5A460E6DDFDF}"/>
                  </a:ext>
                </a:extLst>
              </p:cNvPr>
              <p:cNvPicPr/>
              <p:nvPr/>
            </p:nvPicPr>
            <p:blipFill>
              <a:blip r:embed="rId256"/>
              <a:stretch>
                <a:fillRect/>
              </a:stretch>
            </p:blipFill>
            <p:spPr>
              <a:xfrm>
                <a:off x="6003640" y="3538292"/>
                <a:ext cx="152640" cy="167760"/>
              </a:xfrm>
              <a:prstGeom prst="rect">
                <a:avLst/>
              </a:prstGeom>
            </p:spPr>
          </p:pic>
        </mc:Fallback>
      </mc:AlternateContent>
      <p:grpSp>
        <p:nvGrpSpPr>
          <p:cNvPr id="332" name="Group 331">
            <a:extLst>
              <a:ext uri="{FF2B5EF4-FFF2-40B4-BE49-F238E27FC236}">
                <a16:creationId xmlns:a16="http://schemas.microsoft.com/office/drawing/2014/main" id="{61707754-A1F5-710E-B4D8-1D0B622E0F04}"/>
              </a:ext>
            </a:extLst>
          </p:cNvPr>
          <p:cNvGrpSpPr/>
          <p:nvPr/>
        </p:nvGrpSpPr>
        <p:grpSpPr>
          <a:xfrm>
            <a:off x="3901960" y="6005372"/>
            <a:ext cx="4863240" cy="748080"/>
            <a:chOff x="3901960" y="6005372"/>
            <a:chExt cx="4863240" cy="748080"/>
          </a:xfrm>
        </p:grpSpPr>
        <mc:AlternateContent xmlns:mc="http://schemas.openxmlformats.org/markup-compatibility/2006">
          <mc:Choice xmlns:p14="http://schemas.microsoft.com/office/powerpoint/2010/main" Requires="p14">
            <p:contentPart p14:bwMode="auto" r:id="rId257">
              <p14:nvContentPartPr>
                <p14:cNvPr id="271" name="Ink 270">
                  <a:extLst>
                    <a:ext uri="{FF2B5EF4-FFF2-40B4-BE49-F238E27FC236}">
                      <a16:creationId xmlns:a16="http://schemas.microsoft.com/office/drawing/2014/main" id="{6B80912A-F8F1-2E25-530A-F577F2EADAAB}"/>
                    </a:ext>
                  </a:extLst>
                </p14:cNvPr>
                <p14:cNvContentPartPr/>
                <p14:nvPr/>
              </p14:nvContentPartPr>
              <p14:xfrm>
                <a:off x="3901960" y="6193652"/>
                <a:ext cx="32400" cy="161280"/>
              </p14:xfrm>
            </p:contentPart>
          </mc:Choice>
          <mc:Fallback>
            <p:pic>
              <p:nvPicPr>
                <p:cNvPr id="271" name="Ink 270">
                  <a:extLst>
                    <a:ext uri="{FF2B5EF4-FFF2-40B4-BE49-F238E27FC236}">
                      <a16:creationId xmlns:a16="http://schemas.microsoft.com/office/drawing/2014/main" id="{6B80912A-F8F1-2E25-530A-F577F2EADAAB}"/>
                    </a:ext>
                  </a:extLst>
                </p:cNvPr>
                <p:cNvPicPr/>
                <p:nvPr/>
              </p:nvPicPr>
              <p:blipFill>
                <a:blip r:embed="rId258"/>
                <a:stretch>
                  <a:fillRect/>
                </a:stretch>
              </p:blipFill>
              <p:spPr>
                <a:xfrm>
                  <a:off x="3892960" y="6185012"/>
                  <a:ext cx="5004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272" name="Ink 271">
                  <a:extLst>
                    <a:ext uri="{FF2B5EF4-FFF2-40B4-BE49-F238E27FC236}">
                      <a16:creationId xmlns:a16="http://schemas.microsoft.com/office/drawing/2014/main" id="{C70D51C6-E1A6-B9FA-1783-9113AB609BEA}"/>
                    </a:ext>
                  </a:extLst>
                </p14:cNvPr>
                <p14:cNvContentPartPr/>
                <p14:nvPr/>
              </p14:nvContentPartPr>
              <p14:xfrm>
                <a:off x="3921400" y="6130292"/>
                <a:ext cx="172080" cy="193680"/>
              </p14:xfrm>
            </p:contentPart>
          </mc:Choice>
          <mc:Fallback>
            <p:pic>
              <p:nvPicPr>
                <p:cNvPr id="272" name="Ink 271">
                  <a:extLst>
                    <a:ext uri="{FF2B5EF4-FFF2-40B4-BE49-F238E27FC236}">
                      <a16:creationId xmlns:a16="http://schemas.microsoft.com/office/drawing/2014/main" id="{C70D51C6-E1A6-B9FA-1783-9113AB609BEA}"/>
                    </a:ext>
                  </a:extLst>
                </p:cNvPr>
                <p:cNvPicPr/>
                <p:nvPr/>
              </p:nvPicPr>
              <p:blipFill>
                <a:blip r:embed="rId260"/>
                <a:stretch>
                  <a:fillRect/>
                </a:stretch>
              </p:blipFill>
              <p:spPr>
                <a:xfrm>
                  <a:off x="3912400" y="6121652"/>
                  <a:ext cx="18972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273" name="Ink 272">
                  <a:extLst>
                    <a:ext uri="{FF2B5EF4-FFF2-40B4-BE49-F238E27FC236}">
                      <a16:creationId xmlns:a16="http://schemas.microsoft.com/office/drawing/2014/main" id="{775244C8-3048-8E76-8C15-EF473B0F1AE0}"/>
                    </a:ext>
                  </a:extLst>
                </p14:cNvPr>
                <p14:cNvContentPartPr/>
                <p14:nvPr/>
              </p14:nvContentPartPr>
              <p14:xfrm>
                <a:off x="3946960" y="6242972"/>
                <a:ext cx="166680" cy="59040"/>
              </p14:xfrm>
            </p:contentPart>
          </mc:Choice>
          <mc:Fallback>
            <p:pic>
              <p:nvPicPr>
                <p:cNvPr id="273" name="Ink 272">
                  <a:extLst>
                    <a:ext uri="{FF2B5EF4-FFF2-40B4-BE49-F238E27FC236}">
                      <a16:creationId xmlns:a16="http://schemas.microsoft.com/office/drawing/2014/main" id="{775244C8-3048-8E76-8C15-EF473B0F1AE0}"/>
                    </a:ext>
                  </a:extLst>
                </p:cNvPr>
                <p:cNvPicPr/>
                <p:nvPr/>
              </p:nvPicPr>
              <p:blipFill>
                <a:blip r:embed="rId262"/>
                <a:stretch>
                  <a:fillRect/>
                </a:stretch>
              </p:blipFill>
              <p:spPr>
                <a:xfrm>
                  <a:off x="3937960" y="6234332"/>
                  <a:ext cx="18432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274" name="Ink 273">
                  <a:extLst>
                    <a:ext uri="{FF2B5EF4-FFF2-40B4-BE49-F238E27FC236}">
                      <a16:creationId xmlns:a16="http://schemas.microsoft.com/office/drawing/2014/main" id="{3E1DA4CA-E71B-D892-B4E1-7FF9607F0D4C}"/>
                    </a:ext>
                  </a:extLst>
                </p14:cNvPr>
                <p14:cNvContentPartPr/>
                <p14:nvPr/>
              </p14:nvContentPartPr>
              <p14:xfrm>
                <a:off x="4172320" y="6131732"/>
                <a:ext cx="150480" cy="214560"/>
              </p14:xfrm>
            </p:contentPart>
          </mc:Choice>
          <mc:Fallback>
            <p:pic>
              <p:nvPicPr>
                <p:cNvPr id="274" name="Ink 273">
                  <a:extLst>
                    <a:ext uri="{FF2B5EF4-FFF2-40B4-BE49-F238E27FC236}">
                      <a16:creationId xmlns:a16="http://schemas.microsoft.com/office/drawing/2014/main" id="{3E1DA4CA-E71B-D892-B4E1-7FF9607F0D4C}"/>
                    </a:ext>
                  </a:extLst>
                </p:cNvPr>
                <p:cNvPicPr/>
                <p:nvPr/>
              </p:nvPicPr>
              <p:blipFill>
                <a:blip r:embed="rId264"/>
                <a:stretch>
                  <a:fillRect/>
                </a:stretch>
              </p:blipFill>
              <p:spPr>
                <a:xfrm>
                  <a:off x="4163320" y="6122732"/>
                  <a:ext cx="16812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275" name="Ink 274">
                  <a:extLst>
                    <a:ext uri="{FF2B5EF4-FFF2-40B4-BE49-F238E27FC236}">
                      <a16:creationId xmlns:a16="http://schemas.microsoft.com/office/drawing/2014/main" id="{0027224F-7CC7-8D05-FDAF-6368EA9D43C1}"/>
                    </a:ext>
                  </a:extLst>
                </p14:cNvPr>
                <p14:cNvContentPartPr/>
                <p14:nvPr/>
              </p14:nvContentPartPr>
              <p14:xfrm>
                <a:off x="4388680" y="6109412"/>
                <a:ext cx="130320" cy="235440"/>
              </p14:xfrm>
            </p:contentPart>
          </mc:Choice>
          <mc:Fallback>
            <p:pic>
              <p:nvPicPr>
                <p:cNvPr id="275" name="Ink 274">
                  <a:extLst>
                    <a:ext uri="{FF2B5EF4-FFF2-40B4-BE49-F238E27FC236}">
                      <a16:creationId xmlns:a16="http://schemas.microsoft.com/office/drawing/2014/main" id="{0027224F-7CC7-8D05-FDAF-6368EA9D43C1}"/>
                    </a:ext>
                  </a:extLst>
                </p:cNvPr>
                <p:cNvPicPr/>
                <p:nvPr/>
              </p:nvPicPr>
              <p:blipFill>
                <a:blip r:embed="rId266"/>
                <a:stretch>
                  <a:fillRect/>
                </a:stretch>
              </p:blipFill>
              <p:spPr>
                <a:xfrm>
                  <a:off x="4379680" y="6100772"/>
                  <a:ext cx="14796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276" name="Ink 275">
                  <a:extLst>
                    <a:ext uri="{FF2B5EF4-FFF2-40B4-BE49-F238E27FC236}">
                      <a16:creationId xmlns:a16="http://schemas.microsoft.com/office/drawing/2014/main" id="{7DD00BB6-F053-7008-5AD5-F958E0557C06}"/>
                    </a:ext>
                  </a:extLst>
                </p14:cNvPr>
                <p14:cNvContentPartPr/>
                <p14:nvPr/>
              </p14:nvContentPartPr>
              <p14:xfrm>
                <a:off x="4639960" y="6252332"/>
                <a:ext cx="44280" cy="38520"/>
              </p14:xfrm>
            </p:contentPart>
          </mc:Choice>
          <mc:Fallback>
            <p:pic>
              <p:nvPicPr>
                <p:cNvPr id="276" name="Ink 275">
                  <a:extLst>
                    <a:ext uri="{FF2B5EF4-FFF2-40B4-BE49-F238E27FC236}">
                      <a16:creationId xmlns:a16="http://schemas.microsoft.com/office/drawing/2014/main" id="{7DD00BB6-F053-7008-5AD5-F958E0557C06}"/>
                    </a:ext>
                  </a:extLst>
                </p:cNvPr>
                <p:cNvPicPr/>
                <p:nvPr/>
              </p:nvPicPr>
              <p:blipFill>
                <a:blip r:embed="rId268"/>
                <a:stretch>
                  <a:fillRect/>
                </a:stretch>
              </p:blipFill>
              <p:spPr>
                <a:xfrm>
                  <a:off x="4631320" y="6243332"/>
                  <a:ext cx="6192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277" name="Ink 276">
                  <a:extLst>
                    <a:ext uri="{FF2B5EF4-FFF2-40B4-BE49-F238E27FC236}">
                      <a16:creationId xmlns:a16="http://schemas.microsoft.com/office/drawing/2014/main" id="{BFE8149B-18ED-B3ED-5D4C-B27E0FA935DE}"/>
                    </a:ext>
                  </a:extLst>
                </p14:cNvPr>
                <p14:cNvContentPartPr/>
                <p14:nvPr/>
              </p14:nvContentPartPr>
              <p14:xfrm>
                <a:off x="4814920" y="6143252"/>
                <a:ext cx="150840" cy="295200"/>
              </p14:xfrm>
            </p:contentPart>
          </mc:Choice>
          <mc:Fallback>
            <p:pic>
              <p:nvPicPr>
                <p:cNvPr id="277" name="Ink 276">
                  <a:extLst>
                    <a:ext uri="{FF2B5EF4-FFF2-40B4-BE49-F238E27FC236}">
                      <a16:creationId xmlns:a16="http://schemas.microsoft.com/office/drawing/2014/main" id="{BFE8149B-18ED-B3ED-5D4C-B27E0FA935DE}"/>
                    </a:ext>
                  </a:extLst>
                </p:cNvPr>
                <p:cNvPicPr/>
                <p:nvPr/>
              </p:nvPicPr>
              <p:blipFill>
                <a:blip r:embed="rId270"/>
                <a:stretch>
                  <a:fillRect/>
                </a:stretch>
              </p:blipFill>
              <p:spPr>
                <a:xfrm>
                  <a:off x="4805920" y="6134252"/>
                  <a:ext cx="16848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278" name="Ink 277">
                  <a:extLst>
                    <a:ext uri="{FF2B5EF4-FFF2-40B4-BE49-F238E27FC236}">
                      <a16:creationId xmlns:a16="http://schemas.microsoft.com/office/drawing/2014/main" id="{CC9A1262-FE86-29D3-E648-3F252B46392F}"/>
                    </a:ext>
                  </a:extLst>
                </p14:cNvPr>
                <p14:cNvContentPartPr/>
                <p14:nvPr/>
              </p14:nvContentPartPr>
              <p14:xfrm>
                <a:off x="5058640" y="6123452"/>
                <a:ext cx="167040" cy="173160"/>
              </p14:xfrm>
            </p:contentPart>
          </mc:Choice>
          <mc:Fallback>
            <p:pic>
              <p:nvPicPr>
                <p:cNvPr id="278" name="Ink 277">
                  <a:extLst>
                    <a:ext uri="{FF2B5EF4-FFF2-40B4-BE49-F238E27FC236}">
                      <a16:creationId xmlns:a16="http://schemas.microsoft.com/office/drawing/2014/main" id="{CC9A1262-FE86-29D3-E648-3F252B46392F}"/>
                    </a:ext>
                  </a:extLst>
                </p:cNvPr>
                <p:cNvPicPr/>
                <p:nvPr/>
              </p:nvPicPr>
              <p:blipFill>
                <a:blip r:embed="rId272"/>
                <a:stretch>
                  <a:fillRect/>
                </a:stretch>
              </p:blipFill>
              <p:spPr>
                <a:xfrm>
                  <a:off x="5049640" y="6114812"/>
                  <a:ext cx="18468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279" name="Ink 278">
                  <a:extLst>
                    <a:ext uri="{FF2B5EF4-FFF2-40B4-BE49-F238E27FC236}">
                      <a16:creationId xmlns:a16="http://schemas.microsoft.com/office/drawing/2014/main" id="{6BBEE00E-ECCE-1F60-8222-FB71ADCFAB17}"/>
                    </a:ext>
                  </a:extLst>
                </p14:cNvPr>
                <p14:cNvContentPartPr/>
                <p14:nvPr/>
              </p14:nvContentPartPr>
              <p14:xfrm>
                <a:off x="5248000" y="6110852"/>
                <a:ext cx="135360" cy="160560"/>
              </p14:xfrm>
            </p:contentPart>
          </mc:Choice>
          <mc:Fallback>
            <p:pic>
              <p:nvPicPr>
                <p:cNvPr id="279" name="Ink 278">
                  <a:extLst>
                    <a:ext uri="{FF2B5EF4-FFF2-40B4-BE49-F238E27FC236}">
                      <a16:creationId xmlns:a16="http://schemas.microsoft.com/office/drawing/2014/main" id="{6BBEE00E-ECCE-1F60-8222-FB71ADCFAB17}"/>
                    </a:ext>
                  </a:extLst>
                </p:cNvPr>
                <p:cNvPicPr/>
                <p:nvPr/>
              </p:nvPicPr>
              <p:blipFill>
                <a:blip r:embed="rId274"/>
                <a:stretch>
                  <a:fillRect/>
                </a:stretch>
              </p:blipFill>
              <p:spPr>
                <a:xfrm>
                  <a:off x="5239360" y="6101852"/>
                  <a:ext cx="15300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280" name="Ink 279">
                  <a:extLst>
                    <a:ext uri="{FF2B5EF4-FFF2-40B4-BE49-F238E27FC236}">
                      <a16:creationId xmlns:a16="http://schemas.microsoft.com/office/drawing/2014/main" id="{22608FC5-6F3D-5779-78A1-6DB7771F1D21}"/>
                    </a:ext>
                  </a:extLst>
                </p14:cNvPr>
                <p14:cNvContentPartPr/>
                <p14:nvPr/>
              </p14:nvContentPartPr>
              <p14:xfrm>
                <a:off x="5426920" y="6044972"/>
                <a:ext cx="231480" cy="204480"/>
              </p14:xfrm>
            </p:contentPart>
          </mc:Choice>
          <mc:Fallback>
            <p:pic>
              <p:nvPicPr>
                <p:cNvPr id="280" name="Ink 279">
                  <a:extLst>
                    <a:ext uri="{FF2B5EF4-FFF2-40B4-BE49-F238E27FC236}">
                      <a16:creationId xmlns:a16="http://schemas.microsoft.com/office/drawing/2014/main" id="{22608FC5-6F3D-5779-78A1-6DB7771F1D21}"/>
                    </a:ext>
                  </a:extLst>
                </p:cNvPr>
                <p:cNvPicPr/>
                <p:nvPr/>
              </p:nvPicPr>
              <p:blipFill>
                <a:blip r:embed="rId276"/>
                <a:stretch>
                  <a:fillRect/>
                </a:stretch>
              </p:blipFill>
              <p:spPr>
                <a:xfrm>
                  <a:off x="5418280" y="6035972"/>
                  <a:ext cx="24912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281" name="Ink 280">
                  <a:extLst>
                    <a:ext uri="{FF2B5EF4-FFF2-40B4-BE49-F238E27FC236}">
                      <a16:creationId xmlns:a16="http://schemas.microsoft.com/office/drawing/2014/main" id="{8CB9BB01-C14E-0057-3B87-21516D2A6DFA}"/>
                    </a:ext>
                  </a:extLst>
                </p14:cNvPr>
                <p14:cNvContentPartPr/>
                <p14:nvPr/>
              </p14:nvContentPartPr>
              <p14:xfrm>
                <a:off x="5807800" y="6026612"/>
                <a:ext cx="91440" cy="258480"/>
              </p14:xfrm>
            </p:contentPart>
          </mc:Choice>
          <mc:Fallback>
            <p:pic>
              <p:nvPicPr>
                <p:cNvPr id="281" name="Ink 280">
                  <a:extLst>
                    <a:ext uri="{FF2B5EF4-FFF2-40B4-BE49-F238E27FC236}">
                      <a16:creationId xmlns:a16="http://schemas.microsoft.com/office/drawing/2014/main" id="{8CB9BB01-C14E-0057-3B87-21516D2A6DFA}"/>
                    </a:ext>
                  </a:extLst>
                </p:cNvPr>
                <p:cNvPicPr/>
                <p:nvPr/>
              </p:nvPicPr>
              <p:blipFill>
                <a:blip r:embed="rId278"/>
                <a:stretch>
                  <a:fillRect/>
                </a:stretch>
              </p:blipFill>
              <p:spPr>
                <a:xfrm>
                  <a:off x="5799160" y="6017612"/>
                  <a:ext cx="10908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283" name="Ink 282">
                  <a:extLst>
                    <a:ext uri="{FF2B5EF4-FFF2-40B4-BE49-F238E27FC236}">
                      <a16:creationId xmlns:a16="http://schemas.microsoft.com/office/drawing/2014/main" id="{289FD7D6-B6E8-1916-7F9D-26E99711B6F5}"/>
                    </a:ext>
                  </a:extLst>
                </p14:cNvPr>
                <p14:cNvContentPartPr/>
                <p14:nvPr/>
              </p14:nvContentPartPr>
              <p14:xfrm>
                <a:off x="6041440" y="6022652"/>
                <a:ext cx="192240" cy="248760"/>
              </p14:xfrm>
            </p:contentPart>
          </mc:Choice>
          <mc:Fallback>
            <p:pic>
              <p:nvPicPr>
                <p:cNvPr id="283" name="Ink 282">
                  <a:extLst>
                    <a:ext uri="{FF2B5EF4-FFF2-40B4-BE49-F238E27FC236}">
                      <a16:creationId xmlns:a16="http://schemas.microsoft.com/office/drawing/2014/main" id="{289FD7D6-B6E8-1916-7F9D-26E99711B6F5}"/>
                    </a:ext>
                  </a:extLst>
                </p:cNvPr>
                <p:cNvPicPr/>
                <p:nvPr/>
              </p:nvPicPr>
              <p:blipFill>
                <a:blip r:embed="rId280"/>
                <a:stretch>
                  <a:fillRect/>
                </a:stretch>
              </p:blipFill>
              <p:spPr>
                <a:xfrm>
                  <a:off x="6032800" y="6013652"/>
                  <a:ext cx="20988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284" name="Ink 283">
                  <a:extLst>
                    <a:ext uri="{FF2B5EF4-FFF2-40B4-BE49-F238E27FC236}">
                      <a16:creationId xmlns:a16="http://schemas.microsoft.com/office/drawing/2014/main" id="{38D0958E-10E9-FC94-530D-7A253D8BE57D}"/>
                    </a:ext>
                  </a:extLst>
                </p14:cNvPr>
                <p14:cNvContentPartPr/>
                <p14:nvPr/>
              </p14:nvContentPartPr>
              <p14:xfrm>
                <a:off x="6238360" y="6128852"/>
                <a:ext cx="39600" cy="91440"/>
              </p14:xfrm>
            </p:contentPart>
          </mc:Choice>
          <mc:Fallback>
            <p:pic>
              <p:nvPicPr>
                <p:cNvPr id="284" name="Ink 283">
                  <a:extLst>
                    <a:ext uri="{FF2B5EF4-FFF2-40B4-BE49-F238E27FC236}">
                      <a16:creationId xmlns:a16="http://schemas.microsoft.com/office/drawing/2014/main" id="{38D0958E-10E9-FC94-530D-7A253D8BE57D}"/>
                    </a:ext>
                  </a:extLst>
                </p:cNvPr>
                <p:cNvPicPr/>
                <p:nvPr/>
              </p:nvPicPr>
              <p:blipFill>
                <a:blip r:embed="rId282"/>
                <a:stretch>
                  <a:fillRect/>
                </a:stretch>
              </p:blipFill>
              <p:spPr>
                <a:xfrm>
                  <a:off x="6229720" y="6119852"/>
                  <a:ext cx="5724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285" name="Ink 284">
                  <a:extLst>
                    <a:ext uri="{FF2B5EF4-FFF2-40B4-BE49-F238E27FC236}">
                      <a16:creationId xmlns:a16="http://schemas.microsoft.com/office/drawing/2014/main" id="{18C75813-085E-F5FF-B667-6618F989B318}"/>
                    </a:ext>
                  </a:extLst>
                </p14:cNvPr>
                <p14:cNvContentPartPr/>
                <p14:nvPr/>
              </p14:nvContentPartPr>
              <p14:xfrm>
                <a:off x="6229720" y="6005372"/>
                <a:ext cx="20160" cy="24840"/>
              </p14:xfrm>
            </p:contentPart>
          </mc:Choice>
          <mc:Fallback>
            <p:pic>
              <p:nvPicPr>
                <p:cNvPr id="285" name="Ink 284">
                  <a:extLst>
                    <a:ext uri="{FF2B5EF4-FFF2-40B4-BE49-F238E27FC236}">
                      <a16:creationId xmlns:a16="http://schemas.microsoft.com/office/drawing/2014/main" id="{18C75813-085E-F5FF-B667-6618F989B318}"/>
                    </a:ext>
                  </a:extLst>
                </p:cNvPr>
                <p:cNvPicPr/>
                <p:nvPr/>
              </p:nvPicPr>
              <p:blipFill>
                <a:blip r:embed="rId284"/>
                <a:stretch>
                  <a:fillRect/>
                </a:stretch>
              </p:blipFill>
              <p:spPr>
                <a:xfrm>
                  <a:off x="6221080" y="5996372"/>
                  <a:ext cx="3780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286" name="Ink 285">
                  <a:extLst>
                    <a:ext uri="{FF2B5EF4-FFF2-40B4-BE49-F238E27FC236}">
                      <a16:creationId xmlns:a16="http://schemas.microsoft.com/office/drawing/2014/main" id="{B3C74F7B-427C-03DE-D274-D96147FF0FEF}"/>
                    </a:ext>
                  </a:extLst>
                </p14:cNvPr>
                <p14:cNvContentPartPr/>
                <p14:nvPr/>
              </p14:nvContentPartPr>
              <p14:xfrm>
                <a:off x="6315040" y="6059732"/>
                <a:ext cx="46800" cy="146160"/>
              </p14:xfrm>
            </p:contentPart>
          </mc:Choice>
          <mc:Fallback>
            <p:pic>
              <p:nvPicPr>
                <p:cNvPr id="286" name="Ink 285">
                  <a:extLst>
                    <a:ext uri="{FF2B5EF4-FFF2-40B4-BE49-F238E27FC236}">
                      <a16:creationId xmlns:a16="http://schemas.microsoft.com/office/drawing/2014/main" id="{B3C74F7B-427C-03DE-D274-D96147FF0FEF}"/>
                    </a:ext>
                  </a:extLst>
                </p:cNvPr>
                <p:cNvPicPr/>
                <p:nvPr/>
              </p:nvPicPr>
              <p:blipFill>
                <a:blip r:embed="rId286"/>
                <a:stretch>
                  <a:fillRect/>
                </a:stretch>
              </p:blipFill>
              <p:spPr>
                <a:xfrm>
                  <a:off x="6306400" y="6050732"/>
                  <a:ext cx="64440" cy="16380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287" name="Ink 286">
                  <a:extLst>
                    <a:ext uri="{FF2B5EF4-FFF2-40B4-BE49-F238E27FC236}">
                      <a16:creationId xmlns:a16="http://schemas.microsoft.com/office/drawing/2014/main" id="{C41E48BE-F5A8-F624-9561-4E6A5750524C}"/>
                    </a:ext>
                  </a:extLst>
                </p14:cNvPr>
                <p14:cNvContentPartPr/>
                <p14:nvPr/>
              </p14:nvContentPartPr>
              <p14:xfrm>
                <a:off x="6315040" y="6042812"/>
                <a:ext cx="543960" cy="165960"/>
              </p14:xfrm>
            </p:contentPart>
          </mc:Choice>
          <mc:Fallback>
            <p:pic>
              <p:nvPicPr>
                <p:cNvPr id="287" name="Ink 286">
                  <a:extLst>
                    <a:ext uri="{FF2B5EF4-FFF2-40B4-BE49-F238E27FC236}">
                      <a16:creationId xmlns:a16="http://schemas.microsoft.com/office/drawing/2014/main" id="{C41E48BE-F5A8-F624-9561-4E6A5750524C}"/>
                    </a:ext>
                  </a:extLst>
                </p:cNvPr>
                <p:cNvPicPr/>
                <p:nvPr/>
              </p:nvPicPr>
              <p:blipFill>
                <a:blip r:embed="rId288"/>
                <a:stretch>
                  <a:fillRect/>
                </a:stretch>
              </p:blipFill>
              <p:spPr>
                <a:xfrm>
                  <a:off x="6306400" y="6033812"/>
                  <a:ext cx="56160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288" name="Ink 287">
                  <a:extLst>
                    <a:ext uri="{FF2B5EF4-FFF2-40B4-BE49-F238E27FC236}">
                      <a16:creationId xmlns:a16="http://schemas.microsoft.com/office/drawing/2014/main" id="{8C907F69-454C-F11D-B5A6-B66EADF14709}"/>
                    </a:ext>
                  </a:extLst>
                </p14:cNvPr>
                <p14:cNvContentPartPr/>
                <p14:nvPr/>
              </p14:nvContentPartPr>
              <p14:xfrm>
                <a:off x="6818320" y="6029132"/>
                <a:ext cx="10440" cy="14400"/>
              </p14:xfrm>
            </p:contentPart>
          </mc:Choice>
          <mc:Fallback>
            <p:pic>
              <p:nvPicPr>
                <p:cNvPr id="288" name="Ink 287">
                  <a:extLst>
                    <a:ext uri="{FF2B5EF4-FFF2-40B4-BE49-F238E27FC236}">
                      <a16:creationId xmlns:a16="http://schemas.microsoft.com/office/drawing/2014/main" id="{8C907F69-454C-F11D-B5A6-B66EADF14709}"/>
                    </a:ext>
                  </a:extLst>
                </p:cNvPr>
                <p:cNvPicPr/>
                <p:nvPr/>
              </p:nvPicPr>
              <p:blipFill>
                <a:blip r:embed="rId290"/>
                <a:stretch>
                  <a:fillRect/>
                </a:stretch>
              </p:blipFill>
              <p:spPr>
                <a:xfrm>
                  <a:off x="6809320" y="6020492"/>
                  <a:ext cx="2808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289" name="Ink 288">
                  <a:extLst>
                    <a:ext uri="{FF2B5EF4-FFF2-40B4-BE49-F238E27FC236}">
                      <a16:creationId xmlns:a16="http://schemas.microsoft.com/office/drawing/2014/main" id="{905E36C1-E3C4-0D87-81B5-8E5D2AE1B0E7}"/>
                    </a:ext>
                  </a:extLst>
                </p14:cNvPr>
                <p14:cNvContentPartPr/>
                <p14:nvPr/>
              </p14:nvContentPartPr>
              <p14:xfrm>
                <a:off x="6953320" y="6046772"/>
                <a:ext cx="115920" cy="184680"/>
              </p14:xfrm>
            </p:contentPart>
          </mc:Choice>
          <mc:Fallback>
            <p:pic>
              <p:nvPicPr>
                <p:cNvPr id="289" name="Ink 288">
                  <a:extLst>
                    <a:ext uri="{FF2B5EF4-FFF2-40B4-BE49-F238E27FC236}">
                      <a16:creationId xmlns:a16="http://schemas.microsoft.com/office/drawing/2014/main" id="{905E36C1-E3C4-0D87-81B5-8E5D2AE1B0E7}"/>
                    </a:ext>
                  </a:extLst>
                </p:cNvPr>
                <p:cNvPicPr/>
                <p:nvPr/>
              </p:nvPicPr>
              <p:blipFill>
                <a:blip r:embed="rId292"/>
                <a:stretch>
                  <a:fillRect/>
                </a:stretch>
              </p:blipFill>
              <p:spPr>
                <a:xfrm>
                  <a:off x="6944320" y="6037772"/>
                  <a:ext cx="13356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298" name="Ink 297">
                  <a:extLst>
                    <a:ext uri="{FF2B5EF4-FFF2-40B4-BE49-F238E27FC236}">
                      <a16:creationId xmlns:a16="http://schemas.microsoft.com/office/drawing/2014/main" id="{42D48CF6-3C95-7124-4739-6E0991C34CCF}"/>
                    </a:ext>
                  </a:extLst>
                </p14:cNvPr>
                <p14:cNvContentPartPr/>
                <p14:nvPr/>
              </p14:nvContentPartPr>
              <p14:xfrm>
                <a:off x="5046040" y="6596492"/>
                <a:ext cx="29880" cy="127440"/>
              </p14:xfrm>
            </p:contentPart>
          </mc:Choice>
          <mc:Fallback>
            <p:pic>
              <p:nvPicPr>
                <p:cNvPr id="298" name="Ink 297">
                  <a:extLst>
                    <a:ext uri="{FF2B5EF4-FFF2-40B4-BE49-F238E27FC236}">
                      <a16:creationId xmlns:a16="http://schemas.microsoft.com/office/drawing/2014/main" id="{42D48CF6-3C95-7124-4739-6E0991C34CCF}"/>
                    </a:ext>
                  </a:extLst>
                </p:cNvPr>
                <p:cNvPicPr/>
                <p:nvPr/>
              </p:nvPicPr>
              <p:blipFill>
                <a:blip r:embed="rId294"/>
                <a:stretch>
                  <a:fillRect/>
                </a:stretch>
              </p:blipFill>
              <p:spPr>
                <a:xfrm>
                  <a:off x="5037400" y="6587492"/>
                  <a:ext cx="4752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299" name="Ink 298">
                  <a:extLst>
                    <a:ext uri="{FF2B5EF4-FFF2-40B4-BE49-F238E27FC236}">
                      <a16:creationId xmlns:a16="http://schemas.microsoft.com/office/drawing/2014/main" id="{DD9597A5-80B6-167F-85F0-8001208F79DA}"/>
                    </a:ext>
                  </a:extLst>
                </p14:cNvPr>
                <p14:cNvContentPartPr/>
                <p14:nvPr/>
              </p14:nvContentPartPr>
              <p14:xfrm>
                <a:off x="5019760" y="6498212"/>
                <a:ext cx="161640" cy="126720"/>
              </p14:xfrm>
            </p:contentPart>
          </mc:Choice>
          <mc:Fallback>
            <p:pic>
              <p:nvPicPr>
                <p:cNvPr id="299" name="Ink 298">
                  <a:extLst>
                    <a:ext uri="{FF2B5EF4-FFF2-40B4-BE49-F238E27FC236}">
                      <a16:creationId xmlns:a16="http://schemas.microsoft.com/office/drawing/2014/main" id="{DD9597A5-80B6-167F-85F0-8001208F79DA}"/>
                    </a:ext>
                  </a:extLst>
                </p:cNvPr>
                <p:cNvPicPr/>
                <p:nvPr/>
              </p:nvPicPr>
              <p:blipFill>
                <a:blip r:embed="rId296"/>
                <a:stretch>
                  <a:fillRect/>
                </a:stretch>
              </p:blipFill>
              <p:spPr>
                <a:xfrm>
                  <a:off x="5011120" y="6489212"/>
                  <a:ext cx="17928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300" name="Ink 299">
                  <a:extLst>
                    <a:ext uri="{FF2B5EF4-FFF2-40B4-BE49-F238E27FC236}">
                      <a16:creationId xmlns:a16="http://schemas.microsoft.com/office/drawing/2014/main" id="{929531A1-3D0E-9CD9-BE55-D6D3B43CD16C}"/>
                    </a:ext>
                  </a:extLst>
                </p14:cNvPr>
                <p14:cNvContentPartPr/>
                <p14:nvPr/>
              </p14:nvContentPartPr>
              <p14:xfrm>
                <a:off x="5255920" y="6583172"/>
                <a:ext cx="86040" cy="121320"/>
              </p14:xfrm>
            </p:contentPart>
          </mc:Choice>
          <mc:Fallback>
            <p:pic>
              <p:nvPicPr>
                <p:cNvPr id="300" name="Ink 299">
                  <a:extLst>
                    <a:ext uri="{FF2B5EF4-FFF2-40B4-BE49-F238E27FC236}">
                      <a16:creationId xmlns:a16="http://schemas.microsoft.com/office/drawing/2014/main" id="{929531A1-3D0E-9CD9-BE55-D6D3B43CD16C}"/>
                    </a:ext>
                  </a:extLst>
                </p:cNvPr>
                <p:cNvPicPr/>
                <p:nvPr/>
              </p:nvPicPr>
              <p:blipFill>
                <a:blip r:embed="rId298"/>
                <a:stretch>
                  <a:fillRect/>
                </a:stretch>
              </p:blipFill>
              <p:spPr>
                <a:xfrm>
                  <a:off x="5246920" y="6574172"/>
                  <a:ext cx="10368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301" name="Ink 300">
                  <a:extLst>
                    <a:ext uri="{FF2B5EF4-FFF2-40B4-BE49-F238E27FC236}">
                      <a16:creationId xmlns:a16="http://schemas.microsoft.com/office/drawing/2014/main" id="{D7030DDA-7CA5-B06B-A83A-0BF71E0573BD}"/>
                    </a:ext>
                  </a:extLst>
                </p14:cNvPr>
                <p14:cNvContentPartPr/>
                <p14:nvPr/>
              </p14:nvContentPartPr>
              <p14:xfrm>
                <a:off x="5453200" y="6451412"/>
                <a:ext cx="134640" cy="241560"/>
              </p14:xfrm>
            </p:contentPart>
          </mc:Choice>
          <mc:Fallback>
            <p:pic>
              <p:nvPicPr>
                <p:cNvPr id="301" name="Ink 300">
                  <a:extLst>
                    <a:ext uri="{FF2B5EF4-FFF2-40B4-BE49-F238E27FC236}">
                      <a16:creationId xmlns:a16="http://schemas.microsoft.com/office/drawing/2014/main" id="{D7030DDA-7CA5-B06B-A83A-0BF71E0573BD}"/>
                    </a:ext>
                  </a:extLst>
                </p:cNvPr>
                <p:cNvPicPr/>
                <p:nvPr/>
              </p:nvPicPr>
              <p:blipFill>
                <a:blip r:embed="rId300"/>
                <a:stretch>
                  <a:fillRect/>
                </a:stretch>
              </p:blipFill>
              <p:spPr>
                <a:xfrm>
                  <a:off x="5444200" y="6442412"/>
                  <a:ext cx="15228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302" name="Ink 301">
                  <a:extLst>
                    <a:ext uri="{FF2B5EF4-FFF2-40B4-BE49-F238E27FC236}">
                      <a16:creationId xmlns:a16="http://schemas.microsoft.com/office/drawing/2014/main" id="{540A5D47-2158-9B42-D234-6163257F6304}"/>
                    </a:ext>
                  </a:extLst>
                </p14:cNvPr>
                <p14:cNvContentPartPr/>
                <p14:nvPr/>
              </p14:nvContentPartPr>
              <p14:xfrm>
                <a:off x="4756240" y="6708092"/>
                <a:ext cx="38520" cy="45360"/>
              </p14:xfrm>
            </p:contentPart>
          </mc:Choice>
          <mc:Fallback>
            <p:pic>
              <p:nvPicPr>
                <p:cNvPr id="302" name="Ink 301">
                  <a:extLst>
                    <a:ext uri="{FF2B5EF4-FFF2-40B4-BE49-F238E27FC236}">
                      <a16:creationId xmlns:a16="http://schemas.microsoft.com/office/drawing/2014/main" id="{540A5D47-2158-9B42-D234-6163257F6304}"/>
                    </a:ext>
                  </a:extLst>
                </p:cNvPr>
                <p:cNvPicPr/>
                <p:nvPr/>
              </p:nvPicPr>
              <p:blipFill>
                <a:blip r:embed="rId302"/>
                <a:stretch>
                  <a:fillRect/>
                </a:stretch>
              </p:blipFill>
              <p:spPr>
                <a:xfrm>
                  <a:off x="4747240" y="6699452"/>
                  <a:ext cx="5616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313" name="Ink 312">
                  <a:extLst>
                    <a:ext uri="{FF2B5EF4-FFF2-40B4-BE49-F238E27FC236}">
                      <a16:creationId xmlns:a16="http://schemas.microsoft.com/office/drawing/2014/main" id="{3E4C7F53-33E6-F407-C3FE-11BCD2D5927A}"/>
                    </a:ext>
                  </a:extLst>
                </p14:cNvPr>
                <p14:cNvContentPartPr/>
                <p14:nvPr/>
              </p14:nvContentPartPr>
              <p14:xfrm>
                <a:off x="6705640" y="6538532"/>
                <a:ext cx="94320" cy="53280"/>
              </p14:xfrm>
            </p:contentPart>
          </mc:Choice>
          <mc:Fallback>
            <p:pic>
              <p:nvPicPr>
                <p:cNvPr id="313" name="Ink 312">
                  <a:extLst>
                    <a:ext uri="{FF2B5EF4-FFF2-40B4-BE49-F238E27FC236}">
                      <a16:creationId xmlns:a16="http://schemas.microsoft.com/office/drawing/2014/main" id="{3E4C7F53-33E6-F407-C3FE-11BCD2D5927A}"/>
                    </a:ext>
                  </a:extLst>
                </p:cNvPr>
                <p:cNvPicPr/>
                <p:nvPr/>
              </p:nvPicPr>
              <p:blipFill>
                <a:blip r:embed="rId304"/>
                <a:stretch>
                  <a:fillRect/>
                </a:stretch>
              </p:blipFill>
              <p:spPr>
                <a:xfrm>
                  <a:off x="6697000" y="6529892"/>
                  <a:ext cx="111960" cy="7092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314" name="Ink 313">
                  <a:extLst>
                    <a:ext uri="{FF2B5EF4-FFF2-40B4-BE49-F238E27FC236}">
                      <a16:creationId xmlns:a16="http://schemas.microsoft.com/office/drawing/2014/main" id="{0EAEA6CD-EDC7-8E36-8EBF-ED83C387C7FB}"/>
                    </a:ext>
                  </a:extLst>
                </p14:cNvPr>
                <p14:cNvContentPartPr/>
                <p14:nvPr/>
              </p14:nvContentPartPr>
              <p14:xfrm>
                <a:off x="6946840" y="6429452"/>
                <a:ext cx="228240" cy="227880"/>
              </p14:xfrm>
            </p:contentPart>
          </mc:Choice>
          <mc:Fallback>
            <p:pic>
              <p:nvPicPr>
                <p:cNvPr id="314" name="Ink 313">
                  <a:extLst>
                    <a:ext uri="{FF2B5EF4-FFF2-40B4-BE49-F238E27FC236}">
                      <a16:creationId xmlns:a16="http://schemas.microsoft.com/office/drawing/2014/main" id="{0EAEA6CD-EDC7-8E36-8EBF-ED83C387C7FB}"/>
                    </a:ext>
                  </a:extLst>
                </p:cNvPr>
                <p:cNvPicPr/>
                <p:nvPr/>
              </p:nvPicPr>
              <p:blipFill>
                <a:blip r:embed="rId306"/>
                <a:stretch>
                  <a:fillRect/>
                </a:stretch>
              </p:blipFill>
              <p:spPr>
                <a:xfrm>
                  <a:off x="6937840" y="6420452"/>
                  <a:ext cx="24588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315" name="Ink 314">
                  <a:extLst>
                    <a:ext uri="{FF2B5EF4-FFF2-40B4-BE49-F238E27FC236}">
                      <a16:creationId xmlns:a16="http://schemas.microsoft.com/office/drawing/2014/main" id="{E6B4E14B-AFB6-4537-2D6F-56DDDED4893E}"/>
                    </a:ext>
                  </a:extLst>
                </p14:cNvPr>
                <p14:cNvContentPartPr/>
                <p14:nvPr/>
              </p14:nvContentPartPr>
              <p14:xfrm>
                <a:off x="7197400" y="6437732"/>
                <a:ext cx="169200" cy="290160"/>
              </p14:xfrm>
            </p:contentPart>
          </mc:Choice>
          <mc:Fallback>
            <p:pic>
              <p:nvPicPr>
                <p:cNvPr id="315" name="Ink 314">
                  <a:extLst>
                    <a:ext uri="{FF2B5EF4-FFF2-40B4-BE49-F238E27FC236}">
                      <a16:creationId xmlns:a16="http://schemas.microsoft.com/office/drawing/2014/main" id="{E6B4E14B-AFB6-4537-2D6F-56DDDED4893E}"/>
                    </a:ext>
                  </a:extLst>
                </p:cNvPr>
                <p:cNvPicPr/>
                <p:nvPr/>
              </p:nvPicPr>
              <p:blipFill>
                <a:blip r:embed="rId308"/>
                <a:stretch>
                  <a:fillRect/>
                </a:stretch>
              </p:blipFill>
              <p:spPr>
                <a:xfrm>
                  <a:off x="7188760" y="6429092"/>
                  <a:ext cx="18684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316" name="Ink 315">
                  <a:extLst>
                    <a:ext uri="{FF2B5EF4-FFF2-40B4-BE49-F238E27FC236}">
                      <a16:creationId xmlns:a16="http://schemas.microsoft.com/office/drawing/2014/main" id="{4063E8DB-0A1F-C2B3-B116-366B00199C0E}"/>
                    </a:ext>
                  </a:extLst>
                </p14:cNvPr>
                <p14:cNvContentPartPr/>
                <p14:nvPr/>
              </p14:nvContentPartPr>
              <p14:xfrm>
                <a:off x="7367680" y="6354572"/>
                <a:ext cx="93600" cy="268920"/>
              </p14:xfrm>
            </p:contentPart>
          </mc:Choice>
          <mc:Fallback>
            <p:pic>
              <p:nvPicPr>
                <p:cNvPr id="316" name="Ink 315">
                  <a:extLst>
                    <a:ext uri="{FF2B5EF4-FFF2-40B4-BE49-F238E27FC236}">
                      <a16:creationId xmlns:a16="http://schemas.microsoft.com/office/drawing/2014/main" id="{4063E8DB-0A1F-C2B3-B116-366B00199C0E}"/>
                    </a:ext>
                  </a:extLst>
                </p:cNvPr>
                <p:cNvPicPr/>
                <p:nvPr/>
              </p:nvPicPr>
              <p:blipFill>
                <a:blip r:embed="rId310"/>
                <a:stretch>
                  <a:fillRect/>
                </a:stretch>
              </p:blipFill>
              <p:spPr>
                <a:xfrm>
                  <a:off x="7358680" y="6345572"/>
                  <a:ext cx="11124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317" name="Ink 316">
                  <a:extLst>
                    <a:ext uri="{FF2B5EF4-FFF2-40B4-BE49-F238E27FC236}">
                      <a16:creationId xmlns:a16="http://schemas.microsoft.com/office/drawing/2014/main" id="{B3F55714-E59F-978D-86AA-8438C9C36408}"/>
                    </a:ext>
                  </a:extLst>
                </p14:cNvPr>
                <p14:cNvContentPartPr/>
                <p14:nvPr/>
              </p14:nvContentPartPr>
              <p14:xfrm>
                <a:off x="7492600" y="6499292"/>
                <a:ext cx="20520" cy="92160"/>
              </p14:xfrm>
            </p:contentPart>
          </mc:Choice>
          <mc:Fallback>
            <p:pic>
              <p:nvPicPr>
                <p:cNvPr id="317" name="Ink 316">
                  <a:extLst>
                    <a:ext uri="{FF2B5EF4-FFF2-40B4-BE49-F238E27FC236}">
                      <a16:creationId xmlns:a16="http://schemas.microsoft.com/office/drawing/2014/main" id="{B3F55714-E59F-978D-86AA-8438C9C36408}"/>
                    </a:ext>
                  </a:extLst>
                </p:cNvPr>
                <p:cNvPicPr/>
                <p:nvPr/>
              </p:nvPicPr>
              <p:blipFill>
                <a:blip r:embed="rId312"/>
                <a:stretch>
                  <a:fillRect/>
                </a:stretch>
              </p:blipFill>
              <p:spPr>
                <a:xfrm>
                  <a:off x="7483600" y="6490292"/>
                  <a:ext cx="3816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318" name="Ink 317">
                  <a:extLst>
                    <a:ext uri="{FF2B5EF4-FFF2-40B4-BE49-F238E27FC236}">
                      <a16:creationId xmlns:a16="http://schemas.microsoft.com/office/drawing/2014/main" id="{8ECEEFA1-84E8-D2C8-8DF2-4673B65711FE}"/>
                    </a:ext>
                  </a:extLst>
                </p14:cNvPr>
                <p14:cNvContentPartPr/>
                <p14:nvPr/>
              </p14:nvContentPartPr>
              <p14:xfrm>
                <a:off x="7528960" y="6325412"/>
                <a:ext cx="16560" cy="8640"/>
              </p14:xfrm>
            </p:contentPart>
          </mc:Choice>
          <mc:Fallback>
            <p:pic>
              <p:nvPicPr>
                <p:cNvPr id="318" name="Ink 317">
                  <a:extLst>
                    <a:ext uri="{FF2B5EF4-FFF2-40B4-BE49-F238E27FC236}">
                      <a16:creationId xmlns:a16="http://schemas.microsoft.com/office/drawing/2014/main" id="{8ECEEFA1-84E8-D2C8-8DF2-4673B65711FE}"/>
                    </a:ext>
                  </a:extLst>
                </p:cNvPr>
                <p:cNvPicPr/>
                <p:nvPr/>
              </p:nvPicPr>
              <p:blipFill>
                <a:blip r:embed="rId314"/>
                <a:stretch>
                  <a:fillRect/>
                </a:stretch>
              </p:blipFill>
              <p:spPr>
                <a:xfrm>
                  <a:off x="7519960" y="6316412"/>
                  <a:ext cx="3420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319" name="Ink 318">
                  <a:extLst>
                    <a:ext uri="{FF2B5EF4-FFF2-40B4-BE49-F238E27FC236}">
                      <a16:creationId xmlns:a16="http://schemas.microsoft.com/office/drawing/2014/main" id="{AF5E7361-32FB-913E-6003-C0DC8DC88C3A}"/>
                    </a:ext>
                  </a:extLst>
                </p14:cNvPr>
                <p14:cNvContentPartPr/>
                <p14:nvPr/>
              </p14:nvContentPartPr>
              <p14:xfrm>
                <a:off x="7604200" y="6461132"/>
                <a:ext cx="100080" cy="150480"/>
              </p14:xfrm>
            </p:contentPart>
          </mc:Choice>
          <mc:Fallback>
            <p:pic>
              <p:nvPicPr>
                <p:cNvPr id="319" name="Ink 318">
                  <a:extLst>
                    <a:ext uri="{FF2B5EF4-FFF2-40B4-BE49-F238E27FC236}">
                      <a16:creationId xmlns:a16="http://schemas.microsoft.com/office/drawing/2014/main" id="{AF5E7361-32FB-913E-6003-C0DC8DC88C3A}"/>
                    </a:ext>
                  </a:extLst>
                </p:cNvPr>
                <p:cNvPicPr/>
                <p:nvPr/>
              </p:nvPicPr>
              <p:blipFill>
                <a:blip r:embed="rId316"/>
                <a:stretch>
                  <a:fillRect/>
                </a:stretch>
              </p:blipFill>
              <p:spPr>
                <a:xfrm>
                  <a:off x="7595560" y="6452132"/>
                  <a:ext cx="11772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320" name="Ink 319">
                  <a:extLst>
                    <a:ext uri="{FF2B5EF4-FFF2-40B4-BE49-F238E27FC236}">
                      <a16:creationId xmlns:a16="http://schemas.microsoft.com/office/drawing/2014/main" id="{F8749FCD-F557-4CCB-294F-7974D38F5C7C}"/>
                    </a:ext>
                  </a:extLst>
                </p14:cNvPr>
                <p14:cNvContentPartPr/>
                <p14:nvPr/>
              </p14:nvContentPartPr>
              <p14:xfrm>
                <a:off x="7792840" y="6440612"/>
                <a:ext cx="137880" cy="177840"/>
              </p14:xfrm>
            </p:contentPart>
          </mc:Choice>
          <mc:Fallback>
            <p:pic>
              <p:nvPicPr>
                <p:cNvPr id="320" name="Ink 319">
                  <a:extLst>
                    <a:ext uri="{FF2B5EF4-FFF2-40B4-BE49-F238E27FC236}">
                      <a16:creationId xmlns:a16="http://schemas.microsoft.com/office/drawing/2014/main" id="{F8749FCD-F557-4CCB-294F-7974D38F5C7C}"/>
                    </a:ext>
                  </a:extLst>
                </p:cNvPr>
                <p:cNvPicPr/>
                <p:nvPr/>
              </p:nvPicPr>
              <p:blipFill>
                <a:blip r:embed="rId318"/>
                <a:stretch>
                  <a:fillRect/>
                </a:stretch>
              </p:blipFill>
              <p:spPr>
                <a:xfrm>
                  <a:off x="7783840" y="6431612"/>
                  <a:ext cx="15552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321" name="Ink 320">
                  <a:extLst>
                    <a:ext uri="{FF2B5EF4-FFF2-40B4-BE49-F238E27FC236}">
                      <a16:creationId xmlns:a16="http://schemas.microsoft.com/office/drawing/2014/main" id="{DB1595D0-49A4-C5A9-93CD-B85068EADD61}"/>
                    </a:ext>
                  </a:extLst>
                </p14:cNvPr>
                <p14:cNvContentPartPr/>
                <p14:nvPr/>
              </p14:nvContentPartPr>
              <p14:xfrm>
                <a:off x="8065360" y="6311372"/>
                <a:ext cx="142200" cy="332280"/>
              </p14:xfrm>
            </p:contentPart>
          </mc:Choice>
          <mc:Fallback>
            <p:pic>
              <p:nvPicPr>
                <p:cNvPr id="321" name="Ink 320">
                  <a:extLst>
                    <a:ext uri="{FF2B5EF4-FFF2-40B4-BE49-F238E27FC236}">
                      <a16:creationId xmlns:a16="http://schemas.microsoft.com/office/drawing/2014/main" id="{DB1595D0-49A4-C5A9-93CD-B85068EADD61}"/>
                    </a:ext>
                  </a:extLst>
                </p:cNvPr>
                <p:cNvPicPr/>
                <p:nvPr/>
              </p:nvPicPr>
              <p:blipFill>
                <a:blip r:embed="rId320"/>
                <a:stretch>
                  <a:fillRect/>
                </a:stretch>
              </p:blipFill>
              <p:spPr>
                <a:xfrm>
                  <a:off x="8056720" y="6302372"/>
                  <a:ext cx="159840" cy="349920"/>
                </a:xfrm>
                <a:prstGeom prst="rect">
                  <a:avLst/>
                </a:prstGeom>
              </p:spPr>
            </p:pic>
          </mc:Fallback>
        </mc:AlternateContent>
        <mc:AlternateContent xmlns:mc="http://schemas.openxmlformats.org/markup-compatibility/2006">
          <mc:Choice xmlns:p14="http://schemas.microsoft.com/office/powerpoint/2010/main" Requires="p14">
            <p:contentPart p14:bwMode="auto" r:id="rId321">
              <p14:nvContentPartPr>
                <p14:cNvPr id="322" name="Ink 321">
                  <a:extLst>
                    <a:ext uri="{FF2B5EF4-FFF2-40B4-BE49-F238E27FC236}">
                      <a16:creationId xmlns:a16="http://schemas.microsoft.com/office/drawing/2014/main" id="{6D35C69B-E6C5-DB7A-4FFC-329D1DB4C0F2}"/>
                    </a:ext>
                  </a:extLst>
                </p14:cNvPr>
                <p14:cNvContentPartPr/>
                <p14:nvPr/>
              </p14:nvContentPartPr>
              <p14:xfrm>
                <a:off x="8619760" y="6273212"/>
                <a:ext cx="145440" cy="329400"/>
              </p14:xfrm>
            </p:contentPart>
          </mc:Choice>
          <mc:Fallback>
            <p:pic>
              <p:nvPicPr>
                <p:cNvPr id="322" name="Ink 321">
                  <a:extLst>
                    <a:ext uri="{FF2B5EF4-FFF2-40B4-BE49-F238E27FC236}">
                      <a16:creationId xmlns:a16="http://schemas.microsoft.com/office/drawing/2014/main" id="{6D35C69B-E6C5-DB7A-4FFC-329D1DB4C0F2}"/>
                    </a:ext>
                  </a:extLst>
                </p:cNvPr>
                <p:cNvPicPr/>
                <p:nvPr/>
              </p:nvPicPr>
              <p:blipFill>
                <a:blip r:embed="rId322"/>
                <a:stretch>
                  <a:fillRect/>
                </a:stretch>
              </p:blipFill>
              <p:spPr>
                <a:xfrm>
                  <a:off x="8611120" y="6264212"/>
                  <a:ext cx="16308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323">
              <p14:nvContentPartPr>
                <p14:cNvPr id="328" name="Ink 327">
                  <a:extLst>
                    <a:ext uri="{FF2B5EF4-FFF2-40B4-BE49-F238E27FC236}">
                      <a16:creationId xmlns:a16="http://schemas.microsoft.com/office/drawing/2014/main" id="{146D0960-92FF-3D1A-0E12-1B0251E28E8A}"/>
                    </a:ext>
                  </a:extLst>
                </p14:cNvPr>
                <p14:cNvContentPartPr/>
                <p14:nvPr/>
              </p14:nvContentPartPr>
              <p14:xfrm>
                <a:off x="8255440" y="6387332"/>
                <a:ext cx="116280" cy="144000"/>
              </p14:xfrm>
            </p:contentPart>
          </mc:Choice>
          <mc:Fallback>
            <p:pic>
              <p:nvPicPr>
                <p:cNvPr id="328" name="Ink 327">
                  <a:extLst>
                    <a:ext uri="{FF2B5EF4-FFF2-40B4-BE49-F238E27FC236}">
                      <a16:creationId xmlns:a16="http://schemas.microsoft.com/office/drawing/2014/main" id="{146D0960-92FF-3D1A-0E12-1B0251E28E8A}"/>
                    </a:ext>
                  </a:extLst>
                </p:cNvPr>
                <p:cNvPicPr/>
                <p:nvPr/>
              </p:nvPicPr>
              <p:blipFill>
                <a:blip r:embed="rId324"/>
                <a:stretch>
                  <a:fillRect/>
                </a:stretch>
              </p:blipFill>
              <p:spPr>
                <a:xfrm>
                  <a:off x="8246800" y="6378332"/>
                  <a:ext cx="13392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329" name="Ink 328">
                  <a:extLst>
                    <a:ext uri="{FF2B5EF4-FFF2-40B4-BE49-F238E27FC236}">
                      <a16:creationId xmlns:a16="http://schemas.microsoft.com/office/drawing/2014/main" id="{C838060E-C3DB-9CFA-38DD-FA4141392EBE}"/>
                    </a:ext>
                  </a:extLst>
                </p14:cNvPr>
                <p14:cNvContentPartPr/>
                <p14:nvPr/>
              </p14:nvContentPartPr>
              <p14:xfrm>
                <a:off x="8247880" y="6314972"/>
                <a:ext cx="12960" cy="360"/>
              </p14:xfrm>
            </p:contentPart>
          </mc:Choice>
          <mc:Fallback>
            <p:pic>
              <p:nvPicPr>
                <p:cNvPr id="329" name="Ink 328">
                  <a:extLst>
                    <a:ext uri="{FF2B5EF4-FFF2-40B4-BE49-F238E27FC236}">
                      <a16:creationId xmlns:a16="http://schemas.microsoft.com/office/drawing/2014/main" id="{C838060E-C3DB-9CFA-38DD-FA4141392EBE}"/>
                    </a:ext>
                  </a:extLst>
                </p:cNvPr>
                <p:cNvPicPr/>
                <p:nvPr/>
              </p:nvPicPr>
              <p:blipFill>
                <a:blip r:embed="rId326"/>
                <a:stretch>
                  <a:fillRect/>
                </a:stretch>
              </p:blipFill>
              <p:spPr>
                <a:xfrm>
                  <a:off x="8238880" y="6305972"/>
                  <a:ext cx="30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27">
              <p14:nvContentPartPr>
                <p14:cNvPr id="330" name="Ink 329">
                  <a:extLst>
                    <a:ext uri="{FF2B5EF4-FFF2-40B4-BE49-F238E27FC236}">
                      <a16:creationId xmlns:a16="http://schemas.microsoft.com/office/drawing/2014/main" id="{3104BECB-4BF7-33CC-F934-B66B27E02D84}"/>
                    </a:ext>
                  </a:extLst>
                </p14:cNvPr>
                <p14:cNvContentPartPr/>
                <p14:nvPr/>
              </p14:nvContentPartPr>
              <p14:xfrm>
                <a:off x="8349760" y="6314252"/>
                <a:ext cx="149760" cy="204840"/>
              </p14:xfrm>
            </p:contentPart>
          </mc:Choice>
          <mc:Fallback>
            <p:pic>
              <p:nvPicPr>
                <p:cNvPr id="330" name="Ink 329">
                  <a:extLst>
                    <a:ext uri="{FF2B5EF4-FFF2-40B4-BE49-F238E27FC236}">
                      <a16:creationId xmlns:a16="http://schemas.microsoft.com/office/drawing/2014/main" id="{3104BECB-4BF7-33CC-F934-B66B27E02D84}"/>
                    </a:ext>
                  </a:extLst>
                </p:cNvPr>
                <p:cNvPicPr/>
                <p:nvPr/>
              </p:nvPicPr>
              <p:blipFill>
                <a:blip r:embed="rId328"/>
                <a:stretch>
                  <a:fillRect/>
                </a:stretch>
              </p:blipFill>
              <p:spPr>
                <a:xfrm>
                  <a:off x="8341120" y="6305252"/>
                  <a:ext cx="16740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329">
              <p14:nvContentPartPr>
                <p14:cNvPr id="331" name="Ink 330">
                  <a:extLst>
                    <a:ext uri="{FF2B5EF4-FFF2-40B4-BE49-F238E27FC236}">
                      <a16:creationId xmlns:a16="http://schemas.microsoft.com/office/drawing/2014/main" id="{A35A7370-C388-ABDD-836C-8F86F4D69A8E}"/>
                    </a:ext>
                  </a:extLst>
                </p14:cNvPr>
                <p14:cNvContentPartPr/>
                <p14:nvPr/>
              </p14:nvContentPartPr>
              <p14:xfrm>
                <a:off x="8516440" y="6392372"/>
                <a:ext cx="75960" cy="139680"/>
              </p14:xfrm>
            </p:contentPart>
          </mc:Choice>
          <mc:Fallback>
            <p:pic>
              <p:nvPicPr>
                <p:cNvPr id="331" name="Ink 330">
                  <a:extLst>
                    <a:ext uri="{FF2B5EF4-FFF2-40B4-BE49-F238E27FC236}">
                      <a16:creationId xmlns:a16="http://schemas.microsoft.com/office/drawing/2014/main" id="{A35A7370-C388-ABDD-836C-8F86F4D69A8E}"/>
                    </a:ext>
                  </a:extLst>
                </p:cNvPr>
                <p:cNvPicPr/>
                <p:nvPr/>
              </p:nvPicPr>
              <p:blipFill>
                <a:blip r:embed="rId330"/>
                <a:stretch>
                  <a:fillRect/>
                </a:stretch>
              </p:blipFill>
              <p:spPr>
                <a:xfrm>
                  <a:off x="8507800" y="6383732"/>
                  <a:ext cx="93600" cy="157320"/>
                </a:xfrm>
                <a:prstGeom prst="rect">
                  <a:avLst/>
                </a:prstGeom>
              </p:spPr>
            </p:pic>
          </mc:Fallback>
        </mc:AlternateContent>
      </p:grpSp>
      <p:grpSp>
        <p:nvGrpSpPr>
          <p:cNvPr id="385" name="Group 384">
            <a:extLst>
              <a:ext uri="{FF2B5EF4-FFF2-40B4-BE49-F238E27FC236}">
                <a16:creationId xmlns:a16="http://schemas.microsoft.com/office/drawing/2014/main" id="{954C9540-B24C-12D9-8B81-3CF935057AB8}"/>
              </a:ext>
            </a:extLst>
          </p:cNvPr>
          <p:cNvGrpSpPr/>
          <p:nvPr/>
        </p:nvGrpSpPr>
        <p:grpSpPr>
          <a:xfrm>
            <a:off x="8702920" y="3020972"/>
            <a:ext cx="1123200" cy="395280"/>
            <a:chOff x="8702920" y="3020972"/>
            <a:chExt cx="1123200" cy="395280"/>
          </a:xfrm>
        </p:grpSpPr>
        <mc:AlternateContent xmlns:mc="http://schemas.openxmlformats.org/markup-compatibility/2006">
          <mc:Choice xmlns:p14="http://schemas.microsoft.com/office/powerpoint/2010/main" Requires="p14">
            <p:contentPart p14:bwMode="auto" r:id="rId331">
              <p14:nvContentPartPr>
                <p14:cNvPr id="376" name="Ink 375">
                  <a:extLst>
                    <a:ext uri="{FF2B5EF4-FFF2-40B4-BE49-F238E27FC236}">
                      <a16:creationId xmlns:a16="http://schemas.microsoft.com/office/drawing/2014/main" id="{D0D19FB8-3361-9B18-7186-CE69A226C876}"/>
                    </a:ext>
                  </a:extLst>
                </p14:cNvPr>
                <p14:cNvContentPartPr/>
                <p14:nvPr/>
              </p14:nvContentPartPr>
              <p14:xfrm>
                <a:off x="8702920" y="3117452"/>
                <a:ext cx="202320" cy="236520"/>
              </p14:xfrm>
            </p:contentPart>
          </mc:Choice>
          <mc:Fallback>
            <p:pic>
              <p:nvPicPr>
                <p:cNvPr id="376" name="Ink 375">
                  <a:extLst>
                    <a:ext uri="{FF2B5EF4-FFF2-40B4-BE49-F238E27FC236}">
                      <a16:creationId xmlns:a16="http://schemas.microsoft.com/office/drawing/2014/main" id="{D0D19FB8-3361-9B18-7186-CE69A226C876}"/>
                    </a:ext>
                  </a:extLst>
                </p:cNvPr>
                <p:cNvPicPr/>
                <p:nvPr/>
              </p:nvPicPr>
              <p:blipFill>
                <a:blip r:embed="rId332"/>
                <a:stretch>
                  <a:fillRect/>
                </a:stretch>
              </p:blipFill>
              <p:spPr>
                <a:xfrm>
                  <a:off x="8694280" y="3108812"/>
                  <a:ext cx="21996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333">
              <p14:nvContentPartPr>
                <p14:cNvPr id="377" name="Ink 376">
                  <a:extLst>
                    <a:ext uri="{FF2B5EF4-FFF2-40B4-BE49-F238E27FC236}">
                      <a16:creationId xmlns:a16="http://schemas.microsoft.com/office/drawing/2014/main" id="{4FC8C3E8-31D9-E107-4985-AD1F4F251635}"/>
                    </a:ext>
                  </a:extLst>
                </p14:cNvPr>
                <p14:cNvContentPartPr/>
                <p14:nvPr/>
              </p14:nvContentPartPr>
              <p14:xfrm>
                <a:off x="8909560" y="3176852"/>
                <a:ext cx="146520" cy="134640"/>
              </p14:xfrm>
            </p:contentPart>
          </mc:Choice>
          <mc:Fallback>
            <p:pic>
              <p:nvPicPr>
                <p:cNvPr id="377" name="Ink 376">
                  <a:extLst>
                    <a:ext uri="{FF2B5EF4-FFF2-40B4-BE49-F238E27FC236}">
                      <a16:creationId xmlns:a16="http://schemas.microsoft.com/office/drawing/2014/main" id="{4FC8C3E8-31D9-E107-4985-AD1F4F251635}"/>
                    </a:ext>
                  </a:extLst>
                </p:cNvPr>
                <p:cNvPicPr/>
                <p:nvPr/>
              </p:nvPicPr>
              <p:blipFill>
                <a:blip r:embed="rId334"/>
                <a:stretch>
                  <a:fillRect/>
                </a:stretch>
              </p:blipFill>
              <p:spPr>
                <a:xfrm>
                  <a:off x="8900560" y="3167852"/>
                  <a:ext cx="16416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335">
              <p14:nvContentPartPr>
                <p14:cNvPr id="378" name="Ink 377">
                  <a:extLst>
                    <a:ext uri="{FF2B5EF4-FFF2-40B4-BE49-F238E27FC236}">
                      <a16:creationId xmlns:a16="http://schemas.microsoft.com/office/drawing/2014/main" id="{4E23958F-0EE2-953F-021B-2E6E03A14411}"/>
                    </a:ext>
                  </a:extLst>
                </p14:cNvPr>
                <p14:cNvContentPartPr/>
                <p14:nvPr/>
              </p14:nvContentPartPr>
              <p14:xfrm>
                <a:off x="9100000" y="3125012"/>
                <a:ext cx="164880" cy="216720"/>
              </p14:xfrm>
            </p:contentPart>
          </mc:Choice>
          <mc:Fallback>
            <p:pic>
              <p:nvPicPr>
                <p:cNvPr id="378" name="Ink 377">
                  <a:extLst>
                    <a:ext uri="{FF2B5EF4-FFF2-40B4-BE49-F238E27FC236}">
                      <a16:creationId xmlns:a16="http://schemas.microsoft.com/office/drawing/2014/main" id="{4E23958F-0EE2-953F-021B-2E6E03A14411}"/>
                    </a:ext>
                  </a:extLst>
                </p:cNvPr>
                <p:cNvPicPr/>
                <p:nvPr/>
              </p:nvPicPr>
              <p:blipFill>
                <a:blip r:embed="rId336"/>
                <a:stretch>
                  <a:fillRect/>
                </a:stretch>
              </p:blipFill>
              <p:spPr>
                <a:xfrm>
                  <a:off x="9091000" y="3116012"/>
                  <a:ext cx="18252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337">
              <p14:nvContentPartPr>
                <p14:cNvPr id="379" name="Ink 378">
                  <a:extLst>
                    <a:ext uri="{FF2B5EF4-FFF2-40B4-BE49-F238E27FC236}">
                      <a16:creationId xmlns:a16="http://schemas.microsoft.com/office/drawing/2014/main" id="{215906A0-990B-952B-A84A-B9AEE44CDACD}"/>
                    </a:ext>
                  </a:extLst>
                </p14:cNvPr>
                <p14:cNvContentPartPr/>
                <p14:nvPr/>
              </p14:nvContentPartPr>
              <p14:xfrm>
                <a:off x="9366040" y="3262532"/>
                <a:ext cx="101520" cy="7200"/>
              </p14:xfrm>
            </p:contentPart>
          </mc:Choice>
          <mc:Fallback>
            <p:pic>
              <p:nvPicPr>
                <p:cNvPr id="379" name="Ink 378">
                  <a:extLst>
                    <a:ext uri="{FF2B5EF4-FFF2-40B4-BE49-F238E27FC236}">
                      <a16:creationId xmlns:a16="http://schemas.microsoft.com/office/drawing/2014/main" id="{215906A0-990B-952B-A84A-B9AEE44CDACD}"/>
                    </a:ext>
                  </a:extLst>
                </p:cNvPr>
                <p:cNvPicPr/>
                <p:nvPr/>
              </p:nvPicPr>
              <p:blipFill>
                <a:blip r:embed="rId338"/>
                <a:stretch>
                  <a:fillRect/>
                </a:stretch>
              </p:blipFill>
              <p:spPr>
                <a:xfrm>
                  <a:off x="9357040" y="3253532"/>
                  <a:ext cx="11916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339">
              <p14:nvContentPartPr>
                <p14:cNvPr id="380" name="Ink 379">
                  <a:extLst>
                    <a:ext uri="{FF2B5EF4-FFF2-40B4-BE49-F238E27FC236}">
                      <a16:creationId xmlns:a16="http://schemas.microsoft.com/office/drawing/2014/main" id="{E6E69C2D-7607-503E-A8A0-B24E570E8638}"/>
                    </a:ext>
                  </a:extLst>
                </p14:cNvPr>
                <p14:cNvContentPartPr/>
                <p14:nvPr/>
              </p14:nvContentPartPr>
              <p14:xfrm>
                <a:off x="9556840" y="3020972"/>
                <a:ext cx="98280" cy="395280"/>
              </p14:xfrm>
            </p:contentPart>
          </mc:Choice>
          <mc:Fallback>
            <p:pic>
              <p:nvPicPr>
                <p:cNvPr id="380" name="Ink 379">
                  <a:extLst>
                    <a:ext uri="{FF2B5EF4-FFF2-40B4-BE49-F238E27FC236}">
                      <a16:creationId xmlns:a16="http://schemas.microsoft.com/office/drawing/2014/main" id="{E6E69C2D-7607-503E-A8A0-B24E570E8638}"/>
                    </a:ext>
                  </a:extLst>
                </p:cNvPr>
                <p:cNvPicPr/>
                <p:nvPr/>
              </p:nvPicPr>
              <p:blipFill>
                <a:blip r:embed="rId340"/>
                <a:stretch>
                  <a:fillRect/>
                </a:stretch>
              </p:blipFill>
              <p:spPr>
                <a:xfrm>
                  <a:off x="9547840" y="3012332"/>
                  <a:ext cx="115920" cy="412920"/>
                </a:xfrm>
                <a:prstGeom prst="rect">
                  <a:avLst/>
                </a:prstGeom>
              </p:spPr>
            </p:pic>
          </mc:Fallback>
        </mc:AlternateContent>
        <mc:AlternateContent xmlns:mc="http://schemas.openxmlformats.org/markup-compatibility/2006">
          <mc:Choice xmlns:p14="http://schemas.microsoft.com/office/powerpoint/2010/main" Requires="p14">
            <p:contentPart p14:bwMode="auto" r:id="rId341">
              <p14:nvContentPartPr>
                <p14:cNvPr id="383" name="Ink 382">
                  <a:extLst>
                    <a:ext uri="{FF2B5EF4-FFF2-40B4-BE49-F238E27FC236}">
                      <a16:creationId xmlns:a16="http://schemas.microsoft.com/office/drawing/2014/main" id="{9A8BAA9B-90CD-2922-D48A-D55F974BEB79}"/>
                    </a:ext>
                  </a:extLst>
                </p14:cNvPr>
                <p14:cNvContentPartPr/>
                <p14:nvPr/>
              </p14:nvContentPartPr>
              <p14:xfrm>
                <a:off x="9617680" y="3198452"/>
                <a:ext cx="208440" cy="99720"/>
              </p14:xfrm>
            </p:contentPart>
          </mc:Choice>
          <mc:Fallback>
            <p:pic>
              <p:nvPicPr>
                <p:cNvPr id="383" name="Ink 382">
                  <a:extLst>
                    <a:ext uri="{FF2B5EF4-FFF2-40B4-BE49-F238E27FC236}">
                      <a16:creationId xmlns:a16="http://schemas.microsoft.com/office/drawing/2014/main" id="{9A8BAA9B-90CD-2922-D48A-D55F974BEB79}"/>
                    </a:ext>
                  </a:extLst>
                </p:cNvPr>
                <p:cNvPicPr/>
                <p:nvPr/>
              </p:nvPicPr>
              <p:blipFill>
                <a:blip r:embed="rId342"/>
                <a:stretch>
                  <a:fillRect/>
                </a:stretch>
              </p:blipFill>
              <p:spPr>
                <a:xfrm>
                  <a:off x="9608680" y="3189452"/>
                  <a:ext cx="22608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343">
              <p14:nvContentPartPr>
                <p14:cNvPr id="384" name="Ink 383">
                  <a:extLst>
                    <a:ext uri="{FF2B5EF4-FFF2-40B4-BE49-F238E27FC236}">
                      <a16:creationId xmlns:a16="http://schemas.microsoft.com/office/drawing/2014/main" id="{5B8E9F84-E186-EB07-6401-E8693A1645D6}"/>
                    </a:ext>
                  </a:extLst>
                </p14:cNvPr>
                <p14:cNvContentPartPr/>
                <p14:nvPr/>
              </p14:nvContentPartPr>
              <p14:xfrm>
                <a:off x="9515800" y="3190172"/>
                <a:ext cx="91440" cy="7200"/>
              </p14:xfrm>
            </p:contentPart>
          </mc:Choice>
          <mc:Fallback>
            <p:pic>
              <p:nvPicPr>
                <p:cNvPr id="384" name="Ink 383">
                  <a:extLst>
                    <a:ext uri="{FF2B5EF4-FFF2-40B4-BE49-F238E27FC236}">
                      <a16:creationId xmlns:a16="http://schemas.microsoft.com/office/drawing/2014/main" id="{5B8E9F84-E186-EB07-6401-E8693A1645D6}"/>
                    </a:ext>
                  </a:extLst>
                </p:cNvPr>
                <p:cNvPicPr/>
                <p:nvPr/>
              </p:nvPicPr>
              <p:blipFill>
                <a:blip r:embed="rId344"/>
                <a:stretch>
                  <a:fillRect/>
                </a:stretch>
              </p:blipFill>
              <p:spPr>
                <a:xfrm>
                  <a:off x="9506800" y="3181172"/>
                  <a:ext cx="109080" cy="24840"/>
                </a:xfrm>
                <a:prstGeom prst="rect">
                  <a:avLst/>
                </a:prstGeom>
              </p:spPr>
            </p:pic>
          </mc:Fallback>
        </mc:AlternateContent>
      </p:grpSp>
      <p:grpSp>
        <p:nvGrpSpPr>
          <p:cNvPr id="395" name="Group 394">
            <a:extLst>
              <a:ext uri="{FF2B5EF4-FFF2-40B4-BE49-F238E27FC236}">
                <a16:creationId xmlns:a16="http://schemas.microsoft.com/office/drawing/2014/main" id="{E6453D2F-D6B6-CE84-624E-AFE36B95D987}"/>
              </a:ext>
            </a:extLst>
          </p:cNvPr>
          <p:cNvGrpSpPr/>
          <p:nvPr/>
        </p:nvGrpSpPr>
        <p:grpSpPr>
          <a:xfrm>
            <a:off x="10357480" y="3040412"/>
            <a:ext cx="1110600" cy="328320"/>
            <a:chOff x="10357480" y="3040412"/>
            <a:chExt cx="1110600" cy="328320"/>
          </a:xfrm>
        </p:grpSpPr>
        <mc:AlternateContent xmlns:mc="http://schemas.openxmlformats.org/markup-compatibility/2006">
          <mc:Choice xmlns:p14="http://schemas.microsoft.com/office/powerpoint/2010/main" Requires="p14">
            <p:contentPart p14:bwMode="auto" r:id="rId345">
              <p14:nvContentPartPr>
                <p14:cNvPr id="386" name="Ink 385">
                  <a:extLst>
                    <a:ext uri="{FF2B5EF4-FFF2-40B4-BE49-F238E27FC236}">
                      <a16:creationId xmlns:a16="http://schemas.microsoft.com/office/drawing/2014/main" id="{F3EC414A-316F-688A-ECAC-45114E36D6E9}"/>
                    </a:ext>
                  </a:extLst>
                </p14:cNvPr>
                <p14:cNvContentPartPr/>
                <p14:nvPr/>
              </p14:nvContentPartPr>
              <p14:xfrm>
                <a:off x="10357480" y="3143732"/>
                <a:ext cx="164520" cy="146880"/>
              </p14:xfrm>
            </p:contentPart>
          </mc:Choice>
          <mc:Fallback>
            <p:pic>
              <p:nvPicPr>
                <p:cNvPr id="386" name="Ink 385">
                  <a:extLst>
                    <a:ext uri="{FF2B5EF4-FFF2-40B4-BE49-F238E27FC236}">
                      <a16:creationId xmlns:a16="http://schemas.microsoft.com/office/drawing/2014/main" id="{F3EC414A-316F-688A-ECAC-45114E36D6E9}"/>
                    </a:ext>
                  </a:extLst>
                </p:cNvPr>
                <p:cNvPicPr/>
                <p:nvPr/>
              </p:nvPicPr>
              <p:blipFill>
                <a:blip r:embed="rId346"/>
                <a:stretch>
                  <a:fillRect/>
                </a:stretch>
              </p:blipFill>
              <p:spPr>
                <a:xfrm>
                  <a:off x="10348480" y="3134732"/>
                  <a:ext cx="18216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347">
              <p14:nvContentPartPr>
                <p14:cNvPr id="387" name="Ink 386">
                  <a:extLst>
                    <a:ext uri="{FF2B5EF4-FFF2-40B4-BE49-F238E27FC236}">
                      <a16:creationId xmlns:a16="http://schemas.microsoft.com/office/drawing/2014/main" id="{08827054-5C5D-A466-E534-DC4DE88A0F90}"/>
                    </a:ext>
                  </a:extLst>
                </p14:cNvPr>
                <p14:cNvContentPartPr/>
                <p14:nvPr/>
              </p14:nvContentPartPr>
              <p14:xfrm>
                <a:off x="10604080" y="3107732"/>
                <a:ext cx="38880" cy="194760"/>
              </p14:xfrm>
            </p:contentPart>
          </mc:Choice>
          <mc:Fallback>
            <p:pic>
              <p:nvPicPr>
                <p:cNvPr id="387" name="Ink 386">
                  <a:extLst>
                    <a:ext uri="{FF2B5EF4-FFF2-40B4-BE49-F238E27FC236}">
                      <a16:creationId xmlns:a16="http://schemas.microsoft.com/office/drawing/2014/main" id="{08827054-5C5D-A466-E534-DC4DE88A0F90}"/>
                    </a:ext>
                  </a:extLst>
                </p:cNvPr>
                <p:cNvPicPr/>
                <p:nvPr/>
              </p:nvPicPr>
              <p:blipFill>
                <a:blip r:embed="rId348"/>
                <a:stretch>
                  <a:fillRect/>
                </a:stretch>
              </p:blipFill>
              <p:spPr>
                <a:xfrm>
                  <a:off x="10595080" y="3098732"/>
                  <a:ext cx="5652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349">
              <p14:nvContentPartPr>
                <p14:cNvPr id="388" name="Ink 387">
                  <a:extLst>
                    <a:ext uri="{FF2B5EF4-FFF2-40B4-BE49-F238E27FC236}">
                      <a16:creationId xmlns:a16="http://schemas.microsoft.com/office/drawing/2014/main" id="{4291939F-F10C-80D4-CD4F-25E14325DD04}"/>
                    </a:ext>
                  </a:extLst>
                </p14:cNvPr>
                <p14:cNvContentPartPr/>
                <p14:nvPr/>
              </p14:nvContentPartPr>
              <p14:xfrm>
                <a:off x="10555120" y="3124292"/>
                <a:ext cx="186840" cy="6840"/>
              </p14:xfrm>
            </p:contentPart>
          </mc:Choice>
          <mc:Fallback>
            <p:pic>
              <p:nvPicPr>
                <p:cNvPr id="388" name="Ink 387">
                  <a:extLst>
                    <a:ext uri="{FF2B5EF4-FFF2-40B4-BE49-F238E27FC236}">
                      <a16:creationId xmlns:a16="http://schemas.microsoft.com/office/drawing/2014/main" id="{4291939F-F10C-80D4-CD4F-25E14325DD04}"/>
                    </a:ext>
                  </a:extLst>
                </p:cNvPr>
                <p:cNvPicPr/>
                <p:nvPr/>
              </p:nvPicPr>
              <p:blipFill>
                <a:blip r:embed="rId350"/>
                <a:stretch>
                  <a:fillRect/>
                </a:stretch>
              </p:blipFill>
              <p:spPr>
                <a:xfrm>
                  <a:off x="10546480" y="3115652"/>
                  <a:ext cx="20448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351">
              <p14:nvContentPartPr>
                <p14:cNvPr id="389" name="Ink 388">
                  <a:extLst>
                    <a:ext uri="{FF2B5EF4-FFF2-40B4-BE49-F238E27FC236}">
                      <a16:creationId xmlns:a16="http://schemas.microsoft.com/office/drawing/2014/main" id="{DDC37700-767F-8FE4-E9F4-B6FD9AAE6191}"/>
                    </a:ext>
                  </a:extLst>
                </p14:cNvPr>
                <p14:cNvContentPartPr/>
                <p14:nvPr/>
              </p14:nvContentPartPr>
              <p14:xfrm>
                <a:off x="10787320" y="3110612"/>
                <a:ext cx="113400" cy="216360"/>
              </p14:xfrm>
            </p:contentPart>
          </mc:Choice>
          <mc:Fallback>
            <p:pic>
              <p:nvPicPr>
                <p:cNvPr id="389" name="Ink 388">
                  <a:extLst>
                    <a:ext uri="{FF2B5EF4-FFF2-40B4-BE49-F238E27FC236}">
                      <a16:creationId xmlns:a16="http://schemas.microsoft.com/office/drawing/2014/main" id="{DDC37700-767F-8FE4-E9F4-B6FD9AAE6191}"/>
                    </a:ext>
                  </a:extLst>
                </p:cNvPr>
                <p:cNvPicPr/>
                <p:nvPr/>
              </p:nvPicPr>
              <p:blipFill>
                <a:blip r:embed="rId352"/>
                <a:stretch>
                  <a:fillRect/>
                </a:stretch>
              </p:blipFill>
              <p:spPr>
                <a:xfrm>
                  <a:off x="10778320" y="3101612"/>
                  <a:ext cx="13104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353">
              <p14:nvContentPartPr>
                <p14:cNvPr id="390" name="Ink 389">
                  <a:extLst>
                    <a:ext uri="{FF2B5EF4-FFF2-40B4-BE49-F238E27FC236}">
                      <a16:creationId xmlns:a16="http://schemas.microsoft.com/office/drawing/2014/main" id="{011EB9EB-8AAD-2A21-B616-5CA5BF5A3D95}"/>
                    </a:ext>
                  </a:extLst>
                </p14:cNvPr>
                <p14:cNvContentPartPr/>
                <p14:nvPr/>
              </p14:nvContentPartPr>
              <p14:xfrm>
                <a:off x="10990720" y="3275852"/>
                <a:ext cx="33480" cy="25560"/>
              </p14:xfrm>
            </p:contentPart>
          </mc:Choice>
          <mc:Fallback>
            <p:pic>
              <p:nvPicPr>
                <p:cNvPr id="390" name="Ink 389">
                  <a:extLst>
                    <a:ext uri="{FF2B5EF4-FFF2-40B4-BE49-F238E27FC236}">
                      <a16:creationId xmlns:a16="http://schemas.microsoft.com/office/drawing/2014/main" id="{011EB9EB-8AAD-2A21-B616-5CA5BF5A3D95}"/>
                    </a:ext>
                  </a:extLst>
                </p:cNvPr>
                <p:cNvPicPr/>
                <p:nvPr/>
              </p:nvPicPr>
              <p:blipFill>
                <a:blip r:embed="rId354"/>
                <a:stretch>
                  <a:fillRect/>
                </a:stretch>
              </p:blipFill>
              <p:spPr>
                <a:xfrm>
                  <a:off x="10982080" y="3266852"/>
                  <a:ext cx="5112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355">
              <p14:nvContentPartPr>
                <p14:cNvPr id="391" name="Ink 390">
                  <a:extLst>
                    <a:ext uri="{FF2B5EF4-FFF2-40B4-BE49-F238E27FC236}">
                      <a16:creationId xmlns:a16="http://schemas.microsoft.com/office/drawing/2014/main" id="{31743C16-0766-46C1-C812-273F3EEF1F8A}"/>
                    </a:ext>
                  </a:extLst>
                </p14:cNvPr>
                <p14:cNvContentPartPr/>
                <p14:nvPr/>
              </p14:nvContentPartPr>
              <p14:xfrm>
                <a:off x="11147680" y="3210332"/>
                <a:ext cx="36720" cy="158400"/>
              </p14:xfrm>
            </p:contentPart>
          </mc:Choice>
          <mc:Fallback>
            <p:pic>
              <p:nvPicPr>
                <p:cNvPr id="391" name="Ink 390">
                  <a:extLst>
                    <a:ext uri="{FF2B5EF4-FFF2-40B4-BE49-F238E27FC236}">
                      <a16:creationId xmlns:a16="http://schemas.microsoft.com/office/drawing/2014/main" id="{31743C16-0766-46C1-C812-273F3EEF1F8A}"/>
                    </a:ext>
                  </a:extLst>
                </p:cNvPr>
                <p:cNvPicPr/>
                <p:nvPr/>
              </p:nvPicPr>
              <p:blipFill>
                <a:blip r:embed="rId356"/>
                <a:stretch>
                  <a:fillRect/>
                </a:stretch>
              </p:blipFill>
              <p:spPr>
                <a:xfrm>
                  <a:off x="11138680" y="3201332"/>
                  <a:ext cx="54360" cy="176040"/>
                </a:xfrm>
                <a:prstGeom prst="rect">
                  <a:avLst/>
                </a:prstGeom>
              </p:spPr>
            </p:pic>
          </mc:Fallback>
        </mc:AlternateContent>
        <mc:AlternateContent xmlns:mc="http://schemas.openxmlformats.org/markup-compatibility/2006">
          <mc:Choice xmlns:p14="http://schemas.microsoft.com/office/powerpoint/2010/main" Requires="p14">
            <p:contentPart p14:bwMode="auto" r:id="rId357">
              <p14:nvContentPartPr>
                <p14:cNvPr id="392" name="Ink 391">
                  <a:extLst>
                    <a:ext uri="{FF2B5EF4-FFF2-40B4-BE49-F238E27FC236}">
                      <a16:creationId xmlns:a16="http://schemas.microsoft.com/office/drawing/2014/main" id="{285DF0EE-A58B-4801-A13E-B8EE8F629A58}"/>
                    </a:ext>
                  </a:extLst>
                </p14:cNvPr>
                <p14:cNvContentPartPr/>
                <p14:nvPr/>
              </p14:nvContentPartPr>
              <p14:xfrm>
                <a:off x="11143720" y="3040412"/>
                <a:ext cx="149760" cy="249120"/>
              </p14:xfrm>
            </p:contentPart>
          </mc:Choice>
          <mc:Fallback>
            <p:pic>
              <p:nvPicPr>
                <p:cNvPr id="392" name="Ink 391">
                  <a:extLst>
                    <a:ext uri="{FF2B5EF4-FFF2-40B4-BE49-F238E27FC236}">
                      <a16:creationId xmlns:a16="http://schemas.microsoft.com/office/drawing/2014/main" id="{285DF0EE-A58B-4801-A13E-B8EE8F629A58}"/>
                    </a:ext>
                  </a:extLst>
                </p:cNvPr>
                <p:cNvPicPr/>
                <p:nvPr/>
              </p:nvPicPr>
              <p:blipFill>
                <a:blip r:embed="rId358"/>
                <a:stretch>
                  <a:fillRect/>
                </a:stretch>
              </p:blipFill>
              <p:spPr>
                <a:xfrm>
                  <a:off x="11135080" y="3031772"/>
                  <a:ext cx="167400" cy="266760"/>
                </a:xfrm>
                <a:prstGeom prst="rect">
                  <a:avLst/>
                </a:prstGeom>
              </p:spPr>
            </p:pic>
          </mc:Fallback>
        </mc:AlternateContent>
        <mc:AlternateContent xmlns:mc="http://schemas.openxmlformats.org/markup-compatibility/2006">
          <mc:Choice xmlns:p14="http://schemas.microsoft.com/office/powerpoint/2010/main" Requires="p14">
            <p:contentPart p14:bwMode="auto" r:id="rId359">
              <p14:nvContentPartPr>
                <p14:cNvPr id="393" name="Ink 392">
                  <a:extLst>
                    <a:ext uri="{FF2B5EF4-FFF2-40B4-BE49-F238E27FC236}">
                      <a16:creationId xmlns:a16="http://schemas.microsoft.com/office/drawing/2014/main" id="{D373EC7C-BA0C-59E2-EEA2-6D9D880A7E22}"/>
                    </a:ext>
                  </a:extLst>
                </p14:cNvPr>
                <p14:cNvContentPartPr/>
                <p14:nvPr/>
              </p14:nvContentPartPr>
              <p14:xfrm>
                <a:off x="11123920" y="3242012"/>
                <a:ext cx="48960" cy="8280"/>
              </p14:xfrm>
            </p:contentPart>
          </mc:Choice>
          <mc:Fallback>
            <p:pic>
              <p:nvPicPr>
                <p:cNvPr id="393" name="Ink 392">
                  <a:extLst>
                    <a:ext uri="{FF2B5EF4-FFF2-40B4-BE49-F238E27FC236}">
                      <a16:creationId xmlns:a16="http://schemas.microsoft.com/office/drawing/2014/main" id="{D373EC7C-BA0C-59E2-EEA2-6D9D880A7E22}"/>
                    </a:ext>
                  </a:extLst>
                </p:cNvPr>
                <p:cNvPicPr/>
                <p:nvPr/>
              </p:nvPicPr>
              <p:blipFill>
                <a:blip r:embed="rId360"/>
                <a:stretch>
                  <a:fillRect/>
                </a:stretch>
              </p:blipFill>
              <p:spPr>
                <a:xfrm>
                  <a:off x="11115280" y="3233012"/>
                  <a:ext cx="6660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361">
              <p14:nvContentPartPr>
                <p14:cNvPr id="394" name="Ink 393">
                  <a:extLst>
                    <a:ext uri="{FF2B5EF4-FFF2-40B4-BE49-F238E27FC236}">
                      <a16:creationId xmlns:a16="http://schemas.microsoft.com/office/drawing/2014/main" id="{757AB603-6329-CEB6-B83F-B922199BE975}"/>
                    </a:ext>
                  </a:extLst>
                </p14:cNvPr>
                <p14:cNvContentPartPr/>
                <p14:nvPr/>
              </p14:nvContentPartPr>
              <p14:xfrm>
                <a:off x="11261800" y="3231932"/>
                <a:ext cx="206280" cy="104760"/>
              </p14:xfrm>
            </p:contentPart>
          </mc:Choice>
          <mc:Fallback>
            <p:pic>
              <p:nvPicPr>
                <p:cNvPr id="394" name="Ink 393">
                  <a:extLst>
                    <a:ext uri="{FF2B5EF4-FFF2-40B4-BE49-F238E27FC236}">
                      <a16:creationId xmlns:a16="http://schemas.microsoft.com/office/drawing/2014/main" id="{757AB603-6329-CEB6-B83F-B922199BE975}"/>
                    </a:ext>
                  </a:extLst>
                </p:cNvPr>
                <p:cNvPicPr/>
                <p:nvPr/>
              </p:nvPicPr>
              <p:blipFill>
                <a:blip r:embed="rId362"/>
                <a:stretch>
                  <a:fillRect/>
                </a:stretch>
              </p:blipFill>
              <p:spPr>
                <a:xfrm>
                  <a:off x="11253160" y="3222932"/>
                  <a:ext cx="223920" cy="122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63">
            <p14:nvContentPartPr>
              <p14:cNvPr id="373" name="Ink 372">
                <a:extLst>
                  <a:ext uri="{FF2B5EF4-FFF2-40B4-BE49-F238E27FC236}">
                    <a16:creationId xmlns:a16="http://schemas.microsoft.com/office/drawing/2014/main" id="{514E52F8-4C1A-0BAE-9120-4E8CCB6A46D0}"/>
                  </a:ext>
                </a:extLst>
              </p14:cNvPr>
              <p14:cNvContentPartPr/>
              <p14:nvPr/>
            </p14:nvContentPartPr>
            <p14:xfrm>
              <a:off x="8115400" y="2500052"/>
              <a:ext cx="239040" cy="257400"/>
            </p14:xfrm>
          </p:contentPart>
        </mc:Choice>
        <mc:Fallback>
          <p:pic>
            <p:nvPicPr>
              <p:cNvPr id="373" name="Ink 372">
                <a:extLst>
                  <a:ext uri="{FF2B5EF4-FFF2-40B4-BE49-F238E27FC236}">
                    <a16:creationId xmlns:a16="http://schemas.microsoft.com/office/drawing/2014/main" id="{514E52F8-4C1A-0BAE-9120-4E8CCB6A46D0}"/>
                  </a:ext>
                </a:extLst>
              </p:cNvPr>
              <p:cNvPicPr/>
              <p:nvPr/>
            </p:nvPicPr>
            <p:blipFill>
              <a:blip r:embed="rId364"/>
              <a:stretch>
                <a:fillRect/>
              </a:stretch>
            </p:blipFill>
            <p:spPr>
              <a:xfrm>
                <a:off x="8106760" y="2491052"/>
                <a:ext cx="25668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365">
            <p14:nvContentPartPr>
              <p14:cNvPr id="374" name="Ink 373">
                <a:extLst>
                  <a:ext uri="{FF2B5EF4-FFF2-40B4-BE49-F238E27FC236}">
                    <a16:creationId xmlns:a16="http://schemas.microsoft.com/office/drawing/2014/main" id="{3449602B-420C-CFB6-4076-D215C685D214}"/>
                  </a:ext>
                </a:extLst>
              </p14:cNvPr>
              <p14:cNvContentPartPr/>
              <p14:nvPr/>
            </p14:nvContentPartPr>
            <p14:xfrm>
              <a:off x="8407000" y="2559092"/>
              <a:ext cx="107280" cy="160560"/>
            </p14:xfrm>
          </p:contentPart>
        </mc:Choice>
        <mc:Fallback>
          <p:pic>
            <p:nvPicPr>
              <p:cNvPr id="374" name="Ink 373">
                <a:extLst>
                  <a:ext uri="{FF2B5EF4-FFF2-40B4-BE49-F238E27FC236}">
                    <a16:creationId xmlns:a16="http://schemas.microsoft.com/office/drawing/2014/main" id="{3449602B-420C-CFB6-4076-D215C685D214}"/>
                  </a:ext>
                </a:extLst>
              </p:cNvPr>
              <p:cNvPicPr/>
              <p:nvPr/>
            </p:nvPicPr>
            <p:blipFill>
              <a:blip r:embed="rId366"/>
              <a:stretch>
                <a:fillRect/>
              </a:stretch>
            </p:blipFill>
            <p:spPr>
              <a:xfrm>
                <a:off x="8398000" y="2550452"/>
                <a:ext cx="12492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367">
            <p14:nvContentPartPr>
              <p14:cNvPr id="375" name="Ink 374">
                <a:extLst>
                  <a:ext uri="{FF2B5EF4-FFF2-40B4-BE49-F238E27FC236}">
                    <a16:creationId xmlns:a16="http://schemas.microsoft.com/office/drawing/2014/main" id="{4C705C09-F32C-9E49-D90F-8339CF8FDC9D}"/>
                  </a:ext>
                </a:extLst>
              </p14:cNvPr>
              <p14:cNvContentPartPr/>
              <p14:nvPr/>
            </p14:nvContentPartPr>
            <p14:xfrm>
              <a:off x="8576920" y="2493212"/>
              <a:ext cx="105480" cy="267840"/>
            </p14:xfrm>
          </p:contentPart>
        </mc:Choice>
        <mc:Fallback>
          <p:pic>
            <p:nvPicPr>
              <p:cNvPr id="375" name="Ink 374">
                <a:extLst>
                  <a:ext uri="{FF2B5EF4-FFF2-40B4-BE49-F238E27FC236}">
                    <a16:creationId xmlns:a16="http://schemas.microsoft.com/office/drawing/2014/main" id="{4C705C09-F32C-9E49-D90F-8339CF8FDC9D}"/>
                  </a:ext>
                </a:extLst>
              </p:cNvPr>
              <p:cNvPicPr/>
              <p:nvPr/>
            </p:nvPicPr>
            <p:blipFill>
              <a:blip r:embed="rId368"/>
              <a:stretch>
                <a:fillRect/>
              </a:stretch>
            </p:blipFill>
            <p:spPr>
              <a:xfrm>
                <a:off x="8568280" y="2484212"/>
                <a:ext cx="123120" cy="285480"/>
              </a:xfrm>
              <a:prstGeom prst="rect">
                <a:avLst/>
              </a:prstGeom>
            </p:spPr>
          </p:pic>
        </mc:Fallback>
      </mc:AlternateContent>
      <p:grpSp>
        <p:nvGrpSpPr>
          <p:cNvPr id="411" name="Group 410">
            <a:extLst>
              <a:ext uri="{FF2B5EF4-FFF2-40B4-BE49-F238E27FC236}">
                <a16:creationId xmlns:a16="http://schemas.microsoft.com/office/drawing/2014/main" id="{B8D19390-E86E-DB3D-D90C-F9C395903593}"/>
              </a:ext>
            </a:extLst>
          </p:cNvPr>
          <p:cNvGrpSpPr/>
          <p:nvPr/>
        </p:nvGrpSpPr>
        <p:grpSpPr>
          <a:xfrm>
            <a:off x="8775640" y="1939172"/>
            <a:ext cx="3279600" cy="1051560"/>
            <a:chOff x="8775640" y="1939172"/>
            <a:chExt cx="3279600" cy="1051560"/>
          </a:xfrm>
        </p:grpSpPr>
        <mc:AlternateContent xmlns:mc="http://schemas.openxmlformats.org/markup-compatibility/2006">
          <mc:Choice xmlns:p14="http://schemas.microsoft.com/office/powerpoint/2010/main" Requires="p14">
            <p:contentPart p14:bwMode="auto" r:id="rId369">
              <p14:nvContentPartPr>
                <p14:cNvPr id="333" name="Ink 332">
                  <a:extLst>
                    <a:ext uri="{FF2B5EF4-FFF2-40B4-BE49-F238E27FC236}">
                      <a16:creationId xmlns:a16="http://schemas.microsoft.com/office/drawing/2014/main" id="{B9C35760-158F-1E16-61C1-F2F4A5ECDD22}"/>
                    </a:ext>
                  </a:extLst>
                </p14:cNvPr>
                <p14:cNvContentPartPr/>
                <p14:nvPr/>
              </p14:nvContentPartPr>
              <p14:xfrm>
                <a:off x="9013240" y="2420492"/>
                <a:ext cx="3042000" cy="489960"/>
              </p14:xfrm>
            </p:contentPart>
          </mc:Choice>
          <mc:Fallback>
            <p:pic>
              <p:nvPicPr>
                <p:cNvPr id="333" name="Ink 332">
                  <a:extLst>
                    <a:ext uri="{FF2B5EF4-FFF2-40B4-BE49-F238E27FC236}">
                      <a16:creationId xmlns:a16="http://schemas.microsoft.com/office/drawing/2014/main" id="{B9C35760-158F-1E16-61C1-F2F4A5ECDD22}"/>
                    </a:ext>
                  </a:extLst>
                </p:cNvPr>
                <p:cNvPicPr/>
                <p:nvPr/>
              </p:nvPicPr>
              <p:blipFill>
                <a:blip r:embed="rId370"/>
                <a:stretch>
                  <a:fillRect/>
                </a:stretch>
              </p:blipFill>
              <p:spPr>
                <a:xfrm>
                  <a:off x="9004240" y="2411852"/>
                  <a:ext cx="3059640" cy="507600"/>
                </a:xfrm>
                <a:prstGeom prst="rect">
                  <a:avLst/>
                </a:prstGeom>
              </p:spPr>
            </p:pic>
          </mc:Fallback>
        </mc:AlternateContent>
        <mc:AlternateContent xmlns:mc="http://schemas.openxmlformats.org/markup-compatibility/2006">
          <mc:Choice xmlns:p14="http://schemas.microsoft.com/office/powerpoint/2010/main" Requires="p14">
            <p:contentPart p14:bwMode="auto" r:id="rId371">
              <p14:nvContentPartPr>
                <p14:cNvPr id="334" name="Ink 333">
                  <a:extLst>
                    <a:ext uri="{FF2B5EF4-FFF2-40B4-BE49-F238E27FC236}">
                      <a16:creationId xmlns:a16="http://schemas.microsoft.com/office/drawing/2014/main" id="{D539ACDA-CD52-1BB7-32D0-9D504A3F3F43}"/>
                    </a:ext>
                  </a:extLst>
                </p14:cNvPr>
                <p14:cNvContentPartPr/>
                <p14:nvPr/>
              </p14:nvContentPartPr>
              <p14:xfrm>
                <a:off x="9071560" y="2399972"/>
                <a:ext cx="2976840" cy="462960"/>
              </p14:xfrm>
            </p:contentPart>
          </mc:Choice>
          <mc:Fallback>
            <p:pic>
              <p:nvPicPr>
                <p:cNvPr id="334" name="Ink 333">
                  <a:extLst>
                    <a:ext uri="{FF2B5EF4-FFF2-40B4-BE49-F238E27FC236}">
                      <a16:creationId xmlns:a16="http://schemas.microsoft.com/office/drawing/2014/main" id="{D539ACDA-CD52-1BB7-32D0-9D504A3F3F43}"/>
                    </a:ext>
                  </a:extLst>
                </p:cNvPr>
                <p:cNvPicPr/>
                <p:nvPr/>
              </p:nvPicPr>
              <p:blipFill>
                <a:blip r:embed="rId372"/>
                <a:stretch>
                  <a:fillRect/>
                </a:stretch>
              </p:blipFill>
              <p:spPr>
                <a:xfrm>
                  <a:off x="9062920" y="2391332"/>
                  <a:ext cx="2994480" cy="480600"/>
                </a:xfrm>
                <a:prstGeom prst="rect">
                  <a:avLst/>
                </a:prstGeom>
              </p:spPr>
            </p:pic>
          </mc:Fallback>
        </mc:AlternateContent>
        <mc:AlternateContent xmlns:mc="http://schemas.openxmlformats.org/markup-compatibility/2006">
          <mc:Choice xmlns:p14="http://schemas.microsoft.com/office/powerpoint/2010/main" Requires="p14">
            <p:contentPart p14:bwMode="auto" r:id="rId373">
              <p14:nvContentPartPr>
                <p14:cNvPr id="335" name="Ink 334">
                  <a:extLst>
                    <a:ext uri="{FF2B5EF4-FFF2-40B4-BE49-F238E27FC236}">
                      <a16:creationId xmlns:a16="http://schemas.microsoft.com/office/drawing/2014/main" id="{778D8E6D-3CF5-F2FF-31F2-00CA2DC41C9A}"/>
                    </a:ext>
                  </a:extLst>
                </p14:cNvPr>
                <p14:cNvContentPartPr/>
                <p14:nvPr/>
              </p14:nvContentPartPr>
              <p14:xfrm>
                <a:off x="9690040" y="2440292"/>
                <a:ext cx="7200" cy="437400"/>
              </p14:xfrm>
            </p:contentPart>
          </mc:Choice>
          <mc:Fallback>
            <p:pic>
              <p:nvPicPr>
                <p:cNvPr id="335" name="Ink 334">
                  <a:extLst>
                    <a:ext uri="{FF2B5EF4-FFF2-40B4-BE49-F238E27FC236}">
                      <a16:creationId xmlns:a16="http://schemas.microsoft.com/office/drawing/2014/main" id="{778D8E6D-3CF5-F2FF-31F2-00CA2DC41C9A}"/>
                    </a:ext>
                  </a:extLst>
                </p:cNvPr>
                <p:cNvPicPr/>
                <p:nvPr/>
              </p:nvPicPr>
              <p:blipFill>
                <a:blip r:embed="rId374"/>
                <a:stretch>
                  <a:fillRect/>
                </a:stretch>
              </p:blipFill>
              <p:spPr>
                <a:xfrm>
                  <a:off x="9681040" y="2431652"/>
                  <a:ext cx="24840" cy="455040"/>
                </a:xfrm>
                <a:prstGeom prst="rect">
                  <a:avLst/>
                </a:prstGeom>
              </p:spPr>
            </p:pic>
          </mc:Fallback>
        </mc:AlternateContent>
        <mc:AlternateContent xmlns:mc="http://schemas.openxmlformats.org/markup-compatibility/2006">
          <mc:Choice xmlns:p14="http://schemas.microsoft.com/office/powerpoint/2010/main" Requires="p14">
            <p:contentPart p14:bwMode="auto" r:id="rId375">
              <p14:nvContentPartPr>
                <p14:cNvPr id="336" name="Ink 335">
                  <a:extLst>
                    <a:ext uri="{FF2B5EF4-FFF2-40B4-BE49-F238E27FC236}">
                      <a16:creationId xmlns:a16="http://schemas.microsoft.com/office/drawing/2014/main" id="{AE9CE75B-03A0-FF4D-8466-FC744FB3880D}"/>
                    </a:ext>
                  </a:extLst>
                </p14:cNvPr>
                <p14:cNvContentPartPr/>
                <p14:nvPr/>
              </p14:nvContentPartPr>
              <p14:xfrm>
                <a:off x="10400320" y="2407532"/>
                <a:ext cx="360" cy="364320"/>
              </p14:xfrm>
            </p:contentPart>
          </mc:Choice>
          <mc:Fallback>
            <p:pic>
              <p:nvPicPr>
                <p:cNvPr id="336" name="Ink 335">
                  <a:extLst>
                    <a:ext uri="{FF2B5EF4-FFF2-40B4-BE49-F238E27FC236}">
                      <a16:creationId xmlns:a16="http://schemas.microsoft.com/office/drawing/2014/main" id="{AE9CE75B-03A0-FF4D-8466-FC744FB3880D}"/>
                    </a:ext>
                  </a:extLst>
                </p:cNvPr>
                <p:cNvPicPr/>
                <p:nvPr/>
              </p:nvPicPr>
              <p:blipFill>
                <a:blip r:embed="rId376"/>
                <a:stretch>
                  <a:fillRect/>
                </a:stretch>
              </p:blipFill>
              <p:spPr>
                <a:xfrm>
                  <a:off x="10391680" y="2398532"/>
                  <a:ext cx="18000" cy="381960"/>
                </a:xfrm>
                <a:prstGeom prst="rect">
                  <a:avLst/>
                </a:prstGeom>
              </p:spPr>
            </p:pic>
          </mc:Fallback>
        </mc:AlternateContent>
        <mc:AlternateContent xmlns:mc="http://schemas.openxmlformats.org/markup-compatibility/2006">
          <mc:Choice xmlns:p14="http://schemas.microsoft.com/office/powerpoint/2010/main" Requires="p14">
            <p:contentPart p14:bwMode="auto" r:id="rId377">
              <p14:nvContentPartPr>
                <p14:cNvPr id="337" name="Ink 336">
                  <a:extLst>
                    <a:ext uri="{FF2B5EF4-FFF2-40B4-BE49-F238E27FC236}">
                      <a16:creationId xmlns:a16="http://schemas.microsoft.com/office/drawing/2014/main" id="{A85B7F79-F77D-6E37-98E0-78ED7F192CF7}"/>
                    </a:ext>
                  </a:extLst>
                </p14:cNvPr>
                <p14:cNvContentPartPr/>
                <p14:nvPr/>
              </p14:nvContentPartPr>
              <p14:xfrm>
                <a:off x="11202040" y="2420492"/>
                <a:ext cx="7920" cy="391680"/>
              </p14:xfrm>
            </p:contentPart>
          </mc:Choice>
          <mc:Fallback>
            <p:pic>
              <p:nvPicPr>
                <p:cNvPr id="337" name="Ink 336">
                  <a:extLst>
                    <a:ext uri="{FF2B5EF4-FFF2-40B4-BE49-F238E27FC236}">
                      <a16:creationId xmlns:a16="http://schemas.microsoft.com/office/drawing/2014/main" id="{A85B7F79-F77D-6E37-98E0-78ED7F192CF7}"/>
                    </a:ext>
                  </a:extLst>
                </p:cNvPr>
                <p:cNvPicPr/>
                <p:nvPr/>
              </p:nvPicPr>
              <p:blipFill>
                <a:blip r:embed="rId378"/>
                <a:stretch>
                  <a:fillRect/>
                </a:stretch>
              </p:blipFill>
              <p:spPr>
                <a:xfrm>
                  <a:off x="11193040" y="2411492"/>
                  <a:ext cx="25560" cy="409320"/>
                </a:xfrm>
                <a:prstGeom prst="rect">
                  <a:avLst/>
                </a:prstGeom>
              </p:spPr>
            </p:pic>
          </mc:Fallback>
        </mc:AlternateContent>
        <mc:AlternateContent xmlns:mc="http://schemas.openxmlformats.org/markup-compatibility/2006">
          <mc:Choice xmlns:p14="http://schemas.microsoft.com/office/powerpoint/2010/main" Requires="p14">
            <p:contentPart p14:bwMode="auto" r:id="rId379">
              <p14:nvContentPartPr>
                <p14:cNvPr id="339" name="Ink 338">
                  <a:extLst>
                    <a:ext uri="{FF2B5EF4-FFF2-40B4-BE49-F238E27FC236}">
                      <a16:creationId xmlns:a16="http://schemas.microsoft.com/office/drawing/2014/main" id="{54BAC3D5-F314-040A-A826-F414003D3154}"/>
                    </a:ext>
                  </a:extLst>
                </p14:cNvPr>
                <p14:cNvContentPartPr/>
                <p14:nvPr/>
              </p14:nvContentPartPr>
              <p14:xfrm>
                <a:off x="9032320" y="2228252"/>
                <a:ext cx="119520" cy="133920"/>
              </p14:xfrm>
            </p:contentPart>
          </mc:Choice>
          <mc:Fallback>
            <p:pic>
              <p:nvPicPr>
                <p:cNvPr id="339" name="Ink 338">
                  <a:extLst>
                    <a:ext uri="{FF2B5EF4-FFF2-40B4-BE49-F238E27FC236}">
                      <a16:creationId xmlns:a16="http://schemas.microsoft.com/office/drawing/2014/main" id="{54BAC3D5-F314-040A-A826-F414003D3154}"/>
                    </a:ext>
                  </a:extLst>
                </p:cNvPr>
                <p:cNvPicPr/>
                <p:nvPr/>
              </p:nvPicPr>
              <p:blipFill>
                <a:blip r:embed="rId380"/>
                <a:stretch>
                  <a:fillRect/>
                </a:stretch>
              </p:blipFill>
              <p:spPr>
                <a:xfrm>
                  <a:off x="9023320" y="2219612"/>
                  <a:ext cx="13716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381">
              <p14:nvContentPartPr>
                <p14:cNvPr id="340" name="Ink 339">
                  <a:extLst>
                    <a:ext uri="{FF2B5EF4-FFF2-40B4-BE49-F238E27FC236}">
                      <a16:creationId xmlns:a16="http://schemas.microsoft.com/office/drawing/2014/main" id="{7E0525E6-288C-6F0B-23A6-CB3E4CAF84E9}"/>
                    </a:ext>
                  </a:extLst>
                </p14:cNvPr>
                <p14:cNvContentPartPr/>
                <p14:nvPr/>
              </p14:nvContentPartPr>
              <p14:xfrm>
                <a:off x="9216280" y="2249852"/>
                <a:ext cx="51480" cy="98280"/>
              </p14:xfrm>
            </p:contentPart>
          </mc:Choice>
          <mc:Fallback>
            <p:pic>
              <p:nvPicPr>
                <p:cNvPr id="340" name="Ink 339">
                  <a:extLst>
                    <a:ext uri="{FF2B5EF4-FFF2-40B4-BE49-F238E27FC236}">
                      <a16:creationId xmlns:a16="http://schemas.microsoft.com/office/drawing/2014/main" id="{7E0525E6-288C-6F0B-23A6-CB3E4CAF84E9}"/>
                    </a:ext>
                  </a:extLst>
                </p:cNvPr>
                <p:cNvPicPr/>
                <p:nvPr/>
              </p:nvPicPr>
              <p:blipFill>
                <a:blip r:embed="rId382"/>
                <a:stretch>
                  <a:fillRect/>
                </a:stretch>
              </p:blipFill>
              <p:spPr>
                <a:xfrm>
                  <a:off x="9207640" y="2240852"/>
                  <a:ext cx="6912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383">
              <p14:nvContentPartPr>
                <p14:cNvPr id="341" name="Ink 340">
                  <a:extLst>
                    <a:ext uri="{FF2B5EF4-FFF2-40B4-BE49-F238E27FC236}">
                      <a16:creationId xmlns:a16="http://schemas.microsoft.com/office/drawing/2014/main" id="{235432EA-178E-8760-26EB-B32748204E4A}"/>
                    </a:ext>
                  </a:extLst>
                </p14:cNvPr>
                <p14:cNvContentPartPr/>
                <p14:nvPr/>
              </p14:nvContentPartPr>
              <p14:xfrm>
                <a:off x="9211240" y="2177852"/>
                <a:ext cx="11880" cy="6120"/>
              </p14:xfrm>
            </p:contentPart>
          </mc:Choice>
          <mc:Fallback>
            <p:pic>
              <p:nvPicPr>
                <p:cNvPr id="341" name="Ink 340">
                  <a:extLst>
                    <a:ext uri="{FF2B5EF4-FFF2-40B4-BE49-F238E27FC236}">
                      <a16:creationId xmlns:a16="http://schemas.microsoft.com/office/drawing/2014/main" id="{235432EA-178E-8760-26EB-B32748204E4A}"/>
                    </a:ext>
                  </a:extLst>
                </p:cNvPr>
                <p:cNvPicPr/>
                <p:nvPr/>
              </p:nvPicPr>
              <p:blipFill>
                <a:blip r:embed="rId384"/>
                <a:stretch>
                  <a:fillRect/>
                </a:stretch>
              </p:blipFill>
              <p:spPr>
                <a:xfrm>
                  <a:off x="9202600" y="2169212"/>
                  <a:ext cx="2952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385">
              <p14:nvContentPartPr>
                <p14:cNvPr id="342" name="Ink 341">
                  <a:extLst>
                    <a:ext uri="{FF2B5EF4-FFF2-40B4-BE49-F238E27FC236}">
                      <a16:creationId xmlns:a16="http://schemas.microsoft.com/office/drawing/2014/main" id="{1742B56C-BA9D-85F1-1EEC-40E95185FF6A}"/>
                    </a:ext>
                  </a:extLst>
                </p14:cNvPr>
                <p14:cNvContentPartPr/>
                <p14:nvPr/>
              </p14:nvContentPartPr>
              <p14:xfrm>
                <a:off x="9327520" y="2151212"/>
                <a:ext cx="127440" cy="172080"/>
              </p14:xfrm>
            </p:contentPart>
          </mc:Choice>
          <mc:Fallback>
            <p:pic>
              <p:nvPicPr>
                <p:cNvPr id="342" name="Ink 341">
                  <a:extLst>
                    <a:ext uri="{FF2B5EF4-FFF2-40B4-BE49-F238E27FC236}">
                      <a16:creationId xmlns:a16="http://schemas.microsoft.com/office/drawing/2014/main" id="{1742B56C-BA9D-85F1-1EEC-40E95185FF6A}"/>
                    </a:ext>
                  </a:extLst>
                </p:cNvPr>
                <p:cNvPicPr/>
                <p:nvPr/>
              </p:nvPicPr>
              <p:blipFill>
                <a:blip r:embed="rId386"/>
                <a:stretch>
                  <a:fillRect/>
                </a:stretch>
              </p:blipFill>
              <p:spPr>
                <a:xfrm>
                  <a:off x="9318520" y="2142572"/>
                  <a:ext cx="145080" cy="189720"/>
                </a:xfrm>
                <a:prstGeom prst="rect">
                  <a:avLst/>
                </a:prstGeom>
              </p:spPr>
            </p:pic>
          </mc:Fallback>
        </mc:AlternateContent>
        <mc:AlternateContent xmlns:mc="http://schemas.openxmlformats.org/markup-compatibility/2006">
          <mc:Choice xmlns:p14="http://schemas.microsoft.com/office/powerpoint/2010/main" Requires="p14">
            <p:contentPart p14:bwMode="auto" r:id="rId387">
              <p14:nvContentPartPr>
                <p14:cNvPr id="343" name="Ink 342">
                  <a:extLst>
                    <a:ext uri="{FF2B5EF4-FFF2-40B4-BE49-F238E27FC236}">
                      <a16:creationId xmlns:a16="http://schemas.microsoft.com/office/drawing/2014/main" id="{7A6A3459-99A6-564F-15E8-996245CBB750}"/>
                    </a:ext>
                  </a:extLst>
                </p14:cNvPr>
                <p14:cNvContentPartPr/>
                <p14:nvPr/>
              </p14:nvContentPartPr>
              <p14:xfrm>
                <a:off x="9728560" y="2238332"/>
                <a:ext cx="82080" cy="136800"/>
              </p14:xfrm>
            </p:contentPart>
          </mc:Choice>
          <mc:Fallback>
            <p:pic>
              <p:nvPicPr>
                <p:cNvPr id="343" name="Ink 342">
                  <a:extLst>
                    <a:ext uri="{FF2B5EF4-FFF2-40B4-BE49-F238E27FC236}">
                      <a16:creationId xmlns:a16="http://schemas.microsoft.com/office/drawing/2014/main" id="{7A6A3459-99A6-564F-15E8-996245CBB750}"/>
                    </a:ext>
                  </a:extLst>
                </p:cNvPr>
                <p:cNvPicPr/>
                <p:nvPr/>
              </p:nvPicPr>
              <p:blipFill>
                <a:blip r:embed="rId388"/>
                <a:stretch>
                  <a:fillRect/>
                </a:stretch>
              </p:blipFill>
              <p:spPr>
                <a:xfrm>
                  <a:off x="9719560" y="2229332"/>
                  <a:ext cx="9972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389">
              <p14:nvContentPartPr>
                <p14:cNvPr id="344" name="Ink 343">
                  <a:extLst>
                    <a:ext uri="{FF2B5EF4-FFF2-40B4-BE49-F238E27FC236}">
                      <a16:creationId xmlns:a16="http://schemas.microsoft.com/office/drawing/2014/main" id="{7C1393E2-71FB-A3C2-F8B9-840FF253A7EC}"/>
                    </a:ext>
                  </a:extLst>
                </p14:cNvPr>
                <p14:cNvContentPartPr/>
                <p14:nvPr/>
              </p14:nvContentPartPr>
              <p14:xfrm>
                <a:off x="9875080" y="2236172"/>
                <a:ext cx="102960" cy="98640"/>
              </p14:xfrm>
            </p:contentPart>
          </mc:Choice>
          <mc:Fallback>
            <p:pic>
              <p:nvPicPr>
                <p:cNvPr id="344" name="Ink 343">
                  <a:extLst>
                    <a:ext uri="{FF2B5EF4-FFF2-40B4-BE49-F238E27FC236}">
                      <a16:creationId xmlns:a16="http://schemas.microsoft.com/office/drawing/2014/main" id="{7C1393E2-71FB-A3C2-F8B9-840FF253A7EC}"/>
                    </a:ext>
                  </a:extLst>
                </p:cNvPr>
                <p:cNvPicPr/>
                <p:nvPr/>
              </p:nvPicPr>
              <p:blipFill>
                <a:blip r:embed="rId390"/>
                <a:stretch>
                  <a:fillRect/>
                </a:stretch>
              </p:blipFill>
              <p:spPr>
                <a:xfrm>
                  <a:off x="9866080" y="2227172"/>
                  <a:ext cx="12060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391">
              <p14:nvContentPartPr>
                <p14:cNvPr id="345" name="Ink 344">
                  <a:extLst>
                    <a:ext uri="{FF2B5EF4-FFF2-40B4-BE49-F238E27FC236}">
                      <a16:creationId xmlns:a16="http://schemas.microsoft.com/office/drawing/2014/main" id="{84DD7EDC-524F-AF5B-4234-E49F35597D68}"/>
                    </a:ext>
                  </a:extLst>
                </p14:cNvPr>
                <p14:cNvContentPartPr/>
                <p14:nvPr/>
              </p14:nvContentPartPr>
              <p14:xfrm>
                <a:off x="10031680" y="2226812"/>
                <a:ext cx="103680" cy="95040"/>
              </p14:xfrm>
            </p:contentPart>
          </mc:Choice>
          <mc:Fallback>
            <p:pic>
              <p:nvPicPr>
                <p:cNvPr id="345" name="Ink 344">
                  <a:extLst>
                    <a:ext uri="{FF2B5EF4-FFF2-40B4-BE49-F238E27FC236}">
                      <a16:creationId xmlns:a16="http://schemas.microsoft.com/office/drawing/2014/main" id="{84DD7EDC-524F-AF5B-4234-E49F35597D68}"/>
                    </a:ext>
                  </a:extLst>
                </p:cNvPr>
                <p:cNvPicPr/>
                <p:nvPr/>
              </p:nvPicPr>
              <p:blipFill>
                <a:blip r:embed="rId392"/>
                <a:stretch>
                  <a:fillRect/>
                </a:stretch>
              </p:blipFill>
              <p:spPr>
                <a:xfrm>
                  <a:off x="10022680" y="2218172"/>
                  <a:ext cx="12132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393">
              <p14:nvContentPartPr>
                <p14:cNvPr id="346" name="Ink 345">
                  <a:extLst>
                    <a:ext uri="{FF2B5EF4-FFF2-40B4-BE49-F238E27FC236}">
                      <a16:creationId xmlns:a16="http://schemas.microsoft.com/office/drawing/2014/main" id="{D2972C2D-60C9-FFCD-A793-355F2A4AEEB3}"/>
                    </a:ext>
                  </a:extLst>
                </p14:cNvPr>
                <p14:cNvContentPartPr/>
                <p14:nvPr/>
              </p14:nvContentPartPr>
              <p14:xfrm>
                <a:off x="10117360" y="2249852"/>
                <a:ext cx="45720" cy="78120"/>
              </p14:xfrm>
            </p:contentPart>
          </mc:Choice>
          <mc:Fallback>
            <p:pic>
              <p:nvPicPr>
                <p:cNvPr id="346" name="Ink 345">
                  <a:extLst>
                    <a:ext uri="{FF2B5EF4-FFF2-40B4-BE49-F238E27FC236}">
                      <a16:creationId xmlns:a16="http://schemas.microsoft.com/office/drawing/2014/main" id="{D2972C2D-60C9-FFCD-A793-355F2A4AEEB3}"/>
                    </a:ext>
                  </a:extLst>
                </p:cNvPr>
                <p:cNvPicPr/>
                <p:nvPr/>
              </p:nvPicPr>
              <p:blipFill>
                <a:blip r:embed="rId394"/>
                <a:stretch>
                  <a:fillRect/>
                </a:stretch>
              </p:blipFill>
              <p:spPr>
                <a:xfrm>
                  <a:off x="10108360" y="2240852"/>
                  <a:ext cx="63360" cy="95760"/>
                </a:xfrm>
                <a:prstGeom prst="rect">
                  <a:avLst/>
                </a:prstGeom>
              </p:spPr>
            </p:pic>
          </mc:Fallback>
        </mc:AlternateContent>
        <mc:AlternateContent xmlns:mc="http://schemas.openxmlformats.org/markup-compatibility/2006">
          <mc:Choice xmlns:p14="http://schemas.microsoft.com/office/powerpoint/2010/main" Requires="p14">
            <p:contentPart p14:bwMode="auto" r:id="rId395">
              <p14:nvContentPartPr>
                <p14:cNvPr id="347" name="Ink 346">
                  <a:extLst>
                    <a:ext uri="{FF2B5EF4-FFF2-40B4-BE49-F238E27FC236}">
                      <a16:creationId xmlns:a16="http://schemas.microsoft.com/office/drawing/2014/main" id="{B6BF4A68-BC66-BF90-26F6-0C08A11C7175}"/>
                    </a:ext>
                  </a:extLst>
                </p14:cNvPr>
                <p14:cNvContentPartPr/>
                <p14:nvPr/>
              </p14:nvContentPartPr>
              <p14:xfrm>
                <a:off x="10433440" y="2196932"/>
                <a:ext cx="143640" cy="150480"/>
              </p14:xfrm>
            </p:contentPart>
          </mc:Choice>
          <mc:Fallback>
            <p:pic>
              <p:nvPicPr>
                <p:cNvPr id="347" name="Ink 346">
                  <a:extLst>
                    <a:ext uri="{FF2B5EF4-FFF2-40B4-BE49-F238E27FC236}">
                      <a16:creationId xmlns:a16="http://schemas.microsoft.com/office/drawing/2014/main" id="{B6BF4A68-BC66-BF90-26F6-0C08A11C7175}"/>
                    </a:ext>
                  </a:extLst>
                </p:cNvPr>
                <p:cNvPicPr/>
                <p:nvPr/>
              </p:nvPicPr>
              <p:blipFill>
                <a:blip r:embed="rId396"/>
                <a:stretch>
                  <a:fillRect/>
                </a:stretch>
              </p:blipFill>
              <p:spPr>
                <a:xfrm>
                  <a:off x="10424440" y="2188292"/>
                  <a:ext cx="161280" cy="168120"/>
                </a:xfrm>
                <a:prstGeom prst="rect">
                  <a:avLst/>
                </a:prstGeom>
              </p:spPr>
            </p:pic>
          </mc:Fallback>
        </mc:AlternateContent>
        <mc:AlternateContent xmlns:mc="http://schemas.openxmlformats.org/markup-compatibility/2006">
          <mc:Choice xmlns:p14="http://schemas.microsoft.com/office/powerpoint/2010/main" Requires="p14">
            <p:contentPart p14:bwMode="auto" r:id="rId397">
              <p14:nvContentPartPr>
                <p14:cNvPr id="348" name="Ink 347">
                  <a:extLst>
                    <a:ext uri="{FF2B5EF4-FFF2-40B4-BE49-F238E27FC236}">
                      <a16:creationId xmlns:a16="http://schemas.microsoft.com/office/drawing/2014/main" id="{4B9C288D-3AF0-D2F6-8082-B9C58161DD77}"/>
                    </a:ext>
                  </a:extLst>
                </p14:cNvPr>
                <p14:cNvContentPartPr/>
                <p14:nvPr/>
              </p14:nvContentPartPr>
              <p14:xfrm>
                <a:off x="10650520" y="2243012"/>
                <a:ext cx="114120" cy="91080"/>
              </p14:xfrm>
            </p:contentPart>
          </mc:Choice>
          <mc:Fallback>
            <p:pic>
              <p:nvPicPr>
                <p:cNvPr id="348" name="Ink 347">
                  <a:extLst>
                    <a:ext uri="{FF2B5EF4-FFF2-40B4-BE49-F238E27FC236}">
                      <a16:creationId xmlns:a16="http://schemas.microsoft.com/office/drawing/2014/main" id="{4B9C288D-3AF0-D2F6-8082-B9C58161DD77}"/>
                    </a:ext>
                  </a:extLst>
                </p:cNvPr>
                <p:cNvPicPr/>
                <p:nvPr/>
              </p:nvPicPr>
              <p:blipFill>
                <a:blip r:embed="rId398"/>
                <a:stretch>
                  <a:fillRect/>
                </a:stretch>
              </p:blipFill>
              <p:spPr>
                <a:xfrm>
                  <a:off x="10641520" y="2234012"/>
                  <a:ext cx="131760" cy="108720"/>
                </a:xfrm>
                <a:prstGeom prst="rect">
                  <a:avLst/>
                </a:prstGeom>
              </p:spPr>
            </p:pic>
          </mc:Fallback>
        </mc:AlternateContent>
        <mc:AlternateContent xmlns:mc="http://schemas.openxmlformats.org/markup-compatibility/2006">
          <mc:Choice xmlns:p14="http://schemas.microsoft.com/office/powerpoint/2010/main" Requires="p14">
            <p:contentPart p14:bwMode="auto" r:id="rId399">
              <p14:nvContentPartPr>
                <p14:cNvPr id="349" name="Ink 348">
                  <a:extLst>
                    <a:ext uri="{FF2B5EF4-FFF2-40B4-BE49-F238E27FC236}">
                      <a16:creationId xmlns:a16="http://schemas.microsoft.com/office/drawing/2014/main" id="{6D39AA42-0014-AC86-B261-5F90594D791D}"/>
                    </a:ext>
                  </a:extLst>
                </p14:cNvPr>
                <p14:cNvContentPartPr/>
                <p14:nvPr/>
              </p14:nvContentPartPr>
              <p14:xfrm>
                <a:off x="10838800" y="2157332"/>
                <a:ext cx="42480" cy="165600"/>
              </p14:xfrm>
            </p:contentPart>
          </mc:Choice>
          <mc:Fallback>
            <p:pic>
              <p:nvPicPr>
                <p:cNvPr id="349" name="Ink 348">
                  <a:extLst>
                    <a:ext uri="{FF2B5EF4-FFF2-40B4-BE49-F238E27FC236}">
                      <a16:creationId xmlns:a16="http://schemas.microsoft.com/office/drawing/2014/main" id="{6D39AA42-0014-AC86-B261-5F90594D791D}"/>
                    </a:ext>
                  </a:extLst>
                </p:cNvPr>
                <p:cNvPicPr/>
                <p:nvPr/>
              </p:nvPicPr>
              <p:blipFill>
                <a:blip r:embed="rId400"/>
                <a:stretch>
                  <a:fillRect/>
                </a:stretch>
              </p:blipFill>
              <p:spPr>
                <a:xfrm>
                  <a:off x="10830160" y="2148692"/>
                  <a:ext cx="6012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401">
              <p14:nvContentPartPr>
                <p14:cNvPr id="350" name="Ink 349">
                  <a:extLst>
                    <a:ext uri="{FF2B5EF4-FFF2-40B4-BE49-F238E27FC236}">
                      <a16:creationId xmlns:a16="http://schemas.microsoft.com/office/drawing/2014/main" id="{6CDF9E13-1736-C1BF-5E82-5767F221FBB3}"/>
                    </a:ext>
                  </a:extLst>
                </p14:cNvPr>
                <p14:cNvContentPartPr/>
                <p14:nvPr/>
              </p14:nvContentPartPr>
              <p14:xfrm>
                <a:off x="11366560" y="2201252"/>
                <a:ext cx="135360" cy="142560"/>
              </p14:xfrm>
            </p:contentPart>
          </mc:Choice>
          <mc:Fallback>
            <p:pic>
              <p:nvPicPr>
                <p:cNvPr id="350" name="Ink 349">
                  <a:extLst>
                    <a:ext uri="{FF2B5EF4-FFF2-40B4-BE49-F238E27FC236}">
                      <a16:creationId xmlns:a16="http://schemas.microsoft.com/office/drawing/2014/main" id="{6CDF9E13-1736-C1BF-5E82-5767F221FBB3}"/>
                    </a:ext>
                  </a:extLst>
                </p:cNvPr>
                <p:cNvPicPr/>
                <p:nvPr/>
              </p:nvPicPr>
              <p:blipFill>
                <a:blip r:embed="rId402"/>
                <a:stretch>
                  <a:fillRect/>
                </a:stretch>
              </p:blipFill>
              <p:spPr>
                <a:xfrm>
                  <a:off x="11357920" y="2192612"/>
                  <a:ext cx="15300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403">
              <p14:nvContentPartPr>
                <p14:cNvPr id="351" name="Ink 350">
                  <a:extLst>
                    <a:ext uri="{FF2B5EF4-FFF2-40B4-BE49-F238E27FC236}">
                      <a16:creationId xmlns:a16="http://schemas.microsoft.com/office/drawing/2014/main" id="{A9A4BE7A-A068-0C43-DD64-E3249A9C5034}"/>
                    </a:ext>
                  </a:extLst>
                </p14:cNvPr>
                <p14:cNvContentPartPr/>
                <p14:nvPr/>
              </p14:nvContentPartPr>
              <p14:xfrm>
                <a:off x="11534680" y="2210612"/>
                <a:ext cx="103320" cy="84960"/>
              </p14:xfrm>
            </p:contentPart>
          </mc:Choice>
          <mc:Fallback>
            <p:pic>
              <p:nvPicPr>
                <p:cNvPr id="351" name="Ink 350">
                  <a:extLst>
                    <a:ext uri="{FF2B5EF4-FFF2-40B4-BE49-F238E27FC236}">
                      <a16:creationId xmlns:a16="http://schemas.microsoft.com/office/drawing/2014/main" id="{A9A4BE7A-A068-0C43-DD64-E3249A9C5034}"/>
                    </a:ext>
                  </a:extLst>
                </p:cNvPr>
                <p:cNvPicPr/>
                <p:nvPr/>
              </p:nvPicPr>
              <p:blipFill>
                <a:blip r:embed="rId404"/>
                <a:stretch>
                  <a:fillRect/>
                </a:stretch>
              </p:blipFill>
              <p:spPr>
                <a:xfrm>
                  <a:off x="11526040" y="2201612"/>
                  <a:ext cx="12096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405">
              <p14:nvContentPartPr>
                <p14:cNvPr id="352" name="Ink 351">
                  <a:extLst>
                    <a:ext uri="{FF2B5EF4-FFF2-40B4-BE49-F238E27FC236}">
                      <a16:creationId xmlns:a16="http://schemas.microsoft.com/office/drawing/2014/main" id="{F1026504-6070-99A4-640E-40F19C3DD3D8}"/>
                    </a:ext>
                  </a:extLst>
                </p14:cNvPr>
                <p14:cNvContentPartPr/>
                <p14:nvPr/>
              </p14:nvContentPartPr>
              <p14:xfrm>
                <a:off x="11702800" y="2163452"/>
                <a:ext cx="145080" cy="127440"/>
              </p14:xfrm>
            </p:contentPart>
          </mc:Choice>
          <mc:Fallback>
            <p:pic>
              <p:nvPicPr>
                <p:cNvPr id="352" name="Ink 351">
                  <a:extLst>
                    <a:ext uri="{FF2B5EF4-FFF2-40B4-BE49-F238E27FC236}">
                      <a16:creationId xmlns:a16="http://schemas.microsoft.com/office/drawing/2014/main" id="{F1026504-6070-99A4-640E-40F19C3DD3D8}"/>
                    </a:ext>
                  </a:extLst>
                </p:cNvPr>
                <p:cNvPicPr/>
                <p:nvPr/>
              </p:nvPicPr>
              <p:blipFill>
                <a:blip r:embed="rId406"/>
                <a:stretch>
                  <a:fillRect/>
                </a:stretch>
              </p:blipFill>
              <p:spPr>
                <a:xfrm>
                  <a:off x="11693800" y="2154812"/>
                  <a:ext cx="16272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407">
              <p14:nvContentPartPr>
                <p14:cNvPr id="353" name="Ink 352">
                  <a:extLst>
                    <a:ext uri="{FF2B5EF4-FFF2-40B4-BE49-F238E27FC236}">
                      <a16:creationId xmlns:a16="http://schemas.microsoft.com/office/drawing/2014/main" id="{59D041BC-966F-192B-0019-0CBC99FD3C5A}"/>
                    </a:ext>
                  </a:extLst>
                </p14:cNvPr>
                <p14:cNvContentPartPr/>
                <p14:nvPr/>
              </p14:nvContentPartPr>
              <p14:xfrm>
                <a:off x="11883160" y="2165612"/>
                <a:ext cx="160200" cy="100800"/>
              </p14:xfrm>
            </p:contentPart>
          </mc:Choice>
          <mc:Fallback>
            <p:pic>
              <p:nvPicPr>
                <p:cNvPr id="353" name="Ink 352">
                  <a:extLst>
                    <a:ext uri="{FF2B5EF4-FFF2-40B4-BE49-F238E27FC236}">
                      <a16:creationId xmlns:a16="http://schemas.microsoft.com/office/drawing/2014/main" id="{59D041BC-966F-192B-0019-0CBC99FD3C5A}"/>
                    </a:ext>
                  </a:extLst>
                </p:cNvPr>
                <p:cNvPicPr/>
                <p:nvPr/>
              </p:nvPicPr>
              <p:blipFill>
                <a:blip r:embed="rId408"/>
                <a:stretch>
                  <a:fillRect/>
                </a:stretch>
              </p:blipFill>
              <p:spPr>
                <a:xfrm>
                  <a:off x="11874160" y="2156612"/>
                  <a:ext cx="17784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409">
              <p14:nvContentPartPr>
                <p14:cNvPr id="355" name="Ink 354">
                  <a:extLst>
                    <a:ext uri="{FF2B5EF4-FFF2-40B4-BE49-F238E27FC236}">
                      <a16:creationId xmlns:a16="http://schemas.microsoft.com/office/drawing/2014/main" id="{1A507326-163C-FD1C-D931-0C3E0FBDB8AC}"/>
                    </a:ext>
                  </a:extLst>
                </p14:cNvPr>
                <p14:cNvContentPartPr/>
                <p14:nvPr/>
              </p14:nvContentPartPr>
              <p14:xfrm>
                <a:off x="9201880" y="2598332"/>
                <a:ext cx="34560" cy="151560"/>
              </p14:xfrm>
            </p:contentPart>
          </mc:Choice>
          <mc:Fallback>
            <p:pic>
              <p:nvPicPr>
                <p:cNvPr id="355" name="Ink 354">
                  <a:extLst>
                    <a:ext uri="{FF2B5EF4-FFF2-40B4-BE49-F238E27FC236}">
                      <a16:creationId xmlns:a16="http://schemas.microsoft.com/office/drawing/2014/main" id="{1A507326-163C-FD1C-D931-0C3E0FBDB8AC}"/>
                    </a:ext>
                  </a:extLst>
                </p:cNvPr>
                <p:cNvPicPr/>
                <p:nvPr/>
              </p:nvPicPr>
              <p:blipFill>
                <a:blip r:embed="rId410"/>
                <a:stretch>
                  <a:fillRect/>
                </a:stretch>
              </p:blipFill>
              <p:spPr>
                <a:xfrm>
                  <a:off x="9193240" y="2589692"/>
                  <a:ext cx="5220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411">
              <p14:nvContentPartPr>
                <p14:cNvPr id="356" name="Ink 355">
                  <a:extLst>
                    <a:ext uri="{FF2B5EF4-FFF2-40B4-BE49-F238E27FC236}">
                      <a16:creationId xmlns:a16="http://schemas.microsoft.com/office/drawing/2014/main" id="{EED5112B-7BC7-3112-8546-78E4AE7D55CF}"/>
                    </a:ext>
                  </a:extLst>
                </p14:cNvPr>
                <p14:cNvContentPartPr/>
                <p14:nvPr/>
              </p14:nvContentPartPr>
              <p14:xfrm>
                <a:off x="9268120" y="2650532"/>
                <a:ext cx="71280" cy="91440"/>
              </p14:xfrm>
            </p:contentPart>
          </mc:Choice>
          <mc:Fallback>
            <p:pic>
              <p:nvPicPr>
                <p:cNvPr id="356" name="Ink 355">
                  <a:extLst>
                    <a:ext uri="{FF2B5EF4-FFF2-40B4-BE49-F238E27FC236}">
                      <a16:creationId xmlns:a16="http://schemas.microsoft.com/office/drawing/2014/main" id="{EED5112B-7BC7-3112-8546-78E4AE7D55CF}"/>
                    </a:ext>
                  </a:extLst>
                </p:cNvPr>
                <p:cNvPicPr/>
                <p:nvPr/>
              </p:nvPicPr>
              <p:blipFill>
                <a:blip r:embed="rId412"/>
                <a:stretch>
                  <a:fillRect/>
                </a:stretch>
              </p:blipFill>
              <p:spPr>
                <a:xfrm>
                  <a:off x="9259120" y="2641892"/>
                  <a:ext cx="8892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413">
              <p14:nvContentPartPr>
                <p14:cNvPr id="357" name="Ink 356">
                  <a:extLst>
                    <a:ext uri="{FF2B5EF4-FFF2-40B4-BE49-F238E27FC236}">
                      <a16:creationId xmlns:a16="http://schemas.microsoft.com/office/drawing/2014/main" id="{0A618A46-443D-B530-5CFA-A5467E534A87}"/>
                    </a:ext>
                  </a:extLst>
                </p14:cNvPr>
                <p14:cNvContentPartPr/>
                <p14:nvPr/>
              </p14:nvContentPartPr>
              <p14:xfrm>
                <a:off x="9380080" y="2649452"/>
                <a:ext cx="71640" cy="92520"/>
              </p14:xfrm>
            </p:contentPart>
          </mc:Choice>
          <mc:Fallback>
            <p:pic>
              <p:nvPicPr>
                <p:cNvPr id="357" name="Ink 356">
                  <a:extLst>
                    <a:ext uri="{FF2B5EF4-FFF2-40B4-BE49-F238E27FC236}">
                      <a16:creationId xmlns:a16="http://schemas.microsoft.com/office/drawing/2014/main" id="{0A618A46-443D-B530-5CFA-A5467E534A87}"/>
                    </a:ext>
                  </a:extLst>
                </p:cNvPr>
                <p:cNvPicPr/>
                <p:nvPr/>
              </p:nvPicPr>
              <p:blipFill>
                <a:blip r:embed="rId414"/>
                <a:stretch>
                  <a:fillRect/>
                </a:stretch>
              </p:blipFill>
              <p:spPr>
                <a:xfrm>
                  <a:off x="9371440" y="2640452"/>
                  <a:ext cx="8928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415">
              <p14:nvContentPartPr>
                <p14:cNvPr id="358" name="Ink 357">
                  <a:extLst>
                    <a:ext uri="{FF2B5EF4-FFF2-40B4-BE49-F238E27FC236}">
                      <a16:creationId xmlns:a16="http://schemas.microsoft.com/office/drawing/2014/main" id="{69421EAF-FC80-0E90-83D0-AD267B359571}"/>
                    </a:ext>
                  </a:extLst>
                </p14:cNvPr>
                <p14:cNvContentPartPr/>
                <p14:nvPr/>
              </p14:nvContentPartPr>
              <p14:xfrm>
                <a:off x="9500320" y="2636132"/>
                <a:ext cx="17280" cy="107640"/>
              </p14:xfrm>
            </p:contentPart>
          </mc:Choice>
          <mc:Fallback>
            <p:pic>
              <p:nvPicPr>
                <p:cNvPr id="358" name="Ink 357">
                  <a:extLst>
                    <a:ext uri="{FF2B5EF4-FFF2-40B4-BE49-F238E27FC236}">
                      <a16:creationId xmlns:a16="http://schemas.microsoft.com/office/drawing/2014/main" id="{69421EAF-FC80-0E90-83D0-AD267B359571}"/>
                    </a:ext>
                  </a:extLst>
                </p:cNvPr>
                <p:cNvPicPr/>
                <p:nvPr/>
              </p:nvPicPr>
              <p:blipFill>
                <a:blip r:embed="rId416"/>
                <a:stretch>
                  <a:fillRect/>
                </a:stretch>
              </p:blipFill>
              <p:spPr>
                <a:xfrm>
                  <a:off x="9491680" y="2627492"/>
                  <a:ext cx="3492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417">
              <p14:nvContentPartPr>
                <p14:cNvPr id="359" name="Ink 358">
                  <a:extLst>
                    <a:ext uri="{FF2B5EF4-FFF2-40B4-BE49-F238E27FC236}">
                      <a16:creationId xmlns:a16="http://schemas.microsoft.com/office/drawing/2014/main" id="{2AB3B78C-5F97-8C5B-53C8-1E9319F0008C}"/>
                    </a:ext>
                  </a:extLst>
                </p14:cNvPr>
                <p14:cNvContentPartPr/>
                <p14:nvPr/>
              </p14:nvContentPartPr>
              <p14:xfrm>
                <a:off x="9827920" y="2587172"/>
                <a:ext cx="26640" cy="180720"/>
              </p14:xfrm>
            </p:contentPart>
          </mc:Choice>
          <mc:Fallback>
            <p:pic>
              <p:nvPicPr>
                <p:cNvPr id="359" name="Ink 358">
                  <a:extLst>
                    <a:ext uri="{FF2B5EF4-FFF2-40B4-BE49-F238E27FC236}">
                      <a16:creationId xmlns:a16="http://schemas.microsoft.com/office/drawing/2014/main" id="{2AB3B78C-5F97-8C5B-53C8-1E9319F0008C}"/>
                    </a:ext>
                  </a:extLst>
                </p:cNvPr>
                <p:cNvPicPr/>
                <p:nvPr/>
              </p:nvPicPr>
              <p:blipFill>
                <a:blip r:embed="rId418"/>
                <a:stretch>
                  <a:fillRect/>
                </a:stretch>
              </p:blipFill>
              <p:spPr>
                <a:xfrm>
                  <a:off x="9819280" y="2578532"/>
                  <a:ext cx="4428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419">
              <p14:nvContentPartPr>
                <p14:cNvPr id="360" name="Ink 359">
                  <a:extLst>
                    <a:ext uri="{FF2B5EF4-FFF2-40B4-BE49-F238E27FC236}">
                      <a16:creationId xmlns:a16="http://schemas.microsoft.com/office/drawing/2014/main" id="{60E6EEF1-FABF-7B09-8916-18CAF875DBFA}"/>
                    </a:ext>
                  </a:extLst>
                </p14:cNvPr>
                <p14:cNvContentPartPr/>
                <p14:nvPr/>
              </p14:nvContentPartPr>
              <p14:xfrm>
                <a:off x="9854200" y="2573132"/>
                <a:ext cx="112320" cy="170640"/>
              </p14:xfrm>
            </p:contentPart>
          </mc:Choice>
          <mc:Fallback>
            <p:pic>
              <p:nvPicPr>
                <p:cNvPr id="360" name="Ink 359">
                  <a:extLst>
                    <a:ext uri="{FF2B5EF4-FFF2-40B4-BE49-F238E27FC236}">
                      <a16:creationId xmlns:a16="http://schemas.microsoft.com/office/drawing/2014/main" id="{60E6EEF1-FABF-7B09-8916-18CAF875DBFA}"/>
                    </a:ext>
                  </a:extLst>
                </p:cNvPr>
                <p:cNvPicPr/>
                <p:nvPr/>
              </p:nvPicPr>
              <p:blipFill>
                <a:blip r:embed="rId420"/>
                <a:stretch>
                  <a:fillRect/>
                </a:stretch>
              </p:blipFill>
              <p:spPr>
                <a:xfrm>
                  <a:off x="9845560" y="2564492"/>
                  <a:ext cx="12996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421">
              <p14:nvContentPartPr>
                <p14:cNvPr id="361" name="Ink 360">
                  <a:extLst>
                    <a:ext uri="{FF2B5EF4-FFF2-40B4-BE49-F238E27FC236}">
                      <a16:creationId xmlns:a16="http://schemas.microsoft.com/office/drawing/2014/main" id="{4A921F58-556A-8420-21C9-80ECD4A5360A}"/>
                    </a:ext>
                  </a:extLst>
                </p14:cNvPr>
                <p14:cNvContentPartPr/>
                <p14:nvPr/>
              </p14:nvContentPartPr>
              <p14:xfrm>
                <a:off x="9868600" y="2659892"/>
                <a:ext cx="80640" cy="11520"/>
              </p14:xfrm>
            </p:contentPart>
          </mc:Choice>
          <mc:Fallback>
            <p:pic>
              <p:nvPicPr>
                <p:cNvPr id="361" name="Ink 360">
                  <a:extLst>
                    <a:ext uri="{FF2B5EF4-FFF2-40B4-BE49-F238E27FC236}">
                      <a16:creationId xmlns:a16="http://schemas.microsoft.com/office/drawing/2014/main" id="{4A921F58-556A-8420-21C9-80ECD4A5360A}"/>
                    </a:ext>
                  </a:extLst>
                </p:cNvPr>
                <p:cNvPicPr/>
                <p:nvPr/>
              </p:nvPicPr>
              <p:blipFill>
                <a:blip r:embed="rId422"/>
                <a:stretch>
                  <a:fillRect/>
                </a:stretch>
              </p:blipFill>
              <p:spPr>
                <a:xfrm>
                  <a:off x="9859600" y="2650892"/>
                  <a:ext cx="9828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423">
              <p14:nvContentPartPr>
                <p14:cNvPr id="362" name="Ink 361">
                  <a:extLst>
                    <a:ext uri="{FF2B5EF4-FFF2-40B4-BE49-F238E27FC236}">
                      <a16:creationId xmlns:a16="http://schemas.microsoft.com/office/drawing/2014/main" id="{D6F99487-2153-996F-FD38-E3727C1E11EC}"/>
                    </a:ext>
                  </a:extLst>
                </p14:cNvPr>
                <p14:cNvContentPartPr/>
                <p14:nvPr/>
              </p14:nvContentPartPr>
              <p14:xfrm>
                <a:off x="10043560" y="2599052"/>
                <a:ext cx="8640" cy="136080"/>
              </p14:xfrm>
            </p:contentPart>
          </mc:Choice>
          <mc:Fallback>
            <p:pic>
              <p:nvPicPr>
                <p:cNvPr id="362" name="Ink 361">
                  <a:extLst>
                    <a:ext uri="{FF2B5EF4-FFF2-40B4-BE49-F238E27FC236}">
                      <a16:creationId xmlns:a16="http://schemas.microsoft.com/office/drawing/2014/main" id="{D6F99487-2153-996F-FD38-E3727C1E11EC}"/>
                    </a:ext>
                  </a:extLst>
                </p:cNvPr>
                <p:cNvPicPr/>
                <p:nvPr/>
              </p:nvPicPr>
              <p:blipFill>
                <a:blip r:embed="rId424"/>
                <a:stretch>
                  <a:fillRect/>
                </a:stretch>
              </p:blipFill>
              <p:spPr>
                <a:xfrm>
                  <a:off x="10034560" y="2590052"/>
                  <a:ext cx="2628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425">
              <p14:nvContentPartPr>
                <p14:cNvPr id="363" name="Ink 362">
                  <a:extLst>
                    <a:ext uri="{FF2B5EF4-FFF2-40B4-BE49-F238E27FC236}">
                      <a16:creationId xmlns:a16="http://schemas.microsoft.com/office/drawing/2014/main" id="{31506A1A-F50A-71E6-B16D-D1DBC5F36ECB}"/>
                    </a:ext>
                  </a:extLst>
                </p14:cNvPr>
                <p14:cNvContentPartPr/>
                <p14:nvPr/>
              </p14:nvContentPartPr>
              <p14:xfrm>
                <a:off x="10039600" y="2524172"/>
                <a:ext cx="149760" cy="233640"/>
              </p14:xfrm>
            </p:contentPart>
          </mc:Choice>
          <mc:Fallback>
            <p:pic>
              <p:nvPicPr>
                <p:cNvPr id="363" name="Ink 362">
                  <a:extLst>
                    <a:ext uri="{FF2B5EF4-FFF2-40B4-BE49-F238E27FC236}">
                      <a16:creationId xmlns:a16="http://schemas.microsoft.com/office/drawing/2014/main" id="{31506A1A-F50A-71E6-B16D-D1DBC5F36ECB}"/>
                    </a:ext>
                  </a:extLst>
                </p:cNvPr>
                <p:cNvPicPr/>
                <p:nvPr/>
              </p:nvPicPr>
              <p:blipFill>
                <a:blip r:embed="rId426"/>
                <a:stretch>
                  <a:fillRect/>
                </a:stretch>
              </p:blipFill>
              <p:spPr>
                <a:xfrm>
                  <a:off x="10030960" y="2515172"/>
                  <a:ext cx="16740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427">
              <p14:nvContentPartPr>
                <p14:cNvPr id="364" name="Ink 363">
                  <a:extLst>
                    <a:ext uri="{FF2B5EF4-FFF2-40B4-BE49-F238E27FC236}">
                      <a16:creationId xmlns:a16="http://schemas.microsoft.com/office/drawing/2014/main" id="{63F9D3C8-42CE-8B14-AC45-1CA1C324CF07}"/>
                    </a:ext>
                  </a:extLst>
                </p14:cNvPr>
                <p14:cNvContentPartPr/>
                <p14:nvPr/>
              </p14:nvContentPartPr>
              <p14:xfrm>
                <a:off x="10485280" y="2519492"/>
                <a:ext cx="144000" cy="246960"/>
              </p14:xfrm>
            </p:contentPart>
          </mc:Choice>
          <mc:Fallback>
            <p:pic>
              <p:nvPicPr>
                <p:cNvPr id="364" name="Ink 363">
                  <a:extLst>
                    <a:ext uri="{FF2B5EF4-FFF2-40B4-BE49-F238E27FC236}">
                      <a16:creationId xmlns:a16="http://schemas.microsoft.com/office/drawing/2014/main" id="{63F9D3C8-42CE-8B14-AC45-1CA1C324CF07}"/>
                    </a:ext>
                  </a:extLst>
                </p:cNvPr>
                <p:cNvPicPr/>
                <p:nvPr/>
              </p:nvPicPr>
              <p:blipFill>
                <a:blip r:embed="rId428"/>
                <a:stretch>
                  <a:fillRect/>
                </a:stretch>
              </p:blipFill>
              <p:spPr>
                <a:xfrm>
                  <a:off x="10476640" y="2510492"/>
                  <a:ext cx="161640" cy="264600"/>
                </a:xfrm>
                <a:prstGeom prst="rect">
                  <a:avLst/>
                </a:prstGeom>
              </p:spPr>
            </p:pic>
          </mc:Fallback>
        </mc:AlternateContent>
        <mc:AlternateContent xmlns:mc="http://schemas.openxmlformats.org/markup-compatibility/2006">
          <mc:Choice xmlns:p14="http://schemas.microsoft.com/office/powerpoint/2010/main" Requires="p14">
            <p:contentPart p14:bwMode="auto" r:id="rId429">
              <p14:nvContentPartPr>
                <p14:cNvPr id="365" name="Ink 364">
                  <a:extLst>
                    <a:ext uri="{FF2B5EF4-FFF2-40B4-BE49-F238E27FC236}">
                      <a16:creationId xmlns:a16="http://schemas.microsoft.com/office/drawing/2014/main" id="{C587C379-F624-E571-040A-23DE82655606}"/>
                    </a:ext>
                  </a:extLst>
                </p14:cNvPr>
                <p14:cNvContentPartPr/>
                <p14:nvPr/>
              </p14:nvContentPartPr>
              <p14:xfrm>
                <a:off x="10709200" y="2619572"/>
                <a:ext cx="93600" cy="112680"/>
              </p14:xfrm>
            </p:contentPart>
          </mc:Choice>
          <mc:Fallback>
            <p:pic>
              <p:nvPicPr>
                <p:cNvPr id="365" name="Ink 364">
                  <a:extLst>
                    <a:ext uri="{FF2B5EF4-FFF2-40B4-BE49-F238E27FC236}">
                      <a16:creationId xmlns:a16="http://schemas.microsoft.com/office/drawing/2014/main" id="{C587C379-F624-E571-040A-23DE82655606}"/>
                    </a:ext>
                  </a:extLst>
                </p:cNvPr>
                <p:cNvPicPr/>
                <p:nvPr/>
              </p:nvPicPr>
              <p:blipFill>
                <a:blip r:embed="rId430"/>
                <a:stretch>
                  <a:fillRect/>
                </a:stretch>
              </p:blipFill>
              <p:spPr>
                <a:xfrm>
                  <a:off x="10700200" y="2610572"/>
                  <a:ext cx="11124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431">
              <p14:nvContentPartPr>
                <p14:cNvPr id="366" name="Ink 365">
                  <a:extLst>
                    <a:ext uri="{FF2B5EF4-FFF2-40B4-BE49-F238E27FC236}">
                      <a16:creationId xmlns:a16="http://schemas.microsoft.com/office/drawing/2014/main" id="{DDE205BA-881C-6EFF-F391-BC5E25C7463A}"/>
                    </a:ext>
                  </a:extLst>
                </p14:cNvPr>
                <p14:cNvContentPartPr/>
                <p14:nvPr/>
              </p14:nvContentPartPr>
              <p14:xfrm>
                <a:off x="10873000" y="2624252"/>
                <a:ext cx="78840" cy="126720"/>
              </p14:xfrm>
            </p:contentPart>
          </mc:Choice>
          <mc:Fallback>
            <p:pic>
              <p:nvPicPr>
                <p:cNvPr id="366" name="Ink 365">
                  <a:extLst>
                    <a:ext uri="{FF2B5EF4-FFF2-40B4-BE49-F238E27FC236}">
                      <a16:creationId xmlns:a16="http://schemas.microsoft.com/office/drawing/2014/main" id="{DDE205BA-881C-6EFF-F391-BC5E25C7463A}"/>
                    </a:ext>
                  </a:extLst>
                </p:cNvPr>
                <p:cNvPicPr/>
                <p:nvPr/>
              </p:nvPicPr>
              <p:blipFill>
                <a:blip r:embed="rId432"/>
                <a:stretch>
                  <a:fillRect/>
                </a:stretch>
              </p:blipFill>
              <p:spPr>
                <a:xfrm>
                  <a:off x="10864360" y="2615612"/>
                  <a:ext cx="9648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433">
              <p14:nvContentPartPr>
                <p14:cNvPr id="367" name="Ink 366">
                  <a:extLst>
                    <a:ext uri="{FF2B5EF4-FFF2-40B4-BE49-F238E27FC236}">
                      <a16:creationId xmlns:a16="http://schemas.microsoft.com/office/drawing/2014/main" id="{EC34E7C1-0700-9268-10FC-C699464AC97E}"/>
                    </a:ext>
                  </a:extLst>
                </p14:cNvPr>
                <p14:cNvContentPartPr/>
                <p14:nvPr/>
              </p14:nvContentPartPr>
              <p14:xfrm>
                <a:off x="10990720" y="2626052"/>
                <a:ext cx="86040" cy="105120"/>
              </p14:xfrm>
            </p:contentPart>
          </mc:Choice>
          <mc:Fallback>
            <p:pic>
              <p:nvPicPr>
                <p:cNvPr id="367" name="Ink 366">
                  <a:extLst>
                    <a:ext uri="{FF2B5EF4-FFF2-40B4-BE49-F238E27FC236}">
                      <a16:creationId xmlns:a16="http://schemas.microsoft.com/office/drawing/2014/main" id="{EC34E7C1-0700-9268-10FC-C699464AC97E}"/>
                    </a:ext>
                  </a:extLst>
                </p:cNvPr>
                <p:cNvPicPr/>
                <p:nvPr/>
              </p:nvPicPr>
              <p:blipFill>
                <a:blip r:embed="rId434"/>
                <a:stretch>
                  <a:fillRect/>
                </a:stretch>
              </p:blipFill>
              <p:spPr>
                <a:xfrm>
                  <a:off x="10982080" y="2617052"/>
                  <a:ext cx="10368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435">
              <p14:nvContentPartPr>
                <p14:cNvPr id="368" name="Ink 367">
                  <a:extLst>
                    <a:ext uri="{FF2B5EF4-FFF2-40B4-BE49-F238E27FC236}">
                      <a16:creationId xmlns:a16="http://schemas.microsoft.com/office/drawing/2014/main" id="{851ADECF-18DF-EC28-1899-56C12C827779}"/>
                    </a:ext>
                  </a:extLst>
                </p14:cNvPr>
                <p14:cNvContentPartPr/>
                <p14:nvPr/>
              </p14:nvContentPartPr>
              <p14:xfrm>
                <a:off x="11333440" y="2581772"/>
                <a:ext cx="121320" cy="150840"/>
              </p14:xfrm>
            </p:contentPart>
          </mc:Choice>
          <mc:Fallback>
            <p:pic>
              <p:nvPicPr>
                <p:cNvPr id="368" name="Ink 367">
                  <a:extLst>
                    <a:ext uri="{FF2B5EF4-FFF2-40B4-BE49-F238E27FC236}">
                      <a16:creationId xmlns:a16="http://schemas.microsoft.com/office/drawing/2014/main" id="{851ADECF-18DF-EC28-1899-56C12C827779}"/>
                    </a:ext>
                  </a:extLst>
                </p:cNvPr>
                <p:cNvPicPr/>
                <p:nvPr/>
              </p:nvPicPr>
              <p:blipFill>
                <a:blip r:embed="rId436"/>
                <a:stretch>
                  <a:fillRect/>
                </a:stretch>
              </p:blipFill>
              <p:spPr>
                <a:xfrm>
                  <a:off x="11324440" y="2572772"/>
                  <a:ext cx="13896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437">
              <p14:nvContentPartPr>
                <p14:cNvPr id="369" name="Ink 368">
                  <a:extLst>
                    <a:ext uri="{FF2B5EF4-FFF2-40B4-BE49-F238E27FC236}">
                      <a16:creationId xmlns:a16="http://schemas.microsoft.com/office/drawing/2014/main" id="{4EC61C41-0EE3-BB82-0749-CF424E7E58DF}"/>
                    </a:ext>
                  </a:extLst>
                </p14:cNvPr>
                <p14:cNvContentPartPr/>
                <p14:nvPr/>
              </p14:nvContentPartPr>
              <p14:xfrm>
                <a:off x="11521360" y="2585012"/>
                <a:ext cx="62280" cy="151560"/>
              </p14:xfrm>
            </p:contentPart>
          </mc:Choice>
          <mc:Fallback>
            <p:pic>
              <p:nvPicPr>
                <p:cNvPr id="369" name="Ink 368">
                  <a:extLst>
                    <a:ext uri="{FF2B5EF4-FFF2-40B4-BE49-F238E27FC236}">
                      <a16:creationId xmlns:a16="http://schemas.microsoft.com/office/drawing/2014/main" id="{4EC61C41-0EE3-BB82-0749-CF424E7E58DF}"/>
                    </a:ext>
                  </a:extLst>
                </p:cNvPr>
                <p:cNvPicPr/>
                <p:nvPr/>
              </p:nvPicPr>
              <p:blipFill>
                <a:blip r:embed="rId438"/>
                <a:stretch>
                  <a:fillRect/>
                </a:stretch>
              </p:blipFill>
              <p:spPr>
                <a:xfrm>
                  <a:off x="11512360" y="2576372"/>
                  <a:ext cx="7992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439">
              <p14:nvContentPartPr>
                <p14:cNvPr id="370" name="Ink 369">
                  <a:extLst>
                    <a:ext uri="{FF2B5EF4-FFF2-40B4-BE49-F238E27FC236}">
                      <a16:creationId xmlns:a16="http://schemas.microsoft.com/office/drawing/2014/main" id="{9612B657-A46F-8E79-AC4A-FAD831E7F26D}"/>
                    </a:ext>
                  </a:extLst>
                </p14:cNvPr>
                <p14:cNvContentPartPr/>
                <p14:nvPr/>
              </p14:nvContentPartPr>
              <p14:xfrm>
                <a:off x="11670040" y="2616332"/>
                <a:ext cx="27000" cy="137520"/>
              </p14:xfrm>
            </p:contentPart>
          </mc:Choice>
          <mc:Fallback>
            <p:pic>
              <p:nvPicPr>
                <p:cNvPr id="370" name="Ink 369">
                  <a:extLst>
                    <a:ext uri="{FF2B5EF4-FFF2-40B4-BE49-F238E27FC236}">
                      <a16:creationId xmlns:a16="http://schemas.microsoft.com/office/drawing/2014/main" id="{9612B657-A46F-8E79-AC4A-FAD831E7F26D}"/>
                    </a:ext>
                  </a:extLst>
                </p:cNvPr>
                <p:cNvPicPr/>
                <p:nvPr/>
              </p:nvPicPr>
              <p:blipFill>
                <a:blip r:embed="rId440"/>
                <a:stretch>
                  <a:fillRect/>
                </a:stretch>
              </p:blipFill>
              <p:spPr>
                <a:xfrm>
                  <a:off x="11661040" y="2607692"/>
                  <a:ext cx="4464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441">
              <p14:nvContentPartPr>
                <p14:cNvPr id="371" name="Ink 370">
                  <a:extLst>
                    <a:ext uri="{FF2B5EF4-FFF2-40B4-BE49-F238E27FC236}">
                      <a16:creationId xmlns:a16="http://schemas.microsoft.com/office/drawing/2014/main" id="{EE11F61F-7D9A-DAE3-81BE-C2A58B6C62EB}"/>
                    </a:ext>
                  </a:extLst>
                </p14:cNvPr>
                <p14:cNvContentPartPr/>
                <p14:nvPr/>
              </p14:nvContentPartPr>
              <p14:xfrm>
                <a:off x="11683000" y="2561972"/>
                <a:ext cx="138240" cy="216720"/>
              </p14:xfrm>
            </p:contentPart>
          </mc:Choice>
          <mc:Fallback>
            <p:pic>
              <p:nvPicPr>
                <p:cNvPr id="371" name="Ink 370">
                  <a:extLst>
                    <a:ext uri="{FF2B5EF4-FFF2-40B4-BE49-F238E27FC236}">
                      <a16:creationId xmlns:a16="http://schemas.microsoft.com/office/drawing/2014/main" id="{EE11F61F-7D9A-DAE3-81BE-C2A58B6C62EB}"/>
                    </a:ext>
                  </a:extLst>
                </p:cNvPr>
                <p:cNvPicPr/>
                <p:nvPr/>
              </p:nvPicPr>
              <p:blipFill>
                <a:blip r:embed="rId442"/>
                <a:stretch>
                  <a:fillRect/>
                </a:stretch>
              </p:blipFill>
              <p:spPr>
                <a:xfrm>
                  <a:off x="11674360" y="2552972"/>
                  <a:ext cx="155880" cy="234360"/>
                </a:xfrm>
                <a:prstGeom prst="rect">
                  <a:avLst/>
                </a:prstGeom>
              </p:spPr>
            </p:pic>
          </mc:Fallback>
        </mc:AlternateContent>
        <mc:AlternateContent xmlns:mc="http://schemas.openxmlformats.org/markup-compatibility/2006">
          <mc:Choice xmlns:p14="http://schemas.microsoft.com/office/powerpoint/2010/main" Requires="p14">
            <p:contentPart p14:bwMode="auto" r:id="rId443">
              <p14:nvContentPartPr>
                <p14:cNvPr id="396" name="Ink 395">
                  <a:extLst>
                    <a:ext uri="{FF2B5EF4-FFF2-40B4-BE49-F238E27FC236}">
                      <a16:creationId xmlns:a16="http://schemas.microsoft.com/office/drawing/2014/main" id="{7E9BF3E8-D2B8-F5F8-036E-8A5E29324AF2}"/>
                    </a:ext>
                  </a:extLst>
                </p14:cNvPr>
                <p14:cNvContentPartPr/>
                <p14:nvPr/>
              </p14:nvContentPartPr>
              <p14:xfrm>
                <a:off x="8775640" y="2249492"/>
                <a:ext cx="72360" cy="13680"/>
              </p14:xfrm>
            </p:contentPart>
          </mc:Choice>
          <mc:Fallback>
            <p:pic>
              <p:nvPicPr>
                <p:cNvPr id="396" name="Ink 395">
                  <a:extLst>
                    <a:ext uri="{FF2B5EF4-FFF2-40B4-BE49-F238E27FC236}">
                      <a16:creationId xmlns:a16="http://schemas.microsoft.com/office/drawing/2014/main" id="{7E9BF3E8-D2B8-F5F8-036E-8A5E29324AF2}"/>
                    </a:ext>
                  </a:extLst>
                </p:cNvPr>
                <p:cNvPicPr/>
                <p:nvPr/>
              </p:nvPicPr>
              <p:blipFill>
                <a:blip r:embed="rId444"/>
                <a:stretch>
                  <a:fillRect/>
                </a:stretch>
              </p:blipFill>
              <p:spPr>
                <a:xfrm>
                  <a:off x="8766640" y="2240492"/>
                  <a:ext cx="9000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445">
              <p14:nvContentPartPr>
                <p14:cNvPr id="397" name="Ink 396">
                  <a:extLst>
                    <a:ext uri="{FF2B5EF4-FFF2-40B4-BE49-F238E27FC236}">
                      <a16:creationId xmlns:a16="http://schemas.microsoft.com/office/drawing/2014/main" id="{CD7FD4E1-66F7-B18C-9A15-C39A8A05AE4C}"/>
                    </a:ext>
                  </a:extLst>
                </p14:cNvPr>
                <p14:cNvContentPartPr/>
                <p14:nvPr/>
              </p14:nvContentPartPr>
              <p14:xfrm>
                <a:off x="8841160" y="2204852"/>
                <a:ext cx="57600" cy="111240"/>
              </p14:xfrm>
            </p:contentPart>
          </mc:Choice>
          <mc:Fallback>
            <p:pic>
              <p:nvPicPr>
                <p:cNvPr id="397" name="Ink 396">
                  <a:extLst>
                    <a:ext uri="{FF2B5EF4-FFF2-40B4-BE49-F238E27FC236}">
                      <a16:creationId xmlns:a16="http://schemas.microsoft.com/office/drawing/2014/main" id="{CD7FD4E1-66F7-B18C-9A15-C39A8A05AE4C}"/>
                    </a:ext>
                  </a:extLst>
                </p:cNvPr>
                <p:cNvPicPr/>
                <p:nvPr/>
              </p:nvPicPr>
              <p:blipFill>
                <a:blip r:embed="rId446"/>
                <a:stretch>
                  <a:fillRect/>
                </a:stretch>
              </p:blipFill>
              <p:spPr>
                <a:xfrm>
                  <a:off x="8832160" y="2196212"/>
                  <a:ext cx="7524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447">
              <p14:nvContentPartPr>
                <p14:cNvPr id="399" name="Ink 398">
                  <a:extLst>
                    <a:ext uri="{FF2B5EF4-FFF2-40B4-BE49-F238E27FC236}">
                      <a16:creationId xmlns:a16="http://schemas.microsoft.com/office/drawing/2014/main" id="{B2F94C6D-3090-906F-6643-54DB497AF7D0}"/>
                    </a:ext>
                  </a:extLst>
                </p14:cNvPr>
                <p14:cNvContentPartPr/>
                <p14:nvPr/>
              </p14:nvContentPartPr>
              <p14:xfrm>
                <a:off x="8972920" y="2657732"/>
                <a:ext cx="151200" cy="13320"/>
              </p14:xfrm>
            </p:contentPart>
          </mc:Choice>
          <mc:Fallback>
            <p:pic>
              <p:nvPicPr>
                <p:cNvPr id="399" name="Ink 398">
                  <a:extLst>
                    <a:ext uri="{FF2B5EF4-FFF2-40B4-BE49-F238E27FC236}">
                      <a16:creationId xmlns:a16="http://schemas.microsoft.com/office/drawing/2014/main" id="{B2F94C6D-3090-906F-6643-54DB497AF7D0}"/>
                    </a:ext>
                  </a:extLst>
                </p:cNvPr>
                <p:cNvPicPr/>
                <p:nvPr/>
              </p:nvPicPr>
              <p:blipFill>
                <a:blip r:embed="rId448"/>
                <a:stretch>
                  <a:fillRect/>
                </a:stretch>
              </p:blipFill>
              <p:spPr>
                <a:xfrm>
                  <a:off x="8963920" y="2649092"/>
                  <a:ext cx="16884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449">
              <p14:nvContentPartPr>
                <p14:cNvPr id="400" name="Ink 399">
                  <a:extLst>
                    <a:ext uri="{FF2B5EF4-FFF2-40B4-BE49-F238E27FC236}">
                      <a16:creationId xmlns:a16="http://schemas.microsoft.com/office/drawing/2014/main" id="{0E1F804E-50AB-5EFB-30C9-1F0E5703DF63}"/>
                    </a:ext>
                  </a:extLst>
                </p14:cNvPr>
                <p14:cNvContentPartPr/>
                <p14:nvPr/>
              </p14:nvContentPartPr>
              <p14:xfrm>
                <a:off x="9102880" y="2625332"/>
                <a:ext cx="46800" cy="78480"/>
              </p14:xfrm>
            </p:contentPart>
          </mc:Choice>
          <mc:Fallback>
            <p:pic>
              <p:nvPicPr>
                <p:cNvPr id="400" name="Ink 399">
                  <a:extLst>
                    <a:ext uri="{FF2B5EF4-FFF2-40B4-BE49-F238E27FC236}">
                      <a16:creationId xmlns:a16="http://schemas.microsoft.com/office/drawing/2014/main" id="{0E1F804E-50AB-5EFB-30C9-1F0E5703DF63}"/>
                    </a:ext>
                  </a:extLst>
                </p:cNvPr>
                <p:cNvPicPr/>
                <p:nvPr/>
              </p:nvPicPr>
              <p:blipFill>
                <a:blip r:embed="rId450"/>
                <a:stretch>
                  <a:fillRect/>
                </a:stretch>
              </p:blipFill>
              <p:spPr>
                <a:xfrm>
                  <a:off x="9094240" y="2616332"/>
                  <a:ext cx="64440" cy="96120"/>
                </a:xfrm>
                <a:prstGeom prst="rect">
                  <a:avLst/>
                </a:prstGeom>
              </p:spPr>
            </p:pic>
          </mc:Fallback>
        </mc:AlternateContent>
        <mc:AlternateContent xmlns:mc="http://schemas.openxmlformats.org/markup-compatibility/2006">
          <mc:Choice xmlns:p14="http://schemas.microsoft.com/office/powerpoint/2010/main" Requires="p14">
            <p:contentPart p14:bwMode="auto" r:id="rId451">
              <p14:nvContentPartPr>
                <p14:cNvPr id="402" name="Ink 401">
                  <a:extLst>
                    <a:ext uri="{FF2B5EF4-FFF2-40B4-BE49-F238E27FC236}">
                      <a16:creationId xmlns:a16="http://schemas.microsoft.com/office/drawing/2014/main" id="{B76091AA-DC2A-E43B-6EB2-9298CC80174F}"/>
                    </a:ext>
                  </a:extLst>
                </p14:cNvPr>
                <p14:cNvContentPartPr/>
                <p14:nvPr/>
              </p14:nvContentPartPr>
              <p14:xfrm>
                <a:off x="9755560" y="2041772"/>
                <a:ext cx="50760" cy="135360"/>
              </p14:xfrm>
            </p:contentPart>
          </mc:Choice>
          <mc:Fallback>
            <p:pic>
              <p:nvPicPr>
                <p:cNvPr id="402" name="Ink 401">
                  <a:extLst>
                    <a:ext uri="{FF2B5EF4-FFF2-40B4-BE49-F238E27FC236}">
                      <a16:creationId xmlns:a16="http://schemas.microsoft.com/office/drawing/2014/main" id="{B76091AA-DC2A-E43B-6EB2-9298CC80174F}"/>
                    </a:ext>
                  </a:extLst>
                </p:cNvPr>
                <p:cNvPicPr/>
                <p:nvPr/>
              </p:nvPicPr>
              <p:blipFill>
                <a:blip r:embed="rId452"/>
                <a:stretch>
                  <a:fillRect/>
                </a:stretch>
              </p:blipFill>
              <p:spPr>
                <a:xfrm>
                  <a:off x="9746920" y="2033132"/>
                  <a:ext cx="6840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453">
              <p14:nvContentPartPr>
                <p14:cNvPr id="403" name="Ink 402">
                  <a:extLst>
                    <a:ext uri="{FF2B5EF4-FFF2-40B4-BE49-F238E27FC236}">
                      <a16:creationId xmlns:a16="http://schemas.microsoft.com/office/drawing/2014/main" id="{9EE89DC0-C5A9-1F23-64CD-74AD71B7BDD9}"/>
                    </a:ext>
                  </a:extLst>
                </p14:cNvPr>
                <p14:cNvContentPartPr/>
                <p14:nvPr/>
              </p14:nvContentPartPr>
              <p14:xfrm>
                <a:off x="9745480" y="2154092"/>
                <a:ext cx="127080" cy="37080"/>
              </p14:xfrm>
            </p:contentPart>
          </mc:Choice>
          <mc:Fallback>
            <p:pic>
              <p:nvPicPr>
                <p:cNvPr id="403" name="Ink 402">
                  <a:extLst>
                    <a:ext uri="{FF2B5EF4-FFF2-40B4-BE49-F238E27FC236}">
                      <a16:creationId xmlns:a16="http://schemas.microsoft.com/office/drawing/2014/main" id="{9EE89DC0-C5A9-1F23-64CD-74AD71B7BDD9}"/>
                    </a:ext>
                  </a:extLst>
                </p:cNvPr>
                <p:cNvPicPr/>
                <p:nvPr/>
              </p:nvPicPr>
              <p:blipFill>
                <a:blip r:embed="rId454"/>
                <a:stretch>
                  <a:fillRect/>
                </a:stretch>
              </p:blipFill>
              <p:spPr>
                <a:xfrm>
                  <a:off x="9736840" y="2145092"/>
                  <a:ext cx="14472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455">
              <p14:nvContentPartPr>
                <p14:cNvPr id="404" name="Ink 403">
                  <a:extLst>
                    <a:ext uri="{FF2B5EF4-FFF2-40B4-BE49-F238E27FC236}">
                      <a16:creationId xmlns:a16="http://schemas.microsoft.com/office/drawing/2014/main" id="{B234A752-FC40-81E7-156D-78FEE3EB8E3C}"/>
                    </a:ext>
                  </a:extLst>
                </p14:cNvPr>
                <p14:cNvContentPartPr/>
                <p14:nvPr/>
              </p14:nvContentPartPr>
              <p14:xfrm>
                <a:off x="9861760" y="2821892"/>
                <a:ext cx="19080" cy="168840"/>
              </p14:xfrm>
            </p:contentPart>
          </mc:Choice>
          <mc:Fallback>
            <p:pic>
              <p:nvPicPr>
                <p:cNvPr id="404" name="Ink 403">
                  <a:extLst>
                    <a:ext uri="{FF2B5EF4-FFF2-40B4-BE49-F238E27FC236}">
                      <a16:creationId xmlns:a16="http://schemas.microsoft.com/office/drawing/2014/main" id="{B234A752-FC40-81E7-156D-78FEE3EB8E3C}"/>
                    </a:ext>
                  </a:extLst>
                </p:cNvPr>
                <p:cNvPicPr/>
                <p:nvPr/>
              </p:nvPicPr>
              <p:blipFill>
                <a:blip r:embed="rId456"/>
                <a:stretch>
                  <a:fillRect/>
                </a:stretch>
              </p:blipFill>
              <p:spPr>
                <a:xfrm>
                  <a:off x="9853120" y="2812892"/>
                  <a:ext cx="3672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457">
              <p14:nvContentPartPr>
                <p14:cNvPr id="405" name="Ink 404">
                  <a:extLst>
                    <a:ext uri="{FF2B5EF4-FFF2-40B4-BE49-F238E27FC236}">
                      <a16:creationId xmlns:a16="http://schemas.microsoft.com/office/drawing/2014/main" id="{7AD9568E-646E-17F4-76CB-D01F0C51DB90}"/>
                    </a:ext>
                  </a:extLst>
                </p14:cNvPr>
                <p14:cNvContentPartPr/>
                <p14:nvPr/>
              </p14:nvContentPartPr>
              <p14:xfrm>
                <a:off x="9848440" y="2828012"/>
                <a:ext cx="26280" cy="24480"/>
              </p14:xfrm>
            </p:contentPart>
          </mc:Choice>
          <mc:Fallback>
            <p:pic>
              <p:nvPicPr>
                <p:cNvPr id="405" name="Ink 404">
                  <a:extLst>
                    <a:ext uri="{FF2B5EF4-FFF2-40B4-BE49-F238E27FC236}">
                      <a16:creationId xmlns:a16="http://schemas.microsoft.com/office/drawing/2014/main" id="{7AD9568E-646E-17F4-76CB-D01F0C51DB90}"/>
                    </a:ext>
                  </a:extLst>
                </p:cNvPr>
                <p:cNvPicPr/>
                <p:nvPr/>
              </p:nvPicPr>
              <p:blipFill>
                <a:blip r:embed="rId458"/>
                <a:stretch>
                  <a:fillRect/>
                </a:stretch>
              </p:blipFill>
              <p:spPr>
                <a:xfrm>
                  <a:off x="9839440" y="2819012"/>
                  <a:ext cx="4392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459">
              <p14:nvContentPartPr>
                <p14:cNvPr id="406" name="Ink 405">
                  <a:extLst>
                    <a:ext uri="{FF2B5EF4-FFF2-40B4-BE49-F238E27FC236}">
                      <a16:creationId xmlns:a16="http://schemas.microsoft.com/office/drawing/2014/main" id="{00066431-A3AD-AAE5-3F10-6DFE1EFFAAE4}"/>
                    </a:ext>
                  </a:extLst>
                </p14:cNvPr>
                <p14:cNvContentPartPr/>
                <p14:nvPr/>
              </p14:nvContentPartPr>
              <p14:xfrm>
                <a:off x="10607680" y="1939172"/>
                <a:ext cx="32400" cy="154440"/>
              </p14:xfrm>
            </p:contentPart>
          </mc:Choice>
          <mc:Fallback>
            <p:pic>
              <p:nvPicPr>
                <p:cNvPr id="406" name="Ink 405">
                  <a:extLst>
                    <a:ext uri="{FF2B5EF4-FFF2-40B4-BE49-F238E27FC236}">
                      <a16:creationId xmlns:a16="http://schemas.microsoft.com/office/drawing/2014/main" id="{00066431-A3AD-AAE5-3F10-6DFE1EFFAAE4}"/>
                    </a:ext>
                  </a:extLst>
                </p:cNvPr>
                <p:cNvPicPr/>
                <p:nvPr/>
              </p:nvPicPr>
              <p:blipFill>
                <a:blip r:embed="rId460"/>
                <a:stretch>
                  <a:fillRect/>
                </a:stretch>
              </p:blipFill>
              <p:spPr>
                <a:xfrm>
                  <a:off x="10599040" y="1930172"/>
                  <a:ext cx="5004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461">
              <p14:nvContentPartPr>
                <p14:cNvPr id="407" name="Ink 406">
                  <a:extLst>
                    <a:ext uri="{FF2B5EF4-FFF2-40B4-BE49-F238E27FC236}">
                      <a16:creationId xmlns:a16="http://schemas.microsoft.com/office/drawing/2014/main" id="{87A8A0CA-3C61-814C-9C34-D289ACE8BF39}"/>
                    </a:ext>
                  </a:extLst>
                </p14:cNvPr>
                <p14:cNvContentPartPr/>
                <p14:nvPr/>
              </p14:nvContentPartPr>
              <p14:xfrm>
                <a:off x="10592200" y="2127812"/>
                <a:ext cx="73440" cy="23400"/>
              </p14:xfrm>
            </p:contentPart>
          </mc:Choice>
          <mc:Fallback>
            <p:pic>
              <p:nvPicPr>
                <p:cNvPr id="407" name="Ink 406">
                  <a:extLst>
                    <a:ext uri="{FF2B5EF4-FFF2-40B4-BE49-F238E27FC236}">
                      <a16:creationId xmlns:a16="http://schemas.microsoft.com/office/drawing/2014/main" id="{87A8A0CA-3C61-814C-9C34-D289ACE8BF39}"/>
                    </a:ext>
                  </a:extLst>
                </p:cNvPr>
                <p:cNvPicPr/>
                <p:nvPr/>
              </p:nvPicPr>
              <p:blipFill>
                <a:blip r:embed="rId462"/>
                <a:stretch>
                  <a:fillRect/>
                </a:stretch>
              </p:blipFill>
              <p:spPr>
                <a:xfrm>
                  <a:off x="10583200" y="2118812"/>
                  <a:ext cx="9108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463">
              <p14:nvContentPartPr>
                <p14:cNvPr id="409" name="Ink 408">
                  <a:extLst>
                    <a:ext uri="{FF2B5EF4-FFF2-40B4-BE49-F238E27FC236}">
                      <a16:creationId xmlns:a16="http://schemas.microsoft.com/office/drawing/2014/main" id="{FE64F912-C618-AB45-F22C-C4071A597C47}"/>
                    </a:ext>
                  </a:extLst>
                </p14:cNvPr>
                <p14:cNvContentPartPr/>
                <p14:nvPr/>
              </p14:nvContentPartPr>
              <p14:xfrm>
                <a:off x="10750960" y="2800292"/>
                <a:ext cx="24480" cy="161640"/>
              </p14:xfrm>
            </p:contentPart>
          </mc:Choice>
          <mc:Fallback>
            <p:pic>
              <p:nvPicPr>
                <p:cNvPr id="409" name="Ink 408">
                  <a:extLst>
                    <a:ext uri="{FF2B5EF4-FFF2-40B4-BE49-F238E27FC236}">
                      <a16:creationId xmlns:a16="http://schemas.microsoft.com/office/drawing/2014/main" id="{FE64F912-C618-AB45-F22C-C4071A597C47}"/>
                    </a:ext>
                  </a:extLst>
                </p:cNvPr>
                <p:cNvPicPr/>
                <p:nvPr/>
              </p:nvPicPr>
              <p:blipFill>
                <a:blip r:embed="rId464"/>
                <a:stretch>
                  <a:fillRect/>
                </a:stretch>
              </p:blipFill>
              <p:spPr>
                <a:xfrm>
                  <a:off x="10742320" y="2791652"/>
                  <a:ext cx="4212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465">
              <p14:nvContentPartPr>
                <p14:cNvPr id="410" name="Ink 409">
                  <a:extLst>
                    <a:ext uri="{FF2B5EF4-FFF2-40B4-BE49-F238E27FC236}">
                      <a16:creationId xmlns:a16="http://schemas.microsoft.com/office/drawing/2014/main" id="{151E6FB3-B9AC-8C38-0772-4C31FE7098E6}"/>
                    </a:ext>
                  </a:extLst>
                </p14:cNvPr>
                <p14:cNvContentPartPr/>
                <p14:nvPr/>
              </p14:nvContentPartPr>
              <p14:xfrm>
                <a:off x="10705240" y="2811452"/>
                <a:ext cx="128160" cy="38520"/>
              </p14:xfrm>
            </p:contentPart>
          </mc:Choice>
          <mc:Fallback>
            <p:pic>
              <p:nvPicPr>
                <p:cNvPr id="410" name="Ink 409">
                  <a:extLst>
                    <a:ext uri="{FF2B5EF4-FFF2-40B4-BE49-F238E27FC236}">
                      <a16:creationId xmlns:a16="http://schemas.microsoft.com/office/drawing/2014/main" id="{151E6FB3-B9AC-8C38-0772-4C31FE7098E6}"/>
                    </a:ext>
                  </a:extLst>
                </p:cNvPr>
                <p:cNvPicPr/>
                <p:nvPr/>
              </p:nvPicPr>
              <p:blipFill>
                <a:blip r:embed="rId466"/>
                <a:stretch>
                  <a:fillRect/>
                </a:stretch>
              </p:blipFill>
              <p:spPr>
                <a:xfrm>
                  <a:off x="10696240" y="2802812"/>
                  <a:ext cx="145800" cy="56160"/>
                </a:xfrm>
                <a:prstGeom prst="rect">
                  <a:avLst/>
                </a:prstGeom>
              </p:spPr>
            </p:pic>
          </mc:Fallback>
        </mc:AlternateContent>
      </p:grpSp>
      <p:grpSp>
        <p:nvGrpSpPr>
          <p:cNvPr id="478" name="Group 477">
            <a:extLst>
              <a:ext uri="{FF2B5EF4-FFF2-40B4-BE49-F238E27FC236}">
                <a16:creationId xmlns:a16="http://schemas.microsoft.com/office/drawing/2014/main" id="{81F04AFB-1AC7-F6F7-77A6-F00313D4AEEA}"/>
              </a:ext>
            </a:extLst>
          </p:cNvPr>
          <p:cNvGrpSpPr/>
          <p:nvPr/>
        </p:nvGrpSpPr>
        <p:grpSpPr>
          <a:xfrm>
            <a:off x="9485920" y="5531972"/>
            <a:ext cx="675360" cy="204120"/>
            <a:chOff x="9485920" y="5531972"/>
            <a:chExt cx="675360" cy="204120"/>
          </a:xfrm>
        </p:grpSpPr>
        <mc:AlternateContent xmlns:mc="http://schemas.openxmlformats.org/markup-compatibility/2006">
          <mc:Choice xmlns:p14="http://schemas.microsoft.com/office/powerpoint/2010/main" Requires="p14">
            <p:contentPart p14:bwMode="auto" r:id="rId467">
              <p14:nvContentPartPr>
                <p14:cNvPr id="468" name="Ink 467">
                  <a:extLst>
                    <a:ext uri="{FF2B5EF4-FFF2-40B4-BE49-F238E27FC236}">
                      <a16:creationId xmlns:a16="http://schemas.microsoft.com/office/drawing/2014/main" id="{7C656080-8583-EB03-349C-72612E90E5C8}"/>
                    </a:ext>
                  </a:extLst>
                </p14:cNvPr>
                <p14:cNvContentPartPr/>
                <p14:nvPr/>
              </p14:nvContentPartPr>
              <p14:xfrm>
                <a:off x="9485920" y="5559692"/>
                <a:ext cx="9720" cy="41400"/>
              </p14:xfrm>
            </p:contentPart>
          </mc:Choice>
          <mc:Fallback>
            <p:pic>
              <p:nvPicPr>
                <p:cNvPr id="468" name="Ink 467">
                  <a:extLst>
                    <a:ext uri="{FF2B5EF4-FFF2-40B4-BE49-F238E27FC236}">
                      <a16:creationId xmlns:a16="http://schemas.microsoft.com/office/drawing/2014/main" id="{7C656080-8583-EB03-349C-72612E90E5C8}"/>
                    </a:ext>
                  </a:extLst>
                </p:cNvPr>
                <p:cNvPicPr/>
                <p:nvPr/>
              </p:nvPicPr>
              <p:blipFill>
                <a:blip r:embed="rId468"/>
                <a:stretch>
                  <a:fillRect/>
                </a:stretch>
              </p:blipFill>
              <p:spPr>
                <a:xfrm>
                  <a:off x="9477280" y="5550692"/>
                  <a:ext cx="2736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469">
              <p14:nvContentPartPr>
                <p14:cNvPr id="469" name="Ink 468">
                  <a:extLst>
                    <a:ext uri="{FF2B5EF4-FFF2-40B4-BE49-F238E27FC236}">
                      <a16:creationId xmlns:a16="http://schemas.microsoft.com/office/drawing/2014/main" id="{018429F7-AABD-EBFC-26EC-0557C2A207E1}"/>
                    </a:ext>
                  </a:extLst>
                </p14:cNvPr>
                <p14:cNvContentPartPr/>
                <p14:nvPr/>
              </p14:nvContentPartPr>
              <p14:xfrm>
                <a:off x="9551440" y="5546372"/>
                <a:ext cx="4320" cy="60120"/>
              </p14:xfrm>
            </p:contentPart>
          </mc:Choice>
          <mc:Fallback>
            <p:pic>
              <p:nvPicPr>
                <p:cNvPr id="469" name="Ink 468">
                  <a:extLst>
                    <a:ext uri="{FF2B5EF4-FFF2-40B4-BE49-F238E27FC236}">
                      <a16:creationId xmlns:a16="http://schemas.microsoft.com/office/drawing/2014/main" id="{018429F7-AABD-EBFC-26EC-0557C2A207E1}"/>
                    </a:ext>
                  </a:extLst>
                </p:cNvPr>
                <p:cNvPicPr/>
                <p:nvPr/>
              </p:nvPicPr>
              <p:blipFill>
                <a:blip r:embed="rId470"/>
                <a:stretch>
                  <a:fillRect/>
                </a:stretch>
              </p:blipFill>
              <p:spPr>
                <a:xfrm>
                  <a:off x="9542800" y="5537732"/>
                  <a:ext cx="21960" cy="77760"/>
                </a:xfrm>
                <a:prstGeom prst="rect">
                  <a:avLst/>
                </a:prstGeom>
              </p:spPr>
            </p:pic>
          </mc:Fallback>
        </mc:AlternateContent>
        <mc:AlternateContent xmlns:mc="http://schemas.openxmlformats.org/markup-compatibility/2006">
          <mc:Choice xmlns:p14="http://schemas.microsoft.com/office/powerpoint/2010/main" Requires="p14">
            <p:contentPart p14:bwMode="auto" r:id="rId471">
              <p14:nvContentPartPr>
                <p14:cNvPr id="470" name="Ink 469">
                  <a:extLst>
                    <a:ext uri="{FF2B5EF4-FFF2-40B4-BE49-F238E27FC236}">
                      <a16:creationId xmlns:a16="http://schemas.microsoft.com/office/drawing/2014/main" id="{4F79F6EE-E0D8-5C92-C16A-26E5DE310AAC}"/>
                    </a:ext>
                  </a:extLst>
                </p14:cNvPr>
                <p14:cNvContentPartPr/>
                <p14:nvPr/>
              </p14:nvContentPartPr>
              <p14:xfrm>
                <a:off x="9616960" y="5607212"/>
                <a:ext cx="103320" cy="128880"/>
              </p14:xfrm>
            </p:contentPart>
          </mc:Choice>
          <mc:Fallback>
            <p:pic>
              <p:nvPicPr>
                <p:cNvPr id="470" name="Ink 469">
                  <a:extLst>
                    <a:ext uri="{FF2B5EF4-FFF2-40B4-BE49-F238E27FC236}">
                      <a16:creationId xmlns:a16="http://schemas.microsoft.com/office/drawing/2014/main" id="{4F79F6EE-E0D8-5C92-C16A-26E5DE310AAC}"/>
                    </a:ext>
                  </a:extLst>
                </p:cNvPr>
                <p:cNvPicPr/>
                <p:nvPr/>
              </p:nvPicPr>
              <p:blipFill>
                <a:blip r:embed="rId472"/>
                <a:stretch>
                  <a:fillRect/>
                </a:stretch>
              </p:blipFill>
              <p:spPr>
                <a:xfrm>
                  <a:off x="9607960" y="5598572"/>
                  <a:ext cx="12096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473">
              <p14:nvContentPartPr>
                <p14:cNvPr id="471" name="Ink 470">
                  <a:extLst>
                    <a:ext uri="{FF2B5EF4-FFF2-40B4-BE49-F238E27FC236}">
                      <a16:creationId xmlns:a16="http://schemas.microsoft.com/office/drawing/2014/main" id="{21855F62-E037-BA72-658B-E37DF3661660}"/>
                    </a:ext>
                  </a:extLst>
                </p14:cNvPr>
                <p14:cNvContentPartPr/>
                <p14:nvPr/>
              </p14:nvContentPartPr>
              <p14:xfrm>
                <a:off x="9762040" y="5637812"/>
                <a:ext cx="60120" cy="70200"/>
              </p14:xfrm>
            </p:contentPart>
          </mc:Choice>
          <mc:Fallback>
            <p:pic>
              <p:nvPicPr>
                <p:cNvPr id="471" name="Ink 470">
                  <a:extLst>
                    <a:ext uri="{FF2B5EF4-FFF2-40B4-BE49-F238E27FC236}">
                      <a16:creationId xmlns:a16="http://schemas.microsoft.com/office/drawing/2014/main" id="{21855F62-E037-BA72-658B-E37DF3661660}"/>
                    </a:ext>
                  </a:extLst>
                </p:cNvPr>
                <p:cNvPicPr/>
                <p:nvPr/>
              </p:nvPicPr>
              <p:blipFill>
                <a:blip r:embed="rId474"/>
                <a:stretch>
                  <a:fillRect/>
                </a:stretch>
              </p:blipFill>
              <p:spPr>
                <a:xfrm>
                  <a:off x="9753040" y="5628812"/>
                  <a:ext cx="77760" cy="87840"/>
                </a:xfrm>
                <a:prstGeom prst="rect">
                  <a:avLst/>
                </a:prstGeom>
              </p:spPr>
            </p:pic>
          </mc:Fallback>
        </mc:AlternateContent>
        <mc:AlternateContent xmlns:mc="http://schemas.openxmlformats.org/markup-compatibility/2006">
          <mc:Choice xmlns:p14="http://schemas.microsoft.com/office/powerpoint/2010/main" Requires="p14">
            <p:contentPart p14:bwMode="auto" r:id="rId475">
              <p14:nvContentPartPr>
                <p14:cNvPr id="472" name="Ink 471">
                  <a:extLst>
                    <a:ext uri="{FF2B5EF4-FFF2-40B4-BE49-F238E27FC236}">
                      <a16:creationId xmlns:a16="http://schemas.microsoft.com/office/drawing/2014/main" id="{FDC859B2-DECB-3DF3-0252-4C73984224A3}"/>
                    </a:ext>
                  </a:extLst>
                </p14:cNvPr>
                <p14:cNvContentPartPr/>
                <p14:nvPr/>
              </p14:nvContentPartPr>
              <p14:xfrm>
                <a:off x="9867520" y="5632052"/>
                <a:ext cx="76680" cy="49680"/>
              </p14:xfrm>
            </p:contentPart>
          </mc:Choice>
          <mc:Fallback>
            <p:pic>
              <p:nvPicPr>
                <p:cNvPr id="472" name="Ink 471">
                  <a:extLst>
                    <a:ext uri="{FF2B5EF4-FFF2-40B4-BE49-F238E27FC236}">
                      <a16:creationId xmlns:a16="http://schemas.microsoft.com/office/drawing/2014/main" id="{FDC859B2-DECB-3DF3-0252-4C73984224A3}"/>
                    </a:ext>
                  </a:extLst>
                </p:cNvPr>
                <p:cNvPicPr/>
                <p:nvPr/>
              </p:nvPicPr>
              <p:blipFill>
                <a:blip r:embed="rId476"/>
                <a:stretch>
                  <a:fillRect/>
                </a:stretch>
              </p:blipFill>
              <p:spPr>
                <a:xfrm>
                  <a:off x="9858520" y="5623052"/>
                  <a:ext cx="9432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477">
              <p14:nvContentPartPr>
                <p14:cNvPr id="473" name="Ink 472">
                  <a:extLst>
                    <a:ext uri="{FF2B5EF4-FFF2-40B4-BE49-F238E27FC236}">
                      <a16:creationId xmlns:a16="http://schemas.microsoft.com/office/drawing/2014/main" id="{A1CB4BE1-D314-56F2-CB4C-EC8D9106E7A0}"/>
                    </a:ext>
                  </a:extLst>
                </p14:cNvPr>
                <p14:cNvContentPartPr/>
                <p14:nvPr/>
              </p14:nvContentPartPr>
              <p14:xfrm>
                <a:off x="9999280" y="5602892"/>
                <a:ext cx="90360" cy="105120"/>
              </p14:xfrm>
            </p:contentPart>
          </mc:Choice>
          <mc:Fallback>
            <p:pic>
              <p:nvPicPr>
                <p:cNvPr id="473" name="Ink 472">
                  <a:extLst>
                    <a:ext uri="{FF2B5EF4-FFF2-40B4-BE49-F238E27FC236}">
                      <a16:creationId xmlns:a16="http://schemas.microsoft.com/office/drawing/2014/main" id="{A1CB4BE1-D314-56F2-CB4C-EC8D9106E7A0}"/>
                    </a:ext>
                  </a:extLst>
                </p:cNvPr>
                <p:cNvPicPr/>
                <p:nvPr/>
              </p:nvPicPr>
              <p:blipFill>
                <a:blip r:embed="rId478"/>
                <a:stretch>
                  <a:fillRect/>
                </a:stretch>
              </p:blipFill>
              <p:spPr>
                <a:xfrm>
                  <a:off x="9990280" y="5594252"/>
                  <a:ext cx="10800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479">
              <p14:nvContentPartPr>
                <p14:cNvPr id="474" name="Ink 473">
                  <a:extLst>
                    <a:ext uri="{FF2B5EF4-FFF2-40B4-BE49-F238E27FC236}">
                      <a16:creationId xmlns:a16="http://schemas.microsoft.com/office/drawing/2014/main" id="{126AECAE-8DB2-82FF-1537-1AE9E1979391}"/>
                    </a:ext>
                  </a:extLst>
                </p14:cNvPr>
                <p14:cNvContentPartPr/>
                <p14:nvPr/>
              </p14:nvContentPartPr>
              <p14:xfrm>
                <a:off x="10081720" y="5531972"/>
                <a:ext cx="10440" cy="50400"/>
              </p14:xfrm>
            </p:contentPart>
          </mc:Choice>
          <mc:Fallback>
            <p:pic>
              <p:nvPicPr>
                <p:cNvPr id="474" name="Ink 473">
                  <a:extLst>
                    <a:ext uri="{FF2B5EF4-FFF2-40B4-BE49-F238E27FC236}">
                      <a16:creationId xmlns:a16="http://schemas.microsoft.com/office/drawing/2014/main" id="{126AECAE-8DB2-82FF-1537-1AE9E1979391}"/>
                    </a:ext>
                  </a:extLst>
                </p:cNvPr>
                <p:cNvPicPr/>
                <p:nvPr/>
              </p:nvPicPr>
              <p:blipFill>
                <a:blip r:embed="rId480"/>
                <a:stretch>
                  <a:fillRect/>
                </a:stretch>
              </p:blipFill>
              <p:spPr>
                <a:xfrm>
                  <a:off x="10072720" y="5523332"/>
                  <a:ext cx="2808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481">
              <p14:nvContentPartPr>
                <p14:cNvPr id="475" name="Ink 474">
                  <a:extLst>
                    <a:ext uri="{FF2B5EF4-FFF2-40B4-BE49-F238E27FC236}">
                      <a16:creationId xmlns:a16="http://schemas.microsoft.com/office/drawing/2014/main" id="{59D05C76-8F19-AFDC-BB9E-011B500B9289}"/>
                    </a:ext>
                  </a:extLst>
                </p14:cNvPr>
                <p14:cNvContentPartPr/>
                <p14:nvPr/>
              </p14:nvContentPartPr>
              <p14:xfrm>
                <a:off x="10156960" y="5531972"/>
                <a:ext cx="4320" cy="37440"/>
              </p14:xfrm>
            </p:contentPart>
          </mc:Choice>
          <mc:Fallback>
            <p:pic>
              <p:nvPicPr>
                <p:cNvPr id="475" name="Ink 474">
                  <a:extLst>
                    <a:ext uri="{FF2B5EF4-FFF2-40B4-BE49-F238E27FC236}">
                      <a16:creationId xmlns:a16="http://schemas.microsoft.com/office/drawing/2014/main" id="{59D05C76-8F19-AFDC-BB9E-011B500B9289}"/>
                    </a:ext>
                  </a:extLst>
                </p:cNvPr>
                <p:cNvPicPr/>
                <p:nvPr/>
              </p:nvPicPr>
              <p:blipFill>
                <a:blip r:embed="rId482"/>
                <a:stretch>
                  <a:fillRect/>
                </a:stretch>
              </p:blipFill>
              <p:spPr>
                <a:xfrm>
                  <a:off x="10147960" y="5523332"/>
                  <a:ext cx="21960" cy="55080"/>
                </a:xfrm>
                <a:prstGeom prst="rect">
                  <a:avLst/>
                </a:prstGeom>
              </p:spPr>
            </p:pic>
          </mc:Fallback>
        </mc:AlternateContent>
      </p:grpSp>
      <p:grpSp>
        <p:nvGrpSpPr>
          <p:cNvPr id="488" name="Group 487">
            <a:extLst>
              <a:ext uri="{FF2B5EF4-FFF2-40B4-BE49-F238E27FC236}">
                <a16:creationId xmlns:a16="http://schemas.microsoft.com/office/drawing/2014/main" id="{6F30A290-9BEA-16EF-526D-C8DF6AA26C60}"/>
              </a:ext>
            </a:extLst>
          </p:cNvPr>
          <p:cNvGrpSpPr/>
          <p:nvPr/>
        </p:nvGrpSpPr>
        <p:grpSpPr>
          <a:xfrm>
            <a:off x="10334440" y="5504612"/>
            <a:ext cx="959400" cy="218880"/>
            <a:chOff x="10334440" y="5504612"/>
            <a:chExt cx="959400" cy="218880"/>
          </a:xfrm>
        </p:grpSpPr>
        <mc:AlternateContent xmlns:mc="http://schemas.openxmlformats.org/markup-compatibility/2006">
          <mc:Choice xmlns:p14="http://schemas.microsoft.com/office/powerpoint/2010/main" Requires="p14">
            <p:contentPart p14:bwMode="auto" r:id="rId483">
              <p14:nvContentPartPr>
                <p14:cNvPr id="476" name="Ink 475">
                  <a:extLst>
                    <a:ext uri="{FF2B5EF4-FFF2-40B4-BE49-F238E27FC236}">
                      <a16:creationId xmlns:a16="http://schemas.microsoft.com/office/drawing/2014/main" id="{96B47DE3-3E1E-9778-8E05-801FA225BAFE}"/>
                    </a:ext>
                  </a:extLst>
                </p14:cNvPr>
                <p14:cNvContentPartPr/>
                <p14:nvPr/>
              </p14:nvContentPartPr>
              <p14:xfrm>
                <a:off x="10334440" y="5582012"/>
                <a:ext cx="13320" cy="9000"/>
              </p14:xfrm>
            </p:contentPart>
          </mc:Choice>
          <mc:Fallback>
            <p:pic>
              <p:nvPicPr>
                <p:cNvPr id="476" name="Ink 475">
                  <a:extLst>
                    <a:ext uri="{FF2B5EF4-FFF2-40B4-BE49-F238E27FC236}">
                      <a16:creationId xmlns:a16="http://schemas.microsoft.com/office/drawing/2014/main" id="{96B47DE3-3E1E-9778-8E05-801FA225BAFE}"/>
                    </a:ext>
                  </a:extLst>
                </p:cNvPr>
                <p:cNvPicPr/>
                <p:nvPr/>
              </p:nvPicPr>
              <p:blipFill>
                <a:blip r:embed="rId484"/>
                <a:stretch>
                  <a:fillRect/>
                </a:stretch>
              </p:blipFill>
              <p:spPr>
                <a:xfrm>
                  <a:off x="10325440" y="5573372"/>
                  <a:ext cx="3096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485">
              <p14:nvContentPartPr>
                <p14:cNvPr id="477" name="Ink 476">
                  <a:extLst>
                    <a:ext uri="{FF2B5EF4-FFF2-40B4-BE49-F238E27FC236}">
                      <a16:creationId xmlns:a16="http://schemas.microsoft.com/office/drawing/2014/main" id="{5CEE75D4-9554-0494-E9C3-2242E86ACF5C}"/>
                    </a:ext>
                  </a:extLst>
                </p14:cNvPr>
                <p14:cNvContentPartPr/>
                <p14:nvPr/>
              </p14:nvContentPartPr>
              <p14:xfrm>
                <a:off x="10347760" y="5684612"/>
                <a:ext cx="2880" cy="38880"/>
              </p14:xfrm>
            </p:contentPart>
          </mc:Choice>
          <mc:Fallback>
            <p:pic>
              <p:nvPicPr>
                <p:cNvPr id="477" name="Ink 476">
                  <a:extLst>
                    <a:ext uri="{FF2B5EF4-FFF2-40B4-BE49-F238E27FC236}">
                      <a16:creationId xmlns:a16="http://schemas.microsoft.com/office/drawing/2014/main" id="{5CEE75D4-9554-0494-E9C3-2242E86ACF5C}"/>
                    </a:ext>
                  </a:extLst>
                </p:cNvPr>
                <p:cNvPicPr/>
                <p:nvPr/>
              </p:nvPicPr>
              <p:blipFill>
                <a:blip r:embed="rId486"/>
                <a:stretch>
                  <a:fillRect/>
                </a:stretch>
              </p:blipFill>
              <p:spPr>
                <a:xfrm>
                  <a:off x="10339120" y="5675972"/>
                  <a:ext cx="2052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487">
              <p14:nvContentPartPr>
                <p14:cNvPr id="479" name="Ink 478">
                  <a:extLst>
                    <a:ext uri="{FF2B5EF4-FFF2-40B4-BE49-F238E27FC236}">
                      <a16:creationId xmlns:a16="http://schemas.microsoft.com/office/drawing/2014/main" id="{93DE6FF7-0254-BE96-394C-66BC202472B7}"/>
                    </a:ext>
                  </a:extLst>
                </p14:cNvPr>
                <p14:cNvContentPartPr/>
                <p14:nvPr/>
              </p14:nvContentPartPr>
              <p14:xfrm>
                <a:off x="10492840" y="5527292"/>
                <a:ext cx="20880" cy="76320"/>
              </p14:xfrm>
            </p:contentPart>
          </mc:Choice>
          <mc:Fallback>
            <p:pic>
              <p:nvPicPr>
                <p:cNvPr id="479" name="Ink 478">
                  <a:extLst>
                    <a:ext uri="{FF2B5EF4-FFF2-40B4-BE49-F238E27FC236}">
                      <a16:creationId xmlns:a16="http://schemas.microsoft.com/office/drawing/2014/main" id="{93DE6FF7-0254-BE96-394C-66BC202472B7}"/>
                    </a:ext>
                  </a:extLst>
                </p:cNvPr>
                <p:cNvPicPr/>
                <p:nvPr/>
              </p:nvPicPr>
              <p:blipFill>
                <a:blip r:embed="rId488"/>
                <a:stretch>
                  <a:fillRect/>
                </a:stretch>
              </p:blipFill>
              <p:spPr>
                <a:xfrm>
                  <a:off x="10484200" y="5518652"/>
                  <a:ext cx="3852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489">
              <p14:nvContentPartPr>
                <p14:cNvPr id="480" name="Ink 479">
                  <a:extLst>
                    <a:ext uri="{FF2B5EF4-FFF2-40B4-BE49-F238E27FC236}">
                      <a16:creationId xmlns:a16="http://schemas.microsoft.com/office/drawing/2014/main" id="{F36C4F45-2AC7-E746-7266-AEE4951B7498}"/>
                    </a:ext>
                  </a:extLst>
                </p14:cNvPr>
                <p14:cNvContentPartPr/>
                <p14:nvPr/>
              </p14:nvContentPartPr>
              <p14:xfrm>
                <a:off x="10597600" y="5531252"/>
                <a:ext cx="24480" cy="72000"/>
              </p14:xfrm>
            </p:contentPart>
          </mc:Choice>
          <mc:Fallback>
            <p:pic>
              <p:nvPicPr>
                <p:cNvPr id="480" name="Ink 479">
                  <a:extLst>
                    <a:ext uri="{FF2B5EF4-FFF2-40B4-BE49-F238E27FC236}">
                      <a16:creationId xmlns:a16="http://schemas.microsoft.com/office/drawing/2014/main" id="{F36C4F45-2AC7-E746-7266-AEE4951B7498}"/>
                    </a:ext>
                  </a:extLst>
                </p:cNvPr>
                <p:cNvPicPr/>
                <p:nvPr/>
              </p:nvPicPr>
              <p:blipFill>
                <a:blip r:embed="rId490"/>
                <a:stretch>
                  <a:fillRect/>
                </a:stretch>
              </p:blipFill>
              <p:spPr>
                <a:xfrm>
                  <a:off x="10588960" y="5522612"/>
                  <a:ext cx="42120" cy="89640"/>
                </a:xfrm>
                <a:prstGeom prst="rect">
                  <a:avLst/>
                </a:prstGeom>
              </p:spPr>
            </p:pic>
          </mc:Fallback>
        </mc:AlternateContent>
        <mc:AlternateContent xmlns:mc="http://schemas.openxmlformats.org/markup-compatibility/2006">
          <mc:Choice xmlns:p14="http://schemas.microsoft.com/office/powerpoint/2010/main" Requires="p14">
            <p:contentPart p14:bwMode="auto" r:id="rId491">
              <p14:nvContentPartPr>
                <p14:cNvPr id="481" name="Ink 480">
                  <a:extLst>
                    <a:ext uri="{FF2B5EF4-FFF2-40B4-BE49-F238E27FC236}">
                      <a16:creationId xmlns:a16="http://schemas.microsoft.com/office/drawing/2014/main" id="{801A081F-8044-B7DC-A7B4-AF3A549061D6}"/>
                    </a:ext>
                  </a:extLst>
                </p14:cNvPr>
                <p14:cNvContentPartPr/>
                <p14:nvPr/>
              </p14:nvContentPartPr>
              <p14:xfrm>
                <a:off x="10721440" y="5576972"/>
                <a:ext cx="108360" cy="102240"/>
              </p14:xfrm>
            </p:contentPart>
          </mc:Choice>
          <mc:Fallback>
            <p:pic>
              <p:nvPicPr>
                <p:cNvPr id="481" name="Ink 480">
                  <a:extLst>
                    <a:ext uri="{FF2B5EF4-FFF2-40B4-BE49-F238E27FC236}">
                      <a16:creationId xmlns:a16="http://schemas.microsoft.com/office/drawing/2014/main" id="{801A081F-8044-B7DC-A7B4-AF3A549061D6}"/>
                    </a:ext>
                  </a:extLst>
                </p:cNvPr>
                <p:cNvPicPr/>
                <p:nvPr/>
              </p:nvPicPr>
              <p:blipFill>
                <a:blip r:embed="rId492"/>
                <a:stretch>
                  <a:fillRect/>
                </a:stretch>
              </p:blipFill>
              <p:spPr>
                <a:xfrm>
                  <a:off x="10712440" y="5568332"/>
                  <a:ext cx="12600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493">
              <p14:nvContentPartPr>
                <p14:cNvPr id="482" name="Ink 481">
                  <a:extLst>
                    <a:ext uri="{FF2B5EF4-FFF2-40B4-BE49-F238E27FC236}">
                      <a16:creationId xmlns:a16="http://schemas.microsoft.com/office/drawing/2014/main" id="{033B7F20-C528-1086-4347-4A9AB3E7EDB9}"/>
                    </a:ext>
                  </a:extLst>
                </p14:cNvPr>
                <p14:cNvContentPartPr/>
                <p14:nvPr/>
              </p14:nvContentPartPr>
              <p14:xfrm>
                <a:off x="10881640" y="5551412"/>
                <a:ext cx="84960" cy="132840"/>
              </p14:xfrm>
            </p:contentPart>
          </mc:Choice>
          <mc:Fallback>
            <p:pic>
              <p:nvPicPr>
                <p:cNvPr id="482" name="Ink 481">
                  <a:extLst>
                    <a:ext uri="{FF2B5EF4-FFF2-40B4-BE49-F238E27FC236}">
                      <a16:creationId xmlns:a16="http://schemas.microsoft.com/office/drawing/2014/main" id="{033B7F20-C528-1086-4347-4A9AB3E7EDB9}"/>
                    </a:ext>
                  </a:extLst>
                </p:cNvPr>
                <p:cNvPicPr/>
                <p:nvPr/>
              </p:nvPicPr>
              <p:blipFill>
                <a:blip r:embed="rId494"/>
                <a:stretch>
                  <a:fillRect/>
                </a:stretch>
              </p:blipFill>
              <p:spPr>
                <a:xfrm>
                  <a:off x="10872640" y="5542772"/>
                  <a:ext cx="10260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495">
              <p14:nvContentPartPr>
                <p14:cNvPr id="483" name="Ink 482">
                  <a:extLst>
                    <a:ext uri="{FF2B5EF4-FFF2-40B4-BE49-F238E27FC236}">
                      <a16:creationId xmlns:a16="http://schemas.microsoft.com/office/drawing/2014/main" id="{C2701509-D8E6-8A7C-6B03-53C074A0DE1E}"/>
                    </a:ext>
                  </a:extLst>
                </p14:cNvPr>
                <p14:cNvContentPartPr/>
                <p14:nvPr/>
              </p14:nvContentPartPr>
              <p14:xfrm>
                <a:off x="11084320" y="5538812"/>
                <a:ext cx="23040" cy="115560"/>
              </p14:xfrm>
            </p:contentPart>
          </mc:Choice>
          <mc:Fallback>
            <p:pic>
              <p:nvPicPr>
                <p:cNvPr id="483" name="Ink 482">
                  <a:extLst>
                    <a:ext uri="{FF2B5EF4-FFF2-40B4-BE49-F238E27FC236}">
                      <a16:creationId xmlns:a16="http://schemas.microsoft.com/office/drawing/2014/main" id="{C2701509-D8E6-8A7C-6B03-53C074A0DE1E}"/>
                    </a:ext>
                  </a:extLst>
                </p:cNvPr>
                <p:cNvPicPr/>
                <p:nvPr/>
              </p:nvPicPr>
              <p:blipFill>
                <a:blip r:embed="rId496"/>
                <a:stretch>
                  <a:fillRect/>
                </a:stretch>
              </p:blipFill>
              <p:spPr>
                <a:xfrm>
                  <a:off x="11075680" y="5530172"/>
                  <a:ext cx="4068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497">
              <p14:nvContentPartPr>
                <p14:cNvPr id="484" name="Ink 483">
                  <a:extLst>
                    <a:ext uri="{FF2B5EF4-FFF2-40B4-BE49-F238E27FC236}">
                      <a16:creationId xmlns:a16="http://schemas.microsoft.com/office/drawing/2014/main" id="{29AD2BD5-8E9B-766F-F65F-17B350CE6B20}"/>
                    </a:ext>
                  </a:extLst>
                </p14:cNvPr>
                <p14:cNvContentPartPr/>
                <p14:nvPr/>
              </p14:nvContentPartPr>
              <p14:xfrm>
                <a:off x="11062360" y="5548172"/>
                <a:ext cx="150840" cy="142560"/>
              </p14:xfrm>
            </p:contentPart>
          </mc:Choice>
          <mc:Fallback>
            <p:pic>
              <p:nvPicPr>
                <p:cNvPr id="484" name="Ink 483">
                  <a:extLst>
                    <a:ext uri="{FF2B5EF4-FFF2-40B4-BE49-F238E27FC236}">
                      <a16:creationId xmlns:a16="http://schemas.microsoft.com/office/drawing/2014/main" id="{29AD2BD5-8E9B-766F-F65F-17B350CE6B20}"/>
                    </a:ext>
                  </a:extLst>
                </p:cNvPr>
                <p:cNvPicPr/>
                <p:nvPr/>
              </p:nvPicPr>
              <p:blipFill>
                <a:blip r:embed="rId498"/>
                <a:stretch>
                  <a:fillRect/>
                </a:stretch>
              </p:blipFill>
              <p:spPr>
                <a:xfrm>
                  <a:off x="11053720" y="5539172"/>
                  <a:ext cx="16848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499">
              <p14:nvContentPartPr>
                <p14:cNvPr id="485" name="Ink 484">
                  <a:extLst>
                    <a:ext uri="{FF2B5EF4-FFF2-40B4-BE49-F238E27FC236}">
                      <a16:creationId xmlns:a16="http://schemas.microsoft.com/office/drawing/2014/main" id="{1A1B14B0-A5D4-EA75-D945-25DDBDBA04E5}"/>
                    </a:ext>
                  </a:extLst>
                </p14:cNvPr>
                <p14:cNvContentPartPr/>
                <p14:nvPr/>
              </p14:nvContentPartPr>
              <p14:xfrm>
                <a:off x="11216080" y="5504612"/>
                <a:ext cx="10800" cy="35640"/>
              </p14:xfrm>
            </p:contentPart>
          </mc:Choice>
          <mc:Fallback>
            <p:pic>
              <p:nvPicPr>
                <p:cNvPr id="485" name="Ink 484">
                  <a:extLst>
                    <a:ext uri="{FF2B5EF4-FFF2-40B4-BE49-F238E27FC236}">
                      <a16:creationId xmlns:a16="http://schemas.microsoft.com/office/drawing/2014/main" id="{1A1B14B0-A5D4-EA75-D945-25DDBDBA04E5}"/>
                    </a:ext>
                  </a:extLst>
                </p:cNvPr>
                <p:cNvPicPr/>
                <p:nvPr/>
              </p:nvPicPr>
              <p:blipFill>
                <a:blip r:embed="rId500"/>
                <a:stretch>
                  <a:fillRect/>
                </a:stretch>
              </p:blipFill>
              <p:spPr>
                <a:xfrm>
                  <a:off x="11207080" y="5495612"/>
                  <a:ext cx="2844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501">
              <p14:nvContentPartPr>
                <p14:cNvPr id="486" name="Ink 485">
                  <a:extLst>
                    <a:ext uri="{FF2B5EF4-FFF2-40B4-BE49-F238E27FC236}">
                      <a16:creationId xmlns:a16="http://schemas.microsoft.com/office/drawing/2014/main" id="{033FA958-A177-2AEF-3F1D-11C425CEBCDC}"/>
                    </a:ext>
                  </a:extLst>
                </p14:cNvPr>
                <p14:cNvContentPartPr/>
                <p14:nvPr/>
              </p14:nvContentPartPr>
              <p14:xfrm>
                <a:off x="11275480" y="5518652"/>
                <a:ext cx="18360" cy="31680"/>
              </p14:xfrm>
            </p:contentPart>
          </mc:Choice>
          <mc:Fallback>
            <p:pic>
              <p:nvPicPr>
                <p:cNvPr id="486" name="Ink 485">
                  <a:extLst>
                    <a:ext uri="{FF2B5EF4-FFF2-40B4-BE49-F238E27FC236}">
                      <a16:creationId xmlns:a16="http://schemas.microsoft.com/office/drawing/2014/main" id="{033FA958-A177-2AEF-3F1D-11C425CEBCDC}"/>
                    </a:ext>
                  </a:extLst>
                </p:cNvPr>
                <p:cNvPicPr/>
                <p:nvPr/>
              </p:nvPicPr>
              <p:blipFill>
                <a:blip r:embed="rId502"/>
                <a:stretch>
                  <a:fillRect/>
                </a:stretch>
              </p:blipFill>
              <p:spPr>
                <a:xfrm>
                  <a:off x="11266480" y="5510012"/>
                  <a:ext cx="36000" cy="493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03">
            <p14:nvContentPartPr>
              <p14:cNvPr id="487" name="Ink 486">
                <a:extLst>
                  <a:ext uri="{FF2B5EF4-FFF2-40B4-BE49-F238E27FC236}">
                    <a16:creationId xmlns:a16="http://schemas.microsoft.com/office/drawing/2014/main" id="{0F3465B5-424D-A824-2AC2-C784810057DF}"/>
                  </a:ext>
                </a:extLst>
              </p14:cNvPr>
              <p14:cNvContentPartPr/>
              <p14:nvPr/>
            </p14:nvContentPartPr>
            <p14:xfrm>
              <a:off x="9429040" y="5912852"/>
              <a:ext cx="107640" cy="240840"/>
            </p14:xfrm>
          </p:contentPart>
        </mc:Choice>
        <mc:Fallback>
          <p:pic>
            <p:nvPicPr>
              <p:cNvPr id="487" name="Ink 486">
                <a:extLst>
                  <a:ext uri="{FF2B5EF4-FFF2-40B4-BE49-F238E27FC236}">
                    <a16:creationId xmlns:a16="http://schemas.microsoft.com/office/drawing/2014/main" id="{0F3465B5-424D-A824-2AC2-C784810057DF}"/>
                  </a:ext>
                </a:extLst>
              </p:cNvPr>
              <p:cNvPicPr/>
              <p:nvPr/>
            </p:nvPicPr>
            <p:blipFill>
              <a:blip r:embed="rId504"/>
              <a:stretch>
                <a:fillRect/>
              </a:stretch>
            </p:blipFill>
            <p:spPr>
              <a:xfrm>
                <a:off x="9420400" y="5903852"/>
                <a:ext cx="12528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505">
            <p14:nvContentPartPr>
              <p14:cNvPr id="491" name="Ink 490">
                <a:extLst>
                  <a:ext uri="{FF2B5EF4-FFF2-40B4-BE49-F238E27FC236}">
                    <a16:creationId xmlns:a16="http://schemas.microsoft.com/office/drawing/2014/main" id="{E9D21183-CE77-BFF4-D347-DFF5F5A3A49E}"/>
                  </a:ext>
                </a:extLst>
              </p14:cNvPr>
              <p14:cNvContentPartPr/>
              <p14:nvPr/>
            </p14:nvContentPartPr>
            <p14:xfrm>
              <a:off x="8311960" y="3722252"/>
              <a:ext cx="173160" cy="212400"/>
            </p14:xfrm>
          </p:contentPart>
        </mc:Choice>
        <mc:Fallback>
          <p:pic>
            <p:nvPicPr>
              <p:cNvPr id="491" name="Ink 490">
                <a:extLst>
                  <a:ext uri="{FF2B5EF4-FFF2-40B4-BE49-F238E27FC236}">
                    <a16:creationId xmlns:a16="http://schemas.microsoft.com/office/drawing/2014/main" id="{E9D21183-CE77-BFF4-D347-DFF5F5A3A49E}"/>
                  </a:ext>
                </a:extLst>
              </p:cNvPr>
              <p:cNvPicPr/>
              <p:nvPr/>
            </p:nvPicPr>
            <p:blipFill>
              <a:blip r:embed="rId506"/>
              <a:stretch>
                <a:fillRect/>
              </a:stretch>
            </p:blipFill>
            <p:spPr>
              <a:xfrm>
                <a:off x="8303320" y="3713612"/>
                <a:ext cx="19080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507">
            <p14:nvContentPartPr>
              <p14:cNvPr id="492" name="Ink 491">
                <a:extLst>
                  <a:ext uri="{FF2B5EF4-FFF2-40B4-BE49-F238E27FC236}">
                    <a16:creationId xmlns:a16="http://schemas.microsoft.com/office/drawing/2014/main" id="{6138D600-7D3C-5ACD-E77F-1DC77D84C1BD}"/>
                  </a:ext>
                </a:extLst>
              </p14:cNvPr>
              <p14:cNvContentPartPr/>
              <p14:nvPr/>
            </p14:nvContentPartPr>
            <p14:xfrm>
              <a:off x="8497720" y="3750692"/>
              <a:ext cx="71280" cy="5760"/>
            </p14:xfrm>
          </p:contentPart>
        </mc:Choice>
        <mc:Fallback>
          <p:pic>
            <p:nvPicPr>
              <p:cNvPr id="492" name="Ink 491">
                <a:extLst>
                  <a:ext uri="{FF2B5EF4-FFF2-40B4-BE49-F238E27FC236}">
                    <a16:creationId xmlns:a16="http://schemas.microsoft.com/office/drawing/2014/main" id="{6138D600-7D3C-5ACD-E77F-1DC77D84C1BD}"/>
                  </a:ext>
                </a:extLst>
              </p:cNvPr>
              <p:cNvPicPr/>
              <p:nvPr/>
            </p:nvPicPr>
            <p:blipFill>
              <a:blip r:embed="rId508"/>
              <a:stretch>
                <a:fillRect/>
              </a:stretch>
            </p:blipFill>
            <p:spPr>
              <a:xfrm>
                <a:off x="8488720" y="3742052"/>
                <a:ext cx="8892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509">
            <p14:nvContentPartPr>
              <p14:cNvPr id="493" name="Ink 492">
                <a:extLst>
                  <a:ext uri="{FF2B5EF4-FFF2-40B4-BE49-F238E27FC236}">
                    <a16:creationId xmlns:a16="http://schemas.microsoft.com/office/drawing/2014/main" id="{C350C8BC-5AF1-713E-0045-58771072F5CB}"/>
                  </a:ext>
                </a:extLst>
              </p14:cNvPr>
              <p14:cNvContentPartPr/>
              <p14:nvPr/>
            </p14:nvContentPartPr>
            <p14:xfrm>
              <a:off x="8518960" y="3756092"/>
              <a:ext cx="14400" cy="143640"/>
            </p14:xfrm>
          </p:contentPart>
        </mc:Choice>
        <mc:Fallback>
          <p:pic>
            <p:nvPicPr>
              <p:cNvPr id="493" name="Ink 492">
                <a:extLst>
                  <a:ext uri="{FF2B5EF4-FFF2-40B4-BE49-F238E27FC236}">
                    <a16:creationId xmlns:a16="http://schemas.microsoft.com/office/drawing/2014/main" id="{C350C8BC-5AF1-713E-0045-58771072F5CB}"/>
                  </a:ext>
                </a:extLst>
              </p:cNvPr>
              <p:cNvPicPr/>
              <p:nvPr/>
            </p:nvPicPr>
            <p:blipFill>
              <a:blip r:embed="rId510"/>
              <a:stretch>
                <a:fillRect/>
              </a:stretch>
            </p:blipFill>
            <p:spPr>
              <a:xfrm>
                <a:off x="8510320" y="3747452"/>
                <a:ext cx="3204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511">
            <p14:nvContentPartPr>
              <p14:cNvPr id="494" name="Ink 493">
                <a:extLst>
                  <a:ext uri="{FF2B5EF4-FFF2-40B4-BE49-F238E27FC236}">
                    <a16:creationId xmlns:a16="http://schemas.microsoft.com/office/drawing/2014/main" id="{0B62CBC8-5466-0330-772D-5530E175C654}"/>
                  </a:ext>
                </a:extLst>
              </p14:cNvPr>
              <p14:cNvContentPartPr/>
              <p14:nvPr/>
            </p14:nvContentPartPr>
            <p14:xfrm>
              <a:off x="8624080" y="3689132"/>
              <a:ext cx="91440" cy="237600"/>
            </p14:xfrm>
          </p:contentPart>
        </mc:Choice>
        <mc:Fallback>
          <p:pic>
            <p:nvPicPr>
              <p:cNvPr id="494" name="Ink 493">
                <a:extLst>
                  <a:ext uri="{FF2B5EF4-FFF2-40B4-BE49-F238E27FC236}">
                    <a16:creationId xmlns:a16="http://schemas.microsoft.com/office/drawing/2014/main" id="{0B62CBC8-5466-0330-772D-5530E175C654}"/>
                  </a:ext>
                </a:extLst>
              </p:cNvPr>
              <p:cNvPicPr/>
              <p:nvPr/>
            </p:nvPicPr>
            <p:blipFill>
              <a:blip r:embed="rId512"/>
              <a:stretch>
                <a:fillRect/>
              </a:stretch>
            </p:blipFill>
            <p:spPr>
              <a:xfrm>
                <a:off x="8615080" y="3680492"/>
                <a:ext cx="109080" cy="255240"/>
              </a:xfrm>
              <a:prstGeom prst="rect">
                <a:avLst/>
              </a:prstGeom>
            </p:spPr>
          </p:pic>
        </mc:Fallback>
      </mc:AlternateContent>
      <p:grpSp>
        <p:nvGrpSpPr>
          <p:cNvPr id="504" name="Group 503">
            <a:extLst>
              <a:ext uri="{FF2B5EF4-FFF2-40B4-BE49-F238E27FC236}">
                <a16:creationId xmlns:a16="http://schemas.microsoft.com/office/drawing/2014/main" id="{263D7AB1-CB60-1B15-5914-D84C12F5D1EE}"/>
              </a:ext>
            </a:extLst>
          </p:cNvPr>
          <p:cNvGrpSpPr/>
          <p:nvPr/>
        </p:nvGrpSpPr>
        <p:grpSpPr>
          <a:xfrm>
            <a:off x="9435880" y="6238292"/>
            <a:ext cx="1781640" cy="498600"/>
            <a:chOff x="9435880" y="6238292"/>
            <a:chExt cx="1781640" cy="498600"/>
          </a:xfrm>
        </p:grpSpPr>
        <mc:AlternateContent xmlns:mc="http://schemas.openxmlformats.org/markup-compatibility/2006">
          <mc:Choice xmlns:p14="http://schemas.microsoft.com/office/powerpoint/2010/main" Requires="p14">
            <p:contentPart p14:bwMode="auto" r:id="rId513">
              <p14:nvContentPartPr>
                <p14:cNvPr id="496" name="Ink 495">
                  <a:extLst>
                    <a:ext uri="{FF2B5EF4-FFF2-40B4-BE49-F238E27FC236}">
                      <a16:creationId xmlns:a16="http://schemas.microsoft.com/office/drawing/2014/main" id="{24096A32-6C02-D3A9-4917-1EADD86C5B75}"/>
                    </a:ext>
                  </a:extLst>
                </p14:cNvPr>
                <p14:cNvContentPartPr/>
                <p14:nvPr/>
              </p14:nvContentPartPr>
              <p14:xfrm>
                <a:off x="9488080" y="6387332"/>
                <a:ext cx="204840" cy="190080"/>
              </p14:xfrm>
            </p:contentPart>
          </mc:Choice>
          <mc:Fallback>
            <p:pic>
              <p:nvPicPr>
                <p:cNvPr id="496" name="Ink 495">
                  <a:extLst>
                    <a:ext uri="{FF2B5EF4-FFF2-40B4-BE49-F238E27FC236}">
                      <a16:creationId xmlns:a16="http://schemas.microsoft.com/office/drawing/2014/main" id="{24096A32-6C02-D3A9-4917-1EADD86C5B75}"/>
                    </a:ext>
                  </a:extLst>
                </p:cNvPr>
                <p:cNvPicPr/>
                <p:nvPr/>
              </p:nvPicPr>
              <p:blipFill>
                <a:blip r:embed="rId514"/>
                <a:stretch>
                  <a:fillRect/>
                </a:stretch>
              </p:blipFill>
              <p:spPr>
                <a:xfrm>
                  <a:off x="9479080" y="6378332"/>
                  <a:ext cx="22248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515">
              <p14:nvContentPartPr>
                <p14:cNvPr id="497" name="Ink 496">
                  <a:extLst>
                    <a:ext uri="{FF2B5EF4-FFF2-40B4-BE49-F238E27FC236}">
                      <a16:creationId xmlns:a16="http://schemas.microsoft.com/office/drawing/2014/main" id="{18BA583B-53DD-5ECB-6101-0DB46ECA2D38}"/>
                    </a:ext>
                  </a:extLst>
                </p14:cNvPr>
                <p14:cNvContentPartPr/>
                <p14:nvPr/>
              </p14:nvContentPartPr>
              <p14:xfrm>
                <a:off x="9751240" y="6374012"/>
                <a:ext cx="109440" cy="149760"/>
              </p14:xfrm>
            </p:contentPart>
          </mc:Choice>
          <mc:Fallback>
            <p:pic>
              <p:nvPicPr>
                <p:cNvPr id="497" name="Ink 496">
                  <a:extLst>
                    <a:ext uri="{FF2B5EF4-FFF2-40B4-BE49-F238E27FC236}">
                      <a16:creationId xmlns:a16="http://schemas.microsoft.com/office/drawing/2014/main" id="{18BA583B-53DD-5ECB-6101-0DB46ECA2D38}"/>
                    </a:ext>
                  </a:extLst>
                </p:cNvPr>
                <p:cNvPicPr/>
                <p:nvPr/>
              </p:nvPicPr>
              <p:blipFill>
                <a:blip r:embed="rId516"/>
                <a:stretch>
                  <a:fillRect/>
                </a:stretch>
              </p:blipFill>
              <p:spPr>
                <a:xfrm>
                  <a:off x="9742240" y="6365012"/>
                  <a:ext cx="12708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517">
              <p14:nvContentPartPr>
                <p14:cNvPr id="498" name="Ink 497">
                  <a:extLst>
                    <a:ext uri="{FF2B5EF4-FFF2-40B4-BE49-F238E27FC236}">
                      <a16:creationId xmlns:a16="http://schemas.microsoft.com/office/drawing/2014/main" id="{4FE70A41-4E70-092D-7B80-535248D2666A}"/>
                    </a:ext>
                  </a:extLst>
                </p14:cNvPr>
                <p14:cNvContentPartPr/>
                <p14:nvPr/>
              </p14:nvContentPartPr>
              <p14:xfrm>
                <a:off x="9907120" y="6340892"/>
                <a:ext cx="112320" cy="216360"/>
              </p14:xfrm>
            </p:contentPart>
          </mc:Choice>
          <mc:Fallback>
            <p:pic>
              <p:nvPicPr>
                <p:cNvPr id="498" name="Ink 497">
                  <a:extLst>
                    <a:ext uri="{FF2B5EF4-FFF2-40B4-BE49-F238E27FC236}">
                      <a16:creationId xmlns:a16="http://schemas.microsoft.com/office/drawing/2014/main" id="{4FE70A41-4E70-092D-7B80-535248D2666A}"/>
                    </a:ext>
                  </a:extLst>
                </p:cNvPr>
                <p:cNvPicPr/>
                <p:nvPr/>
              </p:nvPicPr>
              <p:blipFill>
                <a:blip r:embed="rId518"/>
                <a:stretch>
                  <a:fillRect/>
                </a:stretch>
              </p:blipFill>
              <p:spPr>
                <a:xfrm>
                  <a:off x="9898120" y="6332252"/>
                  <a:ext cx="12996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519">
              <p14:nvContentPartPr>
                <p14:cNvPr id="499" name="Ink 498">
                  <a:extLst>
                    <a:ext uri="{FF2B5EF4-FFF2-40B4-BE49-F238E27FC236}">
                      <a16:creationId xmlns:a16="http://schemas.microsoft.com/office/drawing/2014/main" id="{A2FD2A0A-1969-541E-2591-6B7C4870278E}"/>
                    </a:ext>
                  </a:extLst>
                </p14:cNvPr>
                <p14:cNvContentPartPr/>
                <p14:nvPr/>
              </p14:nvContentPartPr>
              <p14:xfrm>
                <a:off x="10146160" y="6490652"/>
                <a:ext cx="30600" cy="28800"/>
              </p14:xfrm>
            </p:contentPart>
          </mc:Choice>
          <mc:Fallback>
            <p:pic>
              <p:nvPicPr>
                <p:cNvPr id="499" name="Ink 498">
                  <a:extLst>
                    <a:ext uri="{FF2B5EF4-FFF2-40B4-BE49-F238E27FC236}">
                      <a16:creationId xmlns:a16="http://schemas.microsoft.com/office/drawing/2014/main" id="{A2FD2A0A-1969-541E-2591-6B7C4870278E}"/>
                    </a:ext>
                  </a:extLst>
                </p:cNvPr>
                <p:cNvPicPr/>
                <p:nvPr/>
              </p:nvPicPr>
              <p:blipFill>
                <a:blip r:embed="rId520"/>
                <a:stretch>
                  <a:fillRect/>
                </a:stretch>
              </p:blipFill>
              <p:spPr>
                <a:xfrm>
                  <a:off x="10137520" y="6481652"/>
                  <a:ext cx="4824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521">
              <p14:nvContentPartPr>
                <p14:cNvPr id="501" name="Ink 500">
                  <a:extLst>
                    <a:ext uri="{FF2B5EF4-FFF2-40B4-BE49-F238E27FC236}">
                      <a16:creationId xmlns:a16="http://schemas.microsoft.com/office/drawing/2014/main" id="{420225B1-3FA0-851A-295C-B26475F76BBA}"/>
                    </a:ext>
                  </a:extLst>
                </p14:cNvPr>
                <p14:cNvContentPartPr/>
                <p14:nvPr/>
              </p14:nvContentPartPr>
              <p14:xfrm>
                <a:off x="10259560" y="6335492"/>
                <a:ext cx="164880" cy="191880"/>
              </p14:xfrm>
            </p:contentPart>
          </mc:Choice>
          <mc:Fallback>
            <p:pic>
              <p:nvPicPr>
                <p:cNvPr id="501" name="Ink 500">
                  <a:extLst>
                    <a:ext uri="{FF2B5EF4-FFF2-40B4-BE49-F238E27FC236}">
                      <a16:creationId xmlns:a16="http://schemas.microsoft.com/office/drawing/2014/main" id="{420225B1-3FA0-851A-295C-B26475F76BBA}"/>
                    </a:ext>
                  </a:extLst>
                </p:cNvPr>
                <p:cNvPicPr/>
                <p:nvPr/>
              </p:nvPicPr>
              <p:blipFill>
                <a:blip r:embed="rId522"/>
                <a:stretch>
                  <a:fillRect/>
                </a:stretch>
              </p:blipFill>
              <p:spPr>
                <a:xfrm>
                  <a:off x="10250920" y="6326492"/>
                  <a:ext cx="182520" cy="209520"/>
                </a:xfrm>
                <a:prstGeom prst="rect">
                  <a:avLst/>
                </a:prstGeom>
              </p:spPr>
            </p:pic>
          </mc:Fallback>
        </mc:AlternateContent>
        <mc:AlternateContent xmlns:mc="http://schemas.openxmlformats.org/markup-compatibility/2006">
          <mc:Choice xmlns:p14="http://schemas.microsoft.com/office/powerpoint/2010/main" Requires="p14">
            <p:contentPart p14:bwMode="auto" r:id="rId523">
              <p14:nvContentPartPr>
                <p14:cNvPr id="502" name="Ink 501">
                  <a:extLst>
                    <a:ext uri="{FF2B5EF4-FFF2-40B4-BE49-F238E27FC236}">
                      <a16:creationId xmlns:a16="http://schemas.microsoft.com/office/drawing/2014/main" id="{F03A5F3A-ECD8-C340-8F47-CF3FE20A5BB6}"/>
                    </a:ext>
                  </a:extLst>
                </p14:cNvPr>
                <p14:cNvContentPartPr/>
                <p14:nvPr/>
              </p14:nvContentPartPr>
              <p14:xfrm>
                <a:off x="10432720" y="6238292"/>
                <a:ext cx="258840" cy="247680"/>
              </p14:xfrm>
            </p:contentPart>
          </mc:Choice>
          <mc:Fallback>
            <p:pic>
              <p:nvPicPr>
                <p:cNvPr id="502" name="Ink 501">
                  <a:extLst>
                    <a:ext uri="{FF2B5EF4-FFF2-40B4-BE49-F238E27FC236}">
                      <a16:creationId xmlns:a16="http://schemas.microsoft.com/office/drawing/2014/main" id="{F03A5F3A-ECD8-C340-8F47-CF3FE20A5BB6}"/>
                    </a:ext>
                  </a:extLst>
                </p:cNvPr>
                <p:cNvPicPr/>
                <p:nvPr/>
              </p:nvPicPr>
              <p:blipFill>
                <a:blip r:embed="rId524"/>
                <a:stretch>
                  <a:fillRect/>
                </a:stretch>
              </p:blipFill>
              <p:spPr>
                <a:xfrm>
                  <a:off x="10423720" y="6229652"/>
                  <a:ext cx="27648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525">
              <p14:nvContentPartPr>
                <p14:cNvPr id="503" name="Ink 502">
                  <a:extLst>
                    <a:ext uri="{FF2B5EF4-FFF2-40B4-BE49-F238E27FC236}">
                      <a16:creationId xmlns:a16="http://schemas.microsoft.com/office/drawing/2014/main" id="{47A4D90B-94BC-33B1-EA5C-483DFEB83404}"/>
                    </a:ext>
                  </a:extLst>
                </p14:cNvPr>
                <p14:cNvContentPartPr/>
                <p14:nvPr/>
              </p14:nvContentPartPr>
              <p14:xfrm>
                <a:off x="9435880" y="6651212"/>
                <a:ext cx="1781640" cy="85680"/>
              </p14:xfrm>
            </p:contentPart>
          </mc:Choice>
          <mc:Fallback>
            <p:pic>
              <p:nvPicPr>
                <p:cNvPr id="503" name="Ink 502">
                  <a:extLst>
                    <a:ext uri="{FF2B5EF4-FFF2-40B4-BE49-F238E27FC236}">
                      <a16:creationId xmlns:a16="http://schemas.microsoft.com/office/drawing/2014/main" id="{47A4D90B-94BC-33B1-EA5C-483DFEB83404}"/>
                    </a:ext>
                  </a:extLst>
                </p:cNvPr>
                <p:cNvPicPr/>
                <p:nvPr/>
              </p:nvPicPr>
              <p:blipFill>
                <a:blip r:embed="rId526"/>
                <a:stretch>
                  <a:fillRect/>
                </a:stretch>
              </p:blipFill>
              <p:spPr>
                <a:xfrm>
                  <a:off x="9426880" y="6642212"/>
                  <a:ext cx="1799280" cy="103320"/>
                </a:xfrm>
                <a:prstGeom prst="rect">
                  <a:avLst/>
                </a:prstGeom>
              </p:spPr>
            </p:pic>
          </mc:Fallback>
        </mc:AlternateContent>
      </p:grpSp>
      <p:grpSp>
        <p:nvGrpSpPr>
          <p:cNvPr id="516" name="Group 515">
            <a:extLst>
              <a:ext uri="{FF2B5EF4-FFF2-40B4-BE49-F238E27FC236}">
                <a16:creationId xmlns:a16="http://schemas.microsoft.com/office/drawing/2014/main" id="{C9D701FB-8321-FFF7-2282-B9E1F7EB3562}"/>
              </a:ext>
            </a:extLst>
          </p:cNvPr>
          <p:cNvGrpSpPr/>
          <p:nvPr/>
        </p:nvGrpSpPr>
        <p:grpSpPr>
          <a:xfrm>
            <a:off x="4767400" y="196412"/>
            <a:ext cx="2375280" cy="461160"/>
            <a:chOff x="4767400" y="196412"/>
            <a:chExt cx="2375280" cy="461160"/>
          </a:xfrm>
        </p:grpSpPr>
        <mc:AlternateContent xmlns:mc="http://schemas.openxmlformats.org/markup-compatibility/2006">
          <mc:Choice xmlns:p14="http://schemas.microsoft.com/office/powerpoint/2010/main" Requires="p14">
            <p:contentPart p14:bwMode="auto" r:id="rId527">
              <p14:nvContentPartPr>
                <p14:cNvPr id="505" name="Ink 504">
                  <a:extLst>
                    <a:ext uri="{FF2B5EF4-FFF2-40B4-BE49-F238E27FC236}">
                      <a16:creationId xmlns:a16="http://schemas.microsoft.com/office/drawing/2014/main" id="{8FAD4EF5-D5AE-19D2-DCB2-8E58ADFFE76E}"/>
                    </a:ext>
                  </a:extLst>
                </p14:cNvPr>
                <p14:cNvContentPartPr/>
                <p14:nvPr/>
              </p14:nvContentPartPr>
              <p14:xfrm>
                <a:off x="4767400" y="200732"/>
                <a:ext cx="358200" cy="456840"/>
              </p14:xfrm>
            </p:contentPart>
          </mc:Choice>
          <mc:Fallback>
            <p:pic>
              <p:nvPicPr>
                <p:cNvPr id="505" name="Ink 504">
                  <a:extLst>
                    <a:ext uri="{FF2B5EF4-FFF2-40B4-BE49-F238E27FC236}">
                      <a16:creationId xmlns:a16="http://schemas.microsoft.com/office/drawing/2014/main" id="{8FAD4EF5-D5AE-19D2-DCB2-8E58ADFFE76E}"/>
                    </a:ext>
                  </a:extLst>
                </p:cNvPr>
                <p:cNvPicPr/>
                <p:nvPr/>
              </p:nvPicPr>
              <p:blipFill>
                <a:blip r:embed="rId528"/>
                <a:stretch>
                  <a:fillRect/>
                </a:stretch>
              </p:blipFill>
              <p:spPr>
                <a:xfrm>
                  <a:off x="4758400" y="192092"/>
                  <a:ext cx="375840" cy="474480"/>
                </a:xfrm>
                <a:prstGeom prst="rect">
                  <a:avLst/>
                </a:prstGeom>
              </p:spPr>
            </p:pic>
          </mc:Fallback>
        </mc:AlternateContent>
        <mc:AlternateContent xmlns:mc="http://schemas.openxmlformats.org/markup-compatibility/2006">
          <mc:Choice xmlns:p14="http://schemas.microsoft.com/office/powerpoint/2010/main" Requires="p14">
            <p:contentPart p14:bwMode="auto" r:id="rId529">
              <p14:nvContentPartPr>
                <p14:cNvPr id="506" name="Ink 505">
                  <a:extLst>
                    <a:ext uri="{FF2B5EF4-FFF2-40B4-BE49-F238E27FC236}">
                      <a16:creationId xmlns:a16="http://schemas.microsoft.com/office/drawing/2014/main" id="{ADADBC7A-249E-5379-9DA9-8B795DE3AD4E}"/>
                    </a:ext>
                  </a:extLst>
                </p14:cNvPr>
                <p14:cNvContentPartPr/>
                <p14:nvPr/>
              </p14:nvContentPartPr>
              <p14:xfrm>
                <a:off x="5136400" y="383612"/>
                <a:ext cx="129240" cy="210600"/>
              </p14:xfrm>
            </p:contentPart>
          </mc:Choice>
          <mc:Fallback>
            <p:pic>
              <p:nvPicPr>
                <p:cNvPr id="506" name="Ink 505">
                  <a:extLst>
                    <a:ext uri="{FF2B5EF4-FFF2-40B4-BE49-F238E27FC236}">
                      <a16:creationId xmlns:a16="http://schemas.microsoft.com/office/drawing/2014/main" id="{ADADBC7A-249E-5379-9DA9-8B795DE3AD4E}"/>
                    </a:ext>
                  </a:extLst>
                </p:cNvPr>
                <p:cNvPicPr/>
                <p:nvPr/>
              </p:nvPicPr>
              <p:blipFill>
                <a:blip r:embed="rId530"/>
                <a:stretch>
                  <a:fillRect/>
                </a:stretch>
              </p:blipFill>
              <p:spPr>
                <a:xfrm>
                  <a:off x="5127400" y="374612"/>
                  <a:ext cx="14688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531">
              <p14:nvContentPartPr>
                <p14:cNvPr id="507" name="Ink 506">
                  <a:extLst>
                    <a:ext uri="{FF2B5EF4-FFF2-40B4-BE49-F238E27FC236}">
                      <a16:creationId xmlns:a16="http://schemas.microsoft.com/office/drawing/2014/main" id="{AB75245B-019C-A5B9-81B6-24042236F113}"/>
                    </a:ext>
                  </a:extLst>
                </p14:cNvPr>
                <p14:cNvContentPartPr/>
                <p14:nvPr/>
              </p14:nvContentPartPr>
              <p14:xfrm>
                <a:off x="5341240" y="388292"/>
                <a:ext cx="122040" cy="173160"/>
              </p14:xfrm>
            </p:contentPart>
          </mc:Choice>
          <mc:Fallback>
            <p:pic>
              <p:nvPicPr>
                <p:cNvPr id="507" name="Ink 506">
                  <a:extLst>
                    <a:ext uri="{FF2B5EF4-FFF2-40B4-BE49-F238E27FC236}">
                      <a16:creationId xmlns:a16="http://schemas.microsoft.com/office/drawing/2014/main" id="{AB75245B-019C-A5B9-81B6-24042236F113}"/>
                    </a:ext>
                  </a:extLst>
                </p:cNvPr>
                <p:cNvPicPr/>
                <p:nvPr/>
              </p:nvPicPr>
              <p:blipFill>
                <a:blip r:embed="rId532"/>
                <a:stretch>
                  <a:fillRect/>
                </a:stretch>
              </p:blipFill>
              <p:spPr>
                <a:xfrm>
                  <a:off x="5332240" y="379652"/>
                  <a:ext cx="13968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533">
              <p14:nvContentPartPr>
                <p14:cNvPr id="508" name="Ink 507">
                  <a:extLst>
                    <a:ext uri="{FF2B5EF4-FFF2-40B4-BE49-F238E27FC236}">
                      <a16:creationId xmlns:a16="http://schemas.microsoft.com/office/drawing/2014/main" id="{2029A194-F24A-70C8-E854-D70B6F2671C8}"/>
                    </a:ext>
                  </a:extLst>
                </p14:cNvPr>
                <p14:cNvContentPartPr/>
                <p14:nvPr/>
              </p14:nvContentPartPr>
              <p14:xfrm>
                <a:off x="5543560" y="402692"/>
                <a:ext cx="121320" cy="181800"/>
              </p14:xfrm>
            </p:contentPart>
          </mc:Choice>
          <mc:Fallback>
            <p:pic>
              <p:nvPicPr>
                <p:cNvPr id="508" name="Ink 507">
                  <a:extLst>
                    <a:ext uri="{FF2B5EF4-FFF2-40B4-BE49-F238E27FC236}">
                      <a16:creationId xmlns:a16="http://schemas.microsoft.com/office/drawing/2014/main" id="{2029A194-F24A-70C8-E854-D70B6F2671C8}"/>
                    </a:ext>
                  </a:extLst>
                </p:cNvPr>
                <p:cNvPicPr/>
                <p:nvPr/>
              </p:nvPicPr>
              <p:blipFill>
                <a:blip r:embed="rId534"/>
                <a:stretch>
                  <a:fillRect/>
                </a:stretch>
              </p:blipFill>
              <p:spPr>
                <a:xfrm>
                  <a:off x="5534920" y="393692"/>
                  <a:ext cx="13896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535">
              <p14:nvContentPartPr>
                <p14:cNvPr id="509" name="Ink 508">
                  <a:extLst>
                    <a:ext uri="{FF2B5EF4-FFF2-40B4-BE49-F238E27FC236}">
                      <a16:creationId xmlns:a16="http://schemas.microsoft.com/office/drawing/2014/main" id="{98AABF53-4583-AA7A-A142-BB8D83D6BC13}"/>
                    </a:ext>
                  </a:extLst>
                </p14:cNvPr>
                <p14:cNvContentPartPr/>
                <p14:nvPr/>
              </p14:nvContentPartPr>
              <p14:xfrm>
                <a:off x="5848840" y="196412"/>
                <a:ext cx="253800" cy="394560"/>
              </p14:xfrm>
            </p:contentPart>
          </mc:Choice>
          <mc:Fallback>
            <p:pic>
              <p:nvPicPr>
                <p:cNvPr id="509" name="Ink 508">
                  <a:extLst>
                    <a:ext uri="{FF2B5EF4-FFF2-40B4-BE49-F238E27FC236}">
                      <a16:creationId xmlns:a16="http://schemas.microsoft.com/office/drawing/2014/main" id="{98AABF53-4583-AA7A-A142-BB8D83D6BC13}"/>
                    </a:ext>
                  </a:extLst>
                </p:cNvPr>
                <p:cNvPicPr/>
                <p:nvPr/>
              </p:nvPicPr>
              <p:blipFill>
                <a:blip r:embed="rId536"/>
                <a:stretch>
                  <a:fillRect/>
                </a:stretch>
              </p:blipFill>
              <p:spPr>
                <a:xfrm>
                  <a:off x="5839840" y="187412"/>
                  <a:ext cx="271440" cy="412200"/>
                </a:xfrm>
                <a:prstGeom prst="rect">
                  <a:avLst/>
                </a:prstGeom>
              </p:spPr>
            </p:pic>
          </mc:Fallback>
        </mc:AlternateContent>
        <mc:AlternateContent xmlns:mc="http://schemas.openxmlformats.org/markup-compatibility/2006">
          <mc:Choice xmlns:p14="http://schemas.microsoft.com/office/powerpoint/2010/main" Requires="p14">
            <p:contentPart p14:bwMode="auto" r:id="rId537">
              <p14:nvContentPartPr>
                <p14:cNvPr id="510" name="Ink 509">
                  <a:extLst>
                    <a:ext uri="{FF2B5EF4-FFF2-40B4-BE49-F238E27FC236}">
                      <a16:creationId xmlns:a16="http://schemas.microsoft.com/office/drawing/2014/main" id="{891ECE40-B6F2-5775-4CD0-D0CFB21800F9}"/>
                    </a:ext>
                  </a:extLst>
                </p14:cNvPr>
                <p14:cNvContentPartPr/>
                <p14:nvPr/>
              </p14:nvContentPartPr>
              <p14:xfrm>
                <a:off x="6171040" y="369212"/>
                <a:ext cx="175680" cy="170280"/>
              </p14:xfrm>
            </p:contentPart>
          </mc:Choice>
          <mc:Fallback>
            <p:pic>
              <p:nvPicPr>
                <p:cNvPr id="510" name="Ink 509">
                  <a:extLst>
                    <a:ext uri="{FF2B5EF4-FFF2-40B4-BE49-F238E27FC236}">
                      <a16:creationId xmlns:a16="http://schemas.microsoft.com/office/drawing/2014/main" id="{891ECE40-B6F2-5775-4CD0-D0CFB21800F9}"/>
                    </a:ext>
                  </a:extLst>
                </p:cNvPr>
                <p:cNvPicPr/>
                <p:nvPr/>
              </p:nvPicPr>
              <p:blipFill>
                <a:blip r:embed="rId538"/>
                <a:stretch>
                  <a:fillRect/>
                </a:stretch>
              </p:blipFill>
              <p:spPr>
                <a:xfrm>
                  <a:off x="6162400" y="360212"/>
                  <a:ext cx="19332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539">
              <p14:nvContentPartPr>
                <p14:cNvPr id="511" name="Ink 510">
                  <a:extLst>
                    <a:ext uri="{FF2B5EF4-FFF2-40B4-BE49-F238E27FC236}">
                      <a16:creationId xmlns:a16="http://schemas.microsoft.com/office/drawing/2014/main" id="{B22C9116-FD0B-BC74-4CAD-58FA31EF89CF}"/>
                    </a:ext>
                  </a:extLst>
                </p14:cNvPr>
                <p14:cNvContentPartPr/>
                <p14:nvPr/>
              </p14:nvContentPartPr>
              <p14:xfrm>
                <a:off x="6337360" y="368132"/>
                <a:ext cx="330120" cy="179280"/>
              </p14:xfrm>
            </p:contentPart>
          </mc:Choice>
          <mc:Fallback>
            <p:pic>
              <p:nvPicPr>
                <p:cNvPr id="511" name="Ink 510">
                  <a:extLst>
                    <a:ext uri="{FF2B5EF4-FFF2-40B4-BE49-F238E27FC236}">
                      <a16:creationId xmlns:a16="http://schemas.microsoft.com/office/drawing/2014/main" id="{B22C9116-FD0B-BC74-4CAD-58FA31EF89CF}"/>
                    </a:ext>
                  </a:extLst>
                </p:cNvPr>
                <p:cNvPicPr/>
                <p:nvPr/>
              </p:nvPicPr>
              <p:blipFill>
                <a:blip r:embed="rId540"/>
                <a:stretch>
                  <a:fillRect/>
                </a:stretch>
              </p:blipFill>
              <p:spPr>
                <a:xfrm>
                  <a:off x="6328360" y="359492"/>
                  <a:ext cx="34776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541">
              <p14:nvContentPartPr>
                <p14:cNvPr id="512" name="Ink 511">
                  <a:extLst>
                    <a:ext uri="{FF2B5EF4-FFF2-40B4-BE49-F238E27FC236}">
                      <a16:creationId xmlns:a16="http://schemas.microsoft.com/office/drawing/2014/main" id="{39411D5C-6C36-94C4-2A7E-231B5C660A98}"/>
                    </a:ext>
                  </a:extLst>
                </p14:cNvPr>
                <p14:cNvContentPartPr/>
                <p14:nvPr/>
              </p14:nvContentPartPr>
              <p14:xfrm>
                <a:off x="6643000" y="260132"/>
                <a:ext cx="14400" cy="3240"/>
              </p14:xfrm>
            </p:contentPart>
          </mc:Choice>
          <mc:Fallback>
            <p:pic>
              <p:nvPicPr>
                <p:cNvPr id="512" name="Ink 511">
                  <a:extLst>
                    <a:ext uri="{FF2B5EF4-FFF2-40B4-BE49-F238E27FC236}">
                      <a16:creationId xmlns:a16="http://schemas.microsoft.com/office/drawing/2014/main" id="{39411D5C-6C36-94C4-2A7E-231B5C660A98}"/>
                    </a:ext>
                  </a:extLst>
                </p:cNvPr>
                <p:cNvPicPr/>
                <p:nvPr/>
              </p:nvPicPr>
              <p:blipFill>
                <a:blip r:embed="rId326"/>
                <a:stretch>
                  <a:fillRect/>
                </a:stretch>
              </p:blipFill>
              <p:spPr>
                <a:xfrm>
                  <a:off x="6634360" y="251132"/>
                  <a:ext cx="32040" cy="20880"/>
                </a:xfrm>
                <a:prstGeom prst="rect">
                  <a:avLst/>
                </a:prstGeom>
              </p:spPr>
            </p:pic>
          </mc:Fallback>
        </mc:AlternateContent>
        <mc:AlternateContent xmlns:mc="http://schemas.openxmlformats.org/markup-compatibility/2006">
          <mc:Choice xmlns:p14="http://schemas.microsoft.com/office/powerpoint/2010/main" Requires="p14">
            <p:contentPart p14:bwMode="auto" r:id="rId542">
              <p14:nvContentPartPr>
                <p14:cNvPr id="513" name="Ink 512">
                  <a:extLst>
                    <a:ext uri="{FF2B5EF4-FFF2-40B4-BE49-F238E27FC236}">
                      <a16:creationId xmlns:a16="http://schemas.microsoft.com/office/drawing/2014/main" id="{9528F346-EBDB-4B3A-3918-BB730CA90D2B}"/>
                    </a:ext>
                  </a:extLst>
                </p14:cNvPr>
                <p14:cNvContentPartPr/>
                <p14:nvPr/>
              </p14:nvContentPartPr>
              <p14:xfrm>
                <a:off x="6762160" y="360572"/>
                <a:ext cx="131760" cy="286920"/>
              </p14:xfrm>
            </p:contentPart>
          </mc:Choice>
          <mc:Fallback>
            <p:pic>
              <p:nvPicPr>
                <p:cNvPr id="513" name="Ink 512">
                  <a:extLst>
                    <a:ext uri="{FF2B5EF4-FFF2-40B4-BE49-F238E27FC236}">
                      <a16:creationId xmlns:a16="http://schemas.microsoft.com/office/drawing/2014/main" id="{9528F346-EBDB-4B3A-3918-BB730CA90D2B}"/>
                    </a:ext>
                  </a:extLst>
                </p:cNvPr>
                <p:cNvPicPr/>
                <p:nvPr/>
              </p:nvPicPr>
              <p:blipFill>
                <a:blip r:embed="rId543"/>
                <a:stretch>
                  <a:fillRect/>
                </a:stretch>
              </p:blipFill>
              <p:spPr>
                <a:xfrm>
                  <a:off x="6753520" y="351572"/>
                  <a:ext cx="149400" cy="304560"/>
                </a:xfrm>
                <a:prstGeom prst="rect">
                  <a:avLst/>
                </a:prstGeom>
              </p:spPr>
            </p:pic>
          </mc:Fallback>
        </mc:AlternateContent>
        <mc:AlternateContent xmlns:mc="http://schemas.openxmlformats.org/markup-compatibility/2006">
          <mc:Choice xmlns:p14="http://schemas.microsoft.com/office/powerpoint/2010/main" Requires="p14">
            <p:contentPart p14:bwMode="auto" r:id="rId544">
              <p14:nvContentPartPr>
                <p14:cNvPr id="514" name="Ink 513">
                  <a:extLst>
                    <a:ext uri="{FF2B5EF4-FFF2-40B4-BE49-F238E27FC236}">
                      <a16:creationId xmlns:a16="http://schemas.microsoft.com/office/drawing/2014/main" id="{62F7C67D-9C72-1EC2-1B8A-108558529F33}"/>
                    </a:ext>
                  </a:extLst>
                </p14:cNvPr>
                <p14:cNvContentPartPr/>
                <p14:nvPr/>
              </p14:nvContentPartPr>
              <p14:xfrm>
                <a:off x="6953320" y="278852"/>
                <a:ext cx="189360" cy="242280"/>
              </p14:xfrm>
            </p:contentPart>
          </mc:Choice>
          <mc:Fallback>
            <p:pic>
              <p:nvPicPr>
                <p:cNvPr id="514" name="Ink 513">
                  <a:extLst>
                    <a:ext uri="{FF2B5EF4-FFF2-40B4-BE49-F238E27FC236}">
                      <a16:creationId xmlns:a16="http://schemas.microsoft.com/office/drawing/2014/main" id="{62F7C67D-9C72-1EC2-1B8A-108558529F33}"/>
                    </a:ext>
                  </a:extLst>
                </p:cNvPr>
                <p:cNvPicPr/>
                <p:nvPr/>
              </p:nvPicPr>
              <p:blipFill>
                <a:blip r:embed="rId545"/>
                <a:stretch>
                  <a:fillRect/>
                </a:stretch>
              </p:blipFill>
              <p:spPr>
                <a:xfrm>
                  <a:off x="6944320" y="270212"/>
                  <a:ext cx="207000" cy="259920"/>
                </a:xfrm>
                <a:prstGeom prst="rect">
                  <a:avLst/>
                </a:prstGeom>
              </p:spPr>
            </p:pic>
          </mc:Fallback>
        </mc:AlternateContent>
        <mc:AlternateContent xmlns:mc="http://schemas.openxmlformats.org/markup-compatibility/2006">
          <mc:Choice xmlns:p14="http://schemas.microsoft.com/office/powerpoint/2010/main" Requires="p14">
            <p:contentPart p14:bwMode="auto" r:id="rId546">
              <p14:nvContentPartPr>
                <p14:cNvPr id="515" name="Ink 514">
                  <a:extLst>
                    <a:ext uri="{FF2B5EF4-FFF2-40B4-BE49-F238E27FC236}">
                      <a16:creationId xmlns:a16="http://schemas.microsoft.com/office/drawing/2014/main" id="{418C1FA3-0D85-5038-069B-28D1FA6A27E5}"/>
                    </a:ext>
                  </a:extLst>
                </p14:cNvPr>
                <p14:cNvContentPartPr/>
                <p14:nvPr/>
              </p14:nvContentPartPr>
              <p14:xfrm>
                <a:off x="6979600" y="381092"/>
                <a:ext cx="124920" cy="7200"/>
              </p14:xfrm>
            </p:contentPart>
          </mc:Choice>
          <mc:Fallback>
            <p:pic>
              <p:nvPicPr>
                <p:cNvPr id="515" name="Ink 514">
                  <a:extLst>
                    <a:ext uri="{FF2B5EF4-FFF2-40B4-BE49-F238E27FC236}">
                      <a16:creationId xmlns:a16="http://schemas.microsoft.com/office/drawing/2014/main" id="{418C1FA3-0D85-5038-069B-28D1FA6A27E5}"/>
                    </a:ext>
                  </a:extLst>
                </p:cNvPr>
                <p:cNvPicPr/>
                <p:nvPr/>
              </p:nvPicPr>
              <p:blipFill>
                <a:blip r:embed="rId547"/>
                <a:stretch>
                  <a:fillRect/>
                </a:stretch>
              </p:blipFill>
              <p:spPr>
                <a:xfrm>
                  <a:off x="6970960" y="372092"/>
                  <a:ext cx="142560" cy="24840"/>
                </a:xfrm>
                <a:prstGeom prst="rect">
                  <a:avLst/>
                </a:prstGeom>
              </p:spPr>
            </p:pic>
          </mc:Fallback>
        </mc:AlternateContent>
      </p:grpSp>
      <p:grpSp>
        <p:nvGrpSpPr>
          <p:cNvPr id="533" name="Group 532">
            <a:extLst>
              <a:ext uri="{FF2B5EF4-FFF2-40B4-BE49-F238E27FC236}">
                <a16:creationId xmlns:a16="http://schemas.microsoft.com/office/drawing/2014/main" id="{53F05F5C-1CDA-7161-247B-793DE74F0875}"/>
              </a:ext>
            </a:extLst>
          </p:cNvPr>
          <p:cNvGrpSpPr/>
          <p:nvPr/>
        </p:nvGrpSpPr>
        <p:grpSpPr>
          <a:xfrm>
            <a:off x="7383160" y="280652"/>
            <a:ext cx="1188000" cy="399960"/>
            <a:chOff x="7383160" y="280652"/>
            <a:chExt cx="1188000" cy="399960"/>
          </a:xfrm>
        </p:grpSpPr>
        <mc:AlternateContent xmlns:mc="http://schemas.openxmlformats.org/markup-compatibility/2006">
          <mc:Choice xmlns:p14="http://schemas.microsoft.com/office/powerpoint/2010/main" Requires="p14">
            <p:contentPart p14:bwMode="auto" r:id="rId548">
              <p14:nvContentPartPr>
                <p14:cNvPr id="517" name="Ink 516">
                  <a:extLst>
                    <a:ext uri="{FF2B5EF4-FFF2-40B4-BE49-F238E27FC236}">
                      <a16:creationId xmlns:a16="http://schemas.microsoft.com/office/drawing/2014/main" id="{0A48BB84-D0D5-9067-13D3-436E4E1C0297}"/>
                    </a:ext>
                  </a:extLst>
                </p14:cNvPr>
                <p14:cNvContentPartPr/>
                <p14:nvPr/>
              </p14:nvContentPartPr>
              <p14:xfrm>
                <a:off x="7383160" y="297932"/>
                <a:ext cx="259920" cy="252720"/>
              </p14:xfrm>
            </p:contentPart>
          </mc:Choice>
          <mc:Fallback>
            <p:pic>
              <p:nvPicPr>
                <p:cNvPr id="517" name="Ink 516">
                  <a:extLst>
                    <a:ext uri="{FF2B5EF4-FFF2-40B4-BE49-F238E27FC236}">
                      <a16:creationId xmlns:a16="http://schemas.microsoft.com/office/drawing/2014/main" id="{0A48BB84-D0D5-9067-13D3-436E4E1C0297}"/>
                    </a:ext>
                  </a:extLst>
                </p:cNvPr>
                <p:cNvPicPr/>
                <p:nvPr/>
              </p:nvPicPr>
              <p:blipFill>
                <a:blip r:embed="rId549"/>
                <a:stretch>
                  <a:fillRect/>
                </a:stretch>
              </p:blipFill>
              <p:spPr>
                <a:xfrm>
                  <a:off x="7374520" y="289292"/>
                  <a:ext cx="277560" cy="270360"/>
                </a:xfrm>
                <a:prstGeom prst="rect">
                  <a:avLst/>
                </a:prstGeom>
              </p:spPr>
            </p:pic>
          </mc:Fallback>
        </mc:AlternateContent>
        <mc:AlternateContent xmlns:mc="http://schemas.openxmlformats.org/markup-compatibility/2006">
          <mc:Choice xmlns:p14="http://schemas.microsoft.com/office/powerpoint/2010/main" Requires="p14">
            <p:contentPart p14:bwMode="auto" r:id="rId550">
              <p14:nvContentPartPr>
                <p14:cNvPr id="518" name="Ink 517">
                  <a:extLst>
                    <a:ext uri="{FF2B5EF4-FFF2-40B4-BE49-F238E27FC236}">
                      <a16:creationId xmlns:a16="http://schemas.microsoft.com/office/drawing/2014/main" id="{547568E3-F045-221F-0CA0-DD0651605434}"/>
                    </a:ext>
                  </a:extLst>
                </p14:cNvPr>
                <p14:cNvContentPartPr/>
                <p14:nvPr/>
              </p14:nvContentPartPr>
              <p14:xfrm>
                <a:off x="7724080" y="285692"/>
                <a:ext cx="153720" cy="290880"/>
              </p14:xfrm>
            </p:contentPart>
          </mc:Choice>
          <mc:Fallback>
            <p:pic>
              <p:nvPicPr>
                <p:cNvPr id="518" name="Ink 517">
                  <a:extLst>
                    <a:ext uri="{FF2B5EF4-FFF2-40B4-BE49-F238E27FC236}">
                      <a16:creationId xmlns:a16="http://schemas.microsoft.com/office/drawing/2014/main" id="{547568E3-F045-221F-0CA0-DD0651605434}"/>
                    </a:ext>
                  </a:extLst>
                </p:cNvPr>
                <p:cNvPicPr/>
                <p:nvPr/>
              </p:nvPicPr>
              <p:blipFill>
                <a:blip r:embed="rId551"/>
                <a:stretch>
                  <a:fillRect/>
                </a:stretch>
              </p:blipFill>
              <p:spPr>
                <a:xfrm>
                  <a:off x="7715080" y="276692"/>
                  <a:ext cx="17136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552">
              <p14:nvContentPartPr>
                <p14:cNvPr id="519" name="Ink 518">
                  <a:extLst>
                    <a:ext uri="{FF2B5EF4-FFF2-40B4-BE49-F238E27FC236}">
                      <a16:creationId xmlns:a16="http://schemas.microsoft.com/office/drawing/2014/main" id="{B999860D-004B-87BC-B213-EE98175D37FA}"/>
                    </a:ext>
                  </a:extLst>
                </p14:cNvPr>
                <p14:cNvContentPartPr/>
                <p14:nvPr/>
              </p14:nvContentPartPr>
              <p14:xfrm>
                <a:off x="7937560" y="427532"/>
                <a:ext cx="104040" cy="253080"/>
              </p14:xfrm>
            </p:contentPart>
          </mc:Choice>
          <mc:Fallback>
            <p:pic>
              <p:nvPicPr>
                <p:cNvPr id="519" name="Ink 518">
                  <a:extLst>
                    <a:ext uri="{FF2B5EF4-FFF2-40B4-BE49-F238E27FC236}">
                      <a16:creationId xmlns:a16="http://schemas.microsoft.com/office/drawing/2014/main" id="{B999860D-004B-87BC-B213-EE98175D37FA}"/>
                    </a:ext>
                  </a:extLst>
                </p:cNvPr>
                <p:cNvPicPr/>
                <p:nvPr/>
              </p:nvPicPr>
              <p:blipFill>
                <a:blip r:embed="rId553"/>
                <a:stretch>
                  <a:fillRect/>
                </a:stretch>
              </p:blipFill>
              <p:spPr>
                <a:xfrm>
                  <a:off x="7928920" y="418532"/>
                  <a:ext cx="12168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554">
              <p14:nvContentPartPr>
                <p14:cNvPr id="520" name="Ink 519">
                  <a:extLst>
                    <a:ext uri="{FF2B5EF4-FFF2-40B4-BE49-F238E27FC236}">
                      <a16:creationId xmlns:a16="http://schemas.microsoft.com/office/drawing/2014/main" id="{D74B21CA-2AB0-CA79-54E2-5A81646E225B}"/>
                    </a:ext>
                  </a:extLst>
                </p14:cNvPr>
                <p14:cNvContentPartPr/>
                <p14:nvPr/>
              </p14:nvContentPartPr>
              <p14:xfrm>
                <a:off x="7959880" y="294332"/>
                <a:ext cx="18720" cy="25200"/>
              </p14:xfrm>
            </p:contentPart>
          </mc:Choice>
          <mc:Fallback>
            <p:pic>
              <p:nvPicPr>
                <p:cNvPr id="520" name="Ink 519">
                  <a:extLst>
                    <a:ext uri="{FF2B5EF4-FFF2-40B4-BE49-F238E27FC236}">
                      <a16:creationId xmlns:a16="http://schemas.microsoft.com/office/drawing/2014/main" id="{D74B21CA-2AB0-CA79-54E2-5A81646E225B}"/>
                    </a:ext>
                  </a:extLst>
                </p:cNvPr>
                <p:cNvPicPr/>
                <p:nvPr/>
              </p:nvPicPr>
              <p:blipFill>
                <a:blip r:embed="rId555"/>
                <a:stretch>
                  <a:fillRect/>
                </a:stretch>
              </p:blipFill>
              <p:spPr>
                <a:xfrm>
                  <a:off x="7950880" y="285332"/>
                  <a:ext cx="3636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556">
              <p14:nvContentPartPr>
                <p14:cNvPr id="521" name="Ink 520">
                  <a:extLst>
                    <a:ext uri="{FF2B5EF4-FFF2-40B4-BE49-F238E27FC236}">
                      <a16:creationId xmlns:a16="http://schemas.microsoft.com/office/drawing/2014/main" id="{1A0FB743-5DA0-569E-A374-67AFC1C8EB3D}"/>
                    </a:ext>
                  </a:extLst>
                </p14:cNvPr>
                <p14:cNvContentPartPr/>
                <p14:nvPr/>
              </p14:nvContentPartPr>
              <p14:xfrm>
                <a:off x="8058880" y="381812"/>
                <a:ext cx="338400" cy="144720"/>
              </p14:xfrm>
            </p:contentPart>
          </mc:Choice>
          <mc:Fallback>
            <p:pic>
              <p:nvPicPr>
                <p:cNvPr id="521" name="Ink 520">
                  <a:extLst>
                    <a:ext uri="{FF2B5EF4-FFF2-40B4-BE49-F238E27FC236}">
                      <a16:creationId xmlns:a16="http://schemas.microsoft.com/office/drawing/2014/main" id="{1A0FB743-5DA0-569E-A374-67AFC1C8EB3D}"/>
                    </a:ext>
                  </a:extLst>
                </p:cNvPr>
                <p:cNvPicPr/>
                <p:nvPr/>
              </p:nvPicPr>
              <p:blipFill>
                <a:blip r:embed="rId557"/>
                <a:stretch>
                  <a:fillRect/>
                </a:stretch>
              </p:blipFill>
              <p:spPr>
                <a:xfrm>
                  <a:off x="8049880" y="372812"/>
                  <a:ext cx="35604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558">
              <p14:nvContentPartPr>
                <p14:cNvPr id="522" name="Ink 521">
                  <a:extLst>
                    <a:ext uri="{FF2B5EF4-FFF2-40B4-BE49-F238E27FC236}">
                      <a16:creationId xmlns:a16="http://schemas.microsoft.com/office/drawing/2014/main" id="{E245A406-80C4-8F9E-DF96-1A0715DDA15D}"/>
                    </a:ext>
                  </a:extLst>
                </p14:cNvPr>
                <p14:cNvContentPartPr/>
                <p14:nvPr/>
              </p14:nvContentPartPr>
              <p14:xfrm>
                <a:off x="8439760" y="280652"/>
                <a:ext cx="56160" cy="221760"/>
              </p14:xfrm>
            </p:contentPart>
          </mc:Choice>
          <mc:Fallback>
            <p:pic>
              <p:nvPicPr>
                <p:cNvPr id="522" name="Ink 521">
                  <a:extLst>
                    <a:ext uri="{FF2B5EF4-FFF2-40B4-BE49-F238E27FC236}">
                      <a16:creationId xmlns:a16="http://schemas.microsoft.com/office/drawing/2014/main" id="{E245A406-80C4-8F9E-DF96-1A0715DDA15D}"/>
                    </a:ext>
                  </a:extLst>
                </p:cNvPr>
                <p:cNvPicPr/>
                <p:nvPr/>
              </p:nvPicPr>
              <p:blipFill>
                <a:blip r:embed="rId559"/>
                <a:stretch>
                  <a:fillRect/>
                </a:stretch>
              </p:blipFill>
              <p:spPr>
                <a:xfrm>
                  <a:off x="8430760" y="271652"/>
                  <a:ext cx="7380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560">
              <p14:nvContentPartPr>
                <p14:cNvPr id="523" name="Ink 522">
                  <a:extLst>
                    <a:ext uri="{FF2B5EF4-FFF2-40B4-BE49-F238E27FC236}">
                      <a16:creationId xmlns:a16="http://schemas.microsoft.com/office/drawing/2014/main" id="{30530D83-75F2-B1AF-52DA-E2A37CDDBEDB}"/>
                    </a:ext>
                  </a:extLst>
                </p14:cNvPr>
                <p14:cNvContentPartPr/>
                <p14:nvPr/>
              </p14:nvContentPartPr>
              <p14:xfrm>
                <a:off x="8463880" y="380012"/>
                <a:ext cx="107280" cy="67680"/>
              </p14:xfrm>
            </p:contentPart>
          </mc:Choice>
          <mc:Fallback>
            <p:pic>
              <p:nvPicPr>
                <p:cNvPr id="523" name="Ink 522">
                  <a:extLst>
                    <a:ext uri="{FF2B5EF4-FFF2-40B4-BE49-F238E27FC236}">
                      <a16:creationId xmlns:a16="http://schemas.microsoft.com/office/drawing/2014/main" id="{30530D83-75F2-B1AF-52DA-E2A37CDDBEDB}"/>
                    </a:ext>
                  </a:extLst>
                </p:cNvPr>
                <p:cNvPicPr/>
                <p:nvPr/>
              </p:nvPicPr>
              <p:blipFill>
                <a:blip r:embed="rId561"/>
                <a:stretch>
                  <a:fillRect/>
                </a:stretch>
              </p:blipFill>
              <p:spPr>
                <a:xfrm>
                  <a:off x="8455240" y="371372"/>
                  <a:ext cx="124920" cy="85320"/>
                </a:xfrm>
                <a:prstGeom prst="rect">
                  <a:avLst/>
                </a:prstGeom>
              </p:spPr>
            </p:pic>
          </mc:Fallback>
        </mc:AlternateContent>
      </p:grpSp>
      <p:grpSp>
        <p:nvGrpSpPr>
          <p:cNvPr id="532" name="Group 531">
            <a:extLst>
              <a:ext uri="{FF2B5EF4-FFF2-40B4-BE49-F238E27FC236}">
                <a16:creationId xmlns:a16="http://schemas.microsoft.com/office/drawing/2014/main" id="{452BCE59-8A03-48B8-CEA0-515D89013587}"/>
              </a:ext>
            </a:extLst>
          </p:cNvPr>
          <p:cNvGrpSpPr/>
          <p:nvPr/>
        </p:nvGrpSpPr>
        <p:grpSpPr>
          <a:xfrm>
            <a:off x="8858800" y="269492"/>
            <a:ext cx="1738080" cy="286200"/>
            <a:chOff x="8858800" y="269492"/>
            <a:chExt cx="1738080" cy="286200"/>
          </a:xfrm>
        </p:grpSpPr>
        <mc:AlternateContent xmlns:mc="http://schemas.openxmlformats.org/markup-compatibility/2006">
          <mc:Choice xmlns:p14="http://schemas.microsoft.com/office/powerpoint/2010/main" Requires="p14">
            <p:contentPart p14:bwMode="auto" r:id="rId562">
              <p14:nvContentPartPr>
                <p14:cNvPr id="524" name="Ink 523">
                  <a:extLst>
                    <a:ext uri="{FF2B5EF4-FFF2-40B4-BE49-F238E27FC236}">
                      <a16:creationId xmlns:a16="http://schemas.microsoft.com/office/drawing/2014/main" id="{F3D8C710-EAAD-6B26-C4BF-A4430A4BDD2F}"/>
                    </a:ext>
                  </a:extLst>
                </p14:cNvPr>
                <p14:cNvContentPartPr/>
                <p14:nvPr/>
              </p14:nvContentPartPr>
              <p14:xfrm>
                <a:off x="8877880" y="294332"/>
                <a:ext cx="42840" cy="144000"/>
              </p14:xfrm>
            </p:contentPart>
          </mc:Choice>
          <mc:Fallback>
            <p:pic>
              <p:nvPicPr>
                <p:cNvPr id="524" name="Ink 523">
                  <a:extLst>
                    <a:ext uri="{FF2B5EF4-FFF2-40B4-BE49-F238E27FC236}">
                      <a16:creationId xmlns:a16="http://schemas.microsoft.com/office/drawing/2014/main" id="{F3D8C710-EAAD-6B26-C4BF-A4430A4BDD2F}"/>
                    </a:ext>
                  </a:extLst>
                </p:cNvPr>
                <p:cNvPicPr/>
                <p:nvPr/>
              </p:nvPicPr>
              <p:blipFill>
                <a:blip r:embed="rId563"/>
                <a:stretch>
                  <a:fillRect/>
                </a:stretch>
              </p:blipFill>
              <p:spPr>
                <a:xfrm>
                  <a:off x="8868880" y="285332"/>
                  <a:ext cx="6048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564">
              <p14:nvContentPartPr>
                <p14:cNvPr id="525" name="Ink 524">
                  <a:extLst>
                    <a:ext uri="{FF2B5EF4-FFF2-40B4-BE49-F238E27FC236}">
                      <a16:creationId xmlns:a16="http://schemas.microsoft.com/office/drawing/2014/main" id="{361B7B00-EA38-BBD8-829B-2BC49B845796}"/>
                    </a:ext>
                  </a:extLst>
                </p14:cNvPr>
                <p14:cNvContentPartPr/>
                <p14:nvPr/>
              </p14:nvContentPartPr>
              <p14:xfrm>
                <a:off x="8858800" y="293972"/>
                <a:ext cx="281160" cy="172440"/>
              </p14:xfrm>
            </p:contentPart>
          </mc:Choice>
          <mc:Fallback>
            <p:pic>
              <p:nvPicPr>
                <p:cNvPr id="525" name="Ink 524">
                  <a:extLst>
                    <a:ext uri="{FF2B5EF4-FFF2-40B4-BE49-F238E27FC236}">
                      <a16:creationId xmlns:a16="http://schemas.microsoft.com/office/drawing/2014/main" id="{361B7B00-EA38-BBD8-829B-2BC49B845796}"/>
                    </a:ext>
                  </a:extLst>
                </p:cNvPr>
                <p:cNvPicPr/>
                <p:nvPr/>
              </p:nvPicPr>
              <p:blipFill>
                <a:blip r:embed="rId565"/>
                <a:stretch>
                  <a:fillRect/>
                </a:stretch>
              </p:blipFill>
              <p:spPr>
                <a:xfrm>
                  <a:off x="8850160" y="285332"/>
                  <a:ext cx="29880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566">
              <p14:nvContentPartPr>
                <p14:cNvPr id="526" name="Ink 525">
                  <a:extLst>
                    <a:ext uri="{FF2B5EF4-FFF2-40B4-BE49-F238E27FC236}">
                      <a16:creationId xmlns:a16="http://schemas.microsoft.com/office/drawing/2014/main" id="{9EAFCE92-2EF2-0420-6838-A020E2680881}"/>
                    </a:ext>
                  </a:extLst>
                </p14:cNvPr>
                <p14:cNvContentPartPr/>
                <p14:nvPr/>
              </p14:nvContentPartPr>
              <p14:xfrm>
                <a:off x="9215560" y="386852"/>
                <a:ext cx="145440" cy="118800"/>
              </p14:xfrm>
            </p:contentPart>
          </mc:Choice>
          <mc:Fallback>
            <p:pic>
              <p:nvPicPr>
                <p:cNvPr id="526" name="Ink 525">
                  <a:extLst>
                    <a:ext uri="{FF2B5EF4-FFF2-40B4-BE49-F238E27FC236}">
                      <a16:creationId xmlns:a16="http://schemas.microsoft.com/office/drawing/2014/main" id="{9EAFCE92-2EF2-0420-6838-A020E2680881}"/>
                    </a:ext>
                  </a:extLst>
                </p:cNvPr>
                <p:cNvPicPr/>
                <p:nvPr/>
              </p:nvPicPr>
              <p:blipFill>
                <a:blip r:embed="rId567"/>
                <a:stretch>
                  <a:fillRect/>
                </a:stretch>
              </p:blipFill>
              <p:spPr>
                <a:xfrm>
                  <a:off x="9206560" y="377852"/>
                  <a:ext cx="16308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568">
              <p14:nvContentPartPr>
                <p14:cNvPr id="527" name="Ink 526">
                  <a:extLst>
                    <a:ext uri="{FF2B5EF4-FFF2-40B4-BE49-F238E27FC236}">
                      <a16:creationId xmlns:a16="http://schemas.microsoft.com/office/drawing/2014/main" id="{940A1836-9E08-3195-1823-BEC396979528}"/>
                    </a:ext>
                  </a:extLst>
                </p14:cNvPr>
                <p14:cNvContentPartPr/>
                <p14:nvPr/>
              </p14:nvContentPartPr>
              <p14:xfrm>
                <a:off x="9460000" y="328172"/>
                <a:ext cx="42120" cy="216000"/>
              </p14:xfrm>
            </p:contentPart>
          </mc:Choice>
          <mc:Fallback>
            <p:pic>
              <p:nvPicPr>
                <p:cNvPr id="527" name="Ink 526">
                  <a:extLst>
                    <a:ext uri="{FF2B5EF4-FFF2-40B4-BE49-F238E27FC236}">
                      <a16:creationId xmlns:a16="http://schemas.microsoft.com/office/drawing/2014/main" id="{940A1836-9E08-3195-1823-BEC396979528}"/>
                    </a:ext>
                  </a:extLst>
                </p:cNvPr>
                <p:cNvPicPr/>
                <p:nvPr/>
              </p:nvPicPr>
              <p:blipFill>
                <a:blip r:embed="rId569"/>
                <a:stretch>
                  <a:fillRect/>
                </a:stretch>
              </p:blipFill>
              <p:spPr>
                <a:xfrm>
                  <a:off x="9451360" y="319172"/>
                  <a:ext cx="5976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570">
              <p14:nvContentPartPr>
                <p14:cNvPr id="528" name="Ink 527">
                  <a:extLst>
                    <a:ext uri="{FF2B5EF4-FFF2-40B4-BE49-F238E27FC236}">
                      <a16:creationId xmlns:a16="http://schemas.microsoft.com/office/drawing/2014/main" id="{26E5E0DE-1278-291F-7A5B-D29E40C01F53}"/>
                    </a:ext>
                  </a:extLst>
                </p14:cNvPr>
                <p14:cNvContentPartPr/>
                <p14:nvPr/>
              </p14:nvContentPartPr>
              <p14:xfrm>
                <a:off x="9433360" y="290732"/>
                <a:ext cx="525600" cy="251280"/>
              </p14:xfrm>
            </p:contentPart>
          </mc:Choice>
          <mc:Fallback>
            <p:pic>
              <p:nvPicPr>
                <p:cNvPr id="528" name="Ink 527">
                  <a:extLst>
                    <a:ext uri="{FF2B5EF4-FFF2-40B4-BE49-F238E27FC236}">
                      <a16:creationId xmlns:a16="http://schemas.microsoft.com/office/drawing/2014/main" id="{26E5E0DE-1278-291F-7A5B-D29E40C01F53}"/>
                    </a:ext>
                  </a:extLst>
                </p:cNvPr>
                <p:cNvPicPr/>
                <p:nvPr/>
              </p:nvPicPr>
              <p:blipFill>
                <a:blip r:embed="rId571"/>
                <a:stretch>
                  <a:fillRect/>
                </a:stretch>
              </p:blipFill>
              <p:spPr>
                <a:xfrm>
                  <a:off x="9424360" y="282092"/>
                  <a:ext cx="54324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572">
              <p14:nvContentPartPr>
                <p14:cNvPr id="529" name="Ink 528">
                  <a:extLst>
                    <a:ext uri="{FF2B5EF4-FFF2-40B4-BE49-F238E27FC236}">
                      <a16:creationId xmlns:a16="http://schemas.microsoft.com/office/drawing/2014/main" id="{2BB08F2A-68A9-E897-6312-2C60DB012F29}"/>
                    </a:ext>
                  </a:extLst>
                </p14:cNvPr>
                <p14:cNvContentPartPr/>
                <p14:nvPr/>
              </p14:nvContentPartPr>
              <p14:xfrm>
                <a:off x="9879760" y="365972"/>
                <a:ext cx="270360" cy="158040"/>
              </p14:xfrm>
            </p:contentPart>
          </mc:Choice>
          <mc:Fallback>
            <p:pic>
              <p:nvPicPr>
                <p:cNvPr id="529" name="Ink 528">
                  <a:extLst>
                    <a:ext uri="{FF2B5EF4-FFF2-40B4-BE49-F238E27FC236}">
                      <a16:creationId xmlns:a16="http://schemas.microsoft.com/office/drawing/2014/main" id="{2BB08F2A-68A9-E897-6312-2C60DB012F29}"/>
                    </a:ext>
                  </a:extLst>
                </p:cNvPr>
                <p:cNvPicPr/>
                <p:nvPr/>
              </p:nvPicPr>
              <p:blipFill>
                <a:blip r:embed="rId573"/>
                <a:stretch>
                  <a:fillRect/>
                </a:stretch>
              </p:blipFill>
              <p:spPr>
                <a:xfrm>
                  <a:off x="9871120" y="357332"/>
                  <a:ext cx="28800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574">
              <p14:nvContentPartPr>
                <p14:cNvPr id="530" name="Ink 529">
                  <a:extLst>
                    <a:ext uri="{FF2B5EF4-FFF2-40B4-BE49-F238E27FC236}">
                      <a16:creationId xmlns:a16="http://schemas.microsoft.com/office/drawing/2014/main" id="{124FAC92-5311-F9E3-BA61-D2785D8408F7}"/>
                    </a:ext>
                  </a:extLst>
                </p14:cNvPr>
                <p14:cNvContentPartPr/>
                <p14:nvPr/>
              </p14:nvContentPartPr>
              <p14:xfrm>
                <a:off x="10131400" y="269492"/>
                <a:ext cx="32400" cy="26640"/>
              </p14:xfrm>
            </p:contentPart>
          </mc:Choice>
          <mc:Fallback>
            <p:pic>
              <p:nvPicPr>
                <p:cNvPr id="530" name="Ink 529">
                  <a:extLst>
                    <a:ext uri="{FF2B5EF4-FFF2-40B4-BE49-F238E27FC236}">
                      <a16:creationId xmlns:a16="http://schemas.microsoft.com/office/drawing/2014/main" id="{124FAC92-5311-F9E3-BA61-D2785D8408F7}"/>
                    </a:ext>
                  </a:extLst>
                </p:cNvPr>
                <p:cNvPicPr/>
                <p:nvPr/>
              </p:nvPicPr>
              <p:blipFill>
                <a:blip r:embed="rId575"/>
                <a:stretch>
                  <a:fillRect/>
                </a:stretch>
              </p:blipFill>
              <p:spPr>
                <a:xfrm>
                  <a:off x="10122760" y="260492"/>
                  <a:ext cx="5004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576">
              <p14:nvContentPartPr>
                <p14:cNvPr id="531" name="Ink 530">
                  <a:extLst>
                    <a:ext uri="{FF2B5EF4-FFF2-40B4-BE49-F238E27FC236}">
                      <a16:creationId xmlns:a16="http://schemas.microsoft.com/office/drawing/2014/main" id="{899560EF-189B-2341-BF17-28B367DF70A3}"/>
                    </a:ext>
                  </a:extLst>
                </p14:cNvPr>
                <p14:cNvContentPartPr/>
                <p14:nvPr/>
              </p14:nvContentPartPr>
              <p14:xfrm>
                <a:off x="10225000" y="366332"/>
                <a:ext cx="371880" cy="189360"/>
              </p14:xfrm>
            </p:contentPart>
          </mc:Choice>
          <mc:Fallback>
            <p:pic>
              <p:nvPicPr>
                <p:cNvPr id="531" name="Ink 530">
                  <a:extLst>
                    <a:ext uri="{FF2B5EF4-FFF2-40B4-BE49-F238E27FC236}">
                      <a16:creationId xmlns:a16="http://schemas.microsoft.com/office/drawing/2014/main" id="{899560EF-189B-2341-BF17-28B367DF70A3}"/>
                    </a:ext>
                  </a:extLst>
                </p:cNvPr>
                <p:cNvPicPr/>
                <p:nvPr/>
              </p:nvPicPr>
              <p:blipFill>
                <a:blip r:embed="rId577"/>
                <a:stretch>
                  <a:fillRect/>
                </a:stretch>
              </p:blipFill>
              <p:spPr>
                <a:xfrm>
                  <a:off x="10216360" y="357692"/>
                  <a:ext cx="389520" cy="207000"/>
                </a:xfrm>
                <a:prstGeom prst="rect">
                  <a:avLst/>
                </a:prstGeom>
              </p:spPr>
            </p:pic>
          </mc:Fallback>
        </mc:AlternateContent>
      </p:grpSp>
      <p:grpSp>
        <p:nvGrpSpPr>
          <p:cNvPr id="543" name="Group 542">
            <a:extLst>
              <a:ext uri="{FF2B5EF4-FFF2-40B4-BE49-F238E27FC236}">
                <a16:creationId xmlns:a16="http://schemas.microsoft.com/office/drawing/2014/main" id="{264AA379-52E6-AAFD-384B-7C7E9557FE04}"/>
              </a:ext>
            </a:extLst>
          </p:cNvPr>
          <p:cNvGrpSpPr/>
          <p:nvPr/>
        </p:nvGrpSpPr>
        <p:grpSpPr>
          <a:xfrm>
            <a:off x="8206840" y="704012"/>
            <a:ext cx="1500120" cy="367200"/>
            <a:chOff x="8206840" y="704012"/>
            <a:chExt cx="1500120" cy="367200"/>
          </a:xfrm>
        </p:grpSpPr>
        <mc:AlternateContent xmlns:mc="http://schemas.openxmlformats.org/markup-compatibility/2006">
          <mc:Choice xmlns:p14="http://schemas.microsoft.com/office/powerpoint/2010/main" Requires="p14">
            <p:contentPart p14:bwMode="auto" r:id="rId578">
              <p14:nvContentPartPr>
                <p14:cNvPr id="534" name="Ink 533">
                  <a:extLst>
                    <a:ext uri="{FF2B5EF4-FFF2-40B4-BE49-F238E27FC236}">
                      <a16:creationId xmlns:a16="http://schemas.microsoft.com/office/drawing/2014/main" id="{C12DC8F1-07B8-CBDB-974A-40B9DA46EDCB}"/>
                    </a:ext>
                  </a:extLst>
                </p14:cNvPr>
                <p14:cNvContentPartPr/>
                <p14:nvPr/>
              </p14:nvContentPartPr>
              <p14:xfrm>
                <a:off x="8238520" y="841532"/>
                <a:ext cx="112320" cy="7200"/>
              </p14:xfrm>
            </p:contentPart>
          </mc:Choice>
          <mc:Fallback>
            <p:pic>
              <p:nvPicPr>
                <p:cNvPr id="534" name="Ink 533">
                  <a:extLst>
                    <a:ext uri="{FF2B5EF4-FFF2-40B4-BE49-F238E27FC236}">
                      <a16:creationId xmlns:a16="http://schemas.microsoft.com/office/drawing/2014/main" id="{C12DC8F1-07B8-CBDB-974A-40B9DA46EDCB}"/>
                    </a:ext>
                  </a:extLst>
                </p:cNvPr>
                <p:cNvPicPr/>
                <p:nvPr/>
              </p:nvPicPr>
              <p:blipFill>
                <a:blip r:embed="rId579"/>
                <a:stretch>
                  <a:fillRect/>
                </a:stretch>
              </p:blipFill>
              <p:spPr>
                <a:xfrm>
                  <a:off x="8229880" y="832892"/>
                  <a:ext cx="12996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580">
              <p14:nvContentPartPr>
                <p14:cNvPr id="535" name="Ink 534">
                  <a:extLst>
                    <a:ext uri="{FF2B5EF4-FFF2-40B4-BE49-F238E27FC236}">
                      <a16:creationId xmlns:a16="http://schemas.microsoft.com/office/drawing/2014/main" id="{131B7836-2239-259B-6749-D14CD8664B59}"/>
                    </a:ext>
                  </a:extLst>
                </p14:cNvPr>
                <p14:cNvContentPartPr/>
                <p14:nvPr/>
              </p14:nvContentPartPr>
              <p14:xfrm>
                <a:off x="8206840" y="953852"/>
                <a:ext cx="121680" cy="12600"/>
              </p14:xfrm>
            </p:contentPart>
          </mc:Choice>
          <mc:Fallback>
            <p:pic>
              <p:nvPicPr>
                <p:cNvPr id="535" name="Ink 534">
                  <a:extLst>
                    <a:ext uri="{FF2B5EF4-FFF2-40B4-BE49-F238E27FC236}">
                      <a16:creationId xmlns:a16="http://schemas.microsoft.com/office/drawing/2014/main" id="{131B7836-2239-259B-6749-D14CD8664B59}"/>
                    </a:ext>
                  </a:extLst>
                </p:cNvPr>
                <p:cNvPicPr/>
                <p:nvPr/>
              </p:nvPicPr>
              <p:blipFill>
                <a:blip r:embed="rId581"/>
                <a:stretch>
                  <a:fillRect/>
                </a:stretch>
              </p:blipFill>
              <p:spPr>
                <a:xfrm>
                  <a:off x="8197840" y="944852"/>
                  <a:ext cx="13932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582">
              <p14:nvContentPartPr>
                <p14:cNvPr id="536" name="Ink 535">
                  <a:extLst>
                    <a:ext uri="{FF2B5EF4-FFF2-40B4-BE49-F238E27FC236}">
                      <a16:creationId xmlns:a16="http://schemas.microsoft.com/office/drawing/2014/main" id="{0FC963F4-F20B-0234-EC06-1C95DBE28289}"/>
                    </a:ext>
                  </a:extLst>
                </p14:cNvPr>
                <p14:cNvContentPartPr/>
                <p14:nvPr/>
              </p14:nvContentPartPr>
              <p14:xfrm>
                <a:off x="8560000" y="759812"/>
                <a:ext cx="207720" cy="203040"/>
              </p14:xfrm>
            </p:contentPart>
          </mc:Choice>
          <mc:Fallback>
            <p:pic>
              <p:nvPicPr>
                <p:cNvPr id="536" name="Ink 535">
                  <a:extLst>
                    <a:ext uri="{FF2B5EF4-FFF2-40B4-BE49-F238E27FC236}">
                      <a16:creationId xmlns:a16="http://schemas.microsoft.com/office/drawing/2014/main" id="{0FC963F4-F20B-0234-EC06-1C95DBE28289}"/>
                    </a:ext>
                  </a:extLst>
                </p:cNvPr>
                <p:cNvPicPr/>
                <p:nvPr/>
              </p:nvPicPr>
              <p:blipFill>
                <a:blip r:embed="rId583"/>
                <a:stretch>
                  <a:fillRect/>
                </a:stretch>
              </p:blipFill>
              <p:spPr>
                <a:xfrm>
                  <a:off x="8551360" y="750812"/>
                  <a:ext cx="22536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584">
              <p14:nvContentPartPr>
                <p14:cNvPr id="537" name="Ink 536">
                  <a:extLst>
                    <a:ext uri="{FF2B5EF4-FFF2-40B4-BE49-F238E27FC236}">
                      <a16:creationId xmlns:a16="http://schemas.microsoft.com/office/drawing/2014/main" id="{18B546A1-EB69-4075-03A4-7798DE871F7F}"/>
                    </a:ext>
                  </a:extLst>
                </p14:cNvPr>
                <p14:cNvContentPartPr/>
                <p14:nvPr/>
              </p14:nvContentPartPr>
              <p14:xfrm>
                <a:off x="8788960" y="780692"/>
                <a:ext cx="197280" cy="173880"/>
              </p14:xfrm>
            </p:contentPart>
          </mc:Choice>
          <mc:Fallback>
            <p:pic>
              <p:nvPicPr>
                <p:cNvPr id="537" name="Ink 536">
                  <a:extLst>
                    <a:ext uri="{FF2B5EF4-FFF2-40B4-BE49-F238E27FC236}">
                      <a16:creationId xmlns:a16="http://schemas.microsoft.com/office/drawing/2014/main" id="{18B546A1-EB69-4075-03A4-7798DE871F7F}"/>
                    </a:ext>
                  </a:extLst>
                </p:cNvPr>
                <p:cNvPicPr/>
                <p:nvPr/>
              </p:nvPicPr>
              <p:blipFill>
                <a:blip r:embed="rId585"/>
                <a:stretch>
                  <a:fillRect/>
                </a:stretch>
              </p:blipFill>
              <p:spPr>
                <a:xfrm>
                  <a:off x="8779960" y="772052"/>
                  <a:ext cx="21492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586">
              <p14:nvContentPartPr>
                <p14:cNvPr id="538" name="Ink 537">
                  <a:extLst>
                    <a:ext uri="{FF2B5EF4-FFF2-40B4-BE49-F238E27FC236}">
                      <a16:creationId xmlns:a16="http://schemas.microsoft.com/office/drawing/2014/main" id="{416B62FD-AA15-5EC7-AFC1-20285E1989E6}"/>
                    </a:ext>
                  </a:extLst>
                </p14:cNvPr>
                <p14:cNvContentPartPr/>
                <p14:nvPr/>
              </p14:nvContentPartPr>
              <p14:xfrm>
                <a:off x="9051040" y="810212"/>
                <a:ext cx="139680" cy="149760"/>
              </p14:xfrm>
            </p:contentPart>
          </mc:Choice>
          <mc:Fallback>
            <p:pic>
              <p:nvPicPr>
                <p:cNvPr id="538" name="Ink 537">
                  <a:extLst>
                    <a:ext uri="{FF2B5EF4-FFF2-40B4-BE49-F238E27FC236}">
                      <a16:creationId xmlns:a16="http://schemas.microsoft.com/office/drawing/2014/main" id="{416B62FD-AA15-5EC7-AFC1-20285E1989E6}"/>
                    </a:ext>
                  </a:extLst>
                </p:cNvPr>
                <p:cNvPicPr/>
                <p:nvPr/>
              </p:nvPicPr>
              <p:blipFill>
                <a:blip r:embed="rId587"/>
                <a:stretch>
                  <a:fillRect/>
                </a:stretch>
              </p:blipFill>
              <p:spPr>
                <a:xfrm>
                  <a:off x="9042400" y="801212"/>
                  <a:ext cx="15732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588">
              <p14:nvContentPartPr>
                <p14:cNvPr id="539" name="Ink 538">
                  <a:extLst>
                    <a:ext uri="{FF2B5EF4-FFF2-40B4-BE49-F238E27FC236}">
                      <a16:creationId xmlns:a16="http://schemas.microsoft.com/office/drawing/2014/main" id="{844E5F30-A585-3593-7013-B21EDF557BB0}"/>
                    </a:ext>
                  </a:extLst>
                </p14:cNvPr>
                <p14:cNvContentPartPr/>
                <p14:nvPr/>
              </p14:nvContentPartPr>
              <p14:xfrm>
                <a:off x="9275320" y="796892"/>
                <a:ext cx="20520" cy="119880"/>
              </p14:xfrm>
            </p:contentPart>
          </mc:Choice>
          <mc:Fallback>
            <p:pic>
              <p:nvPicPr>
                <p:cNvPr id="539" name="Ink 538">
                  <a:extLst>
                    <a:ext uri="{FF2B5EF4-FFF2-40B4-BE49-F238E27FC236}">
                      <a16:creationId xmlns:a16="http://schemas.microsoft.com/office/drawing/2014/main" id="{844E5F30-A585-3593-7013-B21EDF557BB0}"/>
                    </a:ext>
                  </a:extLst>
                </p:cNvPr>
                <p:cNvPicPr/>
                <p:nvPr/>
              </p:nvPicPr>
              <p:blipFill>
                <a:blip r:embed="rId589"/>
                <a:stretch>
                  <a:fillRect/>
                </a:stretch>
              </p:blipFill>
              <p:spPr>
                <a:xfrm>
                  <a:off x="9266320" y="788252"/>
                  <a:ext cx="3816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590">
              <p14:nvContentPartPr>
                <p14:cNvPr id="540" name="Ink 539">
                  <a:extLst>
                    <a:ext uri="{FF2B5EF4-FFF2-40B4-BE49-F238E27FC236}">
                      <a16:creationId xmlns:a16="http://schemas.microsoft.com/office/drawing/2014/main" id="{BC4E17C3-416D-2B00-1C42-3C7F550B06E5}"/>
                    </a:ext>
                  </a:extLst>
                </p14:cNvPr>
                <p14:cNvContentPartPr/>
                <p14:nvPr/>
              </p14:nvContentPartPr>
              <p14:xfrm>
                <a:off x="9291160" y="778172"/>
                <a:ext cx="157320" cy="149760"/>
              </p14:xfrm>
            </p:contentPart>
          </mc:Choice>
          <mc:Fallback>
            <p:pic>
              <p:nvPicPr>
                <p:cNvPr id="540" name="Ink 539">
                  <a:extLst>
                    <a:ext uri="{FF2B5EF4-FFF2-40B4-BE49-F238E27FC236}">
                      <a16:creationId xmlns:a16="http://schemas.microsoft.com/office/drawing/2014/main" id="{BC4E17C3-416D-2B00-1C42-3C7F550B06E5}"/>
                    </a:ext>
                  </a:extLst>
                </p:cNvPr>
                <p:cNvPicPr/>
                <p:nvPr/>
              </p:nvPicPr>
              <p:blipFill>
                <a:blip r:embed="rId591"/>
                <a:stretch>
                  <a:fillRect/>
                </a:stretch>
              </p:blipFill>
              <p:spPr>
                <a:xfrm>
                  <a:off x="9282160" y="769172"/>
                  <a:ext cx="17496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592">
              <p14:nvContentPartPr>
                <p14:cNvPr id="541" name="Ink 540">
                  <a:extLst>
                    <a:ext uri="{FF2B5EF4-FFF2-40B4-BE49-F238E27FC236}">
                      <a16:creationId xmlns:a16="http://schemas.microsoft.com/office/drawing/2014/main" id="{D1521C23-BC4C-5A4F-DB1D-3680153DE891}"/>
                    </a:ext>
                  </a:extLst>
                </p14:cNvPr>
                <p14:cNvContentPartPr/>
                <p14:nvPr/>
              </p14:nvContentPartPr>
              <p14:xfrm>
                <a:off x="9627760" y="742892"/>
                <a:ext cx="79200" cy="255240"/>
              </p14:xfrm>
            </p:contentPart>
          </mc:Choice>
          <mc:Fallback>
            <p:pic>
              <p:nvPicPr>
                <p:cNvPr id="541" name="Ink 540">
                  <a:extLst>
                    <a:ext uri="{FF2B5EF4-FFF2-40B4-BE49-F238E27FC236}">
                      <a16:creationId xmlns:a16="http://schemas.microsoft.com/office/drawing/2014/main" id="{D1521C23-BC4C-5A4F-DB1D-3680153DE891}"/>
                    </a:ext>
                  </a:extLst>
                </p:cNvPr>
                <p:cNvPicPr/>
                <p:nvPr/>
              </p:nvPicPr>
              <p:blipFill>
                <a:blip r:embed="rId593"/>
                <a:stretch>
                  <a:fillRect/>
                </a:stretch>
              </p:blipFill>
              <p:spPr>
                <a:xfrm>
                  <a:off x="9618760" y="734252"/>
                  <a:ext cx="9684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594">
              <p14:nvContentPartPr>
                <p14:cNvPr id="542" name="Ink 541">
                  <a:extLst>
                    <a:ext uri="{FF2B5EF4-FFF2-40B4-BE49-F238E27FC236}">
                      <a16:creationId xmlns:a16="http://schemas.microsoft.com/office/drawing/2014/main" id="{A38D19F5-0D96-9477-26D5-A0FBBAF05A2A}"/>
                    </a:ext>
                  </a:extLst>
                </p14:cNvPr>
                <p14:cNvContentPartPr/>
                <p14:nvPr/>
              </p14:nvContentPartPr>
              <p14:xfrm>
                <a:off x="8513560" y="704012"/>
                <a:ext cx="118440" cy="367200"/>
              </p14:xfrm>
            </p:contentPart>
          </mc:Choice>
          <mc:Fallback>
            <p:pic>
              <p:nvPicPr>
                <p:cNvPr id="542" name="Ink 541">
                  <a:extLst>
                    <a:ext uri="{FF2B5EF4-FFF2-40B4-BE49-F238E27FC236}">
                      <a16:creationId xmlns:a16="http://schemas.microsoft.com/office/drawing/2014/main" id="{A38D19F5-0D96-9477-26D5-A0FBBAF05A2A}"/>
                    </a:ext>
                  </a:extLst>
                </p:cNvPr>
                <p:cNvPicPr/>
                <p:nvPr/>
              </p:nvPicPr>
              <p:blipFill>
                <a:blip r:embed="rId595"/>
                <a:stretch>
                  <a:fillRect/>
                </a:stretch>
              </p:blipFill>
              <p:spPr>
                <a:xfrm>
                  <a:off x="8504920" y="695012"/>
                  <a:ext cx="136080" cy="384840"/>
                </a:xfrm>
                <a:prstGeom prst="rect">
                  <a:avLst/>
                </a:prstGeom>
              </p:spPr>
            </p:pic>
          </mc:Fallback>
        </mc:AlternateContent>
      </p:grpSp>
      <p:grpSp>
        <p:nvGrpSpPr>
          <p:cNvPr id="570" name="Group 569">
            <a:extLst>
              <a:ext uri="{FF2B5EF4-FFF2-40B4-BE49-F238E27FC236}">
                <a16:creationId xmlns:a16="http://schemas.microsoft.com/office/drawing/2014/main" id="{A48F1550-378B-E401-F90A-3635799B8D09}"/>
              </a:ext>
            </a:extLst>
          </p:cNvPr>
          <p:cNvGrpSpPr/>
          <p:nvPr/>
        </p:nvGrpSpPr>
        <p:grpSpPr>
          <a:xfrm>
            <a:off x="8918560" y="3571772"/>
            <a:ext cx="2600280" cy="1763280"/>
            <a:chOff x="8918560" y="3571772"/>
            <a:chExt cx="2600280" cy="1763280"/>
          </a:xfrm>
        </p:grpSpPr>
        <mc:AlternateContent xmlns:mc="http://schemas.openxmlformats.org/markup-compatibility/2006">
          <mc:Choice xmlns:p14="http://schemas.microsoft.com/office/powerpoint/2010/main" Requires="p14">
            <p:contentPart p14:bwMode="auto" r:id="rId596">
              <p14:nvContentPartPr>
                <p14:cNvPr id="452" name="Ink 451">
                  <a:extLst>
                    <a:ext uri="{FF2B5EF4-FFF2-40B4-BE49-F238E27FC236}">
                      <a16:creationId xmlns:a16="http://schemas.microsoft.com/office/drawing/2014/main" id="{7A4FAB30-E454-10FE-CE0A-F59448DF0B65}"/>
                    </a:ext>
                  </a:extLst>
                </p14:cNvPr>
                <p14:cNvContentPartPr/>
                <p14:nvPr/>
              </p14:nvContentPartPr>
              <p14:xfrm>
                <a:off x="9488440" y="4999532"/>
                <a:ext cx="32400" cy="79920"/>
              </p14:xfrm>
            </p:contentPart>
          </mc:Choice>
          <mc:Fallback>
            <p:pic>
              <p:nvPicPr>
                <p:cNvPr id="452" name="Ink 451">
                  <a:extLst>
                    <a:ext uri="{FF2B5EF4-FFF2-40B4-BE49-F238E27FC236}">
                      <a16:creationId xmlns:a16="http://schemas.microsoft.com/office/drawing/2014/main" id="{7A4FAB30-E454-10FE-CE0A-F59448DF0B65}"/>
                    </a:ext>
                  </a:extLst>
                </p:cNvPr>
                <p:cNvPicPr/>
                <p:nvPr/>
              </p:nvPicPr>
              <p:blipFill>
                <a:blip r:embed="rId597"/>
                <a:stretch>
                  <a:fillRect/>
                </a:stretch>
              </p:blipFill>
              <p:spPr>
                <a:xfrm>
                  <a:off x="9479800" y="4990532"/>
                  <a:ext cx="5004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598">
              <p14:nvContentPartPr>
                <p14:cNvPr id="453" name="Ink 452">
                  <a:extLst>
                    <a:ext uri="{FF2B5EF4-FFF2-40B4-BE49-F238E27FC236}">
                      <a16:creationId xmlns:a16="http://schemas.microsoft.com/office/drawing/2014/main" id="{0A1AD1F1-1E8B-E7BB-B78A-495CC4850FC8}"/>
                    </a:ext>
                  </a:extLst>
                </p14:cNvPr>
                <p14:cNvContentPartPr/>
                <p14:nvPr/>
              </p14:nvContentPartPr>
              <p14:xfrm>
                <a:off x="9545320" y="5021852"/>
                <a:ext cx="17640" cy="60840"/>
              </p14:xfrm>
            </p:contentPart>
          </mc:Choice>
          <mc:Fallback>
            <p:pic>
              <p:nvPicPr>
                <p:cNvPr id="453" name="Ink 452">
                  <a:extLst>
                    <a:ext uri="{FF2B5EF4-FFF2-40B4-BE49-F238E27FC236}">
                      <a16:creationId xmlns:a16="http://schemas.microsoft.com/office/drawing/2014/main" id="{0A1AD1F1-1E8B-E7BB-B78A-495CC4850FC8}"/>
                    </a:ext>
                  </a:extLst>
                </p:cNvPr>
                <p:cNvPicPr/>
                <p:nvPr/>
              </p:nvPicPr>
              <p:blipFill>
                <a:blip r:embed="rId599"/>
                <a:stretch>
                  <a:fillRect/>
                </a:stretch>
              </p:blipFill>
              <p:spPr>
                <a:xfrm>
                  <a:off x="9536320" y="5012852"/>
                  <a:ext cx="35280" cy="78480"/>
                </a:xfrm>
                <a:prstGeom prst="rect">
                  <a:avLst/>
                </a:prstGeom>
              </p:spPr>
            </p:pic>
          </mc:Fallback>
        </mc:AlternateContent>
        <mc:AlternateContent xmlns:mc="http://schemas.openxmlformats.org/markup-compatibility/2006">
          <mc:Choice xmlns:p14="http://schemas.microsoft.com/office/powerpoint/2010/main" Requires="p14">
            <p:contentPart p14:bwMode="auto" r:id="rId600">
              <p14:nvContentPartPr>
                <p14:cNvPr id="454" name="Ink 453">
                  <a:extLst>
                    <a:ext uri="{FF2B5EF4-FFF2-40B4-BE49-F238E27FC236}">
                      <a16:creationId xmlns:a16="http://schemas.microsoft.com/office/drawing/2014/main" id="{B3876B27-08B0-1202-FEC8-A5498EA91F14}"/>
                    </a:ext>
                  </a:extLst>
                </p14:cNvPr>
                <p14:cNvContentPartPr/>
                <p14:nvPr/>
              </p14:nvContentPartPr>
              <p14:xfrm>
                <a:off x="9644680" y="5078372"/>
                <a:ext cx="129240" cy="197640"/>
              </p14:xfrm>
            </p:contentPart>
          </mc:Choice>
          <mc:Fallback>
            <p:pic>
              <p:nvPicPr>
                <p:cNvPr id="454" name="Ink 453">
                  <a:extLst>
                    <a:ext uri="{FF2B5EF4-FFF2-40B4-BE49-F238E27FC236}">
                      <a16:creationId xmlns:a16="http://schemas.microsoft.com/office/drawing/2014/main" id="{B3876B27-08B0-1202-FEC8-A5498EA91F14}"/>
                    </a:ext>
                  </a:extLst>
                </p:cNvPr>
                <p:cNvPicPr/>
                <p:nvPr/>
              </p:nvPicPr>
              <p:blipFill>
                <a:blip r:embed="rId601"/>
                <a:stretch>
                  <a:fillRect/>
                </a:stretch>
              </p:blipFill>
              <p:spPr>
                <a:xfrm>
                  <a:off x="9636040" y="5069732"/>
                  <a:ext cx="14688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602">
              <p14:nvContentPartPr>
                <p14:cNvPr id="455" name="Ink 454">
                  <a:extLst>
                    <a:ext uri="{FF2B5EF4-FFF2-40B4-BE49-F238E27FC236}">
                      <a16:creationId xmlns:a16="http://schemas.microsoft.com/office/drawing/2014/main" id="{CCDE7C21-B9A8-6117-C46E-33D833AB2BE9}"/>
                    </a:ext>
                  </a:extLst>
                </p14:cNvPr>
                <p14:cNvContentPartPr/>
                <p14:nvPr/>
              </p14:nvContentPartPr>
              <p14:xfrm>
                <a:off x="9784360" y="5131652"/>
                <a:ext cx="101880" cy="125640"/>
              </p14:xfrm>
            </p:contentPart>
          </mc:Choice>
          <mc:Fallback>
            <p:pic>
              <p:nvPicPr>
                <p:cNvPr id="455" name="Ink 454">
                  <a:extLst>
                    <a:ext uri="{FF2B5EF4-FFF2-40B4-BE49-F238E27FC236}">
                      <a16:creationId xmlns:a16="http://schemas.microsoft.com/office/drawing/2014/main" id="{CCDE7C21-B9A8-6117-C46E-33D833AB2BE9}"/>
                    </a:ext>
                  </a:extLst>
                </p:cNvPr>
                <p:cNvPicPr/>
                <p:nvPr/>
              </p:nvPicPr>
              <p:blipFill>
                <a:blip r:embed="rId603"/>
                <a:stretch>
                  <a:fillRect/>
                </a:stretch>
              </p:blipFill>
              <p:spPr>
                <a:xfrm>
                  <a:off x="9775360" y="5123012"/>
                  <a:ext cx="11952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604">
              <p14:nvContentPartPr>
                <p14:cNvPr id="456" name="Ink 455">
                  <a:extLst>
                    <a:ext uri="{FF2B5EF4-FFF2-40B4-BE49-F238E27FC236}">
                      <a16:creationId xmlns:a16="http://schemas.microsoft.com/office/drawing/2014/main" id="{6C80A24A-B570-B94C-3240-F3D81386B343}"/>
                    </a:ext>
                  </a:extLst>
                </p14:cNvPr>
                <p14:cNvContentPartPr/>
                <p14:nvPr/>
              </p14:nvContentPartPr>
              <p14:xfrm>
                <a:off x="9922600" y="5064332"/>
                <a:ext cx="27720" cy="165960"/>
              </p14:xfrm>
            </p:contentPart>
          </mc:Choice>
          <mc:Fallback>
            <p:pic>
              <p:nvPicPr>
                <p:cNvPr id="456" name="Ink 455">
                  <a:extLst>
                    <a:ext uri="{FF2B5EF4-FFF2-40B4-BE49-F238E27FC236}">
                      <a16:creationId xmlns:a16="http://schemas.microsoft.com/office/drawing/2014/main" id="{6C80A24A-B570-B94C-3240-F3D81386B343}"/>
                    </a:ext>
                  </a:extLst>
                </p:cNvPr>
                <p:cNvPicPr/>
                <p:nvPr/>
              </p:nvPicPr>
              <p:blipFill>
                <a:blip r:embed="rId605"/>
                <a:stretch>
                  <a:fillRect/>
                </a:stretch>
              </p:blipFill>
              <p:spPr>
                <a:xfrm>
                  <a:off x="9913960" y="5055332"/>
                  <a:ext cx="4536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606">
              <p14:nvContentPartPr>
                <p14:cNvPr id="457" name="Ink 456">
                  <a:extLst>
                    <a:ext uri="{FF2B5EF4-FFF2-40B4-BE49-F238E27FC236}">
                      <a16:creationId xmlns:a16="http://schemas.microsoft.com/office/drawing/2014/main" id="{55CF94C7-4302-23AE-BFDD-E045F796A0B0}"/>
                    </a:ext>
                  </a:extLst>
                </p14:cNvPr>
                <p14:cNvContentPartPr/>
                <p14:nvPr/>
              </p14:nvContentPartPr>
              <p14:xfrm>
                <a:off x="9999280" y="5026892"/>
                <a:ext cx="360" cy="37080"/>
              </p14:xfrm>
            </p:contentPart>
          </mc:Choice>
          <mc:Fallback>
            <p:pic>
              <p:nvPicPr>
                <p:cNvPr id="457" name="Ink 456">
                  <a:extLst>
                    <a:ext uri="{FF2B5EF4-FFF2-40B4-BE49-F238E27FC236}">
                      <a16:creationId xmlns:a16="http://schemas.microsoft.com/office/drawing/2014/main" id="{55CF94C7-4302-23AE-BFDD-E045F796A0B0}"/>
                    </a:ext>
                  </a:extLst>
                </p:cNvPr>
                <p:cNvPicPr/>
                <p:nvPr/>
              </p:nvPicPr>
              <p:blipFill>
                <a:blip r:embed="rId607"/>
                <a:stretch>
                  <a:fillRect/>
                </a:stretch>
              </p:blipFill>
              <p:spPr>
                <a:xfrm>
                  <a:off x="9990280" y="5017892"/>
                  <a:ext cx="1800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608">
              <p14:nvContentPartPr>
                <p14:cNvPr id="458" name="Ink 457">
                  <a:extLst>
                    <a:ext uri="{FF2B5EF4-FFF2-40B4-BE49-F238E27FC236}">
                      <a16:creationId xmlns:a16="http://schemas.microsoft.com/office/drawing/2014/main" id="{A3BB8B0A-5CD8-CC7A-144D-2C9C3F7E20FD}"/>
                    </a:ext>
                  </a:extLst>
                </p14:cNvPr>
                <p14:cNvContentPartPr/>
                <p14:nvPr/>
              </p14:nvContentPartPr>
              <p14:xfrm>
                <a:off x="10045000" y="5026892"/>
                <a:ext cx="12240" cy="49320"/>
              </p14:xfrm>
            </p:contentPart>
          </mc:Choice>
          <mc:Fallback>
            <p:pic>
              <p:nvPicPr>
                <p:cNvPr id="458" name="Ink 457">
                  <a:extLst>
                    <a:ext uri="{FF2B5EF4-FFF2-40B4-BE49-F238E27FC236}">
                      <a16:creationId xmlns:a16="http://schemas.microsoft.com/office/drawing/2014/main" id="{A3BB8B0A-5CD8-CC7A-144D-2C9C3F7E20FD}"/>
                    </a:ext>
                  </a:extLst>
                </p:cNvPr>
                <p:cNvPicPr/>
                <p:nvPr/>
              </p:nvPicPr>
              <p:blipFill>
                <a:blip r:embed="rId609"/>
                <a:stretch>
                  <a:fillRect/>
                </a:stretch>
              </p:blipFill>
              <p:spPr>
                <a:xfrm>
                  <a:off x="10036000" y="5017892"/>
                  <a:ext cx="2988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610">
              <p14:nvContentPartPr>
                <p14:cNvPr id="459" name="Ink 458">
                  <a:extLst>
                    <a:ext uri="{FF2B5EF4-FFF2-40B4-BE49-F238E27FC236}">
                      <a16:creationId xmlns:a16="http://schemas.microsoft.com/office/drawing/2014/main" id="{788A7601-6136-DA0F-E573-44D139635484}"/>
                    </a:ext>
                  </a:extLst>
                </p14:cNvPr>
                <p14:cNvContentPartPr/>
                <p14:nvPr/>
              </p14:nvContentPartPr>
              <p14:xfrm>
                <a:off x="10255600" y="5092412"/>
                <a:ext cx="12960" cy="23760"/>
              </p14:xfrm>
            </p:contentPart>
          </mc:Choice>
          <mc:Fallback>
            <p:pic>
              <p:nvPicPr>
                <p:cNvPr id="459" name="Ink 458">
                  <a:extLst>
                    <a:ext uri="{FF2B5EF4-FFF2-40B4-BE49-F238E27FC236}">
                      <a16:creationId xmlns:a16="http://schemas.microsoft.com/office/drawing/2014/main" id="{788A7601-6136-DA0F-E573-44D139635484}"/>
                    </a:ext>
                  </a:extLst>
                </p:cNvPr>
                <p:cNvPicPr/>
                <p:nvPr/>
              </p:nvPicPr>
              <p:blipFill>
                <a:blip r:embed="rId611"/>
                <a:stretch>
                  <a:fillRect/>
                </a:stretch>
              </p:blipFill>
              <p:spPr>
                <a:xfrm>
                  <a:off x="10246960" y="5083772"/>
                  <a:ext cx="3060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612">
              <p14:nvContentPartPr>
                <p14:cNvPr id="460" name="Ink 459">
                  <a:extLst>
                    <a:ext uri="{FF2B5EF4-FFF2-40B4-BE49-F238E27FC236}">
                      <a16:creationId xmlns:a16="http://schemas.microsoft.com/office/drawing/2014/main" id="{ED47EAD3-7E61-1CC9-621C-F67DBE441944}"/>
                    </a:ext>
                  </a:extLst>
                </p14:cNvPr>
                <p14:cNvContentPartPr/>
                <p14:nvPr/>
              </p14:nvContentPartPr>
              <p14:xfrm>
                <a:off x="10268920" y="5239292"/>
                <a:ext cx="16200" cy="17280"/>
              </p14:xfrm>
            </p:contentPart>
          </mc:Choice>
          <mc:Fallback>
            <p:pic>
              <p:nvPicPr>
                <p:cNvPr id="460" name="Ink 459">
                  <a:extLst>
                    <a:ext uri="{FF2B5EF4-FFF2-40B4-BE49-F238E27FC236}">
                      <a16:creationId xmlns:a16="http://schemas.microsoft.com/office/drawing/2014/main" id="{ED47EAD3-7E61-1CC9-621C-F67DBE441944}"/>
                    </a:ext>
                  </a:extLst>
                </p:cNvPr>
                <p:cNvPicPr/>
                <p:nvPr/>
              </p:nvPicPr>
              <p:blipFill>
                <a:blip r:embed="rId613"/>
                <a:stretch>
                  <a:fillRect/>
                </a:stretch>
              </p:blipFill>
              <p:spPr>
                <a:xfrm>
                  <a:off x="10259920" y="5230292"/>
                  <a:ext cx="3384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614">
              <p14:nvContentPartPr>
                <p14:cNvPr id="462" name="Ink 461">
                  <a:extLst>
                    <a:ext uri="{FF2B5EF4-FFF2-40B4-BE49-F238E27FC236}">
                      <a16:creationId xmlns:a16="http://schemas.microsoft.com/office/drawing/2014/main" id="{C94EE736-F731-B209-1BAD-6556E9AD8CBD}"/>
                    </a:ext>
                  </a:extLst>
                </p14:cNvPr>
                <p14:cNvContentPartPr/>
                <p14:nvPr/>
              </p14:nvContentPartPr>
              <p14:xfrm>
                <a:off x="10545040" y="5018252"/>
                <a:ext cx="113040" cy="213120"/>
              </p14:xfrm>
            </p:contentPart>
          </mc:Choice>
          <mc:Fallback>
            <p:pic>
              <p:nvPicPr>
                <p:cNvPr id="462" name="Ink 461">
                  <a:extLst>
                    <a:ext uri="{FF2B5EF4-FFF2-40B4-BE49-F238E27FC236}">
                      <a16:creationId xmlns:a16="http://schemas.microsoft.com/office/drawing/2014/main" id="{C94EE736-F731-B209-1BAD-6556E9AD8CBD}"/>
                    </a:ext>
                  </a:extLst>
                </p:cNvPr>
                <p:cNvPicPr/>
                <p:nvPr/>
              </p:nvPicPr>
              <p:blipFill>
                <a:blip r:embed="rId615"/>
                <a:stretch>
                  <a:fillRect/>
                </a:stretch>
              </p:blipFill>
              <p:spPr>
                <a:xfrm>
                  <a:off x="10536400" y="5009612"/>
                  <a:ext cx="13068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616">
              <p14:nvContentPartPr>
                <p14:cNvPr id="463" name="Ink 462">
                  <a:extLst>
                    <a:ext uri="{FF2B5EF4-FFF2-40B4-BE49-F238E27FC236}">
                      <a16:creationId xmlns:a16="http://schemas.microsoft.com/office/drawing/2014/main" id="{708C1CC6-2DF4-4BFC-C2E1-B5E35613BABE}"/>
                    </a:ext>
                  </a:extLst>
                </p14:cNvPr>
                <p14:cNvContentPartPr/>
                <p14:nvPr/>
              </p14:nvContentPartPr>
              <p14:xfrm>
                <a:off x="10748800" y="5074052"/>
                <a:ext cx="77760" cy="111600"/>
              </p14:xfrm>
            </p:contentPart>
          </mc:Choice>
          <mc:Fallback>
            <p:pic>
              <p:nvPicPr>
                <p:cNvPr id="463" name="Ink 462">
                  <a:extLst>
                    <a:ext uri="{FF2B5EF4-FFF2-40B4-BE49-F238E27FC236}">
                      <a16:creationId xmlns:a16="http://schemas.microsoft.com/office/drawing/2014/main" id="{708C1CC6-2DF4-4BFC-C2E1-B5E35613BABE}"/>
                    </a:ext>
                  </a:extLst>
                </p:cNvPr>
                <p:cNvPicPr/>
                <p:nvPr/>
              </p:nvPicPr>
              <p:blipFill>
                <a:blip r:embed="rId617"/>
                <a:stretch>
                  <a:fillRect/>
                </a:stretch>
              </p:blipFill>
              <p:spPr>
                <a:xfrm>
                  <a:off x="10740160" y="5065052"/>
                  <a:ext cx="95400" cy="129240"/>
                </a:xfrm>
                <a:prstGeom prst="rect">
                  <a:avLst/>
                </a:prstGeom>
              </p:spPr>
            </p:pic>
          </mc:Fallback>
        </mc:AlternateContent>
        <mc:AlternateContent xmlns:mc="http://schemas.openxmlformats.org/markup-compatibility/2006">
          <mc:Choice xmlns:p14="http://schemas.microsoft.com/office/powerpoint/2010/main" Requires="p14">
            <p:contentPart p14:bwMode="auto" r:id="rId618">
              <p14:nvContentPartPr>
                <p14:cNvPr id="464" name="Ink 463">
                  <a:extLst>
                    <a:ext uri="{FF2B5EF4-FFF2-40B4-BE49-F238E27FC236}">
                      <a16:creationId xmlns:a16="http://schemas.microsoft.com/office/drawing/2014/main" id="{454A4A83-92C2-4945-ADCE-46DB3087128F}"/>
                    </a:ext>
                  </a:extLst>
                </p14:cNvPr>
                <p14:cNvContentPartPr/>
                <p14:nvPr/>
              </p14:nvContentPartPr>
              <p14:xfrm>
                <a:off x="10894240" y="5100332"/>
                <a:ext cx="87120" cy="84240"/>
              </p14:xfrm>
            </p:contentPart>
          </mc:Choice>
          <mc:Fallback>
            <p:pic>
              <p:nvPicPr>
                <p:cNvPr id="464" name="Ink 463">
                  <a:extLst>
                    <a:ext uri="{FF2B5EF4-FFF2-40B4-BE49-F238E27FC236}">
                      <a16:creationId xmlns:a16="http://schemas.microsoft.com/office/drawing/2014/main" id="{454A4A83-92C2-4945-ADCE-46DB3087128F}"/>
                    </a:ext>
                  </a:extLst>
                </p:cNvPr>
                <p:cNvPicPr/>
                <p:nvPr/>
              </p:nvPicPr>
              <p:blipFill>
                <a:blip r:embed="rId619"/>
                <a:stretch>
                  <a:fillRect/>
                </a:stretch>
              </p:blipFill>
              <p:spPr>
                <a:xfrm>
                  <a:off x="10885240" y="5091692"/>
                  <a:ext cx="10476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620">
              <p14:nvContentPartPr>
                <p14:cNvPr id="465" name="Ink 464">
                  <a:extLst>
                    <a:ext uri="{FF2B5EF4-FFF2-40B4-BE49-F238E27FC236}">
                      <a16:creationId xmlns:a16="http://schemas.microsoft.com/office/drawing/2014/main" id="{94B994D0-838F-5F80-3085-B29EB6D5C81D}"/>
                    </a:ext>
                  </a:extLst>
                </p14:cNvPr>
                <p14:cNvContentPartPr/>
                <p14:nvPr/>
              </p14:nvContentPartPr>
              <p14:xfrm>
                <a:off x="11053720" y="5087372"/>
                <a:ext cx="103680" cy="108720"/>
              </p14:xfrm>
            </p:contentPart>
          </mc:Choice>
          <mc:Fallback>
            <p:pic>
              <p:nvPicPr>
                <p:cNvPr id="465" name="Ink 464">
                  <a:extLst>
                    <a:ext uri="{FF2B5EF4-FFF2-40B4-BE49-F238E27FC236}">
                      <a16:creationId xmlns:a16="http://schemas.microsoft.com/office/drawing/2014/main" id="{94B994D0-838F-5F80-3085-B29EB6D5C81D}"/>
                    </a:ext>
                  </a:extLst>
                </p:cNvPr>
                <p:cNvPicPr/>
                <p:nvPr/>
              </p:nvPicPr>
              <p:blipFill>
                <a:blip r:embed="rId621"/>
                <a:stretch>
                  <a:fillRect/>
                </a:stretch>
              </p:blipFill>
              <p:spPr>
                <a:xfrm>
                  <a:off x="11044720" y="5078372"/>
                  <a:ext cx="12132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622">
              <p14:nvContentPartPr>
                <p14:cNvPr id="466" name="Ink 465">
                  <a:extLst>
                    <a:ext uri="{FF2B5EF4-FFF2-40B4-BE49-F238E27FC236}">
                      <a16:creationId xmlns:a16="http://schemas.microsoft.com/office/drawing/2014/main" id="{7D2875B6-6336-4AC9-549C-6640FC74C98E}"/>
                    </a:ext>
                  </a:extLst>
                </p14:cNvPr>
                <p14:cNvContentPartPr/>
                <p14:nvPr/>
              </p14:nvContentPartPr>
              <p14:xfrm>
                <a:off x="11320840" y="5195372"/>
                <a:ext cx="27360" cy="52920"/>
              </p14:xfrm>
            </p:contentPart>
          </mc:Choice>
          <mc:Fallback>
            <p:pic>
              <p:nvPicPr>
                <p:cNvPr id="466" name="Ink 465">
                  <a:extLst>
                    <a:ext uri="{FF2B5EF4-FFF2-40B4-BE49-F238E27FC236}">
                      <a16:creationId xmlns:a16="http://schemas.microsoft.com/office/drawing/2014/main" id="{7D2875B6-6336-4AC9-549C-6640FC74C98E}"/>
                    </a:ext>
                  </a:extLst>
                </p:cNvPr>
                <p:cNvPicPr/>
                <p:nvPr/>
              </p:nvPicPr>
              <p:blipFill>
                <a:blip r:embed="rId623"/>
                <a:stretch>
                  <a:fillRect/>
                </a:stretch>
              </p:blipFill>
              <p:spPr>
                <a:xfrm>
                  <a:off x="11311840" y="5186372"/>
                  <a:ext cx="45000" cy="70560"/>
                </a:xfrm>
                <a:prstGeom prst="rect">
                  <a:avLst/>
                </a:prstGeom>
              </p:spPr>
            </p:pic>
          </mc:Fallback>
        </mc:AlternateContent>
        <mc:AlternateContent xmlns:mc="http://schemas.openxmlformats.org/markup-compatibility/2006">
          <mc:Choice xmlns:p14="http://schemas.microsoft.com/office/powerpoint/2010/main" Requires="p14">
            <p:contentPart p14:bwMode="auto" r:id="rId624">
              <p14:nvContentPartPr>
                <p14:cNvPr id="431" name="Ink 430">
                  <a:extLst>
                    <a:ext uri="{FF2B5EF4-FFF2-40B4-BE49-F238E27FC236}">
                      <a16:creationId xmlns:a16="http://schemas.microsoft.com/office/drawing/2014/main" id="{17DE8456-353D-62E8-5BEE-B4E7DA9FBF1D}"/>
                    </a:ext>
                  </a:extLst>
                </p14:cNvPr>
                <p14:cNvContentPartPr/>
                <p14:nvPr/>
              </p14:nvContentPartPr>
              <p14:xfrm>
                <a:off x="9427600" y="4409852"/>
                <a:ext cx="28800" cy="121320"/>
              </p14:xfrm>
            </p:contentPart>
          </mc:Choice>
          <mc:Fallback>
            <p:pic>
              <p:nvPicPr>
                <p:cNvPr id="431" name="Ink 430">
                  <a:extLst>
                    <a:ext uri="{FF2B5EF4-FFF2-40B4-BE49-F238E27FC236}">
                      <a16:creationId xmlns:a16="http://schemas.microsoft.com/office/drawing/2014/main" id="{17DE8456-353D-62E8-5BEE-B4E7DA9FBF1D}"/>
                    </a:ext>
                  </a:extLst>
                </p:cNvPr>
                <p:cNvPicPr/>
                <p:nvPr/>
              </p:nvPicPr>
              <p:blipFill>
                <a:blip r:embed="rId625"/>
                <a:stretch>
                  <a:fillRect/>
                </a:stretch>
              </p:blipFill>
              <p:spPr>
                <a:xfrm>
                  <a:off x="9418600" y="4400852"/>
                  <a:ext cx="4644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626">
              <p14:nvContentPartPr>
                <p14:cNvPr id="432" name="Ink 431">
                  <a:extLst>
                    <a:ext uri="{FF2B5EF4-FFF2-40B4-BE49-F238E27FC236}">
                      <a16:creationId xmlns:a16="http://schemas.microsoft.com/office/drawing/2014/main" id="{5D140936-01DC-2356-E512-477D51EB83D2}"/>
                    </a:ext>
                  </a:extLst>
                </p14:cNvPr>
                <p14:cNvContentPartPr/>
                <p14:nvPr/>
              </p14:nvContentPartPr>
              <p14:xfrm>
                <a:off x="9485920" y="4450532"/>
                <a:ext cx="9720" cy="81720"/>
              </p14:xfrm>
            </p:contentPart>
          </mc:Choice>
          <mc:Fallback>
            <p:pic>
              <p:nvPicPr>
                <p:cNvPr id="432" name="Ink 431">
                  <a:extLst>
                    <a:ext uri="{FF2B5EF4-FFF2-40B4-BE49-F238E27FC236}">
                      <a16:creationId xmlns:a16="http://schemas.microsoft.com/office/drawing/2014/main" id="{5D140936-01DC-2356-E512-477D51EB83D2}"/>
                    </a:ext>
                  </a:extLst>
                </p:cNvPr>
                <p:cNvPicPr/>
                <p:nvPr/>
              </p:nvPicPr>
              <p:blipFill>
                <a:blip r:embed="rId627"/>
                <a:stretch>
                  <a:fillRect/>
                </a:stretch>
              </p:blipFill>
              <p:spPr>
                <a:xfrm>
                  <a:off x="9477280" y="4441892"/>
                  <a:ext cx="2736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628">
              <p14:nvContentPartPr>
                <p14:cNvPr id="433" name="Ink 432">
                  <a:extLst>
                    <a:ext uri="{FF2B5EF4-FFF2-40B4-BE49-F238E27FC236}">
                      <a16:creationId xmlns:a16="http://schemas.microsoft.com/office/drawing/2014/main" id="{5DD05037-FA00-2A6B-1F32-37ADEEF118F2}"/>
                    </a:ext>
                  </a:extLst>
                </p14:cNvPr>
                <p14:cNvContentPartPr/>
                <p14:nvPr/>
              </p14:nvContentPartPr>
              <p14:xfrm>
                <a:off x="9570520" y="4590212"/>
                <a:ext cx="107280" cy="160560"/>
              </p14:xfrm>
            </p:contentPart>
          </mc:Choice>
          <mc:Fallback>
            <p:pic>
              <p:nvPicPr>
                <p:cNvPr id="433" name="Ink 432">
                  <a:extLst>
                    <a:ext uri="{FF2B5EF4-FFF2-40B4-BE49-F238E27FC236}">
                      <a16:creationId xmlns:a16="http://schemas.microsoft.com/office/drawing/2014/main" id="{5DD05037-FA00-2A6B-1F32-37ADEEF118F2}"/>
                    </a:ext>
                  </a:extLst>
                </p:cNvPr>
                <p:cNvPicPr/>
                <p:nvPr/>
              </p:nvPicPr>
              <p:blipFill>
                <a:blip r:embed="rId629"/>
                <a:stretch>
                  <a:fillRect/>
                </a:stretch>
              </p:blipFill>
              <p:spPr>
                <a:xfrm>
                  <a:off x="9561520" y="4581572"/>
                  <a:ext cx="12492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630">
              <p14:nvContentPartPr>
                <p14:cNvPr id="434" name="Ink 433">
                  <a:extLst>
                    <a:ext uri="{FF2B5EF4-FFF2-40B4-BE49-F238E27FC236}">
                      <a16:creationId xmlns:a16="http://schemas.microsoft.com/office/drawing/2014/main" id="{2EEEA20C-8BDA-A57A-1A7D-C56FD8F61B35}"/>
                    </a:ext>
                  </a:extLst>
                </p14:cNvPr>
                <p14:cNvContentPartPr/>
                <p14:nvPr/>
              </p14:nvContentPartPr>
              <p14:xfrm>
                <a:off x="9712000" y="4601732"/>
                <a:ext cx="105480" cy="121320"/>
              </p14:xfrm>
            </p:contentPart>
          </mc:Choice>
          <mc:Fallback>
            <p:pic>
              <p:nvPicPr>
                <p:cNvPr id="434" name="Ink 433">
                  <a:extLst>
                    <a:ext uri="{FF2B5EF4-FFF2-40B4-BE49-F238E27FC236}">
                      <a16:creationId xmlns:a16="http://schemas.microsoft.com/office/drawing/2014/main" id="{2EEEA20C-8BDA-A57A-1A7D-C56FD8F61B35}"/>
                    </a:ext>
                  </a:extLst>
                </p:cNvPr>
                <p:cNvPicPr/>
                <p:nvPr/>
              </p:nvPicPr>
              <p:blipFill>
                <a:blip r:embed="rId631"/>
                <a:stretch>
                  <a:fillRect/>
                </a:stretch>
              </p:blipFill>
              <p:spPr>
                <a:xfrm>
                  <a:off x="9703360" y="4592732"/>
                  <a:ext cx="12312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632">
              <p14:nvContentPartPr>
                <p14:cNvPr id="435" name="Ink 434">
                  <a:extLst>
                    <a:ext uri="{FF2B5EF4-FFF2-40B4-BE49-F238E27FC236}">
                      <a16:creationId xmlns:a16="http://schemas.microsoft.com/office/drawing/2014/main" id="{59FFB921-E29D-87D8-347C-0E4EE5599443}"/>
                    </a:ext>
                  </a:extLst>
                </p14:cNvPr>
                <p14:cNvContentPartPr/>
                <p14:nvPr/>
              </p14:nvContentPartPr>
              <p14:xfrm>
                <a:off x="9886600" y="4588052"/>
                <a:ext cx="101160" cy="133560"/>
              </p14:xfrm>
            </p:contentPart>
          </mc:Choice>
          <mc:Fallback>
            <p:pic>
              <p:nvPicPr>
                <p:cNvPr id="435" name="Ink 434">
                  <a:extLst>
                    <a:ext uri="{FF2B5EF4-FFF2-40B4-BE49-F238E27FC236}">
                      <a16:creationId xmlns:a16="http://schemas.microsoft.com/office/drawing/2014/main" id="{59FFB921-E29D-87D8-347C-0E4EE5599443}"/>
                    </a:ext>
                  </a:extLst>
                </p:cNvPr>
                <p:cNvPicPr/>
                <p:nvPr/>
              </p:nvPicPr>
              <p:blipFill>
                <a:blip r:embed="rId633"/>
                <a:stretch>
                  <a:fillRect/>
                </a:stretch>
              </p:blipFill>
              <p:spPr>
                <a:xfrm>
                  <a:off x="9877600" y="4579412"/>
                  <a:ext cx="11880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634">
              <p14:nvContentPartPr>
                <p14:cNvPr id="436" name="Ink 435">
                  <a:extLst>
                    <a:ext uri="{FF2B5EF4-FFF2-40B4-BE49-F238E27FC236}">
                      <a16:creationId xmlns:a16="http://schemas.microsoft.com/office/drawing/2014/main" id="{A85D3F62-6D82-03D4-ACE1-110FE76A4681}"/>
                    </a:ext>
                  </a:extLst>
                </p14:cNvPr>
                <p14:cNvContentPartPr/>
                <p14:nvPr/>
              </p14:nvContentPartPr>
              <p14:xfrm>
                <a:off x="10038520" y="4481492"/>
                <a:ext cx="6840" cy="82080"/>
              </p14:xfrm>
            </p:contentPart>
          </mc:Choice>
          <mc:Fallback>
            <p:pic>
              <p:nvPicPr>
                <p:cNvPr id="436" name="Ink 435">
                  <a:extLst>
                    <a:ext uri="{FF2B5EF4-FFF2-40B4-BE49-F238E27FC236}">
                      <a16:creationId xmlns:a16="http://schemas.microsoft.com/office/drawing/2014/main" id="{A85D3F62-6D82-03D4-ACE1-110FE76A4681}"/>
                    </a:ext>
                  </a:extLst>
                </p:cNvPr>
                <p:cNvPicPr/>
                <p:nvPr/>
              </p:nvPicPr>
              <p:blipFill>
                <a:blip r:embed="rId635"/>
                <a:stretch>
                  <a:fillRect/>
                </a:stretch>
              </p:blipFill>
              <p:spPr>
                <a:xfrm>
                  <a:off x="10029520" y="4472852"/>
                  <a:ext cx="2448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636">
              <p14:nvContentPartPr>
                <p14:cNvPr id="437" name="Ink 436">
                  <a:extLst>
                    <a:ext uri="{FF2B5EF4-FFF2-40B4-BE49-F238E27FC236}">
                      <a16:creationId xmlns:a16="http://schemas.microsoft.com/office/drawing/2014/main" id="{EFC9B6CB-ED4F-AEA4-39A2-8C34D9285BE5}"/>
                    </a:ext>
                  </a:extLst>
                </p14:cNvPr>
                <p14:cNvContentPartPr/>
                <p14:nvPr/>
              </p14:nvContentPartPr>
              <p14:xfrm>
                <a:off x="10104400" y="4494812"/>
                <a:ext cx="7200" cy="92880"/>
              </p14:xfrm>
            </p:contentPart>
          </mc:Choice>
          <mc:Fallback>
            <p:pic>
              <p:nvPicPr>
                <p:cNvPr id="437" name="Ink 436">
                  <a:extLst>
                    <a:ext uri="{FF2B5EF4-FFF2-40B4-BE49-F238E27FC236}">
                      <a16:creationId xmlns:a16="http://schemas.microsoft.com/office/drawing/2014/main" id="{EFC9B6CB-ED4F-AEA4-39A2-8C34D9285BE5}"/>
                    </a:ext>
                  </a:extLst>
                </p:cNvPr>
                <p:cNvPicPr/>
                <p:nvPr/>
              </p:nvPicPr>
              <p:blipFill>
                <a:blip r:embed="rId637"/>
                <a:stretch>
                  <a:fillRect/>
                </a:stretch>
              </p:blipFill>
              <p:spPr>
                <a:xfrm>
                  <a:off x="10095400" y="4485812"/>
                  <a:ext cx="2484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638">
              <p14:nvContentPartPr>
                <p14:cNvPr id="438" name="Ink 437">
                  <a:extLst>
                    <a:ext uri="{FF2B5EF4-FFF2-40B4-BE49-F238E27FC236}">
                      <a16:creationId xmlns:a16="http://schemas.microsoft.com/office/drawing/2014/main" id="{7CBA67EC-BE1E-BD90-B83D-316A1738BDB9}"/>
                    </a:ext>
                  </a:extLst>
                </p14:cNvPr>
                <p14:cNvContentPartPr/>
                <p14:nvPr/>
              </p14:nvContentPartPr>
              <p14:xfrm>
                <a:off x="10249480" y="4584092"/>
                <a:ext cx="26280" cy="30960"/>
              </p14:xfrm>
            </p:contentPart>
          </mc:Choice>
          <mc:Fallback>
            <p:pic>
              <p:nvPicPr>
                <p:cNvPr id="438" name="Ink 437">
                  <a:extLst>
                    <a:ext uri="{FF2B5EF4-FFF2-40B4-BE49-F238E27FC236}">
                      <a16:creationId xmlns:a16="http://schemas.microsoft.com/office/drawing/2014/main" id="{7CBA67EC-BE1E-BD90-B83D-316A1738BDB9}"/>
                    </a:ext>
                  </a:extLst>
                </p:cNvPr>
                <p:cNvPicPr/>
                <p:nvPr/>
              </p:nvPicPr>
              <p:blipFill>
                <a:blip r:embed="rId639"/>
                <a:stretch>
                  <a:fillRect/>
                </a:stretch>
              </p:blipFill>
              <p:spPr>
                <a:xfrm>
                  <a:off x="10240840" y="4575092"/>
                  <a:ext cx="4392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640">
              <p14:nvContentPartPr>
                <p14:cNvPr id="439" name="Ink 438">
                  <a:extLst>
                    <a:ext uri="{FF2B5EF4-FFF2-40B4-BE49-F238E27FC236}">
                      <a16:creationId xmlns:a16="http://schemas.microsoft.com/office/drawing/2014/main" id="{F4829B73-A128-AF82-E1D4-59B2ABEBDC07}"/>
                    </a:ext>
                  </a:extLst>
                </p14:cNvPr>
                <p14:cNvContentPartPr/>
                <p14:nvPr/>
              </p14:nvContentPartPr>
              <p14:xfrm>
                <a:off x="10259920" y="4742852"/>
                <a:ext cx="27000" cy="14400"/>
              </p14:xfrm>
            </p:contentPart>
          </mc:Choice>
          <mc:Fallback>
            <p:pic>
              <p:nvPicPr>
                <p:cNvPr id="439" name="Ink 438">
                  <a:extLst>
                    <a:ext uri="{FF2B5EF4-FFF2-40B4-BE49-F238E27FC236}">
                      <a16:creationId xmlns:a16="http://schemas.microsoft.com/office/drawing/2014/main" id="{F4829B73-A128-AF82-E1D4-59B2ABEBDC07}"/>
                    </a:ext>
                  </a:extLst>
                </p:cNvPr>
                <p:cNvPicPr/>
                <p:nvPr/>
              </p:nvPicPr>
              <p:blipFill>
                <a:blip r:embed="rId641"/>
                <a:stretch>
                  <a:fillRect/>
                </a:stretch>
              </p:blipFill>
              <p:spPr>
                <a:xfrm>
                  <a:off x="10251280" y="4734212"/>
                  <a:ext cx="4464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642">
              <p14:nvContentPartPr>
                <p14:cNvPr id="441" name="Ink 440">
                  <a:extLst>
                    <a:ext uri="{FF2B5EF4-FFF2-40B4-BE49-F238E27FC236}">
                      <a16:creationId xmlns:a16="http://schemas.microsoft.com/office/drawing/2014/main" id="{9348D93A-4662-87A3-270D-F1C2CBF0B9A1}"/>
                    </a:ext>
                  </a:extLst>
                </p14:cNvPr>
                <p14:cNvContentPartPr/>
                <p14:nvPr/>
              </p14:nvContentPartPr>
              <p14:xfrm>
                <a:off x="10533160" y="4474292"/>
                <a:ext cx="22680" cy="87840"/>
              </p14:xfrm>
            </p:contentPart>
          </mc:Choice>
          <mc:Fallback>
            <p:pic>
              <p:nvPicPr>
                <p:cNvPr id="441" name="Ink 440">
                  <a:extLst>
                    <a:ext uri="{FF2B5EF4-FFF2-40B4-BE49-F238E27FC236}">
                      <a16:creationId xmlns:a16="http://schemas.microsoft.com/office/drawing/2014/main" id="{9348D93A-4662-87A3-270D-F1C2CBF0B9A1}"/>
                    </a:ext>
                  </a:extLst>
                </p:cNvPr>
                <p:cNvPicPr/>
                <p:nvPr/>
              </p:nvPicPr>
              <p:blipFill>
                <a:blip r:embed="rId643"/>
                <a:stretch>
                  <a:fillRect/>
                </a:stretch>
              </p:blipFill>
              <p:spPr>
                <a:xfrm>
                  <a:off x="10524160" y="4465292"/>
                  <a:ext cx="4032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644">
              <p14:nvContentPartPr>
                <p14:cNvPr id="442" name="Ink 441">
                  <a:extLst>
                    <a:ext uri="{FF2B5EF4-FFF2-40B4-BE49-F238E27FC236}">
                      <a16:creationId xmlns:a16="http://schemas.microsoft.com/office/drawing/2014/main" id="{F885C20F-29CE-BE5E-D9A2-78C5E7BE8691}"/>
                    </a:ext>
                  </a:extLst>
                </p14:cNvPr>
                <p14:cNvContentPartPr/>
                <p14:nvPr/>
              </p14:nvContentPartPr>
              <p14:xfrm>
                <a:off x="10617400" y="4478252"/>
                <a:ext cx="28080" cy="115560"/>
              </p14:xfrm>
            </p:contentPart>
          </mc:Choice>
          <mc:Fallback>
            <p:pic>
              <p:nvPicPr>
                <p:cNvPr id="442" name="Ink 441">
                  <a:extLst>
                    <a:ext uri="{FF2B5EF4-FFF2-40B4-BE49-F238E27FC236}">
                      <a16:creationId xmlns:a16="http://schemas.microsoft.com/office/drawing/2014/main" id="{F885C20F-29CE-BE5E-D9A2-78C5E7BE8691}"/>
                    </a:ext>
                  </a:extLst>
                </p:cNvPr>
                <p:cNvPicPr/>
                <p:nvPr/>
              </p:nvPicPr>
              <p:blipFill>
                <a:blip r:embed="rId645"/>
                <a:stretch>
                  <a:fillRect/>
                </a:stretch>
              </p:blipFill>
              <p:spPr>
                <a:xfrm>
                  <a:off x="10608760" y="4469252"/>
                  <a:ext cx="4572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646">
              <p14:nvContentPartPr>
                <p14:cNvPr id="443" name="Ink 442">
                  <a:extLst>
                    <a:ext uri="{FF2B5EF4-FFF2-40B4-BE49-F238E27FC236}">
                      <a16:creationId xmlns:a16="http://schemas.microsoft.com/office/drawing/2014/main" id="{51BAF4D9-5999-E45D-6B74-95D3927CB45D}"/>
                    </a:ext>
                  </a:extLst>
                </p14:cNvPr>
                <p14:cNvContentPartPr/>
                <p14:nvPr/>
              </p14:nvContentPartPr>
              <p14:xfrm>
                <a:off x="10732600" y="4552052"/>
                <a:ext cx="63000" cy="149040"/>
              </p14:xfrm>
            </p:contentPart>
          </mc:Choice>
          <mc:Fallback>
            <p:pic>
              <p:nvPicPr>
                <p:cNvPr id="443" name="Ink 442">
                  <a:extLst>
                    <a:ext uri="{FF2B5EF4-FFF2-40B4-BE49-F238E27FC236}">
                      <a16:creationId xmlns:a16="http://schemas.microsoft.com/office/drawing/2014/main" id="{51BAF4D9-5999-E45D-6B74-95D3927CB45D}"/>
                    </a:ext>
                  </a:extLst>
                </p:cNvPr>
                <p:cNvPicPr/>
                <p:nvPr/>
              </p:nvPicPr>
              <p:blipFill>
                <a:blip r:embed="rId647"/>
                <a:stretch>
                  <a:fillRect/>
                </a:stretch>
              </p:blipFill>
              <p:spPr>
                <a:xfrm>
                  <a:off x="10723600" y="4543052"/>
                  <a:ext cx="8064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648">
              <p14:nvContentPartPr>
                <p14:cNvPr id="444" name="Ink 443">
                  <a:extLst>
                    <a:ext uri="{FF2B5EF4-FFF2-40B4-BE49-F238E27FC236}">
                      <a16:creationId xmlns:a16="http://schemas.microsoft.com/office/drawing/2014/main" id="{1F6CA44F-16DA-CA54-C015-2B49FF7E7A39}"/>
                    </a:ext>
                  </a:extLst>
                </p14:cNvPr>
                <p14:cNvContentPartPr/>
                <p14:nvPr/>
              </p14:nvContentPartPr>
              <p14:xfrm>
                <a:off x="10784440" y="4560332"/>
                <a:ext cx="78120" cy="110160"/>
              </p14:xfrm>
            </p:contentPart>
          </mc:Choice>
          <mc:Fallback>
            <p:pic>
              <p:nvPicPr>
                <p:cNvPr id="444" name="Ink 443">
                  <a:extLst>
                    <a:ext uri="{FF2B5EF4-FFF2-40B4-BE49-F238E27FC236}">
                      <a16:creationId xmlns:a16="http://schemas.microsoft.com/office/drawing/2014/main" id="{1F6CA44F-16DA-CA54-C015-2B49FF7E7A39}"/>
                    </a:ext>
                  </a:extLst>
                </p:cNvPr>
                <p:cNvPicPr/>
                <p:nvPr/>
              </p:nvPicPr>
              <p:blipFill>
                <a:blip r:embed="rId649"/>
                <a:stretch>
                  <a:fillRect/>
                </a:stretch>
              </p:blipFill>
              <p:spPr>
                <a:xfrm>
                  <a:off x="10775440" y="4551692"/>
                  <a:ext cx="9576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650">
              <p14:nvContentPartPr>
                <p14:cNvPr id="445" name="Ink 444">
                  <a:extLst>
                    <a:ext uri="{FF2B5EF4-FFF2-40B4-BE49-F238E27FC236}">
                      <a16:creationId xmlns:a16="http://schemas.microsoft.com/office/drawing/2014/main" id="{2B91BD37-BCA6-667A-DDF1-A688F0B037B9}"/>
                    </a:ext>
                  </a:extLst>
                </p14:cNvPr>
                <p14:cNvContentPartPr/>
                <p14:nvPr/>
              </p14:nvContentPartPr>
              <p14:xfrm>
                <a:off x="10776160" y="4656452"/>
                <a:ext cx="64080" cy="14400"/>
              </p14:xfrm>
            </p:contentPart>
          </mc:Choice>
          <mc:Fallback>
            <p:pic>
              <p:nvPicPr>
                <p:cNvPr id="445" name="Ink 444">
                  <a:extLst>
                    <a:ext uri="{FF2B5EF4-FFF2-40B4-BE49-F238E27FC236}">
                      <a16:creationId xmlns:a16="http://schemas.microsoft.com/office/drawing/2014/main" id="{2B91BD37-BCA6-667A-DDF1-A688F0B037B9}"/>
                    </a:ext>
                  </a:extLst>
                </p:cNvPr>
                <p:cNvPicPr/>
                <p:nvPr/>
              </p:nvPicPr>
              <p:blipFill>
                <a:blip r:embed="rId651"/>
                <a:stretch>
                  <a:fillRect/>
                </a:stretch>
              </p:blipFill>
              <p:spPr>
                <a:xfrm>
                  <a:off x="10767520" y="4647812"/>
                  <a:ext cx="817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652">
              <p14:nvContentPartPr>
                <p14:cNvPr id="446" name="Ink 445">
                  <a:extLst>
                    <a:ext uri="{FF2B5EF4-FFF2-40B4-BE49-F238E27FC236}">
                      <a16:creationId xmlns:a16="http://schemas.microsoft.com/office/drawing/2014/main" id="{81DD9579-9A7E-16A9-370D-DA55E0E8EB6E}"/>
                    </a:ext>
                  </a:extLst>
                </p14:cNvPr>
                <p14:cNvContentPartPr/>
                <p14:nvPr/>
              </p14:nvContentPartPr>
              <p14:xfrm>
                <a:off x="10914760" y="4588412"/>
                <a:ext cx="18360" cy="67320"/>
              </p14:xfrm>
            </p:contentPart>
          </mc:Choice>
          <mc:Fallback>
            <p:pic>
              <p:nvPicPr>
                <p:cNvPr id="446" name="Ink 445">
                  <a:extLst>
                    <a:ext uri="{FF2B5EF4-FFF2-40B4-BE49-F238E27FC236}">
                      <a16:creationId xmlns:a16="http://schemas.microsoft.com/office/drawing/2014/main" id="{81DD9579-9A7E-16A9-370D-DA55E0E8EB6E}"/>
                    </a:ext>
                  </a:extLst>
                </p:cNvPr>
                <p:cNvPicPr/>
                <p:nvPr/>
              </p:nvPicPr>
              <p:blipFill>
                <a:blip r:embed="rId653"/>
                <a:stretch>
                  <a:fillRect/>
                </a:stretch>
              </p:blipFill>
              <p:spPr>
                <a:xfrm>
                  <a:off x="10906120" y="4579772"/>
                  <a:ext cx="36000" cy="84960"/>
                </a:xfrm>
                <a:prstGeom prst="rect">
                  <a:avLst/>
                </a:prstGeom>
              </p:spPr>
            </p:pic>
          </mc:Fallback>
        </mc:AlternateContent>
        <mc:AlternateContent xmlns:mc="http://schemas.openxmlformats.org/markup-compatibility/2006">
          <mc:Choice xmlns:p14="http://schemas.microsoft.com/office/powerpoint/2010/main" Requires="p14">
            <p:contentPart p14:bwMode="auto" r:id="rId654">
              <p14:nvContentPartPr>
                <p14:cNvPr id="447" name="Ink 446">
                  <a:extLst>
                    <a:ext uri="{FF2B5EF4-FFF2-40B4-BE49-F238E27FC236}">
                      <a16:creationId xmlns:a16="http://schemas.microsoft.com/office/drawing/2014/main" id="{785CF0A2-DD0E-21A9-053E-4730B6D179D3}"/>
                    </a:ext>
                  </a:extLst>
                </p14:cNvPr>
                <p14:cNvContentPartPr/>
                <p14:nvPr/>
              </p14:nvContentPartPr>
              <p14:xfrm>
                <a:off x="10919800" y="4506692"/>
                <a:ext cx="146160" cy="203400"/>
              </p14:xfrm>
            </p:contentPart>
          </mc:Choice>
          <mc:Fallback>
            <p:pic>
              <p:nvPicPr>
                <p:cNvPr id="447" name="Ink 446">
                  <a:extLst>
                    <a:ext uri="{FF2B5EF4-FFF2-40B4-BE49-F238E27FC236}">
                      <a16:creationId xmlns:a16="http://schemas.microsoft.com/office/drawing/2014/main" id="{785CF0A2-DD0E-21A9-053E-4730B6D179D3}"/>
                    </a:ext>
                  </a:extLst>
                </p:cNvPr>
                <p:cNvPicPr/>
                <p:nvPr/>
              </p:nvPicPr>
              <p:blipFill>
                <a:blip r:embed="rId655"/>
                <a:stretch>
                  <a:fillRect/>
                </a:stretch>
              </p:blipFill>
              <p:spPr>
                <a:xfrm>
                  <a:off x="10911160" y="4498052"/>
                  <a:ext cx="16380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656">
              <p14:nvContentPartPr>
                <p14:cNvPr id="448" name="Ink 447">
                  <a:extLst>
                    <a:ext uri="{FF2B5EF4-FFF2-40B4-BE49-F238E27FC236}">
                      <a16:creationId xmlns:a16="http://schemas.microsoft.com/office/drawing/2014/main" id="{09728F77-39C5-F868-EABF-A3B907006700}"/>
                    </a:ext>
                  </a:extLst>
                </p14:cNvPr>
                <p14:cNvContentPartPr/>
                <p14:nvPr/>
              </p14:nvContentPartPr>
              <p14:xfrm>
                <a:off x="11104120" y="4478252"/>
                <a:ext cx="360" cy="61920"/>
              </p14:xfrm>
            </p:contentPart>
          </mc:Choice>
          <mc:Fallback>
            <p:pic>
              <p:nvPicPr>
                <p:cNvPr id="448" name="Ink 447">
                  <a:extLst>
                    <a:ext uri="{FF2B5EF4-FFF2-40B4-BE49-F238E27FC236}">
                      <a16:creationId xmlns:a16="http://schemas.microsoft.com/office/drawing/2014/main" id="{09728F77-39C5-F868-EABF-A3B907006700}"/>
                    </a:ext>
                  </a:extLst>
                </p:cNvPr>
                <p:cNvPicPr/>
                <p:nvPr/>
              </p:nvPicPr>
              <p:blipFill>
                <a:blip r:embed="rId657"/>
                <a:stretch>
                  <a:fillRect/>
                </a:stretch>
              </p:blipFill>
              <p:spPr>
                <a:xfrm>
                  <a:off x="11095480" y="4469252"/>
                  <a:ext cx="1800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658">
              <p14:nvContentPartPr>
                <p14:cNvPr id="449" name="Ink 448">
                  <a:extLst>
                    <a:ext uri="{FF2B5EF4-FFF2-40B4-BE49-F238E27FC236}">
                      <a16:creationId xmlns:a16="http://schemas.microsoft.com/office/drawing/2014/main" id="{B3910693-6FE5-8E9D-E006-F847B6CCE195}"/>
                    </a:ext>
                  </a:extLst>
                </p14:cNvPr>
                <p14:cNvContentPartPr/>
                <p14:nvPr/>
              </p14:nvContentPartPr>
              <p14:xfrm>
                <a:off x="11176480" y="4475372"/>
                <a:ext cx="7200" cy="54360"/>
              </p14:xfrm>
            </p:contentPart>
          </mc:Choice>
          <mc:Fallback>
            <p:pic>
              <p:nvPicPr>
                <p:cNvPr id="449" name="Ink 448">
                  <a:extLst>
                    <a:ext uri="{FF2B5EF4-FFF2-40B4-BE49-F238E27FC236}">
                      <a16:creationId xmlns:a16="http://schemas.microsoft.com/office/drawing/2014/main" id="{B3910693-6FE5-8E9D-E006-F847B6CCE195}"/>
                    </a:ext>
                  </a:extLst>
                </p:cNvPr>
                <p:cNvPicPr/>
                <p:nvPr/>
              </p:nvPicPr>
              <p:blipFill>
                <a:blip r:embed="rId659"/>
                <a:stretch>
                  <a:fillRect/>
                </a:stretch>
              </p:blipFill>
              <p:spPr>
                <a:xfrm>
                  <a:off x="11167840" y="4466372"/>
                  <a:ext cx="2484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660">
              <p14:nvContentPartPr>
                <p14:cNvPr id="450" name="Ink 449">
                  <a:extLst>
                    <a:ext uri="{FF2B5EF4-FFF2-40B4-BE49-F238E27FC236}">
                      <a16:creationId xmlns:a16="http://schemas.microsoft.com/office/drawing/2014/main" id="{E4B30DC9-2ADB-873F-8CF5-00A1819E9B1F}"/>
                    </a:ext>
                  </a:extLst>
                </p14:cNvPr>
                <p14:cNvContentPartPr/>
                <p14:nvPr/>
              </p14:nvContentPartPr>
              <p14:xfrm>
                <a:off x="11315080" y="4629452"/>
                <a:ext cx="39240" cy="70560"/>
              </p14:xfrm>
            </p:contentPart>
          </mc:Choice>
          <mc:Fallback>
            <p:pic>
              <p:nvPicPr>
                <p:cNvPr id="450" name="Ink 449">
                  <a:extLst>
                    <a:ext uri="{FF2B5EF4-FFF2-40B4-BE49-F238E27FC236}">
                      <a16:creationId xmlns:a16="http://schemas.microsoft.com/office/drawing/2014/main" id="{E4B30DC9-2ADB-873F-8CF5-00A1819E9B1F}"/>
                    </a:ext>
                  </a:extLst>
                </p:cNvPr>
                <p:cNvPicPr/>
                <p:nvPr/>
              </p:nvPicPr>
              <p:blipFill>
                <a:blip r:embed="rId661"/>
                <a:stretch>
                  <a:fillRect/>
                </a:stretch>
              </p:blipFill>
              <p:spPr>
                <a:xfrm>
                  <a:off x="11306440" y="4620812"/>
                  <a:ext cx="5688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662">
              <p14:nvContentPartPr>
                <p14:cNvPr id="412" name="Ink 411">
                  <a:extLst>
                    <a:ext uri="{FF2B5EF4-FFF2-40B4-BE49-F238E27FC236}">
                      <a16:creationId xmlns:a16="http://schemas.microsoft.com/office/drawing/2014/main" id="{13EB749F-62AC-E397-A959-B30521C2B5BF}"/>
                    </a:ext>
                  </a:extLst>
                </p14:cNvPr>
                <p14:cNvContentPartPr/>
                <p14:nvPr/>
              </p14:nvContentPartPr>
              <p14:xfrm>
                <a:off x="9139960" y="3571772"/>
                <a:ext cx="149040" cy="310680"/>
              </p14:xfrm>
            </p:contentPart>
          </mc:Choice>
          <mc:Fallback>
            <p:pic>
              <p:nvPicPr>
                <p:cNvPr id="412" name="Ink 411">
                  <a:extLst>
                    <a:ext uri="{FF2B5EF4-FFF2-40B4-BE49-F238E27FC236}">
                      <a16:creationId xmlns:a16="http://schemas.microsoft.com/office/drawing/2014/main" id="{13EB749F-62AC-E397-A959-B30521C2B5BF}"/>
                    </a:ext>
                  </a:extLst>
                </p:cNvPr>
                <p:cNvPicPr/>
                <p:nvPr/>
              </p:nvPicPr>
              <p:blipFill>
                <a:blip r:embed="rId663"/>
                <a:stretch>
                  <a:fillRect/>
                </a:stretch>
              </p:blipFill>
              <p:spPr>
                <a:xfrm>
                  <a:off x="9131320" y="3562772"/>
                  <a:ext cx="16668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664">
              <p14:nvContentPartPr>
                <p14:cNvPr id="413" name="Ink 412">
                  <a:extLst>
                    <a:ext uri="{FF2B5EF4-FFF2-40B4-BE49-F238E27FC236}">
                      <a16:creationId xmlns:a16="http://schemas.microsoft.com/office/drawing/2014/main" id="{0E7F1E32-FDFA-BF79-8223-B4B725949A18}"/>
                    </a:ext>
                  </a:extLst>
                </p14:cNvPr>
                <p14:cNvContentPartPr/>
                <p14:nvPr/>
              </p14:nvContentPartPr>
              <p14:xfrm>
                <a:off x="9334360" y="4030772"/>
                <a:ext cx="28440" cy="99720"/>
              </p14:xfrm>
            </p:contentPart>
          </mc:Choice>
          <mc:Fallback>
            <p:pic>
              <p:nvPicPr>
                <p:cNvPr id="413" name="Ink 412">
                  <a:extLst>
                    <a:ext uri="{FF2B5EF4-FFF2-40B4-BE49-F238E27FC236}">
                      <a16:creationId xmlns:a16="http://schemas.microsoft.com/office/drawing/2014/main" id="{0E7F1E32-FDFA-BF79-8223-B4B725949A18}"/>
                    </a:ext>
                  </a:extLst>
                </p:cNvPr>
                <p:cNvPicPr/>
                <p:nvPr/>
              </p:nvPicPr>
              <p:blipFill>
                <a:blip r:embed="rId665"/>
                <a:stretch>
                  <a:fillRect/>
                </a:stretch>
              </p:blipFill>
              <p:spPr>
                <a:xfrm>
                  <a:off x="9325720" y="4022132"/>
                  <a:ext cx="46080" cy="117360"/>
                </a:xfrm>
                <a:prstGeom prst="rect">
                  <a:avLst/>
                </a:prstGeom>
              </p:spPr>
            </p:pic>
          </mc:Fallback>
        </mc:AlternateContent>
        <mc:AlternateContent xmlns:mc="http://schemas.openxmlformats.org/markup-compatibility/2006">
          <mc:Choice xmlns:p14="http://schemas.microsoft.com/office/powerpoint/2010/main" Requires="p14">
            <p:contentPart p14:bwMode="auto" r:id="rId666">
              <p14:nvContentPartPr>
                <p14:cNvPr id="414" name="Ink 413">
                  <a:extLst>
                    <a:ext uri="{FF2B5EF4-FFF2-40B4-BE49-F238E27FC236}">
                      <a16:creationId xmlns:a16="http://schemas.microsoft.com/office/drawing/2014/main" id="{8E79569B-178B-C091-3C09-698D514E7FAD}"/>
                    </a:ext>
                  </a:extLst>
                </p14:cNvPr>
                <p14:cNvContentPartPr/>
                <p14:nvPr/>
              </p14:nvContentPartPr>
              <p14:xfrm>
                <a:off x="9420400" y="4059572"/>
                <a:ext cx="15840" cy="51480"/>
              </p14:xfrm>
            </p:contentPart>
          </mc:Choice>
          <mc:Fallback>
            <p:pic>
              <p:nvPicPr>
                <p:cNvPr id="414" name="Ink 413">
                  <a:extLst>
                    <a:ext uri="{FF2B5EF4-FFF2-40B4-BE49-F238E27FC236}">
                      <a16:creationId xmlns:a16="http://schemas.microsoft.com/office/drawing/2014/main" id="{8E79569B-178B-C091-3C09-698D514E7FAD}"/>
                    </a:ext>
                  </a:extLst>
                </p:cNvPr>
                <p:cNvPicPr/>
                <p:nvPr/>
              </p:nvPicPr>
              <p:blipFill>
                <a:blip r:embed="rId667"/>
                <a:stretch>
                  <a:fillRect/>
                </a:stretch>
              </p:blipFill>
              <p:spPr>
                <a:xfrm>
                  <a:off x="9411400" y="4050932"/>
                  <a:ext cx="3348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668">
              <p14:nvContentPartPr>
                <p14:cNvPr id="415" name="Ink 414">
                  <a:extLst>
                    <a:ext uri="{FF2B5EF4-FFF2-40B4-BE49-F238E27FC236}">
                      <a16:creationId xmlns:a16="http://schemas.microsoft.com/office/drawing/2014/main" id="{DA3C2FE5-C4D0-BA69-38CF-717FF8A631CA}"/>
                    </a:ext>
                  </a:extLst>
                </p14:cNvPr>
                <p14:cNvContentPartPr/>
                <p14:nvPr/>
              </p14:nvContentPartPr>
              <p14:xfrm>
                <a:off x="9531280" y="4117532"/>
                <a:ext cx="107280" cy="140400"/>
              </p14:xfrm>
            </p:contentPart>
          </mc:Choice>
          <mc:Fallback>
            <p:pic>
              <p:nvPicPr>
                <p:cNvPr id="415" name="Ink 414">
                  <a:extLst>
                    <a:ext uri="{FF2B5EF4-FFF2-40B4-BE49-F238E27FC236}">
                      <a16:creationId xmlns:a16="http://schemas.microsoft.com/office/drawing/2014/main" id="{DA3C2FE5-C4D0-BA69-38CF-717FF8A631CA}"/>
                    </a:ext>
                  </a:extLst>
                </p:cNvPr>
                <p:cNvPicPr/>
                <p:nvPr/>
              </p:nvPicPr>
              <p:blipFill>
                <a:blip r:embed="rId669"/>
                <a:stretch>
                  <a:fillRect/>
                </a:stretch>
              </p:blipFill>
              <p:spPr>
                <a:xfrm>
                  <a:off x="9522640" y="4108532"/>
                  <a:ext cx="12492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670">
              <p14:nvContentPartPr>
                <p14:cNvPr id="416" name="Ink 415">
                  <a:extLst>
                    <a:ext uri="{FF2B5EF4-FFF2-40B4-BE49-F238E27FC236}">
                      <a16:creationId xmlns:a16="http://schemas.microsoft.com/office/drawing/2014/main" id="{0610AA46-B81E-9DB5-EC4A-E99114B29AB0}"/>
                    </a:ext>
                  </a:extLst>
                </p14:cNvPr>
                <p14:cNvContentPartPr/>
                <p14:nvPr/>
              </p14:nvContentPartPr>
              <p14:xfrm>
                <a:off x="9703000" y="4124732"/>
                <a:ext cx="21600" cy="104760"/>
              </p14:xfrm>
            </p:contentPart>
          </mc:Choice>
          <mc:Fallback>
            <p:pic>
              <p:nvPicPr>
                <p:cNvPr id="416" name="Ink 415">
                  <a:extLst>
                    <a:ext uri="{FF2B5EF4-FFF2-40B4-BE49-F238E27FC236}">
                      <a16:creationId xmlns:a16="http://schemas.microsoft.com/office/drawing/2014/main" id="{0610AA46-B81E-9DB5-EC4A-E99114B29AB0}"/>
                    </a:ext>
                  </a:extLst>
                </p:cNvPr>
                <p:cNvPicPr/>
                <p:nvPr/>
              </p:nvPicPr>
              <p:blipFill>
                <a:blip r:embed="rId671"/>
                <a:stretch>
                  <a:fillRect/>
                </a:stretch>
              </p:blipFill>
              <p:spPr>
                <a:xfrm>
                  <a:off x="9694000" y="4115732"/>
                  <a:ext cx="3924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672">
              <p14:nvContentPartPr>
                <p14:cNvPr id="417" name="Ink 416">
                  <a:extLst>
                    <a:ext uri="{FF2B5EF4-FFF2-40B4-BE49-F238E27FC236}">
                      <a16:creationId xmlns:a16="http://schemas.microsoft.com/office/drawing/2014/main" id="{A6D5BA7C-A1D0-DEE0-2F1E-BC1860654517}"/>
                    </a:ext>
                  </a:extLst>
                </p14:cNvPr>
                <p14:cNvContentPartPr/>
                <p14:nvPr/>
              </p14:nvContentPartPr>
              <p14:xfrm>
                <a:off x="9722080" y="4054532"/>
                <a:ext cx="20520" cy="4680"/>
              </p14:xfrm>
            </p:contentPart>
          </mc:Choice>
          <mc:Fallback>
            <p:pic>
              <p:nvPicPr>
                <p:cNvPr id="417" name="Ink 416">
                  <a:extLst>
                    <a:ext uri="{FF2B5EF4-FFF2-40B4-BE49-F238E27FC236}">
                      <a16:creationId xmlns:a16="http://schemas.microsoft.com/office/drawing/2014/main" id="{A6D5BA7C-A1D0-DEE0-2F1E-BC1860654517}"/>
                    </a:ext>
                  </a:extLst>
                </p:cNvPr>
                <p:cNvPicPr/>
                <p:nvPr/>
              </p:nvPicPr>
              <p:blipFill>
                <a:blip r:embed="rId673"/>
                <a:stretch>
                  <a:fillRect/>
                </a:stretch>
              </p:blipFill>
              <p:spPr>
                <a:xfrm>
                  <a:off x="9713440" y="4045892"/>
                  <a:ext cx="38160" cy="22320"/>
                </a:xfrm>
                <a:prstGeom prst="rect">
                  <a:avLst/>
                </a:prstGeom>
              </p:spPr>
            </p:pic>
          </mc:Fallback>
        </mc:AlternateContent>
        <mc:AlternateContent xmlns:mc="http://schemas.openxmlformats.org/markup-compatibility/2006">
          <mc:Choice xmlns:p14="http://schemas.microsoft.com/office/powerpoint/2010/main" Requires="p14">
            <p:contentPart p14:bwMode="auto" r:id="rId674">
              <p14:nvContentPartPr>
                <p14:cNvPr id="418" name="Ink 417">
                  <a:extLst>
                    <a:ext uri="{FF2B5EF4-FFF2-40B4-BE49-F238E27FC236}">
                      <a16:creationId xmlns:a16="http://schemas.microsoft.com/office/drawing/2014/main" id="{A4C697B0-E45D-EA7B-5071-492B856D771C}"/>
                    </a:ext>
                  </a:extLst>
                </p14:cNvPr>
                <p14:cNvContentPartPr/>
                <p14:nvPr/>
              </p14:nvContentPartPr>
              <p14:xfrm>
                <a:off x="9776080" y="4091972"/>
                <a:ext cx="131040" cy="149760"/>
              </p14:xfrm>
            </p:contentPart>
          </mc:Choice>
          <mc:Fallback>
            <p:pic>
              <p:nvPicPr>
                <p:cNvPr id="418" name="Ink 417">
                  <a:extLst>
                    <a:ext uri="{FF2B5EF4-FFF2-40B4-BE49-F238E27FC236}">
                      <a16:creationId xmlns:a16="http://schemas.microsoft.com/office/drawing/2014/main" id="{A4C697B0-E45D-EA7B-5071-492B856D771C}"/>
                    </a:ext>
                  </a:extLst>
                </p:cNvPr>
                <p:cNvPicPr/>
                <p:nvPr/>
              </p:nvPicPr>
              <p:blipFill>
                <a:blip r:embed="rId675"/>
                <a:stretch>
                  <a:fillRect/>
                </a:stretch>
              </p:blipFill>
              <p:spPr>
                <a:xfrm>
                  <a:off x="9767080" y="4083332"/>
                  <a:ext cx="148680" cy="167400"/>
                </a:xfrm>
                <a:prstGeom prst="rect">
                  <a:avLst/>
                </a:prstGeom>
              </p:spPr>
            </p:pic>
          </mc:Fallback>
        </mc:AlternateContent>
        <mc:AlternateContent xmlns:mc="http://schemas.openxmlformats.org/markup-compatibility/2006">
          <mc:Choice xmlns:p14="http://schemas.microsoft.com/office/powerpoint/2010/main" Requires="p14">
            <p:contentPart p14:bwMode="auto" r:id="rId676">
              <p14:nvContentPartPr>
                <p14:cNvPr id="419" name="Ink 418">
                  <a:extLst>
                    <a:ext uri="{FF2B5EF4-FFF2-40B4-BE49-F238E27FC236}">
                      <a16:creationId xmlns:a16="http://schemas.microsoft.com/office/drawing/2014/main" id="{E492919C-48B8-E59B-D52A-CA2B430319C3}"/>
                    </a:ext>
                  </a:extLst>
                </p14:cNvPr>
                <p14:cNvContentPartPr/>
                <p14:nvPr/>
              </p14:nvContentPartPr>
              <p14:xfrm>
                <a:off x="9972640" y="4053092"/>
                <a:ext cx="12240" cy="56880"/>
              </p14:xfrm>
            </p:contentPart>
          </mc:Choice>
          <mc:Fallback>
            <p:pic>
              <p:nvPicPr>
                <p:cNvPr id="419" name="Ink 418">
                  <a:extLst>
                    <a:ext uri="{FF2B5EF4-FFF2-40B4-BE49-F238E27FC236}">
                      <a16:creationId xmlns:a16="http://schemas.microsoft.com/office/drawing/2014/main" id="{E492919C-48B8-E59B-D52A-CA2B430319C3}"/>
                    </a:ext>
                  </a:extLst>
                </p:cNvPr>
                <p:cNvPicPr/>
                <p:nvPr/>
              </p:nvPicPr>
              <p:blipFill>
                <a:blip r:embed="rId677"/>
                <a:stretch>
                  <a:fillRect/>
                </a:stretch>
              </p:blipFill>
              <p:spPr>
                <a:xfrm>
                  <a:off x="9964000" y="4044452"/>
                  <a:ext cx="2988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678">
              <p14:nvContentPartPr>
                <p14:cNvPr id="420" name="Ink 419">
                  <a:extLst>
                    <a:ext uri="{FF2B5EF4-FFF2-40B4-BE49-F238E27FC236}">
                      <a16:creationId xmlns:a16="http://schemas.microsoft.com/office/drawing/2014/main" id="{487F03D8-0E9B-6D56-DA0C-97ED96713121}"/>
                    </a:ext>
                  </a:extLst>
                </p14:cNvPr>
                <p14:cNvContentPartPr/>
                <p14:nvPr/>
              </p14:nvContentPartPr>
              <p14:xfrm>
                <a:off x="10045000" y="4038692"/>
                <a:ext cx="7200" cy="84240"/>
              </p14:xfrm>
            </p:contentPart>
          </mc:Choice>
          <mc:Fallback>
            <p:pic>
              <p:nvPicPr>
                <p:cNvPr id="420" name="Ink 419">
                  <a:extLst>
                    <a:ext uri="{FF2B5EF4-FFF2-40B4-BE49-F238E27FC236}">
                      <a16:creationId xmlns:a16="http://schemas.microsoft.com/office/drawing/2014/main" id="{487F03D8-0E9B-6D56-DA0C-97ED96713121}"/>
                    </a:ext>
                  </a:extLst>
                </p:cNvPr>
                <p:cNvPicPr/>
                <p:nvPr/>
              </p:nvPicPr>
              <p:blipFill>
                <a:blip r:embed="rId679"/>
                <a:stretch>
                  <a:fillRect/>
                </a:stretch>
              </p:blipFill>
              <p:spPr>
                <a:xfrm>
                  <a:off x="10036000" y="4030052"/>
                  <a:ext cx="2484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680">
              <p14:nvContentPartPr>
                <p14:cNvPr id="421" name="Ink 420">
                  <a:extLst>
                    <a:ext uri="{FF2B5EF4-FFF2-40B4-BE49-F238E27FC236}">
                      <a16:creationId xmlns:a16="http://schemas.microsoft.com/office/drawing/2014/main" id="{83CDE4C0-EB58-9600-AF57-077E07F6FA68}"/>
                    </a:ext>
                  </a:extLst>
                </p14:cNvPr>
                <p14:cNvContentPartPr/>
                <p14:nvPr/>
              </p14:nvContentPartPr>
              <p14:xfrm>
                <a:off x="10194400" y="4116452"/>
                <a:ext cx="15480" cy="11520"/>
              </p14:xfrm>
            </p:contentPart>
          </mc:Choice>
          <mc:Fallback>
            <p:pic>
              <p:nvPicPr>
                <p:cNvPr id="421" name="Ink 420">
                  <a:extLst>
                    <a:ext uri="{FF2B5EF4-FFF2-40B4-BE49-F238E27FC236}">
                      <a16:creationId xmlns:a16="http://schemas.microsoft.com/office/drawing/2014/main" id="{83CDE4C0-EB58-9600-AF57-077E07F6FA68}"/>
                    </a:ext>
                  </a:extLst>
                </p:cNvPr>
                <p:cNvPicPr/>
                <p:nvPr/>
              </p:nvPicPr>
              <p:blipFill>
                <a:blip r:embed="rId681"/>
                <a:stretch>
                  <a:fillRect/>
                </a:stretch>
              </p:blipFill>
              <p:spPr>
                <a:xfrm>
                  <a:off x="10185400" y="4107452"/>
                  <a:ext cx="3312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682">
              <p14:nvContentPartPr>
                <p14:cNvPr id="422" name="Ink 421">
                  <a:extLst>
                    <a:ext uri="{FF2B5EF4-FFF2-40B4-BE49-F238E27FC236}">
                      <a16:creationId xmlns:a16="http://schemas.microsoft.com/office/drawing/2014/main" id="{A011B1FA-465D-CD5C-87EC-18523ADE5BBD}"/>
                    </a:ext>
                  </a:extLst>
                </p14:cNvPr>
                <p14:cNvContentPartPr/>
                <p14:nvPr/>
              </p14:nvContentPartPr>
              <p14:xfrm>
                <a:off x="10203040" y="4229852"/>
                <a:ext cx="11880" cy="1800"/>
              </p14:xfrm>
            </p:contentPart>
          </mc:Choice>
          <mc:Fallback>
            <p:pic>
              <p:nvPicPr>
                <p:cNvPr id="422" name="Ink 421">
                  <a:extLst>
                    <a:ext uri="{FF2B5EF4-FFF2-40B4-BE49-F238E27FC236}">
                      <a16:creationId xmlns:a16="http://schemas.microsoft.com/office/drawing/2014/main" id="{A011B1FA-465D-CD5C-87EC-18523ADE5BBD}"/>
                    </a:ext>
                  </a:extLst>
                </p:cNvPr>
                <p:cNvPicPr/>
                <p:nvPr/>
              </p:nvPicPr>
              <p:blipFill>
                <a:blip r:embed="rId326"/>
                <a:stretch>
                  <a:fillRect/>
                </a:stretch>
              </p:blipFill>
              <p:spPr>
                <a:xfrm>
                  <a:off x="10194400" y="4220852"/>
                  <a:ext cx="2952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683">
              <p14:nvContentPartPr>
                <p14:cNvPr id="424" name="Ink 423">
                  <a:extLst>
                    <a:ext uri="{FF2B5EF4-FFF2-40B4-BE49-F238E27FC236}">
                      <a16:creationId xmlns:a16="http://schemas.microsoft.com/office/drawing/2014/main" id="{46F73592-E2C6-27E7-8524-C08C323B33D4}"/>
                    </a:ext>
                  </a:extLst>
                </p14:cNvPr>
                <p14:cNvContentPartPr/>
                <p14:nvPr/>
              </p14:nvContentPartPr>
              <p14:xfrm>
                <a:off x="10459360" y="4046612"/>
                <a:ext cx="28440" cy="129960"/>
              </p14:xfrm>
            </p:contentPart>
          </mc:Choice>
          <mc:Fallback>
            <p:pic>
              <p:nvPicPr>
                <p:cNvPr id="424" name="Ink 423">
                  <a:extLst>
                    <a:ext uri="{FF2B5EF4-FFF2-40B4-BE49-F238E27FC236}">
                      <a16:creationId xmlns:a16="http://schemas.microsoft.com/office/drawing/2014/main" id="{46F73592-E2C6-27E7-8524-C08C323B33D4}"/>
                    </a:ext>
                  </a:extLst>
                </p:cNvPr>
                <p:cNvPicPr/>
                <p:nvPr/>
              </p:nvPicPr>
              <p:blipFill>
                <a:blip r:embed="rId684"/>
                <a:stretch>
                  <a:fillRect/>
                </a:stretch>
              </p:blipFill>
              <p:spPr>
                <a:xfrm>
                  <a:off x="10450360" y="4037612"/>
                  <a:ext cx="4608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685">
              <p14:nvContentPartPr>
                <p14:cNvPr id="425" name="Ink 424">
                  <a:extLst>
                    <a:ext uri="{FF2B5EF4-FFF2-40B4-BE49-F238E27FC236}">
                      <a16:creationId xmlns:a16="http://schemas.microsoft.com/office/drawing/2014/main" id="{6F3875CD-B816-2A47-350B-5E1AA45120DE}"/>
                    </a:ext>
                  </a:extLst>
                </p14:cNvPr>
                <p14:cNvContentPartPr/>
                <p14:nvPr/>
              </p14:nvContentPartPr>
              <p14:xfrm>
                <a:off x="10553320" y="4076852"/>
                <a:ext cx="97200" cy="101880"/>
              </p14:xfrm>
            </p:contentPart>
          </mc:Choice>
          <mc:Fallback>
            <p:pic>
              <p:nvPicPr>
                <p:cNvPr id="425" name="Ink 424">
                  <a:extLst>
                    <a:ext uri="{FF2B5EF4-FFF2-40B4-BE49-F238E27FC236}">
                      <a16:creationId xmlns:a16="http://schemas.microsoft.com/office/drawing/2014/main" id="{6F3875CD-B816-2A47-350B-5E1AA45120DE}"/>
                    </a:ext>
                  </a:extLst>
                </p:cNvPr>
                <p:cNvPicPr/>
                <p:nvPr/>
              </p:nvPicPr>
              <p:blipFill>
                <a:blip r:embed="rId686"/>
                <a:stretch>
                  <a:fillRect/>
                </a:stretch>
              </p:blipFill>
              <p:spPr>
                <a:xfrm>
                  <a:off x="10544680" y="4067852"/>
                  <a:ext cx="11484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687">
              <p14:nvContentPartPr>
                <p14:cNvPr id="426" name="Ink 425">
                  <a:extLst>
                    <a:ext uri="{FF2B5EF4-FFF2-40B4-BE49-F238E27FC236}">
                      <a16:creationId xmlns:a16="http://schemas.microsoft.com/office/drawing/2014/main" id="{CAE0C2B0-C7A5-B7DD-F955-2B560640D795}"/>
                    </a:ext>
                  </a:extLst>
                </p14:cNvPr>
                <p14:cNvContentPartPr/>
                <p14:nvPr/>
              </p14:nvContentPartPr>
              <p14:xfrm>
                <a:off x="10748440" y="4084052"/>
                <a:ext cx="93240" cy="94680"/>
              </p14:xfrm>
            </p:contentPart>
          </mc:Choice>
          <mc:Fallback>
            <p:pic>
              <p:nvPicPr>
                <p:cNvPr id="426" name="Ink 425">
                  <a:extLst>
                    <a:ext uri="{FF2B5EF4-FFF2-40B4-BE49-F238E27FC236}">
                      <a16:creationId xmlns:a16="http://schemas.microsoft.com/office/drawing/2014/main" id="{CAE0C2B0-C7A5-B7DD-F955-2B560640D795}"/>
                    </a:ext>
                  </a:extLst>
                </p:cNvPr>
                <p:cNvPicPr/>
                <p:nvPr/>
              </p:nvPicPr>
              <p:blipFill>
                <a:blip r:embed="rId688"/>
                <a:stretch>
                  <a:fillRect/>
                </a:stretch>
              </p:blipFill>
              <p:spPr>
                <a:xfrm>
                  <a:off x="10739440" y="4075052"/>
                  <a:ext cx="11088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689">
              <p14:nvContentPartPr>
                <p14:cNvPr id="427" name="Ink 426">
                  <a:extLst>
                    <a:ext uri="{FF2B5EF4-FFF2-40B4-BE49-F238E27FC236}">
                      <a16:creationId xmlns:a16="http://schemas.microsoft.com/office/drawing/2014/main" id="{32561164-A258-9361-AA35-F75E2F54CF61}"/>
                    </a:ext>
                  </a:extLst>
                </p14:cNvPr>
                <p14:cNvContentPartPr/>
                <p14:nvPr/>
              </p14:nvContentPartPr>
              <p14:xfrm>
                <a:off x="10929160" y="4065332"/>
                <a:ext cx="10440" cy="107280"/>
              </p14:xfrm>
            </p:contentPart>
          </mc:Choice>
          <mc:Fallback>
            <p:pic>
              <p:nvPicPr>
                <p:cNvPr id="427" name="Ink 426">
                  <a:extLst>
                    <a:ext uri="{FF2B5EF4-FFF2-40B4-BE49-F238E27FC236}">
                      <a16:creationId xmlns:a16="http://schemas.microsoft.com/office/drawing/2014/main" id="{32561164-A258-9361-AA35-F75E2F54CF61}"/>
                    </a:ext>
                  </a:extLst>
                </p:cNvPr>
                <p:cNvPicPr/>
                <p:nvPr/>
              </p:nvPicPr>
              <p:blipFill>
                <a:blip r:embed="rId690"/>
                <a:stretch>
                  <a:fillRect/>
                </a:stretch>
              </p:blipFill>
              <p:spPr>
                <a:xfrm>
                  <a:off x="10920160" y="4056332"/>
                  <a:ext cx="28080" cy="124920"/>
                </a:xfrm>
                <a:prstGeom prst="rect">
                  <a:avLst/>
                </a:prstGeom>
              </p:spPr>
            </p:pic>
          </mc:Fallback>
        </mc:AlternateContent>
        <mc:AlternateContent xmlns:mc="http://schemas.openxmlformats.org/markup-compatibility/2006">
          <mc:Choice xmlns:p14="http://schemas.microsoft.com/office/powerpoint/2010/main" Requires="p14">
            <p:contentPart p14:bwMode="auto" r:id="rId691">
              <p14:nvContentPartPr>
                <p14:cNvPr id="429" name="Ink 428">
                  <a:extLst>
                    <a:ext uri="{FF2B5EF4-FFF2-40B4-BE49-F238E27FC236}">
                      <a16:creationId xmlns:a16="http://schemas.microsoft.com/office/drawing/2014/main" id="{48280C09-E2D3-2119-D0F7-35568D5F8EA0}"/>
                    </a:ext>
                  </a:extLst>
                </p14:cNvPr>
                <p14:cNvContentPartPr/>
                <p14:nvPr/>
              </p14:nvContentPartPr>
              <p14:xfrm>
                <a:off x="11070640" y="4163972"/>
                <a:ext cx="46800" cy="56160"/>
              </p14:xfrm>
            </p:contentPart>
          </mc:Choice>
          <mc:Fallback>
            <p:pic>
              <p:nvPicPr>
                <p:cNvPr id="429" name="Ink 428">
                  <a:extLst>
                    <a:ext uri="{FF2B5EF4-FFF2-40B4-BE49-F238E27FC236}">
                      <a16:creationId xmlns:a16="http://schemas.microsoft.com/office/drawing/2014/main" id="{48280C09-E2D3-2119-D0F7-35568D5F8EA0}"/>
                    </a:ext>
                  </a:extLst>
                </p:cNvPr>
                <p:cNvPicPr/>
                <p:nvPr/>
              </p:nvPicPr>
              <p:blipFill>
                <a:blip r:embed="rId692"/>
                <a:stretch>
                  <a:fillRect/>
                </a:stretch>
              </p:blipFill>
              <p:spPr>
                <a:xfrm>
                  <a:off x="11062000" y="4155332"/>
                  <a:ext cx="6444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693">
              <p14:nvContentPartPr>
                <p14:cNvPr id="489" name="Ink 488">
                  <a:extLst>
                    <a:ext uri="{FF2B5EF4-FFF2-40B4-BE49-F238E27FC236}">
                      <a16:creationId xmlns:a16="http://schemas.microsoft.com/office/drawing/2014/main" id="{D0B5653D-FF39-DCA2-FE8D-CDBEC881DD76}"/>
                    </a:ext>
                  </a:extLst>
                </p14:cNvPr>
                <p14:cNvContentPartPr/>
                <p14:nvPr/>
              </p14:nvContentPartPr>
              <p14:xfrm>
                <a:off x="8921080" y="3729452"/>
                <a:ext cx="52920" cy="7200"/>
              </p14:xfrm>
            </p:contentPart>
          </mc:Choice>
          <mc:Fallback>
            <p:pic>
              <p:nvPicPr>
                <p:cNvPr id="489" name="Ink 488">
                  <a:extLst>
                    <a:ext uri="{FF2B5EF4-FFF2-40B4-BE49-F238E27FC236}">
                      <a16:creationId xmlns:a16="http://schemas.microsoft.com/office/drawing/2014/main" id="{D0B5653D-FF39-DCA2-FE8D-CDBEC881DD76}"/>
                    </a:ext>
                  </a:extLst>
                </p:cNvPr>
                <p:cNvPicPr/>
                <p:nvPr/>
              </p:nvPicPr>
              <p:blipFill>
                <a:blip r:embed="rId694"/>
                <a:stretch>
                  <a:fillRect/>
                </a:stretch>
              </p:blipFill>
              <p:spPr>
                <a:xfrm>
                  <a:off x="8912440" y="3720452"/>
                  <a:ext cx="7056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695">
              <p14:nvContentPartPr>
                <p14:cNvPr id="490" name="Ink 489">
                  <a:extLst>
                    <a:ext uri="{FF2B5EF4-FFF2-40B4-BE49-F238E27FC236}">
                      <a16:creationId xmlns:a16="http://schemas.microsoft.com/office/drawing/2014/main" id="{2CEAE840-0BCF-79C8-F716-304715A539B4}"/>
                    </a:ext>
                  </a:extLst>
                </p14:cNvPr>
                <p14:cNvContentPartPr/>
                <p14:nvPr/>
              </p14:nvContentPartPr>
              <p14:xfrm>
                <a:off x="8918560" y="3835292"/>
                <a:ext cx="70920" cy="6480"/>
              </p14:xfrm>
            </p:contentPart>
          </mc:Choice>
          <mc:Fallback>
            <p:pic>
              <p:nvPicPr>
                <p:cNvPr id="490" name="Ink 489">
                  <a:extLst>
                    <a:ext uri="{FF2B5EF4-FFF2-40B4-BE49-F238E27FC236}">
                      <a16:creationId xmlns:a16="http://schemas.microsoft.com/office/drawing/2014/main" id="{2CEAE840-0BCF-79C8-F716-304715A539B4}"/>
                    </a:ext>
                  </a:extLst>
                </p:cNvPr>
                <p:cNvPicPr/>
                <p:nvPr/>
              </p:nvPicPr>
              <p:blipFill>
                <a:blip r:embed="rId696"/>
                <a:stretch>
                  <a:fillRect/>
                </a:stretch>
              </p:blipFill>
              <p:spPr>
                <a:xfrm>
                  <a:off x="8909920" y="3826292"/>
                  <a:ext cx="8856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697">
              <p14:nvContentPartPr>
                <p14:cNvPr id="544" name="Ink 543">
                  <a:extLst>
                    <a:ext uri="{FF2B5EF4-FFF2-40B4-BE49-F238E27FC236}">
                      <a16:creationId xmlns:a16="http://schemas.microsoft.com/office/drawing/2014/main" id="{D6659068-D84A-EBFA-4846-32E5C181F8ED}"/>
                    </a:ext>
                  </a:extLst>
                </p14:cNvPr>
                <p14:cNvContentPartPr/>
                <p14:nvPr/>
              </p14:nvContentPartPr>
              <p14:xfrm>
                <a:off x="9768160" y="3683732"/>
                <a:ext cx="27360" cy="168840"/>
              </p14:xfrm>
            </p:contentPart>
          </mc:Choice>
          <mc:Fallback>
            <p:pic>
              <p:nvPicPr>
                <p:cNvPr id="544" name="Ink 543">
                  <a:extLst>
                    <a:ext uri="{FF2B5EF4-FFF2-40B4-BE49-F238E27FC236}">
                      <a16:creationId xmlns:a16="http://schemas.microsoft.com/office/drawing/2014/main" id="{D6659068-D84A-EBFA-4846-32E5C181F8ED}"/>
                    </a:ext>
                  </a:extLst>
                </p:cNvPr>
                <p:cNvPicPr/>
                <p:nvPr/>
              </p:nvPicPr>
              <p:blipFill>
                <a:blip r:embed="rId698"/>
                <a:stretch>
                  <a:fillRect/>
                </a:stretch>
              </p:blipFill>
              <p:spPr>
                <a:xfrm>
                  <a:off x="9759520" y="3675092"/>
                  <a:ext cx="4500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699">
              <p14:nvContentPartPr>
                <p14:cNvPr id="545" name="Ink 544">
                  <a:extLst>
                    <a:ext uri="{FF2B5EF4-FFF2-40B4-BE49-F238E27FC236}">
                      <a16:creationId xmlns:a16="http://schemas.microsoft.com/office/drawing/2014/main" id="{DE4B4595-D9FD-54B1-ABC3-02E8B8038657}"/>
                    </a:ext>
                  </a:extLst>
                </p14:cNvPr>
                <p14:cNvContentPartPr/>
                <p14:nvPr/>
              </p14:nvContentPartPr>
              <p14:xfrm>
                <a:off x="9676360" y="3866972"/>
                <a:ext cx="160200" cy="39600"/>
              </p14:xfrm>
            </p:contentPart>
          </mc:Choice>
          <mc:Fallback>
            <p:pic>
              <p:nvPicPr>
                <p:cNvPr id="545" name="Ink 544">
                  <a:extLst>
                    <a:ext uri="{FF2B5EF4-FFF2-40B4-BE49-F238E27FC236}">
                      <a16:creationId xmlns:a16="http://schemas.microsoft.com/office/drawing/2014/main" id="{DE4B4595-D9FD-54B1-ABC3-02E8B8038657}"/>
                    </a:ext>
                  </a:extLst>
                </p:cNvPr>
                <p:cNvPicPr/>
                <p:nvPr/>
              </p:nvPicPr>
              <p:blipFill>
                <a:blip r:embed="rId700"/>
                <a:stretch>
                  <a:fillRect/>
                </a:stretch>
              </p:blipFill>
              <p:spPr>
                <a:xfrm>
                  <a:off x="9667720" y="3858332"/>
                  <a:ext cx="17784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701">
              <p14:nvContentPartPr>
                <p14:cNvPr id="547" name="Ink 546">
                  <a:extLst>
                    <a:ext uri="{FF2B5EF4-FFF2-40B4-BE49-F238E27FC236}">
                      <a16:creationId xmlns:a16="http://schemas.microsoft.com/office/drawing/2014/main" id="{AB93A61B-0A80-D684-CA27-29C8459E748F}"/>
                    </a:ext>
                  </a:extLst>
                </p14:cNvPr>
                <p14:cNvContentPartPr/>
                <p14:nvPr/>
              </p14:nvContentPartPr>
              <p14:xfrm>
                <a:off x="10215640" y="3749252"/>
                <a:ext cx="40320" cy="245160"/>
              </p14:xfrm>
            </p:contentPart>
          </mc:Choice>
          <mc:Fallback>
            <p:pic>
              <p:nvPicPr>
                <p:cNvPr id="547" name="Ink 546">
                  <a:extLst>
                    <a:ext uri="{FF2B5EF4-FFF2-40B4-BE49-F238E27FC236}">
                      <a16:creationId xmlns:a16="http://schemas.microsoft.com/office/drawing/2014/main" id="{AB93A61B-0A80-D684-CA27-29C8459E748F}"/>
                    </a:ext>
                  </a:extLst>
                </p:cNvPr>
                <p:cNvPicPr/>
                <p:nvPr/>
              </p:nvPicPr>
              <p:blipFill>
                <a:blip r:embed="rId702"/>
                <a:stretch>
                  <a:fillRect/>
                </a:stretch>
              </p:blipFill>
              <p:spPr>
                <a:xfrm>
                  <a:off x="10207000" y="3740612"/>
                  <a:ext cx="57960" cy="262800"/>
                </a:xfrm>
                <a:prstGeom prst="rect">
                  <a:avLst/>
                </a:prstGeom>
              </p:spPr>
            </p:pic>
          </mc:Fallback>
        </mc:AlternateContent>
        <mc:AlternateContent xmlns:mc="http://schemas.openxmlformats.org/markup-compatibility/2006">
          <mc:Choice xmlns:p14="http://schemas.microsoft.com/office/powerpoint/2010/main" Requires="p14">
            <p:contentPart p14:bwMode="auto" r:id="rId703">
              <p14:nvContentPartPr>
                <p14:cNvPr id="548" name="Ink 547">
                  <a:extLst>
                    <a:ext uri="{FF2B5EF4-FFF2-40B4-BE49-F238E27FC236}">
                      <a16:creationId xmlns:a16="http://schemas.microsoft.com/office/drawing/2014/main" id="{0DA3E392-78B6-5060-B9B0-4DE61F9A44F9}"/>
                    </a:ext>
                  </a:extLst>
                </p14:cNvPr>
                <p14:cNvContentPartPr/>
                <p14:nvPr/>
              </p14:nvContentPartPr>
              <p14:xfrm>
                <a:off x="10176760" y="3881012"/>
                <a:ext cx="132120" cy="107640"/>
              </p14:xfrm>
            </p:contentPart>
          </mc:Choice>
          <mc:Fallback>
            <p:pic>
              <p:nvPicPr>
                <p:cNvPr id="548" name="Ink 547">
                  <a:extLst>
                    <a:ext uri="{FF2B5EF4-FFF2-40B4-BE49-F238E27FC236}">
                      <a16:creationId xmlns:a16="http://schemas.microsoft.com/office/drawing/2014/main" id="{0DA3E392-78B6-5060-B9B0-4DE61F9A44F9}"/>
                    </a:ext>
                  </a:extLst>
                </p:cNvPr>
                <p:cNvPicPr/>
                <p:nvPr/>
              </p:nvPicPr>
              <p:blipFill>
                <a:blip r:embed="rId704"/>
                <a:stretch>
                  <a:fillRect/>
                </a:stretch>
              </p:blipFill>
              <p:spPr>
                <a:xfrm>
                  <a:off x="10167760" y="3872372"/>
                  <a:ext cx="14976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705">
              <p14:nvContentPartPr>
                <p14:cNvPr id="550" name="Ink 549">
                  <a:extLst>
                    <a:ext uri="{FF2B5EF4-FFF2-40B4-BE49-F238E27FC236}">
                      <a16:creationId xmlns:a16="http://schemas.microsoft.com/office/drawing/2014/main" id="{5A4BD44C-8F03-4BE8-82CA-0DB77979B19C}"/>
                    </a:ext>
                  </a:extLst>
                </p14:cNvPr>
                <p14:cNvContentPartPr/>
                <p14:nvPr/>
              </p14:nvContentPartPr>
              <p14:xfrm>
                <a:off x="10762120" y="3710372"/>
                <a:ext cx="20160" cy="257040"/>
              </p14:xfrm>
            </p:contentPart>
          </mc:Choice>
          <mc:Fallback>
            <p:pic>
              <p:nvPicPr>
                <p:cNvPr id="550" name="Ink 549">
                  <a:extLst>
                    <a:ext uri="{FF2B5EF4-FFF2-40B4-BE49-F238E27FC236}">
                      <a16:creationId xmlns:a16="http://schemas.microsoft.com/office/drawing/2014/main" id="{5A4BD44C-8F03-4BE8-82CA-0DB77979B19C}"/>
                    </a:ext>
                  </a:extLst>
                </p:cNvPr>
                <p:cNvPicPr/>
                <p:nvPr/>
              </p:nvPicPr>
              <p:blipFill>
                <a:blip r:embed="rId706"/>
                <a:stretch>
                  <a:fillRect/>
                </a:stretch>
              </p:blipFill>
              <p:spPr>
                <a:xfrm>
                  <a:off x="10753120" y="3701372"/>
                  <a:ext cx="3780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707">
              <p14:nvContentPartPr>
                <p14:cNvPr id="551" name="Ink 550">
                  <a:extLst>
                    <a:ext uri="{FF2B5EF4-FFF2-40B4-BE49-F238E27FC236}">
                      <a16:creationId xmlns:a16="http://schemas.microsoft.com/office/drawing/2014/main" id="{627577D8-C265-FFA5-1B49-A8C1BD9A6650}"/>
                    </a:ext>
                  </a:extLst>
                </p14:cNvPr>
                <p14:cNvContentPartPr/>
                <p14:nvPr/>
              </p14:nvContentPartPr>
              <p14:xfrm>
                <a:off x="10676800" y="3915932"/>
                <a:ext cx="166680" cy="105840"/>
              </p14:xfrm>
            </p:contentPart>
          </mc:Choice>
          <mc:Fallback>
            <p:pic>
              <p:nvPicPr>
                <p:cNvPr id="551" name="Ink 550">
                  <a:extLst>
                    <a:ext uri="{FF2B5EF4-FFF2-40B4-BE49-F238E27FC236}">
                      <a16:creationId xmlns:a16="http://schemas.microsoft.com/office/drawing/2014/main" id="{627577D8-C265-FFA5-1B49-A8C1BD9A6650}"/>
                    </a:ext>
                  </a:extLst>
                </p:cNvPr>
                <p:cNvPicPr/>
                <p:nvPr/>
              </p:nvPicPr>
              <p:blipFill>
                <a:blip r:embed="rId708"/>
                <a:stretch>
                  <a:fillRect/>
                </a:stretch>
              </p:blipFill>
              <p:spPr>
                <a:xfrm>
                  <a:off x="10668160" y="3906932"/>
                  <a:ext cx="18432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709">
              <p14:nvContentPartPr>
                <p14:cNvPr id="553" name="Ink 552">
                  <a:extLst>
                    <a:ext uri="{FF2B5EF4-FFF2-40B4-BE49-F238E27FC236}">
                      <a16:creationId xmlns:a16="http://schemas.microsoft.com/office/drawing/2014/main" id="{5249B35B-0852-A8F2-6401-77CDBBE7A076}"/>
                    </a:ext>
                  </a:extLst>
                </p14:cNvPr>
                <p14:cNvContentPartPr/>
                <p14:nvPr/>
              </p14:nvContentPartPr>
              <p14:xfrm>
                <a:off x="10920880" y="4084412"/>
                <a:ext cx="339480" cy="223920"/>
              </p14:xfrm>
            </p:contentPart>
          </mc:Choice>
          <mc:Fallback>
            <p:pic>
              <p:nvPicPr>
                <p:cNvPr id="553" name="Ink 552">
                  <a:extLst>
                    <a:ext uri="{FF2B5EF4-FFF2-40B4-BE49-F238E27FC236}">
                      <a16:creationId xmlns:a16="http://schemas.microsoft.com/office/drawing/2014/main" id="{5249B35B-0852-A8F2-6401-77CDBBE7A076}"/>
                    </a:ext>
                  </a:extLst>
                </p:cNvPr>
                <p:cNvPicPr/>
                <p:nvPr/>
              </p:nvPicPr>
              <p:blipFill>
                <a:blip r:embed="rId710"/>
                <a:stretch>
                  <a:fillRect/>
                </a:stretch>
              </p:blipFill>
              <p:spPr>
                <a:xfrm>
                  <a:off x="10912240" y="4075412"/>
                  <a:ext cx="35712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711">
              <p14:nvContentPartPr>
                <p14:cNvPr id="555" name="Ink 554">
                  <a:extLst>
                    <a:ext uri="{FF2B5EF4-FFF2-40B4-BE49-F238E27FC236}">
                      <a16:creationId xmlns:a16="http://schemas.microsoft.com/office/drawing/2014/main" id="{C5B978C3-9F3D-751F-069A-21E7924E1814}"/>
                    </a:ext>
                  </a:extLst>
                </p14:cNvPr>
                <p14:cNvContentPartPr/>
                <p14:nvPr/>
              </p14:nvContentPartPr>
              <p14:xfrm>
                <a:off x="9860680" y="4296452"/>
                <a:ext cx="46800" cy="241200"/>
              </p14:xfrm>
            </p:contentPart>
          </mc:Choice>
          <mc:Fallback>
            <p:pic>
              <p:nvPicPr>
                <p:cNvPr id="555" name="Ink 554">
                  <a:extLst>
                    <a:ext uri="{FF2B5EF4-FFF2-40B4-BE49-F238E27FC236}">
                      <a16:creationId xmlns:a16="http://schemas.microsoft.com/office/drawing/2014/main" id="{C5B978C3-9F3D-751F-069A-21E7924E1814}"/>
                    </a:ext>
                  </a:extLst>
                </p:cNvPr>
                <p:cNvPicPr/>
                <p:nvPr/>
              </p:nvPicPr>
              <p:blipFill>
                <a:blip r:embed="rId712"/>
                <a:stretch>
                  <a:fillRect/>
                </a:stretch>
              </p:blipFill>
              <p:spPr>
                <a:xfrm>
                  <a:off x="9851680" y="4287812"/>
                  <a:ext cx="6444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713">
              <p14:nvContentPartPr>
                <p14:cNvPr id="556" name="Ink 555">
                  <a:extLst>
                    <a:ext uri="{FF2B5EF4-FFF2-40B4-BE49-F238E27FC236}">
                      <a16:creationId xmlns:a16="http://schemas.microsoft.com/office/drawing/2014/main" id="{9629EFBA-614B-E3E5-C9AA-4AE863A87777}"/>
                    </a:ext>
                  </a:extLst>
                </p14:cNvPr>
                <p14:cNvContentPartPr/>
                <p14:nvPr/>
              </p14:nvContentPartPr>
              <p14:xfrm>
                <a:off x="9802720" y="4454132"/>
                <a:ext cx="165960" cy="102960"/>
              </p14:xfrm>
            </p:contentPart>
          </mc:Choice>
          <mc:Fallback>
            <p:pic>
              <p:nvPicPr>
                <p:cNvPr id="556" name="Ink 555">
                  <a:extLst>
                    <a:ext uri="{FF2B5EF4-FFF2-40B4-BE49-F238E27FC236}">
                      <a16:creationId xmlns:a16="http://schemas.microsoft.com/office/drawing/2014/main" id="{9629EFBA-614B-E3E5-C9AA-4AE863A87777}"/>
                    </a:ext>
                  </a:extLst>
                </p:cNvPr>
                <p:cNvPicPr/>
                <p:nvPr/>
              </p:nvPicPr>
              <p:blipFill>
                <a:blip r:embed="rId714"/>
                <a:stretch>
                  <a:fillRect/>
                </a:stretch>
              </p:blipFill>
              <p:spPr>
                <a:xfrm>
                  <a:off x="9793720" y="4445492"/>
                  <a:ext cx="18360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715">
              <p14:nvContentPartPr>
                <p14:cNvPr id="558" name="Ink 557">
                  <a:extLst>
                    <a:ext uri="{FF2B5EF4-FFF2-40B4-BE49-F238E27FC236}">
                      <a16:creationId xmlns:a16="http://schemas.microsoft.com/office/drawing/2014/main" id="{C7391C5E-B7CF-4520-26F0-DDA76EE69E10}"/>
                    </a:ext>
                  </a:extLst>
                </p14:cNvPr>
                <p14:cNvContentPartPr/>
                <p14:nvPr/>
              </p14:nvContentPartPr>
              <p14:xfrm>
                <a:off x="10135720" y="4500212"/>
                <a:ext cx="256320" cy="315000"/>
              </p14:xfrm>
            </p:contentPart>
          </mc:Choice>
          <mc:Fallback>
            <p:pic>
              <p:nvPicPr>
                <p:cNvPr id="558" name="Ink 557">
                  <a:extLst>
                    <a:ext uri="{FF2B5EF4-FFF2-40B4-BE49-F238E27FC236}">
                      <a16:creationId xmlns:a16="http://schemas.microsoft.com/office/drawing/2014/main" id="{C7391C5E-B7CF-4520-26F0-DDA76EE69E10}"/>
                    </a:ext>
                  </a:extLst>
                </p:cNvPr>
                <p:cNvPicPr/>
                <p:nvPr/>
              </p:nvPicPr>
              <p:blipFill>
                <a:blip r:embed="rId716"/>
                <a:stretch>
                  <a:fillRect/>
                </a:stretch>
              </p:blipFill>
              <p:spPr>
                <a:xfrm>
                  <a:off x="10126720" y="4491212"/>
                  <a:ext cx="27396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717">
              <p14:nvContentPartPr>
                <p14:cNvPr id="559" name="Ink 558">
                  <a:extLst>
                    <a:ext uri="{FF2B5EF4-FFF2-40B4-BE49-F238E27FC236}">
                      <a16:creationId xmlns:a16="http://schemas.microsoft.com/office/drawing/2014/main" id="{C6262D05-23B9-5C58-219D-14605A346CB0}"/>
                    </a:ext>
                  </a:extLst>
                </p14:cNvPr>
                <p14:cNvContentPartPr/>
                <p14:nvPr/>
              </p14:nvContentPartPr>
              <p14:xfrm>
                <a:off x="10860760" y="4286012"/>
                <a:ext cx="33480" cy="193320"/>
              </p14:xfrm>
            </p:contentPart>
          </mc:Choice>
          <mc:Fallback>
            <p:pic>
              <p:nvPicPr>
                <p:cNvPr id="559" name="Ink 558">
                  <a:extLst>
                    <a:ext uri="{FF2B5EF4-FFF2-40B4-BE49-F238E27FC236}">
                      <a16:creationId xmlns:a16="http://schemas.microsoft.com/office/drawing/2014/main" id="{C6262D05-23B9-5C58-219D-14605A346CB0}"/>
                    </a:ext>
                  </a:extLst>
                </p:cNvPr>
                <p:cNvPicPr/>
                <p:nvPr/>
              </p:nvPicPr>
              <p:blipFill>
                <a:blip r:embed="rId718"/>
                <a:stretch>
                  <a:fillRect/>
                </a:stretch>
              </p:blipFill>
              <p:spPr>
                <a:xfrm>
                  <a:off x="10852120" y="4277372"/>
                  <a:ext cx="5112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719">
              <p14:nvContentPartPr>
                <p14:cNvPr id="560" name="Ink 559">
                  <a:extLst>
                    <a:ext uri="{FF2B5EF4-FFF2-40B4-BE49-F238E27FC236}">
                      <a16:creationId xmlns:a16="http://schemas.microsoft.com/office/drawing/2014/main" id="{B761CC8C-E6BF-C631-C102-F997C6810C36}"/>
                    </a:ext>
                  </a:extLst>
                </p14:cNvPr>
                <p14:cNvContentPartPr/>
                <p14:nvPr/>
              </p14:nvContentPartPr>
              <p14:xfrm>
                <a:off x="10802440" y="4421732"/>
                <a:ext cx="110880" cy="76680"/>
              </p14:xfrm>
            </p:contentPart>
          </mc:Choice>
          <mc:Fallback>
            <p:pic>
              <p:nvPicPr>
                <p:cNvPr id="560" name="Ink 559">
                  <a:extLst>
                    <a:ext uri="{FF2B5EF4-FFF2-40B4-BE49-F238E27FC236}">
                      <a16:creationId xmlns:a16="http://schemas.microsoft.com/office/drawing/2014/main" id="{B761CC8C-E6BF-C631-C102-F997C6810C36}"/>
                    </a:ext>
                  </a:extLst>
                </p:cNvPr>
                <p:cNvPicPr/>
                <p:nvPr/>
              </p:nvPicPr>
              <p:blipFill>
                <a:blip r:embed="rId720"/>
                <a:stretch>
                  <a:fillRect/>
                </a:stretch>
              </p:blipFill>
              <p:spPr>
                <a:xfrm>
                  <a:off x="10793800" y="4413092"/>
                  <a:ext cx="12852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721">
              <p14:nvContentPartPr>
                <p14:cNvPr id="562" name="Ink 561">
                  <a:extLst>
                    <a:ext uri="{FF2B5EF4-FFF2-40B4-BE49-F238E27FC236}">
                      <a16:creationId xmlns:a16="http://schemas.microsoft.com/office/drawing/2014/main" id="{5A970A0F-862B-7DB0-3F47-1AAC9098DA75}"/>
                    </a:ext>
                  </a:extLst>
                </p14:cNvPr>
                <p14:cNvContentPartPr/>
                <p14:nvPr/>
              </p14:nvContentPartPr>
              <p14:xfrm>
                <a:off x="11183680" y="4552052"/>
                <a:ext cx="289080" cy="230400"/>
              </p14:xfrm>
            </p:contentPart>
          </mc:Choice>
          <mc:Fallback>
            <p:pic>
              <p:nvPicPr>
                <p:cNvPr id="562" name="Ink 561">
                  <a:extLst>
                    <a:ext uri="{FF2B5EF4-FFF2-40B4-BE49-F238E27FC236}">
                      <a16:creationId xmlns:a16="http://schemas.microsoft.com/office/drawing/2014/main" id="{5A970A0F-862B-7DB0-3F47-1AAC9098DA75}"/>
                    </a:ext>
                  </a:extLst>
                </p:cNvPr>
                <p:cNvPicPr/>
                <p:nvPr/>
              </p:nvPicPr>
              <p:blipFill>
                <a:blip r:embed="rId722"/>
                <a:stretch>
                  <a:fillRect/>
                </a:stretch>
              </p:blipFill>
              <p:spPr>
                <a:xfrm>
                  <a:off x="11174680" y="4543052"/>
                  <a:ext cx="306720" cy="248040"/>
                </a:xfrm>
                <a:prstGeom prst="rect">
                  <a:avLst/>
                </a:prstGeom>
              </p:spPr>
            </p:pic>
          </mc:Fallback>
        </mc:AlternateContent>
        <mc:AlternateContent xmlns:mc="http://schemas.openxmlformats.org/markup-compatibility/2006">
          <mc:Choice xmlns:p14="http://schemas.microsoft.com/office/powerpoint/2010/main" Requires="p14">
            <p:contentPart p14:bwMode="auto" r:id="rId723">
              <p14:nvContentPartPr>
                <p14:cNvPr id="564" name="Ink 563">
                  <a:extLst>
                    <a:ext uri="{FF2B5EF4-FFF2-40B4-BE49-F238E27FC236}">
                      <a16:creationId xmlns:a16="http://schemas.microsoft.com/office/drawing/2014/main" id="{77C37A84-7591-0976-A2C0-3AA7BA4B990B}"/>
                    </a:ext>
                  </a:extLst>
                </p14:cNvPr>
                <p14:cNvContentPartPr/>
                <p14:nvPr/>
              </p14:nvContentPartPr>
              <p14:xfrm>
                <a:off x="9909280" y="4804052"/>
                <a:ext cx="37080" cy="168120"/>
              </p14:xfrm>
            </p:contentPart>
          </mc:Choice>
          <mc:Fallback>
            <p:pic>
              <p:nvPicPr>
                <p:cNvPr id="564" name="Ink 563">
                  <a:extLst>
                    <a:ext uri="{FF2B5EF4-FFF2-40B4-BE49-F238E27FC236}">
                      <a16:creationId xmlns:a16="http://schemas.microsoft.com/office/drawing/2014/main" id="{77C37A84-7591-0976-A2C0-3AA7BA4B990B}"/>
                    </a:ext>
                  </a:extLst>
                </p:cNvPr>
                <p:cNvPicPr/>
                <p:nvPr/>
              </p:nvPicPr>
              <p:blipFill>
                <a:blip r:embed="rId724"/>
                <a:stretch>
                  <a:fillRect/>
                </a:stretch>
              </p:blipFill>
              <p:spPr>
                <a:xfrm>
                  <a:off x="9900280" y="4795052"/>
                  <a:ext cx="54720" cy="185760"/>
                </a:xfrm>
                <a:prstGeom prst="rect">
                  <a:avLst/>
                </a:prstGeom>
              </p:spPr>
            </p:pic>
          </mc:Fallback>
        </mc:AlternateContent>
        <mc:AlternateContent xmlns:mc="http://schemas.openxmlformats.org/markup-compatibility/2006">
          <mc:Choice xmlns:p14="http://schemas.microsoft.com/office/powerpoint/2010/main" Requires="p14">
            <p:contentPart p14:bwMode="auto" r:id="rId725">
              <p14:nvContentPartPr>
                <p14:cNvPr id="565" name="Ink 564">
                  <a:extLst>
                    <a:ext uri="{FF2B5EF4-FFF2-40B4-BE49-F238E27FC236}">
                      <a16:creationId xmlns:a16="http://schemas.microsoft.com/office/drawing/2014/main" id="{6F3F8BF4-5508-BB83-CF33-9B9DE7D64D1B}"/>
                    </a:ext>
                  </a:extLst>
                </p14:cNvPr>
                <p14:cNvContentPartPr/>
                <p14:nvPr/>
              </p14:nvContentPartPr>
              <p14:xfrm>
                <a:off x="9872920" y="4917092"/>
                <a:ext cx="105840" cy="56520"/>
              </p14:xfrm>
            </p:contentPart>
          </mc:Choice>
          <mc:Fallback>
            <p:pic>
              <p:nvPicPr>
                <p:cNvPr id="565" name="Ink 564">
                  <a:extLst>
                    <a:ext uri="{FF2B5EF4-FFF2-40B4-BE49-F238E27FC236}">
                      <a16:creationId xmlns:a16="http://schemas.microsoft.com/office/drawing/2014/main" id="{6F3F8BF4-5508-BB83-CF33-9B9DE7D64D1B}"/>
                    </a:ext>
                  </a:extLst>
                </p:cNvPr>
                <p:cNvPicPr/>
                <p:nvPr/>
              </p:nvPicPr>
              <p:blipFill>
                <a:blip r:embed="rId726"/>
                <a:stretch>
                  <a:fillRect/>
                </a:stretch>
              </p:blipFill>
              <p:spPr>
                <a:xfrm>
                  <a:off x="9864280" y="4908452"/>
                  <a:ext cx="12348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727">
              <p14:nvContentPartPr>
                <p14:cNvPr id="566" name="Ink 565">
                  <a:extLst>
                    <a:ext uri="{FF2B5EF4-FFF2-40B4-BE49-F238E27FC236}">
                      <a16:creationId xmlns:a16="http://schemas.microsoft.com/office/drawing/2014/main" id="{3CF5D7D3-0C88-5BCB-C15B-6686CA2A89F1}"/>
                    </a:ext>
                  </a:extLst>
                </p14:cNvPr>
                <p14:cNvContentPartPr/>
                <p14:nvPr/>
              </p14:nvContentPartPr>
              <p14:xfrm>
                <a:off x="10122760" y="4975772"/>
                <a:ext cx="299160" cy="359280"/>
              </p14:xfrm>
            </p:contentPart>
          </mc:Choice>
          <mc:Fallback>
            <p:pic>
              <p:nvPicPr>
                <p:cNvPr id="566" name="Ink 565">
                  <a:extLst>
                    <a:ext uri="{FF2B5EF4-FFF2-40B4-BE49-F238E27FC236}">
                      <a16:creationId xmlns:a16="http://schemas.microsoft.com/office/drawing/2014/main" id="{3CF5D7D3-0C88-5BCB-C15B-6686CA2A89F1}"/>
                    </a:ext>
                  </a:extLst>
                </p:cNvPr>
                <p:cNvPicPr/>
                <p:nvPr/>
              </p:nvPicPr>
              <p:blipFill>
                <a:blip r:embed="rId728"/>
                <a:stretch>
                  <a:fillRect/>
                </a:stretch>
              </p:blipFill>
              <p:spPr>
                <a:xfrm>
                  <a:off x="10113760" y="4966772"/>
                  <a:ext cx="316800" cy="376920"/>
                </a:xfrm>
                <a:prstGeom prst="rect">
                  <a:avLst/>
                </a:prstGeom>
              </p:spPr>
            </p:pic>
          </mc:Fallback>
        </mc:AlternateContent>
        <mc:AlternateContent xmlns:mc="http://schemas.openxmlformats.org/markup-compatibility/2006">
          <mc:Choice xmlns:p14="http://schemas.microsoft.com/office/powerpoint/2010/main" Requires="p14">
            <p:contentPart p14:bwMode="auto" r:id="rId729">
              <p14:nvContentPartPr>
                <p14:cNvPr id="567" name="Ink 566">
                  <a:extLst>
                    <a:ext uri="{FF2B5EF4-FFF2-40B4-BE49-F238E27FC236}">
                      <a16:creationId xmlns:a16="http://schemas.microsoft.com/office/drawing/2014/main" id="{AB43C171-ED4C-161A-4169-E721B42A86BD}"/>
                    </a:ext>
                  </a:extLst>
                </p14:cNvPr>
                <p14:cNvContentPartPr/>
                <p14:nvPr/>
              </p14:nvContentPartPr>
              <p14:xfrm>
                <a:off x="10919440" y="4833572"/>
                <a:ext cx="27360" cy="165600"/>
              </p14:xfrm>
            </p:contentPart>
          </mc:Choice>
          <mc:Fallback>
            <p:pic>
              <p:nvPicPr>
                <p:cNvPr id="567" name="Ink 566">
                  <a:extLst>
                    <a:ext uri="{FF2B5EF4-FFF2-40B4-BE49-F238E27FC236}">
                      <a16:creationId xmlns:a16="http://schemas.microsoft.com/office/drawing/2014/main" id="{AB43C171-ED4C-161A-4169-E721B42A86BD}"/>
                    </a:ext>
                  </a:extLst>
                </p:cNvPr>
                <p:cNvPicPr/>
                <p:nvPr/>
              </p:nvPicPr>
              <p:blipFill>
                <a:blip r:embed="rId730"/>
                <a:stretch>
                  <a:fillRect/>
                </a:stretch>
              </p:blipFill>
              <p:spPr>
                <a:xfrm>
                  <a:off x="10910440" y="4824572"/>
                  <a:ext cx="4500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731">
              <p14:nvContentPartPr>
                <p14:cNvPr id="568" name="Ink 567">
                  <a:extLst>
                    <a:ext uri="{FF2B5EF4-FFF2-40B4-BE49-F238E27FC236}">
                      <a16:creationId xmlns:a16="http://schemas.microsoft.com/office/drawing/2014/main" id="{A36C723F-0087-31E2-EF2E-A0A1AEA36423}"/>
                    </a:ext>
                  </a:extLst>
                </p14:cNvPr>
                <p14:cNvContentPartPr/>
                <p14:nvPr/>
              </p14:nvContentPartPr>
              <p14:xfrm>
                <a:off x="10894240" y="4939412"/>
                <a:ext cx="101880" cy="72360"/>
              </p14:xfrm>
            </p:contentPart>
          </mc:Choice>
          <mc:Fallback>
            <p:pic>
              <p:nvPicPr>
                <p:cNvPr id="568" name="Ink 567">
                  <a:extLst>
                    <a:ext uri="{FF2B5EF4-FFF2-40B4-BE49-F238E27FC236}">
                      <a16:creationId xmlns:a16="http://schemas.microsoft.com/office/drawing/2014/main" id="{A36C723F-0087-31E2-EF2E-A0A1AEA36423}"/>
                    </a:ext>
                  </a:extLst>
                </p:cNvPr>
                <p:cNvPicPr/>
                <p:nvPr/>
              </p:nvPicPr>
              <p:blipFill>
                <a:blip r:embed="rId732"/>
                <a:stretch>
                  <a:fillRect/>
                </a:stretch>
              </p:blipFill>
              <p:spPr>
                <a:xfrm>
                  <a:off x="10885600" y="4930772"/>
                  <a:ext cx="11952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733">
              <p14:nvContentPartPr>
                <p14:cNvPr id="569" name="Ink 568">
                  <a:extLst>
                    <a:ext uri="{FF2B5EF4-FFF2-40B4-BE49-F238E27FC236}">
                      <a16:creationId xmlns:a16="http://schemas.microsoft.com/office/drawing/2014/main" id="{F10C21EE-23ED-A18F-0273-DCC7DC1F52C9}"/>
                    </a:ext>
                  </a:extLst>
                </p14:cNvPr>
                <p14:cNvContentPartPr/>
                <p14:nvPr/>
              </p14:nvContentPartPr>
              <p14:xfrm>
                <a:off x="11221120" y="5060372"/>
                <a:ext cx="297720" cy="240840"/>
              </p14:xfrm>
            </p:contentPart>
          </mc:Choice>
          <mc:Fallback>
            <p:pic>
              <p:nvPicPr>
                <p:cNvPr id="569" name="Ink 568">
                  <a:extLst>
                    <a:ext uri="{FF2B5EF4-FFF2-40B4-BE49-F238E27FC236}">
                      <a16:creationId xmlns:a16="http://schemas.microsoft.com/office/drawing/2014/main" id="{F10C21EE-23ED-A18F-0273-DCC7DC1F52C9}"/>
                    </a:ext>
                  </a:extLst>
                </p:cNvPr>
                <p:cNvPicPr/>
                <p:nvPr/>
              </p:nvPicPr>
              <p:blipFill>
                <a:blip r:embed="rId734"/>
                <a:stretch>
                  <a:fillRect/>
                </a:stretch>
              </p:blipFill>
              <p:spPr>
                <a:xfrm>
                  <a:off x="11212480" y="5051372"/>
                  <a:ext cx="315360" cy="258480"/>
                </a:xfrm>
                <a:prstGeom prst="rect">
                  <a:avLst/>
                </a:prstGeom>
              </p:spPr>
            </p:pic>
          </mc:Fallback>
        </mc:AlternateContent>
      </p:grpSp>
    </p:spTree>
    <p:extLst>
      <p:ext uri="{BB962C8B-B14F-4D97-AF65-F5344CB8AC3E}">
        <p14:creationId xmlns:p14="http://schemas.microsoft.com/office/powerpoint/2010/main" val="1246819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8C518-BF27-540C-1C5E-9A9FBDD9654C}"/>
              </a:ext>
            </a:extLst>
          </p:cNvPr>
          <p:cNvSpPr>
            <a:spLocks noGrp="1"/>
          </p:cNvSpPr>
          <p:nvPr>
            <p:ph type="title"/>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F4FFDFE7-1046-1816-C1C4-88F9DEE05BEF}"/>
                  </a:ext>
                </a:extLst>
              </p14:cNvPr>
              <p14:cNvContentPartPr/>
              <p14:nvPr/>
            </p14:nvContentPartPr>
            <p14:xfrm>
              <a:off x="3762640" y="1578812"/>
              <a:ext cx="360" cy="360"/>
            </p14:xfrm>
          </p:contentPart>
        </mc:Choice>
        <mc:Fallback>
          <p:pic>
            <p:nvPicPr>
              <p:cNvPr id="3" name="Ink 2">
                <a:extLst>
                  <a:ext uri="{FF2B5EF4-FFF2-40B4-BE49-F238E27FC236}">
                    <a16:creationId xmlns:a16="http://schemas.microsoft.com/office/drawing/2014/main" id="{F4FFDFE7-1046-1816-C1C4-88F9DEE05BEF}"/>
                  </a:ext>
                </a:extLst>
              </p:cNvPr>
              <p:cNvPicPr/>
              <p:nvPr/>
            </p:nvPicPr>
            <p:blipFill>
              <a:blip r:embed="rId3"/>
              <a:stretch>
                <a:fillRect/>
              </a:stretch>
            </p:blipFill>
            <p:spPr>
              <a:xfrm>
                <a:off x="3753640" y="156981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93B22E4F-5B85-C1D5-F9E2-014BAD9130AE}"/>
                  </a:ext>
                </a:extLst>
              </p14:cNvPr>
              <p14:cNvContentPartPr/>
              <p14:nvPr/>
            </p14:nvContentPartPr>
            <p14:xfrm>
              <a:off x="1991440" y="1359932"/>
              <a:ext cx="8350920" cy="3219840"/>
            </p14:xfrm>
          </p:contentPart>
        </mc:Choice>
        <mc:Fallback>
          <p:pic>
            <p:nvPicPr>
              <p:cNvPr id="4" name="Ink 3">
                <a:extLst>
                  <a:ext uri="{FF2B5EF4-FFF2-40B4-BE49-F238E27FC236}">
                    <a16:creationId xmlns:a16="http://schemas.microsoft.com/office/drawing/2014/main" id="{93B22E4F-5B85-C1D5-F9E2-014BAD9130AE}"/>
                  </a:ext>
                </a:extLst>
              </p:cNvPr>
              <p:cNvPicPr/>
              <p:nvPr/>
            </p:nvPicPr>
            <p:blipFill>
              <a:blip r:embed="rId5"/>
              <a:stretch>
                <a:fillRect/>
              </a:stretch>
            </p:blipFill>
            <p:spPr>
              <a:xfrm>
                <a:off x="1982440" y="1351292"/>
                <a:ext cx="8368560" cy="3237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8" name="Ink 67">
                <a:extLst>
                  <a:ext uri="{FF2B5EF4-FFF2-40B4-BE49-F238E27FC236}">
                    <a16:creationId xmlns:a16="http://schemas.microsoft.com/office/drawing/2014/main" id="{E75BECA9-0863-4710-436C-13611B47943B}"/>
                  </a:ext>
                </a:extLst>
              </p14:cNvPr>
              <p14:cNvContentPartPr/>
              <p14:nvPr/>
            </p14:nvContentPartPr>
            <p14:xfrm>
              <a:off x="1593640" y="5169452"/>
              <a:ext cx="217800" cy="453600"/>
            </p14:xfrm>
          </p:contentPart>
        </mc:Choice>
        <mc:Fallback>
          <p:pic>
            <p:nvPicPr>
              <p:cNvPr id="68" name="Ink 67">
                <a:extLst>
                  <a:ext uri="{FF2B5EF4-FFF2-40B4-BE49-F238E27FC236}">
                    <a16:creationId xmlns:a16="http://schemas.microsoft.com/office/drawing/2014/main" id="{E75BECA9-0863-4710-436C-13611B47943B}"/>
                  </a:ext>
                </a:extLst>
              </p:cNvPr>
              <p:cNvPicPr/>
              <p:nvPr/>
            </p:nvPicPr>
            <p:blipFill>
              <a:blip r:embed="rId7"/>
              <a:stretch>
                <a:fillRect/>
              </a:stretch>
            </p:blipFill>
            <p:spPr>
              <a:xfrm>
                <a:off x="1585000" y="5160812"/>
                <a:ext cx="235440" cy="471240"/>
              </a:xfrm>
              <a:prstGeom prst="rect">
                <a:avLst/>
              </a:prstGeom>
            </p:spPr>
          </p:pic>
        </mc:Fallback>
      </mc:AlternateContent>
      <p:grpSp>
        <p:nvGrpSpPr>
          <p:cNvPr id="75" name="Group 74">
            <a:extLst>
              <a:ext uri="{FF2B5EF4-FFF2-40B4-BE49-F238E27FC236}">
                <a16:creationId xmlns:a16="http://schemas.microsoft.com/office/drawing/2014/main" id="{C483624F-73EC-2984-6258-E91069F7267F}"/>
              </a:ext>
            </a:extLst>
          </p:cNvPr>
          <p:cNvGrpSpPr/>
          <p:nvPr/>
        </p:nvGrpSpPr>
        <p:grpSpPr>
          <a:xfrm>
            <a:off x="202600" y="974372"/>
            <a:ext cx="10431360" cy="3842280"/>
            <a:chOff x="202600" y="974372"/>
            <a:chExt cx="10431360" cy="3842280"/>
          </a:xfrm>
        </p:grpSpPr>
        <mc:AlternateContent xmlns:mc="http://schemas.openxmlformats.org/markup-compatibility/2006">
          <mc:Choice xmlns:p14="http://schemas.microsoft.com/office/powerpoint/2010/main" Requires="p14">
            <p:contentPart p14:bwMode="auto" r:id="rId8">
              <p14:nvContentPartPr>
                <p14:cNvPr id="20" name="Ink 19">
                  <a:extLst>
                    <a:ext uri="{FF2B5EF4-FFF2-40B4-BE49-F238E27FC236}">
                      <a16:creationId xmlns:a16="http://schemas.microsoft.com/office/drawing/2014/main" id="{A8486D7A-96BA-4393-C298-BA330F0CA952}"/>
                    </a:ext>
                  </a:extLst>
                </p14:cNvPr>
                <p14:cNvContentPartPr/>
                <p14:nvPr/>
              </p14:nvContentPartPr>
              <p14:xfrm>
                <a:off x="1595440" y="3719372"/>
                <a:ext cx="320760" cy="11520"/>
              </p14:xfrm>
            </p:contentPart>
          </mc:Choice>
          <mc:Fallback>
            <p:pic>
              <p:nvPicPr>
                <p:cNvPr id="20" name="Ink 19">
                  <a:extLst>
                    <a:ext uri="{FF2B5EF4-FFF2-40B4-BE49-F238E27FC236}">
                      <a16:creationId xmlns:a16="http://schemas.microsoft.com/office/drawing/2014/main" id="{A8486D7A-96BA-4393-C298-BA330F0CA952}"/>
                    </a:ext>
                  </a:extLst>
                </p:cNvPr>
                <p:cNvPicPr/>
                <p:nvPr/>
              </p:nvPicPr>
              <p:blipFill>
                <a:blip r:embed="rId9"/>
                <a:stretch>
                  <a:fillRect/>
                </a:stretch>
              </p:blipFill>
              <p:spPr>
                <a:xfrm>
                  <a:off x="1586440" y="3710372"/>
                  <a:ext cx="33840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1" name="Ink 20">
                  <a:extLst>
                    <a:ext uri="{FF2B5EF4-FFF2-40B4-BE49-F238E27FC236}">
                      <a16:creationId xmlns:a16="http://schemas.microsoft.com/office/drawing/2014/main" id="{7C371742-2DAF-CA41-03DB-16F6BB3B2D62}"/>
                    </a:ext>
                  </a:extLst>
                </p14:cNvPr>
                <p14:cNvContentPartPr/>
                <p14:nvPr/>
              </p14:nvContentPartPr>
              <p14:xfrm>
                <a:off x="1774720" y="3639452"/>
                <a:ext cx="116640" cy="309600"/>
              </p14:xfrm>
            </p:contentPart>
          </mc:Choice>
          <mc:Fallback>
            <p:pic>
              <p:nvPicPr>
                <p:cNvPr id="21" name="Ink 20">
                  <a:extLst>
                    <a:ext uri="{FF2B5EF4-FFF2-40B4-BE49-F238E27FC236}">
                      <a16:creationId xmlns:a16="http://schemas.microsoft.com/office/drawing/2014/main" id="{7C371742-2DAF-CA41-03DB-16F6BB3B2D62}"/>
                    </a:ext>
                  </a:extLst>
                </p:cNvPr>
                <p:cNvPicPr/>
                <p:nvPr/>
              </p:nvPicPr>
              <p:blipFill>
                <a:blip r:embed="rId11"/>
                <a:stretch>
                  <a:fillRect/>
                </a:stretch>
              </p:blipFill>
              <p:spPr>
                <a:xfrm>
                  <a:off x="1765720" y="3630812"/>
                  <a:ext cx="134280" cy="327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4" name="Ink 13">
                  <a:extLst>
                    <a:ext uri="{FF2B5EF4-FFF2-40B4-BE49-F238E27FC236}">
                      <a16:creationId xmlns:a16="http://schemas.microsoft.com/office/drawing/2014/main" id="{12A4F6A4-AFC1-9CA3-D2F0-00E7685B81AD}"/>
                    </a:ext>
                  </a:extLst>
                </p14:cNvPr>
                <p14:cNvContentPartPr/>
                <p14:nvPr/>
              </p14:nvContentPartPr>
              <p14:xfrm>
                <a:off x="1420120" y="2156972"/>
                <a:ext cx="331920" cy="151920"/>
              </p14:xfrm>
            </p:contentPart>
          </mc:Choice>
          <mc:Fallback>
            <p:pic>
              <p:nvPicPr>
                <p:cNvPr id="14" name="Ink 13">
                  <a:extLst>
                    <a:ext uri="{FF2B5EF4-FFF2-40B4-BE49-F238E27FC236}">
                      <a16:creationId xmlns:a16="http://schemas.microsoft.com/office/drawing/2014/main" id="{12A4F6A4-AFC1-9CA3-D2F0-00E7685B81AD}"/>
                    </a:ext>
                  </a:extLst>
                </p:cNvPr>
                <p:cNvPicPr/>
                <p:nvPr/>
              </p:nvPicPr>
              <p:blipFill>
                <a:blip r:embed="rId13"/>
                <a:stretch>
                  <a:fillRect/>
                </a:stretch>
              </p:blipFill>
              <p:spPr>
                <a:xfrm>
                  <a:off x="1411120" y="2148332"/>
                  <a:ext cx="34956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Ink 14">
                  <a:extLst>
                    <a:ext uri="{FF2B5EF4-FFF2-40B4-BE49-F238E27FC236}">
                      <a16:creationId xmlns:a16="http://schemas.microsoft.com/office/drawing/2014/main" id="{A31CEB79-FB62-9076-AFBE-ADAEB69D0063}"/>
                    </a:ext>
                  </a:extLst>
                </p14:cNvPr>
                <p14:cNvContentPartPr/>
                <p14:nvPr/>
              </p14:nvContentPartPr>
              <p14:xfrm>
                <a:off x="1608400" y="2124932"/>
                <a:ext cx="160200" cy="145440"/>
              </p14:xfrm>
            </p:contentPart>
          </mc:Choice>
          <mc:Fallback>
            <p:pic>
              <p:nvPicPr>
                <p:cNvPr id="15" name="Ink 14">
                  <a:extLst>
                    <a:ext uri="{FF2B5EF4-FFF2-40B4-BE49-F238E27FC236}">
                      <a16:creationId xmlns:a16="http://schemas.microsoft.com/office/drawing/2014/main" id="{A31CEB79-FB62-9076-AFBE-ADAEB69D0063}"/>
                    </a:ext>
                  </a:extLst>
                </p:cNvPr>
                <p:cNvPicPr/>
                <p:nvPr/>
              </p:nvPicPr>
              <p:blipFill>
                <a:blip r:embed="rId15"/>
                <a:stretch>
                  <a:fillRect/>
                </a:stretch>
              </p:blipFill>
              <p:spPr>
                <a:xfrm>
                  <a:off x="1599760" y="2116292"/>
                  <a:ext cx="17784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Ink 15">
                  <a:extLst>
                    <a:ext uri="{FF2B5EF4-FFF2-40B4-BE49-F238E27FC236}">
                      <a16:creationId xmlns:a16="http://schemas.microsoft.com/office/drawing/2014/main" id="{9FE080F3-89A1-CC39-9F9E-A81F291D5BD5}"/>
                    </a:ext>
                  </a:extLst>
                </p14:cNvPr>
                <p14:cNvContentPartPr/>
                <p14:nvPr/>
              </p14:nvContentPartPr>
              <p14:xfrm>
                <a:off x="1461160" y="2649812"/>
                <a:ext cx="404280" cy="65520"/>
              </p14:xfrm>
            </p:contentPart>
          </mc:Choice>
          <mc:Fallback>
            <p:pic>
              <p:nvPicPr>
                <p:cNvPr id="16" name="Ink 15">
                  <a:extLst>
                    <a:ext uri="{FF2B5EF4-FFF2-40B4-BE49-F238E27FC236}">
                      <a16:creationId xmlns:a16="http://schemas.microsoft.com/office/drawing/2014/main" id="{9FE080F3-89A1-CC39-9F9E-A81F291D5BD5}"/>
                    </a:ext>
                  </a:extLst>
                </p:cNvPr>
                <p:cNvPicPr/>
                <p:nvPr/>
              </p:nvPicPr>
              <p:blipFill>
                <a:blip r:embed="rId17"/>
                <a:stretch>
                  <a:fillRect/>
                </a:stretch>
              </p:blipFill>
              <p:spPr>
                <a:xfrm>
                  <a:off x="1452520" y="2641172"/>
                  <a:ext cx="42192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 name="Ink 16">
                  <a:extLst>
                    <a:ext uri="{FF2B5EF4-FFF2-40B4-BE49-F238E27FC236}">
                      <a16:creationId xmlns:a16="http://schemas.microsoft.com/office/drawing/2014/main" id="{BCC3CA7A-8165-5F59-A4D5-9D58B15A0D7D}"/>
                    </a:ext>
                  </a:extLst>
                </p14:cNvPr>
                <p14:cNvContentPartPr/>
                <p14:nvPr/>
              </p14:nvContentPartPr>
              <p14:xfrm>
                <a:off x="1675000" y="2550812"/>
                <a:ext cx="190080" cy="173520"/>
              </p14:xfrm>
            </p:contentPart>
          </mc:Choice>
          <mc:Fallback>
            <p:pic>
              <p:nvPicPr>
                <p:cNvPr id="17" name="Ink 16">
                  <a:extLst>
                    <a:ext uri="{FF2B5EF4-FFF2-40B4-BE49-F238E27FC236}">
                      <a16:creationId xmlns:a16="http://schemas.microsoft.com/office/drawing/2014/main" id="{BCC3CA7A-8165-5F59-A4D5-9D58B15A0D7D}"/>
                    </a:ext>
                  </a:extLst>
                </p:cNvPr>
                <p:cNvPicPr/>
                <p:nvPr/>
              </p:nvPicPr>
              <p:blipFill>
                <a:blip r:embed="rId19"/>
                <a:stretch>
                  <a:fillRect/>
                </a:stretch>
              </p:blipFill>
              <p:spPr>
                <a:xfrm>
                  <a:off x="1666000" y="2542172"/>
                  <a:ext cx="20772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Ink 17">
                  <a:extLst>
                    <a:ext uri="{FF2B5EF4-FFF2-40B4-BE49-F238E27FC236}">
                      <a16:creationId xmlns:a16="http://schemas.microsoft.com/office/drawing/2014/main" id="{1E6437F6-D231-2A25-F297-56C93F2B8961}"/>
                    </a:ext>
                  </a:extLst>
                </p14:cNvPr>
                <p14:cNvContentPartPr/>
                <p14:nvPr/>
              </p14:nvContentPartPr>
              <p14:xfrm>
                <a:off x="1516600" y="3205292"/>
                <a:ext cx="318600" cy="77400"/>
              </p14:xfrm>
            </p:contentPart>
          </mc:Choice>
          <mc:Fallback>
            <p:pic>
              <p:nvPicPr>
                <p:cNvPr id="18" name="Ink 17">
                  <a:extLst>
                    <a:ext uri="{FF2B5EF4-FFF2-40B4-BE49-F238E27FC236}">
                      <a16:creationId xmlns:a16="http://schemas.microsoft.com/office/drawing/2014/main" id="{1E6437F6-D231-2A25-F297-56C93F2B8961}"/>
                    </a:ext>
                  </a:extLst>
                </p:cNvPr>
                <p:cNvPicPr/>
                <p:nvPr/>
              </p:nvPicPr>
              <p:blipFill>
                <a:blip r:embed="rId21"/>
                <a:stretch>
                  <a:fillRect/>
                </a:stretch>
              </p:blipFill>
              <p:spPr>
                <a:xfrm>
                  <a:off x="1507960" y="3196652"/>
                  <a:ext cx="336240" cy="95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Ink 18">
                  <a:extLst>
                    <a:ext uri="{FF2B5EF4-FFF2-40B4-BE49-F238E27FC236}">
                      <a16:creationId xmlns:a16="http://schemas.microsoft.com/office/drawing/2014/main" id="{103241FE-B30D-F443-88F9-8E5A9A309AF0}"/>
                    </a:ext>
                  </a:extLst>
                </p14:cNvPr>
                <p14:cNvContentPartPr/>
                <p14:nvPr/>
              </p14:nvContentPartPr>
              <p14:xfrm>
                <a:off x="1690480" y="3072092"/>
                <a:ext cx="191160" cy="181440"/>
              </p14:xfrm>
            </p:contentPart>
          </mc:Choice>
          <mc:Fallback>
            <p:pic>
              <p:nvPicPr>
                <p:cNvPr id="19" name="Ink 18">
                  <a:extLst>
                    <a:ext uri="{FF2B5EF4-FFF2-40B4-BE49-F238E27FC236}">
                      <a16:creationId xmlns:a16="http://schemas.microsoft.com/office/drawing/2014/main" id="{103241FE-B30D-F443-88F9-8E5A9A309AF0}"/>
                    </a:ext>
                  </a:extLst>
                </p:cNvPr>
                <p:cNvPicPr/>
                <p:nvPr/>
              </p:nvPicPr>
              <p:blipFill>
                <a:blip r:embed="rId23"/>
                <a:stretch>
                  <a:fillRect/>
                </a:stretch>
              </p:blipFill>
              <p:spPr>
                <a:xfrm>
                  <a:off x="1681480" y="3063452"/>
                  <a:ext cx="20880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6" name="Ink 25">
                  <a:extLst>
                    <a:ext uri="{FF2B5EF4-FFF2-40B4-BE49-F238E27FC236}">
                      <a16:creationId xmlns:a16="http://schemas.microsoft.com/office/drawing/2014/main" id="{0CA84867-3633-7A29-754F-BE6008447430}"/>
                    </a:ext>
                  </a:extLst>
                </p14:cNvPr>
                <p14:cNvContentPartPr/>
                <p14:nvPr/>
              </p14:nvContentPartPr>
              <p14:xfrm>
                <a:off x="2308960" y="1799852"/>
                <a:ext cx="7463160" cy="509040"/>
              </p14:xfrm>
            </p:contentPart>
          </mc:Choice>
          <mc:Fallback>
            <p:pic>
              <p:nvPicPr>
                <p:cNvPr id="26" name="Ink 25">
                  <a:extLst>
                    <a:ext uri="{FF2B5EF4-FFF2-40B4-BE49-F238E27FC236}">
                      <a16:creationId xmlns:a16="http://schemas.microsoft.com/office/drawing/2014/main" id="{0CA84867-3633-7A29-754F-BE6008447430}"/>
                    </a:ext>
                  </a:extLst>
                </p:cNvPr>
                <p:cNvPicPr/>
                <p:nvPr/>
              </p:nvPicPr>
              <p:blipFill>
                <a:blip r:embed="rId25"/>
                <a:stretch>
                  <a:fillRect/>
                </a:stretch>
              </p:blipFill>
              <p:spPr>
                <a:xfrm>
                  <a:off x="2299960" y="1791212"/>
                  <a:ext cx="7480800" cy="5266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7" name="Ink 26">
                  <a:extLst>
                    <a:ext uri="{FF2B5EF4-FFF2-40B4-BE49-F238E27FC236}">
                      <a16:creationId xmlns:a16="http://schemas.microsoft.com/office/drawing/2014/main" id="{CF7A8120-A482-A322-2CF1-DB234F94D4A7}"/>
                    </a:ext>
                  </a:extLst>
                </p14:cNvPr>
                <p14:cNvContentPartPr/>
                <p14:nvPr/>
              </p14:nvContentPartPr>
              <p14:xfrm>
                <a:off x="2243080" y="2600492"/>
                <a:ext cx="8390880" cy="208800"/>
              </p14:xfrm>
            </p:contentPart>
          </mc:Choice>
          <mc:Fallback>
            <p:pic>
              <p:nvPicPr>
                <p:cNvPr id="27" name="Ink 26">
                  <a:extLst>
                    <a:ext uri="{FF2B5EF4-FFF2-40B4-BE49-F238E27FC236}">
                      <a16:creationId xmlns:a16="http://schemas.microsoft.com/office/drawing/2014/main" id="{CF7A8120-A482-A322-2CF1-DB234F94D4A7}"/>
                    </a:ext>
                  </a:extLst>
                </p:cNvPr>
                <p:cNvPicPr/>
                <p:nvPr/>
              </p:nvPicPr>
              <p:blipFill>
                <a:blip r:embed="rId27"/>
                <a:stretch>
                  <a:fillRect/>
                </a:stretch>
              </p:blipFill>
              <p:spPr>
                <a:xfrm>
                  <a:off x="2234440" y="2591492"/>
                  <a:ext cx="840852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8" name="Ink 27">
                  <a:extLst>
                    <a:ext uri="{FF2B5EF4-FFF2-40B4-BE49-F238E27FC236}">
                      <a16:creationId xmlns:a16="http://schemas.microsoft.com/office/drawing/2014/main" id="{7AE10E2A-0DC8-C9AD-9830-69EFCF5A63AA}"/>
                    </a:ext>
                  </a:extLst>
                </p14:cNvPr>
                <p14:cNvContentPartPr/>
                <p14:nvPr/>
              </p14:nvContentPartPr>
              <p14:xfrm>
                <a:off x="2019520" y="3257492"/>
                <a:ext cx="8145000" cy="215640"/>
              </p14:xfrm>
            </p:contentPart>
          </mc:Choice>
          <mc:Fallback>
            <p:pic>
              <p:nvPicPr>
                <p:cNvPr id="28" name="Ink 27">
                  <a:extLst>
                    <a:ext uri="{FF2B5EF4-FFF2-40B4-BE49-F238E27FC236}">
                      <a16:creationId xmlns:a16="http://schemas.microsoft.com/office/drawing/2014/main" id="{7AE10E2A-0DC8-C9AD-9830-69EFCF5A63AA}"/>
                    </a:ext>
                  </a:extLst>
                </p:cNvPr>
                <p:cNvPicPr/>
                <p:nvPr/>
              </p:nvPicPr>
              <p:blipFill>
                <a:blip r:embed="rId29"/>
                <a:stretch>
                  <a:fillRect/>
                </a:stretch>
              </p:blipFill>
              <p:spPr>
                <a:xfrm>
                  <a:off x="2010520" y="3248852"/>
                  <a:ext cx="816264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9" name="Ink 28">
                  <a:extLst>
                    <a:ext uri="{FF2B5EF4-FFF2-40B4-BE49-F238E27FC236}">
                      <a16:creationId xmlns:a16="http://schemas.microsoft.com/office/drawing/2014/main" id="{23D874AA-4B7C-8380-6342-972C7E577A6A}"/>
                    </a:ext>
                  </a:extLst>
                </p14:cNvPr>
                <p14:cNvContentPartPr/>
                <p14:nvPr/>
              </p14:nvContentPartPr>
              <p14:xfrm>
                <a:off x="9690040" y="1786172"/>
                <a:ext cx="485640" cy="10080"/>
              </p14:xfrm>
            </p:contentPart>
          </mc:Choice>
          <mc:Fallback>
            <p:pic>
              <p:nvPicPr>
                <p:cNvPr id="29" name="Ink 28">
                  <a:extLst>
                    <a:ext uri="{FF2B5EF4-FFF2-40B4-BE49-F238E27FC236}">
                      <a16:creationId xmlns:a16="http://schemas.microsoft.com/office/drawing/2014/main" id="{23D874AA-4B7C-8380-6342-972C7E577A6A}"/>
                    </a:ext>
                  </a:extLst>
                </p:cNvPr>
                <p:cNvPicPr/>
                <p:nvPr/>
              </p:nvPicPr>
              <p:blipFill>
                <a:blip r:embed="rId31"/>
                <a:stretch>
                  <a:fillRect/>
                </a:stretch>
              </p:blipFill>
              <p:spPr>
                <a:xfrm>
                  <a:off x="9681040" y="1777532"/>
                  <a:ext cx="50328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0" name="Ink 29">
                  <a:extLst>
                    <a:ext uri="{FF2B5EF4-FFF2-40B4-BE49-F238E27FC236}">
                      <a16:creationId xmlns:a16="http://schemas.microsoft.com/office/drawing/2014/main" id="{CF68191C-9DF6-1BFE-3DE1-513AD7953415}"/>
                    </a:ext>
                  </a:extLst>
                </p14:cNvPr>
                <p14:cNvContentPartPr/>
                <p14:nvPr/>
              </p14:nvContentPartPr>
              <p14:xfrm>
                <a:off x="2404000" y="1875092"/>
                <a:ext cx="125640" cy="275760"/>
              </p14:xfrm>
            </p:contentPart>
          </mc:Choice>
          <mc:Fallback>
            <p:pic>
              <p:nvPicPr>
                <p:cNvPr id="30" name="Ink 29">
                  <a:extLst>
                    <a:ext uri="{FF2B5EF4-FFF2-40B4-BE49-F238E27FC236}">
                      <a16:creationId xmlns:a16="http://schemas.microsoft.com/office/drawing/2014/main" id="{CF68191C-9DF6-1BFE-3DE1-513AD7953415}"/>
                    </a:ext>
                  </a:extLst>
                </p:cNvPr>
                <p:cNvPicPr/>
                <p:nvPr/>
              </p:nvPicPr>
              <p:blipFill>
                <a:blip r:embed="rId33"/>
                <a:stretch>
                  <a:fillRect/>
                </a:stretch>
              </p:blipFill>
              <p:spPr>
                <a:xfrm>
                  <a:off x="2395000" y="1866452"/>
                  <a:ext cx="14328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1" name="Ink 30">
                  <a:extLst>
                    <a:ext uri="{FF2B5EF4-FFF2-40B4-BE49-F238E27FC236}">
                      <a16:creationId xmlns:a16="http://schemas.microsoft.com/office/drawing/2014/main" id="{512108C6-50C5-7BF0-B7CD-2F97C2B45F19}"/>
                    </a:ext>
                  </a:extLst>
                </p14:cNvPr>
                <p14:cNvContentPartPr/>
                <p14:nvPr/>
              </p14:nvContentPartPr>
              <p14:xfrm>
                <a:off x="2615320" y="1962932"/>
                <a:ext cx="108720" cy="235440"/>
              </p14:xfrm>
            </p:contentPart>
          </mc:Choice>
          <mc:Fallback>
            <p:pic>
              <p:nvPicPr>
                <p:cNvPr id="31" name="Ink 30">
                  <a:extLst>
                    <a:ext uri="{FF2B5EF4-FFF2-40B4-BE49-F238E27FC236}">
                      <a16:creationId xmlns:a16="http://schemas.microsoft.com/office/drawing/2014/main" id="{512108C6-50C5-7BF0-B7CD-2F97C2B45F19}"/>
                    </a:ext>
                  </a:extLst>
                </p:cNvPr>
                <p:cNvPicPr/>
                <p:nvPr/>
              </p:nvPicPr>
              <p:blipFill>
                <a:blip r:embed="rId35"/>
                <a:stretch>
                  <a:fillRect/>
                </a:stretch>
              </p:blipFill>
              <p:spPr>
                <a:xfrm>
                  <a:off x="2606680" y="1954292"/>
                  <a:ext cx="12636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2" name="Ink 31">
                  <a:extLst>
                    <a:ext uri="{FF2B5EF4-FFF2-40B4-BE49-F238E27FC236}">
                      <a16:creationId xmlns:a16="http://schemas.microsoft.com/office/drawing/2014/main" id="{6A8E5034-EC13-B3D1-9550-9CBDB485ADB1}"/>
                    </a:ext>
                  </a:extLst>
                </p14:cNvPr>
                <p14:cNvContentPartPr/>
                <p14:nvPr/>
              </p14:nvContentPartPr>
              <p14:xfrm>
                <a:off x="2674720" y="1815692"/>
                <a:ext cx="9720" cy="3960"/>
              </p14:xfrm>
            </p:contentPart>
          </mc:Choice>
          <mc:Fallback>
            <p:pic>
              <p:nvPicPr>
                <p:cNvPr id="32" name="Ink 31">
                  <a:extLst>
                    <a:ext uri="{FF2B5EF4-FFF2-40B4-BE49-F238E27FC236}">
                      <a16:creationId xmlns:a16="http://schemas.microsoft.com/office/drawing/2014/main" id="{6A8E5034-EC13-B3D1-9550-9CBDB485ADB1}"/>
                    </a:ext>
                  </a:extLst>
                </p:cNvPr>
                <p:cNvPicPr/>
                <p:nvPr/>
              </p:nvPicPr>
              <p:blipFill>
                <a:blip r:embed="rId37"/>
                <a:stretch>
                  <a:fillRect/>
                </a:stretch>
              </p:blipFill>
              <p:spPr>
                <a:xfrm>
                  <a:off x="2665720" y="1806692"/>
                  <a:ext cx="2736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3" name="Ink 32">
                  <a:extLst>
                    <a:ext uri="{FF2B5EF4-FFF2-40B4-BE49-F238E27FC236}">
                      <a16:creationId xmlns:a16="http://schemas.microsoft.com/office/drawing/2014/main" id="{531EBB25-A662-3D4F-8005-32BB571F9FAF}"/>
                    </a:ext>
                  </a:extLst>
                </p14:cNvPr>
                <p14:cNvContentPartPr/>
                <p14:nvPr/>
              </p14:nvContentPartPr>
              <p14:xfrm>
                <a:off x="2814400" y="1902452"/>
                <a:ext cx="100080" cy="183960"/>
              </p14:xfrm>
            </p:contentPart>
          </mc:Choice>
          <mc:Fallback>
            <p:pic>
              <p:nvPicPr>
                <p:cNvPr id="33" name="Ink 32">
                  <a:extLst>
                    <a:ext uri="{FF2B5EF4-FFF2-40B4-BE49-F238E27FC236}">
                      <a16:creationId xmlns:a16="http://schemas.microsoft.com/office/drawing/2014/main" id="{531EBB25-A662-3D4F-8005-32BB571F9FAF}"/>
                    </a:ext>
                  </a:extLst>
                </p:cNvPr>
                <p:cNvPicPr/>
                <p:nvPr/>
              </p:nvPicPr>
              <p:blipFill>
                <a:blip r:embed="rId39"/>
                <a:stretch>
                  <a:fillRect/>
                </a:stretch>
              </p:blipFill>
              <p:spPr>
                <a:xfrm>
                  <a:off x="2805760" y="1893452"/>
                  <a:ext cx="11772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4" name="Ink 33">
                  <a:extLst>
                    <a:ext uri="{FF2B5EF4-FFF2-40B4-BE49-F238E27FC236}">
                      <a16:creationId xmlns:a16="http://schemas.microsoft.com/office/drawing/2014/main" id="{06C56D8F-7138-9D4E-C090-9DD06175F78B}"/>
                    </a:ext>
                  </a:extLst>
                </p14:cNvPr>
                <p14:cNvContentPartPr/>
                <p14:nvPr/>
              </p14:nvContentPartPr>
              <p14:xfrm>
                <a:off x="2978560" y="1936652"/>
                <a:ext cx="60120" cy="131040"/>
              </p14:xfrm>
            </p:contentPart>
          </mc:Choice>
          <mc:Fallback>
            <p:pic>
              <p:nvPicPr>
                <p:cNvPr id="34" name="Ink 33">
                  <a:extLst>
                    <a:ext uri="{FF2B5EF4-FFF2-40B4-BE49-F238E27FC236}">
                      <a16:creationId xmlns:a16="http://schemas.microsoft.com/office/drawing/2014/main" id="{06C56D8F-7138-9D4E-C090-9DD06175F78B}"/>
                    </a:ext>
                  </a:extLst>
                </p:cNvPr>
                <p:cNvPicPr/>
                <p:nvPr/>
              </p:nvPicPr>
              <p:blipFill>
                <a:blip r:embed="rId41"/>
                <a:stretch>
                  <a:fillRect/>
                </a:stretch>
              </p:blipFill>
              <p:spPr>
                <a:xfrm>
                  <a:off x="2969920" y="1927652"/>
                  <a:ext cx="7776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5" name="Ink 34">
                  <a:extLst>
                    <a:ext uri="{FF2B5EF4-FFF2-40B4-BE49-F238E27FC236}">
                      <a16:creationId xmlns:a16="http://schemas.microsoft.com/office/drawing/2014/main" id="{B1F562F8-7693-1495-FE81-C66E04B80DB0}"/>
                    </a:ext>
                  </a:extLst>
                </p14:cNvPr>
                <p14:cNvContentPartPr/>
                <p14:nvPr/>
              </p14:nvContentPartPr>
              <p14:xfrm>
                <a:off x="3111400" y="1924052"/>
                <a:ext cx="159120" cy="140400"/>
              </p14:xfrm>
            </p:contentPart>
          </mc:Choice>
          <mc:Fallback>
            <p:pic>
              <p:nvPicPr>
                <p:cNvPr id="35" name="Ink 34">
                  <a:extLst>
                    <a:ext uri="{FF2B5EF4-FFF2-40B4-BE49-F238E27FC236}">
                      <a16:creationId xmlns:a16="http://schemas.microsoft.com/office/drawing/2014/main" id="{B1F562F8-7693-1495-FE81-C66E04B80DB0}"/>
                    </a:ext>
                  </a:extLst>
                </p:cNvPr>
                <p:cNvPicPr/>
                <p:nvPr/>
              </p:nvPicPr>
              <p:blipFill>
                <a:blip r:embed="rId43"/>
                <a:stretch>
                  <a:fillRect/>
                </a:stretch>
              </p:blipFill>
              <p:spPr>
                <a:xfrm>
                  <a:off x="3102400" y="1915052"/>
                  <a:ext cx="17676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6" name="Ink 35">
                  <a:extLst>
                    <a:ext uri="{FF2B5EF4-FFF2-40B4-BE49-F238E27FC236}">
                      <a16:creationId xmlns:a16="http://schemas.microsoft.com/office/drawing/2014/main" id="{A22F0E8C-8448-A78F-AA1A-3C66427A93B1}"/>
                    </a:ext>
                  </a:extLst>
                </p14:cNvPr>
                <p14:cNvContentPartPr/>
                <p14:nvPr/>
              </p14:nvContentPartPr>
              <p14:xfrm>
                <a:off x="3308680" y="1737572"/>
                <a:ext cx="178200" cy="433080"/>
              </p14:xfrm>
            </p:contentPart>
          </mc:Choice>
          <mc:Fallback>
            <p:pic>
              <p:nvPicPr>
                <p:cNvPr id="36" name="Ink 35">
                  <a:extLst>
                    <a:ext uri="{FF2B5EF4-FFF2-40B4-BE49-F238E27FC236}">
                      <a16:creationId xmlns:a16="http://schemas.microsoft.com/office/drawing/2014/main" id="{A22F0E8C-8448-A78F-AA1A-3C66427A93B1}"/>
                    </a:ext>
                  </a:extLst>
                </p:cNvPr>
                <p:cNvPicPr/>
                <p:nvPr/>
              </p:nvPicPr>
              <p:blipFill>
                <a:blip r:embed="rId45"/>
                <a:stretch>
                  <a:fillRect/>
                </a:stretch>
              </p:blipFill>
              <p:spPr>
                <a:xfrm>
                  <a:off x="3300040" y="1728572"/>
                  <a:ext cx="195840" cy="4507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7" name="Ink 36">
                  <a:extLst>
                    <a:ext uri="{FF2B5EF4-FFF2-40B4-BE49-F238E27FC236}">
                      <a16:creationId xmlns:a16="http://schemas.microsoft.com/office/drawing/2014/main" id="{5D806F51-650E-0A94-14A4-670953E5E2E0}"/>
                    </a:ext>
                  </a:extLst>
                </p14:cNvPr>
                <p14:cNvContentPartPr/>
                <p14:nvPr/>
              </p14:nvContentPartPr>
              <p14:xfrm>
                <a:off x="2461600" y="2380172"/>
                <a:ext cx="153720" cy="361440"/>
              </p14:xfrm>
            </p:contentPart>
          </mc:Choice>
          <mc:Fallback>
            <p:pic>
              <p:nvPicPr>
                <p:cNvPr id="37" name="Ink 36">
                  <a:extLst>
                    <a:ext uri="{FF2B5EF4-FFF2-40B4-BE49-F238E27FC236}">
                      <a16:creationId xmlns:a16="http://schemas.microsoft.com/office/drawing/2014/main" id="{5D806F51-650E-0A94-14A4-670953E5E2E0}"/>
                    </a:ext>
                  </a:extLst>
                </p:cNvPr>
                <p:cNvPicPr/>
                <p:nvPr/>
              </p:nvPicPr>
              <p:blipFill>
                <a:blip r:embed="rId47"/>
                <a:stretch>
                  <a:fillRect/>
                </a:stretch>
              </p:blipFill>
              <p:spPr>
                <a:xfrm>
                  <a:off x="2452960" y="2371172"/>
                  <a:ext cx="171360" cy="379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8" name="Ink 37">
                  <a:extLst>
                    <a:ext uri="{FF2B5EF4-FFF2-40B4-BE49-F238E27FC236}">
                      <a16:creationId xmlns:a16="http://schemas.microsoft.com/office/drawing/2014/main" id="{F1D2CB2D-6EAE-C19F-BD20-9ABBDF8D2148}"/>
                    </a:ext>
                  </a:extLst>
                </p14:cNvPr>
                <p14:cNvContentPartPr/>
                <p14:nvPr/>
              </p14:nvContentPartPr>
              <p14:xfrm>
                <a:off x="2752840" y="2556932"/>
                <a:ext cx="56880" cy="224640"/>
              </p14:xfrm>
            </p:contentPart>
          </mc:Choice>
          <mc:Fallback>
            <p:pic>
              <p:nvPicPr>
                <p:cNvPr id="38" name="Ink 37">
                  <a:extLst>
                    <a:ext uri="{FF2B5EF4-FFF2-40B4-BE49-F238E27FC236}">
                      <a16:creationId xmlns:a16="http://schemas.microsoft.com/office/drawing/2014/main" id="{F1D2CB2D-6EAE-C19F-BD20-9ABBDF8D2148}"/>
                    </a:ext>
                  </a:extLst>
                </p:cNvPr>
                <p:cNvPicPr/>
                <p:nvPr/>
              </p:nvPicPr>
              <p:blipFill>
                <a:blip r:embed="rId49"/>
                <a:stretch>
                  <a:fillRect/>
                </a:stretch>
              </p:blipFill>
              <p:spPr>
                <a:xfrm>
                  <a:off x="2743840" y="2547932"/>
                  <a:ext cx="7452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9" name="Ink 38">
                  <a:extLst>
                    <a:ext uri="{FF2B5EF4-FFF2-40B4-BE49-F238E27FC236}">
                      <a16:creationId xmlns:a16="http://schemas.microsoft.com/office/drawing/2014/main" id="{0B3F98EE-FA54-F204-5939-7BC168BAE33B}"/>
                    </a:ext>
                  </a:extLst>
                </p14:cNvPr>
                <p14:cNvContentPartPr/>
                <p14:nvPr/>
              </p14:nvContentPartPr>
              <p14:xfrm>
                <a:off x="2749600" y="2427332"/>
                <a:ext cx="1440" cy="3960"/>
              </p14:xfrm>
            </p:contentPart>
          </mc:Choice>
          <mc:Fallback>
            <p:pic>
              <p:nvPicPr>
                <p:cNvPr id="39" name="Ink 38">
                  <a:extLst>
                    <a:ext uri="{FF2B5EF4-FFF2-40B4-BE49-F238E27FC236}">
                      <a16:creationId xmlns:a16="http://schemas.microsoft.com/office/drawing/2014/main" id="{0B3F98EE-FA54-F204-5939-7BC168BAE33B}"/>
                    </a:ext>
                  </a:extLst>
                </p:cNvPr>
                <p:cNvPicPr/>
                <p:nvPr/>
              </p:nvPicPr>
              <p:blipFill>
                <a:blip r:embed="rId3"/>
                <a:stretch>
                  <a:fillRect/>
                </a:stretch>
              </p:blipFill>
              <p:spPr>
                <a:xfrm>
                  <a:off x="2740960" y="2418332"/>
                  <a:ext cx="19080" cy="216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40" name="Ink 39">
                  <a:extLst>
                    <a:ext uri="{FF2B5EF4-FFF2-40B4-BE49-F238E27FC236}">
                      <a16:creationId xmlns:a16="http://schemas.microsoft.com/office/drawing/2014/main" id="{C762E8E8-B3B4-3DCE-DAC5-7FB8602A0576}"/>
                    </a:ext>
                  </a:extLst>
                </p14:cNvPr>
                <p14:cNvContentPartPr/>
                <p14:nvPr/>
              </p14:nvContentPartPr>
              <p14:xfrm>
                <a:off x="2885320" y="2493572"/>
                <a:ext cx="100800" cy="198720"/>
              </p14:xfrm>
            </p:contentPart>
          </mc:Choice>
          <mc:Fallback>
            <p:pic>
              <p:nvPicPr>
                <p:cNvPr id="40" name="Ink 39">
                  <a:extLst>
                    <a:ext uri="{FF2B5EF4-FFF2-40B4-BE49-F238E27FC236}">
                      <a16:creationId xmlns:a16="http://schemas.microsoft.com/office/drawing/2014/main" id="{C762E8E8-B3B4-3DCE-DAC5-7FB8602A0576}"/>
                    </a:ext>
                  </a:extLst>
                </p:cNvPr>
                <p:cNvPicPr/>
                <p:nvPr/>
              </p:nvPicPr>
              <p:blipFill>
                <a:blip r:embed="rId52"/>
                <a:stretch>
                  <a:fillRect/>
                </a:stretch>
              </p:blipFill>
              <p:spPr>
                <a:xfrm>
                  <a:off x="2876320" y="2484572"/>
                  <a:ext cx="11844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41" name="Ink 40">
                  <a:extLst>
                    <a:ext uri="{FF2B5EF4-FFF2-40B4-BE49-F238E27FC236}">
                      <a16:creationId xmlns:a16="http://schemas.microsoft.com/office/drawing/2014/main" id="{9ADE1BC1-0B5B-D14E-51AB-564144B935D0}"/>
                    </a:ext>
                  </a:extLst>
                </p14:cNvPr>
                <p14:cNvContentPartPr/>
                <p14:nvPr/>
              </p14:nvContentPartPr>
              <p14:xfrm>
                <a:off x="3059560" y="2532092"/>
                <a:ext cx="284400" cy="145080"/>
              </p14:xfrm>
            </p:contentPart>
          </mc:Choice>
          <mc:Fallback>
            <p:pic>
              <p:nvPicPr>
                <p:cNvPr id="41" name="Ink 40">
                  <a:extLst>
                    <a:ext uri="{FF2B5EF4-FFF2-40B4-BE49-F238E27FC236}">
                      <a16:creationId xmlns:a16="http://schemas.microsoft.com/office/drawing/2014/main" id="{9ADE1BC1-0B5B-D14E-51AB-564144B935D0}"/>
                    </a:ext>
                  </a:extLst>
                </p:cNvPr>
                <p:cNvPicPr/>
                <p:nvPr/>
              </p:nvPicPr>
              <p:blipFill>
                <a:blip r:embed="rId54"/>
                <a:stretch>
                  <a:fillRect/>
                </a:stretch>
              </p:blipFill>
              <p:spPr>
                <a:xfrm>
                  <a:off x="3050920" y="2523452"/>
                  <a:ext cx="30204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2" name="Ink 41">
                  <a:extLst>
                    <a:ext uri="{FF2B5EF4-FFF2-40B4-BE49-F238E27FC236}">
                      <a16:creationId xmlns:a16="http://schemas.microsoft.com/office/drawing/2014/main" id="{58DE4CFD-C375-B415-3C1C-BA4EBCF772C4}"/>
                    </a:ext>
                  </a:extLst>
                </p14:cNvPr>
                <p14:cNvContentPartPr/>
                <p14:nvPr/>
              </p14:nvContentPartPr>
              <p14:xfrm>
                <a:off x="3382840" y="2394932"/>
                <a:ext cx="128160" cy="340200"/>
              </p14:xfrm>
            </p:contentPart>
          </mc:Choice>
          <mc:Fallback>
            <p:pic>
              <p:nvPicPr>
                <p:cNvPr id="42" name="Ink 41">
                  <a:extLst>
                    <a:ext uri="{FF2B5EF4-FFF2-40B4-BE49-F238E27FC236}">
                      <a16:creationId xmlns:a16="http://schemas.microsoft.com/office/drawing/2014/main" id="{58DE4CFD-C375-B415-3C1C-BA4EBCF772C4}"/>
                    </a:ext>
                  </a:extLst>
                </p:cNvPr>
                <p:cNvPicPr/>
                <p:nvPr/>
              </p:nvPicPr>
              <p:blipFill>
                <a:blip r:embed="rId56"/>
                <a:stretch>
                  <a:fillRect/>
                </a:stretch>
              </p:blipFill>
              <p:spPr>
                <a:xfrm>
                  <a:off x="3374200" y="2385932"/>
                  <a:ext cx="145800" cy="3578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3" name="Ink 42">
                  <a:extLst>
                    <a:ext uri="{FF2B5EF4-FFF2-40B4-BE49-F238E27FC236}">
                      <a16:creationId xmlns:a16="http://schemas.microsoft.com/office/drawing/2014/main" id="{44EAF0A2-3B27-8255-4692-4299E9B7DCD0}"/>
                    </a:ext>
                  </a:extLst>
                </p14:cNvPr>
                <p14:cNvContentPartPr/>
                <p14:nvPr/>
              </p14:nvContentPartPr>
              <p14:xfrm>
                <a:off x="2526040" y="2893172"/>
                <a:ext cx="173880" cy="441000"/>
              </p14:xfrm>
            </p:contentPart>
          </mc:Choice>
          <mc:Fallback>
            <p:pic>
              <p:nvPicPr>
                <p:cNvPr id="43" name="Ink 42">
                  <a:extLst>
                    <a:ext uri="{FF2B5EF4-FFF2-40B4-BE49-F238E27FC236}">
                      <a16:creationId xmlns:a16="http://schemas.microsoft.com/office/drawing/2014/main" id="{44EAF0A2-3B27-8255-4692-4299E9B7DCD0}"/>
                    </a:ext>
                  </a:extLst>
                </p:cNvPr>
                <p:cNvPicPr/>
                <p:nvPr/>
              </p:nvPicPr>
              <p:blipFill>
                <a:blip r:embed="rId58"/>
                <a:stretch>
                  <a:fillRect/>
                </a:stretch>
              </p:blipFill>
              <p:spPr>
                <a:xfrm>
                  <a:off x="2517040" y="2884532"/>
                  <a:ext cx="191520" cy="4586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4" name="Ink 43">
                  <a:extLst>
                    <a:ext uri="{FF2B5EF4-FFF2-40B4-BE49-F238E27FC236}">
                      <a16:creationId xmlns:a16="http://schemas.microsoft.com/office/drawing/2014/main" id="{533D82EE-1311-1D63-3A5C-8969ED4E8F6B}"/>
                    </a:ext>
                  </a:extLst>
                </p14:cNvPr>
                <p14:cNvContentPartPr/>
                <p14:nvPr/>
              </p14:nvContentPartPr>
              <p14:xfrm>
                <a:off x="2817280" y="3157052"/>
                <a:ext cx="64440" cy="240120"/>
              </p14:xfrm>
            </p:contentPart>
          </mc:Choice>
          <mc:Fallback>
            <p:pic>
              <p:nvPicPr>
                <p:cNvPr id="44" name="Ink 43">
                  <a:extLst>
                    <a:ext uri="{FF2B5EF4-FFF2-40B4-BE49-F238E27FC236}">
                      <a16:creationId xmlns:a16="http://schemas.microsoft.com/office/drawing/2014/main" id="{533D82EE-1311-1D63-3A5C-8969ED4E8F6B}"/>
                    </a:ext>
                  </a:extLst>
                </p:cNvPr>
                <p:cNvPicPr/>
                <p:nvPr/>
              </p:nvPicPr>
              <p:blipFill>
                <a:blip r:embed="rId60"/>
                <a:stretch>
                  <a:fillRect/>
                </a:stretch>
              </p:blipFill>
              <p:spPr>
                <a:xfrm>
                  <a:off x="2808640" y="3148412"/>
                  <a:ext cx="8208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5" name="Ink 44">
                  <a:extLst>
                    <a:ext uri="{FF2B5EF4-FFF2-40B4-BE49-F238E27FC236}">
                      <a16:creationId xmlns:a16="http://schemas.microsoft.com/office/drawing/2014/main" id="{0E4BFE11-343E-CD07-4511-DE948F516B4C}"/>
                    </a:ext>
                  </a:extLst>
                </p14:cNvPr>
                <p14:cNvContentPartPr/>
                <p14:nvPr/>
              </p14:nvContentPartPr>
              <p14:xfrm>
                <a:off x="2782360" y="3050492"/>
                <a:ext cx="12960" cy="28440"/>
              </p14:xfrm>
            </p:contentPart>
          </mc:Choice>
          <mc:Fallback>
            <p:pic>
              <p:nvPicPr>
                <p:cNvPr id="45" name="Ink 44">
                  <a:extLst>
                    <a:ext uri="{FF2B5EF4-FFF2-40B4-BE49-F238E27FC236}">
                      <a16:creationId xmlns:a16="http://schemas.microsoft.com/office/drawing/2014/main" id="{0E4BFE11-343E-CD07-4511-DE948F516B4C}"/>
                    </a:ext>
                  </a:extLst>
                </p:cNvPr>
                <p:cNvPicPr/>
                <p:nvPr/>
              </p:nvPicPr>
              <p:blipFill>
                <a:blip r:embed="rId62"/>
                <a:stretch>
                  <a:fillRect/>
                </a:stretch>
              </p:blipFill>
              <p:spPr>
                <a:xfrm>
                  <a:off x="2773720" y="3041492"/>
                  <a:ext cx="3060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6" name="Ink 45">
                  <a:extLst>
                    <a:ext uri="{FF2B5EF4-FFF2-40B4-BE49-F238E27FC236}">
                      <a16:creationId xmlns:a16="http://schemas.microsoft.com/office/drawing/2014/main" id="{EBE36F90-4F98-B2AC-BFC2-C494711B788D}"/>
                    </a:ext>
                  </a:extLst>
                </p14:cNvPr>
                <p14:cNvContentPartPr/>
                <p14:nvPr/>
              </p14:nvContentPartPr>
              <p14:xfrm>
                <a:off x="2993320" y="3099092"/>
                <a:ext cx="101880" cy="197640"/>
              </p14:xfrm>
            </p:contentPart>
          </mc:Choice>
          <mc:Fallback>
            <p:pic>
              <p:nvPicPr>
                <p:cNvPr id="46" name="Ink 45">
                  <a:extLst>
                    <a:ext uri="{FF2B5EF4-FFF2-40B4-BE49-F238E27FC236}">
                      <a16:creationId xmlns:a16="http://schemas.microsoft.com/office/drawing/2014/main" id="{EBE36F90-4F98-B2AC-BFC2-C494711B788D}"/>
                    </a:ext>
                  </a:extLst>
                </p:cNvPr>
                <p:cNvPicPr/>
                <p:nvPr/>
              </p:nvPicPr>
              <p:blipFill>
                <a:blip r:embed="rId64"/>
                <a:stretch>
                  <a:fillRect/>
                </a:stretch>
              </p:blipFill>
              <p:spPr>
                <a:xfrm>
                  <a:off x="2984680" y="3090092"/>
                  <a:ext cx="11952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7" name="Ink 46">
                  <a:extLst>
                    <a:ext uri="{FF2B5EF4-FFF2-40B4-BE49-F238E27FC236}">
                      <a16:creationId xmlns:a16="http://schemas.microsoft.com/office/drawing/2014/main" id="{0BBFF226-2AAD-3F67-F953-2077F957FCB3}"/>
                    </a:ext>
                  </a:extLst>
                </p14:cNvPr>
                <p14:cNvContentPartPr/>
                <p14:nvPr/>
              </p14:nvContentPartPr>
              <p14:xfrm>
                <a:off x="3163960" y="3128972"/>
                <a:ext cx="285480" cy="149040"/>
              </p14:xfrm>
            </p:contentPart>
          </mc:Choice>
          <mc:Fallback>
            <p:pic>
              <p:nvPicPr>
                <p:cNvPr id="47" name="Ink 46">
                  <a:extLst>
                    <a:ext uri="{FF2B5EF4-FFF2-40B4-BE49-F238E27FC236}">
                      <a16:creationId xmlns:a16="http://schemas.microsoft.com/office/drawing/2014/main" id="{0BBFF226-2AAD-3F67-F953-2077F957FCB3}"/>
                    </a:ext>
                  </a:extLst>
                </p:cNvPr>
                <p:cNvPicPr/>
                <p:nvPr/>
              </p:nvPicPr>
              <p:blipFill>
                <a:blip r:embed="rId66"/>
                <a:stretch>
                  <a:fillRect/>
                </a:stretch>
              </p:blipFill>
              <p:spPr>
                <a:xfrm>
                  <a:off x="3155320" y="3119972"/>
                  <a:ext cx="30312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8" name="Ink 47">
                  <a:extLst>
                    <a:ext uri="{FF2B5EF4-FFF2-40B4-BE49-F238E27FC236}">
                      <a16:creationId xmlns:a16="http://schemas.microsoft.com/office/drawing/2014/main" id="{1F44987F-2E9A-94B9-AC7B-5132440E9816}"/>
                    </a:ext>
                  </a:extLst>
                </p14:cNvPr>
                <p14:cNvContentPartPr/>
                <p14:nvPr/>
              </p14:nvContentPartPr>
              <p14:xfrm>
                <a:off x="3485440" y="2972012"/>
                <a:ext cx="125640" cy="367560"/>
              </p14:xfrm>
            </p:contentPart>
          </mc:Choice>
          <mc:Fallback>
            <p:pic>
              <p:nvPicPr>
                <p:cNvPr id="48" name="Ink 47">
                  <a:extLst>
                    <a:ext uri="{FF2B5EF4-FFF2-40B4-BE49-F238E27FC236}">
                      <a16:creationId xmlns:a16="http://schemas.microsoft.com/office/drawing/2014/main" id="{1F44987F-2E9A-94B9-AC7B-5132440E9816}"/>
                    </a:ext>
                  </a:extLst>
                </p:cNvPr>
                <p:cNvPicPr/>
                <p:nvPr/>
              </p:nvPicPr>
              <p:blipFill>
                <a:blip r:embed="rId68"/>
                <a:stretch>
                  <a:fillRect/>
                </a:stretch>
              </p:blipFill>
              <p:spPr>
                <a:xfrm>
                  <a:off x="3476800" y="2963012"/>
                  <a:ext cx="143280" cy="3852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50" name="Ink 49">
                  <a:extLst>
                    <a:ext uri="{FF2B5EF4-FFF2-40B4-BE49-F238E27FC236}">
                      <a16:creationId xmlns:a16="http://schemas.microsoft.com/office/drawing/2014/main" id="{503148DA-722A-A3C3-3D92-7FC1AD84C8BC}"/>
                    </a:ext>
                  </a:extLst>
                </p14:cNvPr>
                <p14:cNvContentPartPr/>
                <p14:nvPr/>
              </p14:nvContentPartPr>
              <p14:xfrm>
                <a:off x="3986200" y="1571972"/>
                <a:ext cx="337320" cy="3244680"/>
              </p14:xfrm>
            </p:contentPart>
          </mc:Choice>
          <mc:Fallback>
            <p:pic>
              <p:nvPicPr>
                <p:cNvPr id="50" name="Ink 49">
                  <a:extLst>
                    <a:ext uri="{FF2B5EF4-FFF2-40B4-BE49-F238E27FC236}">
                      <a16:creationId xmlns:a16="http://schemas.microsoft.com/office/drawing/2014/main" id="{503148DA-722A-A3C3-3D92-7FC1AD84C8BC}"/>
                    </a:ext>
                  </a:extLst>
                </p:cNvPr>
                <p:cNvPicPr/>
                <p:nvPr/>
              </p:nvPicPr>
              <p:blipFill>
                <a:blip r:embed="rId70"/>
                <a:stretch>
                  <a:fillRect/>
                </a:stretch>
              </p:blipFill>
              <p:spPr>
                <a:xfrm>
                  <a:off x="3977560" y="1563332"/>
                  <a:ext cx="354960" cy="326232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51" name="Ink 50">
                  <a:extLst>
                    <a:ext uri="{FF2B5EF4-FFF2-40B4-BE49-F238E27FC236}">
                      <a16:creationId xmlns:a16="http://schemas.microsoft.com/office/drawing/2014/main" id="{5816608C-2D99-CE5F-D73C-F1FB33191021}"/>
                    </a:ext>
                  </a:extLst>
                </p14:cNvPr>
                <p14:cNvContentPartPr/>
                <p14:nvPr/>
              </p14:nvContentPartPr>
              <p14:xfrm>
                <a:off x="5058640" y="1636052"/>
                <a:ext cx="575280" cy="3108600"/>
              </p14:xfrm>
            </p:contentPart>
          </mc:Choice>
          <mc:Fallback>
            <p:pic>
              <p:nvPicPr>
                <p:cNvPr id="51" name="Ink 50">
                  <a:extLst>
                    <a:ext uri="{FF2B5EF4-FFF2-40B4-BE49-F238E27FC236}">
                      <a16:creationId xmlns:a16="http://schemas.microsoft.com/office/drawing/2014/main" id="{5816608C-2D99-CE5F-D73C-F1FB33191021}"/>
                    </a:ext>
                  </a:extLst>
                </p:cNvPr>
                <p:cNvPicPr/>
                <p:nvPr/>
              </p:nvPicPr>
              <p:blipFill>
                <a:blip r:embed="rId72"/>
                <a:stretch>
                  <a:fillRect/>
                </a:stretch>
              </p:blipFill>
              <p:spPr>
                <a:xfrm>
                  <a:off x="5049640" y="1627412"/>
                  <a:ext cx="592920" cy="31262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52" name="Ink 51">
                  <a:extLst>
                    <a:ext uri="{FF2B5EF4-FFF2-40B4-BE49-F238E27FC236}">
                      <a16:creationId xmlns:a16="http://schemas.microsoft.com/office/drawing/2014/main" id="{36883746-CFBB-928B-E351-6D8ECA246C9C}"/>
                    </a:ext>
                  </a:extLst>
                </p14:cNvPr>
                <p14:cNvContentPartPr/>
                <p14:nvPr/>
              </p14:nvContentPartPr>
              <p14:xfrm>
                <a:off x="6538960" y="1562972"/>
                <a:ext cx="175680" cy="2979000"/>
              </p14:xfrm>
            </p:contentPart>
          </mc:Choice>
          <mc:Fallback>
            <p:pic>
              <p:nvPicPr>
                <p:cNvPr id="52" name="Ink 51">
                  <a:extLst>
                    <a:ext uri="{FF2B5EF4-FFF2-40B4-BE49-F238E27FC236}">
                      <a16:creationId xmlns:a16="http://schemas.microsoft.com/office/drawing/2014/main" id="{36883746-CFBB-928B-E351-6D8ECA246C9C}"/>
                    </a:ext>
                  </a:extLst>
                </p:cNvPr>
                <p:cNvPicPr/>
                <p:nvPr/>
              </p:nvPicPr>
              <p:blipFill>
                <a:blip r:embed="rId74"/>
                <a:stretch>
                  <a:fillRect/>
                </a:stretch>
              </p:blipFill>
              <p:spPr>
                <a:xfrm>
                  <a:off x="6529960" y="1553972"/>
                  <a:ext cx="193320" cy="299664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53" name="Ink 52">
                  <a:extLst>
                    <a:ext uri="{FF2B5EF4-FFF2-40B4-BE49-F238E27FC236}">
                      <a16:creationId xmlns:a16="http://schemas.microsoft.com/office/drawing/2014/main" id="{7852CCF7-1FEE-B5AA-8A80-2BDE33067E89}"/>
                    </a:ext>
                  </a:extLst>
                </p14:cNvPr>
                <p14:cNvContentPartPr/>
                <p14:nvPr/>
              </p14:nvContentPartPr>
              <p14:xfrm>
                <a:off x="8294680" y="1525892"/>
                <a:ext cx="73800" cy="2626200"/>
              </p14:xfrm>
            </p:contentPart>
          </mc:Choice>
          <mc:Fallback>
            <p:pic>
              <p:nvPicPr>
                <p:cNvPr id="53" name="Ink 52">
                  <a:extLst>
                    <a:ext uri="{FF2B5EF4-FFF2-40B4-BE49-F238E27FC236}">
                      <a16:creationId xmlns:a16="http://schemas.microsoft.com/office/drawing/2014/main" id="{7852CCF7-1FEE-B5AA-8A80-2BDE33067E89}"/>
                    </a:ext>
                  </a:extLst>
                </p:cNvPr>
                <p:cNvPicPr/>
                <p:nvPr/>
              </p:nvPicPr>
              <p:blipFill>
                <a:blip r:embed="rId76"/>
                <a:stretch>
                  <a:fillRect/>
                </a:stretch>
              </p:blipFill>
              <p:spPr>
                <a:xfrm>
                  <a:off x="8285680" y="1516892"/>
                  <a:ext cx="91440" cy="264384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54" name="Ink 53">
                  <a:extLst>
                    <a:ext uri="{FF2B5EF4-FFF2-40B4-BE49-F238E27FC236}">
                      <a16:creationId xmlns:a16="http://schemas.microsoft.com/office/drawing/2014/main" id="{E94250D6-37B9-F4FA-1E9A-1982D94CC5A9}"/>
                    </a:ext>
                  </a:extLst>
                </p14:cNvPr>
                <p14:cNvContentPartPr/>
                <p14:nvPr/>
              </p14:nvContentPartPr>
              <p14:xfrm>
                <a:off x="4295440" y="1211612"/>
                <a:ext cx="271440" cy="188280"/>
              </p14:xfrm>
            </p:contentPart>
          </mc:Choice>
          <mc:Fallback>
            <p:pic>
              <p:nvPicPr>
                <p:cNvPr id="54" name="Ink 53">
                  <a:extLst>
                    <a:ext uri="{FF2B5EF4-FFF2-40B4-BE49-F238E27FC236}">
                      <a16:creationId xmlns:a16="http://schemas.microsoft.com/office/drawing/2014/main" id="{E94250D6-37B9-F4FA-1E9A-1982D94CC5A9}"/>
                    </a:ext>
                  </a:extLst>
                </p:cNvPr>
                <p:cNvPicPr/>
                <p:nvPr/>
              </p:nvPicPr>
              <p:blipFill>
                <a:blip r:embed="rId78"/>
                <a:stretch>
                  <a:fillRect/>
                </a:stretch>
              </p:blipFill>
              <p:spPr>
                <a:xfrm>
                  <a:off x="4286800" y="1202972"/>
                  <a:ext cx="28908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55" name="Ink 54">
                  <a:extLst>
                    <a:ext uri="{FF2B5EF4-FFF2-40B4-BE49-F238E27FC236}">
                      <a16:creationId xmlns:a16="http://schemas.microsoft.com/office/drawing/2014/main" id="{2CF90F18-38B2-5991-DD53-77C83A7311B4}"/>
                    </a:ext>
                  </a:extLst>
                </p14:cNvPr>
                <p14:cNvContentPartPr/>
                <p14:nvPr/>
              </p14:nvContentPartPr>
              <p14:xfrm>
                <a:off x="4564720" y="1124492"/>
                <a:ext cx="20520" cy="26640"/>
              </p14:xfrm>
            </p:contentPart>
          </mc:Choice>
          <mc:Fallback>
            <p:pic>
              <p:nvPicPr>
                <p:cNvPr id="55" name="Ink 54">
                  <a:extLst>
                    <a:ext uri="{FF2B5EF4-FFF2-40B4-BE49-F238E27FC236}">
                      <a16:creationId xmlns:a16="http://schemas.microsoft.com/office/drawing/2014/main" id="{2CF90F18-38B2-5991-DD53-77C83A7311B4}"/>
                    </a:ext>
                  </a:extLst>
                </p:cNvPr>
                <p:cNvPicPr/>
                <p:nvPr/>
              </p:nvPicPr>
              <p:blipFill>
                <a:blip r:embed="rId80"/>
                <a:stretch>
                  <a:fillRect/>
                </a:stretch>
              </p:blipFill>
              <p:spPr>
                <a:xfrm>
                  <a:off x="4555720" y="1115852"/>
                  <a:ext cx="3816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6" name="Ink 55">
                  <a:extLst>
                    <a:ext uri="{FF2B5EF4-FFF2-40B4-BE49-F238E27FC236}">
                      <a16:creationId xmlns:a16="http://schemas.microsoft.com/office/drawing/2014/main" id="{E38D19F8-C776-130F-30BC-9DF2DAD84A6F}"/>
                    </a:ext>
                  </a:extLst>
                </p14:cNvPr>
                <p14:cNvContentPartPr/>
                <p14:nvPr/>
              </p14:nvContentPartPr>
              <p14:xfrm>
                <a:off x="4644640" y="1062572"/>
                <a:ext cx="154800" cy="312120"/>
              </p14:xfrm>
            </p:contentPart>
          </mc:Choice>
          <mc:Fallback>
            <p:pic>
              <p:nvPicPr>
                <p:cNvPr id="56" name="Ink 55">
                  <a:extLst>
                    <a:ext uri="{FF2B5EF4-FFF2-40B4-BE49-F238E27FC236}">
                      <a16:creationId xmlns:a16="http://schemas.microsoft.com/office/drawing/2014/main" id="{E38D19F8-C776-130F-30BC-9DF2DAD84A6F}"/>
                    </a:ext>
                  </a:extLst>
                </p:cNvPr>
                <p:cNvPicPr/>
                <p:nvPr/>
              </p:nvPicPr>
              <p:blipFill>
                <a:blip r:embed="rId82"/>
                <a:stretch>
                  <a:fillRect/>
                </a:stretch>
              </p:blipFill>
              <p:spPr>
                <a:xfrm>
                  <a:off x="4635640" y="1053932"/>
                  <a:ext cx="17244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7" name="Ink 56">
                  <a:extLst>
                    <a:ext uri="{FF2B5EF4-FFF2-40B4-BE49-F238E27FC236}">
                      <a16:creationId xmlns:a16="http://schemas.microsoft.com/office/drawing/2014/main" id="{DEAF1373-3653-6411-E076-A5AEEA161C21}"/>
                    </a:ext>
                  </a:extLst>
                </p14:cNvPr>
                <p14:cNvContentPartPr/>
                <p14:nvPr/>
              </p14:nvContentPartPr>
              <p14:xfrm>
                <a:off x="5291560" y="1213052"/>
                <a:ext cx="322560" cy="177840"/>
              </p14:xfrm>
            </p:contentPart>
          </mc:Choice>
          <mc:Fallback>
            <p:pic>
              <p:nvPicPr>
                <p:cNvPr id="57" name="Ink 56">
                  <a:extLst>
                    <a:ext uri="{FF2B5EF4-FFF2-40B4-BE49-F238E27FC236}">
                      <a16:creationId xmlns:a16="http://schemas.microsoft.com/office/drawing/2014/main" id="{DEAF1373-3653-6411-E076-A5AEEA161C21}"/>
                    </a:ext>
                  </a:extLst>
                </p:cNvPr>
                <p:cNvPicPr/>
                <p:nvPr/>
              </p:nvPicPr>
              <p:blipFill>
                <a:blip r:embed="rId84"/>
                <a:stretch>
                  <a:fillRect/>
                </a:stretch>
              </p:blipFill>
              <p:spPr>
                <a:xfrm>
                  <a:off x="5282920" y="1204412"/>
                  <a:ext cx="34020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8" name="Ink 57">
                  <a:extLst>
                    <a:ext uri="{FF2B5EF4-FFF2-40B4-BE49-F238E27FC236}">
                      <a16:creationId xmlns:a16="http://schemas.microsoft.com/office/drawing/2014/main" id="{5CC10F49-4435-C95C-43CB-8BD9F36B2036}"/>
                    </a:ext>
                  </a:extLst>
                </p14:cNvPr>
                <p14:cNvContentPartPr/>
                <p14:nvPr/>
              </p14:nvContentPartPr>
              <p14:xfrm>
                <a:off x="5695480" y="1245452"/>
                <a:ext cx="171000" cy="169560"/>
              </p14:xfrm>
            </p:contentPart>
          </mc:Choice>
          <mc:Fallback>
            <p:pic>
              <p:nvPicPr>
                <p:cNvPr id="58" name="Ink 57">
                  <a:extLst>
                    <a:ext uri="{FF2B5EF4-FFF2-40B4-BE49-F238E27FC236}">
                      <a16:creationId xmlns:a16="http://schemas.microsoft.com/office/drawing/2014/main" id="{5CC10F49-4435-C95C-43CB-8BD9F36B2036}"/>
                    </a:ext>
                  </a:extLst>
                </p:cNvPr>
                <p:cNvPicPr/>
                <p:nvPr/>
              </p:nvPicPr>
              <p:blipFill>
                <a:blip r:embed="rId86"/>
                <a:stretch>
                  <a:fillRect/>
                </a:stretch>
              </p:blipFill>
              <p:spPr>
                <a:xfrm>
                  <a:off x="5686840" y="1236452"/>
                  <a:ext cx="18864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9" name="Ink 58">
                  <a:extLst>
                    <a:ext uri="{FF2B5EF4-FFF2-40B4-BE49-F238E27FC236}">
                      <a16:creationId xmlns:a16="http://schemas.microsoft.com/office/drawing/2014/main" id="{C2F83EF5-F503-B6DE-4E3D-4B40F4430A58}"/>
                    </a:ext>
                  </a:extLst>
                </p14:cNvPr>
                <p14:cNvContentPartPr/>
                <p14:nvPr/>
              </p14:nvContentPartPr>
              <p14:xfrm>
                <a:off x="5913280" y="1179572"/>
                <a:ext cx="372240" cy="189000"/>
              </p14:xfrm>
            </p:contentPart>
          </mc:Choice>
          <mc:Fallback>
            <p:pic>
              <p:nvPicPr>
                <p:cNvPr id="59" name="Ink 58">
                  <a:extLst>
                    <a:ext uri="{FF2B5EF4-FFF2-40B4-BE49-F238E27FC236}">
                      <a16:creationId xmlns:a16="http://schemas.microsoft.com/office/drawing/2014/main" id="{C2F83EF5-F503-B6DE-4E3D-4B40F4430A58}"/>
                    </a:ext>
                  </a:extLst>
                </p:cNvPr>
                <p:cNvPicPr/>
                <p:nvPr/>
              </p:nvPicPr>
              <p:blipFill>
                <a:blip r:embed="rId88"/>
                <a:stretch>
                  <a:fillRect/>
                </a:stretch>
              </p:blipFill>
              <p:spPr>
                <a:xfrm>
                  <a:off x="5904640" y="1170932"/>
                  <a:ext cx="38988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60" name="Ink 59">
                  <a:extLst>
                    <a:ext uri="{FF2B5EF4-FFF2-40B4-BE49-F238E27FC236}">
                      <a16:creationId xmlns:a16="http://schemas.microsoft.com/office/drawing/2014/main" id="{F910FDDB-31F2-2286-98D2-A16D06290285}"/>
                    </a:ext>
                  </a:extLst>
                </p14:cNvPr>
                <p14:cNvContentPartPr/>
                <p14:nvPr/>
              </p14:nvContentPartPr>
              <p14:xfrm>
                <a:off x="6938200" y="1036292"/>
                <a:ext cx="626400" cy="373320"/>
              </p14:xfrm>
            </p:contentPart>
          </mc:Choice>
          <mc:Fallback>
            <p:pic>
              <p:nvPicPr>
                <p:cNvPr id="60" name="Ink 59">
                  <a:extLst>
                    <a:ext uri="{FF2B5EF4-FFF2-40B4-BE49-F238E27FC236}">
                      <a16:creationId xmlns:a16="http://schemas.microsoft.com/office/drawing/2014/main" id="{F910FDDB-31F2-2286-98D2-A16D06290285}"/>
                    </a:ext>
                  </a:extLst>
                </p:cNvPr>
                <p:cNvPicPr/>
                <p:nvPr/>
              </p:nvPicPr>
              <p:blipFill>
                <a:blip r:embed="rId90"/>
                <a:stretch>
                  <a:fillRect/>
                </a:stretch>
              </p:blipFill>
              <p:spPr>
                <a:xfrm>
                  <a:off x="6929560" y="1027292"/>
                  <a:ext cx="644040" cy="39096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61" name="Ink 60">
                  <a:extLst>
                    <a:ext uri="{FF2B5EF4-FFF2-40B4-BE49-F238E27FC236}">
                      <a16:creationId xmlns:a16="http://schemas.microsoft.com/office/drawing/2014/main" id="{8CC7737F-0707-F83D-9CAB-2CD34BB6EFE5}"/>
                    </a:ext>
                  </a:extLst>
                </p14:cNvPr>
                <p14:cNvContentPartPr/>
                <p14:nvPr/>
              </p14:nvContentPartPr>
              <p14:xfrm>
                <a:off x="8603560" y="974372"/>
                <a:ext cx="494640" cy="317160"/>
              </p14:xfrm>
            </p:contentPart>
          </mc:Choice>
          <mc:Fallback>
            <p:pic>
              <p:nvPicPr>
                <p:cNvPr id="61" name="Ink 60">
                  <a:extLst>
                    <a:ext uri="{FF2B5EF4-FFF2-40B4-BE49-F238E27FC236}">
                      <a16:creationId xmlns:a16="http://schemas.microsoft.com/office/drawing/2014/main" id="{8CC7737F-0707-F83D-9CAB-2CD34BB6EFE5}"/>
                    </a:ext>
                  </a:extLst>
                </p:cNvPr>
                <p:cNvPicPr/>
                <p:nvPr/>
              </p:nvPicPr>
              <p:blipFill>
                <a:blip r:embed="rId92"/>
                <a:stretch>
                  <a:fillRect/>
                </a:stretch>
              </p:blipFill>
              <p:spPr>
                <a:xfrm>
                  <a:off x="8594920" y="965372"/>
                  <a:ext cx="51228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62" name="Ink 61">
                  <a:extLst>
                    <a:ext uri="{FF2B5EF4-FFF2-40B4-BE49-F238E27FC236}">
                      <a16:creationId xmlns:a16="http://schemas.microsoft.com/office/drawing/2014/main" id="{D9692591-5ABC-06D1-B92B-60D5F0BAF606}"/>
                    </a:ext>
                  </a:extLst>
                </p14:cNvPr>
                <p14:cNvContentPartPr/>
                <p14:nvPr/>
              </p14:nvContentPartPr>
              <p14:xfrm>
                <a:off x="9169480" y="1031972"/>
                <a:ext cx="359640" cy="199800"/>
              </p14:xfrm>
            </p:contentPart>
          </mc:Choice>
          <mc:Fallback>
            <p:pic>
              <p:nvPicPr>
                <p:cNvPr id="62" name="Ink 61">
                  <a:extLst>
                    <a:ext uri="{FF2B5EF4-FFF2-40B4-BE49-F238E27FC236}">
                      <a16:creationId xmlns:a16="http://schemas.microsoft.com/office/drawing/2014/main" id="{D9692591-5ABC-06D1-B92B-60D5F0BAF606}"/>
                    </a:ext>
                  </a:extLst>
                </p:cNvPr>
                <p:cNvPicPr/>
                <p:nvPr/>
              </p:nvPicPr>
              <p:blipFill>
                <a:blip r:embed="rId94"/>
                <a:stretch>
                  <a:fillRect/>
                </a:stretch>
              </p:blipFill>
              <p:spPr>
                <a:xfrm>
                  <a:off x="9160840" y="1023332"/>
                  <a:ext cx="37728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5" name="Ink 4">
                  <a:extLst>
                    <a:ext uri="{FF2B5EF4-FFF2-40B4-BE49-F238E27FC236}">
                      <a16:creationId xmlns:a16="http://schemas.microsoft.com/office/drawing/2014/main" id="{DF131E14-932B-24B6-B256-43252229FBAA}"/>
                    </a:ext>
                  </a:extLst>
                </p14:cNvPr>
                <p14:cNvContentPartPr/>
                <p14:nvPr/>
              </p14:nvContentPartPr>
              <p14:xfrm>
                <a:off x="414280" y="1512932"/>
                <a:ext cx="360" cy="360"/>
              </p14:xfrm>
            </p:contentPart>
          </mc:Choice>
          <mc:Fallback>
            <p:pic>
              <p:nvPicPr>
                <p:cNvPr id="5" name="Ink 4">
                  <a:extLst>
                    <a:ext uri="{FF2B5EF4-FFF2-40B4-BE49-F238E27FC236}">
                      <a16:creationId xmlns:a16="http://schemas.microsoft.com/office/drawing/2014/main" id="{DF131E14-932B-24B6-B256-43252229FBAA}"/>
                    </a:ext>
                  </a:extLst>
                </p:cNvPr>
                <p:cNvPicPr/>
                <p:nvPr/>
              </p:nvPicPr>
              <p:blipFill>
                <a:blip r:embed="rId3"/>
                <a:stretch>
                  <a:fillRect/>
                </a:stretch>
              </p:blipFill>
              <p:spPr>
                <a:xfrm>
                  <a:off x="405280" y="150393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 name="Ink 5">
                  <a:extLst>
                    <a:ext uri="{FF2B5EF4-FFF2-40B4-BE49-F238E27FC236}">
                      <a16:creationId xmlns:a16="http://schemas.microsoft.com/office/drawing/2014/main" id="{DC3FDD97-3C4A-0BDA-B9AE-B838DE0EA676}"/>
                    </a:ext>
                  </a:extLst>
                </p14:cNvPr>
                <p14:cNvContentPartPr/>
                <p14:nvPr/>
              </p14:nvContentPartPr>
              <p14:xfrm>
                <a:off x="358120" y="1422932"/>
                <a:ext cx="154080" cy="210240"/>
              </p14:xfrm>
            </p:contentPart>
          </mc:Choice>
          <mc:Fallback>
            <p:pic>
              <p:nvPicPr>
                <p:cNvPr id="6" name="Ink 5">
                  <a:extLst>
                    <a:ext uri="{FF2B5EF4-FFF2-40B4-BE49-F238E27FC236}">
                      <a16:creationId xmlns:a16="http://schemas.microsoft.com/office/drawing/2014/main" id="{DC3FDD97-3C4A-0BDA-B9AE-B838DE0EA676}"/>
                    </a:ext>
                  </a:extLst>
                </p:cNvPr>
                <p:cNvPicPr/>
                <p:nvPr/>
              </p:nvPicPr>
              <p:blipFill>
                <a:blip r:embed="rId97"/>
                <a:stretch>
                  <a:fillRect/>
                </a:stretch>
              </p:blipFill>
              <p:spPr>
                <a:xfrm>
                  <a:off x="349480" y="1413932"/>
                  <a:ext cx="17172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7" name="Ink 6">
                  <a:extLst>
                    <a:ext uri="{FF2B5EF4-FFF2-40B4-BE49-F238E27FC236}">
                      <a16:creationId xmlns:a16="http://schemas.microsoft.com/office/drawing/2014/main" id="{65E4F8A2-D155-D964-16C6-83FD29F6FE98}"/>
                    </a:ext>
                  </a:extLst>
                </p14:cNvPr>
                <p14:cNvContentPartPr/>
                <p14:nvPr/>
              </p14:nvContentPartPr>
              <p14:xfrm>
                <a:off x="427960" y="1256972"/>
                <a:ext cx="19440" cy="32400"/>
              </p14:xfrm>
            </p:contentPart>
          </mc:Choice>
          <mc:Fallback>
            <p:pic>
              <p:nvPicPr>
                <p:cNvPr id="7" name="Ink 6">
                  <a:extLst>
                    <a:ext uri="{FF2B5EF4-FFF2-40B4-BE49-F238E27FC236}">
                      <a16:creationId xmlns:a16="http://schemas.microsoft.com/office/drawing/2014/main" id="{65E4F8A2-D155-D964-16C6-83FD29F6FE98}"/>
                    </a:ext>
                  </a:extLst>
                </p:cNvPr>
                <p:cNvPicPr/>
                <p:nvPr/>
              </p:nvPicPr>
              <p:blipFill>
                <a:blip r:embed="rId99"/>
                <a:stretch>
                  <a:fillRect/>
                </a:stretch>
              </p:blipFill>
              <p:spPr>
                <a:xfrm>
                  <a:off x="418960" y="1248332"/>
                  <a:ext cx="3708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8" name="Ink 7">
                  <a:extLst>
                    <a:ext uri="{FF2B5EF4-FFF2-40B4-BE49-F238E27FC236}">
                      <a16:creationId xmlns:a16="http://schemas.microsoft.com/office/drawing/2014/main" id="{17EA4D58-EC2D-DE81-ADBC-A7E48716953D}"/>
                    </a:ext>
                  </a:extLst>
                </p14:cNvPr>
                <p14:cNvContentPartPr/>
                <p14:nvPr/>
              </p14:nvContentPartPr>
              <p14:xfrm>
                <a:off x="604000" y="1359932"/>
                <a:ext cx="25560" cy="285840"/>
              </p14:xfrm>
            </p:contentPart>
          </mc:Choice>
          <mc:Fallback>
            <p:pic>
              <p:nvPicPr>
                <p:cNvPr id="8" name="Ink 7">
                  <a:extLst>
                    <a:ext uri="{FF2B5EF4-FFF2-40B4-BE49-F238E27FC236}">
                      <a16:creationId xmlns:a16="http://schemas.microsoft.com/office/drawing/2014/main" id="{17EA4D58-EC2D-DE81-ADBC-A7E48716953D}"/>
                    </a:ext>
                  </a:extLst>
                </p:cNvPr>
                <p:cNvPicPr/>
                <p:nvPr/>
              </p:nvPicPr>
              <p:blipFill>
                <a:blip r:embed="rId101"/>
                <a:stretch>
                  <a:fillRect/>
                </a:stretch>
              </p:blipFill>
              <p:spPr>
                <a:xfrm>
                  <a:off x="595000" y="1350932"/>
                  <a:ext cx="4320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9" name="Ink 8">
                  <a:extLst>
                    <a:ext uri="{FF2B5EF4-FFF2-40B4-BE49-F238E27FC236}">
                      <a16:creationId xmlns:a16="http://schemas.microsoft.com/office/drawing/2014/main" id="{79A55577-9B8C-E5CE-046B-17829100A33F}"/>
                    </a:ext>
                  </a:extLst>
                </p14:cNvPr>
                <p14:cNvContentPartPr/>
                <p14:nvPr/>
              </p14:nvContentPartPr>
              <p14:xfrm>
                <a:off x="592840" y="1471892"/>
                <a:ext cx="260640" cy="126720"/>
              </p14:xfrm>
            </p:contentPart>
          </mc:Choice>
          <mc:Fallback>
            <p:pic>
              <p:nvPicPr>
                <p:cNvPr id="9" name="Ink 8">
                  <a:extLst>
                    <a:ext uri="{FF2B5EF4-FFF2-40B4-BE49-F238E27FC236}">
                      <a16:creationId xmlns:a16="http://schemas.microsoft.com/office/drawing/2014/main" id="{79A55577-9B8C-E5CE-046B-17829100A33F}"/>
                    </a:ext>
                  </a:extLst>
                </p:cNvPr>
                <p:cNvPicPr/>
                <p:nvPr/>
              </p:nvPicPr>
              <p:blipFill>
                <a:blip r:embed="rId103"/>
                <a:stretch>
                  <a:fillRect/>
                </a:stretch>
              </p:blipFill>
              <p:spPr>
                <a:xfrm>
                  <a:off x="584200" y="1463252"/>
                  <a:ext cx="27828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0" name="Ink 9">
                  <a:extLst>
                    <a:ext uri="{FF2B5EF4-FFF2-40B4-BE49-F238E27FC236}">
                      <a16:creationId xmlns:a16="http://schemas.microsoft.com/office/drawing/2014/main" id="{B1DC19BD-DB28-F394-CA59-D90343F9E443}"/>
                    </a:ext>
                  </a:extLst>
                </p14:cNvPr>
                <p14:cNvContentPartPr/>
                <p14:nvPr/>
              </p14:nvContentPartPr>
              <p14:xfrm>
                <a:off x="890560" y="1348052"/>
                <a:ext cx="147240" cy="256680"/>
              </p14:xfrm>
            </p:contentPart>
          </mc:Choice>
          <mc:Fallback>
            <p:pic>
              <p:nvPicPr>
                <p:cNvPr id="10" name="Ink 9">
                  <a:extLst>
                    <a:ext uri="{FF2B5EF4-FFF2-40B4-BE49-F238E27FC236}">
                      <a16:creationId xmlns:a16="http://schemas.microsoft.com/office/drawing/2014/main" id="{B1DC19BD-DB28-F394-CA59-D90343F9E443}"/>
                    </a:ext>
                  </a:extLst>
                </p:cNvPr>
                <p:cNvPicPr/>
                <p:nvPr/>
              </p:nvPicPr>
              <p:blipFill>
                <a:blip r:embed="rId105"/>
                <a:stretch>
                  <a:fillRect/>
                </a:stretch>
              </p:blipFill>
              <p:spPr>
                <a:xfrm>
                  <a:off x="881920" y="1339412"/>
                  <a:ext cx="16488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1" name="Ink 10">
                  <a:extLst>
                    <a:ext uri="{FF2B5EF4-FFF2-40B4-BE49-F238E27FC236}">
                      <a16:creationId xmlns:a16="http://schemas.microsoft.com/office/drawing/2014/main" id="{CC65E2A9-9CC1-3BDF-FF71-B855DBE3F6C1}"/>
                    </a:ext>
                  </a:extLst>
                </p14:cNvPr>
                <p14:cNvContentPartPr/>
                <p14:nvPr/>
              </p14:nvContentPartPr>
              <p14:xfrm>
                <a:off x="1067320" y="1269212"/>
                <a:ext cx="697320" cy="402120"/>
              </p14:xfrm>
            </p:contentPart>
          </mc:Choice>
          <mc:Fallback>
            <p:pic>
              <p:nvPicPr>
                <p:cNvPr id="11" name="Ink 10">
                  <a:extLst>
                    <a:ext uri="{FF2B5EF4-FFF2-40B4-BE49-F238E27FC236}">
                      <a16:creationId xmlns:a16="http://schemas.microsoft.com/office/drawing/2014/main" id="{CC65E2A9-9CC1-3BDF-FF71-B855DBE3F6C1}"/>
                    </a:ext>
                  </a:extLst>
                </p:cNvPr>
                <p:cNvPicPr/>
                <p:nvPr/>
              </p:nvPicPr>
              <p:blipFill>
                <a:blip r:embed="rId107"/>
                <a:stretch>
                  <a:fillRect/>
                </a:stretch>
              </p:blipFill>
              <p:spPr>
                <a:xfrm>
                  <a:off x="1058320" y="1260212"/>
                  <a:ext cx="714960" cy="4197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2" name="Ink 11">
                  <a:extLst>
                    <a:ext uri="{FF2B5EF4-FFF2-40B4-BE49-F238E27FC236}">
                      <a16:creationId xmlns:a16="http://schemas.microsoft.com/office/drawing/2014/main" id="{53A2B87E-CC22-1D4F-CCBF-50894E848E48}"/>
                    </a:ext>
                  </a:extLst>
                </p14:cNvPr>
                <p14:cNvContentPartPr/>
                <p14:nvPr/>
              </p14:nvContentPartPr>
              <p14:xfrm>
                <a:off x="202600" y="1709492"/>
                <a:ext cx="1516320" cy="99000"/>
              </p14:xfrm>
            </p:contentPart>
          </mc:Choice>
          <mc:Fallback>
            <p:pic>
              <p:nvPicPr>
                <p:cNvPr id="12" name="Ink 11">
                  <a:extLst>
                    <a:ext uri="{FF2B5EF4-FFF2-40B4-BE49-F238E27FC236}">
                      <a16:creationId xmlns:a16="http://schemas.microsoft.com/office/drawing/2014/main" id="{53A2B87E-CC22-1D4F-CCBF-50894E848E48}"/>
                    </a:ext>
                  </a:extLst>
                </p:cNvPr>
                <p:cNvPicPr/>
                <p:nvPr/>
              </p:nvPicPr>
              <p:blipFill>
                <a:blip r:embed="rId109"/>
                <a:stretch>
                  <a:fillRect/>
                </a:stretch>
              </p:blipFill>
              <p:spPr>
                <a:xfrm>
                  <a:off x="193960" y="1700852"/>
                  <a:ext cx="153396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7" name="Ink 66">
                  <a:extLst>
                    <a:ext uri="{FF2B5EF4-FFF2-40B4-BE49-F238E27FC236}">
                      <a16:creationId xmlns:a16="http://schemas.microsoft.com/office/drawing/2014/main" id="{5C1F50AB-DF2A-E17B-7C58-B59A4CD6E0E5}"/>
                    </a:ext>
                  </a:extLst>
                </p14:cNvPr>
                <p14:cNvContentPartPr/>
                <p14:nvPr/>
              </p14:nvContentPartPr>
              <p14:xfrm>
                <a:off x="1764280" y="1202612"/>
                <a:ext cx="262080" cy="455760"/>
              </p14:xfrm>
            </p:contentPart>
          </mc:Choice>
          <mc:Fallback>
            <p:pic>
              <p:nvPicPr>
                <p:cNvPr id="67" name="Ink 66">
                  <a:extLst>
                    <a:ext uri="{FF2B5EF4-FFF2-40B4-BE49-F238E27FC236}">
                      <a16:creationId xmlns:a16="http://schemas.microsoft.com/office/drawing/2014/main" id="{5C1F50AB-DF2A-E17B-7C58-B59A4CD6E0E5}"/>
                    </a:ext>
                  </a:extLst>
                </p:cNvPr>
                <p:cNvPicPr/>
                <p:nvPr/>
              </p:nvPicPr>
              <p:blipFill>
                <a:blip r:embed="rId111"/>
                <a:stretch>
                  <a:fillRect/>
                </a:stretch>
              </p:blipFill>
              <p:spPr>
                <a:xfrm>
                  <a:off x="1755640" y="1193972"/>
                  <a:ext cx="279720" cy="4734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0" name="Ink 69">
                  <a:extLst>
                    <a:ext uri="{FF2B5EF4-FFF2-40B4-BE49-F238E27FC236}">
                      <a16:creationId xmlns:a16="http://schemas.microsoft.com/office/drawing/2014/main" id="{4A552498-FC84-0333-AE63-925349CF9833}"/>
                    </a:ext>
                  </a:extLst>
                </p14:cNvPr>
                <p14:cNvContentPartPr/>
                <p14:nvPr/>
              </p14:nvContentPartPr>
              <p14:xfrm>
                <a:off x="2245960" y="1570892"/>
                <a:ext cx="1506600" cy="785520"/>
              </p14:xfrm>
            </p:contentPart>
          </mc:Choice>
          <mc:Fallback>
            <p:pic>
              <p:nvPicPr>
                <p:cNvPr id="70" name="Ink 69">
                  <a:extLst>
                    <a:ext uri="{FF2B5EF4-FFF2-40B4-BE49-F238E27FC236}">
                      <a16:creationId xmlns:a16="http://schemas.microsoft.com/office/drawing/2014/main" id="{4A552498-FC84-0333-AE63-925349CF9833}"/>
                    </a:ext>
                  </a:extLst>
                </p:cNvPr>
                <p:cNvPicPr/>
                <p:nvPr/>
              </p:nvPicPr>
              <p:blipFill>
                <a:blip r:embed="rId113"/>
                <a:stretch>
                  <a:fillRect/>
                </a:stretch>
              </p:blipFill>
              <p:spPr>
                <a:xfrm>
                  <a:off x="2236960" y="1562252"/>
                  <a:ext cx="1524240" cy="8031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2" name="Ink 71">
                  <a:extLst>
                    <a:ext uri="{FF2B5EF4-FFF2-40B4-BE49-F238E27FC236}">
                      <a16:creationId xmlns:a16="http://schemas.microsoft.com/office/drawing/2014/main" id="{0E1B6246-9398-F822-60CB-0A087C48045D}"/>
                    </a:ext>
                  </a:extLst>
                </p14:cNvPr>
                <p14:cNvContentPartPr/>
                <p14:nvPr/>
              </p14:nvContentPartPr>
              <p14:xfrm>
                <a:off x="2341000" y="2217812"/>
                <a:ext cx="1535040" cy="835920"/>
              </p14:xfrm>
            </p:contentPart>
          </mc:Choice>
          <mc:Fallback>
            <p:pic>
              <p:nvPicPr>
                <p:cNvPr id="72" name="Ink 71">
                  <a:extLst>
                    <a:ext uri="{FF2B5EF4-FFF2-40B4-BE49-F238E27FC236}">
                      <a16:creationId xmlns:a16="http://schemas.microsoft.com/office/drawing/2014/main" id="{0E1B6246-9398-F822-60CB-0A087C48045D}"/>
                    </a:ext>
                  </a:extLst>
                </p:cNvPr>
                <p:cNvPicPr/>
                <p:nvPr/>
              </p:nvPicPr>
              <p:blipFill>
                <a:blip r:embed="rId115"/>
                <a:stretch>
                  <a:fillRect/>
                </a:stretch>
              </p:blipFill>
              <p:spPr>
                <a:xfrm>
                  <a:off x="2332000" y="2208812"/>
                  <a:ext cx="1552680" cy="8535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3" name="Ink 72">
                  <a:extLst>
                    <a:ext uri="{FF2B5EF4-FFF2-40B4-BE49-F238E27FC236}">
                      <a16:creationId xmlns:a16="http://schemas.microsoft.com/office/drawing/2014/main" id="{6F367735-09D4-28C4-202D-6E8529225717}"/>
                    </a:ext>
                  </a:extLst>
                </p14:cNvPr>
                <p14:cNvContentPartPr/>
                <p14:nvPr/>
              </p14:nvContentPartPr>
              <p14:xfrm>
                <a:off x="3179800" y="2950772"/>
                <a:ext cx="30960" cy="16200"/>
              </p14:xfrm>
            </p:contentPart>
          </mc:Choice>
          <mc:Fallback>
            <p:pic>
              <p:nvPicPr>
                <p:cNvPr id="73" name="Ink 72">
                  <a:extLst>
                    <a:ext uri="{FF2B5EF4-FFF2-40B4-BE49-F238E27FC236}">
                      <a16:creationId xmlns:a16="http://schemas.microsoft.com/office/drawing/2014/main" id="{6F367735-09D4-28C4-202D-6E8529225717}"/>
                    </a:ext>
                  </a:extLst>
                </p:cNvPr>
                <p:cNvPicPr/>
                <p:nvPr/>
              </p:nvPicPr>
              <p:blipFill>
                <a:blip r:embed="rId117"/>
                <a:stretch>
                  <a:fillRect/>
                </a:stretch>
              </p:blipFill>
              <p:spPr>
                <a:xfrm>
                  <a:off x="3170800" y="2942132"/>
                  <a:ext cx="4860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4" name="Ink 73">
                  <a:extLst>
                    <a:ext uri="{FF2B5EF4-FFF2-40B4-BE49-F238E27FC236}">
                      <a16:creationId xmlns:a16="http://schemas.microsoft.com/office/drawing/2014/main" id="{CF444931-363B-A86D-7E25-3DD5801659C6}"/>
                    </a:ext>
                  </a:extLst>
                </p14:cNvPr>
                <p14:cNvContentPartPr/>
                <p14:nvPr/>
              </p14:nvContentPartPr>
              <p14:xfrm>
                <a:off x="2463040" y="2855732"/>
                <a:ext cx="1364400" cy="775080"/>
              </p14:xfrm>
            </p:contentPart>
          </mc:Choice>
          <mc:Fallback>
            <p:pic>
              <p:nvPicPr>
                <p:cNvPr id="74" name="Ink 73">
                  <a:extLst>
                    <a:ext uri="{FF2B5EF4-FFF2-40B4-BE49-F238E27FC236}">
                      <a16:creationId xmlns:a16="http://schemas.microsoft.com/office/drawing/2014/main" id="{CF444931-363B-A86D-7E25-3DD5801659C6}"/>
                    </a:ext>
                  </a:extLst>
                </p:cNvPr>
                <p:cNvPicPr/>
                <p:nvPr/>
              </p:nvPicPr>
              <p:blipFill>
                <a:blip r:embed="rId119"/>
                <a:stretch>
                  <a:fillRect/>
                </a:stretch>
              </p:blipFill>
              <p:spPr>
                <a:xfrm>
                  <a:off x="2454040" y="2847092"/>
                  <a:ext cx="1382040" cy="792720"/>
                </a:xfrm>
                <a:prstGeom prst="rect">
                  <a:avLst/>
                </a:prstGeom>
              </p:spPr>
            </p:pic>
          </mc:Fallback>
        </mc:AlternateContent>
      </p:grpSp>
    </p:spTree>
    <p:extLst>
      <p:ext uri="{BB962C8B-B14F-4D97-AF65-F5344CB8AC3E}">
        <p14:creationId xmlns:p14="http://schemas.microsoft.com/office/powerpoint/2010/main" val="2389670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366E-EB3F-A6ED-792A-9A77BDCDC404}"/>
              </a:ext>
            </a:extLst>
          </p:cNvPr>
          <p:cNvSpPr>
            <a:spLocks noGrp="1"/>
          </p:cNvSpPr>
          <p:nvPr>
            <p:ph type="title"/>
          </p:nvPr>
        </p:nvSpPr>
        <p:spPr/>
        <p:txBody>
          <a:bodyPr/>
          <a:lstStyle/>
          <a:p>
            <a:r>
              <a:rPr lang="en-US" dirty="0"/>
              <a:t>NPM – Node Package manager</a:t>
            </a:r>
          </a:p>
        </p:txBody>
      </p:sp>
      <p:sp>
        <p:nvSpPr>
          <p:cNvPr id="3" name="TextBox 2">
            <a:extLst>
              <a:ext uri="{FF2B5EF4-FFF2-40B4-BE49-F238E27FC236}">
                <a16:creationId xmlns:a16="http://schemas.microsoft.com/office/drawing/2014/main" id="{E435ECC9-0490-02A0-6C38-35F57A1469E1}"/>
              </a:ext>
            </a:extLst>
          </p:cNvPr>
          <p:cNvSpPr txBox="1"/>
          <p:nvPr/>
        </p:nvSpPr>
        <p:spPr>
          <a:xfrm>
            <a:off x="156593" y="908720"/>
            <a:ext cx="11809312" cy="5632311"/>
          </a:xfrm>
          <a:prstGeom prst="rect">
            <a:avLst/>
          </a:prstGeom>
          <a:noFill/>
        </p:spPr>
        <p:txBody>
          <a:bodyPr wrap="square" rtlCol="0">
            <a:spAutoFit/>
          </a:bodyPr>
          <a:lstStyle/>
          <a:p>
            <a:r>
              <a:rPr lang="en-US" sz="2000" dirty="0">
                <a:solidFill>
                  <a:schemeClr val="bg1"/>
                </a:solidFill>
              </a:rPr>
              <a:t>It is a dependency manager tool which gets installed along with node </a:t>
            </a:r>
            <a:r>
              <a:rPr lang="en-US" sz="2000" dirty="0" err="1">
                <a:solidFill>
                  <a:schemeClr val="bg1"/>
                </a:solidFill>
              </a:rPr>
              <a:t>js</a:t>
            </a:r>
            <a:r>
              <a:rPr lang="en-US" sz="2000" dirty="0">
                <a:solidFill>
                  <a:schemeClr val="bg1"/>
                </a:solidFill>
              </a:rPr>
              <a:t> in our system.</a:t>
            </a:r>
            <a:r>
              <a:rPr lang="en-IN" sz="2000" dirty="0">
                <a:solidFill>
                  <a:schemeClr val="bg1"/>
                </a:solidFill>
              </a:rPr>
              <a:t> Just like for java we had maven, we have </a:t>
            </a:r>
            <a:r>
              <a:rPr lang="en-IN" sz="2000" dirty="0" err="1">
                <a:solidFill>
                  <a:schemeClr val="bg1"/>
                </a:solidFill>
              </a:rPr>
              <a:t>npm</a:t>
            </a:r>
            <a:r>
              <a:rPr lang="en-IN" sz="2000" dirty="0">
                <a:solidFill>
                  <a:schemeClr val="bg1"/>
                </a:solidFill>
              </a:rPr>
              <a:t> for node </a:t>
            </a:r>
            <a:r>
              <a:rPr lang="en-IN" sz="2000" dirty="0" err="1">
                <a:solidFill>
                  <a:schemeClr val="bg1"/>
                </a:solidFill>
              </a:rPr>
              <a:t>js</a:t>
            </a:r>
            <a:r>
              <a:rPr lang="en-IN" sz="2000" dirty="0">
                <a:solidFill>
                  <a:schemeClr val="bg1"/>
                </a:solidFill>
              </a:rPr>
              <a:t>.</a:t>
            </a:r>
          </a:p>
          <a:p>
            <a:endParaRPr lang="en-IN" sz="2000" dirty="0">
              <a:solidFill>
                <a:schemeClr val="bg1"/>
              </a:solidFill>
            </a:endParaRPr>
          </a:p>
          <a:p>
            <a:r>
              <a:rPr lang="en-IN" sz="2000" dirty="0">
                <a:solidFill>
                  <a:schemeClr val="bg1"/>
                </a:solidFill>
              </a:rPr>
              <a:t>We can find millions of reusable node modules free on internet, which helps us avoid rebuilding everything/reinvent the wheel.</a:t>
            </a:r>
          </a:p>
          <a:p>
            <a:endParaRPr lang="en-IN" sz="2000" dirty="0">
              <a:solidFill>
                <a:schemeClr val="bg1"/>
              </a:solidFill>
            </a:endParaRPr>
          </a:p>
          <a:p>
            <a:r>
              <a:rPr lang="en-IN" sz="2000" dirty="0">
                <a:solidFill>
                  <a:schemeClr val="bg1"/>
                </a:solidFill>
              </a:rPr>
              <a:t>We can see world’s largest reusable code repository on </a:t>
            </a:r>
            <a:r>
              <a:rPr lang="en-IN" sz="2000" dirty="0">
                <a:solidFill>
                  <a:schemeClr val="bg1"/>
                </a:solidFill>
                <a:hlinkClick r:id="rId2">
                  <a:extLst>
                    <a:ext uri="{A12FA001-AC4F-418D-AE19-62706E023703}">
                      <ahyp:hlinkClr xmlns:ahyp="http://schemas.microsoft.com/office/drawing/2018/hyperlinkcolor" val="tx"/>
                    </a:ext>
                  </a:extLst>
                </a:hlinkClick>
              </a:rPr>
              <a:t>https://npmjs.com</a:t>
            </a:r>
            <a:endParaRPr lang="en-IN" sz="2000" dirty="0">
              <a:solidFill>
                <a:schemeClr val="bg1"/>
              </a:solidFill>
            </a:endParaRPr>
          </a:p>
          <a:p>
            <a:endParaRPr lang="en-IN" sz="2000" dirty="0">
              <a:solidFill>
                <a:schemeClr val="bg1"/>
              </a:solidFill>
            </a:endParaRPr>
          </a:p>
          <a:p>
            <a:r>
              <a:rPr lang="en-IN" sz="2000" dirty="0">
                <a:solidFill>
                  <a:schemeClr val="bg1"/>
                </a:solidFill>
              </a:rPr>
              <a:t>If we want to install any node module</a:t>
            </a:r>
          </a:p>
          <a:p>
            <a:endParaRPr lang="en-IN" sz="2000" dirty="0">
              <a:solidFill>
                <a:schemeClr val="bg1"/>
              </a:solidFill>
            </a:endParaRPr>
          </a:p>
          <a:p>
            <a:pPr marL="457200" indent="-457200">
              <a:buAutoNum type="arabicPeriod"/>
            </a:pPr>
            <a:r>
              <a:rPr lang="en-IN" sz="2000" dirty="0">
                <a:solidFill>
                  <a:schemeClr val="bg1"/>
                </a:solidFill>
              </a:rPr>
              <a:t>Globally - @computer level, all projects can reuse, option used to install CLI. </a:t>
            </a:r>
          </a:p>
          <a:p>
            <a:r>
              <a:rPr lang="en-IN" sz="2000" b="1" dirty="0" err="1">
                <a:solidFill>
                  <a:schemeClr val="bg1"/>
                </a:solidFill>
              </a:rPr>
              <a:t>npm</a:t>
            </a:r>
            <a:r>
              <a:rPr lang="en-IN" sz="2000" b="1" dirty="0">
                <a:solidFill>
                  <a:schemeClr val="bg1"/>
                </a:solidFill>
              </a:rPr>
              <a:t> install -g module</a:t>
            </a:r>
            <a:endParaRPr lang="en-IN" sz="2000" dirty="0">
              <a:solidFill>
                <a:schemeClr val="bg1"/>
              </a:solidFill>
            </a:endParaRPr>
          </a:p>
          <a:p>
            <a:pPr marL="457200" indent="-457200">
              <a:buAutoNum type="arabicPeriod"/>
            </a:pPr>
            <a:r>
              <a:rPr lang="en-IN" sz="2000" dirty="0">
                <a:solidFill>
                  <a:schemeClr val="bg1"/>
                </a:solidFill>
              </a:rPr>
              <a:t>With in the project  - @localproject level, only single project can use</a:t>
            </a:r>
          </a:p>
          <a:p>
            <a:r>
              <a:rPr lang="en-IN" sz="2000" b="1" dirty="0" err="1">
                <a:solidFill>
                  <a:schemeClr val="bg1"/>
                </a:solidFill>
              </a:rPr>
              <a:t>npm</a:t>
            </a:r>
            <a:r>
              <a:rPr lang="en-IN" sz="2000" b="1" dirty="0">
                <a:solidFill>
                  <a:schemeClr val="bg1"/>
                </a:solidFill>
              </a:rPr>
              <a:t> install module</a:t>
            </a:r>
          </a:p>
          <a:p>
            <a:endParaRPr lang="en-IN" sz="2000" b="1" dirty="0">
              <a:solidFill>
                <a:schemeClr val="bg1"/>
              </a:solidFill>
            </a:endParaRPr>
          </a:p>
          <a:p>
            <a:r>
              <a:rPr lang="en-IN" sz="2000" dirty="0">
                <a:solidFill>
                  <a:schemeClr val="bg1"/>
                </a:solidFill>
              </a:rPr>
              <a:t>When we build java project, we saw a pom.xml which contains dependencies. We have the </a:t>
            </a:r>
            <a:r>
              <a:rPr lang="en-IN" sz="2000" b="1" dirty="0" err="1">
                <a:solidFill>
                  <a:schemeClr val="bg1"/>
                </a:solidFill>
              </a:rPr>
              <a:t>package.json</a:t>
            </a:r>
            <a:r>
              <a:rPr lang="en-IN" sz="2000" b="1" dirty="0">
                <a:solidFill>
                  <a:schemeClr val="bg1"/>
                </a:solidFill>
              </a:rPr>
              <a:t> </a:t>
            </a:r>
            <a:r>
              <a:rPr lang="en-IN" sz="2000" dirty="0">
                <a:solidFill>
                  <a:schemeClr val="bg1"/>
                </a:solidFill>
              </a:rPr>
              <a:t>file in node project which contains details about our entire project and its dependencies. To create this we use </a:t>
            </a:r>
            <a:r>
              <a:rPr lang="en-IN" sz="2000" b="1" dirty="0" err="1">
                <a:solidFill>
                  <a:schemeClr val="bg1"/>
                </a:solidFill>
              </a:rPr>
              <a:t>npm</a:t>
            </a:r>
            <a:r>
              <a:rPr lang="en-IN" sz="2000" b="1" dirty="0">
                <a:solidFill>
                  <a:schemeClr val="bg1"/>
                </a:solidFill>
              </a:rPr>
              <a:t> </a:t>
            </a:r>
            <a:r>
              <a:rPr lang="en-IN" sz="2000" b="1" dirty="0" err="1">
                <a:solidFill>
                  <a:schemeClr val="bg1"/>
                </a:solidFill>
              </a:rPr>
              <a:t>init</a:t>
            </a:r>
            <a:r>
              <a:rPr lang="en-IN" sz="2000" b="1" dirty="0">
                <a:solidFill>
                  <a:schemeClr val="bg1"/>
                </a:solidFill>
              </a:rPr>
              <a:t> </a:t>
            </a:r>
            <a:r>
              <a:rPr lang="en-IN" sz="2000" dirty="0">
                <a:solidFill>
                  <a:schemeClr val="bg1"/>
                </a:solidFill>
              </a:rPr>
              <a:t>command.</a:t>
            </a:r>
          </a:p>
        </p:txBody>
      </p:sp>
    </p:spTree>
    <p:extLst>
      <p:ext uri="{BB962C8B-B14F-4D97-AF65-F5344CB8AC3E}">
        <p14:creationId xmlns:p14="http://schemas.microsoft.com/office/powerpoint/2010/main" val="350271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1000"/>
                                        <p:tgtEl>
                                          <p:spTgt spid="3">
                                            <p:txEl>
                                              <p:pRg st="9" end="9"/>
                                            </p:txEl>
                                          </p:spTgt>
                                        </p:tgtEl>
                                      </p:cBhvr>
                                    </p:animEffect>
                                    <p:anim calcmode="lin" valueType="num">
                                      <p:cBhvr>
                                        <p:cTn id="4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1000"/>
                                        <p:tgtEl>
                                          <p:spTgt spid="3">
                                            <p:txEl>
                                              <p:pRg st="10" end="10"/>
                                            </p:txEl>
                                          </p:spTgt>
                                        </p:tgtEl>
                                      </p:cBhvr>
                                    </p:animEffect>
                                    <p:anim calcmode="lin" valueType="num">
                                      <p:cBhvr>
                                        <p:cTn id="4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1000"/>
                                        <p:tgtEl>
                                          <p:spTgt spid="3">
                                            <p:txEl>
                                              <p:pRg st="11" end="11"/>
                                            </p:txEl>
                                          </p:spTgt>
                                        </p:tgtEl>
                                      </p:cBhvr>
                                    </p:animEffect>
                                    <p:anim calcmode="lin" valueType="num">
                                      <p:cBhvr>
                                        <p:cTn id="5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1000"/>
                                        <p:tgtEl>
                                          <p:spTgt spid="3">
                                            <p:txEl>
                                              <p:pRg st="13" end="13"/>
                                            </p:txEl>
                                          </p:spTgt>
                                        </p:tgtEl>
                                      </p:cBhvr>
                                    </p:animEffect>
                                    <p:anim calcmode="lin" valueType="num">
                                      <p:cBhvr>
                                        <p:cTn id="58"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45FE-E470-0E03-4F29-7271AACA672B}"/>
              </a:ext>
            </a:extLst>
          </p:cNvPr>
          <p:cNvSpPr>
            <a:spLocks noGrp="1"/>
          </p:cNvSpPr>
          <p:nvPr>
            <p:ph type="title"/>
          </p:nvPr>
        </p:nvSpPr>
        <p:spPr/>
        <p:txBody>
          <a:bodyPr/>
          <a:lstStyle/>
          <a:p>
            <a:r>
              <a:rPr lang="en-US" dirty="0"/>
              <a:t>Hands on: Node JS</a:t>
            </a:r>
          </a:p>
        </p:txBody>
      </p:sp>
      <p:sp>
        <p:nvSpPr>
          <p:cNvPr id="3" name="TextBox 2">
            <a:extLst>
              <a:ext uri="{FF2B5EF4-FFF2-40B4-BE49-F238E27FC236}">
                <a16:creationId xmlns:a16="http://schemas.microsoft.com/office/drawing/2014/main" id="{15CEA730-A4E9-FF73-F878-8FE032C7DC28}"/>
              </a:ext>
            </a:extLst>
          </p:cNvPr>
          <p:cNvSpPr txBox="1"/>
          <p:nvPr/>
        </p:nvSpPr>
        <p:spPr>
          <a:xfrm>
            <a:off x="189756" y="1052736"/>
            <a:ext cx="11593288" cy="2677656"/>
          </a:xfrm>
          <a:prstGeom prst="rect">
            <a:avLst/>
          </a:prstGeom>
          <a:noFill/>
        </p:spPr>
        <p:txBody>
          <a:bodyPr wrap="square" rtlCol="0">
            <a:spAutoFit/>
          </a:bodyPr>
          <a:lstStyle/>
          <a:p>
            <a:r>
              <a:rPr lang="en-US" b="1" dirty="0">
                <a:solidFill>
                  <a:schemeClr val="bg1"/>
                </a:solidFill>
              </a:rPr>
              <a:t>Solution:</a:t>
            </a:r>
          </a:p>
          <a:p>
            <a:r>
              <a:rPr lang="en-US" dirty="0">
                <a:hlinkClick r:id="rId2"/>
              </a:rPr>
              <a:t>https://github.com/soyuztechnologies/BTP_Architect_Training/blob/master/Day%203/02basicnode.zip</a:t>
            </a:r>
            <a:endParaRPr lang="en-US" dirty="0"/>
          </a:p>
          <a:p>
            <a:endParaRPr lang="en-US" dirty="0"/>
          </a:p>
          <a:p>
            <a:r>
              <a:rPr lang="en-US" b="1" dirty="0">
                <a:solidFill>
                  <a:schemeClr val="bg1"/>
                </a:solidFill>
              </a:rPr>
              <a:t>Node Microservice Solution:</a:t>
            </a:r>
          </a:p>
          <a:p>
            <a:r>
              <a:rPr lang="en-US" dirty="0">
                <a:hlinkClick r:id="rId3"/>
              </a:rPr>
              <a:t>https://github.com/soyuztechnologies/BTP_Architect_Training/blob/master/Day%203/03Nodemicroservice.zip</a:t>
            </a:r>
            <a:r>
              <a:rPr lang="en-US" dirty="0"/>
              <a:t> </a:t>
            </a:r>
          </a:p>
        </p:txBody>
      </p:sp>
      <p:pic>
        <p:nvPicPr>
          <p:cNvPr id="2052" name="Picture 4" descr="Node.js - Wikipedia">
            <a:extLst>
              <a:ext uri="{FF2B5EF4-FFF2-40B4-BE49-F238E27FC236}">
                <a16:creationId xmlns:a16="http://schemas.microsoft.com/office/drawing/2014/main" id="{70CE5CA1-BBAA-EDD7-6748-2F2AFDF9240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868" y="3998203"/>
            <a:ext cx="3840310" cy="23488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icroservices in Java? Never.. There has been an ever growing number… | by  Elliot Forbes | codeburst">
            <a:extLst>
              <a:ext uri="{FF2B5EF4-FFF2-40B4-BE49-F238E27FC236}">
                <a16:creationId xmlns:a16="http://schemas.microsoft.com/office/drawing/2014/main" id="{D4A1178E-F45B-050D-39A4-B6A645AFCB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2564" y="3510257"/>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044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Variables in JS</a:t>
            </a:r>
          </a:p>
        </p:txBody>
      </p:sp>
    </p:spTree>
    <p:extLst>
      <p:ext uri="{BB962C8B-B14F-4D97-AF65-F5344CB8AC3E}">
        <p14:creationId xmlns:p14="http://schemas.microsoft.com/office/powerpoint/2010/main" val="359971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Asynchronous Non Blocking IO</a:t>
            </a:r>
          </a:p>
        </p:txBody>
      </p:sp>
      <p:sp>
        <p:nvSpPr>
          <p:cNvPr id="3" name="Smiley Face 2">
            <a:extLst>
              <a:ext uri="{FF2B5EF4-FFF2-40B4-BE49-F238E27FC236}">
                <a16:creationId xmlns:a16="http://schemas.microsoft.com/office/drawing/2014/main" id="{68909CCB-D595-F250-FFCB-73343D3CE699}"/>
              </a:ext>
            </a:extLst>
          </p:cNvPr>
          <p:cNvSpPr/>
          <p:nvPr/>
        </p:nvSpPr>
        <p:spPr>
          <a:xfrm>
            <a:off x="405780" y="784925"/>
            <a:ext cx="623346" cy="555843"/>
          </a:xfrm>
          <a:prstGeom prst="smileyFace">
            <a:avLst/>
          </a:prstGeom>
          <a:ln>
            <a:solidFill>
              <a:schemeClr val="accent1">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C8E6AF6E-8EEC-19FE-9F6E-3E5A360A77F3}"/>
              </a:ext>
            </a:extLst>
          </p:cNvPr>
          <p:cNvCxnSpPr>
            <a:cxnSpLocks/>
          </p:cNvCxnSpPr>
          <p:nvPr/>
        </p:nvCxnSpPr>
        <p:spPr>
          <a:xfrm>
            <a:off x="693812" y="1340768"/>
            <a:ext cx="0" cy="5328592"/>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A73876A9-6908-F014-32E8-950485E36DCB}"/>
              </a:ext>
            </a:extLst>
          </p:cNvPr>
          <p:cNvSpPr/>
          <p:nvPr/>
        </p:nvSpPr>
        <p:spPr>
          <a:xfrm>
            <a:off x="1753782" y="888499"/>
            <a:ext cx="1872207" cy="555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Application</a:t>
            </a:r>
          </a:p>
        </p:txBody>
      </p:sp>
      <p:sp>
        <p:nvSpPr>
          <p:cNvPr id="11" name="Rectangle 10">
            <a:extLst>
              <a:ext uri="{FF2B5EF4-FFF2-40B4-BE49-F238E27FC236}">
                <a16:creationId xmlns:a16="http://schemas.microsoft.com/office/drawing/2014/main" id="{3EAF7125-C750-C31D-1BF7-3AD95555CB11}"/>
              </a:ext>
            </a:extLst>
          </p:cNvPr>
          <p:cNvSpPr/>
          <p:nvPr/>
        </p:nvSpPr>
        <p:spPr>
          <a:xfrm>
            <a:off x="5302324" y="892750"/>
            <a:ext cx="1872207" cy="555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Server</a:t>
            </a:r>
          </a:p>
        </p:txBody>
      </p:sp>
      <p:cxnSp>
        <p:nvCxnSpPr>
          <p:cNvPr id="4" name="Straight Connector 3">
            <a:extLst>
              <a:ext uri="{FF2B5EF4-FFF2-40B4-BE49-F238E27FC236}">
                <a16:creationId xmlns:a16="http://schemas.microsoft.com/office/drawing/2014/main" id="{1A008E8E-D386-FA5B-B09A-8646E4E17034}"/>
              </a:ext>
            </a:extLst>
          </p:cNvPr>
          <p:cNvCxnSpPr>
            <a:cxnSpLocks/>
          </p:cNvCxnSpPr>
          <p:nvPr/>
        </p:nvCxnSpPr>
        <p:spPr>
          <a:xfrm>
            <a:off x="2710036" y="1444342"/>
            <a:ext cx="0" cy="5328592"/>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97763F75-A921-F417-7914-0091A0036819}"/>
              </a:ext>
            </a:extLst>
          </p:cNvPr>
          <p:cNvCxnSpPr>
            <a:cxnSpLocks/>
          </p:cNvCxnSpPr>
          <p:nvPr/>
        </p:nvCxnSpPr>
        <p:spPr>
          <a:xfrm>
            <a:off x="6238428" y="1340768"/>
            <a:ext cx="0" cy="5328592"/>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57671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Functions in JS</a:t>
            </a:r>
          </a:p>
        </p:txBody>
      </p:sp>
      <p:sp>
        <p:nvSpPr>
          <p:cNvPr id="3" name="TextBox 2">
            <a:extLst>
              <a:ext uri="{FF2B5EF4-FFF2-40B4-BE49-F238E27FC236}">
                <a16:creationId xmlns:a16="http://schemas.microsoft.com/office/drawing/2014/main" id="{2111179D-922B-7E43-FC30-4F9FD5B4683D}"/>
              </a:ext>
            </a:extLst>
          </p:cNvPr>
          <p:cNvSpPr txBox="1"/>
          <p:nvPr/>
        </p:nvSpPr>
        <p:spPr>
          <a:xfrm>
            <a:off x="333772" y="980728"/>
            <a:ext cx="11521280" cy="1569660"/>
          </a:xfrm>
          <a:prstGeom prst="rect">
            <a:avLst/>
          </a:prstGeom>
          <a:noFill/>
        </p:spPr>
        <p:txBody>
          <a:bodyPr wrap="square" rtlCol="0">
            <a:spAutoFit/>
          </a:bodyPr>
          <a:lstStyle/>
          <a:p>
            <a:pPr marL="457200" indent="-457200">
              <a:buAutoNum type="arabicPeriod"/>
            </a:pPr>
            <a:r>
              <a:rPr lang="en-IN" dirty="0">
                <a:solidFill>
                  <a:schemeClr val="bg1"/>
                </a:solidFill>
              </a:rPr>
              <a:t>Named Function</a:t>
            </a:r>
          </a:p>
          <a:p>
            <a:pPr marL="1066693" lvl="1" indent="-457200">
              <a:buAutoNum type="arabicPeriod"/>
            </a:pPr>
            <a:r>
              <a:rPr lang="en-IN" dirty="0">
                <a:solidFill>
                  <a:schemeClr val="bg1"/>
                </a:solidFill>
              </a:rPr>
              <a:t>Simple name</a:t>
            </a:r>
          </a:p>
          <a:p>
            <a:pPr marL="1066693" lvl="1" indent="-457200">
              <a:buAutoNum type="arabicPeriod"/>
            </a:pPr>
            <a:r>
              <a:rPr lang="en-IN" dirty="0">
                <a:solidFill>
                  <a:schemeClr val="bg1"/>
                </a:solidFill>
              </a:rPr>
              <a:t>Arrow function</a:t>
            </a:r>
          </a:p>
          <a:p>
            <a:pPr marL="457200" indent="-457200">
              <a:buAutoNum type="arabicPeriod"/>
            </a:pPr>
            <a:r>
              <a:rPr lang="en-IN" dirty="0">
                <a:solidFill>
                  <a:schemeClr val="bg1"/>
                </a:solidFill>
              </a:rPr>
              <a:t>Anonymous function</a:t>
            </a:r>
          </a:p>
        </p:txBody>
      </p:sp>
    </p:spTree>
    <p:extLst>
      <p:ext uri="{BB962C8B-B14F-4D97-AF65-F5344CB8AC3E}">
        <p14:creationId xmlns:p14="http://schemas.microsoft.com/office/powerpoint/2010/main" val="376049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Asynchronous Non Blocking IO</a:t>
            </a:r>
          </a:p>
        </p:txBody>
      </p:sp>
      <p:sp>
        <p:nvSpPr>
          <p:cNvPr id="3" name="Smiley Face 2">
            <a:extLst>
              <a:ext uri="{FF2B5EF4-FFF2-40B4-BE49-F238E27FC236}">
                <a16:creationId xmlns:a16="http://schemas.microsoft.com/office/drawing/2014/main" id="{68909CCB-D595-F250-FFCB-73343D3CE699}"/>
              </a:ext>
            </a:extLst>
          </p:cNvPr>
          <p:cNvSpPr/>
          <p:nvPr/>
        </p:nvSpPr>
        <p:spPr>
          <a:xfrm>
            <a:off x="405780" y="784925"/>
            <a:ext cx="623346" cy="555843"/>
          </a:xfrm>
          <a:prstGeom prst="smileyFace">
            <a:avLst/>
          </a:prstGeom>
          <a:ln>
            <a:solidFill>
              <a:schemeClr val="accent1">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C8E6AF6E-8EEC-19FE-9F6E-3E5A360A77F3}"/>
              </a:ext>
            </a:extLst>
          </p:cNvPr>
          <p:cNvCxnSpPr>
            <a:cxnSpLocks/>
          </p:cNvCxnSpPr>
          <p:nvPr/>
        </p:nvCxnSpPr>
        <p:spPr>
          <a:xfrm>
            <a:off x="693812" y="1340768"/>
            <a:ext cx="0" cy="5328592"/>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
        <p:nvSpPr>
          <p:cNvPr id="9" name="Rectangle 8">
            <a:extLst>
              <a:ext uri="{FF2B5EF4-FFF2-40B4-BE49-F238E27FC236}">
                <a16:creationId xmlns:a16="http://schemas.microsoft.com/office/drawing/2014/main" id="{A73876A9-6908-F014-32E8-950485E36DCB}"/>
              </a:ext>
            </a:extLst>
          </p:cNvPr>
          <p:cNvSpPr/>
          <p:nvPr/>
        </p:nvSpPr>
        <p:spPr>
          <a:xfrm>
            <a:off x="1753782" y="888499"/>
            <a:ext cx="1872207" cy="555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Application</a:t>
            </a:r>
          </a:p>
        </p:txBody>
      </p:sp>
      <p:sp>
        <p:nvSpPr>
          <p:cNvPr id="11" name="Rectangle 10">
            <a:extLst>
              <a:ext uri="{FF2B5EF4-FFF2-40B4-BE49-F238E27FC236}">
                <a16:creationId xmlns:a16="http://schemas.microsoft.com/office/drawing/2014/main" id="{3EAF7125-C750-C31D-1BF7-3AD95555CB11}"/>
              </a:ext>
            </a:extLst>
          </p:cNvPr>
          <p:cNvSpPr/>
          <p:nvPr/>
        </p:nvSpPr>
        <p:spPr>
          <a:xfrm>
            <a:off x="5302324" y="892750"/>
            <a:ext cx="1872207" cy="555843"/>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Server</a:t>
            </a:r>
          </a:p>
        </p:txBody>
      </p:sp>
      <p:cxnSp>
        <p:nvCxnSpPr>
          <p:cNvPr id="4" name="Straight Connector 3">
            <a:extLst>
              <a:ext uri="{FF2B5EF4-FFF2-40B4-BE49-F238E27FC236}">
                <a16:creationId xmlns:a16="http://schemas.microsoft.com/office/drawing/2014/main" id="{1A008E8E-D386-FA5B-B09A-8646E4E17034}"/>
              </a:ext>
            </a:extLst>
          </p:cNvPr>
          <p:cNvCxnSpPr>
            <a:cxnSpLocks/>
          </p:cNvCxnSpPr>
          <p:nvPr/>
        </p:nvCxnSpPr>
        <p:spPr>
          <a:xfrm>
            <a:off x="2710036" y="1444342"/>
            <a:ext cx="0" cy="5328592"/>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97763F75-A921-F417-7914-0091A0036819}"/>
              </a:ext>
            </a:extLst>
          </p:cNvPr>
          <p:cNvCxnSpPr>
            <a:cxnSpLocks/>
          </p:cNvCxnSpPr>
          <p:nvPr/>
        </p:nvCxnSpPr>
        <p:spPr>
          <a:xfrm>
            <a:off x="6238428" y="1340768"/>
            <a:ext cx="0" cy="5328592"/>
          </a:xfrm>
          <a:prstGeom prst="line">
            <a:avLst/>
          </a:prstGeom>
          <a:ln>
            <a:prstDash val="dashDot"/>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776666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B366E-EB3F-A6ED-792A-9A77BDCDC404}"/>
              </a:ext>
            </a:extLst>
          </p:cNvPr>
          <p:cNvSpPr>
            <a:spLocks noGrp="1"/>
          </p:cNvSpPr>
          <p:nvPr>
            <p:ph type="title"/>
          </p:nvPr>
        </p:nvSpPr>
        <p:spPr/>
        <p:txBody>
          <a:bodyPr/>
          <a:lstStyle/>
          <a:p>
            <a:r>
              <a:rPr lang="en-US" dirty="0"/>
              <a:t>NPM – Node Package manager</a:t>
            </a:r>
          </a:p>
        </p:txBody>
      </p:sp>
      <p:sp>
        <p:nvSpPr>
          <p:cNvPr id="3" name="TextBox 2">
            <a:extLst>
              <a:ext uri="{FF2B5EF4-FFF2-40B4-BE49-F238E27FC236}">
                <a16:creationId xmlns:a16="http://schemas.microsoft.com/office/drawing/2014/main" id="{E435ECC9-0490-02A0-6C38-35F57A1469E1}"/>
              </a:ext>
            </a:extLst>
          </p:cNvPr>
          <p:cNvSpPr txBox="1"/>
          <p:nvPr/>
        </p:nvSpPr>
        <p:spPr>
          <a:xfrm>
            <a:off x="156593" y="908720"/>
            <a:ext cx="11809312" cy="5632311"/>
          </a:xfrm>
          <a:prstGeom prst="rect">
            <a:avLst/>
          </a:prstGeom>
          <a:noFill/>
        </p:spPr>
        <p:txBody>
          <a:bodyPr wrap="square" rtlCol="0">
            <a:spAutoFit/>
          </a:bodyPr>
          <a:lstStyle/>
          <a:p>
            <a:r>
              <a:rPr lang="en-US" sz="2000" dirty="0">
                <a:solidFill>
                  <a:schemeClr val="bg1"/>
                </a:solidFill>
              </a:rPr>
              <a:t>It is a dependency manager tool which gets installed along with node </a:t>
            </a:r>
            <a:r>
              <a:rPr lang="en-US" sz="2000" dirty="0" err="1">
                <a:solidFill>
                  <a:schemeClr val="bg1"/>
                </a:solidFill>
              </a:rPr>
              <a:t>js</a:t>
            </a:r>
            <a:r>
              <a:rPr lang="en-US" sz="2000" dirty="0">
                <a:solidFill>
                  <a:schemeClr val="bg1"/>
                </a:solidFill>
              </a:rPr>
              <a:t> in our system.</a:t>
            </a:r>
            <a:r>
              <a:rPr lang="en-IN" sz="2000" dirty="0">
                <a:solidFill>
                  <a:schemeClr val="bg1"/>
                </a:solidFill>
              </a:rPr>
              <a:t> Just like for java we had maven, we have </a:t>
            </a:r>
            <a:r>
              <a:rPr lang="en-IN" sz="2000" dirty="0" err="1">
                <a:solidFill>
                  <a:schemeClr val="bg1"/>
                </a:solidFill>
              </a:rPr>
              <a:t>npm</a:t>
            </a:r>
            <a:r>
              <a:rPr lang="en-IN" sz="2000" dirty="0">
                <a:solidFill>
                  <a:schemeClr val="bg1"/>
                </a:solidFill>
              </a:rPr>
              <a:t> for node </a:t>
            </a:r>
            <a:r>
              <a:rPr lang="en-IN" sz="2000" dirty="0" err="1">
                <a:solidFill>
                  <a:schemeClr val="bg1"/>
                </a:solidFill>
              </a:rPr>
              <a:t>js</a:t>
            </a:r>
            <a:r>
              <a:rPr lang="en-IN" sz="2000" dirty="0">
                <a:solidFill>
                  <a:schemeClr val="bg1"/>
                </a:solidFill>
              </a:rPr>
              <a:t>.</a:t>
            </a:r>
          </a:p>
          <a:p>
            <a:endParaRPr lang="en-IN" sz="2000" dirty="0">
              <a:solidFill>
                <a:schemeClr val="bg1"/>
              </a:solidFill>
            </a:endParaRPr>
          </a:p>
          <a:p>
            <a:r>
              <a:rPr lang="en-IN" sz="2000" dirty="0">
                <a:solidFill>
                  <a:schemeClr val="bg1"/>
                </a:solidFill>
              </a:rPr>
              <a:t>We can find millions of reusable node modules free on internet, which helps us avoid rebuilding everything/reinvent the wheel.</a:t>
            </a:r>
          </a:p>
          <a:p>
            <a:endParaRPr lang="en-IN" sz="2000" dirty="0">
              <a:solidFill>
                <a:schemeClr val="bg1"/>
              </a:solidFill>
            </a:endParaRPr>
          </a:p>
          <a:p>
            <a:r>
              <a:rPr lang="en-IN" sz="2000" dirty="0">
                <a:solidFill>
                  <a:schemeClr val="bg1"/>
                </a:solidFill>
              </a:rPr>
              <a:t>We can see world’s largest reusable code repository on </a:t>
            </a:r>
            <a:r>
              <a:rPr lang="en-IN" sz="2000" dirty="0">
                <a:solidFill>
                  <a:schemeClr val="bg1"/>
                </a:solidFill>
                <a:hlinkClick r:id="rId2">
                  <a:extLst>
                    <a:ext uri="{A12FA001-AC4F-418D-AE19-62706E023703}">
                      <ahyp:hlinkClr xmlns:ahyp="http://schemas.microsoft.com/office/drawing/2018/hyperlinkcolor" val="tx"/>
                    </a:ext>
                  </a:extLst>
                </a:hlinkClick>
              </a:rPr>
              <a:t>https://npmjs.com</a:t>
            </a:r>
            <a:endParaRPr lang="en-IN" sz="2000" dirty="0">
              <a:solidFill>
                <a:schemeClr val="bg1"/>
              </a:solidFill>
            </a:endParaRPr>
          </a:p>
          <a:p>
            <a:endParaRPr lang="en-IN" sz="2000" dirty="0">
              <a:solidFill>
                <a:schemeClr val="bg1"/>
              </a:solidFill>
            </a:endParaRPr>
          </a:p>
          <a:p>
            <a:r>
              <a:rPr lang="en-IN" sz="2000" dirty="0">
                <a:solidFill>
                  <a:schemeClr val="bg1"/>
                </a:solidFill>
              </a:rPr>
              <a:t>If we want to install any node module</a:t>
            </a:r>
          </a:p>
          <a:p>
            <a:endParaRPr lang="en-IN" sz="2000" dirty="0">
              <a:solidFill>
                <a:schemeClr val="bg1"/>
              </a:solidFill>
            </a:endParaRPr>
          </a:p>
          <a:p>
            <a:pPr marL="457200" indent="-457200">
              <a:buAutoNum type="arabicPeriod"/>
            </a:pPr>
            <a:r>
              <a:rPr lang="en-IN" sz="2000" dirty="0">
                <a:solidFill>
                  <a:schemeClr val="bg1"/>
                </a:solidFill>
              </a:rPr>
              <a:t>Globally - @computer level, all projects can reuse, option used to install CLI. </a:t>
            </a:r>
          </a:p>
          <a:p>
            <a:r>
              <a:rPr lang="en-IN" sz="2000" b="1" dirty="0" err="1">
                <a:solidFill>
                  <a:schemeClr val="bg1"/>
                </a:solidFill>
              </a:rPr>
              <a:t>npm</a:t>
            </a:r>
            <a:r>
              <a:rPr lang="en-IN" sz="2000" b="1" dirty="0">
                <a:solidFill>
                  <a:schemeClr val="bg1"/>
                </a:solidFill>
              </a:rPr>
              <a:t> install -g module</a:t>
            </a:r>
            <a:endParaRPr lang="en-IN" sz="2000" dirty="0">
              <a:solidFill>
                <a:schemeClr val="bg1"/>
              </a:solidFill>
            </a:endParaRPr>
          </a:p>
          <a:p>
            <a:pPr marL="457200" indent="-457200">
              <a:buAutoNum type="arabicPeriod"/>
            </a:pPr>
            <a:r>
              <a:rPr lang="en-IN" sz="2000" dirty="0">
                <a:solidFill>
                  <a:schemeClr val="bg1"/>
                </a:solidFill>
              </a:rPr>
              <a:t>With in the project  - @localproject level, only single project can use</a:t>
            </a:r>
          </a:p>
          <a:p>
            <a:r>
              <a:rPr lang="en-IN" sz="2000" b="1" dirty="0" err="1">
                <a:solidFill>
                  <a:schemeClr val="bg1"/>
                </a:solidFill>
              </a:rPr>
              <a:t>npm</a:t>
            </a:r>
            <a:r>
              <a:rPr lang="en-IN" sz="2000" b="1" dirty="0">
                <a:solidFill>
                  <a:schemeClr val="bg1"/>
                </a:solidFill>
              </a:rPr>
              <a:t> install module</a:t>
            </a:r>
          </a:p>
          <a:p>
            <a:endParaRPr lang="en-IN" sz="2000" b="1" dirty="0">
              <a:solidFill>
                <a:schemeClr val="bg1"/>
              </a:solidFill>
            </a:endParaRPr>
          </a:p>
          <a:p>
            <a:r>
              <a:rPr lang="en-IN" sz="2000" dirty="0">
                <a:solidFill>
                  <a:schemeClr val="bg1"/>
                </a:solidFill>
              </a:rPr>
              <a:t>When we build java project, we saw a pom.xml which contains dependencies. We have the </a:t>
            </a:r>
            <a:r>
              <a:rPr lang="en-IN" sz="2000" b="1" dirty="0" err="1">
                <a:solidFill>
                  <a:schemeClr val="bg1"/>
                </a:solidFill>
              </a:rPr>
              <a:t>package.json</a:t>
            </a:r>
            <a:r>
              <a:rPr lang="en-IN" sz="2000" b="1" dirty="0">
                <a:solidFill>
                  <a:schemeClr val="bg1"/>
                </a:solidFill>
              </a:rPr>
              <a:t> </a:t>
            </a:r>
            <a:r>
              <a:rPr lang="en-IN" sz="2000" dirty="0">
                <a:solidFill>
                  <a:schemeClr val="bg1"/>
                </a:solidFill>
              </a:rPr>
              <a:t>file in node project which contains details about our entire project and its dependencies. To create this we use </a:t>
            </a:r>
            <a:r>
              <a:rPr lang="en-IN" sz="2000" b="1" dirty="0" err="1">
                <a:solidFill>
                  <a:schemeClr val="bg1"/>
                </a:solidFill>
              </a:rPr>
              <a:t>npm</a:t>
            </a:r>
            <a:r>
              <a:rPr lang="en-IN" sz="2000" b="1" dirty="0">
                <a:solidFill>
                  <a:schemeClr val="bg1"/>
                </a:solidFill>
              </a:rPr>
              <a:t> </a:t>
            </a:r>
            <a:r>
              <a:rPr lang="en-IN" sz="2000" b="1" dirty="0" err="1">
                <a:solidFill>
                  <a:schemeClr val="bg1"/>
                </a:solidFill>
              </a:rPr>
              <a:t>init</a:t>
            </a:r>
            <a:r>
              <a:rPr lang="en-IN" sz="2000" b="1" dirty="0">
                <a:solidFill>
                  <a:schemeClr val="bg1"/>
                </a:solidFill>
              </a:rPr>
              <a:t> </a:t>
            </a:r>
            <a:r>
              <a:rPr lang="en-IN" sz="2000" dirty="0">
                <a:solidFill>
                  <a:schemeClr val="bg1"/>
                </a:solidFill>
              </a:rPr>
              <a:t>command.</a:t>
            </a:r>
          </a:p>
        </p:txBody>
      </p:sp>
    </p:spTree>
    <p:extLst>
      <p:ext uri="{BB962C8B-B14F-4D97-AF65-F5344CB8AC3E}">
        <p14:creationId xmlns:p14="http://schemas.microsoft.com/office/powerpoint/2010/main" val="178252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1000"/>
                                        <p:tgtEl>
                                          <p:spTgt spid="3">
                                            <p:txEl>
                                              <p:pRg st="9" end="9"/>
                                            </p:txEl>
                                          </p:spTgt>
                                        </p:tgtEl>
                                      </p:cBhvr>
                                    </p:animEffect>
                                    <p:anim calcmode="lin" valueType="num">
                                      <p:cBhvr>
                                        <p:cTn id="4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9" end="9"/>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1000"/>
                                        <p:tgtEl>
                                          <p:spTgt spid="3">
                                            <p:txEl>
                                              <p:pRg st="10" end="10"/>
                                            </p:txEl>
                                          </p:spTgt>
                                        </p:tgtEl>
                                      </p:cBhvr>
                                    </p:animEffect>
                                    <p:anim calcmode="lin" valueType="num">
                                      <p:cBhvr>
                                        <p:cTn id="4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1000"/>
                                        <p:tgtEl>
                                          <p:spTgt spid="3">
                                            <p:txEl>
                                              <p:pRg st="11" end="11"/>
                                            </p:txEl>
                                          </p:spTgt>
                                        </p:tgtEl>
                                      </p:cBhvr>
                                    </p:animEffect>
                                    <p:anim calcmode="lin" valueType="num">
                                      <p:cBhvr>
                                        <p:cTn id="5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13" end="13"/>
                                            </p:txEl>
                                          </p:spTgt>
                                        </p:tgtEl>
                                        <p:attrNameLst>
                                          <p:attrName>style.visibility</p:attrName>
                                        </p:attrNameLst>
                                      </p:cBhvr>
                                      <p:to>
                                        <p:strVal val="visible"/>
                                      </p:to>
                                    </p:set>
                                    <p:animEffect transition="in" filter="fade">
                                      <p:cBhvr>
                                        <p:cTn id="57" dur="1000"/>
                                        <p:tgtEl>
                                          <p:spTgt spid="3">
                                            <p:txEl>
                                              <p:pRg st="13" end="13"/>
                                            </p:txEl>
                                          </p:spTgt>
                                        </p:tgtEl>
                                      </p:cBhvr>
                                    </p:animEffect>
                                    <p:anim calcmode="lin" valueType="num">
                                      <p:cBhvr>
                                        <p:cTn id="58"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45FE-E470-0E03-4F29-7271AACA672B}"/>
              </a:ext>
            </a:extLst>
          </p:cNvPr>
          <p:cNvSpPr>
            <a:spLocks noGrp="1"/>
          </p:cNvSpPr>
          <p:nvPr>
            <p:ph type="title"/>
          </p:nvPr>
        </p:nvSpPr>
        <p:spPr/>
        <p:txBody>
          <a:bodyPr/>
          <a:lstStyle/>
          <a:p>
            <a:r>
              <a:rPr lang="en-US" dirty="0"/>
              <a:t>Hands on: Node JS</a:t>
            </a:r>
          </a:p>
        </p:txBody>
      </p:sp>
      <p:sp>
        <p:nvSpPr>
          <p:cNvPr id="3" name="TextBox 2">
            <a:extLst>
              <a:ext uri="{FF2B5EF4-FFF2-40B4-BE49-F238E27FC236}">
                <a16:creationId xmlns:a16="http://schemas.microsoft.com/office/drawing/2014/main" id="{15CEA730-A4E9-FF73-F878-8FE032C7DC28}"/>
              </a:ext>
            </a:extLst>
          </p:cNvPr>
          <p:cNvSpPr txBox="1"/>
          <p:nvPr/>
        </p:nvSpPr>
        <p:spPr>
          <a:xfrm>
            <a:off x="189756" y="1052736"/>
            <a:ext cx="11593288" cy="2677656"/>
          </a:xfrm>
          <a:prstGeom prst="rect">
            <a:avLst/>
          </a:prstGeom>
          <a:noFill/>
        </p:spPr>
        <p:txBody>
          <a:bodyPr wrap="square" rtlCol="0">
            <a:spAutoFit/>
          </a:bodyPr>
          <a:lstStyle/>
          <a:p>
            <a:r>
              <a:rPr lang="en-US" b="1" dirty="0">
                <a:solidFill>
                  <a:schemeClr val="bg1"/>
                </a:solidFill>
              </a:rPr>
              <a:t>Solution:</a:t>
            </a:r>
          </a:p>
          <a:p>
            <a:r>
              <a:rPr lang="en-US" dirty="0">
                <a:hlinkClick r:id="rId2"/>
              </a:rPr>
              <a:t>https://github.com/soyuztechnologies/BTP_Architect_Training/blob/master/Day%203/02basicnode.zip</a:t>
            </a:r>
            <a:endParaRPr lang="en-US" dirty="0"/>
          </a:p>
          <a:p>
            <a:endParaRPr lang="en-US" dirty="0"/>
          </a:p>
          <a:p>
            <a:r>
              <a:rPr lang="en-US" b="1" dirty="0">
                <a:solidFill>
                  <a:schemeClr val="bg1"/>
                </a:solidFill>
              </a:rPr>
              <a:t>Node Microservice Solution:</a:t>
            </a:r>
          </a:p>
          <a:p>
            <a:r>
              <a:rPr lang="en-US" dirty="0">
                <a:hlinkClick r:id="rId3"/>
              </a:rPr>
              <a:t>https://github.com/soyuztechnologies/BTP_Architect_Training/blob/master/Day%203/03Nodemicroservice.zip</a:t>
            </a:r>
            <a:r>
              <a:rPr lang="en-US" dirty="0"/>
              <a:t> </a:t>
            </a:r>
          </a:p>
        </p:txBody>
      </p:sp>
      <p:pic>
        <p:nvPicPr>
          <p:cNvPr id="2052" name="Picture 4" descr="Node.js - Wikipedia">
            <a:extLst>
              <a:ext uri="{FF2B5EF4-FFF2-40B4-BE49-F238E27FC236}">
                <a16:creationId xmlns:a16="http://schemas.microsoft.com/office/drawing/2014/main" id="{70CE5CA1-BBAA-EDD7-6748-2F2AFDF9240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97868" y="3998203"/>
            <a:ext cx="3840310" cy="234888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Microservices in Java? Never.. There has been an ever growing number… | by  Elliot Forbes | codeburst">
            <a:extLst>
              <a:ext uri="{FF2B5EF4-FFF2-40B4-BE49-F238E27FC236}">
                <a16:creationId xmlns:a16="http://schemas.microsoft.com/office/drawing/2014/main" id="{D4A1178E-F45B-050D-39A4-B6A645AFCB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2564" y="3510257"/>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2244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2</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3257403" y="1320729"/>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3257403" y="307645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3257403" y="4832174"/>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3922089" y="1573742"/>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Working with Microservices</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3922089" y="3329461"/>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5"/>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Scaling</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3922089" y="5085184"/>
            <a:ext cx="4344645" cy="922336"/>
            <a:chOff x="1395616" y="871285"/>
            <a:chExt cx="4206175"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243563"/>
              <a:ext cx="2617371" cy="319585"/>
            </a:xfrm>
            <a:prstGeom prst="rect">
              <a:avLst/>
            </a:prstGeom>
            <a:noFill/>
          </p:spPr>
          <p:txBody>
            <a:bodyPr wrap="square" lIns="0" tIns="0" rIns="0" bIns="0" rtlCol="0" anchor="ctr">
              <a:spAutoFit/>
            </a:bodyPr>
            <a:lstStyle/>
            <a:p>
              <a:r>
                <a:rPr lang="en-US" sz="1800" kern="0">
                  <a:solidFill>
                    <a:schemeClr val="bg1"/>
                  </a:solidFill>
                  <a:latin typeface="Segoe UI" panose="020B0502040204020203" pitchFamily="34" charset="0"/>
                  <a:ea typeface="Calibri Light" charset="0"/>
                  <a:cs typeface="Segoe UI" panose="020B0502040204020203" pitchFamily="34" charset="0"/>
                </a:rPr>
                <a:t>Basics of Node JS</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a:t>
            </a:r>
            <a:r>
              <a:rPr lang="en-US">
                <a:solidFill>
                  <a:schemeClr val="bg1"/>
                </a:solidFill>
                <a:latin typeface="Cooper Black" panose="0208090404030B020404" pitchFamily="18" charset="0"/>
              </a:rPr>
              <a:t>Day 3</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Under the hood</a:t>
            </a:r>
          </a:p>
        </p:txBody>
      </p:sp>
      <p:pic>
        <p:nvPicPr>
          <p:cNvPr id="3" name="Picture 2">
            <a:extLst>
              <a:ext uri="{FF2B5EF4-FFF2-40B4-BE49-F238E27FC236}">
                <a16:creationId xmlns:a16="http://schemas.microsoft.com/office/drawing/2014/main" id="{684A4760-C74E-7126-049D-F0F0F5F0E17D}"/>
              </a:ext>
            </a:extLst>
          </p:cNvPr>
          <p:cNvPicPr>
            <a:picLocks noChangeAspect="1"/>
          </p:cNvPicPr>
          <p:nvPr/>
        </p:nvPicPr>
        <p:blipFill>
          <a:blip r:embed="rId2"/>
          <a:stretch>
            <a:fillRect/>
          </a:stretch>
        </p:blipFill>
        <p:spPr>
          <a:xfrm>
            <a:off x="693812" y="1196752"/>
            <a:ext cx="10230393" cy="5005294"/>
          </a:xfrm>
          <a:prstGeom prst="rect">
            <a:avLst/>
          </a:prstGeom>
        </p:spPr>
      </p:pic>
    </p:spTree>
    <p:extLst>
      <p:ext uri="{BB962C8B-B14F-4D97-AF65-F5344CB8AC3E}">
        <p14:creationId xmlns:p14="http://schemas.microsoft.com/office/powerpoint/2010/main" val="728551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Micro Service Architecture</a:t>
            </a:r>
          </a:p>
        </p:txBody>
      </p:sp>
      <p:sp>
        <p:nvSpPr>
          <p:cNvPr id="3" name="TextBox 2">
            <a:extLst>
              <a:ext uri="{FF2B5EF4-FFF2-40B4-BE49-F238E27FC236}">
                <a16:creationId xmlns:a16="http://schemas.microsoft.com/office/drawing/2014/main" id="{6B46F0C4-CAEF-2FAE-6F66-A0938CABF11C}"/>
              </a:ext>
            </a:extLst>
          </p:cNvPr>
          <p:cNvSpPr txBox="1"/>
          <p:nvPr/>
        </p:nvSpPr>
        <p:spPr>
          <a:xfrm>
            <a:off x="189756" y="1148458"/>
            <a:ext cx="7280328" cy="3200876"/>
          </a:xfrm>
          <a:prstGeom prst="rect">
            <a:avLst/>
          </a:prstGeom>
          <a:noFill/>
        </p:spPr>
        <p:txBody>
          <a:bodyPr wrap="square" rtlCol="0">
            <a:spAutoFit/>
          </a:bodyPr>
          <a:lstStyle/>
          <a:p>
            <a:pPr defTabSz="914400">
              <a:spcBef>
                <a:spcPts val="300"/>
              </a:spcBef>
              <a:spcAft>
                <a:spcPts val="300"/>
              </a:spcAft>
            </a:pPr>
            <a:r>
              <a:rPr lang="en-US" sz="1800" dirty="0">
                <a:solidFill>
                  <a:schemeClr val="bg1"/>
                </a:solidFill>
                <a:latin typeface="Arial" panose="020B0604020202020204" pitchFamily="34" charset="0"/>
              </a:rPr>
              <a:t>Characteristics of the traditional model</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SAP systems are one large logical system with a single (SQL) DB</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Transactional consistency for all data is guaranteed</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Big, infrequent releases with high risk</a:t>
            </a:r>
          </a:p>
          <a:p>
            <a:pPr defTabSz="914400">
              <a:spcBef>
                <a:spcPts val="300"/>
              </a:spcBef>
              <a:spcAft>
                <a:spcPts val="300"/>
              </a:spcAft>
            </a:pPr>
            <a:r>
              <a:rPr lang="en-US" sz="1800" dirty="0">
                <a:solidFill>
                  <a:schemeClr val="bg1"/>
                </a:solidFill>
                <a:latin typeface="Arial" panose="020B0604020202020204" pitchFamily="34" charset="0"/>
              </a:rPr>
              <a:t>Hard to apply cloud requirements</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Monolith must be built, tested, deployed, and scaled as a whole</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Vertical scaling* is limited, cost is non-linear</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Systems often poorly utilized (dev-test, non-peak-times)</a:t>
            </a:r>
          </a:p>
          <a:p>
            <a:pPr marL="285750" indent="-285750" defTabSz="914400">
              <a:spcBef>
                <a:spcPts val="300"/>
              </a:spcBef>
              <a:spcAft>
                <a:spcPts val="300"/>
              </a:spcAft>
              <a:buFont typeface="Arial" panose="020B0604020202020204" pitchFamily="34" charset="0"/>
              <a:buChar char="•"/>
            </a:pPr>
            <a:r>
              <a:rPr lang="en-US" sz="1800" dirty="0">
                <a:solidFill>
                  <a:schemeClr val="bg1"/>
                </a:solidFill>
                <a:latin typeface="Arial" panose="020B0604020202020204" pitchFamily="34" charset="0"/>
              </a:rPr>
              <a:t>High availability setup requires almost double the infrastructure</a:t>
            </a:r>
            <a:endParaRPr lang="en-US" dirty="0">
              <a:solidFill>
                <a:schemeClr val="bg1"/>
              </a:solidFill>
              <a:latin typeface="Arial"/>
            </a:endParaRPr>
          </a:p>
        </p:txBody>
      </p:sp>
      <p:pic>
        <p:nvPicPr>
          <p:cNvPr id="4" name="Picture 3">
            <a:extLst>
              <a:ext uri="{FF2B5EF4-FFF2-40B4-BE49-F238E27FC236}">
                <a16:creationId xmlns:a16="http://schemas.microsoft.com/office/drawing/2014/main" id="{41C72253-0E4B-D1B3-5E5D-58873937ED3D}"/>
              </a:ext>
            </a:extLst>
          </p:cNvPr>
          <p:cNvPicPr>
            <a:picLocks noChangeAspect="1"/>
          </p:cNvPicPr>
          <p:nvPr/>
        </p:nvPicPr>
        <p:blipFill>
          <a:blip r:embed="rId2"/>
          <a:stretch>
            <a:fillRect/>
          </a:stretch>
        </p:blipFill>
        <p:spPr>
          <a:xfrm>
            <a:off x="8865308" y="1453313"/>
            <a:ext cx="2293819" cy="2758679"/>
          </a:xfrm>
          <a:prstGeom prst="rect">
            <a:avLst/>
          </a:prstGeom>
        </p:spPr>
      </p:pic>
      <p:sp>
        <p:nvSpPr>
          <p:cNvPr id="5" name="TextBox 4">
            <a:extLst>
              <a:ext uri="{FF2B5EF4-FFF2-40B4-BE49-F238E27FC236}">
                <a16:creationId xmlns:a16="http://schemas.microsoft.com/office/drawing/2014/main" id="{31E330A4-D61C-27E3-CBEC-3967F0681B93}"/>
              </a:ext>
            </a:extLst>
          </p:cNvPr>
          <p:cNvSpPr txBox="1"/>
          <p:nvPr/>
        </p:nvSpPr>
        <p:spPr>
          <a:xfrm>
            <a:off x="0" y="4712868"/>
            <a:ext cx="12192000" cy="1200329"/>
          </a:xfrm>
          <a:prstGeom prst="rect">
            <a:avLst/>
          </a:prstGeom>
          <a:solidFill>
            <a:srgbClr val="5B9BD5"/>
          </a:solid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rgbClr val="FFFFFF"/>
                </a:solidFill>
                <a:effectLst/>
                <a:uLnTx/>
                <a:uFillTx/>
                <a:latin typeface="Arial-ItalicMT"/>
              </a:rPr>
              <a:t>“Microservice architecture is an approach to </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developing a single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application </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as a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suite of small services</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 each running in its own process and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communicating with lightweight mechanisms</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 often an HTTP REST API. These services are built around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business capabilities </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and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independently deployable </a:t>
            </a:r>
            <a:r>
              <a:rPr kumimoji="0" lang="en-US" sz="1800" b="0" i="1" u="none" strike="noStrike" kern="0" cap="none" spc="0" normalizeH="0" baseline="0" noProof="0" dirty="0">
                <a:ln>
                  <a:noFill/>
                </a:ln>
                <a:solidFill>
                  <a:srgbClr val="FFFFFF"/>
                </a:solidFill>
                <a:effectLst/>
                <a:uLnTx/>
                <a:uFillTx/>
                <a:latin typeface="Arial" panose="020B0604020202020204" pitchFamily="34" charset="0"/>
              </a:rPr>
              <a:t>by </a:t>
            </a:r>
            <a:r>
              <a:rPr kumimoji="0" lang="en-US" sz="1800" b="1" i="1" u="none" strike="noStrike" kern="0" cap="none" spc="0" normalizeH="0" baseline="0" noProof="0" dirty="0">
                <a:ln>
                  <a:noFill/>
                </a:ln>
                <a:solidFill>
                  <a:srgbClr val="FFFFFF"/>
                </a:solidFill>
                <a:effectLst/>
                <a:uLnTx/>
                <a:uFillTx/>
                <a:latin typeface="Arial" panose="020B0604020202020204" pitchFamily="34" charset="0"/>
              </a:rPr>
              <a:t>fully automated deployment </a:t>
            </a:r>
            <a:r>
              <a:rPr kumimoji="0" lang="en-US" sz="1800" b="0" i="1" u="none" strike="noStrike" kern="0" cap="none" spc="0" normalizeH="0" baseline="0" noProof="0" dirty="0">
                <a:ln>
                  <a:noFill/>
                </a:ln>
                <a:solidFill>
                  <a:srgbClr val="FFFFFF"/>
                </a:solidFill>
                <a:effectLst/>
                <a:uLnTx/>
                <a:uFillTx/>
                <a:latin typeface="Arial-ItalicMT"/>
              </a:rPr>
              <a:t>machinery.” </a:t>
            </a:r>
            <a:endParaRPr kumimoji="0" lang="en-US" sz="1800" b="0" i="0" u="none" strike="noStrike" kern="0" cap="none" spc="0" normalizeH="0" baseline="0" noProof="0" dirty="0">
              <a:ln>
                <a:noFill/>
              </a:ln>
              <a:solidFill>
                <a:srgbClr val="FFFFFF"/>
              </a:solidFill>
              <a:effectLst/>
              <a:uLnTx/>
              <a:uFillTx/>
              <a:latin typeface="Arial"/>
            </a:endParaRPr>
          </a:p>
        </p:txBody>
      </p:sp>
    </p:spTree>
    <p:extLst>
      <p:ext uri="{BB962C8B-B14F-4D97-AF65-F5344CB8AC3E}">
        <p14:creationId xmlns:p14="http://schemas.microsoft.com/office/powerpoint/2010/main" val="590994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D0D1-C360-929C-6634-B73035BFFD79}"/>
              </a:ext>
            </a:extLst>
          </p:cNvPr>
          <p:cNvSpPr>
            <a:spLocks noGrp="1"/>
          </p:cNvSpPr>
          <p:nvPr>
            <p:ph type="title"/>
          </p:nvPr>
        </p:nvSpPr>
        <p:spPr/>
        <p:txBody>
          <a:bodyPr/>
          <a:lstStyle/>
          <a:p>
            <a:r>
              <a:rPr lang="en-US" dirty="0"/>
              <a:t>Advantage of Microservices</a:t>
            </a:r>
          </a:p>
        </p:txBody>
      </p:sp>
      <p:sp>
        <p:nvSpPr>
          <p:cNvPr id="3" name="TextBox 2">
            <a:extLst>
              <a:ext uri="{FF2B5EF4-FFF2-40B4-BE49-F238E27FC236}">
                <a16:creationId xmlns:a16="http://schemas.microsoft.com/office/drawing/2014/main" id="{6662F91A-002F-E92F-75AE-69250A955D1B}"/>
              </a:ext>
            </a:extLst>
          </p:cNvPr>
          <p:cNvSpPr txBox="1"/>
          <p:nvPr/>
        </p:nvSpPr>
        <p:spPr>
          <a:xfrm>
            <a:off x="655321" y="1199418"/>
            <a:ext cx="11696243" cy="1200329"/>
          </a:xfrm>
          <a:prstGeom prst="rect">
            <a:avLst/>
          </a:prstGeom>
          <a:noFill/>
        </p:spPr>
        <p:txBody>
          <a:bodyPr wrap="square" rtlCol="0">
            <a:spAutoFit/>
          </a:bodyPr>
          <a:lstStyle/>
          <a:p>
            <a:pPr defTabSz="914400"/>
            <a:r>
              <a:rPr lang="en-US" sz="1800" dirty="0">
                <a:solidFill>
                  <a:schemeClr val="bg1"/>
                </a:solidFill>
                <a:latin typeface="Arial" panose="020B0604020202020204" pitchFamily="34" charset="0"/>
              </a:rPr>
              <a:t>Each microservice runs in a </a:t>
            </a:r>
            <a:r>
              <a:rPr lang="en-US" sz="1800" b="1" dirty="0">
                <a:solidFill>
                  <a:schemeClr val="bg1"/>
                </a:solidFill>
                <a:latin typeface="Arial" panose="020B0604020202020204" pitchFamily="34" charset="0"/>
              </a:rPr>
              <a:t>separate process / container</a:t>
            </a:r>
            <a:r>
              <a:rPr lang="en-US" sz="1800" dirty="0">
                <a:solidFill>
                  <a:schemeClr val="bg1"/>
                </a:solidFill>
                <a:latin typeface="Arial" panose="020B0604020202020204" pitchFamily="34" charset="0"/>
              </a:rPr>
              <a:t>.</a:t>
            </a:r>
          </a:p>
          <a:p>
            <a:pPr defTabSz="914400"/>
            <a:r>
              <a:rPr lang="en-US" sz="1800" dirty="0">
                <a:solidFill>
                  <a:schemeClr val="bg1"/>
                </a:solidFill>
                <a:latin typeface="Arial" panose="020B0604020202020204" pitchFamily="34" charset="0"/>
              </a:rPr>
              <a:t>This enables them to</a:t>
            </a:r>
          </a:p>
          <a:p>
            <a:pPr marL="285750" indent="-285750" defTabSz="914400">
              <a:buFont typeface="Arial" panose="020B0604020202020204" pitchFamily="34" charset="0"/>
              <a:buChar char="•"/>
            </a:pPr>
            <a:r>
              <a:rPr lang="en-US" sz="1800" dirty="0">
                <a:solidFill>
                  <a:schemeClr val="bg1"/>
                </a:solidFill>
                <a:latin typeface="Arial" panose="020B0604020202020204" pitchFamily="34" charset="0"/>
              </a:rPr>
              <a:t>Be deployed individually and frequently</a:t>
            </a:r>
          </a:p>
          <a:p>
            <a:pPr marL="285750" indent="-285750" defTabSz="914400">
              <a:buFont typeface="Arial" panose="020B0604020202020204" pitchFamily="34" charset="0"/>
              <a:buChar char="•"/>
            </a:pPr>
            <a:r>
              <a:rPr lang="en-US" sz="1800" dirty="0">
                <a:solidFill>
                  <a:schemeClr val="bg1"/>
                </a:solidFill>
                <a:latin typeface="Arial" panose="020B0604020202020204" pitchFamily="34" charset="0"/>
              </a:rPr>
              <a:t>(Auto)scale independently to varying loads</a:t>
            </a:r>
            <a:endParaRPr lang="en-US" dirty="0">
              <a:solidFill>
                <a:schemeClr val="bg1"/>
              </a:solidFill>
              <a:latin typeface="Arial"/>
            </a:endParaRPr>
          </a:p>
        </p:txBody>
      </p:sp>
      <p:pic>
        <p:nvPicPr>
          <p:cNvPr id="4" name="Picture 3">
            <a:extLst>
              <a:ext uri="{FF2B5EF4-FFF2-40B4-BE49-F238E27FC236}">
                <a16:creationId xmlns:a16="http://schemas.microsoft.com/office/drawing/2014/main" id="{7F16E9B3-B747-B1D0-3792-6B0F2B11B96E}"/>
              </a:ext>
            </a:extLst>
          </p:cNvPr>
          <p:cNvPicPr>
            <a:picLocks noChangeAspect="1"/>
          </p:cNvPicPr>
          <p:nvPr/>
        </p:nvPicPr>
        <p:blipFill rotWithShape="1">
          <a:blip r:embed="rId2"/>
          <a:srcRect t="12736" b="9086"/>
          <a:stretch/>
        </p:blipFill>
        <p:spPr>
          <a:xfrm>
            <a:off x="655321" y="2614192"/>
            <a:ext cx="8794242" cy="1376219"/>
          </a:xfrm>
          <a:prstGeom prst="rect">
            <a:avLst/>
          </a:prstGeom>
        </p:spPr>
      </p:pic>
      <p:sp>
        <p:nvSpPr>
          <p:cNvPr id="5" name="TextBox 4">
            <a:extLst>
              <a:ext uri="{FF2B5EF4-FFF2-40B4-BE49-F238E27FC236}">
                <a16:creationId xmlns:a16="http://schemas.microsoft.com/office/drawing/2014/main" id="{1C6873DE-5BCB-B93C-F7C3-ADF84D51A7DD}"/>
              </a:ext>
            </a:extLst>
          </p:cNvPr>
          <p:cNvSpPr txBox="1"/>
          <p:nvPr/>
        </p:nvSpPr>
        <p:spPr>
          <a:xfrm>
            <a:off x="655321" y="4204857"/>
            <a:ext cx="5154929" cy="1815882"/>
          </a:xfrm>
          <a:prstGeom prst="rect">
            <a:avLst/>
          </a:prstGeom>
          <a:noFill/>
        </p:spPr>
        <p:txBody>
          <a:bodyPr wrap="square">
            <a:spAutoFit/>
          </a:bodyPr>
          <a:lstStyle/>
          <a:p>
            <a:pPr defTabSz="914400"/>
            <a:r>
              <a:rPr lang="en-US" sz="2000" b="1" dirty="0">
                <a:solidFill>
                  <a:schemeClr val="bg1"/>
                </a:solidFill>
                <a:latin typeface="Arial" panose="020B0604020202020204" pitchFamily="34" charset="0"/>
              </a:rPr>
              <a:t>You can use technologies and languages that best fit the problem *</a:t>
            </a:r>
          </a:p>
          <a:p>
            <a:pPr marL="285750" indent="-285750" defTabSz="914400">
              <a:buFont typeface="Arial" panose="020B0604020202020204" pitchFamily="34" charset="0"/>
              <a:buChar char="•"/>
            </a:pPr>
            <a:r>
              <a:rPr lang="en-US" sz="1800" dirty="0">
                <a:solidFill>
                  <a:schemeClr val="bg1"/>
                </a:solidFill>
                <a:latin typeface="Arial" panose="020B0604020202020204" pitchFamily="34" charset="0"/>
              </a:rPr>
              <a:t>Microservices are self-contained, i.e. no shared data stores (!)</a:t>
            </a:r>
          </a:p>
          <a:p>
            <a:pPr marL="285750" indent="-285750" defTabSz="914400">
              <a:buFont typeface="Arial" panose="020B0604020202020204" pitchFamily="34" charset="0"/>
              <a:buChar char="•"/>
            </a:pPr>
            <a:r>
              <a:rPr lang="en-US" sz="1800" dirty="0">
                <a:solidFill>
                  <a:schemeClr val="bg1"/>
                </a:solidFill>
                <a:latin typeface="Arial" panose="020B0604020202020204" pitchFamily="34" charset="0"/>
              </a:rPr>
              <a:t>Using the right tools impacts productivity and performance</a:t>
            </a:r>
            <a:endParaRPr lang="en-US" sz="1800" dirty="0">
              <a:solidFill>
                <a:schemeClr val="bg1"/>
              </a:solidFill>
              <a:latin typeface="Arial"/>
            </a:endParaRPr>
          </a:p>
        </p:txBody>
      </p:sp>
      <p:pic>
        <p:nvPicPr>
          <p:cNvPr id="6" name="Picture 5">
            <a:extLst>
              <a:ext uri="{FF2B5EF4-FFF2-40B4-BE49-F238E27FC236}">
                <a16:creationId xmlns:a16="http://schemas.microsoft.com/office/drawing/2014/main" id="{20C37240-3625-D23D-C6E5-2860D5257C30}"/>
              </a:ext>
            </a:extLst>
          </p:cNvPr>
          <p:cNvPicPr>
            <a:picLocks noChangeAspect="1"/>
          </p:cNvPicPr>
          <p:nvPr/>
        </p:nvPicPr>
        <p:blipFill>
          <a:blip r:embed="rId3"/>
          <a:stretch>
            <a:fillRect/>
          </a:stretch>
        </p:blipFill>
        <p:spPr>
          <a:xfrm>
            <a:off x="6096000" y="4153999"/>
            <a:ext cx="5656272" cy="1917599"/>
          </a:xfrm>
          <a:prstGeom prst="rect">
            <a:avLst/>
          </a:prstGeom>
        </p:spPr>
      </p:pic>
    </p:spTree>
    <p:extLst>
      <p:ext uri="{BB962C8B-B14F-4D97-AF65-F5344CB8AC3E}">
        <p14:creationId xmlns:p14="http://schemas.microsoft.com/office/powerpoint/2010/main" val="310854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73892-BFBF-1246-FAED-C2E35B2DA51F}"/>
              </a:ext>
            </a:extLst>
          </p:cNvPr>
          <p:cNvSpPr>
            <a:spLocks noGrp="1"/>
          </p:cNvSpPr>
          <p:nvPr>
            <p:ph type="title"/>
          </p:nvPr>
        </p:nvSpPr>
        <p:spPr/>
        <p:txBody>
          <a:bodyPr/>
          <a:lstStyle/>
          <a:p>
            <a:r>
              <a:rPr lang="en-IN" dirty="0"/>
              <a:t>Uber</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7339BC93-3A24-B275-DC2D-B9BFD40EA591}"/>
                  </a:ext>
                </a:extLst>
              </p14:cNvPr>
              <p14:cNvContentPartPr/>
              <p14:nvPr/>
            </p14:nvContentPartPr>
            <p14:xfrm>
              <a:off x="890280" y="814320"/>
              <a:ext cx="11079720" cy="4918320"/>
            </p14:xfrm>
          </p:contentPart>
        </mc:Choice>
        <mc:Fallback>
          <p:pic>
            <p:nvPicPr>
              <p:cNvPr id="3" name="Ink 2">
                <a:extLst>
                  <a:ext uri="{FF2B5EF4-FFF2-40B4-BE49-F238E27FC236}">
                    <a16:creationId xmlns:a16="http://schemas.microsoft.com/office/drawing/2014/main" id="{7339BC93-3A24-B275-DC2D-B9BFD40EA591}"/>
                  </a:ext>
                </a:extLst>
              </p:cNvPr>
              <p:cNvPicPr/>
              <p:nvPr/>
            </p:nvPicPr>
            <p:blipFill>
              <a:blip r:embed="rId3"/>
              <a:stretch>
                <a:fillRect/>
              </a:stretch>
            </p:blipFill>
            <p:spPr>
              <a:xfrm>
                <a:off x="880920" y="804960"/>
                <a:ext cx="11098440" cy="4937040"/>
              </a:xfrm>
              <a:prstGeom prst="rect">
                <a:avLst/>
              </a:prstGeom>
            </p:spPr>
          </p:pic>
        </mc:Fallback>
      </mc:AlternateContent>
    </p:spTree>
    <p:extLst>
      <p:ext uri="{BB962C8B-B14F-4D97-AF65-F5344CB8AC3E}">
        <p14:creationId xmlns:p14="http://schemas.microsoft.com/office/powerpoint/2010/main" val="79856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BB9B2-4EF3-B2B6-C3A6-E08AA8127834}"/>
              </a:ext>
            </a:extLst>
          </p:cNvPr>
          <p:cNvSpPr>
            <a:spLocks noGrp="1"/>
          </p:cNvSpPr>
          <p:nvPr>
            <p:ph type="title"/>
          </p:nvPr>
        </p:nvSpPr>
        <p:spPr/>
        <p:txBody>
          <a:bodyPr/>
          <a:lstStyle/>
          <a:p>
            <a:r>
              <a:rPr lang="en-IN" dirty="0"/>
              <a:t>Scalability</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428CB482-62F4-5DD1-6B9C-3C1759E1EB19}"/>
                  </a:ext>
                </a:extLst>
              </p14:cNvPr>
              <p14:cNvContentPartPr/>
              <p14:nvPr/>
            </p14:nvContentPartPr>
            <p14:xfrm>
              <a:off x="828360" y="1028520"/>
              <a:ext cx="8418240" cy="4599360"/>
            </p14:xfrm>
          </p:contentPart>
        </mc:Choice>
        <mc:Fallback>
          <p:pic>
            <p:nvPicPr>
              <p:cNvPr id="3" name="Ink 2">
                <a:extLst>
                  <a:ext uri="{FF2B5EF4-FFF2-40B4-BE49-F238E27FC236}">
                    <a16:creationId xmlns:a16="http://schemas.microsoft.com/office/drawing/2014/main" id="{428CB482-62F4-5DD1-6B9C-3C1759E1EB19}"/>
                  </a:ext>
                </a:extLst>
              </p:cNvPr>
              <p:cNvPicPr/>
              <p:nvPr/>
            </p:nvPicPr>
            <p:blipFill>
              <a:blip r:embed="rId3"/>
              <a:stretch>
                <a:fillRect/>
              </a:stretch>
            </p:blipFill>
            <p:spPr>
              <a:xfrm>
                <a:off x="819000" y="1019160"/>
                <a:ext cx="8436960" cy="4618080"/>
              </a:xfrm>
              <a:prstGeom prst="rect">
                <a:avLst/>
              </a:prstGeom>
            </p:spPr>
          </p:pic>
        </mc:Fallback>
      </mc:AlternateContent>
    </p:spTree>
    <p:extLst>
      <p:ext uri="{BB962C8B-B14F-4D97-AF65-F5344CB8AC3E}">
        <p14:creationId xmlns:p14="http://schemas.microsoft.com/office/powerpoint/2010/main" val="3137560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DCD62-24A2-87EB-6701-3FF539B6593C}"/>
              </a:ext>
            </a:extLst>
          </p:cNvPr>
          <p:cNvSpPr>
            <a:spLocks noGrp="1"/>
          </p:cNvSpPr>
          <p:nvPr>
            <p:ph type="title"/>
          </p:nvPr>
        </p:nvSpPr>
        <p:spPr/>
        <p:txBody>
          <a:bodyPr/>
          <a:lstStyle/>
          <a:p>
            <a:r>
              <a:rPr lang="en-US" dirty="0"/>
              <a:t>What is Node JS</a:t>
            </a:r>
          </a:p>
        </p:txBody>
      </p:sp>
      <p:sp>
        <p:nvSpPr>
          <p:cNvPr id="3" name="TextBox 2">
            <a:extLst>
              <a:ext uri="{FF2B5EF4-FFF2-40B4-BE49-F238E27FC236}">
                <a16:creationId xmlns:a16="http://schemas.microsoft.com/office/drawing/2014/main" id="{288C8D8E-8A81-3154-D2B6-08A6D238AF5F}"/>
              </a:ext>
            </a:extLst>
          </p:cNvPr>
          <p:cNvSpPr txBox="1"/>
          <p:nvPr/>
        </p:nvSpPr>
        <p:spPr>
          <a:xfrm>
            <a:off x="184163" y="784925"/>
            <a:ext cx="11809312" cy="1323439"/>
          </a:xfrm>
          <a:prstGeom prst="rect">
            <a:avLst/>
          </a:prstGeom>
          <a:noFill/>
        </p:spPr>
        <p:txBody>
          <a:bodyPr wrap="square" rtlCol="0">
            <a:spAutoFit/>
          </a:bodyPr>
          <a:lstStyle/>
          <a:p>
            <a:r>
              <a:rPr lang="en-US" sz="2000" dirty="0">
                <a:solidFill>
                  <a:schemeClr val="bg1"/>
                </a:solidFill>
              </a:rPr>
              <a:t>Node JS is an open source, cross platform, java script runtime environment and used for executing java script code outside the web browser. Java and JavaScript are different by their nature, design and use cases. Java Script was dominantly used as a web programming language. All the browser’s directly understand java script.</a:t>
            </a:r>
            <a:endParaRPr lang="en-IN" sz="2000" dirty="0">
              <a:solidFill>
                <a:schemeClr val="bg1"/>
              </a:solidFill>
            </a:endParaRPr>
          </a:p>
        </p:txBody>
      </p:sp>
      <p:sp>
        <p:nvSpPr>
          <p:cNvPr id="4" name="Rectangle 3">
            <a:extLst>
              <a:ext uri="{FF2B5EF4-FFF2-40B4-BE49-F238E27FC236}">
                <a16:creationId xmlns:a16="http://schemas.microsoft.com/office/drawing/2014/main" id="{353855E1-A3F8-D260-84DC-05B1AA59992E}"/>
              </a:ext>
            </a:extLst>
          </p:cNvPr>
          <p:cNvSpPr/>
          <p:nvPr/>
        </p:nvSpPr>
        <p:spPr>
          <a:xfrm>
            <a:off x="997153" y="3078010"/>
            <a:ext cx="1851305" cy="86409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Client</a:t>
            </a:r>
          </a:p>
          <a:p>
            <a:pPr algn="ctr"/>
            <a:r>
              <a:rPr lang="en-US" dirty="0">
                <a:solidFill>
                  <a:schemeClr val="bg1"/>
                </a:solidFill>
              </a:rPr>
              <a:t>Browser</a:t>
            </a:r>
          </a:p>
        </p:txBody>
      </p:sp>
      <p:sp>
        <p:nvSpPr>
          <p:cNvPr id="5" name="Rectangle 4">
            <a:extLst>
              <a:ext uri="{FF2B5EF4-FFF2-40B4-BE49-F238E27FC236}">
                <a16:creationId xmlns:a16="http://schemas.microsoft.com/office/drawing/2014/main" id="{10ED48F1-346E-46DB-BD1C-52CFDA1176E5}"/>
              </a:ext>
            </a:extLst>
          </p:cNvPr>
          <p:cNvSpPr/>
          <p:nvPr/>
        </p:nvSpPr>
        <p:spPr>
          <a:xfrm>
            <a:off x="8753114" y="2773207"/>
            <a:ext cx="1851305" cy="1656184"/>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Server</a:t>
            </a:r>
          </a:p>
        </p:txBody>
      </p:sp>
      <p:cxnSp>
        <p:nvCxnSpPr>
          <p:cNvPr id="6" name="Straight Arrow Connector 5">
            <a:extLst>
              <a:ext uri="{FF2B5EF4-FFF2-40B4-BE49-F238E27FC236}">
                <a16:creationId xmlns:a16="http://schemas.microsoft.com/office/drawing/2014/main" id="{0FA95269-180B-B318-BCA4-E9FE3667C93E}"/>
              </a:ext>
            </a:extLst>
          </p:cNvPr>
          <p:cNvCxnSpPr/>
          <p:nvPr/>
        </p:nvCxnSpPr>
        <p:spPr>
          <a:xfrm>
            <a:off x="2848458" y="3222026"/>
            <a:ext cx="590465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B4634BA-A5D6-557F-A36C-C6D265132562}"/>
              </a:ext>
            </a:extLst>
          </p:cNvPr>
          <p:cNvSpPr txBox="1"/>
          <p:nvPr/>
        </p:nvSpPr>
        <p:spPr>
          <a:xfrm>
            <a:off x="4864682" y="2933994"/>
            <a:ext cx="1851305" cy="338554"/>
          </a:xfrm>
          <a:prstGeom prst="rect">
            <a:avLst/>
          </a:prstGeom>
          <a:noFill/>
        </p:spPr>
        <p:txBody>
          <a:bodyPr wrap="square" rtlCol="0">
            <a:spAutoFit/>
          </a:bodyPr>
          <a:lstStyle/>
          <a:p>
            <a:r>
              <a:rPr lang="en-US" sz="1600" b="1" dirty="0">
                <a:solidFill>
                  <a:schemeClr val="bg1"/>
                </a:solidFill>
              </a:rPr>
              <a:t>request</a:t>
            </a:r>
          </a:p>
        </p:txBody>
      </p:sp>
      <p:sp>
        <p:nvSpPr>
          <p:cNvPr id="8" name="Rectangle: Rounded Corners 7">
            <a:extLst>
              <a:ext uri="{FF2B5EF4-FFF2-40B4-BE49-F238E27FC236}">
                <a16:creationId xmlns:a16="http://schemas.microsoft.com/office/drawing/2014/main" id="{1B0F89F6-0104-2F97-D7CD-2134BBAEB4AF}"/>
              </a:ext>
            </a:extLst>
          </p:cNvPr>
          <p:cNvSpPr/>
          <p:nvPr/>
        </p:nvSpPr>
        <p:spPr>
          <a:xfrm>
            <a:off x="8647727" y="3078010"/>
            <a:ext cx="1080120" cy="288028"/>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rPr>
              <a:t>port</a:t>
            </a:r>
          </a:p>
        </p:txBody>
      </p:sp>
      <p:sp>
        <p:nvSpPr>
          <p:cNvPr id="9" name="Arrow: Curved Down 8">
            <a:extLst>
              <a:ext uri="{FF2B5EF4-FFF2-40B4-BE49-F238E27FC236}">
                <a16:creationId xmlns:a16="http://schemas.microsoft.com/office/drawing/2014/main" id="{051411B0-5836-ED37-0E38-E0CFE898C72C}"/>
              </a:ext>
            </a:extLst>
          </p:cNvPr>
          <p:cNvSpPr/>
          <p:nvPr/>
        </p:nvSpPr>
        <p:spPr>
          <a:xfrm>
            <a:off x="10841346" y="3726082"/>
            <a:ext cx="504056" cy="360040"/>
          </a:xfrm>
          <a:prstGeom prst="curved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Arrow: Curved Down 9">
            <a:extLst>
              <a:ext uri="{FF2B5EF4-FFF2-40B4-BE49-F238E27FC236}">
                <a16:creationId xmlns:a16="http://schemas.microsoft.com/office/drawing/2014/main" id="{3508886E-3CBD-D8A6-7272-0F222CDA7CD3}"/>
              </a:ext>
            </a:extLst>
          </p:cNvPr>
          <p:cNvSpPr/>
          <p:nvPr/>
        </p:nvSpPr>
        <p:spPr>
          <a:xfrm rot="11262216">
            <a:off x="10774898" y="4210902"/>
            <a:ext cx="504056" cy="360040"/>
          </a:xfrm>
          <a:prstGeom prst="curvedDownArrow">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Flowchart: Magnetic Disk 10">
            <a:extLst>
              <a:ext uri="{FF2B5EF4-FFF2-40B4-BE49-F238E27FC236}">
                <a16:creationId xmlns:a16="http://schemas.microsoft.com/office/drawing/2014/main" id="{709C22C8-7673-20D8-7478-FF290F494A59}"/>
              </a:ext>
            </a:extLst>
          </p:cNvPr>
          <p:cNvSpPr/>
          <p:nvPr/>
        </p:nvSpPr>
        <p:spPr>
          <a:xfrm>
            <a:off x="11469050" y="3784368"/>
            <a:ext cx="547770" cy="664847"/>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solidFill>
                <a:schemeClr val="bg1"/>
              </a:solidFill>
            </a:endParaRPr>
          </a:p>
        </p:txBody>
      </p:sp>
      <p:cxnSp>
        <p:nvCxnSpPr>
          <p:cNvPr id="12" name="Straight Arrow Connector 11">
            <a:extLst>
              <a:ext uri="{FF2B5EF4-FFF2-40B4-BE49-F238E27FC236}">
                <a16:creationId xmlns:a16="http://schemas.microsoft.com/office/drawing/2014/main" id="{166C5EB8-00F2-17AC-C5CC-2B2427FA2A75}"/>
              </a:ext>
            </a:extLst>
          </p:cNvPr>
          <p:cNvCxnSpPr>
            <a:stCxn id="5" idx="1"/>
          </p:cNvCxnSpPr>
          <p:nvPr/>
        </p:nvCxnSpPr>
        <p:spPr>
          <a:xfrm flipH="1">
            <a:off x="2848458" y="3601299"/>
            <a:ext cx="5904656"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AE9AA94F-66E0-070E-9EB3-6E0B2413EBAE}"/>
              </a:ext>
            </a:extLst>
          </p:cNvPr>
          <p:cNvSpPr txBox="1"/>
          <p:nvPr/>
        </p:nvSpPr>
        <p:spPr>
          <a:xfrm>
            <a:off x="4982160" y="3567548"/>
            <a:ext cx="1851305" cy="338554"/>
          </a:xfrm>
          <a:prstGeom prst="rect">
            <a:avLst/>
          </a:prstGeom>
          <a:noFill/>
        </p:spPr>
        <p:txBody>
          <a:bodyPr wrap="square" rtlCol="0">
            <a:spAutoFit/>
          </a:bodyPr>
          <a:lstStyle/>
          <a:p>
            <a:r>
              <a:rPr lang="en-US" sz="1600" b="1" dirty="0">
                <a:solidFill>
                  <a:schemeClr val="bg1"/>
                </a:solidFill>
              </a:rPr>
              <a:t>response</a:t>
            </a:r>
          </a:p>
        </p:txBody>
      </p:sp>
      <p:sp>
        <p:nvSpPr>
          <p:cNvPr id="14" name="TextBox 13">
            <a:extLst>
              <a:ext uri="{FF2B5EF4-FFF2-40B4-BE49-F238E27FC236}">
                <a16:creationId xmlns:a16="http://schemas.microsoft.com/office/drawing/2014/main" id="{489B97B1-5AEB-44C2-DAFE-6A45900D4FC7}"/>
              </a:ext>
            </a:extLst>
          </p:cNvPr>
          <p:cNvSpPr txBox="1"/>
          <p:nvPr/>
        </p:nvSpPr>
        <p:spPr>
          <a:xfrm>
            <a:off x="997153" y="2514318"/>
            <a:ext cx="2355361" cy="461665"/>
          </a:xfrm>
          <a:prstGeom prst="rect">
            <a:avLst/>
          </a:prstGeom>
          <a:noFill/>
        </p:spPr>
        <p:txBody>
          <a:bodyPr wrap="square" rtlCol="0">
            <a:spAutoFit/>
          </a:bodyPr>
          <a:lstStyle/>
          <a:p>
            <a:r>
              <a:rPr lang="en-US" b="1" dirty="0">
                <a:solidFill>
                  <a:schemeClr val="bg1"/>
                </a:solidFill>
              </a:rPr>
              <a:t>Java Script</a:t>
            </a:r>
          </a:p>
        </p:txBody>
      </p:sp>
      <p:sp>
        <p:nvSpPr>
          <p:cNvPr id="15" name="TextBox 14">
            <a:extLst>
              <a:ext uri="{FF2B5EF4-FFF2-40B4-BE49-F238E27FC236}">
                <a16:creationId xmlns:a16="http://schemas.microsoft.com/office/drawing/2014/main" id="{4CAE354E-96E3-BAA9-991E-CB8ED59A5557}"/>
              </a:ext>
            </a:extLst>
          </p:cNvPr>
          <p:cNvSpPr txBox="1"/>
          <p:nvPr/>
        </p:nvSpPr>
        <p:spPr>
          <a:xfrm>
            <a:off x="10753041" y="2437374"/>
            <a:ext cx="1240433" cy="1077218"/>
          </a:xfrm>
          <a:prstGeom prst="rect">
            <a:avLst/>
          </a:prstGeom>
          <a:noFill/>
        </p:spPr>
        <p:txBody>
          <a:bodyPr wrap="square" rtlCol="0">
            <a:spAutoFit/>
          </a:bodyPr>
          <a:lstStyle/>
          <a:p>
            <a:r>
              <a:rPr lang="en-US" sz="1600" b="1" dirty="0">
                <a:solidFill>
                  <a:schemeClr val="bg1"/>
                </a:solidFill>
              </a:rPr>
              <a:t>Java</a:t>
            </a:r>
          </a:p>
          <a:p>
            <a:r>
              <a:rPr lang="en-US" sz="1600" b="1" dirty="0">
                <a:solidFill>
                  <a:schemeClr val="bg1"/>
                </a:solidFill>
              </a:rPr>
              <a:t>ABAP</a:t>
            </a:r>
          </a:p>
          <a:p>
            <a:r>
              <a:rPr lang="en-US" sz="1600" b="1" dirty="0">
                <a:solidFill>
                  <a:schemeClr val="bg1"/>
                </a:solidFill>
              </a:rPr>
              <a:t>Python</a:t>
            </a:r>
          </a:p>
          <a:p>
            <a:r>
              <a:rPr lang="en-US" sz="1600" b="1" dirty="0">
                <a:solidFill>
                  <a:schemeClr val="bg1"/>
                </a:solidFill>
              </a:rPr>
              <a:t>C#</a:t>
            </a:r>
          </a:p>
        </p:txBody>
      </p:sp>
      <p:sp>
        <p:nvSpPr>
          <p:cNvPr id="16" name="Smiley Face 15">
            <a:extLst>
              <a:ext uri="{FF2B5EF4-FFF2-40B4-BE49-F238E27FC236}">
                <a16:creationId xmlns:a16="http://schemas.microsoft.com/office/drawing/2014/main" id="{14FE8CA4-4AE9-1CB8-C35E-A5A05246E8A7}"/>
              </a:ext>
            </a:extLst>
          </p:cNvPr>
          <p:cNvSpPr/>
          <p:nvPr/>
        </p:nvSpPr>
        <p:spPr>
          <a:xfrm>
            <a:off x="5440746" y="1997890"/>
            <a:ext cx="648072" cy="607353"/>
          </a:xfrm>
          <a:prstGeom prst="smileyFace">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bg1"/>
              </a:solidFill>
            </a:endParaRPr>
          </a:p>
        </p:txBody>
      </p:sp>
      <p:sp>
        <p:nvSpPr>
          <p:cNvPr id="17" name="TextBox 16">
            <a:extLst>
              <a:ext uri="{FF2B5EF4-FFF2-40B4-BE49-F238E27FC236}">
                <a16:creationId xmlns:a16="http://schemas.microsoft.com/office/drawing/2014/main" id="{8F9638D7-D6A4-590A-AF98-3A39BB96657A}"/>
              </a:ext>
            </a:extLst>
          </p:cNvPr>
          <p:cNvSpPr txBox="1"/>
          <p:nvPr/>
        </p:nvSpPr>
        <p:spPr>
          <a:xfrm>
            <a:off x="184162" y="4086122"/>
            <a:ext cx="2880320" cy="461665"/>
          </a:xfrm>
          <a:prstGeom prst="rect">
            <a:avLst/>
          </a:prstGeom>
          <a:noFill/>
        </p:spPr>
        <p:txBody>
          <a:bodyPr wrap="square" rtlCol="0">
            <a:spAutoFit/>
          </a:bodyPr>
          <a:lstStyle/>
          <a:p>
            <a:r>
              <a:rPr lang="en-US" b="1" dirty="0">
                <a:solidFill>
                  <a:schemeClr val="bg1"/>
                </a:solidFill>
              </a:rPr>
              <a:t>Ryan </a:t>
            </a:r>
            <a:r>
              <a:rPr lang="en-US" b="1" dirty="0" err="1">
                <a:solidFill>
                  <a:schemeClr val="bg1"/>
                </a:solidFill>
              </a:rPr>
              <a:t>Dyal</a:t>
            </a:r>
            <a:endParaRPr lang="en-US" b="1" dirty="0">
              <a:solidFill>
                <a:schemeClr val="bg1"/>
              </a:solidFill>
            </a:endParaRPr>
          </a:p>
        </p:txBody>
      </p:sp>
      <p:sp>
        <p:nvSpPr>
          <p:cNvPr id="18" name="Isosceles Triangle 17">
            <a:extLst>
              <a:ext uri="{FF2B5EF4-FFF2-40B4-BE49-F238E27FC236}">
                <a16:creationId xmlns:a16="http://schemas.microsoft.com/office/drawing/2014/main" id="{6CF3C11A-FF3A-8AAF-4E63-1A1823DB2C52}"/>
              </a:ext>
            </a:extLst>
          </p:cNvPr>
          <p:cNvSpPr/>
          <p:nvPr/>
        </p:nvSpPr>
        <p:spPr>
          <a:xfrm>
            <a:off x="6405531" y="2203133"/>
            <a:ext cx="647246" cy="58685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bg1"/>
              </a:solidFill>
            </a:endParaRPr>
          </a:p>
        </p:txBody>
      </p:sp>
      <p:sp>
        <p:nvSpPr>
          <p:cNvPr id="19" name="Rectangle: Rounded Corners 18">
            <a:extLst>
              <a:ext uri="{FF2B5EF4-FFF2-40B4-BE49-F238E27FC236}">
                <a16:creationId xmlns:a16="http://schemas.microsoft.com/office/drawing/2014/main" id="{86D29E3B-B157-D778-DD05-FF3B75F17DA9}"/>
              </a:ext>
            </a:extLst>
          </p:cNvPr>
          <p:cNvSpPr/>
          <p:nvPr/>
        </p:nvSpPr>
        <p:spPr>
          <a:xfrm>
            <a:off x="6715987" y="2487636"/>
            <a:ext cx="648072" cy="38886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0" name="Isosceles Triangle 19">
            <a:extLst>
              <a:ext uri="{FF2B5EF4-FFF2-40B4-BE49-F238E27FC236}">
                <a16:creationId xmlns:a16="http://schemas.microsoft.com/office/drawing/2014/main" id="{675CA06F-0A17-8B48-491A-070AEE866006}"/>
              </a:ext>
            </a:extLst>
          </p:cNvPr>
          <p:cNvSpPr/>
          <p:nvPr/>
        </p:nvSpPr>
        <p:spPr>
          <a:xfrm>
            <a:off x="9483231" y="2249157"/>
            <a:ext cx="647246" cy="586850"/>
          </a:xfrm>
          <a:prstGeom prst="triangl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solidFill>
                <a:schemeClr val="bg1"/>
              </a:solidFill>
            </a:endParaRPr>
          </a:p>
        </p:txBody>
      </p:sp>
      <p:sp>
        <p:nvSpPr>
          <p:cNvPr id="21" name="Rectangle: Rounded Corners 20">
            <a:extLst>
              <a:ext uri="{FF2B5EF4-FFF2-40B4-BE49-F238E27FC236}">
                <a16:creationId xmlns:a16="http://schemas.microsoft.com/office/drawing/2014/main" id="{A9626A74-77EC-EF8D-7966-DB7F5403244C}"/>
              </a:ext>
            </a:extLst>
          </p:cNvPr>
          <p:cNvSpPr/>
          <p:nvPr/>
        </p:nvSpPr>
        <p:spPr>
          <a:xfrm>
            <a:off x="9793687" y="2533660"/>
            <a:ext cx="648072" cy="388868"/>
          </a:xfrm>
          <a:prstGeom prst="round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TextBox 21">
            <a:extLst>
              <a:ext uri="{FF2B5EF4-FFF2-40B4-BE49-F238E27FC236}">
                <a16:creationId xmlns:a16="http://schemas.microsoft.com/office/drawing/2014/main" id="{80859276-5271-0F1A-7628-4FB2D3A45C83}"/>
              </a:ext>
            </a:extLst>
          </p:cNvPr>
          <p:cNvSpPr txBox="1"/>
          <p:nvPr/>
        </p:nvSpPr>
        <p:spPr>
          <a:xfrm>
            <a:off x="9278073" y="1881824"/>
            <a:ext cx="2355361" cy="461665"/>
          </a:xfrm>
          <a:prstGeom prst="rect">
            <a:avLst/>
          </a:prstGeom>
          <a:noFill/>
        </p:spPr>
        <p:txBody>
          <a:bodyPr wrap="square" rtlCol="0">
            <a:spAutoFit/>
          </a:bodyPr>
          <a:lstStyle/>
          <a:p>
            <a:r>
              <a:rPr lang="en-US" b="1" dirty="0">
                <a:solidFill>
                  <a:schemeClr val="bg1"/>
                </a:solidFill>
              </a:rPr>
              <a:t>Java Script</a:t>
            </a:r>
          </a:p>
        </p:txBody>
      </p:sp>
      <p:sp>
        <p:nvSpPr>
          <p:cNvPr id="23" name="TextBox 22">
            <a:extLst>
              <a:ext uri="{FF2B5EF4-FFF2-40B4-BE49-F238E27FC236}">
                <a16:creationId xmlns:a16="http://schemas.microsoft.com/office/drawing/2014/main" id="{C62784A2-CDA0-FB54-F765-38D8D47BFB96}"/>
              </a:ext>
            </a:extLst>
          </p:cNvPr>
          <p:cNvSpPr txBox="1"/>
          <p:nvPr/>
        </p:nvSpPr>
        <p:spPr>
          <a:xfrm>
            <a:off x="400186" y="4603102"/>
            <a:ext cx="11616634" cy="1754326"/>
          </a:xfrm>
          <a:prstGeom prst="rect">
            <a:avLst/>
          </a:prstGeom>
          <a:noFill/>
        </p:spPr>
        <p:txBody>
          <a:bodyPr wrap="square" rtlCol="0">
            <a:spAutoFit/>
          </a:bodyPr>
          <a:lstStyle/>
          <a:p>
            <a:r>
              <a:rPr lang="en-US" sz="1800" dirty="0">
                <a:solidFill>
                  <a:schemeClr val="bg1"/>
                </a:solidFill>
              </a:rPr>
              <a:t>Node JS is also a great web framework for beginners because it works great with data-intensive applications like streaming, real-time apps. It is free and easy to learn node </a:t>
            </a:r>
            <a:r>
              <a:rPr lang="en-US" sz="1800" dirty="0" err="1">
                <a:solidFill>
                  <a:schemeClr val="bg1"/>
                </a:solidFill>
              </a:rPr>
              <a:t>js</a:t>
            </a:r>
            <a:r>
              <a:rPr lang="en-US" sz="1800" dirty="0">
                <a:solidFill>
                  <a:schemeClr val="bg1"/>
                </a:solidFill>
              </a:rPr>
              <a:t>.</a:t>
            </a:r>
          </a:p>
          <a:p>
            <a:endParaRPr lang="en-US" sz="1800" dirty="0">
              <a:solidFill>
                <a:schemeClr val="bg1"/>
              </a:solidFill>
            </a:endParaRPr>
          </a:p>
          <a:p>
            <a:r>
              <a:rPr lang="en-US" sz="1800" dirty="0">
                <a:solidFill>
                  <a:schemeClr val="bg1"/>
                </a:solidFill>
              </a:rPr>
              <a:t>Applications of node </a:t>
            </a:r>
            <a:r>
              <a:rPr lang="en-US" sz="1800" dirty="0" err="1">
                <a:solidFill>
                  <a:schemeClr val="bg1"/>
                </a:solidFill>
              </a:rPr>
              <a:t>js</a:t>
            </a:r>
            <a:r>
              <a:rPr lang="en-US" sz="1800" dirty="0">
                <a:solidFill>
                  <a:schemeClr val="bg1"/>
                </a:solidFill>
              </a:rPr>
              <a:t>?</a:t>
            </a:r>
          </a:p>
          <a:p>
            <a:r>
              <a:rPr lang="en-US" sz="1800" dirty="0">
                <a:solidFill>
                  <a:schemeClr val="bg1"/>
                </a:solidFill>
              </a:rPr>
              <a:t>Build business logic on server side, DB lookups, Send Emails, write validations, create microservices, add automations, show output, build servers, host web apps, make excel/pdf more…</a:t>
            </a:r>
          </a:p>
        </p:txBody>
      </p:sp>
      <mc:AlternateContent xmlns:mc="http://schemas.openxmlformats.org/markup-compatibility/2006">
        <mc:Choice xmlns:p14="http://schemas.microsoft.com/office/powerpoint/2010/main" Requires="p14">
          <p:contentPart p14:bwMode="auto" r:id="rId2">
            <p14:nvContentPartPr>
              <p14:cNvPr id="24" name="Ink 23">
                <a:extLst>
                  <a:ext uri="{FF2B5EF4-FFF2-40B4-BE49-F238E27FC236}">
                    <a16:creationId xmlns:a16="http://schemas.microsoft.com/office/drawing/2014/main" id="{E0AC535F-B25A-FFCE-4EB2-E7F8ED5BC671}"/>
                  </a:ext>
                </a:extLst>
              </p14:cNvPr>
              <p14:cNvContentPartPr/>
              <p14:nvPr/>
            </p14:nvContentPartPr>
            <p14:xfrm>
              <a:off x="628560" y="2075760"/>
              <a:ext cx="10765440" cy="2166480"/>
            </p14:xfrm>
          </p:contentPart>
        </mc:Choice>
        <mc:Fallback>
          <p:pic>
            <p:nvPicPr>
              <p:cNvPr id="24" name="Ink 23">
                <a:extLst>
                  <a:ext uri="{FF2B5EF4-FFF2-40B4-BE49-F238E27FC236}">
                    <a16:creationId xmlns:a16="http://schemas.microsoft.com/office/drawing/2014/main" id="{E0AC535F-B25A-FFCE-4EB2-E7F8ED5BC671}"/>
                  </a:ext>
                </a:extLst>
              </p:cNvPr>
              <p:cNvPicPr/>
              <p:nvPr/>
            </p:nvPicPr>
            <p:blipFill>
              <a:blip r:embed="rId3"/>
              <a:stretch>
                <a:fillRect/>
              </a:stretch>
            </p:blipFill>
            <p:spPr>
              <a:xfrm>
                <a:off x="619200" y="2066400"/>
                <a:ext cx="10784160" cy="2185200"/>
              </a:xfrm>
              <a:prstGeom prst="rect">
                <a:avLst/>
              </a:prstGeom>
            </p:spPr>
          </p:pic>
        </mc:Fallback>
      </mc:AlternateContent>
    </p:spTree>
    <p:extLst>
      <p:ext uri="{BB962C8B-B14F-4D97-AF65-F5344CB8AC3E}">
        <p14:creationId xmlns:p14="http://schemas.microsoft.com/office/powerpoint/2010/main" val="3665047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1000"/>
                                        <p:tgtEl>
                                          <p:spTgt spid="11"/>
                                        </p:tgtEl>
                                      </p:cBhvr>
                                    </p:animEffect>
                                    <p:anim calcmode="lin" valueType="num">
                                      <p:cBhvr>
                                        <p:cTn id="50" dur="1000" fill="hold"/>
                                        <p:tgtEl>
                                          <p:spTgt spid="11"/>
                                        </p:tgtEl>
                                        <p:attrNameLst>
                                          <p:attrName>ppt_x</p:attrName>
                                        </p:attrNameLst>
                                      </p:cBhvr>
                                      <p:tavLst>
                                        <p:tav tm="0">
                                          <p:val>
                                            <p:strVal val="#ppt_x"/>
                                          </p:val>
                                        </p:tav>
                                        <p:tav tm="100000">
                                          <p:val>
                                            <p:strVal val="#ppt_x"/>
                                          </p:val>
                                        </p:tav>
                                      </p:tavLst>
                                    </p:anim>
                                    <p:anim calcmode="lin" valueType="num">
                                      <p:cBhvr>
                                        <p:cTn id="51" dur="1000" fill="hold"/>
                                        <p:tgtEl>
                                          <p:spTgt spid="11"/>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1000"/>
                                        <p:tgtEl>
                                          <p:spTgt spid="12"/>
                                        </p:tgtEl>
                                      </p:cBhvr>
                                    </p:animEffect>
                                    <p:anim calcmode="lin" valueType="num">
                                      <p:cBhvr>
                                        <p:cTn id="55" dur="1000" fill="hold"/>
                                        <p:tgtEl>
                                          <p:spTgt spid="12"/>
                                        </p:tgtEl>
                                        <p:attrNameLst>
                                          <p:attrName>ppt_x</p:attrName>
                                        </p:attrNameLst>
                                      </p:cBhvr>
                                      <p:tavLst>
                                        <p:tav tm="0">
                                          <p:val>
                                            <p:strVal val="#ppt_x"/>
                                          </p:val>
                                        </p:tav>
                                        <p:tav tm="100000">
                                          <p:val>
                                            <p:strVal val="#ppt_x"/>
                                          </p:val>
                                        </p:tav>
                                      </p:tavLst>
                                    </p:anim>
                                    <p:anim calcmode="lin" valueType="num">
                                      <p:cBhvr>
                                        <p:cTn id="56" dur="1000" fill="hold"/>
                                        <p:tgtEl>
                                          <p:spTgt spid="1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3"/>
                                        </p:tgtEl>
                                        <p:attrNameLst>
                                          <p:attrName>style.visibility</p:attrName>
                                        </p:attrNameLst>
                                      </p:cBhvr>
                                      <p:to>
                                        <p:strVal val="visible"/>
                                      </p:to>
                                    </p:set>
                                    <p:animEffect transition="in" filter="fade">
                                      <p:cBhvr>
                                        <p:cTn id="59" dur="1000"/>
                                        <p:tgtEl>
                                          <p:spTgt spid="13"/>
                                        </p:tgtEl>
                                      </p:cBhvr>
                                    </p:animEffect>
                                    <p:anim calcmode="lin" valueType="num">
                                      <p:cBhvr>
                                        <p:cTn id="60" dur="1000" fill="hold"/>
                                        <p:tgtEl>
                                          <p:spTgt spid="13"/>
                                        </p:tgtEl>
                                        <p:attrNameLst>
                                          <p:attrName>ppt_x</p:attrName>
                                        </p:attrNameLst>
                                      </p:cBhvr>
                                      <p:tavLst>
                                        <p:tav tm="0">
                                          <p:val>
                                            <p:strVal val="#ppt_x"/>
                                          </p:val>
                                        </p:tav>
                                        <p:tav tm="100000">
                                          <p:val>
                                            <p:strVal val="#ppt_x"/>
                                          </p:val>
                                        </p:tav>
                                      </p:tavLst>
                                    </p:anim>
                                    <p:anim calcmode="lin" valueType="num">
                                      <p:cBhvr>
                                        <p:cTn id="61" dur="1000" fill="hold"/>
                                        <p:tgtEl>
                                          <p:spTgt spid="13"/>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4"/>
                                        </p:tgtEl>
                                        <p:attrNameLst>
                                          <p:attrName>style.visibility</p:attrName>
                                        </p:attrNameLst>
                                      </p:cBhvr>
                                      <p:to>
                                        <p:strVal val="visible"/>
                                      </p:to>
                                    </p:set>
                                    <p:animEffect transition="in" filter="fade">
                                      <p:cBhvr>
                                        <p:cTn id="64" dur="1000"/>
                                        <p:tgtEl>
                                          <p:spTgt spid="14"/>
                                        </p:tgtEl>
                                      </p:cBhvr>
                                    </p:animEffect>
                                    <p:anim calcmode="lin" valueType="num">
                                      <p:cBhvr>
                                        <p:cTn id="65" dur="1000" fill="hold"/>
                                        <p:tgtEl>
                                          <p:spTgt spid="14"/>
                                        </p:tgtEl>
                                        <p:attrNameLst>
                                          <p:attrName>ppt_x</p:attrName>
                                        </p:attrNameLst>
                                      </p:cBhvr>
                                      <p:tavLst>
                                        <p:tav tm="0">
                                          <p:val>
                                            <p:strVal val="#ppt_x"/>
                                          </p:val>
                                        </p:tav>
                                        <p:tav tm="100000">
                                          <p:val>
                                            <p:strVal val="#ppt_x"/>
                                          </p:val>
                                        </p:tav>
                                      </p:tavLst>
                                    </p:anim>
                                    <p:anim calcmode="lin" valueType="num">
                                      <p:cBhvr>
                                        <p:cTn id="66" dur="1000" fill="hold"/>
                                        <p:tgtEl>
                                          <p:spTgt spid="14"/>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animEffect transition="in" filter="fade">
                                      <p:cBhvr>
                                        <p:cTn id="69" dur="1000"/>
                                        <p:tgtEl>
                                          <p:spTgt spid="15"/>
                                        </p:tgtEl>
                                      </p:cBhvr>
                                    </p:animEffect>
                                    <p:anim calcmode="lin" valueType="num">
                                      <p:cBhvr>
                                        <p:cTn id="70" dur="1000" fill="hold"/>
                                        <p:tgtEl>
                                          <p:spTgt spid="15"/>
                                        </p:tgtEl>
                                        <p:attrNameLst>
                                          <p:attrName>ppt_x</p:attrName>
                                        </p:attrNameLst>
                                      </p:cBhvr>
                                      <p:tavLst>
                                        <p:tav tm="0">
                                          <p:val>
                                            <p:strVal val="#ppt_x"/>
                                          </p:val>
                                        </p:tav>
                                        <p:tav tm="100000">
                                          <p:val>
                                            <p:strVal val="#ppt_x"/>
                                          </p:val>
                                        </p:tav>
                                      </p:tavLst>
                                    </p:anim>
                                    <p:anim calcmode="lin" valueType="num">
                                      <p:cBhvr>
                                        <p:cTn id="71" dur="1000" fill="hold"/>
                                        <p:tgtEl>
                                          <p:spTgt spid="15"/>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fade">
                                      <p:cBhvr>
                                        <p:cTn id="74" dur="1000"/>
                                        <p:tgtEl>
                                          <p:spTgt spid="16"/>
                                        </p:tgtEl>
                                      </p:cBhvr>
                                    </p:animEffect>
                                    <p:anim calcmode="lin" valueType="num">
                                      <p:cBhvr>
                                        <p:cTn id="75" dur="1000" fill="hold"/>
                                        <p:tgtEl>
                                          <p:spTgt spid="16"/>
                                        </p:tgtEl>
                                        <p:attrNameLst>
                                          <p:attrName>ppt_x</p:attrName>
                                        </p:attrNameLst>
                                      </p:cBhvr>
                                      <p:tavLst>
                                        <p:tav tm="0">
                                          <p:val>
                                            <p:strVal val="#ppt_x"/>
                                          </p:val>
                                        </p:tav>
                                        <p:tav tm="100000">
                                          <p:val>
                                            <p:strVal val="#ppt_x"/>
                                          </p:val>
                                        </p:tav>
                                      </p:tavLst>
                                    </p:anim>
                                    <p:anim calcmode="lin" valueType="num">
                                      <p:cBhvr>
                                        <p:cTn id="76" dur="1000" fill="hold"/>
                                        <p:tgtEl>
                                          <p:spTgt spid="16"/>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fade">
                                      <p:cBhvr>
                                        <p:cTn id="79" dur="1000"/>
                                        <p:tgtEl>
                                          <p:spTgt spid="18"/>
                                        </p:tgtEl>
                                      </p:cBhvr>
                                    </p:animEffect>
                                    <p:anim calcmode="lin" valueType="num">
                                      <p:cBhvr>
                                        <p:cTn id="80" dur="1000" fill="hold"/>
                                        <p:tgtEl>
                                          <p:spTgt spid="18"/>
                                        </p:tgtEl>
                                        <p:attrNameLst>
                                          <p:attrName>ppt_x</p:attrName>
                                        </p:attrNameLst>
                                      </p:cBhvr>
                                      <p:tavLst>
                                        <p:tav tm="0">
                                          <p:val>
                                            <p:strVal val="#ppt_x"/>
                                          </p:val>
                                        </p:tav>
                                        <p:tav tm="100000">
                                          <p:val>
                                            <p:strVal val="#ppt_x"/>
                                          </p:val>
                                        </p:tav>
                                      </p:tavLst>
                                    </p:anim>
                                    <p:anim calcmode="lin" valueType="num">
                                      <p:cBhvr>
                                        <p:cTn id="81" dur="1000" fill="hold"/>
                                        <p:tgtEl>
                                          <p:spTgt spid="18"/>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fade">
                                      <p:cBhvr>
                                        <p:cTn id="84" dur="1000"/>
                                        <p:tgtEl>
                                          <p:spTgt spid="19"/>
                                        </p:tgtEl>
                                      </p:cBhvr>
                                    </p:animEffect>
                                    <p:anim calcmode="lin" valueType="num">
                                      <p:cBhvr>
                                        <p:cTn id="85" dur="1000" fill="hold"/>
                                        <p:tgtEl>
                                          <p:spTgt spid="19"/>
                                        </p:tgtEl>
                                        <p:attrNameLst>
                                          <p:attrName>ppt_x</p:attrName>
                                        </p:attrNameLst>
                                      </p:cBhvr>
                                      <p:tavLst>
                                        <p:tav tm="0">
                                          <p:val>
                                            <p:strVal val="#ppt_x"/>
                                          </p:val>
                                        </p:tav>
                                        <p:tav tm="100000">
                                          <p:val>
                                            <p:strVal val="#ppt_x"/>
                                          </p:val>
                                        </p:tav>
                                      </p:tavLst>
                                    </p:anim>
                                    <p:anim calcmode="lin" valueType="num">
                                      <p:cBhvr>
                                        <p:cTn id="86" dur="1000" fill="hold"/>
                                        <p:tgtEl>
                                          <p:spTgt spid="19"/>
                                        </p:tgtEl>
                                        <p:attrNameLst>
                                          <p:attrName>ppt_y</p:attrName>
                                        </p:attrNameLst>
                                      </p:cBhvr>
                                      <p:tavLst>
                                        <p:tav tm="0">
                                          <p:val>
                                            <p:strVal val="#ppt_y+.1"/>
                                          </p:val>
                                        </p:tav>
                                        <p:tav tm="100000">
                                          <p:val>
                                            <p:strVal val="#ppt_y"/>
                                          </p:val>
                                        </p:tav>
                                      </p:tavLst>
                                    </p:anim>
                                  </p:childTnLst>
                                </p:cTn>
                              </p:par>
                              <p:par>
                                <p:cTn id="87" presetID="42" presetClass="entr" presetSubtype="0" fill="hold" grpId="0" nodeType="with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fade">
                                      <p:cBhvr>
                                        <p:cTn id="89" dur="1000"/>
                                        <p:tgtEl>
                                          <p:spTgt spid="20"/>
                                        </p:tgtEl>
                                      </p:cBhvr>
                                    </p:animEffect>
                                    <p:anim calcmode="lin" valueType="num">
                                      <p:cBhvr>
                                        <p:cTn id="90" dur="1000" fill="hold"/>
                                        <p:tgtEl>
                                          <p:spTgt spid="20"/>
                                        </p:tgtEl>
                                        <p:attrNameLst>
                                          <p:attrName>ppt_x</p:attrName>
                                        </p:attrNameLst>
                                      </p:cBhvr>
                                      <p:tavLst>
                                        <p:tav tm="0">
                                          <p:val>
                                            <p:strVal val="#ppt_x"/>
                                          </p:val>
                                        </p:tav>
                                        <p:tav tm="100000">
                                          <p:val>
                                            <p:strVal val="#ppt_x"/>
                                          </p:val>
                                        </p:tav>
                                      </p:tavLst>
                                    </p:anim>
                                    <p:anim calcmode="lin" valueType="num">
                                      <p:cBhvr>
                                        <p:cTn id="91" dur="1000" fill="hold"/>
                                        <p:tgtEl>
                                          <p:spTgt spid="20"/>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21"/>
                                        </p:tgtEl>
                                        <p:attrNameLst>
                                          <p:attrName>style.visibility</p:attrName>
                                        </p:attrNameLst>
                                      </p:cBhvr>
                                      <p:to>
                                        <p:strVal val="visible"/>
                                      </p:to>
                                    </p:set>
                                    <p:animEffect transition="in" filter="fade">
                                      <p:cBhvr>
                                        <p:cTn id="94" dur="1000"/>
                                        <p:tgtEl>
                                          <p:spTgt spid="21"/>
                                        </p:tgtEl>
                                      </p:cBhvr>
                                    </p:animEffect>
                                    <p:anim calcmode="lin" valueType="num">
                                      <p:cBhvr>
                                        <p:cTn id="95" dur="1000" fill="hold"/>
                                        <p:tgtEl>
                                          <p:spTgt spid="21"/>
                                        </p:tgtEl>
                                        <p:attrNameLst>
                                          <p:attrName>ppt_x</p:attrName>
                                        </p:attrNameLst>
                                      </p:cBhvr>
                                      <p:tavLst>
                                        <p:tav tm="0">
                                          <p:val>
                                            <p:strVal val="#ppt_x"/>
                                          </p:val>
                                        </p:tav>
                                        <p:tav tm="100000">
                                          <p:val>
                                            <p:strVal val="#ppt_x"/>
                                          </p:val>
                                        </p:tav>
                                      </p:tavLst>
                                    </p:anim>
                                    <p:anim calcmode="lin" valueType="num">
                                      <p:cBhvr>
                                        <p:cTn id="96" dur="1000" fill="hold"/>
                                        <p:tgtEl>
                                          <p:spTgt spid="21"/>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22"/>
                                        </p:tgtEl>
                                        <p:attrNameLst>
                                          <p:attrName>style.visibility</p:attrName>
                                        </p:attrNameLst>
                                      </p:cBhvr>
                                      <p:to>
                                        <p:strVal val="visible"/>
                                      </p:to>
                                    </p:set>
                                    <p:animEffect transition="in" filter="fade">
                                      <p:cBhvr>
                                        <p:cTn id="99" dur="1000"/>
                                        <p:tgtEl>
                                          <p:spTgt spid="22"/>
                                        </p:tgtEl>
                                      </p:cBhvr>
                                    </p:animEffect>
                                    <p:anim calcmode="lin" valueType="num">
                                      <p:cBhvr>
                                        <p:cTn id="100" dur="1000" fill="hold"/>
                                        <p:tgtEl>
                                          <p:spTgt spid="22"/>
                                        </p:tgtEl>
                                        <p:attrNameLst>
                                          <p:attrName>ppt_x</p:attrName>
                                        </p:attrNameLst>
                                      </p:cBhvr>
                                      <p:tavLst>
                                        <p:tav tm="0">
                                          <p:val>
                                            <p:strVal val="#ppt_x"/>
                                          </p:val>
                                        </p:tav>
                                        <p:tav tm="100000">
                                          <p:val>
                                            <p:strVal val="#ppt_x"/>
                                          </p:val>
                                        </p:tav>
                                      </p:tavLst>
                                    </p:anim>
                                    <p:anim calcmode="lin" valueType="num">
                                      <p:cBhvr>
                                        <p:cTn id="10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42" presetClass="entr" presetSubtype="0" fill="hold" grpId="0" nodeType="clickEffect">
                                  <p:stCondLst>
                                    <p:cond delay="0"/>
                                  </p:stCondLst>
                                  <p:childTnLst>
                                    <p:set>
                                      <p:cBhvr>
                                        <p:cTn id="105" dur="1" fill="hold">
                                          <p:stCondLst>
                                            <p:cond delay="0"/>
                                          </p:stCondLst>
                                        </p:cTn>
                                        <p:tgtEl>
                                          <p:spTgt spid="17"/>
                                        </p:tgtEl>
                                        <p:attrNameLst>
                                          <p:attrName>style.visibility</p:attrName>
                                        </p:attrNameLst>
                                      </p:cBhvr>
                                      <p:to>
                                        <p:strVal val="visible"/>
                                      </p:to>
                                    </p:set>
                                    <p:animEffect transition="in" filter="fade">
                                      <p:cBhvr>
                                        <p:cTn id="106" dur="1000"/>
                                        <p:tgtEl>
                                          <p:spTgt spid="17"/>
                                        </p:tgtEl>
                                      </p:cBhvr>
                                    </p:animEffect>
                                    <p:anim calcmode="lin" valueType="num">
                                      <p:cBhvr>
                                        <p:cTn id="107" dur="1000" fill="hold"/>
                                        <p:tgtEl>
                                          <p:spTgt spid="17"/>
                                        </p:tgtEl>
                                        <p:attrNameLst>
                                          <p:attrName>ppt_x</p:attrName>
                                        </p:attrNameLst>
                                      </p:cBhvr>
                                      <p:tavLst>
                                        <p:tav tm="0">
                                          <p:val>
                                            <p:strVal val="#ppt_x"/>
                                          </p:val>
                                        </p:tav>
                                        <p:tav tm="100000">
                                          <p:val>
                                            <p:strVal val="#ppt_x"/>
                                          </p:val>
                                        </p:tav>
                                      </p:tavLst>
                                    </p:anim>
                                    <p:anim calcmode="lin" valueType="num">
                                      <p:cBhvr>
                                        <p:cTn id="10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grpId="0" nodeType="clickEffect">
                                  <p:stCondLst>
                                    <p:cond delay="0"/>
                                  </p:stCondLst>
                                  <p:childTnLst>
                                    <p:set>
                                      <p:cBhvr>
                                        <p:cTn id="112" dur="1" fill="hold">
                                          <p:stCondLst>
                                            <p:cond delay="0"/>
                                          </p:stCondLst>
                                        </p:cTn>
                                        <p:tgtEl>
                                          <p:spTgt spid="23"/>
                                        </p:tgtEl>
                                        <p:attrNameLst>
                                          <p:attrName>style.visibility</p:attrName>
                                        </p:attrNameLst>
                                      </p:cBhvr>
                                      <p:to>
                                        <p:strVal val="visible"/>
                                      </p:to>
                                    </p:set>
                                    <p:animEffect transition="in" filter="fade">
                                      <p:cBhvr>
                                        <p:cTn id="113" dur="1000"/>
                                        <p:tgtEl>
                                          <p:spTgt spid="23"/>
                                        </p:tgtEl>
                                      </p:cBhvr>
                                    </p:animEffect>
                                    <p:anim calcmode="lin" valueType="num">
                                      <p:cBhvr>
                                        <p:cTn id="114" dur="1000" fill="hold"/>
                                        <p:tgtEl>
                                          <p:spTgt spid="23"/>
                                        </p:tgtEl>
                                        <p:attrNameLst>
                                          <p:attrName>ppt_x</p:attrName>
                                        </p:attrNameLst>
                                      </p:cBhvr>
                                      <p:tavLst>
                                        <p:tav tm="0">
                                          <p:val>
                                            <p:strVal val="#ppt_x"/>
                                          </p:val>
                                        </p:tav>
                                        <p:tav tm="100000">
                                          <p:val>
                                            <p:strVal val="#ppt_x"/>
                                          </p:val>
                                        </p:tav>
                                      </p:tavLst>
                                    </p:anim>
                                    <p:anim calcmode="lin" valueType="num">
                                      <p:cBhvr>
                                        <p:cTn id="115"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5" grpId="0" animBg="1"/>
      <p:bldP spid="7" grpId="0"/>
      <p:bldP spid="8" grpId="0" animBg="1"/>
      <p:bldP spid="9" grpId="0" animBg="1"/>
      <p:bldP spid="10" grpId="0" animBg="1"/>
      <p:bldP spid="11" grpId="0" animBg="1"/>
      <p:bldP spid="13" grpId="0"/>
      <p:bldP spid="14" grpId="0"/>
      <p:bldP spid="15" grpId="0"/>
      <p:bldP spid="16" grpId="0" animBg="1"/>
      <p:bldP spid="17" grpId="0"/>
      <p:bldP spid="18" grpId="0" animBg="1"/>
      <p:bldP spid="19" grpId="0" animBg="1"/>
      <p:bldP spid="20" grpId="0" animBg="1"/>
      <p:bldP spid="21" grpId="0" animBg="1"/>
      <p:bldP spid="22" grpId="0"/>
      <p:bldP spid="23" grpId="0"/>
    </p:bldLst>
  </p:timing>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7309</TotalTime>
  <Words>1103</Words>
  <Application>Microsoft Office PowerPoint</Application>
  <PresentationFormat>Custom</PresentationFormat>
  <Paragraphs>143</Paragraphs>
  <Slides>23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Amasis MT Pro Black</vt:lpstr>
      <vt:lpstr>Arial</vt:lpstr>
      <vt:lpstr>Arial Black</vt:lpstr>
      <vt:lpstr>Arial-ItalicMT</vt:lpstr>
      <vt:lpstr>Calibri</vt:lpstr>
      <vt:lpstr>Cooper Black</vt:lpstr>
      <vt:lpstr>Segoe UI</vt:lpstr>
      <vt:lpstr>Segoe UI Light</vt:lpstr>
      <vt:lpstr>Wingdings</vt:lpstr>
      <vt:lpstr>Office Theme</vt:lpstr>
      <vt:lpstr>SAP BTP Extension Suite Training</vt:lpstr>
      <vt:lpstr>PowerPoint Presentation</vt:lpstr>
      <vt:lpstr>Agenda – Day 3</vt:lpstr>
      <vt:lpstr>Under the hood</vt:lpstr>
      <vt:lpstr>Micro Service Architecture</vt:lpstr>
      <vt:lpstr>Advantage of Microservices</vt:lpstr>
      <vt:lpstr>Uber</vt:lpstr>
      <vt:lpstr>Scalability</vt:lpstr>
      <vt:lpstr>What is Node JS</vt:lpstr>
      <vt:lpstr>Java Script</vt:lpstr>
      <vt:lpstr>Variables</vt:lpstr>
      <vt:lpstr>PowerPoint Presentation</vt:lpstr>
      <vt:lpstr>NPM – Node Package manager</vt:lpstr>
      <vt:lpstr>Hands on: Node JS</vt:lpstr>
      <vt:lpstr>Variables in JS</vt:lpstr>
      <vt:lpstr>Asynchronous Non Blocking IO</vt:lpstr>
      <vt:lpstr>Functions in JS</vt:lpstr>
      <vt:lpstr>Asynchronous Non Blocking IO</vt:lpstr>
      <vt:lpstr>NPM – Node Package manager</vt:lpstr>
      <vt:lpstr>Hands on: Node JS</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211</cp:revision>
  <dcterms:created xsi:type="dcterms:W3CDTF">2013-09-12T13:05:01Z</dcterms:created>
  <dcterms:modified xsi:type="dcterms:W3CDTF">2025-04-23T05:27:42Z</dcterms:modified>
</cp:coreProperties>
</file>