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6" r:id="rId2"/>
    <p:sldId id="4122" r:id="rId3"/>
    <p:sldId id="4760" r:id="rId4"/>
    <p:sldId id="4791" r:id="rId5"/>
    <p:sldId id="4779" r:id="rId6"/>
    <p:sldId id="4753" r:id="rId7"/>
    <p:sldId id="4781" r:id="rId8"/>
    <p:sldId id="4778" r:id="rId9"/>
    <p:sldId id="4792" r:id="rId10"/>
    <p:sldId id="4752" r:id="rId11"/>
    <p:sldId id="4758" r:id="rId12"/>
    <p:sldId id="4774" r:id="rId13"/>
    <p:sldId id="4775" r:id="rId14"/>
    <p:sldId id="4788" r:id="rId15"/>
    <p:sldId id="4776" r:id="rId16"/>
    <p:sldId id="282" r:id="rId17"/>
    <p:sldId id="280" r:id="rId18"/>
    <p:sldId id="4711"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5250" autoAdjust="0"/>
  </p:normalViewPr>
  <p:slideViewPr>
    <p:cSldViewPr>
      <p:cViewPr varScale="1">
        <p:scale>
          <a:sx n="97" d="100"/>
          <a:sy n="97" d="100"/>
        </p:scale>
        <p:origin x="808" y="28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41.262"/>
    </inkml:context>
    <inkml:brush xml:id="br0">
      <inkml:brushProperty name="width" value="0.05" units="cm"/>
      <inkml:brushProperty name="height" value="0.05" units="cm"/>
      <inkml:brushProperty name="color" value="#FFFFFF"/>
    </inkml:brush>
  </inkml:definitions>
  <inkml:trace contextRef="#ctx0" brushRef="#br0">1 49 24575,'6'-5'0,"0"0"0,1 0 0,-1 0 0,1 1 0,0 0 0,0 1 0,0-1 0,1 1 0,0 1 0,-1 0 0,1 0 0,0 0 0,0 1 0,0 0 0,0 0 0,0 1 0,0 0 0,0 1 0,0-1 0,0 2 0,0-1 0,-1 1 0,13 4 0,-2 1 0,0 0 0,-1 2 0,0 0 0,0 1 0,-1 0 0,0 1 0,-1 1 0,24 24 0,-19-15 0,0 2 0,-2 0 0,-1 1 0,0 1 0,-2 0 0,21 48 0,-29-57 0,-1 0 0,-1 1 0,0-1 0,-1 1 0,-1 0 0,-1 0 0,0 1 0,-1-1 0,-1 0 0,-1 0 0,0 1 0,-7 32 0,5-41 34,0 1 1,-1-1-1,0 0 0,-1 0 0,0 0 0,0-1 0,-1 1 0,0-1 0,-10 10 1,5-6-377,-1-2 1,-1 1 0,1-2-1,-29 17 1,-30 9-6485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15.861"/>
    </inkml:context>
    <inkml:brush xml:id="br0">
      <inkml:brushProperty name="width" value="0.05" units="cm"/>
      <inkml:brushProperty name="height" value="0.05" units="cm"/>
      <inkml:brushProperty name="color" value="#FFFFFF"/>
    </inkml:brush>
  </inkml:definitions>
  <inkml:trace contextRef="#ctx0" brushRef="#br0">521 50 24575,'10'-1'0,"0"-1"0,0 0 0,1-1 0,-2 0 0,1 0 0,0-1 0,-1 0 0,13-8 0,-21 12 0,-1-1 0,1 1 0,0 0 0,0-1 0,-1 1 0,1-1 0,0 1 0,-1-1 0,1 0 0,0 1 0,-1-1 0,1 0 0,-1 1 0,1-1 0,-1 0 0,1 0 0,-1 0 0,0 1 0,0 0 0,0 0 0,0-1 0,-1 1 0,1 0 0,0 0 0,0-1 0,0 1 0,0 0 0,-1 0 0,1-1 0,0 1 0,0 0 0,0 0 0,-1 0 0,1 0 0,0 0 0,0-1 0,-1 1 0,1 0 0,0 0 0,-1 0 0,1 0 0,0 0 0,0 0 0,-1 0 0,1 0 0,-1 0 0,-29 1 0,22 1 0,1 0 0,-1 1 0,0 0 0,1 0 0,-1 1 0,1 0 0,0 0 0,-11 10 0,15-12 0,1 0 0,-1 0 0,1 0 0,0 1 0,0-1 0,0 1 0,0 0 0,0-1 0,1 1 0,-1 0 0,1 0 0,-1 0 0,1 0 0,0 1 0,0-1 0,1 0 0,-1 0 0,1 0 0,-1 1 0,1-1 0,0 0 0,1 1 0,-1-1 0,1 5 0,2 2 0,1-1 0,-1 0 0,2 0 0,-1-1 0,1 1 0,1-1 0,7 10 0,50 51 0,-61-67 0,76 72 0,-47-47 0,-1 2 0,-2 1 0,48 63 0,-72-86 0,0 0 0,0 0 0,0 1 0,-1-1 0,0 1 0,2 13 0,-4-18 0,0 0 0,-1 0 0,0 1 0,0-1 0,0 0 0,0 0 0,0 0 0,-1 1 0,1-1 0,-1 0 0,0 0 0,0 0 0,0 0 0,-1 0 0,1 0 0,-1 0 0,1 0 0,-1-1 0,-3 5 0,-1-2 0,0 1 0,0-1 0,-1 1 0,0-2 0,0 1 0,0-1 0,0 0 0,-1-1 0,1 1 0,-1-1 0,-9 2 0,-15 2 0,-49 6 0,71-11 0,-430 19-1902,414-20 1476,-142-1-5437</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13.633"/>
    </inkml:context>
    <inkml:brush xml:id="br0">
      <inkml:brushProperty name="width" value="0.05" units="cm"/>
      <inkml:brushProperty name="height" value="0.05" units="cm"/>
      <inkml:brushProperty name="color" value="#FFFFFF"/>
    </inkml:brush>
  </inkml:definitions>
  <inkml:trace contextRef="#ctx0" brushRef="#br0">1 216 24575,'8'17'0,"9"33"0,-4-12 0,17 47 0,31 142 0,-63-246 0,3-32 0,0 7 0,-3-51 0,-4-1 0,-5 1 0,-25-106 0,36 199 0,-1 0 0,1-1 0,-1 1 0,1-1 0,0 1 0,0-1 0,0 1 0,0-4 0,6 0 0,8 9 0,3 7 0,0 0 0,-1 0 0,-1 2 0,0 0 0,0 1 0,-1 0 0,-1 1 0,22 29 0,-32-39 0,-1 0 0,1 0 0,-1 0 0,0 0 0,0 1 0,-1-1 0,1 1 0,-1-1 0,0 1 0,0-1 0,0 1 0,-1 0 0,0 0 0,0-1 0,-1 10 0,0-9 0,0 0 0,-1 0 0,0 0 0,0 0 0,-1-1 0,1 1 0,-1 0 0,0-1 0,0 0 0,0 0 0,-1 0 0,0 0 0,1 0 0,-6 3 0,3-3-227,0 0-1,0 0 1,0 0-1,0-1 1,-8 3-1,-7 2-6598</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14.036"/>
    </inkml:context>
    <inkml:brush xml:id="br0">
      <inkml:brushProperty name="width" value="0.05" units="cm"/>
      <inkml:brushProperty name="height" value="0.05" units="cm"/>
      <inkml:brushProperty name="color" value="#FFFFFF"/>
    </inkml:brush>
  </inkml:definitions>
  <inkml:trace contextRef="#ctx0" brushRef="#br0">1 106 24575,'3'1'0,"0"0"0,0 1 0,0-1 0,0 1 0,0-1 0,-1 1 0,1 0 0,0 0 0,3 4 0,31 27 0,-33-29 0,21 18 0,-4-4 0,25 29 0,-42-42 0,0 0 0,0 0 0,-1 0 0,1 0 0,-1 0 0,0 1 0,-1-1 0,0 1 0,1 0 0,-2 0 0,1 0 0,0 6 0,-1-10 0,-1-1 0,0 0 0,0 1 0,0-1 0,0 0 0,0 1 0,-1-1 0,1 0 0,0 1 0,-1-1 0,1 0 0,-1 0 0,1 1 0,-1-1 0,1 0 0,-1 0 0,0 0 0,0 0 0,1 0 0,-1 0 0,0 0 0,-2 2 0,1-2 0,0 0 0,0 0 0,0-1 0,0 1 0,0 0 0,0-1 0,0 1 0,0-1 0,0 0 0,0 1 0,0-1 0,-1 0 0,-1-1 0,-1 1 0,0-1 0,-1 0 0,1 0 0,0 0 0,0-1 0,1 0 0,-1 0 0,0 0 0,1 0 0,-1-1 0,-5-4 0,6 4 0,1 0 0,0-1 0,0 1 0,0-1 0,0 0 0,1 0 0,-1 0 0,1 0 0,0 0 0,0 0 0,0-1 0,1 1 0,0-1 0,0 1 0,-1-7 0,2 4 0,0 1 0,0-1 0,1 1 0,-1-1 0,2 1 0,-1 0 0,1-1 0,0 1 0,0 0 0,3-6 0,4-3 0,0 0 0,0 0 0,1 1 0,1 1 0,1-1 0,0 2 0,18-16 0,-16 17-341,0 0 0,1 1-1,30-15 1,-22 15-6485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14.229"/>
    </inkml:context>
    <inkml:brush xml:id="br0">
      <inkml:brushProperty name="width" value="0.05" units="cm"/>
      <inkml:brushProperty name="height" value="0.05" units="cm"/>
      <inkml:brushProperty name="color" value="#FFFFFF"/>
    </inkml:brush>
  </inkml:definitions>
  <inkml:trace contextRef="#ctx0" brushRef="#br0">0 0 24575,'3'3'0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14.504"/>
    </inkml:context>
    <inkml:brush xml:id="br0">
      <inkml:brushProperty name="width" value="0.05" units="cm"/>
      <inkml:brushProperty name="height" value="0.05" units="cm"/>
      <inkml:brushProperty name="color" value="#FFFFFF"/>
    </inkml:brush>
  </inkml:definitions>
  <inkml:trace contextRef="#ctx0" brushRef="#br0">0 133 24575,'37'7'0,"-10"-1"0,-21-5 0,5 1 0,0-1 0,0 0 0,0-1 0,0 0 0,13-2 0,-21 2 0,0-1 0,-1 0 0,1 1 0,-1-1 0,1 0 0,-1 0 0,0-1 0,1 1 0,-1 0 0,0-1 0,0 1 0,0-1 0,0 0 0,0 0 0,0 0 0,0 0 0,-1 0 0,1 0 0,-1 0 0,1 0 0,-1-1 0,0 1 0,0 0 0,0-1 0,0 1 0,-1-1 0,2-3 0,-1 0 0,0 0 0,0 0 0,0 0 0,-1 0 0,0 0 0,0 0 0,-2-11 0,1 15 0,1 0 0,-1 0 0,0 0 0,1 0 0,-1 1 0,0-1 0,0 0 0,0 1 0,0-1 0,-1 0 0,1 1 0,0-1 0,-1 1 0,1 0 0,-1 0 0,1-1 0,-1 1 0,0 0 0,1 0 0,-1 0 0,0 0 0,0 1 0,0-1 0,1 0 0,-1 1 0,0 0 0,-3-1 0,-1 0 0,0 0 0,0 1 0,0 0 0,0 0 0,-1 0 0,1 1 0,0 0 0,0 0 0,0 0 0,0 1 0,0 0 0,0 0 0,1 0 0,-7 4 0,8-3 0,1 0 0,-1-1 0,0 1 0,1 1 0,0-1 0,0 0 0,0 1 0,0 0 0,0-1 0,1 1 0,0 0 0,0 1 0,0-1 0,0 0 0,1 0 0,-1 1 0,1-1 0,0 1 0,0 6 0,0 1 34,0-1 1,2 0-1,-1 0 0,1 1 0,1-1 0,0 0 0,0 0 0,1 0 0,7 17 1,-7-23-121,-1 1 1,1-1 0,0 0-1,0 0 1,1 0 0,-1 0-1,1 0 1,0-1 0,0 0-1,1 1 1,-1-2 0,1 1-1,0 0 1,0-1 0,0 0-1,0 0 1,1-1 0,-1 1-1,11 2 1,4-2-6741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14.969"/>
    </inkml:context>
    <inkml:brush xml:id="br0">
      <inkml:brushProperty name="width" value="0.05" units="cm"/>
      <inkml:brushProperty name="height" value="0.05" units="cm"/>
      <inkml:brushProperty name="color" value="#FFFFFF"/>
    </inkml:brush>
  </inkml:definitions>
  <inkml:trace contextRef="#ctx0" brushRef="#br0">259 56 24575,'1'0'0,"0"-1"0,-1 0 0,1 0 0,0 1 0,-1-1 0,1 0 0,0 0 0,-1 0 0,1 1 0,-1-1 0,1 0 0,-1 0 0,0 0 0,1 0 0,-1 0 0,0 0 0,0 0 0,0 0 0,0 0 0,0 0 0,0 0 0,0 0 0,0 0 0,0 0 0,0 0 0,0 0 0,-1 0 0,1 0 0,0 0 0,-1 0 0,1 0 0,-1 0 0,1 1 0,-1-1 0,1 0 0,-1 0 0,1 0 0,-1 1 0,0-1 0,0 0 0,1 1 0,-1-1 0,0 0 0,0 1 0,-1-1 0,-2-2 0,0 1 0,0 0 0,1 1 0,-1-1 0,0 1 0,0-1 0,0 1 0,-1 0 0,-7 0 0,2 1 0,-1 1 0,1 1 0,0-1 0,0 2 0,0-1 0,0 1 0,0 1 0,1 0 0,0 0 0,-1 1 0,-15 11 0,19-12 0,1 0 0,-1 0 0,1 1 0,0 0 0,0 0 0,1 0 0,0 0 0,0 1 0,0 0 0,0 0 0,1 0 0,0 0 0,0 0 0,1 1 0,-1-1 0,2 1 0,-1 0 0,-1 11 0,3-15 0,0 1 0,0-1 0,1 0 0,-1 1 0,1-1 0,-1 0 0,1 0 0,0 0 0,1 0 0,-1 0 0,0 0 0,1 0 0,0 0 0,-1 0 0,4 3 0,-1-2 0,0 1 0,1-1 0,0 0 0,0 0 0,0 0 0,0-1 0,9 5 0,3-1 0,1 0 0,-1-1 0,1-1 0,26 4 0,-16-4 0,-14-3 0,1 0 0,-1 1 0,0 1 0,18 6 0,-31-9 0,0-1 0,0 0 0,0 1 0,-1-1 0,1 0 0,0 1 0,0-1 0,0 1 0,-1 0 0,1-1 0,0 1 0,-1-1 0,1 1 0,0 0 0,-1 0 0,1-1 0,-1 1 0,1 0 0,-1 0 0,1 0 0,0 1 0,-2-1 0,1 0 0,0-1 0,0 1 0,0 0 0,-1-1 0,1 1 0,0 0 0,-1-1 0,1 1 0,0-1 0,-1 1 0,1 0 0,-1-1 0,1 1 0,-1-1 0,1 1 0,-1-1 0,0 0 0,1 1 0,-1-1 0,0 1 0,-5 2 0,0 0 0,0-1 0,0 0 0,-11 3 0,-5 0-170,1-2-1,-1-1 0,0 0 1,1-2-1,-1 0 0,0-1 1,-23-5-1,24 1-6655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15.576"/>
    </inkml:context>
    <inkml:brush xml:id="br0">
      <inkml:brushProperty name="width" value="0.05" units="cm"/>
      <inkml:brushProperty name="height" value="0.05" units="cm"/>
      <inkml:brushProperty name="color" value="#FFFFFF"/>
    </inkml:brush>
  </inkml:definitions>
  <inkml:trace contextRef="#ctx0" brushRef="#br0">364 92 24575,'0'-4'0,"0"1"0,-1-1 0,1 0 0,-1 1 0,0-1 0,1 1 0,-2-1 0,1 1 0,0 0 0,-1 0 0,0-1 0,1 1 0,-1 0 0,-1 0 0,1 1 0,0-1 0,-1 0 0,1 1 0,-1-1 0,0 1 0,0 0 0,1 0 0,-2 0 0,1 0 0,0 0 0,0 1 0,-4-2 0,-1 1 0,1 0 0,-1 0 0,0 0 0,0 1 0,0 0 0,0 0 0,0 1 0,0 0 0,0 0 0,0 1 0,-8 2 0,3 0 0,0 1 0,1 0 0,0 1 0,0 0 0,0 1 0,1 0 0,0 1 0,0 0 0,1 1 0,-1 0 0,2 1 0,-1 0 0,1 0 0,1 1 0,0 0 0,-13 21 0,19-28 0,1-1 0,0 1 0,-1 0 0,1-1 0,1 1 0,-1 0 0,0-1 0,1 1 0,-1 0 0,1 0 0,0 0 0,0-1 0,0 1 0,0 0 0,0 0 0,1 0 0,-1 0 0,1-1 0,1 5 0,-1-5 0,1 1 0,0 0 0,0-1 0,0 1 0,0-1 0,0 0 0,1 0 0,-1 0 0,1 0 0,-1 0 0,1 0 0,0-1 0,0 1 0,4 1 0,8 2 0,0-1 0,0-1 0,0 0 0,0-1 0,27 1 0,-18-3 0,2 1 0,35 4 0,-55-4 0,0 0 0,-1 0 0,1 1 0,0 0 0,-1 0 0,1 0 0,-1 0 0,0 1 0,1 0 0,-1 0 0,8 7 0,-11-8 0,0 1 0,0-1 0,0 1 0,0 0 0,0-1 0,-1 1 0,1 0 0,-1 0 0,0 0 0,0 0 0,0 0 0,0 0 0,-1 1 0,1-1 0,-1 0 0,1 0 0,-1 1 0,0-1 0,-1 0 0,1 0 0,0 0 0,-1 1 0,0-1 0,0 0 0,0 0 0,0 0 0,0 0 0,-1 0 0,1 0 0,-1-1 0,0 1 0,0 0 0,0-1 0,0 1 0,0-1 0,0 0 0,-1 0 0,1 0 0,-1 0 0,0 0 0,1 0 0,-1-1 0,0 1 0,0-1 0,0 0 0,0 0 0,-5 2 0,-7-1 43,1-1 0,-1 0-1,0-1 1,1-1 0,-1 0-1,1-1 1,-21-5 0,28 5-150,0 0 0,-1-1 1,1 0-1,0 0 0,1-1 1,-1 0-1,0 0 0,1 0 1,0-1-1,0 0 0,1 0 1,-1-1-1,1 1 0,0-1 1,-6-10-1,4 4-6719</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23.709"/>
    </inkml:context>
    <inkml:brush xml:id="br0">
      <inkml:brushProperty name="width" value="0.05" units="cm"/>
      <inkml:brushProperty name="height" value="0.05" units="cm"/>
      <inkml:brushProperty name="color" value="#FFFFFF"/>
    </inkml:brush>
  </inkml:definitions>
  <inkml:trace contextRef="#ctx0" brushRef="#br0">8 1158 24575,'-1'61'0,"0"-16"0,6 63 0,-4-95 0,1 0 0,1 0 0,0 0 0,0-1 0,2 1 0,-1-1 0,2 0 0,-1 0 0,11 15 0,-14-25 0,0 1 0,0 0 0,0-1 0,1 1 0,-1-1 0,1 0 0,-1 1 0,1-1 0,0-1 0,-1 1 0,1 0 0,0-1 0,0 1 0,1-1 0,-1 0 0,0 0 0,0 0 0,0 0 0,1-1 0,-1 1 0,0-1 0,1 0 0,-1 0 0,1 0 0,-1 0 0,0-1 0,1 0 0,-1 1 0,6-3 0,1-1 0,-1 0 0,0-1 0,0 0 0,-1-1 0,1 1 0,-1-1 0,0-1 0,11-11 0,-19 17 0,1 0 0,0 0 0,0 0 0,0 0 0,-1 0 0,1 0 0,0 0 0,0 0 0,0 1 0,0-1 0,1 0 0,-1 1 0,0-1 0,0 1 0,0-1 0,0 1 0,1 0 0,-1-1 0,0 1 0,0 0 0,1 0 0,-1 0 0,0 0 0,1 0 0,-1 0 0,0 0 0,0 0 0,1 1 0,1 0 0,1 1 0,-1 1 0,1 0 0,-1 0 0,0 0 0,0 1 0,0-1 0,3 7 0,44 61 0,-23-32 0,1 0 0,2-2 0,52 50 0,-63-70 0,0-1 0,1-1 0,1-1 0,1-1 0,0-1 0,24 10 0,-35-17 0,0-1 0,1-1 0,-1 0 0,1-1 0,-1 0 0,1-1 0,0 0 0,0 0 0,0-1 0,-1-1 0,1 0 0,0-1 0,-1 0 0,23-8 0,-4-3 0,0-1 0,-1-2 0,-1-1 0,31-25 0,-2 3 0,-55 37 0,0 1 0,1-1 0,-1 1 0,0-1 0,0 1 0,1 0 0,-1 0 0,1 0 0,-1 0 0,1 0 0,-1 1 0,1-1 0,-1 1 0,1 0 0,0-1 0,-1 1 0,1 0 0,-1 1 0,1-1 0,0 0 0,-1 1 0,1 0 0,-1-1 0,1 1 0,-1 0 0,1 0 0,-1 0 0,0 1 0,0-1 0,1 1 0,-1-1 0,0 1 0,0 0 0,0-1 0,-1 1 0,3 3 0,17 16 0,1 0 0,1-1 0,1-1 0,44 25 0,-6-13 0,2-3 0,1-2 0,1-4 0,102 21 0,280 21 0,-194-47 0,-200-17 0,-1-2 0,92-14 0,-127 12 0,0-1 0,0 0 0,0-1 0,-1-1 0,0-1 0,21-13 0,-13 5 0,-1-1 0,-1-1 0,26-27 0,-45 41 0,1 0 0,-1 1 0,1-1 0,0 1 0,1 0 0,-1 0 0,0 0 0,1 1 0,0 0 0,-1 0 0,1 1 0,0-1 0,0 1 0,7 0 0,6 0 0,1 1 0,-1 2 0,21 3 0,9 0 0,576 5 0,-600-11 0,-13 1 0,217-9 0,-183 4 0,0-1 0,86-24 0,-120 26 0,0 0 0,0-1 0,-1 0 0,0-1 0,0-1 0,0 1 0,-1-2 0,0 1 0,-1-1 0,13-14 0,-11 9 0,-1-1 0,0 0 0,-1-1 0,0 0 0,-1 0 0,11-31 0,-17 40 0,0-1 0,1 0 0,0 0 0,1 0 0,6-11 0,-9 17 0,-1 0 0,1 0 0,-1 0 0,1 1 0,0-1 0,0 0 0,-1 0 0,1 1 0,0-1 0,0 0 0,0 1 0,0-1 0,0 1 0,0-1 0,0 1 0,0-1 0,0 1 0,0 0 0,0-1 0,0 1 0,0 0 0,0 0 0,0 0 0,0 0 0,0 0 0,0 0 0,0 0 0,0 0 0,1 1 0,-1-1 0,0 0 0,0 1 0,0-1 0,0 0 0,0 1 0,0-1 0,-1 1 0,1 0 0,0-1 0,0 1 0,1 1 0,6 4 0,0 1 0,0-1 0,1 0 0,14 7 0,-19-12 0,-1 0 0,1 0 0,0 0 0,0 0 0,0 0 0,0-1 0,0 0 0,0 0 0,0 0 0,0 0 0,0 0 0,0-1 0,0 0 0,0 0 0,4-2 0,4-2 0,0 0 0,0-1 0,-1 0 0,0-1 0,0-1 0,0 1 0,11-13 0,-2 0 0,0 0 0,22-31 0,-30 33 0,1-1 0,-2 0 0,-1-1 0,0 0 0,-1-1 0,-2 0 0,0 0 0,-1-1 0,-1 1 0,-1-1 0,-1 0 0,-1 0 0,-1-1 0,-1-22 0,-3 17 0,-1-1 0,0 1 0,-3 0 0,0 0 0,-2 1 0,0 0 0,-2 0 0,-1 1 0,-2 1 0,-22-35 0,13 29 0,-1 1 0,-1 0 0,-2 2 0,0 1 0,-2 1 0,-1 2 0,-1 1 0,-64-36 0,63 42 0,0 2 0,-2 1 0,1 2 0,-2 1 0,1 1 0,-2 3 0,1 0 0,-1 2 0,-60 0 0,82 6 0,-1 0 0,1 0 0,-1 2 0,1 0 0,0 0 0,0 1 0,0 1 0,-13 7 0,9-3 0,1 1 0,0 1 0,0 1 0,1 0 0,-16 17 0,30-27 0,0 0 0,0 0 0,0 0 0,0 0 0,-1 0 0,1-1 0,-1 1 0,1-1 0,-1 1 0,1-1 0,-1 0 0,-3 1 0,5-3 0,-1 1 0,1 0 0,-1 0 0,1-1 0,-1 1 0,1-1 0,-1 0 0,1 1 0,0-1 0,-1 0 0,1 0 0,0 0 0,0 1 0,0-1 0,0-1 0,0 1 0,0 0 0,0 0 0,0 0 0,0 0 0,0-1 0,0 1 0,1 0 0,-2-3 0,-15-27 0,-2 1 0,-1 1 0,-1 1 0,-1 1 0,-2 1 0,-42-37 0,24 31 0,-1 2 0,-2 2 0,-1 1 0,0 3 0,-73-27 0,41 24 0,-2 3 0,-144-24 0,134 36 0,-1 3 0,-1 4 0,1 4 0,0 4 0,-172 29 0,235-26 0,0 1 0,-47 18 0,60-18 0,0 1 0,0 0 0,1 0 0,0 2 0,0 0 0,-12 12 0,25-22 0,1 1 0,-1-1 0,0 1 0,0 0 0,0-1 0,0 1 0,0-1 0,0 0 0,0 1 0,0-1 0,0 0 0,0 1 0,0-1 0,0 0 0,0 0 0,0 0 0,0 0 0,0 0 0,0 0 0,0 0 0,0-1 0,0 1 0,0 0 0,0 0 0,0-1 0,0 1 0,-1-1 0,-28-20 0,8 4 0,3 8 0,0 1 0,-1 1 0,0 0 0,0 2 0,-29-5 0,-106-6 0,69 13 0,-127 11 0,-84 30 0,296-38 0,-19 3 0,1 1 0,-34 11 0,48-13 0,0 0 0,0 0 0,0 1 0,0 0 0,0 0 0,1 0 0,-1 0 0,1 1 0,0 0 0,0 0 0,0 0 0,1 0 0,-1 1 0,-4 6 0,4-2 0,0-1 0,-1-1 0,0 1 0,-1-1 0,0 1 0,0-2 0,-9 9 0,11-12 0,0 0 0,-1-1 0,1 1 0,-1-1 0,1 0 0,-1 0 0,0-1 0,1 1 0,-1-1 0,0 0 0,0-1 0,0 1 0,0-1 0,0 0 0,-7 0 0,-90-13 0,76 8 0,-1 1 0,1 2 0,-1 0 0,0 2 0,-31 4 0,34 0 0,0 2 0,0 1 0,1 1 0,0 1 0,0 1 0,1 1 0,1 0 0,0 2 0,0 1 0,1 0 0,1 2 0,1 0 0,0 1 0,1 1 0,-22 28 0,28-30 0,0 1 0,1 0 0,1 0 0,0 1 0,1 0 0,1 0 0,1 1 0,-6 32 0,10-35 0,0 0 0,1 1 0,1-1 0,0 0 0,1 0 0,1 1 0,1-1 0,0 0 0,1-1 0,1 1 0,8 19 0,-4-17 31,0 0 0,2 0 0,0-1 0,1 0 0,1-1 0,0-1 0,1 0 0,1 0 1,0-2-1,19 14 0,-11-11-275,1-1 0,0-1 0,1-2 0,0 0 1,1-1-1,50 13 0,-46-17-6582</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24.406"/>
    </inkml:context>
    <inkml:brush xml:id="br0">
      <inkml:brushProperty name="width" value="0.05" units="cm"/>
      <inkml:brushProperty name="height" value="0.05" units="cm"/>
      <inkml:brushProperty name="color" value="#FFFFFF"/>
    </inkml:brush>
  </inkml:definitions>
  <inkml:trace contextRef="#ctx0" brushRef="#br0">415 1 24575,'1'0'0,"0"0"0,-1 1 0,1-1 0,0 0 0,-1 1 0,1-1 0,0 1 0,-1-1 0,1 1 0,-1 0 0,1-1 0,0 1 0,-1-1 0,0 1 0,1 0 0,-1 0 0,1-1 0,-1 1 0,0 0 0,1 0 0,-1-1 0,0 1 0,0 0 0,0 0 0,0 0 0,0 1 0,4 27 0,-4-25 0,5 86 0,-4 0 0,-20 170 0,14-229 0,-1-1 0,-1 0 0,-2 0 0,-1-1 0,-18 36 0,18-46 0,-1 0 0,-1-1 0,0-1 0,-1 0 0,-1 0 0,0-2 0,-2 0 0,-25 21 0,12-16 0,0-1 0,-1-2 0,-53 23 0,81-39-151,-1 0-1,0 0 0,0 0 0,0 0 1,1-1-1,-1 1 0,0-1 1,-4 1-1,-2-3-6674</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24.751"/>
    </inkml:context>
    <inkml:brush xml:id="br0">
      <inkml:brushProperty name="width" value="0.05" units="cm"/>
      <inkml:brushProperty name="height" value="0.05" units="cm"/>
      <inkml:brushProperty name="color" value="#FFFFFF"/>
    </inkml:brush>
  </inkml:definitions>
  <inkml:trace contextRef="#ctx0" brushRef="#br0">37 1 24575,'-1'16'0,"0"1"0,-2 0 0,0-1 0,-7 21 0,5-23 0,1 1 0,1 0 0,0 1 0,1-1 0,1 23 0,1-35 0,0 1 0,1-1 0,-1 0 0,1 1 0,0-1 0,0 0 0,0 0 0,0 1 0,1-1 0,-1 0 0,1-1 0,0 1 0,0 0 0,0 0 0,0-1 0,1 1 0,-1-1 0,1 0 0,-1 1 0,1-1 0,0 0 0,0-1 0,-1 1 0,2 0 0,-1-1 0,0 0 0,0 0 0,0 0 0,0 0 0,7 1 0,9 1 0,0-1 0,0-1 0,0-1 0,26-3 0,-14 2 0,-13 0-1365,-2 1-5461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29.885"/>
    </inkml:context>
    <inkml:brush xml:id="br0">
      <inkml:brushProperty name="width" value="0.05" units="cm"/>
      <inkml:brushProperty name="height" value="0.05" units="cm"/>
      <inkml:brushProperty name="color" value="#FFFFFF"/>
    </inkml:brush>
  </inkml:definitions>
  <inkml:trace contextRef="#ctx0" brushRef="#br0">1 0 24575,'5'7'0,"1"-1"0,-1 1 0,0 1 0,-1-1 0,1 1 0,-1-1 0,-1 1 0,0 1 0,0-1 0,0 0 0,-1 1 0,1 13 0,1 12 0,-3 65 0,-2-59 0,0 1661 0,23-1360 0,-12-233 0,-3 17 0,-7-124 0,-1 0 0,1-1 0,0 1 0,0 0 0,0 0 0,0 0 0,0-1 0,1 1 0,-1 0 0,0 0 0,0-1 0,0 1 0,1 0 0,-1 0 0,0-1 0,1 1 0,-1 0 0,1-1 0,-1 1 0,0 0 0,1-1 0,0 1 0,-1-1 0,1 1 0,-1-1 0,1 1 0,0-1 0,-1 1 0,1-1 0,0 0 0,-1 1 0,1-1 0,0 0 0,0 1 0,-1-1 0,1 0 0,0 0 0,0 0 0,0 0 0,0 0 0,4-1 0,-1 0 0,0 0 0,0-1 0,0 1 0,0-1 0,6-3 0,11-5 0,22-3 0,0 1 0,53-5 0,92-4 0,-116 15 0,2366-156-6069,-2280 156 5842,399-23 880,-530 27-126,-1-1 0,47-11 0,-71 13-426,-1 1 0,1-1 0,0 1 1,-1-1-1,1 0 0,0 1 0,-1-1 0,1 0 0,-1 0 0,1 0 0,-1 0 1,0 0-1,1 0 0,-1-1 0,0 1 0,0 0 0,2-3 0,-3 3-95,0 0 0,0 0 0,0 0 0,0 0 0,0 0 0,0 0 0,-1 0 0,1 0 0,0 0-1,0 0 1,-1 1 0,1-1 0,-1 0 0,1 0 0,-1 0 0,1 1 0,-1-1 0,1 0 0,-1 1 0,0-1-1,1 0 1,-1 1 0,0-1 0,0 1 0,1-1 0,-1 1 0,0-1 0,0 1 0,0 0 0,-1-1 0,-24-11-6139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18.774"/>
    </inkml:context>
    <inkml:brush xml:id="br0">
      <inkml:brushProperty name="width" value="0.05" units="cm"/>
      <inkml:brushProperty name="height" value="0.05" units="cm"/>
      <inkml:brushProperty name="color" value="#FFFFFF"/>
    </inkml:brush>
  </inkml:definitions>
  <inkml:trace contextRef="#ctx0" brushRef="#br0">204 122 24575,'8'-9'0,"0"0"0,-1 0 0,0-1 0,0 0 0,-1 0 0,-1 0 0,0-1 0,6-16 0,-11 27 0,0-1 0,1 0 0,-1 0 0,0 0 0,0 0 0,0 0 0,1 1 0,-1-1 0,0 0 0,0 0 0,0 0 0,0 0 0,-1 0 0,1 0 0,0-1 0,-1 2 0,1 0 0,0-1 0,0 1 0,0 0 0,-1 0 0,1 0 0,0 0 0,-1 0 0,1 0 0,0 0 0,0-1 0,-1 1 0,1 0 0,0 0 0,0 0 0,-1 0 0,1 0 0,0 0 0,-1 0 0,1 1 0,0-1 0,0 0 0,-1 0 0,1 0 0,0 0 0,-1 0 0,1 0 0,0 0 0,0 1 0,-1-1 0,-23 20 0,2 6 0,1 1 0,2 1 0,1 0 0,-16 34 0,6-1 0,-23 70 0,39-96 0,-12 61 0,22-84 0,0-1 0,1 0 0,0 0 0,1 1 0,0-1 0,1 1 0,0-1 0,1 0 0,6 20 0,-6-25 0,1-2 0,-1 1 0,1 0 0,0 0 0,0-1 0,1 0 0,0 1 0,-1-2 0,1 1 0,1 0 0,-1-1 0,0 1 0,1-1 0,0 0 0,-1-1 0,1 1 0,0-1 0,1 0 0,-1 0 0,0-1 0,0 1 0,8 0 0,5 0 0,-1 0 0,1-1 0,0-1 0,0-1 0,29-4 0,-11-1 0,0-2 0,-1-1 0,0-2 0,47-22 0,-60 23 0,-1-1 0,-1 0 0,0-2 0,0-1 0,-2 0 0,0-2 0,30-32 0,-44 44 0,0 0 0,-1 0 0,1 0 0,-1 0 0,0-1 0,-1 0 0,1 0 0,-1 1 0,0-2 0,0 1 0,0 0 0,1-9 0,-4 15 0,1-1 0,0 0 0,0 1 0,0-1 0,-1 0 0,1 0 0,0 1 0,0-1 0,-1 0 0,1 0 0,0 0 0,0 0 0,-1 1 0,1-1 0,0 0 0,-1 0 0,1 0 0,0 0 0,-1 0 0,1 0 0,0 0 0,-1 0 0,1 0 0,0 0 0,-1 0 0,1 0 0,0 0 0,0 0 0,-1 0 0,1 0 0,0 0 0,-1 0 0,1 0 0,0 0 0,-1-1 0,1 1 0,0 0 0,0 0 0,-1 0 0,1 0 0,0-1 0,0 1 0,-1 0 0,1 0 0,0-1 0,0 1 0,0 0 0,-1-1 0,1 1 0,0 0 0,0 0 0,0-1 0,0 1 0,0 0 0,0-1 0,0 1 0,-1 0 0,1-1 0,0 1 0,0 0 0,0-1 0,0 1 0,1 0 0,-1-1 0,0 1 0,0 0 0,0-1 0,-18 21 0,12-11 0,1 0 0,0 0 0,0 0 0,2 1 0,-1 0 0,1-1 0,0 1 0,1 1 0,0-1 0,1 0 0,0 0 0,0 19 0,2-24 0,-1 0 0,1 0 0,0 0 0,0 0 0,0 0 0,1 0 0,0-1 0,-1 1 0,2-1 0,-1 1 0,0-1 0,1 0 0,0 0 0,0 0 0,0 0 0,1 0 0,-1-1 0,1 1 0,0-1 0,0 0 0,0 0 0,0-1 0,1 1 0,-1-1 0,0 0 0,1 0 0,0-1 0,7 3 0,-6-3 0,-1 0 0,1-1 0,0 1 0,0-1 0,0 0 0,0 0 0,0-1 0,0 0 0,0 0 0,0-1 0,0 1 0,-1-1 0,1 0 0,-1-1 0,1 1 0,-1-1 0,0 0 0,0-1 0,0 1 0,0-1 0,-1 0 0,6-6 0,-6 7 0,-1-1 0,0 0 0,0-1 0,0 1 0,0 0 0,-1-1 0,1 1 0,-1-1 0,0 0 0,-1 0 0,1 0 0,-1 0 0,0 0 0,0 0 0,-1 0 0,1 0 0,-1-1 0,0 1 0,-1 0 0,1 0 0,-1 0 0,0 0 0,0 0 0,-1 0 0,1 0 0,-4-5 0,0 0 0,-1 1 0,0 0 0,-1 0 0,0 1 0,0 0 0,0 0 0,-13-9 0,6 4 0,13 12 0,0 1 0,1-1 0,-1 1 0,1-1 0,-1 1 0,1-1 0,-1 1 0,1-1 0,0 0 0,-1 1 0,1-1 0,0 0 0,-1 1 0,1-1 0,0 0 0,0 0 0,0 1 0,0-1 0,-1 0 0,1 0 0,0 1 0,0-1 0,0 0 0,1 0 0,-1 1 0,0-2 0,1 0 0,0 1 0,0-1 0,0 1 0,0-1 0,0 1 0,0 0 0,0 0 0,0-1 0,1 1 0,-1 0 0,3-1 0,5-4 0,1 1 0,0 0 0,11-4 0,-13 6 0,42-20 0,46-19 0,-86 39 0,1-1 0,-1 2 0,1-1 0,0 2 0,0-1 0,0 1 0,12 1 0,-20 0 0,0 1 0,0-1 0,1 1 0,-1-1 0,0 1 0,0 0 0,-1 0 0,1 0 0,0 1 0,0-1 0,0 1 0,-1-1 0,1 1 0,-1 0 0,1 0 0,3 4 0,-4-2 0,1-1 0,-1 1 0,1 0 0,-1 0 0,0 0 0,-1 0 0,1 1 0,-1-1 0,0 0 0,1 7 0,0 7 0,-1 0 0,-1-1 0,0 1 0,-6 30 0,-1-3 0,-16 52 0,42-140 0,1 1 0,29-43 0,-32 56 0,30-47 0,-43 69 0,1 1 0,0 0 0,1 0 0,0 0 0,-1 1 0,2 0 0,-1 0 0,11-6 0,-16 10 0,0 1 0,0 0 0,0-1 0,0 1 0,0 0 0,0 0 0,0-1 0,0 1 0,0 0 0,0 0 0,0 0 0,0 0 0,0 0 0,1 1 0,-1-1 0,0 0 0,0 0 0,0 1 0,0-1 0,0 1 0,0-1 0,0 1 0,0-1 0,0 1 0,-1-1 0,1 1 0,0 0 0,0 0 0,0-1 0,-1 1 0,1 0 0,0 0 0,-1 0 0,1 0 0,-1 0 0,1 0 0,-1 0 0,1 0 0,-1 1 0,4 7 0,-1 0 0,0 0 0,3 16 0,-4-16 0,31 188 0,-29-168 0,-4-26 0,0 0 0,1-1 0,-1 1 0,1 0 0,0-1 0,-1 1 0,1-1 0,1 1 0,-1-1 0,0 0 0,0 1 0,1-1 0,-1 0 0,1 0 0,0 0 0,0 0 0,3 3 0,-4-5 0,1 1 0,0 0 0,0-1 0,-1 1 0,1-1 0,0 0 0,0 1 0,0-1 0,0 0 0,-1 0 0,1 0 0,0-1 0,0 1 0,0 0 0,0-1 0,-1 1 0,1-1 0,0 1 0,0-1 0,-1 0 0,1 0 0,0 0 0,-1 0 0,1 0 0,-1 0 0,2-2 0,19-14 0,0-1 0,-1-2 0,29-35 0,48-73 0,-87 113 0,7-10 0,20-26 0,48-87 0,-84 135 0,-1 0 0,0 0 0,0 0 0,0 0 0,0 0 0,0 0 0,0-6 0,-1 9 0,0-1 0,0 1 0,0 0 0,0-1 0,0 1 0,0-1 0,0 1 0,0 0 0,0-1 0,0 1 0,0 0 0,0-1 0,-1 1 0,1 0 0,0-1 0,0 1 0,-1 0 0,1-1 0,0 1 0,0 0 0,-1 0 0,1-1 0,0 1 0,0 0 0,-1-1 0,0 1 0,0 0 0,0 0 0,0 0 0,0 0 0,0 0 0,0 0 0,0 0 0,0 0 0,0 0 0,0 1 0,0-1 0,0 0 0,0 0 0,-2 2 0,-3 0 0,0 1 0,0 0 0,1 0 0,-1 1 0,0 0 0,1 0 0,0 0 0,0 1 0,0-1 0,1 1 0,0 0 0,0 0 0,0 1 0,0 0 0,1-1 0,-3 8 0,4-8 0,0 0 0,0 0 0,1 0 0,0 1 0,0-1 0,0 1 0,1-1 0,0 1 0,0-1 0,0 0 0,0 1 0,1-1 0,0 1 0,0-1 0,1 0 0,0 0 0,-1 0 0,2 1 0,-1-2 0,4 7 0,7 7 0,0 0 0,2-1 0,0-1 0,17 15 0,-15-16 0,-1 1 0,0 1 0,19 29 0,-32-43 0,-1 1 0,0 0 0,0 0 0,0 0 0,0 0 0,-1 0 0,0 0 0,1 0 0,-2 0 0,1 1 0,0-1 0,-1 0 0,0 1 0,0-1 0,0 0 0,0 1 0,-1-1 0,0 0 0,0 1 0,0-1 0,0 0 0,-1 0 0,0 0 0,1 0 0,-1 0 0,-4 4 0,1-1 0,0-1 0,-1 1 0,0-1 0,0 0 0,-1-1 0,0 1 0,0-1 0,0-1 0,-1 1 0,1-1 0,-1 0 0,-12 3 0,10-3-170,-1-1-1,0 0 0,0-1 1,-1 0-1,1-1 0,0 0 1,-12-1-1,-2-3-6655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30.708"/>
    </inkml:context>
    <inkml:brush xml:id="br0">
      <inkml:brushProperty name="width" value="0.05" units="cm"/>
      <inkml:brushProperty name="height" value="0.05" units="cm"/>
      <inkml:brushProperty name="color" value="#FFFFFF"/>
    </inkml:brush>
  </inkml:definitions>
  <inkml:trace contextRef="#ctx0" brushRef="#br0">34 565 24575,'-3'-3'0,"-1"-1"0,1 0 0,0 0 0,1 0 0,-1 0 0,0-1 0,1 1 0,0-1 0,0 1 0,1-1 0,-1 0 0,1 1 0,0-1 0,0 0 0,1 0 0,-1 0 0,2-9 0,-1 10 0,0 1 0,1-1 0,0 1 0,0-1 0,0 1 0,0-1 0,1 1 0,-1 0 0,1 0 0,0-1 0,0 1 0,0 0 0,0 1 0,0-1 0,1 0 0,-1 1 0,1-1 0,0 1 0,0 0 0,0 0 0,0 0 0,0 0 0,0 0 0,7-1 0,15-4 0,0 1 0,1 2 0,0 1 0,0 1 0,47 2 0,-27 0 0,607-1-535,440-12-1611,-807-4 1428,508-98 0,-615 70 605,-154 37 158,0-1 1,-1-1-1,0-1 1,39-25-1,-58 33 87,-1 0 0,0 0 0,-1 0 0,1-1 0,0 1 0,-1-1 0,0 0 0,0 0 0,4-8 0,-6 11-63,-1-1 0,1 1 0,0-1 1,-1 1-1,1-1 0,-1 0 0,0 1 0,0-1 0,0 0 0,0 1 0,0-1 0,0 0 1,0 1-1,0-1 0,0 0 0,-1 1 0,1-1 0,-1 1 0,1-1 0,-1 0 0,0 1 1,1 0-1,-1-1 0,0 1 0,0-1 0,0 1 0,0 0 0,-1 0 0,1-1 0,-2-1 0,-1 1-53,0-1 0,0 0 0,0 1 0,0-1 0,0 1 0,-1 1 0,1-1 0,-1 0 0,1 1 0,-1 0 0,1 0 0,-1 0 0,0 1 0,1 0 0,-1 0 0,0 0 0,0 0 0,1 1 0,-1-1 0,0 1 0,-5 2 0,5-1-5,-1 0-1,1 0 1,0 1-1,-1-1 1,1 1-1,0 0 1,1 1-1,-1-1 1,1 1-1,-1 0 1,1 0-1,0 0 1,0 1-1,1-1 1,0 1-1,-1 0 1,-1 5-1,-1 4-10,1-1 0,1 1 0,0-1 0,1 1 0,1 0 0,-2 17 0,3 89 0,2-74 0,20 280 0,21 0 0,-8-65 0,-24-181 0,31 432 0,-42-484-682,-7 47-1,0-34-6143</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31.471"/>
    </inkml:context>
    <inkml:brush xml:id="br0">
      <inkml:brushProperty name="width" value="0.05" units="cm"/>
      <inkml:brushProperty name="height" value="0.05" units="cm"/>
      <inkml:brushProperty name="color" value="#FFFFFF"/>
    </inkml:brush>
  </inkml:definitions>
  <inkml:trace contextRef="#ctx0" brushRef="#br0">258 179 24575,'0'-3'0,"1"-1"0,0 2 0,0-1 0,1 0 0,-1 0 0,0 0 0,1 0 0,0 1 0,0-1 0,0 1 0,3-5 0,7-8 0,-9 10 0,0-1 0,0 0 0,-1 0 0,1 0 0,-1 0 0,-1 0 0,1 0 0,-1 0 0,1-12 0,-2 15 0,0 1 0,0 0 0,0 0 0,-1 0 0,1 0 0,-1-1 0,1 1 0,-1 0 0,0 0 0,1 0 0,-1 0 0,0 0 0,0 0 0,-1 1 0,1-1 0,0 0 0,-1 1 0,1-1 0,-1 0 0,1 1 0,-1 0 0,0-1 0,1 1 0,-1 0 0,0 0 0,0 0 0,0 0 0,0 0 0,0 0 0,0 1 0,-4-2 0,-1 2 0,0-1 0,1 1 0,-1 0 0,1 0 0,-1 1 0,1 0 0,-1 0 0,1 1 0,0-1 0,-1 1 0,1 1 0,0-1 0,0 1 0,0 0 0,1 0 0,-11 9 0,2-1 0,0 0 0,0 1 0,2 1 0,-23 28 0,26-29 0,1 1 0,0 0 0,1 0 0,0 1 0,2 0 0,-1 0 0,-5 24 0,10-32 0,0-1 0,1 1 0,-1 0 0,1 0 0,0-1 0,1 1 0,-1 0 0,1 0 0,0-1 0,2 7 0,-1-8 0,-1-1 0,1 0 0,0 1 0,-1-1 0,2 0 0,-1 0 0,0 0 0,0-1 0,1 1 0,0 0 0,-1-1 0,1 0 0,0 0 0,0 0 0,1 0 0,-1 0 0,5 2 0,-3-2 0,1-1 0,0 1 0,0-1 0,0 0 0,0-1 0,0 1 0,0-1 0,0-1 0,0 1 0,0-1 0,0 0 0,-1 0 0,1 0 0,0-1 0,0 0 0,-1 0 0,1-1 0,9-5 0,0-1 0,-1 0 0,0-1 0,-1-1 0,0 0 0,17-18 0,-22 19 0,1 0 0,-1-1 0,-1 0 0,0 0 0,0 0 0,-1-1 0,0 0 0,-1 0 0,-1-1 0,6-25 0,-10 44 0,0-1 0,1 0 0,0 1 0,0-1 0,0 0 0,3 9 0,17 43 0,-14-39 0,7 19-273,2-1 0,1 0 0,2-2 0,40 57 0,-42-70-6553</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31.927"/>
    </inkml:context>
    <inkml:brush xml:id="br0">
      <inkml:brushProperty name="width" value="0.05" units="cm"/>
      <inkml:brushProperty name="height" value="0.05" units="cm"/>
      <inkml:brushProperty name="color" value="#FFFFFF"/>
    </inkml:brush>
  </inkml:definitions>
  <inkml:trace contextRef="#ctx0" brushRef="#br0">38 151 24575,'-1'-9'0,"0"0"0,-1 1 0,0-1 0,0 1 0,-5-10 0,6 24 0,1 9 0,71 321 0,-36-193 0,-26-121 0,-4-18 0,-5-15 0,-48-175 0,19 86 0,6 23 0,13 47 0,1 0 0,1-1 0,-5-58 0,12 87 0,1 0 0,0 0 0,0-1 0,0 1 0,0 0 0,0-1 0,1 1 0,-1 0 0,1 0 0,-1-1 0,1 1 0,0 0 0,0 0 0,0 0 0,0 0 0,0 0 0,1 0 0,-1 0 0,0 0 0,1 1 0,0-1 0,-1 0 0,1 1 0,3-3 0,-1 3 0,0-1 0,0 1 0,0-1 0,0 1 0,0 1 0,1-1 0,-1 0 0,0 1 0,0 0 0,1 0 0,-1 1 0,7 0 0,3 1 0,0 1 0,0 1 0,0 0 0,-1 0 0,26 14 0,-35-16 0,0 0 0,0 0 0,0 0 0,-1 0 0,1 1 0,-1 0 0,0 0 0,1 0 0,-1 0 0,-1 0 0,1 0 0,0 1 0,-1 0 0,0-1 0,0 1 0,0 0 0,0 0 0,0 0 0,-1 0 0,0 0 0,0 1 0,0-1 0,0 8 0,-1-7 0,-1 0 0,0 0 0,-1 0 0,1 0 0,-1 0 0,0 0 0,0 0 0,-1-1 0,1 1 0,-1-1 0,0 0 0,0 0 0,-1 0 0,1 0 0,-9 7 0,-1 0 0,-2 0 0,1 0 0,-20 9 0,-20 7-1365,33-18-5461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32.406"/>
    </inkml:context>
    <inkml:brush xml:id="br0">
      <inkml:brushProperty name="width" value="0.05" units="cm"/>
      <inkml:brushProperty name="height" value="0.05" units="cm"/>
      <inkml:brushProperty name="color" value="#FFFFFF"/>
    </inkml:brush>
  </inkml:definitions>
  <inkml:trace contextRef="#ctx0" brushRef="#br0">1 133 24575,'2'0'0,"0"0"0,-1 1 0,1 0 0,0-1 0,0 1 0,-1 0 0,1 0 0,-1 0 0,1 0 0,-1 0 0,1 0 0,-1 0 0,1 1 0,-1-1 0,0 0 0,0 1 0,0-1 0,2 4 0,16 29 0,5 28 0,20 77 0,-21-63 0,-8-19 0,8 21 0,-48-192 0,-77-276 0,101 389 0,-1-7 0,0 1 0,1-1 0,0 0 0,0 0 0,0-8 0,1 14 0,0 0 0,0 1 0,1-1 0,-1 0 0,0 1 0,1-1 0,-1 1 0,1-1 0,-1 0 0,1 1 0,0-1 0,0 1 0,0 0 0,0-1 0,0 1 0,0 0 0,0-1 0,0 1 0,0 0 0,1 0 0,-1 0 0,0 0 0,1 0 0,-1 1 0,1-1 0,-1 0 0,1 0 0,-1 1 0,1-1 0,2 0 0,6 0 0,-1 0 0,0 1 0,1 0 0,-1 1 0,1-1 0,-1 2 0,0-1 0,1 2 0,-1-1 0,0 1 0,11 5 0,-1 1 0,1 0 0,-1 2 0,32 23 0,-44-29 0,0 0 0,-1 1 0,0 0 0,0 0 0,0 0 0,-1 1 0,0 0 0,-1 0 0,1 1 0,3 9 0,-6-13 0,-1-1 0,1 1 0,-1 0 0,-1 0 0,1 0 0,0 0 0,-1 1 0,0-1 0,0 0 0,0 0 0,-1 0 0,1 0 0,-1 0 0,0 0 0,0 0 0,0 0 0,-1 0 0,1-1 0,-1 1 0,0 0 0,0-1 0,0 1 0,-3 3 0,-1 0 43,-1-1 0,1 1-1,-1-1 1,0 0 0,-1-1-1,1 1 1,-12 5 0,0-2-897,-40 14 1,18-10-5973</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33.850"/>
    </inkml:context>
    <inkml:brush xml:id="br0">
      <inkml:brushProperty name="width" value="0.05" units="cm"/>
      <inkml:brushProperty name="height" value="0.05" units="cm"/>
      <inkml:brushProperty name="color" value="#FFFFFF"/>
    </inkml:brush>
  </inkml:definitions>
  <inkml:trace contextRef="#ctx0" brushRef="#br0">37 78 24575,'0'4'0,"0"1"0,0-1 0,1 0 0,0 0 0,0 0 0,0 1 0,1-1 0,-1 0 0,1 0 0,0-1 0,0 1 0,0 0 0,1 0 0,3 4 0,-4-6 0,0 0 0,1 0 0,-1 0 0,0 0 0,1 0 0,-1 0 0,1-1 0,-1 1 0,1-1 0,0 0 0,0 0 0,0 0 0,-1 0 0,1-1 0,0 1 0,0-1 0,0 1 0,0-1 0,0 0 0,0 0 0,5-1 0,-5 0 0,0 1 0,0-1 0,0 0 0,-1 0 0,1 0 0,0-1 0,-1 1 0,1-1 0,-1 1 0,1-1 0,-1 0 0,0 0 0,0 0 0,0 0 0,0-1 0,0 1 0,0 0 0,-1-1 0,1 1 0,-1-1 0,1 0 0,-1 1 0,0-1 0,0 0 0,0 0 0,-1 0 0,1 0 0,-1 1 0,1-1 0,-1 0 0,0 0 0,-1-6 0,1 5 0,0 1 0,0-1 0,-1 0 0,0 0 0,0 0 0,0 0 0,0 0 0,0 1 0,-1-1 0,0 1 0,1-1 0,-1 1 0,-1-1 0,1 1 0,0 0 0,-1 0 0,0 0 0,1 1 0,-1-1 0,0 0 0,0 1 0,-1 0 0,1 0 0,-6-3 0,6 4 0,0 0 0,-1 0 0,1 0 0,-1 0 0,1 1 0,-1-1 0,0 1 0,1 0 0,-1 0 0,1 0 0,-1 0 0,1 1 0,-1 0 0,0-1 0,1 1 0,0 1 0,-1-1 0,1 0 0,0 1 0,0 0 0,-1-1 0,1 1 0,1 1 0,-1-1 0,0 0 0,0 1 0,1-1 0,-1 1 0,1 0 0,0 0 0,0 0 0,0 0 0,-3 6 0,2-2 0,0 0 0,0 1 0,1-1 0,0 0 0,0 1 0,1 0 0,-1-1 0,2 1 0,-1 0 0,1 0 0,1-1 0,-1 1 0,1 0 0,4 14 0,-3-14 27,1 0-1,0-1 0,1 1 0,0-1 1,0 0-1,0 0 0,1-1 0,0 1 1,0-1-1,1 0 0,0-1 0,11 10 1,-8-9-198,-1-1 0,1-1 1,0 1-1,0-1 0,1-1 1,-1 1-1,1-2 0,0 1 1,19 1-1,-1-2-6655</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34.253"/>
    </inkml:context>
    <inkml:brush xml:id="br0">
      <inkml:brushProperty name="width" value="0.05" units="cm"/>
      <inkml:brushProperty name="height" value="0.05" units="cm"/>
      <inkml:brushProperty name="color" value="#FFFFFF"/>
    </inkml:brush>
  </inkml:definitions>
  <inkml:trace contextRef="#ctx0" brushRef="#br0">4 35 24575,'0'0'0,"-1"-1"0,1 1 0,-1-1 0,1 1 0,0-1 0,0 1 0,-1-1 0,1 1 0,0-1 0,0 1 0,0-1 0,-1 1 0,1-1 0,0 0 0,0 1 0,0-1 0,0 1 0,0-1 0,0 0 0,0 1 0,1-1 0,-1 1 0,0-1 0,0 1 0,0-1 0,0 0 0,1 1 0,-1-1 0,0 1 0,1-1 0,-1 0 0,1 1 0,0 0 0,0 0 0,0 0 0,-1 0 0,1 0 0,0 0 0,0 0 0,0 1 0,-1-1 0,1 0 0,0 0 0,0 1 0,-1-1 0,1 0 0,0 1 0,-1-1 0,1 1 0,0-1 0,-1 1 0,1-1 0,-1 1 0,1-1 0,0 2 0,15 14 0,25 33 0,-37-43 0,0 0 0,0 1 0,0 0 0,-1-1 0,1 1 0,-2 0 0,1 0 0,-1 1 0,2 9 0,-4-17 0,0 1 0,1-1 0,-1 1 0,0-1 0,0 1 0,0-1 0,0 1 0,0-1 0,0 1 0,0-1 0,0 1 0,0-1 0,0 1 0,0-1 0,0 1 0,0-1 0,0 1 0,0 0 0,-1-1 0,1 1 0,0-1 0,0 0 0,0 1 0,-1-1 0,1 1 0,0-1 0,-1 1 0,1-1 0,-1 0 0,1 1 0,0-1 0,-1 0 0,1 1 0,-1-1 0,0 0 0,0-1 0,1 1 0,-1-1 0,1 1 0,-1-1 0,0 0 0,1 1 0,0-1 0,-1 0 0,1 1 0,-1-1 0,1 0 0,0 0 0,-1 1 0,1-1 0,0 0 0,0 0 0,0 0 0,0 1 0,0-1 0,0 0 0,0 0 0,0-1 0,0-7 0,0 1 0,1 0 0,0-1 0,1 1 0,0 0 0,0 0 0,1 0 0,0 0 0,0 1 0,7-12 0,-8 14 0,1 1 0,0-1 0,1 0 0,-1 1 0,1 0 0,0-1 0,0 1 0,0 1 0,0-1 0,1 1 0,0 0 0,-1 0 0,1 0 0,0 0 0,1 1 0,6-3 0,-9 5 0,-1 0 0,1 0 0,-1 0 0,1 0 0,-1 0 0,1 0 0,-1 1 0,1-1 0,-1 1 0,0 0 0,1-1 0,-1 1 0,0 0 0,1 1 0,-1-1 0,0 0 0,0 1 0,0-1 0,0 1 0,0-1 0,0 1 0,-1 0 0,1 0 0,-1 0 0,1 0 0,2 4 0,3 7 0,0 0 0,0 0 0,5 20 0,-6-19 0,31 88-1365,-31-86-5461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34.722"/>
    </inkml:context>
    <inkml:brush xml:id="br0">
      <inkml:brushProperty name="width" value="0.05" units="cm"/>
      <inkml:brushProperty name="height" value="0.05" units="cm"/>
      <inkml:brushProperty name="color" value="#FFFFFF"/>
    </inkml:brush>
  </inkml:definitions>
  <inkml:trace contextRef="#ctx0" brushRef="#br0">171 224 24575,'1'-4'0,"-1"-1"0,0 1 0,-1-1 0,1 1 0,-1-1 0,0 1 0,0 0 0,0-1 0,-4-6 0,4 10 0,0-1 0,-1 0 0,1 0 0,-1 1 0,0-1 0,1 1 0,-1-1 0,0 1 0,0 0 0,0 0 0,0-1 0,0 2 0,0-1 0,-1 0 0,1 0 0,0 1 0,0-1 0,0 1 0,-1-1 0,-3 1 0,1 0 0,1 0 0,-1 1 0,0-1 0,1 1 0,-1 0 0,1 0 0,-1 1 0,1 0 0,-1-1 0,1 1 0,0 1 0,0-1 0,0 0 0,0 1 0,0 0 0,1 0 0,-1 0 0,1 1 0,0-1 0,0 1 0,0-1 0,0 1 0,1 0 0,-1 0 0,1 0 0,-3 9 0,3-9 0,0 1 0,0-1 0,0 1 0,1 0 0,0-1 0,0 1 0,0 0 0,0 0 0,1 0 0,0 0 0,0 0 0,0 0 0,0 0 0,1 0 0,0 0 0,0 0 0,0 0 0,1-1 0,0 1 0,0-1 0,0 1 0,0-1 0,1 1 0,-1-1 0,5 5 0,-5-7 0,0 0 0,0 0 0,1 0 0,-1-1 0,0 1 0,1-1 0,-1 1 0,1-1 0,-1 0 0,1 0 0,0 0 0,-1 0 0,1 0 0,0-1 0,0 1 0,0-1 0,0 0 0,-1 1 0,1-1 0,0-1 0,0 1 0,0 0 0,0-1 0,-1 0 0,1 1 0,0-1 0,0 0 0,-1 0 0,1-1 0,-1 1 0,1 0 0,-1-1 0,0 0 0,5-3 0,0-1 0,0-1 0,-1 0 0,1 0 0,-1 0 0,-1-1 0,1 0 0,-2 0 0,1 0 0,4-13 0,-3 4 0,0 0 0,-2 0 0,0-1 0,-1 0 0,0 0 0,-2 0 0,0 0 0,-1 0 0,-1 0 0,-1 0 0,-6-28 0,8 44 0,0 1 0,-1-1 0,1 1 0,-1-1 0,1 1 0,-1 0 0,0-1 0,1 1 0,-1 0 0,0-1 0,0 1 0,0 0 0,0 0 0,0 0 0,0 0 0,0 0 0,-2-1 0,2 2 0,1-1 0,0 1 0,-1 0 0,1 0 0,0 0 0,-1 0 0,1 0 0,0 0 0,0 0 0,-1 1 0,1-1 0,0 0 0,-1 0 0,1 0 0,0 0 0,0 0 0,-1 0 0,1 0 0,0 1 0,0-1 0,-1 0 0,1 0 0,0 0 0,0 1 0,0-1 0,-1 0 0,1 0 0,0 1 0,0-1 0,-5 17 0,3-1 34,1-1 1,1 1-1,1-1 0,0 1 0,1-1 0,1 0 0,0 1 0,1-2 0,7 16 1,-3-10-279,1 0 0,0-1 0,2-1 0,0 1 1,1-2-1,15 17 0,-7-11-6582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35.455"/>
    </inkml:context>
    <inkml:brush xml:id="br0">
      <inkml:brushProperty name="width" value="0.05" units="cm"/>
      <inkml:brushProperty name="height" value="0.05" units="cm"/>
      <inkml:brushProperty name="color" value="#FFFFFF"/>
    </inkml:brush>
  </inkml:definitions>
  <inkml:trace contextRef="#ctx0" brushRef="#br0">9 47 24575,'-4'-7'0,"4"7"0,-1 0 0,1 0 0,0 0 0,0 0 0,0 0 0,0 0 0,0 0 0,0 0 0,0 0 0,-1 0 0,1 0 0,0 0 0,0 0 0,0 0 0,0 0 0,0 0 0,0 0 0,0 0 0,-1 0 0,1 0 0,0 0 0,0 0 0,0 0 0,0 0 0,0 0 0,0 0 0,0 0 0,0 0 0,0 0 0,-1 1 0,1-1 0,0 0 0,0 0 0,0 0 0,0 0 0,0 0 0,0 0 0,0 0 0,0 0 0,0 0 0,0 1 0,0-1 0,0 0 0,0 0 0,0 0 0,0 0 0,0 0 0,0 0 0,0 0 0,0 1 0,0-1 0,0 0 0,0 0 0,0 0 0,0 0 0,0 0 0,0 0 0,0 0 0,0 1 0,0-1 0,0 0 0,0 0 0,0 0 0,1 0 0,-1 0 0,0 0 0,6 24 0,2 0 0,10 24 0,6 15 0,4 41 0,6 19 0,-34-122 0,0 0 0,1 0 0,-1 0 0,0 0 0,1 0 0,-1 0 0,1 0 0,-1 0 0,1 0 0,0 0 0,-1 0 0,1 0 0,0 0 0,0 0 0,0-1 0,0 1 0,-1 0 0,1-1 0,0 1 0,0 0 0,0-1 0,2 1 0,-2-1 0,0 0 0,0 0 0,-1-1 0,1 1 0,0-1 0,0 1 0,-1 0 0,1-1 0,0 1 0,-1-1 0,1 0 0,0 1 0,-1-1 0,1 1 0,-1-1 0,1 0 0,-1 0 0,0 1 0,1-1 0,-1 0 0,0 0 0,1 1 0,-1-1 0,0 0 0,0 0 0,1 0 0,-1 1 0,0-1 0,0 0 0,0-1 0,2-14 0,-1-1 0,0 0 0,-1 1 0,-1-1 0,0 1 0,-1-1 0,-1 1 0,-1-1 0,-8-24 0,-9-13 0,-37-71 0,52 113 0,6 11 0,-12-30 0,12 30 0,0 1 0,-1-1 0,1 1 0,0-1 0,0 1 0,0-1 0,0 1 0,0-1 0,0 1 0,0-1 0,0 0 0,1 1 0,-1-1 0,0 1 0,0-1 0,0 1 0,1-1 0,-1 1 0,0-1 0,0 1 0,1 0 0,-1-1 0,0 1 0,1-1 0,-1 1 0,1 0 0,-1-1 0,0 1 0,1 0 0,-1-1 0,1 1 0,-1 0 0,1 0 0,-1-1 0,1 1 0,-1 0 0,1 0 0,-1 0 0,1 0 0,-1 0 0,1 0 0,-1 0 0,1 0 0,0 0 0,-1 0 0,1 0 0,-1 0 0,1 0 0,-1 0 0,1 0 0,-1 0 0,1 1 0,0-1 0,10 3 0,-1 0 0,0 0 0,1 1 0,-1 1 0,-1 0 0,1 0 0,10 8 0,-14-10 0,-1 1 0,0 0 0,0 0 0,0 1 0,-1-1 0,1 1 0,-1 0 0,0 0 0,-1 0 0,1 1 0,-1-1 0,0 1 0,3 9 0,-5-12 0,-1-1 0,0 0 0,1 1 0,-1-1 0,0 1 0,-1-1 0,1 1 0,0-1 0,-1 0 0,1 1 0,-1-1 0,0 0 0,0 1 0,1-1 0,-2 0 0,1 0 0,0 0 0,0 0 0,-1 0 0,1 0 0,-1 0 0,0 0 0,1-1 0,-1 1 0,0 0 0,0-1 0,0 0 0,0 1 0,-4 1 0,-6 3 0,-1-1 0,1 0 0,-1 0 0,-14 2 0,22-5 0,-50 10-1365,33-8-5461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35.878"/>
    </inkml:context>
    <inkml:brush xml:id="br0">
      <inkml:brushProperty name="width" value="0.05" units="cm"/>
      <inkml:brushProperty name="height" value="0.05" units="cm"/>
      <inkml:brushProperty name="color" value="#FFFFFF"/>
    </inkml:brush>
  </inkml:definitions>
  <inkml:trace contextRef="#ctx0" brushRef="#br0">59 39 24575,'0'0'0,"0"-1"0,0 1 0,0 0 0,0 0 0,0-1 0,0 1 0,0 0 0,0 0 0,0-1 0,0 1 0,0 0 0,0-1 0,0 1 0,0 0 0,0 0 0,0-1 0,0 1 0,-1 0 0,1 0 0,0-1 0,0 1 0,0 0 0,0 0 0,-1 0 0,1-1 0,0 1 0,0 0 0,0 0 0,-1 0 0,1 0 0,0-1 0,0 1 0,-1 0 0,1 0 0,0 0 0,0 0 0,-1 0 0,1 0 0,-1 0 0,-11 6 0,-8 14 0,17-14 0,0 0 0,0 0 0,1 0 0,0 0 0,0 1 0,0-1 0,1 1 0,0-1 0,0 1 0,0 0 0,1-1 0,0 1 0,1 0 0,-1-1 0,1 1 0,3 8 0,-3-12 0,0 1 0,0 0 0,1-1 0,-1 1 0,1-1 0,0 0 0,0 1 0,0-1 0,1 0 0,-1 0 0,1 0 0,-1-1 0,1 1 0,0-1 0,0 1 0,0-1 0,1 0 0,-1 0 0,0-1 0,1 1 0,0-1 0,-1 1 0,1-1 0,0 0 0,-1 0 0,1-1 0,0 1 0,0-1 0,4 0 0,-1 0 0,0-1 0,0 0 0,0-1 0,-1 1 0,1-1 0,0 0 0,-1-1 0,0 0 0,0 0 0,1 0 0,-2-1 0,1 0 0,0 0 0,-1 0 0,0-1 0,0 0 0,0 0 0,0 0 0,5-9 0,-7 11 0,-1-1 0,0 1 0,0-1 0,0 0 0,0 1 0,-1-1 0,1 0 0,-1 0 0,0 0 0,0 0 0,-1 0 0,1 0 0,-1-1 0,0 1 0,0 0 0,0 0 0,0 0 0,-1 0 0,0 0 0,1 0 0,-2 0 0,1 0 0,0 0 0,-1 0 0,0 0 0,0 1 0,0-1 0,0 1 0,0-1 0,-1 1 0,0 0 0,0 0 0,-3-3 0,0 1 0,-1 0 0,0 1 0,0 0 0,0 1 0,0 0 0,0 0 0,-1 0 0,1 1 0,-1 0 0,0 0 0,-10 0 0,14 2 0,1-1 0,0 1 0,-1 0 0,1 1 0,-1-1 0,1 1 0,0-1 0,-1 1 0,1 0 0,0 0 0,0 1 0,-5 2 0,6-3 0,0 0 0,0 1 0,1-1 0,-1 1 0,1 0 0,-1-1 0,1 1 0,0 0 0,0 0 0,0 0 0,0 0 0,0 0 0,0 0 0,0 0 0,0 0 0,1 0 0,0 1 0,-1-1 0,1 0 0,0 0 0,0 3 0,0-3-114,0 0 1,0 1-1,1-1 0,-1 0 0,0 0 1,1 0-1,0 1 0,0-1 0,0 0 1,-1 0-1,4 3 0,4 7-6712</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36.125"/>
    </inkml:context>
    <inkml:brush xml:id="br0">
      <inkml:brushProperty name="width" value="0.05" units="cm"/>
      <inkml:brushProperty name="height" value="0.05" units="cm"/>
      <inkml:brushProperty name="color" value="#FFFFFF"/>
    </inkml:brush>
  </inkml:definitions>
  <inkml:trace contextRef="#ctx0" brushRef="#br0">1 0 24575,'3'3'0,"1"5"0,3 3 0,4 3 0,2 6 0,0 2 0,0 1 0,1 2 0,-1 1 0,-1-2 0,2-1 0,-2-2 0,-4-4-8191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19.147"/>
    </inkml:context>
    <inkml:brush xml:id="br0">
      <inkml:brushProperty name="width" value="0.05" units="cm"/>
      <inkml:brushProperty name="height" value="0.05" units="cm"/>
      <inkml:brushProperty name="color" value="#FFFFFF"/>
    </inkml:brush>
  </inkml:definitions>
  <inkml:trace contextRef="#ctx0" brushRef="#br0">57 92 24575,'-1'11'0,"0"-1"0,-1 1 0,0 0 0,-7 19 0,-2 9 0,9-28 0,-8 38 0,-7 71 0,16-107 0,0 1 0,2 0 0,-1-1 0,2 1 0,-1-1 0,2 1 0,0-1 0,1 0 0,0 0 0,8 17 0,-11-27 0,0-1 0,1 1 0,-1-1 0,1 1 0,0-1 0,0 0 0,0 0 0,0 0 0,0 0 0,0 0 0,0 0 0,1 0 0,-1-1 0,1 1 0,-1-1 0,1 0 0,0 0 0,3 2 0,-2-3 0,0 1 0,-1-1 0,1 0 0,0 0 0,0 0 0,-1-1 0,1 1 0,0-1 0,-1 0 0,1 0 0,0 0 0,4-3 0,4-2 0,0-1 0,0 0 0,-1-1 0,0 0 0,-1-1 0,16-16 0,-13 10 0,-1 0 0,-1-1 0,-1 0 0,0 0 0,-1-1 0,0-1 0,-2 1 0,0-1 0,-1-1 0,6-31 0,-8 29 0,-1 0 0,-1-1 0,-1 1 0,-1-1 0,0 1 0,-2-1 0,-1 1 0,0 0 0,-9-27 0,11 43 0,-1 0 0,0 1 0,0 0 0,-1-1 0,1 1 0,-1 0 0,0 0 0,-4-4 0,7 7 0,-1 1 0,0-1 0,1 0 0,-1 1 0,0-1 0,0 1 0,0-1 0,1 1 0,-1-1 0,0 1 0,0 0 0,0-1 0,0 1 0,0 0 0,0 0 0,0 0 0,0 0 0,-1-1 0,0 2 0,1-1 0,0 1 0,0-1 0,0 1 0,0-1 0,0 1 0,0 0 0,0-1 0,0 1 0,0 0 0,0 0 0,1 0 0,-1 0 0,0 0 0,0 0 0,1 0 0,-1 0 0,1 0 0,-2 1 0,-1 7-190,0 0 1,0 0-1,1 1 0,0-1 0,1 0 0,-1 18 0,2-27 154,-2 28-6790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36.268"/>
    </inkml:context>
    <inkml:brush xml:id="br0">
      <inkml:brushProperty name="width" value="0.05" units="cm"/>
      <inkml:brushProperty name="height" value="0.05" units="cm"/>
      <inkml:brushProperty name="color" value="#FFFFFF"/>
    </inkml:brush>
  </inkml:definitions>
  <inkml:trace contextRef="#ctx0" brushRef="#br0">11 7 24575,'-3'-3'0,"-4"0"0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36.686"/>
    </inkml:context>
    <inkml:brush xml:id="br0">
      <inkml:brushProperty name="width" value="0.05" units="cm"/>
      <inkml:brushProperty name="height" value="0.05" units="cm"/>
      <inkml:brushProperty name="color" value="#FFFFFF"/>
    </inkml:brush>
  </inkml:definitions>
  <inkml:trace contextRef="#ctx0" brushRef="#br0">1 26 24575,'0'-1'0,"0"0"0,0 0 0,0-1 0,0 1 0,0 0 0,0 0 0,0 0 0,1-1 0,-1 1 0,0 0 0,1 0 0,-1 0 0,1 0 0,0 0 0,-1 0 0,1 0 0,0 0 0,0-1 0,0 1 0,0 1 0,0-1 0,-1 1 0,1 0 0,0-1 0,0 1 0,0 0 0,-1 0 0,1 0 0,0-1 0,0 1 0,0 0 0,0 0 0,0 0 0,0 0 0,-1 0 0,1 0 0,0 1 0,1-1 0,2 1 0,-1 1 0,1-1 0,0 1 0,-1 0 0,0 0 0,1 0 0,-1 0 0,0 1 0,5 4 0,0 2 0,-1 0 0,1 1 0,-2 0 0,1 0 0,8 19 0,-12-22 0,-1-1 0,1 0 0,-1 1 0,0-1 0,-1 1 0,0 0 0,0-1 0,0 1 0,-1 0 0,0 10 0,3-34 0,1 0 0,12-32 0,-12 41 0,-1 0 0,1 1 0,0-1 0,0 1 0,1 0 0,0 0 0,1 1 0,6-7 0,-11 11 0,0 1 0,0 0 0,1 0 0,-1 0 0,0 0 0,1 0 0,-1 0 0,1 1 0,-1-1 0,1 0 0,-1 1 0,1-1 0,-1 1 0,1-1 0,0 1 0,-1 0 0,1 0 0,3 0 0,-4 0 0,0 1 0,1-1 0,-1 1 0,0-1 0,1 1 0,-1 0 0,0 0 0,0-1 0,1 1 0,-1 0 0,0 0 0,0 0 0,0 0 0,0 1 0,-1-1 0,1 0 0,1 2 0,3 7 0,-1 0 0,0 0 0,0 1 0,3 18 0,-1-5 0,9 11-1365,-9-21-5461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36.914"/>
    </inkml:context>
    <inkml:brush xml:id="br0">
      <inkml:brushProperty name="width" value="0.05" units="cm"/>
      <inkml:brushProperty name="height" value="0.05" units="cm"/>
      <inkml:brushProperty name="color" value="#FFFFFF"/>
    </inkml:brush>
  </inkml:definitions>
  <inkml:trace contextRef="#ctx0" brushRef="#br0">0 0 24575,'4'6'0,"0"9"0,3 7 0,3 7 0,0 7 0,2 5 0,-1 3 0,0 2 0,-2-5 0,1-3 0,-1-4 0,-2-6 0,-3-7-8191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37.064"/>
    </inkml:context>
    <inkml:brush xml:id="br0">
      <inkml:brushProperty name="width" value="0.05" units="cm"/>
      <inkml:brushProperty name="height" value="0.05" units="cm"/>
      <inkml:brushProperty name="color" value="#FFFFFF"/>
    </inkml:brush>
  </inkml:definitions>
  <inkml:trace contextRef="#ctx0" brushRef="#br0">1 85 24575,'0'-6'0,"3"-6"0,4 0 0,4-1 0,10-2 0,4 2 0,3 3 0,5 6 0,-2 7 0,-1 3 0,-5 4 0,-4 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39.816"/>
    </inkml:context>
    <inkml:brush xml:id="br0">
      <inkml:brushProperty name="width" value="0.05" units="cm"/>
      <inkml:brushProperty name="height" value="0.05" units="cm"/>
      <inkml:brushProperty name="color" value="#FFFFFF"/>
    </inkml:brush>
  </inkml:definitions>
  <inkml:trace contextRef="#ctx0" brushRef="#br0">1 575 24575,'599'-37'0,"439"-42"-703,3 21-711,372-25 230,1517-87-384,-2699 161 1651,482-25 783,0-22-243,83 15 2674,-775 41-3297,39 1 0,-41-1 0,-15-1 0,-5 1 0,-11-3-1365,2-1-5461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40.253"/>
    </inkml:context>
    <inkml:brush xml:id="br0">
      <inkml:brushProperty name="width" value="0.05" units="cm"/>
      <inkml:brushProperty name="height" value="0.05" units="cm"/>
      <inkml:brushProperty name="color" value="#FFFFFF"/>
    </inkml:brush>
  </inkml:definitions>
  <inkml:trace contextRef="#ctx0" brushRef="#br0">133 17 24575,'-8'-1'0,"1"1"0,-1-2 0,0 1 0,-7-3 0,11 2 0,0 1 0,0-1 0,0 1 0,0 0 0,0 1 0,0-1 0,0 1 0,-1 0 0,1 0 0,0 0 0,0 0 0,0 1 0,-1-1 0,1 1 0,0 0 0,-7 3 0,11-3 0,-1-1 0,0 0 0,1 0 0,-1 1 0,1-1 0,-1 0 0,1 1 0,-1-1 0,1 0 0,-1 1 0,1-1 0,0 1 0,-1-1 0,1 1 0,-1-1 0,1 1 0,0-1 0,0 1 0,-1-1 0,1 1 0,0-1 0,0 1 0,0 0 0,-1-1 0,1 1 0,0-1 0,0 1 0,0 0 0,0-1 0,0 1 0,0 0 0,1 0 0,-1 1 0,1-1 0,0 1 0,0-1 0,0 0 0,0 1 0,0-1 0,0 0 0,1 0 0,-1 0 0,0 0 0,3 2 0,5 2 0,1 0 0,17 7 0,125 43 0,296 124 0,-426-168 0,-1 0 0,21 16 0,-36-23 0,-1 0 0,1 0 0,-1 0 0,-1 1 0,1 0 0,-1 0 0,0 0 0,0 0 0,0 1 0,-1 0 0,1 0 0,2 9 0,-5-12 0,0 1 0,-1-1 0,0 1 0,0-1 0,0 1 0,0-1 0,0 1 0,-1-1 0,1 1 0,-1-1 0,0 1 0,0-1 0,0 0 0,-1 1 0,1-1 0,-1 0 0,0 0 0,0 0 0,-3 4 0,-5 5 0,0 0 0,-23 20 0,32-31 0,-154 121 314,110-90-734,1 2 0,2 2 1,-41 44-1,67-61-6406</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41.241"/>
    </inkml:context>
    <inkml:brush xml:id="br0">
      <inkml:brushProperty name="width" value="0.05" units="cm"/>
      <inkml:brushProperty name="height" value="0.05" units="cm"/>
      <inkml:brushProperty name="color" value="#FFFFFF"/>
    </inkml:brush>
  </inkml:definitions>
  <inkml:trace contextRef="#ctx0" brushRef="#br0">1590 238 24575,'0'-4'0,"1"0"0,-1 0 0,1 0 0,0 0 0,3-7 0,-3 8 0,0 0 0,0 0 0,0 0 0,0 0 0,-1 0 0,1 0 0,-1-1 0,0 1 0,0 0 0,0-6 0,-1 7 0,0-1 0,0 0 0,0 1 0,0-1 0,0 0 0,-1 1 0,1-1 0,-1 1 0,0 0 0,1-1 0,-1 1 0,0 0 0,0 0 0,-1 0 0,1 1 0,0-1 0,-1 0 0,1 1 0,-1 0 0,1-1 0,-1 1 0,0 0 0,1 0 0,-5 0 0,-6-2 0,0 0 0,-1 1 0,-24 0 0,29 2 0,-55 0 0,-1 2 0,1 3 0,0 3 0,0 3 0,-115 36 0,96-19 0,2 4 0,0 4 0,-134 82 0,139-69 0,-80 69 0,121-89 0,2 2 0,2 2 0,0 0 0,-32 48 0,53-66 0,0 1 0,1-1 0,1 2 0,0-1 0,2 1 0,0 0 0,0 0 0,2 1 0,0 0 0,1-1 0,0 1 0,2 0 0,0 1 0,1-1 0,1 0 0,1 0 0,1 0 0,0 0 0,1-1 0,1 1 0,0-1 0,2 0 0,15 31 0,-5-19 0,0-1 0,2 0 0,2-2 0,0 0 0,46 42 0,-32-38 0,0-3 0,2 0 0,75 39 0,-48-35 0,2-3 0,1-3 0,1-3 0,1-3 0,102 14 0,-48-17-74,2-5-1,0-6 1,0-5-1,-1-5 0,1-6 1,-1-6-1,-1-5 1,172-53-1,-246 59 117,-1-3 0,-1-1 0,0-3 0,-2-1 0,-1-2 0,-1-3 0,40-34 0,-59 43-17,-1-2 1,-2 0 0,0-2 0,-1 0 0,-2-1 0,0-1-1,-2-1 1,0 0 0,-3-1 0,0-1 0,-1 0-1,13-55 1,-19 57-26,-2 0 0,-1 0 0,-1 0 0,-1 0 0,-1-1 0,-2 1 0,-1 0 0,-1 0 0,-13-50 0,7 48 0,-1 1 0,-1 0 0,-1 0 0,-2 1 0,0 1 0,-2 1 0,-1 0 0,-35-37 0,13 23 0,-1 1 0,-2 3 0,-2 1 0,-1 2 0,-1 2 0,-2 3 0,-83-36 0,64 37 0,-2 3 0,0 3 0,-1 2 0,0 4 0,-103-7 0,114 19 69,0 2-1,0 3 0,0 2 0,-79 18 1,61-4-638,1 3 0,-127 55 0,152-53-6257</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41.656"/>
    </inkml:context>
    <inkml:brush xml:id="br0">
      <inkml:brushProperty name="width" value="0.05" units="cm"/>
      <inkml:brushProperty name="height" value="0.05" units="cm"/>
      <inkml:brushProperty name="color" value="#FFFFFF"/>
    </inkml:brush>
  </inkml:definitions>
  <inkml:trace contextRef="#ctx0" brushRef="#br0">0 0 24575,'0'3'0,"0"4"0,0 5 0,0 5 0,3 4 0,1 4 0,4 4 0,-1 7 0,-1 2 0,2 3 0,-1-1 0,2 0 0,-1-5 0,-2-1 0,-1-4 0,1-3 0,-1-4 0,0-5-8191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41.970"/>
    </inkml:context>
    <inkml:brush xml:id="br0">
      <inkml:brushProperty name="width" value="0.05" units="cm"/>
      <inkml:brushProperty name="height" value="0.05" units="cm"/>
      <inkml:brushProperty name="color" value="#FFFFFF"/>
    </inkml:brush>
  </inkml:definitions>
  <inkml:trace contextRef="#ctx0" brushRef="#br0">7 110 24575,'-1'-3'0,"0"-1"0,-1 1 0,2-1 0,-1 1 0,0-1 0,1 0 0,-1 1 0,1-1 0,0 0 0,1 1 0,-1-1 0,0 0 0,1 1 0,0-1 0,0 0 0,0 1 0,0-1 0,1 1 0,2-5 0,-2 6 0,1-1 0,-1 0 0,1 0 0,0 1 0,0 0 0,0-1 0,0 1 0,0 0 0,0 0 0,1 1 0,-1-1 0,1 1 0,-1 0 0,1 0 0,0 0 0,-1 0 0,1 0 0,0 1 0,4 0 0,10-1 0,0 2 0,-1 0 0,1 1 0,0 1 0,-1 0 0,1 2 0,-1 0 0,0 0 0,-1 2 0,1 0 0,-1 1 0,-1 1 0,1 0 0,26 22 0,-38-27 0,0 0 0,1 0 0,-1 0 0,-1 1 0,1-1 0,-1 1 0,0 0 0,0 0 0,0 1 0,-1-1 0,1 1 0,-1-1 0,-1 1 0,1-1 0,1 11 0,-3-12 0,0 1 0,-1-1 0,1 1 0,-1-1 0,0 1 0,0-1 0,0 0 0,0 1 0,-1-1 0,0 0 0,0 0 0,0 0 0,0 0 0,-1 0 0,1-1 0,-1 1 0,0-1 0,0 0 0,0 1 0,-7 4 0,-1 0 56,0-1 0,-1 0 0,0 0 1,0-1-1,-24 8 0,-67 14-1236,88-24 658,-13 3-6304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42.376"/>
    </inkml:context>
    <inkml:brush xml:id="br0">
      <inkml:brushProperty name="width" value="0.05" units="cm"/>
      <inkml:brushProperty name="height" value="0.05" units="cm"/>
      <inkml:brushProperty name="color" value="#FFFFFF"/>
    </inkml:brush>
  </inkml:definitions>
  <inkml:trace contextRef="#ctx0" brushRef="#br0">115 10 24575,'0'-1'0,"0"1"0,0-1 0,-1 1 0,1-1 0,0 1 0,0 0 0,0-1 0,-1 1 0,1-1 0,0 1 0,0 0 0,-1-1 0,1 1 0,0 0 0,-1-1 0,1 1 0,0 0 0,-1 0 0,1-1 0,-1 1 0,1 0 0,-1 0 0,1 0 0,0-1 0,-1 1 0,1 0 0,-1 0 0,1 0 0,-1 0 0,1 0 0,-1 0 0,1 0 0,-1 0 0,1 0 0,0 0 0,-1 0 0,1 0 0,-1 0 0,1 1 0,-1-1 0,-21 6 0,18-3 0,-1-1 0,0 1 0,1 0 0,-1 0 0,1 0 0,0 1 0,0 0 0,1-1 0,-1 1 0,1 1 0,-1-1 0,1 0 0,1 1 0,-5 7 0,4-4 0,0 0 0,1 0 0,-1 0 0,1 1 0,1-1 0,0 0 0,0 1 0,1-1 0,0 10 0,1-9 0,0 0 0,0 0 0,1 0 0,0-1 0,1 1 0,-1 0 0,2-1 0,5 12 0,-6-15 0,0 0 0,0 0 0,1-1 0,-1 1 0,1-1 0,0 0 0,0 0 0,1 0 0,-1-1 0,1 1 0,0-1 0,0 0 0,7 3 0,-4-3 0,1 0 0,0 0 0,0-1 0,0 0 0,1-1 0,-1 0 0,0-1 0,0 1 0,1-2 0,-1 1 0,0-2 0,0 1 0,0-1 0,0 0 0,16-7 0,-20 7 0,0 0 0,0-1 0,0 1 0,-1-1 0,1 0 0,-1-1 0,0 1 0,1-1 0,-2 0 0,1 0 0,0 0 0,-1 0 0,0-1 0,0 1 0,0-1 0,-1 0 0,1 0 0,-1 0 0,0 0 0,-1 0 0,1-1 0,-1 1 0,0 0 0,-1-1 0,1 1 0,-1-1 0,0-9 0,-2 7 18,1 0 0,-1 0 0,0 0 0,-1 0 0,0 1 0,0-1 0,0 1 0,-1-1 0,0 1 0,-1 1 0,0-1 0,0 0 0,0 1 0,-1 0 0,0 0 0,0 1 0,0 0 0,-11-7 0,10 7-119,-1 0 1,1 1-1,-1 0 1,-1 0 0,1 0-1,0 1 1,-1 1-1,0-1 1,1 2 0,-1-1-1,0 1 1,0 0 0,0 1-1,0 0 1,0 0-1,-15 3 1,9 2-6726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19.987"/>
    </inkml:context>
    <inkml:brush xml:id="br0">
      <inkml:brushProperty name="width" value="0.05" units="cm"/>
      <inkml:brushProperty name="height" value="0.05" units="cm"/>
      <inkml:brushProperty name="color" value="#FFFFFF"/>
    </inkml:brush>
  </inkml:definitions>
  <inkml:trace contextRef="#ctx0" brushRef="#br0">18 146 24575,'-8'-39'0,"3"15"0,1 7 0,4 24 0,2 28 0,13 145 0,-14-146 0,-2 0 0,-1 0 0,-9 42 0,21-117 0,20-56 0,-19 71 0,40-93 0,-43 103 0,1 1 0,0 0 0,1 1 0,0 0 0,16-16 0,-24 28 0,0 0 0,1 0 0,-1 0 0,0 0 0,0 0 0,1 1 0,-1 0 0,1-1 0,0 1 0,-1 0 0,1 0 0,0 0 0,3 0 0,-5 1 0,1 0 0,-1 0 0,1 0 0,-1 0 0,1 1 0,-1-1 0,1 0 0,-1 1 0,0-1 0,1 1 0,-1 0 0,0-1 0,1 1 0,-1 0 0,0 0 0,0 0 0,0 0 0,0 0 0,1 0 0,-1 0 0,-1 0 0,1 0 0,0 1 0,0-1 0,0 0 0,0 3 0,4 6 0,-1 1 0,0 0 0,0 0 0,-2 0 0,1 0 0,-1 0 0,0 14 0,0 85 0,-3-75 0,0 2 0,0 23 0,2-42 0,-1-18 0,0 0 0,0 0 0,0 0 0,0 0 0,0 0 0,0 0 0,0 0 0,0 0 0,0 0 0,0 0 0,0-1 0,0 1 0,0 0 0,0 0 0,1 0 0,-1 0 0,0 0 0,0 0 0,0 0 0,0 0 0,0 0 0,0 0 0,0 0 0,0 0 0,0 0 0,0 0 0,0 0 0,0 0 0,0 0 0,1 0 0,-1 1 0,0-1 0,0 0 0,15-48 0,29-59 0,-25 64 0,-15 35 0,-1 0 0,0 0 0,1 0 0,0 0 0,0 1 0,1 0 0,0 0 0,7-9 0,-12 16 0,1-1 0,-1 1 0,0 0 0,0-1 0,1 1 0,-1 0 0,0-1 0,0 1 0,1 0 0,-1-1 0,0 1 0,1 0 0,-1 0 0,0 0 0,1-1 0,-1 1 0,1 0 0,-1 0 0,0 0 0,1 0 0,-1 0 0,1 0 0,-1 0 0,0-1 0,1 1 0,-1 0 0,1 0 0,-1 1 0,1-1 0,-1 0 0,0 0 0,1 0 0,-1 0 0,1 0 0,-1 0 0,0 0 0,1 1 0,-1-1 0,0 0 0,1 0 0,-1 1 0,0-1 0,1 0 0,-1 0 0,0 1 0,0-1 0,1 0 0,-1 1 0,0-1 0,0 1 0,1-1 0,-1 0 0,0 1 0,0-1 0,0 0 0,0 2 0,5 26 0,-5-22 0,4 37 0,-4-24 0,1-1 0,1 0 0,1 1 0,1-1 0,0 0 0,13 33 0,-16-48 0,1-1 0,-1 0 0,1 1 0,-1-1 0,1 0 0,0 0 0,0 0 0,0 0 0,0 0 0,0-1 0,0 1 0,0-1 0,0 1 0,1-1 0,-1 0 0,1 0 0,-1 0 0,1 0 0,-1 0 0,1 0 0,0-1 0,-1 1 0,1-1 0,0 0 0,-1 0 0,1 0 0,0 0 0,0 0 0,-1-1 0,1 1 0,0-1 0,-1 0 0,3-1 0,4-1 0,1-1 0,-2 0 0,1 0 0,0-1 0,-1 0 0,0-1 0,14-12 0,-7 2 0,0 0 0,-1 0 0,-1-1 0,-1-1 0,-1 0 0,0-1 0,-2 0 0,0-1 0,0 0 0,-2 0 0,-1-1 0,-1 1 0,0-2 0,-2 1 0,2-30 0,-5 47 0,0 0 0,0 0 0,0 1 0,-1-1 0,1 0 0,-1 0 0,0 0 0,-2-6 0,2 9 0,1 1 0,-1-1 0,1 0 0,-1 0 0,0 0 0,1 0 0,-1 1 0,0-1 0,1 0 0,-1 1 0,0-1 0,0 1 0,0-1 0,0 0 0,1 1 0,-1 0 0,0-1 0,0 1 0,0 0 0,0-1 0,0 1 0,0 0 0,0 0 0,0 0 0,0 0 0,0 0 0,0 0 0,0 0 0,0 0 0,0 0 0,0 0 0,0 1 0,0-1 0,0 0 0,0 1 0,-1 0 0,-4 2 0,1 0 0,0 0 0,0 0 0,0 1 0,1 0 0,-1 0 0,1 0 0,0 0 0,0 1 0,1 0 0,-1 0 0,1 0 0,0 0 0,-2 6 0,-3 5 0,1 0 0,1 0 0,-6 28 0,9-28 0,0 1 0,1 0 0,1 0 0,1 0 0,0 0 0,2 0 0,0 0 0,0 0 0,2 0 0,0-1 0,8 22 0,-8-29 0,-1-1 0,2 0 0,-1 0 0,1 0 0,0 0 0,1-1 0,0 0 0,0 0 0,13 11 0,-13-14 0,0 0 0,0 0 0,1 0 0,-1-1 0,1 0 0,0-1 0,0 1 0,-1-1 0,1-1 0,1 1 0,-1-1 0,0 0 0,14-1 0,-9 0-105,1-2 0,-1 0 0,1 0 0,-1-1 0,0-1 0,1 0 0,-2 0 0,1-1 0,-1-1 0,1 0 0,-2-1 0,14-9 0,-4-2-6721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42.783"/>
    </inkml:context>
    <inkml:brush xml:id="br0">
      <inkml:brushProperty name="width" value="0.05" units="cm"/>
      <inkml:brushProperty name="height" value="0.05" units="cm"/>
      <inkml:brushProperty name="color" value="#FFFFFF"/>
    </inkml:brush>
  </inkml:definitions>
  <inkml:trace contextRef="#ctx0" brushRef="#br0">6 129 24575,'-3'-15'0,"3"13"0,-1 0 0,1 0 0,-1-1 0,1 1 0,0 0 0,0 0 0,0-1 0,0-3 0,7 0 0,10 9 0,-2 4 0,-1 1 0,0 1 0,0 0 0,-1 1 0,0 0 0,16 17 0,-10-10 0,104 104 0,-122-121 0,0 1 0,0 0 0,0 0 0,0 0 0,0 0 0,0 0 0,-1 0 0,1 0 0,0 0 0,-1 0 0,1 0 0,-1 0 0,1 0 0,-1 1 0,0-1 0,1 0 0,-1 0 0,0 0 0,0 1 0,0-1 0,0 0 0,0 0 0,0 1 0,0-1 0,0 0 0,0 0 0,-1 1 0,1-1 0,0 0 0,-1 0 0,1 0 0,-1 0 0,0 2 0,-1-1 0,-1 0 0,1-1 0,-1 1 0,1 0 0,-1-1 0,0 1 0,0-1 0,1 0 0,-1 0 0,0 0 0,0 0 0,-6 0 0,2 0 0,1 0 0,-1 0 0,0 0 0,0-1 0,0-1 0,0 1 0,0-1 0,0 0 0,0 0 0,1-1 0,-1 0 0,-12-5 0,16 5 0,-1-1 0,1 1 0,0 0 0,-1-1 0,1 1 0,0-1 0,1 0 0,-1 0 0,0 0 0,1-1 0,0 1 0,0-1 0,0 1 0,0-1 0,0 1 0,1-1 0,-1 0 0,1 0 0,0 0 0,0 0 0,1 0 0,-1 0 0,1-5 0,0-1 0,1 1 0,1-1 0,-1 1 0,1-1 0,1 1 0,0 0 0,0 0 0,1 0 0,0 0 0,0 1 0,1-1 0,0 1 0,1 0 0,11-13 0,-4 7 0,0 1 0,1 0 0,0 1 0,1 0 0,0 1 0,27-14 0,-15 13-1365,-5 4-5461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43.108"/>
    </inkml:context>
    <inkml:brush xml:id="br0">
      <inkml:brushProperty name="width" value="0.05" units="cm"/>
      <inkml:brushProperty name="height" value="0.05" units="cm"/>
      <inkml:brushProperty name="color" value="#FFFFFF"/>
    </inkml:brush>
  </inkml:definitions>
  <inkml:trace contextRef="#ctx0" brushRef="#br0">1 62 24575,'0'-3'0,"0"0"0,0-1 0,1 1 0,-1-1 0,1 1 0,0 0 0,0 0 0,0-1 0,1 1 0,-1 0 0,1 0 0,0 0 0,-1 1 0,1-1 0,4-4 0,-5 7 0,0-1 0,0 0 0,-1 0 0,1 1 0,0-1 0,0 1 0,0-1 0,0 1 0,0-1 0,0 1 0,0 0 0,1-1 0,-1 1 0,0 0 0,0 0 0,0 0 0,0 0 0,0 0 0,2 0 0,-1 0 0,-1 1 0,1 0 0,0-1 0,-1 1 0,1 0 0,-1 0 0,1 0 0,-1 0 0,1 0 0,-1 1 0,0-1 0,1 0 0,-1 1 0,0-1 0,2 3 0,6 10 0,-1 0 0,-1 0 0,0 1 0,-1 0 0,0 0 0,-2 0 0,5 23 0,-1 12 0,1 52 0,3 21 0,-9-103 0,1-1 0,1 1 0,1-1 0,9 20 0,-12-32 27,0 0-1,1-1 0,-1 0 0,2 1 1,-1-1-1,1-1 0,0 1 0,0-1 1,0 0-1,1 0 0,0 0 0,7 4 1,-8-6-122,0-1 0,0 0 0,0 0 0,0 0 1,0 0-1,0-1 0,0 0 0,1 0 0,-1-1 0,0 1 1,1-1-1,-1 0 0,1 0 0,-1-1 0,0 0 1,1 0-1,5-2 0,12-5-6731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43.279"/>
    </inkml:context>
    <inkml:brush xml:id="br0">
      <inkml:brushProperty name="width" value="0.05" units="cm"/>
      <inkml:brushProperty name="height" value="0.05" units="cm"/>
      <inkml:brushProperty name="color" value="#FFFFFF"/>
    </inkml:brush>
  </inkml:definitions>
  <inkml:trace contextRef="#ctx0" brushRef="#br0">55 20 24575,'-12'0'0,"-8"0"0,4-3 0,10-1 0,12 0 0,11 0 0,13 2 0,7 1 0,6 0 0,3 0 0,-1 1 0,-8 1-8191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44.230"/>
    </inkml:context>
    <inkml:brush xml:id="br0">
      <inkml:brushProperty name="width" value="0.05" units="cm"/>
      <inkml:brushProperty name="height" value="0.05" units="cm"/>
      <inkml:brushProperty name="color" value="#FFFFFF"/>
    </inkml:brush>
  </inkml:definitions>
  <inkml:trace contextRef="#ctx0" brushRef="#br0">0 12 24575,'0'0'0,"1"-1"0,-1 1 0,0-1 0,0 1 0,0-1 0,0 1 0,0-1 0,0 1 0,0-1 0,1 1 0,-1 0 0,0-1 0,0 1 0,1-1 0,-1 1 0,0-1 0,1 1 0,-1 0 0,1-1 0,-1 1 0,0 0 0,1-1 0,-1 1 0,1 0 0,-1 0 0,1-1 0,-1 1 0,1 0 0,-1 0 0,0 0 0,1 0 0,-1 0 0,1 0 0,0-1 0,-1 1 0,1 0 0,-1 0 0,1 1 0,-1-1 0,1 0 0,-1 0 0,1 0 0,-1 0 0,1 0 0,-1 0 0,0 1 0,1-1 0,0 1 0,1-1 0,0 1 0,1 0 0,-1 0 0,0 0 0,0 0 0,0 0 0,-1 1 0,1-1 0,0 1 0,1 1 0,0 1 0,-1 0 0,0 1 0,0-1 0,0 0 0,-1 1 0,0-1 0,0 1 0,0 0 0,1 8 0,-3 47 0,0-19 0,2-32 0,-1-1 0,1 1 0,1-1 0,-1 0 0,1 1 0,1-1 0,0 0 0,0 0 0,0-1 0,1 1 0,0-1 0,1 1 0,10 12 0,-7-12 0,0-1 0,0 1 0,1-2 0,0 1 0,0-1 0,0 0 0,1-1 0,0 0 0,16 5 0,8 0 0,1-2 0,0-1 0,1-2 0,-1-2 0,56 0 0,331-25 0,-421 22-80,1 0 0,0 0-1,-1-1 1,1 1 0,0 0-1,-1-1 1,1 1 0,-1-1-1,1 1 1,-1-1 0,1 0 0,-1 0-1,1 1 1,-1-1 0,0 0-1,3-2 1,-1-5-6746</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44.586"/>
    </inkml:context>
    <inkml:brush xml:id="br0">
      <inkml:brushProperty name="width" value="0.05" units="cm"/>
      <inkml:brushProperty name="height" value="0.05" units="cm"/>
      <inkml:brushProperty name="color" value="#FFFFFF"/>
    </inkml:brush>
  </inkml:definitions>
  <inkml:trace contextRef="#ctx0" brushRef="#br0">54 1 24575,'-2'0'0,"-35"3"0,36-3 0,0 0 0,1 1 0,-1-1 0,1 0 0,-1 0 0,0 0 0,1 0 0,-1 1 0,1-1 0,-1 0 0,0 1 0,1-1 0,-1 0 0,1 1 0,-1-1 0,1 0 0,0 1 0,-1-1 0,1 1 0,-1-1 0,1 1 0,0-1 0,-1 1 0,1 0 0,0-1 0,-1 1 0,1-1 0,0 1 0,0 0 0,0-1 0,0 1 0,0-1 0,-1 1 0,1 0 0,0-1 0,0 1 0,1 0 0,-1-1 0,0 1 0,0-1 0,0 1 0,0 0 0,0-1 0,1 1 0,-1-1 0,0 1 0,1 0 0,-1-1 0,0 1 0,1-1 0,-1 1 0,1 0 0,5 6 0,0 1 0,1-1 0,0 0 0,0-1 0,0 0 0,1 0 0,0 0 0,15 7 0,77 32 0,-57-27 0,-32-14 0,-1 0 0,0 0 0,0 1 0,-1 0 0,0 0 0,16 13 0,-24-16 0,1-1 0,-1 0 0,1 1 0,-1 0 0,0-1 0,0 1 0,0 0 0,0 0 0,0-1 0,0 1 0,-1 0 0,1 0 0,0 0 0,-1 0 0,1 3 0,-1-3 0,-1 1 0,1-1 0,0 1 0,-1-1 0,1 1 0,-1-1 0,0 1 0,0-1 0,0 0 0,0 1 0,-1-1 0,1 0 0,0 0 0,-1 0 0,-2 3 0,-4 3 53,0 0 0,0 0 0,-1-1-1,0 0 1,-17 10 0,-56 24-698,52-27-392,-2 1-5789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46.106"/>
    </inkml:context>
    <inkml:brush xml:id="br0">
      <inkml:brushProperty name="width" value="0.05" units="cm"/>
      <inkml:brushProperty name="height" value="0.05" units="cm"/>
      <inkml:brushProperty name="color" value="#FFFFFF"/>
    </inkml:brush>
  </inkml:definitions>
  <inkml:trace contextRef="#ctx0" brushRef="#br0">27 52 24575,'-2'0'0,"1"0"0,-1 0 0,1 0 0,-1-1 0,0 1 0,1 0 0,-1-1 0,1 1 0,-1-1 0,1 0 0,-1 1 0,1-1 0,0 0 0,-1 0 0,0-1 0,2 2 0,0 0 0,0 0 0,0 0 0,0 0 0,-1 0 0,1 0 0,0 0 0,0-1 0,0 1 0,0 0 0,0 0 0,0 0 0,0 0 0,0 0 0,0 0 0,0 0 0,0 0 0,0 0 0,0 0 0,0 0 0,0 0 0,0-1 0,0 1 0,0 0 0,0 0 0,0 0 0,0 0 0,0 0 0,0 0 0,0 0 0,0 0 0,0 0 0,0 0 0,0 0 0,0-1 0,0 1 0,0 0 0,0 0 0,0 0 0,1 0 0,-1 0 0,0 0 0,0 0 0,0 0 0,0 0 0,0 0 0,0 0 0,0 0 0,0 0 0,0 0 0,0 0 0,0 0 0,0 0 0,0 0 0,1 0 0,-1 0 0,0 0 0,0 0 0,0 0 0,0 0 0,0 0 0,0 0 0,0 0 0,0 0 0,0 0 0,0 0 0,0 0 0,1 0 0,-1 0 0,17 5 0,-4 1 0,-1 1 0,1 0 0,-1 1 0,-1 1 0,1-1 0,-2 2 0,1 0 0,-1 0 0,-1 1 0,0 0 0,0 0 0,-1 1 0,0 0 0,-1 1 0,-1 0 0,0 0 0,-1 0 0,0 0 0,-1 1 0,0 0 0,-2 0 0,1 0 0,0 25 0,-3-37 0,0-1 0,0 1 0,0-1 0,0 1 0,0 0 0,0-1 0,-1 1 0,1-1 0,0 1 0,-1-1 0,1 0 0,-1 1 0,0-1 0,1 1 0,-1-1 0,0 0 0,0 1 0,0-1 0,0 0 0,-2 2 0,2-3 0,0 1 0,0-1 0,0 0 0,0 1 0,-1-1 0,1 0 0,0 1 0,-1-1 0,1 0 0,0 0 0,0 0 0,-1 0 0,1-1 0,0 1 0,0 0 0,-1 0 0,1-1 0,0 1 0,-2-1 0,-3-2 0,-1-1 0,0 0 0,1 0 0,0 0 0,0-1 0,-10-9 0,13 10 0,-1 0 0,1 0 0,0 0 0,0 0 0,0-1 0,1 1 0,-1-1 0,1 0 0,1 0 0,-1 0 0,0 0 0,1 0 0,-1-5 0,2 1 0,-1 0 0,1 1 0,0-1 0,1 0 0,0 1 0,1-1 0,3-11 0,0 4 0,1 0 0,1 0 0,0 1 0,1 0 0,1 0 0,0 0 0,18-20 0,2 6-1365,-17 20-5461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46.612"/>
    </inkml:context>
    <inkml:brush xml:id="br0">
      <inkml:brushProperty name="width" value="0.05" units="cm"/>
      <inkml:brushProperty name="height" value="0.05" units="cm"/>
      <inkml:brushProperty name="color" value="#FFFFFF"/>
    </inkml:brush>
  </inkml:definitions>
  <inkml:trace contextRef="#ctx0" brushRef="#br0">0 95 24575,'3'1'0,"-1"0"0,0-1 0,1 1 0,-1 0 0,0 1 0,0-1 0,0 0 0,0 0 0,3 3 0,9 5 0,-13-8 0,0 0 0,0-1 0,1 1 0,-1 0 0,0-1 0,1 1 0,-1-1 0,0 1 0,1-1 0,-1 0 0,1 0 0,-1 0 0,1 0 0,-1 0 0,1 0 0,-1 0 0,1 0 0,-1 0 0,0-1 0,1 1 0,-1 0 0,1-1 0,-1 1 0,0-1 0,0 0 0,1 0 0,-1 1 0,0-1 0,0 0 0,0 0 0,2-2 0,-1 0 0,-1 1 0,1-1 0,-1 0 0,0 0 0,0 0 0,0 0 0,0-1 0,0 1 0,-1 0 0,0 0 0,1 0 0,-1-1 0,-1-5 0,-5-25 0,6 32 0,-1 0 0,0 0 0,1 0 0,-1 0 0,0 0 0,0 0 0,0 0 0,-1 0 0,1 0 0,0 1 0,0-1 0,-1 1 0,-2-3 0,4 4 0,-1 0 0,1 0 0,-1 0 0,1 0 0,-1 0 0,1 0 0,-1 0 0,0 0 0,1 0 0,-1 0 0,1 0 0,-1 0 0,1 1 0,-1-1 0,1 0 0,-1 0 0,1 0 0,0 1 0,-1-1 0,1 0 0,-1 1 0,1-1 0,0 0 0,-1 1 0,1-1 0,0 1 0,-1-1 0,1 1 0,0-1 0,0 0 0,-1 1 0,1-1 0,0 1 0,0-1 0,0 1 0,-1 0 0,-7 22 0,7-22 0,-1 8 0,0-1 0,0 1 0,1 0 0,0-1 0,1 1 0,0 0 0,0 0 0,1 0 0,0-1 0,0 1 0,1 0 0,0-1 0,1 1 0,6 13 0,-7-16 0,1-1 0,0 1 0,0-1 0,1 0 0,0 0 0,0-1 0,0 1 0,0-1 0,1 0 0,-1 0 0,1 0 0,0-1 0,1 1 0,-1-1 0,0-1 0,1 1 0,-1-1 0,1 0 0,0 0 0,0 0 0,0-1 0,7 1 0,-5-1-341,1-1 0,-1 0-1,17-3 1,-2-1-6485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46.800"/>
    </inkml:context>
    <inkml:brush xml:id="br0">
      <inkml:brushProperty name="width" value="0.05" units="cm"/>
      <inkml:brushProperty name="height" value="0.05" units="cm"/>
      <inkml:brushProperty name="color" value="#FFFFFF"/>
    </inkml:brush>
  </inkml:definitions>
  <inkml:trace contextRef="#ctx0" brushRef="#br0">20 39 24575,'0'-3'0,"0"-4"0,0-4 0,-3 0 0,-2 4 0,1 8 0,1 9 0,1 6 0,0 7 0,2 5 0,2 4 0,3 4 0,2 0 0,1 2 0,1 0 0,0-4 0,-2-7-8191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46.939"/>
    </inkml:context>
    <inkml:brush xml:id="br0">
      <inkml:brushProperty name="width" value="0.05" units="cm"/>
      <inkml:brushProperty name="height" value="0.05" units="cm"/>
      <inkml:brushProperty name="color" value="#FFFFFF"/>
    </inkml:brush>
  </inkml:definitions>
  <inkml:trace contextRef="#ctx0" brushRef="#br0">5 20 24575,'-3'-3'0,"1"-2"0,6 1 0,4 1 0,4 1 0,3 0 0,6 2 0,1-1 0,-2 1-8191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49.783"/>
    </inkml:context>
    <inkml:brush xml:id="br0">
      <inkml:brushProperty name="width" value="0.05" units="cm"/>
      <inkml:brushProperty name="height" value="0.05" units="cm"/>
      <inkml:brushProperty name="color" value="#FFFFFF"/>
    </inkml:brush>
  </inkml:definitions>
  <inkml:trace contextRef="#ctx0" brushRef="#br0">13468 255 24575,'-1'39'0,"-10"71"0,10-100 0,-3 15 0,-1 0 0,0 0 0,-12 28 0,14-45 0,-1 0 0,1 0 0,-2-1 0,1 0 0,-1 0 0,0 0 0,-1 0 0,0-1 0,0 0 0,0 0 0,-1 0 0,1-1 0,-12 6 0,4-3 0,0-2 0,-1 0 0,1-1 0,-1 0 0,0-1 0,-31 4 0,-96 1 0,128-8 0,-45-1 0,-1-2 0,1-3 0,0-2 0,0-3 0,-105-32 0,151 38 0,0-1 0,0-1 0,0 0 0,1-1 0,0 0 0,0-1 0,1-1 0,-19-17 0,16 11 0,1 0 0,0-2 0,1 1 0,1-1 0,-13-27 0,15 27 0,0 1 0,-2 0 0,0 0 0,-1 2 0,0-1 0,-1 1 0,0 1 0,-20-15 0,13 14 0,-1 0 0,-1 1 0,0 1 0,-1 1 0,-42-14 0,-36-4 0,-122-18 0,217 46 0,-233-39 0,165 31 0,-93 1 0,139 8 0,6-1 0,0 1 0,0 1 0,0 1 0,1 1 0,-39 11 0,-13 7 0,-89 15 0,62-15 0,-189 54 0,254-65 0,0-2 0,0-2 0,-1-1 0,0-2 0,0-2 0,-37-2 0,1-5 0,-141-31 0,25-18 0,98 26 0,-276-60 0,309 77 0,-113-17 0,160 29 0,-1 0 0,1 1 0,-1 1 0,1-1 0,0 2 0,-1-1 0,-13 7 0,13-5 0,-2 0 0,1-1 0,0 0 0,-24 1 0,26-3 0,-1-1 0,0 2 0,1-1 0,-17 6 0,149-51 0,-203 75 0,-600 129-1076,-13-43-722,531-91 1504,-2136 312-5397,1469-220 4644,-2811 489 2137,3215-530 4609,426-77-5697,-53 12 580,43-7-6240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2:58.446"/>
    </inkml:context>
    <inkml:brush xml:id="br0">
      <inkml:brushProperty name="width" value="0.05" units="cm"/>
      <inkml:brushProperty name="height" value="0.05" units="cm"/>
      <inkml:brushProperty name="color" value="#FFFFFF"/>
    </inkml:brush>
  </inkml:definitions>
  <inkml:trace contextRef="#ctx0" brushRef="#br0">129 827 24575,'7'19'0,"0"0"0,-1 0 0,-1 0 0,3 33 0,-6-36 0,-1 1 0,-1 0 0,0-1 0,-2 1 0,1 0 0,-2-1 0,-1 1 0,-6 20 0,-9 16 0,-28 55 0,32-76 0,7-14 0,4-8 0,0 0 0,-1 0 0,0 0 0,-1-1 0,-11 15 0,17-24 0,0 0 0,0 0 0,0 1 0,-1-1 0,1 0 0,0 0 0,0 1 0,0-1 0,0 0 0,-1 0 0,1 0 0,0 0 0,0 1 0,-1-1 0,1 0 0,0 0 0,0 0 0,-1 0 0,1 0 0,0 0 0,0 0 0,-1 0 0,1 0 0,0 0 0,0 0 0,-1 0 0,1 0 0,0 0 0,-1 0 0,1 0 0,0 0 0,0 0 0,-1 0 0,1 0 0,0 0 0,0 0 0,-1 0 0,1-1 0,0 1 0,0 0 0,-1 0 0,1 0 0,0 0 0,0-1 0,0 1 0,0 0 0,-1 0 0,1 0 0,0-1 0,0 1 0,0 0 0,0 0 0,0-1 0,0 1 0,-1 0 0,1 0 0,0-1 0,0 1 0,0 0 0,0-1 0,-2-18 0,3-10 0,2 0 0,11-47 0,-4 26 0,11-70 0,77-423 0,-85 471 0,37-111 0,-43 162 0,1 1 0,1 0 0,1 1 0,1 0 0,0 0 0,1 1 0,1 1 0,1 0 0,31-30 0,-36 40 0,0-1 0,1 2 0,0-1 0,0 1 0,0 1 0,1 0 0,0 0 0,0 1 0,0 1 0,1-1 0,-1 2 0,1 0 0,-1 0 0,1 1 0,0 1 0,0 0 0,-1 0 0,1 1 0,0 1 0,0 0 0,-1 0 0,0 1 0,1 1 0,-1 0 0,0 0 0,-1 1 0,1 0 0,-1 1 0,0 1 0,0-1 0,-1 1 0,0 1 0,0 0 0,-1 0 0,0 1 0,10 13 0,-8-5 0,0 0 0,-1 1 0,0 0 0,-2 1 0,0 0 0,-1 0 0,-1 0 0,-1 1 0,0-1 0,-2 1 0,0 0 0,-1 0 0,-1 0 0,-1 0 0,-4 21 0,1-13 0,-2 0 0,0 0 0,-2 0 0,-2-1 0,0 0 0,-1 0 0,-2-2 0,-1 1 0,-32 44 0,29-50 0,-1-1 0,-1 0 0,0-1 0,-2-2 0,0 0 0,-1-1 0,0-1 0,-1-1 0,0-1 0,-1-1 0,-1-1 0,0-1 0,0-1 0,0-1 0,-1-2 0,-45 4 0,59-8 0,1-1 0,-1 0 0,-18-3 0,27 2 0,0 1 0,0-1 0,0 0 0,0 0 0,0 0 0,0 0 0,0 0 0,0-1 0,1 1 0,-1-1 0,0 0 0,1 0 0,0 0 0,-1 0 0,1 0 0,0 0 0,0-1 0,-2-2 0,3 4 0,1 0 0,-1 0 0,1 0 0,-1 0 0,1 0 0,0-1 0,-1 1 0,1 0 0,0 0 0,0 0 0,0-1 0,-1 1 0,1 0 0,1 0 0,-1 0 0,0-1 0,0 1 0,0 0 0,1 0 0,-1 0 0,0 0 0,1 0 0,0-2 0,1 1 0,-1 0 0,1 0 0,0 0 0,0 0 0,0 1 0,0-1 0,0 0 0,0 1 0,0 0 0,5-2 0,0-1 0,1 1 0,0 1 0,0 0 0,1 0 0,16-2 0,-10 4 0,0 1 0,0 0 0,-1 1 0,1 1 0,0 0 0,-1 1 0,1 1 0,-1 0 0,0 0 0,-1 2 0,0 0 0,0 0 0,0 1 0,-1 1 0,14 12 0,-7-4 0,0 1 0,-2 1 0,0 0 0,-1 1 0,-1 1 0,-1 1 0,-1 0 0,12 26 0,-18-32-273,-1 0 0,-1 0 0,-1 0 0,6 34 0,-8-22-6553</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50.189"/>
    </inkml:context>
    <inkml:brush xml:id="br0">
      <inkml:brushProperty name="width" value="0.05" units="cm"/>
      <inkml:brushProperty name="height" value="0.05" units="cm"/>
      <inkml:brushProperty name="color" value="#FFFFFF"/>
    </inkml:brush>
  </inkml:definitions>
  <inkml:trace contextRef="#ctx0" brushRef="#br0">411 19 24575,'0'0'0,"0"-1"0,0 0 0,1 0 0,-1 0 0,0 1 0,-1-1 0,1 0 0,0 0 0,0 0 0,0 1 0,0-1 0,-1 0 0,1 0 0,0 0 0,-1 1 0,1-1 0,0 0 0,-1 1 0,1-1 0,-1 0 0,1 1 0,-1-1 0,-1 0 0,2 1 0,-1-1 0,0 1 0,0 0 0,0 0 0,0 0 0,1 0 0,-1 0 0,0 1 0,0-1 0,0 0 0,1 0 0,-1 0 0,0 1 0,0-1 0,1 0 0,-1 1 0,0-1 0,0 1 0,0 0 0,-8 6 0,1 0 0,-14 16 0,12-13 0,-139 115 0,90-78 0,-62 40 0,120-87 0,0 1 0,0 0 0,1-1 0,-1 1 0,1 0 0,-1 0 0,0-1 0,1 1 0,-1 0 0,1 0 0,0 0 0,-1 0 0,1-1 0,0 1 0,-1 0 0,1 0 0,0 0 0,0 0 0,0 0 0,0 0 0,0 0 0,0 0 0,0 0 0,0 0 0,0 0 0,0 0 0,1 0 0,-1-1 0,0 1 0,1 0 0,-1 0 0,0 0 0,1 0 0,-1 0 0,1-1 0,-1 1 0,1 0 0,0 0 0,-1-1 0,1 1 0,0 0 0,0-1 0,-1 1 0,2 0 0,6 5 0,1 0 0,-1 0 0,15 6 0,-9-3 0,20 14-682,54 49-1,-60-46-6143</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51.540"/>
    </inkml:context>
    <inkml:brush xml:id="br0">
      <inkml:brushProperty name="width" value="0.05" units="cm"/>
      <inkml:brushProperty name="height" value="0.05" units="cm"/>
      <inkml:brushProperty name="color" value="#FFFFFF"/>
    </inkml:brush>
  </inkml:definitions>
  <inkml:trace contextRef="#ctx0" brushRef="#br0">363 59 24575,'23'700'-308,"30"3"0,30 508 411,-82-1179-2,-1-12-42,1 1 0,0-1 0,2 1 0,0-1 0,2 0-1,9 29 1,-12-46-59,-1 0 0,0-1 0,1 1 0,-1-1 0,1 1 0,0-1 0,0 0 0,0 0 0,0 0 0,0 0 0,0 0 0,0 0 0,1 0 0,-1-1 0,1 1 0,-1-1 0,1 0 0,0 0 0,0 0 0,-1 0 0,1 0 0,0-1 0,0 1 0,0-1 0,0 1 0,0-1 0,4-1 0,6 0 0,0-1 0,-1-1 0,1 0 0,-1-1 0,12-5 0,-13 5 0,228-90 0,124-41 0,-182 87-208,317-40-1,193 30-207,-689 58 417,4 0 70,-1-1 1,1 1-1,0-1 1,0 0-1,7-3 1,-12 3-60,0 1 0,0-1 1,0 1-1,0-1 0,0 1 0,0-1 0,0 0 1,0 1-1,0-1 0,-1 0 0,1 0 1,0 0-1,0 0 0,-1 0 0,1 0 0,-1 0 1,1 0-1,-1 0 0,1 0 0,-1 0 1,0 0-1,1 0 0,-1 0 0,0 0 0,0-1 1,0 1-1,0 0 0,0 0 0,0 0 1,0 0-1,0 0 0,-1-2 0,-5-23-12,-1-1 0,-21-50 0,4 14 0,-109-400 0,80 263 0,-88-362 0,42-9 0,89 465 0,6-152 0,4 255 0,1 0 0,-1 0 0,-1-1 0,1 1 0,0 0 0,-1 0 0,1 0 0,-1 0 0,0 0 0,0 0 0,0 0 0,0 0 0,-1 0 0,1 0 0,-4-3 0,3 4 0,-1 0 0,1 0 0,-1 0 0,0 0 0,0 0 0,0 1 0,0 0 0,0-1 0,-1 1 0,1 0 0,0 0 0,0 1 0,-1-1 0,-5 1 0,-48-4 0,-1 4 0,0 2 0,-61 9 0,52-4 0,-909 97-634,513-53 429,387-43 205,28-5 0,0 2 0,0 3 0,-74 21 0,96-17 98,25-12-161,0 1 0,0-1 0,1 1 0,-1 0 0,0-1-1,0 1 1,0 0 0,1 0 0,-1 0 0,0 0 0,1 0 0,-1 0 0,1 0 0,-1 0 0,1 0 0,-1 0 0,1 0 0,0 0 0,0 0 0,-1 2 0,5 11-6063</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52.362"/>
    </inkml:context>
    <inkml:brush xml:id="br0">
      <inkml:brushProperty name="width" value="0.05" units="cm"/>
      <inkml:brushProperty name="height" value="0.05" units="cm"/>
      <inkml:brushProperty name="color" value="#FFFFFF"/>
    </inkml:brush>
  </inkml:definitions>
  <inkml:trace contextRef="#ctx0" brushRef="#br0">152 1 24575,'-4'1'0,"-1"1"0,1-1 0,0 1 0,0 1 0,-1-1 0,1 0 0,1 1 0,-1 0 0,0 0 0,-4 5 0,5-5 0,-7 6 0,0 0 0,1 1 0,0 1 0,1-1 0,0 1 0,0 1 0,1 0 0,-5 12 0,9-16 0,-1 0 0,2 0 0,-1 0 0,1 1 0,0-1 0,1 1 0,0 0 0,1-1 0,-1 1 0,2 0 0,-1-1 0,1 1 0,4 15 0,-5-22 0,1 1 0,-1-1 0,1 0 0,0 1 0,0-1 0,0 0 0,0 0 0,1 0 0,-1 1 0,0-1 0,1-1 0,-1 1 0,1 0 0,0 0 0,0-1 0,0 1 0,0 0 0,0-1 0,0 0 0,0 0 0,0 1 0,0-1 0,1-1 0,-1 1 0,0 0 0,5 0 0,-4-1 0,1 0 0,0 0 0,0 0 0,-1-1 0,1 0 0,0 1 0,-1-2 0,1 1 0,-1 0 0,1-1 0,-1 1 0,1-1 0,-1 0 0,0 0 0,0 0 0,0-1 0,3-2 0,0-1 0,0 0 0,0-1 0,0 1 0,-1-1 0,0-1 0,0 1 0,-1-1 0,0 0 0,0 0 0,-1 0 0,0 0 0,0 0 0,-1-1 0,1-10 0,-2 14 0,-1 0 0,1 0 0,-1 0 0,-1 1 0,1-1 0,-1 0 0,0 0 0,0 0 0,0 0 0,-1 1 0,1-1 0,-1 1 0,0-1 0,-1 1 0,1 0 0,-1-1 0,0 1 0,0 1 0,0-1 0,0 0 0,-1 1 0,0-1 0,1 1 0,-1 0 0,0 1 0,-7-5 0,-14-4-1365,2 3-5461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59.669"/>
    </inkml:context>
    <inkml:brush xml:id="br0">
      <inkml:brushProperty name="width" value="0.05" units="cm"/>
      <inkml:brushProperty name="height" value="0.05" units="cm"/>
      <inkml:brushProperty name="color" value="#FFFFFF"/>
    </inkml:brush>
  </inkml:definitions>
  <inkml:trace contextRef="#ctx0" brushRef="#br0">1 287 24575,'1'0'0,"0"1"0,1-1 0,-1 1 0,0 0 0,0-1 0,0 1 0,0 0 0,0 0 0,0 0 0,0 0 0,0 0 0,0 0 0,-1 0 0,1 0 0,0 0 0,-1 0 0,2 2 0,9 22 0,0 19 0,-11-37 0,1 0 0,0 0 0,1 0 0,0-1 0,0 1 0,0-1 0,1 1 0,0-1 0,0 0 0,7 10 0,-9-15 0,0-1 0,-1 1 0,1-1 0,-1 1 0,1-1 0,0 0 0,-1 1 0,1-1 0,0 0 0,0 1 0,-1-1 0,1 0 0,0 0 0,0 0 0,-1 0 0,1 1 0,0-1 0,0 0 0,-1 0 0,1-1 0,0 1 0,0 0 0,-1 0 0,1 0 0,0 0 0,0-1 0,-1 1 0,1 0 0,0-1 0,-1 1 0,1 0 0,0-1 0,-1 1 0,1-1 0,-1 1 0,2-2 0,20-23 0,-18 20 0,76-100 0,137-163 0,-212 263 39,-1 0-195,0 0 0,1 1 0,-1-1 0,1 1 0,0 0 0,0 0 0,0 1 0,9-5 0,-2 5-6670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9:01.239"/>
    </inkml:context>
    <inkml:brush xml:id="br0">
      <inkml:brushProperty name="width" value="0.05" units="cm"/>
      <inkml:brushProperty name="height" value="0.05" units="cm"/>
      <inkml:brushProperty name="color" value="#FFFFFF"/>
    </inkml:brush>
  </inkml:definitions>
  <inkml:trace contextRef="#ctx0" brushRef="#br0">0 294 24575,'2'3'0,"0"-1"0,0 1 0,0 0 0,-1 0 0,1 0 0,-1 0 0,0 0 0,0 0 0,0 0 0,0 0 0,-1 1 0,1 3 0,1 45 0,-2-19 0,0-32 0,4 29 0,-4-28 0,1-1 0,-1 1 0,0-1 0,1 1 0,-1-1 0,1 1 0,0-1 0,-1 1 0,1-1 0,0 1 0,0-1 0,0 0 0,0 1 0,0-1 0,2 1 0,-2-1 0,-1-1 0,1 0 0,0 0 0,0 0 0,0 0 0,-1 0 0,1-1 0,0 1 0,0 0 0,0 0 0,-1 0 0,1-1 0,0 1 0,0 0 0,-1-1 0,1 1 0,0-1 0,-1 1 0,1-1 0,0 1 0,-1-1 0,1 1 0,-1-1 0,1 0 0,-1 1 0,1-2 0,17-20 0,-15 17 0,92-131 0,79-105 0,-122 186-1365,-44 47-5461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9:03.041"/>
    </inkml:context>
    <inkml:brush xml:id="br0">
      <inkml:brushProperty name="width" value="0.05" units="cm"/>
      <inkml:brushProperty name="height" value="0.05" units="cm"/>
      <inkml:brushProperty name="color" value="#FFFFFF"/>
    </inkml:brush>
  </inkml:definitions>
  <inkml:trace contextRef="#ctx0" brushRef="#br0">1 414 24575,'5'7'0,"1"1"0,-2-1 0,1 1 0,-1 0 0,0 0 0,5 15 0,-5-11 0,1-1 0,10 19 0,-14-29 0,-1 0 0,1 0 0,0 0 0,-1-1 0,1 1 0,0 0 0,-1 0 0,1-1 0,0 1 0,0 0 0,-1-1 0,1 1 0,0-1 0,0 1 0,0-1 0,0 1 0,0-1 0,0 0 0,0 0 0,0 1 0,0-1 0,0 0 0,0 0 0,0 0 0,0 0 0,0 0 0,0 0 0,0 0 0,0 0 0,0-1 0,0 1 0,0 0 0,0-1 0,0 1 0,0 0 0,0-1 0,0 1 0,0-1 0,-1 0 0,1 1 0,0-1 0,0 0 0,0 1 0,0-2 0,5-4 0,1-1 0,-1 0 0,0 0 0,4-9 0,-3 7 0,66-95 0,112-142 0,-160 218 0,-15 14 0,1 1 0,0 1 0,1 0 0,1 0 0,0 1 0,0 1 0,21-13 0,-23 20-1365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34:38.489"/>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11.456"/>
    </inkml:context>
    <inkml:brush xml:id="br0">
      <inkml:brushProperty name="width" value="0.05" units="cm"/>
      <inkml:brushProperty name="height" value="0.05" units="cm"/>
      <inkml:brushProperty name="color" value="#FFC114"/>
    </inkml:brush>
  </inkml:definitions>
  <inkml:trace contextRef="#ctx0" brushRef="#br0">810 306 24575,'0'-6'0,"1"0"0,0-1 0,1 1 0,-1 0 0,5-8 0,4-20 0,-10 32 0,5-28 0,0-37 0,-4 60 0,-1 0 0,0 1 0,-1-1 0,0 0 0,0 0 0,0 0 0,-1 1 0,0-1 0,0 1 0,0-1 0,-7-10 0,6 13 0,-1 1 0,1 0 0,-1 0 0,1 0 0,-1 0 0,0 1 0,0 0 0,0-1 0,-1 2 0,1-1 0,0 0 0,-1 1 0,1 0 0,-1 0 0,0 0 0,1 0 0,-1 1 0,0 0 0,1 0 0,-1 0 0,-7 2 0,-7 0 0,0 1 0,0 1 0,-33 11 0,27-5 0,0 0 0,1 2 0,0 0 0,1 2 0,0 1 0,1 0 0,1 2 0,1 0 0,0 2 0,1 0 0,1 1 0,-22 31 0,30-35 0,0-1 0,1 2 0,1-1 0,0 1 0,1 0 0,1 1 0,1-1 0,0 1 0,1 0 0,1 1 0,1-1 0,1 0 0,0 1 0,1-1 0,1 1 0,1-1 0,1 1 0,9 34 0,-1-22 0,2-1 0,0-1 0,2 0 0,22 32 0,85 106 0,-69-97 0,202 303 0,-226-323 0,-3 1 0,-2 1 0,-2 1 0,-2 1 0,23 105 0,-38-132 0,-2 0 0,0 1 0,-2-1 0,-1 1 0,-1-1 0,-2 1 0,0-1 0,-14 50 0,10-55 0,-1-1 0,-1 0 0,-1 0 0,-1 0 0,-1-1 0,0-1 0,-2 0 0,0-1 0,-1 0 0,-32 28 0,10-16 0,-2-2 0,0-2 0,-1-2 0,-2-1 0,0-3 0,-2-1 0,0-2 0,0-2 0,-2-2 0,-80 13 0,103-23 0,1-1 0,-28-1 0,42-2 0,-1 1 0,1-1 0,1-1 0,-1 1 0,0-1 0,0-1 0,0 1 0,1-1 0,-11-6 0,16 7 0,0 1 0,-1-1 0,1 0 0,0 1 0,0-1 0,0 0 0,0-1 0,0 1 0,1 0 0,-1 0 0,1-1 0,-1 1 0,1-1 0,0 1 0,0-1 0,0 0 0,0 1 0,1-1 0,-1 0 0,1 1 0,-1-1 0,1 0 0,0 0 0,0 0 0,0 1 0,1-1 0,-1 0 0,1 0 0,-1 1 0,2-5 0,2-3 0,0 1 0,0 0 0,0 0 0,1 0 0,1 1 0,-1-1 0,11-9 0,3-3 0,1 1 0,1 1 0,1 1 0,1 1 0,1 0 0,0 2 0,0 1 0,2 1 0,0 2 0,47-16 0,-51 20 0,0 1 0,1 2 0,0 0 0,0 1 0,0 1 0,0 1 0,0 1 0,0 1 0,0 1 0,0 1 0,-1 2 0,1 0 0,37 14 0,-45-13 0,0 2 0,-1 0 0,0 1 0,0 0 0,-1 1 0,0 0 0,-1 1 0,19 22 0,-16-14 0,-1 0 0,-1 0 0,-1 1 0,-1 1 0,13 34 0,-8-10 0,-3 0 0,-2 2 0,-1-1 0,-3 1 0,2 74 0,-10-27 0,-25 180 0,2-66 0,23-194-105,0-1 0,1 1 0,1 0 0,0-1 0,0 1 0,1-1 0,1 0 0,1 0 0,0 0 0,0 0 0,1 0 0,14 23 0,1-7-6721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12.261"/>
    </inkml:context>
    <inkml:brush xml:id="br0">
      <inkml:brushProperty name="width" value="0.05" units="cm"/>
      <inkml:brushProperty name="height" value="0.05" units="cm"/>
      <inkml:brushProperty name="color" value="#FFC114"/>
    </inkml:brush>
  </inkml:definitions>
  <inkml:trace contextRef="#ctx0" brushRef="#br0">977 432 24575,'-31'-113'0,"21"71"0,-30-76 0,34 105 0,0-1 0,-1 1 0,0 1 0,-1-1 0,-1 1 0,0 1 0,0 0 0,-15-13 0,20 20 0,-1 0 0,0 1 0,0 0 0,0-1 0,0 2 0,0-1 0,-1 1 0,1 0 0,-1 0 0,0 0 0,0 1 0,1 0 0,-1 0 0,0 0 0,0 1 0,0 0 0,0 0 0,0 0 0,0 1 0,0 0 0,0 0 0,-9 3 0,-1 3 0,1-1 0,0 2 0,1 0 0,0 0 0,0 2 0,0 0 0,2 0 0,-1 1 0,-19 22 0,17-14 0,0 0 0,1 0 0,0 2 0,2 0 0,1 0 0,-10 25 0,12-20 0,1 0 0,1 0 0,1 0 0,1 1 0,2 0 0,1 0 0,1 0 0,1 0 0,1 0 0,2 0 0,0 0 0,2 0 0,1 0 0,1-1 0,1 0 0,2-1 0,0 0 0,2 0 0,0-1 0,2-1 0,1 0 0,18 22 0,20 15 0,3-2 0,105 85 0,47 45 0,-193-172 0,-1 0 0,0 1 0,-1 1 0,-1 0 0,-1 1 0,17 37 0,-25-48 0,0 1 0,0-1 0,-1 1 0,-1 0 0,1-1 0,-1 1 0,-1 0 0,1 0 0,-2 0 0,1 0 0,-1 0 0,0-1 0,-1 1 0,0 0 0,-1-1 0,0 1 0,0-1 0,0 0 0,-8 12 0,1-5 0,-2 0 0,0 0 0,0-1 0,-1-1 0,-1 0 0,-1-1 0,1 0 0,-2-1 0,-29 16 0,0-5 0,-1-1 0,-69 22 0,59-26 0,0-2 0,-1-3 0,0-2 0,-1-3 0,0-2 0,-108-6 0,148-1 0,0 0 0,0-1 0,1-1 0,-1-1 0,-29-12 0,42 14 0,-1 1 0,1-1 0,0-1 0,0 1 0,0-1 0,1 0 0,-1 0 0,1 0 0,-5-6 0,7 7 0,0 0 0,0 0 0,0-1 0,1 1 0,0 0 0,-1 0 0,1-1 0,1 1 0,-1-1 0,0 1 0,1-1 0,-1 1 0,1-1 0,0 1 0,0-1 0,1 1 0,0-5 0,1 2 0,0-1 0,0 1 0,1 0 0,0-1 0,0 1 0,1 1 0,0-1 0,0 0 0,0 1 0,0 0 0,1 0 0,0 0 0,0 0 0,1 1 0,-1 0 0,1 0 0,0 0 0,7-3 0,2 0 0,-1 0 0,1 1 0,0 1 0,0 0 0,1 1 0,28-4 0,-29 6 0,0 2 0,1 0 0,-1 0 0,1 2 0,-1 0 0,0 0 0,0 2 0,0-1 0,0 2 0,15 7 0,-12-4 0,-1 2 0,-1 0 0,0 0 0,0 2 0,-1 0 0,0 0 0,16 20 0,-7-3 0,-1 1 0,-1 1 0,-2 0 0,-2 2 0,-1 0 0,-1 1 0,21 68 0,56 313 83,-40-148-179,-35-192-580,42 107 0,-37-128-6150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3.447"/>
    </inkml:context>
    <inkml:brush xml:id="br0">
      <inkml:brushProperty name="width" value="0.05" units="cm"/>
      <inkml:brushProperty name="height" value="0.05" units="cm"/>
      <inkml:brushProperty name="color" value="#FFC114"/>
    </inkml:brush>
  </inkml:definitions>
  <inkml:trace contextRef="#ctx0" brushRef="#br0">651 862 24575,'1'-12'0,"1"-1"0,0 0 0,5-18 0,2-16 0,-6 25 0,-1-1 0,-1 1 0,0-1 0,-2 1 0,-5-29 0,5 44 0,-1 1 0,0 0 0,0 0 0,0 0 0,-1 0 0,0 0 0,0 0 0,0 1 0,-1 0 0,-4-6 0,4 8 0,1 0 0,-1 0 0,1 0 0,-1 0 0,0 1 0,0-1 0,0 1 0,0 0 0,-1 0 0,1 1 0,0-1 0,-1 1 0,1 0 0,-1 0 0,-7 0 0,-7 0 0,0 2 0,1 0 0,-1 1 0,1 0 0,-1 2 0,1 0 0,0 2 0,-32 13 0,12-2 0,1 2 0,-66 46 0,83-51 0,0 2 0,1 1 0,1 0 0,0 1 0,-18 25 0,29-33 0,0-1 0,1 1 0,0 0 0,1 0 0,0 0 0,0 1 0,1 0 0,1 0 0,0 0 0,0 0 0,1 1 0,1-1 0,-1 19 0,2-24 0,1 0 0,0 0 0,0 1 0,0-1 0,1 0 0,0 0 0,0-1 0,0 1 0,1 0 0,0-1 0,0 1 0,0-1 0,1 0 0,5 6 0,-3-5 0,0 0 0,1 0 0,0-1 0,0 0 0,1-1 0,-1 1 0,1-1 0,0 0 0,11 3 0,-1-2 0,0-1 0,0 0 0,1-1 0,-1-1 0,1 0 0,-1-2 0,1 0 0,35-6 0,-19-1 0,0-2 0,-1-2 0,0-1 0,-1-1 0,0-2 0,-1-1 0,-1-2 0,0-1 0,-1-1 0,-2-2 0,37-35 0,-38 31 0,-2-1 0,0-1 0,-2-1 0,-1-1 0,-2-1 0,0-1 0,-3 0 0,0-2 0,-3 0 0,21-70 0,-27 69 0,-2 0 0,-1 0 0,0-54 0,-5 67 0,-1 1 0,-2-1 0,0 0 0,0 1 0,-2-1 0,-14-37 0,17 54 0,-1 0 0,1-1 0,-1 2 0,0-1 0,0 0 0,-1 0 0,1 1 0,-1 0 0,-5-5 0,8 8 0,0 0 0,0 0 0,-1 1 0,1-1 0,0 0 0,-1 1 0,1-1 0,-1 1 0,1 0 0,0-1 0,-1 1 0,1 0 0,-1 0 0,1 0 0,-1 0 0,1 0 0,-1 0 0,1 0 0,-1 1 0,1-1 0,0 0 0,-1 1 0,1-1 0,0 1 0,-1 0 0,1-1 0,0 1 0,-1 0 0,1 0 0,0 0 0,0 0 0,0 0 0,0 0 0,0 0 0,0 0 0,0 0 0,0 0 0,1 1 0,-2 1 0,-4 6 0,1 0 0,-1 0 0,2 1 0,-1 0 0,1 0 0,1 1 0,-3 13 0,-12 82 0,16-90 0,-6 45 0,4 2 0,2-1 0,2 0 0,4 0 0,2 0 0,3 0 0,2-1 0,3 0 0,24 64 0,-14-71-1365,-2-10-5461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2:58.882"/>
    </inkml:context>
    <inkml:brush xml:id="br0">
      <inkml:brushProperty name="width" value="0.05" units="cm"/>
      <inkml:brushProperty name="height" value="0.05" units="cm"/>
      <inkml:brushProperty name="color" value="#FFFFFF"/>
    </inkml:brush>
  </inkml:definitions>
  <inkml:trace contextRef="#ctx0" brushRef="#br0">239 213 24575,'-9'8'0,"5"-5"0,0 0 0,1 1 0,-1-1 0,1 1 0,-1 0 0,1 0 0,-3 5 0,6-8 0,0 0 0,0 0 0,0 0 0,0 0 0,0-1 0,0 1 0,1 0 0,-1 0 0,0 0 0,1-1 0,-1 1 0,0 0 0,1 0 0,-1-1 0,1 1 0,-1 0 0,1-1 0,-1 1 0,1-1 0,0 1 0,-1 0 0,1-1 0,0 1 0,-1-1 0,1 0 0,0 1 0,0-1 0,-1 0 0,1 1 0,0-1 0,1 0 0,28 8 0,-23-7 0,0-1 0,0 0 0,0 0 0,0-1 0,0 1 0,-1-2 0,1 1 0,0-1 0,-1 0 0,1 0 0,-1-1 0,1 0 0,-1 0 0,11-7 0,-14 8 0,0 0 0,0 0 0,0-1 0,0 1 0,-1-1 0,1 1 0,-1-1 0,1 0 0,-1 0 0,0 0 0,0 0 0,0-1 0,-1 1 0,1 0 0,-1-1 0,0 1 0,0-1 0,0 1 0,0-1 0,0 0 0,-1 1 0,0-1 0,0 0 0,0 0 0,0 1 0,0-1 0,-1 0 0,-2-6 0,0 1 0,-1 1 0,0 0 0,-1 0 0,1 1 0,-2-1 0,1 1 0,-1 0 0,0 0 0,0 1 0,-10-7 0,4 3 0,0 1 0,-1 0 0,0 2 0,-1-1 0,-17-6 0,26 12 0,0 0 0,0 1 0,0-1 0,0 1 0,0 0 0,0 0 0,0 1 0,0 0 0,-1 0 0,1 0 0,0 0 0,0 1 0,0 0 0,-1 0 0,1 0 0,-7 4 0,5-2 0,1 1 0,0 0 0,0 0 0,0 0 0,0 1 0,1 0 0,-1 0 0,1 0 0,1 1 0,-8 10 0,2 1 0,0 0 0,1 1 0,1 1 0,1-1 0,1 1 0,0 0 0,-5 36 0,9-43 0,1 0 0,0 1 0,1-1 0,0 0 0,1 0 0,1 1 0,0-1 0,0 0 0,5 13 0,-5-20 0,0 0 0,0 0 0,0-1 0,1 1 0,0 0 0,0-1 0,0 0 0,0 0 0,1 0 0,0 0 0,0 0 0,0-1 0,0 1 0,0-1 0,1 0 0,-1-1 0,1 1 0,0-1 0,0 0 0,0 0 0,0 0 0,0-1 0,6 1 0,3 0-195,-1-1 0,1-1 0,-1 0 0,0-1 0,1 0 0,21-6 0,5-2-6631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4.150"/>
    </inkml:context>
    <inkml:brush xml:id="br0">
      <inkml:brushProperty name="width" value="0.05" units="cm"/>
      <inkml:brushProperty name="height" value="0.05" units="cm"/>
      <inkml:brushProperty name="color" value="#FFC114"/>
    </inkml:brush>
  </inkml:definitions>
  <inkml:trace contextRef="#ctx0" brushRef="#br0">80 277 24575,'-3'-11'0,"-3"12"0,-7 17 0,6 4 0,0 0 0,2 1 0,0 0 0,-2 29 0,1 98 0,-1 9 0,1-118 0,3-21 0,0 1 0,1 33 0,5-49 0,3-12 0,5-13 0,11-34 0,28-107 0,-1 1 0,-38 130 0,139-332 0,-146 354 0,0 0 0,0 1 0,1-1 0,0 1 0,1 0 0,0 0 0,8-7 0,-12 12 0,0 1 0,1-1 0,-1 0 0,1 1 0,0-1 0,-1 1 0,1 0 0,0 0 0,0 0 0,0 0 0,0 0 0,0 1 0,0-1 0,0 1 0,0 0 0,0 0 0,0 0 0,0 0 0,0 1 0,0-1 0,0 1 0,0 0 0,0 0 0,4 2 0,13 6 0,0 2 0,0 1 0,-1 0 0,-1 1 0,23 22 0,-10-6 0,53 64 0,-77-84 0,0 1 0,-1-1 0,0 1 0,-1 0 0,0 1 0,0-1 0,-1 1 0,0 0 0,-1 0 0,0 0 0,1 13 0,-4-17 0,0 0 0,0-1 0,0 1 0,-1 0 0,0 0 0,0-1 0,0 1 0,-1 0 0,0-1 0,-1 0 0,1 1 0,-1-1 0,-1 0 0,1 0 0,-1 0 0,0-1 0,0 0 0,0 1 0,-10 8 0,-3 0 0,0 0 0,-24 15 0,37-26 0,0 0 0,-1 0 0,0-1 0,1 0 0,-1 0 0,0 0 0,0 0 0,0-1 0,-1 0 0,1 0 0,0 0 0,0-1 0,-1 1 0,1-1 0,-6-1 0,10 1 0,0 0 0,1 0 0,-1 0 0,0 0 0,1 0 0,-1-1 0,1 1 0,-1 0 0,0 0 0,1-1 0,-1 1 0,1 0 0,-1-1 0,1 1 0,-1 0 0,1-1 0,-1 1 0,1-1 0,-1 1 0,1-1 0,-1 1 0,1-1 0,0 1 0,-1-1 0,1 1 0,0-1 0,0 1 0,-1-1 0,1 0 0,0 0 0,0 0 0,1 0 0,-1 0 0,0 0 0,1 0 0,-1 0 0,1 0 0,-1 0 0,1 0 0,0 0 0,-1 1 0,1-1 0,0 0 0,-1 0 0,3 0 0,33-22 0,-14 15 0,0 2 0,1 1 0,0 1 0,0 0 0,0 2 0,0 1 0,1 0 0,-1 2 0,0 1 0,0 1 0,0 1 0,0 0 0,41 15 0,-60-17 0,0-1 0,0 1 0,1 0 0,-1 0 0,-1 1 0,1-1 0,0 1 0,0-1 0,-1 1 0,0 1 0,0-1 0,1 0 0,3 6 0,-6-7 0,0 1 0,-1-1 0,1 0 0,0 0 0,-1 1 0,1-1 0,-1 0 0,1 0 0,-1 1 0,0-1 0,0 0 0,0 1 0,-1-1 0,1 0 0,0 1 0,-1-1 0,0 0 0,1 1 0,-1-1 0,0 0 0,0 0 0,0 0 0,-1 0 0,1 0 0,0 0 0,-1 0 0,-2 2 0,-3 4 0,-1 1 0,-1-2 0,0 1 0,0-1 0,0-1 0,-1 0 0,-14 7 0,-80 30 0,95-39 0,-70 22-341,-2-4 0,-1-3-1,-145 14 1,137-25-6485</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4.923"/>
    </inkml:context>
    <inkml:brush xml:id="br0">
      <inkml:brushProperty name="width" value="0.05" units="cm"/>
      <inkml:brushProperty name="height" value="0.05" units="cm"/>
      <inkml:brushProperty name="color" value="#FFC114"/>
    </inkml:brush>
  </inkml:definitions>
  <inkml:trace contextRef="#ctx0" brushRef="#br0">140 1 24575,'-4'0'0,"0"-1"0,0 1 0,0 0 0,0 1 0,0-1 0,0 1 0,0-1 0,0 1 0,1 0 0,-1 1 0,0-1 0,0 1 0,1-1 0,-1 1 0,1 0 0,-1 1 0,1-1 0,0 1 0,0-1 0,0 1 0,0 0 0,1 0 0,-1 0 0,1 0 0,-1 0 0,-1 5 0,-3 5 0,1 1 0,1 0 0,0 0 0,0 0 0,2 0 0,0 1 0,0-1 0,1 1 0,1 17 0,1 20 0,9 63 0,-8-108 0,48 365 0,-18-173 0,5 253 0,-39-325 0,-19 128 0,-38 120 0,58-367 0,-14 76 0,3 0 0,-2 124 0,15-202 0,0-1 0,0 1 0,1-1 0,0 0 0,0 1 0,0-1 0,0 0 0,1 0 0,0 0 0,0 0 0,1 0 0,-1 0 0,1 0 0,0-1 0,0 1 0,0-1 0,9 7 0,-6-6 0,0-1 0,1 1 0,0-2 0,0 1 0,1-1 0,-1 0 0,0-1 0,1 1 0,0-2 0,0 1 0,15 0 0,42 1 0,0-4 0,126-16 0,-94 6 0,2952-250-8548,3 53 2686,-2892 197 5757,4702-256-1763,-4245 239 1981,1447-79 1910,-1673 70 689,-293 20-1608,-96 17-956,1 0 0,-1-1 1,0 0-1,1 1 0,-1-1 0,0 0 0,0 0 0,1 0 0,-1 0 1,0 0-1,0-1 0,-1 1 0,1-1 0,2-1 0,-4 2-118,1 1 0,-1 0 1,0-1-1,0 1 0,0 0 0,0-1 0,0 1 0,0-1 0,0 1 0,-1 0 1,1-1-1,0 1 0,0 0 0,0-1 0,0 1 0,0 0 0,-1-1 0,1 1 0,0 0 1,0-1-1,0 1 0,-1 0 0,1 0 0,0-1 0,0 1 0,-1 0 0,1 0 0,-1-1 1,-20-10 661,-52-9 1341,-18 0-5614</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6.111"/>
    </inkml:context>
    <inkml:brush xml:id="br0">
      <inkml:brushProperty name="width" value="0.05" units="cm"/>
      <inkml:brushProperty name="height" value="0.05" units="cm"/>
      <inkml:brushProperty name="color" value="#FFC114"/>
    </inkml:brush>
  </inkml:definitions>
  <inkml:trace contextRef="#ctx0" brushRef="#br0">124 630 24575,'-6'0'0,"0"-1"0,0-1 0,0 1 0,1-1 0,-11-3 0,-18-6 0,20 9 0,-11-1 0,20 1 0,10 1 0,1211-110-2095,-907 88 1848,98-8-518,56-2-2295,61-2 2295,2770-149-3674,8 75-129,694 90 4099,-1947 18 850,-1616-2-90,-62-3 588,-135 4-465,262-9-170,-172-14 5625,-311 20-2038,-43 3-1942,-36 4-1019,0 3 0,-96 19 0,155-23-870,-12 2 0,0 1 0,0 0 0,-21 10 0,34-13 0,0 1 0,0 0 0,1 0 0,-1 0 0,1 0 0,-1 1 0,1 0 0,0-1 0,0 1 0,0 0 0,0 0 0,1 1 0,-1-1 0,1 1 0,0-1 0,0 1 0,0 0 0,1-1 0,-3 8 0,1 6 0,1 1 0,0 0 0,2 0 0,0-1 0,1 1 0,0 0 0,7 27 0,39 124 0,-41-149 0,72 216 0,102 355 0,-157-491 0,-4 1 0,-5 0 0,-4 1 0,-3 107 0,-9-162 0,-2 1 0,-10 47 0,10-74 0,-1-1 0,-1 0 0,-1-1 0,0 1 0,-1-2 0,-2 1 0,-12 19 0,15-29 0,0 0 0,-1-1 0,0 1 0,0-2 0,0 0 0,-1 0 0,0 0 0,-1-1 0,0 0 0,0-1 0,0 0 0,0-1 0,-1 0 0,-16 4 0,-12 0 0,0-2 0,-73 2 0,47-4 0,-514 7-502,-6-37-1667,287 11 1371,-1445-54-4396,1300 58 5666</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6.591"/>
    </inkml:context>
    <inkml:brush xml:id="br0">
      <inkml:brushProperty name="width" value="0.05" units="cm"/>
      <inkml:brushProperty name="height" value="0.05" units="cm"/>
      <inkml:brushProperty name="color" value="#FFC114"/>
    </inkml:brush>
  </inkml:definitions>
  <inkml:trace contextRef="#ctx0" brushRef="#br0">0 24 24575,'0'-5'0,"0"-6"0,0 4 0,0 7 0,0 9 0,0 11 0,0 12 0,0 11 0,0 6 0,0 4 0,0 3 0,5 1 0,1 0 0,0-10-8191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7.014"/>
    </inkml:context>
    <inkml:brush xml:id="br0">
      <inkml:brushProperty name="width" value="0.05" units="cm"/>
      <inkml:brushProperty name="height" value="0.05" units="cm"/>
      <inkml:brushProperty name="color" value="#FFC114"/>
    </inkml:brush>
  </inkml:definitions>
  <inkml:trace contextRef="#ctx0" brushRef="#br0">197 297 24575,'-62'-56'0,"40"37"0,0-1 0,1-1 0,-35-45 0,55 64 0,-1 0 0,1 0 0,-1 0 0,1 0 0,0 0 0,0 0 0,0-1 0,0 1 0,0 0 0,1-1 0,-1 1 0,1-1 0,-1 1 0,1-1 0,0 1 0,0-1 0,0 1 0,0 0 0,1-1 0,-1 1 0,2-4 0,-1 3 0,1 1 0,0-1 0,0 1 0,0-1 0,0 1 0,0 0 0,1 0 0,-1 0 0,1 0 0,-1 0 0,1 0 0,0 1 0,-1-1 0,1 1 0,0 0 0,5-2 0,15-4 0,0 1 0,1 2 0,0 0 0,-1 1 0,1 1 0,40 2 0,-7 4 0,92 19 0,-85-10 0,109 38 0,-150-42 0,0 0 0,0 2 0,-1 1 0,0 0 0,-1 2 0,-1 0 0,32 29 0,-47-38 0,0 0 0,-1 1 0,0-1 0,1 1 0,-2 0 0,1 0 0,-1 0 0,0 0 0,0 1 0,-1-1 0,1 1 0,-2-1 0,1 1 0,-1 0 0,1 8 0,-2-9 0,0 0 0,-1 1 0,0-1 0,0 0 0,0 1 0,-1-1 0,0 0 0,0 0 0,-1 0 0,0-1 0,0 1 0,0 0 0,0-1 0,-1 0 0,0 0 0,-8 8 0,-5 3 0,-1-1 0,-1 0 0,0-2 0,-1 0 0,0-1 0,-1-1 0,0-1 0,-41 13 0,5-6 0,-1-2 0,-77 9 0,84-17-273,0-3 0,0-2 0,0-2 0,-57-8 0,32-4-6553</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7.370"/>
    </inkml:context>
    <inkml:brush xml:id="br0">
      <inkml:brushProperty name="width" value="0.05" units="cm"/>
      <inkml:brushProperty name="height" value="0.05" units="cm"/>
      <inkml:brushProperty name="color" value="#FFC114"/>
    </inkml:brush>
  </inkml:definitions>
  <inkml:trace contextRef="#ctx0" brushRef="#br0">67 53 24575,'10'0'0,"7"0"0,5 0 0,0 4 0,-4 7 0,-6 6 0,-4 4 0,-4 3 0,-3 8 0,0 2 0,2 5 0,3 5 0,3 0 0,1 2 0,-1 1 0,2-1 0,-1-5 0,-1-8-8191</inkml:trace>
  <inkml:trace contextRef="#ctx0" brushRef="#br0" timeOffset="1">67 244 24575,'-1'-8'0,"0"0"0,-1 0 0,-1 0 0,1 1 0,-1-1 0,-1 1 0,1 0 0,-8-10 0,-1-6 0,8 16 0,0-1 0,1 0 0,0 0 0,0 0 0,1 0 0,0 0 0,0-1 0,0-9 0,2 16 0,0 0 0,1-1 0,-1 1 0,1-1 0,-1 1 0,1 0 0,0-1 0,0 1 0,0 0 0,0 0 0,0 0 0,0 0 0,1 0 0,-1 0 0,1 0 0,-1 0 0,1 0 0,0 1 0,0-1 0,0 0 0,0 1 0,0 0 0,0-1 0,0 1 0,0 0 0,0 0 0,1 0 0,-1 1 0,0-1 0,1 1 0,-1-1 0,5 0 0,10-1 0,1 0 0,0 1 0,0 1 0,-1 1 0,1 0 0,32 7 0,103 33 0,-102-24 0,82 38 0,-114-45 0,1 1 0,-2 0 0,0 1 0,0 1 0,-1 1 0,29 30 0,-43-40 0,0-1 0,-1 0 0,1 1 0,-1-1 0,0 1 0,0 0 0,0 0 0,0-1 0,-1 1 0,0 0 0,0 1 0,0-1 0,0 0 0,0 0 0,-1 0 0,0 1 0,0-1 0,0 0 0,-1 8 0,-1-7 0,0 0 0,0 1 0,0-1 0,0 0 0,-1 0 0,0-1 0,0 1 0,0 0 0,-1-1 0,1 0 0,-1 0 0,0 0 0,0 0 0,-8 4 0,-1 1 11,-1-1 0,0-1 0,0 0 0,-1-1-1,0 0 1,0-1 0,-1-1 0,1-1 0,-18 2-1,-25 1-577,-63-1-1,106-5 230,-57 0-6488</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7.746"/>
    </inkml:context>
    <inkml:brush xml:id="br0">
      <inkml:brushProperty name="width" value="0.05" units="cm"/>
      <inkml:brushProperty name="height" value="0.05" units="cm"/>
      <inkml:brushProperty name="color" value="#FFC114"/>
    </inkml:brush>
  </inkml:definitions>
  <inkml:trace contextRef="#ctx0" brushRef="#br0">1 0 24575,'0'5'0,"0"6"0,0 6 0,0 4 0,0 4 0,4 2 0,2 1 0,5 5 0,4 2 0,5 3 0,-1 6 0,1 0 0,1 0 0,3-1 0,1 1 0,-4-2 0,-5-9-8191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8.074"/>
    </inkml:context>
    <inkml:brush xml:id="br0">
      <inkml:brushProperty name="width" value="0.05" units="cm"/>
      <inkml:brushProperty name="height" value="0.05" units="cm"/>
      <inkml:brushProperty name="color" value="#FFC114"/>
    </inkml:brush>
  </inkml:definitions>
  <inkml:trace contextRef="#ctx0" brushRef="#br0">329 104 24575,'0'-6'0,"0"0"0,0 0 0,-1 0 0,0 0 0,0 0 0,0 1 0,-1-1 0,0 0 0,0 1 0,-4-9 0,4 12 0,0-1 0,0 1 0,0 0 0,0-1 0,0 1 0,0 0 0,-1 0 0,1 1 0,-1-1 0,1 0 0,-1 1 0,0 0 0,1-1 0,-1 1 0,0 0 0,0 0 0,0 1 0,0-1 0,0 1 0,0-1 0,0 1 0,-5 0 0,-1 1 0,-1 0 0,1 0 0,-1 1 0,1 0 0,0 1 0,0 0 0,0 0 0,0 1 0,0 0 0,1 0 0,-14 10 0,11-5 0,0-1 0,1 1 0,0 1 0,0 0 0,1 0 0,0 1 0,1 0 0,-7 14 0,9-16 0,2 0 0,0 0 0,0 0 0,0 1 0,1-1 0,1 1 0,-1 0 0,2 0 0,-1 0 0,2 0 0,-1 12 0,2-15 0,0 0 0,0 0 0,0 0 0,1 0 0,0-1 0,0 1 0,1 0 0,0-1 0,0 0 0,1 0 0,-1 0 0,1 0 0,1 0 0,-1-1 0,1 1 0,0-1 0,6 4 0,0-1 0,0 0 0,1-1 0,0 0 0,0-1 0,1 0 0,0-1 0,0-1 0,0 0 0,1-1 0,-1 0 0,20 1 0,7-1 0,0-2 0,66-6 0,-7-8-1365,-8-5-5461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8.468"/>
    </inkml:context>
    <inkml:brush xml:id="br0">
      <inkml:brushProperty name="width" value="0.05" units="cm"/>
      <inkml:brushProperty name="height" value="0.05" units="cm"/>
      <inkml:brushProperty name="color" value="#FFC114"/>
    </inkml:brush>
  </inkml:definitions>
  <inkml:trace contextRef="#ctx0" brushRef="#br0">7 84 24575,'-5'-5'0,"4"-6"0,5-1 0,8 1 0,11 3 0,11 2 0,8-2 0,12 0 0,5 2 0,3 2 0,-1 1 0,-10 1-8191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8.793"/>
    </inkml:context>
    <inkml:brush xml:id="br0">
      <inkml:brushProperty name="width" value="0.05" units="cm"/>
      <inkml:brushProperty name="height" value="0.05" units="cm"/>
      <inkml:brushProperty name="color" value="#FFC114"/>
    </inkml:brush>
  </inkml:definitions>
  <inkml:trace contextRef="#ctx0" brushRef="#br0">222 141 24575,'2'-2'0,"0"0"0,0 0 0,-1-1 0,1 1 0,-1 0 0,1-1 0,-1 1 0,0-1 0,0 1 0,0-1 0,0 1 0,-1-1 0,1 0 0,-1 1 0,1-1 0,-1 0 0,0 0 0,0 1 0,0-1 0,0 0 0,-1 0 0,1 1 0,-1-1 0,0 0 0,1 1 0,-1-1 0,0 1 0,-1-1 0,1 1 0,0-1 0,-1 1 0,1 0 0,-4-4 0,1 2 0,0-1 0,0 1 0,0 0 0,-1 0 0,1 1 0,-1-1 0,0 1 0,0 0 0,0 0 0,-1 1 0,1-1 0,-1 1 0,1 0 0,-10-1 0,7 2 0,1 0 0,-1 1 0,1 0 0,0 0 0,-1 0 0,1 1 0,0 1 0,-1-1 0,1 1 0,0 0 0,0 1 0,-9 4 0,13-6 0,1 1 0,-1 0 0,1 0 0,-1 0 0,1 1 0,-1-1 0,1 0 0,0 1 0,0-1 0,0 1 0,1 0 0,-1 0 0,1 0 0,-1 0 0,1 0 0,0 0 0,0 0 0,0 0 0,1 0 0,-1 0 0,1 1 0,0-1 0,-1 0 0,1 0 0,1 1 0,-1-1 0,0 0 0,1 0 0,0 1 0,1 3 0,2 4 0,0 0 0,1-1 0,0 0 0,0 0 0,1 0 0,1 0 0,-1-1 0,2 0 0,11 11 0,14 12 0,36 26 0,-48-41 0,2 1 0,43 38 0,-61-51 0,0 0 0,-1 1 0,1-1 0,-1 1 0,0 0 0,-1 1 0,0-1 0,1 0 0,2 11 0,-6-16 0,1 1 0,-1-1 0,0 1 0,1-1 0,-1 1 0,0-1 0,0 1 0,0-1 0,0 1 0,0-1 0,-1 1 0,1-1 0,0 0 0,-1 1 0,1-1 0,-1 1 0,1-1 0,-1 0 0,0 1 0,1-1 0,-1 0 0,0 0 0,0 1 0,0-1 0,-2 2 0,0-1 0,0 0 0,-1 0 0,1 0 0,0-1 0,-1 1 0,0-1 0,1 0 0,-1 0 0,1 0 0,-6 0 0,-4 1 0,-1-2 0,0 1 0,0-2 0,-24-3 0,24 1-170,1-1-1,0 0 0,0-1 1,0 0-1,1-1 0,-1-1 1,-13-10-1,-4-4-6655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2:59.582"/>
    </inkml:context>
    <inkml:brush xml:id="br0">
      <inkml:brushProperty name="width" value="0.05" units="cm"/>
      <inkml:brushProperty name="height" value="0.05" units="cm"/>
      <inkml:brushProperty name="color" value="#FFFFFF"/>
    </inkml:brush>
  </inkml:definitions>
  <inkml:trace contextRef="#ctx0" brushRef="#br0">70 13 24575,'1'-1'0,"-1"1"0,0 0 0,0-1 0,0 1 0,0-1 0,0 1 0,0 0 0,0-1 0,0 1 0,0-1 0,0 1 0,0-1 0,0 1 0,0 0 0,0-1 0,0 1 0,0-1 0,0 1 0,0 0 0,0-1 0,-1 1 0,1 0 0,0-1 0,0 1 0,-1-1 0,1 1 0,0 0 0,0 0 0,-1-1 0,0 1 0,-5 12 0,-6 26 0,-32 240 0,42-255 0,0-10 0,2 0 0,-1 0 0,1 0 0,3 14 0,-3-23 0,1 0 0,0-1 0,0 1 0,0 0 0,1-1 0,-1 1 0,1-1 0,3 5 0,-4-7 0,0 0 0,0 1 0,0-1 0,0 0 0,1 1 0,-1-1 0,1 0 0,-1 0 0,0 0 0,1-1 0,0 1 0,-1 0 0,1 0 0,0-1 0,-1 1 0,1-1 0,0 0 0,2 1 0,-1-1 0,0 0 0,0-1 0,0 1 0,-1-1 0,1 0 0,0 1 0,0-1 0,-1 0 0,1-1 0,-1 1 0,1 0 0,-1-1 0,1 0 0,-1 1 0,0-1 0,0 0 0,0 0 0,0 0 0,0 0 0,0-1 0,1-2 0,5-7 0,-1 0 0,11-23 0,-17 34 0,20-45 0,49-98 0,-56 124 0,-8 17 0,-6 14 0,-3 5 0,-8 62 0,10-69 0,0 1 0,1-1 0,0 0 0,1 0 0,0 0 0,3 12 0,-3-19 0,-1-1 0,1 1 0,0 0 0,-1 0 0,1 0 0,0-1 0,0 1 0,0 0 0,0-1 0,0 1 0,1-1 0,-1 1 0,0-1 0,1 0 0,-1 0 0,1 1 0,-1-1 0,1 0 0,0 0 0,-1-1 0,4 3 0,-1-3 0,-1 1 0,0-1 0,0 0 0,0 0 0,1 0 0,-1 0 0,0 0 0,0-1 0,1 1 0,-1-1 0,6-2 0,3-2 0,0-1 0,1 0 0,-2-1 0,1 0 0,10-9 0,-5 1 0,0 0 0,0-1 0,26-35 0,32-59 0,-52 75 0,-23 34 0,3-5 0,1 0 0,0 1 0,1 0 0,-1-1 0,7-5 0,-11 11 0,1 0 0,-1-1 0,0 1 0,0 0 0,0 0 0,0 0 0,0-1 0,1 1 0,-1 0 0,0 0 0,0 0 0,0 0 0,1 0 0,-1-1 0,0 1 0,0 0 0,1 0 0,-1 0 0,0 0 0,0 0 0,0 0 0,1 0 0,-1 0 0,0 0 0,0 0 0,1 0 0,-1 0 0,0 0 0,0 0 0,1 0 0,-1 0 0,0 0 0,0 0 0,1 0 0,-1 0 0,0 1 0,0-1 0,0 0 0,1 0 0,-2 11 0,-8 14 0,-22 22 0,24-37 0,-1 0 0,2 1 0,-1-1 0,2 1 0,-1 0 0,1 1 0,-6 23 0,11-32 0,-1 1 0,1-1 0,1 0 0,-1 1 0,0-1 0,1 0 0,-1 1 0,1-1 0,0 0 0,0 0 0,1 0 0,-1 0 0,0 0 0,1 0 0,0 0 0,2 3 0,5 5 0,0-1 0,18 17 0,-19-20 0,1 2 0,-1-1 0,8 12 0,-13-16 0,-1 1 0,1-1 0,-1 1 0,0 0 0,0 0 0,0 0 0,-1 0 0,0 0 0,0 0 0,0 9 0,0-12 0,-2 1 0,1-1 0,0 0 0,0 1 0,-1-1 0,1 0 0,-1 1 0,0-1 0,0 0 0,0 0 0,0 0 0,0 0 0,0 0 0,0 0 0,-1 0 0,1 0 0,-1 0 0,1-1 0,-1 1 0,0 0 0,0-1 0,0 0 0,0 1 0,0-1 0,0 0 0,-2 1 0,-5 1-195,0 0 0,1-1 0,-1 0 0,-1-1 0,1 0 0,-13 0 0,-1 0-6631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9.151"/>
    </inkml:context>
    <inkml:brush xml:id="br0">
      <inkml:brushProperty name="width" value="0.05" units="cm"/>
      <inkml:brushProperty name="height" value="0.05" units="cm"/>
      <inkml:brushProperty name="color" value="#FFC114"/>
    </inkml:brush>
  </inkml:definitions>
  <inkml:trace contextRef="#ctx0" brushRef="#br0">274 4 24575,'-47'-2'0,"22"1"0,-1 0 0,-43 5 0,64-3 0,-1 0 0,1 0 0,0 0 0,-1 1 0,1 0 0,0 0 0,0 0 0,0 0 0,0 1 0,1 0 0,-1 0 0,1 0 0,-1 0 0,1 1 0,0 0 0,0 0 0,1 0 0,-4 5 0,4-4 0,1 0 0,0 1 0,0 0 0,1-1 0,-1 1 0,1 0 0,0 0 0,1 0 0,-1 0 0,1 0 0,0-1 0,1 1 0,0 0 0,0 0 0,0 0 0,3 9 0,2 3 0,0-1 0,2 0 0,-1-1 0,13 19 0,-9-19 0,1 0 0,0-1 0,2-1 0,-1 0 0,2 0 0,0-2 0,0 0 0,1 0 0,0-2 0,1 0 0,24 10 0,-13-8 0,0-1 0,1-2 0,0 0 0,0-2 0,1-2 0,49 4 0,-69-9 0,1 0 0,-1-1 0,0 0 0,0 0 0,0-2 0,16-4 0,-24 7 0,0-1 0,-1 0 0,1 0 0,0 0 0,0 0 0,-1 0 0,1 0 0,-1 0 0,1 0 0,-1-1 0,1 1 0,-1 0 0,0-1 0,1 0 0,-1 1 0,0-1 0,1-1 0,-2 1 0,0 0 0,0 0 0,0 0 0,0 1 0,0-1 0,0 0 0,0 0 0,0 0 0,-1 1 0,1-1 0,-1 0 0,1 1 0,-1-1 0,0 0 0,0 1 0,0-1 0,0 1 0,0-1 0,0 1 0,0-1 0,0 1 0,-2-2 0,-6-6 0,-1 0 0,0 1 0,0 0 0,0 0 0,-1 1 0,-16-7 0,-74-31 0,86 39 0,-199-69 0,200 69 0,15 2 0,24 2 0,292 29-1365,-248-24-5461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39.543"/>
    </inkml:context>
    <inkml:brush xml:id="br0">
      <inkml:brushProperty name="width" value="0.05" units="cm"/>
      <inkml:brushProperty name="height" value="0.05" units="cm"/>
      <inkml:brushProperty name="color" value="#FFC114"/>
    </inkml:brush>
  </inkml:definitions>
  <inkml:trace contextRef="#ctx0" brushRef="#br0">1 170 24575,'0'-5'0,"0"-5"0,0-7 0,0-4 0,5 5 0,1 11 0,0 10 0,3 10 0,0 10 0,4 7 0,-1 7 0,2 5 0,0 6 0,1 3 0,-2-3 0,-3-1 0,2-8 0,-2-12-8191</inkml:trace>
  <inkml:trace contextRef="#ctx0" brushRef="#br0" timeOffset="1">466 6 24575,'4'-4'0,"7"2"0,1 7 0,-2 12 0,-2 12 0,-2 10 0,-3 13 0,3 7 0,5 2 0,1 5 0,3 0 0,-1-10-8191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13.069"/>
    </inkml:context>
    <inkml:brush xml:id="br0">
      <inkml:brushProperty name="width" value="0.05" units="cm"/>
      <inkml:brushProperty name="height" value="0.05" units="cm"/>
      <inkml:brushProperty name="color" value="#FFC114"/>
    </inkml:brush>
  </inkml:definitions>
  <inkml:trace contextRef="#ctx0" brushRef="#br0">1102 436 24575,'-8'-27'0,"-7"-55"0,-3-7 0,12 67 0,0 0 0,-2 0 0,0 1 0,-2 0 0,-18-29 0,24 44 0,0 0 0,-1 0 0,0 0 0,0 1 0,0 0 0,-1 0 0,0 0 0,0 1 0,0-1 0,0 1 0,-1 1 0,0 0 0,1 0 0,-1 0 0,0 0 0,-1 1 0,1 0 0,0 1 0,0 0 0,-14-1 0,6 3 0,1 0 0,-1 1 0,1 0 0,-1 1 0,1 1 0,0 0 0,1 1 0,-1 1 0,1 0 0,0 0 0,0 2 0,1-1 0,0 2 0,-15 12 0,-2 5 0,0 2 0,2 1 0,1 1 0,-23 35 0,32-42 0,2 1 0,0 0 0,2 1 0,1 0 0,0 1 0,2 0 0,2 1 0,0 0 0,2 1 0,0-1 0,2 1 0,1 0 0,2 0 0,0 1 0,2-1 0,1 0 0,2 0 0,0 0 0,2-1 0,1 1 0,1-1 0,19 42 0,-2-19 0,3 0 0,1-2 0,72 87 0,131 117 0,-131-147 0,69 83 0,-128-136 0,68 108 0,-93-130 0,-1 1 0,-2 0 0,-1 1 0,-1 1 0,10 45 0,-18-55 0,0 1 0,-2 0 0,0 0 0,-2 0 0,0 0 0,-2 0 0,-1 0 0,-9 39 0,4-40 0,0 0 0,-1 0 0,-1-1 0,-2 0 0,0-1 0,-1 0 0,-1-1 0,-1 0 0,0-2 0,-2 1 0,0-2 0,-1 0 0,-1-2 0,0 0 0,-26 15 0,5-6 0,-2-2 0,0-1 0,-1-2 0,-1-3 0,-1-1 0,0-2 0,-47 6 0,54-13 0,1-1 0,-1-3 0,0-1 0,0-1 0,0-3 0,-68-12 0,85 11 0,0-1 0,1-2 0,-1 0 0,1-1 0,1-1 0,0 0 0,0-2 0,0 0 0,2-1 0,-1-1 0,2-1 0,0 0 0,-20-23 0,27 26 0,2 0 0,-1 0 0,1-1 0,1 0 0,0-1 0,1 1 0,0-1 0,1 0 0,0 0 0,1-1 0,1 1 0,0-1 0,1 1 0,0-1 0,2-26 0,1 30 0,-1 0 0,1 1 0,0-1 0,1 1 0,0-1 0,1 1 0,0 0 0,0 0 0,1 1 0,0-1 0,1 1 0,-1 0 0,2 0 0,-1 1 0,1 0 0,0 0 0,0 1 0,1-1 0,0 2 0,0-1 0,1 1 0,14-7 0,-11 7 0,0 1 0,1 0 0,-1 0 0,1 2 0,0-1 0,0 2 0,0-1 0,0 2 0,0 0 0,0 0 0,0 1 0,0 1 0,0 0 0,-1 1 0,1 0 0,0 1 0,14 7 0,-10-3 0,-1 1 0,0 0 0,-1 1 0,0 1 0,0 1 0,-1 0 0,-1 0 0,0 1 0,-1 1 0,0 0 0,16 27 0,-10-10 0,-2 0 0,-2 0 0,-1 1 0,11 38 0,24 135 0,-34-134 0,3 0 0,30 78 0,-40-133 8,1 0-1,1 0 1,0 0-1,1-2 1,1 1-1,1-1 1,0-1-1,0 0 1,1 0-1,1-2 1,0 1-1,0-2 1,1 0-1,1-1 1,21 10-1,0-3-255,0-2 1,1-2-1,0-1 1,1-3-1,72 9 1,-58-13-6579</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15.510"/>
    </inkml:context>
    <inkml:brush xml:id="br0">
      <inkml:brushProperty name="width" value="0.05" units="cm"/>
      <inkml:brushProperty name="height" value="0.05" units="cm"/>
      <inkml:brushProperty name="color" value="#FFC114"/>
    </inkml:brush>
  </inkml:definitions>
  <inkml:trace contextRef="#ctx0" brushRef="#br0">0 389 24575,'0'-1'0,"0"1"0,0-1 0,0 1 0,0-1 0,0 1 0,0 0 0,0-1 0,0 1 0,0-1 0,0 1 0,0-1 0,1 1 0,-1 0 0,0-1 0,0 1 0,0-1 0,1 1 0,-1 0 0,0-1 0,0 1 0,1 0 0,-1-1 0,0 1 0,1 0 0,-1-1 0,0 1 0,1 0 0,-1 0 0,0-1 0,1 1 0,-1 0 0,1 0 0,-1 0 0,0 0 0,1 0 0,-1-1 0,1 1 0,-1 0 0,1 0 0,-1 0 0,0 0 0,1 0 0,-1 0 0,1 0 0,-1 1 0,1-1 0,-1 0 0,1 0 0,-1 0 0,0 0 0,1 0 0,-1 1 0,0-1 0,1 0 0,-1 0 0,1 1 0,1 0 0,0 0 0,1 1 0,-1-1 0,0 1 0,0-1 0,-1 1 0,1 0 0,0-1 0,1 4 0,1 2 0,-1 0 0,0 1 0,0-1 0,-1 1 0,0 0 0,0 0 0,-1 0 0,0 10 0,-1 70 0,-1-48 0,-1 2 0,1 37 0,1-72 0,1 0 0,-1 0 0,2-1 0,-1 1 0,1 0 0,0 0 0,0-1 0,5 9 0,-6-13 0,0 0 0,0 0 0,0-1 0,1 1 0,-1-1 0,0 1 0,1-1 0,-1 0 0,1 1 0,0-1 0,-1 0 0,1 0 0,0 0 0,-1 0 0,1 0 0,0-1 0,0 1 0,0-1 0,0 1 0,2 0 0,0-1 0,0 0 0,0 0 0,0 0 0,0-1 0,0 0 0,0 1 0,0-1 0,0-1 0,6-1 0,6-5 0,1-1 0,-1-1 0,22-16 0,-29 19 0,67-52 0,93-90 0,56-84 0,4-3 0,-187 195-1365,-11 9-5461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48.879"/>
    </inkml:context>
    <inkml:brush xml:id="br0">
      <inkml:brushProperty name="width" value="0.05" units="cm"/>
      <inkml:brushProperty name="height" value="0.05" units="cm"/>
      <inkml:brushProperty name="color" value="#FFC114"/>
    </inkml:brush>
  </inkml:definitions>
  <inkml:trace contextRef="#ctx0" brushRef="#br0">4 292 24575,'-1'-61'0,"-1"29"0,2 0 0,1 1 0,7-39 0,-6 63 0,0-1 0,1 1 0,0 0 0,7-14 0,-9 20 0,-1 0 0,1 0 0,0 0 0,0-1 0,0 2 0,-1-1 0,1 0 0,0 0 0,0 0 0,0 0 0,0 0 0,0 1 0,1-1 0,-1 1 0,0-1 0,2 0 0,-3 1 0,1 0 0,0 0 0,0 1 0,0-1 0,0 0 0,0 0 0,-1 1 0,1-1 0,0 0 0,0 1 0,-1-1 0,1 1 0,0-1 0,0 1 0,-1 0 0,1-1 0,-1 1 0,1 0 0,0-1 0,-1 1 0,0 0 0,1 0 0,-1-1 0,1 1 0,-1 0 0,0 0 0,1 1 0,4 12 0,-1 1 0,0 0 0,-1 0 0,0 0 0,-1 0 0,0 23 0,0 2 0,24 646-389,-7-77 63,52 13 326,-56-542 0,4-1 0,3-1 0,3-1 0,4-1 0,65 121 0,-84-179-156,0 0 1,2-1-1,0 0 0,1-1 0,1 0 1,0-1-1,22 18 0,-3-11-6074</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49.349"/>
    </inkml:context>
    <inkml:brush xml:id="br0">
      <inkml:brushProperty name="width" value="0.05" units="cm"/>
      <inkml:brushProperty name="height" value="0.05" units="cm"/>
      <inkml:brushProperty name="color" value="#FFC114"/>
    </inkml:brush>
  </inkml:definitions>
  <inkml:trace contextRef="#ctx0" brushRef="#br0">20 359 24575,'-1'0'0,"1"0"0,-1 0 0,1 0 0,-1 0 0,0 0 0,1 0 0,-1 0 0,0 0 0,1 0 0,-1 0 0,0 0 0,1 0 0,-1 0 0,1 0 0,-1 1 0,0-1 0,1 0 0,-1 0 0,1 1 0,-1-1 0,1 1 0,-1-1 0,1 0 0,-1 1 0,1-1 0,-1 1 0,1-1 0,-1 1 0,1-1 0,0 1 0,-1-1 0,1 1 0,0-1 0,0 1 0,-1 0 0,1-1 0,0 1 0,0 0 0,0-1 0,0 1 0,0-1 0,0 1 0,0 0 0,0 0 0,0 0 0,1 1 0,-1-1 0,1 0 0,0 1 0,0-1 0,-1 0 0,1 0 0,0 0 0,0 1 0,0-1 0,0 0 0,1-1 0,-1 1 0,0 0 0,0 0 0,1 0 0,-1-1 0,0 1 0,1 0 0,-1-1 0,2 1 0,21 4 0,0 0 0,1-2 0,0 0 0,43-3 0,-21 1 0,1079-32-3792,-674 10 2313,13 3-918,62-3 1174,1804-49-4124,8 23 3413,81-2 1806,-7-26 133,-1931 56 348,-60 3-76,-61 2 480,405-15 3673,-675 26-2524,-82 2-1525</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50.665"/>
    </inkml:context>
    <inkml:brush xml:id="br0">
      <inkml:brushProperty name="width" value="0.05" units="cm"/>
      <inkml:brushProperty name="height" value="0.05" units="cm"/>
      <inkml:brushProperty name="color" value="#FFC114"/>
    </inkml:brush>
  </inkml:definitions>
  <inkml:trace contextRef="#ctx0" brushRef="#br0">22 356 24575,'0'-2'0,"0"0"0,0 0 0,0 0 0,0 1 0,-1-1 0,1 0 0,-1 0 0,1 0 0,-1 1 0,0-1 0,0 0 0,1 1 0,-1-1 0,0 0 0,-1 1 0,0-2 0,-8-11 0,10 13 0,0 0 0,1 1 0,-1-1 0,0 1 0,0-1 0,1 1 0,-1 0 0,0-1 0,1 1 0,-1-1 0,0 1 0,1-1 0,-1 1 0,1 0 0,-1-1 0,1 1 0,-1 0 0,1 0 0,-1-1 0,1 1 0,-1 0 0,1 0 0,-1 0 0,1 0 0,-1-1 0,1 1 0,-1 0 0,1 0 0,-1 0 0,1 0 0,0 0 0,-1 0 0,1 0 0,-1 1 0,1-1 0,29-2 0,-28 2 0,2578-60-9174,1799-37 2481,-9 40 6177,-3190 54 515,893-9 402,-4-40 2308,-1925 46-1498,282-6 4674,-369 15-3606,-39 2-1309,-24 0 207,-28 2-327,-375 2 5,286-11-808,129 2-47,317 13 0,-290-9 0,1 2 0,-1 1 0,-1 1 0,0 1 0,0 3 0,0 0 0,47 27 0,-70-33 0,-1 0 0,0 1 0,0 0 0,-1 1 0,1-1 0,-2 1 0,1 1 0,-1-1 0,0 1 0,-1 0 0,0 0 0,-1 1 0,0-1 0,0 1 0,-1 0 0,4 17 0,-1 11 0,-1 1 0,-1-1 0,-3 47 0,-38 465 0,5-198 0,21-140 0,10-1 0,30 266 0,-22-427 0,7 86 0,-13-133 0,-1 0 0,0 0 0,-1-1 0,1 1 0,0 0 0,-1 0 0,1 0 0,-3 4 0,3-6 0,0-1 0,-1 1 0,1 0 0,-1 0 0,1-1 0,-1 1 0,0 0 0,1-1 0,-1 1 0,1 0 0,-1-1 0,0 1 0,0-1 0,1 1 0,-1-1 0,0 0 0,0 1 0,0-1 0,-1 1 0,-3-1 0,0 0 0,0 0 0,0-1 0,1 0 0,-1 1 0,0-1 0,0-1 0,-7-2 0,9 3 0,-124-33-3,-133-18 0,-137 0-1261,-1245-86-5141,1462 126 5998,-850-48-1964,548 39 4633</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51.365"/>
    </inkml:context>
    <inkml:brush xml:id="br0">
      <inkml:brushProperty name="width" value="0.05" units="cm"/>
      <inkml:brushProperty name="height" value="0.05" units="cm"/>
      <inkml:brushProperty name="color" value="#FFC114"/>
    </inkml:brush>
  </inkml:definitions>
  <inkml:trace contextRef="#ctx0" brushRef="#br0">84 454 24575,'3'-3'0,"-1"1"0,0-1 0,-1 0 0,1 0 0,0 0 0,-1 0 0,2-5 0,-3 7 0,1 0 0,-1 0 0,1 0 0,-1 0 0,0 0 0,0-1 0,1 1 0,-1 0 0,0 0 0,0 0 0,0 0 0,0 0 0,0-1 0,-1 1 0,1 0 0,0 0 0,0 0 0,-1 0 0,1 0 0,-1 0 0,1 0 0,-1 0 0,1 0 0,-2-1 0,2 2 0,-1 0 0,1 0 0,-1 0 0,0 0 0,1 0 0,-1 0 0,0 0 0,1 0 0,-1 0 0,1 1 0,-1-1 0,1 0 0,-1 0 0,0 1 0,1-1 0,-1 0 0,1 1 0,-1-1 0,1 1 0,0-1 0,-1 0 0,1 1 0,-1-1 0,1 1 0,0-1 0,-1 1 0,1 0 0,0-1 0,0 1 0,-1-1 0,1 1 0,0-1 0,0 1 0,0 0 0,0-1 0,0 2 0,-11 27 0,11-28 0,-19 67 0,3 0 0,3 1 0,3 1 0,-2 124 0,36-262 0,29-98 0,7 2 0,95-180 0,-152 338 0,7-16 0,2 0 0,0 1 0,2 0 0,29-35 0,-42 54 0,1 1 0,-1-1 0,1 0 0,-1 1 0,1 0 0,0-1 0,0 1 0,0 0 0,0 0 0,0 0 0,0 0 0,0 0 0,0 0 0,0 1 0,0-1 0,1 1 0,-1-1 0,0 1 0,4 0 0,-4 0 0,0 1 0,0 0 0,0 0 0,0-1 0,0 1 0,0 0 0,0 1 0,0-1 0,0 0 0,0 1 0,0-1 0,-1 1 0,1-1 0,-1 1 0,1 0 0,0 2 0,6 8 0,-1 1 0,0 1 0,-1-1 0,7 26 0,-7-22 0,94 293-1365,-87-256-5461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51.897"/>
    </inkml:context>
    <inkml:brush xml:id="br0">
      <inkml:brushProperty name="width" value="0.05" units="cm"/>
      <inkml:brushProperty name="height" value="0.05" units="cm"/>
      <inkml:brushProperty name="color" value="#FFC114"/>
    </inkml:brush>
  </inkml:definitions>
  <inkml:trace contextRef="#ctx0" brushRef="#br0">68 415 24575,'-9'-9'0,"1"-1"0,0 0 0,1 0 0,0 0 0,1-1 0,-10-22 0,15 29 0,0 1 0,0-1 0,0 1 0,0 0 0,1-1 0,-1 1 0,1-1 0,0 0 0,0 1 0,0-1 0,1 1 0,1-7 0,-1 8 0,0 0 0,0-1 0,0 1 0,0 0 0,1 0 0,0 0 0,-1 0 0,1 0 0,0 0 0,0 0 0,0 0 0,0 1 0,0-1 0,0 1 0,0 0 0,0-1 0,1 1 0,-1 0 0,5-1 0,9-3 0,0 1 0,0 1 0,1 0 0,28-1 0,74 6 0,-58 0 0,54 1 0,149-3 0,-256 0 0,1-1 0,-1 0 0,0-1 0,1 0 0,-1 0 0,10-4 0,-14 4 0,0 0 0,-1 0 0,1 0 0,-1 0 0,1-1 0,-1 1 0,0-1 0,0 0 0,0 0 0,0 0 0,0 0 0,-1-1 0,0 1 0,3-5 0,0 3 0,-5 19 0,-8 33 0,7-37 0,-7 39 0,4 0 0,1 1 0,2-1 0,3 1 0,1 0 0,3-1 0,21 84 0,-27-133 0,14 37 0,-14-36 0,0-1 0,1 1 0,-1-1 0,0 1 0,0-1 0,1 1 0,-1-1 0,0 1 0,1-1 0,-1 1 0,1-1 0,-1 0 0,0 1 0,1-1 0,-1 0 0,1 1 0,-1-1 0,1 0 0,-1 1 0,1-1 0,-1 0 0,1 0 0,-1 0 0,1 0 0,0 1 0,-1-1 0,1 0 0,-1 0 0,1 0 0,-1 0 0,1 0 0,0 0 0,-1-1 0,1 1 0,-1 0 0,1 0 0,-1 0 0,1 0 0,-1-1 0,1 1 0,-1 0 0,1-1 0,-1 1 0,1 0 0,-1-1 0,1 1 0,-1 0 0,0-1 0,1 1 0,-1-1 0,1 1 0,-1-1 0,0 1 0,0-1 0,1 1 0,-1-1 0,0 1 0,0-1 0,1 0 0,3-9 0,1-1 0,-1 0 0,0 0 0,-1 0 0,-1 0 0,0-1 0,0 1 0,0-12 0,1-8 0,15-199 0,0-7 0,-16 226 0,0-1 0,1 0 0,0 1 0,1-1 0,0 1 0,11-20 0,-14 29 0,1-1 0,-1 1 0,0 0 0,1 0 0,0 0 0,-1 0 0,1 0 0,0 0 0,0 0 0,0 1 0,0-1 0,0 1 0,1-1 0,-1 1 0,0 0 0,1 0 0,-1 0 0,1 0 0,-1 0 0,1 1 0,-1-1 0,1 1 0,-1-1 0,1 1 0,0 0 0,-1 0 0,1 0 0,-1 1 0,1-1 0,0 1 0,-1-1 0,1 1 0,-1 0 0,1 0 0,-1 0 0,0 0 0,3 2 0,1 1 0,0 0 0,-1 0 0,0 1 0,0-1 0,0 1 0,0 0 0,-1 1 0,0-1 0,0 1 0,-1 0 0,1 0 0,-1 0 0,0 0 0,-1 0 0,4 13 0,-1-1 0,-1 0 0,-1 1 0,0 0 0,-1 28 0,-2-38 11,0 0 0,-1-1 0,-1 1 0,1 0 0,-1-1 0,-1 1-1,0-1 1,0 1 0,0-1 0,-8 12 0,2-6-308,-1 0 0,-1 0 0,0-1 0,-18 16 0,2-4-6529</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6:52.318"/>
    </inkml:context>
    <inkml:brush xml:id="br0">
      <inkml:brushProperty name="width" value="0.05" units="cm"/>
      <inkml:brushProperty name="height" value="0.05" units="cm"/>
      <inkml:brushProperty name="color" value="#FFC114"/>
    </inkml:brush>
  </inkml:definitions>
  <inkml:trace contextRef="#ctx0" brushRef="#br0">1 169 24575,'3'44'0,"2"0"0,1 0 0,3 0 0,24 69 0,-19-69 0,-2-1 0,-2 2 0,-1-1 0,2 58 0,-26-188 0,1 19 0,-12-164 0,24 195 0,3 0 0,0 1 0,3-1 0,10-51 0,-12 80 0,0 0 0,0-1 0,1 1 0,0 0 0,0 0 0,1 0 0,0 1 0,0-1 0,1 1 0,-1 0 0,1 0 0,1 1 0,7-8 0,-9 10 0,0 1 0,0-1 0,0 1 0,1 0 0,-1 0 0,1 0 0,-1 1 0,1-1 0,0 1 0,-1 0 0,1 1 0,0-1 0,0 1 0,-1 0 0,1 0 0,0 0 0,0 1 0,0 0 0,-1 0 0,1 0 0,0 0 0,5 3 0,-3-1 0,1 0 0,-1 1 0,-1 0 0,1 0 0,0 0 0,-1 1 0,0 0 0,0 0 0,-1 0 0,1 1 0,-1 0 0,7 10 0,-10-12 0,0 0 0,1 0 0,-1 0 0,-1 1 0,1-1 0,-1 1 0,0-1 0,0 1 0,0 0 0,0-1 0,-1 1 0,0 0 0,0-1 0,0 1 0,-1 0 0,1-1 0,-1 1 0,0 0 0,0-1 0,-1 1 0,0-1 0,-2 5 0,-3 2-124,0-1 0,-1 1 0,0-1 0,-1-1 0,0 0 0,-1 0-1,0-1 1,0 0 0,-1 0 0,-21 10 0,-19 11-6702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00.032"/>
    </inkml:context>
    <inkml:brush xml:id="br0">
      <inkml:brushProperty name="width" value="0.05" units="cm"/>
      <inkml:brushProperty name="height" value="0.05" units="cm"/>
      <inkml:brushProperty name="color" value="#FFFFFF"/>
    </inkml:brush>
  </inkml:definitions>
  <inkml:trace contextRef="#ctx0" brushRef="#br0">9 180 24575,'-8'0'0,"8"2"0,15 3 0,30 3 0,-31-6 0,0-2 0,0 0 0,0-1 0,22-4 0,-30 4 0,0-1 0,0 1 0,0-1 0,-1 0 0,1-1 0,0 1 0,-1-1 0,0 0 0,1-1 0,-1 1 0,-1-1 0,1 0 0,5-5 0,-8 7 0,-1-1 0,1 1 0,0-1 0,-1 0 0,1 0 0,-1 1 0,0-1 0,0 0 0,0 0 0,0 0 0,0 0 0,-1 0 0,1 0 0,-1 0 0,0-1 0,0 1 0,0 0 0,-2-6 0,1 5 0,0-1 0,0 1 0,-1-1 0,0 1 0,0 0 0,0 0 0,-1 0 0,1 0 0,-1 0 0,0 1 0,0-1 0,-3-3 0,2 4 0,1 0 0,-1 0 0,0 0 0,0 1 0,0-1 0,0 1 0,-1 0 0,1 0 0,0 0 0,-1 1 0,-8-2 0,10 2 0,0 1 0,0 0 0,0 0 0,0 0 0,0 0 0,-1 0 0,1 1 0,0-1 0,0 1 0,0 0 0,0 0 0,0 0 0,0 1 0,1-1 0,-1 0 0,0 1 0,1 0 0,-5 3 0,0 2 0,0 1 0,1-1 0,0 1 0,0 0 0,1 1 0,0-1 0,1 1 0,0 0 0,0 0 0,-5 18 0,6-14 0,0 0 0,1 1 0,0-1 0,1 0 0,0 0 0,1 1 0,3 20 0,-2-29-59,0-1 0,-1 0-1,2 0 1,-1 1-1,0-1 1,1 0 0,0 0-1,0 0 1,0-1 0,0 1-1,1 0 1,-1-1 0,1 0-1,0 1 1,0-1-1,0 0 1,1 0 0,-1-1-1,1 1 1,-1-1 0,1 0-1,6 3 1,13 3-6767</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16.078"/>
    </inkml:context>
    <inkml:brush xml:id="br0">
      <inkml:brushProperty name="width" value="0.05" units="cm"/>
      <inkml:brushProperty name="height" value="0.05" units="cm"/>
      <inkml:brushProperty name="color" value="#FFC114"/>
    </inkml:brush>
  </inkml:definitions>
  <inkml:trace contextRef="#ctx0" brushRef="#br0">0 663 24575,'3'-4'0,"0"0"0,-1 1 0,1-1 0,-1 0 0,0 0 0,0 0 0,2-7 0,-3 8 0,0 0 0,0 0 0,0 0 0,0 0 0,0 0 0,1 1 0,0-1 0,-1 0 0,1 1 0,0-1 0,0 1 0,0 0 0,1 0 0,-1 0 0,0 0 0,5-3 0,-6 5 0,0 0 0,0 0 0,1 0 0,-1 0 0,0 0 0,0 0 0,0 0 0,0 0 0,0 0 0,0 1 0,0-1 0,0 0 0,1 1 0,-1-1 0,0 1 0,0-1 0,-1 1 0,1 0 0,0-1 0,0 1 0,0 0 0,0 0 0,0-1 0,-1 1 0,1 0 0,0 0 0,-1 0 0,1 0 0,-1 0 0,1 0 0,-1 0 0,1 0 0,-1 0 0,0 0 0,1 1 0,14 45 0,-14-43 0,16 68 0,22 76 0,-32-125 0,2-1 0,0 0 0,2 0 0,16 24 0,-23-39 0,0-1 0,1 0 0,0 0 0,0-1 0,0 1 0,12 8 0,-15-13 0,1 1 0,-1-1 0,1 0 0,-1 1 0,1-1 0,0 0 0,-1-1 0,1 1 0,0 0 0,-1-1 0,1 1 0,0-1 0,0 0 0,0 0 0,-1 0 0,1-1 0,0 1 0,0 0 0,0-1 0,-1 0 0,5-1 0,4-4 0,0 1 0,-1-2 0,0 1 0,0-1 0,-1-1 0,13-13 0,50-59 0,-62 69 0,442-563 0,-390 493 0,-52 68-82,12-15-132,0 0 0,-2-2 0,-1 0 0,-2-1 1,14-34-1,-22 34-6612</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01.600"/>
    </inkml:context>
    <inkml:brush xml:id="br0">
      <inkml:brushProperty name="width" value="0.05" units="cm"/>
      <inkml:brushProperty name="height" value="0.05" units="cm"/>
      <inkml:brushProperty name="color" value="#FFC114"/>
    </inkml:brush>
  </inkml:definitions>
  <inkml:trace contextRef="#ctx0" brushRef="#br0">86 1 24575,'-1'17'0,"0"0"0,-2 1 0,-4 17 0,-2 12 0,-48 583-313,50 3-55,7-553 361,23 545-1243,-11-515-5003</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01.991"/>
    </inkml:context>
    <inkml:brush xml:id="br0">
      <inkml:brushProperty name="width" value="0.05" units="cm"/>
      <inkml:brushProperty name="height" value="0.05" units="cm"/>
      <inkml:brushProperty name="color" value="#FFC114"/>
    </inkml:brush>
  </inkml:definitions>
  <inkml:trace contextRef="#ctx0" brushRef="#br0">1 196 24575,'3'3'0,"0"-1"0,0 0 0,0 0 0,0 0 0,1 0 0,-1 0 0,0-1 0,1 1 0,0-1 0,-1 0 0,7 1 0,48 4 0,-28-3 0,328 18-15,3-26-967,-278 3 495,228-8-367,62-6-1376,69-4 1672,67-3-210,71-4-2304,72 0 1711,64-1-1012,58 0 1459,2657-33-1671,-1 72 2401,-2719-3 184,-74 2 45,-82 0 135,-83-2 14,-86-6 401,-90-4 725,-79-2 4538</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03.186"/>
    </inkml:context>
    <inkml:brush xml:id="br0">
      <inkml:brushProperty name="width" value="0.05" units="cm"/>
      <inkml:brushProperty name="height" value="0.05" units="cm"/>
      <inkml:brushProperty name="color" value="#FFC114"/>
    </inkml:brush>
  </inkml:definitions>
  <inkml:trace contextRef="#ctx0" brushRef="#br0">485 484 24575,'0'-5'0,"-1"1"0,0-1 0,0 0 0,0 1 0,-1-1 0,1 1 0,-1 0 0,0-1 0,-1 1 0,-2-4 0,-29-39 0,30 42 0,-16-18 0,-1 0 0,0 2 0,-2 0 0,0 2 0,-2 0 0,-28-16 0,8 10 0,-1 2 0,-86-31 0,115 46 0,17 8 0,-1-1 0,1 1 0,0 0 0,0 0 0,0 0 0,0 0 0,0 0 0,0 0 0,0 0 0,0 0 0,0 0 0,0 0 0,0-1 0,0 1 0,0 0 0,-1 0 0,1 0 0,0 0 0,0 0 0,0 0 0,0 0 0,0 0 0,0-1 0,0 1 0,0 0 0,0 0 0,0 0 0,0 0 0,0 0 0,0 0 0,0 0 0,1-1 0,-1 1 0,0 0 0,0 0 0,0 0 0,0 0 0,0 0 0,0 0 0,0 0 0,0 0 0,0 0 0,0 0 0,0-1 0,0 1 0,0 0 0,1 0 0,-1 0 0,0 0 0,0 0 0,0 0 0,0 0 0,0 0 0,0 0 0,0 0 0,1 0 0,-1 0 0,0 0 0,0 0 0,0 0 0,0 0 0,37-3 0,988 0-2329,-646-4 1863,72-2-361,74-2-2480,70 2 1778,68 2-1281,64-2 1638,2279-14-2476,4020 67 3411,-4793 15 1686,-1348-32 3863,-821-24-4879,148-1 4573,-203-2-4552,1-1 0,-1 0 0,1 0-1,15-5 1,-24 5-420,1 1 0,-1 0 0,0 0 0,0-1 0,0 1 0,0-1 0,0 1 0,0-1 0,0 0 0,0 1 0,0-1 0,0 0 0,0 1 0,0-1 0,0 0 0,-1 0 0,1 0 0,0 0 0,-1 0 0,1 0 0,0 0 0,-1 0 0,1 0 0,-1 0 0,0 0 0,1-1 0,-1 1 0,0 0 0,0 0 0,0 0 0,1 0 0,-1-1 0,0 1 0,-1 0 0,1 0 0,0 0 0,0-1 0,0 1 0,-1 0 0,1 0 0,-1 0 0,1 0 0,-1 0 0,1 0 0,-2-2 0,-3-4-3,0 0 1,-1 1 0,0 0 0,0 0-1,0 0 1,-1 0 0,1 1 0,-1 0-1,-11-5 1,5 3-37,-1 0 0,0 1 0,0 0 0,-21-5 0,34 11 5,0-1 0,-1 1 0,1-1 0,-1 1 0,1 0 0,-1 0 0,1 0 0,-1-1 0,1 1 0,0 1 0,-1-1 0,1 0 0,-1 0 0,1 1 0,-1-1 0,1 0 0,0 1 0,-1 0 0,1-1 0,0 1 0,-3 1 0,3-1 0,0 1 0,1-1 0,-1 0 0,1 0 0,-1 1 0,1-1 0,-1 0 0,1 1 0,0-1 0,-1 0 0,1 1 0,0-1 0,0 1 0,0-1 0,0 0 0,0 1 0,1-1 0,-1 3 0,4 9 0,0 0 0,1 0 0,11 22 0,-9-21 0,28 70 0,-3 2 0,-4 1 0,26 143 0,-36-113 0,-5 1 0,-3 151 0,-48 240 0,-50-7 0,61-361 0,12-54 0,-47 155 0,59-234 0,0-1 0,-1 1 0,1-1 0,-2 1 0,1-1 0,-1-1 0,0 1 0,0 0 0,-1-1 0,1 0 0,-1-1 0,-1 1 0,1-1 0,-9 5 0,2-3 0,-1-1 0,1 0 0,-1-1 0,0 0 0,-1-1 0,1-1 0,-19 2 0,-45 4-41,-119-3 0,-89-19-1349,263 12 1182,-522-43-1157,261 17-3781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03.995"/>
    </inkml:context>
    <inkml:brush xml:id="br0">
      <inkml:brushProperty name="width" value="0.05" units="cm"/>
      <inkml:brushProperty name="height" value="0.05" units="cm"/>
      <inkml:brushProperty name="color" value="#FFC114"/>
    </inkml:brush>
  </inkml:definitions>
  <inkml:trace contextRef="#ctx0" brushRef="#br0">20 162 24575,'1'-6'0,"0"0"0,0 0 0,0 0 0,1 0 0,4-9 0,4-20 0,-4-8 0,-37 135 0,25-65 0,1-1 0,2 1 0,1 0 0,2 53 0,1-69 0,0 0 0,1 0 0,0 0 0,0 0 0,1 0 0,1-1 0,0 1 0,0-1 0,1 0 0,1 0 0,-1 0 0,1-1 0,1 0 0,13 14 0,-16-19 0,0 0 0,0-1 0,1 0 0,-1 0 0,1 0 0,0 0 0,0-1 0,0 0 0,0 0 0,0 0 0,0-1 0,1 1 0,-1-1 0,1 0 0,9 0 0,-6-2 0,0 0 0,-1 0 0,1-1 0,-1 0 0,0 0 0,1-1 0,-1 0 0,0 0 0,10-7 0,0-1 0,0-1 0,-1-1 0,0 0 0,-1-2 0,-1 0 0,0 0 0,17-25 0,-18 19 0,0-1 0,-1-1 0,-2 1 0,0-2 0,-2 0 0,0 0 0,-2-1 0,0 0 0,-2 0 0,3-32 0,-10 19 120,2 36-191,0 1 1,-1-1-1,1 1 0,-1-1 0,1 1 1,-1-1-1,0 1 0,1-1 1,-1 1-1,0 0 0,0-1 0,0 1 1,0 0-1,0 0 0,0 0 1,0 0-1,-1 0 0,1 0 0,0 0 1,-3-1-1,-8 0-6755</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04.383"/>
    </inkml:context>
    <inkml:brush xml:id="br0">
      <inkml:brushProperty name="width" value="0.05" units="cm"/>
      <inkml:brushProperty name="height" value="0.05" units="cm"/>
      <inkml:brushProperty name="color" value="#FFC114"/>
    </inkml:brush>
  </inkml:definitions>
  <inkml:trace contextRef="#ctx0" brushRef="#br0">28 28 24575,'0'-5'0,"-4"-1"0,-2-4 0,0 4 0,1 7 0,2 14 0,1 8 0,0 14 0,2 11 0,0 10 0,0-4-8191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05.486"/>
    </inkml:context>
    <inkml:brush xml:id="br0">
      <inkml:brushProperty name="width" value="0.05" units="cm"/>
      <inkml:brushProperty name="height" value="0.05" units="cm"/>
      <inkml:brushProperty name="color" value="#FFC114"/>
    </inkml:brush>
  </inkml:definitions>
  <inkml:trace contextRef="#ctx0" brushRef="#br0">44 7 24575,'5'0'0,"1"-5"0,0 4 0,-1 6 0,-7 6 0,-2 7 0,-1 14 0,-3 11 0,-2 12 0,2 15 0,-3 10 0,1 14 0,2-8-8191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08:47:16.654"/>
    </inkml:context>
    <inkml:brush xml:id="br0">
      <inkml:brushProperty name="width" value="0.05" units="cm"/>
      <inkml:brushProperty name="height" value="0.05" units="cm"/>
      <inkml:brushProperty name="color" value="#FFC114"/>
    </inkml:brush>
  </inkml:definitions>
  <inkml:trace contextRef="#ctx0" brushRef="#br0">2 493 24575,'-1'-31'0,"0"7"0,5-46 0,-4 65 0,1 0 0,0-1 0,0 1 0,1 0 0,0 0 0,-1 0 0,2 0 0,-1 0 0,0 0 0,1 1 0,0-1 0,0 1 0,1-1 0,3-3 0,-5 7 0,-1-1 0,0 1 0,1 0 0,-1 0 0,1 0 0,-1 0 0,1 0 0,0 1 0,-1-1 0,1 0 0,0 1 0,-1-1 0,1 1 0,0-1 0,0 1 0,0 0 0,-1 0 0,1 0 0,0 0 0,0 0 0,2 1 0,-2 0 0,1 0 0,0 0 0,-1 0 0,1 0 0,-1 1 0,0-1 0,1 1 0,-1 0 0,0 0 0,0 0 0,0 0 0,2 3 0,5 7 0,-1 1 0,-1-1 0,0 1 0,6 17 0,-11-26 0,17 45 0,21 97 0,-32-108 0,2-1 0,1 0 0,2 0 0,34 67 0,-44-99 0,1 1 0,0-1 0,-1 0 0,2 0 0,-1 0 0,0-1 0,1 0 0,0 0 0,9 7 0,-10-10 0,-1 1 0,1 0 0,-1-1 0,1 0 0,0 0 0,0 0 0,-1 0 0,1-1 0,0 0 0,0 1 0,0-1 0,0-1 0,0 1 0,-1 0 0,1-1 0,0 0 0,4-1 0,9-5 0,0 1 0,0-2 0,-1 0 0,30-21 0,58-52 0,-88 68 0,305-277 0,-111 94 0,-152 144-101,4-4-531,93-67 0,-116 99-6194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00.284"/>
    </inkml:context>
    <inkml:brush xml:id="br0">
      <inkml:brushProperty name="width" value="0.05" units="cm"/>
      <inkml:brushProperty name="height" value="0.05" units="cm"/>
      <inkml:brushProperty name="color" value="#FFFFFF"/>
    </inkml:brush>
  </inkml:definitions>
  <inkml:trace contextRef="#ctx0" brushRef="#br0">1 1 24575,'0'3'0,"0"4"0,3 4 0,1 4 0,0 1 0,-1 2 0,0-2-8191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00.627"/>
    </inkml:context>
    <inkml:brush xml:id="br0">
      <inkml:brushProperty name="width" value="0.05" units="cm"/>
      <inkml:brushProperty name="height" value="0.05" units="cm"/>
      <inkml:brushProperty name="color" value="#FFFFFF"/>
    </inkml:brush>
  </inkml:definitions>
  <inkml:trace contextRef="#ctx0" brushRef="#br0">157 0 24575,'21'18'0,"10"10"0,-18-12 0,-2 0 0,0 0 0,-1 1 0,0 1 0,-2-1 0,0 2 0,7 23 0,-7-15 0,-2-1 0,-1 1 0,-1 0 0,1 47 0,-6-60 0,0 0 0,-1-1 0,0 1 0,-1-1 0,-1 0 0,0 0 0,-1 0 0,0 0 0,-1-1 0,0 0 0,-1 0 0,0 0 0,-1-1 0,-12 13 0,10-12 0,-1-1 0,0-1 0,0 0 0,-1 0 0,-1-1 0,1-1 0,-1 0 0,-1-1 0,0 0 0,0-1 0,0 0 0,-24 5 0,9-8-1365,4-3-5461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10.577"/>
    </inkml:context>
    <inkml:brush xml:id="br0">
      <inkml:brushProperty name="width" value="0.05" units="cm"/>
      <inkml:brushProperty name="height" value="0.05" units="cm"/>
      <inkml:brushProperty name="color" value="#FFFFFF"/>
    </inkml:brush>
  </inkml:definitions>
  <inkml:trace contextRef="#ctx0" brushRef="#br0">22 1373 24575,'0'1'0,"-1"-1"0,0 0 0,0 0 0,0 0 0,1 0 0,-1 0 0,0 0 0,0 0 0,0 0 0,1-1 0,-1 1 0,0 0 0,0 0 0,1-1 0,-1 1 0,0 0 0,1-1 0,-1 1 0,0-1 0,1 1 0,-1-1 0,1 1 0,-1-1 0,0 1 0,1-1 0,0 0 0,-1 1 0,1-1 0,-1 1 0,1-1 0,0 0 0,-1 0 0,1 1 0,0-1 0,0 0 0,-1 0 0,1 1 0,0-1 0,0 0 0,0 0 0,0 0 0,0 1 0,0-1 0,0 0 0,0 0 0,1 1 0,-1-1 0,0 0 0,0 0 0,1 1 0,-1-1 0,1-1 0,1-4 0,1 0 0,0 0 0,1 0 0,7-11 0,12-12 0,2 2 0,0 1 0,2 0 0,48-34 0,-9 14 0,76-38 0,-15 19-937,228-82 0,153-8-937,766-121-1465,21 94 1,1509 0-455,32 271 3706,-1532 38-278,-15 63 3050,-486-19 3692,-755-156-4878,-23-7-808,30 6 1,-38-11-6157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00.784"/>
    </inkml:context>
    <inkml:brush xml:id="br0">
      <inkml:brushProperty name="width" value="0.05" units="cm"/>
      <inkml:brushProperty name="height" value="0.05" units="cm"/>
      <inkml:brushProperty name="color" value="#FFFFFF"/>
    </inkml:brush>
  </inkml:definitions>
  <inkml:trace contextRef="#ctx0" brushRef="#br0">8 8 24575,'0'-3'0,"-4"-1"0,0 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01.170"/>
    </inkml:context>
    <inkml:brush xml:id="br0">
      <inkml:brushProperty name="width" value="0.05" units="cm"/>
      <inkml:brushProperty name="height" value="0.05" units="cm"/>
      <inkml:brushProperty name="color" value="#FFFFFF"/>
    </inkml:brush>
  </inkml:definitions>
  <inkml:trace contextRef="#ctx0" brushRef="#br0">330 128 24575,'27'-24'0,"10"-12"0,-35 34 0,0-1 0,0 1 0,-1-1 0,1 0 0,-1 0 0,1 1 0,-1-1 0,0 0 0,0 0 0,0 0 0,-1 0 0,1-1 0,0-4 0,-1 7 0,-1 0 0,1 0 0,0 0 0,0 0 0,-1 0 0,1 0 0,0 0 0,-1 0 0,1 0 0,-1 0 0,1 0 0,-1 1 0,0-1 0,1 0 0,-1 0 0,0 1 0,0-1 0,1 0 0,-1 1 0,0-1 0,0 1 0,0-1 0,0 1 0,0-1 0,0 1 0,0-1 0,0 1 0,0 0 0,0 0 0,0-1 0,0 1 0,-2 0 0,-35 0 0,38 0 0,-16 1 0,1 1 0,0 1 0,0 0 0,1 1 0,-1 0 0,1 2 0,0-1 0,0 2 0,0 0 0,1 1 0,-17 12 0,28-18 0,-1-1 0,1 1 0,0 0 0,0 1 0,-1-1 0,1 0 0,1 1 0,-1-1 0,0 1 0,1 0 0,-1-1 0,1 1 0,0 0 0,0 0 0,0 0 0,0 0 0,0 0 0,1 0 0,-1 0 0,1 0 0,0 0 0,0 0 0,0 0 0,0 0 0,1 0 0,-1 1 0,1-1 0,0 0 0,0-1 0,0 1 0,0 0 0,0 0 0,1 0 0,-1-1 0,1 1 0,2 2 0,6 8 0,0-2 0,0 0 0,2 0 0,-1-1 0,24 16 0,59 32 0,-7-5 0,-84-51 0,0 1 0,0-1 0,0 0 0,0 1 0,0 0 0,-1 0 0,1 0 0,-1 0 0,0 0 0,2 4 0,-3-6 0,-1 0 0,0 0 0,1 1 0,-1-1 0,0 0 0,0 0 0,0 0 0,0 1 0,0-1 0,0 0 0,0 0 0,-1 0 0,1 0 0,0 1 0,0-1 0,-1 0 0,1 0 0,-1 0 0,1 0 0,-1 0 0,0 0 0,1 0 0,-1 0 0,0 0 0,0 0 0,0 0 0,0-1 0,1 1 0,-1 0 0,0 0 0,0-1 0,0 1 0,-1-1 0,1 1 0,-2 0 0,-10 5 0,-1 0 0,0-1 0,0-1 0,-1 0 0,1-1 0,-22 2 0,-94 1 0,95-5 0,-39 0-1365,7-1-5461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02.458"/>
    </inkml:context>
    <inkml:brush xml:id="br0">
      <inkml:brushProperty name="width" value="0.05" units="cm"/>
      <inkml:brushProperty name="height" value="0.05" units="cm"/>
      <inkml:brushProperty name="color" value="#FFFFFF"/>
    </inkml:brush>
  </inkml:definitions>
  <inkml:trace contextRef="#ctx0" brushRef="#br0">111 1 24575,'-2'63'0,"-15"91"0,-24 68 0,7-44 0,31-157 0,-2 1 0,2 0 0,0 0 0,1 0 0,1 0 0,4 37 0,-2-56 0,0 1 0,0 0 0,1 0 0,-1 0 0,1-1 0,0 1 0,0-1 0,0 1 0,0-1 0,1 0 0,0 0 0,-1 0 0,1 0 0,0-1 0,0 1 0,0-1 0,1 1 0,-1-1 0,1 0 0,-1 0 0,1-1 0,0 1 0,-1-1 0,1 0 0,0 0 0,7 1 0,10 1 0,0 0 0,1-2 0,39-2 0,-39 0 0,171-13 0,200-41 0,-376 52 0,-3 0 182,-10 2-403,0 1 0,0-1 0,1 1 0,-1-1 0,0 1 0,5 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03.220"/>
    </inkml:context>
    <inkml:brush xml:id="br0">
      <inkml:brushProperty name="width" value="0.05" units="cm"/>
      <inkml:brushProperty name="height" value="0.05" units="cm"/>
      <inkml:brushProperty name="color" value="#FFFFFF"/>
    </inkml:brush>
  </inkml:definitions>
  <inkml:trace contextRef="#ctx0" brushRef="#br0">131 363 24575,'4'-4'0,"-1"-1"0,0 1 0,0-1 0,0 1 0,0-1 0,-1 0 0,0 0 0,3-10 0,9-45 0,-11 42 0,2-4 0,2-13 0,0 0 0,-3-1 0,1-47 0,-8 65 0,2 18 0,1 0 0,0 0 0,0-1 0,0 1 0,0 0 0,0 0 0,-1 0 0,1-1 0,0 1 0,0 0 0,0 0 0,-1 0 0,1 0 0,0 0 0,0-1 0,0 1 0,-1 0 0,1 0 0,0 0 0,0 0 0,-1 0 0,1 0 0,0 0 0,0 0 0,-1 0 0,1 0 0,0 0 0,0 0 0,-1 0 0,1 0 0,0 0 0,0 0 0,-1 0 0,0 1 0,-1 1 0,1-1 0,-1 0 0,1 0 0,0 1 0,0-1 0,-1 1 0,1-1 0,0 1 0,0 0 0,1-1 0,-1 1 0,0 0 0,0 2 0,-10 27 0,2 1 0,-7 51 0,-1 68 0,4 87 0,-14 124 0,7-264 342,17-88-556,0 0 1,-1-1 0,0 1-1,-1-1 1,0 1 0,0-2-1,-9 12 1,-6 0-6613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03.374"/>
    </inkml:context>
    <inkml:brush xml:id="br0">
      <inkml:brushProperty name="width" value="0.05" units="cm"/>
      <inkml:brushProperty name="height" value="0.05" units="cm"/>
      <inkml:brushProperty name="color" value="#FFFFFF"/>
    </inkml:brush>
  </inkml:definitions>
  <inkml:trace contextRef="#ctx0" brushRef="#br0">1 57 24575,'3'-3'0,"7"-4"0,8-1 0,8 1 0,5-1 0,3 0 0,3 2 0,1 1 0,0 3 0,0 0 0,-3 2 0,-8 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03.558"/>
    </inkml:context>
    <inkml:brush xml:id="br0">
      <inkml:brushProperty name="width" value="0.05" units="cm"/>
      <inkml:brushProperty name="height" value="0.05" units="cm"/>
      <inkml:brushProperty name="color" value="#FFFFFF"/>
    </inkml:brush>
  </inkml:definitions>
  <inkml:trace contextRef="#ctx0" brushRef="#br0">1 29 24575,'3'-3'0,"4"-4"0,5-2 0,2 2 0,3 5 0,-2 5 0,-1 10 0,-2 7 0,0 8 0,1 4 0,1 7 0,1 0 0,-1-8-8191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03.716"/>
    </inkml:context>
    <inkml:brush xml:id="br0">
      <inkml:brushProperty name="width" value="0.05" units="cm"/>
      <inkml:brushProperty name="height" value="0.05" units="cm"/>
      <inkml:brushProperty name="color" value="#FFFFFF"/>
    </inkml:brush>
  </inkml:definitions>
  <inkml:trace contextRef="#ctx0" brushRef="#br0">201 1 24575,'-3'3'0,"-5"4"0,-6 7 0,-4 11 0,-3 13 0,-3 13 0,-4 10 0,-1 7 0,-1 4 0,4-9-8191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04.340"/>
    </inkml:context>
    <inkml:brush xml:id="br0">
      <inkml:brushProperty name="width" value="0.05" units="cm"/>
      <inkml:brushProperty name="height" value="0.05" units="cm"/>
      <inkml:brushProperty name="color" value="#FFFFFF"/>
    </inkml:brush>
  </inkml:definitions>
  <inkml:trace contextRef="#ctx0" brushRef="#br0">261 0 24575,'-71'192'0,"-52"238"0,101-332 0,4 1 0,-7 147 0,24-225 0,1 1 0,0 0 0,7 35 0,-6-51 0,0-1 0,1 1 0,0-1 0,0 1 0,0-1 0,0 0 0,1 0 0,-1 0 0,2 0 0,-1-1 0,0 1 0,1-1 0,0 0 0,0 0 0,0 0 0,0 0 0,1-1 0,-1 0 0,8 4 0,-1-2 0,1-1 0,-1 0 0,1-1 0,0 0 0,1-1 0,-1 0 0,18 0 0,88-7 0,156-32 318,-174 19-1160,181-7 1,-261 26-5985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04.698"/>
    </inkml:context>
    <inkml:brush xml:id="br0">
      <inkml:brushProperty name="width" value="0.05" units="cm"/>
      <inkml:brushProperty name="height" value="0.05" units="cm"/>
      <inkml:brushProperty name="color" value="#FFFFFF"/>
    </inkml:brush>
  </inkml:definitions>
  <inkml:trace contextRef="#ctx0" brushRef="#br0">153 251 24575,'6'-4'0,"1"-1"0,-1 0 0,0 0 0,0 0 0,-1 0 0,1-1 0,-1 0 0,-1 0 0,1-1 0,-1 1 0,0-1 0,3-7 0,5-11 0,-2-1 0,8-27 0,-16 46 0,-1 0 0,1 1 0,-1-1 0,0-9 0,-1 15 0,1 0 0,-1 1 0,0-1 0,0 0 0,0 0 0,0 1 0,0-1 0,0 0 0,0 0 0,-1 1 0,1-1 0,0 0 0,0 0 0,0 1 0,-1-1 0,1 0 0,0 1 0,-1-1 0,1 0 0,-1 1 0,1-1 0,-1 1 0,1-1 0,-1 0 0,1 1 0,-1 0 0,0-1 0,1 1 0,-1-1 0,0 1 0,1 0 0,-1-1 0,0 1 0,1 0 0,-1 0 0,0-1 0,0 1 0,1 0 0,-1 0 0,0 0 0,0 0 0,0 0 0,1 0 0,-1 0 0,0 0 0,0 0 0,1 1 0,-1-1 0,0 0 0,1 0 0,-1 1 0,-1 0 0,-4 1 0,0 1 0,0 1 0,0-1 0,0 1 0,1 0 0,-1 1 0,1-1 0,0 1 0,1 0 0,-1 0 0,-3 6 0,-4 6 0,1 0 0,-13 26 0,11-13 0,2 0 0,0 0 0,2 1 0,2 0 0,1 1 0,-3 41 0,2 197 0,8-215 0,0 13 0,0 67 0,-2-117 0,-1 0 0,0 0 0,-2-1 0,0 1 0,-7 19 0,-7-2-1365,1-12-5461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04.808"/>
    </inkml:context>
    <inkml:brush xml:id="br0">
      <inkml:brushProperty name="width" value="0.05" units="cm"/>
      <inkml:brushProperty name="height" value="0.05" units="cm"/>
      <inkml:brushProperty name="color" value="#FFFFFF"/>
    </inkml:brush>
  </inkml:definitions>
  <inkml:trace contextRef="#ctx0" brushRef="#br0">1 86 24575,'6'-7'0,"8"-4"0,9-4 0,5-3 0,6 0 0,-5 2-8191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10.985"/>
    </inkml:context>
    <inkml:brush xml:id="br0">
      <inkml:brushProperty name="width" value="0.05" units="cm"/>
      <inkml:brushProperty name="height" value="0.05" units="cm"/>
      <inkml:brushProperty name="color" value="#FFFFFF"/>
    </inkml:brush>
  </inkml:definitions>
  <inkml:trace contextRef="#ctx0" brushRef="#br0">173 2 24575,'0'0'0,"0"0"0,1 0 0,-1 0 0,0-1 0,0 1 0,1 0 0,-1 0 0,0 0 0,0 0 0,1 0 0,-1 0 0,0 0 0,0 0 0,1 0 0,-1 0 0,0 0 0,0 0 0,1 0 0,-1 0 0,0 0 0,0 0 0,1 0 0,-1 0 0,0 0 0,0 0 0,1 0 0,-1 0 0,0 1 0,0-1 0,0 0 0,1 0 0,-1 0 0,0 0 0,0 1 0,0-1 0,1 0 0,-1 0 0,0 0 0,0 1 0,0-1 0,0 0 0,0 0 0,1 1 0,15 13 0,-11-10 0,34 27 0,-24-20 0,0 0 0,0 1 0,13 16 0,-24-23 0,0 0 0,0 1 0,0 0 0,-1-1 0,0 1 0,0 1 0,0-1 0,-1 0 0,0 0 0,0 1 0,0 0 0,0 10 0,-2-10 0,0 0 0,-1 1 0,0-1 0,0 0 0,-1 0 0,1 0 0,-2-1 0,1 1 0,-1 0 0,0-1 0,0 1 0,-1-1 0,0 0 0,-7 9 0,-8 8 0,-2 0 0,-24 21 0,37-37 0,-47 42-682,-99 65-1,141-106-6143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05.045"/>
    </inkml:context>
    <inkml:brush xml:id="br0">
      <inkml:brushProperty name="width" value="0.05" units="cm"/>
      <inkml:brushProperty name="height" value="0.05" units="cm"/>
      <inkml:brushProperty name="color" value="#FFFFFF"/>
    </inkml:brush>
  </inkml:definitions>
  <inkml:trace contextRef="#ctx0" brushRef="#br0">1 0 24575,'3'0'0,"4"3"0,4 4 0,4 5 0,1 2 0,2 2 0,1 5 0,0 6 0,0 3 0,0 3 0,0 3 0,0-2 0,-4-4 0,-1-4 0,-2-3 0,-4-6-8191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05.181"/>
    </inkml:context>
    <inkml:brush xml:id="br0">
      <inkml:brushProperty name="width" value="0.05" units="cm"/>
      <inkml:brushProperty name="height" value="0.05" units="cm"/>
      <inkml:brushProperty name="color" value="#FFFFFF"/>
    </inkml:brush>
  </inkml:definitions>
  <inkml:trace contextRef="#ctx0" brushRef="#br0">292 171 24575,'0'-10'0,"0"-8"0,0-9 0,0-1 0,0-4 0,-3 5 0,-5 7 0,-6 12 0,-7 11 0,-7 15 0,-8 10 0,-6 13 0,-7 8 0,0 6 0,8-6-8191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05.757"/>
    </inkml:context>
    <inkml:brush xml:id="br0">
      <inkml:brushProperty name="width" value="0.05" units="cm"/>
      <inkml:brushProperty name="height" value="0.05" units="cm"/>
      <inkml:brushProperty name="color" value="#FFFFFF"/>
    </inkml:brush>
  </inkml:definitions>
  <inkml:trace contextRef="#ctx0" brushRef="#br0">240 8 24575,'12'-4'0,"-12"4"0,1-1 0,-1 1 0,0 0 0,1 0 0,-1-1 0,1 1 0,-1 0 0,1 0 0,-1 0 0,1-1 0,-1 1 0,1 0 0,-1 0 0,1 0 0,-1 0 0,1 0 0,-1 0 0,1 0 0,-1 0 0,1 0 0,-1 0 0,1 0 0,-1 0 0,1 1 0,-1-1 0,1 0 0,-1 0 0,0 0 0,1 1 0,-1-1 0,1 0 0,-1 1 0,1-1 0,-1 0 0,0 1 0,1-1 0,-1 0 0,0 1 0,1-1 0,-1 1 0,0-1 0,0 1 0,1-1 0,-1 1 0,0-1 0,0 0 0,0 1 0,0-1 0,0 1 0,0-1 0,0 1 0,0 1 0,2 6 0,0 0 0,-1 0 0,0 0 0,0 1 0,-1-1 0,-1 13 0,-10 54 0,3-34 0,-140 639 0,116-556 0,14-54 0,1-11 0,3 0 0,2 1 0,-4 84 0,15-138 0,1 0 0,1 0 0,-1 0 0,1 0 0,0 0 0,0-1 0,1 1 0,0 0 0,0-1 0,3 7 0,-3-9 0,0 1 0,1-1 0,0 1 0,-1-1 0,1 0 0,0 0 0,1 0 0,-1-1 0,0 1 0,1-1 0,-1 0 0,1 1 0,0-2 0,7 4 0,5 0 0,0-1 0,1 0 0,-1-1 0,25 1 0,71-3 0,-70-1 0,-11-1 0,321-4 0,-1-21 0,-338 24-455,0 0 0,20-6 0,-18 2-6371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06.111"/>
    </inkml:context>
    <inkml:brush xml:id="br0">
      <inkml:brushProperty name="width" value="0.05" units="cm"/>
      <inkml:brushProperty name="height" value="0.05" units="cm"/>
      <inkml:brushProperty name="color" value="#FFFFFF"/>
    </inkml:brush>
  </inkml:definitions>
  <inkml:trace contextRef="#ctx0" brushRef="#br0">197 251 24575,'5'-3'0,"0"0"0,0-1 0,0 1 0,0-1 0,0-1 0,-1 1 0,0-1 0,0 1 0,4-7 0,28-48 0,-35 56 0,28-58 0,-27 56 0,0 0 0,0 0 0,-1 0 0,1 0 0,-1 0 0,-1-1 0,1 1 0,-1 0 0,0-1 0,-1-6 0,1 11 0,0 0 0,0 0 0,0 1 0,0-1 0,0 0 0,0 0 0,-1 1 0,1-1 0,0 0 0,0 1 0,-1-1 0,1 0 0,-1 1 0,1-1 0,0 0 0,-1 1 0,1-1 0,-1 1 0,0-1 0,1 1 0,-1-1 0,1 1 0,-1-1 0,0 1 0,1 0 0,-1-1 0,0 1 0,1 0 0,-2-1 0,1 1 0,-1 1 0,1-1 0,-1 0 0,1 1 0,0-1 0,-1 1 0,1-1 0,0 1 0,0 0 0,-1-1 0,1 1 0,0 0 0,0 0 0,-1 1 0,-5 4 0,1 0 0,1 1 0,-1-1 0,-4 9 0,-6 14 0,1 0 0,1 2 0,2-1 0,1 2 0,-13 58 0,9-11 0,-4 100 0,8 31 0,-10 107 0,20-313 0,1 5 0,-1 0 0,0 0 0,-1 0 0,0 0 0,0 0 0,-1 0 0,0-1 0,-1 1 0,1-1 0,-6 8 0,8-15 13,1 0 0,-1 0-1,0 0 1,0-1-1,1 1 1,-1 0 0,0 0-1,0-1 1,0 1 0,1-1-1,-1 1 1,0-1 0,0 1-1,0-1 1,0 1 0,0-1-1,0 0 1,0 1-1,0-1 1,0 0 0,-1 0-1,1 0 1,0 0 0,0 0-1,0 0 1,-1 0 0,0-1-156,0 0 1,0 0 0,0 0 0,0 0-1,0 0 1,0 0 0,0-1 0,0 1 0,0-1-1,1 1 1,-2-3 0,-13-15-6684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06.253"/>
    </inkml:context>
    <inkml:brush xml:id="br0">
      <inkml:brushProperty name="width" value="0.05" units="cm"/>
      <inkml:brushProperty name="height" value="0.05" units="cm"/>
      <inkml:brushProperty name="color" value="#FFFFFF"/>
    </inkml:brush>
  </inkml:definitions>
  <inkml:trace contextRef="#ctx0" brushRef="#br0">1 93 24575,'3'-6'0,"4"-3"0,8-2 0,3-2 0,6 0 0,1 3 0,3 3 0,0 3 0,1-2 0,2 2 0,-1 0 0,0 1 0,-1 2 0,0 0 0,-2 0 0,-5 2-8191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06.594"/>
    </inkml:context>
    <inkml:brush xml:id="br0">
      <inkml:brushProperty name="width" value="0.05" units="cm"/>
      <inkml:brushProperty name="height" value="0.05" units="cm"/>
      <inkml:brushProperty name="color" value="#FFFFFF"/>
    </inkml:brush>
  </inkml:definitions>
  <inkml:trace contextRef="#ctx0" brushRef="#br0">80 71 24575,'3'0'0,"1"1"0,0-1 0,-1 1 0,1 0 0,-1 0 0,0 0 0,1 1 0,-1-1 0,0 1 0,1 0 0,-1-1 0,0 1 0,-1 1 0,5 2 0,5 6 0,20 26 0,3 1 0,-16-20 0,-12-11 0,0 0 0,0 0 0,0-1 0,1 0 0,0-1 0,0 0 0,0 0 0,1 0 0,8 3 0,-15-8 0,-1 0 0,0 0 0,0 1 0,0-1 0,0 0 0,0 0 0,0 0 0,1 0 0,-1 0 0,0-1 0,0 1 0,0 0 0,0 0 0,0-1 0,0 1 0,0-1 0,0 1 0,0-1 0,0 1 0,0-1 0,0 0 0,2-1 0,-2 0 0,1 1 0,-1-1 0,0 0 0,0 0 0,0 0 0,0-1 0,0 1 0,0 0 0,-1 0 0,2-4 0,-1-6 0,0 1 0,0 0 0,-2-19 0,1 28 0,-1-12 0,-1-1 0,0 0 0,0 1 0,-2 0 0,-9-28 0,12 39 0,-1-1 0,0 1 0,1 0 0,-1 0 0,0 0 0,-1 1 0,1-1 0,0 0 0,-1 1 0,0 0 0,1-1 0,-1 1 0,-4-2 0,5 3 0,-1 0 0,0 0 0,1 0 0,-1 1 0,0-1 0,0 1 0,0 0 0,0-1 0,0 1 0,1 1 0,-1-1 0,0 0 0,0 1 0,0-1 0,1 1 0,-1 0 0,0 0 0,-4 2 0,-7 4 64,1 0-1,1 1 1,-1 0-1,-20 18 1,-43 48-727,50-48-357,-28 28-5806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24.900"/>
    </inkml:context>
    <inkml:brush xml:id="br0">
      <inkml:brushProperty name="width" value="0.05" units="cm"/>
      <inkml:brushProperty name="height" value="0.05" units="cm"/>
      <inkml:brushProperty name="color" value="#FFFFFF"/>
    </inkml:brush>
  </inkml:definitions>
  <inkml:trace contextRef="#ctx0" brushRef="#br0">2 179 24575,'3'5'0,"0"0"0,0 0 0,-1 1 0,0-1 0,0 1 0,0-1 0,0 1 0,-1 0 0,1 8 0,1 2 0,3 24 0,-1 1 0,-2 0 0,-5 79 0,2-116 0,-5 42 0,5-43 0,-1 0 0,1 0 0,-1-1 0,0 1 0,0 0 0,0-1 0,0 1 0,0 0 0,-1-1 0,1 0 0,-1 1 0,-3 3 0,5-6 0,0 0 0,-1 0 0,1 1 0,0-1 0,0 0 0,-1 0 0,1 0 0,0 0 0,0 0 0,-1 0 0,1 0 0,0 0 0,-1 0 0,1 0 0,0 0 0,0 0 0,-1 0 0,1 0 0,0 0 0,0 0 0,-1 0 0,1 0 0,0 0 0,-1 0 0,1 0 0,0-1 0,0 1 0,-1 0 0,1 0 0,0 0 0,0 0 0,0-1 0,-1 1 0,1 0 0,0 0 0,0 0 0,0-1 0,0 1 0,-1 0 0,1 0 0,0-1 0,0 1 0,0 0 0,0 0 0,0-1 0,0 1 0,0 0 0,0 0 0,0-1 0,0 1 0,0-1 0,-4-16 0,4 17 0,-2-27 0,2 0 0,0 0 0,1 0 0,9-41 0,-2 26 0,3 0 0,17-45 0,-17 59 0,29-54 0,-33 71 0,0-1 0,1 2 0,0-1 0,1 1 0,0 0 0,20-17 0,-27 26 0,0-1 0,0 0 0,0 1 0,0-1 0,0 1 0,1 0 0,-1 0 0,0 0 0,1 0 0,-1 0 0,0 0 0,1 1 0,-1-1 0,1 1 0,-1 0 0,1 0 0,0 0 0,-1 0 0,1 0 0,-1 0 0,1 1 0,-1-1 0,1 1 0,-1-1 0,0 1 0,1 0 0,-1 0 0,0 0 0,1 1 0,-1-1 0,0 0 0,0 1 0,0 0 0,0-1 0,0 1 0,-1 0 0,1 0 0,0 0 0,1 3 0,4 7 0,0 0 0,-1 1 0,0-1 0,-1 1 0,0 1 0,-1-1 0,-1 1 0,0-1 0,1 17 0,0 19 0,-2 60 0,-4-64 0,-1 1 0,-3-1 0,-13 56 0,18-97 0,-1 0 0,1 0 0,0-1 0,-1 1 0,0 0 0,0-1 0,-3 4 0,5-6 0,0-1 0,0 0 0,0 0 0,0 0 0,-1 1 0,1-1 0,0 0 0,0 0 0,0 0 0,0 0 0,-1 0 0,1 1 0,0-1 0,0 0 0,0 0 0,0 0 0,-1 0 0,1 0 0,0 0 0,0 0 0,-1 0 0,1 0 0,0 0 0,0 1 0,0-1 0,-1 0 0,1 0 0,0 0 0,0-1 0,0 1 0,-1 0 0,1 0 0,0 0 0,0 0 0,-1 0 0,1 0 0,0 0 0,0 0 0,0 0 0,0 0 0,-1-1 0,-3-19 0,7-22 0,1 0 0,2 1 0,2-1 0,25-75 0,-20 79 0,19-43 0,-25 67 0,0 0 0,1 1 0,1 0 0,0 0 0,0 1 0,13-12 0,-20 22 0,0-1 0,0 1 0,0 1 0,0-1 0,1 0 0,-1 1 0,1-1 0,-1 1 0,1 0 0,0-1 0,-1 1 0,1 1 0,0-1 0,0 0 0,0 1 0,0-1 0,0 1 0,5 0 0,-5 1 0,-1-1 0,1 1 0,-1 0 0,1 0 0,-1 1 0,1-1 0,-1 0 0,0 1 0,0-1 0,0 1 0,1 0 0,-2 0 0,1 0 0,0 0 0,0 0 0,-1 0 0,1 0 0,-1 1 0,1-1 0,1 5 0,2 6 0,0 1 0,-1 0 0,0 0 0,-1 0 0,-1 0 0,2 22 0,-5 88 0,0-100-455,-2 0 0,-9 38 0,4-34-6371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25.975"/>
    </inkml:context>
    <inkml:brush xml:id="br0">
      <inkml:brushProperty name="width" value="0.05" units="cm"/>
      <inkml:brushProperty name="height" value="0.05" units="cm"/>
      <inkml:brushProperty name="color" value="#FFFFFF"/>
    </inkml:brush>
  </inkml:definitions>
  <inkml:trace contextRef="#ctx0" brushRef="#br0">58 464 24575,'2'-9'0,"4"-15"0,-6 24 0,0 0 0,0-1 0,0 1 0,0-1 0,0 1 0,0 0 0,0-1 0,0 1 0,0 0 0,0-1 0,0 1 0,0-1 0,0 1 0,0 0 0,0-1 0,-1 1 0,1 0 0,0-1 0,0 1 0,0 0 0,-1-1 0,1 1 0,0 0 0,0 0 0,0-1 0,-1 1 0,1 0 0,0 0 0,-1-1 0,1 1 0,0 0 0,-1 0 0,1 0 0,0 0 0,-1-1 0,1 1 0,0 0 0,-1 0 0,1 0 0,0 0 0,-1 0 0,1 0 0,-1 0 0,1 0 0,0 0 0,-1 0 0,-1 1 0,0 0 0,1 0 0,-1 0 0,1 0 0,-1 0 0,1 0 0,-1 0 0,1 1 0,0-1 0,0 0 0,0 1 0,0-1 0,0 1 0,0 0 0,0-1 0,0 1 0,0 0 0,0 1 0,-12 35 0,8-17 0,0 0 0,2 1 0,0-1 0,1 40 0,2-46 0,1-1 0,1 0 0,0 0 0,1 1 0,0-2 0,1 1 0,1 0 0,8 16 0,-12-27 0,0 0 0,0-1 0,1 0 0,-1 1 0,1-1 0,0 0 0,0 0 0,0 0 0,0 0 0,0 0 0,0 0 0,0-1 0,1 1 0,-1-1 0,0 1 0,1-1 0,4 1 0,-5-1 0,0-1 0,1 0 0,-1 0 0,1 0 0,-1 0 0,0 0 0,1 0 0,-1-1 0,1 1 0,-1-1 0,0 1 0,0-1 0,1 0 0,-1 0 0,0 0 0,3-2 0,1-1 0,-1-1 0,0 1 0,0-1 0,0 1 0,-1-1 0,0-1 0,0 1 0,0 0 0,0-1 0,-1 0 0,0 0 0,0 0 0,2-9 0,-2 3 0,0 0 0,-1 0 0,-1 0 0,0 0 0,0 0 0,-1 0 0,-1-1 0,0 1 0,-1 0 0,-5-21 0,2 16 0,-2 0 0,1 1 0,-2 0 0,0 0 0,-1 0 0,-18-23 0,19 24 0,8 15 0,0-1 0,0 1 0,0 0 0,0 0 0,0-1 0,0 1 0,0 0 0,0-1 0,0 1 0,0 0 0,1-1 0,-1 1 0,0 0 0,0 0 0,0-1 0,0 1 0,0 0 0,1 0 0,-1-1 0,0 1 0,0 0 0,0 0 0,0 0 0,1-1 0,-1 1 0,0 0 0,0 0 0,1-1 0,2 1 0,0-1 0,0 0 0,0 1 0,0 0 0,0 0 0,-1 0 0,7 0 0,37 1 0,0-3 0,-1-2 0,57-11 0,-99 14 0,1 1 0,1-1 0,0 0 0,-1 0 0,1 0 0,-1-1 0,0 0 0,1 0 0,-1 0 0,0 0 0,7-5 0,-11 7 0,0 0 0,0-1 0,0 1 0,0 0 0,0 0 0,0 0 0,0 0 0,0-1 0,0 1 0,0 0 0,0 0 0,0 0 0,0-1 0,0 1 0,0 0 0,0 0 0,0 0 0,0 0 0,0-1 0,0 1 0,0 0 0,0 0 0,0 0 0,0 0 0,-1 0 0,1-1 0,0 1 0,0 0 0,0 0 0,0 0 0,0 0 0,0 0 0,-1 0 0,1-1 0,0 1 0,0 0 0,0 0 0,0 0 0,-1 0 0,1 0 0,0 0 0,0 0 0,0 0 0,0 0 0,-1 0 0,1 0 0,0 0 0,0 0 0,0 0 0,0 0 0,-1 0 0,1 0 0,0 0 0,0 0 0,0 0 0,0 0 0,-1 0 0,1 0 0,0 1 0,0-1 0,-13 1 0,5 2 0,1 0 0,-1 1 0,1 0 0,0 0 0,0 1 0,1 0 0,-1 0 0,1 0 0,0 1 0,1 0 0,-1 0 0,1 1 0,0-1 0,1 1 0,0 0 0,-5 11 0,1-3 0,2 1 0,0 0 0,1 0 0,0 1 0,1-1 0,1 1 0,-1 17 0,4-25 0,0 1 0,0 0 0,1-1 0,1 1 0,-1-1 0,1 0 0,7 18 0,-8-25 0,-1 0 0,1 0 0,0 0 0,0 0 0,0 0 0,0 0 0,0 0 0,1 0 0,-1 0 0,0-1 0,1 1 0,0 0 0,-1-1 0,1 0 0,0 1 0,0-1 0,-1 0 0,1 0 0,0 0 0,0 0 0,1 0 0,-1 0 0,0-1 0,0 1 0,0-1 0,0 1 0,1-1 0,-1 0 0,0 0 0,0 0 0,0 0 0,1 0 0,-1 0 0,0-1 0,0 1 0,0-1 0,0 0 0,1 1 0,1-3 0,6-2 0,0 0 0,-1-1 0,0 0 0,0-1 0,-1 0 0,0 0 0,0-1 0,0 0 0,11-17 0,-3 3 0,-1-2 0,20-44 0,-22 34 0,-1-1 0,-1 0 0,-2-1 0,-2 0 0,-1 0 0,-2-1 0,-1 1 0,-2-1 0,-2 0 0,-1 1 0,-13-69 0,14 102 0,1 0 0,-1 0 0,0 0 0,0 1 0,0-1 0,0 0 0,-1 0 0,1 1 0,-3-4 0,4 6 0,0 0 0,0 0 0,-1-1 0,1 1 0,0 0 0,0 0 0,0 0 0,0 0 0,0 0 0,-1 0 0,1 0 0,0 0 0,0-1 0,0 1 0,-1 0 0,1 0 0,0 0 0,0 0 0,0 0 0,0 0 0,-1 0 0,1 0 0,0 0 0,0 0 0,0 0 0,-1 0 0,1 1 0,0-1 0,0 0 0,0 0 0,0 0 0,-1 0 0,1 0 0,0 0 0,0 0 0,0 0 0,0 1 0,-1-1 0,1 0 0,0 0 0,0 0 0,0 0 0,-6 19 0,-1 27 0,2-1 0,3 1 0,1 0 0,2 0 0,3 0 0,1 0 0,2-1 0,23 77 0,-13-53 0,-12-45 0,0-1 0,16 37 0,-21-59 0,0-1 0,0 1 0,1 0 0,-1 0 0,0-1 0,1 1 0,-1 0 0,1 0 0,-1-1 0,1 1 0,-1 0 0,1-1 0,-1 1 0,1-1 0,0 1 0,-1-1 0,1 1 0,0-1 0,0 1 0,-1-1 0,1 0 0,1 1 0,-1-1 0,0 0 0,0 0 0,-1-1 0,1 1 0,0 0 0,0 0 0,-1-1 0,1 1 0,0-1 0,-1 1 0,1 0 0,0-1 0,-1 1 0,1-1 0,-1 0 0,1 1 0,-1-1 0,1 1 0,0-2 0,4-6 0,-1-1 0,0 1 0,4-13 0,-4 11 0,13-26 203,-9 21-595,-1-1 0,0 0 0,8-32 0,-14 36-6434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26.578"/>
    </inkml:context>
    <inkml:brush xml:id="br0">
      <inkml:brushProperty name="width" value="0.05" units="cm"/>
      <inkml:brushProperty name="height" value="0.05" units="cm"/>
      <inkml:brushProperty name="color" value="#FFFFFF"/>
    </inkml:brush>
  </inkml:definitions>
  <inkml:trace contextRef="#ctx0" brushRef="#br0">14 56 24575,'-11'247'0,"10"-233"0,0 1 0,1-1 0,0 0 0,2 1 0,4 24 0,-5-35 0,0 0 0,0 0 0,1 0 0,-1-1 0,1 1 0,0-1 0,0 1 0,0-1 0,1 0 0,-1 0 0,5 4 0,-5-5 0,0-1 0,0 1 0,0-1 0,0 0 0,0 0 0,0 0 0,1 0 0,-1 0 0,0-1 0,1 1 0,-1-1 0,0 0 0,1 1 0,-1-1 0,1 0 0,-1 0 0,1 0 0,-1-1 0,0 1 0,4-1 0,-1-1 0,0 0 0,0 0 0,0-1 0,0 1 0,-1-1 0,1 0 0,-1 0 0,0-1 0,0 1 0,0-1 0,0 0 0,-1 0 0,1 0 0,-1 0 0,0-1 0,4-8 0,2-3 0,-2 0 0,0 0 0,8-32 0,-8 21 0,-2 0 0,-1 0 0,2-39 0,-6 48 0,0 1 0,-2-1 0,0 1 0,0-1 0,-2 1 0,-7-24 0,11 40 0,-1 0 0,1 0 0,0 0 0,-1 0 0,1 0 0,0 0 0,-1 0 0,0 0 0,1 0 0,-1 0 0,1 0 0,-1 1 0,0-1 0,0 0 0,0 0 0,1 1 0,-3-2 0,3 2 0,-1 0 0,1 0 0,-1 0 0,1 0 0,-1 0 0,1 0 0,-1 1 0,1-1 0,-1 0 0,1 0 0,0 0 0,-1 0 0,1 1 0,-1-1 0,1 0 0,0 1 0,-1-1 0,1 0 0,0 1 0,-1-1 0,1 0 0,0 1 0,-1-1 0,1 0 0,0 1 0,-1 0 0,-1 3 0,0 1 0,0-1 0,1 1 0,-1 0 0,1-1 0,-1 7 0,-1 15 0,1 1 0,3 51 0,0-63 0,1 0 0,0 0 0,1 0 0,1 0 0,1 0 0,9 22 0,-12-34 29,0 0-1,-1 0 1,1 0-1,1 0 0,-1 0 1,0 0-1,1 0 1,-1-1-1,1 1 1,0-1-1,4 3 1,-5-4-115,0 0 1,0 0 0,0 0-1,0-1 1,0 1 0,0 0-1,0-1 1,0 0 0,1 1-1,-1-1 1,0 0 0,0 0-1,1 0 1,-1-1 0,0 1-1,0 0 1,0-1 0,0 1-1,3-2 1,11-6-6741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26.782"/>
    </inkml:context>
    <inkml:brush xml:id="br0">
      <inkml:brushProperty name="width" value="0.05" units="cm"/>
      <inkml:brushProperty name="height" value="0.05" units="cm"/>
      <inkml:brushProperty name="color" value="#FFFFFF"/>
    </inkml:brush>
  </inkml:definitions>
  <inkml:trace contextRef="#ctx0" brushRef="#br0">20 87 24575,'-1'-13'0,"0"0"0,-1 0 0,-4-15 0,1 9 0,0 93 0,36 360-1365,-27-400-5461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13.114"/>
    </inkml:context>
    <inkml:brush xml:id="br0">
      <inkml:brushProperty name="width" value="0.05" units="cm"/>
      <inkml:brushProperty name="height" value="0.05" units="cm"/>
      <inkml:brushProperty name="color" value="#FFFFFF"/>
    </inkml:brush>
  </inkml:definitions>
  <inkml:trace contextRef="#ctx0" brushRef="#br0">69 326 24575,'-8'258'0,"-39"84"0,39-317 0,4-17 0,3-12 0,5-43 0,3 0 0,16-59 0,-10 50 0,69-254 0,-57 238 0,2 1 0,45-81 0,-66 141 0,21-35 0,-24 42 0,-1 1 0,1 0 0,0 0 0,0 0 0,0 0 0,0 0 0,1 0 0,-1 1 0,1 0 0,3-2 0,-6 3 0,1 1 0,-1-1 0,0 1 0,0 0 0,0-1 0,1 1 0,-1 0 0,0 0 0,0 0 0,1 0 0,-1 0 0,0 0 0,0 0 0,1 0 0,-1 1 0,0-1 0,0 1 0,0-1 0,1 0 0,1 2 0,-1 0 0,1 0 0,-1 0 0,0 0 0,0 0 0,0 0 0,0 0 0,0 1 0,2 3 0,2 5 0,-1 1 0,0-1 0,4 16 0,-9-27 0,15 50 0,14 99 0,-8 56 0,-13-112 0,9 115 0,-17-204 0,0 0 0,1-1 0,0 1 0,-1 0 0,1-1 0,3 7 0,-4-10 0,0 1 0,0-1 0,0 0 0,1 0 0,-1 0 0,0 1 0,0-1 0,0 0 0,0 0 0,1 0 0,-1 0 0,0 1 0,0-1 0,0 0 0,0 0 0,1 0 0,-1 0 0,0 0 0,0 0 0,1 0 0,-1 0 0,0 0 0,0 0 0,0 0 0,1 0 0,-1 0 0,0 0 0,0 0 0,1 0 0,-1 0 0,0 0 0,0 0 0,0 0 0,1 0 0,-1 0 0,0 0 0,1 0 0,10-15 0,60-152 0,-19 42 0,-50 121 0,42-86 0,-37 77 0,1 1 0,0 0 0,1 0 0,17-17 0,-25 27 0,0 1 0,1-1 0,-1 1 0,1 0 0,0 0 0,-1 0 0,1 0 0,0 0 0,0 0 0,-1 0 0,1 0 0,0 1 0,0-1 0,0 1 0,3-1 0,-4 1 0,0 0 0,0 0 0,1 0 0,-1 1 0,0-1 0,0 1 0,0-1 0,0 0 0,0 1 0,0 0 0,0-1 0,0 1 0,0 0 0,0-1 0,0 1 0,0 0 0,0 0 0,0 0 0,0 1 0,3 3 0,-1 1 0,0 0 0,0 1 0,-1-1 0,1 0 0,-1 1 0,1 9 0,27 197 0,-9-44 0,-9-109-1365,-1-10-5461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27.172"/>
    </inkml:context>
    <inkml:brush xml:id="br0">
      <inkml:brushProperty name="width" value="0.05" units="cm"/>
      <inkml:brushProperty name="height" value="0.05" units="cm"/>
      <inkml:brushProperty name="color" value="#FFFFFF"/>
    </inkml:brush>
  </inkml:definitions>
  <inkml:trace contextRef="#ctx0" brushRef="#br0">44 201 24575,'8'-1'0,"0"0"0,0 0 0,-1 0 0,1-1 0,-1-1 0,1 1 0,-1-1 0,10-5 0,2-3 0,30-21 0,-45 29 0,0 0 0,0 0 0,-1 0 0,1-1 0,-1 1 0,0-1 0,0 0 0,0 0 0,-1 0 0,1 0 0,-1 0 0,3-8 0,-5 10 0,1 0 0,-1 0 0,0-1 0,0 1 0,1 0 0,-2 0 0,1-1 0,0 1 0,0 0 0,-1 0 0,1-1 0,-1 1 0,1 0 0,-1 0 0,0 0 0,0 0 0,0 0 0,0 0 0,0 0 0,-1 0 0,1 0 0,-1 1 0,1-1 0,-1 0 0,1 1 0,-1-1 0,0 1 0,-2-2 0,0 0 0,-1 1 0,1-1 0,-1 1 0,1 0 0,-1 0 0,0 0 0,0 1 0,1 0 0,-1 0 0,0 0 0,0 0 0,0 1 0,-1 0 0,1 0 0,0 0 0,0 0 0,0 1 0,0 0 0,0 0 0,1 0 0,-9 4 0,7-2 0,1-1 0,0 1 0,0 0 0,0 0 0,0 1 0,0-1 0,1 1 0,0 0 0,-1 1 0,2-1 0,-1 1 0,0 0 0,1-1 0,0 1 0,0 1 0,0-1 0,1 0 0,-3 9 0,1 3 0,0 1 0,1 0 0,1 1 0,0-1 0,2 0 0,0 1 0,1-1 0,1 0 0,0 0 0,2 0 0,0 0 0,10 27 0,-11-39-114,0 0 1,0-1-1,1 1 0,-1-1 0,1 0 1,0 0-1,0 0 0,1-1 0,0 0 1,-1 1-1,11 5 0,6 1-6712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27.346"/>
    </inkml:context>
    <inkml:brush xml:id="br0">
      <inkml:brushProperty name="width" value="0.05" units="cm"/>
      <inkml:brushProperty name="height" value="0.05" units="cm"/>
      <inkml:brushProperty name="color" value="#FFFFFF"/>
    </inkml:brush>
  </inkml:definitions>
  <inkml:trace contextRef="#ctx0" brushRef="#br0">16 35 24575,'0'-3'0,"0"-4"0,-4-2 0,-3 2 0,2-1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27.856"/>
    </inkml:context>
    <inkml:brush xml:id="br0">
      <inkml:brushProperty name="width" value="0.05" units="cm"/>
      <inkml:brushProperty name="height" value="0.05" units="cm"/>
      <inkml:brushProperty name="color" value="#FFFFFF"/>
    </inkml:brush>
  </inkml:definitions>
  <inkml:trace contextRef="#ctx0" brushRef="#br0">182 127 24575,'-6'0'0,"-2"0"0,-1 0 0,1 1 0,0-1 0,-11 3 0,18-2 0,0-1 0,1 0 0,-1 0 0,0 1 0,0-1 0,1 0 0,-1 1 0,0-1 0,0 1 0,1-1 0,-1 1 0,0-1 0,1 1 0,-1-1 0,1 1 0,-1 0 0,1-1 0,-1 1 0,1 0 0,-1 1 0,1-1 0,0 0 0,0 0 0,0 1 0,0-1 0,0 0 0,0 0 0,1 0 0,-1 0 0,0 1 0,1-1 0,-1 0 0,1 0 0,-1 0 0,1 0 0,0 0 0,-1 0 0,1 0 0,0-1 0,1 3 0,2 0 0,0 1 0,-1-1 0,1 0 0,0-1 0,1 1 0,-1-1 0,0 1 0,1-1 0,-1-1 0,1 1 0,0-1 0,-1 1 0,1-1 0,0 0 0,0-1 0,0 0 0,0 1 0,0-1 0,-1-1 0,1 1 0,6-2 0,-3 1 0,-1-1 0,1 0 0,-1 0 0,0-1 0,0 0 0,0 0 0,0 0 0,0-1 0,-1 0 0,0-1 0,0 1 0,0-1 0,6-6 0,-11 9 0,1 0 0,-1 0 0,1 1 0,-1-1 0,0 0 0,0 0 0,0 0 0,0 0 0,0-1 0,-1 1 0,1 0 0,0 0 0,-1 0 0,0-1 0,1 1 0,-1 0 0,0-1 0,0 1 0,-1 0 0,1 0 0,0-1 0,-1 1 0,1 0 0,-1 0 0,0 0 0,0-1 0,0 1 0,0 0 0,0 0 0,0 0 0,0 1 0,-1-1 0,1 0 0,-4-3 0,-1-1 0,0 0 0,0 1 0,-1 0 0,0 0 0,0 0 0,-1 1 0,1 0 0,-11-4 0,7 3 0,-1 1 0,0 1 0,1 0 0,-1 1 0,0 0 0,0 1 0,0 0 0,0 1 0,0 0 0,-15 3 0,22-2 0,0 0 0,0 0 0,0 1 0,0-1 0,0 1 0,1 0 0,-1 1 0,1-1 0,-1 1 0,1 0 0,0 0 0,0 0 0,0 0 0,0 1 0,1 0 0,0 0 0,-1 0 0,1 0 0,1 0 0,-1 1 0,1-1 0,-1 1 0,1-1 0,0 1 0,1 0 0,-2 7 0,1 1 0,0 0 0,1 1 0,1-1 0,0 1 0,1-1 0,0 0 0,1 1 0,0-1 0,6 18 0,-2-12 0,1 0 0,1-1 0,0 1 0,2-1 0,18 27 0,-18-31-72,1-1 1,1 0-1,0-1 0,1 0 0,0-1 0,1-1 0,0 0 0,1-1 1,0 0-1,0-1 0,1-1 0,0 0 0,0-1 0,1-1 0,-1 0 1,1-2-1,0 0 0,29 2 0,6-5-6754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28.044"/>
    </inkml:context>
    <inkml:brush xml:id="br0">
      <inkml:brushProperty name="width" value="0.05" units="cm"/>
      <inkml:brushProperty name="height" value="0.05" units="cm"/>
      <inkml:brushProperty name="color" value="#FFFFFF"/>
    </inkml:brush>
  </inkml:definitions>
  <inkml:trace contextRef="#ctx0" brushRef="#br0">4 15 24575,'0'-3'0,"-3"-4"0,2 2 0,1 5 0,4 6 0,5 5 0,3 6 0,3 4 0,2 5 0,-2 3 0,0 1 0,0 1 0,1-5 0,-3-3 0,0-6 0,-2-6-8191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28.197"/>
    </inkml:context>
    <inkml:brush xml:id="br0">
      <inkml:brushProperty name="width" value="0.05" units="cm"/>
      <inkml:brushProperty name="height" value="0.05" units="cm"/>
      <inkml:brushProperty name="color" value="#FFFFFF"/>
    </inkml:brush>
  </inkml:definitions>
  <inkml:trace contextRef="#ctx0" brushRef="#br0">236 60 24575,'-3'-3'0,"-1"-7"0,-3-3 0,-3-1 0,-4 1 0,2 7 0,-2 6 0,0 10 0,-1 10 0,-5 10 0,-2 10 0,0 7 0,1 5 0,0 3 0,4 1 0,5 1 0,4-10-8191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28.698"/>
    </inkml:context>
    <inkml:brush xml:id="br0">
      <inkml:brushProperty name="width" value="0.05" units="cm"/>
      <inkml:brushProperty name="height" value="0.05" units="cm"/>
      <inkml:brushProperty name="color" value="#FFFFFF"/>
    </inkml:brush>
  </inkml:definitions>
  <inkml:trace contextRef="#ctx0" brushRef="#br0">37 134 24575,'5'-5'0,"3"-2"0,-8 7 0,1 0 0,-1 1 0,0-1 0,1 0 0,-1 0 0,0 1 0,0-1 0,1 0 0,-1 1 0,0-1 0,0 0 0,1 1 0,-1-1 0,0 1 0,0-1 0,0 0 0,0 1 0,0-1 0,0 1 0,0-1 0,0 0 0,1 1 0,-2-1 0,1 1 0,0-1 0,0 1 0,0-1 0,0 0 0,0 1 0,0 0 0,-2 44 0,-7 51 0,3-42 0,5-45 0,-35 444 0,59-756 0,-13 240 0,2 0 0,37-111 0,-41 153 0,1-1 0,0 1 0,21-31 0,-27 47 0,1-1 0,0 1 0,0 0 0,0 0 0,1 0 0,0 0 0,0 1 0,0 0 0,0 0 0,1 0 0,-1 1 0,1 0 0,0 0 0,0 0 0,1 1 0,-1 0 0,7-2 0,-9 4 0,0 0 0,1 0 0,-1 1 0,0-1 0,0 1 0,0 0 0,0 0 0,0 0 0,0 1 0,0 0 0,-1-1 0,1 1 0,0 0 0,-1 1 0,1-1 0,-1 1 0,0-1 0,0 1 0,0 0 0,0 0 0,-1 0 0,1 1 0,2 3 0,1 2 0,-1-1 0,1 2 0,-1-1 0,-1 1 0,0-1 0,0 1 0,-1 1 0,2 10 0,-4-17 0,-1 1 0,1 0 0,-1-1 0,0 1 0,-1-1 0,1 1 0,-1 0 0,0-1 0,0 1 0,0-1 0,0 0 0,-1 1 0,-2 4 0,0-3 0,0 0 0,0 0 0,0 0 0,-1-1 0,0 1 0,0-1 0,-10 7 0,-6 2 0,0 0 0,-1-2 0,-42 17 0,56-25 0,-63 21-1365,42-17-5461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29.054"/>
    </inkml:context>
    <inkml:brush xml:id="br0">
      <inkml:brushProperty name="width" value="0.05" units="cm"/>
      <inkml:brushProperty name="height" value="0.05" units="cm"/>
      <inkml:brushProperty name="color" value="#FFFFFF"/>
    </inkml:brush>
  </inkml:definitions>
  <inkml:trace contextRef="#ctx0" brushRef="#br0">1 116 24575,'2'-3'0,"1"1"0,0-1 0,0 1 0,0 0 0,0 0 0,0 0 0,0 1 0,6-3 0,-9 4 0,1 0 0,-1 0 0,1-1 0,-1 1 0,1 0 0,-1 0 0,1 0 0,-1 0 0,1 0 0,-1 0 0,1 0 0,-1 1 0,0-1 0,1 0 0,-1 0 0,1 0 0,-1 0 0,1 1 0,-1-1 0,1 0 0,-1 0 0,0 1 0,1-1 0,-1 0 0,1 1 0,-1 0 0,1 1 0,0-1 0,-1 0 0,0 0 0,1 0 0,-1 1 0,0-1 0,1 0 0,-1 1 0,0-1 0,0 0 0,0 1 0,0-1 0,-1 2 0,-3 43 0,0-22 0,2 0 0,1 0 0,0 0 0,2 0 0,7 43 0,-7-64 0,-1-1 0,1 1 0,0 0 0,0 0 0,0 0 0,1 0 0,-1-1 0,1 1 0,-1-1 0,1 1 0,0-1 0,0 0 0,0 1 0,0-1 0,0 0 0,1 0 0,-1-1 0,0 1 0,1 0 0,0-1 0,-1 1 0,1-1 0,0 0 0,0 0 0,0 0 0,-1 0 0,1-1 0,0 1 0,0-1 0,0 0 0,0 0 0,0 0 0,0 0 0,0 0 0,0-1 0,0 1 0,0-1 0,0 0 0,0 0 0,0 0 0,0 0 0,-1 0 0,1-1 0,0 1 0,-1-1 0,1 1 0,-1-1 0,0 0 0,4-4 0,5-6 0,-1 0 0,-1-1 0,0 0 0,-1 0 0,0-1 0,-1 0 0,7-19 0,-6 13 0,-2-1 0,0 1 0,-2-1 0,5-40 0,-8 56-40,-1 1 0,0 0 0,0-1 0,0 1-1,0 0 1,-1-1 0,0 1 0,0 0 0,0-1 0,0 1 0,0 0-1,-1 0 1,0 0 0,0 0 0,0 0 0,0 1 0,-1-1-1,0 0 1,1 1 0,-1 0 0,0 0 0,-1 0 0,1 0 0,0 0-1,-1 1 1,0-1 0,1 1 0,-1 0 0,0 0 0,0 0-1,0 1 1,-1 0 0,-6-2 0,-8 0-6786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29.519"/>
    </inkml:context>
    <inkml:brush xml:id="br0">
      <inkml:brushProperty name="width" value="0.05" units="cm"/>
      <inkml:brushProperty name="height" value="0.05" units="cm"/>
      <inkml:brushProperty name="color" value="#FFFFFF"/>
    </inkml:brush>
  </inkml:definitions>
  <inkml:trace contextRef="#ctx0" brushRef="#br0">40 253 24575,'-1'-2'0,"1"0"0,-1 1 0,0-1 0,0 0 0,0 1 0,0-1 0,0 1 0,0-1 0,0 1 0,-2-2 0,-4-1 0,8 14 0,4 6 0,-1 0 0,-1 1 0,0-1 0,-1 1 0,-1-1 0,-1 26 0,0-40 0,0 0 0,0 0 0,0 0 0,-1 0 0,1 0 0,-1 0 0,1 1 0,-1-1 0,0 0 0,0-1 0,0 1 0,0 0 0,0 0 0,0 0 0,-1 0 0,1-1 0,0 1 0,-1-1 0,1 1 0,-1-1 0,0 0 0,0 1 0,1-1 0,-1 0 0,0 0 0,-3 1 0,5-2 0,-1 0 0,1 0 0,0 0 0,0 0 0,-1 0 0,1 0 0,0 0 0,0 0 0,-1 0 0,1 0 0,0 0 0,-1 0 0,1-1 0,0 1 0,0 0 0,-1 0 0,1 0 0,0 0 0,0 0 0,0-1 0,-1 1 0,1 0 0,0 0 0,0-1 0,0 1 0,0 0 0,-1 0 0,1 0 0,0-1 0,0 1 0,0 0 0,0-1 0,0 1 0,0 0 0,0 0 0,0-1 0,0 1 0,0 0 0,0 0 0,0-1 0,0 1 0,0 0 0,0-1 0,0 1 0,0 0 0,0 0 0,0-1 0,0 1 0,0 0 0,1-1 0,5-16 0,-5 16 0,19-39 0,3 1 0,2 1 0,1 2 0,55-61 0,-4 18 0,-65 68 0,0 0 0,1 1 0,1 0 0,21-11 0,-34 20 0,0 1 0,1-1 0,-1 0 0,0 1 0,0-1 0,1 1 0,-1-1 0,0 1 0,1-1 0,-1 1 0,0 0 0,1 0 0,-1 0 0,1 0 0,-1 0 0,0 0 0,1 0 0,-1 0 0,1 0 0,-1 1 0,0-1 0,1 1 0,1 0 0,-2 0 0,0 0 0,0 1 0,0-1 0,-1 0 0,1 0 0,0 1 0,-1-1 0,1 0 0,-1 1 0,1-1 0,-1 0 0,0 1 0,1-1 0,-1 1 0,0-1 0,0 1 0,0-1 0,0 3 0,-1 5 0,-1 0 0,1 0 0,-1 0 0,-1-1 0,-6 17 0,-5 6-1365,9-18-5461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29.740"/>
    </inkml:context>
    <inkml:brush xml:id="br0">
      <inkml:brushProperty name="width" value="0.05" units="cm"/>
      <inkml:brushProperty name="height" value="0.05" units="cm"/>
      <inkml:brushProperty name="color" value="#FFFFFF"/>
    </inkml:brush>
  </inkml:definitions>
  <inkml:trace contextRef="#ctx0" brushRef="#br0">2 56 24575,'-1'-11'0,"1"8"0,0 0 0,-1 1 0,1-1 0,0 0 0,1 0 0,-1 0 0,0 0 0,1 0 0,-1 0 0,1 0 0,0 0 0,0 0 0,3-4 0,-4 7 0,0 0 0,1 0 0,-1 0 0,0 1 0,1-1 0,-1 0 0,0 0 0,1 0 0,-1 0 0,0 0 0,0 1 0,1-1 0,-1 0 0,0 0 0,0 1 0,1-1 0,-1 0 0,0 0 0,0 1 0,0-1 0,1 0 0,-1 1 0,0-1 0,0 0 0,0 1 0,0-1 0,0 0 0,0 1 0,0-1 0,0 0 0,0 1 0,0-1 0,0 0 0,0 1 0,0-1 0,0 0 0,0 1 0,0-1 0,3 19 0,13 309 0,-11-168-1365,-5-119-5461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30.146"/>
    </inkml:context>
    <inkml:brush xml:id="br0">
      <inkml:brushProperty name="width" value="0.05" units="cm"/>
      <inkml:brushProperty name="height" value="0.05" units="cm"/>
      <inkml:brushProperty name="color" value="#FFFFFF"/>
    </inkml:brush>
  </inkml:definitions>
  <inkml:trace contextRef="#ctx0" brushRef="#br0">2 369 24575,'-1'-5'0,"1"1"0,0-1 0,0 0 0,1 1 0,-1-1 0,1 1 0,0 0 0,0-1 0,0 1 0,1 0 0,0-1 0,0 1 0,0 0 0,0 0 0,0 0 0,1 1 0,0-1 0,0 1 0,0-1 0,0 1 0,0 0 0,1 0 0,-1 0 0,1 1 0,0-1 0,0 1 0,0 0 0,7-3 0,33-12 0,1 1 0,68-13 0,-53 14 0,2 0 0,49-13 0,-94 23 0,0-1 0,-1-1 0,0-1 0,19-11 0,-32 16 0,1 1 0,-1-1 0,1 0 0,-1 0 0,0-1 0,0 1 0,0 0 0,0-1 0,-1 0 0,0 0 0,3-6 0,-4 9 0,-1 0 0,1-1 0,-1 1 0,0 0 0,1 0 0,-1-1 0,0 1 0,0 0 0,0-1 0,0 1 0,0 0 0,0-1 0,-1 1 0,1 0 0,0 0 0,-1-1 0,1 1 0,-1 0 0,1 0 0,-1 0 0,1-1 0,-1 1 0,0 0 0,0 0 0,0 0 0,0 0 0,1 0 0,-1 0 0,0 1 0,0-1 0,-1 0 0,1 0 0,0 1 0,0-1 0,0 0 0,0 1 0,-1 0 0,1-1 0,0 1 0,0 0 0,-1-1 0,0 1 0,-5-2 0,0 1 0,-1 0 0,1 0 0,0 0 0,0 1 0,0 0 0,0 1 0,-1 0 0,1 0 0,0 0 0,0 1 0,0 0 0,1 0 0,-1 0 0,0 1 0,1 1 0,0-1 0,-8 6 0,9-6 0,1 0 0,0 1 0,0-1 0,1 1 0,-1 0 0,1 0 0,-1 0 0,1 1 0,1-1 0,-1 1 0,1 0 0,-1 0 0,2-1 0,-1 1 0,0 1 0,1-1 0,0 0 0,0 0 0,0 0 0,1 1 0,0-1 0,0 0 0,0 1 0,1-1 0,1 8 0,2 1 0,2 0 0,-1 0 0,2 0 0,0-1 0,0 0 0,1-1 0,1 1 0,14 15 0,-13-16 0,0 0 0,-1 1 0,0 0 0,-1 1 0,0 0 0,-2 0 0,9 23 0,-14-34 10,-1-1 0,1 1 0,-1 0 0,0 0 0,0 0 0,0 0 1,0-1-1,0 1 0,-1 0 0,1 0 0,-1 0 0,0-1 0,1 1 0,-1 0 0,-1-1 0,-1 4 0,1-2 7,-1 0 0,0-1 0,0 1 0,0 0 0,-1-1 0,1 0 0,-1 0 0,0 0 1,-4 2-1,-3 2-302,-2-2 1,1 1-1,0-1 1,-1-1-1,-25 6 1,10-5-6542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13.753"/>
    </inkml:context>
    <inkml:brush xml:id="br0">
      <inkml:brushProperty name="width" value="0.05" units="cm"/>
      <inkml:brushProperty name="height" value="0.05" units="cm"/>
      <inkml:brushProperty name="color" value="#FFFFFF"/>
    </inkml:brush>
  </inkml:definitions>
  <inkml:trace contextRef="#ctx0" brushRef="#br0">260 284 24575,'14'-13'0,"-2"-1"0,0-1 0,-1 0 0,0-1 0,-1 0 0,-1 0 0,0-1 0,-1-1 0,-1 1 0,-1-1 0,8-36 0,-14 51 0,1 1 0,-1 0 0,0 0 0,0 0 0,0 0 0,0 0 0,0 0 0,0 0 0,0 0 0,-1 0 0,1 0 0,-1 0 0,1 0 0,-1 0 0,0 0 0,0 0 0,0 0 0,0 0 0,-2-2 0,1 2 0,0 1 0,1 0 0,-1 0 0,0 0 0,0 0 0,0 0 0,1 0 0,-1 1 0,0-1 0,0 1 0,0-1 0,0 1 0,0 0 0,0 0 0,0 0 0,-4 0 0,-3 1 0,1 0 0,-1 1 0,1 0 0,0 1 0,-1 0 0,1 0 0,0 1 0,-9 5 0,-3 4 0,0 2 0,1 1 0,0 0 0,2 1 0,0 1 0,1 0 0,0 1 0,2 1 0,0 1 0,1 0 0,2 0 0,0 2 0,1-1 0,1 1 0,1 0 0,-9 49 0,16-66 0,0 0 0,0-1 0,1 1 0,0 0 0,0 0 0,1 0 0,0 0 0,0 0 0,3 11 0,-3-15 0,0 0 0,0 0 0,0 0 0,1 0 0,-1 0 0,1 0 0,-1-1 0,1 1 0,0 0 0,0-1 0,-1 1 0,1-1 0,0 0 0,0 1 0,0-1 0,1 0 0,-1 0 0,0-1 0,0 1 0,1 0 0,-1-1 0,0 1 0,1-1 0,-1 0 0,0 0 0,1 0 0,2 0 0,4-1 0,0 0 0,0 0 0,0-1 0,0 0 0,0-1 0,-1 0 0,1 0 0,-1-1 0,0 0 0,0-1 0,0 1 0,0-2 0,11-9 0,5-7 0,0-1 0,28-36 0,-17 15 0,56-96 0,-89 137 0,0 0 0,-1 0 0,1 0 0,1 1 0,-1-1 0,4-4 0,-6 7 0,0 0 0,0 0 0,1 0 0,-1 0 0,0 0 0,0 0 0,0 0 0,0 0 0,0 0 0,0 0 0,1 0 0,-1 0 0,0 0 0,0 0 0,0 0 0,0 0 0,0 0 0,1 0 0,-1 0 0,0 0 0,0 0 0,0 0 0,0 0 0,0 0 0,1 0 0,-1 0 0,0 0 0,0 0 0,0 0 0,0 0 0,0 0 0,0 0 0,1 0 0,-1 0 0,0 0 0,0 1 0,0-1 0,0 0 0,0 0 0,0 0 0,0 0 0,0 0 0,0 0 0,0 0 0,0 1 0,1-1 0,-1 0 0,0 17 0,-6 28 0,0 0 0,-1 65 0,6-98 0,2 0 0,0 0 0,0-1 0,1 1 0,1 0 0,0-1 0,0 0 0,1 1 0,1-2 0,9 19 0,-13-27 0,1 1 0,0 0 0,-1-1 0,1 1 0,1-1 0,-1 1 0,0-1 0,0 0 0,1 0 0,-1 0 0,1-1 0,0 1 0,-1 0 0,1-1 0,0 0 0,0 0 0,0 1 0,0-2 0,0 1 0,0 0 0,0-1 0,0 1 0,1-1 0,-1 0 0,0 0 0,0 0 0,0-1 0,0 1 0,0-1 0,0 1 0,0-1 0,0 0 0,0 0 0,0-1 0,0 1 0,0 0 0,3-4 0,4-1 0,-1 0 0,0-1 0,-1 0 0,1-1 0,-1 0 0,-1 0 0,0-1 0,0 0 0,7-13 0,3-13 0,-1 0 0,-2-1 0,-1 0 0,-2-1 0,-2 0 0,-1-1 0,4-58 0,-11 70 0,-3 16 0,-2 14 0,-2 10 0,2 0 0,-1 0 0,2 1 0,-3 28 0,0 60 0,6-76 0,1 1 0,6 37 0,-5-53 0,1 0 0,0 0 0,1 0 0,0-1 0,1 1 0,0-1 0,10 17 0,-13-26-80,-1 1 0,1-1-1,0 0 1,0 0 0,0 0-1,0 0 1,0 0 0,0 0-1,0-1 1,1 1 0,-1-1 0,1 1-1,-1-1 1,1 0 0,-1 0-1,4 0 1,15 2-6746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30.332"/>
    </inkml:context>
    <inkml:brush xml:id="br0">
      <inkml:brushProperty name="width" value="0.05" units="cm"/>
      <inkml:brushProperty name="height" value="0.05" units="cm"/>
      <inkml:brushProperty name="color" value="#FFFFFF"/>
    </inkml:brush>
  </inkml:definitions>
  <inkml:trace contextRef="#ctx0" brushRef="#br0">5 33 24575,'-3'-4'0,"2"0"0,4-3 0,8 0 0,9 1 0,0 1-8191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30.470"/>
    </inkml:context>
    <inkml:brush xml:id="br0">
      <inkml:brushProperty name="width" value="0.05" units="cm"/>
      <inkml:brushProperty name="height" value="0.05" units="cm"/>
      <inkml:brushProperty name="color" value="#FFFFFF"/>
    </inkml:brush>
  </inkml:definitions>
  <inkml:trace contextRef="#ctx0" brushRef="#br0">22 1 24575,'-3'0'0,"-4"3"0,-1 4 0,4 1 0,6-1 0,6-2 0,4-1 0,3-5 0,0-2-8191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31.123"/>
    </inkml:context>
    <inkml:brush xml:id="br0">
      <inkml:brushProperty name="width" value="0.05" units="cm"/>
      <inkml:brushProperty name="height" value="0.05" units="cm"/>
      <inkml:brushProperty name="color" value="#FFFFFF"/>
    </inkml:brush>
  </inkml:definitions>
  <inkml:trace contextRef="#ctx0" brushRef="#br0">144 74 24575,'1'-5'0,"-1"0"0,-1 0 0,1 0 0,-1 0 0,1 0 0,-1 0 0,-1 0 0,-2-6 0,3 9 0,0 0 0,0 1 0,0-1 0,0 1 0,-1-1 0,1 1 0,-1 0 0,1 0 0,-1-1 0,1 1 0,-1 0 0,0 0 0,1 0 0,-1 1 0,0-1 0,0 0 0,0 1 0,0-1 0,0 1 0,1 0 0,-1-1 0,0 1 0,0 0 0,-4 1 0,2-1 0,0 0 0,0 1 0,0 0 0,0 0 0,0 0 0,0 0 0,0 0 0,0 1 0,0 0 0,1 0 0,-1 0 0,1 0 0,-1 1 0,1-1 0,0 1 0,0 0 0,0 0 0,0 0 0,1 0 0,-1 0 0,-3 7 0,4-7 0,1 0 0,-1-1 0,1 1 0,0 0 0,0 0 0,0 1 0,0-1 0,1 0 0,-1 0 0,1 0 0,0 0 0,0 1 0,0-1 0,0 0 0,0 0 0,1 1 0,-1-1 0,1 0 0,0 0 0,0 0 0,0 0 0,0 0 0,1 0 0,-1 0 0,1-1 0,0 1 0,0 0 0,3 3 0,10 8 0,1-1 0,1-1 0,0 0 0,20 11 0,-20-14 0,0 2 0,-1 0 0,0 0 0,25 26 0,-38-34 0,-1 0 0,1 0 0,-1 0 0,0 0 0,0 0 0,0 1 0,-1-1 0,1 0 0,-1 1 0,1 0 0,-1-1 0,-1 1 0,1 0 0,0 6 0,-1-8 0,0 1 0,0-1 0,-1 0 0,1 0 0,-1 1 0,0-1 0,0 0 0,0 0 0,0 0 0,0 0 0,0 0 0,0 0 0,-1 0 0,1 0 0,-1-1 0,1 1 0,-1 0 0,0-1 0,1 1 0,-1-1 0,0 0 0,0 0 0,0 1 0,-4 0 0,-42 18 0,48-20 0,-1 0 0,1 1 0,0-1 0,0 1 0,0-1 0,-1 1 0,1-1 0,0 1 0,0-1 0,0 1 0,0-1 0,0 1 0,0-1 0,0 1 0,0-1 0,0 1 0,0-1 0,0 1 0,0-1 0,0 0 0,0 1 0,0-1 0,1 1 0,-1-1 0,0 1 0,0-1 0,1 1 0,-1-1 0,0 0 0,0 1 0,1-1 0,-1 1 0,0-1 0,1 0 0,-1 1 0,1-1 0,0 1 0,19 20 0,-16-17 0,6 7 42,0 0-1,-1 2 1,0-1 0,-1 1-1,-1 0 1,10 22-1,23 87-357,-16-42-1024,-13-50-5486</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32.012"/>
    </inkml:context>
    <inkml:brush xml:id="br0">
      <inkml:brushProperty name="width" value="0.05" units="cm"/>
      <inkml:brushProperty name="height" value="0.05" units="cm"/>
      <inkml:brushProperty name="color" value="#FFFFFF"/>
    </inkml:brush>
  </inkml:definitions>
  <inkml:trace contextRef="#ctx0" brushRef="#br0">57 239 24575,'-1'-15'0,"2"-1"0,0 1 0,1 0 0,0 0 0,9-27 0,-9 35 0,0 1 0,1 0 0,0 0 0,0 1 0,1-1 0,0 1 0,0-1 0,0 1 0,1 1 0,-1-1 0,1 0 0,0 1 0,0 0 0,1 0 0,-1 1 0,7-4 0,0 2 0,0-1 0,0 2 0,0 0 0,1 0 0,-1 1 0,1 1 0,-1 0 0,1 0 0,20 1 0,-32 1 0,1 0 0,-1 0 0,0 0 0,1 0 0,-1 1 0,1-1 0,-1 0 0,0 1 0,1-1 0,-1 1 0,0-1 0,1 1 0,-1-1 0,0 1 0,0 0 0,0 0 0,0 0 0,0 0 0,0 0 0,2 2 0,-2-2 0,-1 0 0,1 0 0,-1 1 0,0-1 0,0 0 0,1 1 0,-1-1 0,0 1 0,0-1 0,0 0 0,0 1 0,-1-1 0,1 0 0,0 1 0,0-1 0,-1 0 0,0 2 0,-3 7 0,-1-2 0,0 1 0,0 0 0,-10 11 0,12-16 0,-93 112 0,-34 46 0,124-153 0,0 1 0,1 0 0,0 0 0,0 0 0,1 0 0,-5 17 0,9-25 0,-1 1 0,1-1 0,-1 1 0,1-1 0,0 1 0,0-1 0,0 1 0,0-1 0,0 1 0,1-1 0,-1 1 0,1-1 0,0 1 0,0-1 0,-1 0 0,1 1 0,1-1 0,-1 0 0,0 0 0,1 1 0,-1-1 0,1 0 0,-1-1 0,1 1 0,0 0 0,0 0 0,0-1 0,0 1 0,0-1 0,0 0 0,1 1 0,-1-1 0,0 0 0,3 0 0,12 4 0,0-1 0,1 0 0,0-2 0,-1 0 0,1-1 0,28-2 0,14 2 0,-58-1 0,0 0 0,0 0 0,0 0 0,0 1 0,1-1 0,-1 1 0,0 0 0,0-1 0,0 1 0,0 0 0,0 0 0,0 0 0,-1 0 0,1 1 0,0-1 0,0 0 0,-1 1 0,1-1 0,-1 1 0,1 0 0,-1-1 0,0 1 0,0 0 0,0 0 0,0 0 0,0 0 0,0 0 0,0 0 0,0 0 0,-1 0 0,1 4 0,1 6 0,-2 1 0,1-1 0,-1 0 0,-4 22 0,1-3 0,3-19 0,-1-1 0,0 1 0,-1 0 0,-1-1 0,0 1 0,0-1 0,-1 0 0,-1 0 0,-8 17 0,10-24 0,1-1 0,-1 1 0,0-1 0,0 1 0,0-1 0,0 0 0,0 0 0,-1 0 0,1-1 0,-1 1 0,0-1 0,0 0 0,0 0 0,0 0 0,0 0 0,0-1 0,0 0 0,-1 0 0,1 0 0,0 0 0,-1-1 0,1 1 0,-1-1 0,1 0 0,0 0 0,-1-1 0,1 0 0,-6-1 0,-4-1-151,1-2-1,0 1 0,0-2 0,1 1 1,0-2-1,0 0 0,0 0 1,-21-18-1,5 0-6674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34.491"/>
    </inkml:context>
    <inkml:brush xml:id="br0">
      <inkml:brushProperty name="width" value="0.05" units="cm"/>
      <inkml:brushProperty name="height" value="0.05" units="cm"/>
      <inkml:brushProperty name="color" value="#FFFFFF"/>
    </inkml:brush>
  </inkml:definitions>
  <inkml:trace contextRef="#ctx0" brushRef="#br0">175 138 24575,'0'-7'0,"0"-9"0,0-1 0,-4-20 0,3 33 0,1 1 0,-1-1 0,0 0 0,0 1 0,-1-1 0,1 1 0,-1-1 0,0 1 0,0 0 0,0-1 0,0 1 0,0 0 0,-1 0 0,1 1 0,-5-5 0,6 7 0,0-1 0,1 1 0,-1 0 0,0-1 0,1 1 0,-1 0 0,0-1 0,0 1 0,1 0 0,-1 0 0,0 0 0,0-1 0,1 1 0,-1 0 0,0 0 0,0 0 0,0 1 0,1-1 0,-1 0 0,0 0 0,0 0 0,1 0 0,-1 1 0,0-1 0,0 0 0,1 1 0,-1-1 0,0 1 0,1-1 0,-1 0 0,0 1 0,1 0 0,-1-1 0,1 1 0,-1-1 0,0 2 0,-15 26 0,4 7 0,1 1 0,1 0 0,-7 61 0,10-53 0,-29 223 342,33-231-627,2 0 1,2 0-1,1 0 1,2-1-1,12 52 1,2-25-6542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35.162"/>
    </inkml:context>
    <inkml:brush xml:id="br0">
      <inkml:brushProperty name="width" value="0.05" units="cm"/>
      <inkml:brushProperty name="height" value="0.05" units="cm"/>
      <inkml:brushProperty name="color" value="#FFFFFF"/>
    </inkml:brush>
  </inkml:definitions>
  <inkml:trace contextRef="#ctx0" brushRef="#br0">56 714 24575,'-2'1'0,"1"-1"0,-1 0 0,0 1 0,1 0 0,-1-1 0,0 1 0,1 0 0,-1 0 0,1 0 0,-1 0 0,1 0 0,0 0 0,0 0 0,-1 1 0,1-1 0,0 0 0,0 1 0,0-1 0,-1 3 0,-14 31 0,12-22 0,2 0 0,0 0 0,0 0 0,2 1 0,-1-1 0,2 1 0,-1-1 0,2 0 0,0 1 0,7 22 0,-2-13 0,1 0 0,1 0 0,1-1 0,1 0 0,14 21 0,-23-41 0,-1 1 0,1-1 0,-1 0 0,1 0 0,0 0 0,0 0 0,0 0 0,0 0 0,0 0 0,0-1 0,0 1 0,0-1 0,1 0 0,-1 0 0,1 1 0,-1-2 0,1 1 0,-1 0 0,1 0 0,0-1 0,-1 1 0,1-1 0,4 0 0,-2-1 0,-1 0 0,0 0 0,0 0 0,0 0 0,0-1 0,0 0 0,0 0 0,0 0 0,-1 0 0,1 0 0,-1-1 0,1 0 0,-1 0 0,4-4 0,6-8 0,-1 0 0,0-1 0,-1 0 0,0-1 0,-1-1 0,12-31 0,-3-2 0,15-64 0,-21 59 0,-2-1 0,-3 0 0,2-98 0,-11 108 0,-1 0 0,-3 0 0,-2 1 0,-24-90 0,25 117 0,0 1 0,-15-27 0,19 41 0,1 1 0,-1-1 0,-1 1 0,1-1 0,0 1 0,-1 0 0,0 0 0,1 0 0,-1 0 0,-1 0 0,1 1 0,0 0 0,-1-1 0,1 1 0,-1 0 0,1 1 0,-1-1 0,-6-1 0,7 3 0,1 0 0,-1 0 0,1 0 0,-1 1 0,1-1 0,0 1 0,-1 0 0,1 0 0,0-1 0,-1 2 0,1-1 0,0 0 0,0 0 0,0 1 0,0-1 0,0 1 0,0-1 0,1 1 0,-1 0 0,0 0 0,1 0 0,-1 0 0,1 0 0,0 0 0,0 0 0,-2 4 0,-2 6 0,-1 0 0,1 0 0,-5 22 0,3 1 0,1 1 0,2 0 0,1 1 0,2-1 0,1 1 0,2-1 0,9 46 0,0-21 0,3 0 0,3-2 0,35 85 0,-44-126 0,0 1 0,1-1 0,1 0 0,1-1 0,0-1 0,21 24 0,-28-36 0,0 0 0,0 0 0,1 0 0,-1-1 0,1 1 0,0-1 0,0 0 0,0-1 0,0 1 0,0-1 0,1 0 0,-1 0 0,1-1 0,-1 0 0,1 0 0,0 0 0,-1 0 0,1-1 0,0 0 0,0 0 0,-1-1 0,1 0 0,0 0 0,-1 0 0,1 0 0,-1-1 0,7-3 0,-4 2 0,1-2 0,-1 1 0,0-1 0,0 0 0,0-1 0,-1 0 0,0 0 0,0 0 0,9-12 0,-7 6 0,-1 0 0,0-1 0,0 0 0,-1 0 0,7-20 0,-4 1 0,0 0 0,-3-1 0,0 0 0,2-53 0,-7 14 0,-2 121 0,-1-25 0,1 0 0,2 0 0,0 0 0,1-1 0,10 38 0,-12-57 7,3 8 104,1 0 0,10 20 0,-13-30-196,-1 0-1,0 1 1,1-1 0,0 0 0,-1 0-1,1 0 1,0 0 0,0 0 0,0 0-1,1-1 1,-1 1 0,0 0 0,0-1-1,1 0 1,-1 0 0,1 0 0,0 0-1,-1 0 1,4 1 0,9-2-6741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35.305"/>
    </inkml:context>
    <inkml:brush xml:id="br0">
      <inkml:brushProperty name="width" value="0.05" units="cm"/>
      <inkml:brushProperty name="height" value="0.05" units="cm"/>
      <inkml:brushProperty name="color" value="#FFFFFF"/>
    </inkml:brush>
  </inkml:definitions>
  <inkml:trace contextRef="#ctx0" brushRef="#br0">3 0 24575,'-3'0'0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35.756"/>
    </inkml:context>
    <inkml:brush xml:id="br0">
      <inkml:brushProperty name="width" value="0.05" units="cm"/>
      <inkml:brushProperty name="height" value="0.05" units="cm"/>
      <inkml:brushProperty name="color" value="#FFFFFF"/>
    </inkml:brush>
  </inkml:definitions>
  <inkml:trace contextRef="#ctx0" brushRef="#br0">1 2 24575,'7'-1'0,"-6"1"0,-1 0 0,1 0 0,-1 0 0,1 0 0,-1 0 0,1 0 0,0 0 0,-1 0 0,1 0 0,-1 0 0,1 0 0,-1 0 0,1 0 0,-1 0 0,1 0 0,-1 1 0,1-1 0,-1 0 0,1 1 0,-1-1 0,1 0 0,-1 0 0,0 1 0,1-1 0,-1 1 0,1-1 0,-1 0 0,0 1 0,1-1 0,-1 1 0,0-1 0,0 1 0,1-1 0,-1 1 0,0-1 0,0 1 0,0-1 0,0 1 0,0-1 0,0 1 0,0 0 0,7 21 0,-2 0 0,-1 1 0,0-1 0,-1 38 0,-1-31 0,7 83 0,8 244 0,-15-372 0,0 1 0,1 0 0,1 0 0,11-28 0,32-68 0,-39 93 0,1 0 0,1 1 0,1 0 0,0 0 0,21-21 0,-28 33 0,1 1 0,0 0 0,0 0 0,0 0 0,0 1 0,1 0 0,-1 0 0,1 0 0,8-3 0,-10 5 0,1 0 0,-1 0 0,1 1 0,-1 0 0,1-1 0,-1 1 0,1 1 0,0-1 0,-1 1 0,1-1 0,-1 1 0,0 1 0,1-1 0,5 3 0,-2 1 0,-1-1 0,1 1 0,-1 0 0,-1 0 0,1 1 0,-1 0 0,0 0 0,0 0 0,0 1 0,-1 0 0,0 0 0,-1 0 0,0 1 0,6 13 0,-2-1 0,-1 0 0,-1 0 0,0 0 0,4 41 0,-8-46 49,-1 1 0,0 0 0,-1 0-1,-1 0 1,-1 0 0,-3 17 0,4-29-104,1 0-1,-1 0 1,-1-1 0,1 1 0,0-1 0,-1 1 0,0-1 0,0 1 0,0-1 0,0 0 0,0 0 0,-1 0 0,1 0 0,-1-1 0,0 1 0,0 0 0,0-1 0,0 0 0,0 0 0,0 0-1,-1 0 1,1-1 0,-1 1 0,1-1 0,-1 0 0,0 0 0,1 0 0,-1 0 0,0-1 0,-5 1 0,-19-2-6771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35.974"/>
    </inkml:context>
    <inkml:brush xml:id="br0">
      <inkml:brushProperty name="width" value="0.05" units="cm"/>
      <inkml:brushProperty name="height" value="0.05" units="cm"/>
      <inkml:brushProperty name="color" value="#FFFFFF"/>
    </inkml:brush>
  </inkml:definitions>
  <inkml:trace contextRef="#ctx0" brushRef="#br0">0 0 24575,'6'0'0,"9"0"0,4 3 0,5 8 0,5 10 0,4 12 0,-1 12 0,1 11 0,-3 9 0,-3 8 0,-6 8 0,-6 5 0,-10 4 0,-14-1 0,-18-3 0,-5-17-8191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38.143"/>
    </inkml:context>
    <inkml:brush xml:id="br0">
      <inkml:brushProperty name="width" value="0.05" units="cm"/>
      <inkml:brushProperty name="height" value="0.05" units="cm"/>
      <inkml:brushProperty name="color" value="#FFFFFF"/>
    </inkml:brush>
  </inkml:definitions>
  <inkml:trace contextRef="#ctx0" brushRef="#br0">0 243 24575,'0'-9'0,"1"0"0,0-1 0,1 1 0,-1 0 0,2 0 0,-1 0 0,1 0 0,0 0 0,8-12 0,-10 18 0,1 1 0,-1-1 0,1 1 0,0-1 0,0 1 0,0 0 0,0-1 0,0 1 0,0 0 0,1 0 0,-1 1 0,0-1 0,1 1 0,0-1 0,-1 1 0,1 0 0,0 0 0,0 0 0,0 0 0,0 0 0,0 0 0,0 1 0,0 0 0,0 0 0,0 0 0,0 0 0,0 0 0,0 0 0,0 1 0,0-1 0,0 1 0,0 0 0,2 1 0,4 2 0,0 1 0,0-1 0,-1 1 0,1 1 0,-1 0 0,-1 0 0,1 1 0,10 11 0,2 5 0,25 39 0,-26-32 0,-1 0 0,-2 1 0,18 45 0,-28-58 0,0 0 0,0 1 0,-2 0 0,-1 0 0,0 0 0,-1 0 0,-1 33 0,-2-46 0,0-1 0,1 0 0,-2 0 0,1 1 0,-1-1 0,1 0 0,-2 0 0,1 0 0,0-1 0,-1 1 0,0-1 0,0 1 0,0-1 0,-1 0 0,-6 6 0,8-8 0,0 0 0,0-1 0,0 0 0,0 1 0,-1-1 0,1 0 0,-1 0 0,1 0 0,-1 0 0,1-1 0,-1 1 0,1-1 0,-1 1 0,1-1 0,-1 0 0,0 0 0,1 0 0,-1 0 0,0-1 0,1 1 0,-1-1 0,1 1 0,-1-1 0,1 0 0,-1 0 0,1 0 0,0-1 0,-1 1 0,1 0 0,0-1 0,0 1 0,0-1 0,-2-2 0,-2-2 0,1 0 0,0 0 0,1 0 0,-1 0 0,1-1 0,0 1 0,1-1 0,0 0 0,0 0 0,0 0 0,1-1 0,0 1 0,0-1 0,1 1 0,0-1 0,0-12 0,1-2 0,1 0 0,1 0 0,1 1 0,8-36 0,0 17 0,2 1 0,35-73 0,-34 85 0,0 1 0,2 0 0,1 1 0,37-40 0,-48 60 49,-1-1 0,2 0 0,-1 1-1,1 0 1,-1 1 0,15-7 0,-20 10-93,1 0 0,-1 0 0,1 1 1,-1-1-1,1 1 0,0-1 0,-1 1 1,1 0-1,0 0 0,-1 0 0,1 0 0,0 0 1,-1 0-1,1 0 0,0 0 0,-1 1 1,1-1-1,-1 0 0,1 1 0,0 0 1,-1-1-1,1 1 0,-1 0 0,0 0 1,1 0-1,-1 0 0,1 0 0,-1 0 1,0 0-1,0 0 0,0 1 0,0-1 1,0 0-1,0 1 0,0-1 0,0 1 1,0-1-1,0 2 0,7 19-6782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14.286"/>
    </inkml:context>
    <inkml:brush xml:id="br0">
      <inkml:brushProperty name="width" value="0.05" units="cm"/>
      <inkml:brushProperty name="height" value="0.05" units="cm"/>
      <inkml:brushProperty name="color" value="#FFFFFF"/>
    </inkml:brush>
  </inkml:definitions>
  <inkml:trace contextRef="#ctx0" brushRef="#br0">1 63 24575,'0'0'0,"1"0"0,0 1 0,0-1 0,0 1 0,0-1 0,0 1 0,-1-1 0,1 1 0,0-1 0,0 1 0,-1 0 0,1-1 0,-1 1 0,1 0 0,0 0 0,-1-1 0,1 1 0,-1 0 0,0 0 0,1 1 0,8 20 0,-9-22 0,5 19 0,-1 0 0,0 0 0,0 20 0,0 2 0,2 17 0,-2-9 0,-1-36 0,-3-13 0,0-1 0,0 1 0,0 0 0,0 0 0,0 0 0,0 0 0,0 0 0,0 0 0,0 0 0,0 0 0,0 0 0,0 0 0,0 0 0,0 0 0,0 0 0,0 0 0,0 0 0,0 0 0,0 0 0,0 0 0,1 0 0,-1 0 0,0 0 0,0 0 0,0 0 0,0 0 0,0 0 0,0 0 0,0 0 0,0 0 0,0 0 0,0 0 0,0 0 0,0 0 0,0 0 0,0 0 0,0 0 0,0 0 0,0 0 0,1 0 0,-1 0 0,0 0 0,0 0 0,0 0 0,0 0 0,8-27 0,1 0 0,1 0 0,2 1 0,0 1 0,2 0 0,1 0 0,1 2 0,1 0 0,1 1 0,0 0 0,30-25 0,-43 43 0,0 0 0,1 0 0,-1 1 0,1-1 0,-1 1 0,1 0 0,0 1 0,0 0 0,0 0 0,11-2 0,-14 3 0,1 1 0,-1 0 0,0 0 0,1 0 0,-1 1 0,0-1 0,1 1 0,-1 0 0,0 0 0,0 0 0,0 0 0,1 0 0,-1 1 0,-1-1 0,1 1 0,0 0 0,0 0 0,-1 0 0,1 0 0,-1 0 0,5 6 0,0 2 31,0-1-1,-1 2 1,-1-1-1,1 1 1,-2 0-1,1 0 1,-2 0-1,1 0 1,-1 1-1,2 23 1,-1 10-601,-3 67 0,-1-88 9,-1 11-6265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38.922"/>
    </inkml:context>
    <inkml:brush xml:id="br0">
      <inkml:brushProperty name="width" value="0.05" units="cm"/>
      <inkml:brushProperty name="height" value="0.05" units="cm"/>
      <inkml:brushProperty name="color" value="#FFFFFF"/>
    </inkml:brush>
  </inkml:definitions>
  <inkml:trace contextRef="#ctx0" brushRef="#br0">0 222 24575,'0'0'0,"0"0"0,0-1 0,0 1 0,0-1 0,1 1 0,-1 0 0,0-1 0,0 1 0,0 0 0,0-1 0,1 1 0,-1 0 0,0-1 0,0 1 0,1 0 0,-1 0 0,0-1 0,0 1 0,1 0 0,-1 0 0,0-1 0,1 1 0,-1 0 0,0 0 0,1 0 0,-1-1 0,0 1 0,1 0 0,-1 0 0,0 0 0,1 0 0,-1 0 0,1 0 0,-1 0 0,0 0 0,1 0 0,-1 0 0,1 0 0,-1 0 0,0 0 0,1 0 0,-1 1 0,0-1 0,1 0 0,-1 0 0,1 0 0,20 8 0,-20-7 0,12 5 0,0 0 0,1-1 0,-1-1 0,1 0 0,0-1 0,0-1 0,0 0 0,17 0 0,-27-2 0,0 0 0,0 0 0,0 0 0,0-1 0,0 1 0,-1-1 0,1 0 0,0-1 0,0 1 0,-1-1 0,1 1 0,0-1 0,-1 0 0,0 0 0,1-1 0,-1 1 0,0-1 0,0 1 0,-1-1 0,1 0 0,0 0 0,-1 0 0,0-1 0,0 1 0,0 0 0,0-1 0,0 1 0,-1-1 0,1 0 0,-1 0 0,0 0 0,0 1 0,0-8 0,0 4 0,-1 0 0,0-1 0,0 1 0,-1 0 0,0 0 0,0 0 0,0 0 0,-1 0 0,0 0 0,-1 0 0,1 0 0,-1 1 0,-1-1 0,1 1 0,-9-11 0,10 14 0,0 1 0,0-1 0,-1 1 0,1 0 0,0 0 0,-1 0 0,0 0 0,1 0 0,-1 0 0,0 1 0,0 0 0,0-1 0,0 1 0,0 0 0,0 0 0,0 1 0,0-1 0,-1 1 0,1-1 0,0 1 0,0 0 0,-1 0 0,1 0 0,0 1 0,0-1 0,0 1 0,0 0 0,-1 0 0,1 0 0,0 0 0,0 0 0,1 1 0,-1-1 0,0 1 0,0 0 0,-4 4 0,0 0 0,0 0 0,1 1 0,0-1 0,0 1 0,1 1 0,0-1 0,0 1 0,0 0 0,1 0 0,1 1 0,-6 14 0,3-4 0,1 1 0,1 0 0,1 1 0,-1 23 0,3-34 0,1 0 0,1 0 0,0 0 0,0 0 0,1-1 0,0 1 0,0 0 0,1 0 0,1-1 0,-1 0 0,2 0 0,-1 0 0,1 0 0,1-1 0,-1 1 0,1-1 0,8 8 0,-4-7 0,-1-1 0,2 0 0,-1 0 0,1-1 0,0 0 0,0-1 0,0-1 0,1 1 0,0-2 0,0 0 0,1 0 0,24 3 0,-20-5 0,-1 0 0,1-2 0,0 0 0,-1-1 0,1 0 0,-1-1 0,1-1 0,-1-1 0,0-1 0,0 0 0,26-12 0,-32 12 0,0-1 0,0 1 0,-1-2 0,0 1 0,0-1 0,-1-1 0,1 1 0,-2-1 0,1-1 0,-1 1 0,0-2 0,-1 1 0,0 0 0,-1-1 0,0 0 0,0-1 0,-1 1 0,3-13 0,-4 8 0,0 0 0,-2-1 0,1 1 0,-2 0 0,0 0 0,-1-1 0,-1 1 0,0 0 0,-7-22 0,7 27 0,-1 1 0,0 0 0,-1 0 0,0 1 0,0-1 0,-1 1 0,0 0 0,0 0 0,-1 0 0,0 1 0,0 0 0,-1 0 0,0 0 0,0 1 0,-1 0 0,-10-6 0,15 10 0,0 1 0,-1-1 0,1 1 0,-1-1 0,1 1 0,-1 0 0,0 0 0,0 1 0,1-1 0,-1 1 0,0 0 0,0 0 0,1 0 0,-1 0 0,0 1 0,0-1 0,1 1 0,-1 0 0,0 0 0,-4 2 0,4 0 0,0-1 0,0 1 0,0 0 0,1 0 0,-1 0 0,1 1 0,0-1 0,0 1 0,0 0 0,0-1 0,1 1 0,-1 0 0,1 1 0,0-1 0,0 0 0,-1 5 0,0 4 0,0 0 0,1-1 0,0 1 0,1 0 0,0 0 0,1 0 0,1 0 0,0 0 0,0 0 0,1-1 0,1 1 0,9 24 0,-9-28 0,1 0 0,0-1 0,1 1 0,0-1 0,0 0 0,1 0 0,13 14 0,-14-17 0,0-1 0,0 0 0,0 0 0,1 0 0,0-1 0,0 0 0,0 0 0,0 0 0,0-1 0,0 1 0,1-2 0,8 3 0,-12-4 0,0 1 0,0-1 0,1 0 0,-1 0 0,0 0 0,1-1 0,-1 1 0,0-1 0,0 1 0,0-1 0,0 0 0,0 0 0,0-1 0,0 1 0,0-1 0,0 1 0,3-4 0,-1 2 0,-1-1 0,-1 0 0,1 0 0,-1 0 0,1-1 0,-1 1 0,-1-1 0,1 0 0,3-8 0,0-3 0,-1 0 0,-1-1 0,-1 1 0,0-1 0,1-26 0,-3 19 0,-1 17 0,-1 17 0,-3 221 0,34 330 0,-23-511-1365,1-12-5461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39.312"/>
    </inkml:context>
    <inkml:brush xml:id="br0">
      <inkml:brushProperty name="width" value="0.05" units="cm"/>
      <inkml:brushProperty name="height" value="0.05" units="cm"/>
      <inkml:brushProperty name="color" value="#FFFFFF"/>
    </inkml:brush>
  </inkml:definitions>
  <inkml:trace contextRef="#ctx0" brushRef="#br0">17 111 24575,'0'0'0,"0"-1"0,-1 0 0,1 1 0,-1-1 0,1 0 0,-1 1 0,1-1 0,-1 1 0,1-1 0,-1 1 0,1-1 0,-1 1 0,0-1 0,1 1 0,-1 0 0,0-1 0,1 1 0,-1 0 0,0 0 0,0-1 0,-1 1 0,-1 22 0,3-21 0,1 51 0,2 0 0,2-1 0,22 92 0,-24-127 0,1 1 0,1-2 0,0 1 0,1 0 0,15 27 0,-19-40 0,0 1 0,0-1 0,0 0 0,1-1 0,-1 1 0,1 0 0,-1-1 0,1 1 0,0-1 0,0 0 0,0 0 0,0 0 0,0 0 0,1-1 0,-1 1 0,0-1 0,1 0 0,-1 0 0,1 0 0,0 0 0,-1 0 0,1-1 0,-1 0 0,1 0 0,0 0 0,-1 0 0,1-1 0,0 1 0,-1-1 0,1 0 0,-1 0 0,1 0 0,3-2 0,1-1 0,0 0 0,0-1 0,0 0 0,-1 0 0,1-1 0,-1 0 0,-1 0 0,1-1 0,-1 0 0,8-11 0,1-4 0,-1 0 0,16-35 0,-12 19 0,-2-2 0,11-41 0,-21 60 0,-1-1 0,-1 1 0,-1-1 0,-1 0 0,-1-39 0,-2 56 0,1-1 0,-1 1 0,-1-1 0,1 1 0,-1-1 0,0 1 0,0 0 0,-1 0 0,1 0 0,-5-6 0,6 9 0,0 1 0,0 0 0,0 0 0,0 0 0,0 0 0,0 0 0,0 0 0,-1 0 0,1 0 0,0 0 0,0 1 0,-1-1 0,1 1 0,0-1 0,-1 1 0,1-1 0,-1 1 0,1 0 0,-1-1 0,1 1 0,-1 0 0,1 0 0,-1 0 0,1 0 0,-1 0 0,1 1 0,-1-1 0,1 0 0,0 1 0,-1-1 0,1 1 0,0-1 0,-1 1 0,1 0 0,0 0 0,-1-1 0,1 1 0,0 0 0,0 0 0,0 0 0,0 0 0,0 0 0,-1 2 0,-1 0-170,0 0-1,1 1 0,-1-1 1,1 1-1,0 0 0,0-1 1,-2 6-1,-2 8-6655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39.517"/>
    </inkml:context>
    <inkml:brush xml:id="br0">
      <inkml:brushProperty name="width" value="0.05" units="cm"/>
      <inkml:brushProperty name="height" value="0.05" units="cm"/>
      <inkml:brushProperty name="color" value="#FFFFFF"/>
    </inkml:brush>
  </inkml:definitions>
  <inkml:trace contextRef="#ctx0" brushRef="#br0">1 47 24575,'0'-3'0,"3"-4"0,1-5 0,-1-2 0,4 4 0,-1 9 0,-1 9 0,3 12 0,-2 9 0,0 5 0,1 7 0,-1 2 0,-1 3 0,-1-2 0,1-4 0,0-8-8191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39.670"/>
    </inkml:context>
    <inkml:brush xml:id="br0">
      <inkml:brushProperty name="width" value="0.05" units="cm"/>
      <inkml:brushProperty name="height" value="0.05" units="cm"/>
      <inkml:brushProperty name="color" value="#FFFFFF"/>
    </inkml:brush>
  </inkml:definitions>
  <inkml:trace contextRef="#ctx0" brushRef="#br0">35 141 24575,'-3'-10'0,"-1"-8"0,-3-8 0,0-3 0,1 1 0,1 8 0,2 10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40.027"/>
    </inkml:context>
    <inkml:brush xml:id="br0">
      <inkml:brushProperty name="width" value="0.05" units="cm"/>
      <inkml:brushProperty name="height" value="0.05" units="cm"/>
      <inkml:brushProperty name="color" value="#FFFFFF"/>
    </inkml:brush>
  </inkml:definitions>
  <inkml:trace contextRef="#ctx0" brushRef="#br0">1 129 24575,'0'-3'0,"0"-1"0,0 1 0,1-1 0,-1 1 0,1-1 0,0 1 0,0 0 0,0-1 0,0 1 0,0 0 0,1 0 0,0 0 0,0 0 0,-1 0 0,2 0 0,-1 0 0,0 1 0,0-1 0,1 1 0,0 0 0,-1 0 0,1-1 0,3 0 0,-3 1 0,-1 1 0,1 0 0,0 1 0,0-1 0,0 0 0,-1 1 0,1-1 0,0 1 0,0 0 0,0 0 0,0 0 0,0 0 0,0 1 0,0-1 0,0 1 0,-1 0 0,1 0 0,0 0 0,0 0 0,-1 0 0,1 0 0,-1 1 0,1-1 0,-1 1 0,0 0 0,1 0 0,3 4 0,3 4 0,0 1 0,0 1 0,-1-1 0,0 1 0,-1 1 0,0-1 0,6 19 0,28 97 0,-40-125 0,7 26 0,-2 0 0,-1 1 0,3 39 0,-7-91 0,1 1 0,1-1 0,1 1 0,0 0 0,2 0 0,12-31 0,-2 13 0,2 0 0,37-60 0,-45 84 86,1 0-1,0 0 0,15-13 1,-22 24-208,0 0 0,0 0 0,1 0 0,0 1 0,0-1 0,0 1 0,0 1 0,0-1 0,1 1 1,-1-1-1,1 2 0,0-1 0,8-1 0,7 3-6704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40.448"/>
    </inkml:context>
    <inkml:brush xml:id="br0">
      <inkml:brushProperty name="width" value="0.05" units="cm"/>
      <inkml:brushProperty name="height" value="0.05" units="cm"/>
      <inkml:brushProperty name="color" value="#FFFFFF"/>
    </inkml:brush>
  </inkml:definitions>
  <inkml:trace contextRef="#ctx0" brushRef="#br0">0 310 24575,'0'-1'0,"1"1"0,-1-1 0,0 0 0,0 0 0,1 1 0,-1-1 0,1 0 0,-1 0 0,1 1 0,-1-1 0,1 1 0,0-1 0,-1 0 0,1 1 0,-1-1 0,1 1 0,0 0 0,0-1 0,-1 1 0,1-1 0,1 1 0,22-9 0,-17 7 0,51-14 0,-35 10 0,-1-1 0,27-10 0,-44 14 0,1 1 0,-1-1 0,0 0 0,0 0 0,-1 0 0,1-1 0,-1 0 0,1 0 0,-1 0 0,0 0 0,-1-1 0,1 1 0,5-11 0,-7 12 0,-1-1 0,0 1 0,1-1 0,-1 1 0,-1-1 0,1 1 0,0-1 0,-1 0 0,0 1 0,0-1 0,0 0 0,0 1 0,-1-1 0,1 0 0,-2-5 0,0 4 0,0-1 0,-1 1 0,1 0 0,-1 0 0,0 0 0,-1 1 0,1-1 0,-1 1 0,-5-6 0,1 3 0,1 0 0,-1 1 0,0 1 0,-1-1 0,1 2 0,-1-1 0,0 1 0,0 0 0,0 1 0,-1 0 0,-14-3 0,20 5 0,0 1 0,1 0 0,-1 0 0,0 0 0,1 0 0,-1 1 0,0 0 0,1-1 0,-1 1 0,1 0 0,-1 1 0,1-1 0,0 1 0,-1-1 0,1 1 0,0 0 0,0 0 0,0 0 0,0 1 0,0-1 0,1 1 0,-1 0 0,1-1 0,0 1 0,0 0 0,0 0 0,0 1 0,0-1 0,0 0 0,-1 6 0,-1 3 0,0 1 0,0 1 0,1-1 0,1 0 0,0 1 0,1-1 0,0 15 0,2-4 0,1-1 0,1 1 0,0-1 0,2 0 0,1 0 0,9 25 0,-9-33 0,1 1 0,0-2 0,1 1 0,1-1 0,0 0 0,0-1 0,2 0 0,0 0 0,19 17 0,-25-26-50,1 1-1,0-1 1,1 0-1,-1 0 0,1-1 1,0 0-1,0 0 1,0 0-1,0-1 1,0 0-1,1-1 0,-1 1 1,0-1-1,1-1 1,-1 1-1,1-2 1,-1 1-1,1-1 0,-1 0 1,1 0-1,-1-1 1,0 0-1,0 0 1,0-1-1,0 1 1,10-7-1,18-12-6775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40.825"/>
    </inkml:context>
    <inkml:brush xml:id="br0">
      <inkml:brushProperty name="width" value="0.05" units="cm"/>
      <inkml:brushProperty name="height" value="0.05" units="cm"/>
      <inkml:brushProperty name="color" value="#FFFFFF"/>
    </inkml:brush>
  </inkml:definitions>
  <inkml:trace contextRef="#ctx0" brushRef="#br0">254 41 24575,'-5'-5'0,"0"0"0,-1 0 0,0 1 0,0 0 0,0 0 0,-11-5 0,15 8 0,0 0 0,-1 1 0,1-1 0,0 0 0,-1 1 0,1 0 0,-1-1 0,1 1 0,-1 0 0,1 0 0,-1 1 0,1-1 0,-1 0 0,1 1 0,0 0 0,-1-1 0,1 1 0,0 0 0,-1 0 0,1 0 0,0 1 0,-4 2 0,-2 3 0,0 0 0,1 1 0,0 0 0,0 0 0,1 0 0,0 1 0,0 0 0,-8 19 0,1 3 0,-14 48 0,17-44 0,2 0 0,1 1 0,2-1 0,2 1 0,1 0 0,4 66 0,1-80 0,0-1 0,2 1 0,0-1 0,2 0 0,10 25 0,-10-32 0,-1-1 0,2 0 0,0 0 0,1-1 0,0 0 0,0-1 0,1 0 0,17 14 0,-16-17-124,-1 0 0,2-2 0,-1 1 0,1-1 0,0-1 0,0 0-1,0-1 1,1 0 0,-1-1 0,21 3 0,15-1-6702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42.413"/>
    </inkml:context>
    <inkml:brush xml:id="br0">
      <inkml:brushProperty name="width" value="0.05" units="cm"/>
      <inkml:brushProperty name="height" value="0.05" units="cm"/>
      <inkml:brushProperty name="color" value="#FFFFFF"/>
    </inkml:brush>
  </inkml:definitions>
  <inkml:trace contextRef="#ctx0" brushRef="#br0">21 6 24575,'-10'-3'0,"1"0"0,9 4 0,0-1 0,0 1 0,-1-1 0,1 0 0,0 1 0,0-1 0,0 1 0,0-1 0,0 1 0,0-1 0,0 0 0,0 1 0,0-1 0,0 1 0,0-1 0,0 0 0,0 1 0,0-1 0,0 1 0,1-1 0,-1 1 0,0-1 0,0 0 0,0 1 0,1-1 0,-1 0 0,0 1 0,29 61 0,-16-35 0,11 31 0,-11-9-227,-2 0-1,-2 1 1,-2 0-1,-3 0 1,-2 69-1,-2-84-6598</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42.661"/>
    </inkml:context>
    <inkml:brush xml:id="br0">
      <inkml:brushProperty name="width" value="0.05" units="cm"/>
      <inkml:brushProperty name="height" value="0.05" units="cm"/>
      <inkml:brushProperty name="color" value="#FFFFFF"/>
    </inkml:brush>
  </inkml:definitions>
  <inkml:trace contextRef="#ctx0" brushRef="#br0">51 43 24575,'0'-3'0,"0"0"0,0 1 0,0-1 0,1 1 0,-1-1 0,1 0 0,-1 1 0,1-1 0,0 1 0,0-1 0,2-3 0,-2 6 0,0-1 0,-1 0 0,1 1 0,0-1 0,-1 0 0,1 1 0,0-1 0,0 1 0,0-1 0,-1 1 0,1 0 0,0-1 0,0 1 0,0 0 0,0 0 0,0-1 0,0 1 0,0 0 0,0 0 0,0 0 0,0 0 0,0 0 0,0 0 0,-1 0 0,1 1 0,0-1 0,0 0 0,0 0 0,0 1 0,0-1 0,0 1 0,0-1 0,-1 1 0,3 0 0,3 3 0,0 0 0,-1 1 0,1-1 0,-1 1 0,0 0 0,0 1 0,0-1 0,4 7 0,31 53 0,-32-50 0,9 15 0,-1 1 0,-2 1 0,-1 1 0,-1 0 0,-2 0 0,9 54 0,-16-68 0,-1 1 0,-1-1 0,-1 0 0,-1 1 0,-1-1 0,0 0 0,-2 0 0,0 0 0,-1 0 0,0-1 0,-2 1 0,0-1 0,-14 24 0,-4-5-273,-1-1 0,-1-1 0,-3-1 0,-39 37 0,6-13-6553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43.406"/>
    </inkml:context>
    <inkml:brush xml:id="br0">
      <inkml:brushProperty name="width" value="0.05" units="cm"/>
      <inkml:brushProperty name="height" value="0.05" units="cm"/>
      <inkml:brushProperty name="color" value="#FFFFFF"/>
    </inkml:brush>
  </inkml:definitions>
  <inkml:trace contextRef="#ctx0" brushRef="#br0">41 195 24575,'-1'-1'0,"0"-1"0,-1 0 0,1 0 0,1 0 0,-1 0 0,0 1 0,0-1 0,1 0 0,-1 0 0,1 0 0,0-1 0,-1 1 0,1 0 0,0 0 0,0 0 0,0 0 0,1 0 0,-1 0 0,0 0 0,1 0 0,-1 0 0,1 0 0,0 0 0,0 0 0,0 0 0,0 1 0,0-1 0,2-2 0,2-4 0,0 0 0,1 1 0,-1 0 0,2 0 0,7-6 0,-1 3 0,0 0 0,0 1 0,1 0 0,1 1 0,-1 1 0,1 1 0,1 0 0,-1 0 0,1 2 0,0 0 0,18-2 0,-25 5 0,0 0 0,0 1 0,-1 0 0,1 1 0,0 0 0,0 0 0,0 1 0,-1 0 0,15 6 0,-17-5 0,0 0 0,0 0 0,0 1 0,-1-1 0,1 2 0,-1-1 0,0 0 0,-1 1 0,1 0 0,-1 0 0,0 0 0,0 1 0,0 0 0,3 6 0,-4-5 0,1 1 0,-2-1 0,1 1 0,-1 0 0,0-1 0,0 1 0,-1 0 0,0 0 0,-1 0 0,1 0 0,-2 11 0,-1-7 0,0-1 0,-1 1 0,0-1 0,0 0 0,-1 1 0,-1-2 0,-6 13 0,-1-4 0,0 0 0,-1-1 0,-1 0 0,-1-1 0,-1-1 0,0 0 0,-30 23 0,30-28 0,0 0 0,-1-1 0,0 0 0,0-1 0,-1-1 0,0-1 0,0-1 0,-1 0 0,0-1 0,0-2 0,-24 3 0,40-6 0,0 1 0,-1-1 0,1-1 0,0 1 0,0 0 0,0-1 0,0 0 0,0 1 0,0-1 0,0 0 0,0-1 0,0 1 0,1 0 0,-1-1 0,-3-2 0,5 3 0,0-1 0,0 1 0,0-1 0,0 1 0,0-1 0,0 1 0,0-1 0,1 1 0,-1-1 0,1 1 0,-1-1 0,1 0 0,-1 0 0,1 1 0,0-1 0,0 0 0,0 1 0,0-1 0,0 0 0,0 0 0,1 1 0,-1-1 0,1 0 0,-1 1 0,1-1 0,-1 1 0,1-1 0,2-2 0,0-3 0,2 0 0,-1 1 0,1 0 0,0 0 0,0 0 0,0 0 0,1 1 0,0 0 0,0 0 0,0 1 0,1-1 0,0 1 0,0 1 0,7-4 0,-3 3 0,0 0 0,0 0 0,0 1 0,0 0 0,1 1 0,0 0 0,-1 1 0,21 0 0,-25 2 19,0 0 0,0 0 0,0 0-1,0 1 1,0 0 0,-1 1 0,1-1-1,0 1 1,-1 1 0,0-1 0,0 1-1,0 0 1,0 0 0,8 9 0,0 3-78,0 0 1,0 2 0,15 25 0,19 26-1356,-33-52-5412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14.519"/>
    </inkml:context>
    <inkml:brush xml:id="br0">
      <inkml:brushProperty name="width" value="0.05" units="cm"/>
      <inkml:brushProperty name="height" value="0.05" units="cm"/>
      <inkml:brushProperty name="color" value="#FFFFFF"/>
    </inkml:brush>
  </inkml:definitions>
  <inkml:trace contextRef="#ctx0" brushRef="#br0">14 36 24575,'0'-2'0,"0"0"0,0 0 0,1 0 0,-1 0 0,1 0 0,-1 0 0,1 0 0,0 0 0,0 0 0,0 0 0,0 1 0,0-1 0,0 0 0,1 1 0,2-4 0,-4 5 0,1 0 0,-1-1 0,0 1 0,1 0 0,-1 0 0,0-1 0,1 1 0,-1 0 0,1 0 0,-1 0 0,0 0 0,1 0 0,-1-1 0,1 1 0,-1 0 0,0 0 0,1 0 0,-1 0 0,1 0 0,-1 0 0,1 0 0,-1 0 0,0 0 0,1 1 0,-1-1 0,1 0 0,-1 0 0,1 0 0,0 1 0,-1 0 0,1 0 0,0 0 0,-1 0 0,1 0 0,0 0 0,-1 0 0,0 0 0,1 0 0,-1 0 0,1 0 0,-1 0 0,0 0 0,0 0 0,0 0 0,0 2 0,5 61 0,-8 105 0,3-151 0,-1-7-136,0 1-1,0-1 1,-1 1-1,0-1 1,-1 0-1,0 0 1,-1 0-1,-1 0 0,-9 17 1,1-8-6690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43.639"/>
    </inkml:context>
    <inkml:brush xml:id="br0">
      <inkml:brushProperty name="width" value="0.05" units="cm"/>
      <inkml:brushProperty name="height" value="0.05" units="cm"/>
      <inkml:brushProperty name="color" value="#FFFFFF"/>
    </inkml:brush>
  </inkml:definitions>
  <inkml:trace contextRef="#ctx0" brushRef="#br0">1 104 24575,'0'-5'0,"0"-5"0,0-1 0,1 1 0,0 0 0,4-18 0,-5 27 0,0-1 0,1 1 0,-1-1 0,1 1 0,-1-1 0,1 1 0,0 0 0,-1-1 0,1 1 0,0 0 0,0 0 0,0 0 0,0-1 0,0 1 0,0 0 0,0 0 0,1 0 0,-1 0 0,0 1 0,0-1 0,1 0 0,-1 1 0,0-1 0,1 0 0,-1 1 0,1 0 0,-1-1 0,1 1 0,-1 0 0,1 0 0,-1 0 0,1 0 0,-1 0 0,1 0 0,-1 0 0,1 0 0,-1 1 0,1-1 0,-1 0 0,3 2 0,2 0 0,-1 1 0,0 0 0,0 0 0,0 0 0,0 1 0,-1-1 0,1 1 0,-1 0 0,0 1 0,7 8 0,3 7 0,14 27 0,-26-45 0,10 22 0,0 0 0,-2 1 0,0 0 0,-2 0 0,0 1 0,-2 0 0,-1 1 0,-2-1 0,2 45 0,-5-52 0,-1 0 0,0 1 0,-2-1 0,0 0 0,-1 0 0,-1 0 0,-1-1 0,0 0 0,-2 0 0,0 0 0,-1-1 0,0 0 0,-2-1 0,-12 16 0,-11 6-1365,4-9-5461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44.528"/>
    </inkml:context>
    <inkml:brush xml:id="br0">
      <inkml:brushProperty name="width" value="0.05" units="cm"/>
      <inkml:brushProperty name="height" value="0.05" units="cm"/>
      <inkml:brushProperty name="color" value="#FFFFFF"/>
    </inkml:brush>
  </inkml:definitions>
  <inkml:trace contextRef="#ctx0" brushRef="#br0">37 101 24575,'-2'-3'0,"0"0"0,0 0 0,0 0 0,0 0 0,0 0 0,1-1 0,0 1 0,-1 0 0,0-5 0,-9-18 0,11 26 0,0-1 0,0 1 0,0 0 0,0 0 0,0 0 0,0 0 0,0 0 0,0 0 0,0 0 0,0 0 0,0 0 0,0 0 0,0 0 0,0 0 0,0 0 0,-1 0 0,1 0 0,0 0 0,0 0 0,0 0 0,0 0 0,0 0 0,0 0 0,0 0 0,0 0 0,0 0 0,0 0 0,0 0 0,-1 0 0,1 0 0,0 0 0,0 0 0,0 0 0,0 0 0,0 0 0,0 0 0,0 0 0,0 0 0,0 0 0,0 0 0,0 0 0,0 0 0,0 0 0,0 0 0,0 0 0,-1 0 0,1 0 0,0 0 0,0 1 0,0-1 0,0 0 0,0 0 0,0 0 0,0 0 0,0 0 0,0 0 0,0 0 0,0 0 0,0 0 0,0 0 0,0 1 0,-2 8 0,0 11 0,4 214 0,1-201 0,1-1 0,2 1 0,1-1 0,2 0 0,13 33 0,-18-55 0,1 0 0,0 0 0,0 0 0,1-1 0,0 0 0,1-1 0,-1 1 0,2-1 0,-1 0 0,12 8 0,-15-13 0,0 0 0,1-1 0,-1 1 0,1-1 0,-1 0 0,1 0 0,0 0 0,0-1 0,0 0 0,0 0 0,0 0 0,0-1 0,0 1 0,0-1 0,0 0 0,0-1 0,0 1 0,1-1 0,-1 0 0,-1 0 0,1-1 0,0 1 0,8-5 0,-3 0 0,1 0 0,-1 0 0,0-1 0,-1-1 0,0 0 0,0 0 0,-1-1 0,0 0 0,0 0 0,-1 0 0,11-20 0,-3 1 0,-1-1 0,-1 0 0,11-39 0,-13 29 0,-1-1 0,-2 0 0,-2-1 0,-2 0 0,-1 1 0,-4-56 0,1 91-195,-1 0 0,1 0 0,-1 0 0,0 1 0,0-1 0,-4-9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44.865"/>
    </inkml:context>
    <inkml:brush xml:id="br0">
      <inkml:brushProperty name="width" value="0.05" units="cm"/>
      <inkml:brushProperty name="height" value="0.05" units="cm"/>
      <inkml:brushProperty name="color" value="#FFFFFF"/>
    </inkml:brush>
  </inkml:definitions>
  <inkml:trace contextRef="#ctx0" brushRef="#br0">103 183 24575,'7'-5'0,"0"1"0,0-1 0,-1-1 0,0 1 0,0-1 0,0 0 0,-1 0 0,0-1 0,0 0 0,0 0 0,-1 0 0,0 0 0,-1-1 0,0 1 0,0-1 0,0 0 0,-1 0 0,0 0 0,1-13 0,-3 19 0,0 1 0,0 0 0,0-1 0,0 1 0,0 0 0,0-1 0,0 1 0,0 0 0,0-1 0,-1 1 0,1 0 0,-1 0 0,1-1 0,-1 1 0,1 0 0,-1 0 0,0 0 0,1 0 0,-1 0 0,0 0 0,0 0 0,0 0 0,0 0 0,0 0 0,0 0 0,0 0 0,0 1 0,0-1 0,0 0 0,-1 1 0,1-1 0,0 1 0,0-1 0,-1 1 0,1 0 0,0-1 0,-1 1 0,1 0 0,0 0 0,-1 0 0,1 0 0,0 0 0,-1 0 0,1 1 0,0-1 0,0 0 0,-1 1 0,-1 0 0,-3 1 0,0 0 0,0 0 0,0 0 0,0 1 0,0 0 0,1 0 0,-1 1 0,1 0 0,-5 4 0,7-5 0,-1 1 0,1 0 0,0 0 0,0 0 0,0 0 0,0 0 0,1 0 0,0 1 0,0 0 0,0-1 0,1 1 0,-1 0 0,1 0 0,0-1 0,0 7 0,1-4 0,0 1 0,0-1 0,1 0 0,0 0 0,1 0 0,0 1 0,0-1 0,0-1 0,5 10 0,6 9 0,2-2 0,1 1 0,0-2 0,25 26 0,-35-41 0,3 3 0,-1-1 0,0 0 0,-1 0 0,0 1 0,0 0 0,6 14 0,-12-22 0,0 1 0,0-1 0,0 0 0,-1 0 0,1 1 0,-1-1 0,1 0 0,-1 1 0,0-1 0,0 0 0,0 1 0,0-1 0,-1 0 0,1 1 0,0-1 0,-1 0 0,0 1 0,1-1 0,-1 0 0,0 0 0,0 0 0,-1 0 0,1 0 0,0 0 0,-1 0 0,1 0 0,-1 0 0,1-1 0,-1 1 0,0 0 0,0-1 0,0 0 0,-2 2 0,-5 2 38,1 0 0,0-1 0,-1 0 0,0-1 0,0 0 0,0 0 0,0-1 0,-13 2 0,6-3-380,1 0 1,-1 0 0,0-2-1,-18-2 1,9-1-6485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45.065"/>
    </inkml:context>
    <inkml:brush xml:id="br0">
      <inkml:brushProperty name="width" value="0.05" units="cm"/>
      <inkml:brushProperty name="height" value="0.05" units="cm"/>
      <inkml:brushProperty name="color" value="#FFFFFF"/>
    </inkml:brush>
  </inkml:definitions>
  <inkml:trace contextRef="#ctx0" brushRef="#br0">0 61 24575,'103'-58'0,"-102"58"0,0 0 0,-1-1 0,1 1 0,0 0 0,-1-1 0,1 1 0,0 0 0,-1 0 0,1 0 0,0 0 0,-1-1 0,1 1 0,0 0 0,0 0 0,-1 1 0,1-1 0,0 0 0,-1 0 0,1 0 0,0 0 0,-1 0 0,1 1 0,0-1 0,-1 0 0,1 1 0,1 0 0,-1 0 0,0 1 0,0-1 0,0 0 0,0 1 0,0-1 0,0 1 0,0 0 0,0-1 0,-1 1 0,2 3 0,1 6 0,-1 0 0,1 22 0,-3-26 0,7 91 229,15 122-1823,-16-189-5232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45.222"/>
    </inkml:context>
    <inkml:brush xml:id="br0">
      <inkml:brushProperty name="width" value="0.05" units="cm"/>
      <inkml:brushProperty name="height" value="0.05" units="cm"/>
      <inkml:brushProperty name="color" value="#FFFFFF"/>
    </inkml:brush>
  </inkml:definitions>
  <inkml:trace contextRef="#ctx0" brushRef="#br0">1 168 24575,'0'-10'0,"0"-8"0,0-8 0,0-6 0,2 0 0,6 5 0,0 10 0,-1 11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46.097"/>
    </inkml:context>
    <inkml:brush xml:id="br0">
      <inkml:brushProperty name="width" value="0.05" units="cm"/>
      <inkml:brushProperty name="height" value="0.05" units="cm"/>
      <inkml:brushProperty name="color" value="#FFFFFF"/>
    </inkml:brush>
  </inkml:definitions>
  <inkml:trace contextRef="#ctx0" brushRef="#br0">33 199 24575,'-4'-4'0,"1"-1"0,0 1 0,0 0 0,0-1 0,1 0 0,-1 0 0,1 0 0,0 0 0,0 0 0,1 0 0,0 0 0,0 0 0,-1-8 0,2 9 0,-1 0 0,1 0 0,0 0 0,0 0 0,1 0 0,-1 0 0,1 0 0,0 0 0,0 0 0,0 0 0,1 0 0,-1 1 0,1-1 0,0 1 0,0-1 0,0 1 0,5-7 0,-6 10 0,-1-1 0,1 1 0,0-1 0,-1 1 0,1-1 0,-1 1 0,1-1 0,0 1 0,-1 0 0,1-1 0,0 1 0,-1 0 0,1 0 0,0 0 0,0-1 0,-1 1 0,1 0 0,0 0 0,-1 0 0,1 0 0,0 0 0,0 0 0,-1 0 0,1 0 0,0 1 0,0-1 0,-1 0 0,1 0 0,0 1 0,-1-1 0,1 0 0,0 1 0,-1-1 0,1 0 0,-1 1 0,1-1 0,0 1 0,-1-1 0,1 1 0,-1 0 0,0-1 0,1 1 0,-1-1 0,1 1 0,-1 0 0,0-1 0,1 1 0,-1 1 0,4 5 0,-1 0 0,-1 0 0,4 13 0,-5-15 0,6 22 0,-2 0 0,-1 1 0,-1 0 0,-2 30 0,-1-57 0,0 0 0,0 0 0,0 0 0,0 0 0,0 0 0,0 0 0,1 0 0,-1-1 0,0 1 0,0 0 0,1 0 0,-1 0 0,0 0 0,1 0 0,-1-1 0,1 1 0,0 1 0,0-2 0,-1 0 0,0 1 0,1-1 0,-1 0 0,1 0 0,-1 0 0,1 0 0,-1 0 0,1 0 0,-1 0 0,1 0 0,-1 0 0,1 0 0,-1 0 0,1 0 0,-1 0 0,0 0 0,1 0 0,-1 0 0,1 0 0,-1-1 0,1 1 0,0 0 0,4-3 0,0-1 0,-1 1 0,1-1 0,5-6 0,-3 4 0,16-15 0,82-65 0,-94 77 0,1 2 0,1-1 0,0 2 0,0-1 0,0 2 0,0 0 0,19-4 0,-29 8 0,-1 0 0,1 1 0,0-1 0,0 1 0,0 0 0,0 0 0,0 0 0,0 0 0,0 1 0,0-1 0,0 1 0,-1 0 0,1-1 0,0 1 0,0 1 0,-1-1 0,1 0 0,0 1 0,-1-1 0,1 1 0,-1 0 0,0-1 0,0 1 0,0 1 0,0-1 0,0 0 0,2 3 0,2 5 0,-1 0 0,0 1 0,0 0 0,-1 0 0,4 18 0,9 22 0,-15-47 0,0 1 0,0-1 0,0 1 0,1-1 0,-1 0 0,1 0 0,0 0 0,0 0 0,1-1 0,-1 1 0,1-1 0,0 0 0,0 0 0,0 0 0,0-1 0,0 1 0,1-1 0,-1 0 0,1 0 0,-1 0 0,1-1 0,0 0 0,0 0 0,0 0 0,0 0 0,-1-1 0,1 0 0,0 0 0,0 0 0,0-1 0,0 1 0,0-1 0,0 0 0,-1-1 0,1 1 0,8-5 0,8-4 0,0 0 0,-1-2 0,0 0 0,-1-1 0,0-1 0,-1-1 0,-1-1 0,0 0 0,-2-1 0,1-1 0,-2 0 0,18-31 0,-28 42 0,0-1 0,-1 1 0,0-1 0,0 1 0,-1-1 0,2-12 0,-4 19 0,0-1 0,1 1 0,-1 0 0,0-1 0,0 1 0,-1 0 0,1-1 0,0 1 0,0 0 0,-1-1 0,1 1 0,0 0 0,-1 0 0,1-1 0,-1 1 0,0 0 0,1 0 0,-3-2 0,2 2 0,0 0 0,-1 1 0,1-1 0,0 1 0,-1-1 0,1 1 0,-1-1 0,1 1 0,-1 0 0,1 0 0,-1 0 0,1 0 0,-1 0 0,1 0 0,-1 0 0,1 0 0,0 0 0,-1 1 0,1-1 0,-1 1 0,-1 0 0,-6 3 0,0 0 0,1 0 0,0 1 0,0 0 0,1 0 0,-1 1 0,1 0 0,0 1 0,1-1 0,-1 1 0,1 0 0,1 1 0,-1-1 0,-5 12 0,11-18 0,-1 0 0,1 1 0,-1-1 0,1 0 0,-1 0 0,1 1 0,0-1 0,-1 0 0,1 0 0,0 1 0,0-1 0,0 0 0,0 1 0,0-1 0,0 0 0,0 1 0,1-1 0,0 2 0,-1-2 0,1 0 0,0 0 0,-1-1 0,1 1 0,0 0 0,-1-1 0,1 1 0,0-1 0,0 1 0,0-1 0,-1 1 0,1-1 0,0 1 0,0-1 0,0 0 0,0 1 0,0-1 0,0 0 0,1 0 0,3 0 0,0 0 0,0 0 0,0 0 0,0-1 0,0 0 0,0 0 0,0 0 0,5-2 0,38-22 0,-41 20 0,1 0 0,0 1 0,0 0 0,0 1 0,1-1 0,-1 1 0,15-2 0,-21 5 0,-1 0 0,1 0 0,-1 0 0,0 0 0,1 1 0,-1-1 0,0 1 0,1-1 0,-1 1 0,0-1 0,1 1 0,-1 0 0,0-1 0,0 1 0,0 0 0,0 0 0,0 0 0,0 0 0,0 0 0,0 0 0,0 0 0,0 0 0,-1 1 0,1-1 0,0 0 0,-1 0 0,1 1 0,0 2 0,2 5 0,0 0 0,-1 0 0,2 13 0,-3-14 0,20 155 0,0 240 0,-21-374 0,-2 204 0,-1-195 0,-1 0 0,-2 1 0,-21 71 0,24-101 0,0 0 0,-1 0 0,0-1 0,-1 0 0,0 0 0,0 0 0,-1 0 0,-11 12 0,15-19 0,0 1 0,1 0 0,-1-1 0,0 0 0,0 1 0,0-1 0,0 0 0,0 0 0,-1 0 0,1 0 0,0 0 0,0 0 0,-1-1 0,1 1 0,0-1 0,-1 0 0,1 1 0,0-1 0,-1 0 0,1 0 0,-1-1 0,1 1 0,0 0 0,-1-1 0,1 0 0,0 1 0,0-1 0,-1 0 0,1 0 0,0 0 0,0 0 0,0-1 0,0 1 0,0-1 0,0 1 0,1-1 0,-1 0 0,0 1 0,-1-3 0,-2-3 0,1 1 0,0-1 0,0 1 0,0-1 0,1 0 0,0-1 0,0 1 0,1 0 0,0-1 0,0 1 0,1-1 0,0 0 0,0 0 0,1-13 0,1-7 0,1 0 0,10-51 0,2 24-50,1 2 0,3-1 1,2 2-1,2 1 0,53-89 0,-33 75-25,2 3 0,3 1 1,94-94-1,-112 127 75,66-49 0,-81 67 0,1 1 0,-1 1 0,2 0 0,-1 1 0,1 1 0,0 0 0,23-5 0,-36 11 2,0-1 1,1 0-1,-1 1 0,1 0 1,-1-1-1,0 1 1,1 1-1,-1-1 1,1 0-1,-1 1 0,1 0 1,-1 0-1,0 0 1,0 0-1,1 0 1,-1 1-1,0 0 1,0-1-1,0 1 0,-1 0 1,1 0-1,0 1 1,-1-1-1,1 0 1,-1 1-1,0 0 0,0-1 1,0 1-1,0 0 1,0 0-1,-1 0 1,1 0-1,-1 0 0,0 1 1,0-1-1,0 0 1,0 1-1,-1-1 1,1 1-1,-1 4 0,0 38-968,-6-1-5760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57.210"/>
    </inkml:context>
    <inkml:brush xml:id="br0">
      <inkml:brushProperty name="width" value="0.05" units="cm"/>
      <inkml:brushProperty name="height" value="0.05" units="cm"/>
      <inkml:brushProperty name="color" value="#FFFFFF"/>
    </inkml:brush>
  </inkml:definitions>
  <inkml:trace contextRef="#ctx0" brushRef="#br0">46 5207 24575,'-5'0'0,"1"0"0,0-1 0,-1 0 0,1 1 0,-1-2 0,1 1 0,0 0 0,-6-3 0,10 2 0,8 2 0,13 5 0,-15-2 0,3 0 0,0 1 0,-1-1 0,1 0 0,0-1 0,1 0 0,-1 0 0,0-1 0,0 0 0,1-1 0,12 0 0,255-50 0,-241 43 0,652-163-360,-9-42-1,133-46-1161,423-148-419,-272 25-223,-23-63 1823,-49-85 677,-626 344-403,287-264-1,-392 301 129,-8-7 0,162-213 0,-212 231-16,-7-5 1,-6-4-1,97-214 1,-7-76 5426,-161 381-5049,-12 36-347,0 1 0,10-20 0,-11 33-76,-2 13 0,-5 14 0,2-16 0,-2-1 0,1 0 0,0 0 0,-1 0 0,0 0 0,0-1 0,-1 1 0,1 0 0,-1-1 0,-6 8 0,7-10 0,0 0 0,0-1 0,0 0 0,0 1 0,0-1 0,0 0 0,0 0 0,0 0 0,0 0 0,0 0 0,-1-1 0,1 1 0,0-1 0,-1 1 0,1-1 0,0 0 0,-1 0 0,1 0 0,-1 0 0,1-1 0,0 1 0,0 0 0,-1-1 0,1 0 0,0 1 0,-3-2 0,-10-5 0,0-1 0,0 0 0,1-1 0,1-1 0,-14-11 0,-21-15 0,17 15 0,8 4 0,-27-13 0,43 26 0,0 1 0,0 0 0,-1 0 0,1 0 0,-1 1 0,1 1 0,-1-1 0,-13 0 0,16 2 0,1 1 0,-1 0 0,0 0 0,0 0 0,0 1 0,1 0 0,-1-1 0,1 2 0,-1-1 0,1 0 0,0 1 0,0 0 0,0 0 0,0 0 0,1 1 0,-1-1 0,-4 7 0,-6 8 0,0 1 0,-15 28 0,23-37 0,-2 2 0,1 0 0,0 1 0,1 0 0,0 0 0,1 1 0,0 0 0,2-1 0,-1 1 0,-1 22 0,5-35 0,0 0 0,0 0 0,0-1 0,0 1 0,0 0 0,0 0 0,0 0 0,0 0 0,0 0 0,0 0 0,1 0 0,-1 0 0,1 0 0,-1 0 0,0-1 0,1 1 0,-1 0 0,1 0 0,0 0 0,-1-1 0,1 1 0,0 0 0,-1-1 0,1 1 0,1 0 0,-1 0 0,1-1 0,-1 0 0,1 1 0,-1-1 0,1 0 0,0 0 0,-1 0 0,1 0 0,-1 0 0,1-1 0,-1 1 0,1 0 0,-1-1 0,3 0 0,7-4 0,0 0 0,-1-1 0,14-9 0,-15 9 0,48-29 0,317-191 0,-370 224 0,6-4 0,0 1 0,0 0 0,0 1 0,14-5 0,-21 8 0,0 1 0,0-1 0,0 1 0,0 0 0,0 0 0,0 0 0,0 0 0,0 0 0,0 1 0,0-1 0,0 1 0,0 0 0,0 0 0,0 0 0,0 0 0,0 0 0,-1 1 0,1-1 0,-1 1 0,5 3 0,7 9 0,-1 1 0,0 0 0,-1 1 0,-1 1 0,15 28 0,-2-4 0,22 28-1365,-24-41-5461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58.966"/>
    </inkml:context>
    <inkml:brush xml:id="br0">
      <inkml:brushProperty name="width" value="0.05" units="cm"/>
      <inkml:brushProperty name="height" value="0.05" units="cm"/>
      <inkml:brushProperty name="color" value="#FFFFFF"/>
    </inkml:brush>
  </inkml:definitions>
  <inkml:trace contextRef="#ctx0" brushRef="#br0">849 1534 24575,'-9'9'0,"0"1"0,1 0 0,1 1 0,-1 0 0,2 0 0,-1 1 0,2 0 0,-1 0 0,-6 23 0,8-17 0,0 0 0,2 1 0,-1-1 0,2 1 0,1 0 0,2 26 0,2-18 0,0 1 0,2-1 0,1 0 0,1 0 0,2-1 0,0 0 0,2-1 0,1 0 0,20 30 0,-11-25 0,2-2 0,0-1 0,2-1 0,1-1 0,0-1 0,2-2 0,1 0 0,1-2 0,0-2 0,55 24 0,-45-25 0,1-2 0,1-2 0,0-1 0,0-2 0,1-3 0,0-1 0,1-2 0,60-3 0,-73-3 0,0-1 0,0-2 0,-1-2 0,1 0 0,-2-2 0,1-2 0,-1 0 0,-1-2 0,34-20 0,-31 12 0,-1 0 0,-1-2 0,-1-1 0,-1-2 0,-1 0 0,-1-2 0,33-46 0,84-161 0,-68 103 0,-71 125 0,0 1 0,0 0 0,1-1 0,0 1 0,8-7 0,-11 11 0,-1 1 0,1 0 0,-1 0 0,1 0 0,-1 0 0,1 0 0,0 0 0,-1 1 0,1-1 0,0 0 0,0 1 0,0-1 0,0 1 0,-1 0 0,1 0 0,0 0 0,0 0 0,0 0 0,0 0 0,0 0 0,-1 0 0,1 1 0,0-1 0,0 1 0,0-1 0,-1 1 0,3 1 0,9 6 0,-1 1 0,0 0 0,-1 1 0,20 22 0,15 14 0,-17-23 0,1-1 0,1-1 0,1-2 0,1-1 0,0-1 0,1-2 0,61 18 0,-53-22 0,0-2 0,0-2 0,1-2 0,0-1 0,0-3 0,56-5 0,-51-1 0,-1-2 0,0-2 0,-1-2 0,0-2 0,-1-2 0,0-3 0,-1-1 0,-2-2 0,0-1 0,-1-3 0,-1-1 0,-1-3 0,38-36 0,-55 44 0,-1 0 0,-2-2 0,0-1 0,-1 0 0,-1-1 0,-2-1 0,-1 0 0,0-1 0,-2-1 0,-2 0 0,0-1 0,-2 0 0,-1 0 0,-1 0 0,-2-1 0,0 0 0,-3 0 0,0 0 0,-2 0 0,-1 0 0,-7-37 0,2 33 0,-2 1 0,0 0 0,-3 0 0,0 1 0,-3 0 0,0 1 0,-2 0 0,-1 2 0,-1 0 0,-2 1 0,-32-34 0,31 40 0,-2 1 0,0 0 0,-1 2 0,-1 1 0,0 1 0,-2 1 0,0 1 0,0 1 0,-1 2 0,-1 1 0,0 2 0,-50-10 0,62 15 0,1 1 0,0 1 0,-1 1 0,0 0 0,1 2 0,-1 0 0,-26 4 0,50-17 0,0 0 0,6-18 0,-11 25 0,-1-1 0,0 1 0,0 0 0,-1-1 0,1 1 0,-1 0 0,0-1 0,-1 1 0,1 0 0,-1 0 0,0 0 0,0 0 0,-1 0 0,0 1 0,1-1 0,-2 1 0,1-1 0,0 1 0,-8-7 0,-3-3 0,0 1 0,-2 0 0,1 1 0,-19-11 0,-3 2 0,-2 1 0,0 3 0,-1 0 0,-82-21 0,-175-17 0,149 36 0,-1 6 0,-1 7 0,-249 21 0,159 29 0,237-43 0,0 0 0,-1 0 0,1-1 0,0 1 0,-1-1 0,1 0 0,0 0 0,-1 0 0,1-1 0,0 1 0,-1-1 0,1 1 0,-4-3 0,2 1 0,1-1 0,0 1 0,0-1 0,0-1 0,0 1 0,0 0 0,-5-8 0,2 4 0,1 1 0,-1-1 0,0 2 0,-1-1 0,1 1 0,-1 0 0,0 1 0,-1 0 0,-12-5 0,7 5 0,-1 0 0,1 0 0,-1 2 0,0 0 0,-18 0 0,-5 3 0,1 1 0,0 2 0,-67 17 0,3 4 0,2 5 0,-177 79 0,216-79 0,2 1 0,1 3 0,2 3 0,2 2 0,-79 74 0,115-96 0,0 1 0,2 1 0,0 0 0,1 1 0,1 0 0,1 1 0,1 1 0,0 0 0,-8 29 0,16-42 0,0 1 0,1 0 0,0 0 0,1 0 0,0 0 0,0 0 0,1 0 0,1 0 0,-1 0 0,2 0 0,-1 0 0,1 0 0,1-1 0,0 1 0,0-1 0,1 1 0,0-1 0,1 0 0,0-1 0,0 1 0,1-1 0,0 0 0,1 0 0,10 10 0,-7-9 0,0-1 0,1 0 0,0-1 0,0 0 0,0-1 0,1-1 0,0 1 0,0-2 0,1 0 0,-1 0 0,1-1 0,0-1 0,-1 0 0,18 0 0,-38-1 0,1-1 0,-1 1 0,1 0 0,-1 1 0,1 0 0,0 0 0,-8 4 0,-4 2 0,1 1 0,-22 14 0,15-6 0,1 1 0,0 1 0,-40 42 0,48-43 0,1 0 0,1 2 0,1-1 0,1 1 0,0 1 0,2 0 0,0 1 0,-9 33 0,16-42 0,0-1 0,0 1 0,1 0 0,1 1 0,0-1 0,1 0 0,1 0 0,0 0 0,0 0 0,1 0 0,1 0 0,0 0 0,1 0 0,1-1 0,0 0 0,11 20 0,-5-14 0,2-2 0,0 1 0,1-2 0,0 0 0,1 0 0,1-2 0,1 0 0,-1-1 0,2 0 0,0-1 0,28 12 0,-1-4 0,0-2 0,1-1 0,88 16 0,-57-19 171,134 5 0,-156-18-598,-1-2 0,1-2 1,67-14-1,-67 5-6399</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59.826"/>
    </inkml:context>
    <inkml:brush xml:id="br0">
      <inkml:brushProperty name="width" value="0.05" units="cm"/>
      <inkml:brushProperty name="height" value="0.05" units="cm"/>
      <inkml:brushProperty name="color" value="#FFFFFF"/>
    </inkml:brush>
  </inkml:definitions>
  <inkml:trace contextRef="#ctx0" brushRef="#br0">0 146 24575,'1'-3'0,"-1"0"0,1-1 0,0 1 0,0 0 0,0 0 0,1 0 0,-1 0 0,1 0 0,0 0 0,0 0 0,0 0 0,0 1 0,0-1 0,1 1 0,4-5 0,43-31 0,-50 38 0,12-8 0,1 1 0,-1 0 0,1 1 0,0 0 0,0 1 0,1 0 0,27-5 0,-32 9 0,0 0 0,-1 0 0,1 1 0,0 1 0,-1-1 0,1 1 0,-1 1 0,1-1 0,-1 2 0,1-1 0,-1 1 0,0 0 0,0 1 0,11 6 0,-4 1 0,1 0 0,-1 1 0,-1 1 0,0 0 0,-1 1 0,0 0 0,16 26 0,-15-19 0,-1 1 0,-1 0 0,-2 1 0,0 0 0,9 33 0,-17-49 0,-1 0 0,1 1 0,-1 0 0,0-1 0,-1 1 0,0-1 0,0 1 0,-1 0 0,-2 10 0,3-15 0,-1 0 0,0-1 0,0 1 0,0-1 0,0 1 0,0-1 0,0 0 0,-1 1 0,1-1 0,-1 0 0,0 0 0,1 0 0,-1 0 0,0 0 0,0 0 0,0-1 0,-1 1 0,1-1 0,0 1 0,-1-1 0,1 0 0,-1 0 0,1 0 0,-1 0 0,1-1 0,-1 1 0,1-1 0,-1 1 0,0-1 0,-2 0 0,3 0 0,-1 0 0,1 0 0,0 0 0,0 0 0,0 0 0,0-1 0,-1 1 0,1-1 0,0 1 0,0-1 0,0 0 0,0 0 0,0 0 0,1 0 0,-1 0 0,0-1 0,0 1 0,1 0 0,-1-1 0,0 1 0,1-1 0,0 0 0,-1 1 0,1-1 0,0 0 0,0 0 0,0 0 0,0 0 0,0 0 0,1 0 0,-1 0 0,0 0 0,1 0 0,0 0 0,-1-1 0,1-2 0,-1-4 0,1 0 0,0 0 0,1 0 0,0 0 0,0 0 0,1 0 0,4-13 0,4-5 0,1 0 0,2 1 0,0 1 0,2 0 0,0 1 0,2 0 0,0 2 0,26-26 0,-36 41 0,-1 1 0,1 1 0,0-1 0,0 1 0,1 1 0,-1-1 0,1 1 0,0 1 0,0-1 0,0 1 0,1 1 0,9-3 0,-14 5 0,1-1 0,0 1 0,0 0 0,0 0 0,-1 1 0,1-1 0,0 1 0,0 0 0,-1 0 0,1 0 0,-1 1 0,1 0 0,-1 0 0,1 0 0,-1 0 0,0 1 0,0 0 0,0 0 0,-1 0 0,1 0 0,0 0 0,-1 1 0,4 4 0,0 3 0,0 0 0,-1 0 0,0 1 0,-1-1 0,0 1 0,0 1 0,-2-1 0,1 0 0,2 24 0,-3-6 0,0 0 0,-3 0 0,-2 32 0,-6-13-1365,3-32-5461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4:00.296"/>
    </inkml:context>
    <inkml:brush xml:id="br0">
      <inkml:brushProperty name="width" value="0.05" units="cm"/>
      <inkml:brushProperty name="height" value="0.05" units="cm"/>
      <inkml:brushProperty name="color" value="#FFFFFF"/>
    </inkml:brush>
  </inkml:definitions>
  <inkml:trace contextRef="#ctx0" brushRef="#br0">1 299 24575,'14'-16'0,"0"-1"0,20-32 0,-22 31 0,0-1 0,22-21 0,-34 39 0,0 0 0,1 1 0,-1-1 0,1 0 0,-1 1 0,1-1 0,0 1 0,-1-1 0,1 0 0,0 1 0,-1 0 0,1-1 0,0 1 0,-1-1 0,1 1 0,0 0 0,0-1 0,0 1 0,-1 0 0,1 0 0,0 0 0,0 0 0,0 0 0,-1 0 0,1 0 0,0 0 0,0 0 0,0 0 0,0 0 0,-1 0 0,1 0 0,0 1 0,0-1 0,0 0 0,-1 1 0,1-1 0,0 1 0,-1-1 0,1 1 0,0-1 0,-1 1 0,1-1 0,0 1 0,-1-1 0,1 1 0,-1 0 0,1-1 0,-1 1 0,0 0 0,1 0 0,2 6 0,0 0 0,0-1 0,-1 1 0,3 12 0,-4-15 0,59 373 0,-49-295 0,4 118 0,-25-411 0,3-197 0,8 399 0,9-90 0,-8 87 0,0-1 0,1 1 0,1 0 0,0 0 0,9-18 0,-13 28 0,2 0 0,-1 0 0,0 0 0,0 0 0,1 0 0,-1 0 0,1 0 0,-1 1 0,1-1 0,0 0 0,0 1 0,0-1 0,-1 1 0,2 0 0,-1 0 0,0 0 0,4-2 0,-4 3 0,0 0 0,-1 0 0,1 0 0,0 0 0,0 0 0,0 0 0,0 0 0,0 1 0,0-1 0,0 1 0,-1 0 0,1-1 0,0 1 0,0 0 0,-1 0 0,1 0 0,1 1 0,5 5 0,-1 0 0,0 0 0,0 0 0,-1 1 0,1 0 0,7 15 0,-2-5 0,-1 2 0,-1-1 0,-1 1 0,9 27 0,-16-41 0,-1-1 0,0 1 0,1 0 0,-2 0 0,1 0 0,-1-1 0,0 1 0,0 0 0,-1 0 0,1 0 0,-1 0 0,-1-1 0,1 1 0,-1 0 0,0-1 0,0 1 0,-1-1 0,0 0 0,1 0 0,-2 0 0,-4 6 0,3-5-97,-1 0-1,0 0 1,-1-1-1,1 0 1,-1-1-1,0 1 1,0-1-1,0 0 1,-1-1-1,1 0 1,-1 0-1,0-1 0,-11 3 1,-6-1-6729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14.674"/>
    </inkml:context>
    <inkml:brush xml:id="br0">
      <inkml:brushProperty name="width" value="0.05" units="cm"/>
      <inkml:brushProperty name="height" value="0.05" units="cm"/>
      <inkml:brushProperty name="color" value="#FFFFFF"/>
    </inkml:brush>
  </inkml:definitions>
  <inkml:trace contextRef="#ctx0" brushRef="#br0">1 8 24575,'0'-3'0,"3"-2"0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4:00.875"/>
    </inkml:context>
    <inkml:brush xml:id="br0">
      <inkml:brushProperty name="width" value="0.05" units="cm"/>
      <inkml:brushProperty name="height" value="0.05" units="cm"/>
      <inkml:brushProperty name="color" value="#FFFFFF"/>
    </inkml:brush>
  </inkml:definitions>
  <inkml:trace contextRef="#ctx0" brushRef="#br0">0 20 24575,'6'0'0,"-1"1"0,0-1 0,0 1 0,1 1 0,-1-1 0,0 1 0,0 0 0,-1 0 0,1 0 0,0 1 0,-1 0 0,1 0 0,-1 0 0,0 0 0,0 1 0,0-1 0,0 1 0,-1 0 0,6 8 0,4 7 0,-1 2 0,0-1 0,9 27 0,-12-28 0,1 2 0,0 1 0,-2-1 0,0 2 0,-2-1 0,6 39 0,-12-57 0,0-1 0,0 1 0,0 0 0,-1 0 0,0-1 0,0 1 0,0 0 0,-1 3 0,2-7 0,-1 1 0,1 0 0,0-1 0,0 1 0,-1-1 0,1 1 0,0-1 0,-1 0 0,1 1 0,0-1 0,-1 1 0,1-1 0,-1 1 0,1-1 0,-1 0 0,1 1 0,-1-1 0,1 0 0,-1 0 0,1 1 0,-1-1 0,0 0 0,0 0 0,0 0 0,0-1 0,1 1 0,-1 0 0,0-1 0,0 1 0,0 0 0,1-1 0,-1 1 0,0-1 0,1 1 0,-1-1 0,0 0 0,1 1 0,-1-1 0,1 0 0,-1 1 0,1-1 0,-1 0 0,0-1 0,-2-3 0,1-1 0,-1 0 0,1 0 0,0 0 0,1 0 0,-1 0 0,1 0 0,0 0 0,1-1 0,0 1 0,0 0 0,1-12 0,3-8 0,11-43 0,-13 59 0,-2 8 0,9-30 0,16-45 0,-22 69 0,0 0 0,1 0 0,0 1 0,1-1 0,-1 1 0,1 0 0,1 0 0,-1 1 0,1 0 0,0 0 0,9-7 0,-14 12 0,1 0 0,-1 1 0,0-1 0,1 0 0,0 0 0,-1 1 0,1-1 0,-1 1 0,1-1 0,0 1 0,-1 0 0,1 0 0,0 0 0,-1 0 0,1 0 0,0 0 0,-1 0 0,1 0 0,0 1 0,-1-1 0,1 0 0,-1 1 0,1 0 0,0-1 0,-1 1 0,1 0 0,-1 0 0,0 0 0,1 0 0,-1 0 0,0 0 0,0 0 0,1 0 0,-1 1 0,0-1 0,0 0 0,0 1 0,1 2 0,4 6 0,-1 0 0,0 0 0,-1 0 0,5 16 0,6 23 0,13 87 0,-28-134 0,5 19 0,0-17 0,3-12 0,9-19 0,10-19 0,43-54 0,-61 88 0,2 0 0,0 1 0,0 0 0,1 0 0,0 1 0,1 1 0,0 0 0,28-13 0,-38 20 0,1 0 0,0 1 0,0-1 0,0 1 0,0 0 0,0 0 0,0 1 0,0-1 0,0 1 0,1 0 0,-1 0 0,0 0 0,0 1 0,0-1 0,0 1 0,0 0 0,0 0 0,0 1 0,0-1 0,4 3 0,-3-1 0,-1 1 0,0-1 0,0 1 0,0 0 0,0 0 0,0 0 0,-1 0 0,0 1 0,0-1 0,0 1 0,-1 0 0,1 0 0,-1 0 0,3 10 0,0 6-170,0 1-1,-2-1 0,0 1 1,-2 0-1,0 0 0,-2-1 1,-3 29-1,-1-20-6655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4:01.124"/>
    </inkml:context>
    <inkml:brush xml:id="br0">
      <inkml:brushProperty name="width" value="0.05" units="cm"/>
      <inkml:brushProperty name="height" value="0.05" units="cm"/>
      <inkml:brushProperty name="color" value="#FFFFFF"/>
    </inkml:brush>
  </inkml:definitions>
  <inkml:trace contextRef="#ctx0" brushRef="#br0">87 90 24575,'11'-25'0,"-9"19"0,0 0 0,1 0 0,0 0 0,0 1 0,0-1 0,1 1 0,0 0 0,0 0 0,6-6 0,-10 11 0,1-1 0,-1 1 0,1 0 0,0-1 0,-1 1 0,1 0 0,0 0 0,-1-1 0,1 1 0,0 0 0,0 0 0,-1 0 0,1 0 0,0 0 0,-1 0 0,1 0 0,0 0 0,0 0 0,-1 0 0,1 1 0,0-1 0,-1 0 0,1 0 0,0 1 0,-1-1 0,1 0 0,-1 1 0,1-1 0,0 0 0,-1 1 0,1-1 0,-1 1 0,1-1 0,-1 1 0,1 0 0,-1-1 0,0 1 0,1-1 0,-1 1 0,0 0 0,1 1 0,12 30 0,-13-32 0,16 61 0,-4 1 0,-1 1 0,1 78 0,-10-108 0,-2 0 0,-1 0 0,-7 38 0,6-58 0,0 0 0,-2 0 0,1-1 0,-1 1 0,-1-1 0,-1 1 0,1-1 0,-2-1 0,0 1 0,-14 17 0,15-23-97,0-1-1,-1 1 1,1-1-1,-1 0 1,0-1-1,-1 0 1,1 0-1,-1-1 1,0 1-1,1-2 1,-2 1-1,1-1 0,-10 1 1,-21 3-6729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4:01.279"/>
    </inkml:context>
    <inkml:brush xml:id="br0">
      <inkml:brushProperty name="width" value="0.05" units="cm"/>
      <inkml:brushProperty name="height" value="0.05" units="cm"/>
      <inkml:brushProperty name="color" value="#FFFFFF"/>
    </inkml:brush>
  </inkml:definitions>
  <inkml:trace contextRef="#ctx0" brushRef="#br0">1 1 24575,'0'3'0,"0"5"0,0 3 0,0 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4:01.746"/>
    </inkml:context>
    <inkml:brush xml:id="br0">
      <inkml:brushProperty name="width" value="0.05" units="cm"/>
      <inkml:brushProperty name="height" value="0.05" units="cm"/>
      <inkml:brushProperty name="color" value="#FFFFFF"/>
    </inkml:brush>
  </inkml:definitions>
  <inkml:trace contextRef="#ctx0" brushRef="#br0">310 199 24575,'6'-12'0,"-1"-1"0,0 1 0,0-1 0,-1 0 0,-1 0 0,4-25 0,-7 35 0,0-1 0,0 1 0,0 0 0,0 0 0,0 0 0,-1 0 0,1 0 0,-1 0 0,0 0 0,0 0 0,0 0 0,-1 0 0,1 0 0,0 0 0,-1 0 0,0 1 0,0-1 0,0 1 0,0-1 0,0 1 0,0 0 0,-1 0 0,1 0 0,-1 0 0,1 0 0,-1 1 0,0-1 0,1 1 0,-1 0 0,0-1 0,0 1 0,0 0 0,0 1 0,-6-2 0,3 1 0,1 0 0,-1 1 0,1-1 0,-1 1 0,0 0 0,1 1 0,-1-1 0,1 1 0,-1 0 0,1 1 0,0-1 0,-1 1 0,1 0 0,0 0 0,0 1 0,0-1 0,0 1 0,1 0 0,-1 1 0,1-1 0,0 1 0,0 0 0,0 0 0,0 0 0,1 0 0,-1 1 0,1-1 0,0 1 0,1 0 0,-1 0 0,1 0 0,0 0 0,0 1 0,1-1 0,-1 0 0,1 1 0,0-1 0,1 1 0,-1-1 0,1 1 0,0-1 0,2 8 0,0-2 0,1-1 0,0 1 0,1-1 0,0 0 0,0 0 0,1-1 0,1 0 0,0 1 0,12 13 0,5 3 0,45 39 0,-46-47 0,-2 1 0,0 1 0,23 31 0,-40-48 0,-1 0 0,0 1 0,0-1 0,0 1 0,0 0 0,0 0 0,-1 0 0,0 0 0,1 0 0,-2 0 0,1 0 0,0 0 0,-1 0 0,0 0 0,0 0 0,0 1 0,0-1 0,-2 7 0,0-6 0,0-1 0,0 1 0,0-1 0,0 0 0,-1 0 0,0 0 0,0 0 0,0 0 0,0 0 0,-1-1 0,0 0 0,1 0 0,-1 0 0,0 0 0,-8 4 0,1-1 0,-1-1 0,0-1 0,0 1 0,0-2 0,-1 0 0,1 0 0,-1-1 0,0-1 0,1 0 0,-1 0 0,0-2 0,0 1 0,0-2 0,1 0 0,-1 0 0,1-1 0,-1-1 0,1 0 0,0 0 0,-16-10 0,23 11-114,0 0 1,0-1-1,0 1 0,1-1 0,0-1 1,-1 1-1,2 0 0,-1-1 0,0 0 1,1 0-1,-5-10 0,-1-5-6712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4:23.750"/>
    </inkml:context>
    <inkml:brush xml:id="br0">
      <inkml:brushProperty name="width" value="0.05" units="cm"/>
      <inkml:brushProperty name="height" value="0.05" units="cm"/>
      <inkml:brushProperty name="color" value="#FFFFFF"/>
    </inkml:brush>
  </inkml:definitions>
  <inkml:trace contextRef="#ctx0" brushRef="#br0">1 40 24575,'0'-2'0,"0"-1"0,0 1 0,0-1 0,0 1 0,0-1 0,1 0 0,0 1 0,-1 0 0,1-1 0,0 1 0,0-1 0,2-2 0,-3 4 0,1 1 0,-1 0 0,0-1 0,1 1 0,-1 0 0,1-1 0,-1 1 0,1 0 0,-1 0 0,1-1 0,-1 1 0,0 0 0,1 0 0,-1 0 0,1 0 0,-1 0 0,1 0 0,0 0 0,-1 0 0,1 0 0,-1 0 0,1 0 0,0 0 0,1 1 0,0-1 0,-1 1 0,1 0 0,0 0 0,-1 0 0,1 0 0,0 0 0,-1 0 0,0 0 0,2 2 0,34 35 0,-3 2 0,30 45 0,-36-47 0,268 386 0,12 16 0,-289-414 0,1-1 0,44 43 0,-64-68 12,1 1 0,-1-1 0,1 0-1,-1 1 1,0-1 0,1 1 0,0-1-1,-1 1 1,1-1 0,-1 0 0,1 0-1,-1 1 1,1-1 0,0 0 0,-1 0 0,1 0-1,0 1 1,-1-1 0,1 0 0,-1 0-1,1 0 1,0 0 0,-1 0 0,1 0-1,0 0 1,-1-1 0,1 1 0,1 0 0,-1-1-126,-1 0 0,1 0 0,0 0 0,-1 0 1,1 0-1,0 0 0,-1 0 0,0 0 1,1 0-1,-1 0 0,1-1 0,-1 1 1,0 0-1,0-2 0,3-16-6712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4:24.181"/>
    </inkml:context>
    <inkml:brush xml:id="br0">
      <inkml:brushProperty name="width" value="0.05" units="cm"/>
      <inkml:brushProperty name="height" value="0.05" units="cm"/>
      <inkml:brushProperty name="color" value="#FFFFFF"/>
    </inkml:brush>
  </inkml:definitions>
  <inkml:trace contextRef="#ctx0" brushRef="#br0">662 19 24575,'-7'-7'0,"6"6"0,0 0 0,0 0 0,0 0 0,0 0 0,0 0 0,0 0 0,0 0 0,0 1 0,0-1 0,0 0 0,0 1 0,-2-1 0,2 1 0,1 0 0,-1 1 0,0-1 0,1 0 0,-1 1 0,0-1 0,1 1 0,-1-1 0,1 1 0,-1 0 0,1-1 0,-1 1 0,1-1 0,-1 1 0,1 0 0,-1-1 0,1 1 0,0 0 0,-1 0 0,1-1 0,0 1 0,0 0 0,0 0 0,0-1 0,0 1 0,0 2 0,-27 137 0,6-19 0,-23 52 0,-72 175 0,-89 159 0,175-437 0,-49 105 0,-14 34 0,89-198 0,-4 9 0,8-20 0,0-1 0,0 1 0,0 0 0,0 0 0,0 0 0,0 0 0,0 0 0,0 0 0,0 0 0,0 0 0,0 0 0,0 0 0,0 0 0,0 0 0,0 0 0,0 0 0,0 0 0,0 0 0,0 0 0,0 0 0,0 0 0,0 0 0,-1 0 0,1 0 0,0 0 0,0 0 0,0 0 0,0 0 0,0 0 0,0 0 0,0 0 0,0 0 0,0 0 0,0 0 0,0 0 0,0 0 0,0 0 0,0 0 0,0 0 0,0 0 0,0 0 0,0 0 0,0 0 0,0 0 0,0 0 0,-1 0 0,1 0 0,0 0 0,0 0 0,0 0 0,0 0 0,0 0 0,0 0 0,1-14 0,3-7-1365,0-3-5461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4:24.759"/>
    </inkml:context>
    <inkml:brush xml:id="br0">
      <inkml:brushProperty name="width" value="0.05" units="cm"/>
      <inkml:brushProperty name="height" value="0.05" units="cm"/>
      <inkml:brushProperty name="color" value="#FFFFFF"/>
    </inkml:brush>
  </inkml:definitions>
  <inkml:trace contextRef="#ctx0" brushRef="#br0">1 0 24575,'3'0'0,"1"1"0,-1-1 0,1 1 0,-1 0 0,1 0 0,-1 0 0,0 0 0,1 1 0,-1 0 0,0-1 0,0 1 0,5 4 0,33 33 0,-37-34 0,182 219 0,-92-108 0,421 505 0,-447-534 0,26 29 0,-81-106 342,-10-12-684,-4-7-1023,-3-6-5461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4:25.147"/>
    </inkml:context>
    <inkml:brush xml:id="br0">
      <inkml:brushProperty name="width" value="0.05" units="cm"/>
      <inkml:brushProperty name="height" value="0.05" units="cm"/>
      <inkml:brushProperty name="color" value="#FFFFFF"/>
    </inkml:brush>
  </inkml:definitions>
  <inkml:trace contextRef="#ctx0" brushRef="#br0">419 0 24575,'-1'0'0,"0"1"0,0-1 0,0 0 0,1 1 0,-1-1 0,0 1 0,0-1 0,0 1 0,0 0 0,1-1 0,-1 1 0,0 0 0,1-1 0,-1 1 0,0 0 0,1 0 0,-1-1 0,1 1 0,-1 0 0,1 0 0,-1 1 0,-9 25 0,7-21 0,-12 46 0,1 1 0,-11 94 0,14-76 0,-23 146 0,-66 351 0,73-452 0,-6-1 0,-86 201 0,119-314 35,0-1-98,-1-1-1,1 1 0,0 0 1,0 0-1,-1 0 0,1-1 1,0 1-1,-1 0 0,1 0 1,-1-1-1,1 1 1,-1 0-1,1-1 0,-1 1 1,0-1-1,1 1 0,-1-1 1,0 1-1,1-1 0,-1 1 1,-1 0-1</inkml:trace>
</inkml:ink>
</file>

<file path=ppt/ink/ink88.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4-24T04:21:14.489"/>
    </inkml:context>
    <inkml:brush xml:id="br0">
      <inkml:brushProperty name="width" value="0.05292" units="cm"/>
      <inkml:brushProperty name="height" value="0.05292" units="cm"/>
      <inkml:brushProperty name="color" value="#FFFF00"/>
    </inkml:brush>
  </inkml:definitions>
  <inkml:trace contextRef="#ctx0" brushRef="#br0">2037 4682 0,'13'13'31,"-13"0"48,26-13 14,-12 0-77,-1 0-16,13 0 16,-12 0-16,38 0 15,94 0 1,-106 0-1,39 0-15,-39 0 16,145-26 0,-132 26-1,0 0-15,105-13 16,-92 13 0,173-14-1,-173 14 1,-13 0-16,264 0 31,-264 0-15,-13 14-16,12-14 15,187 0 1,-200 0 0,14 0-16,172 0 46,-146 0-46,-39-14 0,211 1 32,-198 13-17,146 0 1,-160 0 0,107 13-1,-107-13 1,1 0-16,0 14 0,-1-14 15,1 0-15,172 0 32,-173 13-32,1-13 15,-13 0-15,12 0 16,1 0-16,211 13 31,-198-13-15,159 0-1,-159 0 1,119 0 0,-133 0-1,93 0 1,-105 0 0,-1 0-16,67 0 15,13 0 16,-93 0-15,66 0 15,-65 0-15,38 0 0,-25 0-1,-14 0-15,14 0 16,52 0-1,-66 0-15,0 0 16,14 0 0,-40 0 62,-1-13-63</inkml:trace>
  <inkml:trace contextRef="#ctx0" brushRef="#br0" timeOffset="517.21">7129 4536 0,'-14'0'16,"14"14"15,0-1-16,0 0 1,27 0 0,65 27 15,-65-27-15,-1 0-16,1-13 0,65 27 31,-92-14-16,14-13-15,-41 27 32,14-14-17,0-13-15,-67 53 16,54-40-16,-1 0 16,-65 66 15,79-65 0</inkml:trace>
  <inkml:trace contextRef="#ctx0" brushRef="#br0" timeOffset="1980.14">7406 4841 0,'0'0'0,"0"-14"47,14 1-16,-14 26 0,0 53 1,0-52-32,0 12 0,0 1 15,0 158 17,0-159-32,0 14 0,0 0 15,-14 118 16,1-12 1,13-80-1,0-53-31,0 0 31,13-39-31</inkml:trace>
  <inkml:trace contextRef="#ctx0" brushRef="#br0" timeOffset="3238.22">7433 4854 0,'0'0'16,"13"0"109,27-13-94,13-1 0,-27 1 0,-13 13 1,1 0-17,-14 13 48,0 1-32,0 25 16,26 27-16,0-13 0,-12 13 1,-1-52-32,-13-1 0,0 0 15,0 0-15,0 40 16,0-26-1,0-14-15,0 66 32,0-66-17,0 1-15,0-1 16,0 53 15,0-26-31,0-27 16,0 66 15,0-39-31,0-27 0,0 14 16,0 52-1,0-53 1,0 67 0,-13-67-1,13 54 1,0-67-1,0 13-15,0 41 16,0-1 15,0-53 16,-14-40-31</inkml:trace>
  <inkml:trace contextRef="#ctx0" brushRef="#br0" timeOffset="4942.83">7658 5224 0,'0'0'16,"0"-13"-16,13 13 62,0 0-46,0 0-16,1 0 0,38 0 31,-38 0-31,118 0 31,27 0 0,-120 0-31,1 0 16,238 0 15,-186 0-31,-39 0 16,172 0 15,13 13 0,0-13 1,-185 0-32,0 0 0,0 0 15,0 0-15,0 0 16,224 0 15,-224 13-31,0-13 0,159 14 31,-159-14-31,13 0 16,212 13 15,-225-13-31,13 0 0,106 13 32,-106-13-32,238 13 15,-238-13 1,212 13 15,-133-13-31,-65 0 16,197 0 15,-210 0-31,-1 0 0,0 0 0,0 0 16,225 0 15,-212 0-31,1-13 0,-1 13 0,14 0 15,237-13 1,-237 13 0,-14 0-16,159-13 15,-158 13 1,-1 0-16,172 0 16,-171 0-1,-1 0-15,423 0 31,-422 0-15,-1 0-16,1 0 16,-1 0-16,-13 0 0,13 0 15,-13 0-15,1 0 0,78 0 16,-79 0 0,0 13-16,120-13 15,-54 0 1,119 13-1,-198-13 1,13 0-16,0 0 16,159 0-1,-172 0-15,0 0 16,0 0-16,0 0 16,-14 0-16,1 13 0,106-13 31,-120 0-16,0 0-15,27 0 16,-26 0-16,-14 0 16,53 0 15,-79 0 63,0 0-79,-1 0 1</inkml:trace>
  <inkml:trace contextRef="#ctx0" brushRef="#br0" timeOffset="5375.25">17088 5184 0,'0'0'0,"-14"0"32,14 14-1,40 12 0,-27-13-15,120 53 15,-133-52-31,13-14 16,-13 39 15,-13-25-31,-1-1 16,-78 40 15,79-40-31,-1-13 15,-12 13-15</inkml:trace>
  <inkml:trace contextRef="#ctx0" brushRef="#br0" timeOffset="6072.9">17220 5475 0,'0'0'0,"0"-13"31,0 26-31,0 67 32,26 92-1,-26 0 0,0-80 0,0-79-15</inkml:trace>
  <inkml:trace contextRef="#ctx0" brushRef="#br0" timeOffset="6881.94">17299 5489 0,'0'0'0,"0"-14"15,0 1 1,-13 13 15,53 0 1,52 0-1,-78 0-31,25 0 31,1 13 0,-27-13 1,-13 40-1,0-27-31,27 53 31,-27-39-31,13 65 31,-13-78-31,0 78 32,0-39-17,0-40-15,0 1 0,0-1 16,0 0-16,-13 40 31,-14 0 0,27-40-31,-13 13 47,13-12-31,0-1 15,-27-13 0,14-13-31,-13 13 0,13 0 16,-107-27 15,28 14 0,79 13-31</inkml:trace>
  <inkml:trace contextRef="#ctx0" brushRef="#br0" timeOffset="11085.86">17286 6057 0,'-13'0'47,"0"0"-16,-1 0-15,1 0 0,-53 0 15,53 0-16,0 0-15,-1 0 16,1 0-16,-53 0 31,53 0-31,0 0 0,-40 13 32,13-13-1,0 0 0,-13 0 0,40 0-31,0 0 16,-53 0 15,53 0-15,-1 0-16,1 0 0,-53 0 31,-53-13 0,106 13-31,-14 0 16,-12 0 0,-67-13 15,13 0 0,54 0-15,12 13-16,14 0 0,-14 0 15,-131-14 17,118 1-17,14 13-15,-93-13 31,92 13-31,14 0 16,-119-13 15,118 13-15,-12 0-16,13 0 0,-1 0 16,-38 0-1,-54 0 16,93 0-31,-14 0 16,14 0-16,0 0 16,-40 0-1,26-14 1,1 14-16,-54 0 31,1 0 0,66 0-31,-14 0 0,-52 14 32,-66-1-1,118-13-31,-13 0 16,-65 13-1,52-13-15,13 0 16,-264 0 15,198-13-15,53 13-16,-172 0 31,172-13-31,-119 13 31,-39-14 0,184 14-15,1 0-16,0 0 0,-1 0 16,-66 0-1,41 0 1,-28-13 0,14 13-1,-26 0 1,12 0-1,40 0-15,-145-13 32,-26 13-1,171-13-31,0 13 16,1 0-16,-14 0 0,13 0 15,-39-13 1,-159-1 15,198 14-31,0 0 16,1 0-16,-1 0 0,0 0 15,-211-13 17,172 13-17,39-13-15,-172 13 31,173 0-15,-120 0 0,-39 0 15,-1-13 0,160 13-31,-1 0 16,-185-14 15,185 1-31,1 13 16,12 0-16,-12 0 0,12-13 15,-118 13 17,78-13-17,41 13-15,-119 0 31,-14-14 1,132 14-32,1 0 15,-14 0 1,-13 0 0,27 0-16,-14 0 15,-39 0 1,52 0-16,14 0 0,-13 0 15,-80 0 17,79 0-32,1 0 15,13 0-15,-14 0 0,1 0 16,-1 0 0,-92 0 15,93 0-31,13 0 15,-106 0 17,105 0-32,-12 0 15,13 0-15,0 0 0,-27 0 32,-26 0-1,53 0-31,-1 0 15,1 0-15,0 0 0,0 0 16,-1 0-16,-12 0 0,13 0 16,0 0-1,-1 0-15,1 0 0,-13 0 32,-14 0-1,0 0 0,27 0-15,-27 0 15,14 0 0,13 0-15,-27 0 15,27 0-15,-40 0 15,13 0 0,27 0-31,13 14 31,0-28 48</inkml:trace>
  <inkml:trace contextRef="#ctx0" brushRef="#br0" timeOffset="11514.41">8028 5647 0,'-26'53'79,"12"-40"-64,1 1-15,0-1 0,0 0 16,-1 0-16,-12 0 0,13 1 15,0-1-15,-1-13 0,-12 40 32,105 13 30,-66-27-46,14-13-16,-14 0 0,0 1 15,14 25 1,-14-25-16</inkml:trace>
  <inkml:trace contextRef="#ctx0" brushRef="#br0" timeOffset="13198.88">7314 5713 0,'0'27'16,"0"-54"-16,0 93 15,0-52-15,0 12 0,0 1 16,0-1-16,0 1 16,0-1-16,0 106 31,0-105-31,0-1 0,0-13 15,0 14 1,0-1-16,0-13 0,0 14 0,0-14 16,0 14-16,13-14 15,-13 93 17,0-93-32,0 0 15,-13 40 16,13-40-15,0 0-16,0 1 0,13-1 0,-13 0 16,0 0-16,0 27 31,0-27-15,0 14-1,0-14 16,0 0 16,13-13 0,-13-26 47</inkml:trace>
  <inkml:trace contextRef="#ctx0" brushRef="#br0" timeOffset="13955.17">7393 5568 0,'-13'0'31,"0"0"1,13 26-1,-13 67 0,13-67-31,0 1 16,0 198 15,0-159-15,0 13-1,13 80 16,-13-133-31,13-13 16,-13 1-16,0 12 0,0-13 16,0 27 15,0-27-15</inkml:trace>
  <inkml:trace contextRef="#ctx0" brushRef="#br0" timeOffset="14704.96">7354 6533 0,'0'0'0,"0"14"16,0-1-16,-14 0 47,1 0-32,13 0 16,0 1 1,0-1-17,0 0 63,40-13-46,-14 0-32,-13 0 0,14 0 15,79 0 1,-93-13 0,66 13-1,-66 0 1,1 0-1,-1-27 64</inkml:trace>
  <inkml:trace contextRef="#ctx0" brushRef="#br0" timeOffset="15269.24">7684 6150 0,'0'0'16,"0"13"0,0 0-1,0 40 16,0-40-15,0 1-16,0 12 0,0-13 16,0 80-1,0-80 1,0 13-16,0-12 16,0 78-1,-13-78 1,13 25-1,0-26 1,0 27 0,0-27-1,0 1 1,0-28 62</inkml:trace>
  <inkml:trace contextRef="#ctx0" brushRef="#br0" timeOffset="19314.57">7340 6679 0,'-13'0'31,"-53"0"0,53 0-15,-133-13 15,120-1-15,-1 14-16,1 0 0,-1 0 15,-197-13 16,184 13-15,0-13-16,1 13 0,-1 0 16,0 0-16,-39 0 15,-40 0 1,39-13 0,54 13-16,-80 0 15,67 0 1,-1 0-16,-53 0 15,54 0 1,12-14-16,1 14 0,-14 0 16,-79 0-1,-53 0 17,146 0-17,-14 0-15,-39 0 16,-93 14-1,92-14 1,41 0-16,-1 0 16,0 0-16,1 0 15,-107-14 1,106 14-16,1 0 16,-67 0-1,79 0-15,-12 0 16,12 0-16,-131 14 31,118-14-31,0 0 16,-66 13-1,27-13 1,-27 13 0,-13-13-1,80 13-15,12-13 16,-79 0-1,40 0 1,27 0-16,12 0 0,-13 0 16,-52 14-1,65-14-15,1 0 16,-1 0-16,-25 0 16,-120 13 15,145-13-16,1 0-15,-93 13 32,92-13-17,-39 0 17,40 0-17,12 0-15,1 0 16,0 0-16,-13 0 15,-41 0 1,54 0 0,0 13-16,0-13 0,-14 0 15,-65 0 17,78 0-32,-12 0 15,-106 13 16,119-13-31,-14 0 16,-65 0 15,78 0-15,1 0-16,-53 14 31,0-14 0,53 0-31,-1 0 0,1 0 16,-13 0 15,12 0 16,1 0-31,0 0-16,0 0 15,0 0 17</inkml:trace>
  <inkml:trace contextRef="#ctx0" brushRef="#br0" timeOffset="19731.79">2143 6639 0,'0'-13'0,"0"26"0,13-53 31,0 27-31,-39 40 63,-80 39-32,79-53-31,14 0 16,-40 40 15,53-40-31,0 1 15,13-1 1,40 26 15,-39-25-31,-1-14 16,13 13-16,-13-13 0,1 13 16,39 0-1,-40-13 1</inkml:trace>
  <inkml:trace contextRef="#ctx0" brushRef="#br0" timeOffset="21706.48">1812 4761 0,'-13'0'16,"26"0"-16,-40 0 16,27-13-16,-13 13 0,-66 26 46,26 14-30,40-27-16,-14 27 16,1 26 15,26-53-31,0 1 0,0-1 0,0 13 16,0-13-16,13 1 15,14 65 1,12 0 31,1 1-16,-40-54-31,-13 40 16,13-52-1,-80 52 1,54-40-1,-93 40 1,66-39 15,66-27 1,0 0-17,1 0-15,39 0 16,-40 0-1,0 0-15,40 26 32,-27 80-17,-26-80 1,0 14-16,-13 66 31,13-66-31,-13-1 0,13 14 16,-13-13-16,13-1 0,-14 1 15,1 119 17,13-133-32,0 1 0,0 12 0,0-12 15,0-14-15,0 13 16,13 80 0,-13-92-1,27 38 1,-27-38-1,26 12 1,14-13 0,-27-13-16,53 14 15,-52-28 1,-1 1-16</inkml:trace>
  <inkml:trace contextRef="#ctx0" brushRef="#br0" timeOffset="22749.82">1058 5515 0,'-13'0'16,"26"0"-16,-66-13 15,27 0 1,12 13-16,1 0 0,0 0 16,-27 0-16,27 0 0,-13 13 0,-1 0 15,1 0-15,-1-13 0,1 13 16,-1 1-16,1 12 0,0-13 0,-1 14 15,-13-14-15,-92 265 32,132-239-17,0 28-15,0 38 16,0-78-16,13 12 0,1 14 16,-1-26-16,13-1 0,-13-13 15,27 14-15,106 52 16,65-39 15,-184-40-31,39-27 16,185-118 15,-211 92-15,-27 13-16,0 1 15,0-14-15,1 13 0,-1-13 16,-13-13-16,0-93 15,-13 107-15,-1 12 0,-12-26 16,-159-27 15,132 80-15,27 13-16,-14-13 0,13 13 0,1 0 16,-1 0-16,-12 0 0,12 0 15,14 0-15,-53 26 31,66-13-31</inkml:trace>
  <inkml:trace contextRef="#ctx0" brushRef="#br0" timeOffset="23490.3">754 6282 0,'0'0'0,"-13"0"31,-1 0-31,14-26 47,0-27-16,0 39-31,27-25 32,-14-41-1,53 80 0,66 14 0,-105-14-31,-14 13 16,27 0-16,-27-13 0,0 13 16,1 1-16,12 52 31,0 0 0,-26-53-15</inkml:trace>
  <inkml:trace contextRef="#ctx0" brushRef="#br0" timeOffset="24260.21">754 5806 0,'-13'0'0,"-1"0"0,54 0 31,-27 0 0,-26 26 16,-27 14-16,27-27-31,0-13 0,13-13 47,13 0-47,27-27 31,0 14-15,-27 39 31,26 40-16,-25-53-31,-14 13 0,-27 0 47,1-39-16,26 13-31,0-27 47</inkml:trace>
  <inkml:trace contextRef="#ctx0" brushRef="#br0" timeOffset="24728.66">1058 5793 0,'13'-14'31,"1"14"-31,-41 14 0,54-14 31,-41 13-31,1 0 0,0-13 16,-14 27 15,14-27-31,-13 13 32,39-40-1,27-26 0,-14 53 0,-13 14 1,-26-14-1</inkml:trace>
  <inkml:trace contextRef="#ctx0" brushRef="#br0" timeOffset="32547.2">2447 5422 0,'0'0'0,"0"-39"47,26 26-16,-13 13-15,27 79 15,-27-66-31,53 80 31,-39-40 0,-27-40-31</inkml:trace>
  <inkml:trace contextRef="#ctx0" brushRef="#br0" timeOffset="32833.94">2751 5370 0,'0'0'0,"-13"-14"15,13 1 17,-14 53-1,14-27-31,-13 0 15,-13 106 17,-1-13-1,27-93-31,-13 14 16</inkml:trace>
  <inkml:trace contextRef="#ctx0" brushRef="#br0" timeOffset="33372.73">2817 5436 0,'0'-14'31,"0"28"-31,0-1 16,0 13-1,0-12-15,0 12 16,0 67 15,0-67-31,0-13 16,0 0 15,13-79 0,27-53 1,-27 93-32,0-1 0,1 14 15,-1-13-15,0 13 0,0-1 16,14 14 15,-27 14-31,0-1 0,26 53 31,-13-40-31,-13 1 0,14-14 16,-1 53 15,-13-13-15</inkml:trace>
  <inkml:trace contextRef="#ctx0" brushRef="#br0" timeOffset="33567.43">2857 5568 0,'-13'-13'0,"26"26"0,-13-40 47,26 27-47,-13 0 16,54-13-1,-41 13 1,-13 0-16</inkml:trace>
  <inkml:trace contextRef="#ctx0" brushRef="#br0" timeOffset="34016.39">3161 5383 0,'0'0'0,"-13"0"16,-1 13 15,14 13-15,0-12-16,0-1 0,0 66 31,14-52-15,-14-14-16,13 0 15,0-13-15,27 13 16,26-39 15,-40-67 0,-26 80-31,-13-13 16,-40-27 0,40 40-1,0 13-15,-14 0 16,14 0-1,13 13 1</inkml:trace>
  <inkml:trace contextRef="#ctx0" brushRef="#br0" timeOffset="34352.62">3452 5370 0,'0'-14'16,"0"28"15,0-1-15,0 0-16,0 0 0,0 0 15,0 14-15,13 39 16,-13-53 0,13 0-16,1 14 15,-14-1 1,13-12 0,-13-1-1</inkml:trace>
  <inkml:trace contextRef="#ctx0" brushRef="#br0" timeOffset="56535.07">10991 4761 0,'0'0'0,"0"-13"63,0 39-32,0 14-15,0-27-16,-27 146 31,1-40 0,26-106-31,0 0 16</inkml:trace>
  <inkml:trace contextRef="#ctx0" brushRef="#br0" timeOffset="56782.63">10991 4827 0,'0'-26'15,"0"52"-15,13-79 0,-13 40 0,0 0 16,13 0-16,0 13 16,14 26 15,39 106 0,-40-79-31,-26-26 0,27 39 31,-27 0 1</inkml:trace>
  <inkml:trace contextRef="#ctx0" brushRef="#br0" timeOffset="56971.25">10977 4960 0,'0'0'0,"0"-14"15,53 1 1,-26 13 0,65-13-1</inkml:trace>
  <inkml:trace contextRef="#ctx0" brushRef="#br0" timeOffset="57710.58">11295 4827 0,'0'0'0,"0"14"31,0 12-15,0-13-16,0 93 31,0-80-15,0 27 0,0-39-1,0-1 1,-13-66 15,13-79 0,0 105-15,26-65 15,-13 65-31,14 14 0,-14 0 16,13 13-16,-12-13 0,25 13 15,-26 0 1,1 13-16,-14 0 0,0 53 31,0-53-15,-14 1-16,14 12 16,-13-13-16,-53 40 31,66-53 0,53 13 0,-27-13-15,14 27 0,-27-1-1,1-13 1,-14 27-1,-14-27 1,1-13-16,-40 27 16,-26-54 15,79 14-15,0 0-16,0 0 0</inkml:trace>
  <inkml:trace contextRef="#ctx0" brushRef="#br0" timeOffset="58226.37">11678 4893 0,'0'0'16,"0"67"-1,0-41 1,0-13-16,-13 27 16,13-27-1,-13-13-15,13 13 0,0-26 47,13 0-31,14-80-1,-27 67 1,13-1-16,-13 1 16,13 13-16,-13-14 0,13 14 15,0 0 1,1 13-1,-14 13-15,26 27 16,-26-27 0,13 13-16,-13-12 0,14 12 15,25 53 17,-39-65-32,0-1 0,0 0 15,0 0-15</inkml:trace>
  <inkml:trace contextRef="#ctx0" brushRef="#br0" timeOffset="58425.04">11665 4960 0,'0'0'0,"40"0"47,105 0-32</inkml:trace>
  <inkml:trace contextRef="#ctx0" brushRef="#br0" timeOffset="58736.29">11996 4854 0,'0'26'47,"0"1"-47,0-1 15,0 1-15,13-14 16,-13 13-16,0-13 0,0 27 16,0-27-1,0 1-15,0-1 0,0 0 16,0 13 0,0-52 15</inkml:trace>
  <inkml:trace contextRef="#ctx0" brushRef="#br0" timeOffset="58996.38">11996 4946 0,'0'0'0,"-40"-145"31,40 132-15,0-1-16,0 1 0,13 13 15,-13-13-15,53 13 16,-40 0-1,14 13-15,-1-13 0,54 66 32,-67-52-17,-53 38 17,14-38-17,13-14-15,-1 0 0,-39 13 31</inkml:trace>
  <inkml:trace contextRef="#ctx0" brushRef="#br0" timeOffset="70007.39">4007 1997 0,'-13'0'31,"40"0"48,-1 0-64,172 0 1,-118 0-1,264 0 1,-278 0 0,0 0-16,119-13 31,-225 0 0,27 13-15,-13 0-1</inkml:trace>
  <inkml:trace contextRef="#ctx0" brushRef="#br0" timeOffset="71116.46">11361 1944 0,'0'0'15,"-27"14"17,41-14-17,158 0 16,-106 0-31,0-14 16,13 14-16,318-13 31,-331 13-15,106-13 15,-198 13-15</inkml:trace>
  <inkml:trace contextRef="#ctx0" brushRef="#br0" timeOffset="71713.97">14614 1905 0,'53'0'47,"252"0"-15,-120 13-17,225-13 16,-344 0-31,-27 0 0,1 0 16,0-13 15,-53 13-31,-1 0 0,1 0 16</inkml:trace>
  <inkml:trace contextRef="#ctx0" brushRef="#br0" timeOffset="72447.31">19772 1891 0,'0'0'0,"146"0"47,251-13-16,-80 0 0,-357-40 1</inkml:trace>
  <inkml:trace contextRef="#ctx0" brushRef="#br0" timeOffset="77319.81">2037 8411 0,'0'0'16,"66"0"-1,-40 0-15,1 0 16,79-13 0,-67 13-16,1 0 15,79-13 1,-93 13-16,14-13 16,0 13-16,92 0 31,-106 0-31,-12 0 15,12 0-15,1 0 0,-14 13 16,66-13 0,-39 0-16,0 0 15,211 0 17,-198 0-17,-14 0-15,14 0 0,146 0 31,-160 0-31,80 0 32,146 0-1,-67 0 0,1 0 0,-146 0-31,0 0 16,304 13 15,-238 0-15,-66-13-16,-1 0 0,1 0 16,0 0-16,-13 0 15,224 0 16,-92 13 1,-132-13-32,0 0 15,-1 0-15,160 0 32,-146 0-32,-14-13 15,14 13-15,146 0 31,-146 0-31,-14 0 0,14 0 16,-13 0-16,0 0 0,-1 0 16,80 0 15,-92-13-31,105 13 31,-106 0-15,107-26 15,-120 26-15,0 0-1,0 0-15,-13-14 16,27 14 15,-14 0 0,0 0 1,0 0-32,1 0 15,52 14 17,-53-14-32,0 0 15,0 0 1,1 0 31,-14-14 109</inkml:trace>
  <inkml:trace contextRef="#ctx0" brushRef="#br0" timeOffset="77966.33">7063 8200 0,'13'13'15,"0"0"1,0-13-16,0 13 0,1 0 16,78 40 15,-79-53-31,14 14 0,-14-14 16,14 13 15,-14 0 0,-13 0 0,-13 14 1,-1-27-32,14 13 0,0 0 0,-13 0 15,-13 40 16,12-39-31,14-1 0,-13 0 16,0 0-16,13 0 0,-13 1 16,13-1-16,-13 0 15,13 0-15,0 1 16,-14-1 15</inkml:trace>
  <inkml:trace contextRef="#ctx0" brushRef="#br0" timeOffset="79914.96">7446 8372 0,'0'-14'0,"0"28"234,0-1-218,0 0-1,-13 0-15,13 0 16,-13 14-16,-1 26 15,14-27 1,0 67 0,0-67-1,0 1-15,0-1 0,0 53 16,27 40 15,-27-92-15,13-14-16,-13 14 0,13 39 31,-13-13-15,0-27-1,0-13-15,0 1 0,0 12 16,0 27 0,0-40-1,0 53 1,0-53-16,0 40 31,0-26-15,0-14-16,-13 40 15,13-40 1,-13 40 0,13-40-1,0 27 1,0-27-1,0 14-15,-13 12 16,13-25 0,0-1-16,0 66 15,0-52 1,-14 39 0,14-53-1,-13 40 1,13-40-1,-13 27 1,13-27 0,0 0-16,0 0 15,0 1 1,-13 38 0,13-38-1,0 25 1,0-25-1,0 12 1,-13-26 0,13 13-16,0 1 15,0 12 17,0 0-32,0-12 15,0 52 1,0-13 15,0-40-15,0 27-1,0-27 1,0 0-16,0 0 16,0 0-16,0 27 15,0-27 1,0 1-16,0-1 15,0 26 1</inkml:trace>
  <inkml:trace contextRef="#ctx0" brushRef="#br0" timeOffset="81637.55">7393 8398 0,'13'-13'16,"27"0"15,-13 13-15,-14 0-16,13 0 15,-13 0-15,67 0 16,-67 0 0,0-14-16,0 14 15,1 0-15,-1 0 16,0 0-1,14 0 32,-14 0-15,0 14-1,13 12 0,-12 14 0,-14-27-15,-14 66 0,1-66-1,13 14-15,0-1 0,-13-12 16,13 12-16,0-13 15,-13 80 1,13-54 0,-13 94 15,13-94-15,0-12-16,0-14 15,0 0-15,-14 14 0,14-14 16,0 0-16,0 14 15,0-14-15,0 93 32,0-93-17,-13 0-15,13 14 0,0-14 16,0 93 15,-13-80-15,13-13-1,0 14-15,0-14 0,0 13 16,0 14 0,-13-14-1,13 14 1,0 0 0,0-14-16,0 67 31,0-67-31,0-12 15,0 78 1,0-65 0,0 78 15,0-78-31,0-14 16,0 106 15,0-106-16,0 53 1,0-26 0,0-27-16,0 1 15,0 25 1,0 27 15,0-52-31,0-1 16,0 40-1,0-40 1,0 27 0,0-14 15,0-13-15,0 0 15,0-39 0</inkml:trace>
  <inkml:trace contextRef="#ctx0" brushRef="#br0" timeOffset="84328.38">7697 9681 0,'0'0'0,"14"0"79,-1 0-64,26 0 1,-25 0-1,12 0-15,14 0 0,-14 0 16,252-27 15,-159 14-15,-53 0-16,0 13 16,239-27-1,-213 14 1,252 0-1,-251 0 1,-14 13-16,238-14 16,-251 1-1,212 13 1,-212 0 0,225 0-1,-211 0 1,237 0-1,-251 0 1,14 0-16,-1 0 0,0 0 16,212 0-1,-225 0 1,225-13 0,-211 13-16,-1 0 15,384-26 16,-384 26-15,-13 0-16,1 0 0,-1-14 16,198 14-1,-211 0 1,185-13 0,-185 13-1,172 0 1,-172 0-1,13 0-15,26 0 16,107 0 0,-146-13-16,-14 13 15,14 0-15,0 0 16,132-13 0,-132 13-1,172 0 1,-159 0-1,-13 0-15,0 0 0,0 0 16,0 0-16,0 0 16,172 0-1,-172 0-15,-1 0 16,160 13 0,-172-13-1,132 0 1,-133 0-1,107 0 1,-106 0 0,65 0-1,-78 0-15,26-13 32,-40 13-17,13 0-15,14 0 16,0 0-1,39 0 1,-52 0 0,52 0-1,-66 0 1,14 0-16,25 0 16,-38 0-1,52 0 1,-53 0-16,0 0 15,27 0 1,26 0 15,-53 0-31,1 0 16,38 0 0,28 0 15,-67 0-16,0 0-15,27 0 16,-27 0 0,0 0-16,14 0 31,-14 0-15,13 0-1,1 0 1,-1 0-1,-12 0 1,25 0 0,-12 0 15,-14 0 0</inkml:trace>
  <inkml:trace contextRef="#ctx0" brushRef="#br0" timeOffset="84854.62">16942 9297 0,'0'0'0,"0"-13"31,27 26 32,-1 0-47,-13 1-16,1-1 15,78 13 1,-65-12-16,25 12 31,-25-13-15,-14-13-1,0 13 1,-13 1-16,0 12 31,-13-13 0,13 1-15,-13-14-16,0 0 0,13 13 16,-40 0-1,-26 40 1,53-40-16,-14 14 16,14-14-16,0 0 15,0 14-15,-1-14 0,1 0 16</inkml:trace>
  <inkml:trace contextRef="#ctx0" brushRef="#br0" timeOffset="87045.56">17207 9535 0,'0'13'47,"13"54"-16,-13 38 1,-13 1-1,13-79-31,-14 92 31,14 66 0,14-40 1,-14-118-32,0 65 31,13 1 0,-13 13 0,13-93-31,-13 0 16,0 53 15,0-13 0,13 13 1,-13-13-1,0 13 0,0-52-31,0-1 16,0 0-16,0 0 0,0 0 15,-13 54 17,13 12-1,0 13 0,0-65-31,0-14 0,0 14 16,0 25 15,0-38-31,0 12 16,13 14 15,-13-27-31,0 14 31,0-14-31,0 13 16,0 14 15,0-27-31,14 14 31,-14 12 1,0 1-1,0-14 0,13-26-15,0-13-1</inkml:trace>
  <inkml:trace contextRef="#ctx0" brushRef="#br0" timeOffset="88730.49">17260 9509 0,'0'0'0,"13"0"47,0 0-32,0 0-15,80 13 32,-67-13-17,54 13 1,-67-13-1,0 0-15,0 0 16,1 0-16,-1 0 0,0 0 16,27 27-1,-40-14 1,0 40 0,0-40-1,0 119 1,0-92-1,26 92 1,-13-105 0,1 118-1,-14-118 1,13 105 0,-13-106-1,0 14-15,0-14 16,0 120-1,0-120 1,-13 80 0,13-79-1,0-1-15,-14 40 16,14-39 0,0-1-16,0-13 0,0 14 15,0-1-15,0 1 16,0-1-16,-13 80 15,13-66 1,0 65 0,0-78-1,0 65 1,0-65 0,0 52-1,0-52-15,0 52 31,0-66-15,0 0-16,0 67 31,0-54-15,0-13-16,0 14 31,0-14-15,0 0 15,0 1 0,0-1-15,0 0 0,0 0 15,0-26 16,-40 0-16,1 0-15,-27 13-1,39 0 1,1 0-16,-40-14 15,13 14 17,26 0-1,14 0-15</inkml:trace>
  <inkml:trace contextRef="#ctx0" brushRef="#br0" timeOffset="90558.58">7340 10606 0,'14'0'31,"-1"0"78,26 14-93,94-14 15,12 0 1,-118 0-32,-1 0 0,-13 0 15,14-14 1,-14 14-16,-13-13 31,-13 13-31,-14 0 16,14 0-16</inkml:trace>
  <inkml:trace contextRef="#ctx0" brushRef="#br0" timeOffset="92430.3">7539 10606 0,'0'0'16,"-66"0"15,39 0-31,14 0 16,0 0-16,-14 0 0,1 0 15,-107 0 16,-12 0 1,119 0-32,-14 0 15,-172 0 17,159 0-32,14 0 15,-14 0-15,13 0 0,-13 0 16,-251 0 15,264 0-31,-13 0 16,1 0-16,12 14 15,-13-14-15,-172 13 32,133-13-17,52 0-15,-40 13 16,41-13-16,-1 0 15,0 0-15,1 13 0,-1-13 16,0 0-16,1 0 0,-14 0 16,-172 14 15,172-14-31,13 13 0,-12-13 16,-173 13 15,172-13-31,-119 13 31,145-13-31,-118 0 31,-27-26 1,132 26-32,14 0 15,-146 0 16,106 0-15,13 0 0,13 0-16,14 13 0,-1-13 15,-39 0-15,26 0 16,14 0-16,-14 13 0,14-13 16,-93 0 15,92 0-31,1 0 0,0 0 15,-80 0 17,92 0-32,-12 0 0,13 0 15,0 0-15,-1 0 16,-12 0-16,-93 0 31,0 0 0,106 0-31,-106 13 32,79-13-32,13 0 0,1 14 15,-67-14 17,80-14-1,-13 14 31,-40 0-30,26 0-1,-13 0 0,40 0-15,0 0-16,-1 0 0,-12 0 0,-27 14 31,-53-14 0,93 0-31,0 0 16,0 0 15,26 0 0</inkml:trace>
  <inkml:trace contextRef="#ctx0" brushRef="#br0" timeOffset="92854.78">2301 10540 0,'0'0'0,"0"14"47,-66 52-16,53-53-31,-80 40 32,-12 13-17,78-53 16,27 0-15,66-13 15,0 0-31,-13 14 16,199 25 15,-213-12-31,1-1 16</inkml:trace>
  <inkml:trace contextRef="#ctx0" brushRef="#br0" timeOffset="95155.7">1256 11294 0,'0'-13'0,"0"26"0,14-26 16,-14 0-16,0-1 15,13 1-15,-13 0 16,-53 0 15,40 13-15,-14 0-16,14 13 0,-13-13 0,-1 13 15,1 0-15,-1-13 0,1 14 0,-14-1 16,-105 106 0,118-106-1,14 14-15,0-1 0,0 14 0,-1-14 16,1 1-16,0 12 0,13-12 0,-13-1 0,13 14 16,0 119-1,13-146 1,0 13-16,106 40 15,-40-52 1,-52-1-16,251-13 31,-252 0-15,93-40 0,-92 14-1,-1 12-15,1-12 0,-1-14 16,-13 1-16,14-1 15,-14 0-15,0 1 0,0-14 16,-13 0-16,0 0 0,0 0 16,-92-119-1,39 119 1,26 40-16,-12 0 0,-160 0 31,186 13-15,-13 0-16,12 0 0,14 13 15</inkml:trace>
  <inkml:trace contextRef="#ctx0" brushRef="#br0" timeOffset="95676.35">992 11757 0,'0'0'0,"26"26"78,-12 14-62,-1-13-16,0-14 0,40 40 31,-40-40-31,14 0 0,-1-13 16,133-66 15,-80-66 0,-79 119-31,-13-1 16,-27 1 0,-39 13-1</inkml:trace>
  <inkml:trace contextRef="#ctx0" brushRef="#br0" timeOffset="96149.34">1032 11598 0,'0'0'0,"0"-13"47,0 26-16,-27 14 0,14-14 1,26-66-1,27 0 0,-27 66 0</inkml:trace>
  <inkml:trace contextRef="#ctx0" brushRef="#br0" timeOffset="96486.24">1296 11493 0,'13'13'47,"-26"13"-16,13-13-31,-26 1 31,12-1-31,14-26 31,0-1-31,14-12 32,-1 0-1,-13 39-31</inkml:trace>
  <inkml:trace contextRef="#ctx0" brushRef="#br0" timeOffset="114394.91">17312 11744 0,'0'13'78,"-26"-13"15,0 13-61,12-13-17,-12 0 1,13 0 15,-1 0-15,1 0-1,0 0 17,0 0-17,0-13 17,-1 13-17,1 0 1,0 0-1,0 0-15</inkml:trace>
  <inkml:trace contextRef="#ctx0" brushRef="#br0" timeOffset="115042.03">17220 11770 0,'26'0'31,"67"0"0,-67 0-31</inkml:trace>
  <inkml:trace contextRef="#ctx0" brushRef="#br0" timeOffset="115169.21">17418 11783 0,'0'0'0,"53"0"31,-66 0 0,-93 0 1,53 0-17</inkml:trace>
  <inkml:trace contextRef="#ctx0" brushRef="#br0" timeOffset="115627.52">17273 11783 0,'-13'0'31,"26"0"-31,-13 0 0,39 0 16,-25 0-1,52 0 17,-53 0-32,0 0 0,14 0 15,-14 0 32,-26 0-16,0 0-31,-1 0 16,-78 0 15,52 0 1,66 0-1,1 0-31,-1 0 0,1 0 0,13 0 15,-1 0-15,1 0 16,0 0-16,-1 0 0,54 0 31,-146 0 16,-53 0-16,93-13-31</inkml:trace>
  <inkml:trace contextRef="#ctx0" brushRef="#br0" timeOffset="116538.35">18516 11334 0,'0'13'0,"26"-13"31,-26-40 1,0 27-17,0 0-15,-52-80 32,38 80-17,-12 0-15,13 13 0,-93 66 31,79-40-15,14 1-16,-13 65 16,26-65-1,0-1-15,39 54 32,-25-80-17,-1 0-15,0-13 0,0-1 16,40-39-1,-26 40-15,-14-13 16,0-1-16,0 1 16,-13-1-16,27-12 15,-14 92 17,0-27-17,27 93 1,-27-92-1,0-1-15,14 27 16,-27-40 0,13 0-16</inkml:trace>
  <inkml:trace contextRef="#ctx0" brushRef="#br0" timeOffset="116966.43">18939 11334 0,'0'-13'16,"0"26"-16,0-40 0,0 14 15,0 0 1,-66-40 15,53 53-31,-14 0 0,14 0 16,-93 40 15,80 26-15,26-53-1,53 40 17,-27-27-32,-12-12 0,52 25 15,-40-25 1,14 12-1,-40-13 1,-53 0 0,26 1-1,1-14-15,0 0 0,-67-27 32,93 14-17</inkml:trace>
  <inkml:trace contextRef="#ctx0" brushRef="#br0" timeOffset="117460.21">19098 11241 0,'0'0'0,"0"-13"15,0 0-15,0 0 31,0 26-15,0 0-16,0 40 31,0-27-31,0-12 0,13 78 32,40-39-17,-13-66 32,-27 0-47,-13-14 0,13-39 16,-13 40-1,0-14 1,-13 119 15,13-39-15,13 0-16,0 132 15,1-27 32,-67-105-31,40-40 0,-1-14-16,-12-12 0</inkml:trace>
  <inkml:trace contextRef="#ctx0" brushRef="#br0" timeOffset="117918.29">19336 11241 0,'0'-13'16,"0"26"-16,13-13 31,27 80 0,-40-67-15,26 53 0,-26-53-1,0 0-15,0-39 47,0-1-31,14 14-16,-1-13 15,0-1-15,0 1 16,93-40 0,-93 79-1,1 0-15,-14 14 16,13-1-16,-13 1 0,0-1 15,13 106 1,-13-118 0,0-1-1</inkml:trace>
  <inkml:trace contextRef="#ctx0" brushRef="#br0" timeOffset="118198.71">19905 11202 0,'0'0'0,"0"-14"15,-14 1-15,1 13 16,0 0-16,-40 0 16,27 13-1,12 1-15,1-1 16,-13 119-1,26-106 1,26 80 0,-13-92-1,80-1 1,-53-26 0</inkml:trace>
  <inkml:trace contextRef="#ctx0" brushRef="#br0" timeOffset="118342.01">20103 11347 0,'0'0'0</inkml:trace>
  <inkml:trace contextRef="#ctx0" brushRef="#br0" timeOffset="120521.83">17299 11810 0,'13'0'16,"-26"0"30,0 0-30,0 0-16,0 0 16,-67 0-1,54 0 1,-67 13 0,67-13-1,-1 0-15,-52 13 16,39-13-1,-105 0 1,-1 0 0,54 0-1,52 0-15,-13 0 16,13 0-16,1 0 16,-199 14-1,198-1 1,-251-13 15,198 0-15,54 0-16,-1 13 15,-13-13-15,-39 0 16,52 0-16,-13 0 16,-159 13-1,160-13-15,-173 13 31,106-13-15,-40 0 0,93 0-1,13 0-15,-185 0 16,185 0 0,-13 0-16,13 0 15,-198 14 1,185-14-16,-1 0 15,1 0-15,-79 13 16,-67-13 0,133 13-1,-1-13-15,-131 13 16,65-13 0,-105 0-1,185 0 1,0 0-16,-119 14 15,119-14 1,13 0-16,-13 0 0,13 0 16,-199 13-1,186-13 1,-291 26 15,304-26-15,-13 13-16,13-13 0,-13 14 15,-185-1 1,185-13-16,-252 26 31,252-26-15,-212 14 0,199-14-1,13 0-15,-66 0 16,-318 39 15,384-39-15,13 0-16,0 14 15,-159-14 1,107 13 0,12-13-1,-145 13 16,211-13-15,1 13-16,13-13 0,-80 0 31,67 0-15,-14 0-16,-39 0 16,-1 13-1,54-13-15,-14 0 16,14 0-16,-1 0 0,1 0 15,-40 0 1,53 0 0,-14 0-1,14 0 1,-14 0 0,1 14-1,-1-14 1,-25 13 15,38-13-15,28 0 31,-14-13 15</inkml:trace>
  <inkml:trace contextRef="#ctx0" brushRef="#br0" timeOffset="120892.56">7869 12061 0,'0'0'16,"0"-13"-16,0 0 15,14 13 1,-41 26 15,14-13-15,0 1-16,-1-1 0,-12 0 15,-1 0-15,1 14 16,-106 39 0,105-53-1,-12 14 1,39-14 0,92 13-1,-65-13 1,12 14-16,1-14 0,-14 0 15,80 67 1</inkml:trace>
  <inkml:trace contextRef="#ctx0" brushRef="#br0" timeOffset="121733.75">7354 12193 0,'0'-13'31,"0"93"1,0-54-17,0 14-15,0 52 16,-14 133-1,14-172 1,14 0-16,12 198 47,-26-211-47,0-14 0,0 14 16,0 105 15,0-118-31,0-1 0,0 1 15,0-14-15,0 13 16,0-12-16,0-1 0,0 13 16,0-12-16,0-1 0,0 0 15,13 0-15,-13 14 32,13-67-1</inkml:trace>
  <inkml:trace contextRef="#ctx0" brushRef="#br0" timeOffset="122993.85">7314 12273 0,'26'0'47,"-12"0"-32,-1 0-15,106-27 32,-93 14-17,-13 13-15,27 0 16,-27 0-1,1 0 1,-1 0-16,0 0 31,-13 40 1,0-27-17,0 0-15,13 27 16,0 132 15,-13-133-15,0-12-16,14 79 15,-1-40 1,0 26 0,0-39-1,-13-26-15,0-14 16,14 13-16,-14 1 0,0-1 15,13 40 1,-13-13 0,0-39-16,0 12 0,0 0 15,0 27 1,0 14 15,0-54-31,0 0 0,0 0 16,0 0-1,0 1-15,0-1 16,0 0-16,0 14 16,0-1 15,0 0 0,0-12 0,-40-14 79,27 0-95,0 0-15,-1 0 0,-12 0 16,-106 0 15,105 0-31,14 0 16,-40 0 0,27 0 15,13 0 63</inkml:trace>
  <inkml:trace contextRef="#ctx0" brushRef="#br0" timeOffset="125110.75">7393 13489 0,'13'0'47,"-26"0"15,-79 0-31,52 14-31,13-14 0,1 0 16,-146 26 15,-145-13 1,251 1-32,-1-14 0,1 0 15,-225 13 1,146-13-1,79 0-15,0 0 16,-172 13 15,185-13-31,0 0 0,0 0 16,13 13-16,-145 0 16,145-13-1,1 0-15,-67 14 16,66-14-1,-119 13 1,133-13 0,-133 13-1,106-13 1,14 0-16,-80 13 16,66-13-1,-132 14 1,132-14-1,13 0-15,-105 0 16,39 0 0,-93 13-1,160-13 1,-160 0 0,160 0-1,-120 0 1,132 13-16,-39-13 31,53 0-15,0 0-16,-27 0 31,27 0-15,0 0-16,-14 0 15,-79 13 1,80-13-1,-27 0-15,-79 0 32,105 0-17,1 0-15,-27 0 16,-66 0 0,93 0-1,-1 0-15,-65 0 31,78 0-15,-25 0 0,25 0-16,1 0 15,-40 13 1,14-13 15,-1 14 0,27-14-15,-1 0-16,1 0 16,-40 0-1,40 0 1,-27 0 0,27 0 30,0 0-30,-13 0 0,12 0-1,-12 0 17,39-14-1</inkml:trace>
  <inkml:trace contextRef="#ctx0" brushRef="#br0" timeOffset="125513.62">2275 13516 0,'0'0'15,"0"-13"17,-13 39-1,-1-26-15,1 13-16,-40 27 15,27-14-15,-1 1 16,-131 79 15,144-93-15,-12-13-16,26 13 15,0 14 1,13-27-16,0 13 0,1 0 16,105 80-1,-14 12 16,-91-91-31,-1 12 16</inkml:trace>
  <inkml:trace contextRef="#ctx0" brushRef="#br0" timeOffset="130714.97">8412 12590 0,'0'0'0,"13"0"16,-13-13-16,13 13 0,-13-13 15,13-14 17,-26 14-17,-13 13 1,12 0-16,-131 40 31,118-14-31,14-13 16,-27 27-1,40 53 1,14-80-16,-1 13 16,0-12-16,119 12 31,-92-26-15,13-26-16</inkml:trace>
  <inkml:trace contextRef="#ctx0" brushRef="#br0" timeOffset="131243.79">8597 12564 0,'13'-14'15,"-26"28"-15,26-41 0,-40 14 32,-65 53-1,79-27-31,13 0 16,-14 0-16,14 1 0,0 12 15,0-13-15,40 53 31,-27-52-15,1-14-16,12 0 16,53-40 15,-79 27-31,14-1 16,-14-52-1,-14 13 16,14 106 1,27 40-1,-14-80-31,0 0 16,27 14 15,-27-27-31</inkml:trace>
  <inkml:trace contextRef="#ctx0" brushRef="#br0" timeOffset="131511.85">8808 12458 0,'0'0'0,"0"-40"15,0 27-15,-13 53 31,13 79 1,0-93-32,0 1 15,53 78 17,-27-91-17,-12-14-15,-1 0 16,0 0-16,0 0 0,-13-14 15,40-39 1</inkml:trace>
  <inkml:trace contextRef="#ctx0" brushRef="#br0" timeOffset="131698.43">8993 12564 0,'-13'-106'31,"0"93"-31,39 132 0,-52-252 16,13 147 15,52 105 0,-39-93-31,27 67 31,-14-80-31,-13 0 0,0 0 16</inkml:trace>
  <inkml:trace contextRef="#ctx0" brushRef="#br0" timeOffset="132176.59">9165 12405 0,'0'13'15,"0"-26"-15,0 92 32,0-52-32,0-14 0,0 13 15,14-12-15,-14 12 16,0 53 15,0-65 0,0-28-15,13-12 0,-13 13-16,53-27 31,-40 40-31,40 27 31,-27 25 0,-79-25 1,-26-40-17</inkml:trace>
  <inkml:trace contextRef="#ctx0" brushRef="#br0" timeOffset="132621.7">9562 12511 0,'0'0'16,"0"-13"-16,0-1 0,-13-12 47,-40 39-16,40 0-31,-27 40 31,53 13 1,54-66-1,-54 0-31,0 0 0,27-39 31,-27-1-15,0 27-1,-13 39 17,13 54-1,1-67-31,-14 0 15</inkml:trace>
  <inkml:trace contextRef="#ctx0" brushRef="#br0" timeOffset="132899.56">9853 12511 0,'0'-13'16,"0"26"-16,0-40 31,-13 14-31,0 13 0,-40 40 47,40 39-16,13-66-31,39 27 31,-26-27-31,1-13 0,-1 0 16,0 0-16,0 0 0</inkml:trace>
  <inkml:trace contextRef="#ctx0" brushRef="#br0" timeOffset="133131.13">9946 12312 0,'0'0'0,"0"-13"15,0 0-15,0 79 32,13-39-17,-13-1-15,0 14 16,26 79 15,-26-93-31,14-26 0,-14 13 0,39-13 31</inkml:trace>
  <inkml:trace contextRef="#ctx0" brushRef="#br0" timeOffset="133356.9">10144 12458 0,'13'-13'16,"-26"26"-16,40-40 0,-54 41 31,14-1-15,0-13-16,-1 13 0,1 0 15,0-13-15,13 14 16,-13-14-16,13 26 16,39 14 15,-25-27-15,12 40-1,-13-40 1,-13 0-16</inkml:trace>
  <inkml:trace contextRef="#ctx0" brushRef="#br0" timeOffset="133821.04">10607 12207 0,'13'-14'15,"-26"28"-15,39-41 16,-12 14-16,-1 0 0,0 13 16,27-53 15,-40 40-31,-13 13 16,-67 105-1,54-65 1,-14 185-1,40-159 1,13-13-16,1 0 0,-1-14 16,26 67-1,-39-92 1,0-1-16</inkml:trace>
  <inkml:trace contextRef="#ctx0" brushRef="#br0" timeOffset="133996.57">10488 12511 0,'0'0'0,"13"0"16,0 0-16,1-13 0,-1 13 16,0 0-16,14 0 0,-1 0 15,67 13 1,-67-13-1</inkml:trace>
  <inkml:trace contextRef="#ctx0" brushRef="#br0" timeOffset="134174.91">10819 12418 0,'0'0'15,"13"0"1,0 13-1,0 1-15,1 12 16,-1-13-16,13 14 0,-13-1 16,54 80-1</inkml:trace>
  <inkml:trace contextRef="#ctx0" brushRef="#br0" timeOffset="134355.26">10938 12458 0,'0'0'0,"-14"53"16,1-27-16,0 1 15,0 12-15,0 14 16</inkml:trace>
  <inkml:trace contextRef="#ctx0" brushRef="#br0" timeOffset="137421.69">11401 12233 0,'13'0'15,"-13"-26"17,0 52 15,-27 120-16,27-107-31,0-12 0,0-1 15,0 1-15,0-1 16,14-13-16,-1 14 16,0-14-16,40 0 15</inkml:trace>
  <inkml:trace contextRef="#ctx0" brushRef="#br0" timeOffset="137686.51">11665 12260 0,'0'-14'16,"0"1"-16,0 40 0,0-67 16,0 80 30,13-1-46,-13-12 0,0 12 16,27 67 0,-27-79-1,0-1-15,0 0 16</inkml:trace>
  <inkml:trace contextRef="#ctx0" brushRef="#br0" timeOffset="137961.72">11890 12193 0,'0'-13'0,"13"13"0,0 0 31,1 0-15,-14 13-16,26 1 0,-13 12 16,1 1-16,12-1 0,-13 0 15,-13 133 1,-13-132 0,-27 12-16</inkml:trace>
  <inkml:trace contextRef="#ctx0" brushRef="#br0" timeOffset="139028.57">8345 13212 0,'0'13'31,"0"0"-15,14 67-1,-1-14 1,-13 0-1,0-40 1,0 1-16,0 26 16</inkml:trace>
  <inkml:trace contextRef="#ctx0" brushRef="#br0" timeOffset="139389.99">8319 13225 0,'0'0'0,"-13"-66"31,26 53-31,0 13 16,-13-14-16,13 1 0,1 0 15,52 0 1,-53 13-16,80 26 31,-80-13-31,0 1 16,-13 78 15,-13-79-31,-14 1 16,1-14-16,-80 39 31</inkml:trace>
  <inkml:trace contextRef="#ctx0" brushRef="#br0" timeOffset="139808.84">8650 13318 0,'0'-14'32,"0"28"-32,66-54 31,-53 40-31,13 0 15,-12 13-15,-1 0 0,0 14 16,-13-14-16,27 80 31,-54-54 1,14-65-1,39-80 0,-12 80-31,-1 12 0,0-12 16,53-14 15</inkml:trace>
  <inkml:trace contextRef="#ctx0" brushRef="#br0" timeOffset="140217.68">9033 13265 0,'0'0'16,"0"-14"-16,-13 14 31,0 27-15,-1 39 15,41 0 0,-14-66-31,0 0 16,40-26 15,-53 12-31,14 1 0,-14 0 16,0 0-16,0-14 0,-14 14 15,-39-53 17,40 53-32,0 13 0,0 0 15</inkml:trace>
  <inkml:trace contextRef="#ctx0" brushRef="#br0" timeOffset="140936.49">9192 13251 0,'0'0'15,"0"-13"-15,13 0 32,27 39-1,-27-12-31,0-1 0,-13 0 16,27 53 15,-27-53-16,-14-13 1,14-26 15,14-14-15,-14 27-16,13-13 16,66-41 15,-66 54-31,14 13 0,-14 0 15,0 13-15,1 1 0,-14-1 16,26 53 15,-26-53-31,0 1 0,0-1 16,0 13 15,0-39 0,0-13-15,0 12-16,40-52 31,26 0 1,-53 66-32,27 53 46,-14-13-30,-26-27-16,0 0 0,13 14 16,-13-14-16,0 0 15,-13 40 1</inkml:trace>
  <inkml:trace contextRef="#ctx0" brushRef="#br0" timeOffset="141193.82">9761 13225 0,'13'-27'32,"-26"54"-32,26-67 0,0 80 31,-13-27-16,13 14-15,-13 26 16,0-27 0,0-13-16,0 0 0,0 14 31</inkml:trace>
  <inkml:trace contextRef="#ctx0" brushRef="#br0" timeOffset="141362.87">9813 13027 0,'0'0'16,"0"-14"0,-13 54 15</inkml:trace>
  <inkml:trace contextRef="#ctx0" brushRef="#br0" timeOffset="141824.78">10025 13225 0,'0'0'0,"0"-27"15,0 14-15,-66-13 47,53 26-31,0 13-16,-27 13 15,40-12 1,0-1-16,0 0 16,53 27-1,-27-40 1,-13 13-16,27-13 16,-13 13-16,-14-13 15,0 0-15,13 27 16,-26-14-1,-39 13 1,26-26 0,-1 0-16,-52 0 15,40-26 17</inkml:trace>
  <inkml:trace contextRef="#ctx0" brushRef="#br0" timeOffset="142352.85">10263 13251 0,'27'0'47,"-14"14"-31,0-14-1,40 0 1,-40 0 0,0-14-1,1 14 1,-14-13-16,0 0 15,-14 0 1,-25-14 0,26 27-1,-27 0 1,27 0 0,-14 40-1,27-27 1,13 40-1,-13-40 1,53 14 0,-39-14-1,65 0 1,-66-13 0,0 0-16,27-13 15,-27 13 1</inkml:trace>
  <inkml:trace contextRef="#ctx0" brushRef="#br0" timeOffset="142820.45">10792 13093 0,'0'0'0,"13"-14"16,-13 1-16,14 13 15,-14-13 1,-14 53 15,1-27-31,0 13 16,13 1-16,-13-1 15,13 1-15,0-1 0,0 1 16,0-1-16,13 1 16,53 52-1,-39-79-15,-1 13 16,14-13-16</inkml:trace>
  <inkml:trace contextRef="#ctx0" brushRef="#br0" timeOffset="143372.9">11110 13172 0,'-14'-13'0,"28"26"0,-28-79 31,28 53-15,-14-1-16,26-12 15,-13 13-15,1 0 0,-1 13 16,0-14-16,0 14 16,0 0-16,40 80 31,-53-54-31,0-13 15,0 53 1,-39-26 0,25-27-16,1-13 15,-40 27 1,40-27 0,26-27 15,14 1-16,-1-1 1,27 14 0,-40 26-16,-13 1 15,14 25 1,-1-25 0,0 12-16,13 14 15,-26-27 1,14-13-1</inkml:trace>
  <inkml:trace contextRef="#ctx0" brushRef="#br0" timeOffset="143697.41">11414 12947 0,'0'0'0,"39"27"32,-25-27-17,-1 13-15,13 13 0,-12-12 16,12-1-16,27 53 15,-40-13 1,-26 26 0,-13-26-1,12-40-15,-52 40 32</inkml:trace>
  <inkml:trace contextRef="#ctx0" brushRef="#br0" timeOffset="149778.49">7552 12260 0,'-27'26'94,"14"0"-79,0 1-15,0-14 16,-40 66 0,40-65-1,-27 52 1,40-53-1,-13 0-15,13 0 16,-13-13 0</inkml:trace>
  <inkml:trace contextRef="#ctx0" brushRef="#br0" timeOffset="150139.04">7578 12471 0,'0'27'15,"0"-54"-15,-13 67 0,0-14 16,0 1-16,-1-14 0,-25 40 16,26-40-1,-27 40 1,27-40 0,13 0-16,-14 1 15,1-1 1</inkml:trace>
  <inkml:trace contextRef="#ctx0" brushRef="#br0" timeOffset="150522.64">7658 12709 0,'0'13'0,"-14"1"0,28-41 0,-41 80 16,1-40-16,13 1 16,-1 12-16,1-13 0,0 0 15,-27 54 1,14-28 15,26-26-31,-27 1 31</inkml:trace>
  <inkml:trace contextRef="#ctx0" brushRef="#br0" timeOffset="150971.79">7644 13013 0,'-13'14'0,"26"-28"0,-39 54 15,13-27-15,0 0 16,-40 54 15,53-54-15,-14-13-16,14 13 15,-13 13 1,0-12 15</inkml:trace>
  <inkml:trace contextRef="#ctx0" brushRef="#br0" timeOffset="151743.76">7711 13238 0,'0'0'0,"-14"13"63,14 1-47,-13-1-16,0 0 0,0 0 15,-53 53 16,39-26 1,14-27-1</inkml:trace>
  <inkml:trace contextRef="#ctx0" brushRef="#br0" timeOffset="-205910.11">24044 5383 0,'40'-13'16,"-27"13"-1,0-14 1,-26 28 46,13-1-46,-13 40 0,13-40-1,-13 13-15,13 40 16,-13-39-1,13-1-15,0 67 16,13-53 0,0-14-16,0 80 15,0-80 1,1 1-16,25 79 31,-12-80-31,-14 0 0,0 1 16,80 92-1,13-13 17,-67-93-17,107 13 1,-106-12 0,105-28-1,-119 1 1,80-40-1,-79 27 1,79-133 0,-1-52 15,-91 171-15,25-132-1,-26 132 1,14-79-1,-27 106 1,0-13-16,13-41 31,-13 54-15,0 0 0,0-27-1,0 1 16,0 25 1,-13 1-17,0 0 17,13 0-1,-14 26 47,-12 0 0,13-13-62,0 0-16,-27 13 15,-39-13 1,26 0 0,26 14-16,-13-14 15,-224 13 16,224-13-15,-13 0-16,14 0 0,-1 0 16,-211 0 15,198 0-15,26 0-16,1 0 15,13 0-15,-1 0 0,1 0 16,0 0-16,0 0 31,26 0 32</inkml:trace>
  <inkml:trace contextRef="#ctx0" brushRef="#br0" timeOffset="-205346.43">24428 5938 0,'0'0'16,"0"40"47,13 0-48,0-27-15,1 13 16,25 27-1,-12-40-15,-1 14 16,146-14 15,-145-39-15,-1 12-16,0-12 0,1 13 16,39-120 15,-66 120-16,0 0-15,-26 0 32</inkml:trace>
  <inkml:trace contextRef="#ctx0" brushRef="#br0" timeOffset="-204870.1">24322 5581 0,'0'0'32,"27"13"-1,-1 14 0,-26-1 0,-13-26-31,-27-13 32,27-27-1,13 27-31,13 13 16,0-13-16,1 13 15,38 0 16,-52 13-31</inkml:trace>
  <inkml:trace contextRef="#ctx0" brushRef="#br0" timeOffset="-204501.83">24811 5608 0,'14'-14'15,"-28"28"-15,28-14 32,-1 39-1,-13-12-16,0-41 32,0-12-31,13 13 0,14-27 15,-27 27-31,13 13 0</inkml:trace>
  <inkml:trace contextRef="#ctx0" brushRef="#br0" timeOffset="-202408.45">24084 5396 0,'13'-53'141,"27"-26"-110,-27 66-31,0-1 0,-13-12 16,14 13-16,-1-14 15,0 1-15,14-1 0,-14 1 16,13 13-16,106-80 15,-92 67 1,132-41 0,-132 54-1,-1 0-15,-12 13 16,-1-13-16,-12 13 0,-1 0 16,13-13 15,-13 13 0,-26 0 32,0 13-32,0 0-31,0-13 15,-93 66 17,93-39-32,-1-14 15,1 0-15,-27 53 32,27-53-32,13 1 0,-13-1 15,13 0-15,0 0 0,-13 0 16,-1 67 15,14-67-31,0 0 16,14-13 15,25-26 0,41-27 0,-67 40-31,53-53 32,-39 52-32,-14 1 0,13 0 15,93-27 17,-66 27-32,-26 13 15,65-13 16,-79 13-31,1 0 16,-1 0-16,0 13 0,-13 0 47,0 0-16,0-26 16,-40 0-16,27 13-31,0 0 0,-40 13 32,40 0-32,0 1 0,-14-14 0,14 13 15,-27 27 16,27-27-31,13 0 0,0 0 16,-13 0-16,13 1 0,0-1 16,0 13-1,0-12-15,13-1 0,13 13 47,-12-12-47,-1-14 16,0 0 15,0-14-31,14-12 16,-14 26-1,0-13-15,40-14 16,-40 27 0,54-26-1,-54 26 1,26 0-1,-25 0 1,-1 0-16,13 13 16,-26 0-1,14-13-15,-41 0 110,-26 13-79,27 1-31,13-14 16,-40 26-1,39 1 16,28-14-15,-1 13 0,0-26-1,0 0 1</inkml:trace>
  <inkml:trace contextRef="#ctx0" brushRef="#br0" timeOffset="-200469.59">23806 4047 0,'0'0'0,"-66"-40"31,53 27-15,26 0-1,0 13-15,1 0 16,184-26 15,-145 26-15,-27-14-16,14 14 0,-14 0 0,14-13 31,-93 40 0,27-1-15,-14 186 15,40-173-15,0 14-16,13-13 0,-13 13 15,14-14-15,-14 1 16,0 66 0,0-80-1,-27-65 16,14 12-15,0 1-16,-53-107 31,13 120-15,26 13-16,1 13 16,-80 54-1,93-41 1,92 120 31,-52-133-47</inkml:trace>
  <inkml:trace contextRef="#ctx0" brushRef="#br0" timeOffset="-200098.06">24163 4404 0,'0'-13'0,"0"26"0,14-66 15,-1 40-15,-13 0 0,0 0 32,-13 65-1,13-25-31,0-14 16,0 14-16,0-1 0,0-13 15,0 0-15,13 14 16,0-27-16,80 0 31,-80-13-15,13-1-16,-12-12 0,-1-14 15,-13-13 1,0 27-16,-13 0 16,-54-27-1,54 53-15,0 0 16,-13 13-1,12 0-15,28-13 16</inkml:trace>
  <inkml:trace contextRef="#ctx0" brushRef="#br0" timeOffset="-199686.94">24520 4100 0,'0'-26'0,"0"52"0,0-66 16,0 27 0,0 40-1,0-14 1,0 13-16,0 1 0,0-1 16,0 67-1,0 79 16,0-159-15,0 0-16,27-39 31,-27-1-15,13 14-16,27-53 16,-27 39-1,53-12 16,-53 52-31,-13 13 16,14 40 0,-1-39-16,-13-1 0,0-12 15,0 38 1</inkml:trace>
  <inkml:trace contextRef="#ctx0" brushRef="#br0" timeOffset="-199151.73">24904 4245 0,'0'0'0,"-26"-39"31,12 39-31,41-27 31,52 41 0,-66 12-15,14 146 15,-27-159-15,0 14-16,0-14 16,13-40 15,0 14-16,1-13-15,25-27 16,27-27 0,-52 80-1,-1 0-15,-13 27 47,0-14-31,0 0-16,13 1 15,-13-1-15,13 40 16,-13-40 0,13 0-16,14 40 31,-1-40 0</inkml:trace>
  <inkml:trace contextRef="#ctx0" brushRef="#br0" timeOffset="-197614.8">24349 6335 0,'0'0'0,"-14"26"78,-12 1-62,13-1-16,-14 1 15,14-1-15,-13 1 16,12-1-16,-39 67 15,40-67 1,0 1-16,0-1 0,-1-13 16,14 0-16,-13 40 15,13-39 1,13 38 0,27-25 15,26-1 0,-26-26 0,0 14 1,-27-14-17,0 0-15,0 0 0,14 0 16,-1 0-16,1 0 0,-1 0 15,93-14 1,53 14 0,-119 0-1,13 0-15,93 0 16,-67 0 0,-65 0-16,52 0 31,-66 0-31,-26 0 62,0-13-30,0 0-17,0-40 16,13 40-31,0-14 16,0-65 15,-14 52-15,1-39 15,-27 26 0,27 40-31,0 13 16,13-14-16,-13 14 0,13-13 16,-27 0 15,14 0-31,0 13 0,-14-14 31,1 14-15,13 0-16,-40 0 15</inkml:trace>
  <inkml:trace contextRef="#ctx0" brushRef="#br0" timeOffset="-195233.55">26795 5198 0,'0'-14'15,"0"1"17,0 26-1,-13 1-31,0-14 0,0 13 15,-80 79 17,67-65-32,12-1 15,-12-12-15,13 12 0,-1 0 16,-52 120 15,53-120-15,13 14-16,-13-14 0,0 1 15,13-1-15,-53 107 32,26-54-1,27-66-31,0 0 16,-13 14-16,0-1 15,13-12-15,0 12 0,-13-13 16,-1 40 15,14-40 0,27 1 16,26 12-16,-40-26-31,0 0 0,0 13 16,14-13-16,-14 13 16,0-13-16,14 0 0,-14 14 15,13-14-15,1 0 0,132 13 32,-120-13-17,120 13 1,-119-13-1,-1 0-15,1 0 16,172 0 0,-173 0-1,133 13 1,-132 1 0,-14-14-16,107 0 31,-120 0-16,0 0-15,0 0 0,40-14 32,-40 14-17,1-13-15,-1 13 16,-13-13 0,0 0-1,-13-1 1,-1 1-1,14 0 1,-13-27 0,13 14-1,-13 13-15,13-27 16,-13-39 0,13 65-16,0-12 15,0 0-15,0 12 0,0-12 16,13-120 15,-13 120-15,0-1-16,-13 1 0,13 0 15,-66-80 17,-14 26-1,67 67-31,0 0 15,-80-53 1,54 53 0,-173-53 15,186 66-15,-1-14-16,14 14 0,-14 0 15,-52-13 1,39 13-1,14 0-15,-93-13 32,106 13-32,-1 0 15,1 0-15,-13 0 16,13 0-16,-1 0 31,14 13 16</inkml:trace>
  <inkml:trace contextRef="#ctx0" brushRef="#br0" timeOffset="-194473.8">26716 5872 0,'13'0'62,"0"40"-31,-13-27-31,40 40 32,26 13-1,-39-66-31,-1 13 0,1-13 16,-1 13-16,27-13 15,79-26 16,-52-40 1,-67 53-32,-13-1 0,0 1 15,13-26 17,-13 25-1,-13 28-16</inkml:trace>
  <inkml:trace contextRef="#ctx0" brushRef="#br0" timeOffset="-193926.73">26822 5502 0,'13'0'31,"-26"0"-31,39 0 16,-13 0-1,-13 26 17,0-13-32,0 1 15,-13-14 1,0 0 0,0 0-1,0 0 1,13-14-16,0 1 15,26-13 1,14 13 15,-27 13-15</inkml:trace>
  <inkml:trace contextRef="#ctx0" brushRef="#br0" timeOffset="-193520.95">27311 5608 0,'0'-14'15,"13"14"17,-13 14-1,-39-28 16,39 1-32,0 0-15,0 0 16,0-1 0,26 1-1,-13 13 1,-13 27 15,0-14-31</inkml:trace>
  <inkml:trace contextRef="#ctx0" brushRef="#br0" timeOffset="-192955.05">26809 5211 0,'0'-13'15,"0"-1"-15,0 1 16,0 0-16,0 0 16,0-14-1,13 14-15,119-66 32,-79 65-32,0 1 15,317-26 16,-317 39-15,-13 0-16,-1 0 0,-12 13 16,-14-13-16,14 13 15</inkml:trace>
  <inkml:trace contextRef="#ctx0" brushRef="#br0" timeOffset="-192630.17">26914 5145 0,'0'0'16,"80"-27"15,224 1 1,-225 26-32,14 0 15,185 26 1,-120 1-16</inkml:trace>
  <inkml:trace contextRef="#ctx0" brushRef="#br0" timeOffset="-192184.96">27999 5396 0,'66'13'0,"-132"-26"0,198 39 0,-66-12 16</inkml:trace>
  <inkml:trace contextRef="#ctx0" brushRef="#br0" timeOffset="-191126.33">26901 4193 0,'-13'-14'0,"0"14"15,39 14-15,-52-41 0,26 14 0,-14-14 32,28 14-1,12 0-16,-13 13-15,93-13 16,-66 13 0,0-13-16,52-1 15,-52 14 1,-27 0 0,-13 40 15,0-27-16,0 14-15,0 52 16,0-39-16,0-14 16,13 120 15,-13-120-15,0-13-16,-13-26 46,-27-13-30,14 12 0,-1 1-16,1 0 0,0 13 15,-27-13-15,13 13 16,-26 26 0,53-13-1,-1 1-15,1-1 16,26 13-1</inkml:trace>
  <inkml:trace contextRef="#ctx0" brushRef="#br0" timeOffset="-190728.16">27417 4245 0,'0'-13'0,"0"26"0,0-39 15,-13 13-15,-1 13 32,14 13-17,0 13 1,27 93 15,-14-105-31,40 25 31,53-52 1,-93-13-32,0 12 15,1-12-15,-14-14 16,0 14-16,-40-53 31,27 65-31,-1 1 0,-12 0 31,26 39-15</inkml:trace>
  <inkml:trace contextRef="#ctx0" brushRef="#br0" timeOffset="-190478.37">27748 4047 0,'0'-13'0,"0"26"0,-14-39 16,14 12 0,-13 14-16,40 119 47,-14-52-32,-13-28-15,13-12 0,0 78 31,0-52-15</inkml:trace>
  <inkml:trace contextRef="#ctx0" brushRef="#br0" timeOffset="-190270.18">27919 4206 0,'0'0'0,"0"13"47,14 53-16,-1-53-31,-13 14 0,13 26 31</inkml:trace>
  <inkml:trace contextRef="#ctx0" brushRef="#br0" timeOffset="-190113.09">27906 4047 0,'0'-13'0,"0"26"15,0-39-15,0 39 16,13 0 15</inkml:trace>
  <inkml:trace contextRef="#ctx0" brushRef="#br0" timeOffset="-189661.2">28078 4245 0,'-13'0'15,"26"0"-15,-13 0 63,13 14-47,1-1-16,-1-13 15,79 13 16,-92-26-31,14 0 0,-1 13 16,0-66 15,-39 26-31,12 40 16,-65-13 15,53 26-31,-1 13 0,14 1 16,13-1-16,0 1 15,79 145 17,-52-146-32,-1-13 0,-13 0 15,80-13 17,-53-13-32,-27 0 0</inkml:trace>
  <inkml:trace contextRef="#ctx0" brushRef="#br0" timeOffset="-187897.23">26795 6322 0,'0'0'0,"0"-14"15,0 1 17,0 26-1,-26 27-15,13-13-1,-40 65 1,40-65-1,-93 158 1,92-159 0,1 1-16,0 26 15,0-14 1,0-26 0,13 1-1,13-14 173,53 13-157,13 0-15,-39-13-16,13 0 15,13 0-15,79 13 16,-65-13-16,12 14 15,1-14-15,92 13 16,-105 0-16,12 0 0,146 0 31,-159-13 1,-145-26 14,53 26-30,13-13 0,13 0-1,-13-1 1,14-25 0,-14 12-1,0 14-15,13 0 0,-13-14 16,0 1-16,0-1 0,0 14 15,-27-106 17,1 66-17,13 40-15,-106-93 32,79 67-17,27 25-15,-14-12 16,14 13-16,-53-1 31,53 14-31,-27 0 31,27 14 1</inkml:trace>
  <inkml:trace contextRef="#ctx0" brushRef="#br0" timeOffset="-155249.34">24613 7195 0,'0'-14'0,"13"14"15,1-13 1,-14 40 0,0-14-1,0 13-15,0 1 0,0 12 16,-14 1-16,14 105 16,0-92-1,0 0-15,0 0 0,0 0 16,14 132-1,-1-145 1,13 119 0,-26-133-1,13 53 1,-13-65 0,0-28 62,-13 14-31,13-13 31,-39 13-63,12 0-15,-39 0 16,13 0-16,-13 0 16,-238 0-1,211 0 1,-264 0-1,26 27 17,292-27-32,12 0 15,-26 13 1,53-26 46</inkml:trace>
  <inkml:trace contextRef="#ctx0" brushRef="#br0" timeOffset="-154890.99">23383 8014 0,'0'0'0,"13"-13"16,-13 0-16,-26 39 47,13-12-31,-1-1-16,1-13 0,-13 26 15,-1-12-15,14-1 16,-13 0-16,-1 0 0,1-13 15,-1 13-15,14 1 16,-40-14 0,53 13-16,0 0 15,13-13 1,14 13-16,-14 14 0,27-14 16,145 159 15</inkml:trace>
  <inkml:trace contextRef="#ctx0" brushRef="#br0" timeOffset="-151026.81">21174 7565 0,'-13'-13'16,"40"-1"15,-14 14-15,13 0-16,14 0 0,-14 0 15,14 0-15,106 14 32,-120-14-17</inkml:trace>
  <inkml:trace contextRef="#ctx0" brushRef="#br0" timeOffset="-150455.95">21188 7552 0,'13'26'63,"0"-13"-48,-13 0-15,0 1 0,0-1 0,0 13 16,0-12-16,0-1 16,0 13-16,0-12 0,0-1 15,0 40 16,0-40-31,13-13 16,1 0-16,-1-13 16,53-40 15,-26 13 0,-1 67 0,54 39 1,-80-53-32,-13 0 0,13 0 15,-13 1-15,13-1 16,-13 0-16,-52 13 31,-1-12-31,13-14 16,14 0-16,-1 0 0,1 0 15,-1 0-15,1 0 16,13 0-16</inkml:trace>
  <inkml:trace contextRef="#ctx0" brushRef="#br0" timeOffset="-149868.33">21717 7631 0,'13'-13'47,"-13"79"-15,0-40-32,0 1 0,13 79 31,0-14-16</inkml:trace>
  <inkml:trace contextRef="#ctx0" brushRef="#br0" timeOffset="-149496.89">21717 7657 0,'0'-13'0,"0"0"16,-14 0-16,14-53 31,14 52-31,-14 1 16,119 40 15,-93-14-31,14 13 16,-27 1-16,0-14 0,14 40 31,-120 0 0,67-53-31,-67 13 31,80-13-31</inkml:trace>
  <inkml:trace contextRef="#ctx0" brushRef="#br0" timeOffset="-149233.06">22061 7618 0,'0'0'15,"0"13"17,0 0-32,0 67 31,0-67-31,0 13 0,0 1 15,-14-14-15,14 0 16,0 0-16</inkml:trace>
  <inkml:trace contextRef="#ctx0" brushRef="#br0" timeOffset="-149016.73">22047 7604 0,'0'-13'16,"0"26"-16,14-26 0,-1 13 16,26 53 15,54 27 0,-80-67-31,0 0 0,1 0 16</inkml:trace>
  <inkml:trace contextRef="#ctx0" brushRef="#br0" timeOffset="-148796.08">22299 7618 0,'-40'26'15,"80"-52"-15,-93 65 0,39-39 0,1 14 16,0-1-16,13 0 16</inkml:trace>
  <inkml:trace contextRef="#ctx0" brushRef="#br0" timeOffset="-148579.15">22351 7552 0,'0'-14'0,"0"28"0,14-28 16,12 94 15,27 52 0,-40-106-31,0 1 16,14 26-1</inkml:trace>
  <inkml:trace contextRef="#ctx0" brushRef="#br0" timeOffset="-147421.83">21426 8398 0,'26'-40'31,"-13"-39"0,-26 66-31,-53-40 32,53 53-32,-67-13 31,54 92 0,26-53-31,0 1 0,0-1 0,13 1 16,0-14-16,1 13 15,-1-26-15,53 14 32,0-80-1,-39-14 0,-27 107 0,0-1-31,0 106 32,52 53-1,-52-158-31,0 13 16,-13-40-1,0 0 1,0 0-16,-67-14 15,41 14 1,12-13-16,1 13 0,-1-13 16,-25 0-1,65 13 17</inkml:trace>
  <inkml:trace contextRef="#ctx0" brushRef="#br0" timeOffset="-146959.08">21836 8411 0,'0'-13'0,"0"26"0,-14-52 15,14 25-15,0 41 31,0-14-15,14 13-16,-1 67 16,-13-67-1,0 1-15,0 52 16,0-66 0,-13-13 15,13-13-31,0-79 15,13 52 1,-13 0-16,13-13 16,-13 14-16,13-1 0,1 0 15,25-39 1,-26 79 0,1 13-16,-1 0 0,0 14 15,0-1-15,-13 14 16,53 145-1,-53-145 1,14-14-16,-14 1 16,0-1-16</inkml:trace>
  <inkml:trace contextRef="#ctx0" brushRef="#br0" timeOffset="-146778.05">21836 8530 0,'-14'-13'16,"28"26"-16,-14-26 16,13 13-1,13-13-15,1 13 16,-1 0-16,1 0 0,-1 0 16,54-13-1</inkml:trace>
  <inkml:trace contextRef="#ctx0" brushRef="#br0" timeOffset="-146113.91">22219 8345 0,'0'-13'15,"0"26"-15,0-13 16,0 40-1,0-27-15,0 13 16,0 67 0,0-67-16,0 1 15,0-1-15,0 1 0,0-14 16,0 0-16,0-13 31,0-92 0,0 52-31,0 0 16,27-171 15,-1 184 1,27 133-1,-27-40-16,27 53 17,-53-106-17,14-52 17,-1 26-17,-13-14-15,13-13 16,0 14-16,-13 0 0,13-14 0,1 13 15,12-39 17,1 159-1,-14-14-15,-13-39-16,26 119 31,-26-133-31,0 14 15</inkml:trace>
  <inkml:trace contextRef="#ctx0" brushRef="#br0" timeOffset="-143293.77">27060 6890 0,'13'0'31,"-13"66"0,0-26-15,0 13-16,0 0 0,0 211 31,-13-197-15,13-15-16,0 15 0,0-28 15,0 14-15,-13 159 31,13-186-15,0 54 0,0 25 15,0-91-31,13-1 31,-13 0-15,106-39 124,-14 12-124,-26 14-16,14 0 16,-1 0-16,14 0 15,-14 0-15,0 0 0,1 0 0,131 27 32,-145-27-1,-66-13 63</inkml:trace>
  <inkml:trace contextRef="#ctx0" brushRef="#br0" timeOffset="-142846.8">27972 7948 0,'-13'0'16,"26"0"-16,-26-13 0,0 13 0,0 0 15,-1 0 16,67 40 16,40-1-15,-80-39-32,27 27 31,-53 13 0,-53 39 0,26-39 1,27-27-1,13-26 0,0-1-31</inkml:trace>
  <inkml:trace contextRef="#ctx0" brushRef="#br0" timeOffset="-139095.98">28515 7737 0,'13'-13'16,"0"13"0,0 0-16,1-14 15,-1 14-15,-26-13 32,-14 13-17,14 0-15,-40 13 16,-40 27-1,80-27 1,0 14-16,13-14 0,0 13 16,106 80 15,-67-93-15,1 1-16,-13-14 0,12 0 15,54-14 1,-40-78 15,-67 65-15,1 1-16,-13-1 0,-1 1 15,1 0-15,-159-94 32,105 41-1,80 66-16,27 0 1,-1-1-16,1 14 0,-1-13 16,67 13-1,-67 0-15,1 0 16,-1 13-16,-13 1 0,-13-1 16,0 13-16,-39 107 31,25-107-16,14-13-15,-13 40 16,13-40-16,0 1 0,0-1 16</inkml:trace>
  <inkml:trace contextRef="#ctx0" brushRef="#br0" timeOffset="-138639.95">28885 7618 0,'13'-14'16,"-26"28"-16,26-14 31,-13 13-15,13 27-16,-13-27 16,0 13-16,0-12 15,0 12-15,0-13 0,0 14 16,0-14-16,0 0 15,0 0-15,0 1 32,0-67-1,0 26-31,0 1 0,14-1 16,-1-12-1,0-1-15,0 0 0,53-79 31,1 199 1,-54-54-32,0 14 15,0-1-15,14-12 0,-27 13 16,13-1-16,0-12 16,0-1-16,1 14 15,-14-27-15,0 0 0,13 0 16</inkml:trace>
  <inkml:trace contextRef="#ctx0" brushRef="#br0" timeOffset="-138464.43">29004 7724 0,'0'0'0,"-13"-14"31,26 1-31,13 13 0,27 0 15,-13-13-15,119 0 32</inkml:trace>
  <inkml:trace contextRef="#ctx0" brushRef="#br0" timeOffset="-137714.7">29308 7552 0,'0'0'0,"0"-14"16,0 28 15,0-1-31,27 53 32,-14 79-1,-13-92-16,0-53 17,0-92-1,26-54 0,-26 133-15,14-13-16,-14-1 15,13 27 1,26 93 15,-12-40-15,-1-27-16,-12 1 16,38 52-1,-52-66 1,27 0-1,-14-13 1,0-66 0,-13 40-1,0-1-15,14-131 47,-14 131-47,0 80 31,0-40-15,26 106 0,-13-92-1,14 65 1,-14-78 0,0 38-1,-13-38 1,13-1 15,-13-26-15,0-1-16</inkml:trace>
  <inkml:trace contextRef="#ctx0" brushRef="#br0" timeOffset="-135200.16">28501 8319 0,'0'-14'0,"0"28"0,0-41 15,14 27-15,-14-13 16,0 0-16,-14 13 15,-12 0-15,13 13 16,-14 0-16,-65 93 31,78-66-31,1-1 0,13 107 32,106-14-1,53-119 0,-133-26-31,27-66 31,-93-54 1,27 120-32,-13 0 0,13 0 15,-14 13-15,1 0 0,12 13 16,-38 80 15,52-67-15,13-13-16,0 0 15,0-13-15</inkml:trace>
  <inkml:trace contextRef="#ctx0" brushRef="#br0" timeOffset="-134671.71">28938 8451 0,'13'-13'15,"-26"26"-15,39 0 32,-26 0-17,0 1-15,27 144 31,-14-131-15,-13-14-16,0 0 16,0 14-16,0-14 15,0 0-15,0-53 32,-13 1-17,0-107 1,-1 107-1,14-14-15,-13 13 0,13 14 16,-13-54 0,13 67-16,53 26 31,-27 0-15,1 1-16,78 91 31,-91-78-16,-14-14-15,0 0 0,-14 1 16,1-14-16,0 13 16,-13-13-16,-93 26 31,105-26-31</inkml:trace>
  <inkml:trace contextRef="#ctx0" brushRef="#br0" timeOffset="-133863.93">29374 8411 0,'-13'0'0,"26"0"16,-13 40 15,14-27-15,-14 14-16,13-1 0,-13 0 15,13 1-15,-13-1 0,0 1 16,0 52 0,0-66-1,-13 1 16,13-41-15,0 1-16,0-146 31,53-13 1,-14 132-1,-25 66-31,-1 0 15,0 0-15,13 40 16,-12-13-16,-1-14 16,13 133 15,-26-146-31,0 1 16,0-1-16,14-13 31,-1-80 0,-13 67-31,13-26 16,14-54-1,12 0 17,-39 80-32,13 13 0,1 40 31,-1 92 0,0-92-31,-13-1 16,13-12-16,-13-1 15,0 14-15,27 39 32,-27-65-17,0-41 16,13 1-31</inkml:trace>
  <inkml:trace contextRef="#ctx0" brushRef="#br0" timeOffset="-126657.97">24296 9059 0,'-14'0'16,"28"0"-16,12 80 31,-13-54-15,14 186-1,-27-146 1,0 26-16,0 1 0,-13-1 16,-27 265-1,-26 305 17,66-570-17,0 226 1,0-252-1,0-13-15,-13 79 16,13-106-16,-14 41 31,14-54 1,27-13-1,237-27 0,-171 27-15,449 0-1,-370 0-15,13 0 16,926 66 15,-952-52-15,-27-1-16,-13-13 0,-26 13 15,-14-13-15,-13 0 16,-13 0-16,-13 0 0,-14 0 0,-13-13 16,1 13-16,-1 0 15,-40-27 17,-52-12-17</inkml:trace>
  <inkml:trace contextRef="#ctx0" brushRef="#br0" timeOffset="-125606.12">24243 8940 0,'26'0'16,"-52"0"-16,92 0 0,-13 0 15,26 0-15,27 0 0,26 0 16,14 0-16,422-13 16,-356 13-1,-14 0-15,517 26 16,-570-12-1,305 25 17,-384-25-32,0-14 0,-13 13 15,39-13 17,-92 13-32,-39 13 15,26-12 1,-1 12-16,-12 1 15,-1 12-15,-12 93 16,26-65 0,-1-1-16,14 0 0,0 13 15,0 14-15,0-14 0,0 14 16,40 251 0,-40-265-1,13 119 1,-13-145-16,0 0 15,13 0-15,-13 53 16,0-67-16,0 1 0,14 13 16,12 172 15,-26-186-31,0 28 16,13-41-16,-13 0 15,0 14 1,0-27 15,0 1 0,0-1 16</inkml:trace>
  <inkml:trace contextRef="#ctx0" brushRef="#br0" timeOffset="-124315.75">24798 10104 0,'-13'-27'62,"-13"27"-46,12 0-16,1 0 0,0 0 16,0 0-16,-14 0 0,14 0 15,-13 14-15,12-1 0,-65 53 47,52 66-16,27-118-31,0-1 16,14 0-16,12 27 31,-13-27-31,40 0 32,-13-26-1,-27 13-31,-13-13 0</inkml:trace>
  <inkml:trace contextRef="#ctx0" brushRef="#br0" timeOffset="-123947.52">24626 10329 0,'0'13'31,"0"0"1,0 27-17,-13-14 1,13 1-16,0 26 16,-13-40-1,13 0-15,0 27 16,0-27-1,0 0 1</inkml:trace>
  <inkml:trace contextRef="#ctx0" brushRef="#br0" timeOffset="-123629.02">24851 10554 0,'-26'-14'47,"-1"1"-47</inkml:trace>
  <inkml:trace contextRef="#ctx0" brushRef="#br0" timeOffset="-123263.77">24772 10355 0,'13'13'31,"-13"1"1,0 39-17,0-40 1,0 0-16,0 0 15,0 14-15,-13-14 0,13 0 16,0 27 15,0-27-15</inkml:trace>
  <inkml:trace contextRef="#ctx0" brushRef="#br0" timeOffset="-122989.15">24692 10606 0,'27'0'16,"-14"-13"-1,40 0 1,13 13 15,-53 0-15,1-13-1</inkml:trace>
  <inkml:trace contextRef="#ctx0" brushRef="#br0" timeOffset="-122407.84">24785 10368 0,'0'14'16,"0"-28"0,13 28-16,0-14 0,1 0 15,-14 13 1,13-13-16,40 0 31,-14-27 0,-39 14-31,0 0 16,14-13 0,-54-67 15,14 67-16,26-1-15,-14 14 16,1 0-16,-13-14 31,12 27 1</inkml:trace>
  <inkml:trace contextRef="#ctx0" brushRef="#br0" timeOffset="-118932.55">21889 9985 0,'0'0'0,"0"13"32,13-13-17,93 0 17,-27 0-17,-26 0-15,13 0 0,-13 0 16,251 0 15,-277 0-15,-1 0-16,-13 0 0,0 0 15</inkml:trace>
  <inkml:trace contextRef="#ctx0" brushRef="#br0" timeOffset="-115513.96">21889 9985 0,'0'13'31,"0"14"1,-14 52-1,14-66-15,-13 67-1,13-67 1,-13 79 15,13-65-15,0-14-1,0 0 1,13-13 31,14-13-32,-1 13 1,40-13 0,-53 13-1,27 0 1,-27 0 0,1 0-1,-1 0 1,0 0-16,13 0 31,-39-13 47,13-1-62,0 1-16,-13-27 31,13 27-15,-13 0 15,0 13 47,-1 0-31,14-13-16,27 13 0,12 0 1,-25 0-17,-1 0-15,27 0 32,-40 13 14,0 0-14,0 14 15,-14 26-16,14-40-16,-13 0 17,26-13 77,27-13-78,-27 13-15,0 0 0,1 0 15,-14-13 63,0-1-63,0 1-31,0 0 15,-14-27 17,14 14-1,0-1 0,0 14 0,0 0 32,0 26 46,27 0-77,26 1 14,-27-14-30,-13 0-16,1 0 0,25 0 31,-12 0-15,12 0 15,-25 0-15,25 0-1,-12 0 17,-14 0-17,0 0 95,-13 13-17,0 13-46,0-13-31,0 14 0,0-14-1,0 0 1,0 1-1,0 12 1,14 0 15,25-12 1,-26-1-17,1-13-15,-1 0 0,66 0 31,-52 0-15,12 0 0,-12-13 15,-14 13-15,13-27-1,27-39 16,-53 53-31,14 0 16,-14-1-16,13-65 31,-13 66-31,0-40 32,0-13-1,-13 53-31,13-1 15,0 1-15,-14-13 16,14 12-16,-13-12 31,0 13-15,-14 0 0,-25-14 15,38 27-31,14-13 15,-39 13 1,-54-13 15,80 13-15,-40 13 0,40 0-16,-14 14 31,27-14-16,-13 26 1,13 1 15,0-27-31,0 1 16,0 12 0,0-13-1,0 14 1</inkml:trace>
  <inkml:trace contextRef="#ctx0" brushRef="#br0" timeOffset="-114948.23">22682 10223 0,'40'26'31,"-80"-52"-31,93 52 16,-40-26-16,0 0 0,1 0 16,-1 0-16,0-13 0,0 13 15,14-53 16,-40 40-15,-1 0-16,1 13 0,0-13 16,0 13-16,-14-14 0,14 14 15,-13 0-15</inkml:trace>
  <inkml:trace contextRef="#ctx0" brushRef="#br0" timeOffset="-106904.96">29401 6666 0,'-13'0'31,"26"0"-31,0 0 63,185-14-32,1 1 0,-133 0 0,-79 13 1,-1 0-17</inkml:trace>
  <inkml:trace contextRef="#ctx0" brushRef="#br0" timeOffset="-106176.91">29837 6599 0,'0'0'32,"-13"-13"-32,-27-26 31,40 25-31,-13 1 0,0-40 31,26-92 0,0 131-31,80-65 32,-67 66-32,1 0 0,-1 13 15,133-27 17,-40 40-1,-26 67 0,-80-67-31,0 0 0,13 14 16,1 12-1,-1 41 17,-26-67-32,0 0 0,-13 0 15,-27 54 16,27-67-31,13 13 0,-13 0 16,0 0 15</inkml:trace>
  <inkml:trace contextRef="#ctx0" brushRef="#br0" timeOffset="-105769.1">30393 6586 0,'0'0'0,"13"13"16,53-13 15,172 0 0,-198 0-31,39 0 32,-66 0-32</inkml:trace>
  <inkml:trace contextRef="#ctx0" brushRef="#br0" timeOffset="-105116.77">30816 6573 0,'13'0'31,"14"-40"0,-27 27-31,0 0 0,0 0 16,-27-67 15,54-12 0,52 39-15,-66 53-1,80 0 1,-80 0 0,13 0-16,54 13 31,-54-13-31,1 13 0,-14-13 16,40 66 15,-53-52-31,0-1 0,-13 40 15,-1-27 1,1-13-16,0 27 16,0-27-1,13 1-15,-14 12 16,1-13 15</inkml:trace>
  <inkml:trace contextRef="#ctx0" brushRef="#br0" timeOffset="-103310">31199 6599 0,'0'0'0,"67"0"15,-41 0 1,172 14-1,-131-14 1,-15 0-16,15 0 0,-1 0 16,119 13-1,-159-13 1,-12 13-16,-1-13 0,0 0 16,0 0-1,-13-13 126,13 13-126,1-27 1,-1 1 15,0 13-15,-13 0-16,13-1 0,14-65 31,-27 52-15,13 14-16,-13-13 0,0-1 0,0-52 31,-13 53-15,13 12-16,-13-12 0,-1 13 15,-52-67 1,40 67-16,-1 0 16,14 0-16,-13-1 15,-67-38 1,67 52-1,12-14-15,-12 14 0,13-13 16,-67 0 0,54 13-1,-40-13 1,39 13 0,-39 0-1,27 13 16,25-13 141,1-27-140,0 14-32,0-13 31,-1-67 0,1 80-31,-26-80 31,-28-12 1,41 78-32,13 14 15,-40-53 1,26 53-16,14-14 0,-66-13 31,-53-26 0,-1 27 1,-25 25-1,118 14-31,0 0 0,-79 14 31,-119 39 0,53 26 1,158-66-17,1 0-15,0 14 0,-107 52 31,41 40 1,79-79-32,-1-14 15,-25 67 1,25-67-16,1 1 16,-27 52-1,27-52-15,-13 65 31,26-65-31,0-14 16,-13 13-16,13 93 31,52-13 1,-38-93-32,-1 14 0,-13-1 15,40 54 16,-1-41 1,-39-26-32,14-13 15</inkml:trace>
  <inkml:trace contextRef="#ctx0" brushRef="#br0" timeOffset="-102559.25">30168 6401 0,'-13'-26'32,"26"52"-32,-66-79 31,40 53-31,0 0 0,-14 0 15,-118 53 17,26 40-1,158 12 0,-12-91-31,-1 12 0,80 27 31,119-13 1,-199-40-32,1-14 0,-1 1 15,27-53 1,-53 40 0,0-1-16,0-12 15,-66-107 16,39 133-31,14-14 0,-13 27 16,-1-13-16,-26 13 16,67 13 15</inkml:trace>
  <inkml:trace contextRef="#ctx0" brushRef="#br0" timeOffset="-101940.2">31041 6427 0,'-13'-13'15,"26"26"-15,-40-26 16,1 13 0,-106 93 15,118-67-15,-52 120 15,93-107-16,-1-12-15,1-14 0,-1 0 16,14 14-16,-14-27 16,14 13-16,26-13 15,27 0 1,-80-13-16,13 0 16,1-54-1,-27 41-15,0 0 0,0-14 16,-27-26-1,-39-27 1,13 40 0,27 40-16,-1 0 0,1 13 15,13 0-15,-14 0 0</inkml:trace>
  <inkml:trace contextRef="#ctx0" brushRef="#br0" timeOffset="-85091.93">26742 7261 0,'0'13'0,"0"-26"0,-13 39 15,-13 67 17,-14 65-1,40 54 0,27 13 0,-27-186-31,13 14 0,-13-13 16,0 0-16,0 13 0,0-14 16,0 1-16,0 0 15,-27 171 16,27-184-31,0-1 0,0 1 16,0-1-16,14 40 47,-1-66 0,26-13-16,107 0 0,-106 13-31,26 0 0,0 0 16,13 13-16,199 13 31,-172-12-31,0-14 0,13 13 0,-27 0 16,14 0-16,-13 0 0,290 14 47,-330-27-47,0 0 0,-13 0 15,-14 0-15,0 0 16,-12 0-16,12 0 16,-52 0 15,12 13-16,14 0 1,0 1 0,0-1-1,-13 40 17,13-40-17,-13 13-15,13 54 16,0-14-1,13-26-15,-13-1 0,13 1 16,14 79 0,-14-27-1,-13-39-15,0 0 16,13 13-16,1 384 31,-14-371-15,0-12-16,0 157 15,0-144 1,0-14-16,-14 145 16,14-65-1,-13 65 1,13-78 0,27 39-1,-14-80 1,-13-52-16,13 13 15,-13-14-15,0 1 0,0-13 16,13 65 0,-13-39-1,0-40-15,0 0 0,0 1 16,0 12 0,0-13-16,0 14 31,0-14 0,-13-13-15</inkml:trace>
  <inkml:trace contextRef="#ctx0" brushRef="#br0" timeOffset="-84857.36">28488 11902 0,'0'0'0,"13"14"15,-13-1-15,27 13 16,13 27-1,-27-40-15,0 14 0,13-14 16</inkml:trace>
  <inkml:trace contextRef="#ctx0" brushRef="#br0" timeOffset="-84557.08">29004 11969 0,'13'-14'0,"-26"28"0,39-28 15,-26 1 17,-52 40-1,38-27-31,1 13 0,-13 0 16,-67 53 15,80-53-31,0 1 15,-1-1 17</inkml:trace>
  <inkml:trace contextRef="#ctx0" brushRef="#br0" timeOffset="-82645.69">28620 12815 0,'-13'0'0,"13"13"15,-53 53 16,0 53 1,1 40-1,52-133-31,-40 107 31,27 65 0,13-158-31,13-1 0,40 147 47,26-28-15,-52-131-32,-1-1 0,-13 1 15,14-14-15,-1 13 0,14-12 16,132 65 15,-119-66-31,0-13 0,-14 13 16,226 14 15,-212-27-31,-14 0 0,1-13 16,92-27 15,14-106 0,-120 120-31,67-133 31,-80 120-31,13-1 0,-12-13 16,-1 13-16,13-13 16,-12 1-16,-1-1 0,0 0 15,0-159 16,-13 172-31,-13 14 0,-13-40 16,12 39-16,-91-105 47,-94 0-16,159 119-31,-131-27 31,118 27-31,-106 13 32,132 0-32,-12 0 0,-1 0 15,0 13-15,14-13 0,-14 13 16,1-13-16,-1 14 16,14-14-16,-14 0 0,-92 39 46,79 14-14,39-40-32,1 1 0,0-1 15,0 13-15,13-13 16,-13 1-16,-1-14 0,14 13 16</inkml:trace>
  <inkml:trace contextRef="#ctx0" brushRef="#br0" timeOffset="-82160.21">28541 13172 0,'27'0'47,"-14"-13"-31,13 13-16,-13 0 0,14 0 16,65 0-1,-65 13 1,-14-13-16,14 13 0,-14-13 15,0 13-15,0 1 0,1-14 16,-1 13-16,-13 0 16,13 27-1,0-27-15,-13 0 16,0 1 0,0-1-16</inkml:trace>
  <inkml:trace contextRef="#ctx0" brushRef="#br0" timeOffset="-81643.38">28978 13159 0,'0'0'16,"-53"-13"15,39 26-15,-12-13-16,13 13 0,-14-13 15,14 13-15,0 0 16,0 1-16,-27 39 16,40-40-1,0 13-15,0-12 0,0 12 0,40 40 31,-27-53-15,13 1-16,80 12 31,-93-26-15,27-40 0,-27 27-1,-13 0-15,27-106 31,-27 79-15,0 14-16,-53-27 31,40 53-15,-1 0-16,1 0 0,0 0 0,0 13 16,-1-13-16,1 13 15</inkml:trace>
  <inkml:trace contextRef="#ctx0" brushRef="#br0" timeOffset="-81108.15">28951 13225 0,'13'-27'31,"27"1"0,-27 0-15,0 26-16,1-14 0,39 14 31,26 0 1,-53 14-32,27 12 31,0 27 0,-40-40-15,1 0-16,-1 27 31,-13-27 0</inkml:trace>
  <inkml:trace contextRef="#ctx0" brushRef="#br0" timeOffset="-80596.91">29269 13251 0,'-14'14'0,"28"-28"0,-41 41 0,27-14 15,-13 0-15,13 1 16,0-1-16,0 0 0,0 0 16,0 0-16,0 1 15,13-1-15,40 27 32,13-40-1,-53 0-31,1-14 15,-1 1-15,13 0 16,1-40 0,-27 27-1,0-1-15,-53-52 32,40 65-32,-1 14 15,-65-26 16,66 39-15</inkml:trace>
  <inkml:trace contextRef="#ctx0" brushRef="#br0" timeOffset="-80014.86">29361 13238 0,'0'0'0,"40"-40"78,-27 14-62,0 26-16,53-40 31,-52 40-31,-1-13 0,0 13 15,53 0 17,-53 0-32,1 0 0,12 13 31,1 1-15,-1-14-16,-13 13 0,0-13 15,40 13 1,-39-13-16,25 26 31,-39-12 47,0-1-62</inkml:trace>
  <inkml:trace contextRef="#ctx0" brushRef="#br0" timeOffset="-79164.58">28819 13648 0,'0'0'0,"0"-13"15,13 13 1,0 40 15,1-27-31,25 40 32,-26-27-32,1-13 0,-1 1 15,106 52 16,-93-66-31,80 13 32,-53-26-32,-26-1 0,12-12 31,54-80 0,-93 80-31,13-1 0,0-39 16,-13 53 15,-13 26 16,13 0-47,-13 14 16</inkml:trace>
  <inkml:trace contextRef="#ctx0" brushRef="#br0" timeOffset="-78117.33">28700 12894 0,'13'-26'31,"13"-27"0,-26 40-15,27-80-1,-14 67 1,0-1-16,1-12 16,144-107-1,-105 133 1,-13-14-16,105-12 15,-105 26 1,0 13-16,26 0 16,26 13-1,-78 0 1,25 27 0,-25-40-1,-1 26 1,-13-39 109</inkml:trace>
  <inkml:trace contextRef="#ctx0" brushRef="#br0" timeOffset="-76373.81">28925 12802 0,'0'0'0,"105"13"16,-65-13 0,251 26-1,-198-26 1,-14 0-16,14 0 0,-1 0 16,159 14-1,-118-14 1,-80 13-16,-14-13 15,41 0 1,-80-13 156,0-14-141,0 14-15,0 0-16,0-27 15,0 27-15,0-14 16,0-39 0,0 27-1,0 25-15,-40-39 32,27 27-17,-40-27 16,26 53-15,-25-13 0,-15 13-1,41 13-15,-53 0 16,65 1 0,1-14-16,-13 26 31,26-39 78,0 0-78,13-1-15,0-25 0,-13 25-1,0 1-15,0 0 0,13-93 32,-39-13-1,13 106-31,-1-13 15,-12-1 1,13 14-16,0-14 0,-14 14 16,-105-13 15,79 26-15,26 13-16,-39 27 31,40-27-31,-27 53 31,53-53-31,-13 14 16,0 52 15,13-66-31,0 0 0,0 1 16,0-1-16,0 13 31,0-12-31</inkml:trace>
  <inkml:trace contextRef="#ctx0" brushRef="#br0" timeOffset="-74987.05">28541 14071 0,'0'0'0,"13"-13"31,-13 26-31,0 1 0,0-1 16,-53 79 15,-26 80 0,66-145-31,0 39 31,-1-40 1,41-26 15,118 0-16,-92 13-31,251 1 31,239 12 0,-438-26-31,1 0 0,-13 0 0,-1 0 16,-12 0-16,-14 0 16,119-13 15,-185 0 63,-13-1-79,0 14-15,-1-13 0,-12 0 16,13 0-16,-14 0 0,14-1 15,0-12-15,-14 13 16,14-14-16,-27-65 16,27 78-1,0-25 1,0 26 0,0-1-1,-1 14 1,1 0-16,0 0 0,-40 0 31</inkml:trace>
  <inkml:trace contextRef="#ctx0" brushRef="#br0" timeOffset="-74161.43">30750 13370 0,'-13'-26'15,"13"13"1,0 39-1,0 1 1,13 105 0,-13-92-1,0 12-15,13 67 16,-13-79 0,0-13-16,0-14 0</inkml:trace>
  <inkml:trace contextRef="#ctx0" brushRef="#br0" timeOffset="-73751.09">30750 13265 0,'0'-53'0,"0"106"0,0-159 0,13 66 16,0 0-16,0 14 15,14 0-15,66 12 16,-67 28-1,14 12-15,-14 0 0,1 1 16,-14 13-16,26 92 16,-39-92-1,0-1-15,-13-12 0,0-1 16,-93 53 0,80-65-1,-54-14 1,67 0-1,26 0 1,1 0 0,12 0-16,80 53 31,-93-27-15,0 0-16,1-12 15,52 65 1,-40-66-1</inkml:trace>
  <inkml:trace contextRef="#ctx0" brushRef="#br0" timeOffset="-73595.97">31411 13450 0,'-13'-13'0,"0"-1"0,-1 1 16,54 53-16,-93-93 0,40 53 0,-27 13 31,27-13-31</inkml:trace>
  <inkml:trace contextRef="#ctx0" brushRef="#br0" timeOffset="-70989.84">31279 13437 0,'13'-14'15,"-26"28"-15,39-28 0,-52 14 47,-40 40-16,52-27-31,1 0 16,0 1-16,13 12 0,0 1 16,40 92 15,-27-106-31,13 0 0,1 0 16,-1-13-16,1 0 15,131-39 16,-91-54 1,-147 0-1,-12 54 0,78 39 0,14 13-31</inkml:trace>
  <inkml:trace contextRef="#ctx0" brushRef="#br0" timeOffset="-70377.48">31689 13146 0,'0'-14'15,"0"28"-15,0-41 0,0 14 0,13 53 32,-13-14-17,13-13-15,14 80 16,-14-53-1,-13 92 1,0-93 0,0-12-16,-13 52 15,13-66 1,0 1 15,0-28-15,26-52-1,-13 53 1,-13 0-16,14-14 16,-1 14-16,66-53 31,-52 66-31,12-13 16,-12 13-16,-1 13 15,67 53 1,-80-39-1,0-14-15,-13 27 16,0-27-16,0 0 16,-39 0-1,12-13 1,1 0-16,-54-26 16,67 13-1,-53-27 1,53 27-16</inkml:trace>
  <inkml:trace contextRef="#ctx0" brushRef="#br0" timeOffset="-68097.9">22404 10937 0,'0'53'0,"14"13"0,-28-185 0,41 304 15,-14-105-15,0-1 16,0 0-16,133 371 31,-67-252-15,-26-92-16,53 106 15,264 343 17,212-79-1,-436-383-31,-1-1 0,14 1 15,0-14-15,13 1 0,0-1 16,581 146 15,186-67 1,-608-118-32,-172-27 15,449 27 16,-528-40-31,131-13 32,-145 0-17,-66-1 79</inkml:trace>
  <inkml:trace contextRef="#ctx0" brushRef="#br0" timeOffset="-67748.09">27972 14151 0,'0'-14'0,"0"28"0,0-41 16,-13 27-1,13 40 17,13-27-1,14 0-31,-14-13 15,0 14-15,1-14 16,-1 13-16,-13 0 16,0 0-16,0 14 15,-27 26 1,14-40-16,0 13 16,0-13-16,-1 14 15,-12-14-15,13 0 0,-1 1 16,-12-1-16</inkml:trace>
  <inkml:trace contextRef="#ctx0" brushRef="#br0" timeOffset="-54887.41">27417 3690 0,'0'-13'172,"0"-14"-156,-27-65 15,1-67 0,0 66-15,12 41-16,1-54 15,-53-172 17,0-66-1,26 40 0,27 251-15,13-13-16,0 13 0,0 0 15,-13-132 1,13 159-16,0-1 16,0 1-16,-13-14 31,13 27 0,0 0 32,-14 13-32,-25 0 0,-133-14 0,-159 41 1,-198-14-1,-53 0 0,53-13 0,436 0-31,-237 14 32,131-14-1,186 0-15,13 13 77,0 40-61,13-27-32,1 120 31,-14-94-31,0-12 0,13 13 15,-13 0-15,0 0 0,0 106 32,13 118-1,-13-224-31,0 0 0,0 0 16,-13 225 15,0-80 0,13-172-31,0 41 31,0-54-15,13-40 15,0 1-15,-13-1-16,13 1 0</inkml:trace>
  <inkml:trace contextRef="#ctx0" brushRef="#br0" timeOffset="-54578.21">24163 3214 0,'14'26'78,"39"40"-47,-14-26-31,-26-27 16,14 1-16,-14-1 0,14-13 16,12 13-1</inkml:trace>
  <inkml:trace contextRef="#ctx0" brushRef="#br0" timeOffset="-54348.19">24547 3306 0,'13'-13'31,"-26"26"-31,26-39 0,-13 13 32,-26 39-1,-54 67 0,67-80-31,-53 40 31,53-40-31</inkml:trace>
  <inkml:trace contextRef="#ctx0" brushRef="#br0" timeOffset="-53436.81">28184 2487 0,'0'-27'63,"-66"14"-32,39 13-31,1 0 0,0 13 16,-80 27-1,92-27 1,1 13-16,-13 27 16,26-26-1,0-14-15,39 53 16,-12-39-16,-14-14 16,14 0-16,26 14 15,-27-27-15,0 0 16,41-14-1,-54 1 1,0 13-16</inkml:trace>
  <inkml:trace contextRef="#ctx0" brushRef="#br0" timeOffset="-51951.78">28184 2751 0,'0'13'125,"-26"53"-109,26-39-1,0-14-15,0 14 0,0-1 16,13 146 15,-13-159-15,0 14-16,0-14 16,0 40-1,-13-14 16,13-25 1,-14-14-17,14-14 204,-13 1-203,-40 13 15,40 0-15,0 0-16,-27 27 15,0 39 16,27-40-31,0 54 32,26 12-1,0-79-15,67 27-1,-54-27 1,67 0-1,-67-13 1,106-39 15,-118 26-15,-14-1-16,13 1 16,-13-13 15,0 12 47,0 1-62,0 0-16,0-27 31,-13 14-31,13 13 0,0-14 15,0 1-15,-14-1 16,14-12-16,-13-173 31,-13-13 1,13 186-32,13-1 0,-14 13 15,-12-26 1,26 27-16,-27-80 31,27 80-15,0 13-16,-13-14 31,13 1 0,0 12 0,0 1 1,0 26 46</inkml:trace>
  <inkml:trace contextRef="#ctx0" brushRef="#br0" timeOffset="-51516.22">28171 2394 0,'-27'-79'62,"-12"-1"-46,25 41-16,-12-1 0,0-13 16,-80-264 15,40 65 0,52 147 0,14 91 1,40 54-1</inkml:trace>
  <inkml:trace contextRef="#ctx0" brushRef="#br0" timeOffset="-30578.32">28144 6480 0,'0'-39'0,"0"78"0,-13-92 0,13 40 0,0-13 15,0-14 1,0 27-16,0 0 16,13-40-1,14 0 1,-1 26-16,1-12 0,-1-1 15,120-119 1,-80 107-16,291-173 31,-146 145-15,-105 54-16,-13 13 16,-1 13-16,107-14 15,-107 41 1,-39-1-1,53 80 17,-93-93-32,1 1 15,-1-1 1,0-13 15,-13-66 79,0 39-95,0 1-15,0 13 0,-13-1 16,13-12-1,-27-14 17,14 27-1,26 26-31,27 27 31,53 79 0,-80-93-31,0-12 16,0 12-16,0-13 0,-13 0 16,0 1-16,14-14 15,-41 26 1,14-26-16,-13 13 16,-67-13-1,67 14-15,-14-14 16,13 0-16,14 0 0,0 0 15,-13 0 1,39 0 15</inkml:trace>
  <inkml:trace contextRef="#ctx0" brushRef="#br0" timeOffset="-29849.72">30181 5925 0,'0'0'0,"172"13"31,-132-13-31,-14 0 15,14 13-15,-14-13 16,14 0-16,-14 0 0</inkml:trace>
  <inkml:trace contextRef="#ctx0" brushRef="#br0" timeOffset="-29054.7">30644 5965 0,'40'0'15,"-14"13"-15,-92-26 0,159 26 16,-67-13-16,0 13 0,1-13 16,13 0-1,-27 0-15,0 0 31,-39-26 1,-1 26-32,27-14 15,-13 1 17,26 0-1,0-13 0,-13 12-31,14 14 0,-14-26 31,53-1 1,-40 1-17,0 13-15,-13-40 31,0 26-31,-13-39 32,-27-13-1,-53 66 0,27 13-15,40 0-16,-1-14 0,1 14 15,-14-13-15,-65 0 32,78 13-32,14 0 0,-40-13 31,13 26 0,40 0-31,-39 14 31,-14 26 1,39-40-32,-12 53 31,13-53-31,13 14 0,0-14 16,-27 53 15,27-53 0,0-26 0,27 0-15</inkml:trace>
  <inkml:trace contextRef="#ctx0" brushRef="#br0" timeOffset="-21276.64">23899 6480 0,'13'-13'31,"-39"0"16,12 13-32,-158 0 17,133 0-17,-14 0-15,-13 0 0,0 0 16,-463 0 15,330 13-15,-92-13-1,106 13 1,93-13-16,-398 14 31,411-1-31,-14-13 16,-237 40 15,105-27 0,185-13-31,0 0 0,14 0 16,-14 0-16,14 0 0,-40 13 31,0-13 1,52 0-32,1 0 0,-27 0 31,-12 0 0,52 13-15,-14-13-16,14 13 31,0 1 0,14-1-31,-1 27 31,13 39 1,-13-53-32,1 1 0,12 92 31,1 119 0,-14-172-31,-13-13 16,26 291 15,-13-291-15,-13 66-16,14 0 15,-14-53-15,13 0 0,-13 0 16,0 93 0,0-80-16,0 0 0,13 1 15,-13 330 16,-13-40 1,13-291-32,0 1 0,0-1 15,0 106 1,0-92-16,53 264 31,-53-265-31,13-12 0,0-1 16,1 0-16,-14 14 15,13-14-15,0 384 32,0-26-1,-13-345-31,-26 212 31,26-224-31,-40 237 31,27-238-31,13 1 0,-13-1 16,13 0-16,-14 1 0,1 105 31,13 66 1,0-211-32,0 0 0,0-1 15,0-12-15,0-1 0,0 14 16,13 39 15,-13-66-31,0 1 0,0 25 16,14-25-16,-14 12 31,0-13 0,13-13-31,-13 13 16,13-13 15,0 27 0,-13 13 1,14-1-1,-14-26-31,13 1 15,-13 39 17,0-40-32,13 13 0,-13-13 15,13 93 17,0 0-1,1-93-16,-14 14-15,0-14 0,0 0 16,0 0-16,13 1 0,-13 25 31,0-12-31,0-14 0,0 0 16,13 40 0,-13 53 15,0-93-31,0 14 0,13-1 15,-13 0-15,14 94 32,12 25-1,-13 0 0,-13-131-31,0 12 0,0-13 16,0 53 15,0-52-31,0-1 47,80-13 15,105 13-30,-132-13-32,13 13 0,13-13 15,410 27 17,-383-14-32,27 0 0,-14-13 15,13 13-15,0 1 0,648 52 47,-118-26-16,-530-27-31,13-13 16,-12 13-16,12-13 0,1 0 16,488 26 15,-501-12-31,-14-14 0,264 13 31,398-13 0,-649 0-31,0 0 0,119 13 32,490 0-1,-238-13 0,-212 14 0,-252-14-31,-12 0 0,-14 0 16,66 13 15,-65-26 63,-1-14-63,-13 14-31,0 0 16,-40-27-1,27 14 1,0 12-16,-1 1 16,1 0-16,0-14 15,-53-92 1,53 93 0,-1 13-16,1-1 15,-13-25 1,26 12 46,13 14-30,-13 0-17,0 0 1,-13 52 62,-1-25-62,14-1-16,-13 0 0,13 13 15,-13-12-15,13 12 16,0-13-16,-26 53 15,12-26 1,1 0 0,13-14-1,-13-26-15,13 14 16,-13-14 0,13-14-16,0 1 15,13-53 1,0 39-1,-13 1-15,13-27 16,1 40-16,-14-14 16,0 1-16,13-27 15,0 40 1,-13-14-16,13-12 31,0 39-15,1 0 31,65 53-16,-52-40-31,-14 13 16,79 27-1,-65-40-15,39 67 31,-53-80-15,-13 13 0</inkml:trace>
  <inkml:trace contextRef="#ctx0" brushRef="#br0" timeOffset="-19893.84">29374 14865 0,'0'13'109,"0"0"-78,0 0-15,0 1-16,0 52 15,0-40 1,0 1-16,0 12 0,0 41 16,0-41-1,0 1-15,0-13 0,0 12 16,-13 67 0,13-93-16,13 40 31,-13-40-16,0 1-15,0-1 16,14 13 0,-14-13-1,-14-13 173,-25 14-173,12-14-15,1 13 16,-133 0 0,119-13-1,1 0-15,-1 0 0,0 0 16,14 0-16,-14 0 16,14 0-16,-40 0 15,26 0 1,13 0-1,-52 0 1,66 0 0,0 0-16,-14 0 31,27-13 125,0 0-140,0-1-1,0-25 1,0 26 0,13-1-16,-13-12 31,0 13 125,0-1-156</inkml:trace>
  <inkml:trace contextRef="#ctx0" brushRef="#br0" timeOffset="-4986.24">8002 8953 0,'-14'-13'31,"-12"0"0,13 13-15,39 0 15,-13 0-15,14-13-16,39 13 15,53-27 1,-93 14 0,1 0-16,-14 13 0,-13-13 15,0-1 1,-13 14 0,-40 40 15,40-27-16,13 14-15,0-1 16,0 1-16,0 12 0,0-12 16,0 12-16,0 54 15,0-67-15,0 1 16,-14 52 15,1-79-15,0-53 15,0 40-31,13-13 16,-13 12-16,-14 1 15,14 0-15,-14 0 0,14 13 16,-79 26 0,78-13-1,1 1-15,0-1 0,13 0 16,13 40-1,14-53 1</inkml:trace>
  <inkml:trace contextRef="#ctx0" brushRef="#br0" timeOffset="-4037.42">8293 9046 0,'0'-13'16,"0"26"-16,0-13 31,0 13-15,13 0-16,-13 1 16,0 78-1,-13-52 1,13-14-16,0-12 15,0-1-15,39 26 16,-12-39 0,-14 0-16,27-13 15,26-93 17,-66 80-32,0-14 15,0-39 1,-14 66-16,14-14 15,-13 1 1,13 79 15,0 53 1,0-80-32,0-13 15,27 27 1,-27-27-1,132-26 17,-92-27-17,-27 27-15,0-13 16,0-14-16,-39-185 31,26 185-15,0 14-16,-13-1 15,-1 41 1,14 25 0,0 1-16,0-14 0,14 120 31,39-14 0,-40-105-31,0-14 16,13-13-16,-12 13 15,105-79 17,-106 53-17,0-14-15,0 1 0,-13 13 16,0-14-16,0 14 16,0 0-16,0 0 0,0-1 15,-13 14 16,26 80 1,-13-54-32,14 1 15,12 39 17,-13-66-32</inkml:trace>
  <inkml:trace contextRef="#ctx0" brushRef="#br0" timeOffset="-3895.59">8954 8821 0,'0'-13'16,"-13"26"15,13 0-31</inkml:trace>
  <inkml:trace contextRef="#ctx0" brushRef="#br0" timeOffset="-3368.09">9113 9046 0,'0'13'0,"13"-13"47,13 27-16,1-14-15,-14-13-16,27-13 31,-1-40 0,-39 40-31,0-1 16,-53-39 15,14 53-15,25 14-16,1-1 15,-13 27 1,52 105 15,-13-132-31,1 14 16,25-1-1,-12-13-15,-14-13 16,0 0-16,80-53 31,-54-13 0</inkml:trace>
  <inkml:trace contextRef="#ctx0" brushRef="#br0" timeOffset="-74.84">7433 10606 0,'0'-13'16,"13"13"15,-13-13-31,13 13 16,67 0 15,25 26 0,-91 14 0,-120 0 1,79-40-32,-78 0 31,91-13-31,1-1 16,0-39 15,13 14-31,13 26 15,0 13-15,67-27 32,26 54-1,-80-14-31,14 26 31,-54 14 0,1-53-31,0 14 0,-40-1 32,27-13-32,-67-27 31,67-52 0,39 66-31,40-27 31,-40 40-31,80 13 32,-1 53-1,-92-52-31,-13 25 31,-106 1 0,26-53 1,67 0-32,26-1 15,13-65 17,0 53-32,1 12 0,-1 1 15,13 13-15,67-13 31,-67 26-31,1 0 0,-14 1 16,13-14-16,1 39 16,-27-26-1,-53 40 1,40-39 0,-14-1-16,-12 0 15,12-13-15,-13 0 16,14 13-16,-53-39 31,105-67 0,-13 67-31,1-1 0,78-26 47,-39 67-31,-40-1-16,0 0 0,1 0 15,25 80 17,-39-80-32,0 0 0,-13 1 15,-79 38 17,-14-65-1,66-79 0,40 65-31,66-79 31,14 120 1,-67-1-32,0 0 0,13 53 31,1-13-16,-40 0 17,-80-13-1,-13-80 0,67-79 0,39 93-31,13 12 16,0-12 0,14 13-16,65 39 31,-26 40 0,-66-13 0,-79-13 1,-14-53-17,80-1 1,13 1-16,0-27 16,0 27-1,13 0-15,40-40 16,-13 106 31,-40-40-47,0 14 15</inkml:trace>
  <inkml:trace contextRef="#ctx0" brushRef="#br0" timeOffset="1647.37">8121 10514 0,'-14'0'31,"14"13"-16,-13-13-15,13 13 0,-13 1 16,-14 38 0,27-38-1,0 12-15,0-13 0,0 1 16,27 25 0,-14-39-1,0 0-15,14 13 0,-14-13 16,0 0-16,53-39 31,-66 26-15,0-1-16,0 1 15,-79-66 1,66 66 0,0-1-16,-27-25 15,40 25 1,-13 1-16,26-26 15,0 25-15,0 1 16,14 0 0,-14 13-1,0 0-15,0 40 32,-13 39-1,0-66-31,0 14 15,0-14-15,0 0 16,0 0-16</inkml:trace>
  <inkml:trace contextRef="#ctx0" brushRef="#br0" timeOffset="2206.33">8359 10474 0,'0'0'0,"-14"27"31,14-14-15,0 0-16,-13 0 0,13 1 0,0 38 31,0-38-16,0-1-15,0 0 16,0 0 0,0-39 31,13 13-32,-13-1-15,27-52 16,-27 40-1,26-40 1,-12 53-16,-14-1 16,26 28 15,-13-1-15,-13 0-16,13 13 0,-13-12 15,14-1-15,12 79 31,-13-78-15,-13-1-16,0 0 0,0 0 16,14 1-1</inkml:trace>
  <inkml:trace contextRef="#ctx0" brushRef="#br0" timeOffset="2371.84">8451 10593 0,'-13'0'0,"26"0"0,-26-13 16,26 0 31,0 13-32,27-27 1,-13 27-16</inkml:trace>
  <inkml:trace contextRef="#ctx0" brushRef="#br0" timeOffset="3106.28">8623 10501 0,'0'0'0,"0"-14"16,0 28 30,13 25-14,-13-25-17,0-1-15,0 40 16,0-40 0,0 0-1,0-13 16,0-13-15,0-27 0,0 27-1,0-53 1,0 39 0,0 14-16,40-26 31,-27 39-16,1 0-15,-14 13 16,26 40 0,-26-40-1,26 40 1,-26-40 0,0 0-16,0 0 15,14 1 1,-14-28 15,13-12-15,0 13-16,-13-14 15,40-39 1,-27 40 0,-13 13-1,13 26 1,-13 0-1,13 40 1,-13-40 0,27 66-1,-27-65 1,26 25 0,-26-25-1,14-14-15</inkml:trace>
  <inkml:trace contextRef="#ctx0" brushRef="#br0" timeOffset="10735.56">13186 8504 0,'0'0'0,"0"-13"15,-66-1 79,13 14-78,27 0-16,-14 0 0,13 14 15,-105 38 16,119-38-31,0 12 0,13-13 16,0 120 15,79-28 1,-52-105-32,12 14 0,-12-14 15,-1 0-15,1 0 16,78-27 15,-91 1 0,-28 12 16</inkml:trace>
  <inkml:trace contextRef="#ctx0" brushRef="#br0" timeOffset="11600.97">13133 8781 0,'-13'0'32,"26"0"15,-13 27-16,0-14-31,0 0 15,0 80 17,0 0-1,0-80-31,0 13 0,0-13 16,0 27 15,0-27-31,0-26 62,0 0-30,-26 0-1,12 13-31,-38 0 31,12 0-15,13 0-16,14 0 0,-66 39 31,66-25-31,-54 38 31,54-12 0,53 26 1,-27-53-32,0 1 0,1-1 15,-1-13-15,0 13 0,14 0 16,78 14 15,14-40 0,-26-1 1,-93 1-32,40 0 31,-14 0 0,-26-1-31,13 14 0,1-26 47,-14-14-16,0 27-31,0-27 32,0-12-17</inkml:trace>
  <inkml:trace contextRef="#ctx0" brushRef="#br0" timeOffset="12133.55">13305 8517 0,'0'26'0,"0"-52"0,-13 79 16,13-27-16,-13-12 15,13 12-15,-14 106 32,54 40-17,-27-132 1,-13-14-16,14 1 15,-1-1-15,-13 1 0,13-1 16,-13-13-16,0 40 16,0-40-1,0 1-15,0 39 16,0-40 31</inkml:trace>
  <inkml:trace contextRef="#ctx0" brushRef="#br0" timeOffset="12471.06">13226 8041 0,'0'0'0,"66"304"31,-53-225-31</inkml:trace>
  <inkml:trace contextRef="#ctx0" brushRef="#br0" timeOffset="17211.84">18238 9932 0,'-39'0'31,"25"0"0,28 0-31,-1 0 16,119-26 15,-105 12-31,-1 14 16,0-13-16,14 0 0,0 0 16,-27 13-1,0 0-15,-66 13 47,0 93-16,53-67-31,40 107 32,0 39-1,-40-172-31,0 14 15,0-14-15,13 0 0,-13-13 47,-13-66-15,13 53-32,-13 0 0,-1-14 15,-118 1 16,106 39-31,12-13 16,-12 13-16,-1 0 16,14 1-16,-13 12 15,26-13-15,0 0 16,39 54 0</inkml:trace>
  <inkml:trace contextRef="#ctx0" brushRef="#br0" timeOffset="18875.91">18675 9945 0,'0'0'0,"0"-13"16,0 0-16,0-14 31,0 41 1,0-1-17,0 0-15,0 27 31,0-27-31,13 0 0,-13 0 16,0 1 0,0-1 15,0-26 31,0-1 1,0 1-32,0 0 94,0 0-94</inkml:trace>
  <inkml:trace contextRef="#ctx0" brushRef="#br0" timeOffset="19379.87">18754 10197 0,'0'-14'15,"0"1"-15,-26 0 31,12 13-31,-39 40 32,14 26-1,39-40-31,0-13 16,13 1-16,0-1 0,0 0 15,27 0 1,-13-13-16,-14 13 0,13-13 15,54-39 17,-80 26-32,-14-54 31,-91-25 0,91 92-31,1 0 31,26 0-31</inkml:trace>
  <inkml:trace contextRef="#ctx0" brushRef="#br0" timeOffset="19864.25">18913 9998 0,'-13'-13'0,"26"26"0,-26-39 15,-1-1-15,14 14 0,0 0 16,0 0 15,27 92 1,-27-53-32,13 14 15,40 158 16,-40-171-31,-13-1 0,0 1 16,13-1 15,1-39 1,25-119-1,-39 105-31,13 1 15,67-14 17,-67 53-32,0 1 15,1-1-15,-14 13 0,39 54 32,-39-41-17,13-25-15,-13 12 16</inkml:trace>
  <inkml:trace contextRef="#ctx0" brushRef="#br0" timeOffset="20449.88">19283 10130 0,'0'-13'0,"0"26"0,-13-66 31,53 106 16,-14-13-31,-26-13-16,13-14 16,0 66 15,-13-66-31,14-39 47,25-67-16,-25 67-31,-1-1 16,53-39 15,-53 66-31,-13 13 15,0 14-15,13-1 16,-13 1-16,0-1 16,14-12-16,-14 25 15,13-26-15,-13 14 16,13-27-16,-13 13 16,40 14 15,-27-41-16,-13 1-15,13 0 0,-13 0 16,13-1-16,-13-12 0,14 13 16,-1-53 15</inkml:trace>
  <inkml:trace contextRef="#ctx0" brushRef="#br0" timeOffset="26311.14">17339 11836 0,'0'-13'0,"40"-27"47,-1 27-31,27 13 15,-13 80 0,-119-14 1,13-53-17,27-13-15,-80 0 32,53-79-1,53 65-31,13-12 15,1 13-15,-1-14 0,13 14 16,107-27 15,-41 106 1,-79 27-1,-92-53 0,-40-54 0,106 1-31,13 0 16,0 0-16,26-53 31,80-27 0,-40 146 1,-39 26-1,-27-65-31,-53 25 31,39-26-31,-78-13 31,65-52 1,120-41-1,0 53 0,-80 54-31,0-1 0,0 0 16,-13 13-16,0-12 0,0 12 15,-53 53 17,27-65-32,13-14 15,-120 0 17,133-27-17,40-65 16,66 39 1,-80 132-1,-65-13 0,25-66-31,1 0 0,-13 0 16,-1 0-1,-12-79 17,78 0-1,-12 65-31,-14 1 16,66 26 15,-65 1-31,-1-14 15,-13 13-15,0 0 16,-13 0 0,-1 0-16</inkml:trace>
  <inkml:trace contextRef="#ctx0" brushRef="#br0" timeOffset="27525.09">17987 12008 0,'13'0'47,"-13"-13"-32,13 13-15,-13-13 0,0 0 16,14-14 15,-107-26 0,80 40-31,-14 13 0,1 0 16,-1 0-16,14 0 16,-13 13-16,-14 14 31,67 39 0,65-40 0,-52-26-31,-27 0 16,0 0-16,40-26 31,-40-1-15,1 27 0,-14 27 30,0 12-46,0-25 16,26 92 15,-13-40 1,-13-53-32,14 0 0,-14 0 15,0 1-15,0 12 31,-14-26-31,-78 13 47,79-13-47,-14-13 16,1 13-16,12 0 0,-39 0 31,40 0 0,26 0-31</inkml:trace>
  <inkml:trace contextRef="#ctx0" brushRef="#br0" timeOffset="28055.2">18146 12021 0,'0'0'0,"0"14"47,13 65-15,-13-66-32,0 1 0,0-1 15,0 26 16,0-25 1,0-41-1,0 14-31,0 0 0,13-14 16,-13 1-16,27-40 15,-27 39 1,0 1-16,13-1 0,13 1 31,-13 26-15,14 66-1,-27-40 1,13-12-16,27 65 16,-40-52-1,13 25 1,0-12 15</inkml:trace>
  <inkml:trace contextRef="#ctx0" brushRef="#br0" timeOffset="28216.3">18185 12101 0,'0'0'0,"-13"0"16,26-13 0,1 13-1,-1 0-15,13 0 0,-13-14 16,67 1 0,-67 13-1</inkml:trace>
  <inkml:trace contextRef="#ctx0" brushRef="#br0" timeOffset="29042.47">18450 11995 0,'0'0'0,"0"66"78,0-39-62,0-14-16,0 13 0,0-12 15,0 25 1,0 1 15,0-53 0,0-1-15,0 1-16,0 0 0,0 0 16,0-14-16,13-118 31,-13 118-15,13 14-16,-13 0 0,40 26 31,-14 14-16,-12 12 1,25 41 0,-39-67-16,14 0 15,-1 14 1,0-27 31,-13-27-32,13 14-15,-13 0 16,13-14-16,14-13 16,-27 27-16,13-13 0,40-14 31,-53 27-15,13 13-16,-13 13 15,0 0-15,14 1 16,-14-1-16,0 13 0,0-13 15,13 1-15,-13 12 16,0-13-16,13 14 0,-13-14 16,13 40-1,-13-40-15,13 0 16,1 27 0,-14-27-1,13 1 1,-13-28 15,0 1-15</inkml:trace>
  <inkml:trace contextRef="#ctx0" brushRef="#br0" timeOffset="52309.05">7142 12696 0,'26'13'31,"-12"-13"1,-14 13 14,-27 27-14,14-27-32,-14-13 15,-12 14-15,-199-1 32,185-26-17,-212-107 16,212 81-31,14-14 32,25 26-17</inkml:trace>
  <inkml:trace contextRef="#ctx0" brushRef="#br0" timeOffset="52869.19">6930 12524 0,'-13'0'16,"26"13"15,80 53 0,-67-52-15,93 25 15,-92-39-15,-14 0-16,0 13 15,-13 1-15,0 12 16,-13-13-16,0 14 16,0-1-16,-120 120 31,94-133-31</inkml:trace>
  <inkml:trace contextRef="#ctx0" brushRef="#br0" timeOffset="53400.26">5052 12233 0,'0'-13'0,"0"26"0,0-53 15,0 27-15,13 13 32,14 93-1,-27-54-31,13 107 31,-13-106-31,-13 52 31,13-79-31,0 1 0,13-28 16</inkml:trace>
  <inkml:trace contextRef="#ctx0" brushRef="#br0" timeOffset="53838.41">5013 12048 0,'0'0'16,"-27"-93"-16,14 54 0,13 12 15,66-79 17,-40 93-32,160 0 31,-147 26-31,1 0 0,0 27 16,26 145 15,-66-145-31,-80 105 31,54-105-31,0-13 0,-54 12 31,54-26-31,-1-13 0,14 0 16,13-13-16,-13 0 0,13-13 16,39-54 15,-25 80-31,12 0 0,-13 0 15,93 106 17,-79-66-32,52 52 31,-53-79-31,41 14 16</inkml:trace>
  <inkml:trace contextRef="#ctx0" brushRef="#br0" timeOffset="54223.1">5647 12127 0,'0'-13'16,"0"26"-16,0-39 0,-13 13 0,0 13 16,0 39 15,13-25-16,-14 12-15,14-13 16,14 67 0,-14-54-1,13-13-15,27 27 16,-27-40 0,53-53-1,-40-66 16,-26 93-15,-26 12-16,13 1 16,-14 0-16,14 0 0,-13 13 15,-14 13 1,27 0 0,39 0-1</inkml:trace>
  <inkml:trace contextRef="#ctx0" brushRef="#br0" timeOffset="54733">5859 11863 0,'0'0'15,"-13"-13"-15,13-1 0,0 1 16,0 26-1,0 1-15,0-1 16,39 53 0,-25-40-16,-1 1 15,53 105 1,-66-105 0,26 52-1,-26-66 1,14 0-1,-14-26 1,0-27 0,0 27-16,0-13 15,13-27 1,0 40 0,0 13-16,1-14 0,12 14 15,80 40 1,-80-27-16,-12 1 15,25 38 1,-39-12 0,-145 0 15,79-53-15,39 13-16,1-14 15,-14-25 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1T04:41:36.642"/>
    </inkml:context>
    <inkml:brush xml:id="br0">
      <inkml:brushProperty name="width" value="0.05" units="cm"/>
      <inkml:brushProperty name="height" value="0.05" units="cm"/>
      <inkml:brushProperty name="color" value="#FFC114"/>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3:53:15.253"/>
    </inkml:context>
    <inkml:brush xml:id="br0">
      <inkml:brushProperty name="width" value="0.05" units="cm"/>
      <inkml:brushProperty name="height" value="0.05" units="cm"/>
      <inkml:brushProperty name="color" value="#FFFFFF"/>
    </inkml:brush>
  </inkml:definitions>
  <inkml:trace contextRef="#ctx0" brushRef="#br0">547 0 24575,'14'131'0,"-5"-6"0,-9 156 0,-3-239 0,-1 0 0,-3-1 0,-1 0 0,-2-1 0,-2 0 0,-1 0 0,-33 65 0,38-90 0,-1-1 0,0 0 0,-1-1 0,0 0 0,-1 0 0,-1-1 0,0 0 0,0-1 0,-1-1 0,-27 17 0,29-21 0,-1 0 0,1-1 0,-1-1 0,0 0 0,0 0 0,-1-1 0,1-1 0,-1 0 0,1-1 0,-1 0 0,1-1 0,-1 0 0,0-1 0,-23-5 0,22 3-455,0-1 0,-19-9 0,-19-12-6371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07.091"/>
    </inkml:context>
    <inkml:brush xml:id="br0">
      <inkml:brushProperty name="width" value="0.05" units="cm"/>
      <inkml:brushProperty name="height" value="0.05" units="cm"/>
      <inkml:brushProperty name="color" value="#FFFFFF"/>
    </inkml:brush>
  </inkml:definitions>
  <inkml:trace contextRef="#ctx0" brushRef="#br0">133 675 24575,'-1'-46'0,"0"34"0,3 41 0,58 499 0,-47-437 0,14 102-24,147 1231-557,-141-990 581,16 178 0,40 44 0,33-7 0,-82-430 186,35 152 233,-74-365-419,0 1 0,1-1 0,0 1 0,0-1 0,1 1 0,-1-1 0,5 7 0,-6-12 0,0 0 0,0 0 0,0 0 0,0 0 0,0 0 0,0 0 0,1 0 0,-1 0 0,0 0 0,0-1 0,1 1 0,-1 0 0,0-1 0,1 1 0,-1-1 0,1 0 0,-1 1 0,0-1 0,1 0 0,-1 0 0,1 0 0,-1 0 0,1 0 0,-1 0 0,1 0 0,-1-1 0,0 1 0,1-1 0,-1 1 0,1-1 0,-1 1 0,0-1 0,0 1 0,2-2 0,20-8 0,0 1 0,0 1 0,31-6 0,75-9 0,-104 19 0,431-38-654,7 35-121,-401 7 758,1845 47-2680,-457-3 908,-975-44 2267,-6-37 418,-455 35-927,-5 1 334,0 0-1,0 0 1,0-1 0,0 0 0,0-1-1,0 1 1,-1-2 0,1 1 0,-1-1 0,12-8-1,-19 10-280,1 1 0,-1 0-1,0-1 1,0 1-1,0-1 1,0 1-1,0-1 1,0 1-1,-1-1 1,1 0 0,0 1-1,-1-1 1,0 0-1,1 0 1,-1 1-1,0-1 1,0 0-1,0 0 1,0 0 0,0 1-1,0-1 1,0 0-1,-1 0 1,1 1-1,0-1 1,-1 0 0,0 0-1,1 1 1,-1-1-1,0 1 1,-2-3-1,-3-7 113,-1 1-1,0 0 0,-14-14 1,11 13-99,-2-3-35,0-1 0,1 1 0,0-2 0,1 0 0,1 0 0,1 0 0,0-1 0,1-1 0,1 1 0,-8-37 0,5-24 0,2-104 0,4 60 0,-46-425-253,-28 2-157,29 216 306,-40-448-1080,31 238 557,23 277 451,-40-485 2817,74 746-2640,-20-331 139,13 275-147,-2-1 0,-3 2 0,-34-96 0,0 39 7,-110-191 0,156 303 0,-19-32 0,-40-50 0,53 75 0,0 0 0,-1 1 0,0 0 0,-1 0 0,0 1 0,0 0 0,0 1 0,0-1 0,-1 1 0,0 1 0,-17-7 0,8 8 0,0 1 0,0 0 0,-1 2 0,1 0 0,0 1 0,-36 6 0,-5 0 0,-344 3 48,-2-25-243,368 13 149,-325-16-636,-674-22-1560,-1195 118 2095,1549-44 731,677-34-378,1 0 0,-1 1 0,0 0 0,0-1 0,1 2 0,-1-1 0,1 0 0,-1 1 0,1 0 0,-1 0 0,-4 3 0,-23 23-1363,23-18-5669</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07.820"/>
    </inkml:context>
    <inkml:brush xml:id="br0">
      <inkml:brushProperty name="width" value="0.05" units="cm"/>
      <inkml:brushProperty name="height" value="0.05" units="cm"/>
      <inkml:brushProperty name="color" value="#FFFFFF"/>
    </inkml:brush>
  </inkml:definitions>
  <inkml:trace contextRef="#ctx0" brushRef="#br0">0 1 24575,'22'77'0,"71"607"0,-93-681 0,7 64-1365,-3-10-5461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08.285"/>
    </inkml:context>
    <inkml:brush xml:id="br0">
      <inkml:brushProperty name="width" value="0.05" units="cm"/>
      <inkml:brushProperty name="height" value="0.05" units="cm"/>
      <inkml:brushProperty name="color" value="#FFFFFF"/>
    </inkml:brush>
  </inkml:definitions>
  <inkml:trace contextRef="#ctx0" brushRef="#br0">344 0 24575,'-7'1'0,"0"1"0,1 0 0,-1 0 0,1 1 0,-1-1 0,1 1 0,0 1 0,0-1 0,0 1 0,-5 5 0,-3 0 0,-6 5 0,0 1 0,1 0 0,1 1 0,0 1 0,1 1 0,1 1 0,1 0 0,1 1 0,0 1 0,1 0 0,2 0 0,0 1 0,1 1 0,1 0 0,2 0 0,0 1 0,-5 35 0,10-48 0,1 0 0,1 0 0,0 0 0,0 0 0,1 0 0,1-1 0,-1 1 0,2 0 0,0-1 0,0 1 0,1-1 0,0 0 0,0 0 0,1 0 0,1-1 0,0 1 0,11 12 0,-7-10 0,1-1 0,1 0 0,0-1 0,0-1 0,1 0 0,0 0 0,0-1 0,1-1 0,0 0 0,1-1 0,26 7 0,-15-6 0,1-2 0,-1-1 0,1-1 0,0-1 0,0-2 0,0 0 0,46-8 0,-49 4 0,-1-1 0,1-1 0,-1-1 0,-1-1 0,1-1 0,-1-1 0,-1-1 0,38-25 0,-47 27 0,0-2 0,-1 0 0,0 0 0,0-1 0,-2 0 0,1 0 0,-1-1 0,-1-1 0,0 0 0,-1 0 0,-1 0 0,0-1 0,-1 0 0,6-27 0,-9 33 0,-1-1 0,0 0 0,0 1 0,-1-1 0,0 0 0,-1 1 0,0-1 0,0 0 0,-1 1 0,0-1 0,-1 1 0,0 0 0,0 0 0,-1 0 0,-1 0 0,1 1 0,-1-1 0,-1 1 0,1 0 0,-1 1 0,-1 0 0,1 0 0,-1 0 0,-15-11 0,7 8-105,-1 1 0,-1 0 0,1 1 0,-1 1 0,-1 1 0,1 0 0,-1 1 0,0 1 0,0 1 0,0 0 0,-1 2 0,-26 0 0,21 1-6721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08.594"/>
    </inkml:context>
    <inkml:brush xml:id="br0">
      <inkml:brushProperty name="width" value="0.05" units="cm"/>
      <inkml:brushProperty name="height" value="0.05" units="cm"/>
      <inkml:brushProperty name="color" value="#FFFFFF"/>
    </inkml:brush>
  </inkml:definitions>
  <inkml:trace contextRef="#ctx0" brushRef="#br0">1 0 24575,'0'1'0,"0"0"0,0-1 0,1 1 0,-1 0 0,0-1 0,1 1 0,-1 0 0,1-1 0,-1 1 0,1 0 0,-1-1 0,1 1 0,-1-1 0,1 1 0,0-1 0,-1 1 0,1-1 0,0 1 0,0-1 0,-1 0 0,1 1 0,0-1 0,0 0 0,-1 0 0,1 1 0,0-1 0,0 0 0,1 0 0,29 3 0,-25-3 0,308-6 0,-156 0 0,588 15 0,-744-9 1,99 1-1367,-72-4-5460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08.969"/>
    </inkml:context>
    <inkml:brush xml:id="br0">
      <inkml:brushProperty name="width" value="0.05" units="cm"/>
      <inkml:brushProperty name="height" value="0.05" units="cm"/>
      <inkml:brushProperty name="color" value="#FFFFFF"/>
    </inkml:brush>
  </inkml:definitions>
  <inkml:trace contextRef="#ctx0" brushRef="#br0">0 45 24575,'4'2'0,"0"0"0,0 0 0,-1 0 0,2-1 0,-1 1 0,0-1 0,0 0 0,0-1 0,1 1 0,-1-1 0,0 1 0,0-1 0,6-1 0,5 1 0,585-12 0,-301-4 0,-194 13 0,336-16 0,-407 15-1365,-13-1-5461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10.923"/>
    </inkml:context>
    <inkml:brush xml:id="br0">
      <inkml:brushProperty name="width" value="0.05" units="cm"/>
      <inkml:brushProperty name="height" value="0.05" units="cm"/>
      <inkml:brushProperty name="color" value="#FFFFFF"/>
    </inkml:brush>
  </inkml:definitions>
  <inkml:trace contextRef="#ctx0" brushRef="#br0">0 12 24575,'0'0'0,"0"-1"0,0 1 0,0 0 0,0-1 0,0 1 0,0-1 0,0 1 0,0-1 0,0 1 0,0 0 0,1-1 0,-1 1 0,0 0 0,0-1 0,0 1 0,0-1 0,1 1 0,-1 0 0,0-1 0,0 1 0,1 0 0,-1 0 0,0-1 0,1 1 0,-1 0 0,0-1 0,1 1 0,-1 0 0,0 0 0,1 0 0,-1 0 0,0-1 0,1 1 0,-1 0 0,1 0 0,-1 0 0,0 0 0,1 0 0,-1 0 0,1 0 0,-1 0 0,0 0 0,1 0 0,-1 0 0,1 0 0,-1 0 0,0 0 0,1 0 0,0 1 0,0-1 0,0 1 0,0-1 0,0 1 0,0-1 0,0 1 0,1 0 0,-1-1 0,-1 1 0,1 0 0,0 0 0,0 0 0,0 0 0,0 0 0,0 0 0,-1 0 0,2 1 0,-1 5 0,1 1 0,-1 0 0,0-1 0,-1 1 0,0 0 0,0 0 0,-1-1 0,0 1 0,0 0 0,-3 9 0,-2 18 0,4 17 80,2 0-1,2 0 0,13 71 0,3 84-1761,-18-187-5144</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12.680"/>
    </inkml:context>
    <inkml:brush xml:id="br0">
      <inkml:brushProperty name="width" value="0.05" units="cm"/>
      <inkml:brushProperty name="height" value="0.05" units="cm"/>
      <inkml:brushProperty name="color" value="#FFFFFF"/>
    </inkml:brush>
  </inkml:definitions>
  <inkml:trace contextRef="#ctx0" brushRef="#br0">57 39 24575,'-6'16'0,"6"-15"0,-1 0 0,1 0 0,-1-1 0,1 1 0,-1 0 0,1 0 0,0 0 0,-1-1 0,1 1 0,0 0 0,0 0 0,0 0 0,-1 0 0,1 0 0,0 0 0,0 0 0,0-1 0,1 1 0,-1 0 0,0 0 0,0 0 0,0 0 0,1 0 0,-1 0 0,0-1 0,1 1 0,-1 0 0,1 0 0,-1 0 0,1-1 0,0 2 0,2 1 0,0 0 0,1 0 0,-1-1 0,1 1 0,0-1 0,-1 0 0,1 0 0,0 0 0,1 0 0,-1-1 0,0 1 0,0-1 0,0 0 0,9 0 0,8 1 0,39-2 0,-36-1 0,-19 1 0,7 0 0,1 0 0,-1-1 0,21-4 0,-31 4 0,0 1 0,0-1 0,0 0 0,0 1 0,-1-1 0,1 0 0,0 0 0,0 0 0,-1-1 0,1 1 0,0 0 0,2-4 0,-3 4 0,-1 0 0,1 0 0,-1 0 0,1 0 0,-1 0 0,0 0 0,0 0 0,1-1 0,-1 1 0,0 0 0,0 0 0,0 0 0,0 0 0,0-1 0,0 1 0,0 0 0,-1 0 0,1 0 0,0-1 0,-1 1 0,1 0 0,-1 0 0,1 0 0,-2-1 0,0-2 0,-1-1 0,-1 1 0,1 0 0,0 1 0,-1-1 0,0 1 0,0-1 0,0 1 0,0 0 0,-1 1 0,1-1 0,-1 1 0,1 0 0,-1 0 0,0 0 0,0 1 0,0-1 0,-5 0 0,-7-1 0,0 1 0,0 0 0,0 1 0,-19 2 0,30-1 0,1 0 0,0 1 0,0-1 0,0 1 0,0 1 0,0-1 0,1 1 0,-1 0 0,0 0 0,1 0 0,-1 1 0,1-1 0,-7 6 0,6-3 0,1 0 0,0-1 0,0 2 0,0-1 0,1 0 0,-1 1 0,1-1 0,1 1 0,-1 0 0,-2 9 0,0 1 0,1 0 0,0-1 0,1 2 0,1-1 0,1 0 0,0 0 0,1 1 0,1-1 0,2 18 0,-1-24 0,0 0 0,1-1 0,0 1 0,0-1 0,1 0 0,1 0 0,-1 0 0,1 0 0,1-1 0,0 0 0,0 0 0,0 0 0,1-1 0,0 0 0,0 0 0,10 6 0,-5-6-105,1 0 0,0 0 0,0-1 0,1 0 0,-1-2 0,1 1 0,0-2 0,1 0 0,-1 0 0,1-2 0,-1 1 0,27-3 0,1-1-6721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12.895"/>
    </inkml:context>
    <inkml:brush xml:id="br0">
      <inkml:brushProperty name="width" value="0.05" units="cm"/>
      <inkml:brushProperty name="height" value="0.05" units="cm"/>
      <inkml:brushProperty name="color" value="#FFFFFF"/>
    </inkml:brush>
  </inkml:definitions>
  <inkml:trace contextRef="#ctx0" brushRef="#br0">9 5 24575,'-3'-3'0,"-2"1"0,4 6 0,6 4 0,4 4 0,4 3 0,2 2 0,6 2 0,2 3 0,4 1 0,-1 0 0,0-1 0,-3-1 0,-1-1 0,-2-4 0,-1-4 0,-4-2 0,-4-2-8191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13.100"/>
    </inkml:context>
    <inkml:brush xml:id="br0">
      <inkml:brushProperty name="width" value="0.05" units="cm"/>
      <inkml:brushProperty name="height" value="0.05" units="cm"/>
      <inkml:brushProperty name="color" value="#FFFFFF"/>
    </inkml:brush>
  </inkml:definitions>
  <inkml:trace contextRef="#ctx0" brushRef="#br0">92 8 24575,'0'-3'0,"-3"-1"0,-1 4 0,0 4 0,-3 5 0,1 4 0,0 6 0,-1 3 0,1 3 0,1 5 0,-2 0 0,0 0 0,-1-1 0,0 1 0,2-2 0,1 1 0,2-5-8191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08:13.259"/>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4/24/2025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4/24/2025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4/24/2025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ap.cloud.sa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3" Type="http://schemas.openxmlformats.org/officeDocument/2006/relationships/image" Target="../media/image1210.png"/><Relationship Id="rId18" Type="http://schemas.openxmlformats.org/officeDocument/2006/relationships/customXml" Target="../ink/ink155.xml"/><Relationship Id="rId26" Type="http://schemas.openxmlformats.org/officeDocument/2006/relationships/customXml" Target="../ink/ink159.xml"/><Relationship Id="rId39" Type="http://schemas.openxmlformats.org/officeDocument/2006/relationships/image" Target="../media/image2510.png"/><Relationship Id="rId21" Type="http://schemas.openxmlformats.org/officeDocument/2006/relationships/image" Target="../media/image1610.png"/><Relationship Id="rId34" Type="http://schemas.openxmlformats.org/officeDocument/2006/relationships/customXml" Target="../ink/ink163.xml"/><Relationship Id="rId42" Type="http://schemas.openxmlformats.org/officeDocument/2006/relationships/customXml" Target="../ink/ink167.xml"/><Relationship Id="rId47" Type="http://schemas.openxmlformats.org/officeDocument/2006/relationships/image" Target="../media/image2910.png"/><Relationship Id="rId50" Type="http://schemas.openxmlformats.org/officeDocument/2006/relationships/customXml" Target="../ink/ink171.xml"/><Relationship Id="rId55" Type="http://schemas.openxmlformats.org/officeDocument/2006/relationships/image" Target="../media/image330.png"/><Relationship Id="rId63" Type="http://schemas.openxmlformats.org/officeDocument/2006/relationships/image" Target="../media/image370.png"/><Relationship Id="rId7" Type="http://schemas.openxmlformats.org/officeDocument/2006/relationships/image" Target="../media/image910.png"/><Relationship Id="rId2" Type="http://schemas.openxmlformats.org/officeDocument/2006/relationships/customXml" Target="../ink/ink147.xml"/><Relationship Id="rId16" Type="http://schemas.openxmlformats.org/officeDocument/2006/relationships/customXml" Target="../ink/ink154.xml"/><Relationship Id="rId29" Type="http://schemas.openxmlformats.org/officeDocument/2006/relationships/image" Target="../media/image2010.png"/><Relationship Id="rId11" Type="http://schemas.openxmlformats.org/officeDocument/2006/relationships/image" Target="../media/image1110.png"/><Relationship Id="rId24" Type="http://schemas.openxmlformats.org/officeDocument/2006/relationships/customXml" Target="../ink/ink158.xml"/><Relationship Id="rId32" Type="http://schemas.openxmlformats.org/officeDocument/2006/relationships/customXml" Target="../ink/ink162.xml"/><Relationship Id="rId37" Type="http://schemas.openxmlformats.org/officeDocument/2006/relationships/image" Target="../media/image2410.png"/><Relationship Id="rId40" Type="http://schemas.openxmlformats.org/officeDocument/2006/relationships/customXml" Target="../ink/ink166.xml"/><Relationship Id="rId45" Type="http://schemas.openxmlformats.org/officeDocument/2006/relationships/image" Target="../media/image2810.png"/><Relationship Id="rId53" Type="http://schemas.openxmlformats.org/officeDocument/2006/relationships/image" Target="../media/image320.png"/><Relationship Id="rId58" Type="http://schemas.openxmlformats.org/officeDocument/2006/relationships/customXml" Target="../ink/ink175.xml"/><Relationship Id="rId5" Type="http://schemas.openxmlformats.org/officeDocument/2006/relationships/image" Target="../media/image810.png"/><Relationship Id="rId61" Type="http://schemas.openxmlformats.org/officeDocument/2006/relationships/image" Target="../media/image360.png"/><Relationship Id="rId19" Type="http://schemas.openxmlformats.org/officeDocument/2006/relationships/image" Target="../media/image1510.png"/><Relationship Id="rId14" Type="http://schemas.openxmlformats.org/officeDocument/2006/relationships/customXml" Target="../ink/ink153.xml"/><Relationship Id="rId22" Type="http://schemas.openxmlformats.org/officeDocument/2006/relationships/customXml" Target="../ink/ink157.xml"/><Relationship Id="rId27" Type="http://schemas.openxmlformats.org/officeDocument/2006/relationships/image" Target="../media/image1910.png"/><Relationship Id="rId30" Type="http://schemas.openxmlformats.org/officeDocument/2006/relationships/customXml" Target="../ink/ink161.xml"/><Relationship Id="rId35" Type="http://schemas.openxmlformats.org/officeDocument/2006/relationships/image" Target="../media/image2310.png"/><Relationship Id="rId43" Type="http://schemas.openxmlformats.org/officeDocument/2006/relationships/image" Target="../media/image2710.png"/><Relationship Id="rId48" Type="http://schemas.openxmlformats.org/officeDocument/2006/relationships/customXml" Target="../ink/ink170.xml"/><Relationship Id="rId56" Type="http://schemas.openxmlformats.org/officeDocument/2006/relationships/customXml" Target="../ink/ink174.xml"/><Relationship Id="rId8" Type="http://schemas.openxmlformats.org/officeDocument/2006/relationships/customXml" Target="../ink/ink150.xml"/><Relationship Id="rId51" Type="http://schemas.openxmlformats.org/officeDocument/2006/relationships/image" Target="../media/image314.png"/><Relationship Id="rId3" Type="http://schemas.openxmlformats.org/officeDocument/2006/relationships/image" Target="../media/image710.png"/><Relationship Id="rId12" Type="http://schemas.openxmlformats.org/officeDocument/2006/relationships/customXml" Target="../ink/ink152.xml"/><Relationship Id="rId17" Type="http://schemas.openxmlformats.org/officeDocument/2006/relationships/image" Target="../media/image1410.png"/><Relationship Id="rId25" Type="http://schemas.openxmlformats.org/officeDocument/2006/relationships/image" Target="../media/image1810.png"/><Relationship Id="rId33" Type="http://schemas.openxmlformats.org/officeDocument/2006/relationships/image" Target="../media/image2210.png"/><Relationship Id="rId38" Type="http://schemas.openxmlformats.org/officeDocument/2006/relationships/customXml" Target="../ink/ink165.xml"/><Relationship Id="rId46" Type="http://schemas.openxmlformats.org/officeDocument/2006/relationships/customXml" Target="../ink/ink169.xml"/><Relationship Id="rId59" Type="http://schemas.openxmlformats.org/officeDocument/2006/relationships/image" Target="../media/image350.png"/><Relationship Id="rId20" Type="http://schemas.openxmlformats.org/officeDocument/2006/relationships/customXml" Target="../ink/ink156.xml"/><Relationship Id="rId41" Type="http://schemas.openxmlformats.org/officeDocument/2006/relationships/image" Target="../media/image2610.png"/><Relationship Id="rId54" Type="http://schemas.openxmlformats.org/officeDocument/2006/relationships/customXml" Target="../ink/ink173.xml"/><Relationship Id="rId62" Type="http://schemas.openxmlformats.org/officeDocument/2006/relationships/customXml" Target="../ink/ink177.xml"/><Relationship Id="rId1" Type="http://schemas.openxmlformats.org/officeDocument/2006/relationships/slideLayout" Target="../slideLayouts/slideLayout2.xml"/><Relationship Id="rId6" Type="http://schemas.openxmlformats.org/officeDocument/2006/relationships/customXml" Target="../ink/ink149.xml"/><Relationship Id="rId15" Type="http://schemas.openxmlformats.org/officeDocument/2006/relationships/image" Target="../media/image1310.png"/><Relationship Id="rId23" Type="http://schemas.openxmlformats.org/officeDocument/2006/relationships/image" Target="../media/image1710.png"/><Relationship Id="rId28" Type="http://schemas.openxmlformats.org/officeDocument/2006/relationships/customXml" Target="../ink/ink160.xml"/><Relationship Id="rId36" Type="http://schemas.openxmlformats.org/officeDocument/2006/relationships/customXml" Target="../ink/ink164.xml"/><Relationship Id="rId49" Type="http://schemas.openxmlformats.org/officeDocument/2006/relationships/image" Target="../media/image3010.png"/><Relationship Id="rId57" Type="http://schemas.openxmlformats.org/officeDocument/2006/relationships/image" Target="../media/image340.png"/><Relationship Id="rId10" Type="http://schemas.openxmlformats.org/officeDocument/2006/relationships/customXml" Target="../ink/ink151.xml"/><Relationship Id="rId31" Type="http://schemas.openxmlformats.org/officeDocument/2006/relationships/image" Target="../media/image2110.png"/><Relationship Id="rId44" Type="http://schemas.openxmlformats.org/officeDocument/2006/relationships/customXml" Target="../ink/ink168.xml"/><Relationship Id="rId52" Type="http://schemas.openxmlformats.org/officeDocument/2006/relationships/customXml" Target="../ink/ink172.xml"/><Relationship Id="rId60" Type="http://schemas.openxmlformats.org/officeDocument/2006/relationships/customXml" Target="../ink/ink176.xml"/><Relationship Id="rId4" Type="http://schemas.openxmlformats.org/officeDocument/2006/relationships/customXml" Target="../ink/ink148.xml"/><Relationship Id="rId9" Type="http://schemas.openxmlformats.org/officeDocument/2006/relationships/image" Target="../media/image1010.png"/></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coreybutler/nvm-windows/releas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6.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47.png"/><Relationship Id="rId4" Type="http://schemas.openxmlformats.org/officeDocument/2006/relationships/hyperlink" Target="http://www.dribbble.com/"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153.jpeg"/><Relationship Id="rId3" Type="http://schemas.openxmlformats.org/officeDocument/2006/relationships/image" Target="../media/image148.jpeg"/><Relationship Id="rId7" Type="http://schemas.openxmlformats.org/officeDocument/2006/relationships/image" Target="../media/image152.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51.tiff"/><Relationship Id="rId5" Type="http://schemas.openxmlformats.org/officeDocument/2006/relationships/image" Target="../media/image150.tiff"/><Relationship Id="rId4" Type="http://schemas.openxmlformats.org/officeDocument/2006/relationships/image" Target="../media/image149.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npmj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oyuztechnologies/BTP_Architect_Training/blob/master/Day%203/03Nodemicroservice.zip" TargetMode="External"/><Relationship Id="rId2" Type="http://schemas.openxmlformats.org/officeDocument/2006/relationships/hyperlink" Target="https://github.com/soyuztechnologies/BTP_Architect_Training/blob/master/Day%203/02basicnode.zip"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17" Type="http://schemas.openxmlformats.org/officeDocument/2006/relationships/image" Target="../media/image62.png"/><Relationship Id="rId21" Type="http://schemas.openxmlformats.org/officeDocument/2006/relationships/image" Target="../media/image15.png"/><Relationship Id="rId42" Type="http://schemas.openxmlformats.org/officeDocument/2006/relationships/image" Target="../media/image25.png"/><Relationship Id="rId63" Type="http://schemas.openxmlformats.org/officeDocument/2006/relationships/customXml" Target="../ink/ink32.xml"/><Relationship Id="rId84" Type="http://schemas.openxmlformats.org/officeDocument/2006/relationships/image" Target="../media/image46.png"/><Relationship Id="rId138" Type="http://schemas.openxmlformats.org/officeDocument/2006/relationships/customXml" Target="../ink/ink70.xml"/><Relationship Id="rId159" Type="http://schemas.openxmlformats.org/officeDocument/2006/relationships/image" Target="../media/image83.png"/><Relationship Id="rId170" Type="http://schemas.openxmlformats.org/officeDocument/2006/relationships/customXml" Target="../ink/ink86.xml"/><Relationship Id="rId107" Type="http://schemas.openxmlformats.org/officeDocument/2006/relationships/customXml" Target="../ink/ink54.xml"/><Relationship Id="rId11" Type="http://schemas.openxmlformats.org/officeDocument/2006/relationships/image" Target="../media/image10.png"/><Relationship Id="rId32" Type="http://schemas.openxmlformats.org/officeDocument/2006/relationships/customXml" Target="../ink/ink16.xml"/><Relationship Id="rId53" Type="http://schemas.openxmlformats.org/officeDocument/2006/relationships/customXml" Target="../ink/ink27.xml"/><Relationship Id="rId74" Type="http://schemas.openxmlformats.org/officeDocument/2006/relationships/image" Target="../media/image41.png"/><Relationship Id="rId128" Type="http://schemas.openxmlformats.org/officeDocument/2006/relationships/customXml" Target="../ink/ink65.xml"/><Relationship Id="rId149" Type="http://schemas.openxmlformats.org/officeDocument/2006/relationships/image" Target="../media/image78.png"/><Relationship Id="rId5" Type="http://schemas.openxmlformats.org/officeDocument/2006/relationships/image" Target="../media/image7.png"/><Relationship Id="rId95" Type="http://schemas.openxmlformats.org/officeDocument/2006/relationships/customXml" Target="../ink/ink48.xml"/><Relationship Id="rId160" Type="http://schemas.openxmlformats.org/officeDocument/2006/relationships/customXml" Target="../ink/ink81.xml"/><Relationship Id="rId22" Type="http://schemas.openxmlformats.org/officeDocument/2006/relationships/customXml" Target="../ink/ink11.xml"/><Relationship Id="rId43" Type="http://schemas.openxmlformats.org/officeDocument/2006/relationships/customXml" Target="../ink/ink22.xml"/><Relationship Id="rId64" Type="http://schemas.openxmlformats.org/officeDocument/2006/relationships/image" Target="../media/image36.png"/><Relationship Id="rId118" Type="http://schemas.openxmlformats.org/officeDocument/2006/relationships/customXml" Target="../ink/ink60.xml"/><Relationship Id="rId139" Type="http://schemas.openxmlformats.org/officeDocument/2006/relationships/image" Target="../media/image73.png"/><Relationship Id="rId85" Type="http://schemas.openxmlformats.org/officeDocument/2006/relationships/customXml" Target="../ink/ink43.xml"/><Relationship Id="rId150" Type="http://schemas.openxmlformats.org/officeDocument/2006/relationships/customXml" Target="../ink/ink76.xml"/><Relationship Id="rId171" Type="http://schemas.openxmlformats.org/officeDocument/2006/relationships/image" Target="../media/image89.png"/><Relationship Id="rId12" Type="http://schemas.openxmlformats.org/officeDocument/2006/relationships/customXml" Target="../ink/ink6.xml"/><Relationship Id="rId33" Type="http://schemas.openxmlformats.org/officeDocument/2006/relationships/image" Target="../media/image21.png"/><Relationship Id="rId108" Type="http://schemas.openxmlformats.org/officeDocument/2006/relationships/image" Target="../media/image58.png"/><Relationship Id="rId129" Type="http://schemas.openxmlformats.org/officeDocument/2006/relationships/image" Target="../media/image68.png"/><Relationship Id="rId54" Type="http://schemas.openxmlformats.org/officeDocument/2006/relationships/image" Target="../media/image31.png"/><Relationship Id="rId75" Type="http://schemas.openxmlformats.org/officeDocument/2006/relationships/customXml" Target="../ink/ink38.xml"/><Relationship Id="rId96" Type="http://schemas.openxmlformats.org/officeDocument/2006/relationships/image" Target="../media/image52.png"/><Relationship Id="rId140" Type="http://schemas.openxmlformats.org/officeDocument/2006/relationships/customXml" Target="../ink/ink71.xml"/><Relationship Id="rId161"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customXml" Target="../ink/ink3.xml"/><Relationship Id="rId23" Type="http://schemas.openxmlformats.org/officeDocument/2006/relationships/image" Target="../media/image16.png"/><Relationship Id="rId28" Type="http://schemas.openxmlformats.org/officeDocument/2006/relationships/customXml" Target="../ink/ink14.xml"/><Relationship Id="rId49" Type="http://schemas.openxmlformats.org/officeDocument/2006/relationships/customXml" Target="../ink/ink25.xml"/><Relationship Id="rId114" Type="http://schemas.openxmlformats.org/officeDocument/2006/relationships/customXml" Target="../ink/ink58.xml"/><Relationship Id="rId119" Type="http://schemas.openxmlformats.org/officeDocument/2006/relationships/image" Target="../media/image63.png"/><Relationship Id="rId44" Type="http://schemas.openxmlformats.org/officeDocument/2006/relationships/image" Target="../media/image26.png"/><Relationship Id="rId60" Type="http://schemas.openxmlformats.org/officeDocument/2006/relationships/image" Target="../media/image34.png"/><Relationship Id="rId65" Type="http://schemas.openxmlformats.org/officeDocument/2006/relationships/customXml" Target="../ink/ink33.xml"/><Relationship Id="rId81" Type="http://schemas.openxmlformats.org/officeDocument/2006/relationships/customXml" Target="../ink/ink41.xml"/><Relationship Id="rId86" Type="http://schemas.openxmlformats.org/officeDocument/2006/relationships/image" Target="../media/image47.png"/><Relationship Id="rId130" Type="http://schemas.openxmlformats.org/officeDocument/2006/relationships/customXml" Target="../ink/ink66.xml"/><Relationship Id="rId135" Type="http://schemas.openxmlformats.org/officeDocument/2006/relationships/image" Target="../media/image71.png"/><Relationship Id="rId151" Type="http://schemas.openxmlformats.org/officeDocument/2006/relationships/image" Target="../media/image79.png"/><Relationship Id="rId156" Type="http://schemas.openxmlformats.org/officeDocument/2006/relationships/customXml" Target="../ink/ink79.xml"/><Relationship Id="rId172" Type="http://schemas.openxmlformats.org/officeDocument/2006/relationships/customXml" Target="../ink/ink87.xml"/><Relationship Id="rId13" Type="http://schemas.openxmlformats.org/officeDocument/2006/relationships/image" Target="../media/image11.png"/><Relationship Id="rId18" Type="http://schemas.openxmlformats.org/officeDocument/2006/relationships/customXml" Target="../ink/ink9.xml"/><Relationship Id="rId39" Type="http://schemas.openxmlformats.org/officeDocument/2006/relationships/image" Target="../media/image24.png"/><Relationship Id="rId109" Type="http://schemas.openxmlformats.org/officeDocument/2006/relationships/customXml" Target="../ink/ink55.xml"/><Relationship Id="rId34" Type="http://schemas.openxmlformats.org/officeDocument/2006/relationships/customXml" Target="../ink/ink17.xml"/><Relationship Id="rId50" Type="http://schemas.openxmlformats.org/officeDocument/2006/relationships/image" Target="../media/image29.png"/><Relationship Id="rId55" Type="http://schemas.openxmlformats.org/officeDocument/2006/relationships/customXml" Target="../ink/ink28.xml"/><Relationship Id="rId76" Type="http://schemas.openxmlformats.org/officeDocument/2006/relationships/image" Target="../media/image42.png"/><Relationship Id="rId97" Type="http://schemas.openxmlformats.org/officeDocument/2006/relationships/customXml" Target="../ink/ink49.xml"/><Relationship Id="rId104" Type="http://schemas.openxmlformats.org/officeDocument/2006/relationships/image" Target="../media/image56.png"/><Relationship Id="rId120" Type="http://schemas.openxmlformats.org/officeDocument/2006/relationships/customXml" Target="../ink/ink61.xml"/><Relationship Id="rId125" Type="http://schemas.openxmlformats.org/officeDocument/2006/relationships/image" Target="../media/image66.png"/><Relationship Id="rId141" Type="http://schemas.openxmlformats.org/officeDocument/2006/relationships/image" Target="../media/image74.png"/><Relationship Id="rId146" Type="http://schemas.openxmlformats.org/officeDocument/2006/relationships/customXml" Target="../ink/ink74.xml"/><Relationship Id="rId167" Type="http://schemas.openxmlformats.org/officeDocument/2006/relationships/image" Target="../media/image87.png"/><Relationship Id="rId7" Type="http://schemas.openxmlformats.org/officeDocument/2006/relationships/image" Target="../media/image8.png"/><Relationship Id="rId71" Type="http://schemas.openxmlformats.org/officeDocument/2006/relationships/customXml" Target="../ink/ink36.xml"/><Relationship Id="rId92" Type="http://schemas.openxmlformats.org/officeDocument/2006/relationships/image" Target="../media/image50.png"/><Relationship Id="rId162" Type="http://schemas.openxmlformats.org/officeDocument/2006/relationships/customXml" Target="../ink/ink82.xml"/><Relationship Id="rId2" Type="http://schemas.openxmlformats.org/officeDocument/2006/relationships/customXml" Target="../ink/ink1.xml"/><Relationship Id="rId29" Type="http://schemas.openxmlformats.org/officeDocument/2006/relationships/image" Target="../media/image19.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customXml" Target="../ink/ink23.xml"/><Relationship Id="rId66" Type="http://schemas.openxmlformats.org/officeDocument/2006/relationships/image" Target="../media/image37.png"/><Relationship Id="rId87" Type="http://schemas.openxmlformats.org/officeDocument/2006/relationships/customXml" Target="../ink/ink44.xml"/><Relationship Id="rId110" Type="http://schemas.openxmlformats.org/officeDocument/2006/relationships/image" Target="../media/image59.png"/><Relationship Id="rId115" Type="http://schemas.openxmlformats.org/officeDocument/2006/relationships/image" Target="../media/image61.png"/><Relationship Id="rId131" Type="http://schemas.openxmlformats.org/officeDocument/2006/relationships/image" Target="../media/image69.png"/><Relationship Id="rId136" Type="http://schemas.openxmlformats.org/officeDocument/2006/relationships/customXml" Target="../ink/ink69.xml"/><Relationship Id="rId157" Type="http://schemas.openxmlformats.org/officeDocument/2006/relationships/image" Target="../media/image82.png"/><Relationship Id="rId61" Type="http://schemas.openxmlformats.org/officeDocument/2006/relationships/customXml" Target="../ink/ink31.xml"/><Relationship Id="rId82" Type="http://schemas.openxmlformats.org/officeDocument/2006/relationships/image" Target="../media/image45.png"/><Relationship Id="rId152" Type="http://schemas.openxmlformats.org/officeDocument/2006/relationships/customXml" Target="../ink/ink77.xml"/><Relationship Id="rId173" Type="http://schemas.openxmlformats.org/officeDocument/2006/relationships/image" Target="../media/image90.png"/><Relationship Id="rId19" Type="http://schemas.openxmlformats.org/officeDocument/2006/relationships/image" Target="../media/image14.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2.png"/><Relationship Id="rId56" Type="http://schemas.openxmlformats.org/officeDocument/2006/relationships/image" Target="../media/image32.png"/><Relationship Id="rId77" Type="http://schemas.openxmlformats.org/officeDocument/2006/relationships/customXml" Target="../ink/ink39.xml"/><Relationship Id="rId100" Type="http://schemas.openxmlformats.org/officeDocument/2006/relationships/image" Target="../media/image54.png"/><Relationship Id="rId105" Type="http://schemas.openxmlformats.org/officeDocument/2006/relationships/customXml" Target="../ink/ink53.xml"/><Relationship Id="rId126" Type="http://schemas.openxmlformats.org/officeDocument/2006/relationships/customXml" Target="../ink/ink64.xml"/><Relationship Id="rId147" Type="http://schemas.openxmlformats.org/officeDocument/2006/relationships/image" Target="../media/image77.png"/><Relationship Id="rId168" Type="http://schemas.openxmlformats.org/officeDocument/2006/relationships/customXml" Target="../ink/ink85.xml"/><Relationship Id="rId8" Type="http://schemas.openxmlformats.org/officeDocument/2006/relationships/customXml" Target="../ink/ink4.xml"/><Relationship Id="rId51" Type="http://schemas.openxmlformats.org/officeDocument/2006/relationships/customXml" Target="../ink/ink26.xml"/><Relationship Id="rId72" Type="http://schemas.openxmlformats.org/officeDocument/2006/relationships/image" Target="../media/image40.png"/><Relationship Id="rId93" Type="http://schemas.openxmlformats.org/officeDocument/2006/relationships/customXml" Target="../ink/ink47.xml"/><Relationship Id="rId98" Type="http://schemas.openxmlformats.org/officeDocument/2006/relationships/image" Target="../media/image53.png"/><Relationship Id="rId121" Type="http://schemas.openxmlformats.org/officeDocument/2006/relationships/image" Target="../media/image64.png"/><Relationship Id="rId142" Type="http://schemas.openxmlformats.org/officeDocument/2006/relationships/customXml" Target="../ink/ink72.xml"/><Relationship Id="rId163" Type="http://schemas.openxmlformats.org/officeDocument/2006/relationships/image" Target="../media/image85.png"/><Relationship Id="rId3" Type="http://schemas.openxmlformats.org/officeDocument/2006/relationships/image" Target="../media/image6.png"/><Relationship Id="rId25" Type="http://schemas.openxmlformats.org/officeDocument/2006/relationships/image" Target="../media/image17.png"/><Relationship Id="rId46" Type="http://schemas.openxmlformats.org/officeDocument/2006/relationships/image" Target="../media/image27.png"/><Relationship Id="rId67" Type="http://schemas.openxmlformats.org/officeDocument/2006/relationships/customXml" Target="../ink/ink34.xml"/><Relationship Id="rId116" Type="http://schemas.openxmlformats.org/officeDocument/2006/relationships/customXml" Target="../ink/ink59.xml"/><Relationship Id="rId137" Type="http://schemas.openxmlformats.org/officeDocument/2006/relationships/image" Target="../media/image72.png"/><Relationship Id="rId158" Type="http://schemas.openxmlformats.org/officeDocument/2006/relationships/customXml" Target="../ink/ink80.xml"/><Relationship Id="rId20" Type="http://schemas.openxmlformats.org/officeDocument/2006/relationships/customXml" Target="../ink/ink10.xml"/><Relationship Id="rId41" Type="http://schemas.openxmlformats.org/officeDocument/2006/relationships/customXml" Target="../ink/ink21.xml"/><Relationship Id="rId62" Type="http://schemas.openxmlformats.org/officeDocument/2006/relationships/image" Target="../media/image35.png"/><Relationship Id="rId83" Type="http://schemas.openxmlformats.org/officeDocument/2006/relationships/customXml" Target="../ink/ink42.xml"/><Relationship Id="rId88" Type="http://schemas.openxmlformats.org/officeDocument/2006/relationships/image" Target="../media/image48.png"/><Relationship Id="rId111" Type="http://schemas.openxmlformats.org/officeDocument/2006/relationships/customXml" Target="../ink/ink56.xml"/><Relationship Id="rId132" Type="http://schemas.openxmlformats.org/officeDocument/2006/relationships/customXml" Target="../ink/ink67.xml"/><Relationship Id="rId153" Type="http://schemas.openxmlformats.org/officeDocument/2006/relationships/image" Target="../media/image80.png"/><Relationship Id="rId15" Type="http://schemas.openxmlformats.org/officeDocument/2006/relationships/image" Target="../media/image12.png"/><Relationship Id="rId36" Type="http://schemas.openxmlformats.org/officeDocument/2006/relationships/customXml" Target="../ink/ink18.xml"/><Relationship Id="rId57" Type="http://schemas.openxmlformats.org/officeDocument/2006/relationships/customXml" Target="../ink/ink29.xml"/><Relationship Id="rId106" Type="http://schemas.openxmlformats.org/officeDocument/2006/relationships/image" Target="../media/image57.png"/><Relationship Id="rId127" Type="http://schemas.openxmlformats.org/officeDocument/2006/relationships/image" Target="../media/image67.png"/><Relationship Id="rId10" Type="http://schemas.openxmlformats.org/officeDocument/2006/relationships/customXml" Target="../ink/ink5.xml"/><Relationship Id="rId31" Type="http://schemas.openxmlformats.org/officeDocument/2006/relationships/image" Target="../media/image20.png"/><Relationship Id="rId52" Type="http://schemas.openxmlformats.org/officeDocument/2006/relationships/image" Target="../media/image30.png"/><Relationship Id="rId73" Type="http://schemas.openxmlformats.org/officeDocument/2006/relationships/customXml" Target="../ink/ink37.xml"/><Relationship Id="rId78" Type="http://schemas.openxmlformats.org/officeDocument/2006/relationships/image" Target="../media/image43.png"/><Relationship Id="rId94" Type="http://schemas.openxmlformats.org/officeDocument/2006/relationships/image" Target="../media/image51.png"/><Relationship Id="rId99" Type="http://schemas.openxmlformats.org/officeDocument/2006/relationships/customXml" Target="../ink/ink50.xml"/><Relationship Id="rId101" Type="http://schemas.openxmlformats.org/officeDocument/2006/relationships/customXml" Target="../ink/ink51.xml"/><Relationship Id="rId122" Type="http://schemas.openxmlformats.org/officeDocument/2006/relationships/customXml" Target="../ink/ink62.xml"/><Relationship Id="rId143" Type="http://schemas.openxmlformats.org/officeDocument/2006/relationships/image" Target="../media/image75.png"/><Relationship Id="rId148" Type="http://schemas.openxmlformats.org/officeDocument/2006/relationships/customXml" Target="../ink/ink75.xml"/><Relationship Id="rId164" Type="http://schemas.openxmlformats.org/officeDocument/2006/relationships/customXml" Target="../ink/ink83.xml"/><Relationship Id="rId169" Type="http://schemas.openxmlformats.org/officeDocument/2006/relationships/image" Target="../media/image88.png"/><Relationship Id="rId4" Type="http://schemas.openxmlformats.org/officeDocument/2006/relationships/customXml" Target="../ink/ink2.xml"/><Relationship Id="rId9" Type="http://schemas.openxmlformats.org/officeDocument/2006/relationships/image" Target="../media/image9.png"/><Relationship Id="rId26" Type="http://schemas.openxmlformats.org/officeDocument/2006/relationships/customXml" Target="../ink/ink13.xml"/><Relationship Id="rId47" Type="http://schemas.openxmlformats.org/officeDocument/2006/relationships/customXml" Target="../ink/ink24.xml"/><Relationship Id="rId68" Type="http://schemas.openxmlformats.org/officeDocument/2006/relationships/image" Target="../media/image38.png"/><Relationship Id="rId89" Type="http://schemas.openxmlformats.org/officeDocument/2006/relationships/customXml" Target="../ink/ink45.xml"/><Relationship Id="rId112" Type="http://schemas.openxmlformats.org/officeDocument/2006/relationships/customXml" Target="../ink/ink57.xml"/><Relationship Id="rId133" Type="http://schemas.openxmlformats.org/officeDocument/2006/relationships/image" Target="../media/image70.png"/><Relationship Id="rId154" Type="http://schemas.openxmlformats.org/officeDocument/2006/relationships/customXml" Target="../ink/ink78.xml"/><Relationship Id="rId16" Type="http://schemas.openxmlformats.org/officeDocument/2006/relationships/customXml" Target="../ink/ink8.xml"/><Relationship Id="rId37" Type="http://schemas.openxmlformats.org/officeDocument/2006/relationships/image" Target="../media/image23.png"/><Relationship Id="rId58" Type="http://schemas.openxmlformats.org/officeDocument/2006/relationships/image" Target="../media/image33.png"/><Relationship Id="rId79" Type="http://schemas.openxmlformats.org/officeDocument/2006/relationships/customXml" Target="../ink/ink40.xml"/><Relationship Id="rId102" Type="http://schemas.openxmlformats.org/officeDocument/2006/relationships/image" Target="../media/image55.png"/><Relationship Id="rId123" Type="http://schemas.openxmlformats.org/officeDocument/2006/relationships/image" Target="../media/image65.png"/><Relationship Id="rId144" Type="http://schemas.openxmlformats.org/officeDocument/2006/relationships/customXml" Target="../ink/ink73.xml"/><Relationship Id="rId90" Type="http://schemas.openxmlformats.org/officeDocument/2006/relationships/image" Target="../media/image49.png"/><Relationship Id="rId165" Type="http://schemas.openxmlformats.org/officeDocument/2006/relationships/image" Target="../media/image86.png"/><Relationship Id="rId27" Type="http://schemas.openxmlformats.org/officeDocument/2006/relationships/image" Target="../media/image18.png"/><Relationship Id="rId48" Type="http://schemas.openxmlformats.org/officeDocument/2006/relationships/image" Target="../media/image28.png"/><Relationship Id="rId69" Type="http://schemas.openxmlformats.org/officeDocument/2006/relationships/customXml" Target="../ink/ink35.xml"/><Relationship Id="rId113" Type="http://schemas.openxmlformats.org/officeDocument/2006/relationships/image" Target="../media/image60.png"/><Relationship Id="rId134" Type="http://schemas.openxmlformats.org/officeDocument/2006/relationships/customXml" Target="../ink/ink68.xml"/><Relationship Id="rId80" Type="http://schemas.openxmlformats.org/officeDocument/2006/relationships/image" Target="../media/image44.png"/><Relationship Id="rId155" Type="http://schemas.openxmlformats.org/officeDocument/2006/relationships/image" Target="../media/image81.png"/><Relationship Id="rId17" Type="http://schemas.openxmlformats.org/officeDocument/2006/relationships/image" Target="../media/image13.png"/><Relationship Id="rId38" Type="http://schemas.openxmlformats.org/officeDocument/2006/relationships/customXml" Target="../ink/ink19.xml"/><Relationship Id="rId59" Type="http://schemas.openxmlformats.org/officeDocument/2006/relationships/customXml" Target="../ink/ink30.xml"/><Relationship Id="rId103" Type="http://schemas.openxmlformats.org/officeDocument/2006/relationships/customXml" Target="../ink/ink52.xml"/><Relationship Id="rId124" Type="http://schemas.openxmlformats.org/officeDocument/2006/relationships/customXml" Target="../ink/ink63.xml"/><Relationship Id="rId70" Type="http://schemas.openxmlformats.org/officeDocument/2006/relationships/image" Target="../media/image39.png"/><Relationship Id="rId91" Type="http://schemas.openxmlformats.org/officeDocument/2006/relationships/customXml" Target="../ink/ink46.xml"/><Relationship Id="rId145" Type="http://schemas.openxmlformats.org/officeDocument/2006/relationships/image" Target="../media/image76.png"/><Relationship Id="rId166" Type="http://schemas.openxmlformats.org/officeDocument/2006/relationships/customXml" Target="../ink/ink84.xml"/></Relationships>
</file>

<file path=ppt/slides/_rels/slide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customXml" Target="../ink/ink8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89.xml"/><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510.png"/></Relationships>
</file>

<file path=ppt/slides/_rels/slide9.xml.rels><?xml version="1.0" encoding="UTF-8" standalone="yes"?>
<Relationships xmlns="http://schemas.openxmlformats.org/package/2006/relationships"><Relationship Id="rId26" Type="http://schemas.openxmlformats.org/officeDocument/2006/relationships/customXml" Target="../ink/ink102.xml"/><Relationship Id="rId21" Type="http://schemas.openxmlformats.org/officeDocument/2006/relationships/image" Target="../media/image13.png"/><Relationship Id="rId42" Type="http://schemas.openxmlformats.org/officeDocument/2006/relationships/image" Target="../media/image111.png"/><Relationship Id="rId47" Type="http://schemas.openxmlformats.org/officeDocument/2006/relationships/customXml" Target="../ink/ink113.xml"/><Relationship Id="rId63" Type="http://schemas.openxmlformats.org/officeDocument/2006/relationships/image" Target="../media/image121.png"/><Relationship Id="rId68" Type="http://schemas.openxmlformats.org/officeDocument/2006/relationships/customXml" Target="../ink/ink124.xml"/><Relationship Id="rId84" Type="http://schemas.openxmlformats.org/officeDocument/2006/relationships/customXml" Target="../ink/ink132.xml"/><Relationship Id="rId89" Type="http://schemas.openxmlformats.org/officeDocument/2006/relationships/image" Target="../media/image134.png"/><Relationship Id="rId112" Type="http://schemas.openxmlformats.org/officeDocument/2006/relationships/customXml" Target="../ink/ink146.xml"/><Relationship Id="rId16" Type="http://schemas.openxmlformats.org/officeDocument/2006/relationships/customXml" Target="../ink/ink97.xml"/><Relationship Id="rId107" Type="http://schemas.openxmlformats.org/officeDocument/2006/relationships/image" Target="../media/image143.png"/><Relationship Id="rId11" Type="http://schemas.openxmlformats.org/officeDocument/2006/relationships/image" Target="../media/image97.png"/><Relationship Id="rId32" Type="http://schemas.openxmlformats.org/officeDocument/2006/relationships/image" Target="../media/image106.png"/><Relationship Id="rId37" Type="http://schemas.openxmlformats.org/officeDocument/2006/relationships/customXml" Target="../ink/ink108.xml"/><Relationship Id="rId53" Type="http://schemas.openxmlformats.org/officeDocument/2006/relationships/customXml" Target="../ink/ink116.xml"/><Relationship Id="rId58" Type="http://schemas.openxmlformats.org/officeDocument/2006/relationships/image" Target="../media/image119.png"/><Relationship Id="rId74" Type="http://schemas.openxmlformats.org/officeDocument/2006/relationships/customXml" Target="../ink/ink127.xml"/><Relationship Id="rId79" Type="http://schemas.openxmlformats.org/officeDocument/2006/relationships/image" Target="../media/image129.png"/><Relationship Id="rId102" Type="http://schemas.openxmlformats.org/officeDocument/2006/relationships/customXml" Target="../ink/ink141.xml"/><Relationship Id="rId5" Type="http://schemas.openxmlformats.org/officeDocument/2006/relationships/image" Target="../media/image94.png"/><Relationship Id="rId90" Type="http://schemas.openxmlformats.org/officeDocument/2006/relationships/customXml" Target="../ink/ink135.xml"/><Relationship Id="rId95" Type="http://schemas.openxmlformats.org/officeDocument/2006/relationships/image" Target="../media/image137.png"/><Relationship Id="rId22" Type="http://schemas.openxmlformats.org/officeDocument/2006/relationships/customXml" Target="../ink/ink100.xml"/><Relationship Id="rId27" Type="http://schemas.openxmlformats.org/officeDocument/2006/relationships/customXml" Target="../ink/ink103.xml"/><Relationship Id="rId43" Type="http://schemas.openxmlformats.org/officeDocument/2006/relationships/customXml" Target="../ink/ink111.xml"/><Relationship Id="rId48" Type="http://schemas.openxmlformats.org/officeDocument/2006/relationships/image" Target="../media/image114.png"/><Relationship Id="rId64" Type="http://schemas.openxmlformats.org/officeDocument/2006/relationships/customXml" Target="../ink/ink122.xml"/><Relationship Id="rId69" Type="http://schemas.openxmlformats.org/officeDocument/2006/relationships/image" Target="../media/image124.png"/><Relationship Id="rId80" Type="http://schemas.openxmlformats.org/officeDocument/2006/relationships/customXml" Target="../ink/ink130.xml"/><Relationship Id="rId85" Type="http://schemas.openxmlformats.org/officeDocument/2006/relationships/image" Target="../media/image132.png"/><Relationship Id="rId12" Type="http://schemas.openxmlformats.org/officeDocument/2006/relationships/customXml" Target="../ink/ink95.xml"/><Relationship Id="rId17" Type="http://schemas.openxmlformats.org/officeDocument/2006/relationships/image" Target="../media/image100.png"/><Relationship Id="rId33" Type="http://schemas.openxmlformats.org/officeDocument/2006/relationships/customXml" Target="../ink/ink106.xml"/><Relationship Id="rId38" Type="http://schemas.openxmlformats.org/officeDocument/2006/relationships/image" Target="../media/image109.png"/><Relationship Id="rId59" Type="http://schemas.openxmlformats.org/officeDocument/2006/relationships/customXml" Target="../ink/ink119.xml"/><Relationship Id="rId103" Type="http://schemas.openxmlformats.org/officeDocument/2006/relationships/image" Target="../media/image141.png"/><Relationship Id="rId108" Type="http://schemas.openxmlformats.org/officeDocument/2006/relationships/customXml" Target="../ink/ink144.xml"/><Relationship Id="rId54" Type="http://schemas.openxmlformats.org/officeDocument/2006/relationships/image" Target="../media/image117.png"/><Relationship Id="rId70" Type="http://schemas.openxmlformats.org/officeDocument/2006/relationships/customXml" Target="../ink/ink125.xml"/><Relationship Id="rId75" Type="http://schemas.openxmlformats.org/officeDocument/2006/relationships/image" Target="../media/image127.png"/><Relationship Id="rId91" Type="http://schemas.openxmlformats.org/officeDocument/2006/relationships/image" Target="../media/image135.png"/><Relationship Id="rId96" Type="http://schemas.openxmlformats.org/officeDocument/2006/relationships/customXml" Target="../ink/ink138.xml"/><Relationship Id="rId1" Type="http://schemas.openxmlformats.org/officeDocument/2006/relationships/slideLayout" Target="../slideLayouts/slideLayout2.xml"/><Relationship Id="rId6" Type="http://schemas.openxmlformats.org/officeDocument/2006/relationships/customXml" Target="../ink/ink92.xml"/><Relationship Id="rId15" Type="http://schemas.openxmlformats.org/officeDocument/2006/relationships/image" Target="../media/image99.png"/><Relationship Id="rId23" Type="http://schemas.openxmlformats.org/officeDocument/2006/relationships/image" Target="../media/image102.png"/><Relationship Id="rId28" Type="http://schemas.openxmlformats.org/officeDocument/2006/relationships/image" Target="../media/image104.png"/><Relationship Id="rId36" Type="http://schemas.openxmlformats.org/officeDocument/2006/relationships/image" Target="../media/image108.png"/><Relationship Id="rId49" Type="http://schemas.openxmlformats.org/officeDocument/2006/relationships/customXml" Target="../ink/ink114.xml"/><Relationship Id="rId57" Type="http://schemas.openxmlformats.org/officeDocument/2006/relationships/customXml" Target="../ink/ink118.xml"/><Relationship Id="rId106" Type="http://schemas.openxmlformats.org/officeDocument/2006/relationships/customXml" Target="../ink/ink143.xml"/><Relationship Id="rId10" Type="http://schemas.openxmlformats.org/officeDocument/2006/relationships/customXml" Target="../ink/ink94.xml"/><Relationship Id="rId31" Type="http://schemas.openxmlformats.org/officeDocument/2006/relationships/customXml" Target="../ink/ink105.xml"/><Relationship Id="rId44" Type="http://schemas.openxmlformats.org/officeDocument/2006/relationships/image" Target="../media/image112.png"/><Relationship Id="rId52" Type="http://schemas.openxmlformats.org/officeDocument/2006/relationships/image" Target="../media/image116.png"/><Relationship Id="rId60" Type="http://schemas.openxmlformats.org/officeDocument/2006/relationships/image" Target="../media/image120.png"/><Relationship Id="rId65" Type="http://schemas.openxmlformats.org/officeDocument/2006/relationships/image" Target="../media/image122.png"/><Relationship Id="rId73" Type="http://schemas.openxmlformats.org/officeDocument/2006/relationships/image" Target="../media/image126.png"/><Relationship Id="rId78" Type="http://schemas.openxmlformats.org/officeDocument/2006/relationships/customXml" Target="../ink/ink129.xml"/><Relationship Id="rId81" Type="http://schemas.openxmlformats.org/officeDocument/2006/relationships/image" Target="../media/image130.png"/><Relationship Id="rId86" Type="http://schemas.openxmlformats.org/officeDocument/2006/relationships/customXml" Target="../ink/ink133.xml"/><Relationship Id="rId94" Type="http://schemas.openxmlformats.org/officeDocument/2006/relationships/customXml" Target="../ink/ink137.xml"/><Relationship Id="rId99" Type="http://schemas.openxmlformats.org/officeDocument/2006/relationships/image" Target="../media/image139.png"/><Relationship Id="rId101" Type="http://schemas.openxmlformats.org/officeDocument/2006/relationships/image" Target="../media/image140.png"/><Relationship Id="rId4" Type="http://schemas.openxmlformats.org/officeDocument/2006/relationships/customXml" Target="../ink/ink91.xml"/><Relationship Id="rId9" Type="http://schemas.openxmlformats.org/officeDocument/2006/relationships/image" Target="../media/image96.png"/><Relationship Id="rId13" Type="http://schemas.openxmlformats.org/officeDocument/2006/relationships/image" Target="../media/image98.png"/><Relationship Id="rId18" Type="http://schemas.openxmlformats.org/officeDocument/2006/relationships/customXml" Target="../ink/ink98.xml"/><Relationship Id="rId39" Type="http://schemas.openxmlformats.org/officeDocument/2006/relationships/customXml" Target="../ink/ink109.xml"/><Relationship Id="rId109" Type="http://schemas.openxmlformats.org/officeDocument/2006/relationships/image" Target="../media/image144.png"/><Relationship Id="rId34" Type="http://schemas.openxmlformats.org/officeDocument/2006/relationships/image" Target="../media/image107.png"/><Relationship Id="rId50" Type="http://schemas.openxmlformats.org/officeDocument/2006/relationships/image" Target="../media/image115.png"/><Relationship Id="rId55" Type="http://schemas.openxmlformats.org/officeDocument/2006/relationships/customXml" Target="../ink/ink117.xml"/><Relationship Id="rId76" Type="http://schemas.openxmlformats.org/officeDocument/2006/relationships/customXml" Target="../ink/ink128.xml"/><Relationship Id="rId97" Type="http://schemas.openxmlformats.org/officeDocument/2006/relationships/image" Target="../media/image138.png"/><Relationship Id="rId104" Type="http://schemas.openxmlformats.org/officeDocument/2006/relationships/customXml" Target="../ink/ink142.xml"/><Relationship Id="rId7" Type="http://schemas.openxmlformats.org/officeDocument/2006/relationships/image" Target="../media/image95.png"/><Relationship Id="rId71" Type="http://schemas.openxmlformats.org/officeDocument/2006/relationships/image" Target="../media/image125.png"/><Relationship Id="rId92" Type="http://schemas.openxmlformats.org/officeDocument/2006/relationships/customXml" Target="../ink/ink136.xml"/><Relationship Id="rId2" Type="http://schemas.openxmlformats.org/officeDocument/2006/relationships/customXml" Target="../ink/ink90.xml"/><Relationship Id="rId29" Type="http://schemas.openxmlformats.org/officeDocument/2006/relationships/customXml" Target="../ink/ink104.xml"/><Relationship Id="rId24" Type="http://schemas.openxmlformats.org/officeDocument/2006/relationships/customXml" Target="../ink/ink101.xml"/><Relationship Id="rId40" Type="http://schemas.openxmlformats.org/officeDocument/2006/relationships/image" Target="../media/image110.png"/><Relationship Id="rId45" Type="http://schemas.openxmlformats.org/officeDocument/2006/relationships/customXml" Target="../ink/ink112.xml"/><Relationship Id="rId66" Type="http://schemas.openxmlformats.org/officeDocument/2006/relationships/customXml" Target="../ink/ink123.xml"/><Relationship Id="rId87" Type="http://schemas.openxmlformats.org/officeDocument/2006/relationships/image" Target="../media/image133.png"/><Relationship Id="rId110" Type="http://schemas.openxmlformats.org/officeDocument/2006/relationships/customXml" Target="../ink/ink145.xml"/><Relationship Id="rId61" Type="http://schemas.openxmlformats.org/officeDocument/2006/relationships/customXml" Target="../ink/ink120.xml"/><Relationship Id="rId82" Type="http://schemas.openxmlformats.org/officeDocument/2006/relationships/customXml" Target="../ink/ink131.xml"/><Relationship Id="rId19" Type="http://schemas.openxmlformats.org/officeDocument/2006/relationships/image" Target="../media/image101.png"/><Relationship Id="rId14" Type="http://schemas.openxmlformats.org/officeDocument/2006/relationships/customXml" Target="../ink/ink96.xml"/><Relationship Id="rId30" Type="http://schemas.openxmlformats.org/officeDocument/2006/relationships/image" Target="../media/image105.png"/><Relationship Id="rId35" Type="http://schemas.openxmlformats.org/officeDocument/2006/relationships/customXml" Target="../ink/ink107.xml"/><Relationship Id="rId56" Type="http://schemas.openxmlformats.org/officeDocument/2006/relationships/image" Target="../media/image118.png"/><Relationship Id="rId77" Type="http://schemas.openxmlformats.org/officeDocument/2006/relationships/image" Target="../media/image128.png"/><Relationship Id="rId100" Type="http://schemas.openxmlformats.org/officeDocument/2006/relationships/customXml" Target="../ink/ink140.xml"/><Relationship Id="rId105" Type="http://schemas.openxmlformats.org/officeDocument/2006/relationships/image" Target="../media/image142.png"/><Relationship Id="rId8" Type="http://schemas.openxmlformats.org/officeDocument/2006/relationships/customXml" Target="../ink/ink93.xml"/><Relationship Id="rId51" Type="http://schemas.openxmlformats.org/officeDocument/2006/relationships/customXml" Target="../ink/ink115.xml"/><Relationship Id="rId72" Type="http://schemas.openxmlformats.org/officeDocument/2006/relationships/customXml" Target="../ink/ink126.xml"/><Relationship Id="rId93" Type="http://schemas.openxmlformats.org/officeDocument/2006/relationships/image" Target="../media/image136.png"/><Relationship Id="rId98" Type="http://schemas.openxmlformats.org/officeDocument/2006/relationships/customXml" Target="../ink/ink139.xml"/><Relationship Id="rId3" Type="http://schemas.openxmlformats.org/officeDocument/2006/relationships/image" Target="../media/image93.png"/><Relationship Id="rId25" Type="http://schemas.openxmlformats.org/officeDocument/2006/relationships/image" Target="../media/image103.png"/><Relationship Id="rId46" Type="http://schemas.openxmlformats.org/officeDocument/2006/relationships/image" Target="../media/image113.png"/><Relationship Id="rId67" Type="http://schemas.openxmlformats.org/officeDocument/2006/relationships/image" Target="../media/image123.png"/><Relationship Id="rId20" Type="http://schemas.openxmlformats.org/officeDocument/2006/relationships/customXml" Target="../ink/ink99.xml"/><Relationship Id="rId41" Type="http://schemas.openxmlformats.org/officeDocument/2006/relationships/customXml" Target="../ink/ink110.xml"/><Relationship Id="rId62" Type="http://schemas.openxmlformats.org/officeDocument/2006/relationships/customXml" Target="../ink/ink121.xml"/><Relationship Id="rId83" Type="http://schemas.openxmlformats.org/officeDocument/2006/relationships/image" Target="../media/image131.png"/><Relationship Id="rId88" Type="http://schemas.openxmlformats.org/officeDocument/2006/relationships/customXml" Target="../ink/ink134.xml"/><Relationship Id="rId111" Type="http://schemas.openxmlformats.org/officeDocument/2006/relationships/image" Target="../media/image14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4</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Challenges of building Apps on BTP</a:t>
            </a:r>
            <a:endParaRPr lang="en-US" dirty="0"/>
          </a:p>
        </p:txBody>
      </p:sp>
      <p:sp>
        <p:nvSpPr>
          <p:cNvPr id="3" name="TextBox 2">
            <a:extLst>
              <a:ext uri="{FF2B5EF4-FFF2-40B4-BE49-F238E27FC236}">
                <a16:creationId xmlns:a16="http://schemas.microsoft.com/office/drawing/2014/main" id="{6148E66F-ABF6-0B15-CE8B-9C044524F705}"/>
              </a:ext>
            </a:extLst>
          </p:cNvPr>
          <p:cNvSpPr txBox="1"/>
          <p:nvPr/>
        </p:nvSpPr>
        <p:spPr>
          <a:xfrm>
            <a:off x="189756" y="787935"/>
            <a:ext cx="11809312" cy="5632311"/>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What is the best-practice/ gold-standard to build sap </a:t>
            </a:r>
            <a:r>
              <a:rPr kumimoji="0" lang="en-US" sz="1800" b="0" i="0" u="none" strike="noStrike" kern="1200" cap="none" spc="0" normalizeH="0" baseline="0" noProof="0" dirty="0" err="1">
                <a:ln>
                  <a:noFill/>
                </a:ln>
                <a:solidFill>
                  <a:prstClr val="white"/>
                </a:solidFill>
                <a:effectLst/>
                <a:uLnTx/>
                <a:uFillTx/>
                <a:latin typeface="Segoe UI"/>
                <a:ea typeface="+mn-ea"/>
                <a:cs typeface="+mn-cs"/>
                <a:sym typeface="Wingdings" panose="05000000000000000000" pitchFamily="2" charset="2"/>
              </a:rPr>
              <a:t>btp</a:t>
            </a: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 applications, recommendation by SAP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Are there any existing sample apps which we can follow to build our app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Many times, as a developer it is hard to add each part of app like files, dependencies, deploy descriptor, lots of code. Can this process be simplified?</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can we have reusability of the code to speed up my development and use sap provided tools to generate the skeleton of the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As a developer we want to focus more on functional aspect implementation rather initial project setup</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Our apps are sometime tightly coupled with DB technology, develop DB agnostic apps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No matter what is the area we belong FIN, SD, MM, PP, PM, APO, CRM, HR etc. eventually as a developer we all do same work. Design tables, write logic, build UI</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How to develop software in BTP, which does not require too much time in handovers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CAPM – Cloud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It’s a SAP provided framework to develop SaaS apps in BTP which is PaaS. If the developer wants to use open source technologies like Node and Java. Great cost saving and freedom of choice of technology and consultants available easily in market.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SAP RAP – Restful Application Programming Model</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sym typeface="Wingdings" panose="05000000000000000000" pitchFamily="2" charset="2"/>
              </a:rPr>
              <a:t>It is based on ABAP on Cloud. We can build extensions and SaaS application using this framework. The skill required will be ABAP and CDS knowledge. The deployment is very costly as compared to open-source technologies used in CAP.</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20166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55" dur="500"/>
                                        <p:tgtEl>
                                          <p:spTgt spid="3">
                                            <p:txEl>
                                              <p:pRg st="8" end="8"/>
                                            </p:txEl>
                                          </p:spTgt>
                                        </p:tgtEl>
                                      </p:cBhvr>
                                    </p:animEffect>
                                  </p:childTnLst>
                                </p:cTn>
                              </p:par>
                              <p:par>
                                <p:cTn id="56" presetID="14" presetClass="entr" presetSubtype="1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58" dur="5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3" dur="500"/>
                                        <p:tgtEl>
                                          <p:spTgt spid="3">
                                            <p:txEl>
                                              <p:pRg st="10" end="10"/>
                                            </p:txEl>
                                          </p:spTgt>
                                        </p:tgtEl>
                                      </p:cBhvr>
                                    </p:animEffect>
                                  </p:childTnLst>
                                </p:cTn>
                              </p:par>
                              <p:par>
                                <p:cTn id="64" presetID="14" presetClass="entr" presetSubtype="1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CAPM Introduction</a:t>
            </a:r>
          </a:p>
        </p:txBody>
      </p:sp>
      <p:sp>
        <p:nvSpPr>
          <p:cNvPr id="3" name="TextBox 2">
            <a:extLst>
              <a:ext uri="{FF2B5EF4-FFF2-40B4-BE49-F238E27FC236}">
                <a16:creationId xmlns:a16="http://schemas.microsoft.com/office/drawing/2014/main" id="{3B5C91F9-8D30-80D7-24C7-7E4D9F3757AA}"/>
              </a:ext>
            </a:extLst>
          </p:cNvPr>
          <p:cNvSpPr txBox="1"/>
          <p:nvPr/>
        </p:nvSpPr>
        <p:spPr>
          <a:xfrm>
            <a:off x="189757" y="784925"/>
            <a:ext cx="11809312"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CAPM is a framework of (a framework is a collection of libraries, classes, function, attributes, events)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Languages – Java and Node JS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Libraries – Node modules like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etc.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And Tools – VS Code or BAS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The CAP framework is used for building enterprise grade applications &amp; extensions which are cloud-native in SAP BTP.</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230072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CDS – Core Data and Services </a:t>
            </a:r>
            <a:endParaRPr lang="en-US" dirty="0"/>
          </a:p>
        </p:txBody>
      </p:sp>
      <p:sp>
        <p:nvSpPr>
          <p:cNvPr id="3" name="TextBox 2">
            <a:extLst>
              <a:ext uri="{FF2B5EF4-FFF2-40B4-BE49-F238E27FC236}">
                <a16:creationId xmlns:a16="http://schemas.microsoft.com/office/drawing/2014/main" id="{DC6F944F-40C8-B576-8042-58CDF7803F33}"/>
              </a:ext>
            </a:extLst>
          </p:cNvPr>
          <p:cNvSpPr txBox="1"/>
          <p:nvPr/>
        </p:nvSpPr>
        <p:spPr>
          <a:xfrm>
            <a:off x="189757" y="764802"/>
            <a:ext cx="1180931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Conceptually CDS is same concept but different flavor. The concept says that, we have a design time object which is a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file. We will create a </a:t>
            </a:r>
            <a:r>
              <a:rPr kumimoji="0" lang="en-US" sz="2000" b="1" i="0" u="none" strike="noStrike" kern="0" cap="none" spc="0" normalizeH="0" baseline="0" noProof="0" dirty="0">
                <a:ln>
                  <a:noFill/>
                </a:ln>
                <a:solidFill>
                  <a:prstClr val="white"/>
                </a:solidFill>
                <a:effectLst/>
                <a:uLnTx/>
                <a:uFillTx/>
                <a:latin typeface="Segoe UI"/>
                <a:ea typeface="+mn-ea"/>
                <a:cs typeface="+mn-cs"/>
              </a:rPr>
              <a:t>.</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file for almost everything e.g. database tables, views, models, services, UI/UX. This design time object file is compiled by CAPM framework (inside CAP we have node module called </a:t>
            </a:r>
            <a:r>
              <a:rPr kumimoji="0" lang="en-US" sz="2000" b="1" i="0" u="none" strike="noStrike" kern="0" cap="none" spc="0" normalizeH="0" baseline="0" noProof="0" dirty="0">
                <a:ln>
                  <a:noFill/>
                </a:ln>
                <a:solidFill>
                  <a:prstClr val="white"/>
                </a:solidFill>
                <a:effectLst/>
                <a:uLnTx/>
                <a:uFillTx/>
                <a:latin typeface="Segoe UI"/>
                <a:ea typeface="+mn-ea"/>
                <a:cs typeface="+mn-cs"/>
              </a:rPr>
              <a:t>@sap/cds)</a:t>
            </a:r>
            <a:r>
              <a:rPr kumimoji="0" lang="en-US" sz="2000" b="0" i="0" u="none" strike="noStrike" kern="0" cap="none" spc="0" normalizeH="0" baseline="0" noProof="0" dirty="0">
                <a:ln>
                  <a:noFill/>
                </a:ln>
                <a:solidFill>
                  <a:prstClr val="white"/>
                </a:solidFill>
                <a:effectLst/>
                <a:uLnTx/>
                <a:uFillTx/>
                <a:latin typeface="Segoe UI"/>
                <a:ea typeface="+mn-ea"/>
                <a:cs typeface="+mn-cs"/>
              </a:rPr>
              <a:t> Once the compilation is successful a </a:t>
            </a:r>
            <a:r>
              <a:rPr kumimoji="0" lang="en-US" sz="2000" b="1" i="0" u="none" strike="noStrike" kern="0" cap="none" spc="0" normalizeH="0" baseline="0" noProof="0" dirty="0">
                <a:ln>
                  <a:noFill/>
                </a:ln>
                <a:solidFill>
                  <a:prstClr val="white"/>
                </a:solidFill>
                <a:effectLst/>
                <a:uLnTx/>
                <a:uFillTx/>
                <a:latin typeface="Segoe UI"/>
                <a:ea typeface="+mn-ea"/>
                <a:cs typeface="+mn-cs"/>
              </a:rPr>
              <a:t>runtime</a:t>
            </a:r>
            <a:r>
              <a:rPr kumimoji="0" lang="en-US" sz="2000" b="0" i="0" u="none" strike="noStrike" kern="0" cap="none" spc="0" normalizeH="0" baseline="0" noProof="0" dirty="0">
                <a:ln>
                  <a:noFill/>
                </a:ln>
                <a:solidFill>
                  <a:prstClr val="white"/>
                </a:solidFill>
                <a:effectLst/>
                <a:uLnTx/>
                <a:uFillTx/>
                <a:latin typeface="Segoe UI"/>
                <a:ea typeface="+mn-ea"/>
                <a:cs typeface="+mn-cs"/>
              </a:rPr>
              <a:t> object gets created.</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14C97D6F-AA53-D025-A8BC-97B38BF92B0E}"/>
              </a:ext>
            </a:extLst>
          </p:cNvPr>
          <p:cNvSpPr/>
          <p:nvPr/>
        </p:nvSpPr>
        <p:spPr>
          <a:xfrm>
            <a:off x="1243076"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MySQL</a:t>
            </a:r>
          </a:p>
        </p:txBody>
      </p:sp>
      <p:sp>
        <p:nvSpPr>
          <p:cNvPr id="5" name="TextBox 4">
            <a:extLst>
              <a:ext uri="{FF2B5EF4-FFF2-40B4-BE49-F238E27FC236}">
                <a16:creationId xmlns:a16="http://schemas.microsoft.com/office/drawing/2014/main" id="{502740B2-396C-7B09-6F05-57352F5B989E}"/>
              </a:ext>
            </a:extLst>
          </p:cNvPr>
          <p:cNvSpPr txBox="1"/>
          <p:nvPr/>
        </p:nvSpPr>
        <p:spPr>
          <a:xfrm>
            <a:off x="693812" y="2413183"/>
            <a:ext cx="324036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 COLUMNS c1 integer, c2 varchar,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 lakh SQL statements</a:t>
            </a:r>
          </a:p>
        </p:txBody>
      </p:sp>
      <p:sp>
        <p:nvSpPr>
          <p:cNvPr id="6" name="Arrow: Down 5">
            <a:extLst>
              <a:ext uri="{FF2B5EF4-FFF2-40B4-BE49-F238E27FC236}">
                <a16:creationId xmlns:a16="http://schemas.microsoft.com/office/drawing/2014/main" id="{BC027F23-20DB-1584-2B1F-2C706F4CC0A7}"/>
              </a:ext>
            </a:extLst>
          </p:cNvPr>
          <p:cNvSpPr/>
          <p:nvPr/>
        </p:nvSpPr>
        <p:spPr>
          <a:xfrm>
            <a:off x="1989956"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3658874E-454E-1BD0-F383-B955248FFC11}"/>
              </a:ext>
            </a:extLst>
          </p:cNvPr>
          <p:cNvSpPr/>
          <p:nvPr/>
        </p:nvSpPr>
        <p:spPr>
          <a:xfrm>
            <a:off x="5086300" y="5290135"/>
            <a:ext cx="1800200" cy="82563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8" name="Arrow: Down 7">
            <a:extLst>
              <a:ext uri="{FF2B5EF4-FFF2-40B4-BE49-F238E27FC236}">
                <a16:creationId xmlns:a16="http://schemas.microsoft.com/office/drawing/2014/main" id="{E66C5E84-AD3A-5B03-4F0B-B866473C75EE}"/>
              </a:ext>
            </a:extLst>
          </p:cNvPr>
          <p:cNvSpPr/>
          <p:nvPr/>
        </p:nvSpPr>
        <p:spPr>
          <a:xfrm>
            <a:off x="5734372" y="3345919"/>
            <a:ext cx="360040" cy="1656184"/>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Arrow: Down 8">
            <a:extLst>
              <a:ext uri="{FF2B5EF4-FFF2-40B4-BE49-F238E27FC236}">
                <a16:creationId xmlns:a16="http://schemas.microsoft.com/office/drawing/2014/main" id="{01BA5F7C-EEBF-9116-7607-D8BA196BFC0E}"/>
              </a:ext>
            </a:extLst>
          </p:cNvPr>
          <p:cNvSpPr/>
          <p:nvPr/>
        </p:nvSpPr>
        <p:spPr>
          <a:xfrm rot="19225908">
            <a:off x="3709153" y="3237906"/>
            <a:ext cx="648072" cy="1872208"/>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0" name="&quot;Not Allowed&quot; Symbol 9">
            <a:extLst>
              <a:ext uri="{FF2B5EF4-FFF2-40B4-BE49-F238E27FC236}">
                <a16:creationId xmlns:a16="http://schemas.microsoft.com/office/drawing/2014/main" id="{81E2AC82-DED5-D611-95D1-34338C0945F7}"/>
              </a:ext>
            </a:extLst>
          </p:cNvPr>
          <p:cNvSpPr/>
          <p:nvPr/>
        </p:nvSpPr>
        <p:spPr>
          <a:xfrm>
            <a:off x="3574132" y="3569122"/>
            <a:ext cx="864096" cy="830997"/>
          </a:xfrm>
          <a:prstGeom prst="noSmoking">
            <a:avLst/>
          </a:prstGeom>
          <a:solidFill>
            <a:srgbClr val="FF0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EF5E6E4A-BCB9-A94B-FB06-D6F0D7F285F3}"/>
              </a:ext>
            </a:extLst>
          </p:cNvPr>
          <p:cNvSpPr txBox="1"/>
          <p:nvPr/>
        </p:nvSpPr>
        <p:spPr>
          <a:xfrm>
            <a:off x="4294212" y="2236621"/>
            <a:ext cx="324036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CREATE TABLE tab(c1 integer, c2 varchar(30), primary key (c1));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---2mn </a:t>
            </a:r>
            <a:r>
              <a:rPr kumimoji="0" lang="en-US" sz="1600" b="0" i="0" u="none" strike="noStrike" kern="0" cap="none" spc="0" normalizeH="0" baseline="0" noProof="0" dirty="0" err="1">
                <a:ln>
                  <a:noFill/>
                </a:ln>
                <a:solidFill>
                  <a:prstClr val="white"/>
                </a:solidFill>
                <a:effectLst/>
                <a:uLnTx/>
                <a:uFillTx/>
                <a:latin typeface="Segoe UI"/>
                <a:ea typeface="+mn-ea"/>
                <a:cs typeface="+mn-cs"/>
              </a:rPr>
              <a:t>sql</a:t>
            </a:r>
            <a:r>
              <a:rPr kumimoji="0" lang="en-US" sz="1600" b="0" i="0" u="none" strike="noStrike" kern="0" cap="none" spc="0" normalizeH="0" baseline="0" noProof="0" dirty="0">
                <a:ln>
                  <a:noFill/>
                </a:ln>
                <a:solidFill>
                  <a:prstClr val="white"/>
                </a:solidFill>
                <a:effectLst/>
                <a:uLnTx/>
                <a:uFillTx/>
                <a:latin typeface="Segoe UI"/>
                <a:ea typeface="+mn-ea"/>
                <a:cs typeface="+mn-cs"/>
              </a:rPr>
              <a:t> statements again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20bn dollars of investment</a:t>
            </a:r>
          </a:p>
        </p:txBody>
      </p:sp>
      <p:sp>
        <p:nvSpPr>
          <p:cNvPr id="12" name="TextBox 11">
            <a:extLst>
              <a:ext uri="{FF2B5EF4-FFF2-40B4-BE49-F238E27FC236}">
                <a16:creationId xmlns:a16="http://schemas.microsoft.com/office/drawing/2014/main" id="{1D03AE17-3F96-D0FF-95A3-FD2B8476D1F6}"/>
              </a:ext>
            </a:extLst>
          </p:cNvPr>
          <p:cNvSpPr txBox="1"/>
          <p:nvPr/>
        </p:nvSpPr>
        <p:spPr>
          <a:xfrm>
            <a:off x="2472148" y="6111399"/>
            <a:ext cx="367240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Too much database coupled</a:t>
            </a:r>
          </a:p>
        </p:txBody>
      </p:sp>
    </p:spTree>
    <p:extLst>
      <p:ext uri="{BB962C8B-B14F-4D97-AF65-F5344CB8AC3E}">
        <p14:creationId xmlns:p14="http://schemas.microsoft.com/office/powerpoint/2010/main" val="18116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heel(1)">
                                      <p:cBhvr>
                                        <p:cTn id="38" dur="2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animBg="1"/>
      <p:bldP spid="7" grpId="0" animBg="1"/>
      <p:bldP spid="8" grpId="0" animBg="1"/>
      <p:bldP spid="9" grpId="0" animBg="1"/>
      <p:bldP spid="10" grpId="0" animBg="1"/>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Solution – use CAP framework</a:t>
            </a:r>
            <a:endParaRPr lang="en-US" dirty="0"/>
          </a:p>
        </p:txBody>
      </p:sp>
      <p:sp>
        <p:nvSpPr>
          <p:cNvPr id="3" name="Rectangle: Folded Corner 2">
            <a:extLst>
              <a:ext uri="{FF2B5EF4-FFF2-40B4-BE49-F238E27FC236}">
                <a16:creationId xmlns:a16="http://schemas.microsoft.com/office/drawing/2014/main" id="{9A95FA0B-4A9F-333C-1AA7-C5E921F7181F}"/>
              </a:ext>
            </a:extLst>
          </p:cNvPr>
          <p:cNvSpPr/>
          <p:nvPr/>
        </p:nvSpPr>
        <p:spPr>
          <a:xfrm>
            <a:off x="1413892" y="980728"/>
            <a:ext cx="2232248" cy="1728192"/>
          </a:xfrm>
          <a:prstGeom prst="foldedCorner">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entity tab{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c1 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c2 string(20)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t>
            </a:r>
          </a:p>
        </p:txBody>
      </p:sp>
      <p:sp>
        <p:nvSpPr>
          <p:cNvPr id="4" name="TextBox 3">
            <a:extLst>
              <a:ext uri="{FF2B5EF4-FFF2-40B4-BE49-F238E27FC236}">
                <a16:creationId xmlns:a16="http://schemas.microsoft.com/office/drawing/2014/main" id="{45DD6FC9-763F-819C-63CC-1867BA47F2F0}"/>
              </a:ext>
            </a:extLst>
          </p:cNvPr>
          <p:cNvSpPr txBox="1"/>
          <p:nvPr/>
        </p:nvSpPr>
        <p:spPr>
          <a:xfrm>
            <a:off x="3646140" y="1124744"/>
            <a:ext cx="187220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Design time artefact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Segoe UI"/>
                <a:ea typeface="+mn-ea"/>
                <a:cs typeface="+mn-cs"/>
              </a:rPr>
              <a:t>.</a:t>
            </a:r>
            <a:r>
              <a:rPr kumimoji="0" lang="en-US" sz="1800" b="1" i="0" u="none" strike="noStrike" kern="0" cap="none" spc="0" normalizeH="0" baseline="0" noProof="0" dirty="0" err="1">
                <a:ln>
                  <a:noFill/>
                </a:ln>
                <a:solidFill>
                  <a:prstClr val="white"/>
                </a:solidFill>
                <a:effectLst/>
                <a:uLnTx/>
                <a:uFillTx/>
                <a:latin typeface="Segoe UI"/>
                <a:ea typeface="+mn-ea"/>
                <a:cs typeface="+mn-cs"/>
              </a:rPr>
              <a:t>cds</a:t>
            </a:r>
            <a:endParaRPr kumimoji="0" lang="en-US" sz="1800" b="1" i="0" u="none" strike="noStrike" kern="0" cap="none" spc="0" normalizeH="0" baseline="0" noProof="0" dirty="0">
              <a:ln>
                <a:noFill/>
              </a:ln>
              <a:solidFill>
                <a:prstClr val="white"/>
              </a:solidFill>
              <a:effectLst/>
              <a:uLnTx/>
              <a:uFillTx/>
              <a:latin typeface="Segoe UI"/>
              <a:ea typeface="+mn-ea"/>
              <a:cs typeface="+mn-cs"/>
            </a:endParaRPr>
          </a:p>
        </p:txBody>
      </p:sp>
      <p:sp>
        <p:nvSpPr>
          <p:cNvPr id="5" name="Arrow: Down 4">
            <a:extLst>
              <a:ext uri="{FF2B5EF4-FFF2-40B4-BE49-F238E27FC236}">
                <a16:creationId xmlns:a16="http://schemas.microsoft.com/office/drawing/2014/main" id="{BEF93AA1-4FB8-2205-EE54-FA761629A5E9}"/>
              </a:ext>
            </a:extLst>
          </p:cNvPr>
          <p:cNvSpPr/>
          <p:nvPr/>
        </p:nvSpPr>
        <p:spPr>
          <a:xfrm>
            <a:off x="2195025" y="2872911"/>
            <a:ext cx="792088" cy="720080"/>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6" name="Rectangle: Rounded Corners 5">
            <a:extLst>
              <a:ext uri="{FF2B5EF4-FFF2-40B4-BE49-F238E27FC236}">
                <a16:creationId xmlns:a16="http://schemas.microsoft.com/office/drawing/2014/main" id="{BEED0806-C88E-25DF-81EA-74AD3B4FCCB8}"/>
              </a:ext>
            </a:extLst>
          </p:cNvPr>
          <p:cNvSpPr/>
          <p:nvPr/>
        </p:nvSpPr>
        <p:spPr>
          <a:xfrm>
            <a:off x="970889" y="3681516"/>
            <a:ext cx="3240359" cy="1060145"/>
          </a:xfrm>
          <a:prstGeom prst="round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CAPM Framework</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15722310-6A47-C40B-8707-AFC990AD696F}"/>
              </a:ext>
            </a:extLst>
          </p:cNvPr>
          <p:cNvSpPr/>
          <p:nvPr/>
        </p:nvSpPr>
        <p:spPr>
          <a:xfrm>
            <a:off x="1485900" y="4077072"/>
            <a:ext cx="2232248" cy="576064"/>
          </a:xfrm>
          <a:prstGeom prst="roundRect">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rgbClr val="38C6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@sap/cds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Segoe UI"/>
                <a:ea typeface="+mn-ea"/>
                <a:cs typeface="+mn-cs"/>
              </a:rPr>
              <a:t>CDS Engine</a:t>
            </a:r>
          </a:p>
        </p:txBody>
      </p:sp>
      <p:sp>
        <p:nvSpPr>
          <p:cNvPr id="8" name="Arrow: Down 7">
            <a:extLst>
              <a:ext uri="{FF2B5EF4-FFF2-40B4-BE49-F238E27FC236}">
                <a16:creationId xmlns:a16="http://schemas.microsoft.com/office/drawing/2014/main" id="{0FF8E203-9B98-83E5-9DFF-897861D81898}"/>
              </a:ext>
            </a:extLst>
          </p:cNvPr>
          <p:cNvSpPr/>
          <p:nvPr/>
        </p:nvSpPr>
        <p:spPr>
          <a:xfrm>
            <a:off x="2277988" y="4893603"/>
            <a:ext cx="648072" cy="521822"/>
          </a:xfrm>
          <a:prstGeom prst="downArrow">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AE3AC2C6-5214-3993-1341-66AEBD051856}"/>
              </a:ext>
            </a:extLst>
          </p:cNvPr>
          <p:cNvSpPr/>
          <p:nvPr/>
        </p:nvSpPr>
        <p:spPr>
          <a:xfrm>
            <a:off x="1618960" y="5555116"/>
            <a:ext cx="1944216" cy="5808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 Code</a:t>
            </a:r>
          </a:p>
        </p:txBody>
      </p:sp>
      <p:sp>
        <p:nvSpPr>
          <p:cNvPr id="10" name="Flowchart: Magnetic Disk 9">
            <a:extLst>
              <a:ext uri="{FF2B5EF4-FFF2-40B4-BE49-F238E27FC236}">
                <a16:creationId xmlns:a16="http://schemas.microsoft.com/office/drawing/2014/main" id="{AFC8D9F1-7729-B25E-62C2-EC833E7F6DA2}"/>
              </a:ext>
            </a:extLst>
          </p:cNvPr>
          <p:cNvSpPr/>
          <p:nvPr/>
        </p:nvSpPr>
        <p:spPr>
          <a:xfrm>
            <a:off x="4726260" y="3681516"/>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SQLite</a:t>
            </a:r>
          </a:p>
        </p:txBody>
      </p:sp>
      <p:sp>
        <p:nvSpPr>
          <p:cNvPr id="11" name="&quot;Not Allowed&quot; Symbol 10">
            <a:extLst>
              <a:ext uri="{FF2B5EF4-FFF2-40B4-BE49-F238E27FC236}">
                <a16:creationId xmlns:a16="http://schemas.microsoft.com/office/drawing/2014/main" id="{12C1A82B-0D62-BB78-32C4-B2E3B6C53FE3}"/>
              </a:ext>
            </a:extLst>
          </p:cNvPr>
          <p:cNvSpPr/>
          <p:nvPr/>
        </p:nvSpPr>
        <p:spPr>
          <a:xfrm>
            <a:off x="5014292" y="3592991"/>
            <a:ext cx="1080120" cy="720080"/>
          </a:xfrm>
          <a:prstGeom prst="noSmoking">
            <a:avLst/>
          </a:prstGeom>
          <a:solidFill>
            <a:srgbClr val="FFC00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w="22225">
                <a:solidFill>
                  <a:srgbClr val="38C6C6"/>
                </a:solidFill>
                <a:prstDash val="solid"/>
              </a:ln>
              <a:solidFill>
                <a:prstClr val="white"/>
              </a:solidFill>
              <a:effectLst/>
              <a:uLnTx/>
              <a:uFillTx/>
              <a:latin typeface="Segoe UI"/>
              <a:ea typeface="+mn-ea"/>
              <a:cs typeface="+mn-cs"/>
            </a:endParaRPr>
          </a:p>
        </p:txBody>
      </p:sp>
      <p:sp>
        <p:nvSpPr>
          <p:cNvPr id="12" name="Flowchart: Magnetic Disk 11">
            <a:extLst>
              <a:ext uri="{FF2B5EF4-FFF2-40B4-BE49-F238E27FC236}">
                <a16:creationId xmlns:a16="http://schemas.microsoft.com/office/drawing/2014/main" id="{82D31DB3-9CB9-25FA-5DC2-7C2E7DF2ACAD}"/>
              </a:ext>
            </a:extLst>
          </p:cNvPr>
          <p:cNvSpPr/>
          <p:nvPr/>
        </p:nvSpPr>
        <p:spPr>
          <a:xfrm>
            <a:off x="4762266" y="4465471"/>
            <a:ext cx="1440160" cy="646331"/>
          </a:xfrm>
          <a:prstGeom prst="flowChartMagneticDisk">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HANA</a:t>
            </a:r>
          </a:p>
        </p:txBody>
      </p:sp>
      <p:sp>
        <p:nvSpPr>
          <p:cNvPr id="13" name="TextBox 12">
            <a:extLst>
              <a:ext uri="{FF2B5EF4-FFF2-40B4-BE49-F238E27FC236}">
                <a16:creationId xmlns:a16="http://schemas.microsoft.com/office/drawing/2014/main" id="{6C3A3EF8-9D04-0A9E-B2CC-C8AA3142A0D9}"/>
              </a:ext>
            </a:extLst>
          </p:cNvPr>
          <p:cNvSpPr txBox="1"/>
          <p:nvPr/>
        </p:nvSpPr>
        <p:spPr>
          <a:xfrm>
            <a:off x="4283344" y="5660886"/>
            <a:ext cx="224311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a:ln>
                  <a:noFill/>
                </a:ln>
                <a:solidFill>
                  <a:prstClr val="white"/>
                </a:solidFill>
                <a:effectLst/>
                <a:uLnTx/>
                <a:uFillTx/>
                <a:latin typeface="Segoe UI"/>
                <a:ea typeface="+mn-ea"/>
                <a:cs typeface="+mn-cs"/>
              </a:rPr>
              <a:t>Database Agnostic</a:t>
            </a:r>
          </a:p>
        </p:txBody>
      </p:sp>
      <p:sp>
        <p:nvSpPr>
          <p:cNvPr id="14" name="TextBox 13">
            <a:extLst>
              <a:ext uri="{FF2B5EF4-FFF2-40B4-BE49-F238E27FC236}">
                <a16:creationId xmlns:a16="http://schemas.microsoft.com/office/drawing/2014/main" id="{315DC700-9C1A-9BAC-FDEA-995B1D72F73D}"/>
              </a:ext>
            </a:extLst>
          </p:cNvPr>
          <p:cNvSpPr txBox="1"/>
          <p:nvPr/>
        </p:nvSpPr>
        <p:spPr>
          <a:xfrm>
            <a:off x="6530990" y="980728"/>
            <a:ext cx="388276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https://cap.cloud.sap/</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91619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circle(in)">
                                      <p:cBhvr>
                                        <p:cTn id="49" dur="2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2000"/>
                                        <p:tgtEl>
                                          <p:spTgt spid="13"/>
                                        </p:tgtEl>
                                      </p:cBhvr>
                                    </p:animEffect>
                                    <p:anim calcmode="lin" valueType="num">
                                      <p:cBhvr>
                                        <p:cTn id="62" dur="2000" fill="hold"/>
                                        <p:tgtEl>
                                          <p:spTgt spid="13"/>
                                        </p:tgtEl>
                                        <p:attrNameLst>
                                          <p:attrName>ppt_w</p:attrName>
                                        </p:attrNameLst>
                                      </p:cBhvr>
                                      <p:tavLst>
                                        <p:tav tm="0" fmla="#ppt_w*sin(2.5*pi*$)">
                                          <p:val>
                                            <p:fltVal val="0"/>
                                          </p:val>
                                        </p:tav>
                                        <p:tav tm="100000">
                                          <p:val>
                                            <p:fltVal val="1"/>
                                          </p:val>
                                        </p:tav>
                                      </p:tavLst>
                                    </p:anim>
                                    <p:anim calcmode="lin" valueType="num">
                                      <p:cBhvr>
                                        <p:cTn id="63" dur="2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B81C0-8D16-C258-195D-D6145A251909}"/>
              </a:ext>
            </a:extLst>
          </p:cNvPr>
          <p:cNvSpPr>
            <a:spLocks noGrp="1"/>
          </p:cNvSpPr>
          <p:nvPr>
            <p:ph type="title"/>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33" name="Ink 32">
                <a:extLst>
                  <a:ext uri="{FF2B5EF4-FFF2-40B4-BE49-F238E27FC236}">
                    <a16:creationId xmlns:a16="http://schemas.microsoft.com/office/drawing/2014/main" id="{98D5A511-5716-CA9A-3FDB-A63025D6D6A6}"/>
                  </a:ext>
                </a:extLst>
              </p14:cNvPr>
              <p14:cNvContentPartPr/>
              <p14:nvPr/>
            </p14:nvContentPartPr>
            <p14:xfrm>
              <a:off x="2737084" y="2023676"/>
              <a:ext cx="366480" cy="1320120"/>
            </p14:xfrm>
          </p:contentPart>
        </mc:Choice>
        <mc:Fallback xmlns="">
          <p:pic>
            <p:nvPicPr>
              <p:cNvPr id="33" name="Ink 32">
                <a:extLst>
                  <a:ext uri="{FF2B5EF4-FFF2-40B4-BE49-F238E27FC236}">
                    <a16:creationId xmlns:a16="http://schemas.microsoft.com/office/drawing/2014/main" id="{98D5A511-5716-CA9A-3FDB-A63025D6D6A6}"/>
                  </a:ext>
                </a:extLst>
              </p:cNvPr>
              <p:cNvPicPr/>
              <p:nvPr/>
            </p:nvPicPr>
            <p:blipFill>
              <a:blip r:embed="rId3"/>
              <a:stretch>
                <a:fillRect/>
              </a:stretch>
            </p:blipFill>
            <p:spPr>
              <a:xfrm>
                <a:off x="2728084" y="2015036"/>
                <a:ext cx="384120" cy="1337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4" name="Ink 33">
                <a:extLst>
                  <a:ext uri="{FF2B5EF4-FFF2-40B4-BE49-F238E27FC236}">
                    <a16:creationId xmlns:a16="http://schemas.microsoft.com/office/drawing/2014/main" id="{0C322B0F-DC8E-931A-9FB3-12A5FE811EAE}"/>
                  </a:ext>
                </a:extLst>
              </p14:cNvPr>
              <p14:cNvContentPartPr/>
              <p14:nvPr/>
            </p14:nvContentPartPr>
            <p14:xfrm>
              <a:off x="2833924" y="3560876"/>
              <a:ext cx="400320" cy="1137240"/>
            </p14:xfrm>
          </p:contentPart>
        </mc:Choice>
        <mc:Fallback xmlns="">
          <p:pic>
            <p:nvPicPr>
              <p:cNvPr id="34" name="Ink 33">
                <a:extLst>
                  <a:ext uri="{FF2B5EF4-FFF2-40B4-BE49-F238E27FC236}">
                    <a16:creationId xmlns:a16="http://schemas.microsoft.com/office/drawing/2014/main" id="{0C322B0F-DC8E-931A-9FB3-12A5FE811EAE}"/>
                  </a:ext>
                </a:extLst>
              </p:cNvPr>
              <p:cNvPicPr/>
              <p:nvPr/>
            </p:nvPicPr>
            <p:blipFill>
              <a:blip r:embed="rId5"/>
              <a:stretch>
                <a:fillRect/>
              </a:stretch>
            </p:blipFill>
            <p:spPr>
              <a:xfrm>
                <a:off x="2824924" y="3552236"/>
                <a:ext cx="417960" cy="1154880"/>
              </a:xfrm>
              <a:prstGeom prst="rect">
                <a:avLst/>
              </a:prstGeom>
            </p:spPr>
          </p:pic>
        </mc:Fallback>
      </mc:AlternateContent>
      <p:grpSp>
        <p:nvGrpSpPr>
          <p:cNvPr id="43" name="Group 42">
            <a:extLst>
              <a:ext uri="{FF2B5EF4-FFF2-40B4-BE49-F238E27FC236}">
                <a16:creationId xmlns:a16="http://schemas.microsoft.com/office/drawing/2014/main" id="{00ADB880-F77B-5AF6-2608-D0E3E66E714C}"/>
              </a:ext>
            </a:extLst>
          </p:cNvPr>
          <p:cNvGrpSpPr/>
          <p:nvPr/>
        </p:nvGrpSpPr>
        <p:grpSpPr>
          <a:xfrm>
            <a:off x="2533324" y="5033636"/>
            <a:ext cx="7045200" cy="1359000"/>
            <a:chOff x="2533324" y="5033636"/>
            <a:chExt cx="7045200" cy="1359000"/>
          </a:xfrm>
        </p:grpSpPr>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C97E7C47-BC36-C4D6-81C3-F6B8B356B0DF}"/>
                    </a:ext>
                  </a:extLst>
                </p14:cNvPr>
                <p14:cNvContentPartPr/>
                <p14:nvPr/>
              </p14:nvContentPartPr>
              <p14:xfrm>
                <a:off x="4740844" y="5313716"/>
                <a:ext cx="364320" cy="387000"/>
              </p14:xfrm>
            </p:contentPart>
          </mc:Choice>
          <mc:Fallback xmlns="">
            <p:pic>
              <p:nvPicPr>
                <p:cNvPr id="3" name="Ink 2">
                  <a:extLst>
                    <a:ext uri="{FF2B5EF4-FFF2-40B4-BE49-F238E27FC236}">
                      <a16:creationId xmlns:a16="http://schemas.microsoft.com/office/drawing/2014/main" id="{C97E7C47-BC36-C4D6-81C3-F6B8B356B0DF}"/>
                    </a:ext>
                  </a:extLst>
                </p:cNvPr>
                <p:cNvPicPr/>
                <p:nvPr/>
              </p:nvPicPr>
              <p:blipFill>
                <a:blip r:embed="rId7"/>
                <a:stretch>
                  <a:fillRect/>
                </a:stretch>
              </p:blipFill>
              <p:spPr>
                <a:xfrm>
                  <a:off x="4731844" y="5305076"/>
                  <a:ext cx="381960" cy="404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BA7F525D-2B49-6C63-27B9-63746D2C28CE}"/>
                    </a:ext>
                  </a:extLst>
                </p14:cNvPr>
                <p14:cNvContentPartPr/>
                <p14:nvPr/>
              </p14:nvContentPartPr>
              <p14:xfrm>
                <a:off x="5280484" y="5337836"/>
                <a:ext cx="352800" cy="316080"/>
              </p14:xfrm>
            </p:contentPart>
          </mc:Choice>
          <mc:Fallback xmlns="">
            <p:pic>
              <p:nvPicPr>
                <p:cNvPr id="4" name="Ink 3">
                  <a:extLst>
                    <a:ext uri="{FF2B5EF4-FFF2-40B4-BE49-F238E27FC236}">
                      <a16:creationId xmlns:a16="http://schemas.microsoft.com/office/drawing/2014/main" id="{BA7F525D-2B49-6C63-27B9-63746D2C28CE}"/>
                    </a:ext>
                  </a:extLst>
                </p:cNvPr>
                <p:cNvPicPr/>
                <p:nvPr/>
              </p:nvPicPr>
              <p:blipFill>
                <a:blip r:embed="rId9"/>
                <a:stretch>
                  <a:fillRect/>
                </a:stretch>
              </p:blipFill>
              <p:spPr>
                <a:xfrm>
                  <a:off x="5271484" y="5328836"/>
                  <a:ext cx="37044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5434777F-4B77-4819-61FE-61FEA67119C9}"/>
                    </a:ext>
                  </a:extLst>
                </p14:cNvPr>
                <p14:cNvContentPartPr/>
                <p14:nvPr/>
              </p14:nvContentPartPr>
              <p14:xfrm>
                <a:off x="3292564" y="5260076"/>
                <a:ext cx="5360040" cy="966600"/>
              </p14:xfrm>
            </p:contentPart>
          </mc:Choice>
          <mc:Fallback xmlns="">
            <p:pic>
              <p:nvPicPr>
                <p:cNvPr id="5" name="Ink 4">
                  <a:extLst>
                    <a:ext uri="{FF2B5EF4-FFF2-40B4-BE49-F238E27FC236}">
                      <a16:creationId xmlns:a16="http://schemas.microsoft.com/office/drawing/2014/main" id="{5434777F-4B77-4819-61FE-61FEA67119C9}"/>
                    </a:ext>
                  </a:extLst>
                </p:cNvPr>
                <p:cNvPicPr/>
                <p:nvPr/>
              </p:nvPicPr>
              <p:blipFill>
                <a:blip r:embed="rId11"/>
                <a:stretch>
                  <a:fillRect/>
                </a:stretch>
              </p:blipFill>
              <p:spPr>
                <a:xfrm>
                  <a:off x="3283924" y="5251076"/>
                  <a:ext cx="5377680" cy="984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40E01358-0EBC-94E5-48AD-D0F81D619421}"/>
                    </a:ext>
                  </a:extLst>
                </p14:cNvPr>
                <p14:cNvContentPartPr/>
                <p14:nvPr/>
              </p14:nvContentPartPr>
              <p14:xfrm>
                <a:off x="3298324" y="5033636"/>
                <a:ext cx="6280200" cy="871920"/>
              </p14:xfrm>
            </p:contentPart>
          </mc:Choice>
          <mc:Fallback xmlns="">
            <p:pic>
              <p:nvPicPr>
                <p:cNvPr id="6" name="Ink 5">
                  <a:extLst>
                    <a:ext uri="{FF2B5EF4-FFF2-40B4-BE49-F238E27FC236}">
                      <a16:creationId xmlns:a16="http://schemas.microsoft.com/office/drawing/2014/main" id="{40E01358-0EBC-94E5-48AD-D0F81D619421}"/>
                    </a:ext>
                  </a:extLst>
                </p:cNvPr>
                <p:cNvPicPr/>
                <p:nvPr/>
              </p:nvPicPr>
              <p:blipFill>
                <a:blip r:embed="rId13"/>
                <a:stretch>
                  <a:fillRect/>
                </a:stretch>
              </p:blipFill>
              <p:spPr>
                <a:xfrm>
                  <a:off x="3289684" y="5024636"/>
                  <a:ext cx="6297840" cy="889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1B12AB57-B9D5-BFAA-A2F1-246B54FA7930}"/>
                    </a:ext>
                  </a:extLst>
                </p14:cNvPr>
                <p14:cNvContentPartPr/>
                <p14:nvPr/>
              </p14:nvContentPartPr>
              <p14:xfrm>
                <a:off x="6725164" y="5497676"/>
                <a:ext cx="6480" cy="153000"/>
              </p14:xfrm>
            </p:contentPart>
          </mc:Choice>
          <mc:Fallback xmlns="">
            <p:pic>
              <p:nvPicPr>
                <p:cNvPr id="7" name="Ink 6">
                  <a:extLst>
                    <a:ext uri="{FF2B5EF4-FFF2-40B4-BE49-F238E27FC236}">
                      <a16:creationId xmlns:a16="http://schemas.microsoft.com/office/drawing/2014/main" id="{1B12AB57-B9D5-BFAA-A2F1-246B54FA7930}"/>
                    </a:ext>
                  </a:extLst>
                </p:cNvPr>
                <p:cNvPicPr/>
                <p:nvPr/>
              </p:nvPicPr>
              <p:blipFill>
                <a:blip r:embed="rId15"/>
                <a:stretch>
                  <a:fillRect/>
                </a:stretch>
              </p:blipFill>
              <p:spPr>
                <a:xfrm>
                  <a:off x="6716164" y="5489036"/>
                  <a:ext cx="241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Ink 7">
                  <a:extLst>
                    <a:ext uri="{FF2B5EF4-FFF2-40B4-BE49-F238E27FC236}">
                      <a16:creationId xmlns:a16="http://schemas.microsoft.com/office/drawing/2014/main" id="{B5E2194D-5ECF-437C-658B-DFCBAC47A081}"/>
                    </a:ext>
                  </a:extLst>
                </p14:cNvPr>
                <p14:cNvContentPartPr/>
                <p14:nvPr/>
              </p14:nvContentPartPr>
              <p14:xfrm>
                <a:off x="6556324" y="5477876"/>
                <a:ext cx="343080" cy="225360"/>
              </p14:xfrm>
            </p:contentPart>
          </mc:Choice>
          <mc:Fallback xmlns="">
            <p:pic>
              <p:nvPicPr>
                <p:cNvPr id="8" name="Ink 7">
                  <a:extLst>
                    <a:ext uri="{FF2B5EF4-FFF2-40B4-BE49-F238E27FC236}">
                      <a16:creationId xmlns:a16="http://schemas.microsoft.com/office/drawing/2014/main" id="{B5E2194D-5ECF-437C-658B-DFCBAC47A081}"/>
                    </a:ext>
                  </a:extLst>
                </p:cNvPr>
                <p:cNvPicPr/>
                <p:nvPr/>
              </p:nvPicPr>
              <p:blipFill>
                <a:blip r:embed="rId17"/>
                <a:stretch>
                  <a:fillRect/>
                </a:stretch>
              </p:blipFill>
              <p:spPr>
                <a:xfrm>
                  <a:off x="6547324" y="5468876"/>
                  <a:ext cx="36072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 name="Ink 8">
                  <a:extLst>
                    <a:ext uri="{FF2B5EF4-FFF2-40B4-BE49-F238E27FC236}">
                      <a16:creationId xmlns:a16="http://schemas.microsoft.com/office/drawing/2014/main" id="{891D80E6-6E31-B234-EC07-302F4B443D06}"/>
                    </a:ext>
                  </a:extLst>
                </p14:cNvPr>
                <p14:cNvContentPartPr/>
                <p14:nvPr/>
              </p14:nvContentPartPr>
              <p14:xfrm>
                <a:off x="6927124" y="5477516"/>
                <a:ext cx="263160" cy="192960"/>
              </p14:xfrm>
            </p:contentPart>
          </mc:Choice>
          <mc:Fallback xmlns="">
            <p:pic>
              <p:nvPicPr>
                <p:cNvPr id="9" name="Ink 8">
                  <a:extLst>
                    <a:ext uri="{FF2B5EF4-FFF2-40B4-BE49-F238E27FC236}">
                      <a16:creationId xmlns:a16="http://schemas.microsoft.com/office/drawing/2014/main" id="{891D80E6-6E31-B234-EC07-302F4B443D06}"/>
                    </a:ext>
                  </a:extLst>
                </p:cNvPr>
                <p:cNvPicPr/>
                <p:nvPr/>
              </p:nvPicPr>
              <p:blipFill>
                <a:blip r:embed="rId19"/>
                <a:stretch>
                  <a:fillRect/>
                </a:stretch>
              </p:blipFill>
              <p:spPr>
                <a:xfrm>
                  <a:off x="6918124" y="5468876"/>
                  <a:ext cx="28080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 name="Ink 9">
                  <a:extLst>
                    <a:ext uri="{FF2B5EF4-FFF2-40B4-BE49-F238E27FC236}">
                      <a16:creationId xmlns:a16="http://schemas.microsoft.com/office/drawing/2014/main" id="{E9B54813-5C5F-ABD2-1000-E9D5A516AECF}"/>
                    </a:ext>
                  </a:extLst>
                </p14:cNvPr>
                <p14:cNvContentPartPr/>
                <p14:nvPr/>
              </p14:nvContentPartPr>
              <p14:xfrm>
                <a:off x="7226644" y="5476436"/>
                <a:ext cx="73440" cy="192600"/>
              </p14:xfrm>
            </p:contentPart>
          </mc:Choice>
          <mc:Fallback xmlns="">
            <p:pic>
              <p:nvPicPr>
                <p:cNvPr id="10" name="Ink 9">
                  <a:extLst>
                    <a:ext uri="{FF2B5EF4-FFF2-40B4-BE49-F238E27FC236}">
                      <a16:creationId xmlns:a16="http://schemas.microsoft.com/office/drawing/2014/main" id="{E9B54813-5C5F-ABD2-1000-E9D5A516AECF}"/>
                    </a:ext>
                  </a:extLst>
                </p:cNvPr>
                <p:cNvPicPr/>
                <p:nvPr/>
              </p:nvPicPr>
              <p:blipFill>
                <a:blip r:embed="rId21"/>
                <a:stretch>
                  <a:fillRect/>
                </a:stretch>
              </p:blipFill>
              <p:spPr>
                <a:xfrm>
                  <a:off x="7218004" y="5467436"/>
                  <a:ext cx="9108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1" name="Ink 10">
                  <a:extLst>
                    <a:ext uri="{FF2B5EF4-FFF2-40B4-BE49-F238E27FC236}">
                      <a16:creationId xmlns:a16="http://schemas.microsoft.com/office/drawing/2014/main" id="{844216F7-816A-010E-C4D9-FC27D16D25E8}"/>
                    </a:ext>
                  </a:extLst>
                </p14:cNvPr>
                <p14:cNvContentPartPr/>
                <p14:nvPr/>
              </p14:nvContentPartPr>
              <p14:xfrm>
                <a:off x="7344364" y="5459156"/>
                <a:ext cx="218520" cy="164880"/>
              </p14:xfrm>
            </p:contentPart>
          </mc:Choice>
          <mc:Fallback xmlns="">
            <p:pic>
              <p:nvPicPr>
                <p:cNvPr id="11" name="Ink 10">
                  <a:extLst>
                    <a:ext uri="{FF2B5EF4-FFF2-40B4-BE49-F238E27FC236}">
                      <a16:creationId xmlns:a16="http://schemas.microsoft.com/office/drawing/2014/main" id="{844216F7-816A-010E-C4D9-FC27D16D25E8}"/>
                    </a:ext>
                  </a:extLst>
                </p:cNvPr>
                <p:cNvPicPr/>
                <p:nvPr/>
              </p:nvPicPr>
              <p:blipFill>
                <a:blip r:embed="rId23"/>
                <a:stretch>
                  <a:fillRect/>
                </a:stretch>
              </p:blipFill>
              <p:spPr>
                <a:xfrm>
                  <a:off x="7335364" y="5450156"/>
                  <a:ext cx="23616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2" name="Ink 11">
                  <a:extLst>
                    <a:ext uri="{FF2B5EF4-FFF2-40B4-BE49-F238E27FC236}">
                      <a16:creationId xmlns:a16="http://schemas.microsoft.com/office/drawing/2014/main" id="{FFD22C1A-4531-3D19-761F-35C648ECB5D7}"/>
                    </a:ext>
                  </a:extLst>
                </p14:cNvPr>
                <p14:cNvContentPartPr/>
                <p14:nvPr/>
              </p14:nvContentPartPr>
              <p14:xfrm>
                <a:off x="7706164" y="5535116"/>
                <a:ext cx="145080" cy="30240"/>
              </p14:xfrm>
            </p:contentPart>
          </mc:Choice>
          <mc:Fallback xmlns="">
            <p:pic>
              <p:nvPicPr>
                <p:cNvPr id="12" name="Ink 11">
                  <a:extLst>
                    <a:ext uri="{FF2B5EF4-FFF2-40B4-BE49-F238E27FC236}">
                      <a16:creationId xmlns:a16="http://schemas.microsoft.com/office/drawing/2014/main" id="{FFD22C1A-4531-3D19-761F-35C648ECB5D7}"/>
                    </a:ext>
                  </a:extLst>
                </p:cNvPr>
                <p:cNvPicPr/>
                <p:nvPr/>
              </p:nvPicPr>
              <p:blipFill>
                <a:blip r:embed="rId25"/>
                <a:stretch>
                  <a:fillRect/>
                </a:stretch>
              </p:blipFill>
              <p:spPr>
                <a:xfrm>
                  <a:off x="7697524" y="5526116"/>
                  <a:ext cx="16272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3" name="Ink 12">
                  <a:extLst>
                    <a:ext uri="{FF2B5EF4-FFF2-40B4-BE49-F238E27FC236}">
                      <a16:creationId xmlns:a16="http://schemas.microsoft.com/office/drawing/2014/main" id="{896981C9-3250-07D4-A591-A7354A70C202}"/>
                    </a:ext>
                  </a:extLst>
                </p14:cNvPr>
                <p14:cNvContentPartPr/>
                <p14:nvPr/>
              </p14:nvContentPartPr>
              <p14:xfrm>
                <a:off x="7992364" y="5445836"/>
                <a:ext cx="119160" cy="189720"/>
              </p14:xfrm>
            </p:contentPart>
          </mc:Choice>
          <mc:Fallback xmlns="">
            <p:pic>
              <p:nvPicPr>
                <p:cNvPr id="13" name="Ink 12">
                  <a:extLst>
                    <a:ext uri="{FF2B5EF4-FFF2-40B4-BE49-F238E27FC236}">
                      <a16:creationId xmlns:a16="http://schemas.microsoft.com/office/drawing/2014/main" id="{896981C9-3250-07D4-A591-A7354A70C202}"/>
                    </a:ext>
                  </a:extLst>
                </p:cNvPr>
                <p:cNvPicPr/>
                <p:nvPr/>
              </p:nvPicPr>
              <p:blipFill>
                <a:blip r:embed="rId27"/>
                <a:stretch>
                  <a:fillRect/>
                </a:stretch>
              </p:blipFill>
              <p:spPr>
                <a:xfrm>
                  <a:off x="7983364" y="5437196"/>
                  <a:ext cx="1368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4" name="Ink 13">
                  <a:extLst>
                    <a:ext uri="{FF2B5EF4-FFF2-40B4-BE49-F238E27FC236}">
                      <a16:creationId xmlns:a16="http://schemas.microsoft.com/office/drawing/2014/main" id="{C0C41E5D-D60C-1A84-78E7-F03CC4997EFC}"/>
                    </a:ext>
                  </a:extLst>
                </p14:cNvPr>
                <p14:cNvContentPartPr/>
                <p14:nvPr/>
              </p14:nvContentPartPr>
              <p14:xfrm>
                <a:off x="8180284" y="5445836"/>
                <a:ext cx="223200" cy="178560"/>
              </p14:xfrm>
            </p:contentPart>
          </mc:Choice>
          <mc:Fallback xmlns="">
            <p:pic>
              <p:nvPicPr>
                <p:cNvPr id="14" name="Ink 13">
                  <a:extLst>
                    <a:ext uri="{FF2B5EF4-FFF2-40B4-BE49-F238E27FC236}">
                      <a16:creationId xmlns:a16="http://schemas.microsoft.com/office/drawing/2014/main" id="{C0C41E5D-D60C-1A84-78E7-F03CC4997EFC}"/>
                    </a:ext>
                  </a:extLst>
                </p:cNvPr>
                <p:cNvPicPr/>
                <p:nvPr/>
              </p:nvPicPr>
              <p:blipFill>
                <a:blip r:embed="rId29"/>
                <a:stretch>
                  <a:fillRect/>
                </a:stretch>
              </p:blipFill>
              <p:spPr>
                <a:xfrm>
                  <a:off x="8171284" y="5436836"/>
                  <a:ext cx="2408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5" name="Ink 14">
                  <a:extLst>
                    <a:ext uri="{FF2B5EF4-FFF2-40B4-BE49-F238E27FC236}">
                      <a16:creationId xmlns:a16="http://schemas.microsoft.com/office/drawing/2014/main" id="{D41A4E5C-FA55-7329-56D3-F91151B7F3CB}"/>
                    </a:ext>
                  </a:extLst>
                </p14:cNvPr>
                <p14:cNvContentPartPr/>
                <p14:nvPr/>
              </p14:nvContentPartPr>
              <p14:xfrm>
                <a:off x="8475124" y="5405516"/>
                <a:ext cx="208080" cy="190440"/>
              </p14:xfrm>
            </p:contentPart>
          </mc:Choice>
          <mc:Fallback xmlns="">
            <p:pic>
              <p:nvPicPr>
                <p:cNvPr id="15" name="Ink 14">
                  <a:extLst>
                    <a:ext uri="{FF2B5EF4-FFF2-40B4-BE49-F238E27FC236}">
                      <a16:creationId xmlns:a16="http://schemas.microsoft.com/office/drawing/2014/main" id="{D41A4E5C-FA55-7329-56D3-F91151B7F3CB}"/>
                    </a:ext>
                  </a:extLst>
                </p:cNvPr>
                <p:cNvPicPr/>
                <p:nvPr/>
              </p:nvPicPr>
              <p:blipFill>
                <a:blip r:embed="rId31"/>
                <a:stretch>
                  <a:fillRect/>
                </a:stretch>
              </p:blipFill>
              <p:spPr>
                <a:xfrm>
                  <a:off x="8466484" y="5396516"/>
                  <a:ext cx="22572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5" name="Ink 34">
                  <a:extLst>
                    <a:ext uri="{FF2B5EF4-FFF2-40B4-BE49-F238E27FC236}">
                      <a16:creationId xmlns:a16="http://schemas.microsoft.com/office/drawing/2014/main" id="{C44B220E-1C59-8A0A-E4CE-581092E64413}"/>
                    </a:ext>
                  </a:extLst>
                </p14:cNvPr>
                <p14:cNvContentPartPr/>
                <p14:nvPr/>
              </p14:nvContentPartPr>
              <p14:xfrm>
                <a:off x="2533324" y="5132636"/>
                <a:ext cx="484920" cy="1260000"/>
              </p14:xfrm>
            </p:contentPart>
          </mc:Choice>
          <mc:Fallback xmlns="">
            <p:pic>
              <p:nvPicPr>
                <p:cNvPr id="35" name="Ink 34">
                  <a:extLst>
                    <a:ext uri="{FF2B5EF4-FFF2-40B4-BE49-F238E27FC236}">
                      <a16:creationId xmlns:a16="http://schemas.microsoft.com/office/drawing/2014/main" id="{C44B220E-1C59-8A0A-E4CE-581092E64413}"/>
                    </a:ext>
                  </a:extLst>
                </p:cNvPr>
                <p:cNvPicPr/>
                <p:nvPr/>
              </p:nvPicPr>
              <p:blipFill>
                <a:blip r:embed="rId33"/>
                <a:stretch>
                  <a:fillRect/>
                </a:stretch>
              </p:blipFill>
              <p:spPr>
                <a:xfrm>
                  <a:off x="2524684" y="5123636"/>
                  <a:ext cx="502560" cy="1277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8" name="Ink 37">
                  <a:extLst>
                    <a:ext uri="{FF2B5EF4-FFF2-40B4-BE49-F238E27FC236}">
                      <a16:creationId xmlns:a16="http://schemas.microsoft.com/office/drawing/2014/main" id="{53E21C36-CDD5-B13D-7F61-7548B4238B6C}"/>
                    </a:ext>
                  </a:extLst>
                </p14:cNvPr>
                <p14:cNvContentPartPr/>
                <p14:nvPr/>
              </p14:nvContentPartPr>
              <p14:xfrm>
                <a:off x="3893404" y="5494076"/>
                <a:ext cx="367920" cy="294840"/>
              </p14:xfrm>
            </p:contentPart>
          </mc:Choice>
          <mc:Fallback xmlns="">
            <p:pic>
              <p:nvPicPr>
                <p:cNvPr id="38" name="Ink 37">
                  <a:extLst>
                    <a:ext uri="{FF2B5EF4-FFF2-40B4-BE49-F238E27FC236}">
                      <a16:creationId xmlns:a16="http://schemas.microsoft.com/office/drawing/2014/main" id="{53E21C36-CDD5-B13D-7F61-7548B4238B6C}"/>
                    </a:ext>
                  </a:extLst>
                </p:cNvPr>
                <p:cNvPicPr/>
                <p:nvPr/>
              </p:nvPicPr>
              <p:blipFill>
                <a:blip r:embed="rId35"/>
                <a:stretch>
                  <a:fillRect/>
                </a:stretch>
              </p:blipFill>
              <p:spPr>
                <a:xfrm>
                  <a:off x="3884404" y="5485436"/>
                  <a:ext cx="385560" cy="312480"/>
                </a:xfrm>
                <a:prstGeom prst="rect">
                  <a:avLst/>
                </a:prstGeom>
              </p:spPr>
            </p:pic>
          </mc:Fallback>
        </mc:AlternateContent>
      </p:grpSp>
      <p:grpSp>
        <p:nvGrpSpPr>
          <p:cNvPr id="42" name="Group 41">
            <a:extLst>
              <a:ext uri="{FF2B5EF4-FFF2-40B4-BE49-F238E27FC236}">
                <a16:creationId xmlns:a16="http://schemas.microsoft.com/office/drawing/2014/main" id="{CF9E2ACF-8D6B-36E8-27CA-CCFED15DC2C8}"/>
              </a:ext>
            </a:extLst>
          </p:cNvPr>
          <p:cNvGrpSpPr/>
          <p:nvPr/>
        </p:nvGrpSpPr>
        <p:grpSpPr>
          <a:xfrm>
            <a:off x="3322084" y="3647276"/>
            <a:ext cx="6343200" cy="1180800"/>
            <a:chOff x="3322084" y="3647276"/>
            <a:chExt cx="6343200" cy="1180800"/>
          </a:xfrm>
        </p:grpSpPr>
        <mc:AlternateContent xmlns:mc="http://schemas.openxmlformats.org/markup-compatibility/2006" xmlns:p14="http://schemas.microsoft.com/office/powerpoint/2010/main">
          <mc:Choice Requires="p14">
            <p:contentPart p14:bwMode="auto" r:id="rId36">
              <p14:nvContentPartPr>
                <p14:cNvPr id="17" name="Ink 16">
                  <a:extLst>
                    <a:ext uri="{FF2B5EF4-FFF2-40B4-BE49-F238E27FC236}">
                      <a16:creationId xmlns:a16="http://schemas.microsoft.com/office/drawing/2014/main" id="{41BE0000-3150-C359-EBA5-818C68774E37}"/>
                    </a:ext>
                  </a:extLst>
                </p14:cNvPr>
                <p14:cNvContentPartPr/>
                <p14:nvPr/>
              </p14:nvContentPartPr>
              <p14:xfrm>
                <a:off x="3322084" y="3798476"/>
                <a:ext cx="203400" cy="1029600"/>
              </p14:xfrm>
            </p:contentPart>
          </mc:Choice>
          <mc:Fallback xmlns="">
            <p:pic>
              <p:nvPicPr>
                <p:cNvPr id="17" name="Ink 16">
                  <a:extLst>
                    <a:ext uri="{FF2B5EF4-FFF2-40B4-BE49-F238E27FC236}">
                      <a16:creationId xmlns:a16="http://schemas.microsoft.com/office/drawing/2014/main" id="{41BE0000-3150-C359-EBA5-818C68774E37}"/>
                    </a:ext>
                  </a:extLst>
                </p:cNvPr>
                <p:cNvPicPr/>
                <p:nvPr/>
              </p:nvPicPr>
              <p:blipFill>
                <a:blip r:embed="rId37"/>
                <a:stretch>
                  <a:fillRect/>
                </a:stretch>
              </p:blipFill>
              <p:spPr>
                <a:xfrm>
                  <a:off x="3313444" y="3789836"/>
                  <a:ext cx="221040" cy="1047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8" name="Ink 17">
                  <a:extLst>
                    <a:ext uri="{FF2B5EF4-FFF2-40B4-BE49-F238E27FC236}">
                      <a16:creationId xmlns:a16="http://schemas.microsoft.com/office/drawing/2014/main" id="{6C7F0B3A-AD42-B7D2-A94A-0811BD4CB2A5}"/>
                    </a:ext>
                  </a:extLst>
                </p14:cNvPr>
                <p14:cNvContentPartPr/>
                <p14:nvPr/>
              </p14:nvContentPartPr>
              <p14:xfrm>
                <a:off x="3385084" y="4541156"/>
                <a:ext cx="5199480" cy="149040"/>
              </p14:xfrm>
            </p:contentPart>
          </mc:Choice>
          <mc:Fallback xmlns="">
            <p:pic>
              <p:nvPicPr>
                <p:cNvPr id="18" name="Ink 17">
                  <a:extLst>
                    <a:ext uri="{FF2B5EF4-FFF2-40B4-BE49-F238E27FC236}">
                      <a16:creationId xmlns:a16="http://schemas.microsoft.com/office/drawing/2014/main" id="{6C7F0B3A-AD42-B7D2-A94A-0811BD4CB2A5}"/>
                    </a:ext>
                  </a:extLst>
                </p:cNvPr>
                <p:cNvPicPr/>
                <p:nvPr/>
              </p:nvPicPr>
              <p:blipFill>
                <a:blip r:embed="rId39"/>
                <a:stretch>
                  <a:fillRect/>
                </a:stretch>
              </p:blipFill>
              <p:spPr>
                <a:xfrm>
                  <a:off x="3376444" y="4532156"/>
                  <a:ext cx="521712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9" name="Ink 18">
                  <a:extLst>
                    <a:ext uri="{FF2B5EF4-FFF2-40B4-BE49-F238E27FC236}">
                      <a16:creationId xmlns:a16="http://schemas.microsoft.com/office/drawing/2014/main" id="{08AC7E23-6467-B9D2-4245-6292171EF52E}"/>
                    </a:ext>
                  </a:extLst>
                </p14:cNvPr>
                <p14:cNvContentPartPr/>
                <p14:nvPr/>
              </p14:nvContentPartPr>
              <p14:xfrm>
                <a:off x="3354484" y="3647276"/>
                <a:ext cx="6310800" cy="909720"/>
              </p14:xfrm>
            </p:contentPart>
          </mc:Choice>
          <mc:Fallback xmlns="">
            <p:pic>
              <p:nvPicPr>
                <p:cNvPr id="19" name="Ink 18">
                  <a:extLst>
                    <a:ext uri="{FF2B5EF4-FFF2-40B4-BE49-F238E27FC236}">
                      <a16:creationId xmlns:a16="http://schemas.microsoft.com/office/drawing/2014/main" id="{08AC7E23-6467-B9D2-4245-6292171EF52E}"/>
                    </a:ext>
                  </a:extLst>
                </p:cNvPr>
                <p:cNvPicPr/>
                <p:nvPr/>
              </p:nvPicPr>
              <p:blipFill>
                <a:blip r:embed="rId41"/>
                <a:stretch>
                  <a:fillRect/>
                </a:stretch>
              </p:blipFill>
              <p:spPr>
                <a:xfrm>
                  <a:off x="3345844" y="3638636"/>
                  <a:ext cx="6328440" cy="927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1" name="Ink 20">
                  <a:extLst>
                    <a:ext uri="{FF2B5EF4-FFF2-40B4-BE49-F238E27FC236}">
                      <a16:creationId xmlns:a16="http://schemas.microsoft.com/office/drawing/2014/main" id="{7055A4E8-C53D-57E7-367E-1B38B75DF611}"/>
                    </a:ext>
                  </a:extLst>
                </p14:cNvPr>
                <p14:cNvContentPartPr/>
                <p14:nvPr/>
              </p14:nvContentPartPr>
              <p14:xfrm>
                <a:off x="4689004" y="4083956"/>
                <a:ext cx="223920" cy="327960"/>
              </p14:xfrm>
            </p:contentPart>
          </mc:Choice>
          <mc:Fallback xmlns="">
            <p:pic>
              <p:nvPicPr>
                <p:cNvPr id="21" name="Ink 20">
                  <a:extLst>
                    <a:ext uri="{FF2B5EF4-FFF2-40B4-BE49-F238E27FC236}">
                      <a16:creationId xmlns:a16="http://schemas.microsoft.com/office/drawing/2014/main" id="{7055A4E8-C53D-57E7-367E-1B38B75DF611}"/>
                    </a:ext>
                  </a:extLst>
                </p:cNvPr>
                <p:cNvPicPr/>
                <p:nvPr/>
              </p:nvPicPr>
              <p:blipFill>
                <a:blip r:embed="rId43"/>
                <a:stretch>
                  <a:fillRect/>
                </a:stretch>
              </p:blipFill>
              <p:spPr>
                <a:xfrm>
                  <a:off x="4680364" y="4075316"/>
                  <a:ext cx="24156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2" name="Ink 21">
                  <a:extLst>
                    <a:ext uri="{FF2B5EF4-FFF2-40B4-BE49-F238E27FC236}">
                      <a16:creationId xmlns:a16="http://schemas.microsoft.com/office/drawing/2014/main" id="{F36A17F1-6D68-981B-03E6-B4960FD6E514}"/>
                    </a:ext>
                  </a:extLst>
                </p14:cNvPr>
                <p14:cNvContentPartPr/>
                <p14:nvPr/>
              </p14:nvContentPartPr>
              <p14:xfrm>
                <a:off x="4704844" y="4108076"/>
                <a:ext cx="418320" cy="271800"/>
              </p14:xfrm>
            </p:contentPart>
          </mc:Choice>
          <mc:Fallback xmlns="">
            <p:pic>
              <p:nvPicPr>
                <p:cNvPr id="22" name="Ink 21">
                  <a:extLst>
                    <a:ext uri="{FF2B5EF4-FFF2-40B4-BE49-F238E27FC236}">
                      <a16:creationId xmlns:a16="http://schemas.microsoft.com/office/drawing/2014/main" id="{F36A17F1-6D68-981B-03E6-B4960FD6E514}"/>
                    </a:ext>
                  </a:extLst>
                </p:cNvPr>
                <p:cNvPicPr/>
                <p:nvPr/>
              </p:nvPicPr>
              <p:blipFill>
                <a:blip r:embed="rId45"/>
                <a:stretch>
                  <a:fillRect/>
                </a:stretch>
              </p:blipFill>
              <p:spPr>
                <a:xfrm>
                  <a:off x="4696204" y="4099076"/>
                  <a:ext cx="43596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3" name="Ink 22">
                  <a:extLst>
                    <a:ext uri="{FF2B5EF4-FFF2-40B4-BE49-F238E27FC236}">
                      <a16:creationId xmlns:a16="http://schemas.microsoft.com/office/drawing/2014/main" id="{79B07278-0719-B637-BBBB-BD9DA8456769}"/>
                    </a:ext>
                  </a:extLst>
                </p14:cNvPr>
                <p14:cNvContentPartPr/>
                <p14:nvPr/>
              </p14:nvContentPartPr>
              <p14:xfrm>
                <a:off x="5200924" y="4108076"/>
                <a:ext cx="127080" cy="264960"/>
              </p14:xfrm>
            </p:contentPart>
          </mc:Choice>
          <mc:Fallback xmlns="">
            <p:pic>
              <p:nvPicPr>
                <p:cNvPr id="23" name="Ink 22">
                  <a:extLst>
                    <a:ext uri="{FF2B5EF4-FFF2-40B4-BE49-F238E27FC236}">
                      <a16:creationId xmlns:a16="http://schemas.microsoft.com/office/drawing/2014/main" id="{79B07278-0719-B637-BBBB-BD9DA8456769}"/>
                    </a:ext>
                  </a:extLst>
                </p:cNvPr>
                <p:cNvPicPr/>
                <p:nvPr/>
              </p:nvPicPr>
              <p:blipFill>
                <a:blip r:embed="rId47"/>
                <a:stretch>
                  <a:fillRect/>
                </a:stretch>
              </p:blipFill>
              <p:spPr>
                <a:xfrm>
                  <a:off x="5192284" y="4099436"/>
                  <a:ext cx="144720" cy="282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9" name="Ink 38">
                  <a:extLst>
                    <a:ext uri="{FF2B5EF4-FFF2-40B4-BE49-F238E27FC236}">
                      <a16:creationId xmlns:a16="http://schemas.microsoft.com/office/drawing/2014/main" id="{C1F5573C-188F-B081-5ABD-851A87C772E7}"/>
                    </a:ext>
                  </a:extLst>
                </p14:cNvPr>
                <p14:cNvContentPartPr/>
                <p14:nvPr/>
              </p14:nvContentPartPr>
              <p14:xfrm>
                <a:off x="3942724" y="4048316"/>
                <a:ext cx="416880" cy="384480"/>
              </p14:xfrm>
            </p:contentPart>
          </mc:Choice>
          <mc:Fallback xmlns="">
            <p:pic>
              <p:nvPicPr>
                <p:cNvPr id="39" name="Ink 38">
                  <a:extLst>
                    <a:ext uri="{FF2B5EF4-FFF2-40B4-BE49-F238E27FC236}">
                      <a16:creationId xmlns:a16="http://schemas.microsoft.com/office/drawing/2014/main" id="{C1F5573C-188F-B081-5ABD-851A87C772E7}"/>
                    </a:ext>
                  </a:extLst>
                </p:cNvPr>
                <p:cNvPicPr/>
                <p:nvPr/>
              </p:nvPicPr>
              <p:blipFill>
                <a:blip r:embed="rId49"/>
                <a:stretch>
                  <a:fillRect/>
                </a:stretch>
              </p:blipFill>
              <p:spPr>
                <a:xfrm>
                  <a:off x="3933724" y="4039676"/>
                  <a:ext cx="434520" cy="402120"/>
                </a:xfrm>
                <a:prstGeom prst="rect">
                  <a:avLst/>
                </a:prstGeom>
              </p:spPr>
            </p:pic>
          </mc:Fallback>
        </mc:AlternateContent>
      </p:grpSp>
      <p:grpSp>
        <p:nvGrpSpPr>
          <p:cNvPr id="41" name="Group 40">
            <a:extLst>
              <a:ext uri="{FF2B5EF4-FFF2-40B4-BE49-F238E27FC236}">
                <a16:creationId xmlns:a16="http://schemas.microsoft.com/office/drawing/2014/main" id="{384C1832-8B22-9FF0-2543-3829AE955F06}"/>
              </a:ext>
            </a:extLst>
          </p:cNvPr>
          <p:cNvGrpSpPr/>
          <p:nvPr/>
        </p:nvGrpSpPr>
        <p:grpSpPr>
          <a:xfrm>
            <a:off x="3361324" y="2244356"/>
            <a:ext cx="6678000" cy="991800"/>
            <a:chOff x="3361324" y="2244356"/>
            <a:chExt cx="6678000" cy="991800"/>
          </a:xfrm>
        </p:grpSpPr>
        <mc:AlternateContent xmlns:mc="http://schemas.openxmlformats.org/markup-compatibility/2006" xmlns:p14="http://schemas.microsoft.com/office/powerpoint/2010/main">
          <mc:Choice Requires="p14">
            <p:contentPart p14:bwMode="auto" r:id="rId50">
              <p14:nvContentPartPr>
                <p14:cNvPr id="25" name="Ink 24">
                  <a:extLst>
                    <a:ext uri="{FF2B5EF4-FFF2-40B4-BE49-F238E27FC236}">
                      <a16:creationId xmlns:a16="http://schemas.microsoft.com/office/drawing/2014/main" id="{B0CE48F9-D4E3-0A23-1469-AE8651C19DA8}"/>
                    </a:ext>
                  </a:extLst>
                </p14:cNvPr>
                <p14:cNvContentPartPr/>
                <p14:nvPr/>
              </p14:nvContentPartPr>
              <p14:xfrm>
                <a:off x="3361324" y="2330036"/>
                <a:ext cx="30960" cy="796680"/>
              </p14:xfrm>
            </p:contentPart>
          </mc:Choice>
          <mc:Fallback xmlns="">
            <p:pic>
              <p:nvPicPr>
                <p:cNvPr id="25" name="Ink 24">
                  <a:extLst>
                    <a:ext uri="{FF2B5EF4-FFF2-40B4-BE49-F238E27FC236}">
                      <a16:creationId xmlns:a16="http://schemas.microsoft.com/office/drawing/2014/main" id="{B0CE48F9-D4E3-0A23-1469-AE8651C19DA8}"/>
                    </a:ext>
                  </a:extLst>
                </p:cNvPr>
                <p:cNvPicPr/>
                <p:nvPr/>
              </p:nvPicPr>
              <p:blipFill>
                <a:blip r:embed="rId51"/>
                <a:stretch>
                  <a:fillRect/>
                </a:stretch>
              </p:blipFill>
              <p:spPr>
                <a:xfrm>
                  <a:off x="3352684" y="2321396"/>
                  <a:ext cx="48600" cy="8143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6" name="Ink 25">
                  <a:extLst>
                    <a:ext uri="{FF2B5EF4-FFF2-40B4-BE49-F238E27FC236}">
                      <a16:creationId xmlns:a16="http://schemas.microsoft.com/office/drawing/2014/main" id="{B2C8B007-1107-8352-D007-A9BBC07BF201}"/>
                    </a:ext>
                  </a:extLst>
                </p14:cNvPr>
                <p14:cNvContentPartPr/>
                <p14:nvPr/>
              </p14:nvContentPartPr>
              <p14:xfrm>
                <a:off x="3441244" y="3114836"/>
                <a:ext cx="5554800" cy="89280"/>
              </p14:xfrm>
            </p:contentPart>
          </mc:Choice>
          <mc:Fallback xmlns="">
            <p:pic>
              <p:nvPicPr>
                <p:cNvPr id="26" name="Ink 25">
                  <a:extLst>
                    <a:ext uri="{FF2B5EF4-FFF2-40B4-BE49-F238E27FC236}">
                      <a16:creationId xmlns:a16="http://schemas.microsoft.com/office/drawing/2014/main" id="{B2C8B007-1107-8352-D007-A9BBC07BF201}"/>
                    </a:ext>
                  </a:extLst>
                </p:cNvPr>
                <p:cNvPicPr/>
                <p:nvPr/>
              </p:nvPicPr>
              <p:blipFill>
                <a:blip r:embed="rId53"/>
                <a:stretch>
                  <a:fillRect/>
                </a:stretch>
              </p:blipFill>
              <p:spPr>
                <a:xfrm>
                  <a:off x="3432604" y="3106196"/>
                  <a:ext cx="557244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7" name="Ink 26">
                  <a:extLst>
                    <a:ext uri="{FF2B5EF4-FFF2-40B4-BE49-F238E27FC236}">
                      <a16:creationId xmlns:a16="http://schemas.microsoft.com/office/drawing/2014/main" id="{DCE7898D-EEE7-A1B8-F50B-9726F7F2CB16}"/>
                    </a:ext>
                  </a:extLst>
                </p14:cNvPr>
                <p14:cNvContentPartPr/>
                <p14:nvPr/>
              </p14:nvContentPartPr>
              <p14:xfrm>
                <a:off x="3581284" y="2244356"/>
                <a:ext cx="6458040" cy="991800"/>
              </p14:xfrm>
            </p:contentPart>
          </mc:Choice>
          <mc:Fallback xmlns="">
            <p:pic>
              <p:nvPicPr>
                <p:cNvPr id="27" name="Ink 26">
                  <a:extLst>
                    <a:ext uri="{FF2B5EF4-FFF2-40B4-BE49-F238E27FC236}">
                      <a16:creationId xmlns:a16="http://schemas.microsoft.com/office/drawing/2014/main" id="{DCE7898D-EEE7-A1B8-F50B-9726F7F2CB16}"/>
                    </a:ext>
                  </a:extLst>
                </p:cNvPr>
                <p:cNvPicPr/>
                <p:nvPr/>
              </p:nvPicPr>
              <p:blipFill>
                <a:blip r:embed="rId55"/>
                <a:stretch>
                  <a:fillRect/>
                </a:stretch>
              </p:blipFill>
              <p:spPr>
                <a:xfrm>
                  <a:off x="3572284" y="2235356"/>
                  <a:ext cx="6475680" cy="1009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8" name="Ink 27">
                  <a:extLst>
                    <a:ext uri="{FF2B5EF4-FFF2-40B4-BE49-F238E27FC236}">
                      <a16:creationId xmlns:a16="http://schemas.microsoft.com/office/drawing/2014/main" id="{02246BD4-DA48-3004-6B59-6EC965B81A22}"/>
                    </a:ext>
                  </a:extLst>
                </p14:cNvPr>
                <p14:cNvContentPartPr/>
                <p14:nvPr/>
              </p14:nvContentPartPr>
              <p14:xfrm>
                <a:off x="4898884" y="2734316"/>
                <a:ext cx="183960" cy="188280"/>
              </p14:xfrm>
            </p:contentPart>
          </mc:Choice>
          <mc:Fallback xmlns="">
            <p:pic>
              <p:nvPicPr>
                <p:cNvPr id="28" name="Ink 27">
                  <a:extLst>
                    <a:ext uri="{FF2B5EF4-FFF2-40B4-BE49-F238E27FC236}">
                      <a16:creationId xmlns:a16="http://schemas.microsoft.com/office/drawing/2014/main" id="{02246BD4-DA48-3004-6B59-6EC965B81A22}"/>
                    </a:ext>
                  </a:extLst>
                </p:cNvPr>
                <p:cNvPicPr/>
                <p:nvPr/>
              </p:nvPicPr>
              <p:blipFill>
                <a:blip r:embed="rId57"/>
                <a:stretch>
                  <a:fillRect/>
                </a:stretch>
              </p:blipFill>
              <p:spPr>
                <a:xfrm>
                  <a:off x="4890244" y="2725676"/>
                  <a:ext cx="20160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9" name="Ink 28">
                  <a:extLst>
                    <a:ext uri="{FF2B5EF4-FFF2-40B4-BE49-F238E27FC236}">
                      <a16:creationId xmlns:a16="http://schemas.microsoft.com/office/drawing/2014/main" id="{9E56EEA5-67ED-7D4A-ED44-0BF9A3048359}"/>
                    </a:ext>
                  </a:extLst>
                </p14:cNvPr>
                <p14:cNvContentPartPr/>
                <p14:nvPr/>
              </p14:nvContentPartPr>
              <p14:xfrm>
                <a:off x="5171404" y="2742956"/>
                <a:ext cx="10440" cy="85320"/>
              </p14:xfrm>
            </p:contentPart>
          </mc:Choice>
          <mc:Fallback xmlns="">
            <p:pic>
              <p:nvPicPr>
                <p:cNvPr id="29" name="Ink 28">
                  <a:extLst>
                    <a:ext uri="{FF2B5EF4-FFF2-40B4-BE49-F238E27FC236}">
                      <a16:creationId xmlns:a16="http://schemas.microsoft.com/office/drawing/2014/main" id="{9E56EEA5-67ED-7D4A-ED44-0BF9A3048359}"/>
                    </a:ext>
                  </a:extLst>
                </p:cNvPr>
                <p:cNvPicPr/>
                <p:nvPr/>
              </p:nvPicPr>
              <p:blipFill>
                <a:blip r:embed="rId59"/>
                <a:stretch>
                  <a:fillRect/>
                </a:stretch>
              </p:blipFill>
              <p:spPr>
                <a:xfrm>
                  <a:off x="5162404" y="2734316"/>
                  <a:ext cx="2808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1" name="Ink 30">
                  <a:extLst>
                    <a:ext uri="{FF2B5EF4-FFF2-40B4-BE49-F238E27FC236}">
                      <a16:creationId xmlns:a16="http://schemas.microsoft.com/office/drawing/2014/main" id="{D3FB839B-D372-B035-4335-BB812B53A66E}"/>
                    </a:ext>
                  </a:extLst>
                </p14:cNvPr>
                <p14:cNvContentPartPr/>
                <p14:nvPr/>
              </p14:nvContentPartPr>
              <p14:xfrm>
                <a:off x="5155924" y="2731076"/>
                <a:ext cx="24120" cy="178200"/>
              </p14:xfrm>
            </p:contentPart>
          </mc:Choice>
          <mc:Fallback xmlns="">
            <p:pic>
              <p:nvPicPr>
                <p:cNvPr id="31" name="Ink 30">
                  <a:extLst>
                    <a:ext uri="{FF2B5EF4-FFF2-40B4-BE49-F238E27FC236}">
                      <a16:creationId xmlns:a16="http://schemas.microsoft.com/office/drawing/2014/main" id="{D3FB839B-D372-B035-4335-BB812B53A66E}"/>
                    </a:ext>
                  </a:extLst>
                </p:cNvPr>
                <p:cNvPicPr/>
                <p:nvPr/>
              </p:nvPicPr>
              <p:blipFill>
                <a:blip r:embed="rId61"/>
                <a:stretch>
                  <a:fillRect/>
                </a:stretch>
              </p:blipFill>
              <p:spPr>
                <a:xfrm>
                  <a:off x="5146924" y="2722436"/>
                  <a:ext cx="417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0" name="Ink 39">
                  <a:extLst>
                    <a:ext uri="{FF2B5EF4-FFF2-40B4-BE49-F238E27FC236}">
                      <a16:creationId xmlns:a16="http://schemas.microsoft.com/office/drawing/2014/main" id="{A30E9A4B-0093-E31B-873B-DD2BFF36D52D}"/>
                    </a:ext>
                  </a:extLst>
                </p14:cNvPr>
                <p14:cNvContentPartPr/>
                <p14:nvPr/>
              </p14:nvContentPartPr>
              <p14:xfrm>
                <a:off x="3853804" y="2752676"/>
                <a:ext cx="542160" cy="323640"/>
              </p14:xfrm>
            </p:contentPart>
          </mc:Choice>
          <mc:Fallback xmlns="">
            <p:pic>
              <p:nvPicPr>
                <p:cNvPr id="40" name="Ink 39">
                  <a:extLst>
                    <a:ext uri="{FF2B5EF4-FFF2-40B4-BE49-F238E27FC236}">
                      <a16:creationId xmlns:a16="http://schemas.microsoft.com/office/drawing/2014/main" id="{A30E9A4B-0093-E31B-873B-DD2BFF36D52D}"/>
                    </a:ext>
                  </a:extLst>
                </p:cNvPr>
                <p:cNvPicPr/>
                <p:nvPr/>
              </p:nvPicPr>
              <p:blipFill>
                <a:blip r:embed="rId63"/>
                <a:stretch>
                  <a:fillRect/>
                </a:stretch>
              </p:blipFill>
              <p:spPr>
                <a:xfrm>
                  <a:off x="3844804" y="2744036"/>
                  <a:ext cx="559800" cy="341280"/>
                </a:xfrm>
                <a:prstGeom prst="rect">
                  <a:avLst/>
                </a:prstGeom>
              </p:spPr>
            </p:pic>
          </mc:Fallback>
        </mc:AlternateContent>
      </p:grpSp>
    </p:spTree>
    <p:extLst>
      <p:ext uri="{BB962C8B-B14F-4D97-AF65-F5344CB8AC3E}">
        <p14:creationId xmlns:p14="http://schemas.microsoft.com/office/powerpoint/2010/main" val="3338816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Modules for using CAP</a:t>
            </a:r>
            <a:endParaRPr lang="en-IN" sz="3600" dirty="0">
              <a:latin typeface="Cooper Black" panose="0208090404030B020404" pitchFamily="18" charset="0"/>
            </a:endParaRPr>
          </a:p>
        </p:txBody>
      </p:sp>
      <p:sp>
        <p:nvSpPr>
          <p:cNvPr id="3" name="TextBox 2">
            <a:extLst>
              <a:ext uri="{FF2B5EF4-FFF2-40B4-BE49-F238E27FC236}">
                <a16:creationId xmlns:a16="http://schemas.microsoft.com/office/drawing/2014/main" id="{3BD5C468-C983-C981-7134-1C975624C2ED}"/>
              </a:ext>
            </a:extLst>
          </p:cNvPr>
          <p:cNvSpPr txBox="1"/>
          <p:nvPr/>
        </p:nvSpPr>
        <p:spPr>
          <a:xfrm>
            <a:off x="189757" y="836712"/>
            <a:ext cx="11809312" cy="440120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We need to install sap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-dk (Development kit), This kit includes required framework libraries and source code to build, test, deploy, run cap applications. It comes along with </a:t>
            </a:r>
            <a:r>
              <a:rPr kumimoji="0" lang="en-US" sz="2000" b="0" i="0" u="none" strike="noStrike" kern="0" cap="none" spc="0" normalizeH="0" baseline="0" noProof="0" dirty="0" err="1">
                <a:ln>
                  <a:noFill/>
                </a:ln>
                <a:solidFill>
                  <a:prstClr val="white"/>
                </a:solidFill>
                <a:effectLst/>
                <a:uLnTx/>
                <a:uFillTx/>
                <a:latin typeface="Segoe UI"/>
                <a:ea typeface="+mn-ea"/>
                <a:cs typeface="+mn-cs"/>
              </a:rPr>
              <a:t>cds</a:t>
            </a:r>
            <a:r>
              <a:rPr kumimoji="0" lang="en-US" sz="2000" b="0" i="0" u="none" strike="noStrike" kern="0" cap="none" spc="0" normalizeH="0" baseline="0" noProof="0" dirty="0">
                <a:ln>
                  <a:noFill/>
                </a:ln>
                <a:solidFill>
                  <a:prstClr val="white"/>
                </a:solidFill>
                <a:effectLst/>
                <a:uLnTx/>
                <a:uFillTx/>
                <a:latin typeface="Segoe UI"/>
                <a:ea typeface="+mn-ea"/>
                <a:cs typeface="+mn-cs"/>
              </a:rPr>
              <a:t> CLI which will be used by developers to quickly generate the cap project skeleton. This module needs to be installed globally in our system if we are using VS Code, in case we use BAS, this module is pre-installed.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npm</a:t>
            </a:r>
            <a:r>
              <a:rPr kumimoji="0" lang="en-US" sz="2000" b="1" i="0" u="none" strike="noStrike" kern="0" cap="none" spc="0" normalizeH="0" baseline="0" noProof="0" dirty="0">
                <a:ln>
                  <a:noFill/>
                </a:ln>
                <a:solidFill>
                  <a:prstClr val="white"/>
                </a:solidFill>
                <a:effectLst/>
                <a:uLnTx/>
                <a:uFillTx/>
                <a:latin typeface="Segoe UI"/>
                <a:ea typeface="+mn-ea"/>
                <a:cs typeface="+mn-cs"/>
              </a:rPr>
              <a:t> install -g @sap/cds-dk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      node version &gt;= 14</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Check if the CAP is installed in my system </a:t>
            </a:r>
            <a:r>
              <a:rPr kumimoji="0" lang="en-US" sz="2000" b="0"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–v &amp; </a:t>
            </a:r>
            <a:r>
              <a:rPr kumimoji="0" lang="en-US" sz="2000" b="1" i="0" u="none" strike="noStrike" kern="0" cap="none" spc="0" normalizeH="0" baseline="0" noProof="0" dirty="0" err="1">
                <a:ln>
                  <a:noFill/>
                </a:ln>
                <a:solidFill>
                  <a:prstClr val="white"/>
                </a:solidFill>
                <a:effectLst/>
                <a:uLnTx/>
                <a:uFillTx/>
                <a:latin typeface="Segoe UI"/>
                <a:ea typeface="+mn-ea"/>
                <a:cs typeface="+mn-cs"/>
                <a:sym typeface="Wingdings" panose="05000000000000000000" pitchFamily="2" charset="2"/>
              </a:rPr>
              <a:t>cds</a:t>
            </a:r>
            <a:r>
              <a:rPr kumimoji="0" lang="en-US" sz="2000" b="1" i="0" u="none" strike="noStrike" kern="0" cap="none" spc="0" normalizeH="0" baseline="0" noProof="0" dirty="0">
                <a:ln>
                  <a:noFill/>
                </a:ln>
                <a:solidFill>
                  <a:prstClr val="white"/>
                </a:solidFill>
                <a:effectLst/>
                <a:uLnTx/>
                <a:uFillTx/>
                <a:latin typeface="Segoe UI"/>
                <a:ea typeface="+mn-ea"/>
                <a:cs typeface="+mn-cs"/>
                <a:sym typeface="Wingdings" panose="05000000000000000000" pitchFamily="2" charset="2"/>
              </a:rPr>
              <a:t> --help</a:t>
            </a:r>
          </a:p>
          <a:p>
            <a:pPr marL="457200" marR="0" lvl="0" indent="-457200" algn="l" defTabSz="914400" rtl="0" eaLnBrk="1" fontAlgn="auto" latinLnBrk="0" hangingPunct="1">
              <a:lnSpc>
                <a:spcPct val="100000"/>
              </a:lnSpc>
              <a:spcBef>
                <a:spcPts val="0"/>
              </a:spcBef>
              <a:spcAft>
                <a:spcPts val="0"/>
              </a:spcAft>
              <a:buClrTx/>
              <a:buSzTx/>
              <a:buFontTx/>
              <a:buAutoNum type="arabicPeriod" startAt="2"/>
              <a:tabLst/>
              <a:defRPr/>
            </a:pPr>
            <a:r>
              <a:rPr kumimoji="0" lang="en-US" sz="2000" b="0" i="0" u="none" strike="noStrike" kern="0" cap="none" spc="0" normalizeH="0" baseline="0" noProof="0" dirty="0">
                <a:ln>
                  <a:noFill/>
                </a:ln>
                <a:solidFill>
                  <a:prstClr val="white"/>
                </a:solidFill>
                <a:effectLst/>
                <a:uLnTx/>
                <a:uFillTx/>
                <a:latin typeface="Segoe UI"/>
                <a:ea typeface="+mn-ea"/>
                <a:cs typeface="+mn-cs"/>
              </a:rPr>
              <a:t>Create a folder in our computer, and run </a:t>
            </a:r>
            <a:r>
              <a:rPr kumimoji="0" lang="en-US" sz="2000" b="1" i="0" u="none" strike="noStrike" kern="0" cap="none" spc="0" normalizeH="0" baseline="0" noProof="0" dirty="0" err="1">
                <a:ln>
                  <a:noFill/>
                </a:ln>
                <a:solidFill>
                  <a:prstClr val="white"/>
                </a:solidFill>
                <a:effectLst/>
                <a:uLnTx/>
                <a:uFillTx/>
                <a:latin typeface="Segoe UI"/>
                <a:ea typeface="+mn-ea"/>
                <a:cs typeface="+mn-cs"/>
              </a:rPr>
              <a:t>cds</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init</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command. This will create a project skeleton automatically which includes </a:t>
            </a:r>
            <a:r>
              <a:rPr kumimoji="0" lang="en-US" sz="2000" b="1" i="0" u="none" strike="noStrike" kern="0" cap="none" spc="0" normalizeH="0" baseline="0" noProof="0" dirty="0" err="1">
                <a:ln>
                  <a:noFill/>
                </a:ln>
                <a:solidFill>
                  <a:prstClr val="white"/>
                </a:solidFill>
                <a:effectLst/>
                <a:uLnTx/>
                <a:uFillTx/>
                <a:latin typeface="Segoe UI"/>
                <a:ea typeface="+mn-ea"/>
                <a:cs typeface="+mn-cs"/>
              </a:rPr>
              <a:t>db</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srv</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1" i="0" u="none" strike="noStrike" kern="0" cap="none" spc="0" normalizeH="0" baseline="0" noProof="0" dirty="0" err="1">
                <a:ln>
                  <a:noFill/>
                </a:ln>
                <a:solidFill>
                  <a:prstClr val="white"/>
                </a:solidFill>
                <a:effectLst/>
                <a:uLnTx/>
                <a:uFillTx/>
                <a:latin typeface="Segoe UI"/>
                <a:ea typeface="+mn-ea"/>
                <a:cs typeface="+mn-cs"/>
              </a:rPr>
              <a:t>ui</a:t>
            </a:r>
            <a:r>
              <a:rPr kumimoji="0" lang="en-US" sz="2000" b="1" i="0" u="none" strike="noStrike" kern="0" cap="none" spc="0" normalizeH="0" baseline="0" noProof="0" dirty="0">
                <a:ln>
                  <a:noFill/>
                </a:ln>
                <a:solidFill>
                  <a:prstClr val="white"/>
                </a:solidFill>
                <a:effectLst/>
                <a:uLnTx/>
                <a:uFillTx/>
                <a:latin typeface="Segoe UI"/>
                <a:ea typeface="+mn-ea"/>
                <a:cs typeface="+mn-cs"/>
              </a:rPr>
              <a:t> </a:t>
            </a:r>
            <a:r>
              <a:rPr kumimoji="0" lang="en-US" sz="2000" b="0" i="0" u="none" strike="noStrike" kern="0" cap="none" spc="0" normalizeH="0" baseline="0" noProof="0" dirty="0">
                <a:ln>
                  <a:noFill/>
                </a:ln>
                <a:solidFill>
                  <a:prstClr val="white"/>
                </a:solidFill>
                <a:effectLst/>
                <a:uLnTx/>
                <a:uFillTx/>
                <a:latin typeface="Segoe UI"/>
                <a:ea typeface="+mn-ea"/>
                <a:cs typeface="+mn-cs"/>
              </a:rPr>
              <a:t>folders.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If you want to quickly manage multiple node versions in your computer you can use </a:t>
            </a:r>
            <a:r>
              <a:rPr kumimoji="0" lang="en-IN" sz="2000" b="0" i="0" u="none" strike="noStrike" kern="0" cap="none" spc="0" normalizeH="0" baseline="0" noProof="0" dirty="0" err="1">
                <a:ln>
                  <a:noFill/>
                </a:ln>
                <a:solidFill>
                  <a:prstClr val="white"/>
                </a:solidFill>
                <a:effectLst/>
                <a:uLnTx/>
                <a:uFillTx/>
                <a:latin typeface="Segoe UI"/>
                <a:ea typeface="+mn-ea"/>
                <a:cs typeface="+mn-cs"/>
              </a:rPr>
              <a:t>nvm</a:t>
            </a:r>
            <a:r>
              <a:rPr kumimoji="0" lang="en-IN" sz="2000" b="0" i="0" u="none" strike="noStrike" kern="0" cap="none" spc="0" normalizeH="0" baseline="0" noProof="0" dirty="0">
                <a:ln>
                  <a:noFill/>
                </a:ln>
                <a:solidFill>
                  <a:prstClr val="white"/>
                </a:solidFill>
                <a:effectLst/>
                <a:uLnTx/>
                <a:uFillTx/>
                <a:latin typeface="Segoe UI"/>
                <a:ea typeface="+mn-ea"/>
                <a:cs typeface="+mn-cs"/>
              </a:rPr>
              <a:t> tool - </a:t>
            </a:r>
            <a:r>
              <a:rPr kumimoji="0" lang="en-IN" sz="2000" b="0" i="0" u="none" strike="noStrike" kern="0" cap="none" spc="0" normalizeH="0" baseline="0" noProof="0" dirty="0">
                <a:ln>
                  <a:noFill/>
                </a:ln>
                <a:solidFill>
                  <a:prstClr val="white"/>
                </a:solidFill>
                <a:effectLst/>
                <a:uLnTx/>
                <a:uFillTx/>
                <a:latin typeface="Segoe UI"/>
                <a:ea typeface="+mn-ea"/>
                <a:cs typeface="+mn-cs"/>
                <a:hlinkClick r:id="rId2">
                  <a:extLst>
                    <a:ext uri="{A12FA001-AC4F-418D-AE19-62706E023703}">
                      <ahyp:hlinkClr xmlns:ahyp="http://schemas.microsoft.com/office/drawing/2018/hyperlinkcolor" val="tx"/>
                    </a:ext>
                  </a:extLst>
                </a:hlinkClick>
              </a:rPr>
              <a:t>https://github.com/coreybutler/nvm-windows/releases</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0" cap="none" spc="0" normalizeH="0" baseline="0" noProof="0" dirty="0">
                <a:ln>
                  <a:noFill/>
                </a:ln>
                <a:solidFill>
                  <a:prstClr val="white"/>
                </a:solidFill>
                <a:effectLst/>
                <a:uLnTx/>
                <a:uFillTx/>
                <a:latin typeface="Segoe UI"/>
                <a:ea typeface="+mn-ea"/>
                <a:cs typeface="+mn-cs"/>
              </a:rPr>
              <a:t>When we make constant changes to the project, we want project to detect a correction and automatically restart the server. We can use the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watch </a:t>
            </a:r>
            <a:r>
              <a:rPr kumimoji="0" lang="en-IN" sz="2000" b="0" i="0" u="none" strike="noStrike" kern="0" cap="none" spc="0" normalizeH="0" baseline="0" noProof="0" dirty="0">
                <a:ln>
                  <a:noFill/>
                </a:ln>
                <a:solidFill>
                  <a:prstClr val="white"/>
                </a:solidFill>
                <a:effectLst/>
                <a:uLnTx/>
                <a:uFillTx/>
                <a:latin typeface="Segoe UI"/>
                <a:ea typeface="+mn-ea"/>
                <a:cs typeface="+mn-cs"/>
              </a:rPr>
              <a:t>command instead of </a:t>
            </a:r>
            <a:r>
              <a:rPr kumimoji="0" lang="en-IN" sz="2000" b="1" i="0" u="none" strike="noStrike" kern="0" cap="none" spc="0" normalizeH="0" baseline="0" noProof="0" dirty="0" err="1">
                <a:ln>
                  <a:noFill/>
                </a:ln>
                <a:solidFill>
                  <a:prstClr val="white"/>
                </a:solidFill>
                <a:effectLst/>
                <a:uLnTx/>
                <a:uFillTx/>
                <a:latin typeface="Segoe UI"/>
                <a:ea typeface="+mn-ea"/>
                <a:cs typeface="+mn-cs"/>
              </a:rPr>
              <a:t>cds</a:t>
            </a:r>
            <a:r>
              <a:rPr kumimoji="0" lang="en-IN" sz="2000" b="1" i="0" u="none" strike="noStrike" kern="0" cap="none" spc="0" normalizeH="0" baseline="0" noProof="0" dirty="0">
                <a:ln>
                  <a:noFill/>
                </a:ln>
                <a:solidFill>
                  <a:prstClr val="white"/>
                </a:solidFill>
                <a:effectLst/>
                <a:uLnTx/>
                <a:uFillTx/>
                <a:latin typeface="Segoe UI"/>
                <a:ea typeface="+mn-ea"/>
                <a:cs typeface="+mn-cs"/>
              </a:rPr>
              <a:t> run</a:t>
            </a:r>
            <a:endParaRPr kumimoji="0" lang="en-IN" sz="2000" b="0" i="0" u="none" strike="noStrike" kern="0" cap="none" spc="0" normalizeH="0" baseline="0" noProof="0" dirty="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84369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2</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214092" y="1213699"/>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214092" y="296942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214092" y="4725144"/>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3878778" y="1466712"/>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3"/>
              <a:ext cx="2236930"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Node Package Manager</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3878778" y="3222431"/>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3"/>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Events, Async programming</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3878778" y="4978154"/>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First microservice using Node</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4</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10408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366E-EB3F-A6ED-792A-9A77BDCDC404}"/>
              </a:ext>
            </a:extLst>
          </p:cNvPr>
          <p:cNvSpPr>
            <a:spLocks noGrp="1"/>
          </p:cNvSpPr>
          <p:nvPr>
            <p:ph type="title"/>
          </p:nvPr>
        </p:nvSpPr>
        <p:spPr/>
        <p:txBody>
          <a:bodyPr/>
          <a:lstStyle/>
          <a:p>
            <a:r>
              <a:rPr lang="en-US" dirty="0"/>
              <a:t>NPM – Node Package manager</a:t>
            </a:r>
          </a:p>
        </p:txBody>
      </p:sp>
      <p:sp>
        <p:nvSpPr>
          <p:cNvPr id="3" name="TextBox 2">
            <a:extLst>
              <a:ext uri="{FF2B5EF4-FFF2-40B4-BE49-F238E27FC236}">
                <a16:creationId xmlns:a16="http://schemas.microsoft.com/office/drawing/2014/main" id="{E435ECC9-0490-02A0-6C38-35F57A1469E1}"/>
              </a:ext>
            </a:extLst>
          </p:cNvPr>
          <p:cNvSpPr txBox="1"/>
          <p:nvPr/>
        </p:nvSpPr>
        <p:spPr>
          <a:xfrm>
            <a:off x="156593" y="908720"/>
            <a:ext cx="11809312" cy="5632311"/>
          </a:xfrm>
          <a:prstGeom prst="rect">
            <a:avLst/>
          </a:prstGeom>
          <a:noFill/>
        </p:spPr>
        <p:txBody>
          <a:bodyPr wrap="square" rtlCol="0">
            <a:spAutoFit/>
          </a:bodyPr>
          <a:lstStyle/>
          <a:p>
            <a:r>
              <a:rPr lang="en-US" sz="2000" dirty="0">
                <a:solidFill>
                  <a:schemeClr val="bg1"/>
                </a:solidFill>
              </a:rPr>
              <a:t>It is a dependency manager tool which gets installed along with node </a:t>
            </a:r>
            <a:r>
              <a:rPr lang="en-US" sz="2000" dirty="0" err="1">
                <a:solidFill>
                  <a:schemeClr val="bg1"/>
                </a:solidFill>
              </a:rPr>
              <a:t>js</a:t>
            </a:r>
            <a:r>
              <a:rPr lang="en-US" sz="2000" dirty="0">
                <a:solidFill>
                  <a:schemeClr val="bg1"/>
                </a:solidFill>
              </a:rPr>
              <a:t> in our system.</a:t>
            </a:r>
            <a:r>
              <a:rPr lang="en-IN" sz="2000" dirty="0">
                <a:solidFill>
                  <a:schemeClr val="bg1"/>
                </a:solidFill>
              </a:rPr>
              <a:t> Just like for java we had maven, we have </a:t>
            </a:r>
            <a:r>
              <a:rPr lang="en-IN" sz="2000" dirty="0" err="1">
                <a:solidFill>
                  <a:schemeClr val="bg1"/>
                </a:solidFill>
              </a:rPr>
              <a:t>npm</a:t>
            </a:r>
            <a:r>
              <a:rPr lang="en-IN" sz="2000" dirty="0">
                <a:solidFill>
                  <a:schemeClr val="bg1"/>
                </a:solidFill>
              </a:rPr>
              <a:t> for node </a:t>
            </a:r>
            <a:r>
              <a:rPr lang="en-IN" sz="2000" dirty="0" err="1">
                <a:solidFill>
                  <a:schemeClr val="bg1"/>
                </a:solidFill>
              </a:rPr>
              <a:t>js</a:t>
            </a:r>
            <a:r>
              <a:rPr lang="en-IN" sz="2000" dirty="0">
                <a:solidFill>
                  <a:schemeClr val="bg1"/>
                </a:solidFill>
              </a:rPr>
              <a:t>.</a:t>
            </a:r>
          </a:p>
          <a:p>
            <a:endParaRPr lang="en-IN" sz="2000" dirty="0">
              <a:solidFill>
                <a:schemeClr val="bg1"/>
              </a:solidFill>
            </a:endParaRPr>
          </a:p>
          <a:p>
            <a:r>
              <a:rPr lang="en-IN" sz="2000" dirty="0">
                <a:solidFill>
                  <a:schemeClr val="bg1"/>
                </a:solidFill>
              </a:rPr>
              <a:t>We can find millions of reusable node modules free on internet, which helps us avoid rebuilding everything/reinvent the wheel.</a:t>
            </a:r>
          </a:p>
          <a:p>
            <a:endParaRPr lang="en-IN" sz="2000" dirty="0">
              <a:solidFill>
                <a:schemeClr val="bg1"/>
              </a:solidFill>
            </a:endParaRPr>
          </a:p>
          <a:p>
            <a:r>
              <a:rPr lang="en-IN" sz="2000" dirty="0">
                <a:solidFill>
                  <a:schemeClr val="bg1"/>
                </a:solidFill>
              </a:rPr>
              <a:t>We can see world’s largest reusable code repository on </a:t>
            </a:r>
            <a:r>
              <a:rPr lang="en-IN" sz="2000" dirty="0">
                <a:solidFill>
                  <a:schemeClr val="bg1"/>
                </a:solidFill>
                <a:hlinkClick r:id="rId2">
                  <a:extLst>
                    <a:ext uri="{A12FA001-AC4F-418D-AE19-62706E023703}">
                      <ahyp:hlinkClr xmlns:ahyp="http://schemas.microsoft.com/office/drawing/2018/hyperlinkcolor" val="tx"/>
                    </a:ext>
                  </a:extLst>
                </a:hlinkClick>
              </a:rPr>
              <a:t>https://npmjs.com</a:t>
            </a:r>
            <a:endParaRPr lang="en-IN" sz="2000" dirty="0">
              <a:solidFill>
                <a:schemeClr val="bg1"/>
              </a:solidFill>
            </a:endParaRPr>
          </a:p>
          <a:p>
            <a:endParaRPr lang="en-IN" sz="2000" dirty="0">
              <a:solidFill>
                <a:schemeClr val="bg1"/>
              </a:solidFill>
            </a:endParaRPr>
          </a:p>
          <a:p>
            <a:r>
              <a:rPr lang="en-IN" sz="2000" dirty="0">
                <a:solidFill>
                  <a:schemeClr val="bg1"/>
                </a:solidFill>
              </a:rPr>
              <a:t>If we want to install any node module</a:t>
            </a:r>
          </a:p>
          <a:p>
            <a:endParaRPr lang="en-IN" sz="2000" dirty="0">
              <a:solidFill>
                <a:schemeClr val="bg1"/>
              </a:solidFill>
            </a:endParaRPr>
          </a:p>
          <a:p>
            <a:pPr marL="457200" indent="-457200">
              <a:buAutoNum type="arabicPeriod"/>
            </a:pPr>
            <a:r>
              <a:rPr lang="en-IN" sz="2000" dirty="0">
                <a:solidFill>
                  <a:schemeClr val="bg1"/>
                </a:solidFill>
              </a:rPr>
              <a:t>Globally - @computer level, all projects can reuse, option used to install CLI. </a:t>
            </a:r>
          </a:p>
          <a:p>
            <a:r>
              <a:rPr lang="en-IN" sz="2000" b="1" dirty="0" err="1">
                <a:solidFill>
                  <a:schemeClr val="bg1"/>
                </a:solidFill>
              </a:rPr>
              <a:t>npm</a:t>
            </a:r>
            <a:r>
              <a:rPr lang="en-IN" sz="2000" b="1" dirty="0">
                <a:solidFill>
                  <a:schemeClr val="bg1"/>
                </a:solidFill>
              </a:rPr>
              <a:t> install -g module</a:t>
            </a:r>
            <a:endParaRPr lang="en-IN" sz="2000" dirty="0">
              <a:solidFill>
                <a:schemeClr val="bg1"/>
              </a:solidFill>
            </a:endParaRPr>
          </a:p>
          <a:p>
            <a:pPr marL="457200" indent="-457200">
              <a:buAutoNum type="arabicPeriod"/>
            </a:pPr>
            <a:r>
              <a:rPr lang="en-IN" sz="2000" dirty="0">
                <a:solidFill>
                  <a:schemeClr val="bg1"/>
                </a:solidFill>
              </a:rPr>
              <a:t>With in the project  - @localproject level, only single project can use</a:t>
            </a:r>
          </a:p>
          <a:p>
            <a:r>
              <a:rPr lang="en-IN" sz="2000" b="1" dirty="0" err="1">
                <a:solidFill>
                  <a:schemeClr val="bg1"/>
                </a:solidFill>
              </a:rPr>
              <a:t>npm</a:t>
            </a:r>
            <a:r>
              <a:rPr lang="en-IN" sz="2000" b="1" dirty="0">
                <a:solidFill>
                  <a:schemeClr val="bg1"/>
                </a:solidFill>
              </a:rPr>
              <a:t> install module</a:t>
            </a:r>
          </a:p>
          <a:p>
            <a:endParaRPr lang="en-IN" sz="2000" b="1" dirty="0">
              <a:solidFill>
                <a:schemeClr val="bg1"/>
              </a:solidFill>
            </a:endParaRPr>
          </a:p>
          <a:p>
            <a:r>
              <a:rPr lang="en-IN" sz="2000" dirty="0">
                <a:solidFill>
                  <a:schemeClr val="bg1"/>
                </a:solidFill>
              </a:rPr>
              <a:t>When we build java project, we saw a pom.xml which contains dependencies. We have the </a:t>
            </a:r>
            <a:r>
              <a:rPr lang="en-IN" sz="2000" b="1" dirty="0" err="1">
                <a:solidFill>
                  <a:schemeClr val="bg1"/>
                </a:solidFill>
              </a:rPr>
              <a:t>package.json</a:t>
            </a:r>
            <a:r>
              <a:rPr lang="en-IN" sz="2000" b="1" dirty="0">
                <a:solidFill>
                  <a:schemeClr val="bg1"/>
                </a:solidFill>
              </a:rPr>
              <a:t> </a:t>
            </a:r>
            <a:r>
              <a:rPr lang="en-IN" sz="2000" dirty="0">
                <a:solidFill>
                  <a:schemeClr val="bg1"/>
                </a:solidFill>
              </a:rPr>
              <a:t>file in node project which contains details about our entire project and its dependencies. To create this we use </a:t>
            </a:r>
            <a:r>
              <a:rPr lang="en-IN" sz="2000" b="1" dirty="0" err="1">
                <a:solidFill>
                  <a:schemeClr val="bg1"/>
                </a:solidFill>
              </a:rPr>
              <a:t>npm</a:t>
            </a:r>
            <a:r>
              <a:rPr lang="en-IN" sz="2000" b="1" dirty="0">
                <a:solidFill>
                  <a:schemeClr val="bg1"/>
                </a:solidFill>
              </a:rPr>
              <a:t> </a:t>
            </a:r>
            <a:r>
              <a:rPr lang="en-IN" sz="2000" b="1" dirty="0" err="1">
                <a:solidFill>
                  <a:schemeClr val="bg1"/>
                </a:solidFill>
              </a:rPr>
              <a:t>init</a:t>
            </a:r>
            <a:r>
              <a:rPr lang="en-IN" sz="2000" b="1" dirty="0">
                <a:solidFill>
                  <a:schemeClr val="bg1"/>
                </a:solidFill>
              </a:rPr>
              <a:t> </a:t>
            </a:r>
            <a:r>
              <a:rPr lang="en-IN" sz="2000" dirty="0">
                <a:solidFill>
                  <a:schemeClr val="bg1"/>
                </a:solidFill>
              </a:rPr>
              <a:t>command.</a:t>
            </a:r>
          </a:p>
        </p:txBody>
      </p:sp>
    </p:spTree>
    <p:extLst>
      <p:ext uri="{BB962C8B-B14F-4D97-AF65-F5344CB8AC3E}">
        <p14:creationId xmlns:p14="http://schemas.microsoft.com/office/powerpoint/2010/main" val="350271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1000"/>
                                        <p:tgtEl>
                                          <p:spTgt spid="3">
                                            <p:txEl>
                                              <p:pRg st="9" end="9"/>
                                            </p:txEl>
                                          </p:spTgt>
                                        </p:tgtEl>
                                      </p:cBhvr>
                                    </p:animEffect>
                                    <p:anim calcmode="lin" valueType="num">
                                      <p:cBhvr>
                                        <p:cTn id="4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1000"/>
                                        <p:tgtEl>
                                          <p:spTgt spid="3">
                                            <p:txEl>
                                              <p:pRg st="10" end="10"/>
                                            </p:txEl>
                                          </p:spTgt>
                                        </p:tgtEl>
                                      </p:cBhvr>
                                    </p:animEffect>
                                    <p:anim calcmode="lin" valueType="num">
                                      <p:cBhvr>
                                        <p:cTn id="4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1000"/>
                                        <p:tgtEl>
                                          <p:spTgt spid="3">
                                            <p:txEl>
                                              <p:pRg st="11" end="11"/>
                                            </p:txEl>
                                          </p:spTgt>
                                        </p:tgtEl>
                                      </p:cBhvr>
                                    </p:animEffect>
                                    <p:anim calcmode="lin" valueType="num">
                                      <p:cBhvr>
                                        <p:cTn id="5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1000"/>
                                        <p:tgtEl>
                                          <p:spTgt spid="3">
                                            <p:txEl>
                                              <p:pRg st="13" end="13"/>
                                            </p:txEl>
                                          </p:spTgt>
                                        </p:tgtEl>
                                      </p:cBhvr>
                                    </p:animEffect>
                                    <p:anim calcmode="lin" valueType="num">
                                      <p:cBhvr>
                                        <p:cTn id="5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5FE-E470-0E03-4F29-7271AACA672B}"/>
              </a:ext>
            </a:extLst>
          </p:cNvPr>
          <p:cNvSpPr>
            <a:spLocks noGrp="1"/>
          </p:cNvSpPr>
          <p:nvPr>
            <p:ph type="title"/>
          </p:nvPr>
        </p:nvSpPr>
        <p:spPr/>
        <p:txBody>
          <a:bodyPr/>
          <a:lstStyle/>
          <a:p>
            <a:r>
              <a:rPr lang="en-US" dirty="0"/>
              <a:t>Hands on: Node JS</a:t>
            </a:r>
          </a:p>
        </p:txBody>
      </p:sp>
      <p:sp>
        <p:nvSpPr>
          <p:cNvPr id="3" name="TextBox 2">
            <a:extLst>
              <a:ext uri="{FF2B5EF4-FFF2-40B4-BE49-F238E27FC236}">
                <a16:creationId xmlns:a16="http://schemas.microsoft.com/office/drawing/2014/main" id="{15CEA730-A4E9-FF73-F878-8FE032C7DC28}"/>
              </a:ext>
            </a:extLst>
          </p:cNvPr>
          <p:cNvSpPr txBox="1"/>
          <p:nvPr/>
        </p:nvSpPr>
        <p:spPr>
          <a:xfrm>
            <a:off x="189756" y="1052736"/>
            <a:ext cx="11593288" cy="2677656"/>
          </a:xfrm>
          <a:prstGeom prst="rect">
            <a:avLst/>
          </a:prstGeom>
          <a:noFill/>
        </p:spPr>
        <p:txBody>
          <a:bodyPr wrap="square" rtlCol="0">
            <a:spAutoFit/>
          </a:bodyPr>
          <a:lstStyle/>
          <a:p>
            <a:r>
              <a:rPr lang="en-US" b="1" dirty="0">
                <a:solidFill>
                  <a:schemeClr val="bg1"/>
                </a:solidFill>
              </a:rPr>
              <a:t>Solution:</a:t>
            </a:r>
          </a:p>
          <a:p>
            <a:r>
              <a:rPr lang="en-US" dirty="0">
                <a:hlinkClick r:id="rId2"/>
              </a:rPr>
              <a:t>https://github.com/soyuztechnologies/BTP_Architect_Training/blob/master/Day%203/02basicnode.zip</a:t>
            </a:r>
            <a:endParaRPr lang="en-US" dirty="0"/>
          </a:p>
          <a:p>
            <a:endParaRPr lang="en-US" dirty="0"/>
          </a:p>
          <a:p>
            <a:r>
              <a:rPr lang="en-US" b="1" dirty="0">
                <a:solidFill>
                  <a:schemeClr val="bg1"/>
                </a:solidFill>
              </a:rPr>
              <a:t>Node Microservice Solution:</a:t>
            </a:r>
          </a:p>
          <a:p>
            <a:r>
              <a:rPr lang="en-US" dirty="0">
                <a:hlinkClick r:id="rId3"/>
              </a:rPr>
              <a:t>https://github.com/soyuztechnologies/BTP_Architect_Training/blob/master/Day%203/03Nodemicroservice.zip</a:t>
            </a:r>
            <a:r>
              <a:rPr lang="en-US" dirty="0"/>
              <a:t> </a:t>
            </a:r>
          </a:p>
        </p:txBody>
      </p:sp>
      <p:pic>
        <p:nvPicPr>
          <p:cNvPr id="2052" name="Picture 4" descr="Node.js - Wikipedia">
            <a:extLst>
              <a:ext uri="{FF2B5EF4-FFF2-40B4-BE49-F238E27FC236}">
                <a16:creationId xmlns:a16="http://schemas.microsoft.com/office/drawing/2014/main" id="{70CE5CA1-BBAA-EDD7-6748-2F2AFDF9240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868" y="3998203"/>
            <a:ext cx="3840310" cy="23488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croservices in Java? Never.. There has been an ever growing number… | by  Elliot Forbes | codeburst">
            <a:extLst>
              <a:ext uri="{FF2B5EF4-FFF2-40B4-BE49-F238E27FC236}">
                <a16:creationId xmlns:a16="http://schemas.microsoft.com/office/drawing/2014/main" id="{D4A1178E-F45B-050D-39A4-B6A645AFC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2564" y="351025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04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Functions in JS</a:t>
            </a:r>
          </a:p>
        </p:txBody>
      </p:sp>
      <p:sp>
        <p:nvSpPr>
          <p:cNvPr id="3" name="TextBox 2">
            <a:extLst>
              <a:ext uri="{FF2B5EF4-FFF2-40B4-BE49-F238E27FC236}">
                <a16:creationId xmlns:a16="http://schemas.microsoft.com/office/drawing/2014/main" id="{2111179D-922B-7E43-FC30-4F9FD5B4683D}"/>
              </a:ext>
            </a:extLst>
          </p:cNvPr>
          <p:cNvSpPr txBox="1"/>
          <p:nvPr/>
        </p:nvSpPr>
        <p:spPr>
          <a:xfrm>
            <a:off x="333772" y="980728"/>
            <a:ext cx="11521280" cy="1569660"/>
          </a:xfrm>
          <a:prstGeom prst="rect">
            <a:avLst/>
          </a:prstGeom>
          <a:noFill/>
        </p:spPr>
        <p:txBody>
          <a:bodyPr wrap="square" rtlCol="0">
            <a:spAutoFit/>
          </a:bodyPr>
          <a:lstStyle/>
          <a:p>
            <a:pPr marL="457200" indent="-457200">
              <a:buAutoNum type="arabicPeriod"/>
            </a:pPr>
            <a:r>
              <a:rPr lang="en-IN" dirty="0">
                <a:solidFill>
                  <a:schemeClr val="bg1"/>
                </a:solidFill>
              </a:rPr>
              <a:t>Named Function</a:t>
            </a:r>
          </a:p>
          <a:p>
            <a:pPr marL="1066693" lvl="1" indent="-457200">
              <a:buAutoNum type="arabicPeriod"/>
            </a:pPr>
            <a:r>
              <a:rPr lang="en-IN" dirty="0">
                <a:solidFill>
                  <a:schemeClr val="bg1"/>
                </a:solidFill>
              </a:rPr>
              <a:t>Simple name</a:t>
            </a:r>
          </a:p>
          <a:p>
            <a:pPr marL="1066693" lvl="1" indent="-457200">
              <a:buAutoNum type="arabicPeriod"/>
            </a:pPr>
            <a:r>
              <a:rPr lang="en-IN" dirty="0">
                <a:solidFill>
                  <a:schemeClr val="bg1"/>
                </a:solidFill>
              </a:rPr>
              <a:t>Arrow function</a:t>
            </a:r>
          </a:p>
          <a:p>
            <a:pPr marL="457200" indent="-457200">
              <a:buAutoNum type="arabicPeriod"/>
            </a:pPr>
            <a:r>
              <a:rPr lang="en-IN" dirty="0">
                <a:solidFill>
                  <a:schemeClr val="bg1"/>
                </a:solidFill>
              </a:rPr>
              <a:t>Anonymous function</a:t>
            </a:r>
          </a:p>
        </p:txBody>
      </p:sp>
      <mc:AlternateContent xmlns:mc="http://schemas.openxmlformats.org/markup-compatibility/2006">
        <mc:Choice xmlns:p14="http://schemas.microsoft.com/office/powerpoint/2010/main" Requires="p14">
          <p:contentPart p14:bwMode="auto" r:id="rId2">
            <p14:nvContentPartPr>
              <p14:cNvPr id="76" name="Ink 75">
                <a:extLst>
                  <a:ext uri="{FF2B5EF4-FFF2-40B4-BE49-F238E27FC236}">
                    <a16:creationId xmlns:a16="http://schemas.microsoft.com/office/drawing/2014/main" id="{7740A014-40D5-42EC-8F49-EC5D674C25D7}"/>
                  </a:ext>
                </a:extLst>
              </p14:cNvPr>
              <p14:cNvContentPartPr/>
              <p14:nvPr/>
            </p14:nvContentPartPr>
            <p14:xfrm>
              <a:off x="10794880" y="3620012"/>
              <a:ext cx="195480" cy="285120"/>
            </p14:xfrm>
          </p:contentPart>
        </mc:Choice>
        <mc:Fallback>
          <p:pic>
            <p:nvPicPr>
              <p:cNvPr id="76" name="Ink 75">
                <a:extLst>
                  <a:ext uri="{FF2B5EF4-FFF2-40B4-BE49-F238E27FC236}">
                    <a16:creationId xmlns:a16="http://schemas.microsoft.com/office/drawing/2014/main" id="{7740A014-40D5-42EC-8F49-EC5D674C25D7}"/>
                  </a:ext>
                </a:extLst>
              </p:cNvPr>
              <p:cNvPicPr/>
              <p:nvPr/>
            </p:nvPicPr>
            <p:blipFill>
              <a:blip r:embed="rId3"/>
              <a:stretch>
                <a:fillRect/>
              </a:stretch>
            </p:blipFill>
            <p:spPr>
              <a:xfrm>
                <a:off x="10786240" y="3611012"/>
                <a:ext cx="213120" cy="302760"/>
              </a:xfrm>
              <a:prstGeom prst="rect">
                <a:avLst/>
              </a:prstGeom>
            </p:spPr>
          </p:pic>
        </mc:Fallback>
      </mc:AlternateContent>
      <p:grpSp>
        <p:nvGrpSpPr>
          <p:cNvPr id="98" name="Group 97">
            <a:extLst>
              <a:ext uri="{FF2B5EF4-FFF2-40B4-BE49-F238E27FC236}">
                <a16:creationId xmlns:a16="http://schemas.microsoft.com/office/drawing/2014/main" id="{CED263A3-68A4-AEB4-B5E1-305DD9343AEE}"/>
              </a:ext>
            </a:extLst>
          </p:cNvPr>
          <p:cNvGrpSpPr/>
          <p:nvPr/>
        </p:nvGrpSpPr>
        <p:grpSpPr>
          <a:xfrm>
            <a:off x="183520" y="158252"/>
            <a:ext cx="10270440" cy="5445000"/>
            <a:chOff x="183520" y="158252"/>
            <a:chExt cx="10270440" cy="5445000"/>
          </a:xfrm>
        </p:grpSpPr>
        <mc:AlternateContent xmlns:mc="http://schemas.openxmlformats.org/markup-compatibility/2006">
          <mc:Choice xmlns:p14="http://schemas.microsoft.com/office/powerpoint/2010/main" Requires="p14">
            <p:contentPart p14:bwMode="auto" r:id="rId4">
              <p14:nvContentPartPr>
                <p14:cNvPr id="28" name="Ink 27">
                  <a:extLst>
                    <a:ext uri="{FF2B5EF4-FFF2-40B4-BE49-F238E27FC236}">
                      <a16:creationId xmlns:a16="http://schemas.microsoft.com/office/drawing/2014/main" id="{5092F95A-9E6E-436E-87EC-19EAE7DBB261}"/>
                    </a:ext>
                  </a:extLst>
                </p14:cNvPr>
                <p14:cNvContentPartPr/>
                <p14:nvPr/>
              </p14:nvContentPartPr>
              <p14:xfrm>
                <a:off x="3702160" y="2814692"/>
                <a:ext cx="4734000" cy="494640"/>
              </p14:xfrm>
            </p:contentPart>
          </mc:Choice>
          <mc:Fallback>
            <p:pic>
              <p:nvPicPr>
                <p:cNvPr id="28" name="Ink 27">
                  <a:extLst>
                    <a:ext uri="{FF2B5EF4-FFF2-40B4-BE49-F238E27FC236}">
                      <a16:creationId xmlns:a16="http://schemas.microsoft.com/office/drawing/2014/main" id="{5092F95A-9E6E-436E-87EC-19EAE7DBB261}"/>
                    </a:ext>
                  </a:extLst>
                </p:cNvPr>
                <p:cNvPicPr/>
                <p:nvPr/>
              </p:nvPicPr>
              <p:blipFill>
                <a:blip r:embed="rId5"/>
                <a:stretch>
                  <a:fillRect/>
                </a:stretch>
              </p:blipFill>
              <p:spPr>
                <a:xfrm>
                  <a:off x="3693160" y="2805692"/>
                  <a:ext cx="4751640" cy="512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9" name="Ink 28">
                  <a:extLst>
                    <a:ext uri="{FF2B5EF4-FFF2-40B4-BE49-F238E27FC236}">
                      <a16:creationId xmlns:a16="http://schemas.microsoft.com/office/drawing/2014/main" id="{CC2F38FC-3F64-5758-B520-9ED9943FF7DB}"/>
                    </a:ext>
                  </a:extLst>
                </p14:cNvPr>
                <p14:cNvContentPartPr/>
                <p14:nvPr/>
              </p14:nvContentPartPr>
              <p14:xfrm>
                <a:off x="8423920" y="2933132"/>
                <a:ext cx="127800" cy="210240"/>
              </p14:xfrm>
            </p:contentPart>
          </mc:Choice>
          <mc:Fallback>
            <p:pic>
              <p:nvPicPr>
                <p:cNvPr id="29" name="Ink 28">
                  <a:extLst>
                    <a:ext uri="{FF2B5EF4-FFF2-40B4-BE49-F238E27FC236}">
                      <a16:creationId xmlns:a16="http://schemas.microsoft.com/office/drawing/2014/main" id="{CC2F38FC-3F64-5758-B520-9ED9943FF7DB}"/>
                    </a:ext>
                  </a:extLst>
                </p:cNvPr>
                <p:cNvPicPr/>
                <p:nvPr/>
              </p:nvPicPr>
              <p:blipFill>
                <a:blip r:embed="rId7"/>
                <a:stretch>
                  <a:fillRect/>
                </a:stretch>
              </p:blipFill>
              <p:spPr>
                <a:xfrm>
                  <a:off x="8414920" y="2924492"/>
                  <a:ext cx="14544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1" name="Ink 30">
                  <a:extLst>
                    <a:ext uri="{FF2B5EF4-FFF2-40B4-BE49-F238E27FC236}">
                      <a16:creationId xmlns:a16="http://schemas.microsoft.com/office/drawing/2014/main" id="{64A5AC23-E289-88CF-67E8-F9AD9D1A5413}"/>
                    </a:ext>
                  </a:extLst>
                </p14:cNvPr>
                <p14:cNvContentPartPr/>
                <p14:nvPr/>
              </p14:nvContentPartPr>
              <p14:xfrm>
                <a:off x="8830000" y="2869052"/>
                <a:ext cx="320400" cy="345240"/>
              </p14:xfrm>
            </p:contentPart>
          </mc:Choice>
          <mc:Fallback>
            <p:pic>
              <p:nvPicPr>
                <p:cNvPr id="31" name="Ink 30">
                  <a:extLst>
                    <a:ext uri="{FF2B5EF4-FFF2-40B4-BE49-F238E27FC236}">
                      <a16:creationId xmlns:a16="http://schemas.microsoft.com/office/drawing/2014/main" id="{64A5AC23-E289-88CF-67E8-F9AD9D1A5413}"/>
                    </a:ext>
                  </a:extLst>
                </p:cNvPr>
                <p:cNvPicPr/>
                <p:nvPr/>
              </p:nvPicPr>
              <p:blipFill>
                <a:blip r:embed="rId9"/>
                <a:stretch>
                  <a:fillRect/>
                </a:stretch>
              </p:blipFill>
              <p:spPr>
                <a:xfrm>
                  <a:off x="8821360" y="2860412"/>
                  <a:ext cx="33804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2" name="Ink 31">
                  <a:extLst>
                    <a:ext uri="{FF2B5EF4-FFF2-40B4-BE49-F238E27FC236}">
                      <a16:creationId xmlns:a16="http://schemas.microsoft.com/office/drawing/2014/main" id="{327059DC-2173-CAE6-84EA-583ADACBE801}"/>
                    </a:ext>
                  </a:extLst>
                </p14:cNvPr>
                <p14:cNvContentPartPr/>
                <p14:nvPr/>
              </p14:nvContentPartPr>
              <p14:xfrm>
                <a:off x="9234640" y="3028892"/>
                <a:ext cx="298800" cy="196200"/>
              </p14:xfrm>
            </p:contentPart>
          </mc:Choice>
          <mc:Fallback>
            <p:pic>
              <p:nvPicPr>
                <p:cNvPr id="32" name="Ink 31">
                  <a:extLst>
                    <a:ext uri="{FF2B5EF4-FFF2-40B4-BE49-F238E27FC236}">
                      <a16:creationId xmlns:a16="http://schemas.microsoft.com/office/drawing/2014/main" id="{327059DC-2173-CAE6-84EA-583ADACBE801}"/>
                    </a:ext>
                  </a:extLst>
                </p:cNvPr>
                <p:cNvPicPr/>
                <p:nvPr/>
              </p:nvPicPr>
              <p:blipFill>
                <a:blip r:embed="rId11"/>
                <a:stretch>
                  <a:fillRect/>
                </a:stretch>
              </p:blipFill>
              <p:spPr>
                <a:xfrm>
                  <a:off x="9225640" y="3020252"/>
                  <a:ext cx="31644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3" name="Ink 32">
                  <a:extLst>
                    <a:ext uri="{FF2B5EF4-FFF2-40B4-BE49-F238E27FC236}">
                      <a16:creationId xmlns:a16="http://schemas.microsoft.com/office/drawing/2014/main" id="{755FD1CB-7C35-5251-8B06-19E2A68ACD2B}"/>
                    </a:ext>
                  </a:extLst>
                </p14:cNvPr>
                <p14:cNvContentPartPr/>
                <p14:nvPr/>
              </p14:nvContentPartPr>
              <p14:xfrm>
                <a:off x="9630640" y="3062732"/>
                <a:ext cx="165960" cy="140040"/>
              </p14:xfrm>
            </p:contentPart>
          </mc:Choice>
          <mc:Fallback>
            <p:pic>
              <p:nvPicPr>
                <p:cNvPr id="33" name="Ink 32">
                  <a:extLst>
                    <a:ext uri="{FF2B5EF4-FFF2-40B4-BE49-F238E27FC236}">
                      <a16:creationId xmlns:a16="http://schemas.microsoft.com/office/drawing/2014/main" id="{755FD1CB-7C35-5251-8B06-19E2A68ACD2B}"/>
                    </a:ext>
                  </a:extLst>
                </p:cNvPr>
                <p:cNvPicPr/>
                <p:nvPr/>
              </p:nvPicPr>
              <p:blipFill>
                <a:blip r:embed="rId13"/>
                <a:stretch>
                  <a:fillRect/>
                </a:stretch>
              </p:blipFill>
              <p:spPr>
                <a:xfrm>
                  <a:off x="9622000" y="3053732"/>
                  <a:ext cx="18360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4" name="Ink 33">
                  <a:extLst>
                    <a:ext uri="{FF2B5EF4-FFF2-40B4-BE49-F238E27FC236}">
                      <a16:creationId xmlns:a16="http://schemas.microsoft.com/office/drawing/2014/main" id="{E2A607F4-4043-FC7D-65F1-D0B27686768D}"/>
                    </a:ext>
                  </a:extLst>
                </p14:cNvPr>
                <p14:cNvContentPartPr/>
                <p14:nvPr/>
              </p14:nvContentPartPr>
              <p14:xfrm>
                <a:off x="9895600" y="3125012"/>
                <a:ext cx="19080" cy="151560"/>
              </p14:xfrm>
            </p:contentPart>
          </mc:Choice>
          <mc:Fallback>
            <p:pic>
              <p:nvPicPr>
                <p:cNvPr id="34" name="Ink 33">
                  <a:extLst>
                    <a:ext uri="{FF2B5EF4-FFF2-40B4-BE49-F238E27FC236}">
                      <a16:creationId xmlns:a16="http://schemas.microsoft.com/office/drawing/2014/main" id="{E2A607F4-4043-FC7D-65F1-D0B27686768D}"/>
                    </a:ext>
                  </a:extLst>
                </p:cNvPr>
                <p:cNvPicPr/>
                <p:nvPr/>
              </p:nvPicPr>
              <p:blipFill>
                <a:blip r:embed="rId15"/>
                <a:stretch>
                  <a:fillRect/>
                </a:stretch>
              </p:blipFill>
              <p:spPr>
                <a:xfrm>
                  <a:off x="9886960" y="3116012"/>
                  <a:ext cx="3672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5" name="Ink 34">
                  <a:extLst>
                    <a:ext uri="{FF2B5EF4-FFF2-40B4-BE49-F238E27FC236}">
                      <a16:creationId xmlns:a16="http://schemas.microsoft.com/office/drawing/2014/main" id="{B2AE8DF4-2391-F4A6-5B8C-5D3406EEEB94}"/>
                    </a:ext>
                  </a:extLst>
                </p14:cNvPr>
                <p14:cNvContentPartPr/>
                <p14:nvPr/>
              </p14:nvContentPartPr>
              <p14:xfrm>
                <a:off x="9900280" y="2937812"/>
                <a:ext cx="1440" cy="2880"/>
              </p14:xfrm>
            </p:contentPart>
          </mc:Choice>
          <mc:Fallback>
            <p:pic>
              <p:nvPicPr>
                <p:cNvPr id="35" name="Ink 34">
                  <a:extLst>
                    <a:ext uri="{FF2B5EF4-FFF2-40B4-BE49-F238E27FC236}">
                      <a16:creationId xmlns:a16="http://schemas.microsoft.com/office/drawing/2014/main" id="{B2AE8DF4-2391-F4A6-5B8C-5D3406EEEB94}"/>
                    </a:ext>
                  </a:extLst>
                </p:cNvPr>
                <p:cNvPicPr/>
                <p:nvPr/>
              </p:nvPicPr>
              <p:blipFill>
                <a:blip r:embed="rId17"/>
                <a:stretch>
                  <a:fillRect/>
                </a:stretch>
              </p:blipFill>
              <p:spPr>
                <a:xfrm>
                  <a:off x="9891640" y="2928812"/>
                  <a:ext cx="1908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6" name="Ink 35">
                  <a:extLst>
                    <a:ext uri="{FF2B5EF4-FFF2-40B4-BE49-F238E27FC236}">
                      <a16:creationId xmlns:a16="http://schemas.microsoft.com/office/drawing/2014/main" id="{AB0D7D4A-B9DF-232A-F780-E0721D0BAD7F}"/>
                    </a:ext>
                  </a:extLst>
                </p14:cNvPr>
                <p14:cNvContentPartPr/>
                <p14:nvPr/>
              </p14:nvContentPartPr>
              <p14:xfrm>
                <a:off x="9927280" y="3058772"/>
                <a:ext cx="205200" cy="403560"/>
              </p14:xfrm>
            </p:contentPart>
          </mc:Choice>
          <mc:Fallback>
            <p:pic>
              <p:nvPicPr>
                <p:cNvPr id="36" name="Ink 35">
                  <a:extLst>
                    <a:ext uri="{FF2B5EF4-FFF2-40B4-BE49-F238E27FC236}">
                      <a16:creationId xmlns:a16="http://schemas.microsoft.com/office/drawing/2014/main" id="{AB0D7D4A-B9DF-232A-F780-E0721D0BAD7F}"/>
                    </a:ext>
                  </a:extLst>
                </p:cNvPr>
                <p:cNvPicPr/>
                <p:nvPr/>
              </p:nvPicPr>
              <p:blipFill>
                <a:blip r:embed="rId19"/>
                <a:stretch>
                  <a:fillRect/>
                </a:stretch>
              </p:blipFill>
              <p:spPr>
                <a:xfrm>
                  <a:off x="9918640" y="3049772"/>
                  <a:ext cx="222840" cy="421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7" name="Ink 36">
                  <a:extLst>
                    <a:ext uri="{FF2B5EF4-FFF2-40B4-BE49-F238E27FC236}">
                      <a16:creationId xmlns:a16="http://schemas.microsoft.com/office/drawing/2014/main" id="{AA15433D-F206-1E04-A121-46196C576868}"/>
                    </a:ext>
                  </a:extLst>
                </p14:cNvPr>
                <p14:cNvContentPartPr/>
                <p14:nvPr/>
              </p14:nvContentPartPr>
              <p14:xfrm>
                <a:off x="10140760" y="2955452"/>
                <a:ext cx="313200" cy="270360"/>
              </p14:xfrm>
            </p:contentPart>
          </mc:Choice>
          <mc:Fallback>
            <p:pic>
              <p:nvPicPr>
                <p:cNvPr id="37" name="Ink 36">
                  <a:extLst>
                    <a:ext uri="{FF2B5EF4-FFF2-40B4-BE49-F238E27FC236}">
                      <a16:creationId xmlns:a16="http://schemas.microsoft.com/office/drawing/2014/main" id="{AA15433D-F206-1E04-A121-46196C576868}"/>
                    </a:ext>
                  </a:extLst>
                </p:cNvPr>
                <p:cNvPicPr/>
                <p:nvPr/>
              </p:nvPicPr>
              <p:blipFill>
                <a:blip r:embed="rId21"/>
                <a:stretch>
                  <a:fillRect/>
                </a:stretch>
              </p:blipFill>
              <p:spPr>
                <a:xfrm>
                  <a:off x="10132120" y="2946812"/>
                  <a:ext cx="33084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9" name="Ink 38">
                  <a:extLst>
                    <a:ext uri="{FF2B5EF4-FFF2-40B4-BE49-F238E27FC236}">
                      <a16:creationId xmlns:a16="http://schemas.microsoft.com/office/drawing/2014/main" id="{E50A9ED8-6834-E54A-2C11-80CB28B35C25}"/>
                    </a:ext>
                  </a:extLst>
                </p14:cNvPr>
                <p14:cNvContentPartPr/>
                <p14:nvPr/>
              </p14:nvContentPartPr>
              <p14:xfrm>
                <a:off x="6228640" y="2449292"/>
                <a:ext cx="715680" cy="267840"/>
              </p14:xfrm>
            </p:contentPart>
          </mc:Choice>
          <mc:Fallback>
            <p:pic>
              <p:nvPicPr>
                <p:cNvPr id="39" name="Ink 38">
                  <a:extLst>
                    <a:ext uri="{FF2B5EF4-FFF2-40B4-BE49-F238E27FC236}">
                      <a16:creationId xmlns:a16="http://schemas.microsoft.com/office/drawing/2014/main" id="{E50A9ED8-6834-E54A-2C11-80CB28B35C25}"/>
                    </a:ext>
                  </a:extLst>
                </p:cNvPr>
                <p:cNvPicPr/>
                <p:nvPr/>
              </p:nvPicPr>
              <p:blipFill>
                <a:blip r:embed="rId23"/>
                <a:stretch>
                  <a:fillRect/>
                </a:stretch>
              </p:blipFill>
              <p:spPr>
                <a:xfrm>
                  <a:off x="6220000" y="2440292"/>
                  <a:ext cx="73332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0" name="Ink 39">
                  <a:extLst>
                    <a:ext uri="{FF2B5EF4-FFF2-40B4-BE49-F238E27FC236}">
                      <a16:creationId xmlns:a16="http://schemas.microsoft.com/office/drawing/2014/main" id="{74790AEE-0E18-55BE-D1F3-4E0CCBF54F40}"/>
                    </a:ext>
                  </a:extLst>
                </p14:cNvPr>
                <p14:cNvContentPartPr/>
                <p14:nvPr/>
              </p14:nvContentPartPr>
              <p14:xfrm>
                <a:off x="7024960" y="2479892"/>
                <a:ext cx="121320" cy="211320"/>
              </p14:xfrm>
            </p:contentPart>
          </mc:Choice>
          <mc:Fallback>
            <p:pic>
              <p:nvPicPr>
                <p:cNvPr id="40" name="Ink 39">
                  <a:extLst>
                    <a:ext uri="{FF2B5EF4-FFF2-40B4-BE49-F238E27FC236}">
                      <a16:creationId xmlns:a16="http://schemas.microsoft.com/office/drawing/2014/main" id="{74790AEE-0E18-55BE-D1F3-4E0CCBF54F40}"/>
                    </a:ext>
                  </a:extLst>
                </p:cNvPr>
                <p:cNvPicPr/>
                <p:nvPr/>
              </p:nvPicPr>
              <p:blipFill>
                <a:blip r:embed="rId25"/>
                <a:stretch>
                  <a:fillRect/>
                </a:stretch>
              </p:blipFill>
              <p:spPr>
                <a:xfrm>
                  <a:off x="7015960" y="2470892"/>
                  <a:ext cx="13896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1" name="Ink 40">
                  <a:extLst>
                    <a:ext uri="{FF2B5EF4-FFF2-40B4-BE49-F238E27FC236}">
                      <a16:creationId xmlns:a16="http://schemas.microsoft.com/office/drawing/2014/main" id="{938146CD-E937-7719-511C-E18E18725DD2}"/>
                    </a:ext>
                  </a:extLst>
                </p14:cNvPr>
                <p14:cNvContentPartPr/>
                <p14:nvPr/>
              </p14:nvContentPartPr>
              <p14:xfrm>
                <a:off x="7216480" y="2506532"/>
                <a:ext cx="363240" cy="183600"/>
              </p14:xfrm>
            </p:contentPart>
          </mc:Choice>
          <mc:Fallback>
            <p:pic>
              <p:nvPicPr>
                <p:cNvPr id="41" name="Ink 40">
                  <a:extLst>
                    <a:ext uri="{FF2B5EF4-FFF2-40B4-BE49-F238E27FC236}">
                      <a16:creationId xmlns:a16="http://schemas.microsoft.com/office/drawing/2014/main" id="{938146CD-E937-7719-511C-E18E18725DD2}"/>
                    </a:ext>
                  </a:extLst>
                </p:cNvPr>
                <p:cNvPicPr/>
                <p:nvPr/>
              </p:nvPicPr>
              <p:blipFill>
                <a:blip r:embed="rId27"/>
                <a:stretch>
                  <a:fillRect/>
                </a:stretch>
              </p:blipFill>
              <p:spPr>
                <a:xfrm>
                  <a:off x="7207840" y="2497892"/>
                  <a:ext cx="38088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 name="Ink 3">
                  <a:extLst>
                    <a:ext uri="{FF2B5EF4-FFF2-40B4-BE49-F238E27FC236}">
                      <a16:creationId xmlns:a16="http://schemas.microsoft.com/office/drawing/2014/main" id="{3DF05535-247B-1398-DF0A-E73E6623602A}"/>
                    </a:ext>
                  </a:extLst>
                </p14:cNvPr>
                <p14:cNvContentPartPr/>
                <p14:nvPr/>
              </p14:nvContentPartPr>
              <p14:xfrm>
                <a:off x="1946800" y="2997932"/>
                <a:ext cx="297360" cy="508680"/>
              </p14:xfrm>
            </p:contentPart>
          </mc:Choice>
          <mc:Fallback>
            <p:pic>
              <p:nvPicPr>
                <p:cNvPr id="4" name="Ink 3">
                  <a:extLst>
                    <a:ext uri="{FF2B5EF4-FFF2-40B4-BE49-F238E27FC236}">
                      <a16:creationId xmlns:a16="http://schemas.microsoft.com/office/drawing/2014/main" id="{3DF05535-247B-1398-DF0A-E73E6623602A}"/>
                    </a:ext>
                  </a:extLst>
                </p:cNvPr>
                <p:cNvPicPr/>
                <p:nvPr/>
              </p:nvPicPr>
              <p:blipFill>
                <a:blip r:embed="rId29"/>
                <a:stretch>
                  <a:fillRect/>
                </a:stretch>
              </p:blipFill>
              <p:spPr>
                <a:xfrm>
                  <a:off x="1938160" y="2989292"/>
                  <a:ext cx="315000" cy="526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 name="Ink 4">
                  <a:extLst>
                    <a:ext uri="{FF2B5EF4-FFF2-40B4-BE49-F238E27FC236}">
                      <a16:creationId xmlns:a16="http://schemas.microsoft.com/office/drawing/2014/main" id="{D8CC3707-C639-9BE8-46C7-A5E18CBAF6B0}"/>
                    </a:ext>
                  </a:extLst>
                </p14:cNvPr>
                <p14:cNvContentPartPr/>
                <p14:nvPr/>
              </p14:nvContentPartPr>
              <p14:xfrm>
                <a:off x="2197000" y="3284852"/>
                <a:ext cx="143640" cy="170280"/>
              </p14:xfrm>
            </p:contentPart>
          </mc:Choice>
          <mc:Fallback>
            <p:pic>
              <p:nvPicPr>
                <p:cNvPr id="5" name="Ink 4">
                  <a:extLst>
                    <a:ext uri="{FF2B5EF4-FFF2-40B4-BE49-F238E27FC236}">
                      <a16:creationId xmlns:a16="http://schemas.microsoft.com/office/drawing/2014/main" id="{D8CC3707-C639-9BE8-46C7-A5E18CBAF6B0}"/>
                    </a:ext>
                  </a:extLst>
                </p:cNvPr>
                <p:cNvPicPr/>
                <p:nvPr/>
              </p:nvPicPr>
              <p:blipFill>
                <a:blip r:embed="rId31"/>
                <a:stretch>
                  <a:fillRect/>
                </a:stretch>
              </p:blipFill>
              <p:spPr>
                <a:xfrm>
                  <a:off x="2188000" y="3276212"/>
                  <a:ext cx="16128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6" name="Ink 5">
                  <a:extLst>
                    <a:ext uri="{FF2B5EF4-FFF2-40B4-BE49-F238E27FC236}">
                      <a16:creationId xmlns:a16="http://schemas.microsoft.com/office/drawing/2014/main" id="{2E119D61-E8F0-EF5E-9FFB-2DD7F14207A6}"/>
                    </a:ext>
                  </a:extLst>
                </p14:cNvPr>
                <p14:cNvContentPartPr/>
                <p14:nvPr/>
              </p14:nvContentPartPr>
              <p14:xfrm>
                <a:off x="2422000" y="3278012"/>
                <a:ext cx="234720" cy="190440"/>
              </p14:xfrm>
            </p:contentPart>
          </mc:Choice>
          <mc:Fallback>
            <p:pic>
              <p:nvPicPr>
                <p:cNvPr id="6" name="Ink 5">
                  <a:extLst>
                    <a:ext uri="{FF2B5EF4-FFF2-40B4-BE49-F238E27FC236}">
                      <a16:creationId xmlns:a16="http://schemas.microsoft.com/office/drawing/2014/main" id="{2E119D61-E8F0-EF5E-9FFB-2DD7F14207A6}"/>
                    </a:ext>
                  </a:extLst>
                </p:cNvPr>
                <p:cNvPicPr/>
                <p:nvPr/>
              </p:nvPicPr>
              <p:blipFill>
                <a:blip r:embed="rId33"/>
                <a:stretch>
                  <a:fillRect/>
                </a:stretch>
              </p:blipFill>
              <p:spPr>
                <a:xfrm>
                  <a:off x="2413000" y="3269372"/>
                  <a:ext cx="2523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 name="Ink 6">
                  <a:extLst>
                    <a:ext uri="{FF2B5EF4-FFF2-40B4-BE49-F238E27FC236}">
                      <a16:creationId xmlns:a16="http://schemas.microsoft.com/office/drawing/2014/main" id="{A30B6550-5F79-4715-8D24-D1A1F3B7AEE6}"/>
                    </a:ext>
                  </a:extLst>
                </p14:cNvPr>
                <p14:cNvContentPartPr/>
                <p14:nvPr/>
              </p14:nvContentPartPr>
              <p14:xfrm>
                <a:off x="2779480" y="3329852"/>
                <a:ext cx="90360" cy="124200"/>
              </p14:xfrm>
            </p:contentPart>
          </mc:Choice>
          <mc:Fallback>
            <p:pic>
              <p:nvPicPr>
                <p:cNvPr id="7" name="Ink 6">
                  <a:extLst>
                    <a:ext uri="{FF2B5EF4-FFF2-40B4-BE49-F238E27FC236}">
                      <a16:creationId xmlns:a16="http://schemas.microsoft.com/office/drawing/2014/main" id="{A30B6550-5F79-4715-8D24-D1A1F3B7AEE6}"/>
                    </a:ext>
                  </a:extLst>
                </p:cNvPr>
                <p:cNvPicPr/>
                <p:nvPr/>
              </p:nvPicPr>
              <p:blipFill>
                <a:blip r:embed="rId35"/>
                <a:stretch>
                  <a:fillRect/>
                </a:stretch>
              </p:blipFill>
              <p:spPr>
                <a:xfrm>
                  <a:off x="2770840" y="3321212"/>
                  <a:ext cx="10800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 name="Ink 7">
                  <a:extLst>
                    <a:ext uri="{FF2B5EF4-FFF2-40B4-BE49-F238E27FC236}">
                      <a16:creationId xmlns:a16="http://schemas.microsoft.com/office/drawing/2014/main" id="{83B072BF-FA2C-D9F3-16F1-1E4919AD1926}"/>
                    </a:ext>
                  </a:extLst>
                </p14:cNvPr>
                <p14:cNvContentPartPr/>
                <p14:nvPr/>
              </p14:nvContentPartPr>
              <p14:xfrm>
                <a:off x="2999440" y="3374492"/>
                <a:ext cx="6480" cy="31320"/>
              </p14:xfrm>
            </p:contentPart>
          </mc:Choice>
          <mc:Fallback>
            <p:pic>
              <p:nvPicPr>
                <p:cNvPr id="8" name="Ink 7">
                  <a:extLst>
                    <a:ext uri="{FF2B5EF4-FFF2-40B4-BE49-F238E27FC236}">
                      <a16:creationId xmlns:a16="http://schemas.microsoft.com/office/drawing/2014/main" id="{83B072BF-FA2C-D9F3-16F1-1E4919AD1926}"/>
                    </a:ext>
                  </a:extLst>
                </p:cNvPr>
                <p:cNvPicPr/>
                <p:nvPr/>
              </p:nvPicPr>
              <p:blipFill>
                <a:blip r:embed="rId37"/>
                <a:stretch>
                  <a:fillRect/>
                </a:stretch>
              </p:blipFill>
              <p:spPr>
                <a:xfrm>
                  <a:off x="2990800" y="3365852"/>
                  <a:ext cx="2412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 name="Ink 8">
                  <a:extLst>
                    <a:ext uri="{FF2B5EF4-FFF2-40B4-BE49-F238E27FC236}">
                      <a16:creationId xmlns:a16="http://schemas.microsoft.com/office/drawing/2014/main" id="{24B6520E-41D8-D628-E687-B13ECB5BB636}"/>
                    </a:ext>
                  </a:extLst>
                </p14:cNvPr>
                <p14:cNvContentPartPr/>
                <p14:nvPr/>
              </p14:nvContentPartPr>
              <p14:xfrm>
                <a:off x="3035440" y="3289172"/>
                <a:ext cx="116280" cy="255600"/>
              </p14:xfrm>
            </p:contentPart>
          </mc:Choice>
          <mc:Fallback>
            <p:pic>
              <p:nvPicPr>
                <p:cNvPr id="9" name="Ink 8">
                  <a:extLst>
                    <a:ext uri="{FF2B5EF4-FFF2-40B4-BE49-F238E27FC236}">
                      <a16:creationId xmlns:a16="http://schemas.microsoft.com/office/drawing/2014/main" id="{24B6520E-41D8-D628-E687-B13ECB5BB636}"/>
                    </a:ext>
                  </a:extLst>
                </p:cNvPr>
                <p:cNvPicPr/>
                <p:nvPr/>
              </p:nvPicPr>
              <p:blipFill>
                <a:blip r:embed="rId39"/>
                <a:stretch>
                  <a:fillRect/>
                </a:stretch>
              </p:blipFill>
              <p:spPr>
                <a:xfrm>
                  <a:off x="3026800" y="3280172"/>
                  <a:ext cx="13392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0" name="Ink 9">
                  <a:extLst>
                    <a:ext uri="{FF2B5EF4-FFF2-40B4-BE49-F238E27FC236}">
                      <a16:creationId xmlns:a16="http://schemas.microsoft.com/office/drawing/2014/main" id="{3CFF4306-A65F-346F-2BCD-3EA15D9563B4}"/>
                    </a:ext>
                  </a:extLst>
                </p14:cNvPr>
                <p14:cNvContentPartPr/>
                <p14:nvPr/>
              </p14:nvContentPartPr>
              <p14:xfrm>
                <a:off x="3089080" y="3128252"/>
                <a:ext cx="2880" cy="3240"/>
              </p14:xfrm>
            </p:contentPart>
          </mc:Choice>
          <mc:Fallback>
            <p:pic>
              <p:nvPicPr>
                <p:cNvPr id="10" name="Ink 9">
                  <a:extLst>
                    <a:ext uri="{FF2B5EF4-FFF2-40B4-BE49-F238E27FC236}">
                      <a16:creationId xmlns:a16="http://schemas.microsoft.com/office/drawing/2014/main" id="{3CFF4306-A65F-346F-2BCD-3EA15D9563B4}"/>
                    </a:ext>
                  </a:extLst>
                </p:cNvPr>
                <p:cNvPicPr/>
                <p:nvPr/>
              </p:nvPicPr>
              <p:blipFill>
                <a:blip r:embed="rId17"/>
                <a:stretch>
                  <a:fillRect/>
                </a:stretch>
              </p:blipFill>
              <p:spPr>
                <a:xfrm>
                  <a:off x="3080080" y="3119252"/>
                  <a:ext cx="205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1" name="Ink 10">
                  <a:extLst>
                    <a:ext uri="{FF2B5EF4-FFF2-40B4-BE49-F238E27FC236}">
                      <a16:creationId xmlns:a16="http://schemas.microsoft.com/office/drawing/2014/main" id="{BDB842BF-5111-E3D5-3903-44102BB4F167}"/>
                    </a:ext>
                  </a:extLst>
                </p14:cNvPr>
                <p14:cNvContentPartPr/>
                <p14:nvPr/>
              </p14:nvContentPartPr>
              <p14:xfrm>
                <a:off x="3196720" y="3236612"/>
                <a:ext cx="160920" cy="172080"/>
              </p14:xfrm>
            </p:contentPart>
          </mc:Choice>
          <mc:Fallback>
            <p:pic>
              <p:nvPicPr>
                <p:cNvPr id="11" name="Ink 10">
                  <a:extLst>
                    <a:ext uri="{FF2B5EF4-FFF2-40B4-BE49-F238E27FC236}">
                      <a16:creationId xmlns:a16="http://schemas.microsoft.com/office/drawing/2014/main" id="{BDB842BF-5111-E3D5-3903-44102BB4F167}"/>
                    </a:ext>
                  </a:extLst>
                </p:cNvPr>
                <p:cNvPicPr/>
                <p:nvPr/>
              </p:nvPicPr>
              <p:blipFill>
                <a:blip r:embed="rId42"/>
                <a:stretch>
                  <a:fillRect/>
                </a:stretch>
              </p:blipFill>
              <p:spPr>
                <a:xfrm>
                  <a:off x="3188080" y="3227972"/>
                  <a:ext cx="17856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3" name="Ink 12">
                  <a:extLst>
                    <a:ext uri="{FF2B5EF4-FFF2-40B4-BE49-F238E27FC236}">
                      <a16:creationId xmlns:a16="http://schemas.microsoft.com/office/drawing/2014/main" id="{EF1B6D62-08DD-D715-D447-C9543C0ABAE8}"/>
                    </a:ext>
                  </a:extLst>
                </p14:cNvPr>
                <p14:cNvContentPartPr/>
                <p14:nvPr/>
              </p14:nvContentPartPr>
              <p14:xfrm>
                <a:off x="2578240" y="3663932"/>
                <a:ext cx="317520" cy="319320"/>
              </p14:xfrm>
            </p:contentPart>
          </mc:Choice>
          <mc:Fallback>
            <p:pic>
              <p:nvPicPr>
                <p:cNvPr id="13" name="Ink 12">
                  <a:extLst>
                    <a:ext uri="{FF2B5EF4-FFF2-40B4-BE49-F238E27FC236}">
                      <a16:creationId xmlns:a16="http://schemas.microsoft.com/office/drawing/2014/main" id="{EF1B6D62-08DD-D715-D447-C9543C0ABAE8}"/>
                    </a:ext>
                  </a:extLst>
                </p:cNvPr>
                <p:cNvPicPr/>
                <p:nvPr/>
              </p:nvPicPr>
              <p:blipFill>
                <a:blip r:embed="rId44"/>
                <a:stretch>
                  <a:fillRect/>
                </a:stretch>
              </p:blipFill>
              <p:spPr>
                <a:xfrm>
                  <a:off x="2569240" y="3655292"/>
                  <a:ext cx="33516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4" name="Ink 13">
                  <a:extLst>
                    <a:ext uri="{FF2B5EF4-FFF2-40B4-BE49-F238E27FC236}">
                      <a16:creationId xmlns:a16="http://schemas.microsoft.com/office/drawing/2014/main" id="{9B4E338A-04B2-DC9B-2A07-F99B1ED6958F}"/>
                    </a:ext>
                  </a:extLst>
                </p14:cNvPr>
                <p14:cNvContentPartPr/>
                <p14:nvPr/>
              </p14:nvContentPartPr>
              <p14:xfrm>
                <a:off x="3090880" y="3711092"/>
                <a:ext cx="73800" cy="406080"/>
              </p14:xfrm>
            </p:contentPart>
          </mc:Choice>
          <mc:Fallback>
            <p:pic>
              <p:nvPicPr>
                <p:cNvPr id="14" name="Ink 13">
                  <a:extLst>
                    <a:ext uri="{FF2B5EF4-FFF2-40B4-BE49-F238E27FC236}">
                      <a16:creationId xmlns:a16="http://schemas.microsoft.com/office/drawing/2014/main" id="{9B4E338A-04B2-DC9B-2A07-F99B1ED6958F}"/>
                    </a:ext>
                  </a:extLst>
                </p:cNvPr>
                <p:cNvPicPr/>
                <p:nvPr/>
              </p:nvPicPr>
              <p:blipFill>
                <a:blip r:embed="rId46"/>
                <a:stretch>
                  <a:fillRect/>
                </a:stretch>
              </p:blipFill>
              <p:spPr>
                <a:xfrm>
                  <a:off x="3081880" y="3702452"/>
                  <a:ext cx="91440" cy="4237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5" name="Ink 14">
                  <a:extLst>
                    <a:ext uri="{FF2B5EF4-FFF2-40B4-BE49-F238E27FC236}">
                      <a16:creationId xmlns:a16="http://schemas.microsoft.com/office/drawing/2014/main" id="{39C76F06-51F5-DC9F-F65F-ACC2936F738E}"/>
                    </a:ext>
                  </a:extLst>
                </p14:cNvPr>
                <p14:cNvContentPartPr/>
                <p14:nvPr/>
              </p14:nvContentPartPr>
              <p14:xfrm>
                <a:off x="3039040" y="3952652"/>
                <a:ext cx="120960" cy="20880"/>
              </p14:xfrm>
            </p:contentPart>
          </mc:Choice>
          <mc:Fallback>
            <p:pic>
              <p:nvPicPr>
                <p:cNvPr id="15" name="Ink 14">
                  <a:extLst>
                    <a:ext uri="{FF2B5EF4-FFF2-40B4-BE49-F238E27FC236}">
                      <a16:creationId xmlns:a16="http://schemas.microsoft.com/office/drawing/2014/main" id="{39C76F06-51F5-DC9F-F65F-ACC2936F738E}"/>
                    </a:ext>
                  </a:extLst>
                </p:cNvPr>
                <p:cNvPicPr/>
                <p:nvPr/>
              </p:nvPicPr>
              <p:blipFill>
                <a:blip r:embed="rId48"/>
                <a:stretch>
                  <a:fillRect/>
                </a:stretch>
              </p:blipFill>
              <p:spPr>
                <a:xfrm>
                  <a:off x="3030400" y="3944012"/>
                  <a:ext cx="13860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6" name="Ink 15">
                  <a:extLst>
                    <a:ext uri="{FF2B5EF4-FFF2-40B4-BE49-F238E27FC236}">
                      <a16:creationId xmlns:a16="http://schemas.microsoft.com/office/drawing/2014/main" id="{7A5C7BE5-FA25-0051-65BA-AFE527549447}"/>
                    </a:ext>
                  </a:extLst>
                </p14:cNvPr>
                <p14:cNvContentPartPr/>
                <p14:nvPr/>
              </p14:nvContentPartPr>
              <p14:xfrm>
                <a:off x="3269080" y="3897212"/>
                <a:ext cx="58680" cy="74160"/>
              </p14:xfrm>
            </p:contentPart>
          </mc:Choice>
          <mc:Fallback>
            <p:pic>
              <p:nvPicPr>
                <p:cNvPr id="16" name="Ink 15">
                  <a:extLst>
                    <a:ext uri="{FF2B5EF4-FFF2-40B4-BE49-F238E27FC236}">
                      <a16:creationId xmlns:a16="http://schemas.microsoft.com/office/drawing/2014/main" id="{7A5C7BE5-FA25-0051-65BA-AFE527549447}"/>
                    </a:ext>
                  </a:extLst>
                </p:cNvPr>
                <p:cNvPicPr/>
                <p:nvPr/>
              </p:nvPicPr>
              <p:blipFill>
                <a:blip r:embed="rId50"/>
                <a:stretch>
                  <a:fillRect/>
                </a:stretch>
              </p:blipFill>
              <p:spPr>
                <a:xfrm>
                  <a:off x="3260440" y="3888572"/>
                  <a:ext cx="7632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7" name="Ink 16">
                  <a:extLst>
                    <a:ext uri="{FF2B5EF4-FFF2-40B4-BE49-F238E27FC236}">
                      <a16:creationId xmlns:a16="http://schemas.microsoft.com/office/drawing/2014/main" id="{342668FC-0B8C-6913-A2B7-47875A39981B}"/>
                    </a:ext>
                  </a:extLst>
                </p14:cNvPr>
                <p14:cNvContentPartPr/>
                <p14:nvPr/>
              </p14:nvContentPartPr>
              <p14:xfrm>
                <a:off x="3236680" y="3861212"/>
                <a:ext cx="72360" cy="145080"/>
              </p14:xfrm>
            </p:contentPart>
          </mc:Choice>
          <mc:Fallback>
            <p:pic>
              <p:nvPicPr>
                <p:cNvPr id="17" name="Ink 16">
                  <a:extLst>
                    <a:ext uri="{FF2B5EF4-FFF2-40B4-BE49-F238E27FC236}">
                      <a16:creationId xmlns:a16="http://schemas.microsoft.com/office/drawing/2014/main" id="{342668FC-0B8C-6913-A2B7-47875A39981B}"/>
                    </a:ext>
                  </a:extLst>
                </p:cNvPr>
                <p:cNvPicPr/>
                <p:nvPr/>
              </p:nvPicPr>
              <p:blipFill>
                <a:blip r:embed="rId52"/>
                <a:stretch>
                  <a:fillRect/>
                </a:stretch>
              </p:blipFill>
              <p:spPr>
                <a:xfrm>
                  <a:off x="3227680" y="3852572"/>
                  <a:ext cx="9000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8" name="Ink 17">
                  <a:extLst>
                    <a:ext uri="{FF2B5EF4-FFF2-40B4-BE49-F238E27FC236}">
                      <a16:creationId xmlns:a16="http://schemas.microsoft.com/office/drawing/2014/main" id="{E0E20B57-4828-3E86-7AFA-80238FCADB73}"/>
                    </a:ext>
                  </a:extLst>
                </p14:cNvPr>
                <p14:cNvContentPartPr/>
                <p14:nvPr/>
              </p14:nvContentPartPr>
              <p14:xfrm>
                <a:off x="2563840" y="3973172"/>
                <a:ext cx="353520" cy="470520"/>
              </p14:xfrm>
            </p:contentPart>
          </mc:Choice>
          <mc:Fallback>
            <p:pic>
              <p:nvPicPr>
                <p:cNvPr id="18" name="Ink 17">
                  <a:extLst>
                    <a:ext uri="{FF2B5EF4-FFF2-40B4-BE49-F238E27FC236}">
                      <a16:creationId xmlns:a16="http://schemas.microsoft.com/office/drawing/2014/main" id="{E0E20B57-4828-3E86-7AFA-80238FCADB73}"/>
                    </a:ext>
                  </a:extLst>
                </p:cNvPr>
                <p:cNvPicPr/>
                <p:nvPr/>
              </p:nvPicPr>
              <p:blipFill>
                <a:blip r:embed="rId54"/>
                <a:stretch>
                  <a:fillRect/>
                </a:stretch>
              </p:blipFill>
              <p:spPr>
                <a:xfrm>
                  <a:off x="2555200" y="3964172"/>
                  <a:ext cx="371160" cy="4881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9" name="Ink 18">
                  <a:extLst>
                    <a:ext uri="{FF2B5EF4-FFF2-40B4-BE49-F238E27FC236}">
                      <a16:creationId xmlns:a16="http://schemas.microsoft.com/office/drawing/2014/main" id="{837A3C62-2C4D-1BBE-A2F5-B24CD894DBF2}"/>
                    </a:ext>
                  </a:extLst>
                </p14:cNvPr>
                <p14:cNvContentPartPr/>
                <p14:nvPr/>
              </p14:nvContentPartPr>
              <p14:xfrm>
                <a:off x="3056680" y="4218692"/>
                <a:ext cx="97920" cy="397800"/>
              </p14:xfrm>
            </p:contentPart>
          </mc:Choice>
          <mc:Fallback>
            <p:pic>
              <p:nvPicPr>
                <p:cNvPr id="19" name="Ink 18">
                  <a:extLst>
                    <a:ext uri="{FF2B5EF4-FFF2-40B4-BE49-F238E27FC236}">
                      <a16:creationId xmlns:a16="http://schemas.microsoft.com/office/drawing/2014/main" id="{837A3C62-2C4D-1BBE-A2F5-B24CD894DBF2}"/>
                    </a:ext>
                  </a:extLst>
                </p:cNvPr>
                <p:cNvPicPr/>
                <p:nvPr/>
              </p:nvPicPr>
              <p:blipFill>
                <a:blip r:embed="rId56"/>
                <a:stretch>
                  <a:fillRect/>
                </a:stretch>
              </p:blipFill>
              <p:spPr>
                <a:xfrm>
                  <a:off x="3048040" y="4210052"/>
                  <a:ext cx="11556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0" name="Ink 19">
                  <a:extLst>
                    <a:ext uri="{FF2B5EF4-FFF2-40B4-BE49-F238E27FC236}">
                      <a16:creationId xmlns:a16="http://schemas.microsoft.com/office/drawing/2014/main" id="{B20597D4-95A0-20F3-AA59-3CB4B63F0430}"/>
                    </a:ext>
                  </a:extLst>
                </p14:cNvPr>
                <p14:cNvContentPartPr/>
                <p14:nvPr/>
              </p14:nvContentPartPr>
              <p14:xfrm>
                <a:off x="3039040" y="4409492"/>
                <a:ext cx="48960" cy="30960"/>
              </p14:xfrm>
            </p:contentPart>
          </mc:Choice>
          <mc:Fallback>
            <p:pic>
              <p:nvPicPr>
                <p:cNvPr id="20" name="Ink 19">
                  <a:extLst>
                    <a:ext uri="{FF2B5EF4-FFF2-40B4-BE49-F238E27FC236}">
                      <a16:creationId xmlns:a16="http://schemas.microsoft.com/office/drawing/2014/main" id="{B20597D4-95A0-20F3-AA59-3CB4B63F0430}"/>
                    </a:ext>
                  </a:extLst>
                </p:cNvPr>
                <p:cNvPicPr/>
                <p:nvPr/>
              </p:nvPicPr>
              <p:blipFill>
                <a:blip r:embed="rId58"/>
                <a:stretch>
                  <a:fillRect/>
                </a:stretch>
              </p:blipFill>
              <p:spPr>
                <a:xfrm>
                  <a:off x="3030400" y="4400852"/>
                  <a:ext cx="6660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1" name="Ink 20">
                  <a:extLst>
                    <a:ext uri="{FF2B5EF4-FFF2-40B4-BE49-F238E27FC236}">
                      <a16:creationId xmlns:a16="http://schemas.microsoft.com/office/drawing/2014/main" id="{27E3F250-F1C2-1DB7-11C0-B3E6203A57F9}"/>
                    </a:ext>
                  </a:extLst>
                </p14:cNvPr>
                <p14:cNvContentPartPr/>
                <p14:nvPr/>
              </p14:nvContentPartPr>
              <p14:xfrm>
                <a:off x="3216520" y="4394372"/>
                <a:ext cx="84240" cy="118800"/>
              </p14:xfrm>
            </p:contentPart>
          </mc:Choice>
          <mc:Fallback>
            <p:pic>
              <p:nvPicPr>
                <p:cNvPr id="21" name="Ink 20">
                  <a:extLst>
                    <a:ext uri="{FF2B5EF4-FFF2-40B4-BE49-F238E27FC236}">
                      <a16:creationId xmlns:a16="http://schemas.microsoft.com/office/drawing/2014/main" id="{27E3F250-F1C2-1DB7-11C0-B3E6203A57F9}"/>
                    </a:ext>
                  </a:extLst>
                </p:cNvPr>
                <p:cNvPicPr/>
                <p:nvPr/>
              </p:nvPicPr>
              <p:blipFill>
                <a:blip r:embed="rId60"/>
                <a:stretch>
                  <a:fillRect/>
                </a:stretch>
              </p:blipFill>
              <p:spPr>
                <a:xfrm>
                  <a:off x="3207880" y="4385372"/>
                  <a:ext cx="10188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2" name="Ink 21">
                  <a:extLst>
                    <a:ext uri="{FF2B5EF4-FFF2-40B4-BE49-F238E27FC236}">
                      <a16:creationId xmlns:a16="http://schemas.microsoft.com/office/drawing/2014/main" id="{E36B20DC-E852-2B26-DA09-1023EBCA8CDA}"/>
                    </a:ext>
                  </a:extLst>
                </p14:cNvPr>
                <p14:cNvContentPartPr/>
                <p14:nvPr/>
              </p14:nvContentPartPr>
              <p14:xfrm>
                <a:off x="3203920" y="4378892"/>
                <a:ext cx="105120" cy="87840"/>
              </p14:xfrm>
            </p:contentPart>
          </mc:Choice>
          <mc:Fallback>
            <p:pic>
              <p:nvPicPr>
                <p:cNvPr id="22" name="Ink 21">
                  <a:extLst>
                    <a:ext uri="{FF2B5EF4-FFF2-40B4-BE49-F238E27FC236}">
                      <a16:creationId xmlns:a16="http://schemas.microsoft.com/office/drawing/2014/main" id="{E36B20DC-E852-2B26-DA09-1023EBCA8CDA}"/>
                    </a:ext>
                  </a:extLst>
                </p:cNvPr>
                <p:cNvPicPr/>
                <p:nvPr/>
              </p:nvPicPr>
              <p:blipFill>
                <a:blip r:embed="rId62"/>
                <a:stretch>
                  <a:fillRect/>
                </a:stretch>
              </p:blipFill>
              <p:spPr>
                <a:xfrm>
                  <a:off x="3195280" y="4370252"/>
                  <a:ext cx="12276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23" name="Ink 22">
                  <a:extLst>
                    <a:ext uri="{FF2B5EF4-FFF2-40B4-BE49-F238E27FC236}">
                      <a16:creationId xmlns:a16="http://schemas.microsoft.com/office/drawing/2014/main" id="{47614176-9D07-7D6C-5A3F-50D335EF015F}"/>
                    </a:ext>
                  </a:extLst>
                </p14:cNvPr>
                <p14:cNvContentPartPr/>
                <p14:nvPr/>
              </p14:nvContentPartPr>
              <p14:xfrm>
                <a:off x="2518840" y="4398332"/>
                <a:ext cx="409680" cy="551160"/>
              </p14:xfrm>
            </p:contentPart>
          </mc:Choice>
          <mc:Fallback>
            <p:pic>
              <p:nvPicPr>
                <p:cNvPr id="23" name="Ink 22">
                  <a:extLst>
                    <a:ext uri="{FF2B5EF4-FFF2-40B4-BE49-F238E27FC236}">
                      <a16:creationId xmlns:a16="http://schemas.microsoft.com/office/drawing/2014/main" id="{47614176-9D07-7D6C-5A3F-50D335EF015F}"/>
                    </a:ext>
                  </a:extLst>
                </p:cNvPr>
                <p:cNvPicPr/>
                <p:nvPr/>
              </p:nvPicPr>
              <p:blipFill>
                <a:blip r:embed="rId64"/>
                <a:stretch>
                  <a:fillRect/>
                </a:stretch>
              </p:blipFill>
              <p:spPr>
                <a:xfrm>
                  <a:off x="2509840" y="4389692"/>
                  <a:ext cx="427320" cy="5688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24" name="Ink 23">
                  <a:extLst>
                    <a:ext uri="{FF2B5EF4-FFF2-40B4-BE49-F238E27FC236}">
                      <a16:creationId xmlns:a16="http://schemas.microsoft.com/office/drawing/2014/main" id="{DE710A7D-3DA4-9E1A-50B3-8E87BC04262A}"/>
                    </a:ext>
                  </a:extLst>
                </p14:cNvPr>
                <p14:cNvContentPartPr/>
                <p14:nvPr/>
              </p14:nvContentPartPr>
              <p14:xfrm>
                <a:off x="3034000" y="4731332"/>
                <a:ext cx="116640" cy="430920"/>
              </p14:xfrm>
            </p:contentPart>
          </mc:Choice>
          <mc:Fallback>
            <p:pic>
              <p:nvPicPr>
                <p:cNvPr id="24" name="Ink 23">
                  <a:extLst>
                    <a:ext uri="{FF2B5EF4-FFF2-40B4-BE49-F238E27FC236}">
                      <a16:creationId xmlns:a16="http://schemas.microsoft.com/office/drawing/2014/main" id="{DE710A7D-3DA4-9E1A-50B3-8E87BC04262A}"/>
                    </a:ext>
                  </a:extLst>
                </p:cNvPr>
                <p:cNvPicPr/>
                <p:nvPr/>
              </p:nvPicPr>
              <p:blipFill>
                <a:blip r:embed="rId66"/>
                <a:stretch>
                  <a:fillRect/>
                </a:stretch>
              </p:blipFill>
              <p:spPr>
                <a:xfrm>
                  <a:off x="3025360" y="4722332"/>
                  <a:ext cx="13428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25" name="Ink 24">
                  <a:extLst>
                    <a:ext uri="{FF2B5EF4-FFF2-40B4-BE49-F238E27FC236}">
                      <a16:creationId xmlns:a16="http://schemas.microsoft.com/office/drawing/2014/main" id="{A8EC06F2-6AEE-4665-ECFB-49E0CB779C64}"/>
                    </a:ext>
                  </a:extLst>
                </p14:cNvPr>
                <p14:cNvContentPartPr/>
                <p14:nvPr/>
              </p14:nvContentPartPr>
              <p14:xfrm>
                <a:off x="3052000" y="4926812"/>
                <a:ext cx="135720" cy="33480"/>
              </p14:xfrm>
            </p:contentPart>
          </mc:Choice>
          <mc:Fallback>
            <p:pic>
              <p:nvPicPr>
                <p:cNvPr id="25" name="Ink 24">
                  <a:extLst>
                    <a:ext uri="{FF2B5EF4-FFF2-40B4-BE49-F238E27FC236}">
                      <a16:creationId xmlns:a16="http://schemas.microsoft.com/office/drawing/2014/main" id="{A8EC06F2-6AEE-4665-ECFB-49E0CB779C64}"/>
                    </a:ext>
                  </a:extLst>
                </p:cNvPr>
                <p:cNvPicPr/>
                <p:nvPr/>
              </p:nvPicPr>
              <p:blipFill>
                <a:blip r:embed="rId68"/>
                <a:stretch>
                  <a:fillRect/>
                </a:stretch>
              </p:blipFill>
              <p:spPr>
                <a:xfrm>
                  <a:off x="3043360" y="4917812"/>
                  <a:ext cx="15336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26" name="Ink 25">
                  <a:extLst>
                    <a:ext uri="{FF2B5EF4-FFF2-40B4-BE49-F238E27FC236}">
                      <a16:creationId xmlns:a16="http://schemas.microsoft.com/office/drawing/2014/main" id="{34A82BD2-6BEF-D568-78A4-B567BE2676A5}"/>
                    </a:ext>
                  </a:extLst>
                </p14:cNvPr>
                <p14:cNvContentPartPr/>
                <p14:nvPr/>
              </p14:nvContentPartPr>
              <p14:xfrm>
                <a:off x="3168280" y="4908092"/>
                <a:ext cx="129240" cy="93600"/>
              </p14:xfrm>
            </p:contentPart>
          </mc:Choice>
          <mc:Fallback>
            <p:pic>
              <p:nvPicPr>
                <p:cNvPr id="26" name="Ink 25">
                  <a:extLst>
                    <a:ext uri="{FF2B5EF4-FFF2-40B4-BE49-F238E27FC236}">
                      <a16:creationId xmlns:a16="http://schemas.microsoft.com/office/drawing/2014/main" id="{34A82BD2-6BEF-D568-78A4-B567BE2676A5}"/>
                    </a:ext>
                  </a:extLst>
                </p:cNvPr>
                <p:cNvPicPr/>
                <p:nvPr/>
              </p:nvPicPr>
              <p:blipFill>
                <a:blip r:embed="rId70"/>
                <a:stretch>
                  <a:fillRect/>
                </a:stretch>
              </p:blipFill>
              <p:spPr>
                <a:xfrm>
                  <a:off x="3159640" y="4899092"/>
                  <a:ext cx="14688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3" name="Ink 42">
                  <a:extLst>
                    <a:ext uri="{FF2B5EF4-FFF2-40B4-BE49-F238E27FC236}">
                      <a16:creationId xmlns:a16="http://schemas.microsoft.com/office/drawing/2014/main" id="{4FBEA9FF-1731-B413-40D0-41BC8A82AE39}"/>
                    </a:ext>
                  </a:extLst>
                </p14:cNvPr>
                <p14:cNvContentPartPr/>
                <p14:nvPr/>
              </p14:nvContentPartPr>
              <p14:xfrm>
                <a:off x="183520" y="3685172"/>
                <a:ext cx="205920" cy="218520"/>
              </p14:xfrm>
            </p:contentPart>
          </mc:Choice>
          <mc:Fallback>
            <p:pic>
              <p:nvPicPr>
                <p:cNvPr id="43" name="Ink 42">
                  <a:extLst>
                    <a:ext uri="{FF2B5EF4-FFF2-40B4-BE49-F238E27FC236}">
                      <a16:creationId xmlns:a16="http://schemas.microsoft.com/office/drawing/2014/main" id="{4FBEA9FF-1731-B413-40D0-41BC8A82AE39}"/>
                    </a:ext>
                  </a:extLst>
                </p:cNvPr>
                <p:cNvPicPr/>
                <p:nvPr/>
              </p:nvPicPr>
              <p:blipFill>
                <a:blip r:embed="rId72"/>
                <a:stretch>
                  <a:fillRect/>
                </a:stretch>
              </p:blipFill>
              <p:spPr>
                <a:xfrm>
                  <a:off x="174880" y="3676532"/>
                  <a:ext cx="22356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4" name="Ink 43">
                  <a:extLst>
                    <a:ext uri="{FF2B5EF4-FFF2-40B4-BE49-F238E27FC236}">
                      <a16:creationId xmlns:a16="http://schemas.microsoft.com/office/drawing/2014/main" id="{342624A3-0792-9D14-DE93-098B5BFFBFAC}"/>
                    </a:ext>
                  </a:extLst>
                </p14:cNvPr>
                <p14:cNvContentPartPr/>
                <p14:nvPr/>
              </p14:nvContentPartPr>
              <p14:xfrm>
                <a:off x="452800" y="3556292"/>
                <a:ext cx="259920" cy="292320"/>
              </p14:xfrm>
            </p:contentPart>
          </mc:Choice>
          <mc:Fallback>
            <p:pic>
              <p:nvPicPr>
                <p:cNvPr id="44" name="Ink 43">
                  <a:extLst>
                    <a:ext uri="{FF2B5EF4-FFF2-40B4-BE49-F238E27FC236}">
                      <a16:creationId xmlns:a16="http://schemas.microsoft.com/office/drawing/2014/main" id="{342624A3-0792-9D14-DE93-098B5BFFBFAC}"/>
                    </a:ext>
                  </a:extLst>
                </p:cNvPr>
                <p:cNvPicPr/>
                <p:nvPr/>
              </p:nvPicPr>
              <p:blipFill>
                <a:blip r:embed="rId74"/>
                <a:stretch>
                  <a:fillRect/>
                </a:stretch>
              </p:blipFill>
              <p:spPr>
                <a:xfrm>
                  <a:off x="444160" y="3547292"/>
                  <a:ext cx="27756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5" name="Ink 44">
                  <a:extLst>
                    <a:ext uri="{FF2B5EF4-FFF2-40B4-BE49-F238E27FC236}">
                      <a16:creationId xmlns:a16="http://schemas.microsoft.com/office/drawing/2014/main" id="{32AE853D-B520-3772-7F7D-E5EAA68A797C}"/>
                    </a:ext>
                  </a:extLst>
                </p14:cNvPr>
                <p14:cNvContentPartPr/>
                <p14:nvPr/>
              </p14:nvContentPartPr>
              <p14:xfrm>
                <a:off x="712000" y="3663932"/>
                <a:ext cx="102240" cy="170640"/>
              </p14:xfrm>
            </p:contentPart>
          </mc:Choice>
          <mc:Fallback>
            <p:pic>
              <p:nvPicPr>
                <p:cNvPr id="45" name="Ink 44">
                  <a:extLst>
                    <a:ext uri="{FF2B5EF4-FFF2-40B4-BE49-F238E27FC236}">
                      <a16:creationId xmlns:a16="http://schemas.microsoft.com/office/drawing/2014/main" id="{32AE853D-B520-3772-7F7D-E5EAA68A797C}"/>
                    </a:ext>
                  </a:extLst>
                </p:cNvPr>
                <p:cNvPicPr/>
                <p:nvPr/>
              </p:nvPicPr>
              <p:blipFill>
                <a:blip r:embed="rId76"/>
                <a:stretch>
                  <a:fillRect/>
                </a:stretch>
              </p:blipFill>
              <p:spPr>
                <a:xfrm>
                  <a:off x="703360" y="3654932"/>
                  <a:ext cx="11988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6" name="Ink 45">
                  <a:extLst>
                    <a:ext uri="{FF2B5EF4-FFF2-40B4-BE49-F238E27FC236}">
                      <a16:creationId xmlns:a16="http://schemas.microsoft.com/office/drawing/2014/main" id="{31C40885-C882-390D-EDF9-312B06447B91}"/>
                    </a:ext>
                  </a:extLst>
                </p14:cNvPr>
                <p14:cNvContentPartPr/>
                <p14:nvPr/>
              </p14:nvContentPartPr>
              <p14:xfrm>
                <a:off x="848080" y="3599852"/>
                <a:ext cx="12960" cy="195480"/>
              </p14:xfrm>
            </p:contentPart>
          </mc:Choice>
          <mc:Fallback>
            <p:pic>
              <p:nvPicPr>
                <p:cNvPr id="46" name="Ink 45">
                  <a:extLst>
                    <a:ext uri="{FF2B5EF4-FFF2-40B4-BE49-F238E27FC236}">
                      <a16:creationId xmlns:a16="http://schemas.microsoft.com/office/drawing/2014/main" id="{31C40885-C882-390D-EDF9-312B06447B91}"/>
                    </a:ext>
                  </a:extLst>
                </p:cNvPr>
                <p:cNvPicPr/>
                <p:nvPr/>
              </p:nvPicPr>
              <p:blipFill>
                <a:blip r:embed="rId78"/>
                <a:stretch>
                  <a:fillRect/>
                </a:stretch>
              </p:blipFill>
              <p:spPr>
                <a:xfrm>
                  <a:off x="839080" y="3591212"/>
                  <a:ext cx="3060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7" name="Ink 46">
                  <a:extLst>
                    <a:ext uri="{FF2B5EF4-FFF2-40B4-BE49-F238E27FC236}">
                      <a16:creationId xmlns:a16="http://schemas.microsoft.com/office/drawing/2014/main" id="{245B3596-16DF-E1C6-D0AA-2BC9BCFBCFA2}"/>
                    </a:ext>
                  </a:extLst>
                </p14:cNvPr>
                <p14:cNvContentPartPr/>
                <p14:nvPr/>
              </p14:nvContentPartPr>
              <p14:xfrm>
                <a:off x="904960" y="3657452"/>
                <a:ext cx="84600" cy="157320"/>
              </p14:xfrm>
            </p:contentPart>
          </mc:Choice>
          <mc:Fallback>
            <p:pic>
              <p:nvPicPr>
                <p:cNvPr id="47" name="Ink 46">
                  <a:extLst>
                    <a:ext uri="{FF2B5EF4-FFF2-40B4-BE49-F238E27FC236}">
                      <a16:creationId xmlns:a16="http://schemas.microsoft.com/office/drawing/2014/main" id="{245B3596-16DF-E1C6-D0AA-2BC9BCFBCFA2}"/>
                    </a:ext>
                  </a:extLst>
                </p:cNvPr>
                <p:cNvPicPr/>
                <p:nvPr/>
              </p:nvPicPr>
              <p:blipFill>
                <a:blip r:embed="rId80"/>
                <a:stretch>
                  <a:fillRect/>
                </a:stretch>
              </p:blipFill>
              <p:spPr>
                <a:xfrm>
                  <a:off x="896320" y="3648812"/>
                  <a:ext cx="10224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8" name="Ink 47">
                  <a:extLst>
                    <a:ext uri="{FF2B5EF4-FFF2-40B4-BE49-F238E27FC236}">
                      <a16:creationId xmlns:a16="http://schemas.microsoft.com/office/drawing/2014/main" id="{21C53831-6BDF-DDF8-7166-EAAB6D4580F9}"/>
                    </a:ext>
                  </a:extLst>
                </p14:cNvPr>
                <p14:cNvContentPartPr/>
                <p14:nvPr/>
              </p14:nvContentPartPr>
              <p14:xfrm>
                <a:off x="1086400" y="3730532"/>
                <a:ext cx="5760" cy="12960"/>
              </p14:xfrm>
            </p:contentPart>
          </mc:Choice>
          <mc:Fallback>
            <p:pic>
              <p:nvPicPr>
                <p:cNvPr id="48" name="Ink 47">
                  <a:extLst>
                    <a:ext uri="{FF2B5EF4-FFF2-40B4-BE49-F238E27FC236}">
                      <a16:creationId xmlns:a16="http://schemas.microsoft.com/office/drawing/2014/main" id="{21C53831-6BDF-DDF8-7166-EAAB6D4580F9}"/>
                    </a:ext>
                  </a:extLst>
                </p:cNvPr>
                <p:cNvPicPr/>
                <p:nvPr/>
              </p:nvPicPr>
              <p:blipFill>
                <a:blip r:embed="rId82"/>
                <a:stretch>
                  <a:fillRect/>
                </a:stretch>
              </p:blipFill>
              <p:spPr>
                <a:xfrm>
                  <a:off x="1077400" y="3721892"/>
                  <a:ext cx="2340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9" name="Ink 48">
                  <a:extLst>
                    <a:ext uri="{FF2B5EF4-FFF2-40B4-BE49-F238E27FC236}">
                      <a16:creationId xmlns:a16="http://schemas.microsoft.com/office/drawing/2014/main" id="{948EE0BB-4001-A664-CA80-FDC6D699B694}"/>
                    </a:ext>
                  </a:extLst>
                </p14:cNvPr>
                <p14:cNvContentPartPr/>
                <p14:nvPr/>
              </p14:nvContentPartPr>
              <p14:xfrm>
                <a:off x="1177840" y="3657812"/>
                <a:ext cx="158040" cy="197640"/>
              </p14:xfrm>
            </p:contentPart>
          </mc:Choice>
          <mc:Fallback>
            <p:pic>
              <p:nvPicPr>
                <p:cNvPr id="49" name="Ink 48">
                  <a:extLst>
                    <a:ext uri="{FF2B5EF4-FFF2-40B4-BE49-F238E27FC236}">
                      <a16:creationId xmlns:a16="http://schemas.microsoft.com/office/drawing/2014/main" id="{948EE0BB-4001-A664-CA80-FDC6D699B694}"/>
                    </a:ext>
                  </a:extLst>
                </p:cNvPr>
                <p:cNvPicPr/>
                <p:nvPr/>
              </p:nvPicPr>
              <p:blipFill>
                <a:blip r:embed="rId84"/>
                <a:stretch>
                  <a:fillRect/>
                </a:stretch>
              </p:blipFill>
              <p:spPr>
                <a:xfrm>
                  <a:off x="1169200" y="3648812"/>
                  <a:ext cx="17568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0" name="Ink 49">
                  <a:extLst>
                    <a:ext uri="{FF2B5EF4-FFF2-40B4-BE49-F238E27FC236}">
                      <a16:creationId xmlns:a16="http://schemas.microsoft.com/office/drawing/2014/main" id="{D2609C6E-7114-B261-00B7-180CA8B0DBBD}"/>
                    </a:ext>
                  </a:extLst>
                </p14:cNvPr>
                <p14:cNvContentPartPr/>
                <p14:nvPr/>
              </p14:nvContentPartPr>
              <p14:xfrm>
                <a:off x="1399600" y="3698132"/>
                <a:ext cx="56160" cy="89640"/>
              </p14:xfrm>
            </p:contentPart>
          </mc:Choice>
          <mc:Fallback>
            <p:pic>
              <p:nvPicPr>
                <p:cNvPr id="50" name="Ink 49">
                  <a:extLst>
                    <a:ext uri="{FF2B5EF4-FFF2-40B4-BE49-F238E27FC236}">
                      <a16:creationId xmlns:a16="http://schemas.microsoft.com/office/drawing/2014/main" id="{D2609C6E-7114-B261-00B7-180CA8B0DBBD}"/>
                    </a:ext>
                  </a:extLst>
                </p:cNvPr>
                <p:cNvPicPr/>
                <p:nvPr/>
              </p:nvPicPr>
              <p:blipFill>
                <a:blip r:embed="rId86"/>
                <a:stretch>
                  <a:fillRect/>
                </a:stretch>
              </p:blipFill>
              <p:spPr>
                <a:xfrm>
                  <a:off x="1390600" y="3689132"/>
                  <a:ext cx="7380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1" name="Ink 50">
                  <a:extLst>
                    <a:ext uri="{FF2B5EF4-FFF2-40B4-BE49-F238E27FC236}">
                      <a16:creationId xmlns:a16="http://schemas.microsoft.com/office/drawing/2014/main" id="{7510F877-F505-D29F-81D4-42624C940C84}"/>
                    </a:ext>
                  </a:extLst>
                </p14:cNvPr>
                <p14:cNvContentPartPr/>
                <p14:nvPr/>
              </p14:nvContentPartPr>
              <p14:xfrm>
                <a:off x="1362160" y="3688772"/>
                <a:ext cx="85320" cy="149760"/>
              </p14:xfrm>
            </p:contentPart>
          </mc:Choice>
          <mc:Fallback>
            <p:pic>
              <p:nvPicPr>
                <p:cNvPr id="51" name="Ink 50">
                  <a:extLst>
                    <a:ext uri="{FF2B5EF4-FFF2-40B4-BE49-F238E27FC236}">
                      <a16:creationId xmlns:a16="http://schemas.microsoft.com/office/drawing/2014/main" id="{7510F877-F505-D29F-81D4-42624C940C84}"/>
                    </a:ext>
                  </a:extLst>
                </p:cNvPr>
                <p:cNvPicPr/>
                <p:nvPr/>
              </p:nvPicPr>
              <p:blipFill>
                <a:blip r:embed="rId88"/>
                <a:stretch>
                  <a:fillRect/>
                </a:stretch>
              </p:blipFill>
              <p:spPr>
                <a:xfrm>
                  <a:off x="1353160" y="3680132"/>
                  <a:ext cx="10296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2" name="Ink 51">
                  <a:extLst>
                    <a:ext uri="{FF2B5EF4-FFF2-40B4-BE49-F238E27FC236}">
                      <a16:creationId xmlns:a16="http://schemas.microsoft.com/office/drawing/2014/main" id="{FE9F6E42-1B6C-2FEC-A0C3-57FE94F00054}"/>
                    </a:ext>
                  </a:extLst>
                </p14:cNvPr>
                <p14:cNvContentPartPr/>
                <p14:nvPr/>
              </p14:nvContentPartPr>
              <p14:xfrm>
                <a:off x="1532440" y="3675092"/>
                <a:ext cx="137520" cy="285120"/>
              </p14:xfrm>
            </p:contentPart>
          </mc:Choice>
          <mc:Fallback>
            <p:pic>
              <p:nvPicPr>
                <p:cNvPr id="52" name="Ink 51">
                  <a:extLst>
                    <a:ext uri="{FF2B5EF4-FFF2-40B4-BE49-F238E27FC236}">
                      <a16:creationId xmlns:a16="http://schemas.microsoft.com/office/drawing/2014/main" id="{FE9F6E42-1B6C-2FEC-A0C3-57FE94F00054}"/>
                    </a:ext>
                  </a:extLst>
                </p:cNvPr>
                <p:cNvPicPr/>
                <p:nvPr/>
              </p:nvPicPr>
              <p:blipFill>
                <a:blip r:embed="rId90"/>
                <a:stretch>
                  <a:fillRect/>
                </a:stretch>
              </p:blipFill>
              <p:spPr>
                <a:xfrm>
                  <a:off x="1523440" y="3666092"/>
                  <a:ext cx="15516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3" name="Ink 52">
                  <a:extLst>
                    <a:ext uri="{FF2B5EF4-FFF2-40B4-BE49-F238E27FC236}">
                      <a16:creationId xmlns:a16="http://schemas.microsoft.com/office/drawing/2014/main" id="{90F3C2A0-1BEE-6F53-E8D9-B1B065178DC2}"/>
                    </a:ext>
                  </a:extLst>
                </p14:cNvPr>
                <p14:cNvContentPartPr/>
                <p14:nvPr/>
              </p14:nvContentPartPr>
              <p14:xfrm>
                <a:off x="1683640" y="3675092"/>
                <a:ext cx="99000" cy="147240"/>
              </p14:xfrm>
            </p:contentPart>
          </mc:Choice>
          <mc:Fallback>
            <p:pic>
              <p:nvPicPr>
                <p:cNvPr id="53" name="Ink 52">
                  <a:extLst>
                    <a:ext uri="{FF2B5EF4-FFF2-40B4-BE49-F238E27FC236}">
                      <a16:creationId xmlns:a16="http://schemas.microsoft.com/office/drawing/2014/main" id="{90F3C2A0-1BEE-6F53-E8D9-B1B065178DC2}"/>
                    </a:ext>
                  </a:extLst>
                </p:cNvPr>
                <p:cNvPicPr/>
                <p:nvPr/>
              </p:nvPicPr>
              <p:blipFill>
                <a:blip r:embed="rId92"/>
                <a:stretch>
                  <a:fillRect/>
                </a:stretch>
              </p:blipFill>
              <p:spPr>
                <a:xfrm>
                  <a:off x="1675000" y="3666452"/>
                  <a:ext cx="11664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4" name="Ink 53">
                  <a:extLst>
                    <a:ext uri="{FF2B5EF4-FFF2-40B4-BE49-F238E27FC236}">
                      <a16:creationId xmlns:a16="http://schemas.microsoft.com/office/drawing/2014/main" id="{FEAA702D-EC41-1190-E857-3BD058E97834}"/>
                    </a:ext>
                  </a:extLst>
                </p14:cNvPr>
                <p14:cNvContentPartPr/>
                <p14:nvPr/>
              </p14:nvContentPartPr>
              <p14:xfrm>
                <a:off x="1867240" y="3625772"/>
                <a:ext cx="140400" cy="153720"/>
              </p14:xfrm>
            </p:contentPart>
          </mc:Choice>
          <mc:Fallback>
            <p:pic>
              <p:nvPicPr>
                <p:cNvPr id="54" name="Ink 53">
                  <a:extLst>
                    <a:ext uri="{FF2B5EF4-FFF2-40B4-BE49-F238E27FC236}">
                      <a16:creationId xmlns:a16="http://schemas.microsoft.com/office/drawing/2014/main" id="{FEAA702D-EC41-1190-E857-3BD058E97834}"/>
                    </a:ext>
                  </a:extLst>
                </p:cNvPr>
                <p:cNvPicPr/>
                <p:nvPr/>
              </p:nvPicPr>
              <p:blipFill>
                <a:blip r:embed="rId94"/>
                <a:stretch>
                  <a:fillRect/>
                </a:stretch>
              </p:blipFill>
              <p:spPr>
                <a:xfrm>
                  <a:off x="1858600" y="3617132"/>
                  <a:ext cx="15804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5" name="Ink 54">
                  <a:extLst>
                    <a:ext uri="{FF2B5EF4-FFF2-40B4-BE49-F238E27FC236}">
                      <a16:creationId xmlns:a16="http://schemas.microsoft.com/office/drawing/2014/main" id="{A50CB2BD-6659-3708-B139-8E63855CAD84}"/>
                    </a:ext>
                  </a:extLst>
                </p14:cNvPr>
                <p14:cNvContentPartPr/>
                <p14:nvPr/>
              </p14:nvContentPartPr>
              <p14:xfrm>
                <a:off x="2025640" y="3578252"/>
                <a:ext cx="14400" cy="201240"/>
              </p14:xfrm>
            </p:contentPart>
          </mc:Choice>
          <mc:Fallback>
            <p:pic>
              <p:nvPicPr>
                <p:cNvPr id="55" name="Ink 54">
                  <a:extLst>
                    <a:ext uri="{FF2B5EF4-FFF2-40B4-BE49-F238E27FC236}">
                      <a16:creationId xmlns:a16="http://schemas.microsoft.com/office/drawing/2014/main" id="{A50CB2BD-6659-3708-B139-8E63855CAD84}"/>
                    </a:ext>
                  </a:extLst>
                </p:cNvPr>
                <p:cNvPicPr/>
                <p:nvPr/>
              </p:nvPicPr>
              <p:blipFill>
                <a:blip r:embed="rId96"/>
                <a:stretch>
                  <a:fillRect/>
                </a:stretch>
              </p:blipFill>
              <p:spPr>
                <a:xfrm>
                  <a:off x="2016640" y="3569252"/>
                  <a:ext cx="3204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6" name="Ink 55">
                  <a:extLst>
                    <a:ext uri="{FF2B5EF4-FFF2-40B4-BE49-F238E27FC236}">
                      <a16:creationId xmlns:a16="http://schemas.microsoft.com/office/drawing/2014/main" id="{40BC9263-A871-34AC-0D0E-959CE3D6EA53}"/>
                    </a:ext>
                  </a:extLst>
                </p14:cNvPr>
                <p14:cNvContentPartPr/>
                <p14:nvPr/>
              </p14:nvContentPartPr>
              <p14:xfrm>
                <a:off x="1992520" y="3603812"/>
                <a:ext cx="232920" cy="198360"/>
              </p14:xfrm>
            </p:contentPart>
          </mc:Choice>
          <mc:Fallback>
            <p:pic>
              <p:nvPicPr>
                <p:cNvPr id="56" name="Ink 55">
                  <a:extLst>
                    <a:ext uri="{FF2B5EF4-FFF2-40B4-BE49-F238E27FC236}">
                      <a16:creationId xmlns:a16="http://schemas.microsoft.com/office/drawing/2014/main" id="{40BC9263-A871-34AC-0D0E-959CE3D6EA53}"/>
                    </a:ext>
                  </a:extLst>
                </p:cNvPr>
                <p:cNvPicPr/>
                <p:nvPr/>
              </p:nvPicPr>
              <p:blipFill>
                <a:blip r:embed="rId98"/>
                <a:stretch>
                  <a:fillRect/>
                </a:stretch>
              </p:blipFill>
              <p:spPr>
                <a:xfrm>
                  <a:off x="1983880" y="3594812"/>
                  <a:ext cx="2505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7" name="Ink 56">
                  <a:extLst>
                    <a:ext uri="{FF2B5EF4-FFF2-40B4-BE49-F238E27FC236}">
                      <a16:creationId xmlns:a16="http://schemas.microsoft.com/office/drawing/2014/main" id="{57053FFC-95DB-B0DC-A239-371AAF9405B6}"/>
                    </a:ext>
                  </a:extLst>
                </p14:cNvPr>
                <p14:cNvContentPartPr/>
                <p14:nvPr/>
              </p14:nvContentPartPr>
              <p14:xfrm>
                <a:off x="2274400" y="3672212"/>
                <a:ext cx="19800" cy="11880"/>
              </p14:xfrm>
            </p:contentPart>
          </mc:Choice>
          <mc:Fallback>
            <p:pic>
              <p:nvPicPr>
                <p:cNvPr id="57" name="Ink 56">
                  <a:extLst>
                    <a:ext uri="{FF2B5EF4-FFF2-40B4-BE49-F238E27FC236}">
                      <a16:creationId xmlns:a16="http://schemas.microsoft.com/office/drawing/2014/main" id="{57053FFC-95DB-B0DC-A239-371AAF9405B6}"/>
                    </a:ext>
                  </a:extLst>
                </p:cNvPr>
                <p:cNvPicPr/>
                <p:nvPr/>
              </p:nvPicPr>
              <p:blipFill>
                <a:blip r:embed="rId100"/>
                <a:stretch>
                  <a:fillRect/>
                </a:stretch>
              </p:blipFill>
              <p:spPr>
                <a:xfrm>
                  <a:off x="2265760" y="3663212"/>
                  <a:ext cx="3744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58" name="Ink 57">
                  <a:extLst>
                    <a:ext uri="{FF2B5EF4-FFF2-40B4-BE49-F238E27FC236}">
                      <a16:creationId xmlns:a16="http://schemas.microsoft.com/office/drawing/2014/main" id="{8788DFDC-CF63-3B95-CD89-4F9B0A4A8B57}"/>
                    </a:ext>
                  </a:extLst>
                </p14:cNvPr>
                <p14:cNvContentPartPr/>
                <p14:nvPr/>
              </p14:nvContentPartPr>
              <p14:xfrm>
                <a:off x="2314000" y="3736292"/>
                <a:ext cx="19080" cy="12600"/>
              </p14:xfrm>
            </p:contentPart>
          </mc:Choice>
          <mc:Fallback>
            <p:pic>
              <p:nvPicPr>
                <p:cNvPr id="58" name="Ink 57">
                  <a:extLst>
                    <a:ext uri="{FF2B5EF4-FFF2-40B4-BE49-F238E27FC236}">
                      <a16:creationId xmlns:a16="http://schemas.microsoft.com/office/drawing/2014/main" id="{8788DFDC-CF63-3B95-CD89-4F9B0A4A8B57}"/>
                    </a:ext>
                  </a:extLst>
                </p:cNvPr>
                <p:cNvPicPr/>
                <p:nvPr/>
              </p:nvPicPr>
              <p:blipFill>
                <a:blip r:embed="rId102"/>
                <a:stretch>
                  <a:fillRect/>
                </a:stretch>
              </p:blipFill>
              <p:spPr>
                <a:xfrm>
                  <a:off x="2305000" y="3727652"/>
                  <a:ext cx="3672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59" name="Ink 58">
                  <a:extLst>
                    <a:ext uri="{FF2B5EF4-FFF2-40B4-BE49-F238E27FC236}">
                      <a16:creationId xmlns:a16="http://schemas.microsoft.com/office/drawing/2014/main" id="{B585FC2B-B916-FDEA-FAB2-7C05B4E4CC61}"/>
                    </a:ext>
                  </a:extLst>
                </p14:cNvPr>
                <p14:cNvContentPartPr/>
                <p14:nvPr/>
              </p14:nvContentPartPr>
              <p14:xfrm>
                <a:off x="2414800" y="3538652"/>
                <a:ext cx="124560" cy="288360"/>
              </p14:xfrm>
            </p:contentPart>
          </mc:Choice>
          <mc:Fallback>
            <p:pic>
              <p:nvPicPr>
                <p:cNvPr id="59" name="Ink 58">
                  <a:extLst>
                    <a:ext uri="{FF2B5EF4-FFF2-40B4-BE49-F238E27FC236}">
                      <a16:creationId xmlns:a16="http://schemas.microsoft.com/office/drawing/2014/main" id="{B585FC2B-B916-FDEA-FAB2-7C05B4E4CC61}"/>
                    </a:ext>
                  </a:extLst>
                </p:cNvPr>
                <p:cNvPicPr/>
                <p:nvPr/>
              </p:nvPicPr>
              <p:blipFill>
                <a:blip r:embed="rId104"/>
                <a:stretch>
                  <a:fillRect/>
                </a:stretch>
              </p:blipFill>
              <p:spPr>
                <a:xfrm>
                  <a:off x="2406160" y="3529652"/>
                  <a:ext cx="14220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0" name="Ink 59">
                  <a:extLst>
                    <a:ext uri="{FF2B5EF4-FFF2-40B4-BE49-F238E27FC236}">
                      <a16:creationId xmlns:a16="http://schemas.microsoft.com/office/drawing/2014/main" id="{3E5836DD-734A-0074-804F-DFD950045F74}"/>
                    </a:ext>
                  </a:extLst>
                </p14:cNvPr>
                <p14:cNvContentPartPr/>
                <p14:nvPr/>
              </p14:nvContentPartPr>
              <p14:xfrm>
                <a:off x="2459800" y="5281772"/>
                <a:ext cx="116640" cy="321480"/>
              </p14:xfrm>
            </p:contentPart>
          </mc:Choice>
          <mc:Fallback>
            <p:pic>
              <p:nvPicPr>
                <p:cNvPr id="60" name="Ink 59">
                  <a:extLst>
                    <a:ext uri="{FF2B5EF4-FFF2-40B4-BE49-F238E27FC236}">
                      <a16:creationId xmlns:a16="http://schemas.microsoft.com/office/drawing/2014/main" id="{3E5836DD-734A-0074-804F-DFD950045F74}"/>
                    </a:ext>
                  </a:extLst>
                </p:cNvPr>
                <p:cNvPicPr/>
                <p:nvPr/>
              </p:nvPicPr>
              <p:blipFill>
                <a:blip r:embed="rId106"/>
                <a:stretch>
                  <a:fillRect/>
                </a:stretch>
              </p:blipFill>
              <p:spPr>
                <a:xfrm>
                  <a:off x="2451160" y="5272772"/>
                  <a:ext cx="13428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2" name="Ink 61">
                  <a:extLst>
                    <a:ext uri="{FF2B5EF4-FFF2-40B4-BE49-F238E27FC236}">
                      <a16:creationId xmlns:a16="http://schemas.microsoft.com/office/drawing/2014/main" id="{25E36821-D842-636B-CF83-A7EBFCF997E4}"/>
                    </a:ext>
                  </a:extLst>
                </p14:cNvPr>
                <p14:cNvContentPartPr/>
                <p14:nvPr/>
              </p14:nvContentPartPr>
              <p14:xfrm>
                <a:off x="785440" y="2963372"/>
                <a:ext cx="63360" cy="316800"/>
              </p14:xfrm>
            </p:contentPart>
          </mc:Choice>
          <mc:Fallback>
            <p:pic>
              <p:nvPicPr>
                <p:cNvPr id="62" name="Ink 61">
                  <a:extLst>
                    <a:ext uri="{FF2B5EF4-FFF2-40B4-BE49-F238E27FC236}">
                      <a16:creationId xmlns:a16="http://schemas.microsoft.com/office/drawing/2014/main" id="{25E36821-D842-636B-CF83-A7EBFCF997E4}"/>
                    </a:ext>
                  </a:extLst>
                </p:cNvPr>
                <p:cNvPicPr/>
                <p:nvPr/>
              </p:nvPicPr>
              <p:blipFill>
                <a:blip r:embed="rId108"/>
                <a:stretch>
                  <a:fillRect/>
                </a:stretch>
              </p:blipFill>
              <p:spPr>
                <a:xfrm>
                  <a:off x="776440" y="2954372"/>
                  <a:ext cx="8100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3" name="Ink 62">
                  <a:extLst>
                    <a:ext uri="{FF2B5EF4-FFF2-40B4-BE49-F238E27FC236}">
                      <a16:creationId xmlns:a16="http://schemas.microsoft.com/office/drawing/2014/main" id="{206B6403-B0D5-B596-EEFB-B18881F0983C}"/>
                    </a:ext>
                  </a:extLst>
                </p14:cNvPr>
                <p14:cNvContentPartPr/>
                <p14:nvPr/>
              </p14:nvContentPartPr>
              <p14:xfrm>
                <a:off x="940240" y="2874092"/>
                <a:ext cx="282240" cy="406800"/>
              </p14:xfrm>
            </p:contentPart>
          </mc:Choice>
          <mc:Fallback>
            <p:pic>
              <p:nvPicPr>
                <p:cNvPr id="63" name="Ink 62">
                  <a:extLst>
                    <a:ext uri="{FF2B5EF4-FFF2-40B4-BE49-F238E27FC236}">
                      <a16:creationId xmlns:a16="http://schemas.microsoft.com/office/drawing/2014/main" id="{206B6403-B0D5-B596-EEFB-B18881F0983C}"/>
                    </a:ext>
                  </a:extLst>
                </p:cNvPr>
                <p:cNvPicPr/>
                <p:nvPr/>
              </p:nvPicPr>
              <p:blipFill>
                <a:blip r:embed="rId110"/>
                <a:stretch>
                  <a:fillRect/>
                </a:stretch>
              </p:blipFill>
              <p:spPr>
                <a:xfrm>
                  <a:off x="931240" y="2865452"/>
                  <a:ext cx="299880" cy="4244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4" name="Ink 63">
                  <a:extLst>
                    <a:ext uri="{FF2B5EF4-FFF2-40B4-BE49-F238E27FC236}">
                      <a16:creationId xmlns:a16="http://schemas.microsoft.com/office/drawing/2014/main" id="{CB72882A-EBFE-00A2-098A-6D627C9356E8}"/>
                    </a:ext>
                  </a:extLst>
                </p14:cNvPr>
                <p14:cNvContentPartPr/>
                <p14:nvPr/>
              </p14:nvContentPartPr>
              <p14:xfrm>
                <a:off x="1136800" y="2953652"/>
                <a:ext cx="1440" cy="360"/>
              </p14:xfrm>
            </p:contentPart>
          </mc:Choice>
          <mc:Fallback>
            <p:pic>
              <p:nvPicPr>
                <p:cNvPr id="64" name="Ink 63">
                  <a:extLst>
                    <a:ext uri="{FF2B5EF4-FFF2-40B4-BE49-F238E27FC236}">
                      <a16:creationId xmlns:a16="http://schemas.microsoft.com/office/drawing/2014/main" id="{CB72882A-EBFE-00A2-098A-6D627C9356E8}"/>
                    </a:ext>
                  </a:extLst>
                </p:cNvPr>
                <p:cNvPicPr/>
                <p:nvPr/>
              </p:nvPicPr>
              <p:blipFill>
                <a:blip r:embed="rId17"/>
                <a:stretch>
                  <a:fillRect/>
                </a:stretch>
              </p:blipFill>
              <p:spPr>
                <a:xfrm>
                  <a:off x="1127800" y="2944652"/>
                  <a:ext cx="19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5" name="Ink 64">
                  <a:extLst>
                    <a:ext uri="{FF2B5EF4-FFF2-40B4-BE49-F238E27FC236}">
                      <a16:creationId xmlns:a16="http://schemas.microsoft.com/office/drawing/2014/main" id="{4675EFE7-3A63-9E4D-008E-36F29721FE9E}"/>
                    </a:ext>
                  </a:extLst>
                </p14:cNvPr>
                <p14:cNvContentPartPr/>
                <p14:nvPr/>
              </p14:nvContentPartPr>
              <p14:xfrm>
                <a:off x="1289080" y="2959772"/>
                <a:ext cx="179280" cy="264600"/>
              </p14:xfrm>
            </p:contentPart>
          </mc:Choice>
          <mc:Fallback>
            <p:pic>
              <p:nvPicPr>
                <p:cNvPr id="65" name="Ink 64">
                  <a:extLst>
                    <a:ext uri="{FF2B5EF4-FFF2-40B4-BE49-F238E27FC236}">
                      <a16:creationId xmlns:a16="http://schemas.microsoft.com/office/drawing/2014/main" id="{4675EFE7-3A63-9E4D-008E-36F29721FE9E}"/>
                    </a:ext>
                  </a:extLst>
                </p:cNvPr>
                <p:cNvPicPr/>
                <p:nvPr/>
              </p:nvPicPr>
              <p:blipFill>
                <a:blip r:embed="rId113"/>
                <a:stretch>
                  <a:fillRect/>
                </a:stretch>
              </p:blipFill>
              <p:spPr>
                <a:xfrm>
                  <a:off x="1280440" y="2951132"/>
                  <a:ext cx="19692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6" name="Ink 65">
                  <a:extLst>
                    <a:ext uri="{FF2B5EF4-FFF2-40B4-BE49-F238E27FC236}">
                      <a16:creationId xmlns:a16="http://schemas.microsoft.com/office/drawing/2014/main" id="{458776FB-0FE6-CF56-E26F-8BE09FC4F19E}"/>
                    </a:ext>
                  </a:extLst>
                </p14:cNvPr>
                <p14:cNvContentPartPr/>
                <p14:nvPr/>
              </p14:nvContentPartPr>
              <p14:xfrm>
                <a:off x="1500040" y="2973452"/>
                <a:ext cx="104400" cy="291240"/>
              </p14:xfrm>
            </p:contentPart>
          </mc:Choice>
          <mc:Fallback>
            <p:pic>
              <p:nvPicPr>
                <p:cNvPr id="66" name="Ink 65">
                  <a:extLst>
                    <a:ext uri="{FF2B5EF4-FFF2-40B4-BE49-F238E27FC236}">
                      <a16:creationId xmlns:a16="http://schemas.microsoft.com/office/drawing/2014/main" id="{458776FB-0FE6-CF56-E26F-8BE09FC4F19E}"/>
                    </a:ext>
                  </a:extLst>
                </p:cNvPr>
                <p:cNvPicPr/>
                <p:nvPr/>
              </p:nvPicPr>
              <p:blipFill>
                <a:blip r:embed="rId115"/>
                <a:stretch>
                  <a:fillRect/>
                </a:stretch>
              </p:blipFill>
              <p:spPr>
                <a:xfrm>
                  <a:off x="1491040" y="2964452"/>
                  <a:ext cx="12204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8" name="Ink 67">
                  <a:extLst>
                    <a:ext uri="{FF2B5EF4-FFF2-40B4-BE49-F238E27FC236}">
                      <a16:creationId xmlns:a16="http://schemas.microsoft.com/office/drawing/2014/main" id="{8DC0CAA7-BAEB-029E-4656-FC1A0DECFD1F}"/>
                    </a:ext>
                  </a:extLst>
                </p14:cNvPr>
                <p14:cNvContentPartPr/>
                <p14:nvPr/>
              </p14:nvContentPartPr>
              <p14:xfrm>
                <a:off x="8301880" y="3675452"/>
                <a:ext cx="191520" cy="252000"/>
              </p14:xfrm>
            </p:contentPart>
          </mc:Choice>
          <mc:Fallback>
            <p:pic>
              <p:nvPicPr>
                <p:cNvPr id="68" name="Ink 67">
                  <a:extLst>
                    <a:ext uri="{FF2B5EF4-FFF2-40B4-BE49-F238E27FC236}">
                      <a16:creationId xmlns:a16="http://schemas.microsoft.com/office/drawing/2014/main" id="{8DC0CAA7-BAEB-029E-4656-FC1A0DECFD1F}"/>
                    </a:ext>
                  </a:extLst>
                </p:cNvPr>
                <p:cNvPicPr/>
                <p:nvPr/>
              </p:nvPicPr>
              <p:blipFill>
                <a:blip r:embed="rId117"/>
                <a:stretch>
                  <a:fillRect/>
                </a:stretch>
              </p:blipFill>
              <p:spPr>
                <a:xfrm>
                  <a:off x="8292880" y="3666812"/>
                  <a:ext cx="20916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9" name="Ink 68">
                  <a:extLst>
                    <a:ext uri="{FF2B5EF4-FFF2-40B4-BE49-F238E27FC236}">
                      <a16:creationId xmlns:a16="http://schemas.microsoft.com/office/drawing/2014/main" id="{D999ABEA-7658-296A-DD79-587F6AE6D734}"/>
                    </a:ext>
                  </a:extLst>
                </p14:cNvPr>
                <p14:cNvContentPartPr/>
                <p14:nvPr/>
              </p14:nvContentPartPr>
              <p14:xfrm>
                <a:off x="8538760" y="3715772"/>
                <a:ext cx="252360" cy="380160"/>
              </p14:xfrm>
            </p:contentPart>
          </mc:Choice>
          <mc:Fallback>
            <p:pic>
              <p:nvPicPr>
                <p:cNvPr id="69" name="Ink 68">
                  <a:extLst>
                    <a:ext uri="{FF2B5EF4-FFF2-40B4-BE49-F238E27FC236}">
                      <a16:creationId xmlns:a16="http://schemas.microsoft.com/office/drawing/2014/main" id="{D999ABEA-7658-296A-DD79-587F6AE6D734}"/>
                    </a:ext>
                  </a:extLst>
                </p:cNvPr>
                <p:cNvPicPr/>
                <p:nvPr/>
              </p:nvPicPr>
              <p:blipFill>
                <a:blip r:embed="rId119"/>
                <a:stretch>
                  <a:fillRect/>
                </a:stretch>
              </p:blipFill>
              <p:spPr>
                <a:xfrm>
                  <a:off x="8529760" y="3707132"/>
                  <a:ext cx="27000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0" name="Ink 69">
                  <a:extLst>
                    <a:ext uri="{FF2B5EF4-FFF2-40B4-BE49-F238E27FC236}">
                      <a16:creationId xmlns:a16="http://schemas.microsoft.com/office/drawing/2014/main" id="{42EB1F5B-16C7-5D0C-FBC8-037AAFA678DD}"/>
                    </a:ext>
                  </a:extLst>
                </p14:cNvPr>
                <p14:cNvContentPartPr/>
                <p14:nvPr/>
              </p14:nvContentPartPr>
              <p14:xfrm>
                <a:off x="8835040" y="3703172"/>
                <a:ext cx="151200" cy="212760"/>
              </p14:xfrm>
            </p:contentPart>
          </mc:Choice>
          <mc:Fallback>
            <p:pic>
              <p:nvPicPr>
                <p:cNvPr id="70" name="Ink 69">
                  <a:extLst>
                    <a:ext uri="{FF2B5EF4-FFF2-40B4-BE49-F238E27FC236}">
                      <a16:creationId xmlns:a16="http://schemas.microsoft.com/office/drawing/2014/main" id="{42EB1F5B-16C7-5D0C-FBC8-037AAFA678DD}"/>
                    </a:ext>
                  </a:extLst>
                </p:cNvPr>
                <p:cNvPicPr/>
                <p:nvPr/>
              </p:nvPicPr>
              <p:blipFill>
                <a:blip r:embed="rId121"/>
                <a:stretch>
                  <a:fillRect/>
                </a:stretch>
              </p:blipFill>
              <p:spPr>
                <a:xfrm>
                  <a:off x="8826040" y="3694172"/>
                  <a:ext cx="16884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1" name="Ink 70">
                  <a:extLst>
                    <a:ext uri="{FF2B5EF4-FFF2-40B4-BE49-F238E27FC236}">
                      <a16:creationId xmlns:a16="http://schemas.microsoft.com/office/drawing/2014/main" id="{E960C7E9-E750-D240-445B-85B90122C6A9}"/>
                    </a:ext>
                  </a:extLst>
                </p14:cNvPr>
                <p14:cNvContentPartPr/>
                <p14:nvPr/>
              </p14:nvContentPartPr>
              <p14:xfrm>
                <a:off x="9051760" y="3746012"/>
                <a:ext cx="29520" cy="121680"/>
              </p14:xfrm>
            </p:contentPart>
          </mc:Choice>
          <mc:Fallback>
            <p:pic>
              <p:nvPicPr>
                <p:cNvPr id="71" name="Ink 70">
                  <a:extLst>
                    <a:ext uri="{FF2B5EF4-FFF2-40B4-BE49-F238E27FC236}">
                      <a16:creationId xmlns:a16="http://schemas.microsoft.com/office/drawing/2014/main" id="{E960C7E9-E750-D240-445B-85B90122C6A9}"/>
                    </a:ext>
                  </a:extLst>
                </p:cNvPr>
                <p:cNvPicPr/>
                <p:nvPr/>
              </p:nvPicPr>
              <p:blipFill>
                <a:blip r:embed="rId123"/>
                <a:stretch>
                  <a:fillRect/>
                </a:stretch>
              </p:blipFill>
              <p:spPr>
                <a:xfrm>
                  <a:off x="9043120" y="3737012"/>
                  <a:ext cx="4716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2" name="Ink 71">
                  <a:extLst>
                    <a:ext uri="{FF2B5EF4-FFF2-40B4-BE49-F238E27FC236}">
                      <a16:creationId xmlns:a16="http://schemas.microsoft.com/office/drawing/2014/main" id="{DD5B10C3-949D-AAFD-131E-2712F97C9915}"/>
                    </a:ext>
                  </a:extLst>
                </p14:cNvPr>
                <p14:cNvContentPartPr/>
                <p14:nvPr/>
              </p14:nvContentPartPr>
              <p14:xfrm>
                <a:off x="9065440" y="3593732"/>
                <a:ext cx="12960" cy="51120"/>
              </p14:xfrm>
            </p:contentPart>
          </mc:Choice>
          <mc:Fallback>
            <p:pic>
              <p:nvPicPr>
                <p:cNvPr id="72" name="Ink 71">
                  <a:extLst>
                    <a:ext uri="{FF2B5EF4-FFF2-40B4-BE49-F238E27FC236}">
                      <a16:creationId xmlns:a16="http://schemas.microsoft.com/office/drawing/2014/main" id="{DD5B10C3-949D-AAFD-131E-2712F97C9915}"/>
                    </a:ext>
                  </a:extLst>
                </p:cNvPr>
                <p:cNvPicPr/>
                <p:nvPr/>
              </p:nvPicPr>
              <p:blipFill>
                <a:blip r:embed="rId125"/>
                <a:stretch>
                  <a:fillRect/>
                </a:stretch>
              </p:blipFill>
              <p:spPr>
                <a:xfrm>
                  <a:off x="9056440" y="3584732"/>
                  <a:ext cx="3060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3" name="Ink 72">
                  <a:extLst>
                    <a:ext uri="{FF2B5EF4-FFF2-40B4-BE49-F238E27FC236}">
                      <a16:creationId xmlns:a16="http://schemas.microsoft.com/office/drawing/2014/main" id="{C4E017BB-5A1B-880A-9468-55BAD21C7807}"/>
                    </a:ext>
                  </a:extLst>
                </p14:cNvPr>
                <p14:cNvContentPartPr/>
                <p14:nvPr/>
              </p14:nvContentPartPr>
              <p14:xfrm>
                <a:off x="9117280" y="3716492"/>
                <a:ext cx="196200" cy="170280"/>
              </p14:xfrm>
            </p:contentPart>
          </mc:Choice>
          <mc:Fallback>
            <p:pic>
              <p:nvPicPr>
                <p:cNvPr id="73" name="Ink 72">
                  <a:extLst>
                    <a:ext uri="{FF2B5EF4-FFF2-40B4-BE49-F238E27FC236}">
                      <a16:creationId xmlns:a16="http://schemas.microsoft.com/office/drawing/2014/main" id="{C4E017BB-5A1B-880A-9468-55BAD21C7807}"/>
                    </a:ext>
                  </a:extLst>
                </p:cNvPr>
                <p:cNvPicPr/>
                <p:nvPr/>
              </p:nvPicPr>
              <p:blipFill>
                <a:blip r:embed="rId127"/>
                <a:stretch>
                  <a:fillRect/>
                </a:stretch>
              </p:blipFill>
              <p:spPr>
                <a:xfrm>
                  <a:off x="9108640" y="3707852"/>
                  <a:ext cx="21384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4" name="Ink 73">
                  <a:extLst>
                    <a:ext uri="{FF2B5EF4-FFF2-40B4-BE49-F238E27FC236}">
                      <a16:creationId xmlns:a16="http://schemas.microsoft.com/office/drawing/2014/main" id="{B330D9F2-122A-81EA-E631-94902A9177CA}"/>
                    </a:ext>
                  </a:extLst>
                </p14:cNvPr>
                <p14:cNvContentPartPr/>
                <p14:nvPr/>
              </p14:nvContentPartPr>
              <p14:xfrm>
                <a:off x="9387280" y="3703892"/>
                <a:ext cx="136440" cy="204120"/>
              </p14:xfrm>
            </p:contentPart>
          </mc:Choice>
          <mc:Fallback>
            <p:pic>
              <p:nvPicPr>
                <p:cNvPr id="74" name="Ink 73">
                  <a:extLst>
                    <a:ext uri="{FF2B5EF4-FFF2-40B4-BE49-F238E27FC236}">
                      <a16:creationId xmlns:a16="http://schemas.microsoft.com/office/drawing/2014/main" id="{B330D9F2-122A-81EA-E631-94902A9177CA}"/>
                    </a:ext>
                  </a:extLst>
                </p:cNvPr>
                <p:cNvPicPr/>
                <p:nvPr/>
              </p:nvPicPr>
              <p:blipFill>
                <a:blip r:embed="rId129"/>
                <a:stretch>
                  <a:fillRect/>
                </a:stretch>
              </p:blipFill>
              <p:spPr>
                <a:xfrm>
                  <a:off x="9378280" y="3695252"/>
                  <a:ext cx="1540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5" name="Ink 74">
                  <a:extLst>
                    <a:ext uri="{FF2B5EF4-FFF2-40B4-BE49-F238E27FC236}">
                      <a16:creationId xmlns:a16="http://schemas.microsoft.com/office/drawing/2014/main" id="{141DCAFA-0888-978D-3618-A1EBD0F029A6}"/>
                    </a:ext>
                  </a:extLst>
                </p14:cNvPr>
                <p14:cNvContentPartPr/>
                <p14:nvPr/>
              </p14:nvContentPartPr>
              <p14:xfrm>
                <a:off x="9670960" y="3662492"/>
                <a:ext cx="120240" cy="315000"/>
              </p14:xfrm>
            </p:contentPart>
          </mc:Choice>
          <mc:Fallback>
            <p:pic>
              <p:nvPicPr>
                <p:cNvPr id="75" name="Ink 74">
                  <a:extLst>
                    <a:ext uri="{FF2B5EF4-FFF2-40B4-BE49-F238E27FC236}">
                      <a16:creationId xmlns:a16="http://schemas.microsoft.com/office/drawing/2014/main" id="{141DCAFA-0888-978D-3618-A1EBD0F029A6}"/>
                    </a:ext>
                  </a:extLst>
                </p:cNvPr>
                <p:cNvPicPr/>
                <p:nvPr/>
              </p:nvPicPr>
              <p:blipFill>
                <a:blip r:embed="rId131"/>
                <a:stretch>
                  <a:fillRect/>
                </a:stretch>
              </p:blipFill>
              <p:spPr>
                <a:xfrm>
                  <a:off x="9662320" y="3653492"/>
                  <a:ext cx="13788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8" name="Ink 77">
                  <a:extLst>
                    <a:ext uri="{FF2B5EF4-FFF2-40B4-BE49-F238E27FC236}">
                      <a16:creationId xmlns:a16="http://schemas.microsoft.com/office/drawing/2014/main" id="{63173DBB-4667-6B4E-469D-C69BB49765D4}"/>
                    </a:ext>
                  </a:extLst>
                </p14:cNvPr>
                <p14:cNvContentPartPr/>
                <p14:nvPr/>
              </p14:nvContentPartPr>
              <p14:xfrm>
                <a:off x="7919560" y="3648812"/>
                <a:ext cx="41400" cy="201960"/>
              </p14:xfrm>
            </p:contentPart>
          </mc:Choice>
          <mc:Fallback>
            <p:pic>
              <p:nvPicPr>
                <p:cNvPr id="78" name="Ink 77">
                  <a:extLst>
                    <a:ext uri="{FF2B5EF4-FFF2-40B4-BE49-F238E27FC236}">
                      <a16:creationId xmlns:a16="http://schemas.microsoft.com/office/drawing/2014/main" id="{63173DBB-4667-6B4E-469D-C69BB49765D4}"/>
                    </a:ext>
                  </a:extLst>
                </p:cNvPr>
                <p:cNvPicPr/>
                <p:nvPr/>
              </p:nvPicPr>
              <p:blipFill>
                <a:blip r:embed="rId133"/>
                <a:stretch>
                  <a:fillRect/>
                </a:stretch>
              </p:blipFill>
              <p:spPr>
                <a:xfrm>
                  <a:off x="7910920" y="3639812"/>
                  <a:ext cx="5904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9" name="Ink 78">
                  <a:extLst>
                    <a:ext uri="{FF2B5EF4-FFF2-40B4-BE49-F238E27FC236}">
                      <a16:creationId xmlns:a16="http://schemas.microsoft.com/office/drawing/2014/main" id="{6F8AF5D7-37A3-F911-FBA7-61E36530F4E8}"/>
                    </a:ext>
                  </a:extLst>
                </p14:cNvPr>
                <p14:cNvContentPartPr/>
                <p14:nvPr/>
              </p14:nvContentPartPr>
              <p14:xfrm>
                <a:off x="7967800" y="3556652"/>
                <a:ext cx="107640" cy="351000"/>
              </p14:xfrm>
            </p:contentPart>
          </mc:Choice>
          <mc:Fallback>
            <p:pic>
              <p:nvPicPr>
                <p:cNvPr id="79" name="Ink 78">
                  <a:extLst>
                    <a:ext uri="{FF2B5EF4-FFF2-40B4-BE49-F238E27FC236}">
                      <a16:creationId xmlns:a16="http://schemas.microsoft.com/office/drawing/2014/main" id="{6F8AF5D7-37A3-F911-FBA7-61E36530F4E8}"/>
                    </a:ext>
                  </a:extLst>
                </p:cNvPr>
                <p:cNvPicPr/>
                <p:nvPr/>
              </p:nvPicPr>
              <p:blipFill>
                <a:blip r:embed="rId135"/>
                <a:stretch>
                  <a:fillRect/>
                </a:stretch>
              </p:blipFill>
              <p:spPr>
                <a:xfrm>
                  <a:off x="7958800" y="3547652"/>
                  <a:ext cx="125280" cy="3686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0" name="Ink 79">
                  <a:extLst>
                    <a:ext uri="{FF2B5EF4-FFF2-40B4-BE49-F238E27FC236}">
                      <a16:creationId xmlns:a16="http://schemas.microsoft.com/office/drawing/2014/main" id="{29663CA4-BC3E-5708-CA49-114EBA39F646}"/>
                    </a:ext>
                  </a:extLst>
                </p14:cNvPr>
                <p14:cNvContentPartPr/>
                <p14:nvPr/>
              </p14:nvContentPartPr>
              <p14:xfrm>
                <a:off x="7826680" y="4304372"/>
                <a:ext cx="172080" cy="218520"/>
              </p14:xfrm>
            </p:contentPart>
          </mc:Choice>
          <mc:Fallback>
            <p:pic>
              <p:nvPicPr>
                <p:cNvPr id="80" name="Ink 79">
                  <a:extLst>
                    <a:ext uri="{FF2B5EF4-FFF2-40B4-BE49-F238E27FC236}">
                      <a16:creationId xmlns:a16="http://schemas.microsoft.com/office/drawing/2014/main" id="{29663CA4-BC3E-5708-CA49-114EBA39F646}"/>
                    </a:ext>
                  </a:extLst>
                </p:cNvPr>
                <p:cNvPicPr/>
                <p:nvPr/>
              </p:nvPicPr>
              <p:blipFill>
                <a:blip r:embed="rId137"/>
                <a:stretch>
                  <a:fillRect/>
                </a:stretch>
              </p:blipFill>
              <p:spPr>
                <a:xfrm>
                  <a:off x="7818040" y="4295372"/>
                  <a:ext cx="18972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1" name="Ink 80">
                  <a:extLst>
                    <a:ext uri="{FF2B5EF4-FFF2-40B4-BE49-F238E27FC236}">
                      <a16:creationId xmlns:a16="http://schemas.microsoft.com/office/drawing/2014/main" id="{43CEF4D0-5E79-3633-CFB6-944F8DFD0ADA}"/>
                    </a:ext>
                  </a:extLst>
                </p14:cNvPr>
                <p14:cNvContentPartPr/>
                <p14:nvPr/>
              </p14:nvContentPartPr>
              <p14:xfrm>
                <a:off x="8018560" y="4251812"/>
                <a:ext cx="86040" cy="278640"/>
              </p14:xfrm>
            </p:contentPart>
          </mc:Choice>
          <mc:Fallback>
            <p:pic>
              <p:nvPicPr>
                <p:cNvPr id="81" name="Ink 80">
                  <a:extLst>
                    <a:ext uri="{FF2B5EF4-FFF2-40B4-BE49-F238E27FC236}">
                      <a16:creationId xmlns:a16="http://schemas.microsoft.com/office/drawing/2014/main" id="{43CEF4D0-5E79-3633-CFB6-944F8DFD0ADA}"/>
                    </a:ext>
                  </a:extLst>
                </p:cNvPr>
                <p:cNvPicPr/>
                <p:nvPr/>
              </p:nvPicPr>
              <p:blipFill>
                <a:blip r:embed="rId139"/>
                <a:stretch>
                  <a:fillRect/>
                </a:stretch>
              </p:blipFill>
              <p:spPr>
                <a:xfrm>
                  <a:off x="8009920" y="4243172"/>
                  <a:ext cx="10368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4" name="Ink 83">
                  <a:extLst>
                    <a:ext uri="{FF2B5EF4-FFF2-40B4-BE49-F238E27FC236}">
                      <a16:creationId xmlns:a16="http://schemas.microsoft.com/office/drawing/2014/main" id="{BA65BA92-6BEB-981C-FBA6-6E18E334AEB7}"/>
                    </a:ext>
                  </a:extLst>
                </p14:cNvPr>
                <p14:cNvContentPartPr/>
                <p14:nvPr/>
              </p14:nvContentPartPr>
              <p14:xfrm>
                <a:off x="8433280" y="4311932"/>
                <a:ext cx="173160" cy="238320"/>
              </p14:xfrm>
            </p:contentPart>
          </mc:Choice>
          <mc:Fallback>
            <p:pic>
              <p:nvPicPr>
                <p:cNvPr id="84" name="Ink 83">
                  <a:extLst>
                    <a:ext uri="{FF2B5EF4-FFF2-40B4-BE49-F238E27FC236}">
                      <a16:creationId xmlns:a16="http://schemas.microsoft.com/office/drawing/2014/main" id="{BA65BA92-6BEB-981C-FBA6-6E18E334AEB7}"/>
                    </a:ext>
                  </a:extLst>
                </p:cNvPr>
                <p:cNvPicPr/>
                <p:nvPr/>
              </p:nvPicPr>
              <p:blipFill>
                <a:blip r:embed="rId141"/>
                <a:stretch>
                  <a:fillRect/>
                </a:stretch>
              </p:blipFill>
              <p:spPr>
                <a:xfrm>
                  <a:off x="8424640" y="4302932"/>
                  <a:ext cx="19080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5" name="Ink 84">
                  <a:extLst>
                    <a:ext uri="{FF2B5EF4-FFF2-40B4-BE49-F238E27FC236}">
                      <a16:creationId xmlns:a16="http://schemas.microsoft.com/office/drawing/2014/main" id="{2D5F1B22-9604-2216-173E-2F3498CF5818}"/>
                    </a:ext>
                  </a:extLst>
                </p14:cNvPr>
                <p14:cNvContentPartPr/>
                <p14:nvPr/>
              </p14:nvContentPartPr>
              <p14:xfrm>
                <a:off x="8731720" y="4315532"/>
                <a:ext cx="87480" cy="190800"/>
              </p14:xfrm>
            </p:contentPart>
          </mc:Choice>
          <mc:Fallback>
            <p:pic>
              <p:nvPicPr>
                <p:cNvPr id="85" name="Ink 84">
                  <a:extLst>
                    <a:ext uri="{FF2B5EF4-FFF2-40B4-BE49-F238E27FC236}">
                      <a16:creationId xmlns:a16="http://schemas.microsoft.com/office/drawing/2014/main" id="{2D5F1B22-9604-2216-173E-2F3498CF5818}"/>
                    </a:ext>
                  </a:extLst>
                </p:cNvPr>
                <p:cNvPicPr/>
                <p:nvPr/>
              </p:nvPicPr>
              <p:blipFill>
                <a:blip r:embed="rId143"/>
                <a:stretch>
                  <a:fillRect/>
                </a:stretch>
              </p:blipFill>
              <p:spPr>
                <a:xfrm>
                  <a:off x="8723080" y="4306532"/>
                  <a:ext cx="10512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6" name="Ink 85">
                  <a:extLst>
                    <a:ext uri="{FF2B5EF4-FFF2-40B4-BE49-F238E27FC236}">
                      <a16:creationId xmlns:a16="http://schemas.microsoft.com/office/drawing/2014/main" id="{09095AD3-D67B-2918-43E1-53A753B7ABC2}"/>
                    </a:ext>
                  </a:extLst>
                </p14:cNvPr>
                <p14:cNvContentPartPr/>
                <p14:nvPr/>
              </p14:nvContentPartPr>
              <p14:xfrm>
                <a:off x="8913520" y="4346132"/>
                <a:ext cx="63720" cy="156600"/>
              </p14:xfrm>
            </p:contentPart>
          </mc:Choice>
          <mc:Fallback>
            <p:pic>
              <p:nvPicPr>
                <p:cNvPr id="86" name="Ink 85">
                  <a:extLst>
                    <a:ext uri="{FF2B5EF4-FFF2-40B4-BE49-F238E27FC236}">
                      <a16:creationId xmlns:a16="http://schemas.microsoft.com/office/drawing/2014/main" id="{09095AD3-D67B-2918-43E1-53A753B7ABC2}"/>
                    </a:ext>
                  </a:extLst>
                </p:cNvPr>
                <p:cNvPicPr/>
                <p:nvPr/>
              </p:nvPicPr>
              <p:blipFill>
                <a:blip r:embed="rId145"/>
                <a:stretch>
                  <a:fillRect/>
                </a:stretch>
              </p:blipFill>
              <p:spPr>
                <a:xfrm>
                  <a:off x="8904520" y="4337132"/>
                  <a:ext cx="8136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7" name="Ink 86">
                  <a:extLst>
                    <a:ext uri="{FF2B5EF4-FFF2-40B4-BE49-F238E27FC236}">
                      <a16:creationId xmlns:a16="http://schemas.microsoft.com/office/drawing/2014/main" id="{C1D26803-18A7-E978-0C4C-AF27B1A12592}"/>
                    </a:ext>
                  </a:extLst>
                </p14:cNvPr>
                <p14:cNvContentPartPr/>
                <p14:nvPr/>
              </p14:nvContentPartPr>
              <p14:xfrm>
                <a:off x="9019000" y="4215452"/>
                <a:ext cx="9360" cy="60480"/>
              </p14:xfrm>
            </p:contentPart>
          </mc:Choice>
          <mc:Fallback>
            <p:pic>
              <p:nvPicPr>
                <p:cNvPr id="87" name="Ink 86">
                  <a:extLst>
                    <a:ext uri="{FF2B5EF4-FFF2-40B4-BE49-F238E27FC236}">
                      <a16:creationId xmlns:a16="http://schemas.microsoft.com/office/drawing/2014/main" id="{C1D26803-18A7-E978-0C4C-AF27B1A12592}"/>
                    </a:ext>
                  </a:extLst>
                </p:cNvPr>
                <p:cNvPicPr/>
                <p:nvPr/>
              </p:nvPicPr>
              <p:blipFill>
                <a:blip r:embed="rId147"/>
                <a:stretch>
                  <a:fillRect/>
                </a:stretch>
              </p:blipFill>
              <p:spPr>
                <a:xfrm>
                  <a:off x="9010360" y="4206452"/>
                  <a:ext cx="2700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8" name="Ink 87">
                  <a:extLst>
                    <a:ext uri="{FF2B5EF4-FFF2-40B4-BE49-F238E27FC236}">
                      <a16:creationId xmlns:a16="http://schemas.microsoft.com/office/drawing/2014/main" id="{DEBC7A4B-1F0F-B3A9-8DE3-DEC870CD11AB}"/>
                    </a:ext>
                  </a:extLst>
                </p14:cNvPr>
                <p14:cNvContentPartPr/>
                <p14:nvPr/>
              </p14:nvContentPartPr>
              <p14:xfrm>
                <a:off x="9073000" y="4329572"/>
                <a:ext cx="603000" cy="473400"/>
              </p14:xfrm>
            </p:contentPart>
          </mc:Choice>
          <mc:Fallback>
            <p:pic>
              <p:nvPicPr>
                <p:cNvPr id="88" name="Ink 87">
                  <a:extLst>
                    <a:ext uri="{FF2B5EF4-FFF2-40B4-BE49-F238E27FC236}">
                      <a16:creationId xmlns:a16="http://schemas.microsoft.com/office/drawing/2014/main" id="{DEBC7A4B-1F0F-B3A9-8DE3-DEC870CD11AB}"/>
                    </a:ext>
                  </a:extLst>
                </p:cNvPr>
                <p:cNvPicPr/>
                <p:nvPr/>
              </p:nvPicPr>
              <p:blipFill>
                <a:blip r:embed="rId149"/>
                <a:stretch>
                  <a:fillRect/>
                </a:stretch>
              </p:blipFill>
              <p:spPr>
                <a:xfrm>
                  <a:off x="9064000" y="4320932"/>
                  <a:ext cx="620640" cy="4910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0" name="Ink 89">
                  <a:extLst>
                    <a:ext uri="{FF2B5EF4-FFF2-40B4-BE49-F238E27FC236}">
                      <a16:creationId xmlns:a16="http://schemas.microsoft.com/office/drawing/2014/main" id="{964DC0B4-2F4A-007A-1891-E47AE8B50741}"/>
                    </a:ext>
                  </a:extLst>
                </p14:cNvPr>
                <p14:cNvContentPartPr/>
                <p14:nvPr/>
              </p14:nvContentPartPr>
              <p14:xfrm>
                <a:off x="3068560" y="1131692"/>
                <a:ext cx="3254760" cy="1881000"/>
              </p14:xfrm>
            </p:contentPart>
          </mc:Choice>
          <mc:Fallback>
            <p:pic>
              <p:nvPicPr>
                <p:cNvPr id="90" name="Ink 89">
                  <a:extLst>
                    <a:ext uri="{FF2B5EF4-FFF2-40B4-BE49-F238E27FC236}">
                      <a16:creationId xmlns:a16="http://schemas.microsoft.com/office/drawing/2014/main" id="{964DC0B4-2F4A-007A-1891-E47AE8B50741}"/>
                    </a:ext>
                  </a:extLst>
                </p:cNvPr>
                <p:cNvPicPr/>
                <p:nvPr/>
              </p:nvPicPr>
              <p:blipFill>
                <a:blip r:embed="rId151"/>
                <a:stretch>
                  <a:fillRect/>
                </a:stretch>
              </p:blipFill>
              <p:spPr>
                <a:xfrm>
                  <a:off x="3059920" y="1123052"/>
                  <a:ext cx="3272400" cy="18986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1" name="Ink 90">
                  <a:extLst>
                    <a:ext uri="{FF2B5EF4-FFF2-40B4-BE49-F238E27FC236}">
                      <a16:creationId xmlns:a16="http://schemas.microsoft.com/office/drawing/2014/main" id="{7A851075-D6CA-8123-4EAC-6E7754063A18}"/>
                    </a:ext>
                  </a:extLst>
                </p14:cNvPr>
                <p14:cNvContentPartPr/>
                <p14:nvPr/>
              </p14:nvContentPartPr>
              <p14:xfrm>
                <a:off x="6108400" y="158252"/>
                <a:ext cx="1530000" cy="894960"/>
              </p14:xfrm>
            </p:contentPart>
          </mc:Choice>
          <mc:Fallback>
            <p:pic>
              <p:nvPicPr>
                <p:cNvPr id="91" name="Ink 90">
                  <a:extLst>
                    <a:ext uri="{FF2B5EF4-FFF2-40B4-BE49-F238E27FC236}">
                      <a16:creationId xmlns:a16="http://schemas.microsoft.com/office/drawing/2014/main" id="{7A851075-D6CA-8123-4EAC-6E7754063A18}"/>
                    </a:ext>
                  </a:extLst>
                </p:cNvPr>
                <p:cNvPicPr/>
                <p:nvPr/>
              </p:nvPicPr>
              <p:blipFill>
                <a:blip r:embed="rId153"/>
                <a:stretch>
                  <a:fillRect/>
                </a:stretch>
              </p:blipFill>
              <p:spPr>
                <a:xfrm>
                  <a:off x="6099400" y="149612"/>
                  <a:ext cx="1547640" cy="9126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2" name="Ink 91">
                  <a:extLst>
                    <a:ext uri="{FF2B5EF4-FFF2-40B4-BE49-F238E27FC236}">
                      <a16:creationId xmlns:a16="http://schemas.microsoft.com/office/drawing/2014/main" id="{BCD8DAC3-10F9-E95D-4500-732A16D983D8}"/>
                    </a:ext>
                  </a:extLst>
                </p14:cNvPr>
                <p14:cNvContentPartPr/>
                <p14:nvPr/>
              </p14:nvContentPartPr>
              <p14:xfrm>
                <a:off x="7604560" y="519692"/>
                <a:ext cx="317880" cy="166320"/>
              </p14:xfrm>
            </p:contentPart>
          </mc:Choice>
          <mc:Fallback>
            <p:pic>
              <p:nvPicPr>
                <p:cNvPr id="92" name="Ink 91">
                  <a:extLst>
                    <a:ext uri="{FF2B5EF4-FFF2-40B4-BE49-F238E27FC236}">
                      <a16:creationId xmlns:a16="http://schemas.microsoft.com/office/drawing/2014/main" id="{BCD8DAC3-10F9-E95D-4500-732A16D983D8}"/>
                    </a:ext>
                  </a:extLst>
                </p:cNvPr>
                <p:cNvPicPr/>
                <p:nvPr/>
              </p:nvPicPr>
              <p:blipFill>
                <a:blip r:embed="rId155"/>
                <a:stretch>
                  <a:fillRect/>
                </a:stretch>
              </p:blipFill>
              <p:spPr>
                <a:xfrm>
                  <a:off x="7595560" y="510692"/>
                  <a:ext cx="33552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3" name="Ink 92">
                  <a:extLst>
                    <a:ext uri="{FF2B5EF4-FFF2-40B4-BE49-F238E27FC236}">
                      <a16:creationId xmlns:a16="http://schemas.microsoft.com/office/drawing/2014/main" id="{D829D0B4-954D-DA4F-DDDD-13C176C90EC1}"/>
                    </a:ext>
                  </a:extLst>
                </p14:cNvPr>
                <p14:cNvContentPartPr/>
                <p14:nvPr/>
              </p14:nvContentPartPr>
              <p14:xfrm>
                <a:off x="7953040" y="517172"/>
                <a:ext cx="169200" cy="306000"/>
              </p14:xfrm>
            </p:contentPart>
          </mc:Choice>
          <mc:Fallback>
            <p:pic>
              <p:nvPicPr>
                <p:cNvPr id="93" name="Ink 92">
                  <a:extLst>
                    <a:ext uri="{FF2B5EF4-FFF2-40B4-BE49-F238E27FC236}">
                      <a16:creationId xmlns:a16="http://schemas.microsoft.com/office/drawing/2014/main" id="{D829D0B4-954D-DA4F-DDDD-13C176C90EC1}"/>
                    </a:ext>
                  </a:extLst>
                </p:cNvPr>
                <p:cNvPicPr/>
                <p:nvPr/>
              </p:nvPicPr>
              <p:blipFill>
                <a:blip r:embed="rId157"/>
                <a:stretch>
                  <a:fillRect/>
                </a:stretch>
              </p:blipFill>
              <p:spPr>
                <a:xfrm>
                  <a:off x="7944400" y="508532"/>
                  <a:ext cx="18684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4" name="Ink 93">
                  <a:extLst>
                    <a:ext uri="{FF2B5EF4-FFF2-40B4-BE49-F238E27FC236}">
                      <a16:creationId xmlns:a16="http://schemas.microsoft.com/office/drawing/2014/main" id="{4919772A-B768-3814-DCCD-2B8C47BF4008}"/>
                    </a:ext>
                  </a:extLst>
                </p14:cNvPr>
                <p14:cNvContentPartPr/>
                <p14:nvPr/>
              </p14:nvContentPartPr>
              <p14:xfrm>
                <a:off x="8157160" y="506012"/>
                <a:ext cx="304560" cy="150480"/>
              </p14:xfrm>
            </p:contentPart>
          </mc:Choice>
          <mc:Fallback>
            <p:pic>
              <p:nvPicPr>
                <p:cNvPr id="94" name="Ink 93">
                  <a:extLst>
                    <a:ext uri="{FF2B5EF4-FFF2-40B4-BE49-F238E27FC236}">
                      <a16:creationId xmlns:a16="http://schemas.microsoft.com/office/drawing/2014/main" id="{4919772A-B768-3814-DCCD-2B8C47BF4008}"/>
                    </a:ext>
                  </a:extLst>
                </p:cNvPr>
                <p:cNvPicPr/>
                <p:nvPr/>
              </p:nvPicPr>
              <p:blipFill>
                <a:blip r:embed="rId159"/>
                <a:stretch>
                  <a:fillRect/>
                </a:stretch>
              </p:blipFill>
              <p:spPr>
                <a:xfrm>
                  <a:off x="8148160" y="497372"/>
                  <a:ext cx="32220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5" name="Ink 94">
                  <a:extLst>
                    <a:ext uri="{FF2B5EF4-FFF2-40B4-BE49-F238E27FC236}">
                      <a16:creationId xmlns:a16="http://schemas.microsoft.com/office/drawing/2014/main" id="{09814284-77AE-18B0-B13D-722848E67AE6}"/>
                    </a:ext>
                  </a:extLst>
                </p14:cNvPr>
                <p14:cNvContentPartPr/>
                <p14:nvPr/>
              </p14:nvContentPartPr>
              <p14:xfrm>
                <a:off x="8500960" y="520052"/>
                <a:ext cx="81720" cy="272520"/>
              </p14:xfrm>
            </p:contentPart>
          </mc:Choice>
          <mc:Fallback>
            <p:pic>
              <p:nvPicPr>
                <p:cNvPr id="95" name="Ink 94">
                  <a:extLst>
                    <a:ext uri="{FF2B5EF4-FFF2-40B4-BE49-F238E27FC236}">
                      <a16:creationId xmlns:a16="http://schemas.microsoft.com/office/drawing/2014/main" id="{09814284-77AE-18B0-B13D-722848E67AE6}"/>
                    </a:ext>
                  </a:extLst>
                </p:cNvPr>
                <p:cNvPicPr/>
                <p:nvPr/>
              </p:nvPicPr>
              <p:blipFill>
                <a:blip r:embed="rId161"/>
                <a:stretch>
                  <a:fillRect/>
                </a:stretch>
              </p:blipFill>
              <p:spPr>
                <a:xfrm>
                  <a:off x="8492320" y="511412"/>
                  <a:ext cx="9936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96" name="Ink 95">
                  <a:extLst>
                    <a:ext uri="{FF2B5EF4-FFF2-40B4-BE49-F238E27FC236}">
                      <a16:creationId xmlns:a16="http://schemas.microsoft.com/office/drawing/2014/main" id="{55B0F1C7-AD73-AFE7-13E8-6BB8EDDF4C38}"/>
                    </a:ext>
                  </a:extLst>
                </p14:cNvPr>
                <p14:cNvContentPartPr/>
                <p14:nvPr/>
              </p14:nvContentPartPr>
              <p14:xfrm>
                <a:off x="8525440" y="308732"/>
                <a:ext cx="360" cy="12240"/>
              </p14:xfrm>
            </p:contentPart>
          </mc:Choice>
          <mc:Fallback>
            <p:pic>
              <p:nvPicPr>
                <p:cNvPr id="96" name="Ink 95">
                  <a:extLst>
                    <a:ext uri="{FF2B5EF4-FFF2-40B4-BE49-F238E27FC236}">
                      <a16:creationId xmlns:a16="http://schemas.microsoft.com/office/drawing/2014/main" id="{55B0F1C7-AD73-AFE7-13E8-6BB8EDDF4C38}"/>
                    </a:ext>
                  </a:extLst>
                </p:cNvPr>
                <p:cNvPicPr/>
                <p:nvPr/>
              </p:nvPicPr>
              <p:blipFill>
                <a:blip r:embed="rId163"/>
                <a:stretch>
                  <a:fillRect/>
                </a:stretch>
              </p:blipFill>
              <p:spPr>
                <a:xfrm>
                  <a:off x="8516800" y="300092"/>
                  <a:ext cx="1800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7" name="Ink 96">
                  <a:extLst>
                    <a:ext uri="{FF2B5EF4-FFF2-40B4-BE49-F238E27FC236}">
                      <a16:creationId xmlns:a16="http://schemas.microsoft.com/office/drawing/2014/main" id="{E10E6FAD-967B-65D1-0464-C72571313842}"/>
                    </a:ext>
                  </a:extLst>
                </p14:cNvPr>
                <p14:cNvContentPartPr/>
                <p14:nvPr/>
              </p14:nvContentPartPr>
              <p14:xfrm>
                <a:off x="8651080" y="421772"/>
                <a:ext cx="143640" cy="229320"/>
              </p14:xfrm>
            </p:contentPart>
          </mc:Choice>
          <mc:Fallback>
            <p:pic>
              <p:nvPicPr>
                <p:cNvPr id="97" name="Ink 96">
                  <a:extLst>
                    <a:ext uri="{FF2B5EF4-FFF2-40B4-BE49-F238E27FC236}">
                      <a16:creationId xmlns:a16="http://schemas.microsoft.com/office/drawing/2014/main" id="{E10E6FAD-967B-65D1-0464-C72571313842}"/>
                    </a:ext>
                  </a:extLst>
                </p:cNvPr>
                <p:cNvPicPr/>
                <p:nvPr/>
              </p:nvPicPr>
              <p:blipFill>
                <a:blip r:embed="rId165"/>
                <a:stretch>
                  <a:fillRect/>
                </a:stretch>
              </p:blipFill>
              <p:spPr>
                <a:xfrm>
                  <a:off x="8642080" y="412772"/>
                  <a:ext cx="161280" cy="246960"/>
                </a:xfrm>
                <a:prstGeom prst="rect">
                  <a:avLst/>
                </a:prstGeom>
              </p:spPr>
            </p:pic>
          </mc:Fallback>
        </mc:AlternateContent>
      </p:grpSp>
      <p:grpSp>
        <p:nvGrpSpPr>
          <p:cNvPr id="103" name="Group 102">
            <a:extLst>
              <a:ext uri="{FF2B5EF4-FFF2-40B4-BE49-F238E27FC236}">
                <a16:creationId xmlns:a16="http://schemas.microsoft.com/office/drawing/2014/main" id="{89158D6B-0151-E2EB-2FFA-424ADE2729DC}"/>
              </a:ext>
            </a:extLst>
          </p:cNvPr>
          <p:cNvGrpSpPr/>
          <p:nvPr/>
        </p:nvGrpSpPr>
        <p:grpSpPr>
          <a:xfrm>
            <a:off x="4907080" y="1710212"/>
            <a:ext cx="923760" cy="1000440"/>
            <a:chOff x="4907080" y="1710212"/>
            <a:chExt cx="923760" cy="1000440"/>
          </a:xfrm>
        </p:grpSpPr>
        <mc:AlternateContent xmlns:mc="http://schemas.openxmlformats.org/markup-compatibility/2006">
          <mc:Choice xmlns:p14="http://schemas.microsoft.com/office/powerpoint/2010/main" Requires="p14">
            <p:contentPart p14:bwMode="auto" r:id="rId166">
              <p14:nvContentPartPr>
                <p14:cNvPr id="99" name="Ink 98">
                  <a:extLst>
                    <a:ext uri="{FF2B5EF4-FFF2-40B4-BE49-F238E27FC236}">
                      <a16:creationId xmlns:a16="http://schemas.microsoft.com/office/drawing/2014/main" id="{8EC5497E-3D98-C23F-84D8-0860B31BF318}"/>
                    </a:ext>
                  </a:extLst>
                </p14:cNvPr>
                <p14:cNvContentPartPr/>
                <p14:nvPr/>
              </p14:nvContentPartPr>
              <p14:xfrm>
                <a:off x="4907080" y="2163092"/>
                <a:ext cx="337680" cy="433080"/>
              </p14:xfrm>
            </p:contentPart>
          </mc:Choice>
          <mc:Fallback>
            <p:pic>
              <p:nvPicPr>
                <p:cNvPr id="99" name="Ink 98">
                  <a:extLst>
                    <a:ext uri="{FF2B5EF4-FFF2-40B4-BE49-F238E27FC236}">
                      <a16:creationId xmlns:a16="http://schemas.microsoft.com/office/drawing/2014/main" id="{8EC5497E-3D98-C23F-84D8-0860B31BF318}"/>
                    </a:ext>
                  </a:extLst>
                </p:cNvPr>
                <p:cNvPicPr/>
                <p:nvPr/>
              </p:nvPicPr>
              <p:blipFill>
                <a:blip r:embed="rId167"/>
                <a:stretch>
                  <a:fillRect/>
                </a:stretch>
              </p:blipFill>
              <p:spPr>
                <a:xfrm>
                  <a:off x="4898440" y="2154452"/>
                  <a:ext cx="355320" cy="4507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0" name="Ink 99">
                  <a:extLst>
                    <a:ext uri="{FF2B5EF4-FFF2-40B4-BE49-F238E27FC236}">
                      <a16:creationId xmlns:a16="http://schemas.microsoft.com/office/drawing/2014/main" id="{7047C738-C02F-9A71-7DC5-CC1CA34DA35D}"/>
                    </a:ext>
                  </a:extLst>
                </p14:cNvPr>
                <p14:cNvContentPartPr/>
                <p14:nvPr/>
              </p14:nvContentPartPr>
              <p14:xfrm>
                <a:off x="4939120" y="2065172"/>
                <a:ext cx="238680" cy="645480"/>
              </p14:xfrm>
            </p:contentPart>
          </mc:Choice>
          <mc:Fallback>
            <p:pic>
              <p:nvPicPr>
                <p:cNvPr id="100" name="Ink 99">
                  <a:extLst>
                    <a:ext uri="{FF2B5EF4-FFF2-40B4-BE49-F238E27FC236}">
                      <a16:creationId xmlns:a16="http://schemas.microsoft.com/office/drawing/2014/main" id="{7047C738-C02F-9A71-7DC5-CC1CA34DA35D}"/>
                    </a:ext>
                  </a:extLst>
                </p:cNvPr>
                <p:cNvPicPr/>
                <p:nvPr/>
              </p:nvPicPr>
              <p:blipFill>
                <a:blip r:embed="rId169"/>
                <a:stretch>
                  <a:fillRect/>
                </a:stretch>
              </p:blipFill>
              <p:spPr>
                <a:xfrm>
                  <a:off x="4930120" y="2056532"/>
                  <a:ext cx="256320" cy="6631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1" name="Ink 100">
                  <a:extLst>
                    <a:ext uri="{FF2B5EF4-FFF2-40B4-BE49-F238E27FC236}">
                      <a16:creationId xmlns:a16="http://schemas.microsoft.com/office/drawing/2014/main" id="{295269F6-5820-A60B-1CA3-73C24DEDFD6B}"/>
                    </a:ext>
                  </a:extLst>
                </p14:cNvPr>
                <p14:cNvContentPartPr/>
                <p14:nvPr/>
              </p14:nvContentPartPr>
              <p14:xfrm>
                <a:off x="5446720" y="1730012"/>
                <a:ext cx="384120" cy="445680"/>
              </p14:xfrm>
            </p:contentPart>
          </mc:Choice>
          <mc:Fallback>
            <p:pic>
              <p:nvPicPr>
                <p:cNvPr id="101" name="Ink 100">
                  <a:extLst>
                    <a:ext uri="{FF2B5EF4-FFF2-40B4-BE49-F238E27FC236}">
                      <a16:creationId xmlns:a16="http://schemas.microsoft.com/office/drawing/2014/main" id="{295269F6-5820-A60B-1CA3-73C24DEDFD6B}"/>
                    </a:ext>
                  </a:extLst>
                </p:cNvPr>
                <p:cNvPicPr/>
                <p:nvPr/>
              </p:nvPicPr>
              <p:blipFill>
                <a:blip r:embed="rId171"/>
                <a:stretch>
                  <a:fillRect/>
                </a:stretch>
              </p:blipFill>
              <p:spPr>
                <a:xfrm>
                  <a:off x="5438080" y="1721012"/>
                  <a:ext cx="401760" cy="4633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2" name="Ink 101">
                  <a:extLst>
                    <a:ext uri="{FF2B5EF4-FFF2-40B4-BE49-F238E27FC236}">
                      <a16:creationId xmlns:a16="http://schemas.microsoft.com/office/drawing/2014/main" id="{F7658F1A-F603-887A-443E-8745257CE904}"/>
                    </a:ext>
                  </a:extLst>
                </p14:cNvPr>
                <p14:cNvContentPartPr/>
                <p14:nvPr/>
              </p14:nvContentPartPr>
              <p14:xfrm>
                <a:off x="5559040" y="1710212"/>
                <a:ext cx="151200" cy="619200"/>
              </p14:xfrm>
            </p:contentPart>
          </mc:Choice>
          <mc:Fallback>
            <p:pic>
              <p:nvPicPr>
                <p:cNvPr id="102" name="Ink 101">
                  <a:extLst>
                    <a:ext uri="{FF2B5EF4-FFF2-40B4-BE49-F238E27FC236}">
                      <a16:creationId xmlns:a16="http://schemas.microsoft.com/office/drawing/2014/main" id="{F7658F1A-F603-887A-443E-8745257CE904}"/>
                    </a:ext>
                  </a:extLst>
                </p:cNvPr>
                <p:cNvPicPr/>
                <p:nvPr/>
              </p:nvPicPr>
              <p:blipFill>
                <a:blip r:embed="rId173"/>
                <a:stretch>
                  <a:fillRect/>
                </a:stretch>
              </p:blipFill>
              <p:spPr>
                <a:xfrm>
                  <a:off x="5550040" y="1701212"/>
                  <a:ext cx="168840" cy="636840"/>
                </a:xfrm>
                <a:prstGeom prst="rect">
                  <a:avLst/>
                </a:prstGeom>
              </p:spPr>
            </p:pic>
          </mc:Fallback>
        </mc:AlternateContent>
      </p:grpSp>
    </p:spTree>
    <p:extLst>
      <p:ext uri="{BB962C8B-B14F-4D97-AF65-F5344CB8AC3E}">
        <p14:creationId xmlns:p14="http://schemas.microsoft.com/office/powerpoint/2010/main" val="376049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Asynchronous Non Blocking IO</a:t>
            </a:r>
          </a:p>
        </p:txBody>
      </p:sp>
      <p:sp>
        <p:nvSpPr>
          <p:cNvPr id="3" name="Smiley Face 2">
            <a:extLst>
              <a:ext uri="{FF2B5EF4-FFF2-40B4-BE49-F238E27FC236}">
                <a16:creationId xmlns:a16="http://schemas.microsoft.com/office/drawing/2014/main" id="{68909CCB-D595-F250-FFCB-73343D3CE699}"/>
              </a:ext>
            </a:extLst>
          </p:cNvPr>
          <p:cNvSpPr/>
          <p:nvPr/>
        </p:nvSpPr>
        <p:spPr>
          <a:xfrm>
            <a:off x="405780" y="784925"/>
            <a:ext cx="623346" cy="555843"/>
          </a:xfrm>
          <a:prstGeom prst="smileyFace">
            <a:avLst/>
          </a:prstGeom>
          <a:ln>
            <a:solidFill>
              <a:schemeClr val="accent1">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C8E6AF6E-8EEC-19FE-9F6E-3E5A360A77F3}"/>
              </a:ext>
            </a:extLst>
          </p:cNvPr>
          <p:cNvCxnSpPr>
            <a:cxnSpLocks/>
          </p:cNvCxnSpPr>
          <p:nvPr/>
        </p:nvCxnSpPr>
        <p:spPr>
          <a:xfrm>
            <a:off x="693812" y="1340768"/>
            <a:ext cx="0" cy="5328592"/>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A73876A9-6908-F014-32E8-950485E36DCB}"/>
              </a:ext>
            </a:extLst>
          </p:cNvPr>
          <p:cNvSpPr/>
          <p:nvPr/>
        </p:nvSpPr>
        <p:spPr>
          <a:xfrm>
            <a:off x="1753782" y="888499"/>
            <a:ext cx="1872207" cy="555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Application</a:t>
            </a:r>
          </a:p>
        </p:txBody>
      </p:sp>
      <p:sp>
        <p:nvSpPr>
          <p:cNvPr id="11" name="Rectangle 10">
            <a:extLst>
              <a:ext uri="{FF2B5EF4-FFF2-40B4-BE49-F238E27FC236}">
                <a16:creationId xmlns:a16="http://schemas.microsoft.com/office/drawing/2014/main" id="{3EAF7125-C750-C31D-1BF7-3AD95555CB11}"/>
              </a:ext>
            </a:extLst>
          </p:cNvPr>
          <p:cNvSpPr/>
          <p:nvPr/>
        </p:nvSpPr>
        <p:spPr>
          <a:xfrm>
            <a:off x="5302324" y="892750"/>
            <a:ext cx="1872207" cy="555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Server</a:t>
            </a:r>
          </a:p>
        </p:txBody>
      </p:sp>
      <p:cxnSp>
        <p:nvCxnSpPr>
          <p:cNvPr id="4" name="Straight Connector 3">
            <a:extLst>
              <a:ext uri="{FF2B5EF4-FFF2-40B4-BE49-F238E27FC236}">
                <a16:creationId xmlns:a16="http://schemas.microsoft.com/office/drawing/2014/main" id="{1A008E8E-D386-FA5B-B09A-8646E4E17034}"/>
              </a:ext>
            </a:extLst>
          </p:cNvPr>
          <p:cNvCxnSpPr>
            <a:cxnSpLocks/>
          </p:cNvCxnSpPr>
          <p:nvPr/>
        </p:nvCxnSpPr>
        <p:spPr>
          <a:xfrm>
            <a:off x="2710036" y="1444342"/>
            <a:ext cx="0" cy="5328592"/>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7763F75-A921-F417-7914-0091A0036819}"/>
              </a:ext>
            </a:extLst>
          </p:cNvPr>
          <p:cNvCxnSpPr>
            <a:cxnSpLocks/>
          </p:cNvCxnSpPr>
          <p:nvPr/>
        </p:nvCxnSpPr>
        <p:spPr>
          <a:xfrm>
            <a:off x="6238428" y="1340768"/>
            <a:ext cx="0" cy="5328592"/>
          </a:xfrm>
          <a:prstGeom prst="line">
            <a:avLst/>
          </a:prstGeom>
          <a:ln>
            <a:prstDash val="dashDot"/>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44210B15-A467-6AF0-0FC0-C44586142B78}"/>
                  </a:ext>
                </a:extLst>
              </p14:cNvPr>
              <p14:cNvContentPartPr/>
              <p14:nvPr/>
            </p14:nvContentPartPr>
            <p14:xfrm>
              <a:off x="171360" y="509400"/>
              <a:ext cx="11394000" cy="5104080"/>
            </p14:xfrm>
          </p:contentPart>
        </mc:Choice>
        <mc:Fallback>
          <p:pic>
            <p:nvPicPr>
              <p:cNvPr id="7" name="Ink 6">
                <a:extLst>
                  <a:ext uri="{FF2B5EF4-FFF2-40B4-BE49-F238E27FC236}">
                    <a16:creationId xmlns:a16="http://schemas.microsoft.com/office/drawing/2014/main" id="{44210B15-A467-6AF0-0FC0-C44586142B78}"/>
                  </a:ext>
                </a:extLst>
              </p:cNvPr>
              <p:cNvPicPr/>
              <p:nvPr/>
            </p:nvPicPr>
            <p:blipFill>
              <a:blip r:embed="rId3"/>
              <a:stretch>
                <a:fillRect/>
              </a:stretch>
            </p:blipFill>
            <p:spPr>
              <a:xfrm>
                <a:off x="162000" y="500040"/>
                <a:ext cx="11412720" cy="5122800"/>
              </a:xfrm>
              <a:prstGeom prst="rect">
                <a:avLst/>
              </a:prstGeom>
            </p:spPr>
          </p:pic>
        </mc:Fallback>
      </mc:AlternateContent>
    </p:spTree>
    <p:extLst>
      <p:ext uri="{BB962C8B-B14F-4D97-AF65-F5344CB8AC3E}">
        <p14:creationId xmlns:p14="http://schemas.microsoft.com/office/powerpoint/2010/main" val="345767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Deploy Node Microservice to BTP</a:t>
            </a:r>
            <a:endParaRPr lang="en-US" dirty="0"/>
          </a:p>
        </p:txBody>
      </p:sp>
      <p:pic>
        <p:nvPicPr>
          <p:cNvPr id="1026" name="Picture 2" descr="Migrate and deploy Cloud Foundry applications to Kubernetes | Red Hat  Developer">
            <a:extLst>
              <a:ext uri="{FF2B5EF4-FFF2-40B4-BE49-F238E27FC236}">
                <a16:creationId xmlns:a16="http://schemas.microsoft.com/office/drawing/2014/main" id="{A8CBAEC0-374D-85C7-365A-E831AA0DDA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812" y="1268760"/>
            <a:ext cx="7201469" cy="47251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C1FD12F-7B9A-C402-34A9-0CDD79FF9E14}"/>
                  </a:ext>
                </a:extLst>
              </p14:cNvPr>
              <p14:cNvContentPartPr/>
              <p14:nvPr/>
            </p14:nvContentPartPr>
            <p14:xfrm>
              <a:off x="2979004" y="6233516"/>
              <a:ext cx="360" cy="360"/>
            </p14:xfrm>
          </p:contentPart>
        </mc:Choice>
        <mc:Fallback xmlns="">
          <p:pic>
            <p:nvPicPr>
              <p:cNvPr id="4" name="Ink 3">
                <a:extLst>
                  <a:ext uri="{FF2B5EF4-FFF2-40B4-BE49-F238E27FC236}">
                    <a16:creationId xmlns:a16="http://schemas.microsoft.com/office/drawing/2014/main" id="{1C1FD12F-7B9A-C402-34A9-0CDD79FF9E14}"/>
                  </a:ext>
                </a:extLst>
              </p:cNvPr>
              <p:cNvPicPr/>
              <p:nvPr/>
            </p:nvPicPr>
            <p:blipFill>
              <a:blip r:embed="rId4"/>
              <a:stretch>
                <a:fillRect/>
              </a:stretch>
            </p:blipFill>
            <p:spPr>
              <a:xfrm>
                <a:off x="2970364" y="6224516"/>
                <a:ext cx="18000" cy="18000"/>
              </a:xfrm>
              <a:prstGeom prst="rect">
                <a:avLst/>
              </a:prstGeom>
            </p:spPr>
          </p:pic>
        </mc:Fallback>
      </mc:AlternateContent>
    </p:spTree>
    <p:extLst>
      <p:ext uri="{BB962C8B-B14F-4D97-AF65-F5344CB8AC3E}">
        <p14:creationId xmlns:p14="http://schemas.microsoft.com/office/powerpoint/2010/main" val="356405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8ED4-8FAA-70BE-DDF6-EA2019BA87BF}"/>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E4D1AB42-CEB8-1E63-D9C7-6DF394F9A1C7}"/>
                  </a:ext>
                </a:extLst>
              </p14:cNvPr>
              <p14:cNvContentPartPr/>
              <p14:nvPr/>
            </p14:nvContentPartPr>
            <p14:xfrm>
              <a:off x="8102800" y="2085692"/>
              <a:ext cx="2367720" cy="2122560"/>
            </p14:xfrm>
          </p:contentPart>
        </mc:Choice>
        <mc:Fallback>
          <p:pic>
            <p:nvPicPr>
              <p:cNvPr id="3" name="Ink 2">
                <a:extLst>
                  <a:ext uri="{FF2B5EF4-FFF2-40B4-BE49-F238E27FC236}">
                    <a16:creationId xmlns:a16="http://schemas.microsoft.com/office/drawing/2014/main" id="{E4D1AB42-CEB8-1E63-D9C7-6DF394F9A1C7}"/>
                  </a:ext>
                </a:extLst>
              </p:cNvPr>
              <p:cNvPicPr/>
              <p:nvPr/>
            </p:nvPicPr>
            <p:blipFill>
              <a:blip r:embed="rId3"/>
              <a:stretch>
                <a:fillRect/>
              </a:stretch>
            </p:blipFill>
            <p:spPr>
              <a:xfrm>
                <a:off x="8093800" y="2076692"/>
                <a:ext cx="2385360" cy="2140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E8A53C39-FE65-77D9-FFCD-0FC5E9A35954}"/>
                  </a:ext>
                </a:extLst>
              </p14:cNvPr>
              <p14:cNvContentPartPr/>
              <p14:nvPr/>
            </p14:nvContentPartPr>
            <p14:xfrm>
              <a:off x="9367480" y="4256132"/>
              <a:ext cx="45720" cy="320040"/>
            </p14:xfrm>
          </p:contentPart>
        </mc:Choice>
        <mc:Fallback>
          <p:pic>
            <p:nvPicPr>
              <p:cNvPr id="4" name="Ink 3">
                <a:extLst>
                  <a:ext uri="{FF2B5EF4-FFF2-40B4-BE49-F238E27FC236}">
                    <a16:creationId xmlns:a16="http://schemas.microsoft.com/office/drawing/2014/main" id="{E8A53C39-FE65-77D9-FFCD-0FC5E9A35954}"/>
                  </a:ext>
                </a:extLst>
              </p:cNvPr>
              <p:cNvPicPr/>
              <p:nvPr/>
            </p:nvPicPr>
            <p:blipFill>
              <a:blip r:embed="rId5"/>
              <a:stretch>
                <a:fillRect/>
              </a:stretch>
            </p:blipFill>
            <p:spPr>
              <a:xfrm>
                <a:off x="9358480" y="4247492"/>
                <a:ext cx="6336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507F81EB-6D9C-1C53-9578-26F9F5E3B687}"/>
                  </a:ext>
                </a:extLst>
              </p14:cNvPr>
              <p14:cNvContentPartPr/>
              <p14:nvPr/>
            </p14:nvContentPartPr>
            <p14:xfrm>
              <a:off x="9263440" y="4539092"/>
              <a:ext cx="317520" cy="276480"/>
            </p14:xfrm>
          </p:contentPart>
        </mc:Choice>
        <mc:Fallback>
          <p:pic>
            <p:nvPicPr>
              <p:cNvPr id="5" name="Ink 4">
                <a:extLst>
                  <a:ext uri="{FF2B5EF4-FFF2-40B4-BE49-F238E27FC236}">
                    <a16:creationId xmlns:a16="http://schemas.microsoft.com/office/drawing/2014/main" id="{507F81EB-6D9C-1C53-9578-26F9F5E3B687}"/>
                  </a:ext>
                </a:extLst>
              </p:cNvPr>
              <p:cNvPicPr/>
              <p:nvPr/>
            </p:nvPicPr>
            <p:blipFill>
              <a:blip r:embed="rId7"/>
              <a:stretch>
                <a:fillRect/>
              </a:stretch>
            </p:blipFill>
            <p:spPr>
              <a:xfrm>
                <a:off x="9254800" y="4530092"/>
                <a:ext cx="33516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1216CA58-6161-A64B-B458-6C846ADB8656}"/>
                  </a:ext>
                </a:extLst>
              </p14:cNvPr>
              <p14:cNvContentPartPr/>
              <p14:nvPr/>
            </p14:nvContentPartPr>
            <p14:xfrm>
              <a:off x="9538480" y="4683812"/>
              <a:ext cx="506160" cy="6480"/>
            </p14:xfrm>
          </p:contentPart>
        </mc:Choice>
        <mc:Fallback>
          <p:pic>
            <p:nvPicPr>
              <p:cNvPr id="6" name="Ink 5">
                <a:extLst>
                  <a:ext uri="{FF2B5EF4-FFF2-40B4-BE49-F238E27FC236}">
                    <a16:creationId xmlns:a16="http://schemas.microsoft.com/office/drawing/2014/main" id="{1216CA58-6161-A64B-B458-6C846ADB8656}"/>
                  </a:ext>
                </a:extLst>
              </p:cNvPr>
              <p:cNvPicPr/>
              <p:nvPr/>
            </p:nvPicPr>
            <p:blipFill>
              <a:blip r:embed="rId9"/>
              <a:stretch>
                <a:fillRect/>
              </a:stretch>
            </p:blipFill>
            <p:spPr>
              <a:xfrm>
                <a:off x="9529840" y="4674812"/>
                <a:ext cx="5238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165B42D9-2078-D092-4E88-3226297F3048}"/>
                  </a:ext>
                </a:extLst>
              </p14:cNvPr>
              <p14:cNvContentPartPr/>
              <p14:nvPr/>
            </p14:nvContentPartPr>
            <p14:xfrm>
              <a:off x="8900560" y="4667612"/>
              <a:ext cx="568440" cy="21600"/>
            </p14:xfrm>
          </p:contentPart>
        </mc:Choice>
        <mc:Fallback>
          <p:pic>
            <p:nvPicPr>
              <p:cNvPr id="7" name="Ink 6">
                <a:extLst>
                  <a:ext uri="{FF2B5EF4-FFF2-40B4-BE49-F238E27FC236}">
                    <a16:creationId xmlns:a16="http://schemas.microsoft.com/office/drawing/2014/main" id="{165B42D9-2078-D092-4E88-3226297F3048}"/>
                  </a:ext>
                </a:extLst>
              </p:cNvPr>
              <p:cNvPicPr/>
              <p:nvPr/>
            </p:nvPicPr>
            <p:blipFill>
              <a:blip r:embed="rId11"/>
              <a:stretch>
                <a:fillRect/>
              </a:stretch>
            </p:blipFill>
            <p:spPr>
              <a:xfrm>
                <a:off x="8891560" y="4658612"/>
                <a:ext cx="58608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389130A4-FBEF-25CF-27D6-2FDA1AD18EA9}"/>
                  </a:ext>
                </a:extLst>
              </p14:cNvPr>
              <p14:cNvContentPartPr/>
              <p14:nvPr/>
            </p14:nvContentPartPr>
            <p14:xfrm>
              <a:off x="8104600" y="2120612"/>
              <a:ext cx="20520" cy="234360"/>
            </p14:xfrm>
          </p:contentPart>
        </mc:Choice>
        <mc:Fallback>
          <p:pic>
            <p:nvPicPr>
              <p:cNvPr id="9" name="Ink 8">
                <a:extLst>
                  <a:ext uri="{FF2B5EF4-FFF2-40B4-BE49-F238E27FC236}">
                    <a16:creationId xmlns:a16="http://schemas.microsoft.com/office/drawing/2014/main" id="{389130A4-FBEF-25CF-27D6-2FDA1AD18EA9}"/>
                  </a:ext>
                </a:extLst>
              </p:cNvPr>
              <p:cNvPicPr/>
              <p:nvPr/>
            </p:nvPicPr>
            <p:blipFill>
              <a:blip r:embed="rId13"/>
              <a:stretch>
                <a:fillRect/>
              </a:stretch>
            </p:blipFill>
            <p:spPr>
              <a:xfrm>
                <a:off x="8095600" y="2111972"/>
                <a:ext cx="3816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2CE264C3-7C53-42A3-7E35-0958ACFA45D8}"/>
                  </a:ext>
                </a:extLst>
              </p14:cNvPr>
              <p14:cNvContentPartPr/>
              <p14:nvPr/>
            </p14:nvContentPartPr>
            <p14:xfrm>
              <a:off x="9458920" y="1354172"/>
              <a:ext cx="124200" cy="172080"/>
            </p14:xfrm>
          </p:contentPart>
        </mc:Choice>
        <mc:Fallback>
          <p:pic>
            <p:nvPicPr>
              <p:cNvPr id="10" name="Ink 9">
                <a:extLst>
                  <a:ext uri="{FF2B5EF4-FFF2-40B4-BE49-F238E27FC236}">
                    <a16:creationId xmlns:a16="http://schemas.microsoft.com/office/drawing/2014/main" id="{2CE264C3-7C53-42A3-7E35-0958ACFA45D8}"/>
                  </a:ext>
                </a:extLst>
              </p:cNvPr>
              <p:cNvPicPr/>
              <p:nvPr/>
            </p:nvPicPr>
            <p:blipFill>
              <a:blip r:embed="rId15"/>
              <a:stretch>
                <a:fillRect/>
              </a:stretch>
            </p:blipFill>
            <p:spPr>
              <a:xfrm>
                <a:off x="9450280" y="1345172"/>
                <a:ext cx="14184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810BDD02-38E4-C940-EF7D-A0836F8C9765}"/>
                  </a:ext>
                </a:extLst>
              </p14:cNvPr>
              <p14:cNvContentPartPr/>
              <p14:nvPr/>
            </p14:nvContentPartPr>
            <p14:xfrm>
              <a:off x="9660520" y="1393052"/>
              <a:ext cx="99360" cy="90720"/>
            </p14:xfrm>
          </p:contentPart>
        </mc:Choice>
        <mc:Fallback>
          <p:pic>
            <p:nvPicPr>
              <p:cNvPr id="11" name="Ink 10">
                <a:extLst>
                  <a:ext uri="{FF2B5EF4-FFF2-40B4-BE49-F238E27FC236}">
                    <a16:creationId xmlns:a16="http://schemas.microsoft.com/office/drawing/2014/main" id="{810BDD02-38E4-C940-EF7D-A0836F8C9765}"/>
                  </a:ext>
                </a:extLst>
              </p:cNvPr>
              <p:cNvPicPr/>
              <p:nvPr/>
            </p:nvPicPr>
            <p:blipFill>
              <a:blip r:embed="rId17"/>
              <a:stretch>
                <a:fillRect/>
              </a:stretch>
            </p:blipFill>
            <p:spPr>
              <a:xfrm>
                <a:off x="9651520" y="1384052"/>
                <a:ext cx="11700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62EDA5DA-BD18-C30C-CAA9-2526C4A139DC}"/>
                  </a:ext>
                </a:extLst>
              </p14:cNvPr>
              <p14:cNvContentPartPr/>
              <p14:nvPr/>
            </p14:nvContentPartPr>
            <p14:xfrm>
              <a:off x="9676720" y="1378292"/>
              <a:ext cx="33480" cy="116280"/>
            </p14:xfrm>
          </p:contentPart>
        </mc:Choice>
        <mc:Fallback>
          <p:pic>
            <p:nvPicPr>
              <p:cNvPr id="12" name="Ink 11">
                <a:extLst>
                  <a:ext uri="{FF2B5EF4-FFF2-40B4-BE49-F238E27FC236}">
                    <a16:creationId xmlns:a16="http://schemas.microsoft.com/office/drawing/2014/main" id="{62EDA5DA-BD18-C30C-CAA9-2526C4A139DC}"/>
                  </a:ext>
                </a:extLst>
              </p:cNvPr>
              <p:cNvPicPr/>
              <p:nvPr/>
            </p:nvPicPr>
            <p:blipFill>
              <a:blip r:embed="rId19"/>
              <a:stretch>
                <a:fillRect/>
              </a:stretch>
            </p:blipFill>
            <p:spPr>
              <a:xfrm>
                <a:off x="9667720" y="1369652"/>
                <a:ext cx="5112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B149DD66-F521-D40B-1B35-BBFF925231C2}"/>
                  </a:ext>
                </a:extLst>
              </p14:cNvPr>
              <p14:cNvContentPartPr/>
              <p14:nvPr/>
            </p14:nvContentPartPr>
            <p14:xfrm>
              <a:off x="9821080" y="1427252"/>
              <a:ext cx="360" cy="360"/>
            </p14:xfrm>
          </p:contentPart>
        </mc:Choice>
        <mc:Fallback>
          <p:pic>
            <p:nvPicPr>
              <p:cNvPr id="13" name="Ink 12">
                <a:extLst>
                  <a:ext uri="{FF2B5EF4-FFF2-40B4-BE49-F238E27FC236}">
                    <a16:creationId xmlns:a16="http://schemas.microsoft.com/office/drawing/2014/main" id="{B149DD66-F521-D40B-1B35-BBFF925231C2}"/>
                  </a:ext>
                </a:extLst>
              </p:cNvPr>
              <p:cNvPicPr/>
              <p:nvPr/>
            </p:nvPicPr>
            <p:blipFill>
              <a:blip r:embed="rId21"/>
              <a:stretch>
                <a:fillRect/>
              </a:stretch>
            </p:blipFill>
            <p:spPr>
              <a:xfrm>
                <a:off x="9812440" y="141861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5C86B98A-71C1-2F48-3EF7-F9D6F1C19E43}"/>
                  </a:ext>
                </a:extLst>
              </p14:cNvPr>
              <p14:cNvContentPartPr/>
              <p14:nvPr/>
            </p14:nvContentPartPr>
            <p14:xfrm>
              <a:off x="9821080" y="1369652"/>
              <a:ext cx="97920" cy="227880"/>
            </p14:xfrm>
          </p:contentPart>
        </mc:Choice>
        <mc:Fallback>
          <p:pic>
            <p:nvPicPr>
              <p:cNvPr id="14" name="Ink 13">
                <a:extLst>
                  <a:ext uri="{FF2B5EF4-FFF2-40B4-BE49-F238E27FC236}">
                    <a16:creationId xmlns:a16="http://schemas.microsoft.com/office/drawing/2014/main" id="{5C86B98A-71C1-2F48-3EF7-F9D6F1C19E43}"/>
                  </a:ext>
                </a:extLst>
              </p:cNvPr>
              <p:cNvPicPr/>
              <p:nvPr/>
            </p:nvPicPr>
            <p:blipFill>
              <a:blip r:embed="rId23"/>
              <a:stretch>
                <a:fillRect/>
              </a:stretch>
            </p:blipFill>
            <p:spPr>
              <a:xfrm>
                <a:off x="9812440" y="1361012"/>
                <a:ext cx="11556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16276B7D-B40A-6E4C-95C7-63565B2815C2}"/>
                  </a:ext>
                </a:extLst>
              </p14:cNvPr>
              <p14:cNvContentPartPr/>
              <p14:nvPr/>
            </p14:nvContentPartPr>
            <p14:xfrm>
              <a:off x="9972640" y="1343012"/>
              <a:ext cx="103680" cy="131040"/>
            </p14:xfrm>
          </p:contentPart>
        </mc:Choice>
        <mc:Fallback>
          <p:pic>
            <p:nvPicPr>
              <p:cNvPr id="15" name="Ink 14">
                <a:extLst>
                  <a:ext uri="{FF2B5EF4-FFF2-40B4-BE49-F238E27FC236}">
                    <a16:creationId xmlns:a16="http://schemas.microsoft.com/office/drawing/2014/main" id="{16276B7D-B40A-6E4C-95C7-63565B2815C2}"/>
                  </a:ext>
                </a:extLst>
              </p:cNvPr>
              <p:cNvPicPr/>
              <p:nvPr/>
            </p:nvPicPr>
            <p:blipFill>
              <a:blip r:embed="rId25"/>
              <a:stretch>
                <a:fillRect/>
              </a:stretch>
            </p:blipFill>
            <p:spPr>
              <a:xfrm>
                <a:off x="9964000" y="1334012"/>
                <a:ext cx="12132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8EF8FFC9-CB27-BB8A-1DBA-2BA786461F87}"/>
                  </a:ext>
                </a:extLst>
              </p14:cNvPr>
              <p14:cNvContentPartPr/>
              <p14:nvPr/>
            </p14:nvContentPartPr>
            <p14:xfrm>
              <a:off x="10084600" y="1400972"/>
              <a:ext cx="1440" cy="1440"/>
            </p14:xfrm>
          </p:contentPart>
        </mc:Choice>
        <mc:Fallback>
          <p:pic>
            <p:nvPicPr>
              <p:cNvPr id="16" name="Ink 15">
                <a:extLst>
                  <a:ext uri="{FF2B5EF4-FFF2-40B4-BE49-F238E27FC236}">
                    <a16:creationId xmlns:a16="http://schemas.microsoft.com/office/drawing/2014/main" id="{8EF8FFC9-CB27-BB8A-1DBA-2BA786461F87}"/>
                  </a:ext>
                </a:extLst>
              </p:cNvPr>
              <p:cNvPicPr/>
              <p:nvPr/>
            </p:nvPicPr>
            <p:blipFill>
              <a:blip r:embed="rId21"/>
              <a:stretch>
                <a:fillRect/>
              </a:stretch>
            </p:blipFill>
            <p:spPr>
              <a:xfrm>
                <a:off x="10075600" y="1391972"/>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7" name="Ink 16">
                <a:extLst>
                  <a:ext uri="{FF2B5EF4-FFF2-40B4-BE49-F238E27FC236}">
                    <a16:creationId xmlns:a16="http://schemas.microsoft.com/office/drawing/2014/main" id="{2EC6407F-A584-B118-A2A0-8C06F67E1B6D}"/>
                  </a:ext>
                </a:extLst>
              </p14:cNvPr>
              <p14:cNvContentPartPr/>
              <p14:nvPr/>
            </p14:nvContentPartPr>
            <p14:xfrm>
              <a:off x="10104400" y="1366772"/>
              <a:ext cx="74160" cy="114480"/>
            </p14:xfrm>
          </p:contentPart>
        </mc:Choice>
        <mc:Fallback>
          <p:pic>
            <p:nvPicPr>
              <p:cNvPr id="17" name="Ink 16">
                <a:extLst>
                  <a:ext uri="{FF2B5EF4-FFF2-40B4-BE49-F238E27FC236}">
                    <a16:creationId xmlns:a16="http://schemas.microsoft.com/office/drawing/2014/main" id="{2EC6407F-A584-B118-A2A0-8C06F67E1B6D}"/>
                  </a:ext>
                </a:extLst>
              </p:cNvPr>
              <p:cNvPicPr/>
              <p:nvPr/>
            </p:nvPicPr>
            <p:blipFill>
              <a:blip r:embed="rId28"/>
              <a:stretch>
                <a:fillRect/>
              </a:stretch>
            </p:blipFill>
            <p:spPr>
              <a:xfrm>
                <a:off x="10095400" y="1358132"/>
                <a:ext cx="918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8" name="Ink 17">
                <a:extLst>
                  <a:ext uri="{FF2B5EF4-FFF2-40B4-BE49-F238E27FC236}">
                    <a16:creationId xmlns:a16="http://schemas.microsoft.com/office/drawing/2014/main" id="{A6FCADED-E292-EB79-72ED-C7216E7EDA79}"/>
                  </a:ext>
                </a:extLst>
              </p14:cNvPr>
              <p14:cNvContentPartPr/>
              <p14:nvPr/>
            </p14:nvContentPartPr>
            <p14:xfrm>
              <a:off x="10228240" y="1348052"/>
              <a:ext cx="112680" cy="132480"/>
            </p14:xfrm>
          </p:contentPart>
        </mc:Choice>
        <mc:Fallback>
          <p:pic>
            <p:nvPicPr>
              <p:cNvPr id="18" name="Ink 17">
                <a:extLst>
                  <a:ext uri="{FF2B5EF4-FFF2-40B4-BE49-F238E27FC236}">
                    <a16:creationId xmlns:a16="http://schemas.microsoft.com/office/drawing/2014/main" id="{A6FCADED-E292-EB79-72ED-C7216E7EDA79}"/>
                  </a:ext>
                </a:extLst>
              </p:cNvPr>
              <p:cNvPicPr/>
              <p:nvPr/>
            </p:nvPicPr>
            <p:blipFill>
              <a:blip r:embed="rId30"/>
              <a:stretch>
                <a:fillRect/>
              </a:stretch>
            </p:blipFill>
            <p:spPr>
              <a:xfrm>
                <a:off x="10219600" y="1339412"/>
                <a:ext cx="13032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9" name="Ink 18">
                <a:extLst>
                  <a:ext uri="{FF2B5EF4-FFF2-40B4-BE49-F238E27FC236}">
                    <a16:creationId xmlns:a16="http://schemas.microsoft.com/office/drawing/2014/main" id="{3A9D636B-7147-120F-5275-A2B6F50BE847}"/>
                  </a:ext>
                </a:extLst>
              </p14:cNvPr>
              <p14:cNvContentPartPr/>
              <p14:nvPr/>
            </p14:nvContentPartPr>
            <p14:xfrm>
              <a:off x="10407520" y="1341932"/>
              <a:ext cx="132480" cy="153360"/>
            </p14:xfrm>
          </p:contentPart>
        </mc:Choice>
        <mc:Fallback>
          <p:pic>
            <p:nvPicPr>
              <p:cNvPr id="19" name="Ink 18">
                <a:extLst>
                  <a:ext uri="{FF2B5EF4-FFF2-40B4-BE49-F238E27FC236}">
                    <a16:creationId xmlns:a16="http://schemas.microsoft.com/office/drawing/2014/main" id="{3A9D636B-7147-120F-5275-A2B6F50BE847}"/>
                  </a:ext>
                </a:extLst>
              </p:cNvPr>
              <p:cNvPicPr/>
              <p:nvPr/>
            </p:nvPicPr>
            <p:blipFill>
              <a:blip r:embed="rId32"/>
              <a:stretch>
                <a:fillRect/>
              </a:stretch>
            </p:blipFill>
            <p:spPr>
              <a:xfrm>
                <a:off x="10398880" y="1333292"/>
                <a:ext cx="15012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1" name="Ink 20">
                <a:extLst>
                  <a:ext uri="{FF2B5EF4-FFF2-40B4-BE49-F238E27FC236}">
                    <a16:creationId xmlns:a16="http://schemas.microsoft.com/office/drawing/2014/main" id="{A539539C-FE16-FFF9-BA96-E47AD3C5A2AA}"/>
                  </a:ext>
                </a:extLst>
              </p14:cNvPr>
              <p14:cNvContentPartPr/>
              <p14:nvPr/>
            </p14:nvContentPartPr>
            <p14:xfrm>
              <a:off x="9167320" y="1036652"/>
              <a:ext cx="1814400" cy="761400"/>
            </p14:xfrm>
          </p:contentPart>
        </mc:Choice>
        <mc:Fallback>
          <p:pic>
            <p:nvPicPr>
              <p:cNvPr id="21" name="Ink 20">
                <a:extLst>
                  <a:ext uri="{FF2B5EF4-FFF2-40B4-BE49-F238E27FC236}">
                    <a16:creationId xmlns:a16="http://schemas.microsoft.com/office/drawing/2014/main" id="{A539539C-FE16-FFF9-BA96-E47AD3C5A2AA}"/>
                  </a:ext>
                </a:extLst>
              </p:cNvPr>
              <p:cNvPicPr/>
              <p:nvPr/>
            </p:nvPicPr>
            <p:blipFill>
              <a:blip r:embed="rId34"/>
              <a:stretch>
                <a:fillRect/>
              </a:stretch>
            </p:blipFill>
            <p:spPr>
              <a:xfrm>
                <a:off x="9158680" y="1027652"/>
                <a:ext cx="1832040" cy="7790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2" name="Ink 21">
                <a:extLst>
                  <a:ext uri="{FF2B5EF4-FFF2-40B4-BE49-F238E27FC236}">
                    <a16:creationId xmlns:a16="http://schemas.microsoft.com/office/drawing/2014/main" id="{AD45AF73-7649-0341-41E6-EE64735F6FB2}"/>
                  </a:ext>
                </a:extLst>
              </p14:cNvPr>
              <p14:cNvContentPartPr/>
              <p14:nvPr/>
            </p14:nvContentPartPr>
            <p14:xfrm>
              <a:off x="9777520" y="1736492"/>
              <a:ext cx="157680" cy="353880"/>
            </p14:xfrm>
          </p:contentPart>
        </mc:Choice>
        <mc:Fallback>
          <p:pic>
            <p:nvPicPr>
              <p:cNvPr id="22" name="Ink 21">
                <a:extLst>
                  <a:ext uri="{FF2B5EF4-FFF2-40B4-BE49-F238E27FC236}">
                    <a16:creationId xmlns:a16="http://schemas.microsoft.com/office/drawing/2014/main" id="{AD45AF73-7649-0341-41E6-EE64735F6FB2}"/>
                  </a:ext>
                </a:extLst>
              </p:cNvPr>
              <p:cNvPicPr/>
              <p:nvPr/>
            </p:nvPicPr>
            <p:blipFill>
              <a:blip r:embed="rId36"/>
              <a:stretch>
                <a:fillRect/>
              </a:stretch>
            </p:blipFill>
            <p:spPr>
              <a:xfrm>
                <a:off x="9768880" y="1727852"/>
                <a:ext cx="17532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3" name="Ink 22">
                <a:extLst>
                  <a:ext uri="{FF2B5EF4-FFF2-40B4-BE49-F238E27FC236}">
                    <a16:creationId xmlns:a16="http://schemas.microsoft.com/office/drawing/2014/main" id="{DBC9AB9E-336D-376F-EB59-7645972E9E9F}"/>
                  </a:ext>
                </a:extLst>
              </p14:cNvPr>
              <p14:cNvContentPartPr/>
              <p14:nvPr/>
            </p14:nvContentPartPr>
            <p14:xfrm>
              <a:off x="9762040" y="2025932"/>
              <a:ext cx="92520" cy="107280"/>
            </p14:xfrm>
          </p:contentPart>
        </mc:Choice>
        <mc:Fallback>
          <p:pic>
            <p:nvPicPr>
              <p:cNvPr id="23" name="Ink 22">
                <a:extLst>
                  <a:ext uri="{FF2B5EF4-FFF2-40B4-BE49-F238E27FC236}">
                    <a16:creationId xmlns:a16="http://schemas.microsoft.com/office/drawing/2014/main" id="{DBC9AB9E-336D-376F-EB59-7645972E9E9F}"/>
                  </a:ext>
                </a:extLst>
              </p:cNvPr>
              <p:cNvPicPr/>
              <p:nvPr/>
            </p:nvPicPr>
            <p:blipFill>
              <a:blip r:embed="rId38"/>
              <a:stretch>
                <a:fillRect/>
              </a:stretch>
            </p:blipFill>
            <p:spPr>
              <a:xfrm>
                <a:off x="9753400" y="2017292"/>
                <a:ext cx="110160" cy="124920"/>
              </a:xfrm>
              <a:prstGeom prst="rect">
                <a:avLst/>
              </a:prstGeom>
            </p:spPr>
          </p:pic>
        </mc:Fallback>
      </mc:AlternateContent>
      <p:grpSp>
        <p:nvGrpSpPr>
          <p:cNvPr id="69" name="Group 68">
            <a:extLst>
              <a:ext uri="{FF2B5EF4-FFF2-40B4-BE49-F238E27FC236}">
                <a16:creationId xmlns:a16="http://schemas.microsoft.com/office/drawing/2014/main" id="{D950544A-9185-F249-90AC-913F26A71C15}"/>
              </a:ext>
            </a:extLst>
          </p:cNvPr>
          <p:cNvGrpSpPr/>
          <p:nvPr/>
        </p:nvGrpSpPr>
        <p:grpSpPr>
          <a:xfrm>
            <a:off x="3355840" y="2225372"/>
            <a:ext cx="6836760" cy="1810440"/>
            <a:chOff x="3355840" y="2225372"/>
            <a:chExt cx="6836760" cy="1810440"/>
          </a:xfrm>
        </p:grpSpPr>
        <mc:AlternateContent xmlns:mc="http://schemas.openxmlformats.org/markup-compatibility/2006">
          <mc:Choice xmlns:p14="http://schemas.microsoft.com/office/powerpoint/2010/main" Requires="p14">
            <p:contentPart p14:bwMode="auto" r:id="rId39">
              <p14:nvContentPartPr>
                <p14:cNvPr id="25" name="Ink 24">
                  <a:extLst>
                    <a:ext uri="{FF2B5EF4-FFF2-40B4-BE49-F238E27FC236}">
                      <a16:creationId xmlns:a16="http://schemas.microsoft.com/office/drawing/2014/main" id="{2CA0CA25-07A1-778B-782C-D737544D861E}"/>
                    </a:ext>
                  </a:extLst>
                </p14:cNvPr>
                <p14:cNvContentPartPr/>
                <p14:nvPr/>
              </p14:nvContentPartPr>
              <p14:xfrm>
                <a:off x="8782120" y="2559092"/>
                <a:ext cx="1410480" cy="930600"/>
              </p14:xfrm>
            </p:contentPart>
          </mc:Choice>
          <mc:Fallback>
            <p:pic>
              <p:nvPicPr>
                <p:cNvPr id="25" name="Ink 24">
                  <a:extLst>
                    <a:ext uri="{FF2B5EF4-FFF2-40B4-BE49-F238E27FC236}">
                      <a16:creationId xmlns:a16="http://schemas.microsoft.com/office/drawing/2014/main" id="{2CA0CA25-07A1-778B-782C-D737544D861E}"/>
                    </a:ext>
                  </a:extLst>
                </p:cNvPr>
                <p:cNvPicPr/>
                <p:nvPr/>
              </p:nvPicPr>
              <p:blipFill>
                <a:blip r:embed="rId40"/>
                <a:stretch>
                  <a:fillRect/>
                </a:stretch>
              </p:blipFill>
              <p:spPr>
                <a:xfrm>
                  <a:off x="8773480" y="2550092"/>
                  <a:ext cx="1428120" cy="9482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6" name="Ink 25">
                  <a:extLst>
                    <a:ext uri="{FF2B5EF4-FFF2-40B4-BE49-F238E27FC236}">
                      <a16:creationId xmlns:a16="http://schemas.microsoft.com/office/drawing/2014/main" id="{449A82FF-2D95-26CB-9244-53EB72211819}"/>
                    </a:ext>
                  </a:extLst>
                </p14:cNvPr>
                <p14:cNvContentPartPr/>
                <p14:nvPr/>
              </p14:nvContentPartPr>
              <p14:xfrm>
                <a:off x="8868520" y="2441012"/>
                <a:ext cx="1265400" cy="721080"/>
              </p14:xfrm>
            </p:contentPart>
          </mc:Choice>
          <mc:Fallback>
            <p:pic>
              <p:nvPicPr>
                <p:cNvPr id="26" name="Ink 25">
                  <a:extLst>
                    <a:ext uri="{FF2B5EF4-FFF2-40B4-BE49-F238E27FC236}">
                      <a16:creationId xmlns:a16="http://schemas.microsoft.com/office/drawing/2014/main" id="{449A82FF-2D95-26CB-9244-53EB72211819}"/>
                    </a:ext>
                  </a:extLst>
                </p:cNvPr>
                <p:cNvPicPr/>
                <p:nvPr/>
              </p:nvPicPr>
              <p:blipFill>
                <a:blip r:embed="rId42"/>
                <a:stretch>
                  <a:fillRect/>
                </a:stretch>
              </p:blipFill>
              <p:spPr>
                <a:xfrm>
                  <a:off x="8859520" y="2432372"/>
                  <a:ext cx="1283040" cy="7387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7" name="Ink 26">
                  <a:extLst>
                    <a:ext uri="{FF2B5EF4-FFF2-40B4-BE49-F238E27FC236}">
                      <a16:creationId xmlns:a16="http://schemas.microsoft.com/office/drawing/2014/main" id="{FA1FBCB5-0212-0CAA-70E7-674F5E6BE8CB}"/>
                    </a:ext>
                  </a:extLst>
                </p14:cNvPr>
                <p14:cNvContentPartPr/>
                <p14:nvPr/>
              </p14:nvContentPartPr>
              <p14:xfrm>
                <a:off x="8979040" y="2303852"/>
                <a:ext cx="190800" cy="181800"/>
              </p14:xfrm>
            </p:contentPart>
          </mc:Choice>
          <mc:Fallback>
            <p:pic>
              <p:nvPicPr>
                <p:cNvPr id="27" name="Ink 26">
                  <a:extLst>
                    <a:ext uri="{FF2B5EF4-FFF2-40B4-BE49-F238E27FC236}">
                      <a16:creationId xmlns:a16="http://schemas.microsoft.com/office/drawing/2014/main" id="{FA1FBCB5-0212-0CAA-70E7-674F5E6BE8CB}"/>
                    </a:ext>
                  </a:extLst>
                </p:cNvPr>
                <p:cNvPicPr/>
                <p:nvPr/>
              </p:nvPicPr>
              <p:blipFill>
                <a:blip r:embed="rId44"/>
                <a:stretch>
                  <a:fillRect/>
                </a:stretch>
              </p:blipFill>
              <p:spPr>
                <a:xfrm>
                  <a:off x="8970040" y="2295212"/>
                  <a:ext cx="20844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8" name="Ink 27">
                  <a:extLst>
                    <a:ext uri="{FF2B5EF4-FFF2-40B4-BE49-F238E27FC236}">
                      <a16:creationId xmlns:a16="http://schemas.microsoft.com/office/drawing/2014/main" id="{28A23B83-2609-9CC8-75AC-8D87A8B4D20A}"/>
                    </a:ext>
                  </a:extLst>
                </p14:cNvPr>
                <p14:cNvContentPartPr/>
                <p14:nvPr/>
              </p14:nvContentPartPr>
              <p14:xfrm>
                <a:off x="9196120" y="2333732"/>
                <a:ext cx="91800" cy="222120"/>
              </p14:xfrm>
            </p:contentPart>
          </mc:Choice>
          <mc:Fallback>
            <p:pic>
              <p:nvPicPr>
                <p:cNvPr id="28" name="Ink 27">
                  <a:extLst>
                    <a:ext uri="{FF2B5EF4-FFF2-40B4-BE49-F238E27FC236}">
                      <a16:creationId xmlns:a16="http://schemas.microsoft.com/office/drawing/2014/main" id="{28A23B83-2609-9CC8-75AC-8D87A8B4D20A}"/>
                    </a:ext>
                  </a:extLst>
                </p:cNvPr>
                <p:cNvPicPr/>
                <p:nvPr/>
              </p:nvPicPr>
              <p:blipFill>
                <a:blip r:embed="rId46"/>
                <a:stretch>
                  <a:fillRect/>
                </a:stretch>
              </p:blipFill>
              <p:spPr>
                <a:xfrm>
                  <a:off x="9187480" y="2324732"/>
                  <a:ext cx="10944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9" name="Ink 28">
                  <a:extLst>
                    <a:ext uri="{FF2B5EF4-FFF2-40B4-BE49-F238E27FC236}">
                      <a16:creationId xmlns:a16="http://schemas.microsoft.com/office/drawing/2014/main" id="{09A5CFBD-BE34-5CD4-B5AB-A1E3AC253448}"/>
                    </a:ext>
                  </a:extLst>
                </p14:cNvPr>
                <p14:cNvContentPartPr/>
                <p14:nvPr/>
              </p14:nvContentPartPr>
              <p14:xfrm>
                <a:off x="9334360" y="2320412"/>
                <a:ext cx="136800" cy="216720"/>
              </p14:xfrm>
            </p:contentPart>
          </mc:Choice>
          <mc:Fallback>
            <p:pic>
              <p:nvPicPr>
                <p:cNvPr id="29" name="Ink 28">
                  <a:extLst>
                    <a:ext uri="{FF2B5EF4-FFF2-40B4-BE49-F238E27FC236}">
                      <a16:creationId xmlns:a16="http://schemas.microsoft.com/office/drawing/2014/main" id="{09A5CFBD-BE34-5CD4-B5AB-A1E3AC253448}"/>
                    </a:ext>
                  </a:extLst>
                </p:cNvPr>
                <p:cNvPicPr/>
                <p:nvPr/>
              </p:nvPicPr>
              <p:blipFill>
                <a:blip r:embed="rId48"/>
                <a:stretch>
                  <a:fillRect/>
                </a:stretch>
              </p:blipFill>
              <p:spPr>
                <a:xfrm>
                  <a:off x="9325720" y="2311412"/>
                  <a:ext cx="15444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1" name="Ink 30">
                  <a:extLst>
                    <a:ext uri="{FF2B5EF4-FFF2-40B4-BE49-F238E27FC236}">
                      <a16:creationId xmlns:a16="http://schemas.microsoft.com/office/drawing/2014/main" id="{C66CD012-B4BC-9B1E-2D52-5BC9B7F521B5}"/>
                    </a:ext>
                  </a:extLst>
                </p14:cNvPr>
                <p14:cNvContentPartPr/>
                <p14:nvPr/>
              </p14:nvContentPartPr>
              <p14:xfrm>
                <a:off x="9130960" y="2820452"/>
                <a:ext cx="77760" cy="114840"/>
              </p14:xfrm>
            </p:contentPart>
          </mc:Choice>
          <mc:Fallback>
            <p:pic>
              <p:nvPicPr>
                <p:cNvPr id="31" name="Ink 30">
                  <a:extLst>
                    <a:ext uri="{FF2B5EF4-FFF2-40B4-BE49-F238E27FC236}">
                      <a16:creationId xmlns:a16="http://schemas.microsoft.com/office/drawing/2014/main" id="{C66CD012-B4BC-9B1E-2D52-5BC9B7F521B5}"/>
                    </a:ext>
                  </a:extLst>
                </p:cNvPr>
                <p:cNvPicPr/>
                <p:nvPr/>
              </p:nvPicPr>
              <p:blipFill>
                <a:blip r:embed="rId50"/>
                <a:stretch>
                  <a:fillRect/>
                </a:stretch>
              </p:blipFill>
              <p:spPr>
                <a:xfrm>
                  <a:off x="9121960" y="2811812"/>
                  <a:ext cx="9540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2" name="Ink 31">
                  <a:extLst>
                    <a:ext uri="{FF2B5EF4-FFF2-40B4-BE49-F238E27FC236}">
                      <a16:creationId xmlns:a16="http://schemas.microsoft.com/office/drawing/2014/main" id="{AE086758-2033-AF33-C41D-E7411A330A4B}"/>
                    </a:ext>
                  </a:extLst>
                </p14:cNvPr>
                <p14:cNvContentPartPr/>
                <p14:nvPr/>
              </p14:nvContentPartPr>
              <p14:xfrm>
                <a:off x="9260920" y="2829092"/>
                <a:ext cx="124560" cy="84960"/>
              </p14:xfrm>
            </p:contentPart>
          </mc:Choice>
          <mc:Fallback>
            <p:pic>
              <p:nvPicPr>
                <p:cNvPr id="32" name="Ink 31">
                  <a:extLst>
                    <a:ext uri="{FF2B5EF4-FFF2-40B4-BE49-F238E27FC236}">
                      <a16:creationId xmlns:a16="http://schemas.microsoft.com/office/drawing/2014/main" id="{AE086758-2033-AF33-C41D-E7411A330A4B}"/>
                    </a:ext>
                  </a:extLst>
                </p:cNvPr>
                <p:cNvPicPr/>
                <p:nvPr/>
              </p:nvPicPr>
              <p:blipFill>
                <a:blip r:embed="rId52"/>
                <a:stretch>
                  <a:fillRect/>
                </a:stretch>
              </p:blipFill>
              <p:spPr>
                <a:xfrm>
                  <a:off x="9251920" y="2820452"/>
                  <a:ext cx="14220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3" name="Ink 32">
                  <a:extLst>
                    <a:ext uri="{FF2B5EF4-FFF2-40B4-BE49-F238E27FC236}">
                      <a16:creationId xmlns:a16="http://schemas.microsoft.com/office/drawing/2014/main" id="{B8B6E038-57C1-623E-8557-9770B331DBC9}"/>
                    </a:ext>
                  </a:extLst>
                </p14:cNvPr>
                <p14:cNvContentPartPr/>
                <p14:nvPr/>
              </p14:nvContentPartPr>
              <p14:xfrm>
                <a:off x="9411400" y="2780852"/>
                <a:ext cx="109080" cy="133920"/>
              </p14:xfrm>
            </p:contentPart>
          </mc:Choice>
          <mc:Fallback>
            <p:pic>
              <p:nvPicPr>
                <p:cNvPr id="33" name="Ink 32">
                  <a:extLst>
                    <a:ext uri="{FF2B5EF4-FFF2-40B4-BE49-F238E27FC236}">
                      <a16:creationId xmlns:a16="http://schemas.microsoft.com/office/drawing/2014/main" id="{B8B6E038-57C1-623E-8557-9770B331DBC9}"/>
                    </a:ext>
                  </a:extLst>
                </p:cNvPr>
                <p:cNvPicPr/>
                <p:nvPr/>
              </p:nvPicPr>
              <p:blipFill>
                <a:blip r:embed="rId54"/>
                <a:stretch>
                  <a:fillRect/>
                </a:stretch>
              </p:blipFill>
              <p:spPr>
                <a:xfrm>
                  <a:off x="9402760" y="2771852"/>
                  <a:ext cx="12672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4" name="Ink 33">
                  <a:extLst>
                    <a:ext uri="{FF2B5EF4-FFF2-40B4-BE49-F238E27FC236}">
                      <a16:creationId xmlns:a16="http://schemas.microsoft.com/office/drawing/2014/main" id="{41DFA3C9-1681-D9EC-524C-993AB5AE69C4}"/>
                    </a:ext>
                  </a:extLst>
                </p14:cNvPr>
                <p14:cNvContentPartPr/>
                <p14:nvPr/>
              </p14:nvContentPartPr>
              <p14:xfrm>
                <a:off x="9568360" y="2838092"/>
                <a:ext cx="75240" cy="162360"/>
              </p14:xfrm>
            </p:contentPart>
          </mc:Choice>
          <mc:Fallback>
            <p:pic>
              <p:nvPicPr>
                <p:cNvPr id="34" name="Ink 33">
                  <a:extLst>
                    <a:ext uri="{FF2B5EF4-FFF2-40B4-BE49-F238E27FC236}">
                      <a16:creationId xmlns:a16="http://schemas.microsoft.com/office/drawing/2014/main" id="{41DFA3C9-1681-D9EC-524C-993AB5AE69C4}"/>
                    </a:ext>
                  </a:extLst>
                </p:cNvPr>
                <p:cNvPicPr/>
                <p:nvPr/>
              </p:nvPicPr>
              <p:blipFill>
                <a:blip r:embed="rId56"/>
                <a:stretch>
                  <a:fillRect/>
                </a:stretch>
              </p:blipFill>
              <p:spPr>
                <a:xfrm>
                  <a:off x="9559720" y="2829452"/>
                  <a:ext cx="9288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5" name="Ink 34">
                  <a:extLst>
                    <a:ext uri="{FF2B5EF4-FFF2-40B4-BE49-F238E27FC236}">
                      <a16:creationId xmlns:a16="http://schemas.microsoft.com/office/drawing/2014/main" id="{53D47E29-7AD1-060A-7890-0212E25DEA83}"/>
                    </a:ext>
                  </a:extLst>
                </p14:cNvPr>
                <p14:cNvContentPartPr/>
                <p14:nvPr/>
              </p14:nvContentPartPr>
              <p14:xfrm>
                <a:off x="9675280" y="2834492"/>
                <a:ext cx="86400" cy="87120"/>
              </p14:xfrm>
            </p:contentPart>
          </mc:Choice>
          <mc:Fallback>
            <p:pic>
              <p:nvPicPr>
                <p:cNvPr id="35" name="Ink 34">
                  <a:extLst>
                    <a:ext uri="{FF2B5EF4-FFF2-40B4-BE49-F238E27FC236}">
                      <a16:creationId xmlns:a16="http://schemas.microsoft.com/office/drawing/2014/main" id="{53D47E29-7AD1-060A-7890-0212E25DEA83}"/>
                    </a:ext>
                  </a:extLst>
                </p:cNvPr>
                <p:cNvPicPr/>
                <p:nvPr/>
              </p:nvPicPr>
              <p:blipFill>
                <a:blip r:embed="rId58"/>
                <a:stretch>
                  <a:fillRect/>
                </a:stretch>
              </p:blipFill>
              <p:spPr>
                <a:xfrm>
                  <a:off x="9666280" y="2825492"/>
                  <a:ext cx="10404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6" name="Ink 35">
                  <a:extLst>
                    <a:ext uri="{FF2B5EF4-FFF2-40B4-BE49-F238E27FC236}">
                      <a16:creationId xmlns:a16="http://schemas.microsoft.com/office/drawing/2014/main" id="{E237FA5E-6014-F81F-2C16-2EAFF44E00DA}"/>
                    </a:ext>
                  </a:extLst>
                </p14:cNvPr>
                <p14:cNvContentPartPr/>
                <p14:nvPr/>
              </p14:nvContentPartPr>
              <p14:xfrm>
                <a:off x="9788320" y="2841692"/>
                <a:ext cx="50040" cy="85320"/>
              </p14:xfrm>
            </p:contentPart>
          </mc:Choice>
          <mc:Fallback>
            <p:pic>
              <p:nvPicPr>
                <p:cNvPr id="36" name="Ink 35">
                  <a:extLst>
                    <a:ext uri="{FF2B5EF4-FFF2-40B4-BE49-F238E27FC236}">
                      <a16:creationId xmlns:a16="http://schemas.microsoft.com/office/drawing/2014/main" id="{E237FA5E-6014-F81F-2C16-2EAFF44E00DA}"/>
                    </a:ext>
                  </a:extLst>
                </p:cNvPr>
                <p:cNvPicPr/>
                <p:nvPr/>
              </p:nvPicPr>
              <p:blipFill>
                <a:blip r:embed="rId60"/>
                <a:stretch>
                  <a:fillRect/>
                </a:stretch>
              </p:blipFill>
              <p:spPr>
                <a:xfrm>
                  <a:off x="9779680" y="2832692"/>
                  <a:ext cx="6768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7" name="Ink 36">
                  <a:extLst>
                    <a:ext uri="{FF2B5EF4-FFF2-40B4-BE49-F238E27FC236}">
                      <a16:creationId xmlns:a16="http://schemas.microsoft.com/office/drawing/2014/main" id="{D4E4D08E-BCD7-A211-15D1-C8F6E7A020C5}"/>
                    </a:ext>
                  </a:extLst>
                </p14:cNvPr>
                <p14:cNvContentPartPr/>
                <p14:nvPr/>
              </p14:nvContentPartPr>
              <p14:xfrm>
                <a:off x="9811000" y="2799572"/>
                <a:ext cx="3960" cy="2880"/>
              </p14:xfrm>
            </p:contentPart>
          </mc:Choice>
          <mc:Fallback>
            <p:pic>
              <p:nvPicPr>
                <p:cNvPr id="37" name="Ink 36">
                  <a:extLst>
                    <a:ext uri="{FF2B5EF4-FFF2-40B4-BE49-F238E27FC236}">
                      <a16:creationId xmlns:a16="http://schemas.microsoft.com/office/drawing/2014/main" id="{D4E4D08E-BCD7-A211-15D1-C8F6E7A020C5}"/>
                    </a:ext>
                  </a:extLst>
                </p:cNvPr>
                <p:cNvPicPr/>
                <p:nvPr/>
              </p:nvPicPr>
              <p:blipFill>
                <a:blip r:embed="rId21"/>
                <a:stretch>
                  <a:fillRect/>
                </a:stretch>
              </p:blipFill>
              <p:spPr>
                <a:xfrm>
                  <a:off x="9802360" y="2790932"/>
                  <a:ext cx="2160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Ink 37">
                  <a:extLst>
                    <a:ext uri="{FF2B5EF4-FFF2-40B4-BE49-F238E27FC236}">
                      <a16:creationId xmlns:a16="http://schemas.microsoft.com/office/drawing/2014/main" id="{CE547D31-F9D3-89E4-5CFF-F1FE66A2B32A}"/>
                    </a:ext>
                  </a:extLst>
                </p14:cNvPr>
                <p14:cNvContentPartPr/>
                <p14:nvPr/>
              </p14:nvContentPartPr>
              <p14:xfrm>
                <a:off x="9821080" y="2852132"/>
                <a:ext cx="109800" cy="66960"/>
              </p14:xfrm>
            </p:contentPart>
          </mc:Choice>
          <mc:Fallback>
            <p:pic>
              <p:nvPicPr>
                <p:cNvPr id="38" name="Ink 37">
                  <a:extLst>
                    <a:ext uri="{FF2B5EF4-FFF2-40B4-BE49-F238E27FC236}">
                      <a16:creationId xmlns:a16="http://schemas.microsoft.com/office/drawing/2014/main" id="{CE547D31-F9D3-89E4-5CFF-F1FE66A2B32A}"/>
                    </a:ext>
                  </a:extLst>
                </p:cNvPr>
                <p:cNvPicPr/>
                <p:nvPr/>
              </p:nvPicPr>
              <p:blipFill>
                <a:blip r:embed="rId63"/>
                <a:stretch>
                  <a:fillRect/>
                </a:stretch>
              </p:blipFill>
              <p:spPr>
                <a:xfrm>
                  <a:off x="9812440" y="2843132"/>
                  <a:ext cx="12744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Ink 38">
                  <a:extLst>
                    <a:ext uri="{FF2B5EF4-FFF2-40B4-BE49-F238E27FC236}">
                      <a16:creationId xmlns:a16="http://schemas.microsoft.com/office/drawing/2014/main" id="{DBD25AD6-AABB-F0AC-551C-8CBB3CA05230}"/>
                    </a:ext>
                  </a:extLst>
                </p14:cNvPr>
                <p14:cNvContentPartPr/>
                <p14:nvPr/>
              </p14:nvContentPartPr>
              <p14:xfrm>
                <a:off x="9939880" y="2769332"/>
                <a:ext cx="39240" cy="144720"/>
              </p14:xfrm>
            </p:contentPart>
          </mc:Choice>
          <mc:Fallback>
            <p:pic>
              <p:nvPicPr>
                <p:cNvPr id="39" name="Ink 38">
                  <a:extLst>
                    <a:ext uri="{FF2B5EF4-FFF2-40B4-BE49-F238E27FC236}">
                      <a16:creationId xmlns:a16="http://schemas.microsoft.com/office/drawing/2014/main" id="{DBD25AD6-AABB-F0AC-551C-8CBB3CA05230}"/>
                    </a:ext>
                  </a:extLst>
                </p:cNvPr>
                <p:cNvPicPr/>
                <p:nvPr/>
              </p:nvPicPr>
              <p:blipFill>
                <a:blip r:embed="rId65"/>
                <a:stretch>
                  <a:fillRect/>
                </a:stretch>
              </p:blipFill>
              <p:spPr>
                <a:xfrm>
                  <a:off x="9930880" y="2760332"/>
                  <a:ext cx="5688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Ink 39">
                  <a:extLst>
                    <a:ext uri="{FF2B5EF4-FFF2-40B4-BE49-F238E27FC236}">
                      <a16:creationId xmlns:a16="http://schemas.microsoft.com/office/drawing/2014/main" id="{F2002C7F-3889-027C-598D-E023E0F2487B}"/>
                    </a:ext>
                  </a:extLst>
                </p14:cNvPr>
                <p14:cNvContentPartPr/>
                <p14:nvPr/>
              </p14:nvContentPartPr>
              <p14:xfrm>
                <a:off x="9946360" y="2837732"/>
                <a:ext cx="84960" cy="30960"/>
              </p14:xfrm>
            </p:contentPart>
          </mc:Choice>
          <mc:Fallback>
            <p:pic>
              <p:nvPicPr>
                <p:cNvPr id="40" name="Ink 39">
                  <a:extLst>
                    <a:ext uri="{FF2B5EF4-FFF2-40B4-BE49-F238E27FC236}">
                      <a16:creationId xmlns:a16="http://schemas.microsoft.com/office/drawing/2014/main" id="{F2002C7F-3889-027C-598D-E023E0F2487B}"/>
                    </a:ext>
                  </a:extLst>
                </p:cNvPr>
                <p:cNvPicPr/>
                <p:nvPr/>
              </p:nvPicPr>
              <p:blipFill>
                <a:blip r:embed="rId67"/>
                <a:stretch>
                  <a:fillRect/>
                </a:stretch>
              </p:blipFill>
              <p:spPr>
                <a:xfrm>
                  <a:off x="9937720" y="2828732"/>
                  <a:ext cx="10260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C35E37CD-5187-9B85-6709-3EC16C5B20BC}"/>
                    </a:ext>
                  </a:extLst>
                </p14:cNvPr>
                <p14:cNvContentPartPr/>
                <p14:nvPr/>
              </p14:nvContentPartPr>
              <p14:xfrm>
                <a:off x="4223080" y="2661332"/>
                <a:ext cx="3448440" cy="207000"/>
              </p14:xfrm>
            </p:contentPart>
          </mc:Choice>
          <mc:Fallback>
            <p:pic>
              <p:nvPicPr>
                <p:cNvPr id="42" name="Ink 41">
                  <a:extLst>
                    <a:ext uri="{FF2B5EF4-FFF2-40B4-BE49-F238E27FC236}">
                      <a16:creationId xmlns:a16="http://schemas.microsoft.com/office/drawing/2014/main" id="{C35E37CD-5187-9B85-6709-3EC16C5B20BC}"/>
                    </a:ext>
                  </a:extLst>
                </p:cNvPr>
                <p:cNvPicPr/>
                <p:nvPr/>
              </p:nvPicPr>
              <p:blipFill>
                <a:blip r:embed="rId69"/>
                <a:stretch>
                  <a:fillRect/>
                </a:stretch>
              </p:blipFill>
              <p:spPr>
                <a:xfrm>
                  <a:off x="4214440" y="2652692"/>
                  <a:ext cx="346608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C3EA5ABF-D903-D594-FB1F-455D4556E187}"/>
                    </a:ext>
                  </a:extLst>
                </p14:cNvPr>
                <p14:cNvContentPartPr/>
                <p14:nvPr/>
              </p14:nvContentPartPr>
              <p14:xfrm>
                <a:off x="7411960" y="2552972"/>
                <a:ext cx="291600" cy="313920"/>
              </p14:xfrm>
            </p:contentPart>
          </mc:Choice>
          <mc:Fallback>
            <p:pic>
              <p:nvPicPr>
                <p:cNvPr id="43" name="Ink 42">
                  <a:extLst>
                    <a:ext uri="{FF2B5EF4-FFF2-40B4-BE49-F238E27FC236}">
                      <a16:creationId xmlns:a16="http://schemas.microsoft.com/office/drawing/2014/main" id="{C3EA5ABF-D903-D594-FB1F-455D4556E187}"/>
                    </a:ext>
                  </a:extLst>
                </p:cNvPr>
                <p:cNvPicPr/>
                <p:nvPr/>
              </p:nvPicPr>
              <p:blipFill>
                <a:blip r:embed="rId71"/>
                <a:stretch>
                  <a:fillRect/>
                </a:stretch>
              </p:blipFill>
              <p:spPr>
                <a:xfrm>
                  <a:off x="7402960" y="2544332"/>
                  <a:ext cx="30924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8FAB034C-EA3C-B068-5395-4B0C2317D480}"/>
                    </a:ext>
                  </a:extLst>
                </p14:cNvPr>
                <p14:cNvContentPartPr/>
                <p14:nvPr/>
              </p14:nvContentPartPr>
              <p14:xfrm>
                <a:off x="7703200" y="2348492"/>
                <a:ext cx="1040400" cy="633240"/>
              </p14:xfrm>
            </p:contentPart>
          </mc:Choice>
          <mc:Fallback>
            <p:pic>
              <p:nvPicPr>
                <p:cNvPr id="44" name="Ink 43">
                  <a:extLst>
                    <a:ext uri="{FF2B5EF4-FFF2-40B4-BE49-F238E27FC236}">
                      <a16:creationId xmlns:a16="http://schemas.microsoft.com/office/drawing/2014/main" id="{8FAB034C-EA3C-B068-5395-4B0C2317D480}"/>
                    </a:ext>
                  </a:extLst>
                </p:cNvPr>
                <p:cNvPicPr/>
                <p:nvPr/>
              </p:nvPicPr>
              <p:blipFill>
                <a:blip r:embed="rId73"/>
                <a:stretch>
                  <a:fillRect/>
                </a:stretch>
              </p:blipFill>
              <p:spPr>
                <a:xfrm>
                  <a:off x="7694200" y="2339852"/>
                  <a:ext cx="1058040" cy="650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6756AABB-6AED-E367-C736-A7139E92E96E}"/>
                    </a:ext>
                  </a:extLst>
                </p14:cNvPr>
                <p14:cNvContentPartPr/>
                <p14:nvPr/>
              </p14:nvContentPartPr>
              <p14:xfrm>
                <a:off x="7946560" y="2684012"/>
                <a:ext cx="31680" cy="171360"/>
              </p14:xfrm>
            </p:contentPart>
          </mc:Choice>
          <mc:Fallback>
            <p:pic>
              <p:nvPicPr>
                <p:cNvPr id="45" name="Ink 44">
                  <a:extLst>
                    <a:ext uri="{FF2B5EF4-FFF2-40B4-BE49-F238E27FC236}">
                      <a16:creationId xmlns:a16="http://schemas.microsoft.com/office/drawing/2014/main" id="{6756AABB-6AED-E367-C736-A7139E92E96E}"/>
                    </a:ext>
                  </a:extLst>
                </p:cNvPr>
                <p:cNvPicPr/>
                <p:nvPr/>
              </p:nvPicPr>
              <p:blipFill>
                <a:blip r:embed="rId75"/>
                <a:stretch>
                  <a:fillRect/>
                </a:stretch>
              </p:blipFill>
              <p:spPr>
                <a:xfrm>
                  <a:off x="7937560" y="2675012"/>
                  <a:ext cx="4932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Ink 45">
                  <a:extLst>
                    <a:ext uri="{FF2B5EF4-FFF2-40B4-BE49-F238E27FC236}">
                      <a16:creationId xmlns:a16="http://schemas.microsoft.com/office/drawing/2014/main" id="{C1C5695A-CC1F-188D-C9E5-26AED3352D0A}"/>
                    </a:ext>
                  </a:extLst>
                </p14:cNvPr>
                <p14:cNvContentPartPr/>
                <p14:nvPr/>
              </p14:nvContentPartPr>
              <p14:xfrm>
                <a:off x="7924600" y="2585012"/>
                <a:ext cx="147600" cy="130320"/>
              </p14:xfrm>
            </p:contentPart>
          </mc:Choice>
          <mc:Fallback>
            <p:pic>
              <p:nvPicPr>
                <p:cNvPr id="46" name="Ink 45">
                  <a:extLst>
                    <a:ext uri="{FF2B5EF4-FFF2-40B4-BE49-F238E27FC236}">
                      <a16:creationId xmlns:a16="http://schemas.microsoft.com/office/drawing/2014/main" id="{C1C5695A-CC1F-188D-C9E5-26AED3352D0A}"/>
                    </a:ext>
                  </a:extLst>
                </p:cNvPr>
                <p:cNvPicPr/>
                <p:nvPr/>
              </p:nvPicPr>
              <p:blipFill>
                <a:blip r:embed="rId77"/>
                <a:stretch>
                  <a:fillRect/>
                </a:stretch>
              </p:blipFill>
              <p:spPr>
                <a:xfrm>
                  <a:off x="7915600" y="2576012"/>
                  <a:ext cx="16524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Ink 46">
                  <a:extLst>
                    <a:ext uri="{FF2B5EF4-FFF2-40B4-BE49-F238E27FC236}">
                      <a16:creationId xmlns:a16="http://schemas.microsoft.com/office/drawing/2014/main" id="{28F31882-C0F2-1BC6-1FD3-DFA54F6DF534}"/>
                    </a:ext>
                  </a:extLst>
                </p14:cNvPr>
                <p14:cNvContentPartPr/>
                <p14:nvPr/>
              </p14:nvContentPartPr>
              <p14:xfrm>
                <a:off x="8122600" y="2706692"/>
                <a:ext cx="119520" cy="117720"/>
              </p14:xfrm>
            </p:contentPart>
          </mc:Choice>
          <mc:Fallback>
            <p:pic>
              <p:nvPicPr>
                <p:cNvPr id="47" name="Ink 46">
                  <a:extLst>
                    <a:ext uri="{FF2B5EF4-FFF2-40B4-BE49-F238E27FC236}">
                      <a16:creationId xmlns:a16="http://schemas.microsoft.com/office/drawing/2014/main" id="{28F31882-C0F2-1BC6-1FD3-DFA54F6DF534}"/>
                    </a:ext>
                  </a:extLst>
                </p:cNvPr>
                <p:cNvPicPr/>
                <p:nvPr/>
              </p:nvPicPr>
              <p:blipFill>
                <a:blip r:embed="rId79"/>
                <a:stretch>
                  <a:fillRect/>
                </a:stretch>
              </p:blipFill>
              <p:spPr>
                <a:xfrm>
                  <a:off x="8113960" y="2698052"/>
                  <a:ext cx="13716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8" name="Ink 47">
                  <a:extLst>
                    <a:ext uri="{FF2B5EF4-FFF2-40B4-BE49-F238E27FC236}">
                      <a16:creationId xmlns:a16="http://schemas.microsoft.com/office/drawing/2014/main" id="{FF5F3701-70E3-2746-CFED-4F62E72D1C62}"/>
                    </a:ext>
                  </a:extLst>
                </p14:cNvPr>
                <p14:cNvContentPartPr/>
                <p14:nvPr/>
              </p14:nvContentPartPr>
              <p14:xfrm>
                <a:off x="8293240" y="2657372"/>
                <a:ext cx="118800" cy="132120"/>
              </p14:xfrm>
            </p:contentPart>
          </mc:Choice>
          <mc:Fallback>
            <p:pic>
              <p:nvPicPr>
                <p:cNvPr id="48" name="Ink 47">
                  <a:extLst>
                    <a:ext uri="{FF2B5EF4-FFF2-40B4-BE49-F238E27FC236}">
                      <a16:creationId xmlns:a16="http://schemas.microsoft.com/office/drawing/2014/main" id="{FF5F3701-70E3-2746-CFED-4F62E72D1C62}"/>
                    </a:ext>
                  </a:extLst>
                </p:cNvPr>
                <p:cNvPicPr/>
                <p:nvPr/>
              </p:nvPicPr>
              <p:blipFill>
                <a:blip r:embed="rId81"/>
                <a:stretch>
                  <a:fillRect/>
                </a:stretch>
              </p:blipFill>
              <p:spPr>
                <a:xfrm>
                  <a:off x="8284600" y="2648372"/>
                  <a:ext cx="13644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9" name="Ink 48">
                  <a:extLst>
                    <a:ext uri="{FF2B5EF4-FFF2-40B4-BE49-F238E27FC236}">
                      <a16:creationId xmlns:a16="http://schemas.microsoft.com/office/drawing/2014/main" id="{4F7C9834-51E3-DEE6-25F0-E9956385B6A5}"/>
                    </a:ext>
                  </a:extLst>
                </p14:cNvPr>
                <p14:cNvContentPartPr/>
                <p14:nvPr/>
              </p14:nvContentPartPr>
              <p14:xfrm>
                <a:off x="8459560" y="2549732"/>
                <a:ext cx="136080" cy="233280"/>
              </p14:xfrm>
            </p:contentPart>
          </mc:Choice>
          <mc:Fallback>
            <p:pic>
              <p:nvPicPr>
                <p:cNvPr id="49" name="Ink 48">
                  <a:extLst>
                    <a:ext uri="{FF2B5EF4-FFF2-40B4-BE49-F238E27FC236}">
                      <a16:creationId xmlns:a16="http://schemas.microsoft.com/office/drawing/2014/main" id="{4F7C9834-51E3-DEE6-25F0-E9956385B6A5}"/>
                    </a:ext>
                  </a:extLst>
                </p:cNvPr>
                <p:cNvPicPr/>
                <p:nvPr/>
              </p:nvPicPr>
              <p:blipFill>
                <a:blip r:embed="rId83"/>
                <a:stretch>
                  <a:fillRect/>
                </a:stretch>
              </p:blipFill>
              <p:spPr>
                <a:xfrm>
                  <a:off x="8450920" y="2541092"/>
                  <a:ext cx="15372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0" name="Ink 49">
                  <a:extLst>
                    <a:ext uri="{FF2B5EF4-FFF2-40B4-BE49-F238E27FC236}">
                      <a16:creationId xmlns:a16="http://schemas.microsoft.com/office/drawing/2014/main" id="{D3A557A9-DECE-8451-AFCC-662D5516CAAA}"/>
                    </a:ext>
                  </a:extLst>
                </p14:cNvPr>
                <p14:cNvContentPartPr/>
                <p14:nvPr/>
              </p14:nvContentPartPr>
              <p14:xfrm>
                <a:off x="8479360" y="2644052"/>
                <a:ext cx="94680" cy="7200"/>
              </p14:xfrm>
            </p:contentPart>
          </mc:Choice>
          <mc:Fallback>
            <p:pic>
              <p:nvPicPr>
                <p:cNvPr id="50" name="Ink 49">
                  <a:extLst>
                    <a:ext uri="{FF2B5EF4-FFF2-40B4-BE49-F238E27FC236}">
                      <a16:creationId xmlns:a16="http://schemas.microsoft.com/office/drawing/2014/main" id="{D3A557A9-DECE-8451-AFCC-662D5516CAAA}"/>
                    </a:ext>
                  </a:extLst>
                </p:cNvPr>
                <p:cNvPicPr/>
                <p:nvPr/>
              </p:nvPicPr>
              <p:blipFill>
                <a:blip r:embed="rId85"/>
                <a:stretch>
                  <a:fillRect/>
                </a:stretch>
              </p:blipFill>
              <p:spPr>
                <a:xfrm>
                  <a:off x="8470720" y="2635052"/>
                  <a:ext cx="1123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1" name="Ink 50">
                  <a:extLst>
                    <a:ext uri="{FF2B5EF4-FFF2-40B4-BE49-F238E27FC236}">
                      <a16:creationId xmlns:a16="http://schemas.microsoft.com/office/drawing/2014/main" id="{0697252C-3A8E-E3DE-2915-B7E90194DF31}"/>
                    </a:ext>
                  </a:extLst>
                </p14:cNvPr>
                <p14:cNvContentPartPr/>
                <p14:nvPr/>
              </p14:nvContentPartPr>
              <p14:xfrm>
                <a:off x="8676640" y="2745212"/>
                <a:ext cx="334800" cy="144000"/>
              </p14:xfrm>
            </p:contentPart>
          </mc:Choice>
          <mc:Fallback>
            <p:pic>
              <p:nvPicPr>
                <p:cNvPr id="51" name="Ink 50">
                  <a:extLst>
                    <a:ext uri="{FF2B5EF4-FFF2-40B4-BE49-F238E27FC236}">
                      <a16:creationId xmlns:a16="http://schemas.microsoft.com/office/drawing/2014/main" id="{0697252C-3A8E-E3DE-2915-B7E90194DF31}"/>
                    </a:ext>
                  </a:extLst>
                </p:cNvPr>
                <p:cNvPicPr/>
                <p:nvPr/>
              </p:nvPicPr>
              <p:blipFill>
                <a:blip r:embed="rId87"/>
                <a:stretch>
                  <a:fillRect/>
                </a:stretch>
              </p:blipFill>
              <p:spPr>
                <a:xfrm>
                  <a:off x="8667640" y="2736212"/>
                  <a:ext cx="3524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2" name="Ink 51">
                  <a:extLst>
                    <a:ext uri="{FF2B5EF4-FFF2-40B4-BE49-F238E27FC236}">
                      <a16:creationId xmlns:a16="http://schemas.microsoft.com/office/drawing/2014/main" id="{8A14D1DC-51C5-C5BA-4B3A-3B637C282BF1}"/>
                    </a:ext>
                  </a:extLst>
                </p14:cNvPr>
                <p14:cNvContentPartPr/>
                <p14:nvPr/>
              </p14:nvContentPartPr>
              <p14:xfrm>
                <a:off x="8907760" y="2795612"/>
                <a:ext cx="117720" cy="144360"/>
              </p14:xfrm>
            </p:contentPart>
          </mc:Choice>
          <mc:Fallback>
            <p:pic>
              <p:nvPicPr>
                <p:cNvPr id="52" name="Ink 51">
                  <a:extLst>
                    <a:ext uri="{FF2B5EF4-FFF2-40B4-BE49-F238E27FC236}">
                      <a16:creationId xmlns:a16="http://schemas.microsoft.com/office/drawing/2014/main" id="{8A14D1DC-51C5-C5BA-4B3A-3B637C282BF1}"/>
                    </a:ext>
                  </a:extLst>
                </p:cNvPr>
                <p:cNvPicPr/>
                <p:nvPr/>
              </p:nvPicPr>
              <p:blipFill>
                <a:blip r:embed="rId89"/>
                <a:stretch>
                  <a:fillRect/>
                </a:stretch>
              </p:blipFill>
              <p:spPr>
                <a:xfrm>
                  <a:off x="8898760" y="2786972"/>
                  <a:ext cx="13536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4" name="Ink 53">
                  <a:extLst>
                    <a:ext uri="{FF2B5EF4-FFF2-40B4-BE49-F238E27FC236}">
                      <a16:creationId xmlns:a16="http://schemas.microsoft.com/office/drawing/2014/main" id="{AA60EFC0-1518-638F-90F9-00B2CEE7F987}"/>
                    </a:ext>
                  </a:extLst>
                </p14:cNvPr>
                <p14:cNvContentPartPr/>
                <p14:nvPr/>
              </p14:nvContentPartPr>
              <p14:xfrm>
                <a:off x="9397360" y="3027092"/>
                <a:ext cx="77040" cy="134280"/>
              </p14:xfrm>
            </p:contentPart>
          </mc:Choice>
          <mc:Fallback>
            <p:pic>
              <p:nvPicPr>
                <p:cNvPr id="54" name="Ink 53">
                  <a:extLst>
                    <a:ext uri="{FF2B5EF4-FFF2-40B4-BE49-F238E27FC236}">
                      <a16:creationId xmlns:a16="http://schemas.microsoft.com/office/drawing/2014/main" id="{AA60EFC0-1518-638F-90F9-00B2CEE7F987}"/>
                    </a:ext>
                  </a:extLst>
                </p:cNvPr>
                <p:cNvPicPr/>
                <p:nvPr/>
              </p:nvPicPr>
              <p:blipFill>
                <a:blip r:embed="rId91"/>
                <a:stretch>
                  <a:fillRect/>
                </a:stretch>
              </p:blipFill>
              <p:spPr>
                <a:xfrm>
                  <a:off x="9388720" y="3018092"/>
                  <a:ext cx="9468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5" name="Ink 54">
                  <a:extLst>
                    <a:ext uri="{FF2B5EF4-FFF2-40B4-BE49-F238E27FC236}">
                      <a16:creationId xmlns:a16="http://schemas.microsoft.com/office/drawing/2014/main" id="{681CC655-F32B-D50F-6358-579E312F92F1}"/>
                    </a:ext>
                  </a:extLst>
                </p14:cNvPr>
                <p14:cNvContentPartPr/>
                <p14:nvPr/>
              </p14:nvContentPartPr>
              <p14:xfrm>
                <a:off x="9525520" y="3077132"/>
                <a:ext cx="88200" cy="94680"/>
              </p14:xfrm>
            </p:contentPart>
          </mc:Choice>
          <mc:Fallback>
            <p:pic>
              <p:nvPicPr>
                <p:cNvPr id="55" name="Ink 54">
                  <a:extLst>
                    <a:ext uri="{FF2B5EF4-FFF2-40B4-BE49-F238E27FC236}">
                      <a16:creationId xmlns:a16="http://schemas.microsoft.com/office/drawing/2014/main" id="{681CC655-F32B-D50F-6358-579E312F92F1}"/>
                    </a:ext>
                  </a:extLst>
                </p:cNvPr>
                <p:cNvPicPr/>
                <p:nvPr/>
              </p:nvPicPr>
              <p:blipFill>
                <a:blip r:embed="rId93"/>
                <a:stretch>
                  <a:fillRect/>
                </a:stretch>
              </p:blipFill>
              <p:spPr>
                <a:xfrm>
                  <a:off x="9516520" y="3068492"/>
                  <a:ext cx="1058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6" name="Ink 55">
                  <a:extLst>
                    <a:ext uri="{FF2B5EF4-FFF2-40B4-BE49-F238E27FC236}">
                      <a16:creationId xmlns:a16="http://schemas.microsoft.com/office/drawing/2014/main" id="{7A7A3EE4-98A0-0A45-B521-8AEAA8BE0DB8}"/>
                    </a:ext>
                  </a:extLst>
                </p14:cNvPr>
                <p14:cNvContentPartPr/>
                <p14:nvPr/>
              </p14:nvContentPartPr>
              <p14:xfrm>
                <a:off x="9656560" y="3044732"/>
                <a:ext cx="17280" cy="115200"/>
              </p14:xfrm>
            </p:contentPart>
          </mc:Choice>
          <mc:Fallback>
            <p:pic>
              <p:nvPicPr>
                <p:cNvPr id="56" name="Ink 55">
                  <a:extLst>
                    <a:ext uri="{FF2B5EF4-FFF2-40B4-BE49-F238E27FC236}">
                      <a16:creationId xmlns:a16="http://schemas.microsoft.com/office/drawing/2014/main" id="{7A7A3EE4-98A0-0A45-B521-8AEAA8BE0DB8}"/>
                    </a:ext>
                  </a:extLst>
                </p:cNvPr>
                <p:cNvPicPr/>
                <p:nvPr/>
              </p:nvPicPr>
              <p:blipFill>
                <a:blip r:embed="rId95"/>
                <a:stretch>
                  <a:fillRect/>
                </a:stretch>
              </p:blipFill>
              <p:spPr>
                <a:xfrm>
                  <a:off x="9647920" y="3035732"/>
                  <a:ext cx="3492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7" name="Ink 56">
                  <a:extLst>
                    <a:ext uri="{FF2B5EF4-FFF2-40B4-BE49-F238E27FC236}">
                      <a16:creationId xmlns:a16="http://schemas.microsoft.com/office/drawing/2014/main" id="{B911A6CE-DE72-DC7D-23E1-36D67D26DB83}"/>
                    </a:ext>
                  </a:extLst>
                </p14:cNvPr>
                <p14:cNvContentPartPr/>
                <p14:nvPr/>
              </p14:nvContentPartPr>
              <p14:xfrm>
                <a:off x="9661960" y="3098012"/>
                <a:ext cx="37080" cy="7200"/>
              </p14:xfrm>
            </p:contentPart>
          </mc:Choice>
          <mc:Fallback>
            <p:pic>
              <p:nvPicPr>
                <p:cNvPr id="57" name="Ink 56">
                  <a:extLst>
                    <a:ext uri="{FF2B5EF4-FFF2-40B4-BE49-F238E27FC236}">
                      <a16:creationId xmlns:a16="http://schemas.microsoft.com/office/drawing/2014/main" id="{B911A6CE-DE72-DC7D-23E1-36D67D26DB83}"/>
                    </a:ext>
                  </a:extLst>
                </p:cNvPr>
                <p:cNvPicPr/>
                <p:nvPr/>
              </p:nvPicPr>
              <p:blipFill>
                <a:blip r:embed="rId97"/>
                <a:stretch>
                  <a:fillRect/>
                </a:stretch>
              </p:blipFill>
              <p:spPr>
                <a:xfrm>
                  <a:off x="9652960" y="3089012"/>
                  <a:ext cx="547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9" name="Ink 58">
                  <a:extLst>
                    <a:ext uri="{FF2B5EF4-FFF2-40B4-BE49-F238E27FC236}">
                      <a16:creationId xmlns:a16="http://schemas.microsoft.com/office/drawing/2014/main" id="{6FB0BC99-629E-483B-2B4C-C22FBE4F9EB6}"/>
                    </a:ext>
                  </a:extLst>
                </p14:cNvPr>
                <p14:cNvContentPartPr/>
                <p14:nvPr/>
              </p14:nvContentPartPr>
              <p14:xfrm>
                <a:off x="4637800" y="3118532"/>
                <a:ext cx="4848480" cy="538200"/>
              </p14:xfrm>
            </p:contentPart>
          </mc:Choice>
          <mc:Fallback>
            <p:pic>
              <p:nvPicPr>
                <p:cNvPr id="59" name="Ink 58">
                  <a:extLst>
                    <a:ext uri="{FF2B5EF4-FFF2-40B4-BE49-F238E27FC236}">
                      <a16:creationId xmlns:a16="http://schemas.microsoft.com/office/drawing/2014/main" id="{6FB0BC99-629E-483B-2B4C-C22FBE4F9EB6}"/>
                    </a:ext>
                  </a:extLst>
                </p:cNvPr>
                <p:cNvPicPr/>
                <p:nvPr/>
              </p:nvPicPr>
              <p:blipFill>
                <a:blip r:embed="rId99"/>
                <a:stretch>
                  <a:fillRect/>
                </a:stretch>
              </p:blipFill>
              <p:spPr>
                <a:xfrm>
                  <a:off x="4628800" y="3109532"/>
                  <a:ext cx="4866120" cy="5558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0" name="Ink 59">
                  <a:extLst>
                    <a:ext uri="{FF2B5EF4-FFF2-40B4-BE49-F238E27FC236}">
                      <a16:creationId xmlns:a16="http://schemas.microsoft.com/office/drawing/2014/main" id="{09C7E00C-1BAE-B018-7236-AA10FAC2DE26}"/>
                    </a:ext>
                  </a:extLst>
                </p14:cNvPr>
                <p14:cNvContentPartPr/>
                <p14:nvPr/>
              </p14:nvContentPartPr>
              <p14:xfrm>
                <a:off x="4628080" y="3551972"/>
                <a:ext cx="148320" cy="183240"/>
              </p14:xfrm>
            </p:contentPart>
          </mc:Choice>
          <mc:Fallback>
            <p:pic>
              <p:nvPicPr>
                <p:cNvPr id="60" name="Ink 59">
                  <a:extLst>
                    <a:ext uri="{FF2B5EF4-FFF2-40B4-BE49-F238E27FC236}">
                      <a16:creationId xmlns:a16="http://schemas.microsoft.com/office/drawing/2014/main" id="{09C7E00C-1BAE-B018-7236-AA10FAC2DE26}"/>
                    </a:ext>
                  </a:extLst>
                </p:cNvPr>
                <p:cNvPicPr/>
                <p:nvPr/>
              </p:nvPicPr>
              <p:blipFill>
                <a:blip r:embed="rId101"/>
                <a:stretch>
                  <a:fillRect/>
                </a:stretch>
              </p:blipFill>
              <p:spPr>
                <a:xfrm>
                  <a:off x="4619440" y="3542972"/>
                  <a:ext cx="16596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1" name="Ink 60">
                  <a:extLst>
                    <a:ext uri="{FF2B5EF4-FFF2-40B4-BE49-F238E27FC236}">
                      <a16:creationId xmlns:a16="http://schemas.microsoft.com/office/drawing/2014/main" id="{0D4E1566-F920-9C34-E90F-F43E14336372}"/>
                    </a:ext>
                  </a:extLst>
                </p14:cNvPr>
                <p14:cNvContentPartPr/>
                <p14:nvPr/>
              </p14:nvContentPartPr>
              <p14:xfrm>
                <a:off x="3355840" y="2984972"/>
                <a:ext cx="990360" cy="1050840"/>
              </p14:xfrm>
            </p:contentPart>
          </mc:Choice>
          <mc:Fallback>
            <p:pic>
              <p:nvPicPr>
                <p:cNvPr id="61" name="Ink 60">
                  <a:extLst>
                    <a:ext uri="{FF2B5EF4-FFF2-40B4-BE49-F238E27FC236}">
                      <a16:creationId xmlns:a16="http://schemas.microsoft.com/office/drawing/2014/main" id="{0D4E1566-F920-9C34-E90F-F43E14336372}"/>
                    </a:ext>
                  </a:extLst>
                </p:cNvPr>
                <p:cNvPicPr/>
                <p:nvPr/>
              </p:nvPicPr>
              <p:blipFill>
                <a:blip r:embed="rId103"/>
                <a:stretch>
                  <a:fillRect/>
                </a:stretch>
              </p:blipFill>
              <p:spPr>
                <a:xfrm>
                  <a:off x="3346840" y="2976332"/>
                  <a:ext cx="1008000" cy="10684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2" name="Ink 61">
                  <a:extLst>
                    <a:ext uri="{FF2B5EF4-FFF2-40B4-BE49-F238E27FC236}">
                      <a16:creationId xmlns:a16="http://schemas.microsoft.com/office/drawing/2014/main" id="{FDD6CABA-FA8C-4DCE-F96B-C6DEDBF42C2A}"/>
                    </a:ext>
                  </a:extLst>
                </p14:cNvPr>
                <p14:cNvContentPartPr/>
                <p14:nvPr/>
              </p14:nvContentPartPr>
              <p14:xfrm>
                <a:off x="3872440" y="3769052"/>
                <a:ext cx="66960" cy="116280"/>
              </p14:xfrm>
            </p:contentPart>
          </mc:Choice>
          <mc:Fallback>
            <p:pic>
              <p:nvPicPr>
                <p:cNvPr id="62" name="Ink 61">
                  <a:extLst>
                    <a:ext uri="{FF2B5EF4-FFF2-40B4-BE49-F238E27FC236}">
                      <a16:creationId xmlns:a16="http://schemas.microsoft.com/office/drawing/2014/main" id="{FDD6CABA-FA8C-4DCE-F96B-C6DEDBF42C2A}"/>
                    </a:ext>
                  </a:extLst>
                </p:cNvPr>
                <p:cNvPicPr/>
                <p:nvPr/>
              </p:nvPicPr>
              <p:blipFill>
                <a:blip r:embed="rId105"/>
                <a:stretch>
                  <a:fillRect/>
                </a:stretch>
              </p:blipFill>
              <p:spPr>
                <a:xfrm>
                  <a:off x="3863440" y="3760412"/>
                  <a:ext cx="8460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4" name="Ink 63">
                  <a:extLst>
                    <a:ext uri="{FF2B5EF4-FFF2-40B4-BE49-F238E27FC236}">
                      <a16:creationId xmlns:a16="http://schemas.microsoft.com/office/drawing/2014/main" id="{FAB2A4D3-2D3E-A30B-913C-D9F87E16F2F9}"/>
                    </a:ext>
                  </a:extLst>
                </p14:cNvPr>
                <p14:cNvContentPartPr/>
                <p14:nvPr/>
              </p14:nvContentPartPr>
              <p14:xfrm>
                <a:off x="9551440" y="2225372"/>
                <a:ext cx="175680" cy="165960"/>
              </p14:xfrm>
            </p:contentPart>
          </mc:Choice>
          <mc:Fallback>
            <p:pic>
              <p:nvPicPr>
                <p:cNvPr id="64" name="Ink 63">
                  <a:extLst>
                    <a:ext uri="{FF2B5EF4-FFF2-40B4-BE49-F238E27FC236}">
                      <a16:creationId xmlns:a16="http://schemas.microsoft.com/office/drawing/2014/main" id="{FAB2A4D3-2D3E-A30B-913C-D9F87E16F2F9}"/>
                    </a:ext>
                  </a:extLst>
                </p:cNvPr>
                <p:cNvPicPr/>
                <p:nvPr/>
              </p:nvPicPr>
              <p:blipFill>
                <a:blip r:embed="rId107"/>
                <a:stretch>
                  <a:fillRect/>
                </a:stretch>
              </p:blipFill>
              <p:spPr>
                <a:xfrm>
                  <a:off x="9542800" y="2216732"/>
                  <a:ext cx="19332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6" name="Ink 65">
                  <a:extLst>
                    <a:ext uri="{FF2B5EF4-FFF2-40B4-BE49-F238E27FC236}">
                      <a16:creationId xmlns:a16="http://schemas.microsoft.com/office/drawing/2014/main" id="{178BC636-40F8-97FB-0323-0506BA93C98C}"/>
                    </a:ext>
                  </a:extLst>
                </p14:cNvPr>
                <p14:cNvContentPartPr/>
                <p14:nvPr/>
              </p14:nvContentPartPr>
              <p14:xfrm>
                <a:off x="9709840" y="2610932"/>
                <a:ext cx="146160" cy="172080"/>
              </p14:xfrm>
            </p:contentPart>
          </mc:Choice>
          <mc:Fallback>
            <p:pic>
              <p:nvPicPr>
                <p:cNvPr id="66" name="Ink 65">
                  <a:extLst>
                    <a:ext uri="{FF2B5EF4-FFF2-40B4-BE49-F238E27FC236}">
                      <a16:creationId xmlns:a16="http://schemas.microsoft.com/office/drawing/2014/main" id="{178BC636-40F8-97FB-0323-0506BA93C98C}"/>
                    </a:ext>
                  </a:extLst>
                </p:cNvPr>
                <p:cNvPicPr/>
                <p:nvPr/>
              </p:nvPicPr>
              <p:blipFill>
                <a:blip r:embed="rId109"/>
                <a:stretch>
                  <a:fillRect/>
                </a:stretch>
              </p:blipFill>
              <p:spPr>
                <a:xfrm>
                  <a:off x="9700840" y="2602292"/>
                  <a:ext cx="16380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8" name="Ink 67">
                  <a:extLst>
                    <a:ext uri="{FF2B5EF4-FFF2-40B4-BE49-F238E27FC236}">
                      <a16:creationId xmlns:a16="http://schemas.microsoft.com/office/drawing/2014/main" id="{49A57E2E-902B-FED0-B413-174C70546BFE}"/>
                    </a:ext>
                  </a:extLst>
                </p14:cNvPr>
                <p14:cNvContentPartPr/>
                <p14:nvPr/>
              </p14:nvContentPartPr>
              <p14:xfrm>
                <a:off x="8236000" y="2370452"/>
                <a:ext cx="199800" cy="198000"/>
              </p14:xfrm>
            </p:contentPart>
          </mc:Choice>
          <mc:Fallback>
            <p:pic>
              <p:nvPicPr>
                <p:cNvPr id="68" name="Ink 67">
                  <a:extLst>
                    <a:ext uri="{FF2B5EF4-FFF2-40B4-BE49-F238E27FC236}">
                      <a16:creationId xmlns:a16="http://schemas.microsoft.com/office/drawing/2014/main" id="{49A57E2E-902B-FED0-B413-174C70546BFE}"/>
                    </a:ext>
                  </a:extLst>
                </p:cNvPr>
                <p:cNvPicPr/>
                <p:nvPr/>
              </p:nvPicPr>
              <p:blipFill>
                <a:blip r:embed="rId111"/>
                <a:stretch>
                  <a:fillRect/>
                </a:stretch>
              </p:blipFill>
              <p:spPr>
                <a:xfrm>
                  <a:off x="8227360" y="2361452"/>
                  <a:ext cx="217440" cy="215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2">
            <p14:nvContentPartPr>
              <p14:cNvPr id="70" name="Ink 69">
                <a:extLst>
                  <a:ext uri="{FF2B5EF4-FFF2-40B4-BE49-F238E27FC236}">
                    <a16:creationId xmlns:a16="http://schemas.microsoft.com/office/drawing/2014/main" id="{1D6767EE-04A8-8F87-4767-B321CBDBF60E}"/>
                  </a:ext>
                </a:extLst>
              </p14:cNvPr>
              <p14:cNvContentPartPr/>
              <p14:nvPr/>
            </p14:nvContentPartPr>
            <p14:xfrm>
              <a:off x="3131200" y="6308492"/>
              <a:ext cx="360" cy="360"/>
            </p14:xfrm>
          </p:contentPart>
        </mc:Choice>
        <mc:Fallback>
          <p:pic>
            <p:nvPicPr>
              <p:cNvPr id="70" name="Ink 69">
                <a:extLst>
                  <a:ext uri="{FF2B5EF4-FFF2-40B4-BE49-F238E27FC236}">
                    <a16:creationId xmlns:a16="http://schemas.microsoft.com/office/drawing/2014/main" id="{1D6767EE-04A8-8F87-4767-B321CBDBF60E}"/>
                  </a:ext>
                </a:extLst>
              </p:cNvPr>
              <p:cNvPicPr/>
              <p:nvPr/>
            </p:nvPicPr>
            <p:blipFill>
              <a:blip r:embed="rId21"/>
              <a:stretch>
                <a:fillRect/>
              </a:stretch>
            </p:blipFill>
            <p:spPr>
              <a:xfrm>
                <a:off x="3122200" y="6299852"/>
                <a:ext cx="18000" cy="18000"/>
              </a:xfrm>
              <a:prstGeom prst="rect">
                <a:avLst/>
              </a:prstGeom>
            </p:spPr>
          </p:pic>
        </mc:Fallback>
      </mc:AlternateContent>
    </p:spTree>
    <p:extLst>
      <p:ext uri="{BB962C8B-B14F-4D97-AF65-F5344CB8AC3E}">
        <p14:creationId xmlns:p14="http://schemas.microsoft.com/office/powerpoint/2010/main" val="3328759049"/>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7431</TotalTime>
  <Words>1137</Words>
  <Application>Microsoft Office PowerPoint</Application>
  <PresentationFormat>Custom</PresentationFormat>
  <Paragraphs>118</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Amasis MT Pro Black</vt:lpstr>
      <vt:lpstr>Arial</vt:lpstr>
      <vt:lpstr>Arial Black</vt:lpstr>
      <vt:lpstr>Calibri</vt:lpstr>
      <vt:lpstr>Cooper Black</vt:lpstr>
      <vt:lpstr>Segoe UI</vt:lpstr>
      <vt:lpstr>Segoe UI Light</vt:lpstr>
      <vt:lpstr>Office Theme</vt:lpstr>
      <vt:lpstr>SAP BTP Extension Suite Training</vt:lpstr>
      <vt:lpstr>PowerPoint Presentation</vt:lpstr>
      <vt:lpstr>Agenda – Day 4</vt:lpstr>
      <vt:lpstr>NPM – Node Package manager</vt:lpstr>
      <vt:lpstr>Hands on: Node JS</vt:lpstr>
      <vt:lpstr>Functions in JS</vt:lpstr>
      <vt:lpstr>Asynchronous Non Blocking IO</vt:lpstr>
      <vt:lpstr>Deploy Node Microservice to BTP</vt:lpstr>
      <vt:lpstr>PowerPoint Presentation</vt:lpstr>
      <vt:lpstr>Challenges of building Apps on BTP</vt:lpstr>
      <vt:lpstr>CAPM Introduction</vt:lpstr>
      <vt:lpstr>CDS – Core Data and Services </vt:lpstr>
      <vt:lpstr>Solution – use CAP framework</vt:lpstr>
      <vt:lpstr>PowerPoint Presentation</vt:lpstr>
      <vt:lpstr>Hands on: Modules for using CAP</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215</cp:revision>
  <dcterms:created xsi:type="dcterms:W3CDTF">2013-09-12T13:05:01Z</dcterms:created>
  <dcterms:modified xsi:type="dcterms:W3CDTF">2025-04-24T05:34:40Z</dcterms:modified>
</cp:coreProperties>
</file>