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4122" r:id="rId3"/>
    <p:sldId id="277" r:id="rId4"/>
    <p:sldId id="4787" r:id="rId5"/>
    <p:sldId id="4800" r:id="rId6"/>
    <p:sldId id="4760" r:id="rId7"/>
    <p:sldId id="4761" r:id="rId8"/>
    <p:sldId id="4801" r:id="rId9"/>
    <p:sldId id="4770" r:id="rId10"/>
    <p:sldId id="4788" r:id="rId11"/>
    <p:sldId id="4799" r:id="rId12"/>
    <p:sldId id="282" r:id="rId13"/>
    <p:sldId id="280" r:id="rId14"/>
    <p:sldId id="4711" r:id="rId15"/>
    <p:sldId id="4773"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87"/>
            <p14:sldId id="4800"/>
            <p14:sldId id="4760"/>
            <p14:sldId id="4761"/>
            <p14:sldId id="4801"/>
            <p14:sldId id="4770"/>
            <p14:sldId id="4788"/>
            <p14:sldId id="4799"/>
          </p14:sldIdLst>
        </p14:section>
        <p14:section name="Untitled Section" id="{3D25B6DE-2864-4657-B43E-6916E185213C}">
          <p14:sldIdLst>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5250" autoAdjust="0"/>
  </p:normalViewPr>
  <p:slideViewPr>
    <p:cSldViewPr>
      <p:cViewPr varScale="1">
        <p:scale>
          <a:sx n="105" d="100"/>
          <a:sy n="105" d="100"/>
        </p:scale>
        <p:origin x="36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8:32:27.106"/>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1.112"/>
    </inkml:context>
    <inkml:brush xml:id="br0">
      <inkml:brushProperty name="width" value="0.05" units="cm"/>
      <inkml:brushProperty name="height" value="0.05" units="cm"/>
      <inkml:brushProperty name="color" value="#FFC114"/>
    </inkml:brush>
  </inkml:definitions>
  <inkml:trace contextRef="#ctx0" brushRef="#br0">88 1000 5056 0 0,'6'1'1447'0'0,"-12"-1"-989"0"0,-19-3 592 0 0,39 2 1435 0 0,-11-2-1252 0 0,-11-4-561 0 0,3 4-517 0 0,0 0 0 0 0,1-1 0 0 0,0 0 1 0 0,-1 1-1 0 0,1-1 0 0 0,1-1 0 0 0,-1 1 0 0 0,1-1 0 0 0,0 1 0 0 0,0-1 0 0 0,0 0 0 0 0,-2-6 0 0 0,1 3 9 0 0,1 0 0 0 0,0 0 0 0 0,0 0 0 0 0,1 0 0 0 0,0 0 0 0 0,1-1 0 0 0,-1-13 0 0 0,4-17 2 0 0,2 0-1 0 0,1 0 0 0 0,2 1 1 0 0,2-1-1 0 0,1 1 0 0 0,2 1 0 0 0,18-37 1 0 0,-15 43-145 0 0,1 0 0 0 0,2 2 0 0 0,1 0 1 0 0,1 1-1 0 0,1 1 0 0 0,1 1 1 0 0,2 1-1 0 0,1 1 0 0 0,0 1 1 0 0,2 1-1 0 0,0 1 0 0 0,2 2 0 0 0,0 1 1 0 0,1 1-1 0 0,1 1 0 0 0,0 2 1 0 0,41-12-1 0 0,-8 6 42 0 0,1 2 0 0 0,104-13 0 0 0,-119 26-51 0 0,1 2 0 0 0,0 2 0 0 0,-1 2 0 0 0,52 8 0 0 0,-78-5-14 0 0,-1 0-1 0 0,0 2 1 0 0,0 1 0 0 0,-1 1 0 0 0,0 0 0 0 0,0 2 0 0 0,34 21 0 0 0,-11-3 1 0 0,-27-19 18 0 0,0 2 0 0 0,-1 1 0 0 0,-1 0 0 0 0,18 17 1 0 0,-6 2 57 0 0,0 1 0 0 0,-3 2 0 0 0,0 0 1 0 0,-3 2-1 0 0,24 47 0 0 0,71 201 620 0 0,-104-250-574 0 0,-2 0-1 0 0,-1 1 0 0 0,-1 1 0 0 0,5 49 0 0 0,-11-52-425 0 0,-6-52-604 0 0,-1 0-46 0 0,4 16 707 0 0,0-1 0 0 0,-1 1 0 0 0,1 0 0 0 0,-1 0 0 0 0,0 0 0 0 0,0 0 0 0 0,0 0 0 0 0,0 0 0 0 0,0 0 0 0 0,-1 0 0 0 0,1 0 0 0 0,-4-3 0 0 0,-3-9-829 0 0,1-9-763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1.925"/>
    </inkml:context>
    <inkml:brush xml:id="br0">
      <inkml:brushProperty name="width" value="0.05" units="cm"/>
      <inkml:brushProperty name="height" value="0.05" units="cm"/>
      <inkml:brushProperty name="color" value="#FFC114"/>
    </inkml:brush>
  </inkml:definitions>
  <inkml:trace contextRef="#ctx0" brushRef="#br0">41 87 6097 0 0,'0'0'0'0'0,"0"0"-1"0"0,0 0 1 0 0,0 0 0 0 0,0 0 0 0 0,0-1 0 0 0,0 1 0 0 0,0 0 0 0 0,0 0 0 0 0,0 0 0 0 0,0 0 0 0 0,0 0 0 0 0,0 0 0 0 0,0 0 0 0 0,0-1 0 0 0,0 1 0 0 0,0 0 0 0 0,0 0 0 0 0,0 0 0 0 0,0 0 0 0 0,0 0 0 0 0,0 0 0 0 0,0 0 0 0 0,0-1-1 0 0,0 1 1 0 0,0 0 0 0 0,0 0 0 0 0,0 0 0 0 0,0 0 0 0 0,0 0 0 0 0,0 0 0 0 0,0 0 0 0 0,0 0 0 0 0,0-1 0 0 0,1 1 0 0 0,-1 0 0 0 0,0 0 0 0 0,0 0 0 0 0,0 0 0 0 0,0 0 0 0 0,0 0 0 0 0,0 0 0 0 0,0 0 0 0 0,0 0 0 0 0,1 0 0 0 0,-1 0 0 0 0,0 0-1 0 0,0 0 1 0 0,0 0 0 0 0,0 0 0 0 0,0 0 0 0 0,0 0 0 0 0,0 0 0 0 0,1 0 0 0 0,-1 0 0 0 0,0 0 0 0 0,7 7-13 0 0,4 13 15 0 0,0 12 9 0 0,-2 0 0 0 0,-1 1 0 0 0,5 51 1 0 0,-1-9 46 0 0,-9-53-60 0 0,-3-17 10 0 0,0 0 0 0 0,1 0-1 0 0,0 0 1 0 0,0-1 0 0 0,0 1 0 0 0,0 0-1 0 0,1-1 1 0 0,0 1 0 0 0,0-1 0 0 0,3 7-1 0 0,-3-17-4 0 0,-1 1 1 0 0,1-1-1 0 0,-1 1 0 0 0,0-1 0 0 0,-1-5 1 0 0,-1-5-36 0 0,-2 1 0 0 0,0-1 0 0 0,-1 1 1 0 0,0 0-1 0 0,-1 0 0 0 0,-9-17 0 0 0,-5-21 57 0 0,11 28 99 0 0,-9-52-1 0 0,15 69-52 0 0,1 0 0 0 0,1 0 0 0 0,0-1 1 0 0,0 1-1 0 0,0 0 0 0 0,1-1 0 0 0,0 1 0 0 0,1 0 0 0 0,0 0 1 0 0,4-11-1 0 0,-5 17-63 0 0,0 0 1 0 0,0 0 0 0 0,1 1-1 0 0,-1-1 1 0 0,1 0 0 0 0,-1 1 0 0 0,1-1-1 0 0,0 1 1 0 0,0-1 0 0 0,0 1-1 0 0,-1 0 1 0 0,1 0 0 0 0,0 0 0 0 0,0 0-1 0 0,1 0 1 0 0,-1 0 0 0 0,0 0-1 0 0,0 1 1 0 0,0-1 0 0 0,1 1-1 0 0,-1 0 1 0 0,0 0 0 0 0,0-1 0 0 0,1 2-1 0 0,-1-1 1 0 0,0 0 0 0 0,0 0-1 0 0,5 2 1 0 0,0-1-20 0 0,0 0 0 0 0,0 1 0 0 0,0 0 0 0 0,0 1-1 0 0,-1 0 1 0 0,1 0 0 0 0,11 7 0 0 0,-15-8 10 0 0,1 1 0 0 0,-1 0-1 0 0,1 0 1 0 0,-1 0 0 0 0,0 0 0 0 0,-1 1 0 0 0,1-1 0 0 0,0 1-1 0 0,-1-1 1 0 0,0 1 0 0 0,0 0 0 0 0,0 0 0 0 0,0 0-1 0 0,-1 0 1 0 0,1 1 0 0 0,-1-1 0 0 0,0 0 0 0 0,-1 0-1 0 0,1 1 1 0 0,-1-1 0 0 0,1 1 0 0 0,-1-1 0 0 0,-1 0 0 0 0,1 1-1 0 0,-1-1 1 0 0,1 0 0 0 0,-1 1 0 0 0,-1-1 0 0 0,1 0-1 0 0,0 0 1 0 0,-1 0 0 0 0,0 0 0 0 0,0 0 0 0 0,0 0-1 0 0,-1 0 1 0 0,1-1 0 0 0,-1 1 0 0 0,0-1 0 0 0,0 0 0 0 0,-4 4-1 0 0,-9 6-113 0 0,-1-1-1 0 0,-1 0 0 0 0,1-1 0 0 0,-2-1 1 0 0,0-1-1 0 0,-37 12 0 0 0,12-6-456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2.309"/>
    </inkml:context>
    <inkml:brush xml:id="br0">
      <inkml:brushProperty name="width" value="0.05" units="cm"/>
      <inkml:brushProperty name="height" value="0.05" units="cm"/>
      <inkml:brushProperty name="color" value="#FFC114"/>
    </inkml:brush>
  </inkml:definitions>
  <inkml:trace contextRef="#ctx0" brushRef="#br0">1 21 6249 0 0,'13'-17'624'0'0,"-13"17"-616"0"0,0-1 1 0 0,1 1-1 0 0,-1 0 1 0 0,0 0-1 0 0,0-1 1 0 0,0 1-1 0 0,1 0 1 0 0,-1 0-1 0 0,0 0 1 0 0,0-1-1 0 0,1 1 1 0 0,-1 0-1 0 0,0 0 1 0 0,1 0-1 0 0,-1 0 1 0 0,0-1-1 0 0,0 1 1 0 0,1 0-1 0 0,-1 0 1 0 0,0 0-1 0 0,1 0 1 0 0,-1 0-1 0 0,0 0 1 0 0,1 0-1 0 0,-1 0 1 0 0,0 0-1 0 0,1 0 1 0 0,-1 0-1 0 0,0 0 1 0 0,1 0-1 0 0,-1 0 1 0 0,0 1-1 0 0,1-1 1 0 0,-1 0-1 0 0,0 0 1 0 0,0 0-1 0 0,1 0 0 0 0,-1 0 1 0 0,0 1-1 0 0,1-1 1 0 0,-1 0-1 0 0,0 0 1 0 0,0 1-1 0 0,0-1 1 0 0,1 0-1 0 0,-1 0 1 0 0,0 1-1 0 0,0-1 1 0 0,0 0-1 0 0,0 0 1 0 0,1 1-1 0 0,-1-1 1 0 0,0 0-1 0 0,0 1 1 0 0,0-1-1 0 0,0 0 1 0 0,0 1-1 0 0,0-1 1 0 0,0 0-1 0 0,0 1 1 0 0,2 3-18 0 0,-1-1 1 0 0,1 1-1 0 0,0-1 1 0 0,0 1-1 0 0,0-1 0 0 0,3 4 1 0 0,9 14 18 0 0,50 153 187 0 0,-36-89-118 0 0,-23-72-342 0 0,0-1 0 0 0,1 0 0 0 0,1 0 0 0 0,0 0 0 0 0,11 13 0 0 0,-10-14-448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2.647"/>
    </inkml:context>
    <inkml:brush xml:id="br0">
      <inkml:brushProperty name="width" value="0.05" units="cm"/>
      <inkml:brushProperty name="height" value="0.05" units="cm"/>
      <inkml:brushProperty name="color" value="#FFC114"/>
    </inkml:brush>
  </inkml:definitions>
  <inkml:trace contextRef="#ctx0" brushRef="#br0">1 198 6909 0 0,'0'-2'14'0'0,"1"0"0"0"0,0 1 0 0 0,-1-1 0 0 0,1 1 0 0 0,0 0 0 0 0,0-1 0 0 0,0 1 1 0 0,1 0-1 0 0,-1 0 0 0 0,0-1 0 0 0,0 1 0 0 0,1 0 0 0 0,-1 0 0 0 0,1 0 0 0 0,-1 0 1 0 0,0 1-1 0 0,1-1 0 0 0,0 0 0 0 0,-1 1 0 0 0,1-1 0 0 0,-1 1 0 0 0,3-1 0 0 0,54-15 54 0 0,-33 9-185 0 0,18-6-154 0 0,-11 4 45 0 0,0-1 1 0 0,-1-2 0 0 0,35-18-1 0 0,-64 28 268 0 0,0 1 1 0 0,0-1-1 0 0,0 1 0 0 0,0-1 0 0 0,-1 0 0 0 0,1 1 1 0 0,-1-1-1 0 0,1 0 0 0 0,-1 0 0 0 0,1 0 0 0 0,-1 0 0 0 0,0 0 1 0 0,0-1-1 0 0,0 1 0 0 0,-1 0 0 0 0,2-4 0 0 0,-2 5 12 0 0,1-1 0 0 0,-1 1 0 0 0,0-1 0 0 0,0 1 0 0 0,0-1 0 0 0,0 1 0 0 0,0-1 0 0 0,0 1 0 0 0,0-1 0 0 0,0 1 0 0 0,-1-1 0 0 0,1 1 0 0 0,-1-1 0 0 0,1 1 0 0 0,-1 0 0 0 0,1-1 0 0 0,-1 1 0 0 0,0 0 0 0 0,0-1 0 0 0,1 1 0 0 0,-1 0 0 0 0,0 0 0 0 0,0 0 0 0 0,0 0 0 0 0,-1 0-1 0 0,1 0 1 0 0,-1-1 0 0 0,1 2-47 0 0,1-1 0 0 0,-1 1 1 0 0,1 0-1 0 0,0 0 0 0 0,-1 0 0 0 0,1 0 0 0 0,-1-1 0 0 0,1 1 0 0 0,-1 0 0 0 0,1 0 0 0 0,0 0 0 0 0,-1 0 0 0 0,1 0 0 0 0,-1 0 0 0 0,1 0 0 0 0,-1 0 0 0 0,1 1 0 0 0,0-1 0 0 0,-1 0 0 0 0,1 0 0 0 0,-1 0 0 0 0,1 0 0 0 0,-1 0 0 0 0,1 1 0 0 0,0-1 0 0 0,-1 0 0 0 0,1 0 0 0 0,0 1 0 0 0,-1-1 0 0 0,1 0 0 0 0,0 1 0 0 0,-1-1 0 0 0,1 0 0 0 0,0 1 0 0 0,0-1 0 0 0,-1 0 0 0 0,1 1 0 0 0,0-1 0 0 0,0 1 1 0 0,0-1-1 0 0,0 1 0 0 0,-1-1 0 0 0,1 0 0 0 0,0 1 0 0 0,0-1 0 0 0,0 1 0 0 0,0-1 0 0 0,0 1 0 0 0,0-1 0 0 0,0 0 0 0 0,0 1 0 0 0,0 0 0 0 0,-1 28-58 0 0,1-26 69 0 0,1 24-73 0 0,0 0 0 0 0,2 0 0 0 0,1-1-1 0 0,2 0 1 0 0,0 1 0 0 0,16 40 0 0 0,-19-62-136 0 0,0 0 0 0 0,0-1 1 0 0,0 1-1 0 0,0-1 0 0 0,1 0 1 0 0,6 6-1 0 0,-1-4-634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3.002"/>
    </inkml:context>
    <inkml:brush xml:id="br0">
      <inkml:brushProperty name="width" value="0.05" units="cm"/>
      <inkml:brushProperty name="height" value="0.05" units="cm"/>
      <inkml:brushProperty name="color" value="#FFC114"/>
    </inkml:brush>
  </inkml:definitions>
  <inkml:trace contextRef="#ctx0" brushRef="#br0">1 4 9365 0 0,'7'-2'-288'0'0,"-7"2"280"0"0,0 0-1 0 0,0 0 0 0 0,1 0 1 0 0,-1 0-1 0 0,0-1 0 0 0,0 1 1 0 0,0 0-1 0 0,1 0 0 0 0,-1 0 1 0 0,0 0-1 0 0,0 0 0 0 0,1 0 1 0 0,-1 0-1 0 0,0-1 0 0 0,0 1 1 0 0,0 0-1 0 0,1 0 0 0 0,-1 0 1 0 0,0 0-1 0 0,0 0 0 0 0,1 0 1 0 0,-1 0-1 0 0,0 0 0 0 0,0 0 1 0 0,1 0-1 0 0,-1 0 0 0 0,0 1 1 0 0,0-1-1 0 0,1 0 0 0 0,-1 0 1 0 0,0 0-1 0 0,0 0 0 0 0,0 0 1 0 0,1 0-1 0 0,-1 0 0 0 0,0 1 1 0 0,0-1-1 0 0,0 0 0 0 0,1 0 1 0 0,-1 0-1 0 0,0 0 0 0 0,0 1 1 0 0,0-1-1 0 0,0 0 0 0 0,0 0 1 0 0,1 1-1 0 0,-1-1 0 0 0,0 0 1 0 0,0 0-1 0 0,0 0 0 0 0,0 1 1 0 0,0-1-1 0 0,0 0 0 0 0,0 0 1 0 0,0 1-1 0 0,17 22-263 0 0,4 3 280 0 0,-17-16-268 0 0,0 0 0 0 0,0 1 0 0 0,-1-1 0 0 0,-1 1 0 0 0,1 0 0 0 0,-2-1 0 0 0,0 1 0 0 0,0 17 1 0 0,-1-17-438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3.359"/>
    </inkml:context>
    <inkml:brush xml:id="br0">
      <inkml:brushProperty name="width" value="0.05" units="cm"/>
      <inkml:brushProperty name="height" value="0.05" units="cm"/>
      <inkml:brushProperty name="color" value="#FFC114"/>
    </inkml:brush>
  </inkml:definitions>
  <inkml:trace contextRef="#ctx0" brushRef="#br0">26 68 4224 0 0,'-10'-18'121'0'0,"-5"-16"780"0"0,15 33-873 0 0,0 0 0 0 0,0 1-1 0 0,0-1 1 0 0,0 1-1 0 0,0-1 1 0 0,1 1-1 0 0,-1-1 1 0 0,0 0-1 0 0,0 1 1 0 0,1-1-1 0 0,-1 1 1 0 0,0-1-1 0 0,1 1 1 0 0,-1-1-1 0 0,1 1 1 0 0,-1-1-1 0 0,0 1 1 0 0,1 0-1 0 0,-1-1 1 0 0,1 1 0 0 0,-1 0-1 0 0,1-1 1 0 0,-1 1-1 0 0,1 0 1 0 0,0 0-1 0 0,-1-1 1 0 0,1 1-1 0 0,-1 0 1 0 0,1 0-1 0 0,0 0 1 0 0,-1 0-1 0 0,1 0 1 0 0,0 0-1 0 0,23-3 232 0 0,44 4-273 0 0,0 3 1 0 0,0 3 0 0 0,112 25-1 0 0,-123-13 188 0 0,-53-17-153 0 0,0 0 1 0 0,0 0-1 0 0,0 0 1 0 0,0 1-1 0 0,-1-1 1 0 0,1 1-1 0 0,-1 0 1 0 0,0 0-1 0 0,1 0 1 0 0,4 7-1 0 0,-7-9-15 0 0,-1 1 0 0 0,1-1-1 0 0,0 1 1 0 0,-1-1 0 0 0,1 1-1 0 0,-1-1 1 0 0,1 1 0 0 0,-1-1-1 0 0,0 1 1 0 0,1 0 0 0 0,-1-1-1 0 0,0 1 1 0 0,0 0 0 0 0,0-1-1 0 0,0 1 1 0 0,-1-1 0 0 0,1 1 0 0 0,-1 2-1 0 0,-1 0 3 0 0,1-1 0 0 0,0 0-1 0 0,-1 0 1 0 0,0 0 0 0 0,0 0 0 0 0,0 0-1 0 0,0-1 1 0 0,-4 4 0 0 0,-3 3 9 0 0,-1-1-1 0 0,0 0 1 0 0,-18 10 0 0 0,6-5-94 0 0,0-1-1 0 0,0-1 1 0 0,-1-1 0 0 0,-1-2-1 0 0,0 0 1 0 0,0-1 0 0 0,0-1-1 0 0,-1-1 1 0 0,-27 1 0 0 0,36-5-347 0 0</inkml:trace>
  <inkml:trace contextRef="#ctx0" brushRef="#br0" timeOffset="1">680 16 5973 0 0,'3'-1'86'0'0,"-1"1"0"0"0,0-1 1 0 0,0 0-1 0 0,1 1 0 0 0,-1-1 1 0 0,0 1-1 0 0,1 0 1 0 0,-1-1-1 0 0,0 1 0 0 0,5 1 1 0 0,-3 0-77 0 0,-1 0 0 0 0,0 1 1 0 0,0 0-1 0 0,0-1 0 0 0,0 1 1 0 0,-1 0-1 0 0,1 0 0 0 0,0 0 1 0 0,-1 1-1 0 0,0-1 1 0 0,1 1-1 0 0,-1-1 0 0 0,0 1 1 0 0,2 4-1 0 0,-1-2-6 0 0,0 1 0 0 0,-1 0 0 0 0,0 0 0 0 0,0 0 0 0 0,0 0 0 0 0,0 1 0 0 0,0 6 0 0 0,-1 9-4 0 0,0 0 1 0 0,-1 0 0 0 0,-4 28 0 0 0,3-47 3 0 0,-7 74-518 0 0,15-77-736 0 0,-4-2 633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3.695"/>
    </inkml:context>
    <inkml:brush xml:id="br0">
      <inkml:brushProperty name="width" value="0.05" units="cm"/>
      <inkml:brushProperty name="height" value="0.05" units="cm"/>
      <inkml:brushProperty name="color" value="#FFC114"/>
    </inkml:brush>
  </inkml:definitions>
  <inkml:trace contextRef="#ctx0" brushRef="#br0">100 211 3236 0 0,'-38'-60'248'0'0,"29"48"16"0"0,1-1 0 0 0,0 0 0 0 0,0 0 0 0 0,1-1 0 0 0,1 0 0 0 0,-7-21 0 0 0,13 34-240 0 0,-1 0 0 0 0,1 0 0 0 0,0 0 0 0 0,-1 0-1 0 0,1 0 1 0 0,0 0 0 0 0,0 0 0 0 0,-1 0 0 0 0,1-1-1 0 0,0 1 1 0 0,0 0 0 0 0,0 0 0 0 0,1 0-1 0 0,-1 0 1 0 0,0 0 0 0 0,0 0 0 0 0,0 0 0 0 0,1 0-1 0 0,-1 0 1 0 0,1 0 0 0 0,-1 0 0 0 0,1 0-1 0 0,-1 0 1 0 0,1 0 0 0 0,-1 1 0 0 0,1-1 0 0 0,0 0-1 0 0,-1 0 1 0 0,1 0 0 0 0,0 1 0 0 0,0-1 0 0 0,0 0-1 0 0,0 1 1 0 0,-1-1 0 0 0,1 1 0 0 0,0-1-1 0 0,0 1 1 0 0,0-1 0 0 0,0 1 0 0 0,0 0 0 0 0,0-1-1 0 0,0 1 1 0 0,2 0 0 0 0,4 0 46 0 0,0 0 0 0 0,0 0-1 0 0,0 1 1 0 0,0 0 0 0 0,11 3 0 0 0,-2-1 36 0 0,-2 0-70 0 0,0 1 0 0 0,0 1 0 0 0,-1 1 0 0 0,1 0 0 0 0,-1 0 0 0 0,0 1 0 0 0,-1 1 0 0 0,0 0 0 0 0,0 1 1 0 0,-1 0-1 0 0,0 1 0 0 0,17 19 0 0 0,-25-26-16 0 0,-1 0 1 0 0,1 0-1 0 0,-1 0 1 0 0,0 0 0 0 0,0 0-1 0 0,0 0 1 0 0,0 1-1 0 0,-1-1 1 0 0,1 1 0 0 0,-1 0-1 0 0,0-1 1 0 0,0 1-1 0 0,0 0 1 0 0,-1-1 0 0 0,1 8-1 0 0,-1-8-5 0 0,-1 0 1 0 0,1 1-1 0 0,-1-1 0 0 0,0 0 0 0 0,0 0 0 0 0,0 0 0 0 0,0 0 1 0 0,-1 0-1 0 0,1 0 0 0 0,-1 0 0 0 0,0 0 0 0 0,0 0 1 0 0,0-1-1 0 0,0 1 0 0 0,0-1 0 0 0,-1 0 0 0 0,1 1 1 0 0,-4 2-1 0 0,-9 6-276 0 0,0 0 0 0 0,0-1 1 0 0,-1 0-1 0 0,-27 11 0 0 0,18-11-349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4.189"/>
    </inkml:context>
    <inkml:brush xml:id="br0">
      <inkml:brushProperty name="width" value="0.05" units="cm"/>
      <inkml:brushProperty name="height" value="0.05" units="cm"/>
      <inkml:brushProperty name="color" value="#FFC114"/>
    </inkml:brush>
  </inkml:definitions>
  <inkml:trace contextRef="#ctx0" brushRef="#br0">35 250 7069 0 0,'-1'-5'80'0'0,"0"0"0"0"0,0-1 1 0 0,0 1-1 0 0,1 0 0 0 0,-1-1 1 0 0,1 1-1 0 0,0 0 0 0 0,1-1 1 0 0,-1 1-1 0 0,1 0 0 0 0,0 0 0 0 0,1-1 1 0 0,1-4-1 0 0,0-3 520 0 0,-3 12-587 0 0,0 1 0 0 0,0 0 0 0 0,0-1-1 0 0,0 1 1 0 0,0 0 0 0 0,0 0-1 0 0,1-1 1 0 0,-1 1 0 0 0,0 0-1 0 0,0 0 1 0 0,0-1 0 0 0,0 1-1 0 0,0 0 1 0 0,0 0 0 0 0,0-1-1 0 0,1 1 1 0 0,-1 0 0 0 0,0 0-1 0 0,0 0 1 0 0,0-1 0 0 0,0 1 0 0 0,1 0-1 0 0,-1 0 1 0 0,0 0 0 0 0,0 0-1 0 0,1-1 1 0 0,-1 1 0 0 0,0 0-1 0 0,0 0 1 0 0,1 0 0 0 0,-1 0-1 0 0,7 6 92 0 0,2 15-157 0 0,-8-20 71 0 0,2 10-17 0 0,-1 0 1 0 0,0 0-1 0 0,0 0 0 0 0,-1 0 0 0 0,-1 13 1 0 0,3 13 24 0 0,13 74-96 0 0,-15-110 49 0 0,-1 0 0 0 0,0-1 0 0 0,0 1 1 0 0,0 0-1 0 0,0 0 0 0 0,0 0 0 0 0,0 0 1 0 0,0 0-1 0 0,0 0 0 0 0,0-1 1 0 0,0 1-1 0 0,-1 0 0 0 0,1 0 0 0 0,0 0 1 0 0,0 0-1 0 0,-1-1 0 0 0,1 1 0 0 0,-1 0 1 0 0,1 0-1 0 0,-2 1 0 0 0,2-2-15 0 0,-1 0-1 0 0,1 1 1 0 0,-1-1-1 0 0,0 0 0 0 0,1 0 1 0 0,-1 1-1 0 0,0-1 1 0 0,0 0-1 0 0,1 0 0 0 0,-1 0 1 0 0,0 0-1 0 0,1 0 1 0 0,-1 0-1 0 0,0 0 0 0 0,1 0 1 0 0,-1 0-1 0 0,0 0 1 0 0,0 0-1 0 0,0-1 0 0 0,-3 0-64 0 0,1 0 0 0 0,0-1-1 0 0,-1 1 1 0 0,1-1-1 0 0,0 0 1 0 0,0 0 0 0 0,0 0-1 0 0,-3-3 1 0 0,2 0 85 0 0,-1-1 1 0 0,1 0-1 0 0,0 0 1 0 0,1 0-1 0 0,-1 0 0 0 0,1 0 1 0 0,0-1-1 0 0,1 1 1 0 0,0-1-1 0 0,0 0 0 0 0,0 0 1 0 0,1 0-1 0 0,0 0 1 0 0,0 0-1 0 0,0 0 0 0 0,1 0 1 0 0,1 0-1 0 0,1-13 0 0 0,1 2-84 0 0,0-1-1 0 0,2 0 1 0 0,0 1-1 0 0,1 0 1 0 0,15-32-1 0 0,-15 39 80 0 0,1-1 0 0 0,1 1 0 0 0,-1 1 0 0 0,2-1 0 0 0,-1 1 0 0 0,2 1 0 0 0,11-11 0 0 0,-16 16 20 0 0,1 0 0 0 0,0 0 0 0 0,0 0 0 0 0,0 0 0 0 0,1 1 0 0 0,11-4 0 0 0,-15 6 0 0 0,1 0-1 0 0,-1 0 1 0 0,1 1 0 0 0,-1-1 0 0 0,1 1 0 0 0,-1 0 0 0 0,1 0 0 0 0,0 0 0 0 0,-1 0-1 0 0,1 1 1 0 0,-1 0 0 0 0,1-1 0 0 0,-1 1 0 0 0,4 2 0 0 0,-5-2 1 0 0,-1-1 0 0 0,0 1 0 0 0,1 0 0 0 0,-1 0 0 0 0,0 0 0 0 0,1 0-1 0 0,-1 0 1 0 0,0 1 0 0 0,0-1 0 0 0,0 0 0 0 0,0 1 0 0 0,0-1 0 0 0,0 0 0 0 0,-1 1 0 0 0,1-1 0 0 0,0 1 0 0 0,-1-1 0 0 0,1 1 0 0 0,-1 0 0 0 0,1-1 0 0 0,-1 1 0 0 0,0-1-1 0 0,0 1 1 0 0,0 0 0 0 0,0-1 0 0 0,0 1 0 0 0,0 0 0 0 0,0-1 0 0 0,0 1 0 0 0,-1-1 0 0 0,0 4 0 0 0,-1 3 7 0 0,-1 0 0 0 0,1 0 0 0 0,-1 0 1 0 0,-8 13-1 0 0,5-11 2 0 0,-1-1 1 0 0,0 0 0 0 0,0 0-1 0 0,-1 0 1 0 0,0-1-1 0 0,-1 0 1 0 0,-12 9-1 0 0,7-7-14 0 0,-1 0 0 0 0,-1-1 1 0 0,1-1-1 0 0,-18 7 0 0 0,32-15 4 0 0,0 0 0 0 0,1 1 1 0 0,-1-1-1 0 0,0 0 0 0 0,1 0 0 0 0,-1 0 0 0 0,1 1 1 0 0,-1-1-1 0 0,0 0 0 0 0,1 1 0 0 0,-1-1 0 0 0,1 0 1 0 0,-1 1-1 0 0,1-1 0 0 0,-1 1 0 0 0,1-1 1 0 0,-1 1-1 0 0,1-1 0 0 0,0 1 0 0 0,-1 0 0 0 0,11 5 261 0 0,9 3 11 0 0,52 39-156 0 0,85 75-1 0 0,-139-105-1022 0 0,-10-11 307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4.572"/>
    </inkml:context>
    <inkml:brush xml:id="br0">
      <inkml:brushProperty name="width" value="0.05" units="cm"/>
      <inkml:brushProperty name="height" value="0.05" units="cm"/>
      <inkml:brushProperty name="color" value="#FFC114"/>
    </inkml:brush>
  </inkml:definitions>
  <inkml:trace contextRef="#ctx0" brushRef="#br0">15 202 6721 0 0,'-9'-22'23'0'0,"4"10"240"0"0,15 26-361 0 0,-7-8 86 0 0,0-1 0 0 0,-1 1-1 0 0,1 0 1 0 0,2 10-1 0 0,2 6 19 0 0,-1-5 8 0 0,-1-1-1 0 0,-1 1 1 0 0,0 1 0 0 0,2 28-1 0 0,-3 71 27 0 0,-3-102-34 0 0,21-84 43 0 0,-4-3-66 0 0,-5 15 21 0 0,3 0 1 0 0,2 1 0 0 0,33-72-1 0 0,-48 124-5 0 0,0-1 0 0 0,1 1-1 0 0,-1 0 1 0 0,1 0 0 0 0,0 0-1 0 0,1 1 1 0 0,-1-1 0 0 0,0 1-1 0 0,1 0 1 0 0,5-4 0 0 0,-8 6 0 0 0,0 1 0 0 0,0-1 0 0 0,0 1 0 0 0,0-1 0 0 0,1 1 0 0 0,-1 0 1 0 0,0-1-1 0 0,0 1 0 0 0,0 0 0 0 0,0 0 0 0 0,0 0 0 0 0,0 0 0 0 0,0 0 1 0 0,0 0-1 0 0,1 0 0 0 0,-1 0 0 0 0,0 0 0 0 0,0 0 0 0 0,2 1 0 0 0,-2 0-1 0 0,1 0-1 0 0,-1 1 1 0 0,1-1-1 0 0,-1 0 0 0 0,1 0 1 0 0,-1 1-1 0 0,0-1 1 0 0,1 1-1 0 0,-1-1 1 0 0,0 1-1 0 0,0-1 0 0 0,0 1 1 0 0,0 0-1 0 0,-1 0 1 0 0,2 2-1 0 0,10 32 19 0 0,-2 0 1 0 0,-1 1-1 0 0,4 43 1 0 0,-7-39-52 0 0,2 0 1 0 0,17 50-1 0 0,-14-48-748 0 0,-5-27 169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5.187"/>
    </inkml:context>
    <inkml:brush xml:id="br0">
      <inkml:brushProperty name="width" value="0.05" units="cm"/>
      <inkml:brushProperty name="height" value="0.05" units="cm"/>
      <inkml:brushProperty name="color" value="#FFC114"/>
    </inkml:brush>
  </inkml:definitions>
  <inkml:trace contextRef="#ctx0" brushRef="#br0">0 260 7261 0 0,'0'-1'-3'0'0,"0"1"0"0"0,0 0-1 0 0,0-1 1 0 0,0 1 0 0 0,0 0 0 0 0,0-1 0 0 0,0 1 0 0 0,0 0 0 0 0,0-1 0 0 0,0 1 0 0 0,0 0 0 0 0,1-1 0 0 0,-1 1 0 0 0,0 0 0 0 0,0-1 0 0 0,0 1-1 0 0,0 0 1 0 0,0-1 0 0 0,1 1 0 0 0,-1 0 0 0 0,0 0 0 0 0,0-1 0 0 0,1 1 0 0 0,-1 0 0 0 0,0 0 0 0 0,0-1 0 0 0,1 1 0 0 0,-1 0 0 0 0,0 0-1 0 0,1 0 1 0 0,-1-1 0 0 0,0 1 0 0 0,1 0 0 0 0,-1 0 0 0 0,1 0 0 0 0,22-12-59 0 0,28-5-61 0 0,110-19-292 0 0,23-5-1233 0 0,-178 39 1568 0 0,-2 1 99 0 0,-1 0 1 0 0,0 0-1 0 0,1 0 0 0 0,-1-1 1 0 0,0 1-1 0 0,6-4 0 0 0,-9 5 32 0 0,1-1 0 0 0,-1 1 0 0 0,1-1 0 0 0,-1 0 0 0 0,1 1 0 0 0,-1-1 0 0 0,1 0 0 0 0,-1 1 0 0 0,0-1 0 0 0,1 0 0 0 0,-1 1 0 0 0,0-1 0 0 0,0 0 0 0 0,1 0 0 0 0,-1 1 0 0 0,0-1 0 0 0,0 0 0 0 0,0 0 0 0 0,0 0 0 0 0,0 1 0 0 0,0-1 0 0 0,0 0 0 0 0,0 0 0 0 0,0 1 0 0 0,-1-1 0 0 0,1 0 0 0 0,0 0 0 0 0,0 1 0 0 0,-1-1 0 0 0,1 0 0 0 0,0 0 0 0 0,-1 1 0 0 0,1-1 0 0 0,-1 0 0 0 0,0 0 0 0 0,-2-6 18 0 0,0 0 1 0 0,0 0-1 0 0,1 0 1 0 0,0 0 0 0 0,0 0-1 0 0,1-1 1 0 0,-2-13-1 0 0,16 57-143 0 0,6 81 133 0 0,-15-81-16 0 0,18 70 1 0 0,-20-97-33 0 0,5 18 48 0 0,-7-27-54 0 0,0 1 1 0 0,1-1-1 0 0,-1 1 0 0 0,0-1 0 0 0,0 1 1 0 0,0-1-1 0 0,1 1 0 0 0,-1-1 1 0 0,0 1-1 0 0,1-1 0 0 0,-1 1 0 0 0,0-1 1 0 0,1 1-1 0 0,-1-1 0 0 0,1 1 1 0 0,-1-1-1 0 0,1 0 0 0 0,-1 1 0 0 0,1-1 1 0 0,-1 0-1 0 0,1 1 0 0 0,-1-1 1 0 0,1 0-1 0 0,-1 0 0 0 0,1 0 0 0 0,-1 1 1 0 0,1-1-1 0 0,0 0 0 0 0,-1 0 1 0 0,1 0-1 0 0,-1 0 0 0 0,1 0 0 0 0,0 0 1 0 0,2-2 11 0 0,-1-1 1 0 0,0 1-1 0 0,0-1 1 0 0,0 1-1 0 0,-1-1 1 0 0,1 1 0 0 0,0-1-1 0 0,-1 0 1 0 0,2-6-1 0 0,1 1 8 0 0,8-18-29 0 0,-2 0 0 0 0,-1 0-1 0 0,-1-1 1 0 0,-1 0 0 0 0,3-30 0 0 0,-2 17-47 0 0,15-52 1 0 0,-16 82-17 0 0,-2 17-27 0 0,-2 20-17 0 0,-3 5 87 0 0,-1-5 63 0 0,1 0 0 0 0,1 0 0 0 0,1 0 1 0 0,2-1-1 0 0,9 36 0 0 0,-11-58-17 0 0,-1 0-1 0 0,1 0 1 0 0,0-1-1 0 0,0 1 1 0 0,1-1 0 0 0,4 7-1 0 0,-6-9-13 0 0,0 0-1 0 0,0 0 0 0 0,0 0 0 0 0,-1 0 1 0 0,1 0-1 0 0,0 0 0 0 0,0-1 0 0 0,0 1 1 0 0,0 0-1 0 0,0-1 0 0 0,0 1 0 0 0,0 0 0 0 0,1-1 1 0 0,-1 0-1 0 0,0 1 0 0 0,0-1 0 0 0,0 0 1 0 0,0 1-1 0 0,1-1 0 0 0,-1 0 0 0 0,0 0 1 0 0,0 0-1 0 0,1 0 0 0 0,-1 0 0 0 0,0 0 1 0 0,0 0-1 0 0,2-1 0 0 0,-2 0-3 0 0,0 1-1 0 0,0-1 1 0 0,-1 0-1 0 0,1 0 1 0 0,0 0-1 0 0,0 0 1 0 0,-1 0 0 0 0,1 1-1 0 0,0-1 1 0 0,-1 0-1 0 0,1 0 1 0 0,-1-1-1 0 0,1 1 1 0 0,-1 0 0 0 0,0 0-1 0 0,1 0 1 0 0,-1-2-1 0 0,4-26-7 0 0,-2 10 9 0 0,7-6 197 0 0,1 0 0 0 0,1 1-1 0 0,1 0 1 0 0,1 1 0 0 0,24-33 0 0 0,-26 39 2 0 0,-9 14-167 0 0,21-27 337 0 0,-22 29-355 0 0,0-1 1 0 0,1 1-1 0 0,-1 0 0 0 0,0 0 1 0 0,1 0-1 0 0,-1 0 0 0 0,1 0 0 0 0,-1 0 1 0 0,1 0-1 0 0,0 0 0 0 0,-1 0 1 0 0,1 1-1 0 0,0-1 0 0 0,-1 1 0 0 0,1 0 1 0 0,0-1-1 0 0,3 1 0 0 0,-4 0-15 0 0,0 1 0 0 0,0-1-1 0 0,0 1 1 0 0,0-1-1 0 0,0 1 1 0 0,0 0 0 0 0,0-1-1 0 0,0 1 1 0 0,0 0 0 0 0,0 0-1 0 0,0 0 1 0 0,-1 0 0 0 0,1 0-1 0 0,0-1 1 0 0,-1 1 0 0 0,1 1-1 0 0,0-1 1 0 0,-1 0-1 0 0,1 0 1 0 0,-1 0 0 0 0,0 0-1 0 0,1 0 1 0 0,-1 0 0 0 0,0 0-1 0 0,0 1 1 0 0,1 1 0 0 0,3 36-24 0 0,-4-37 16 0 0,0 7-133 0 0,-1 1-1 0 0,0-1 1 0 0,-3 14 0 0 0,2-15 8 0 0,-3 26-611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7.385"/>
    </inkml:context>
    <inkml:brush xml:id="br0">
      <inkml:brushProperty name="width" value="0.05" units="cm"/>
      <inkml:brushProperty name="height" value="0.05" units="cm"/>
      <inkml:brushProperty name="color" value="#FFC114"/>
    </inkml:brush>
  </inkml:definitions>
  <inkml:trace contextRef="#ctx0" brushRef="#br0">23 283 6469 0 0,'-4'-3'74'0'0,"2"3"34"0"0,1-1-1 0 0,-1 0 1 0 0,1 0-1 0 0,0 0 1 0 0,-1 0 0 0 0,1 0-1 0 0,0 0 1 0 0,0 0-1 0 0,0-1 1 0 0,0 1-1 0 0,0 0 1 0 0,0-1-1 0 0,-1-1 1 0 0,2 3-65 0 0,0 0 1 0 0,0 0 0 0 0,0-1 0 0 0,0 1 0 0 0,0 0-1 0 0,0 0 1 0 0,-1 0 0 0 0,1-1 0 0 0,0 1-1 0 0,0 0 1 0 0,0 0 0 0 0,0-1 0 0 0,0 1-1 0 0,0 0 1 0 0,0 0 0 0 0,0 0 0 0 0,0-1-1 0 0,0 1 1 0 0,0 0 0 0 0,0 0 0 0 0,0-1-1 0 0,0 1 1 0 0,1 0 0 0 0,-1 0 0 0 0,0 0 0 0 0,0-1-1 0 0,0 1 1 0 0,0 0 0 0 0,0 0 0 0 0,0 0-1 0 0,0-1 1 0 0,1 1 0 0 0,-1 0 0 0 0,0 0-1 0 0,0 0 1 0 0,0 0 0 0 0,1-1 0 0 0,-1 1-1 0 0,14-3 1161 0 0,25 6-261 0 0,-26-2-1127 0 0,625 16 215 0 0,-292-11-40 0 0,916-1 11 0 0,-3-83 1 0 0,-467-42-21 0 0,-756 112-94 0 0,0-1 0 0 0,-1-2 0 0 0,44-19-1 0 0,-79 30 108 0 0,16-10-320 0 0,-16 10 275 0 0,1 0-1 0 0,-1 0 1 0 0,1-1 0 0 0,-1 1 0 0 0,0 0 0 0 0,1-1 0 0 0,-1 1 0 0 0,0 0 0 0 0,1-1-1 0 0,-1 1 1 0 0,0 0 0 0 0,1-1 0 0 0,-1 1 0 0 0,0-1 0 0 0,0 1 0 0 0,1-1 0 0 0,-1 1 0 0 0,0-1-1 0 0,0 1 1 0 0,0-1 0 0 0,0 1 0 0 0,0-1 0 0 0,1 1 0 0 0,-1-1 0 0 0,0 1 0 0 0,0-1-1 0 0,0 1 1 0 0,-1-2 0 0 0,-2-2-923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1.561"/>
    </inkml:context>
    <inkml:brush xml:id="br0">
      <inkml:brushProperty name="width" value="0.05" units="cm"/>
      <inkml:brushProperty name="height" value="0.05" units="cm"/>
      <inkml:brushProperty name="color" value="#FFC114"/>
    </inkml:brush>
  </inkml:definitions>
  <inkml:trace contextRef="#ctx0" brushRef="#br0">18 848 6785 0 0,'-9'-83'663'0'0,"8"71"-449"0"0,-6-119 1899 0 0,11-160 0 0 0,-4 288-2104 0 0,24-198 975 0 0,-19 178-880 0 0,-3 7-6 0 0,1 1 1 0 0,1-1 0 0 0,0 1-1 0 0,12-27 1 0 0,-17 43-262 0 0,0 1 34 0 0,0 0 0 0 0,0 0 0 0 0,0 0-1 0 0,0 0 1 0 0,0 0 0 0 0,1 0-1 0 0,-1 0 1 0 0,1 0 0 0 0,-1 0-1 0 0,1 4 1 0 0,-4 32-3011 0 0,4-29 2040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7.725"/>
    </inkml:context>
    <inkml:brush xml:id="br0">
      <inkml:brushProperty name="width" value="0.05" units="cm"/>
      <inkml:brushProperty name="height" value="0.05" units="cm"/>
      <inkml:brushProperty name="color" value="#FFC114"/>
    </inkml:brush>
  </inkml:definitions>
  <inkml:trace contextRef="#ctx0" brushRef="#br0">40 21 6565 0 0,'-2'0'36'0'0,"0"0"0"0"0,1 0 1 0 0,-1-1-1 0 0,0 1 0 0 0,1 0 1 0 0,-1-1-1 0 0,0 1 0 0 0,1-1 0 0 0,-1 0 1 0 0,0 1-1 0 0,1-1 0 0 0,-1 0 1 0 0,1 0-1 0 0,-1 0 0 0 0,1 0 1 0 0,0 0-1 0 0,-1-1 0 0 0,-1-1 1 0 0,3 3-19 0 0,0 0 0 0 0,0-1 0 0 0,0 1 0 0 0,0 0 0 0 0,0 0 0 0 0,0-1 0 0 0,0 1 0 0 0,0 0 0 0 0,0 0 0 0 0,0 0 0 0 0,-1-1 0 0 0,1 1 0 0 0,0 0 0 0 0,0 0 0 0 0,0 0 0 0 0,0-1 0 0 0,0 1 0 0 0,-1 0 0 0 0,1 0 0 0 0,0 0-1 0 0,0 0 1 0 0,0 0 0 0 0,-1 0 0 0 0,1-1 0 0 0,0 1 0 0 0,0 0 0 0 0,0 0 0 0 0,-1 0 0 0 0,1 0 0 0 0,0 0 0 0 0,0 0 0 0 0,-1 0 0 0 0,1 0 0 0 0,0 0 0 0 0,0 0 0 0 0,-1 0 0 0 0,1 0 0 0 0,0 0 0 0 0,0 0 0 0 0,0 0 0 0 0,-1 0 0 0 0,1 0 0 0 0,0 0 0 0 0,0 0 0 0 0,-1 1 0 0 0,3 11 392 0 0,8 18-120 0 0,10 17 12 0 0,44 113 214 0 0,-52-124-691 0 0,-2 0-1 0 0,10 60 1 0 0,-9-17-994 0 0,-10-42 229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8.202"/>
    </inkml:context>
    <inkml:brush xml:id="br0">
      <inkml:brushProperty name="width" value="0.05" units="cm"/>
      <inkml:brushProperty name="height" value="0.05" units="cm"/>
      <inkml:brushProperty name="color" value="#FFC114"/>
    </inkml:brush>
  </inkml:definitions>
  <inkml:trace contextRef="#ctx0" brushRef="#br0">43 24 6597 0 0,'0'0'738'0'0,"-6"-4"-533"0"0,-17-12 8 0 0,18 12 485 0 0,3 8-602 0 0,1-1-54 0 0,-5 13 348 0 0,14 15-333 0 0,25 99-52 0 0,-13-67-99 0 0,-4-35-393 0 0,-2-6-122 0 0,-5-5-21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8.574"/>
    </inkml:context>
    <inkml:brush xml:id="br0">
      <inkml:brushProperty name="width" value="0.05" units="cm"/>
      <inkml:brushProperty name="height" value="0.05" units="cm"/>
      <inkml:brushProperty name="color" value="#FFC114"/>
    </inkml:brush>
  </inkml:definitions>
  <inkml:trace contextRef="#ctx0" brushRef="#br0">15 16 6909 0 0,'-1'1'35'0'0,"0"-1"-1"0"0,1 1 1 0 0,-1-1 0 0 0,0 1 0 0 0,0 0 0 0 0,0-1 0 0 0,1 1 0 0 0,-1 0 0 0 0,0 0-1 0 0,1 0 1 0 0,-1-1 0 0 0,1 1 0 0 0,-1 0 0 0 0,1 0 0 0 0,-1 0 0 0 0,1 0 0 0 0,0 0-1 0 0,-1 0 1 0 0,1 0 0 0 0,0 0 0 0 0,0 0 0 0 0,0 0 0 0 0,0 0 0 0 0,0 0 0 0 0,0 2-1 0 0,-2 16 8 0 0,1 0 0 0 0,1-1 0 0 0,1 1 0 0 0,1 0 0 0 0,7 35 0 0 0,-5-41-30 0 0,0 0 0 0 0,0 0 0 0 0,1 0 0 0 0,1-1 0 0 0,0 0 0 0 0,1 0 0 0 0,0 0 0 0 0,17 20 0 0 0,-21-29-12 0 0,-1 0 0 0 0,1 0 1 0 0,0 0-1 0 0,0-1 0 0 0,0 0 0 0 0,0 1 1 0 0,0-1-1 0 0,0 0 0 0 0,1 0 0 0 0,-1-1 1 0 0,1 1-1 0 0,-1-1 0 0 0,1 0 0 0 0,0 0 1 0 0,-1 0-1 0 0,1 0 0 0 0,0 0 0 0 0,5-1 1 0 0,-3 0-57 0 0,-1-1 0 0 0,1 0 0 0 0,-1 0 0 0 0,0 0 1 0 0,1-1-1 0 0,-1 0 0 0 0,0 0 0 0 0,0 0 0 0 0,0-1 1 0 0,0 1-1 0 0,7-6 0 0 0,1-3-95 0 0,1 0 1 0 0,-1-1-1 0 0,-1 0 0 0 0,0-1 0 0 0,-1-1 0 0 0,-1 0 1 0 0,11-17-1 0 0,-18 26 150 0 0,-1-1 1 0 0,1 0-1 0 0,-1 1 0 0 0,0-1 1 0 0,0 0-1 0 0,0 0 0 0 0,-1-1 1 0 0,0 1-1 0 0,0 0 0 0 0,-1 0 1 0 0,0-1-1 0 0,0 1 0 0 0,0 0 1 0 0,-1 0-1 0 0,0-1 0 0 0,0 1 1 0 0,-1 0-1 0 0,1 0 0 0 0,-1 0 0 0 0,-4-7 1 0 0,4 8-3 0 0,-1 0 0 0 0,1 0 0 0 0,-2 1-1 0 0,1-1 1 0 0,0 1 0 0 0,-1-1 0 0 0,0 1 0 0 0,0 0 0 0 0,0 0 0 0 0,0 1 0 0 0,-1-1 0 0 0,1 1 0 0 0,-1 0-1 0 0,0 0 1 0 0,0 1 0 0 0,0-1 0 0 0,0 1 0 0 0,-1 0 0 0 0,1 0 0 0 0,0 1 0 0 0,-1 0 0 0 0,-10-1 0 0 0,10 1 13 0 0,-1 1 0 0 0,1 1 0 0 0,0-1 0 0 0,0 1-1 0 0,0 0 1 0 0,0 0 0 0 0,0 1 0 0 0,0 0 0 0 0,0 0 0 0 0,1 0 0 0 0,-1 1 0 0 0,1 0 0 0 0,-1 0 0 0 0,-4 4 0 0 0,7-5-16 0 0,0 0 0 0 0,1 0-1 0 0,-1 1 1 0 0,1-1 0 0 0,0 1-1 0 0,0 0 1 0 0,0-1-1 0 0,0 1 1 0 0,0 0 0 0 0,0 0-1 0 0,1 0 1 0 0,-1 0 0 0 0,1 0-1 0 0,0 1 1 0 0,0-1 0 0 0,0 0-1 0 0,1 1 1 0 0,-1-1-1 0 0,1 0 1 0 0,0 1 0 0 0,-1-1-1 0 0,2 1 1 0 0,-1-1 0 0 0,0 0-1 0 0,1 1 1 0 0,0 4 0 0 0,0-6-57 0 0,0 1 0 0 0,0-1 1 0 0,1 0-1 0 0,-1 1 1 0 0,0-1-1 0 0,1 0 1 0 0,0 0-1 0 0,-1 0 1 0 0,1 0-1 0 0,0 0 0 0 0,2 2 1 0 0,6 3-428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8.942"/>
    </inkml:context>
    <inkml:brush xml:id="br0">
      <inkml:brushProperty name="width" value="0.05" units="cm"/>
      <inkml:brushProperty name="height" value="0.05" units="cm"/>
      <inkml:brushProperty name="color" value="#FFC114"/>
    </inkml:brush>
  </inkml:definitions>
  <inkml:trace contextRef="#ctx0" brushRef="#br0">91 99 5941 0 0,'-7'-20'250'0'0,"7"19"-220"0"0,0 0-1 0 0,-1-1 1 0 0,1 1 0 0 0,0-1 0 0 0,-1 1-1 0 0,1 0 1 0 0,0 0 0 0 0,-1-1 0 0 0,0 1-1 0 0,1 0 1 0 0,-1 0 0 0 0,0 0-1 0 0,0-1 1 0 0,1 1 0 0 0,-1 0 0 0 0,0 0-1 0 0,0 0 1 0 0,0 1 0 0 0,0-1-1 0 0,0 0 1 0 0,-1 0 0 0 0,-1-1 0 0 0,1 3 11 0 0,0 0 1 0 0,0-1 0 0 0,-1 1-1 0 0,1 0 1 0 0,0 0 0 0 0,0 0-1 0 0,0 1 1 0 0,0-1-1 0 0,0 0 1 0 0,0 1 0 0 0,1-1-1 0 0,-1 1 1 0 0,0 0 0 0 0,-1 2-1 0 0,0-1 12 0 0,0 0-11 0 0,0-1 1 0 0,1 1-1 0 0,-1 0 0 0 0,1 0 0 0 0,-1 0 1 0 0,1 0-1 0 0,0 1 0 0 0,0-1 0 0 0,0 0 1 0 0,1 1-1 0 0,0 0 0 0 0,-1-1 0 0 0,1 1 1 0 0,0 0-1 0 0,0 0 0 0 0,1-1 1 0 0,-1 1-1 0 0,1 0 0 0 0,0 0 0 0 0,0 0 1 0 0,0 0-1 0 0,1 0 0 0 0,0 4 0 0 0,3 5-14 0 0,1 0 0 0 0,0-1 0 0 0,0 0 0 0 0,1 0 0 0 0,11 17-1 0 0,-14-24-23 0 0,0 0-1 0 0,0-1 0 0 0,0 1 1 0 0,1-1-1 0 0,0 1 0 0 0,0-1 0 0 0,0 0 1 0 0,6 5-1 0 0,-6-8-4 0 0,-1 1 1 0 0,0 0-1 0 0,1-1 1 0 0,-1 0-1 0 0,1 0 1 0 0,-1 0-1 0 0,1 0 1 0 0,0-1-1 0 0,-1 1 1 0 0,1-1-1 0 0,0 0 1 0 0,-1 0-1 0 0,1 0 1 0 0,5-2-1 0 0,7 0-30 0 0,-1-1-1 0 0,1-1 0 0 0,-1 0 0 0 0,0-1 0 0 0,22-11 1 0 0,-28 12 13 0 0,-1 0 0 0 0,0-1 0 0 0,-1 0 0 0 0,1 0 1 0 0,-1-1-1 0 0,0 0 0 0 0,0 0 0 0 0,0-1 0 0 0,-1 1 1 0 0,10-16-1 0 0,-15 20 16 0 0,1-1 1 0 0,-1 1 0 0 0,0-1 0 0 0,0 0-1 0 0,0 0 1 0 0,0 1 0 0 0,0-1 0 0 0,-1 0-1 0 0,1 0 1 0 0,-1 0 0 0 0,0 0 0 0 0,0 0-1 0 0,0 0 1 0 0,0 0 0 0 0,0 1-1 0 0,-1-1 1 0 0,0-4 0 0 0,-1 2-3 0 0,0 1 0 0 0,0-1 0 0 0,0 1 0 0 0,0-1-1 0 0,-1 1 1 0 0,0 0 0 0 0,0 0 0 0 0,0 0 0 0 0,-5-4 0 0 0,-6-5-18 0 0,0 2 1 0 0,-1 0-1 0 0,0 0 1 0 0,-23-11-1 0 0,27 17-48 0 0,0 0 0 0 0,0 0-1 0 0,-19-4 1 0 0,24 7 14 0 0,1 1-1 0 0,-1 0 0 0 0,0 0 1 0 0,1 1-1 0 0,-1-1 0 0 0,0 1 1 0 0,0 1-1 0 0,0-1 1 0 0,-6 2-1 0 0,11-2 6 0 0,-1 1 0 0 0,1 0-1 0 0,-1 0 1 0 0,1-1 0 0 0,-1 1 0 0 0,1 0-1 0 0,0 0 1 0 0,-1 0 0 0 0,1 0 0 0 0,0 1 0 0 0,0-1-1 0 0,0 0 1 0 0,0 0 0 0 0,0 1 0 0 0,0-1-1 0 0,0 1 1 0 0,0-1 0 0 0,0 1 0 0 0,1-1 0 0 0,-1 1-1 0 0,1-1 1 0 0,-1 1 0 0 0,1 0 0 0 0,0-1-1 0 0,-1 1 1 0 0,1 0 0 0 0,0-1 0 0 0,0 4 0 0 0,0 9-550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9.279"/>
    </inkml:context>
    <inkml:brush xml:id="br0">
      <inkml:brushProperty name="width" value="0.05" units="cm"/>
      <inkml:brushProperty name="height" value="0.05" units="cm"/>
      <inkml:brushProperty name="color" value="#FFC114"/>
    </inkml:brush>
  </inkml:definitions>
  <inkml:trace contextRef="#ctx0" brushRef="#br0">106 88 5757 0 0,'-4'-10'88'0'0,"0"0"1"0"0,-1 0-1 0 0,-8-12 1 0 0,11 18-68 0 0,-1 1 1 0 0,1 0 0 0 0,-1 0 0 0 0,0 1 0 0 0,0-1 0 0 0,0 1 0 0 0,0-1 0 0 0,0 1 0 0 0,0 0 0 0 0,-1 0 0 0 0,1 0 0 0 0,-1 0 0 0 0,-4-1 0 0 0,7 3-11 0 0,0 0-1 0 0,0 0 1 0 0,0 0-1 0 0,1 0 1 0 0,-1 0 0 0 0,0 1-1 0 0,0-1 1 0 0,0 0 0 0 0,0 0-1 0 0,0 1 1 0 0,1-1-1 0 0,-1 0 1 0 0,0 1 0 0 0,0-1-1 0 0,1 1 1 0 0,-1-1-1 0 0,0 1 1 0 0,1-1 0 0 0,-1 1-1 0 0,0 0 1 0 0,1-1 0 0 0,-1 1-1 0 0,1 0 1 0 0,-1-1-1 0 0,1 1 1 0 0,-1 0 0 0 0,1 0-1 0 0,0-1 1 0 0,-1 1 0 0 0,1 0-1 0 0,0 0 1 0 0,0 0-1 0 0,-1 1 1 0 0,-7 30 256 0 0,7-23-191 0 0,0 0-1 0 0,1 0 1 0 0,0 1-1 0 0,0-1 1 0 0,1 0 0 0 0,0 0-1 0 0,1 0 1 0 0,0 0-1 0 0,0-1 1 0 0,1 1 0 0 0,0 0-1 0 0,0-1 1 0 0,1 0-1 0 0,9 15 1 0 0,-9-16-56 0 0,1-1 0 0 0,0 0-1 0 0,0 0 1 0 0,1 0 0 0 0,0-1 0 0 0,0 1 0 0 0,0-1 0 0 0,0-1 0 0 0,1 1 0 0 0,0-1-1 0 0,0 0 1 0 0,0-1 0 0 0,0 0 0 0 0,1 0 0 0 0,-1 0 0 0 0,1-1 0 0 0,9 2-1 0 0,-1-3-5 0 0,1 1-1 0 0,-1-2 1 0 0,0 0-1 0 0,0-1 1 0 0,0-1-1 0 0,0 0 0 0 0,0-1 1 0 0,27-9-1 0 0,-30 7-9 0 0,0 0 0 0 0,-1 0-1 0 0,1-1 1 0 0,-1-1 0 0 0,0 0-1 0 0,0-1 1 0 0,-1 0 0 0 0,0-1-1 0 0,-1 0 1 0 0,14-15 0 0 0,-22 21-4 0 0,0 1 1 0 0,1-1-1 0 0,-1 0 0 0 0,-1 1 1 0 0,1-1-1 0 0,0 0 1 0 0,-1 0-1 0 0,0 0 1 0 0,1-1-1 0 0,-1 1 0 0 0,0 0 1 0 0,-1 0-1 0 0,1-1 1 0 0,0-5-1 0 0,-2 6-1 0 0,1 1 0 0 0,-1-1-1 0 0,1 1 1 0 0,-1-1 0 0 0,0 1-1 0 0,0-1 1 0 0,0 1 0 0 0,0 0 0 0 0,0 0-1 0 0,-1-1 1 0 0,1 1 0 0 0,-1 0-1 0 0,0 0 1 0 0,1 0 0 0 0,-1 1 0 0 0,0-1-1 0 0,0 0 1 0 0,0 1 0 0 0,-4-3-1 0 0,-6-5-54 0 0,0 1-1 0 0,-1 0 1 0 0,0 1-1 0 0,-1 0 1 0 0,1 1-1 0 0,-1 1 0 0 0,-1 0 1 0 0,1 1-1 0 0,-1 0 1 0 0,1 1-1 0 0,-1 1 1 0 0,-29-1-1 0 0,28 3-107 0 0,10 0 36 0 0,1-1-1 0 0,0 1 1 0 0,0 1-1 0 0,-1-1 1 0 0,1 1 0 0 0,0 0-1 0 0,0 0 1 0 0,-6 2 0 0 0,-8 4-624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9.618"/>
    </inkml:context>
    <inkml:brush xml:id="br0">
      <inkml:brushProperty name="width" value="0.05" units="cm"/>
      <inkml:brushProperty name="height" value="0.05" units="cm"/>
      <inkml:brushProperty name="color" value="#FFC114"/>
    </inkml:brush>
  </inkml:definitions>
  <inkml:trace contextRef="#ctx0" brushRef="#br0">0 113 6001 0 0,'1'-4'29'0'0,"-1"-1"0"0"0,0 1 0 0 0,1 0 0 0 0,0 0 0 0 0,0 0 1 0 0,0-1-1 0 0,1 1 0 0 0,-1 0 0 0 0,1 1 0 0 0,0-1 1 0 0,0 0-1 0 0,1 0 0 0 0,-1 1 0 0 0,1-1 0 0 0,-1 1 0 0 0,1 0 1 0 0,0 0-1 0 0,0 0 0 0 0,6-4 0 0 0,-3 3 19 0 0,0 0 0 0 0,0 1 0 0 0,0-1 0 0 0,0 2 0 0 0,0-1 0 0 0,1 0 0 0 0,-1 1 0 0 0,1 0 0 0 0,0 1 0 0 0,0 0 0 0 0,8-1 0 0 0,0 1 42 0 0,87-1 606 0 0,-90 3-597 0 0,0 0 0 0 0,0 1 0 0 0,-1 0 0 0 0,1 1 0 0 0,-1 0 0 0 0,18 7 0 0 0,-27-9-79 0 0,0 0-1 0 0,0 0 0 0 0,0 0 0 0 0,0 0 0 0 0,0 0 0 0 0,0 1 1 0 0,0-1-1 0 0,0 0 0 0 0,-1 1 0 0 0,1-1 0 0 0,-1 1 0 0 0,1 0 1 0 0,-1 0-1 0 0,1-1 0 0 0,-1 1 0 0 0,0 0 0 0 0,0 0 0 0 0,0 0 1 0 0,0 0-1 0 0,0 1 0 0 0,0-1 0 0 0,-1 0 0 0 0,1 0 0 0 0,-1 0 1 0 0,1 1-1 0 0,-1-1 0 0 0,0 0 0 0 0,0 3 0 0 0,-1-1 21 0 0,1 0 1 0 0,-2-1-1 0 0,1 1 0 0 0,0-1 0 0 0,-1 1 0 0 0,1-1 0 0 0,-1 1 0 0 0,0-1 0 0 0,0 0 1 0 0,0 0-1 0 0,-1 0 0 0 0,1 0 0 0 0,-1-1 0 0 0,1 1 0 0 0,-1 0 0 0 0,-4 2 1 0 0,-10 6 174 0 0,1-1 1 0 0,-1-1-1 0 0,-1 0 0 0 0,-22 7 1 0 0,-25 12 430 0 0,63-27-616 0 0,0 0-1 0 0,1 0 1 0 0,-1 0-1 0 0,0 0 1 0 0,1 0-1 0 0,-1 0 1 0 0,1 0-1 0 0,-1 1 1 0 0,1-1-1 0 0,0 0 1 0 0,-1 1-1 0 0,1-1 1 0 0,0 1-1 0 0,0 0 0 0 0,0-1 1 0 0,-1 4-1 0 0,2-4-14 0 0,0 0 0 0 0,0 0-1 0 0,0 0 1 0 0,0 0 0 0 0,1 0-1 0 0,-1 0 1 0 0,0 0 0 0 0,0 0-1 0 0,1 0 1 0 0,-1 0 0 0 0,1 0-1 0 0,-1 0 1 0 0,1 0 0 0 0,-1 0-1 0 0,1 0 1 0 0,-1 0 0 0 0,1-1-1 0 0,0 1 1 0 0,0 0 0 0 0,-1 0-1 0 0,1-1 1 0 0,0 1 0 0 0,0-1-1 0 0,0 1 1 0 0,0 0 0 0 0,-1-1-1 0 0,1 0 1 0 0,0 1 0 0 0,0-1-1 0 0,0 0 1 0 0,0 1 0 0 0,0-1-1 0 0,2 0 1 0 0,29 10 79 0 0,0-3 1 0 0,0 0-1 0 0,64 4 0 0 0,-58-8-97 0 0,231 24-1319 0 0,-174-16 166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1.254"/>
    </inkml:context>
    <inkml:brush xml:id="br0">
      <inkml:brushProperty name="width" value="0.05" units="cm"/>
      <inkml:brushProperty name="height" value="0.05" units="cm"/>
      <inkml:brushProperty name="color" value="#FFC114"/>
    </inkml:brush>
  </inkml:definitions>
  <inkml:trace contextRef="#ctx0" brushRef="#br0">4555 42 3844 0 0,'5'-8'3190'0'0,"-3"-1"-3164"0"0,-2 5 313 0 0,1 1 2439 0 0,-1-2-2303 0 0,-1-7 2369 0 0,-1 27-134 0 0,2-9-3504 0 0,-1 0 1415 0 0,0 17-485 0 0,0 108 76 0 0,-1-12 1096 0 0,-9-101-1163 0 0,0 0-103 0 0,-1 5 16 0 0,-1-1 0 0 0,-2-1 0 0 0,-20 25 0 0 0,28-40-30 0 0,-1 0 0 0 0,0 0 0 0 0,0 0 0 0 0,0-1 1 0 0,-1 0-1 0 0,0-1 0 0 0,0 0 0 0 0,0 0 0 0 0,-16 3 0 0 0,12-2-16 0 0,-40 11 53 0 0,0-2 0 0 0,-68 9 1 0 0,-112-4 24 0 0,28-12 277 0 0,0-9-1 0 0,-291-40 0 0 0,-6-51-149 0 0,-148-19-182 0 0,490 91-25 0 0,-86-9 0 0 0,173 25 3 0 0,-103 5 1 0 0,61 11-12 0 0,-190 44-1 0 0,251-42 11 0 0,2 3 1 0 0,0 1-1 0 0,-60 30 1 0 0,101-40-13 0 0,1 0-1 0 0,0 0 1 0 0,0 1 0 0 0,1 0 0 0 0,0 1-1 0 0,0 0 1 0 0,1 0 0 0 0,-9 14 0 0 0,4-6-6 0 0,-25 25 1 0 0,18-21-5 0 0,0 0 0 0 0,-24 36 0 0 0,23-28 13 0 0,-28 29 0 0 0,40-49 2 0 0,-1 2 0 0 0,1-1 0 0 0,1 1 0 0 0,0 1 0 0 0,1-1 0 0 0,0 2 0 0 0,1-1 0 0 0,0 0 0 0 0,0 1 0 0 0,-4 19 0 0 0,-8 26 23 0 0,9-29 21 0 0,0 0 1 0 0,-8 56 0 0 0,0-35 200 0 0,19-56-286 0 0,2-11-1371 0 0,-6 2-748 0 0,-1 0-1 0 0,-1 1 1 0 0,-11-28 0 0 0,6 25 273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1.668"/>
    </inkml:context>
    <inkml:brush xml:id="br0">
      <inkml:brushProperty name="width" value="0.05" units="cm"/>
      <inkml:brushProperty name="height" value="0.05" units="cm"/>
      <inkml:brushProperty name="color" value="#FFC114"/>
    </inkml:brush>
  </inkml:definitions>
  <inkml:trace contextRef="#ctx0" brushRef="#br0">8 16 7005 0 0,'-7'-8'140'0'0,"9"3"1652"0"0,0 3-1093 0 0,22 28 1802 0 0,-4-3-1335 0 0,19 30-1 0 0,-1-1-366 0 0,18 21 6 0 0,-25-31-586 0 0,3 0-1 0 0,49 47 1 0 0,-57-64-183 0 0,-20-18-15 0 0,1 1-1 0 0,0-2 1 0 0,0 1-1 0 0,1-1 1 0 0,0 0 0 0 0,0-1-1 0 0,0 0 1 0 0,1 0 0 0 0,9 3-1 0 0,-17-7-12 0 0,1-1-1 0 0,-1 0 0 0 0,1 0 1 0 0,-1 0-1 0 0,1 0 0 0 0,-1 0 1 0 0,1-1-1 0 0,-1 1 0 0 0,1 0 1 0 0,-1-1-1 0 0,1 1 0 0 0,-1-1 1 0 0,0 0-1 0 0,1 1 0 0 0,-1-1 1 0 0,0 0-1 0 0,1 0 0 0 0,0-1 1 0 0,26-22 158 0 0,-19 16-143 0 0,21-18-47 0 0,-9 9-45 0 0,-1-2-1 0 0,0 0 1 0 0,-2-1-1 0 0,24-31 1 0 0,-41 49-57 0 0,0 0-1 0 0,0 0 1 0 0,0 0 0 0 0,0 0 0 0 0,0 0 0 0 0,0 0 0 0 0,0 0 0 0 0,-1-1 0 0 0,1-3 0 0 0,-1 5-95 0 0,0 0-1 0 0,0 0 1 0 0,0 0-1 0 0,0 1 1 0 0,0-1-1 0 0,0 0 1 0 0,0 0-1 0 0,-1 0 1 0 0,1 1-1 0 0,0-1 1 0 0,-1 0-1 0 0,1 0 1 0 0,-1 1-1 0 0,1-1 1 0 0,-1 0-1 0 0,1 1 1 0 0,-1-1-1 0 0,1 1 1 0 0,-2-2-1 0 0,-2-1-1346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2.039"/>
    </inkml:context>
    <inkml:brush xml:id="br0">
      <inkml:brushProperty name="width" value="0.05" units="cm"/>
      <inkml:brushProperty name="height" value="0.05" units="cm"/>
      <inkml:brushProperty name="color" value="#FFC114"/>
    </inkml:brush>
  </inkml:definitions>
  <inkml:trace contextRef="#ctx0" brushRef="#br0">482 6 8397 0 0,'0'0'0'0'0,"0"0"44"0"0,0 0 1 0 0,0 0-1 0 0,0-1 0 0 0,0 1 1 0 0,0 0-1 0 0,0 0 0 0 0,0 0 0 0 0,0 0 1 0 0,0-1-1 0 0,0 1 0 0 0,0 0 1 0 0,0 0-1 0 0,0 0 0 0 0,0 0 0 0 0,0-1 1 0 0,0 1-1 0 0,0 0 0 0 0,0 0 0 0 0,0 0 1 0 0,0 0-1 0 0,0 0 0 0 0,0-1 1 0 0,0 1-1 0 0,0 0 0 0 0,0 0 0 0 0,1 0 1 0 0,-1 0-1 0 0,0 0 0 0 0,0 0 0 0 0,0 0 1 0 0,0-1-1 0 0,0 1 0 0 0,0 0 1 0 0,1 0-1 0 0,-1 0 0 0 0,0 0 0 0 0,0 0 1 0 0,0 0-1 0 0,0 0 0 0 0,0 0 0 0 0,1 0 1 0 0,-1 0-1 0 0,0 0 0 0 0,0 0 1 0 0,0 0-1 0 0,0 0 0 0 0,1 0 0 0 0,-1 0 1 0 0,0 0-1 0 0,0 0 0 0 0,0 0 0 0 0,0 0 1 0 0,0 0-1 0 0,1 0 0 0 0,-1 0 1 0 0,0 0-1 0 0,0 0 0 0 0,0 0 0 0 0,0 0 1 0 0,0 0-1 0 0,1 0 0 0 0,-1 1 0 0 0,0-1 1 0 0,0 0-1 0 0,0 1-7 0 0,0 0 0 0 0,0-1 1 0 0,-1 1-1 0 0,1 0 0 0 0,0-1 0 0 0,-1 1 1 0 0,1 0-1 0 0,0-1 0 0 0,-1 1 0 0 0,1 0 0 0 0,-1-1 1 0 0,1 1-1 0 0,-1-1 0 0 0,1 1 0 0 0,-1 0 0 0 0,0-1 1 0 0,1 0-1 0 0,-2 1 0 0 0,-1 3 105 0 0,-10 15 313 0 0,-2-1-1 0 0,0 0 1 0 0,-31 27-1 0 0,-20 23 643 0 0,36-35-439 0 0,-37 32 0 0 0,47-47-491 0 0,-1 0-8 0 0,-1-1 0 0 0,-37 21 1 0 0,34-22-34 0 0,-44 34 0 0 0,61-39 17 0 0,16-12 296 0 0,16-13 201 0 0,-11 4-469 0 0,-11 9-293 0 0,0 0 1 0 0,-1 0 0 0 0,1 0 0 0 0,0 0-1 0 0,-1-1 1 0 0,1 1 0 0 0,-1 0-1 0 0,1-1 1 0 0,-1 1 0 0 0,0-1 0 0 0,1 0-1 0 0,-1 1 1 0 0,0-1 0 0 0,0 0-1 0 0,0 0 1 0 0,1-3 0 0 0,-5 4-1311 0 0,3-1-430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4.676"/>
    </inkml:context>
    <inkml:brush xml:id="br0">
      <inkml:brushProperty name="width" value="0.05" units="cm"/>
      <inkml:brushProperty name="height" value="0.05" units="cm"/>
      <inkml:brushProperty name="color" value="#FFC114"/>
    </inkml:brush>
  </inkml:definitions>
  <inkml:trace contextRef="#ctx0" brushRef="#br0">1012 160 5328 0 0,'2'-3'121'0'0,"-1"-1"-1"0"0,1 1 0 0 0,-1 0 0 0 0,0-1 0 0 0,0 1 0 0 0,0-1 0 0 0,-1 0 0 0 0,1 1 0 0 0,-1-1 0 0 0,0 0 0 0 0,0 1 0 0 0,0-1 0 0 0,0 0 0 0 0,-1 1 0 0 0,0-1 0 0 0,1 1 0 0 0,-1-1 0 0 0,-1 1 0 0 0,1-1 0 0 0,0 1 0 0 0,-1 0 0 0 0,0-1 0 0 0,1 1 0 0 0,-1 0 0 0 0,-1 0 0 0 0,1 0 0 0 0,0 0 0 0 0,-4-3 1 0 0,0 1 3 0 0,0-1 0 0 0,0 1 0 0 0,-1 0 0 0 0,1 1 0 0 0,-1-1 0 0 0,0 1 1 0 0,-1 1-1 0 0,1-1 0 0 0,0 1 0 0 0,-1 1 0 0 0,0-1 0 0 0,-9-1 1 0 0,-5 2 96 0 0,-1 0 1 0 0,0 1 0 0 0,0 1 0 0 0,0 2 0 0 0,1 0-1 0 0,-1 1 1 0 0,-33 10 0 0 0,23-4 63 0 0,1 2 0 0 0,0 1 0 0 0,1 2 0 0 0,-43 25 0 0 0,42-18-58 0 0,1 1-1 0 0,1 1 0 0 0,2 2 0 0 0,0 1 1 0 0,-26 31-1 0 0,20-15 165 0 0,1 1 0 0 0,-52 93 1 0 0,65-98-253 0 0,2 1 1 0 0,2 0 0 0 0,2 1 0 0 0,1 0-1 0 0,-9 52 1 0 0,15-56 5 0 0,1 0-1 0 0,2 0 1 0 0,2 0 0 0 0,1 0-1 0 0,2 1 1 0 0,10 70 0 0 0,-3-71-55 0 0,2 0 1 0 0,1-1-1 0 0,2-1 0 0 0,1 0 1 0 0,2-1-1 0 0,1 0 1 0 0,2-1-1 0 0,28 37 1 0 0,-35-54-1 0 0,1-1 0 0 0,1-1 0 0 0,0 0 0 0 0,1 0 0 0 0,0-2 0 0 0,1 0 0 0 0,19 10 1 0 0,-4-4-10 0 0,1-3 1 0 0,0 0-1 0 0,36 9 0 0 0,-31-14-35 0 0,1 0-1 0 0,0-3 1 0 0,0-1-1 0 0,0-2 1 0 0,59-2-1 0 0,191-33 38 0 0,-8-31-70 0 0,-268 59-20 0 0,1 0 6 0 0,0-1 0 0 0,0 0 0 0 0,0-1 0 0 0,-1-1 0 0 0,0 0 0 0 0,0 0 0 0 0,-1-2 0 0 0,20-17 0 0 0,3-8-9 0 0,36-45 1 0 0,-67 75 7 0 0,258-327-46 0 0,-252 318 70 0 0,0 0-1 0 0,-1 0 1 0 0,0 0 0 0 0,-1-1 0 0 0,0 0-1 0 0,7-25 1 0 0,-12 29 0 0 0,0 0 0 0 0,0 0 0 0 0,-1 0 0 0 0,0 0 0 0 0,-1 0 0 0 0,0 0 0 0 0,-1 0 0 0 0,0 0-1 0 0,0 0 1 0 0,-1 0 0 0 0,-4-12 0 0 0,-44-130 104 0 0,27 60-96 0 0,15 57-38 0 0,-16-47-1 0 0,20 71 12 0 0,-1 0 0 0 0,0 1 0 0 0,-1 0 0 0 0,0-1 0 0 0,0 2 0 0 0,-1-1 0 0 0,0 1 0 0 0,-11-11 0 0 0,-9-4 40 0 0,-2 1 0 0 0,0 1 1 0 0,-40-22-1 0 0,-102-43-78 0 0,146 76 5 0 0,0 2 1 0 0,0 1-1 0 0,-1 1 1 0 0,0 1-1 0 0,-31-2 1 0 0,10 4 2 0 0,0 2 1 0 0,-49 5-1 0 0,24 2 12 0 0,25 3-2516 0 0,24 0-467 0 0,12-3 931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1.958"/>
    </inkml:context>
    <inkml:brush xml:id="br0">
      <inkml:brushProperty name="width" value="0.05" units="cm"/>
      <inkml:brushProperty name="height" value="0.05" units="cm"/>
      <inkml:brushProperty name="color" value="#FFC114"/>
    </inkml:brush>
  </inkml:definitions>
  <inkml:trace contextRef="#ctx0" brushRef="#br0">39 311 6437 0 0,'0'-2'39'0'0,"-1"0"0"0"0,1 0 1 0 0,-1 0-1 0 0,0 0 1 0 0,1 0-1 0 0,-1 0 0 0 0,0 0 1 0 0,0 0-1 0 0,0 0 0 0 0,-1 0 1 0 0,1 1-1 0 0,0-1 1 0 0,-1 0-1 0 0,1 1 0 0 0,-3-2 1 0 0,2 1 64 0 0,1 1 0 0 0,-1-1 0 0 0,0 0 1 0 0,1 0-1 0 0,-1 0 0 0 0,1 1 0 0 0,0-2 0 0 0,-1 1 1 0 0,1 0-1 0 0,0 0 0 0 0,0 0 0 0 0,0 0 1 0 0,1-1-1 0 0,-1 1 0 0 0,0-4 0 0 0,2 1 60 0 0,0 1-1 0 0,0-1 0 0 0,0 1 1 0 0,1 0-1 0 0,0-1 0 0 0,0 1 1 0 0,0 0-1 0 0,0 0 0 0 0,1 0 1 0 0,-1 1-1 0 0,1-1 1 0 0,0 1-1 0 0,0-1 0 0 0,7-5 1 0 0,9-7-94 0 0,28-21 1 0 0,-13 13-57 0 0,61-31 0 0 0,-78 47 35 0 0,1 0 0 0 0,0 1 0 0 0,0 1 0 0 0,0 0 0 0 0,36-5 0 0 0,-51 11-7 0 0,0 0-1 0 0,0 1 1 0 0,0-1-1 0 0,0 1 1 0 0,0-1-1 0 0,0 1 1 0 0,-1 0-1 0 0,1 0 1 0 0,0 0 0 0 0,0 0-1 0 0,-1 1 1 0 0,1-1-1 0 0,-1 1 1 0 0,1 0-1 0 0,-1 0 1 0 0,0 0-1 0 0,0 0 1 0 0,0 0-1 0 0,0 0 1 0 0,0 0-1 0 0,0 1 1 0 0,2 2-1 0 0,4 8 25 0 0,0 0-1 0 0,11 27 1 0 0,-18-39-63 0 0,34 84 69 0 0,40 80-559 0 0,-67-152-211 0 0,-1 1-1 0 0,9 29 1 0 0,-8-23-294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12.319"/>
    </inkml:context>
    <inkml:brush xml:id="br0">
      <inkml:brushProperty name="width" value="0.05" units="cm"/>
      <inkml:brushProperty name="height" value="0.05" units="cm"/>
      <inkml:brushProperty name="color" value="#FFC114"/>
    </inkml:brush>
  </inkml:definitions>
  <inkml:trace contextRef="#ctx0" brushRef="#br0">0 1 4400 0 0,'6'1'-9'0'0,"0"0"0"0"0,0 0 0 0 0,0 1 0 0 0,0 0 0 0 0,0 0-1 0 0,-1 0 1 0 0,1 1 0 0 0,-1 0 0 0 0,0 0 0 0 0,1 1-1 0 0,7 6 1 0 0,15 8 65 0 0,75 41 705 0 0,3-5 0 0 0,121 44 0 0 0,579 165-165 0 0,-642-220-588 0 0,1-8 1 0 0,251 23-1 0 0,343-38 90 0 0,-577-27-36 0 0,-1-8 0 0 0,-1-8 0 0 0,-1-8 1 0 0,261-79-1 0 0,-393 96 13 0 0,-23 8 77 0 0,-2-1 0 0 0,1-1 0 0 0,22-12 0 0 0,-45 20-143 0 0,0 0 1 0 0,1 0-1 0 0,-1 0 0 0 0,1 0 0 0 0,-1 0 0 0 0,0-1 1 0 0,1 1-1 0 0,-1 0 0 0 0,0 0 0 0 0,1 0 0 0 0,-1-1 1 0 0,0 1-1 0 0,0 0 0 0 0,1 0 0 0 0,-1-1 1 0 0,0 1-1 0 0,0 0 0 0 0,1-1 0 0 0,-1 1 0 0 0,0 0 1 0 0,0-1-1 0 0,0 1 0 0 0,1 0 0 0 0,-1-1 0 0 0,0 1 1 0 0,0 0-1 0 0,0-1 0 0 0,0 1 0 0 0,0 0 0 0 0,0-1 1 0 0,0 1-1 0 0,0-1 0 0 0,0 1 0 0 0,0 0 1 0 0,0-1-1 0 0,0 0 0 0 0,-13-6 36 0 0,-19 0-357 0 0,-36 3-976 0 0,53 5 737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13.002"/>
    </inkml:context>
    <inkml:brush xml:id="br0">
      <inkml:brushProperty name="width" value="0.05" units="cm"/>
      <inkml:brushProperty name="height" value="0.05" units="cm"/>
      <inkml:brushProperty name="color" value="#FFC114"/>
    </inkml:brush>
  </inkml:definitions>
  <inkml:trace contextRef="#ctx0" brushRef="#br0">75 308 6097 0 0,'-2'-19'619'0'0,"2"19"-611"0"0,-1 0-1 0 0,1 0 1 0 0,0 0-1 0 0,0 1 0 0 0,0-1 1 0 0,0 0-1 0 0,0 0 0 0 0,0 0 1 0 0,0 0-1 0 0,0 0 0 0 0,0 1 1 0 0,-1-1-1 0 0,1 0 1 0 0,0 0-1 0 0,0 0 0 0 0,0 0 1 0 0,0 0-1 0 0,0 0 0 0 0,-1 0 1 0 0,1 0-1 0 0,0 0 0 0 0,0 1 1 0 0,0-1-1 0 0,0 0 1 0 0,-1 0-1 0 0,1 0 0 0 0,0 0 1 0 0,0 0-1 0 0,0 0 0 0 0,0 0 1 0 0,-1 0-1 0 0,1 0 1 0 0,0 0-1 0 0,0 0 0 0 0,0 0 1 0 0,0 0-1 0 0,-1 0 0 0 0,1-1 1 0 0,0 1-1 0 0,0 0 0 0 0,0 0 1 0 0,0 0-1 0 0,0 0 1 0 0,-1 0-1 0 0,1 0 0 0 0,0 0 1 0 0,0 0-1 0 0,0-1 0 0 0,0 1 1 0 0,0 0-1 0 0,0 0 0 0 0,-1 0 1 0 0,1 0-1 0 0,0 0 1 0 0,0 0-1 0 0,0-1 0 0 0,0 1 1 0 0,0 0-1 0 0,0 0 0 0 0,0 0 1 0 0,0 0-1 0 0,0-1 0 0 0,0 1 1 0 0,0 0-1 0 0,0 0 1 0 0,0 0-1 0 0,0-1 0 0 0,0 4-11 0 0,1 0 0 0 0,-1 0 0 0 0,1 0 0 0 0,0-1 0 0 0,0 1 0 0 0,0 0 0 0 0,1 0 0 0 0,-1-1 1 0 0,0 1-1 0 0,1-1 0 0 0,3 4 0 0 0,-3-3-7 0 0,17 27 33 0 0,-2 0 1 0 0,0 0-1 0 0,-3 2 0 0 0,0 0 1 0 0,18 67-1 0 0,-29-85-15 0 0,5 21-4 0 0,-8-33 4 0 0,1 0 0 0 0,-1 0 0 0 0,0 0 0 0 0,0 0 0 0 0,0 0 0 0 0,0 0 1 0 0,0 0-1 0 0,0 0 0 0 0,-1 0 0 0 0,1 0 0 0 0,-1 0 0 0 0,-1 4 0 0 0,2-6-3 0 0,0 0 1 0 0,-1 0-1 0 0,1 1 0 0 0,0-1 0 0 0,0 0 0 0 0,0 0 0 0 0,-1 0 1 0 0,1 1-1 0 0,0-1 0 0 0,0 0 0 0 0,-1 0 0 0 0,1 0 0 0 0,0 0 0 0 0,-1 0 1 0 0,1 1-1 0 0,0-1 0 0 0,0 0 0 0 0,-1 0 0 0 0,1 0 0 0 0,0 0 1 0 0,-1 0-1 0 0,1 0 0 0 0,0 0 0 0 0,0 0 0 0 0,-1 0 0 0 0,1 0 0 0 0,0 0 1 0 0,-1 0-1 0 0,1 0 0 0 0,0-1 0 0 0,-1 1 0 0 0,1 0 0 0 0,-13-9 74 0 0,-9-15-9 0 0,21 22-63 0 0,-32-39 133 0 0,-52-88 0 0 0,78 115-123 0 0,1-1 0 0 0,0-1-1 0 0,1 1 1 0 0,0-1-1 0 0,2 0 1 0 0,0 0 0 0 0,0 0-1 0 0,2 0 1 0 0,0 0 0 0 0,1 0-1 0 0,0-1 1 0 0,4-18-1 0 0,-3 23-23 0 0,1-1 0 0 0,1 1 0 0 0,0 0 0 0 0,0 0 0 0 0,1 0 0 0 0,1 0 0 0 0,0 1 0 0 0,1 0 0 0 0,0 0 0 0 0,1 0 0 0 0,0 1 0 0 0,0 0 0 0 0,1 0 0 0 0,0 1 0 0 0,1 0-1 0 0,13-11 1 0 0,-15 16-2 0 0,1-1 0 0 0,0 1 0 0 0,0 1 0 0 0,0 0-1 0 0,0 0 1 0 0,0 0 0 0 0,1 1 0 0 0,-1 0 0 0 0,16-1 0 0 0,-10 2-4 0 0,0 0 0 0 0,0 2 0 0 0,-1-1 0 0 0,1 2 0 0 0,20 3 0 0 0,-25-2 11 0 0,0-1 0 0 0,-1 2 0 0 0,1-1 0 0 0,-1 1 0 0 0,0 0 0 0 0,0 1 0 0 0,0 0 0 0 0,-1 0 0 0 0,1 1 0 0 0,-1-1 0 0 0,9 12 0 0 0,-13-14 2 0 0,0 0 0 0 0,-1 0 0 0 0,0 0 0 0 0,1 0 0 0 0,-1 1-1 0 0,-1-1 1 0 0,1 1 0 0 0,0-1 0 0 0,-1 1 0 0 0,0 0 0 0 0,0 0 0 0 0,0-1-1 0 0,0 1 1 0 0,0 0 0 0 0,-1 0 0 0 0,0 0 0 0 0,0 0 0 0 0,0 0 0 0 0,0 0-1 0 0,-1 0 1 0 0,1 0 0 0 0,-1-1 0 0 0,0 1 0 0 0,0 0 0 0 0,-1 0 0 0 0,1-1-1 0 0,-1 1 1 0 0,1 0 0 0 0,-4 3 0 0 0,-2 3 4 0 0,-1 0 0 0 0,-1 0 0 0 0,0 0 0 0 0,0-1 0 0 0,-1-1 0 0 0,0 1 0 0 0,-1-2 0 0 0,0 1 0 0 0,0-1 0 0 0,-12 5 0 0 0,-13 9-33 0 0,36-21 30 0 0,-1 0 0 0 0,1 0 0 0 0,-1 0 0 0 0,1 1 0 0 0,-1-1 0 0 0,1 0-1 0 0,0 0 1 0 0,-1 0 0 0 0,1 1 0 0 0,0-1 0 0 0,-1 0 0 0 0,1 0 0 0 0,-1 1-1 0 0,1-1 1 0 0,0 0 0 0 0,0 1 0 0 0,-1-1 0 0 0,1 0 0 0 0,0 1 0 0 0,-1-1-1 0 0,1 1 1 0 0,0-1 0 0 0,0 0 0 0 0,0 1 0 0 0,0-1 0 0 0,-1 1 0 0 0,1-1 0 0 0,0 1-1 0 0,0-1 1 0 0,0 0 0 0 0,0 1 0 0 0,0-1 0 0 0,0 1 0 0 0,0-1 0 0 0,0 1-1 0 0,0-1 1 0 0,0 1 0 0 0,0-1 0 0 0,1 0 0 0 0,-1 1 0 0 0,0-1 0 0 0,0 1-1 0 0,0-1 1 0 0,1 1 0 0 0,-1-1 0 0 0,0 0 0 0 0,0 1 0 0 0,1-1 0 0 0,-1 0 0 0 0,0 1-1 0 0,1-1 1 0 0,-1 0 0 0 0,0 1 0 0 0,1-1 0 0 0,-1 0 0 0 0,0 0 0 0 0,1 1-1 0 0,-1-1 1 0 0,1 0 0 0 0,-1 0 0 0 0,0 0 0 0 0,1 0 0 0 0,-1 0 0 0 0,1 1-1 0 0,-1-1 1 0 0,1 0 0 0 0,0 0 0 0 0,35 9 65 0 0,-33-9-61 0 0,45 8 84 0 0,60 11 88 0 0,114 34 0 0 0,-191-45-159 0 0,-22-6-5 0 0,1 0-1 0 0,-1 1 1 0 0,0 1-1 0 0,12 4 0 0 0,-20-7-5 0 0,-1-1-1 0 0,1 0 1 0 0,-1 0-1 0 0,1 1 1 0 0,-1-1-1 0 0,1 0 1 0 0,-1 1-1 0 0,1-1 1 0 0,-1 1-1 0 0,1-1 1 0 0,-1 1-1 0 0,1-1 1 0 0,-1 1-1 0 0,0-1 1 0 0,1 1-1 0 0,-1-1 1 0 0,0 1-1 0 0,1-1 1 0 0,-1 1-1 0 0,0-1 1 0 0,0 1-1 0 0,0 0 1 0 0,1-1-1 0 0,-1 1 1 0 0,0 0-1 0 0,0-1 1 0 0,0 1-1 0 0,0-1 1 0 0,0 1-1 0 0,0 1 1 0 0,-1-1 7 0 0,0 1 1 0 0,1-1 0 0 0,-1 1-1 0 0,0-1 1 0 0,0 0 0 0 0,0 1-1 0 0,0-1 1 0 0,0 0 0 0 0,0 1 0 0 0,0-1-1 0 0,-3 1 1 0 0,-3 4 44 0 0,-1-1 0 0 0,0 0 0 0 0,-10 4-1 0 0,-5 1-5 0 0,-1-1-1 0 0,0-1 0 0 0,0-1 0 0 0,-46 6 1 0 0,-103 1-94 0 0,163-13-75 0 0,0-1 1 0 0,0 0-1 0 0,0 0 1 0 0,0-1-1 0 0,0 0 1 0 0,0-1-1 0 0,0 0 1 0 0,-19-6-1 0 0,28 7 79 0 0,1 1-1 0 0,-1-1 0 0 0,0 1 0 0 0,0-1 0 0 0,0 0 0 0 0,0 1 0 0 0,1-1 1 0 0,-1 0-1 0 0,0 0 0 0 0,1 1 0 0 0,-1-1 0 0 0,1 0 0 0 0,-1 0 0 0 0,1 0 1 0 0,-1 0-1 0 0,1 0 0 0 0,-1 0 0 0 0,1 0 0 0 0,0 0 0 0 0,0 0 1 0 0,-1 0-1 0 0,1 0 0 0 0,0 0 0 0 0,0 0 0 0 0,0 0 0 0 0,0 0 0 0 0,0 0 1 0 0,0 0-1 0 0,1 0 0 0 0,-1 0 0 0 0,0 0 0 0 0,0 0 0 0 0,1 0 0 0 0,-1 0 1 0 0,0 0-1 0 0,1 0 0 0 0,-1 1 0 0 0,1-1 0 0 0,0 0 0 0 0,-1 0 0 0 0,1 0 1 0 0,0 1-1 0 0,0-2 0 0 0,9-11-522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14.336"/>
    </inkml:context>
    <inkml:brush xml:id="br0">
      <inkml:brushProperty name="width" value="0.05" units="cm"/>
      <inkml:brushProperty name="height" value="0.05" units="cm"/>
      <inkml:brushProperty name="color" value="#FFC114"/>
    </inkml:brush>
  </inkml:definitions>
  <inkml:trace contextRef="#ctx0" brushRef="#br0">123 739 6345 0 0,'11'-5'364'0'0,"-17"11"-140"0"0,-21 11-36 0 0,25-16-177 0 0,-27 14 115 0 0,20-12 22 0 0,1 1-1 0 0,0 0 0 0 0,1 1 0 0 0,-13 8 0 0 0,19-11-101 0 0,-1-1-1 0 0,1 0 1 0 0,-1 1-1 0 0,1-1 1 0 0,0 1-1 0 0,-1 0 1 0 0,1-1-1 0 0,0 1 1 0 0,0 0-1 0 0,0 0 1 0 0,1-1-1 0 0,-1 1 0 0 0,0 0 1 0 0,1 0-1 0 0,-1 0 1 0 0,1 0-1 0 0,0 0 1 0 0,-1 0-1 0 0,1 0 1 0 0,0 0-1 0 0,0 0 1 0 0,1 0-1 0 0,-1 0 1 0 0,0 0-1 0 0,1 3 1 0 0,1 2 42 0 0,0 0 0 0 0,0 0 0 0 0,1-1 1 0 0,0 1-1 0 0,0-1 0 0 0,0 0 0 0 0,1 1 1 0 0,6 6-1 0 0,-8-10-70 0 0,1 0-1 0 0,0 0 1 0 0,0-1 0 0 0,0 1 0 0 0,1-1 0 0 0,-1 0-1 0 0,1 0 1 0 0,-1 0 0 0 0,1 0 0 0 0,-1-1 0 0 0,1 0 0 0 0,0 1-1 0 0,0-1 1 0 0,0 0 0 0 0,0-1 0 0 0,7 1 0 0 0,37 3-3 0 0,-1-2 1 0 0,85-8-1 0 0,-128 5-22 0 0,0 0 1 0 0,0 0-1 0 0,-1 0 0 0 0,1 0 0 0 0,0-1 1 0 0,0 1-1 0 0,-1-1 0 0 0,1 0 0 0 0,-1 0 0 0 0,0-1 1 0 0,1 1-1 0 0,-1-1 0 0 0,0 1 0 0 0,0-1 0 0 0,2-3 1 0 0,-3 4-16 0 0,-1 0 0 0 0,1-1 0 0 0,-1 1 0 0 0,0 0 1 0 0,1-1-1 0 0,-1 1 0 0 0,0-1 0 0 0,0 1 0 0 0,-1-1 1 0 0,1 1-1 0 0,-1-1 0 0 0,1 1 0 0 0,-1-1 0 0 0,0 0 0 0 0,0 1 1 0 0,0-1-1 0 0,0 0 0 0 0,0 1 0 0 0,-1-1 0 0 0,1 0 1 0 0,-1 1-1 0 0,1-1 0 0 0,-3-4 0 0 0,-4-6-91 0 0,-1 1 0 0 0,0 0 0 0 0,-1 0 0 0 0,-1 1-1 0 0,0 0 1 0 0,0 0 0 0 0,-1 1 0 0 0,-16-12 0 0 0,-13-14-72 0 0,32 29 170 0 0,-1 0 0 0 0,0 0 0 0 0,0 0 0 0 0,0 1 0 0 0,-1 0 0 0 0,-12-4 0 0 0,19 9 14 0 0,1 0-1 0 0,-1 0 1 0 0,0 0-1 0 0,0 0 1 0 0,0 1-1 0 0,0-1 1 0 0,0 1-1 0 0,0 0 1 0 0,0 0-1 0 0,0 0 0 0 0,0 0 1 0 0,-4 1-1 0 0,5 0 2 0 0,0-1 0 0 0,1 1 0 0 0,-1 0 0 0 0,0 0 0 0 0,0 0 0 0 0,1 0 0 0 0,-1 0 0 0 0,1 0-1 0 0,-1 0 1 0 0,1 1 0 0 0,-1-1 0 0 0,1 1 0 0 0,0-1 0 0 0,0 1 0 0 0,0-1 0 0 0,0 1 0 0 0,0 0-1 0 0,0-1 1 0 0,0 1 0 0 0,0 0 0 0 0,0 2 0 0 0,0 0 1 0 0,0 0 0 0 0,0 0 0 0 0,1 0 0 0 0,-1 1 0 0 0,1-1-1 0 0,0 0 1 0 0,0 1 0 0 0,1-1 0 0 0,-1 0 0 0 0,1 0 0 0 0,0 1 0 0 0,0-1 0 0 0,0 0-1 0 0,0 0 1 0 0,1 0 0 0 0,0 0 0 0 0,0 0 0 0 0,0-1 0 0 0,0 1 0 0 0,1-1 0 0 0,-1 1 0 0 0,1-1-1 0 0,0 0 1 0 0,0 0 0 0 0,0 0 0 0 0,0 0 0 0 0,1 0 0 0 0,-1-1 0 0 0,1 1 0 0 0,-1-1-1 0 0,1 0 1 0 0,0 0 0 0 0,0-1 0 0 0,0 1 0 0 0,0-1 0 0 0,0 0 0 0 0,0 0 0 0 0,1 0 0 0 0,-1 0-1 0 0,0-1 1 0 0,0 0 0 0 0,7 0 0 0 0,-6-1 0 0 0,-1-1 1 0 0,1 1-1 0 0,0-1 0 0 0,-1 0 0 0 0,1 0 1 0 0,-1-1-1 0 0,6-3 0 0 0,6-3-6 0 0,-12 7 5 0 0,21-11-5 0 0,0-2 1 0 0,37-27-1 0 0,-55 36 4 0 0,0 1 0 0 0,-1-1-1 0 0,0-1 1 0 0,0 1 0 0 0,-1-1 0 0 0,0 0 0 0 0,0 0 0 0 0,0-1 0 0 0,-1 1-1 0 0,0-1 1 0 0,-1 0 0 0 0,1 0 0 0 0,2-12 0 0 0,-4 4-42 0 0,-2 16 42 0 0,0 0-1 0 0,-1 0 1 0 0,1 0-1 0 0,0 0 1 0 0,0 0-1 0 0,0 0 1 0 0,0 0-1 0 0,0 0 0 0 0,0 0 1 0 0,0 0-1 0 0,0 0 1 0 0,0 0-1 0 0,0 0 1 0 0,0 0-1 0 0,0 0 1 0 0,-1 0-1 0 0,1 0 1 0 0,0-1-1 0 0,0 1 0 0 0,0 0 1 0 0,0 0-1 0 0,0 0 1 0 0,0 0-1 0 0,0 0 1 0 0,0 0-1 0 0,0 0 1 0 0,0 0-1 0 0,-1 0 1 0 0,1 0-1 0 0,0 0 0 0 0,0 1 1 0 0,0-1-1 0 0,0 0 1 0 0,0 0-1 0 0,0 0 1 0 0,0 0-1 0 0,0 0 1 0 0,0 0-1 0 0,0 0 1 0 0,-1 0-1 0 0,1 0 0 0 0,0 0 1 0 0,0 0-1 0 0,0 0 1 0 0,0 0-1 0 0,0 0 1 0 0,0 0-1 0 0,0 0 1 0 0,0 1-1 0 0,0-1 1 0 0,0 0-1 0 0,0 0 0 0 0,0 0 1 0 0,0 0-1 0 0,0 0 1 0 0,0 0-1 0 0,0 0 1 0 0,0 0-1 0 0,0 0 1 0 0,0 0-1 0 0,0 1 1 0 0,0-1-1 0 0,-2 3-9 0 0,1-1-1 0 0,0 1 1 0 0,-1 0 0 0 0,1 0-1 0 0,0 0 1 0 0,1 0-1 0 0,-2 5 1 0 0,1 0 17 0 0,1 1 0 0 0,0 0-1 0 0,0 0 1 0 0,1 0 0 0 0,0-1-1 0 0,0 1 1 0 0,1 0 0 0 0,0-1 0 0 0,0 1-1 0 0,1-1 1 0 0,1 0 0 0 0,-1 0-1 0 0,1 0 1 0 0,1 0 0 0 0,-1-1 0 0 0,1 0-1 0 0,0 1 1 0 0,1-2 0 0 0,0 1 0 0 0,0-1-1 0 0,0 0 1 0 0,1 0 0 0 0,13 9-1 0 0,-19-15-2 0 0,0 1-1 0 0,0-1 1 0 0,0 1-1 0 0,-1-1 1 0 0,1 1-1 0 0,0-1 0 0 0,0 0 1 0 0,0 1-1 0 0,0-1 1 0 0,0 0-1 0 0,0 0 1 0 0,0 0-1 0 0,0 0 0 0 0,0 1 1 0 0,0-1-1 0 0,0-1 1 0 0,0 1-1 0 0,0 0 1 0 0,0 0-1 0 0,0 0 1 0 0,0 0-1 0 0,0-1 0 0 0,0 1 1 0 0,-1 0-1 0 0,1-1 1 0 0,0 1-1 0 0,0-1 1 0 0,0 1-1 0 0,0-1 0 0 0,0 0 1 0 0,-1 1-1 0 0,1-1 1 0 0,0 0-1 0 0,-1 1 1 0 0,1-1-1 0 0,0 0 0 0 0,-1 0 1 0 0,2-1-1 0 0,2-5-4 0 0,1-1-1 0 0,-1 1 1 0 0,5-15 0 0 0,-2 5-28 0 0,22-56 15 0 0,-25 59 7 0 0,0 0 1 0 0,1 0 0 0 0,1 1 0 0 0,1-1-1 0 0,0 1 1 0 0,0 1 0 0 0,16-20-1 0 0,-23 31 7 0 0,0 1-1 0 0,0 0 0 0 0,1-1 0 0 0,-1 1 0 0 0,0-1 1 0 0,0 1-1 0 0,1 0 0 0 0,-1-1 0 0 0,1 1 0 0 0,-1 0 1 0 0,0-1-1 0 0,1 1 0 0 0,-1 0 0 0 0,1-1 0 0 0,-1 1 1 0 0,0 0-1 0 0,1 0 0 0 0,-1 0 0 0 0,1-1 1 0 0,-1 1-1 0 0,1 0 0 0 0,-1 0 0 0 0,1 0 0 0 0,-1 0 1 0 0,1 0-1 0 0,-1 0 0 0 0,1 0 0 0 0,-1 0 0 0 0,1 0 1 0 0,-1 0-1 0 0,1 0 0 0 0,-1 0 0 0 0,1 1 0 0 0,-1-1 1 0 0,1 0-1 0 0,-1 0 0 0 0,0 0 0 0 0,1 1 0 0 0,-1-1 1 0 0,1 0-1 0 0,-1 0 0 0 0,0 1 0 0 0,1-1 0 0 0,-1 0 1 0 0,1 1-1 0 0,-1-1 0 0 0,0 1 0 0 0,0-1 0 0 0,1 0 1 0 0,-1 1-1 0 0,0-1 0 0 0,0 1 0 0 0,1-1 1 0 0,-1 1-1 0 0,0-1 0 0 0,0 1 0 0 0,0 0 0 0 0,8 37-21 0 0,-6-22 30 0 0,6 33 42 0 0,-7-37-23 0 0,0-1 0 0 0,1 0 1 0 0,3 11-1 0 0,-2-13-16 0 0,0-1 0 0 0,0 0 0 0 0,1 0 0 0 0,0-1 0 0 0,0 1 1 0 0,1-1-1 0 0,0 0 0 0 0,6 7 0 0 0,-8-11-8 0 0,0 0 0 0 0,0 0 0 0 0,0 0 0 0 0,1-1 1 0 0,-1 1-1 0 0,1-1 0 0 0,-1 0 0 0 0,1 0 0 0 0,0 0 0 0 0,0-1 1 0 0,0 0-1 0 0,0 1 0 0 0,0-1 0 0 0,0-1 0 0 0,0 1 0 0 0,0 0 0 0 0,0-1 1 0 0,8 0-1 0 0,-2-1-3 0 0,0-1 1 0 0,0 1 0 0 0,-1-2-1 0 0,1 1 1 0 0,0-2 0 0 0,-1 1-1 0 0,0-1 1 0 0,0 0 0 0 0,0-1-1 0 0,0 0 1 0 0,-1-1 0 0 0,0 1-1 0 0,0-2 1 0 0,-1 1-1 0 0,1-1 1 0 0,6-9 0 0 0,-10 11-1 0 0,0 0 0 0 0,-1-1 0 0 0,0 1 0 0 0,0-1 1 0 0,-1 0-1 0 0,0 0 0 0 0,3-10 0 0 0,7-46 5 0 0,-12 58-3 0 0,1-54-53 0 0,-1 59 54 0 0,0 0 0 0 0,0 0 0 0 0,1-1 0 0 0,-1 1 0 0 0,0 0 0 0 0,0 0 0 0 0,1 0 0 0 0,-1 0 0 0 0,0-1 0 0 0,1 1 0 0 0,-1 0 0 0 0,1 0 0 0 0,-1-1 0 0 0,1 1 0 0 0,-1 0 0 0 0,1-1 0 0 0,-1 1 0 0 0,1-1 0 0 0,0 1 0 0 0,-1-1 0 0 0,1 1 0 0 0,0-1 0 0 0,0 1 0 0 0,1 0 0 0 0,1 0-4 0 0,1 1-1 0 0,-1-1 0 0 0,1 0 1 0 0,-1 0-1 0 0,1-1 0 0 0,4 1 0 0 0,8 0-1 0 0,29-2 0 0 0,-44 1 4 0 0,3 0 0 0 0,0-1 0 0 0,1 0 0 0 0,-1 0 0 0 0,1 0-1 0 0,-1-1 1 0 0,0 1 0 0 0,0-1 0 0 0,0 0 0 0 0,0 0 0 0 0,0 0-1 0 0,0-1 1 0 0,-1 1 0 0 0,1-1 0 0 0,-1 0 0 0 0,0 0 0 0 0,0 0 0 0 0,0-1-1 0 0,0 1 1 0 0,0-1 0 0 0,-1 1 0 0 0,4-7 0 0 0,-5 7 0 0 0,1 0-1 0 0,-1 1 1 0 0,0-1 0 0 0,0 0-1 0 0,-1-1 1 0 0,1 1 0 0 0,0 0 0 0 0,-1 0-1 0 0,0 0 1 0 0,0 0 0 0 0,0 0-1 0 0,0 0 1 0 0,0-1 0 0 0,-1 1 0 0 0,1 0-1 0 0,-1 0 1 0 0,0 0 0 0 0,0 0-1 0 0,0 0 1 0 0,0 0 0 0 0,-1 1 0 0 0,1-1-1 0 0,-1 0 1 0 0,0 1 0 0 0,0-1 0 0 0,1 1-1 0 0,-2-1 1 0 0,1 1 0 0 0,0 0-1 0 0,-5-4 1 0 0,4 4 3 0 0,0 0-1 0 0,-1 1 1 0 0,1-1-1 0 0,-1 1 1 0 0,1 0-1 0 0,-1 0 1 0 0,1 0-1 0 0,-1 0 1 0 0,1 0-1 0 0,-1 1 1 0 0,0 0 0 0 0,0 0-1 0 0,1 0 1 0 0,-1 0-1 0 0,0 0 1 0 0,1 1-1 0 0,-1 0 1 0 0,0 0-1 0 0,1 0 1 0 0,-1 0-1 0 0,-4 2 1 0 0,-5 2-8 0 0,1 1-1 0 0,0 0 1 0 0,0 1 0 0 0,-16 12-1 0 0,18-12 7 0 0,1 1-1 0 0,0 0 1 0 0,1 0-1 0 0,0 1 0 0 0,0 0 1 0 0,-8 14-1 0 0,13-18 11 0 0,0 0 1 0 0,0 0-1 0 0,1 0 1 0 0,0 0-1 0 0,0 0 0 0 0,0 1 1 0 0,0-1-1 0 0,1 1 0 0 0,0 0 1 0 0,0-1-1 0 0,1 1 1 0 0,0 0-1 0 0,-1 0 0 0 0,2-1 1 0 0,0 8-1 0 0,0-10-1 0 0,-1-1 1 0 0,1 1-1 0 0,0-1 0 0 0,0 1 1 0 0,0-1-1 0 0,0 0 0 0 0,0 1 1 0 0,1-1-1 0 0,-1 0 0 0 0,1 0 0 0 0,-1 0 1 0 0,1 0-1 0 0,0 0 0 0 0,0 0 1 0 0,0 0-1 0 0,4 2 0 0 0,-2-2 2 0 0,0 1 1 0 0,1-1-1 0 0,-1 0 0 0 0,1 0 0 0 0,0-1 0 0 0,-1 1 0 0 0,1-1 0 0 0,7 0 0 0 0,-1 1 5 0 0,1-2 0 0 0,-1 0-1 0 0,0 0 1 0 0,0-1 0 0 0,0-1 0 0 0,1 0-1 0 0,11-3 1 0 0,-14 2-16 0 0,-1 0-1 0 0,1-1 1 0 0,-1 1-1 0 0,1-2 1 0 0,-1 1 0 0 0,-1-1-1 0 0,1 0 1 0 0,-1-1-1 0 0,10-8 1 0 0,-12 8-9 0 0,-1 1 0 0 0,1-1 0 0 0,-1 1 0 0 0,-1-1 0 0 0,1 0 0 0 0,-1-1 0 0 0,0 1 0 0 0,0-1 1 0 0,0 1-1 0 0,-1-1 0 0 0,0 0 0 0 0,1-11 0 0 0,21-330-167 0 0,-19 207 84 0 0,-6 109 58 0 0,-1 24-7 0 0,-3 22 55 0 0,-1 28 404 0 0,2 1-1 0 0,3 76 1 0 0,1-67-191 0 0,9 136 286 0 0,-1 60-1840 0 0,-8-209 512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1.144"/>
    </inkml:context>
    <inkml:brush xml:id="br0">
      <inkml:brushProperty name="width" value="0.05" units="cm"/>
      <inkml:brushProperty name="height" value="0.05" units="cm"/>
      <inkml:brushProperty name="color" value="#FFC114"/>
    </inkml:brush>
  </inkml:definitions>
  <inkml:trace contextRef="#ctx0" brushRef="#br0">17 146 5420 0 0,'-6'-10'254'0'0,"-4"-2"972"0"0,9 11-1058 0 0,8 0 143 0 0,714-48-453 0 0,-271 22 90 0 0,-205 11 70 0 0,122-8 102 0 0,-291 19-117 0 0,-62 5 0 0 0,-24 4-15 0 0,-41 22 38 0 0,-6-14-40 0 0,-1-1-1 0 0,-105 4 0 0 0,35-4 9 0 0,-17 5-2 0 0,-467 69-28 0 0,569-76 52 0 0,-50 17-1 0 0,76-20-10 0 0,1 0-1 0 0,0 1 0 0 0,1 1 0 0 0,0 1 1 0 0,0 0-1 0 0,-14 11 0 0 0,28-19-6 0 0,1-1-1 0 0,-1 0 1 0 0,1 1 0 0 0,-1-1 0 0 0,0 1-1 0 0,1-1 1 0 0,-1 1 0 0 0,1-1 0 0 0,-1 1-1 0 0,1 0 1 0 0,0-1 0 0 0,-1 1 0 0 0,1 0-1 0 0,-1-1 1 0 0,1 1 0 0 0,0 0 0 0 0,0-1-1 0 0,-1 1 1 0 0,1 0 0 0 0,0-1 0 0 0,0 1-1 0 0,0 0 1 0 0,0 0 0 0 0,0-1 0 0 0,0 2-1 0 0,0-1 1 0 0,1 0 1 0 0,-1-1-1 0 0,1 1 0 0 0,-1 0 0 0 0,1-1 0 0 0,0 1 0 0 0,-1 0 0 0 0,1-1 0 0 0,0 1 1 0 0,-1-1-1 0 0,1 1 0 0 0,0-1 0 0 0,0 0 0 0 0,-1 1 0 0 0,1-1 0 0 0,0 0 0 0 0,1 1 1 0 0,6 1-3 0 0,-1-1 1 0 0,1 0 0 0 0,12 1 0 0 0,510-22-73 0 0,-290 4 69 0 0,-68 6 30 0 0,295-9 25 0 0,-465 19-57 0 0,1 0-1 0 0,-1 0 1 0 0,0 0 0 0 0,1 0 0 0 0,-1 0 0 0 0,0 0 0 0 0,1 1 0 0 0,-1 0 0 0 0,0-1 0 0 0,0 1 0 0 0,1 0 0 0 0,2 1-1 0 0,-5-2 9 0 0,0 1-1 0 0,0-1 0 0 0,0 0 0 0 0,0 0 0 0 0,0 1 0 0 0,1-1 0 0 0,-1 0 0 0 0,0 0 0 0 0,0 1 0 0 0,0-1 1 0 0,0 0-1 0 0,0 1 0 0 0,0-1 0 0 0,0 0 0 0 0,0 0 0 0 0,0 1 0 0 0,0-1 0 0 0,0 0 0 0 0,0 1 0 0 0,0-1 0 0 0,0 0 1 0 0,0 0-1 0 0,0 1 0 0 0,0-1 0 0 0,0 0 0 0 0,-1 1 0 0 0,1-1 0 0 0,0 0 0 0 0,0 0 0 0 0,-1 1 0 0 0,-13 13 30 0 0,0-5-37 0 0,0 0 0 0 0,0-1 0 0 0,-1-1 0 0 0,0 0 0 0 0,-30 8 0 0 0,-84 16-128 0 0,113-28 126 0 0,-609 87-104 0 0,440-68 146 0 0,151-18-29 0 0,6-1-18 0 0,0 1 0 0 0,-36 10 0 0 0,53-8-16 0 0,17-1-3 0 0,20 0-3 0 0,45-1 26 0 0,93-7 0 0 0,-79 0 11 0 0,347-12 39 0 0,-3-23 33 0 0,-421 37-84 0 0,16-3-27 0 0,-24 4 32 0 0,1 0 1 0 0,0 0 0 0 0,0-1 0 0 0,-1 1 0 0 0,1 0 0 0 0,0 0 0 0 0,0 0-1 0 0,-1 1 1 0 0,1-1 0 0 0,0 0 0 0 0,-1 0 0 0 0,1 0 0 0 0,0 0 0 0 0,0 1-1 0 0,-1-1 1 0 0,1 0 0 0 0,0 1 0 0 0,-1-1 0 0 0,1 0 0 0 0,0 1 0 0 0,-30 16-201 0 0,-16-1 183 0 0,0-1 0 0 0,-75 14 0 0 0,-100 5 200 0 0,115-20-125 0 0,-109 13-66 0 0,-55 8 35 0 0,187-20-23 0 0,-99 30 1 0 0,174-42 5 0 0,-2-1-3 0 0,1 0-1 0 0,0 1 1 0 0,0 0-1 0 0,0 0 1 0 0,0 1-1 0 0,1 0 1 0 0,-1 1-1 0 0,-8 6 1 0 0,15-10 1 0 0,1-1-1 0 0,0 0 1 0 0,0 0-1 0 0,0 0 1 0 0,-1 1 0 0 0,1-1-1 0 0,0 0 1 0 0,0 0-1 0 0,0 1 1 0 0,0-1 0 0 0,0 0-1 0 0,0 0 1 0 0,-1 1-1 0 0,1-1 1 0 0,0 0 0 0 0,0 1-1 0 0,0-1 1 0 0,0 0-1 0 0,0 0 1 0 0,0 1 0 0 0,0-1-1 0 0,0 0 1 0 0,0 1 0 0 0,0-1-1 0 0,0 0 1 0 0,0 0-1 0 0,0 1 1 0 0,1-1 0 0 0,-1 0-1 0 0,0 1 1 0 0,0-1-1 0 0,0 0 1 0 0,0 1 0 0 0,11 6-15 0 0,17 0 2 0 0,-26-7 14 0 0,45 7-6 0 0,0-2-1 0 0,1-3 1 0 0,50-3-1 0 0,-24 0 1 0 0,262-10 13 0 0,-143 3 32 0 0,35-9-20 0 0,-21 1-73 0 0,-183 18 80 0 0,-24-2-27 0 0,0 0 1 0 0,0 0-1 0 0,0 0 0 0 0,0 0 1 0 0,0 0-1 0 0,0 0 1 0 0,0 0-1 0 0,0 0 0 0 0,0 0 1 0 0,0 0-1 0 0,0 0 1 0 0,0 0-1 0 0,1 0 1 0 0,-1 0-1 0 0,0 0 0 0 0,0 0 1 0 0,0 0-1 0 0,0 0 1 0 0,0 0-1 0 0,0 0 0 0 0,0 1 1 0 0,0-1-1 0 0,0 0 1 0 0,0 0-1 0 0,0 0 0 0 0,0 0 1 0 0,0 0-1 0 0,0 0 1 0 0,0 0-1 0 0,0 0 0 0 0,0 0 1 0 0,0 0-1 0 0,0 0 1 0 0,0 0-1 0 0,0 0 1 0 0,0 1-1 0 0,0-1 0 0 0,0 0 1 0 0,0 0-1 0 0,0 0 1 0 0,0 0-1 0 0,0 0 0 0 0,0 0 1 0 0,0 0-1 0 0,0 0 1 0 0,0 0-1 0 0,0 0 0 0 0,0 0 1 0 0,0 1-1 0 0,0-1 1 0 0,0 0-1 0 0,0 0 0 0 0,0 0 1 0 0,0 0-1 0 0,0 0 1 0 0,0 0-1 0 0,0 0 1 0 0,0 0-1 0 0,0 0 0 0 0,0 0 1 0 0,-1 0-1 0 0,1 0 1 0 0,0 0-1 0 0,-14 6-44 0 0,-392 72-7 0 0,319-65 46 0 0,-21 3 4 0 0,-224 41-8 0 0,321-55 8 0 0,5-1-2 0 0,-1 0 1 0 0,1 0-1 0 0,0 1 1 0 0,-1 0 0 0 0,1 0-1 0 0,0 1 1 0 0,0 0-1 0 0,0 0 1 0 0,-9 6-1 0 0,15-8 4 0 0,0-1-1 0 0,0 1 1 0 0,-1-1 0 0 0,1 1-1 0 0,0-1 1 0 0,0 1 0 0 0,0-1-1 0 0,0 1 1 0 0,0-1 0 0 0,0 1-1 0 0,0 0 1 0 0,0-1-1 0 0,0 1 1 0 0,0-1 0 0 0,0 1-1 0 0,0-1 1 0 0,0 1 0 0 0,0-1-1 0 0,1 1 1 0 0,-1-1-1 0 0,0 1 1 0 0,0-1 0 0 0,1 1-1 0 0,-1-1 1 0 0,0 1 0 0 0,1-1-1 0 0,-1 1 1 0 0,0-1-1 0 0,1 1 1 0 0,-1-1 0 0 0,1 0-1 0 0,-1 1 1 0 0,1-1 0 0 0,-1 0-1 0 0,0 1 1 0 0,1-1-1 0 0,-1 0 1 0 0,1 0 0 0 0,0 0-1 0 0,-1 1 1 0 0,1-1 0 0 0,23 11 44 0 0,-3-5-38 0 0,-1-1 0 0 0,0-1 1 0 0,1-1-1 0 0,23 0 0 0 0,84-3-74 0 0,-68-2 38 0 0,101-6-13 0 0,14 0-160 0 0,-135 9-212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4.125"/>
    </inkml:context>
    <inkml:brush xml:id="br0">
      <inkml:brushProperty name="width" value="0.05" units="cm"/>
      <inkml:brushProperty name="height" value="0.05" units="cm"/>
      <inkml:brushProperty name="color" value="#FFC114"/>
    </inkml:brush>
  </inkml:definitions>
  <inkml:trace contextRef="#ctx0" brushRef="#br0">190 445 5420 0 0,'0'-1'33'0'0,"1"-1"0"0"0,-1 1 0 0 0,0-1 0 0 0,0 0 0 0 0,1 1 0 0 0,-1-1 0 0 0,0 0 0 0 0,-1 0 0 0 0,1 1 0 0 0,0-1 0 0 0,0 0-1 0 0,-1 1 1 0 0,1-1 0 0 0,-1 1 0 0 0,1-1 0 0 0,-1 0 0 0 0,0 1 0 0 0,-1-2 0 0 0,2 2-2 0 0,-1 0-1 0 0,1 0 1 0 0,-1 0 0 0 0,1 0 0 0 0,-1 0 0 0 0,0 0-1 0 0,0 0 1 0 0,1 1 0 0 0,-1-1 0 0 0,0 0-1 0 0,0 1 1 0 0,0-1 0 0 0,0 0 0 0 0,1 1-1 0 0,-1-1 1 0 0,0 1 0 0 0,0-1 0 0 0,0 1-1 0 0,0 0 1 0 0,0-1 0 0 0,0 1 0 0 0,-1 0 0 0 0,1 0-1 0 0,0 0 1 0 0,0 0 0 0 0,0 0 0 0 0,0 0-1 0 0,0 0 1 0 0,0 0 0 0 0,0 0 0 0 0,0 0-1 0 0,0 1 1 0 0,-2 0 0 0 0,2-1-19 0 0,0 1-1 0 0,1 0 1 0 0,-1 0 0 0 0,0 0 0 0 0,0 0-1 0 0,0 0 1 0 0,1 1 0 0 0,-1-1-1 0 0,1 0 1 0 0,-1 0 0 0 0,1 0-1 0 0,-1 1 1 0 0,1-1 0 0 0,0 0 0 0 0,-1 0-1 0 0,1 2 1 0 0,-4 27-45 0 0,3-25 54 0 0,-11 66 259 0 0,-3 0 1 0 0,-25 70 0 0 0,28-100-238 0 0,-3-6 35 0 0,14-33-70 0 0,0 0 1 0 0,0 0 0 0 0,0 0-1 0 0,0 0 1 0 0,0 0 0 0 0,-1-1-1 0 0,1 1 1 0 0,-1 0 0 0 0,0-1 0 0 0,1 1-1 0 0,-1-1 1 0 0,0 1 0 0 0,0-1-1 0 0,-2 1 1 0 0,4-2-6 0 0,-1 0 0 0 0,1 0 0 0 0,0 0 0 0 0,-1-1 0 0 0,1 1 0 0 0,0 0 0 0 0,-1 0 1 0 0,1 0-1 0 0,0-1 0 0 0,-1 1 0 0 0,1 0 0 0 0,0 0 0 0 0,-1-1 0 0 0,1 1 0 0 0,0 0 0 0 0,0-1 0 0 0,-1 1 0 0 0,1 0 0 0 0,0-1 0 0 0,0 1 0 0 0,0-1 0 0 0,-1 1 0 0 0,1 0 0 0 0,0-1 0 0 0,0 1 0 0 0,0-1 0 0 0,0 1 1 0 0,0-1-1 0 0,-4-17 21 0 0,3 14-18 0 0,-2-11-11 0 0,1-1 0 0 0,1 0 0 0 0,0 1-1 0 0,1-1 1 0 0,3-23 0 0 0,17-78-64 0 0,-19 110 64 0 0,41-164 3 0 0,-21 91 2 0 0,-4 21 64 0 0,1 0 1 0 0,28-56-1 0 0,-43 107-2 0 0,1 0 0 0 0,0 1 1 0 0,0 0-1 0 0,1 0 0 0 0,0 0 0 0 0,0 0 1 0 0,11-10-1 0 0,-14 15-36 0 0,0 1 0 0 0,0-1 1 0 0,0 1-1 0 0,0 0 0 0 0,0-1 0 0 0,0 1 0 0 0,1 0 1 0 0,-1 0-1 0 0,0 1 0 0 0,1-1 0 0 0,-1 0 1 0 0,1 1-1 0 0,-1-1 0 0 0,0 1 0 0 0,1 0 0 0 0,-1 0 1 0 0,1 0-1 0 0,-1 0 0 0 0,1 0 0 0 0,-1 1 0 0 0,1-1 1 0 0,-1 1-1 0 0,1-1 0 0 0,-1 1 0 0 0,0 0 1 0 0,1 0-1 0 0,-1 0 0 0 0,0 0 0 0 0,0 1 0 0 0,3 1 1 0 0,6 7 33 0 0,0 0 1 0 0,-1 0-1 0 0,0 1 1 0 0,-1 0 0 0 0,0 1-1 0 0,-1 0 1 0 0,8 15-1 0 0,0-1-4 0 0,14 19-64 0 0,-2 2 1 0 0,-2 1-1 0 0,-2 1 0 0 0,-3 2 0 0 0,17 57 0 0 0,-34-91-423 0 0,3 35 1 0 0,-5-29-11 0 0,0 2-237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4.494"/>
    </inkml:context>
    <inkml:brush xml:id="br0">
      <inkml:brushProperty name="width" value="0.05" units="cm"/>
      <inkml:brushProperty name="height" value="0.05" units="cm"/>
      <inkml:brushProperty name="color" value="#FFC114"/>
    </inkml:brush>
  </inkml:definitions>
  <inkml:trace contextRef="#ctx0" brushRef="#br0">1 109 4136 0 0,'2'-11'0'0'0,"-2"2"4"0"0,12 2 8 0 0,-3-2 4 0 0,8 2-12 0 0,0-1 8 0 0,4-1 4 0 0,4 0-36 0 0,1 2 24 0 0,6-2-8 0 0,4 1-24 0 0,-2 1-60 0 0,0-2-44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4.847"/>
    </inkml:context>
    <inkml:brush xml:id="br0">
      <inkml:brushProperty name="width" value="0.05" units="cm"/>
      <inkml:brushProperty name="height" value="0.05" units="cm"/>
      <inkml:brushProperty name="color" value="#FFC114"/>
    </inkml:brush>
  </inkml:definitions>
  <inkml:trace contextRef="#ctx0" brushRef="#br0">288 62 5849 0 0,'1'-1'9'0'0,"-1"1"1"0"0,0-1-1 0 0,1 0 1 0 0,-1 1 0 0 0,0-1-1 0 0,0 0 1 0 0,0 0 0 0 0,1 1-1 0 0,-1-1 1 0 0,0 0-1 0 0,0 0 1 0 0,0 1 0 0 0,0-1-1 0 0,0 0 1 0 0,-1 0 0 0 0,1 1-1 0 0,0-1 1 0 0,0 0-1 0 0,0 1 1 0 0,-1-1 0 0 0,1 0-1 0 0,0 1 1 0 0,-1-1 0 0 0,1 0-1 0 0,0 1 1 0 0,-1-1-1 0 0,1 1 1 0 0,-1-1 0 0 0,1 0-1 0 0,-1 1 1 0 0,1-1 0 0 0,-1 1-1 0 0,0 0 1 0 0,1-1-1 0 0,-1 1 1 0 0,1-1 0 0 0,-1 1-1 0 0,-1-1 1 0 0,-31-16 219 0 0,27 15-149 0 0,-3-2-64 0 0,1 1 0 0 0,-1 0 1 0 0,-1 1-1 0 0,1 0 0 0 0,0 0 0 0 0,0 1 0 0 0,-1 0 0 0 0,1 1 0 0 0,-1 0 0 0 0,1 1 0 0 0,0-1 0 0 0,-1 2 0 0 0,1-1 1 0 0,0 2-1 0 0,0-1 0 0 0,0 1 0 0 0,0 0 0 0 0,0 1 0 0 0,1 0 0 0 0,0 0 0 0 0,0 1 0 0 0,-10 8 0 0 0,16-12-3 0 0,0 0-1 0 0,0 1 0 0 0,1-1 0 0 0,-1 1 1 0 0,1-1-1 0 0,-1 1 0 0 0,1 0 1 0 0,0-1-1 0 0,-1 1 0 0 0,1 0 0 0 0,0 0 1 0 0,0 0-1 0 0,0 0 0 0 0,1 0 1 0 0,-1 0-1 0 0,0 0 0 0 0,1 1 0 0 0,0-1 1 0 0,-1 0-1 0 0,1 0 0 0 0,0 0 1 0 0,0 4-1 0 0,1-3 16 0 0,0 0 1 0 0,0 0-1 0 0,0-1 0 0 0,1 1 1 0 0,-1 0-1 0 0,1 0 0 0 0,-1-1 1 0 0,1 1-1 0 0,0-1 0 0 0,0 1 1 0 0,0-1-1 0 0,0 0 0 0 0,1 0 1 0 0,2 2-1 0 0,8 6 89 0 0,2-1 0 0 0,-1-1 0 0 0,1 0 1 0 0,24 8-1 0 0,93 32 45 0 0,-67-26-148 0 0,85 41 0 0 0,-142-59-20 0 0,-2-2 7 0 0,-1 1 1 0 0,0 0 0 0 0,0 0-1 0 0,0 0 1 0 0,9 8-1 0 0,-13-10 0 0 0,-1-1 0 0 0,1 1 0 0 0,-1 0 0 0 0,0-1 0 0 0,1 1 0 0 0,-1 0 0 0 0,1-1 0 0 0,-1 1 0 0 0,0 0 0 0 0,0-1 0 0 0,1 1 0 0 0,-1 0 0 0 0,0 0 0 0 0,0-1 0 0 0,0 1 0 0 0,0 0 0 0 0,0 0-1 0 0,0-1 1 0 0,0 1 0 0 0,0 1 0 0 0,0 0 1 0 0,-1-1-1 0 0,0 0 0 0 0,0 1 0 0 0,1-1 1 0 0,-1 0-1 0 0,0 0 0 0 0,0 0 1 0 0,0 0-1 0 0,0 0 0 0 0,0 0 0 0 0,0 0 1 0 0,0 0-1 0 0,-1 0 0 0 0,1 0 0 0 0,-1 0 1 0 0,-20 12-162 0 0,-1-2 1 0 0,0-1-1 0 0,0 0 1 0 0,-1-2-1 0 0,0 0 1 0 0,0-2-1 0 0,-1-1 1 0 0,0-1-1 0 0,0-1 1 0 0,0-1-1 0 0,0-1 1 0 0,-31-3-1 0 0,31 0-276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5.170"/>
    </inkml:context>
    <inkml:brush xml:id="br0">
      <inkml:brushProperty name="width" value="0.05" units="cm"/>
      <inkml:brushProperty name="height" value="0.05" units="cm"/>
      <inkml:brushProperty name="color" value="#FFC114"/>
    </inkml:brush>
  </inkml:definitions>
  <inkml:trace contextRef="#ctx0" brushRef="#br0">240 80 6157 0 0,'6'-2'65'0'0,"1"0"0"0"0,0-1 0 0 0,-1 1 0 0 0,0-2 0 0 0,0 1 0 0 0,0-1 0 0 0,0 0 0 0 0,8-7 0 0 0,-14 11-55 0 0,1 0 1 0 0,-1 0-1 0 0,0-1 0 0 0,1 1 1 0 0,-1 0-1 0 0,0-1 0 0 0,0 1 1 0 0,0 0-1 0 0,1-1 0 0 0,-1 1 1 0 0,0 0-1 0 0,0-1 0 0 0,0 1 0 0 0,0-1 1 0 0,0 1-1 0 0,0 0 0 0 0,0-1 1 0 0,0 1-1 0 0,0 0 0 0 0,0-1 1 0 0,0 1-1 0 0,0-1 0 0 0,0 1 1 0 0,0 0-1 0 0,0-1 0 0 0,0 1 1 0 0,0-1-1 0 0,0 1 0 0 0,-1 0 1 0 0,1-1-1 0 0,0 1 0 0 0,0 0 1 0 0,0-1-1 0 0,-1 1 0 0 0,1 0 1 0 0,-1-1-1 0 0,-17-12 101 0 0,-26-2-260 0 0,32 13 155 0 0,1 1-1 0 0,0 1 1 0 0,0-1-1 0 0,-1 2 1 0 0,1 0-1 0 0,0 0 1 0 0,-20 5-1 0 0,15-2 6 0 0,-1 1 0 0 0,1 1 0 0 0,-1 1 0 0 0,-19 11 0 0 0,34-17-9 0 0,-1 0-1 0 0,1 1 0 0 0,0-1 1 0 0,-1 1-1 0 0,1 0 1 0 0,0-1-1 0 0,0 1 0 0 0,0 0 1 0 0,0 0-1 0 0,1 1 0 0 0,-1-1 1 0 0,-2 3-1 0 0,4-4 4 0 0,0 1-1 0 0,0-1 1 0 0,0 0-1 0 0,0 0 1 0 0,0 0-1 0 0,0 0 1 0 0,0 0-1 0 0,0 1 1 0 0,0-1-1 0 0,0 0 1 0 0,0 0-1 0 0,1 0 1 0 0,-1 0 0 0 0,0 0-1 0 0,1 0 1 0 0,-1 0-1 0 0,1 0 1 0 0,-1 0-1 0 0,1 0 1 0 0,0 0-1 0 0,0 0 1 0 0,-1 0-1 0 0,1 0 1 0 0,0 0-1 0 0,0-1 1 0 0,0 1-1 0 0,0 0 1 0 0,-1-1 0 0 0,1 1-1 0 0,0 0 1 0 0,0-1-1 0 0,2 1 1 0 0,22 12 38 0 0,0-1 0 0 0,1-2 0 0 0,0-1 0 0 0,0 0 0 0 0,35 5 1 0 0,-28-6-2 0 0,0 0 1 0 0,-1 3 0 0 0,31 13 0 0 0,-57-20-24 0 0,1-1-1 0 0,-1 1 0 0 0,0 0 0 0 0,0 0 0 0 0,7 7 1 0 0,-12-10-15 0 0,0 0 0 0 0,0 0 0 0 0,0 0 0 0 0,0 0 0 0 0,0 0 0 0 0,0 0 0 0 0,0 0 0 0 0,0 0 0 0 0,-1 1 0 0 0,1-1 0 0 0,0 0 0 0 0,-1 1 0 0 0,1-1 0 0 0,-1 0 1 0 0,0 1-1 0 0,1-1 0 0 0,-1 0 0 0 0,0 1 0 0 0,0-1 0 0 0,0 1 0 0 0,0-1 0 0 0,0 1 0 0 0,0-1 0 0 0,0 0 0 0 0,0 1 0 0 0,-1-1 0 0 0,1 1 0 0 0,-1-1 0 0 0,1 0 0 0 0,-1 1 1 0 0,1-1-1 0 0,-1 0 0 0 0,-1 2 0 0 0,-4 4 23 0 0,0 1 1 0 0,-1-1-1 0 0,0-1 1 0 0,-1 1-1 0 0,1-1 0 0 0,-1 0 1 0 0,0-1-1 0 0,-1 0 1 0 0,-14 7-1 0 0,-3-1-10 0 0,-2-1 0 0 0,-28 7-1 0 0,-37 5-210 0 0,81-20 20 0 0,1-1 0 0 0,0 0 1 0 0,-1-1-1 0 0,1 0 0 0 0,-1 0 0 0 0,-13-4 1 0 0,11 2-355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5.526"/>
    </inkml:context>
    <inkml:brush xml:id="br0">
      <inkml:brushProperty name="width" value="0.05" units="cm"/>
      <inkml:brushProperty name="height" value="0.05" units="cm"/>
      <inkml:brushProperty name="color" value="#FFC114"/>
    </inkml:brush>
  </inkml:definitions>
  <inkml:trace contextRef="#ctx0" brushRef="#br0">68 19 7037 0 0,'4'-4'-54'0'0,"4"-8"48"0"0,-9 10 50 0 0,-7 4 1 0 0,-2 3-10 0 0,7-4 23 0 0,0 0 0 0 0,-1 1-1 0 0,1 0 1 0 0,0-1 0 0 0,0 1 0 0 0,0 0 0 0 0,0 1 0 0 0,0-1-1 0 0,1 0 1 0 0,-1 1 0 0 0,0 0 0 0 0,-3 5 0 0 0,3-3 3 0 0,1-1 1 0 0,-1 1 0 0 0,1 0 0 0 0,0 0-1 0 0,1 0 1 0 0,-1 0 0 0 0,1 1-1 0 0,0-1 1 0 0,0 0 0 0 0,1 0-1 0 0,0 1 1 0 0,0-1 0 0 0,0 0-1 0 0,0 1 1 0 0,1-1 0 0 0,0 0 0 0 0,0 0-1 0 0,0 1 1 0 0,4 8 0 0 0,-1-4 4 0 0,0-1 1 0 0,1 0 0 0 0,-1 0-1 0 0,2 0 1 0 0,-1-1 0 0 0,1 0-1 0 0,1 0 1 0 0,-1 0 0 0 0,14 11 0 0 0,-11-13-46 0 0,0 0 1 0 0,0 0 0 0 0,1-1 0 0 0,-1 0-1 0 0,1 0 1 0 0,0-1 0 0 0,1-1 0 0 0,-1 0-1 0 0,1 0 1 0 0,-1-1 0 0 0,15 2-1 0 0,-12-3-31 0 0,0-1 0 0 0,-1 0 0 0 0,1 0 0 0 0,0-1-1 0 0,0-1 1 0 0,0 0 0 0 0,-1-1 0 0 0,1 0-1 0 0,14-6 1 0 0,-22 7-51 0 0,-1 0 0 0 0,1-1 0 0 0,0 1 0 0 0,-1-1 0 0 0,0 0-1 0 0,1 0 1 0 0,-1-1 0 0 0,0 1 0 0 0,-1-1 0 0 0,1 0 0 0 0,-1 0 0 0 0,1 0 0 0 0,-1 0-1 0 0,-1-1 1 0 0,1 1 0 0 0,2-7 0 0 0,-3 7 15 0 0,-1 0 0 0 0,0 0 0 0 0,0 0 0 0 0,0 0 0 0 0,-1 0 1 0 0,1 0-1 0 0,-1 0 0 0 0,0 0 0 0 0,0 0 0 0 0,-1 0 0 0 0,1 0 0 0 0,-1 0 0 0 0,0 0 0 0 0,0 0 0 0 0,0 0 0 0 0,-1 0 0 0 0,1 0 0 0 0,-1 1 0 0 0,0-1 1 0 0,0 0-1 0 0,-3-3 0 0 0,-1-1 14 0 0,-1-1 0 0 0,-1 1 0 0 0,1 0 0 0 0,-1 1 0 0 0,-1 0 0 0 0,1 0 1 0 0,-1 1-1 0 0,-1 0 0 0 0,1 0 0 0 0,-1 1 0 0 0,0 0 0 0 0,-19-5 0 0 0,11 4-21 0 0,0 2-1 0 0,0 0 1 0 0,-1 1-1 0 0,1 1 0 0 0,-1 0 1 0 0,-32 3-1 0 0,50-1 33 0 0,-1 0-1 0 0,1 0 1 0 0,0 0 0 0 0,0 0-1 0 0,-1 0 1 0 0,1 0-1 0 0,0 0 1 0 0,0 1-1 0 0,0-1 1 0 0,0 1-1 0 0,-1-1 1 0 0,1 1-1 0 0,0-1 1 0 0,0 1 0 0 0,0-1-1 0 0,-1 2 1 0 0,2-1-4 0 0,-1-1 0 0 0,1 1 0 0 0,0-1 0 0 0,0 1 0 0 0,0-1 0 0 0,0 0 0 0 0,0 1 0 0 0,0-1 0 0 0,0 1 0 0 0,0-1 0 0 0,0 1 0 0 0,0-1 1 0 0,0 0-1 0 0,0 1 0 0 0,0-1 0 0 0,0 1 0 0 0,1-1 0 0 0,-1 1 0 0 0,0-1 0 0 0,0 0 0 0 0,0 1 0 0 0,1-1 0 0 0,-1 0 0 0 0,0 1 0 0 0,0-1 0 0 0,1 0 1 0 0,-1 1-1 0 0,0-1 0 0 0,1 1 0 0 0,2 1-101 0 0,0 0 0 0 0,-1 1 1 0 0,1-1-1 0 0,1 0 0 0 0,-1 0 1 0 0,0-1-1 0 0,0 1 0 0 0,1-1 0 0 0,5 2 1 0 0,12 0-267 0 0,2-1-56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5.880"/>
    </inkml:context>
    <inkml:brush xml:id="br0">
      <inkml:brushProperty name="width" value="0.05" units="cm"/>
      <inkml:brushProperty name="height" value="0.05" units="cm"/>
      <inkml:brushProperty name="color" value="#FFC114"/>
    </inkml:brush>
  </inkml:definitions>
  <inkml:trace contextRef="#ctx0" brushRef="#br0">144 172 4044 0 0,'8'-3'41'0'0,"1"-1"-1"0"0,-1 0 0 0 0,1 0 0 0 0,-1 0 0 0 0,0-1 1 0 0,-1 0-1 0 0,12-10 0 0 0,-17 14-5 0 0,0-1 0 0 0,0 0 1 0 0,0 1-1 0 0,-1-1 0 0 0,1 0 0 0 0,0 0 0 0 0,-1 0 1 0 0,0 0-1 0 0,1 0 0 0 0,-1 0 0 0 0,0-1 1 0 0,0 1-1 0 0,0 0 0 0 0,0-1 0 0 0,-1 1 0 0 0,1 0 1 0 0,-1-1-1 0 0,1 1 0 0 0,-1-1 0 0 0,0 1 0 0 0,0-1 1 0 0,0 1-1 0 0,0-1 0 0 0,0 1 0 0 0,-1-1 0 0 0,1 1 1 0 0,-1-1-1 0 0,1 1 0 0 0,-1 0 0 0 0,0-1 0 0 0,0 1 1 0 0,-1-2-1 0 0,0 2-14 0 0,1 0-1 0 0,-1 0 1 0 0,0 0 0 0 0,0 1 0 0 0,0-1-1 0 0,1 1 1 0 0,-1 0 0 0 0,-1-1-1 0 0,1 1 1 0 0,0 0 0 0 0,0 0 0 0 0,0 0-1 0 0,0 0 1 0 0,-1 1 0 0 0,1-1 0 0 0,0 1-1 0 0,-1-1 1 0 0,1 1 0 0 0,-1 0 0 0 0,1 0-1 0 0,0 0 1 0 0,-1 0 0 0 0,1 0 0 0 0,-1 1-1 0 0,1-1 1 0 0,0 1 0 0 0,-3 0 0 0 0,-5 2 24 0 0,1-1 1 0 0,0 2-1 0 0,0-1 1 0 0,0 1-1 0 0,-12 8 1 0 0,12-6 11 0 0,1 0 0 0 0,0 1 0 0 0,0 0 0 0 0,1 0 0 0 0,-1 0 0 0 0,2 1 0 0 0,-1 1 0 0 0,1-1 0 0 0,0 1 0 0 0,1 0 0 0 0,0 0 0 0 0,0 0 0 0 0,-5 19 0 0 0,8-22-52 0 0,0-1 0 0 0,1 1 0 0 0,0 0 0 0 0,0-1-1 0 0,0 1 1 0 0,1 0 0 0 0,0 0 0 0 0,0-1 0 0 0,0 1-1 0 0,1 0 1 0 0,0 0 0 0 0,0-1 0 0 0,0 1 0 0 0,1-1-1 0 0,0 1 1 0 0,0-1 0 0 0,0 1 0 0 0,1-1 0 0 0,0 0-1 0 0,0 0 1 0 0,0 0 0 0 0,0-1 0 0 0,1 1 0 0 0,0-1-1 0 0,0 0 1 0 0,5 4 0 0 0,-1-1-11 0 0,1-1 0 0 0,0-1 1 0 0,1 0-1 0 0,-1 0 0 0 0,1-1 0 0 0,0 0 0 0 0,0-1 1 0 0,0 0-1 0 0,0 0 0 0 0,1-1 0 0 0,-1 0 0 0 0,1-1 1 0 0,0 0-1 0 0,-1-1 0 0 0,1 0 0 0 0,20-4 0 0 0,-15 2-69 0 0,1-2 0 0 0,-1 0-1 0 0,0 0 1 0 0,-1-1 0 0 0,1-1-1 0 0,-1-1 1 0 0,0 0 0 0 0,-1-1-1 0 0,0-1 1 0 0,16-12 0 0 0,-26 18 54 0 0,-1 0 0 0 0,1 0 0 0 0,-1 0 0 0 0,0-1 1 0 0,0 0-1 0 0,0 1 0 0 0,0-1 0 0 0,0-1 0 0 0,-1 1 1 0 0,0 0-1 0 0,0 0 0 0 0,0-1 0 0 0,0 1 0 0 0,-1-1 1 0 0,0 0-1 0 0,2-8 0 0 0,-3 0 47 0 0,0 0 0 0 0,-1-1 0 0 0,0 1 1 0 0,-5-21-1 0 0,3 13-2 0 0,-1-5 120 0 0,-1-45 0 0 0,5 70-141 0 0,0-1-1 0 0,1 1 1 0 0,-1-1 0 0 0,0 1-1 0 0,0 0 1 0 0,1-1 0 0 0,-1 1-1 0 0,0-1 1 0 0,1 1 0 0 0,-1 0-1 0 0,1-1 1 0 0,0 1 0 0 0,0 0-1 0 0,-1 0 1 0 0,1-1-1 0 0,2 0 1 0 0,-3 2-1 0 0,0-1 1 0 0,0 1-1 0 0,1 0 0 0 0,-1 0 1 0 0,0 0-1 0 0,0-1 0 0 0,1 1 1 0 0,-1 0-1 0 0,0 0 0 0 0,1 0 1 0 0,-1 0-1 0 0,0 0 0 0 0,1 0 1 0 0,-1 0-1 0 0,0 0 0 0 0,1 0 1 0 0,-1 0-1 0 0,0 0 0 0 0,1 0 1 0 0,-1 0-1 0 0,0 0 0 0 0,1 0 1 0 0,-1 0-1 0 0,0 0 0 0 0,0 0 1 0 0,1 1-1 0 0,8 11 120 0 0,-1 9 2 0 0,-2 0-1 0 0,0 1 1 0 0,3 26 0 0 0,-6-27-128 0 0,2 0 0 0 0,0 1 1 0 0,14 33-1 0 0,-9-32-4 0 0,2-1 0 0 0,15 24 1 0 0,-26-45-28 0 0,-1 0-1 0 0,1-1 1 0 0,-1 1 0 0 0,1 0 0 0 0,0 0 0 0 0,-1-1 0 0 0,1 1 0 0 0,0 0 0 0 0,0-1 0 0 0,-1 1 0 0 0,1-1-1 0 0,0 1 1 0 0,0-1 0 0 0,0 1 0 0 0,0-1 0 0 0,0 0 0 0 0,0 0 0 0 0,0 1 0 0 0,0-1 0 0 0,0 0-1 0 0,0 0 1 0 0,1 0 0 0 0,2-2-439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2.592"/>
    </inkml:context>
    <inkml:brush xml:id="br0">
      <inkml:brushProperty name="width" value="0.05" units="cm"/>
      <inkml:brushProperty name="height" value="0.05" units="cm"/>
      <inkml:brushProperty name="color" value="#FFC114"/>
    </inkml:brush>
  </inkml:definitions>
  <inkml:trace contextRef="#ctx0" brushRef="#br0">822 235 6909 0 0,'-10'-18'67'0'0,"9"16"-42"0"0,-1-1 1 0 0,1 1-1 0 0,0-1 1 0 0,-1 1-1 0 0,0-1 1 0 0,0 1-1 0 0,-2-3 1 0 0,-2 0 87 0 0,1 0-1 0 0,-1 0 1 0 0,0 1 0 0 0,-1-1-1 0 0,1 2 1 0 0,-1-1 0 0 0,1 1 0 0 0,-1 0-1 0 0,0 0 1 0 0,0 0 0 0 0,0 1-1 0 0,-14-2 1 0 0,11 3 19 0 0,-1 1 0 0 0,0-1-1 0 0,0 2 1 0 0,1-1 0 0 0,-1 2 0 0 0,0-1-1 0 0,1 2 1 0 0,-14 3 0 0 0,-18 8 252 0 0,1 1 0 0 0,1 2 1 0 0,0 2-1 0 0,2 1 0 0 0,0 2 1 0 0,1 2-1 0 0,-51 44 0 0 0,67-50-257 0 0,1 2 1 0 0,1 0-1 0 0,1 1 0 0 0,0 1 0 0 0,2 0 1 0 0,1 2-1 0 0,0 0 0 0 0,2 0 0 0 0,1 1 1 0 0,1 1-1 0 0,1 0 0 0 0,-12 52 0 0 0,16-51-15 0 0,2 1-1 0 0,1-1 0 0 0,1 1 0 0 0,2 0 1 0 0,0 0-1 0 0,2-1 0 0 0,8 41 0 0 0,-6-48-52 0 0,2 0-1 0 0,0 0 1 0 0,1-1 0 0 0,1 0-1 0 0,1 0 1 0 0,1-1-1 0 0,0 0 1 0 0,1-1-1 0 0,1 0 1 0 0,24 26-1 0 0,-10-19-34 0 0,1-1-1 0 0,1-1 0 0 0,0-1 0 0 0,2-2 0 0 0,0-1 1 0 0,1-2-1 0 0,1 0 0 0 0,44 14 0 0 0,-36-17-16 0 0,1-1 1 0 0,1-1-1 0 0,0-3 0 0 0,1-1 0 0 0,-1-3 1 0 0,1-1-1 0 0,55-3 0 0 0,-44-4-20 0 0,0-3-1 0 0,-1-1 0 0 0,1-3 1 0 0,-2-3-1 0 0,68-25 1 0 0,-61 16-22 0 0,29-10-122 0 0,117-61 0 0 0,-181 80 109 0 0,0 0 0 0 0,-1-1 1 0 0,-1-2-1 0 0,0 0 1 0 0,-1-1-1 0 0,-1-1 1 0 0,-1-1-1 0 0,-1-1 1 0 0,22-31-1 0 0,-25 29 16 0 0,-2 0 0 0 0,0-1 0 0 0,-1-1 1 0 0,-2 0-1 0 0,0-1 0 0 0,-2 0 0 0 0,-1 0 0 0 0,-1 0 0 0 0,-1-1 0 0 0,-1 0 0 0 0,-2 0 0 0 0,0-1 0 0 0,-2 1 1 0 0,-1 0-1 0 0,-2 0 0 0 0,0 0 0 0 0,-10-39 0 0 0,6 40 16 0 0,-2 1 0 0 0,0 0 1 0 0,-1 1-1 0 0,-1 0 0 0 0,-23-35 0 0 0,22 42 14 0 0,0 0-1 0 0,-1 2 1 0 0,-1-1-1 0 0,0 2 1 0 0,-1 0-1 0 0,0 1 1 0 0,-33-22-1 0 0,8 12 7 0 0,0 2 0 0 0,-2 2 0 0 0,-1 1 0 0 0,-82-22 0 0 0,57 24-112 0 0,-1 3 0 0 0,-103-6 0 0 0,136 17-424 0 0,1 0 1 0 0,0 3 0 0 0,-1 1-1 0 0,1 2 1 0 0,0 1-1 0 0,-61 17 1 0 0,88-19 143 0 0,0 0 1 0 0,0 1-1 0 0,1 0 0 0 0,-11 7 1 0 0,0 1-675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6.219"/>
    </inkml:context>
    <inkml:brush xml:id="br0">
      <inkml:brushProperty name="width" value="0.05" units="cm"/>
      <inkml:brushProperty name="height" value="0.05" units="cm"/>
      <inkml:brushProperty name="color" value="#FFC114"/>
    </inkml:brush>
  </inkml:definitions>
  <inkml:trace contextRef="#ctx0" brushRef="#br0">47 5 4696 0 0,'0'0'17'0'0,"0"-1"-1"0"0,0 1 0 0 0,0 0 1 0 0,-1-1-1 0 0,1 1 0 0 0,0 0 1 0 0,-1-1-1 0 0,1 1 1 0 0,0 0-1 0 0,-1 0 0 0 0,1-1 1 0 0,0 1-1 0 0,-1 0 0 0 0,1 0 1 0 0,0 0-1 0 0,-1 0 0 0 0,1-1 1 0 0,-1 1-1 0 0,1 0 0 0 0,0 0 1 0 0,-1 0-1 0 0,1 0 0 0 0,-1 0 1 0 0,1 0-1 0 0,-1 0 0 0 0,1 0 1 0 0,0 0-1 0 0,-1 0 0 0 0,1 0 1 0 0,-1 1-1 0 0,-10 9 570 0 0,-3 24 389 0 0,12-29-858 0 0,0 0-133 0 0,1 0 1 0 0,-1 1-1 0 0,1-1 0 0 0,0 0 0 0 0,0 1 0 0 0,1-1 1 0 0,0 1-1 0 0,-1-1 0 0 0,2 1 0 0 0,-1-1 0 0 0,1 1 0 0 0,0-1 1 0 0,0 0-1 0 0,0 1 0 0 0,1-1 0 0 0,0 0 0 0 0,0 0 0 0 0,3 6 1 0 0,1-1-489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6.667"/>
    </inkml:context>
    <inkml:brush xml:id="br0">
      <inkml:brushProperty name="width" value="0.05" units="cm"/>
      <inkml:brushProperty name="height" value="0.05" units="cm"/>
      <inkml:brushProperty name="color" value="#FFC114"/>
    </inkml:brush>
  </inkml:definitions>
  <inkml:trace contextRef="#ctx0" brushRef="#br0">222 608 3324 0 0,'5'-3'122'0'0,"-1"0"-1"0"0,1 0 0 0 0,-1 0 1 0 0,1 0-1 0 0,-1-1 1 0 0,0 0-1 0 0,0 0 0 0 0,-1 0 1 0 0,1 0-1 0 0,-1-1 1 0 0,0 1-1 0 0,0-1 0 0 0,4-8 1 0 0,-7 11-56 0 0,1 0 0 0 0,0 1 0 0 0,-1-1 1 0 0,0 0-1 0 0,1 0 0 0 0,-1 0 0 0 0,0 0 1 0 0,0 0-1 0 0,0 1 0 0 0,0-1 0 0 0,0 0 0 0 0,0 0 1 0 0,-1 0-1 0 0,1 0 0 0 0,-1 0 0 0 0,1 1 1 0 0,-2-3-1 0 0,1 2-33 0 0,0 0 0 0 0,-1 0-1 0 0,1 0 1 0 0,-1 0 0 0 0,0 1 0 0 0,0-1 0 0 0,1 1 0 0 0,-1-1 0 0 0,0 1-1 0 0,0 0 1 0 0,0-1 0 0 0,0 1 0 0 0,-1 0 0 0 0,1 1 0 0 0,0-1 0 0 0,0 0-1 0 0,-4 0 1 0 0,-6-2 125 0 0,-1 1 0 0 0,1 1 0 0 0,-1 0 0 0 0,0 0 0 0 0,1 2 0 0 0,-1-1 0 0 0,0 2 0 0 0,1-1 0 0 0,-1 2 0 0 0,1 0 0 0 0,0 0 0 0 0,-1 1 0 0 0,-17 9 0 0 0,26-11-134 0 0,1 0 0 0 0,0 1-1 0 0,-1-1 1 0 0,1 1 0 0 0,1-1-1 0 0,-1 1 1 0 0,0 0 0 0 0,1 0-1 0 0,-1 0 1 0 0,1 1 0 0 0,0-1-1 0 0,0 1 1 0 0,0-1 0 0 0,-2 7-1 0 0,3-4-7 0 0,-1 0 0 0 0,1 0 0 0 0,0 0 1 0 0,0 1-1 0 0,1-1 0 0 0,-1 1 0 0 0,2-1 0 0 0,0 10 0 0 0,1-3-6 0 0,1-1 1 0 0,0 1-1 0 0,1 0 1 0 0,0-1-1 0 0,1 0 0 0 0,1 0 1 0 0,0 0-1 0 0,10 14 1 0 0,-11-20-15 0 0,-1 0-1 0 0,1 0 1 0 0,1-1 0 0 0,-1 1 0 0 0,1-1 0 0 0,0-1-1 0 0,0 1 1 0 0,1-1 0 0 0,-1 0 0 0 0,1 0 0 0 0,0-1-1 0 0,0 0 1 0 0,0 0 0 0 0,0-1 0 0 0,1 0-1 0 0,-1 0 1 0 0,1-1 0 0 0,-1 0 0 0 0,1 0 0 0 0,0 0-1 0 0,11-2 1 0 0,-16 1-27 0 0,-1 0 0 0 0,0-1-1 0 0,1 1 1 0 0,-1-1-1 0 0,1 1 1 0 0,-1-1 0 0 0,0 0-1 0 0,1 0 1 0 0,-1 0 0 0 0,0 0-1 0 0,0-1 1 0 0,0 1 0 0 0,0 0-1 0 0,0-1 1 0 0,0 0 0 0 0,0 1-1 0 0,-1-1 1 0 0,1 0 0 0 0,-1 0-1 0 0,1 0 1 0 0,-1 0 0 0 0,1 0-1 0 0,-1 0 1 0 0,0 0 0 0 0,0-1-1 0 0,0 1 1 0 0,0 0 0 0 0,-1-1-1 0 0,1 1 1 0 0,0-5 0 0 0,1-8-3 0 0,-1 1 0 0 0,0-1 0 0 0,-1 0 0 0 0,-3-18 0 0 0,1 0 66 0 0,2 27-29 0 0,0 1-1 0 0,1 0 0 0 0,0 0 0 0 0,0 0 0 0 0,0 0 0 0 0,0 0 0 0 0,3-6 0 0 0,-1 15-8 0 0,-1 1-1 0 0,0 0 0 0 0,0 0 1 0 0,0-1-1 0 0,2 9 1 0 0,-1 1 1 0 0,1 4 71 0 0,0 0-1 0 0,2-1 1 0 0,0 0-1 0 0,9 19 1 0 0,-13-32-56 0 0,0-1 1 0 0,0 1-1 0 0,0-1 1 0 0,0 1-1 0 0,1-1 0 0 0,0 0 1 0 0,0 0-1 0 0,0 0 0 0 0,0 0 1 0 0,0 0-1 0 0,0-1 1 0 0,1 1-1 0 0,-1-1 0 0 0,1 0 1 0 0,-1 0-1 0 0,1 0 0 0 0,0-1 1 0 0,0 1-1 0 0,0-1 1 0 0,0 0-1 0 0,0 0 0 0 0,0 0 1 0 0,0-1-1 0 0,5 1 0 0 0,-5-2-29 0 0,1 1-1 0 0,-1-1 1 0 0,0 0-1 0 0,0 0 0 0 0,0-1 1 0 0,0 1-1 0 0,0-1 0 0 0,0 0 1 0 0,0 0-1 0 0,0 0 0 0 0,-1 0 1 0 0,1-1-1 0 0,-1 0 0 0 0,0 1 1 0 0,1-1-1 0 0,-1 0 0 0 0,-1-1 1 0 0,1 1-1 0 0,0 0 0 0 0,-1-1 1 0 0,0 0-1 0 0,4-6 0 0 0,1-4-168 0 0,0-2-1 0 0,0 1 1 0 0,-2-1-1 0 0,6-23 1 0 0,-7 18 50 0 0,0 0 0 0 0,-2 0 0 0 0,0 0 1 0 0,-2 0-1 0 0,0-1 0 0 0,-5-33 0 0 0,-1 21 69 0 0,-1-1-1 0 0,-2 2 1 0 0,-16-41-1 0 0,2 11 39 0 0,-23-55 14 0 0,37 99 34 0 0,-1-1 1 0 0,0 2-1 0 0,-24-32 1 0 0,34 50-8 0 0,0-1 0 0 0,-1 1 0 0 0,1 0 1 0 0,0-1-1 0 0,0 1 0 0 0,0 0 0 0 0,0-1 0 0 0,-1 1 1 0 0,1 0-1 0 0,0-1 0 0 0,0 1 0 0 0,-1 0 0 0 0,1 0 0 0 0,0 0 1 0 0,-1-1-1 0 0,1 1 0 0 0,0 0 0 0 0,0 0 0 0 0,-1 0 0 0 0,1-1 1 0 0,0 1-1 0 0,-1 0 0 0 0,1 0 0 0 0,0 0 0 0 0,-1 0 1 0 0,1 0-1 0 0,-1 0 0 0 0,1 0 0 0 0,0 0 0 0 0,-1 0 0 0 0,0 11 257 0 0,8 24 167 0 0,-6-32-369 0 0,21 73 1403 0 0,48 110 0 0 0,-10-35-272 0 0,-51-123-1274 0 0,-2 1-1 0 0,8 50 1 0 0,-5 13-3464 0 0,-9-81 2411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7.021"/>
    </inkml:context>
    <inkml:brush xml:id="br0">
      <inkml:brushProperty name="width" value="0.05" units="cm"/>
      <inkml:brushProperty name="height" value="0.05" units="cm"/>
      <inkml:brushProperty name="color" value="#FFC114"/>
    </inkml:brush>
  </inkml:definitions>
  <inkml:trace contextRef="#ctx0" brushRef="#br0">3 252 4816 0 0,'-1'-6'224'0'0,"0"1"53"0"0,9 0-36 0 0,6 1-222 0 0,-1 1 1 0 0,1 1-1 0 0,0 0 1 0 0,0 0-1 0 0,0 2 1 0 0,15 0-1 0 0,-11 0-19 0 0,0 0-1 0 0,-1-2 1 0 0,21-3 0 0 0,-36 4-1 0 0,11-1 5 0 0,-1-1 0 0 0,0 0 0 0 0,0-1 0 0 0,0-1 0 0 0,18-9 0 0 0,-28 12-5 0 0,1 0 0 0 0,-1 1 0 0 0,0-1 0 0 0,0 0 0 0 0,0 0 0 0 0,0 0 0 0 0,0 0 0 0 0,0-1 0 0 0,0 1 0 0 0,-1 0 0 0 0,1-1 0 0 0,-1 1 0 0 0,0-1 0 0 0,0 0 0 0 0,1 1 0 0 0,-2-1 0 0 0,1 0 0 0 0,0 0 0 0 0,-1 0 0 0 0,1 1 0 0 0,-1-1 0 0 0,0 0 0 0 0,0 0 0 0 0,0 0 0 0 0,0 0 0 0 0,0 0 0 0 0,-1 1 0 0 0,1-1 0 0 0,-1 0 0 0 0,-2-4 0 0 0,-12-36 27 0 0,9 30 95 0 0,1-1 0 0 0,-3-18 1 0 0,19 156 1639 0 0,-2-6-1112 0 0,-6-97-530 0 0,13 78 375 0 0,-12-83-546 0 0,0-1 1 0 0,1 0-1 0 0,0 0 0 0 0,9 18 0 0 0,-14-33 7 0 0,1 1-1 0 0,-1 0 0 0 0,0-1 0 0 0,1 1 0 0 0,-1 0 0 0 0,1-1 0 0 0,-1 1 0 0 0,1 0 1 0 0,-1-1-1 0 0,1 1 0 0 0,-1-1 0 0 0,1 1 0 0 0,-1-1 0 0 0,1 1 0 0 0,0-1 0 0 0,-1 0 1 0 0,1 1-1 0 0,0-1 0 0 0,0 0 0 0 0,-1 1 0 0 0,1-1 0 0 0,0 0 0 0 0,-1 0 0 0 0,1 0 0 0 0,0 0 1 0 0,1 1-1 0 0,2-1-694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7.391"/>
    </inkml:context>
    <inkml:brush xml:id="br0">
      <inkml:brushProperty name="width" value="0.05" units="cm"/>
      <inkml:brushProperty name="height" value="0.05" units="cm"/>
      <inkml:brushProperty name="color" value="#FFC114"/>
    </inkml:brush>
  </inkml:definitions>
  <inkml:trace contextRef="#ctx0" brushRef="#br0">54 69 6785 0 0,'-7'-20'-28'0'0,"6"15"59"0"0,0 1 0 0 0,-1-1 0 0 0,0 0-1 0 0,0 1 1 0 0,0-1 0 0 0,0 1 0 0 0,0 0 0 0 0,-7-8 0 0 0,9 12-26 0 0,0 0 1 0 0,-1 0-1 0 0,1 0 1 0 0,-1-1-1 0 0,1 1 1 0 0,0 0-1 0 0,-1 0 0 0 0,1 0 1 0 0,-1 0-1 0 0,1 0 1 0 0,0 0-1 0 0,-1 0 1 0 0,1 0-1 0 0,-1 0 1 0 0,1 0-1 0 0,0 0 1 0 0,-1 1-1 0 0,1-1 1 0 0,0 0-1 0 0,-1 0 1 0 0,1 0-1 0 0,-1 0 1 0 0,1 1-1 0 0,0-1 1 0 0,-1 0-1 0 0,1 0 1 0 0,0 1-1 0 0,0-1 1 0 0,-1 0-1 0 0,1 0 1 0 0,0 1-1 0 0,-1-1 0 0 0,1 0 1 0 0,0 1-1 0 0,0-1 1 0 0,0 0-1 0 0,0 1 1 0 0,-1-1-1 0 0,1 1 1 0 0,0 0-1 0 0,-8 18-3 0 0,7-4-44 0 0,0 1 0 0 0,1 0 0 0 0,0 0 0 0 0,1 0 1 0 0,6 27-1 0 0,-3-16-397 0 0,-2-4-171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8.052"/>
    </inkml:context>
    <inkml:brush xml:id="br0">
      <inkml:brushProperty name="width" value="0.05" units="cm"/>
      <inkml:brushProperty name="height" value="0.05" units="cm"/>
      <inkml:brushProperty name="color" value="#FFC114"/>
    </inkml:brush>
  </inkml:definitions>
  <inkml:trace contextRef="#ctx0" brushRef="#br0">28 196 5665 0 0,'-1'-4'43'0'0,"0"1"1"0"0,1-1-1 0 0,-1 0 1 0 0,1 0-1 0 0,0 0 1 0 0,0 1-1 0 0,1-8 1 0 0,-1 8 69 0 0,1-1 0 0 0,-1 1 0 0 0,0-1-1 0 0,0 1 1 0 0,-1-1 0 0 0,1 1 0 0 0,-1-1 0 0 0,-1-5 0 0 0,2 9-93 0 0,0 1 0 0 0,0-1 0 0 0,0 0 0 0 0,0 0 1 0 0,0 0-1 0 0,0 0 0 0 0,0 0 0 0 0,-1 0 1 0 0,1 0-1 0 0,0 0 0 0 0,0 0 0 0 0,0 0 0 0 0,0 1 1 0 0,0-1-1 0 0,0 0 0 0 0,0 0 0 0 0,-1 0 0 0 0,1 0 1 0 0,0 0-1 0 0,0 0 0 0 0,0 0 0 0 0,0 0 0 0 0,0 0 1 0 0,0 0-1 0 0,-1 0 0 0 0,1 0 0 0 0,0 0 0 0 0,0 0 1 0 0,0 0-1 0 0,0 0 0 0 0,0 0 0 0 0,0 0 1 0 0,-1 0-1 0 0,1-1 0 0 0,0 1 0 0 0,0 0 0 0 0,0 0 1 0 0,0 0-1 0 0,0 0 0 0 0,0 0 0 0 0,0 0 0 0 0,-1 0 1 0 0,1 0-1 0 0,0 0 0 0 0,0 0 0 0 0,0-1 0 0 0,0 1 1 0 0,0 0-1 0 0,0 0 0 0 0,0 0 0 0 0,0 0 1 0 0,0 0-1 0 0,0 0 0 0 0,0 0 0 0 0,0-1 0 0 0,0 1 1 0 0,0 0-1 0 0,0 0 0 0 0,0 0 0 0 0,0 0 0 0 0,0 0 1 0 0,0-1-1 0 0,0 1 0 0 0,0 0 0 0 0,0 0 0 0 0,0 0 1 0 0,-5 17 786 0 0,1 2-520 0 0,1 1 0 0 0,0 0 0 0 0,1 0 0 0 0,2-1 0 0 0,0 1 0 0 0,1 0 0 0 0,6 34 0 0 0,-6-45-275 0 0,2-1 0 0 0,-1 0-1 0 0,1 0 1 0 0,0 0 0 0 0,1 0 0 0 0,0 0 0 0 0,0 0 0 0 0,1-1 0 0 0,-1 0 0 0 0,2 0 0 0 0,-1 0 0 0 0,1-1 0 0 0,0 0-1 0 0,0 0 1 0 0,1 0 0 0 0,0-1 0 0 0,0 0 0 0 0,0 0 0 0 0,0-1 0 0 0,11 5 0 0 0,-13-7-18 0 0,0 0-1 0 0,1 0 1 0 0,0 0 0 0 0,0-1 0 0 0,-1 0 0 0 0,1 0-1 0 0,0-1 1 0 0,0 1 0 0 0,0-1 0 0 0,0-1 0 0 0,0 1 0 0 0,-1-1-1 0 0,12-2 1 0 0,-14 2-26 0 0,0 0 0 0 0,0 0-1 0 0,0-1 1 0 0,0 1 0 0 0,0-1 0 0 0,0 1-1 0 0,0-1 1 0 0,0 0 0 0 0,-1 0 0 0 0,1 0-1 0 0,-1-1 1 0 0,0 1 0 0 0,1-1 0 0 0,-1 1-1 0 0,0-1 1 0 0,0 0 0 0 0,-1 1-1 0 0,1-1 1 0 0,-1 0 0 0 0,1 0 0 0 0,-1 0-1 0 0,0 0 1 0 0,0-1 0 0 0,0 1 0 0 0,0-6-1 0 0,0-4-37 0 0,0 0-1 0 0,-2 0 0 0 0,1 0 1 0 0,-2 0-1 0 0,1 1 0 0 0,-2-1 1 0 0,0 0-1 0 0,-8-22 0 0 0,-6-7 28 0 0,-28-47 0 0 0,19 37 1 0 0,21 42 34 0 0,-1-1 0 0 0,0 1 0 0 0,0 0 1 0 0,-1 0-1 0 0,0 1 0 0 0,-10-10 1 0 0,17 19 6 0 0,-1-1 0 0 0,1 1 0 0 0,-1-1 0 0 0,1 1 1 0 0,-1 0-1 0 0,0-1 0 0 0,1 1 0 0 0,-1 0 1 0 0,0-1-1 0 0,0 1 0 0 0,1 0 0 0 0,-1-1 0 0 0,0 1 1 0 0,1 0-1 0 0,-1 0 0 0 0,0 0 0 0 0,0 0 1 0 0,0 0-1 0 0,1 0 0 0 0,-1 0 0 0 0,0 0 0 0 0,0 0 1 0 0,1 0-1 0 0,-1 1 0 0 0,0-1 0 0 0,0 0 1 0 0,1 0-1 0 0,-1 1 0 0 0,0-1 0 0 0,1 0 0 0 0,-1 1 1 0 0,0-1-1 0 0,1 1 0 0 0,-1-1 0 0 0,1 1 1 0 0,-1-1-1 0 0,1 1 0 0 0,-1-1 0 0 0,1 1 0 0 0,-1 0 1 0 0,1-1-1 0 0,-1 1 0 0 0,1 0 0 0 0,0-1 1 0 0,-1 2-1 0 0,-2 4 9 0 0,0 0 0 0 0,0 1 0 0 0,-3 12-1 0 0,4-15 3 0 0,-4 16 41 0 0,1 0 0 0 0,1 1 0 0 0,1-1 0 0 0,-2 31 0 0 0,5-38-25 0 0,0 1 1 0 0,1-1 0 0 0,1 1-1 0 0,0-1 1 0 0,0 0 0 0 0,1 0-1 0 0,10 25 1 0 0,-11-34-22 0 0,0 0 0 0 0,0 0-1 0 0,0 0 1 0 0,0-1 0 0 0,1 1 0 0 0,0-1 0 0 0,-1 0 0 0 0,1 0 0 0 0,6 5-1 0 0,-8-7 0 0 0,0 0-1 0 0,0 0 0 0 0,1-1 0 0 0,-1 1 0 0 0,0 0 0 0 0,1-1 1 0 0,-1 1-1 0 0,1-1 0 0 0,-1 1 0 0 0,1-1 0 0 0,-1 0 0 0 0,1 0 1 0 0,-1 0-1 0 0,1 1 0 0 0,-1-2 0 0 0,1 1 0 0 0,-1 0 0 0 0,1 0 1 0 0,-1 0-1 0 0,1-1 0 0 0,-1 1 0 0 0,1 0 0 0 0,-1-1 0 0 0,1 0 1 0 0,-1 1-1 0 0,0-1 0 0 0,1 0 0 0 0,-1 1 0 0 0,0-1 0 0 0,2-2 1 0 0,6-4-6 0 0,-1-1 0 0 0,0 0-1 0 0,0-1 1 0 0,0 1 0 0 0,-1-1 0 0 0,-1-1 0 0 0,0 1 0 0 0,7-15 0 0 0,1-7-12 0 0,14-47 1 0 0,-20 52 2 0 0,0 1 0 0 0,2 1 0 0 0,24-42 0 0 0,-33 64 10 0 0,0 0 1 0 0,0 0-1 0 0,0 0 0 0 0,1 0 0 0 0,-1 1 0 0 0,0-1 0 0 0,1 0 1 0 0,0 1-1 0 0,-1 0 0 0 0,3-2 0 0 0,-3 3 1 0 0,-1-1 0 0 0,0 1 0 0 0,1 0 0 0 0,-1 0 0 0 0,0 0 0 0 0,1 0 1 0 0,-1 0-1 0 0,0 0 0 0 0,1 0 0 0 0,-1 0 0 0 0,0 0 0 0 0,1 0 0 0 0,-1 0 0 0 0,0 0 0 0 0,1 0 0 0 0,-1 1 0 0 0,0-1 0 0 0,1 0 0 0 0,-1 0 0 0 0,0 0 0 0 0,1 0 0 0 0,-1 1 0 0 0,0-1 0 0 0,0 0 1 0 0,1 0-1 0 0,7 15 11 0 0,-4 1-3 0 0,0 0 0 0 0,-1 0 1 0 0,-1 1-1 0 0,-1-1 0 0 0,0 22 1 0 0,-1-16 44 0 0,1 1 0 0 0,5 21 1 0 0,-6-41-48 0 0,5 25 107 0 0,1 0-1 0 0,1-1 1 0 0,2 1 0 0 0,18 39 0 0 0,-27-66-112 0 0,0-1 1 0 0,0 0-1 0 0,0 0 1 0 0,0 1-1 0 0,1-1 1 0 0,-1 0-1 0 0,0 0 1 0 0,0 0 0 0 0,0 1-1 0 0,0-1 1 0 0,1 0-1 0 0,-1 0 1 0 0,0 0-1 0 0,0 0 1 0 0,1 0-1 0 0,-1 1 1 0 0,0-1-1 0 0,0 0 1 0 0,0 0-1 0 0,1 0 1 0 0,-1 0 0 0 0,0 0-1 0 0,1 0 1 0 0,-1 0-1 0 0,0 0 1 0 0,0 0-1 0 0,1 0 1 0 0,-1 0-1 0 0,0 0 1 0 0,0 0-1 0 0,1 0 1 0 0,-1 0-1 0 0,0 0 1 0 0,0 0 0 0 0,1 0-1 0 0,-1-1 1 0 0,0 1-1 0 0,12-9 12 0 0,6-15-16 0 0,-18 23 4 0 0,11-16-23 0 0,-1-2-1 0 0,-1 1 1 0 0,-1-1 0 0 0,7-23-1 0 0,18-81-15 0 0,-8 24 36 0 0,-25 98 2 0 0,1-4-6 0 0,1 0 0 0 0,0 0 0 0 0,-1 1 0 0 0,2-1 1 0 0,-1 0-1 0 0,3-4 0 0 0,0 23 33 0 0,-5 15 52 0 0,4 106 644 0 0,-2-119-569 0 0,0 0-1 0 0,1 0 0 0 0,1-1 1 0 0,1 1-1 0 0,0-1 0 0 0,9 19 1 0 0,-13-32-145 0 0,0 1 0 0 0,0-1 0 0 0,0 0 1 0 0,0 0-1 0 0,1 0 0 0 0,-1 0 0 0 0,1 0 1 0 0,0 0-1 0 0,-1 0 0 0 0,1-1 1 0 0,0 1-1 0 0,0-1 0 0 0,0 1 0 0 0,0-1 1 0 0,0 0-1 0 0,0 1 0 0 0,3 0 1 0 0,-3-2-9 0 0,0 0 0 0 0,0 0 1 0 0,0 0-1 0 0,0 0 0 0 0,-1 0 0 0 0,1 0 1 0 0,0-1-1 0 0,0 1 0 0 0,0-1 1 0 0,-1 1-1 0 0,1-1 0 0 0,0 0 1 0 0,-1 0-1 0 0,1 1 0 0 0,0-1 1 0 0,-1 0-1 0 0,1-1 0 0 0,-1 1 1 0 0,0 0-1 0 0,1 0 0 0 0,-1 0 1 0 0,0-1-1 0 0,2-2 0 0 0,11-11-115 0 0,-1-2-1 0 0,-1 0 1 0 0,18-32-1 0 0,-25 39-73 0 0,0 0-1 0 0,-1 0 1 0 0,0 0-1 0 0,-1-1 0 0 0,0 0 1 0 0,0 0-1 0 0,-1 1 1 0 0,1-20-1 0 0,-3 29 147 0 0,0 0-1 0 0,0 1 1 0 0,0-1 0 0 0,0 1-1 0 0,0-1 1 0 0,0 1-1 0 0,0-1 1 0 0,0 1-1 0 0,0-1 1 0 0,0 1-1 0 0,-1-1 1 0 0,1 1 0 0 0,0-1-1 0 0,0 1 1 0 0,0-1-1 0 0,-1 1 1 0 0,1-1-1 0 0,0 1 1 0 0,0-1-1 0 0,-1 1 1 0 0,1-1 0 0 0,-1 1-1 0 0,1 0 1 0 0,0-1-1 0 0,-1 1 1 0 0,1 0-1 0 0,-1-1 1 0 0,1 1-1 0 0,-1 0 1 0 0,1 0-1 0 0,0-1 1 0 0,-1 1 0 0 0,1 0-1 0 0,-1 0 1 0 0,0 0-1 0 0,0-1 1 0 0,-1 1-96 0 0,1 1 0 0 0,-1-1 0 0 0,0 0 0 0 0,1 1 0 0 0,-1-1 1 0 0,0 1-1 0 0,1-1 0 0 0,-1 1 0 0 0,1 0 0 0 0,-1-1 0 0 0,-1 2 0 0 0,-13 8-912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8.978"/>
    </inkml:context>
    <inkml:brush xml:id="br0">
      <inkml:brushProperty name="width" value="0.05" units="cm"/>
      <inkml:brushProperty name="height" value="0.05" units="cm"/>
      <inkml:brushProperty name="color" value="#FFC114"/>
    </inkml:brush>
  </inkml:definitions>
  <inkml:trace contextRef="#ctx0" brushRef="#br0">22 1079 6881 0 0,'-5'-7'-31'0'0,"4"5"67"0"0,-1 1 0 0 0,1-1 0 0 0,0 0 1 0 0,0 0-1 0 0,0 1 0 0 0,0-1 0 0 0,0 0 0 0 0,0 0 0 0 0,0 0 0 0 0,1 0 0 0 0,-1 0 1 0 0,1 0-1 0 0,-1 0 0 0 0,1-4 0 0 0,-3-1 407 0 0,3 13 181 0 0,4 22-298 0 0,2 1 1 0 0,2-1-1 0 0,0 0 0 0 0,2-1 1 0 0,0 0-1 0 0,2 0 1 0 0,2-2-1 0 0,24 39 0 0 0,-33-58-287 0 0,0 0 0 0 0,0 0 0 0 0,1-1-1 0 0,0 1 1 0 0,0-1 0 0 0,0 0-1 0 0,0-1 1 0 0,13 7 0 0 0,-17-10-30 0 0,0 0 1 0 0,1 1-1 0 0,-1-2 1 0 0,0 1 0 0 0,1 0-1 0 0,-1 0 1 0 0,1-1-1 0 0,-1 1 1 0 0,1-1-1 0 0,-1 0 1 0 0,1 0-1 0 0,0 0 1 0 0,-1 0-1 0 0,1 0 1 0 0,-1-1-1 0 0,1 1 1 0 0,-1-1 0 0 0,1 1-1 0 0,-1-1 1 0 0,1 0-1 0 0,-1 0 1 0 0,0 0-1 0 0,0 0 1 0 0,1-1-1 0 0,-1 1 1 0 0,0-1-1 0 0,0 1 1 0 0,0-1-1 0 0,0 0 1 0 0,1-1-1 0 0,8-11 7 0 0,0-1-1 0 0,-1 0 0 0 0,-1 0 0 0 0,0-1 0 0 0,9-23 0 0 0,24-89-114 0 0,-27 65 67 0 0,-2-1 0 0 0,-4 0-1 0 0,-2 0 1 0 0,-2-80-1 0 0,-7 47-15 0 0,-5 1-1 0 0,-23-112 1 0 0,-4 58 24 0 0,28 131 19 0 0,-1 0 1 0 0,0 1-1 0 0,-1 0 0 0 0,-1 1 0 0 0,-19-29 0 0 0,26 43 3 0 0,0 0 1 0 0,0 0-1 0 0,-1 1 1 0 0,0-1 0 0 0,1 1-1 0 0,-1-1 1 0 0,0 1-1 0 0,0 0 1 0 0,0 0-1 0 0,-1 1 1 0 0,1-1-1 0 0,0 0 1 0 0,-1 1 0 0 0,-4-2-1 0 0,5 3 3 0 0,1 0-1 0 0,0-1 0 0 0,0 1 1 0 0,0 0-1 0 0,0 0 1 0 0,0 1-1 0 0,0-1 1 0 0,0 0-1 0 0,0 1 1 0 0,0-1-1 0 0,0 1 1 0 0,0-1-1 0 0,0 1 0 0 0,0 0 1 0 0,0 0-1 0 0,1 0 1 0 0,-1 0-1 0 0,0 0 1 0 0,0 0-1 0 0,1 1 1 0 0,-1-1-1 0 0,1 1 1 0 0,-1-1-1 0 0,1 1 0 0 0,0-1 1 0 0,-2 4-1 0 0,-3 4 6 0 0,1 1 0 0 0,0 0 0 0 0,1 1 0 0 0,0-1 0 0 0,1 1-1 0 0,0 0 1 0 0,0-1 0 0 0,1 1 0 0 0,1 1 0 0 0,0-1 0 0 0,1 0 0 0 0,-1 0-1 0 0,2 0 1 0 0,1 12 0 0 0,4 11 132 0 0,0 1 0 0 0,3-1 0 0 0,14 39 0 0 0,10 13 417 0 0,3-2-1 0 0,4-2 0 0 0,68 102 0 0 0,-107-182-561 0 0,79 114-43 0 0,-70-103-400 0 0,1 0-1 0 0,0-1 1 0 0,1-1-1 0 0,0 0 1 0 0,1-1-1 0 0,19 13 1 0 0,-16-17-749 0 0,0-3-186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49.711"/>
    </inkml:context>
    <inkml:brush xml:id="br0">
      <inkml:brushProperty name="width" value="0.05" units="cm"/>
      <inkml:brushProperty name="height" value="0.05" units="cm"/>
      <inkml:brushProperty name="color" value="#FFC114"/>
    </inkml:brush>
  </inkml:definitions>
  <inkml:trace contextRef="#ctx0" brushRef="#br0">35 316 5665 0 0,'-8'-45'299'0'0,"6"28"914"0"0,-9-29 1 0 0,11 46-1177 0 0,-1 0 1 0 0,1 0-1 0 0,0 0 1 0 0,0 0 0 0 0,-1 0-1 0 0,1 0 1 0 0,0 0-1 0 0,0 1 1 0 0,-1-1 0 0 0,1 0-1 0 0,0 0 1 0 0,0 0-1 0 0,-1 0 1 0 0,1 1-1 0 0,0-1 1 0 0,0 0 0 0 0,0 0-1 0 0,-1 0 1 0 0,1 1-1 0 0,0-1 1 0 0,0 0-1 0 0,0 0 1 0 0,0 1 0 0 0,-1-1-1 0 0,1 0 1 0 0,0 0-1 0 0,0 1 1 0 0,0-1-1 0 0,0 0 1 0 0,0 1 0 0 0,0-1-1 0 0,0 0 1 0 0,0 0-1 0 0,0 1 1 0 0,0-1-1 0 0,0 0 1 0 0,0 1 0 0 0,-5 16 415 0 0,4 6-236 0 0,0 0 0 0 0,1 0 0 0 0,1-1-1 0 0,1 1 1 0 0,2 0 0 0 0,0-1-1 0 0,9 29 1 0 0,-7-33-149 0 0,1 0 0 0 0,0 0 0 0 0,1-1-1 0 0,1 0 1 0 0,1-1 0 0 0,0 0 0 0 0,1 0-1 0 0,1-1 1 0 0,15 15 0 0 0,-21-24-58 0 0,-1-1 1 0 0,1 0 0 0 0,-1 0 0 0 0,2-1-1 0 0,-1 0 1 0 0,0 0 0 0 0,1 0-1 0 0,12 4 1 0 0,-17-8-20 0 0,-1 0-1 0 0,1 0 1 0 0,-1 0 0 0 0,1 0 0 0 0,-1-1 0 0 0,1 1 0 0 0,-1 0-1 0 0,1-1 1 0 0,-1 1 0 0 0,0-1 0 0 0,1 1 0 0 0,-1-1-1 0 0,0 0 1 0 0,0 0 0 0 0,1 0 0 0 0,-1 0 0 0 0,0 1 0 0 0,0-1-1 0 0,0-1 1 0 0,0 1 0 0 0,0 0 0 0 0,0 0 0 0 0,1-2-1 0 0,1-1-36 0 0,-1 0-1 0 0,1 0 1 0 0,-1 0-1 0 0,0 0 1 0 0,0-1-1 0 0,1-4 1 0 0,-1 0-24 0 0,-1 0 1 0 0,1 1-1 0 0,-2-1 0 0 0,1 0 1 0 0,-1 0-1 0 0,-1 0 0 0 0,-2-12 1 0 0,-17-61-249 0 0,4 18 149 0 0,12 43 120 0 0,-1 0 0 0 0,-1 1 0 0 0,-1-1 0 0 0,-13-27 0 0 0,17 42 45 0 0,0 0 0 0 0,0 0 0 0 0,-1 1 0 0 0,0-1 0 0 0,0 1 0 0 0,-1 0 0 0 0,1 0 0 0 0,-1 0 0 0 0,0 1 0 0 0,0 0 0 0 0,-1 0 0 0 0,1 0 0 0 0,-1 1 0 0 0,0-1 0 0 0,0 1 0 0 0,0 1 0 0 0,0-1 0 0 0,-9-1 0 0 0,13 3 5 0 0,0 0 0 0 0,0 1 0 0 0,0 0 0 0 0,0-1 0 0 0,0 1 0 0 0,-1 0 0 0 0,1 0 0 0 0,0 0 0 0 0,0 1 0 0 0,0-1 0 0 0,0 0 0 0 0,0 1 0 0 0,0-1 0 0 0,0 1 0 0 0,0 0 0 0 0,0-1 0 0 0,0 1 0 0 0,0 0 0 0 0,0 0 0 0 0,1 1 0 0 0,-1-1 0 0 0,0 0 0 0 0,1 0 0 0 0,-1 1 0 0 0,1-1 0 0 0,-1 1 0 0 0,1 0 0 0 0,0-1 0 0 0,0 1 0 0 0,-1 0 0 0 0,1 0 0 0 0,0-1 0 0 0,1 1 0 0 0,-1 0 0 0 0,0 0 0 0 0,0 0 0 0 0,1 0 0 0 0,-1 4 0 0 0,-1 2 34 0 0,1 0 0 0 0,0 0 0 0 0,1 0 0 0 0,0 0 0 0 0,0 0 0 0 0,0 1 0 0 0,1-1 0 0 0,4 14 0 0 0,-2-12 0 0 0,0-1-1 0 0,0 1 1 0 0,1-1-1 0 0,1 0 1 0 0,0 0-1 0 0,0 0 1 0 0,1 0-1 0 0,-1-1 1 0 0,2 0 0 0 0,-1 0-1 0 0,1-1 1 0 0,1 0-1 0 0,11 10 1 0 0,-14-14-35 0 0,0 0 1 0 0,0 0-1 0 0,0 0 1 0 0,0 0-1 0 0,1-1 1 0 0,-1 0-1 0 0,1 0 1 0 0,-1-1-1 0 0,1 1 1 0 0,0-1-1 0 0,0 0 1 0 0,0-1-1 0 0,-1 0 1 0 0,1 1-1 0 0,0-2 1 0 0,0 1-1 0 0,0-1 1 0 0,-1 0-1 0 0,1 0 1 0 0,0 0-1 0 0,-1-1 1 0 0,1 0-1 0 0,-1 0 1 0 0,11-6-1 0 0,6-3-2 0 0,-1-2 0 0 0,0 0 0 0 0,0-2 0 0 0,-2 0 0 0 0,0-1 0 0 0,0-1 0 0 0,-2 0 0 0 0,0-1 0 0 0,-1-2-1 0 0,20-30 1 0 0,-26 34-1 0 0,0-1 0 0 0,-1-1-1 0 0,-1 1 1 0 0,7-25-1 0 0,-13 36 3 0 0,-1 0 0 0 0,0-1-1 0 0,0 1 1 0 0,0 0 0 0 0,-1-1-1 0 0,0 1 1 0 0,-1-9 0 0 0,1 11 0 0 0,-1 1 0 0 0,0-1 1 0 0,0 1-1 0 0,0-1 1 0 0,-1 1-1 0 0,1 0 1 0 0,-1 0-1 0 0,1-1 0 0 0,-1 1 1 0 0,0 0-1 0 0,0 1 1 0 0,-1-1-1 0 0,1 0 0 0 0,-3-2 1 0 0,2 3 0 0 0,0 0-1 0 0,1 1 1 0 0,-1-1 0 0 0,0 1 0 0 0,0 0 0 0 0,0 0-1 0 0,0 0 1 0 0,0 0 0 0 0,0 1 0 0 0,0-1 0 0 0,0 1 0 0 0,0 0-1 0 0,0 0 1 0 0,0 0 0 0 0,0 0 0 0 0,-1 0 0 0 0,1 1-1 0 0,0-1 1 0 0,0 1 0 0 0,0 0 0 0 0,0 0 0 0 0,0 0 0 0 0,1 0-1 0 0,-6 4 1 0 0,-5 1-1 0 0,0 1 0 0 0,1 1 0 0 0,-22 17-1 0 0,23-16 12 0 0,3-3 3 0 0,-1 2 0 0 0,-14 14 0 0 0,22-20-10 0 0,0-1-1 0 0,0 1 1 0 0,0 0-1 0 0,0-1 1 0 0,0 1-1 0 0,0 0 1 0 0,1 0 0 0 0,-1-1-1 0 0,1 1 1 0 0,-1 0-1 0 0,1 0 1 0 0,0 0-1 0 0,0 0 1 0 0,-1 0 0 0 0,1 0-1 0 0,0 0 1 0 0,1 3-1 0 0,0-1 1 0 0,0 0 1 0 0,0 0-1 0 0,1 0 0 0 0,-1 0 0 0 0,1-1 0 0 0,0 1 1 0 0,4 6-1 0 0,2 0 2 0 0,0 0 0 0 0,1 0 0 0 0,0-1 0 0 0,13 11 0 0 0,-6-9 2 0 0,0 0 0 0 0,0-1 0 0 0,0 0 0 0 0,24 9 0 0 0,73 22 32 0 0,19 9 20 0 0,-128-49-25 0 0,-1 1 0 0 0,1 0-1 0 0,-1 0 1 0 0,1 0 0 0 0,-1 1-1 0 0,0-1 1 0 0,0 1 0 0 0,0-1 0 0 0,0 1-1 0 0,0 0 1 0 0,-1 1 0 0 0,5 5 0 0 0,-6-6 3 0 0,0-1 1 0 0,0 1-1 0 0,0-1 0 0 0,-1 1 1 0 0,1 0-1 0 0,-1-1 1 0 0,1 1-1 0 0,-1 0 1 0 0,0 0-1 0 0,0-1 1 0 0,-1 1-1 0 0,1 0 0 0 0,0 0 1 0 0,-1-1-1 0 0,1 1 1 0 0,-1 0-1 0 0,0-1 1 0 0,0 1-1 0 0,-2 3 1 0 0,-4 7 22 0 0,0 0 1 0 0,-2 0 0 0 0,1 0-1 0 0,-1-1 1 0 0,-1 0 0 0 0,0-1-1 0 0,-1 0 1 0 0,0-1-1 0 0,-1 0 1 0 0,0 0 0 0 0,-22 12-1 0 0,20-14-99 0 0,0 0-1 0 0,-1-1 0 0 0,0-1 0 0 0,0 0 0 0 0,0-1 0 0 0,-1 0 0 0 0,0-2 0 0 0,0 0 0 0 0,0-1 0 0 0,-30 1 0 0 0,42-3-58 0 0,0 0-1 0 0,-1 0 0 0 0,1-1 1 0 0,0 0-1 0 0,0 0 0 0 0,0 0 1 0 0,-1 0-1 0 0,1-1 1 0 0,1 1-1 0 0,-1-1 0 0 0,0 0 1 0 0,0-1-1 0 0,1 1 0 0 0,-1 0 1 0 0,-3-4-1 0 0,5 3-43 0 0,0 1 0 0 0,0 0 0 0 0,0-1 0 0 0,0 1 0 0 0,1-1 0 0 0,-1 0 0 0 0,1 0 0 0 0,0 0 0 0 0,0 0 0 0 0,0 1 0 0 0,0-1 0 0 0,1-1 0 0 0,-1 1 0 0 0,1 0 0 0 0,-1 0 0 0 0,1 0 0 0 0,0 0 0 0 0,0 0 0 0 0,1 0 0 0 0,-1 0 0 0 0,1-4 0 0 0,5-15-742 0 0,-2-3-90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0.111"/>
    </inkml:context>
    <inkml:brush xml:id="br0">
      <inkml:brushProperty name="width" value="0.05" units="cm"/>
      <inkml:brushProperty name="height" value="0.05" units="cm"/>
      <inkml:brushProperty name="color" value="#FFC114"/>
    </inkml:brush>
  </inkml:definitions>
  <inkml:trace contextRef="#ctx0" brushRef="#br0">104 238 6189 0 0,'4'-2'1550'0'0,"-3"2"-1536"0"0,-1 1-1 0 0,0 0 0 0 0,0-1 1 0 0,0 1-1 0 0,0 0 0 0 0,1-1 1 0 0,-1 1-1 0 0,0-1 1 0 0,0 1-1 0 0,1-1 0 0 0,-1 1 1 0 0,0 0-1 0 0,1-1 0 0 0,-1 0 1 0 0,1 1-1 0 0,-1-1 0 0 0,1 1 1 0 0,-1-1-1 0 0,1 1 0 0 0,-1-1 1 0 0,1 0-1 0 0,-1 1 0 0 0,1-1 1 0 0,0 0-1 0 0,-1 0 0 0 0,2 1 1 0 0,25 3 617 0 0,-20-4-507 0 0,0 0 0 0 0,0-1 0 0 0,0 0 1 0 0,0 0-1 0 0,-1-1 0 0 0,12-4 0 0 0,-10 3-127 0 0,0-1-1 0 0,-1 0 1 0 0,0 0 0 0 0,0-1 0 0 0,0 0 0 0 0,0 0 0 0 0,-1-1 0 0 0,0 0 0 0 0,0 0 0 0 0,0-1 0 0 0,-1 1 0 0 0,0-1 0 0 0,0 0 0 0 0,-1 0 0 0 0,0-1 0 0 0,0 0 0 0 0,3-11 0 0 0,-6 16 2 0 0,-1 1 0 0 0,0-1 1 0 0,0 0-1 0 0,-1 0 0 0 0,1 0 1 0 0,0 1-1 0 0,-1-1 0 0 0,0 0 1 0 0,0 0-1 0 0,1 1 0 0 0,-2-1 0 0 0,1 1 1 0 0,0-1-1 0 0,0 1 0 0 0,-1-1 1 0 0,0 1-1 0 0,1 0 0 0 0,-1-1 1 0 0,0 1-1 0 0,-4-3 0 0 0,-2-3-8 0 0,0 1-1 0 0,-1 0 1 0 0,-19-12-1 0 0,20 15 8 0 0,-1 0 0 0 0,0 0 0 0 0,0 1 0 0 0,0 0 0 0 0,0 1 0 0 0,0 0 0 0 0,-1 0 0 0 0,1 1 0 0 0,-1 0 0 0 0,1 1 0 0 0,-15 1 0 0 0,18-1 20 0 0,1 1 0 0 0,0-1 1 0 0,-1 1-1 0 0,1 0 0 0 0,0 1 1 0 0,0-1-1 0 0,0 1 0 0 0,0 0 0 0 0,0 0 1 0 0,0 1-1 0 0,0-1 0 0 0,1 1 1 0 0,-1 0-1 0 0,1 1 0 0 0,0-1 1 0 0,0 1-1 0 0,0 0 0 0 0,0-1 0 0 0,1 2 1 0 0,0-1-1 0 0,-6 9 0 0 0,7-8 86 0 0,1 0 0 0 0,-1 1 0 0 0,1-1-1 0 0,0 1 1 0 0,0 0 0 0 0,0-1 0 0 0,1 1-1 0 0,0-1 1 0 0,0 1 0 0 0,1 0 0 0 0,-1-1-1 0 0,1 1 1 0 0,3 9 0 0 0,3 8 503 0 0,18 40-1 0 0,-22-56-519 0 0,7 16 165 0 0,1 0 0 0 0,2 0 0 0 0,0-2 1 0 0,1 0-1 0 0,1 0 0 0 0,21 22 0 0 0,-28-35-395 0 0,0 0 0 0 0,0-1 0 0 0,1 0 0 0 0,0 0 0 0 0,0-1 0 0 0,0 0 0 0 0,1 0 0 0 0,0-1 0 0 0,0-1 0 0 0,1 0 0 0 0,-1 0 0 0 0,1-1 0 0 0,0 0 0 0 0,0-1 0 0 0,0 0 0 0 0,19 1 0 0 0,-7-5-1098 0 0,0-2-202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1.986"/>
    </inkml:context>
    <inkml:brush xml:id="br0">
      <inkml:brushProperty name="width" value="0.05" units="cm"/>
      <inkml:brushProperty name="height" value="0.05" units="cm"/>
      <inkml:brushProperty name="color" value="#FFC114"/>
    </inkml:brush>
  </inkml:definitions>
  <inkml:trace contextRef="#ctx0" brushRef="#br0">188 531 5148 0 0,'1'-53'769'0'0,"12"-72"-1"0"0,-12 119-659 0 0,-1 0 0 0 0,1 1-1 0 0,-1-1 1 0 0,-1 0 0 0 0,1 0 0 0 0,-1 0-1 0 0,0 0 1 0 0,0 0 0 0 0,-1 1-1 0 0,-3-10 1 0 0,4 13-76 0 0,0 1-1 0 0,0-1 1 0 0,0 1-1 0 0,1-1 1 0 0,-1 1-1 0 0,-1 0 1 0 0,1-1-1 0 0,0 1 1 0 0,0 0-1 0 0,0 0 1 0 0,-1 0-1 0 0,1 0 1 0 0,-1 0-1 0 0,1 0 1 0 0,0 0-1 0 0,-4-1 1 0 0,3 2-11 0 0,0 0 1 0 0,0 0 0 0 0,0-1-1 0 0,0 1 1 0 0,0 1 0 0 0,0-1 0 0 0,0 0-1 0 0,0 0 1 0 0,0 1 0 0 0,1-1-1 0 0,-1 1 1 0 0,0-1 0 0 0,0 1-1 0 0,0 0 1 0 0,0 0 0 0 0,1 0-1 0 0,-4 2 1 0 0,-2 2 52 0 0,1 0 0 0 0,0 0 0 0 0,0 1 0 0 0,0-1 1 0 0,1 1-1 0 0,-1 1 0 0 0,1-1 0 0 0,1 1 0 0 0,-5 8 0 0 0,-2 7 315 0 0,-15 38 0 0 0,18-39-198 0 0,1 1-1 0 0,2 0 1 0 0,0 1 0 0 0,1-1-1 0 0,-1 30 1 0 0,4-41-174 0 0,1 0 0 0 0,0 0 1 0 0,1 1-1 0 0,0-1 0 0 0,1 0 0 0 0,0 0 0 0 0,1 0 0 0 0,0 0 0 0 0,1-1 1 0 0,0 1-1 0 0,1-1 0 0 0,8 15 0 0 0,-7-18-15 0 0,0 0 0 0 0,1 0 0 0 0,-1 0 0 0 0,1-1 0 0 0,1 0 0 0 0,-1-1 0 0 0,1 0 0 0 0,0 0 0 0 0,0 0 0 0 0,0-1 0 0 0,0-1 0 0 0,1 1 0 0 0,0-1 0 0 0,0-1 0 0 0,0 1 0 0 0,0-2 0 0 0,0 1 0 0 0,0-1 0 0 0,14 0 0 0 0,-4-1-58 0 0,0-1 0 0 0,0 0 1 0 0,0-1-1 0 0,0-1 1 0 0,-1-1-1 0 0,1-1 0 0 0,-1-1 1 0 0,28-12-1 0 0,-34 12-12 0 0,-1 0 0 0 0,0-1 0 0 0,0-1 0 0 0,-1 0 0 0 0,0-1 0 0 0,0 0 0 0 0,-1 0-1 0 0,0-1 1 0 0,-1 0 0 0 0,0 0 0 0 0,0-1 0 0 0,-1 0 0 0 0,-1 0 0 0 0,0-1 0 0 0,0 0 0 0 0,-1 0 0 0 0,4-17 0 0 0,1-6 46 0 0,-3-1 1 0 0,0 0 0 0 0,-3 0 0 0 0,-1 0-1 0 0,-1-39 1 0 0,-2 75 20 0 0,0 0 1 0 0,0 0-1 0 0,0 0 0 0 0,0 0 0 0 0,0 0 0 0 0,0-1 1 0 0,0 1-1 0 0,0 0 0 0 0,0 0 0 0 0,0 0 0 0 0,0 0 0 0 0,0-1 1 0 0,0 1-1 0 0,0 0 0 0 0,0 0 0 0 0,0 0 0 0 0,0 0 0 0 0,0-1 1 0 0,0 1-1 0 0,0 0 0 0 0,0 0 0 0 0,0 0 0 0 0,0 0 1 0 0,0-1-1 0 0,0 1 0 0 0,-1 0 0 0 0,1 0 0 0 0,0 0 0 0 0,0 0 1 0 0,0 0-1 0 0,0 0 0 0 0,0-1 0 0 0,0 1 0 0 0,-1 0 1 0 0,1 0-1 0 0,0 0 0 0 0,0 0 0 0 0,0 0 0 0 0,0 0 0 0 0,0 0 1 0 0,-1 0-1 0 0,1 0 0 0 0,0 0 0 0 0,-7 6 12 0 0,-4 12-3 0 0,4-1 60 0 0,1 0-1 0 0,1 1 1 0 0,1-1 0 0 0,0 1-1 0 0,1 0 1 0 0,-1 27 0 0 0,4-16 189 0 0,1 1 0 0 0,1 0 0 0 0,7 35 0 0 0,-9-62-254 0 0,1 1-1 0 0,0 0 1 0 0,0 0-1 0 0,0 0 1 0 0,0-1-1 0 0,1 1 1 0 0,-1-1-1 0 0,1 1 1 0 0,0-1-1 0 0,0 0 0 0 0,0 1 1 0 0,1-1-1 0 0,-1 0 1 0 0,1 0-1 0 0,0-1 1 0 0,-1 1-1 0 0,1 0 1 0 0,0-1-1 0 0,1 0 1 0 0,-1 0-1 0 0,0 0 1 0 0,1 0-1 0 0,-1 0 0 0 0,1-1 1 0 0,0 1-1 0 0,-1-1 1 0 0,1 0-1 0 0,0 0 1 0 0,0-1-1 0 0,-1 1 1 0 0,1-1-1 0 0,0 0 1 0 0,0 0-1 0 0,0 0 1 0 0,0 0-1 0 0,0-1 0 0 0,0 1 1 0 0,-1-1-1 0 0,1 0 1 0 0,0 0-1 0 0,0-1 1 0 0,-1 1-1 0 0,1-1 1 0 0,-1 1-1 0 0,1-1 1 0 0,4-5-1 0 0,1 1-6 0 0,-1-1 0 0 0,-1-1 0 0 0,0 0 0 0 0,0 0 0 0 0,0 0-1 0 0,-1-1 1 0 0,0 0 0 0 0,-1 0 0 0 0,0 0 0 0 0,0-1 0 0 0,-1 1 0 0 0,0-1 0 0 0,-1 0 0 0 0,0-1 0 0 0,-1 1 0 0 0,2-21-1 0 0,-2 12-3 0 0,-1 0 0 0 0,-1 0 0 0 0,-1 0 0 0 0,0 0 0 0 0,-2 0 0 0 0,0 0 0 0 0,-1 0 0 0 0,-11-29 0 0 0,13 43 6 0 0,1 1 0 0 0,-1 0 0 0 0,0 0 0 0 0,-1-1 0 0 0,1 2 0 0 0,-1-1-1 0 0,0 0 1 0 0,0 0 0 0 0,0 1 0 0 0,0-1 0 0 0,0 1 0 0 0,-5-3 0 0 0,6 5 0 0 0,0 0 0 0 0,1 0 0 0 0,-1 0-1 0 0,0 1 1 0 0,0-1 0 0 0,0 0 0 0 0,0 1 0 0 0,0 0 0 0 0,0-1 0 0 0,0 1 0 0 0,0 0 0 0 0,0 0-1 0 0,0 0 1 0 0,0 0 0 0 0,0 0 0 0 0,1 1 0 0 0,-1-1 0 0 0,0 1 0 0 0,0-1 0 0 0,0 1 0 0 0,0-1-1 0 0,0 1 1 0 0,0 0 0 0 0,1 0 0 0 0,-1 0 0 0 0,0 0 0 0 0,1 0 0 0 0,-1 1 0 0 0,1-1-1 0 0,-3 3 1 0 0,-2 3 4 0 0,0 0 0 0 0,1 1 0 0 0,0 0-1 0 0,0 0 1 0 0,0 0 0 0 0,1 1-1 0 0,0-1 1 0 0,1 1 0 0 0,0 0-1 0 0,1 0 1 0 0,-1 0 0 0 0,2 0 0 0 0,-1 1-1 0 0,1-1 1 0 0,1 11 0 0 0,0-16 0 0 0,0 1 1 0 0,0 0-1 0 0,1-1 0 0 0,-1 1 1 0 0,1 0-1 0 0,0-1 1 0 0,1 1-1 0 0,-1-1 1 0 0,1 0-1 0 0,0 1 0 0 0,0-1 1 0 0,0 0-1 0 0,1 0 1 0 0,4 7-1 0 0,-4-9-1 0 0,-1 0-1 0 0,0 0 1 0 0,0-1-1 0 0,1 1 1 0 0,-1 0-1 0 0,1-1 1 0 0,-1 0 0 0 0,1 1-1 0 0,-1-1 1 0 0,1 0-1 0 0,0-1 1 0 0,0 1-1 0 0,0 0 1 0 0,-1-1 0 0 0,1 1-1 0 0,0-1 1 0 0,0 0-1 0 0,0 0 1 0 0,0 0-1 0 0,0-1 1 0 0,0 1-1 0 0,0 0 1 0 0,-1-1 0 0 0,1 0-1 0 0,3-1 1 0 0,5-2-6 0 0,0 0 0 0 0,-1-1 1 0 0,0 0-1 0 0,0-1 0 0 0,0 0 1 0 0,0-1-1 0 0,-1 0 0 0 0,0 0 0 0 0,-1-1 1 0 0,0 0-1 0 0,0 0 0 0 0,0-1 1 0 0,-1 0-1 0 0,-1-1 0 0 0,1 1 0 0 0,5-14 1 0 0,-6 11-2 0 0,-1 1 1 0 0,0-1 0 0 0,-1 0 0 0 0,-1-1-1 0 0,0 1 1 0 0,0-1 0 0 0,-1 1-1 0 0,-1-1 1 0 0,0 0 0 0 0,-1 1 0 0 0,0-1-1 0 0,-1 0 1 0 0,-1 0 0 0 0,-4-19-1 0 0,6 32 7 0 0,0-1 0 0 0,0 1 0 0 0,0-1-1 0 0,0 1 1 0 0,0-1 0 0 0,0 1 0 0 0,0-1 0 0 0,0 1-1 0 0,0-1 1 0 0,-1 1 0 0 0,1 0 0 0 0,0-1-1 0 0,0 1 1 0 0,0-1 0 0 0,-1 1 0 0 0,1-1-1 0 0,0 1 1 0 0,0 0 0 0 0,-1-1 0 0 0,1 1 0 0 0,-1 0-1 0 0,1-1 1 0 0,0 1 0 0 0,-1 0 0 0 0,0-1-1 0 0,-3 12 10 0 0,1 22 14 0 0,4-12-17 0 0,-1-1-1 0 0,2 1 0 0 0,1-1 0 0 0,1 1 0 0 0,0-1 1 0 0,13 34-1 0 0,-13-44-1 0 0,1 0 1 0 0,0-1-1 0 0,0 1 1 0 0,1-1 0 0 0,0 0-1 0 0,0-1 1 0 0,1 0-1 0 0,0 0 1 0 0,1 0-1 0 0,-1-1 1 0 0,1 0-1 0 0,1 0 1 0 0,0-1 0 0 0,16 9-1 0 0,-19-12-3 0 0,-1 0-1 0 0,1-1 1 0 0,0 0 0 0 0,0 0-1 0 0,0-1 1 0 0,0 1 0 0 0,0-1-1 0 0,0 0 1 0 0,0-1-1 0 0,0 0 1 0 0,0 0 0 0 0,0 0-1 0 0,7-2 1 0 0,-9 1-5 0 0,0 0 1 0 0,0 0-1 0 0,-1 0 1 0 0,1-1-1 0 0,0 0 1 0 0,-1 0-1 0 0,1 0 0 0 0,-1 0 1 0 0,1 0-1 0 0,-1-1 1 0 0,0 0-1 0 0,0 1 1 0 0,0-1-1 0 0,-1 0 0 0 0,1 0 1 0 0,-1-1-1 0 0,1 1 1 0 0,-1 0-1 0 0,0-1 1 0 0,3-6-1 0 0,1-6-11 0 0,0-1 0 0 0,-2 1 0 0 0,1-1 0 0 0,-2 0 0 0 0,2-24 0 0 0,-2-87-95 0 0,-4 81 89 0 0,2 40 19 0 0,-1 0 1 0 0,-1 0-1 0 0,1 0 1 0 0,-1 0-1 0 0,0 0 1 0 0,-1 0-1 0 0,-2-8 1 0 0,2 15-2 0 0,1 1 0 0 0,0 0 1 0 0,0 1-1 0 0,0-1 0 0 0,0 0 1 0 0,1 0-1 0 0,-1 0 0 0 0,0 0 1 0 0,0 1-1 0 0,1-1 0 0 0,-1 0 1 0 0,1 1-1 0 0,-1 2 0 0 0,-2 16 14 0 0,0 1-1 0 0,2 0 0 0 0,1-1 0 0 0,1 1 1 0 0,0 0-1 0 0,2-1 0 0 0,5 23 0 0 0,-4-26 18 0 0,2 1-1 0 0,0-1 1 0 0,2 0 0 0 0,11 21-1 0 0,-17-33-25 0 0,1-1-1 0 0,-1-1 1 0 0,1 1 0 0 0,0 0 0 0 0,0 0-1 0 0,1-1 1 0 0,-1 0 0 0 0,1 0-1 0 0,0 0 1 0 0,0 0 0 0 0,0 0-1 0 0,0-1 1 0 0,0 0 0 0 0,0 0 0 0 0,1 0-1 0 0,-1 0 1 0 0,1-1 0 0 0,-1 1-1 0 0,1-1 1 0 0,0 0 0 0 0,-1-1-1 0 0,7 1 1 0 0,-6-1-19 0 0,0-1 0 0 0,-1 0 0 0 0,1 0-1 0 0,0 0 1 0 0,-1-1 0 0 0,1 1 0 0 0,-1-1 0 0 0,0 0 0 0 0,0 0-1 0 0,1-1 1 0 0,-1 1 0 0 0,-1-1 0 0 0,1 0 0 0 0,0 0-1 0 0,-1 0 1 0 0,1 0 0 0 0,-1-1 0 0 0,0 0 0 0 0,0 1 0 0 0,0-1-1 0 0,2-6 1 0 0,4-5-152 0 0,-1 0 1 0 0,-1-1-1 0 0,0 0 0 0 0,6-26 0 0 0,-7 14 71 0 0,-1 0 1 0 0,-2-1 0 0 0,-1 0-1 0 0,-3-56 1 0 0,0 25 66 0 0,1 60 28 0 0,0-1 0 0 0,0 1 0 0 0,0 0 0 0 0,0-1 1 0 0,0 1-1 0 0,0-1 0 0 0,1 1 0 0 0,-1-1 0 0 0,0 1 0 0 0,0-1 0 0 0,0 1 0 0 0,-1-1 0 0 0,1 1 1 0 0,0-1-1 0 0,0 1 0 0 0,0-1 0 0 0,0 1 0 0 0,0 0 0 0 0,0-1 0 0 0,-1 1 0 0 0,1-1 0 0 0,0 1 1 0 0,0-1-1 0 0,-1 1 0 0 0,1 0 0 0 0,0-1 0 0 0,-1 1 0 0 0,0-1 0 0 0,-6 14-12 0 0,-6 28 12 0 0,13-40 2 0 0,-3 11 3 0 0,0-1 0 0 0,1 1 0 0 0,0-1 0 0 0,1 1 0 0 0,0 0 0 0 0,1 20 0 0 0,1-26-8 0 0,0-1 0 0 0,0 1 0 0 0,1 0 0 0 0,-1 0 0 0 0,1-1 0 0 0,1 1 0 0 0,-1-1 0 0 0,1 0 0 0 0,0 1 0 0 0,0-1 0 0 0,0-1 0 0 0,1 1 0 0 0,0 0 0 0 0,0-1 0 0 0,6 6 0 0 0,-8-8-60 0 0,0-1-1 0 0,0 1 1 0 0,-1-1-1 0 0,1 1 1 0 0,0-1-1 0 0,1 0 1 0 0,-1 0-1 0 0,0 0 1 0 0,0 0-1 0 0,0 0 1 0 0,1 0-1 0 0,-1 0 1 0 0,0-1-1 0 0,1 0 1 0 0,-1 1-1 0 0,1-1 0 0 0,-1 0 1 0 0,0 0-1 0 0,1 0 1 0 0,-1 0-1 0 0,1-1 1 0 0,-1 1-1 0 0,0 0 1 0 0,1-1-1 0 0,-1 0 1 0 0,0 0-1 0 0,1 0 1 0 0,-1 0-1 0 0,0 0 1 0 0,0 0-1 0 0,0 0 1 0 0,0-1-1 0 0,4-2 1 0 0,-3 1 18 0 0,0-1 1 0 0,0 1 0 0 0,1-1-1 0 0,-2 0 1 0 0,1 0 0 0 0,0 0-1 0 0,-1 0 1 0 0,0 0 0 0 0,0 0-1 0 0,0-1 1 0 0,-1 1 0 0 0,1-1-1 0 0,-1 1 1 0 0,0-1 0 0 0,0 1-1 0 0,0-10 1 0 0,-2-10 35 0 0,-7-37 1 0 0,4 38 387 0 0,-1-39 1 0 0,5 70-220 0 0,2 0 0 0 0,-1-1 0 0 0,1 1 0 0 0,0 0 0 0 0,5 8 0 0 0,0 6 76 0 0,72 296 2422 0 0,-54-207-1725 0 0,-5-32-241 0 0,38 104 0 0 0,-52-169-665 0 0,-1 0 0 0 0,-1 0 0 0 0,0 1 0 0 0,-1 0 0 0 0,3 27 0 0 0,-6-42-25 0 0,0-1 0 0 0,0 1 1 0 0,-1 0-1 0 0,1 0 0 0 0,0 0 1 0 0,0 0-1 0 0,0 0 0 0 0,0 0 0 0 0,0 0 1 0 0,0 0-1 0 0,0 0 0 0 0,0 0 0 0 0,0 0 1 0 0,0 0-1 0 0,0 0 0 0 0,0 0 0 0 0,0 0 1 0 0,0 0-1 0 0,0 0 0 0 0,0-1 0 0 0,0 1 1 0 0,0 0-1 0 0,0 0 0 0 0,0 0 1 0 0,-1 0-1 0 0,1 0 0 0 0,0 0 0 0 0,0 0 1 0 0,0 0-1 0 0,0 0 0 0 0,0 0 0 0 0,0 0 1 0 0,0 0-1 0 0,0 0 0 0 0,0 0 0 0 0,0 0 1 0 0,0 0-1 0 0,0 0 0 0 0,0 0 0 0 0,-1 0 1 0 0,1 0-1 0 0,0 0 0 0 0,0 1 0 0 0,0-1 1 0 0,0 0-1 0 0,0 0 0 0 0,0 0 1 0 0,0 0-1 0 0,0 0 0 0 0,0 0 0 0 0,0 0 1 0 0,0 0-1 0 0,0 0 0 0 0,0 0 0 0 0,0 0 1 0 0,0 0-1 0 0,0 0 0 0 0,0 0 0 0 0,0 0 1 0 0,0 0-1 0 0,0 0 0 0 0,0 0 0 0 0,0 1 1 0 0,0-1-1 0 0,0 0 0 0 0,0 0 1 0 0,0 0-1 0 0,-7-8 21 0 0,-5-10-13 0 0,-6-18-39 0 0,2-1-1 0 0,2-1 1 0 0,1 0-1 0 0,2 0 1 0 0,-10-63-1 0 0,-42-217-130 0 0,53 277 133 0 0,-6-49-1 0 0,15 78 26 0 0,0-1 0 0 0,0 1 0 0 0,2-1 0 0 0,-1 0-1 0 0,2 1 1 0 0,-1-1 0 0 0,2 1 0 0 0,5-18 0 0 0,-7 27 4 0 0,0 0 0 0 0,0 0 0 0 0,0 0 0 0 0,1 0 0 0 0,-1 0 0 0 0,1 0 0 0 0,0 0-1 0 0,0 1 1 0 0,0-1 0 0 0,0 1 0 0 0,0-1 0 0 0,1 1 0 0 0,-1 0 0 0 0,1 0 0 0 0,0 0 0 0 0,-1 0 0 0 0,1 0 0 0 0,0 1 0 0 0,0-1 0 0 0,0 1 0 0 0,0 0 0 0 0,0 0 0 0 0,0 0 0 0 0,1 0-1 0 0,-1 0 1 0 0,0 1 0 0 0,0-1 0 0 0,1 1 0 0 0,-1 0 0 0 0,0 0 0 0 0,1 0 0 0 0,-1 1 0 0 0,0-1 0 0 0,0 1 0 0 0,1 0 0 0 0,-1 0 0 0 0,0 0 0 0 0,5 2 0 0 0,11 8 0 0 0,0 1-1 0 0,-1 0 1 0 0,0 1 0 0 0,-1 1 0 0 0,-1 1 0 0 0,0 0 0 0 0,-1 2 0 0 0,14 19 0 0 0,-24-29 3 0 0,0 1 0 0 0,0 0 0 0 0,-1 0 1 0 0,0 0-1 0 0,-1 0 0 0 0,0 1 0 0 0,0-1 0 0 0,-1 1 1 0 0,3 17-1 0 0,-5-20 0 0 0,0 0-1 0 0,0 1 1 0 0,-1-1 0 0 0,0 0 0 0 0,0 1 0 0 0,0-1-1 0 0,-1 0 1 0 0,1 0 0 0 0,-2 0 0 0 0,1 0 0 0 0,-1 0 0 0 0,0-1-1 0 0,0 1 1 0 0,0-1 0 0 0,-6 8 0 0 0,1-4 1 0 0,-1 0 0 0 0,0 0 0 0 0,-1-1 0 0 0,0 0 0 0 0,0-1 0 0 0,0 0 0 0 0,-1 0 0 0 0,0-1 0 0 0,-1-1 0 0 0,1 0 0 0 0,-1 0 0 0 0,-20 4 0 0 0,30-8-47 0 0,1-1 0 0 0,-1 0 0 0 0,1 1 0 0 0,0-1 0 0 0,-1 0 0 0 0,1 0 0 0 0,-1 0 0 0 0,1 0 0 0 0,-1 0-1 0 0,1 0 1 0 0,-1 0 0 0 0,1-1 0 0 0,-1 1 0 0 0,1-1 0 0 0,-1 1 0 0 0,1-1 0 0 0,0 1 0 0 0,-1-1 0 0 0,1 0 0 0 0,0 1 0 0 0,-1-1 0 0 0,1 0-1 0 0,0 0 1 0 0,0 0 0 0 0,0 0 0 0 0,0 0 0 0 0,0 0 0 0 0,0-1 0 0 0,0 1 0 0 0,0 0 0 0 0,1 0 0 0 0,-1-1 0 0 0,0 1 0 0 0,1 0 0 0 0,-1-1-1 0 0,1 1 1 0 0,-1-4 0 0 0,-1-4-596 0 0,1-1-1 0 0,0 1 1 0 0,0-1 0 0 0,2-18-1 0 0,0 8-166 0 0,-1-6-315 0 0,2-3-38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2.354"/>
    </inkml:context>
    <inkml:brush xml:id="br0">
      <inkml:brushProperty name="width" value="0.05" units="cm"/>
      <inkml:brushProperty name="height" value="0.05" units="cm"/>
      <inkml:brushProperty name="color" value="#FFC114"/>
    </inkml:brush>
  </inkml:definitions>
  <inkml:trace contextRef="#ctx0" brushRef="#br0">3 83 7357 0 0,'6'-17'-58'0'0,"-5"15"75"0"0,0 1 0 0 0,-1-1 1 0 0,1 0-1 0 0,0 1 0 0 0,-1-1 1 0 0,1 0-1 0 0,-1 1 0 0 0,0-1 1 0 0,1 0-1 0 0,-1 0 0 0 0,0 1 1 0 0,0-1-1 0 0,0 0 0 0 0,0 0 1 0 0,0 1-1 0 0,-1-1 0 0 0,1 0 1 0 0,-1-2-1 0 0,-3-11 680 0 0,4 14-599 0 0,0 1 1 0 0,0-1-1 0 0,-1 0 1 0 0,1 0 0 0 0,0 1-1 0 0,0-1 1 0 0,0 0 0 0 0,0 1-1 0 0,0-1 1 0 0,-1 0-1 0 0,1 1 1 0 0,0-1 0 0 0,-1 0-1 0 0,1 1 1 0 0,-1-1 0 0 0,1 1-1 0 0,0-1 1 0 0,-1 0-1 0 0,1 1 1 0 0,-1-1 0 0 0,1 1-1 0 0,-2-1 1 0 0,5 5 117 0 0,0 0 0 0 0,0 1 1 0 0,-1-1-1 0 0,0 1 0 0 0,1-1 0 0 0,-1 1 0 0 0,-1 0 1 0 0,2 6-1 0 0,0-2-3 0 0,40 107 1136 0 0,1 2-704 0 0,41 175 0 0 0,-65-226-2864 0 0,-19-65 2059 0 0,-1-1 0 0 0,0 1 0 0 0,0-1 0 0 0,1 0 0 0 0,-1 1 0 0 0,1-1 0 0 0,-1 0 0 0 0,1 0 0 0 0,0 1 0 0 0,0-1 1 0 0,-1 0-1 0 0,1 0 0 0 0,2 2 0 0 0,-2-2 44 0 0,4 7-1332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3.052"/>
    </inkml:context>
    <inkml:brush xml:id="br0">
      <inkml:brushProperty name="width" value="0.05" units="cm"/>
      <inkml:brushProperty name="height" value="0.05" units="cm"/>
      <inkml:brushProperty name="color" value="#FFC114"/>
    </inkml:brush>
  </inkml:definitions>
  <inkml:trace contextRef="#ctx0" brushRef="#br0">7 84 7777 0 0,'-1'0'35'0'0,"1"0"1"0"0,0 0-1 0 0,-1 0 1 0 0,1 0-1 0 0,0 0 1 0 0,0 0-1 0 0,-1-1 1 0 0,1 1-1 0 0,0 0 0 0 0,0 0 1 0 0,-1 0-1 0 0,1 0 1 0 0,0-1-1 0 0,0 1 1 0 0,0 0-1 0 0,-1 0 1 0 0,1-1-1 0 0,0 1 1 0 0,0 0-1 0 0,0 0 1 0 0,0-1-1 0 0,-1 1 1 0 0,1 0-1 0 0,0-1 1 0 0,0 1-1 0 0,0 0 1 0 0,0 0-1 0 0,0-1 1 0 0,0 1-1 0 0,0-1 1 0 0,6 13 731 0 0,3 19-382 0 0,44 139 1044 0 0,-40-136-1076 0 0,1 0-1 0 0,35 58 0 0 0,-41-79-264 0 0,0-2-1 0 0,18 20 1 0 0,-23-27-21 0 0,1-1 0 0 0,0 1 0 0 0,-1-1 0 0 0,2 0 0 0 0,-1 0-1 0 0,0 0 1 0 0,1-1 0 0 0,-1 1 0 0 0,1-1 0 0 0,0 0 0 0 0,6 2 0 0 0,-9-4-49 0 0,-1 0 0 0 0,1 0 1 0 0,0-1-1 0 0,0 1 0 0 0,0 0 0 0 0,0-1 0 0 0,-1 1 0 0 0,1-1 0 0 0,0 1 1 0 0,0-1-1 0 0,-1 0 0 0 0,1 0 0 0 0,-1 0 0 0 0,1 0 0 0 0,-1 0 0 0 0,1 0 0 0 0,-1 0 1 0 0,1 0-1 0 0,-1-1 0 0 0,0 1 0 0 0,0 0 0 0 0,1-1 0 0 0,-1 1 0 0 0,0-1 0 0 0,0 0 1 0 0,0-1-1 0 0,4-6-17 0 0,0-1 0 0 0,7-19 0 0 0,-5 9-2 0 0,-2-1 0 0 0,0 1 0 0 0,-2-1 0 0 0,2-24 0 0 0,-2-85 9 0 0,-3 104-12 0 0,-4-144-80 0 0,4 170 71 0 0,0-1 0 0 0,0 0 0 0 0,0 0 0 0 0,0 0 0 0 0,0 0 1 0 0,1 1-1 0 0,-1-1 0 0 0,0 0 0 0 0,1 0 0 0 0,-1 0 0 0 0,0 1 0 0 0,1-1 0 0 0,-1 0 0 0 0,1 1 0 0 0,0-2 0 0 0,-1 2-22 0 0,0 0 0 0 0,0 0-1 0 0,0 0 1 0 0,1 0 0 0 0,-1 0 0 0 0,0-1 0 0 0,0 1 0 0 0,0 0 0 0 0,0 0 0 0 0,0 0-1 0 0,1 0 1 0 0,-1 0 0 0 0,0 0 0 0 0,0 0 0 0 0,0 0 0 0 0,0 0 0 0 0,1 0 0 0 0,-1 0-1 0 0,0 0 1 0 0,0 0 0 0 0,0 0 0 0 0,0 0 0 0 0,1 1 0 0 0,-1-1 0 0 0,0 0 0 0 0,0 0-1 0 0,0 0 1 0 0,0 0 0 0 0,0 0 0 0 0,1 0 0 0 0,-1 0 0 0 0,0 0 0 0 0,0 0 0 0 0,0 1-1 0 0,0-1 1 0 0,0 0 0 0 0,0 0 0 0 0,0 0 0 0 0,0 0 0 0 0,1 0 0 0 0,-1 1 0 0 0,0-1-1 0 0,0 0 1 0 0,0 0 0 0 0,0 0 0 0 0,0 0 0 0 0,0 1 0 0 0,0-1 0 0 0,0 0 0 0 0,0 0-1 0 0,0 0 1 0 0,0 0 0 0 0,0 1 0 0 0,0-1 0 0 0,0 0 0 0 0,0 0 0 0 0,0 0 0 0 0,0 0-1 0 0,0 0 1 0 0,-1 1 0 0 0,1-1 0 0 0,0 0 0 0 0,0 0 0 0 0,0 0 0 0 0,0 0-1 0 0,0 1 1 0 0,4 11-2017 0 0,-1-5 937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2.707"/>
    </inkml:context>
    <inkml:brush xml:id="br0">
      <inkml:brushProperty name="width" value="0.05" units="cm"/>
      <inkml:brushProperty name="height" value="0.05" units="cm"/>
      <inkml:brushProperty name="color" value="#FFC114"/>
    </inkml:brush>
  </inkml:definitions>
  <inkml:trace contextRef="#ctx0" brushRef="#br0">2 380 5973 0 0,'-1'-5'37'0'0,"1"1"1"0"0,-1-1 0 0 0,1 0 0 0 0,0 1 0 0 0,1-1 0 0 0,-1 1 0 0 0,1-1 0 0 0,0 1 0 0 0,0-1 0 0 0,1 1-1 0 0,1-5 1 0 0,2-7 272 0 0,-5 15-280 0 0,0 1 0 0 0,1-1-1 0 0,-1 1 1 0 0,0-1 0 0 0,0 1 0 0 0,0-1-1 0 0,0 1 1 0 0,0-1 0 0 0,1 1 0 0 0,-1-1-1 0 0,0 1 1 0 0,0 0 0 0 0,1-1 0 0 0,-1 1-1 0 0,0-1 1 0 0,1 1 0 0 0,-1 0 0 0 0,1-1-1 0 0,-1 1 1 0 0,0 0 0 0 0,1-1 0 0 0,-1 1-1 0 0,1 0 1 0 0,-1 0 0 0 0,1 0-1 0 0,-1-1 1 0 0,1 1 0 0 0,-1 0 0 0 0,1 0-1 0 0,-1 0 1 0 0,1 0 0 0 0,0 0 22 0 0,0 0 0 0 0,1 1 0 0 0,-1-1 0 0 0,0 0 0 0 0,0 1 0 0 0,0 0 0 0 0,0-1 0 0 0,0 1 0 0 0,0-1 1 0 0,0 1-1 0 0,0 0 0 0 0,1 1 0 0 0,23 30 776 0 0,-24-31-790 0 0,11 22 100 0 0,0-1 1 0 0,-1 2-1 0 0,-2-1 0 0 0,0 1 0 0 0,-1 1 1 0 0,-2-1-1 0 0,0 1 0 0 0,2 35 0 0 0,-7-46-677 0 0,0 0 0 0 0,-1 1 0 0 0,0-1-1 0 0,-5 24 1 0 0,5-28-432 0 0</inkml:trace>
  <inkml:trace contextRef="#ctx0" brushRef="#br0" timeOffset="1">171 173 4516 0 0,'-2'-36'124'0'0,"2"2"68"0"0,0 5 136 0 0,0 5-168 0 0,0 4 197 0 0,0 5-193 0 0,2 6 196 0 0,0 6-184 0 0,-4 1 72 0 0,0 6-236 0 0,-2 1 0 0 0,0 6-24 0 0,4-2-152 0 0,-5 8-208 0 0,-3-4 24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3.140"/>
    </inkml:context>
    <inkml:brush xml:id="br0">
      <inkml:brushProperty name="width" value="0.05" units="cm"/>
      <inkml:brushProperty name="height" value="0.05" units="cm"/>
      <inkml:brushProperty name="color" value="#FFC114"/>
    </inkml:brush>
  </inkml:definitions>
  <inkml:trace contextRef="#ctx0" brushRef="#br0">0 257 7133 0 0,'0'-2'20'0'0,"0"1"0"0"0,0-1 0 0 0,0 0 0 0 0,0 1 0 0 0,0-1 1 0 0,1 1-1 0 0,-1-1 0 0 0,0 0 0 0 0,1 1 0 0 0,-1-1 0 0 0,1 1 1 0 0,0-1-1 0 0,0 1 0 0 0,-1-1 0 0 0,1 1 0 0 0,0-1 0 0 0,0 1 0 0 0,0 0 1 0 0,0 0-1 0 0,0-1 0 0 0,1 1 0 0 0,-1 0 0 0 0,0 0 0 0 0,1 0 1 0 0,-1 0-1 0 0,0 0 0 0 0,1 1 0 0 0,-1-1 0 0 0,1 0 0 0 0,-1 1 1 0 0,1-1-1 0 0,0 1 0 0 0,1-1 0 0 0,-1 1 71 0 0,1 0 1 0 0,0 0-1 0 0,0 0 1 0 0,-1 0-1 0 0,1 0 0 0 0,0 1 1 0 0,-1-1-1 0 0,1 1 0 0 0,0 0 1 0 0,-1 0-1 0 0,1 0 1 0 0,-1 0-1 0 0,1 0 0 0 0,-1 1 1 0 0,0-1-1 0 0,1 1 0 0 0,-1-1 1 0 0,0 1-1 0 0,3 3 1 0 0,2 5 41 0 0,0 0-1 0 0,-1 0 1 0 0,0 1 0 0 0,-1 0 0 0 0,0 0 0 0 0,-1 0 0 0 0,0 1 0 0 0,4 19 0 0 0,6 16 57 0 0,-4-12-97 0 0,-8-25-96 0 0,0-1 1 0 0,1 1-1 0 0,7 15 1 0 0,-9-26-27 0 0,0 0-1 0 0,0 1 1 0 0,0-1 0 0 0,0 0 0 0 0,0 1-1 0 0,0-1 1 0 0,0 0 0 0 0,-1 0 0 0 0,1 0-1 0 0,0 0 1 0 0,0 0 0 0 0,-1 0 0 0 0,1 0-1 0 0,-1 0 1 0 0,1 0 0 0 0,-1 0-1 0 0,0 0 1 0 0,1-2 0 0 0,15-30-191 0 0,-15 31 204 0 0,68-164-14 0 0,-67 160 28 0 0,1-1 1 0 0,1 1 0 0 0,-1 0-1 0 0,7-9 1 0 0,-12 22 33 0 0,1 0 0 0 0,0 1 0 0 0,0-1 0 0 0,1 0 1 0 0,0 11-1 0 0,0-14-7 0 0,0 2 7 0 0,0 0 1 0 0,1 0-1 0 0,-1 0 0 0 0,1 0 1 0 0,1 0-1 0 0,-1-1 1 0 0,1 1-1 0 0,0 0 1 0 0,0-1-1 0 0,1 0 1 0 0,0 1-1 0 0,0-1 1 0 0,0 0-1 0 0,5 6 1 0 0,-6-9-29 0 0,1 1 1 0 0,-1-1 0 0 0,1 1-1 0 0,0-1 1 0 0,0 0-1 0 0,0 0 1 0 0,0-1 0 0 0,0 1-1 0 0,0 0 1 0 0,1-1 0 0 0,-1 0-1 0 0,0 0 1 0 0,1 0 0 0 0,-1 0-1 0 0,1 0 1 0 0,-1-1 0 0 0,1 0-1 0 0,-1 0 1 0 0,1 0 0 0 0,-1 0-1 0 0,1 0 1 0 0,-1-1 0 0 0,1 1-1 0 0,-1-1 1 0 0,4-1 0 0 0,0 0-4 0 0,0 0 0 0 0,-1-1 0 0 0,1 0 0 0 0,-1 0 0 0 0,1-1 0 0 0,-1 1 0 0 0,0-1 0 0 0,-1-1 0 0 0,1 1 0 0 0,-1-1 0 0 0,0 0 0 0 0,7-8 0 0 0,-6 5-3 0 0,0-1-1 0 0,-1 1 1 0 0,0-1-1 0 0,-1 0 0 0 0,0 0 1 0 0,0-1-1 0 0,-1 1 1 0 0,3-13-1 0 0,-3 4-4 0 0,-1-1 0 0 0,0 1 0 0 0,-1-1 0 0 0,-1 0 0 0 0,0 0 0 0 0,-2 1 0 0 0,0-1 0 0 0,-1 1 0 0 0,-7-22 0 0 0,9 37 4 0 0,1 1 0 0 0,-1-1 0 0 0,0 1 0 0 0,0 0 0 0 0,0-1 0 0 0,0 1 0 0 0,0 0 0 0 0,-1 0 0 0 0,1 0 0 0 0,-1 0 0 0 0,1 0 0 0 0,-1 0 0 0 0,0 0 0 0 0,0 0 0 0 0,0 1 0 0 0,0-1 0 0 0,0 1 0 0 0,-4-3 0 0 0,4 3 8 0 0,0 1 0 0 0,0 0-1 0 0,1 0 1 0 0,-1 0 0 0 0,0 0-1 0 0,0 0 1 0 0,1 0 0 0 0,-1 0-1 0 0,0 1 1 0 0,0-1 0 0 0,1 1-1 0 0,-1-1 1 0 0,0 1 0 0 0,1 0-1 0 0,-1-1 1 0 0,1 1-1 0 0,-1 0 1 0 0,1 0 0 0 0,-1 0-1 0 0,1 0 1 0 0,0 0 0 0 0,-1 1-1 0 0,1-1 1 0 0,0 0 0 0 0,0 1-1 0 0,0-1 1 0 0,0 1 0 0 0,-1 2-1 0 0,-8 10 139 0 0,2 1-1 0 0,0 0 1 0 0,1 0-1 0 0,0 1 1 0 0,1 0-1 0 0,1 1 1 0 0,-5 24-1 0 0,2 2 451 0 0,-3 76-1 0 0,11-91-335 0 0,1-1 1 0 0,1 0-1 0 0,1 0 0 0 0,1 0 0 0 0,2 0 0 0 0,1-1 0 0 0,14 37 1 0 0,4-6 166 0 0,2 0 1 0 0,37 57 0 0 0,-50-92-378 0 0,1 3 26 0 0,23 49 1 0 0,-35-67-39 0 0,0-1 1 0 0,-1 1 0 0 0,0 0-1 0 0,0 0 1 0 0,-1 0-1 0 0,0 0 1 0 0,0 0-1 0 0,-1 0 1 0 0,1 0 0 0 0,-2 0-1 0 0,1 0 1 0 0,-1 0-1 0 0,-1 8 1 0 0,1-13-10 0 0,0 1-1 0 0,0-1 1 0 0,0 1 0 0 0,0-1 0 0 0,-1 1-1 0 0,1-1 1 0 0,0 0 0 0 0,-1 0 0 0 0,0 0-1 0 0,1 0 1 0 0,-1 0 0 0 0,0 0 0 0 0,0 0-1 0 0,0 0 1 0 0,-1-1 0 0 0,1 1 0 0 0,-3 1-1 0 0,0-1 2 0 0,0 0 0 0 0,0 0-1 0 0,1-1 1 0 0,-1 0 0 0 0,0 0-1 0 0,0 0 1 0 0,0 0 0 0 0,-9-1-1 0 0,0-1-9 0 0,1 0 1 0 0,-1-1-1 0 0,1 0 0 0 0,0-1 0 0 0,0-1 0 0 0,-15-6 0 0 0,14 4-27 0 0,1-1-1 0 0,0 0 0 0 0,0-1 1 0 0,1 0-1 0 0,0-1 0 0 0,1-1 0 0 0,0 0 1 0 0,0 0-1 0 0,1-1 0 0 0,1-1 1 0 0,-1 1-1 0 0,2-2 0 0 0,0 1 0 0 0,0-1 1 0 0,1 0-1 0 0,1-1 0 0 0,-5-14 1 0 0,6 15-288 0 0,1-1 0 0 0,1 1 0 0 0,0-1 1 0 0,1 1-1 0 0,1-1 0 0 0,0 0 0 0 0,1 0 1 0 0,0 1-1 0 0,1-1 0 0 0,0 0 0 0 0,6-22 1 0 0,-5 29-250 0 0,0 1 0 0 0,1 0 0 0 0,-1 0 0 0 0,1 0 0 0 0,1 1 0 0 0,5-10 0 0 0,2-1-976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3.494"/>
    </inkml:context>
    <inkml:brush xml:id="br0">
      <inkml:brushProperty name="width" value="0.05" units="cm"/>
      <inkml:brushProperty name="height" value="0.05" units="cm"/>
      <inkml:brushProperty name="color" value="#FFC114"/>
    </inkml:brush>
  </inkml:definitions>
  <inkml:trace contextRef="#ctx0" brushRef="#br0">1 4 11629 0 0,'6'6'200'0'0,"0"0"216"0"0,-1-4 208 0 0,9 1 132 0 0,-9-6 104 0 0,-5 6 56 0 0,2-6 73 0 0,-2 6-1 0 0,2-6-196 0 0,2 1-216 0 0,-2 0-216 0 0,0 0-196 0 0,-2 0-180 0 0,0 0-264 0 0,-2-1-360 0 0,0-1-536 0 0,-13 7-557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1.672"/>
    </inkml:context>
    <inkml:brush xml:id="br0">
      <inkml:brushProperty name="width" value="0.05" units="cm"/>
      <inkml:brushProperty name="height" value="0.05" units="cm"/>
      <inkml:brushProperty name="color" value="#FFC114"/>
    </inkml:brush>
  </inkml:definitions>
  <inkml:trace contextRef="#ctx0" brushRef="#br0">0 46 5633 0 0,'11'-45'462'0'0,"6"94"162"0"0,65 559 1856 0 0,-55-344-2221 0 0,14 7-1830 0 0,-38-249 949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2.012"/>
    </inkml:context>
    <inkml:brush xml:id="br0">
      <inkml:brushProperty name="width" value="0.05" units="cm"/>
      <inkml:brushProperty name="height" value="0.05" units="cm"/>
      <inkml:brushProperty name="color" value="#FFC114"/>
    </inkml:brush>
  </inkml:definitions>
  <inkml:trace contextRef="#ctx0" brushRef="#br0">6 104 4696 0 0,'-1'0'16'0'0,"1"1"0"0"0,0-1 0 0 0,-1 0 0 0 0,1 0 0 0 0,-1 1 0 0 0,1-1 0 0 0,0 0 0 0 0,0 1 0 0 0,-1-1 0 0 0,1 0 0 0 0,0 1-1 0 0,0-1 1 0 0,-1 1 0 0 0,1-1 0 0 0,0 0 0 0 0,0 1 0 0 0,0-1 0 0 0,0 1 0 0 0,-1-1 0 0 0,1 1 0 0 0,0-1 0 0 0,0 0 0 0 0,0 1 0 0 0,0-1-1 0 0,0 1 1 0 0,0-1 0 0 0,0 1 0 0 0,0-1 0 0 0,0 1 0 0 0,1-1 0 0 0,-1 0 0 0 0,0 1 0 0 0,0-1 0 0 0,0 1 0 0 0,0-1 0 0 0,1 0-1 0 0,-1 1 1 0 0,0-1 0 0 0,0 1 0 0 0,1-1 0 0 0,-1 0 0 0 0,0 1 0 0 0,1-1 0 0 0,2 2 53 0 0,0 0-1 0 0,-1 0 1 0 0,1 0-1 0 0,0 0 1 0 0,0-1 0 0 0,0 0-1 0 0,4 2 1 0 0,10 2 178 0 0,31 5 1 0 0,115 6 10 0 0,192-6 1 0 0,-210-9-82 0 0,2369 5 1605 0 0,-237-80-1252 0 0,-1483 36 1048 0 0,-141 7-518 0 0,-483 18-1089 0 0,-152 9-182 0 0,-24 0-243 0 0,-31-1-351 0 0,-64-4-839 0 0,33 4 599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2.548"/>
    </inkml:context>
    <inkml:brush xml:id="br0">
      <inkml:brushProperty name="width" value="0.05" units="cm"/>
      <inkml:brushProperty name="height" value="0.05" units="cm"/>
      <inkml:brushProperty name="color" value="#FFC114"/>
    </inkml:brush>
  </inkml:definitions>
  <inkml:trace contextRef="#ctx0" brushRef="#br0">93 297 4428 0 0,'-10'-1'-7'0'0,"3"1"17"0"0,1 0 0 0 0,0-1 0 0 0,-1 0 0 0 0,1 0 1 0 0,0 0-1 0 0,0-1 0 0 0,0 0 0 0 0,0 0 0 0 0,0 0 0 0 0,1-1 0 0 0,-10-6 0 0 0,32 2 62 0 0,41-2 184 0 0,70-2 0 0 0,-70 7-163 0 0,883-27 497 0 0,-872 30-570 0 0,1155-4 157 0 0,-71 0-311 0 0,76-24-12 0 0,-6-59 640 0 0,-1105 76-439 0 0,213-31 479 0 0,-331 43-530 0 0,0 1-1 0 0,0-1 0 0 0,0 0 1 0 0,0 0-1 0 0,1 0 1 0 0,-1 0-1 0 0,0 0 0 0 0,0 0 1 0 0,0 0-1 0 0,0 0 0 0 0,0 0 1 0 0,0 0-1 0 0,0 0 1 0 0,0 0-1 0 0,1 0 0 0 0,-1 0 1 0 0,0 0-1 0 0,0 0 1 0 0,0 0-1 0 0,0 0 0 0 0,0 0 1 0 0,0 0-1 0 0,1 0 0 0 0,-1 0 1 0 0,0 0-1 0 0,0 0 1 0 0,0 0-1 0 0,0 0 0 0 0,0 0 1 0 0,0 0-1 0 0,0 0 0 0 0,0 0 1 0 0,1-1-1 0 0,-1 1 1 0 0,0 0-1 0 0,0 0 0 0 0,0 0 1 0 0,0 0-1 0 0,0 0 1 0 0,0 0-1 0 0,0 0 0 0 0,0 0 1 0 0,0 0-1 0 0,0-1 0 0 0,0 1 1 0 0,0 0-1 0 0,0 0 1 0 0,0 0-1 0 0,0 0 0 0 0,0 0 1 0 0,0 0-1 0 0,0 0 0 0 0,0-1 1 0 0,0 1-1 0 0,0 0 1 0 0,0 0-1 0 0,0 0 0 0 0,0 0 1 0 0,0 0-1 0 0,0 0 0 0 0,0 0 1 0 0,0-1-1 0 0,0 1 1 0 0,0 0-1 0 0,0 0 0 0 0,-11-4 107 0 0,-16 0-108 0 0,-17-2 28 0 0,23 2 22 0 0,0 2-1 0 0,0 0 0 0 0,-1 1 0 0 0,1 1 0 0 0,-1 1 0 0 0,-28 5 0 0 0,50-6-16 0 0,-1 0-1 0 0,1 0 1 0 0,0 1 0 0 0,0-1-1 0 0,-1 0 1 0 0,1 1 0 0 0,0-1-1 0 0,0 0 1 0 0,0 1 0 0 0,0-1-1 0 0,-1 0 1 0 0,1 1 0 0 0,0-1-1 0 0,0 1 1 0 0,0-1 0 0 0,0 0-1 0 0,0 1 1 0 0,0-1 0 0 0,0 1-1 0 0,0-1 1 0 0,0 0 0 0 0,0 1-1 0 0,0-1 1 0 0,0 1 0 0 0,0-1-1 0 0,1 0 1 0 0,-1 1 0 0 0,0-1 0 0 0,0 0-1 0 0,0 1 1 0 0,0-1 0 0 0,1 0-1 0 0,-1 1 1 0 0,0-1 0 0 0,0 0-1 0 0,1 1 1 0 0,-1-1 0 0 0,0 0-1 0 0,1 0 1 0 0,-1 1 0 0 0,18 23 503 0 0,-9-12-199 0 0,9 16 52 0 0,-1 1 0 0 0,-2 0 0 0 0,13 35 0 0 0,30 101 344 0 0,-30-82-464 0 0,-2-9-124 0 0,18 49-962 0 0,43 193 0 0 0,-76-255-198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3.099"/>
    </inkml:context>
    <inkml:brush xml:id="br0">
      <inkml:brushProperty name="width" value="0.05" units="cm"/>
      <inkml:brushProperty name="height" value="0.05" units="cm"/>
      <inkml:brushProperty name="color" value="#FFC114"/>
    </inkml:brush>
  </inkml:definitions>
  <inkml:trace contextRef="#ctx0" brushRef="#br0">53 175 6221 0 0,'-50'-18'1334'0'0,"48"22"-1157"0"0,2 0 3 0 0,6 5-117 0 0,11 11-9 0 0,-1 1 0 0 0,-1 1 0 0 0,-1 1 0 0 0,-1 0 0 0 0,13 32 0 0 0,-12-25 136 0 0,1-1 1 0 0,37 55 0 0 0,-38-67-48 0 0,0-1 1 0 0,29 27-1 0 0,-37-38-51 0 0,0 0-1 0 0,1 0 1 0 0,-1-1-1 0 0,1 0 1 0 0,0 0-1 0 0,0-1 1 0 0,0 0-1 0 0,1 0 1 0 0,-1 0-1 0 0,16 2 1 0 0,-20-5-46 0 0,0 0 1 0 0,0 0-1 0 0,0 0 1 0 0,0-1 0 0 0,0 1-1 0 0,0-1 1 0 0,0 0-1 0 0,0 0 1 0 0,0 0-1 0 0,0-1 1 0 0,-1 1 0 0 0,1 0-1 0 0,0-1 1 0 0,-1 0-1 0 0,1 0 1 0 0,-1 1-1 0 0,0-2 1 0 0,1 1 0 0 0,-1 0-1 0 0,0 0 1 0 0,0-1-1 0 0,1-2 1 0 0,6-8-5 0 0,-1 0-1 0 0,0 0 1 0 0,6-15 0 0 0,-12 22-40 0 0,87-217-2 0 0,-34 80-7 0 0,-13 55-14 0 0,-25 57-184 0 0,-17 30 158 0 0,0 1 1 0 0,0-1-1 0 0,0 1 0 0 0,0 0 1 0 0,0-1-1 0 0,0 1 0 0 0,0-1 1 0 0,0 1-1 0 0,1 0 0 0 0,-1-1 1 0 0,0 1-1 0 0,0-1 1 0 0,1 1-1 0 0,-1 0 0 0 0,0-1 1 0 0,0 1-1 0 0,1 0 0 0 0,-1 0 1 0 0,0-1-1 0 0,1 1 0 0 0,-1 0 1 0 0,0 0-1 0 0,1-1 0 0 0,-1 1 1 0 0,0 0-1 0 0,1 0 0 0 0,-1 0 1 0 0,1-1-1 0 0,-1 1 0 0 0,1 0 1 0 0,-1 0-1 0 0,0 0 0 0 0,1 0 1 0 0,-1 0-1 0 0,1 0 0 0 0,-1 0 1 0 0,1 0-1 0 0,1 6-954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5.015"/>
    </inkml:context>
    <inkml:brush xml:id="br0">
      <inkml:brushProperty name="width" value="0.05" units="cm"/>
      <inkml:brushProperty name="height" value="0.05" units="cm"/>
      <inkml:brushProperty name="color" value="#FFC114"/>
    </inkml:brush>
  </inkml:definitions>
  <inkml:trace contextRef="#ctx0" brushRef="#br0">2 21 5693 0 0,'1'-1'13'0'0,"-1"0"1"0"0,0 0 0 0 0,1 0 0 0 0,-1-1 0 0 0,1 1 0 0 0,-1 0-1 0 0,1 0 1 0 0,-1 0 0 0 0,1 0 0 0 0,-1 0 0 0 0,1 0 0 0 0,0 1-1 0 0,0-1 1 0 0,0 0 0 0 0,0 0 0 0 0,-1 0 0 0 0,1 1 0 0 0,0-1-1 0 0,0 0 1 0 0,0 1 0 0 0,0-1 0 0 0,2 0 0 0 0,-2 1 2 0 0,-1 1 1 0 0,1-1-1 0 0,0 0 1 0 0,0 0 0 0 0,0 0-1 0 0,0 1 1 0 0,-1-1-1 0 0,1 1 1 0 0,0-1 0 0 0,0 0-1 0 0,-1 1 1 0 0,1-1-1 0 0,0 1 1 0 0,-1 0 0 0 0,1-1-1 0 0,-1 1 1 0 0,1 0-1 0 0,0-1 1 0 0,-1 1 0 0 0,1 0-1 0 0,-1-1 1 0 0,0 1-1 0 0,1 0 1 0 0,-1 0 0 0 0,0 0-1 0 0,1-1 1 0 0,-1 1-1 0 0,0 0 1 0 0,0 0 0 0 0,0 1-1 0 0,17 64 471 0 0,-2 0-1 0 0,-4 1 1 0 0,5 117-1 0 0,-21 206 997 0 0,5-378-1470 0 0,-72 660 367 0 0,64-637-378 0 0,5-27 4 0 0,1 0 0 0 0,0 1 1 0 0,0-1-1 0 0,0 10 0 0 0,4-18 35 0 0,0 0 0 0 0,0-1 0 0 0,0 1 0 0 0,-1-1 0 0 0,1 0 0 0 0,0 1 0 0 0,0-1 0 0 0,-1 0 0 0 0,1 0 0 0 0,-1 0 0 0 0,1 0 0 0 0,1-2 0 0 0,1 0 42 0 0,14-6 13 0 0,1 1-1 0 0,-1 0 1 0 0,1 2 0 0 0,30-7 0 0 0,82-9-127 0 0,-102 18 63 0 0,289-21 32 0 0,2 22-38 0 0,-236 3-18 0 0,536 11-35 0 0,-278-2 62 0 0,-319-8-40 0 0,13 0 181 0 0,-33-1-150 0 0,-4-1-22 0 0,-19-1-97 0 0,-84-12-2169 0 0,69 9 1179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5.636"/>
    </inkml:context>
    <inkml:brush xml:id="br0">
      <inkml:brushProperty name="width" value="0.05" units="cm"/>
      <inkml:brushProperty name="height" value="0.05" units="cm"/>
      <inkml:brushProperty name="color" value="#FFC114"/>
    </inkml:brush>
  </inkml:definitions>
  <inkml:trace contextRef="#ctx0" brushRef="#br0">6 134 3900 0 0,'-1'-1'5'0'0,"0"-1"0"0"0,0 0-1 0 0,1 0 1 0 0,-1 0 0 0 0,1 1-1 0 0,-1-1 1 0 0,1 0 0 0 0,0 0-1 0 0,-1 0 1 0 0,1 0 0 0 0,0 0-1 0 0,0 0 1 0 0,1 0 0 0 0,-1 0-1 0 0,0 0 1 0 0,0 0-1 0 0,1 1 1 0 0,0-1 0 0 0,-1 0-1 0 0,1 0 1 0 0,0 0 0 0 0,0 1-1 0 0,0-1 1 0 0,0 0 0 0 0,0 1-1 0 0,2-3 1 0 0,0 1 10 0 0,1 0 0 0 0,0 0 1 0 0,0 1-1 0 0,0 0 0 0 0,0-1 0 0 0,1 1 0 0 0,-1 1 0 0 0,1-1 1 0 0,7-1-1 0 0,52-13 99 0 0,1 4 1 0 0,96-7 0 0 0,134 10 134 0 0,-229 8-204 0 0,1203 0 737 0 0,-591 3 659 0 0,-678-2-1427 0 0,0 0-1 0 0,0 0 1 0 0,0 0-1 0 0,0 0 1 0 0,0 0-1 0 0,0 0 1 0 0,1 0-1 0 0,-1 0 1 0 0,0 0-1 0 0,0 0 1 0 0,0 0-1 0 0,0 0 1 0 0,0 0-1 0 0,0 0 1 0 0,0 0-1 0 0,0 0 1 0 0,0 0-1 0 0,1 0 1 0 0,-1 0-1 0 0,0 0 1 0 0,0 0-1 0 0,0 0 1 0 0,0 0-1 0 0,0 0 1 0 0,0 0-1 0 0,0 0 1 0 0,0 0-1 0 0,0 0 1 0 0,0 0-1 0 0,1 1 1 0 0,-1-1-1 0 0,0 0 1 0 0,0 0-1 0 0,0 0 1 0 0,0 0-1 0 0,0 0 1 0 0,0 0-1 0 0,0 0 1 0 0,0 0-1 0 0,0 0 1 0 0,0 0-1 0 0,0 1 1 0 0,0-1-1 0 0,0 0 1 0 0,0 0-1 0 0,0 0 1 0 0,0 0-1 0 0,0 0 1 0 0,0 0-1 0 0,0 0 1 0 0,0 0-1 0 0,0 0 1 0 0,0 1-1 0 0,0-1 1 0 0,-6 7 470 0 0,-23 14-50 0 0,-5 5-279 0 0,25-16-111 0 0,0 0 0 0 0,1 1 0 0 0,1 0 0 0 0,-1 0-1 0 0,2 1 1 0 0,-1 0 0 0 0,2 0 0 0 0,0 0 0 0 0,-5 17 0 0 0,5-8 33 0 0,0 0 0 0 0,2 0-1 0 0,0 0 1 0 0,2 0 0 0 0,1 26 0 0 0,5 11 134 0 0,2 0 1 0 0,4-1-1 0 0,21 73 1 0 0,66 174 772 0 0,22 87-151 0 0,-112-352-798 0 0,-2 1 0 0 0,-2 0 0 0 0,-1 0 0 0 0,-2 0 0 0 0,-5 52 0 0 0,4-87-24 0 0,-1 0 0 0 0,0 0 1 0 0,0 0-1 0 0,0 1 0 0 0,-1-1 1 0 0,1-1-1 0 0,-1 1 0 0 0,0 0 0 0 0,-1 0 1 0 0,-5 7-1 0 0,6-9-1 0 0,-1 0 1 0 0,1 0-1 0 0,-1-1 1 0 0,0 1-1 0 0,0-1 0 0 0,0 0 1 0 0,-1 0-1 0 0,1 0 1 0 0,-1 0-1 0 0,1 0 0 0 0,-1-1 1 0 0,1 0-1 0 0,-1 0 1 0 0,0 0-1 0 0,-5 1 1 0 0,-19 1-35 0 0,0-2 1 0 0,0-1 0 0 0,0-1 0 0 0,0-2 0 0 0,-34-6 0 0 0,-32-3-329 0 0,17 8-713 0 0,0 4 1 0 0,-83 11-1 0 0,34-5-415 0 0,37-3 355 0 0,43-1 465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6.057"/>
    </inkml:context>
    <inkml:brush xml:id="br0">
      <inkml:brushProperty name="width" value="0.05" units="cm"/>
      <inkml:brushProperty name="height" value="0.05" units="cm"/>
      <inkml:brushProperty name="color" value="#FFC114"/>
    </inkml:brush>
  </inkml:definitions>
  <inkml:trace contextRef="#ctx0" brushRef="#br0">0 1 5789 0 0,'0'0'2500'0'0,"0"5"-2453"0"0,8 56-17 0 0,17 106-47 0 0,-22-146 18 0 0,3 40 0 0 0,-6-40-35 0 0,-3 42-432 0 0,0-15-1812 0 0,4-47 1786 0 0,2-2-41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3.485"/>
    </inkml:context>
    <inkml:brush xml:id="br0">
      <inkml:brushProperty name="width" value="0.05" units="cm"/>
      <inkml:brushProperty name="height" value="0.05" units="cm"/>
      <inkml:brushProperty name="color" value="#FFC114"/>
    </inkml:brush>
  </inkml:definitions>
  <inkml:trace contextRef="#ctx0" brushRef="#br0">111 118 7841 0 0,'-4'-5'8'0'0,"0"0"1"0"0,1 0 0 0 0,-1 0-1 0 0,1-1 1 0 0,1 1 0 0 0,-1-1-1 0 0,1 0 1 0 0,-3-9-1 0 0,4 13 30 0 0,1 1 0 0 0,0-1 0 0 0,0 0 0 0 0,0 0 0 0 0,0 0 0 0 0,0 0 0 0 0,0 0 0 0 0,0 1 0 0 0,0-1 0 0 0,1 0 0 0 0,-1 0 0 0 0,1 0 0 0 0,0 1-1 0 0,-1-1 1 0 0,1 0 0 0 0,0 1 0 0 0,0-1 0 0 0,0 0 0 0 0,0 1 0 0 0,0-1 0 0 0,0 1 0 0 0,1 0 0 0 0,-1-1 0 0 0,0 1 0 0 0,1 0 0 0 0,-1 0 0 0 0,1 0 0 0 0,-1 0-1 0 0,1 0 1 0 0,0 0 0 0 0,-1 0 0 0 0,4-1 0 0 0,1 0-6 0 0,0 1 0 0 0,1-1-1 0 0,0 1 1 0 0,-1 0 0 0 0,1 0-1 0 0,0 1 1 0 0,-1 0 0 0 0,1 0 0 0 0,0 1-1 0 0,-1 0 1 0 0,1 0 0 0 0,0 0-1 0 0,-1 1 1 0 0,1 0 0 0 0,-1 0-1 0 0,0 0 1 0 0,0 1 0 0 0,0 0 0 0 0,10 7-1 0 0,-10-5 3 0 0,-1 1-1 0 0,0 0 0 0 0,0 0 1 0 0,0 0-1 0 0,5 10 1 0 0,-8-13-12 0 0,0 0 0 0 0,0 1 0 0 0,-1-1 1 0 0,1 0-1 0 0,-1 1 0 0 0,0-1 0 0 0,0 1 1 0 0,0 0-1 0 0,-1-1 0 0 0,1 1 1 0 0,-1 0-1 0 0,0-1 0 0 0,0 7 0 0 0,-1-7 1 0 0,0 0 0 0 0,0 0 0 0 0,-1 0 0 0 0,1 0 0 0 0,-1-1 0 0 0,1 1-1 0 0,-1 0 1 0 0,-3 3 0 0 0,3-4-1 0 0,0 1 0 0 0,0 0 0 0 0,0 1 1 0 0,0-1-1 0 0,0 0 0 0 0,-1 6 0 0 0,-2 6 30 0 0,4-13-49 0 0,0 0 0 0 0,0 1 0 0 0,0-1 1 0 0,1 0-1 0 0,-1 1 0 0 0,1-1 0 0 0,-1 1 0 0 0,1 3 1 0 0,0-6-4 0 0,0 1 12 0 0,0 1 1 0 0,-1 0 0 0 0,1-1 0 0 0,0 1 0 0 0,0-1-1 0 0,0 1 1 0 0,0-1 0 0 0,0 1 0 0 0,1-1-1 0 0,-1 1 1 0 0,0-1 0 0 0,1 1 0 0 0,-1-1 0 0 0,1 1-1 0 0,-1-1 1 0 0,1 1 0 0 0,0-1 0 0 0,0 0 0 0 0,-1 1-1 0 0,1-1 1 0 0,0 0 0 0 0,0 0 0 0 0,0 0-1 0 0,1 0 1 0 0,-1 0 0 0 0,0 0 0 0 0,0 0 0 0 0,1 0-1 0 0,-1 0 1 0 0,0 0 0 0 0,1-1 0 0 0,-1 1-1 0 0,0 0 1 0 0,3 0 0 0 0,19 9 40 0 0,42 12 0 0 0,-49-18-40 0 0,1 1-1 0 0,-1 1 1 0 0,0 0 0 0 0,0 2-1 0 0,22 13 1 0 0,-36-20 15 0 0,0 0 1 0 0,-1 1-1 0 0,1-1 1 0 0,0 1-1 0 0,0-1 1 0 0,-1 1-1 0 0,1-1 0 0 0,-1 1 1 0 0,1 0-1 0 0,-1 0 1 0 0,0 0-1 0 0,1 0 1 0 0,-1 0-1 0 0,0 0 1 0 0,0 0-1 0 0,-1 0 0 0 0,1 1 1 0 0,0-1-1 0 0,0 3 1 0 0,-2-3 7 0 0,1-1 0 0 0,0 1 0 0 0,-1 0 0 0 0,1 0 0 0 0,-1 0 0 0 0,1-1 0 0 0,-1 1 0 0 0,0 0 0 0 0,0-1 0 0 0,1 1 0 0 0,-1-1 0 0 0,-1 1 0 0 0,1-1 1 0 0,0 1-1 0 0,0-1 0 0 0,0 1 0 0 0,-1-1 0 0 0,-2 2 0 0 0,-3 2 58 0 0,-1 0 0 0 0,0-1 0 0 0,0 1 0 0 0,-1-2 1 0 0,1 1-1 0 0,-1-1 0 0 0,-17 4 0 0 0,-5-1-189 0 0,0-1 0 0 0,0-2 1 0 0,-1-1-1 0 0,1-1 0 0 0,-1-1 0 0 0,-61-11 1 0 0,46 5-733 0 0,-11-3-711 0 0,30 0 437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6.395"/>
    </inkml:context>
    <inkml:brush xml:id="br0">
      <inkml:brushProperty name="width" value="0.05" units="cm"/>
      <inkml:brushProperty name="height" value="0.05" units="cm"/>
      <inkml:brushProperty name="color" value="#FFC114"/>
    </inkml:brush>
  </inkml:definitions>
  <inkml:trace contextRef="#ctx0" brushRef="#br0">17 270 3552 0 0,'-7'-57'119'0'0,"3"33"177"0"0,1 0 0 0 0,1-32 0 0 0,2 50-188 0 0,0 0 0 0 0,1 0 1 0 0,0 0-1 0 0,0 1 0 0 0,0-1 0 0 0,1 0 0 0 0,-1 0 0 0 0,1 1 0 0 0,1-1 0 0 0,-1 1 0 0 0,1 0 0 0 0,0 0 0 0 0,0 0 0 0 0,6-7 1 0 0,-7 10-74 0 0,1 0 0 0 0,0 0 1 0 0,0 0-1 0 0,0 1 0 0 0,0-1 0 0 0,0 1 1 0 0,0 0-1 0 0,0 0 0 0 0,0 0 1 0 0,1 0-1 0 0,-1 0 0 0 0,0 0 1 0 0,0 1-1 0 0,1 0 0 0 0,-1 0 1 0 0,1 0-1 0 0,4 0 0 0 0,9 2 44 0 0,0 0 0 0 0,17 5 0 0 0,-30-6-58 0 0,22 4 16 0 0,49 19 0 0 0,-68-21-36 0 0,-1-1 0 0 0,1 2 0 0 0,0-1 0 0 0,-1 1 0 0 0,0 0 0 0 0,0 0 0 0 0,0 0 0 0 0,0 1 0 0 0,-1 0 0 0 0,0 0 0 0 0,0 1 0 0 0,5 6 0 0 0,-8-8 2 0 0,-1-1-1 0 0,1 1 1 0 0,-1-1-1 0 0,0 1 1 0 0,0 0-1 0 0,-1-1 1 0 0,1 1-1 0 0,-1 0 0 0 0,0-1 1 0 0,0 5-1 0 0,0-6 1 0 0,0-1 0 0 0,0 1-1 0 0,0-1 1 0 0,0 1-1 0 0,0-1 1 0 0,0 1 0 0 0,-1-1-1 0 0,1 1 1 0 0,-1-1-1 0 0,1 1 1 0 0,-1-1 0 0 0,1 1-1 0 0,-1-1 1 0 0,0 0-1 0 0,0 1 1 0 0,0-1 0 0 0,1 0-1 0 0,-1 0 1 0 0,-1 1-1 0 0,1-1 1 0 0,0 0 0 0 0,0 0-1 0 0,0 0 1 0 0,0 0-1 0 0,-3 0 1 0 0,-317 93-1156 0 0,310-92 697 0 0,4-2 13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6.718"/>
    </inkml:context>
    <inkml:brush xml:id="br0">
      <inkml:brushProperty name="width" value="0.05" units="cm"/>
      <inkml:brushProperty name="height" value="0.05" units="cm"/>
      <inkml:brushProperty name="color" value="#FFC114"/>
    </inkml:brush>
  </inkml:definitions>
  <inkml:trace contextRef="#ctx0" brushRef="#br0">206 4 4996 0 0,'-11'1'85'0'0,"0"0"0"0"0,1 1 0 0 0,-1 0 0 0 0,0 1-1 0 0,1 0 1 0 0,0 0 0 0 0,-1 1 0 0 0,-15 9 0 0 0,19-8 5 0 0,0 0 0 0 0,0 0 0 0 0,1 1 1 0 0,0-1-1 0 0,0 1 0 0 0,0 1 1 0 0,1-1-1 0 0,0 1 0 0 0,0 0 1 0 0,0 0-1 0 0,-6 15 0 0 0,8-15-54 0 0,0 0 1 0 0,0 0-1 0 0,1 0 0 0 0,0 0 0 0 0,0 1 0 0 0,1-1 0 0 0,-1 1 0 0 0,2 0 0 0 0,-1-1 1 0 0,1 1-1 0 0,0-1 0 0 0,1 1 0 0 0,0 0 0 0 0,0-1 0 0 0,1 1 0 0 0,0-1 0 0 0,0 0 1 0 0,0 1-1 0 0,1-1 0 0 0,0 0 0 0 0,1 0 0 0 0,-1-1 0 0 0,1 1 0 0 0,1-1 1 0 0,-1 0-1 0 0,1 0 0 0 0,0 0 0 0 0,1-1 0 0 0,-1 1 0 0 0,1-1 0 0 0,11 7 0 0 0,-6-6 36 0 0,0 1 0 0 0,0-2-1 0 0,1 0 1 0 0,0 0-1 0 0,0-1 1 0 0,1 0 0 0 0,-1-1-1 0 0,1-1 1 0 0,-1 0-1 0 0,1-1 1 0 0,0 0-1 0 0,18-1 1 0 0,-20-1-60 0 0,-1 0 0 0 0,1 0 0 0 0,0-2 0 0 0,0 1 0 0 0,0-1 0 0 0,-1-1 0 0 0,0 1 0 0 0,0-2 0 0 0,0 0 0 0 0,0 0 0 0 0,0-1 0 0 0,-1 0 0 0 0,0 0 0 0 0,13-13-1 0 0,-18 14 1 0 0,1 0-1 0 0,-1 0 0 0 0,0-1 0 0 0,0 1 0 0 0,-1-1 0 0 0,0 0 0 0 0,0 0 0 0 0,0 0 0 0 0,-1 0 0 0 0,0-1 0 0 0,0 1 0 0 0,-1-1 0 0 0,1 1 0 0 0,-1-1 0 0 0,-1 0 0 0 0,1 1 0 0 0,-2-9 0 0 0,1 5 56 0 0,-2 0 0 0 0,1 0 1 0 0,-1-1-1 0 0,-1 1 0 0 0,0 1 1 0 0,0-1-1 0 0,-1 0 0 0 0,0 1 1 0 0,-1 0-1 0 0,-10-16 1 0 0,10 18-53 0 0,0 0 1 0 0,0 0 0 0 0,-1 1-1 0 0,0-1 1 0 0,-1 1 0 0 0,1 1-1 0 0,-1-1 1 0 0,0 1 0 0 0,-1 1-1 0 0,1-1 1 0 0,-1 1 0 0 0,-12-5-1 0 0,14 7-85 0 0,0 1-1 0 0,1-1 0 0 0,-1 1 1 0 0,0 0-1 0 0,0 1 0 0 0,0 0 1 0 0,0 0-1 0 0,0 0 1 0 0,0 0-1 0 0,0 1 0 0 0,1 0 1 0 0,-1 0-1 0 0,0 1 0 0 0,0 0 1 0 0,1 0-1 0 0,-1 0 0 0 0,1 1 1 0 0,0-1-1 0 0,-9 7 0 0 0,-13 15-1173 0 0,15-10 414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7.911"/>
    </inkml:context>
    <inkml:brush xml:id="br0">
      <inkml:brushProperty name="width" value="0.05" units="cm"/>
      <inkml:brushProperty name="height" value="0.05" units="cm"/>
      <inkml:brushProperty name="color" value="#FFC114"/>
    </inkml:brush>
  </inkml:definitions>
  <inkml:trace contextRef="#ctx0" brushRef="#br0">1 369 6221 0 0,'2'-13'737'0'0,"2"0"-1"0"0,5-17 1 0 0,20 98 926 0 0,7 66-815 0 0,27 200 1 0 0,-19-86-851 0 0,-30-168-167 0 0,-3 1 1 0 0,1 127-1 0 0,-7-149-1202 0 0,72-67 2987 0 0,37-3-1789 0 0,-82 10 170 0 0,155 3-31 0 0,179 8 49 0 0,-232-7 8 0 0,369-20 69 0 0,-386 10-87 0 0,557-46 103 0 0,-497 36-28 0 0,-177 17-79 0 0,292-34 640 0 0,-266 29 980 0 0,-30-11-1542 0 0,-61-155-47 0 0,56 150-39 0 0,1-1 1 0 0,2 0-1 0 0,0 0 1 0 0,2-1-1 0 0,0 0 1 0 0,-1-37-1 0 0,10-140 6 0 0,-4 187 4 0 0,38-296 40 0 0,22 5-5 0 0,-57 288-34 0 0,5-25 117 0 0,23-63 0 0 0,-31 102 430 0 0,-6 0-464 0 0,1 0-79 0 0,0 0 0 0 0,0 0 1 0 0,-1 1-1 0 0,1 0 0 0 0,-1 0 0 0 0,1 0 0 0 0,-1 0 1 0 0,1 1-1 0 0,-7-1 0 0 0,-137-2-4 0 0,110 3-20 0 0,-1 3 0 0 0,-39 7-1 0 0,25-2 11 0 0,-998 76-288 0 0,397-43 70 0 0,653-41 222 0 0,-235 25-30 0 0,181-17-147 0 0,1 3 1 0 0,-66 22 0 0 0,114-31 89 0 0,-21 7-117 0 0,26-9 162 0 0,0 1 1 0 0,0-1-1 0 0,1 0 0 0 0,-1 1 1 0 0,0-1-1 0 0,0 1 0 0 0,0-1 1 0 0,0 1-1 0 0,1-1 1 0 0,-1 1-1 0 0,0 0 0 0 0,1-1 1 0 0,-1 1-1 0 0,0 0 1 0 0,1-1-1 0 0,-1 1 0 0 0,1 0 1 0 0,-1 0-1 0 0,0 1 0 0 0,3 0-157 0 0,0-1 0 0 0,0 0 0 0 0,1 0 0 0 0,-1 0 0 0 0,0 0 0 0 0,1 0 0 0 0,-1-1 0 0 0,0 1 0 0 0,5 0 0 0 0,-2 0-383 0 0,32 5-1484 0 0,-25-5 1332 0 0,4-1-237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8.419"/>
    </inkml:context>
    <inkml:brush xml:id="br0">
      <inkml:brushProperty name="width" value="0.05" units="cm"/>
      <inkml:brushProperty name="height" value="0.05" units="cm"/>
      <inkml:brushProperty name="color" value="#FFC114"/>
    </inkml:brush>
  </inkml:definitions>
  <inkml:trace contextRef="#ctx0" brushRef="#br0">72 222 8661 0 0,'-1'-11'-176'0'0,"1"11"169"0"0,0-1 0 0 0,0 0 0 0 0,1 0 0 0 0,-1 1 0 0 0,0-1 0 0 0,0 0 0 0 0,-1 0 0 0 0,1 0 0 0 0,0 1 0 0 0,0-1-1 0 0,0 0 1 0 0,0 0 0 0 0,-1 1 0 0 0,1-1 0 0 0,0 0 0 0 0,-1 1 0 0 0,1-1 0 0 0,0 0 0 0 0,-1 1 0 0 0,1-1 0 0 0,-1 0-1 0 0,1 1 1 0 0,-1-1 0 0 0,1 1 0 0 0,-1-1 0 0 0,0 1 0 0 0,1-1 0 0 0,-1 1 0 0 0,0-1 0 0 0,3 32 121 0 0,23 82-79 0 0,16 62-42 0 0,-34-156 12 0 0,-5-16-5 0 0,-1 0-1 0 0,0 1 1 0 0,1-1-1 0 0,-1 1 1 0 0,0 0 0 0 0,-1-1-1 0 0,2 6 1 0 0,-5-7-11 0 0,-3-7 7 0 0,-3-7 9 0 0,-28-51-24 0 0,24 42 25 0 0,0-1-1 0 0,1-1 1 0 0,1 0 0 0 0,1-1-1 0 0,-9-34 1 0 0,14 39 70 0 0,2-1 1 0 0,1 1-1 0 0,0-1 0 0 0,1 0 1 0 0,1 1-1 0 0,1-1 0 0 0,6-33 1 0 0,-6 46-39 0 0,1 0-1 0 0,0-1 1 0 0,1 1 0 0 0,0 0-1 0 0,0 0 1 0 0,1 1 0 0 0,0-1-1 0 0,0 1 1 0 0,0 0 0 0 0,6-6-1 0 0,-6 7-24 0 0,0 1 0 0 0,1 1-1 0 0,0-1 1 0 0,0 0-1 0 0,0 1 1 0 0,0 0-1 0 0,0 1 1 0 0,1-1-1 0 0,-1 1 1 0 0,1 0-1 0 0,0 0 1 0 0,-1 0-1 0 0,1 1 1 0 0,7-1 0 0 0,-6 2-16 0 0,0-1 1 0 0,0 1 0 0 0,0 1 0 0 0,-1 0 0 0 0,1 0 0 0 0,0 0 0 0 0,0 0 0 0 0,-1 1 0 0 0,1 0 0 0 0,-1 1-1 0 0,1 0 1 0 0,-1 0 0 0 0,0 0 0 0 0,11 8 0 0 0,-13-8 1 0 0,0 0-1 0 0,0 0 1 0 0,-1 0-1 0 0,1 1 1 0 0,-1 0 0 0 0,0-1-1 0 0,0 1 1 0 0,0 0 0 0 0,0 0-1 0 0,-1 1 1 0 0,1-1-1 0 0,-1 0 1 0 0,0 1 0 0 0,-1 0-1 0 0,1-1 1 0 0,-1 1-1 0 0,0 0 1 0 0,0 0 0 0 0,0 0-1 0 0,-1 0 1 0 0,0 7 0 0 0,0-8-1 0 0,-1 0 1 0 0,0 0-1 0 0,-1 0 1 0 0,1 0 0 0 0,-1 0-1 0 0,0-1 1 0 0,0 1-1 0 0,0-1 1 0 0,0 1 0 0 0,-1-1-1 0 0,1 0 1 0 0,-1 0-1 0 0,-5 5 1 0 0,-8 6-64 0 0,-23 17-1 0 0,24-21-65 0 0,-2 2-351 0 0,-28 14 0 0 0,4-3-1391 0 0,32-17 1015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8.774"/>
    </inkml:context>
    <inkml:brush xml:id="br0">
      <inkml:brushProperty name="width" value="0.05" units="cm"/>
      <inkml:brushProperty name="height" value="0.05" units="cm"/>
      <inkml:brushProperty name="color" value="#FFC114"/>
    </inkml:brush>
  </inkml:definitions>
  <inkml:trace contextRef="#ctx0" brushRef="#br0">65 39 7037 0 0,'0'-2'19'0'0,"0"0"0"0"0,1 1 0 0 0,-1-1-1 0 0,-1 0 1 0 0,1 0 0 0 0,0 1 0 0 0,0-1 0 0 0,0 0 0 0 0,-1 1 0 0 0,1-1 0 0 0,-1 0 0 0 0,0 1 0 0 0,1-1 0 0 0,-1 0 0 0 0,0 1 0 0 0,0 0 0 0 0,0-1 0 0 0,-2-2 0 0 0,2 4 19 0 0,-1-1 0 0 0,1 1-1 0 0,0 0 1 0 0,-1-1 0 0 0,1 1 0 0 0,-1 0 0 0 0,1 0 0 0 0,-1 0 0 0 0,1 0 0 0 0,-1 0 0 0 0,1 0 0 0 0,0 1 0 0 0,-1-1-1 0 0,1 0 1 0 0,-1 1 0 0 0,1-1 0 0 0,0 1 0 0 0,-1-1 0 0 0,1 1 0 0 0,0 0 0 0 0,-3 1 0 0 0,3-1-7 0 0,-1 0 0 0 0,1 1 1 0 0,-1-1-1 0 0,1 0 0 0 0,0 1 0 0 0,0-1 1 0 0,-1 1-1 0 0,1-1 0 0 0,0 1 0 0 0,0 0 1 0 0,1 0-1 0 0,-1-1 0 0 0,0 1 0 0 0,1 0 1 0 0,-1 0-1 0 0,1 0 0 0 0,-1 2 0 0 0,-3 35 452 0 0,4-31-419 0 0,1 0-1 0 0,0 0 0 0 0,0 0 1 0 0,1 0-1 0 0,0 0 0 0 0,0 0 1 0 0,0 0-1 0 0,1-1 0 0 0,1 1 1 0 0,-1-1-1 0 0,1 0 0 0 0,1 0 1 0 0,-1 0-1 0 0,1-1 0 0 0,0 0 1 0 0,0 1-1 0 0,1-2 0 0 0,0 1 1 0 0,0-1-1 0 0,0 0 0 0 0,1 0 1 0 0,0 0-1 0 0,0-1 0 0 0,0 0 1 0 0,0-1-1 0 0,1 0 0 0 0,11 4 1 0 0,-15-6-45 0 0,1 0 0 0 0,0-1 0 0 0,-1 0-1 0 0,1 0 1 0 0,0 0 0 0 0,0 0 0 0 0,-1-1 0 0 0,1 0 0 0 0,0 0 0 0 0,-1 0 0 0 0,1 0 0 0 0,-1-1 0 0 0,1 0 0 0 0,-1 0 0 0 0,0 0 0 0 0,0 0 0 0 0,0-1 0 0 0,0 1 0 0 0,0-1 0 0 0,-1 0 0 0 0,1 0 0 0 0,-1-1 0 0 0,1 1 0 0 0,-1-1 0 0 0,4-6-1 0 0,-5 7-16 0 0,1-1-1 0 0,-1 1 0 0 0,0-1 0 0 0,0 0 0 0 0,0 1 0 0 0,-1-1 0 0 0,1 0 0 0 0,-1 0 0 0 0,0 0 0 0 0,0-1 0 0 0,0 1 0 0 0,-1 0 0 0 0,0 0 0 0 0,0 0 0 0 0,0-1 0 0 0,0 1 0 0 0,0 0 0 0 0,-1 0 1 0 0,0 0-1 0 0,0 0 0 0 0,0 0 0 0 0,0 0 0 0 0,0 0 0 0 0,-1 0 0 0 0,0 0 0 0 0,0 0 0 0 0,0 1 0 0 0,-5-7 0 0 0,0 1-29 0 0,-1 1 1 0 0,0 0-1 0 0,0 1 1 0 0,-1-1-1 0 0,0 1 1 0 0,-1 1-1 0 0,1 0 0 0 0,-1 0 1 0 0,0 1-1 0 0,-1 0 1 0 0,1 1-1 0 0,-14-4 0 0 0,20 7-14 0 0,0 1-1 0 0,0-1 0 0 0,0 1 0 0 0,1 0 0 0 0,-1 0 1 0 0,0 0-1 0 0,0 0 0 0 0,0 1 0 0 0,0-1 1 0 0,0 1-1 0 0,-3 1 0 0 0,5-1-25 0 0,0 0-1 0 0,0-1 1 0 0,0 1-1 0 0,1 0 1 0 0,-1 0 0 0 0,0 0-1 0 0,1 0 1 0 0,-1 0-1 0 0,0 0 1 0 0,1 1 0 0 0,0-1-1 0 0,-1 0 1 0 0,1 1-1 0 0,0-1 1 0 0,0 1 0 0 0,0 0-1 0 0,0-1 1 0 0,0 1-1 0 0,0 0 1 0 0,0 0 0 0 0,0-1-1 0 0,1 1 1 0 0,-2 3-1 0 0,3-2-105 0 0,-1 0 0 0 0,1 0 0 0 0,0-1 0 0 0,0 1-1 0 0,0 0 1 0 0,0 0 0 0 0,0-1 0 0 0,1 1-1 0 0,-1-1 1 0 0,1 1 0 0 0,0-1 0 0 0,0 0-1 0 0,-1 0 1 0 0,5 4 0 0 0,5 4-535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9.128"/>
    </inkml:context>
    <inkml:brush xml:id="br0">
      <inkml:brushProperty name="width" value="0.05" units="cm"/>
      <inkml:brushProperty name="height" value="0.05" units="cm"/>
      <inkml:brushProperty name="color" value="#FFC114"/>
    </inkml:brush>
  </inkml:definitions>
  <inkml:trace contextRef="#ctx0" brushRef="#br0">11 26 6909 0 0,'8'-19'1464'0'0,"-8"12"134"0"0,-9 20-687 0 0,8-9-840 0 0,-1 1-1 0 0,1 0 1 0 0,-1 0 0 0 0,1 0-1 0 0,1 0 1 0 0,-1 0-1 0 0,1 0 1 0 0,0 0-1 0 0,0 6 1 0 0,0 9 25 0 0,-1 5-372 0 0,1-1 1 0 0,1 0-1 0 0,7 39 1 0 0,0-37-1902 0 0,-7-22 1193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9.500"/>
    </inkml:context>
    <inkml:brush xml:id="br0">
      <inkml:brushProperty name="width" value="0.05" units="cm"/>
      <inkml:brushProperty name="height" value="0.05" units="cm"/>
      <inkml:brushProperty name="color" value="#FFC114"/>
    </inkml:brush>
  </inkml:definitions>
  <inkml:trace contextRef="#ctx0" brushRef="#br0">26 75 6125 0 0,'-7'-20'132'0'0,"3"8"-104"0"0,0-8 332 0 0,0 14-212 0 0,2-2 40 0 0,-1 3 12 0 0,1 2-8 0 0,4 4-20 0 0,-2-2-168 0 0,0 2 108 0 0,5 1-356 0 0,-3 0 120 0 0,4 4 60 0 0,3-6-300 0 0,-1 9 56 0 0,3 0-120 0 0,4 4-84 0 0,1-2-125 0 0</inkml:trace>
  <inkml:trace contextRef="#ctx0" brushRef="#br0" timeOffset="1">261 182 4076 0 0,'1'8'91'0'0,"3"-11"877"0"0,-4 3-928 0 0,0 0 0 0 0,0 0-1 0 0,0 1 1 0 0,0-1-1 0 0,0 0 1 0 0,0 0 0 0 0,0 0-1 0 0,0 0 1 0 0,0 1-1 0 0,0-1 1 0 0,0 0 0 0 0,0 0-1 0 0,1 0 1 0 0,-1 0-1 0 0,0 0 1 0 0,0 1 0 0 0,0-1-1 0 0,0 0 1 0 0,0 0-1 0 0,0 0 1 0 0,1 0 0 0 0,-1 0-1 0 0,0 0 1 0 0,0 0-1 0 0,0 1 1 0 0,0-1 0 0 0,1 0-1 0 0,-1 0 1 0 0,0 0-1 0 0,0 0 1 0 0,0 0 0 0 0,0 0-1 0 0,1 0 1 0 0,-1 0-1 0 0,0 0 1 0 0,0 0 0 0 0,0 0-1 0 0,1 0 1 0 0,-1 0-1 0 0,0 0 1 0 0,0 0 0 0 0,0 0-1 0 0,0-1 1 0 0,1 1-1 0 0,-1 0 1 0 0,0 0 0 0 0,0 0-1 0 0,0 0 1 0 0,0 0-1 0 0,0 0 1 0 0,1 0 0 0 0,-1 0-1 0 0,0-1 1 0 0,0 1-1 0 0,0 0 1 0 0,0 0 0 0 0,13 103 1469 0 0,-10-69-1466 0 0,2 1 0 0 0,1 0 1 0 0,14 44-1 0 0,-12-53-425 0 0,2-1 0 0 0,0 0 1 0 0,2-1-1 0 0,19 29 0 0 0,-22-37-341 0 0,4 5-886 0 0,-10-19 1035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19.853"/>
    </inkml:context>
    <inkml:brush xml:id="br0">
      <inkml:brushProperty name="width" value="0.05" units="cm"/>
      <inkml:brushProperty name="height" value="0.05" units="cm"/>
      <inkml:brushProperty name="color" value="#FFC114"/>
    </inkml:brush>
  </inkml:definitions>
  <inkml:trace contextRef="#ctx0" brushRef="#br0">68 311 3264 0 0,'-8'-7'83'0'0,"1"-1"-1"0"0,0-1 0 0 0,0 0 1 0 0,1 0-1 0 0,0 0 0 0 0,-5-11 1 0 0,9 15 128 0 0,-1 0 0 0 0,1 0 1 0 0,0 0-1 0 0,1 0 0 0 0,-1 0 1 0 0,1-1-1 0 0,0 1 0 0 0,0-1 1 0 0,1 1-1 0 0,0-1 0 0 0,-1 1 1 0 0,2-1-1 0 0,1-9 0 0 0,54 25 485 0 0,-9-7-613 0 0,0-2-1 0 0,1-1 0 0 0,89-15 0 0 0,-104 7 148 0 0,-31 7-189 0 0,-1 0 1 0 0,1 1 0 0 0,0-1 0 0 0,-1 0-1 0 0,1 0 1 0 0,-1 0 0 0 0,1 0 0 0 0,-1 0-1 0 0,1 0 1 0 0,-1 0 0 0 0,0 0-1 0 0,1 0 1 0 0,-1-1 0 0 0,0 1 0 0 0,1-3-1 0 0,-2 2 0 0 0,-1 0 0 0 0,0 0-1 0 0,0 0 1 0 0,0 0-1 0 0,0 0 1 0 0,0 0-1 0 0,-1 0 1 0 0,1 1-1 0 0,0-1 1 0 0,-1 0-1 0 0,-2-1 1 0 0,0-2 5 0 0,3 4-41 0 0,-46-53 146 0 0,42 48-146 0 0,-1 1-1 0 0,1 0 1 0 0,-1 0 0 0 0,-1 1-1 0 0,1 0 1 0 0,-1 0 0 0 0,-8-4 0 0 0,14 7-3 0 0,-1 1 0 0 0,1 0 1 0 0,-1-1-1 0 0,1 1 1 0 0,0 0-1 0 0,-1-1 1 0 0,1 1-1 0 0,-1 0 0 0 0,1 0 1 0 0,-1 0-1 0 0,1 1 1 0 0,-1-1-1 0 0,1 0 1 0 0,0 0-1 0 0,-1 1 1 0 0,1-1-1 0 0,-1 1 0 0 0,1-1 1 0 0,0 1-1 0 0,-2 1 1 0 0,0-1 3 0 0,1 1-1 0 0,0 0 1 0 0,-1 0 0 0 0,1 1 0 0 0,0-1 0 0 0,0 0 0 0 0,1 1 0 0 0,-1-1 0 0 0,-2 5 0 0 0,1-1 28 0 0,0 1 0 0 0,1-1 0 0 0,-1 1 1 0 0,1 0-1 0 0,1 0 0 0 0,-1 0 0 0 0,0 14 1 0 0,3-14 1 0 0,0 0 1 0 0,0 0 0 0 0,1 0 0 0 0,0-1 0 0 0,0 1 0 0 0,0 0 0 0 0,1-1 0 0 0,0 1 0 0 0,0-1 0 0 0,1 0 0 0 0,0 0 0 0 0,0 0-1 0 0,9 9 1 0 0,-4-5-179 0 0,1 0 0 0 0,1 0-1 0 0,-1 0 1 0 0,2-2 0 0 0,22 15-1 0 0,-26-19-184 0 0,1-1 0 0 0,-1 0 0 0 0,1 0-1 0 0,0-1 1 0 0,0 0 0 0 0,0 0 0 0 0,0-1-1 0 0,1-1 1 0 0,-1 1 0 0 0,0-1 0 0 0,0-1-1 0 0,0 0 1 0 0,1 0 0 0 0,15-5 0 0 0,-7-1-407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0.226"/>
    </inkml:context>
    <inkml:brush xml:id="br0">
      <inkml:brushProperty name="width" value="0.05" units="cm"/>
      <inkml:brushProperty name="height" value="0.05" units="cm"/>
      <inkml:brushProperty name="color" value="#FFC114"/>
    </inkml:brush>
  </inkml:definitions>
  <inkml:trace contextRef="#ctx0" brushRef="#br0">94 220 4312 0 0,'-55'-70'1070'0'0,"49"60"-777"0"0,1 1-1 0 0,-1-1 1 0 0,2 0 0 0 0,-6-17 0 0 0,8 22-187 0 0,1 0 0 0 0,-1-1 0 0 0,1 1 0 0 0,1 0 0 0 0,-1-1 0 0 0,1 1 0 0 0,0 0 0 0 0,0-1-1 0 0,0 1 1 0 0,1 0 0 0 0,1-8 0 0 0,-2 13-87 0 0,1-1 0 0 0,-1 0 0 0 0,0 1 0 0 0,0-1-1 0 0,1 0 1 0 0,-1 1 0 0 0,0-1 0 0 0,1 0-1 0 0,-1 1 1 0 0,1-1 0 0 0,-1 1 0 0 0,1-1-1 0 0,-1 1 1 0 0,1-1 0 0 0,-1 1 0 0 0,1-1 0 0 0,-1 1-1 0 0,1 0 1 0 0,0-1 0 0 0,-1 1 0 0 0,1 0-1 0 0,0-1 1 0 0,-1 1 0 0 0,1 0 0 0 0,0 0 0 0 0,-1 0-1 0 0,2-1 1 0 0,0 1 19 0 0,0 0 0 0 0,0 1 1 0 0,0-1-1 0 0,0 1 0 0 0,0-1 0 0 0,0 1 0 0 0,0-1 1 0 0,0 1-1 0 0,0 0 0 0 0,1 1 0 0 0,5 3 121 0 0,0-1-1 0 0,-1 2 0 0 0,9 7 1 0 0,-5-1-55 0 0,-1 0 0 0 0,0 1 0 0 0,-1 0 0 0 0,-1 0 0 0 0,0 1 0 0 0,0 0 0 0 0,-2 0 0 0 0,1 1 0 0 0,5 24 0 0 0,-7-21-96 0 0,-1 1 1 0 0,0 0-1 0 0,0 36 1 0 0,-2-50 61 0 0,2-10-39 0 0,3-9 16 0 0,0-11-21 0 0,-2-1 1 0 0,4-38-1 0 0,4-26-39 0 0,-10 79 9 0 0,0 1 1 0 0,0-1-1 0 0,1 0 0 0 0,1 1 0 0 0,10-19 0 0 0,-15 29 4 0 0,0 0-1 0 0,0 0 0 0 0,0 0 0 0 0,1 0 1 0 0,-1-1-1 0 0,0 1 0 0 0,0 0 1 0 0,0 0-1 0 0,0 0 0 0 0,0 0 0 0 0,0 0 1 0 0,1 0-1 0 0,-1 0 0 0 0,0 0 1 0 0,0 0-1 0 0,0 0 0 0 0,0 0 0 0 0,0 0 1 0 0,0 0-1 0 0,1 0 0 0 0,-1 0 1 0 0,0 0-1 0 0,0 0 0 0 0,0 0 0 0 0,0 0 1 0 0,0 0-1 0 0,0 0 0 0 0,1 0 1 0 0,-1 0-1 0 0,0 0 0 0 0,0 0 0 0 0,0 1 1 0 0,0-1-1 0 0,0 0 0 0 0,0 0 1 0 0,0 0-1 0 0,0 0 0 0 0,1 0 0 0 0,-1 0 1 0 0,0 0-1 0 0,0 0 0 0 0,0 1 1 0 0,0-1-1 0 0,0 0 0 0 0,0 0 0 0 0,0 0 1 0 0,0 0-1 0 0,0 0 0 0 0,0 0 1 0 0,0 0-1 0 0,0 1 0 0 0,0-1 0 0 0,6 13-31 0 0,2 13-14 0 0,16 87 21 0 0,-22-113 44 0 0,-1 1 0 0 0,1-1-1 0 0,0 1 1 0 0,0-1 0 0 0,0 0 0 0 0,0 1 0 0 0,0-1-1 0 0,0 0 1 0 0,0 0 0 0 0,-1-1 0 0 0,1 1 0 0 0,0 0-1 0 0,0-1 1 0 0,0 1 0 0 0,2-1 0 0 0,6-8-10 0 0,-1 0 0 0 0,0 0 0 0 0,-1 0 0 0 0,14-21 0 0 0,-16 22-9 0 0,-1 0 0 0 0,1 1 0 0 0,0-1 0 0 0,1 1 1 0 0,-1 0-1 0 0,1 1 0 0 0,1-1 0 0 0,-1 1 0 0 0,1 1 0 0 0,12-7 0 0 0,-18 11-1 0 0,0 0 0 0 0,0 0-1 0 0,0 1 1 0 0,1-1-1 0 0,-1 1 1 0 0,0 0-1 0 0,0-1 1 0 0,0 1 0 0 0,0 0-1 0 0,1 0 1 0 0,-1 1-1 0 0,0-1 1 0 0,0 0 0 0 0,0 1-1 0 0,0-1 1 0 0,1 1-1 0 0,-1 0 1 0 0,0-1 0 0 0,3 3-1 0 0,-1-1 6 0 0,-1 1 0 0 0,1 0 0 0 0,-1 0-1 0 0,1 0 1 0 0,-1 0 0 0 0,0 1 0 0 0,0-1 0 0 0,0 1-1 0 0,2 4 1 0 0,2 3-121 0 0,-1 1 0 0 0,0 1 0 0 0,-1-1 0 0 0,0 1 0 0 0,4 20 0 0 0,8 27-1388 0 0,-9-26 395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4.007"/>
    </inkml:context>
    <inkml:brush xml:id="br0">
      <inkml:brushProperty name="width" value="0.05" units="cm"/>
      <inkml:brushProperty name="height" value="0.05" units="cm"/>
      <inkml:brushProperty name="color" value="#FFC114"/>
    </inkml:brush>
  </inkml:definitions>
  <inkml:trace contextRef="#ctx0" brushRef="#br0">17 82 3696 0 0,'-16'-5'361'0'0,"16"5"-333"0"0,0-1 0 0 0,0 1-1 0 0,0 0 1 0 0,0 0-1 0 0,0 0 1 0 0,0-1 0 0 0,0 1-1 0 0,0 0 1 0 0,0 0-1 0 0,0 0 1 0 0,0-1 0 0 0,0 1-1 0 0,0 0 1 0 0,0 0 0 0 0,0 0-1 0 0,0 0 1 0 0,0-1-1 0 0,1 1 1 0 0,-1 0 0 0 0,0 0-1 0 0,0 0 1 0 0,0 0-1 0 0,0 0 1 0 0,0-1 0 0 0,0 1-1 0 0,1 0 1 0 0,-1 0 0 0 0,0 0-1 0 0,0 0 1 0 0,0 0-1 0 0,0 0 1 0 0,1 0 0 0 0,-1 0-1 0 0,0 0 1 0 0,0 0-1 0 0,0 0 1 0 0,1 0 0 0 0,-1-1-1 0 0,0 1 1 0 0,34-6 1187 0 0,147 2 382 0 0,-42 3-967 0 0,1814-48 1698 0 0,-1889 48-2240 0 0,697-8 1075 0 0,-777 9-1994 0 0,-1 1 0 0 0,-22 4 0 0 0,14 1-286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4.217"/>
    </inkml:context>
    <inkml:brush xml:id="br0">
      <inkml:brushProperty name="width" value="0.05" units="cm"/>
      <inkml:brushProperty name="height" value="0.05" units="cm"/>
      <inkml:brushProperty name="color" value="#FFC114"/>
    </inkml:brush>
  </inkml:definitions>
  <inkml:trace contextRef="#ctx0" brushRef="#br0">8 624 6625 0 0,'1'-1'41'0'0,"-1"0"0"0"0,0 0 0 0 0,0 0 0 0 0,0 0 0 0 0,1 0 1 0 0,-1 0-1 0 0,0 1 0 0 0,0-1 0 0 0,0 0 0 0 0,0 0 1 0 0,-1 0-1 0 0,1 0 0 0 0,0 0 0 0 0,0 0 0 0 0,0 0 0 0 0,-1 1 1 0 0,1-1-1 0 0,0 0 0 0 0,-1 0 0 0 0,1 0 0 0 0,-2-1 0 0 0,2 1 4 0 0,-1 1-1 0 0,1-1 0 0 0,-1 0 0 0 0,1-1 0 0 0,-1 1 0 0 0,1 0 0 0 0,0 0 0 0 0,-1 0 1 0 0,1 0-1 0 0,0 0 0 0 0,0 0 0 0 0,0 0 0 0 0,0 0 0 0 0,0-1 0 0 0,0 1 1 0 0,0 0-1 0 0,0-2 0 0 0,6-7 218 0 0,0-1 1 0 0,0 1 0 0 0,0 0 0 0 0,1 0-1 0 0,1 1 1 0 0,0 0 0 0 0,0 0-1 0 0,1 1 1 0 0,11-9 0 0 0,21-22 437 0 0,11-18-143 0 0,81-81 339 0 0,-110 117-750 0 0,1 1 0 0 0,2 1 1 0 0,-1 2-1 0 0,35-18 0 0 0,-6 10 52 0 0,1 2 0 0 0,1 3 0 0 0,1 3 0 0 0,0 2 1 0 0,96-12-1 0 0,-112 23-172 0 0,0 3-1 0 0,0 1 1 0 0,0 2 0 0 0,59 10 0 0 0,-88-10-39 0 0,1 0 0 0 0,-1 1 0 0 0,0 1-1 0 0,0 0 1 0 0,0 1 0 0 0,19 10 0 0 0,-38-18-4344 0 0,8-1 3021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5.318"/>
    </inkml:context>
    <inkml:brush xml:id="br0">
      <inkml:brushProperty name="width" value="0.05" units="cm"/>
      <inkml:brushProperty name="height" value="0.05" units="cm"/>
      <inkml:brushProperty name="color" value="#FFC114"/>
    </inkml:brush>
  </inkml:definitions>
  <inkml:trace contextRef="#ctx0" brushRef="#br0">13 1 8297 0 0,'0'0'-19'0'0,"-8"3"-691"0"0,7-1 683 0 0,0 0 1 0 0,1-1 0 0 0,-1 1-1 0 0,0 0 1 0 0,1 0-1 0 0,0 0 1 0 0,-1 0-1 0 0,1 0 1 0 0,0 0 0 0 0,0 0-1 0 0,0 2 1 0 0,3 41 30 0 0,3 0-1 0 0,1 0 1 0 0,2-1 0 0 0,17 51 0 0 0,-15-55-51 0 0,-5-21-175 0 0,0 0 0 0 0,2-1 1 0 0,8 18-1 0 0,-4-16-141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5.657"/>
    </inkml:context>
    <inkml:brush xml:id="br0">
      <inkml:brushProperty name="width" value="0.05" units="cm"/>
      <inkml:brushProperty name="height" value="0.05" units="cm"/>
      <inkml:brushProperty name="color" value="#FFC114"/>
    </inkml:brush>
  </inkml:definitions>
  <inkml:trace contextRef="#ctx0" brushRef="#br0">19 26 6097 0 0,'-10'-19'487'0'0,"4"13"-241"0"0,3 13 117 0 0,4 13-380 0 0,1 1 1 0 0,9 36-1 0 0,-2-11-23 0 0,-5-25-157 0 0,1 0 0 0 0,1 0-1 0 0,16 37 1 0 0,-12-37-168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6.010"/>
    </inkml:context>
    <inkml:brush xml:id="br0">
      <inkml:brushProperty name="width" value="0.05" units="cm"/>
      <inkml:brushProperty name="height" value="0.05" units="cm"/>
      <inkml:brushProperty name="color" value="#FFC114"/>
    </inkml:brush>
  </inkml:definitions>
  <inkml:trace contextRef="#ctx0" brushRef="#br0">1 158 5881 0 0,'4'0'10'0'0,"0"-1"1"0"0,0 0 0 0 0,1 0 0 0 0,-1-1 0 0 0,0 1-1 0 0,7-5 1 0 0,-10 6-9 0 0,-1 0 0 0 0,0-1 0 0 0,0 1 0 0 0,0 0 0 0 0,0 0 0 0 0,1 0 0 0 0,-1 0 0 0 0,0-1 0 0 0,0 1 0 0 0,0 0 0 0 0,0 0 0 0 0,0 0 1 0 0,0-1-1 0 0,0 1 0 0 0,1 0 0 0 0,-1 0 0 0 0,0-1 0 0 0,0 1 0 0 0,0 0 0 0 0,0 0 0 0 0,0 0 0 0 0,0-1 0 0 0,0 1 0 0 0,0 0 0 0 0,0 0 0 0 0,0-1 0 0 0,-1 1 0 0 0,1 0 0 0 0,0 0 0 0 0,0-1 0 0 0,0 1 0 0 0,0 0 0 0 0,0 0 0 0 0,0 0 0 0 0,0-1 0 0 0,0 1 0 0 0,-1 0 0 0 0,1 0 0 0 0,0 0 0 0 0,0 0 0 0 0,0-1 0 0 0,-1 1 0 0 0,-22-12 288 0 0,88 47 464 0 0,81 20-779 0 0,173 40 0 0 0,-295-89 23 0 0,0-1 0 0 0,1 0-1 0 0,27 0 1 0 0,-43-5-97 0 0,1 0 0 0 0,0-1 1 0 0,-1 0-1 0 0,1 0 0 0 0,-1-1 1 0 0,1 0-1 0 0,-1 0 0 0 0,0-1 1 0 0,0-1-1 0 0,17-8 1 0 0,-11 4-364 0 0</inkml:trace>
  <inkml:trace contextRef="#ctx0" brushRef="#br0" timeOffset="1">908 5 7005 0 0,'2'-4'17'0'0,"-4"19"407"0"0,8 24 543 0 0,-5-33-909 0 0,1-1 1 0 0,-1 0-1 0 0,0 1 1 0 0,-1-1 0 0 0,1 1-1 0 0,-1 0 1 0 0,0-1 0 0 0,-1 1-1 0 0,-1 8 1 0 0,-2 0-168 0 0,-1-1 0 0 0,-1 0 0 0 0,0-1 0 0 0,-1 1 0 0 0,0-1 0 0 0,-1-1 0 0 0,0 1 0 0 0,-1-1 0 0 0,-19 18 0 0 0,9-9-527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6.608"/>
    </inkml:context>
    <inkml:brush xml:id="br0">
      <inkml:brushProperty name="width" value="0.05" units="cm"/>
      <inkml:brushProperty name="height" value="0.05" units="cm"/>
      <inkml:brushProperty name="color" value="#FFC114"/>
    </inkml:brush>
  </inkml:definitions>
  <inkml:trace contextRef="#ctx0" brushRef="#br0">91 183 6097 0 0,'-6'-9'273'0'0,"-2"0"1"0"0,1 0-1 0 0,-1 0 1 0 0,0 1-1 0 0,-1 1 1 0 0,0-1 0 0 0,0 1-1 0 0,-18-9 1 0 0,74 32 351 0 0,-27-13-624 0 0,0-1 0 0 0,0-1 0 0 0,0-1 0 0 0,0 0 0 0 0,0-2 0 0 0,0 0 0 0 0,0-1 0 0 0,0-1 0 0 0,-1-1 0 0 0,0-1 0 0 0,30-13 0 0 0,-46 18 6 0 0,0-1 0 0 0,-1 1 0 0 0,1-1-1 0 0,0 0 1 0 0,0 0 0 0 0,-1 0 0 0 0,1 0 0 0 0,-1-1 0 0 0,0 1-1 0 0,0-1 1 0 0,3-2 0 0 0,-4 3 4 0 0,-1 0 1 0 0,1 0-1 0 0,0 0 0 0 0,0 1 1 0 0,-1-1-1 0 0,1 0 1 0 0,-1 0-1 0 0,1 0 0 0 0,-1 0 1 0 0,0 0-1 0 0,0 0 1 0 0,0 0-1 0 0,0 0 0 0 0,0 0 1 0 0,0 0-1 0 0,-1 0 0 0 0,1 0 1 0 0,-1 0-1 0 0,0-2 1 0 0,1 3-7 0 0,0 0 1 0 0,0 1 0 0 0,0-1-1 0 0,-1 0 1 0 0,1 1 0 0 0,0-1-1 0 0,0 0 1 0 0,-1 1 0 0 0,1-1-1 0 0,0 0 1 0 0,-1 1 0 0 0,1-1-1 0 0,-1 1 1 0 0,1-1 0 0 0,-1 1-1 0 0,1-1 1 0 0,-1 1 0 0 0,1-1-1 0 0,-1 1 1 0 0,1-1-1 0 0,-1 1 1 0 0,-1-1 0 0 0,2 1-6 0 0,-1 1-1 0 0,1-1 1 0 0,-1 0 0 0 0,1 1 0 0 0,-1-1-1 0 0,1 0 1 0 0,-1 1 0 0 0,1-1 0 0 0,-1 0-1 0 0,1 1 1 0 0,0-1 0 0 0,-1 1-1 0 0,1-1 1 0 0,0 1 0 0 0,-1-1 0 0 0,1 1-1 0 0,0-1 1 0 0,0 1 0 0 0,-1-1 0 0 0,1 2-1 0 0,-9 37-43 0 0,3 27 85 0 0,3 1 1 0 0,8 97 0 0 0,38 130 46 0 0,-41-283-84 0 0,-2-8-3 0 0,0 0 0 0 0,1 1-1 0 0,-1-1 1 0 0,1 0 0 0 0,-1 0 0 0 0,1 0-1 0 0,0 0 1 0 0,0 0 0 0 0,1 0-1 0 0,-1 0 1 0 0,1-1 0 0 0,-1 1-1 0 0,4 3 1 0 0,-5-6-18 0 0,0 0 1 0 0,1 0-1 0 0,-1 0 1 0 0,0 0-1 0 0,1-1 0 0 0,-1 1 1 0 0,0 0-1 0 0,1 0 1 0 0,-1 0-1 0 0,0-1 1 0 0,1 1-1 0 0,-1 0 0 0 0,0-1 1 0 0,0 1-1 0 0,1 0 1 0 0,-1-1-1 0 0,0 1 1 0 0,0 0-1 0 0,0-1 0 0 0,0 1 1 0 0,1 0-1 0 0,-1-1 1 0 0,0 1-1 0 0,0-1 1 0 0,0 1-1 0 0,0 0 0 0 0,0-1 1 0 0,0 1-1 0 0,0-1 1 0 0,0 1-1 0 0,0 0 1 0 0,0-1-1 0 0,0 1 0 0 0,0 0 1 0 0,0-1-1 0 0,-1 0 1 0 0,2-19-458 0 0,-1 18 421 0 0,-1-10-84 0 0,0 1-1 0 0,0-1 1 0 0,-2 0-1 0 0,1 0 0 0 0,-1 0 1 0 0,-1 1-1 0 0,0 0 0 0 0,-10-19 1 0 0,11 25 129 0 0,0-1 0 0 0,0 0 0 0 0,0 1 0 0 0,-1 0 0 0 0,0 0 0 0 0,0 0 0 0 0,-1 0 1 0 0,1 1-1 0 0,-1-1 0 0 0,0 1 0 0 0,0 0 0 0 0,0 1 0 0 0,-1-1 0 0 0,1 1 0 0 0,-1 0 0 0 0,0 1 1 0 0,-10-4-1 0 0,9 5 44 0 0,0 1 0 0 0,1 0 0 0 0,-1 0 0 0 0,1 0 0 0 0,-1 1 0 0 0,1 0 1 0 0,-1 0-1 0 0,1 1 0 0 0,0 0 0 0 0,-1 0 0 0 0,1 0 0 0 0,0 1 0 0 0,0 0 0 0 0,0 0 1 0 0,-9 8-1 0 0,2-2 40 0 0,1 0 0 0 0,1 1 0 0 0,0 0 1 0 0,0 1-1 0 0,-16 22 0 0 0,21-24-64 0 0,0 0-1 0 0,1 0 0 0 0,0 1 1 0 0,0-1-1 0 0,1 1 1 0 0,1 0-1 0 0,-3 13 0 0 0,4-19-19 0 0,2 0-1 0 0,-1 1 0 0 0,0-1 0 0 0,1 0 0 0 0,0 0 0 0 0,0 1 1 0 0,0-1-1 0 0,0 0 0 0 0,1 1 0 0 0,-1-1 0 0 0,1 0 1 0 0,1 0-1 0 0,-1 1 0 0 0,0-1 0 0 0,1 0 0 0 0,0 0 0 0 0,0-1 1 0 0,0 1-1 0 0,0 0 0 0 0,4 4 0 0 0,-3-6-95 0 0,0 0 0 0 0,0 0 0 0 0,0 0-1 0 0,0 0 1 0 0,1-1 0 0 0,-1 1 0 0 0,0-1 0 0 0,1 0-1 0 0,-1 0 1 0 0,7 1 0 0 0,7 0-639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6.977"/>
    </inkml:context>
    <inkml:brush xml:id="br0">
      <inkml:brushProperty name="width" value="0.05" units="cm"/>
      <inkml:brushProperty name="height" value="0.05" units="cm"/>
      <inkml:brushProperty name="color" value="#FFC114"/>
    </inkml:brush>
  </inkml:definitions>
  <inkml:trace contextRef="#ctx0" brushRef="#br0">35 62 6625 0 0,'-14'-4'531'0'0,"-2"1"600"0"0,16 3-1113 0 0,-1 1 0 0 0,1-1 0 0 0,-1 0-1 0 0,1 1 1 0 0,0-1 0 0 0,-1 1 0 0 0,1-1 0 0 0,0 0-1 0 0,0 1 1 0 0,-1-1 0 0 0,1 1 0 0 0,0-1 0 0 0,0 1-1 0 0,0-1 1 0 0,0 1 0 0 0,0-1 0 0 0,0 1 0 0 0,-1-1-1 0 0,1 1 1 0 0,0-1 0 0 0,0 1 0 0 0,1-1 0 0 0,-1 1-1 0 0,0-1 1 0 0,0 1 0 0 0,0-1 0 0 0,0 1 0 0 0,0-1-1 0 0,0 1 1 0 0,1-1 0 0 0,-1 1 0 0 0,0-1 0 0 0,0 1-1 0 0,1-1 1 0 0,3 20 213 0 0,0-1 0 0 0,1 36 0 0 0,-5-42-184 0 0,1 0 0 0 0,0 0 0 0 0,1 0 0 0 0,0 0 1 0 0,1 0-1 0 0,0-1 0 0 0,1 1 0 0 0,1-1 0 0 0,8 17 0 0 0,-12-27-42 0 0,1 0 0 0 0,-1 0 0 0 0,0 0-1 0 0,1-1 1 0 0,-1 1 0 0 0,1 0 0 0 0,-1-1-1 0 0,1 1 1 0 0,0-1 0 0 0,0 1 0 0 0,0-1-1 0 0,-1 0 1 0 0,1 0 0 0 0,1 0 0 0 0,-1 0-1 0 0,0 0 1 0 0,0 0 0 0 0,0-1 0 0 0,0 1-1 0 0,0-1 1 0 0,1 1 0 0 0,-1-1 0 0 0,0 0-1 0 0,1 0 1 0 0,-1 0 0 0 0,0 0 0 0 0,0 0-1 0 0,1 0 1 0 0,-1-1 0 0 0,0 1 0 0 0,0-1-1 0 0,0 0 1 0 0,1 0 0 0 0,2-1 0 0 0,-1 0-30 0 0,0-1 1 0 0,0 1 0 0 0,0-1-1 0 0,0 0 1 0 0,0-1 0 0 0,0 1-1 0 0,-1 0 1 0 0,0-1 0 0 0,1 0-1 0 0,-1 0 1 0 0,-1 0 0 0 0,1 0-1 0 0,-1 0 1 0 0,4-9 0 0 0,-2 0 0 0 0,-2 1 0 0 0,0-1 1 0 0,0 1-1 0 0,-1-1 0 0 0,-1 0 1 0 0,0 1-1 0 0,-1-1 0 0 0,0 0 1 0 0,-1 1-1 0 0,0-1 0 0 0,-1 1 1 0 0,0 0-1 0 0,-1-1 0 0 0,-1 2 1 0 0,0-1-1 0 0,0 0 0 0 0,-1 1 1 0 0,-1 0-1 0 0,-10-13 0 0 0,17 23 19 0 0,-1 0 0 0 0,1 0 0 0 0,-1 0-1 0 0,1 0 1 0 0,-1 1 0 0 0,0-1 0 0 0,1 0 0 0 0,-1 1-1 0 0,0-1 1 0 0,1 0 0 0 0,-1 1 0 0 0,0-1-1 0 0,0 1 1 0 0,0-1 0 0 0,0 1 0 0 0,1-1 0 0 0,-1 1-1 0 0,0 0 1 0 0,0-1 0 0 0,0 1 0 0 0,0 0 0 0 0,0 0-1 0 0,0 0 1 0 0,0 0 0 0 0,0 0 0 0 0,0 0 0 0 0,0 0-1 0 0,0 0 1 0 0,0 0 0 0 0,0 0 0 0 0,0 0-1 0 0,1 0 1 0 0,-1 1 0 0 0,0-1 0 0 0,0 0 0 0 0,0 1-1 0 0,0-1 1 0 0,0 1 0 0 0,0-1 0 0 0,1 1 0 0 0,-1-1-1 0 0,0 1 1 0 0,0 0 0 0 0,1-1 0 0 0,-1 1-1 0 0,1 0 1 0 0,-1 0 0 0 0,0-1 0 0 0,1 1 0 0 0,-1 0-1 0 0,1 0 1 0 0,0 0 0 0 0,-1 0 0 0 0,1 0 0 0 0,-1 1-1 0 0,-1 4-50 0 0,-1 0 1 0 0,1 0-1 0 0,1 0 0 0 0,-1 0 0 0 0,1 0 0 0 0,-1 13 0 0 0,2-15-117 0 0,0 1 0 0 0,0 0 1 0 0,1 0-1 0 0,-1 0 0 0 0,1-1 1 0 0,0 1-1 0 0,1 0 0 0 0,-1-1 1 0 0,1 1-1 0 0,0-1 0 0 0,0 1 1 0 0,1-1-1 0 0,-1 0 0 0 0,1 0 1 0 0,4 6-1 0 0,4-1-683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7.301"/>
    </inkml:context>
    <inkml:brush xml:id="br0">
      <inkml:brushProperty name="width" value="0.05" units="cm"/>
      <inkml:brushProperty name="height" value="0.05" units="cm"/>
      <inkml:brushProperty name="color" value="#FFC114"/>
    </inkml:brush>
  </inkml:definitions>
  <inkml:trace contextRef="#ctx0" brushRef="#br0">12 86 6033 0 0,'-2'-5'108'0'0,"0"0"1"0"0,0 0 0 0 0,1 0 0 0 0,0 0-1 0 0,0 0 1 0 0,0 0 0 0 0,0 0 0 0 0,1 0 0 0 0,0 0-1 0 0,0 0 1 0 0,0-1 0 0 0,1 1 0 0 0,1-8-1 0 0,-2 13-87 0 0,0 0 1 0 0,0-1-1 0 0,1 1 0 0 0,-1 0 0 0 0,0-1 0 0 0,0 1 0 0 0,0 0 0 0 0,0-1 0 0 0,1 1 0 0 0,-1 0 0 0 0,0 0 0 0 0,0-1 1 0 0,0 1-1 0 0,1 0 0 0 0,-1-1 0 0 0,0 1 0 0 0,1 0 0 0 0,-1 0 0 0 0,0 0 0 0 0,0-1 0 0 0,1 1 0 0 0,-1 0 1 0 0,0 0-1 0 0,1 0 0 0 0,-1 0 0 0 0,0 0 0 0 0,1 0 0 0 0,-1 0 0 0 0,1-1 0 0 0,-1 1 0 0 0,0 0 0 0 0,1 0 0 0 0,-1 0 1 0 0,0 0-1 0 0,1 1 0 0 0,11 9 377 0 0,3 20-120 0 0,-4 7-129 0 0,-1 0 0 0 0,-2 1 0 0 0,6 72 0 0 0,5 27-997 0 0,-18-134 682 0 0,-1 0 0 0 0,1-1-1 0 0,0 1 1 0 0,0-1 0 0 0,0 1-1 0 0,0-1 1 0 0,0 1 0 0 0,0-1-1 0 0,1 0 1 0 0,-1 1 0 0 0,1-1-1 0 0,0 0 1 0 0,2 2 0 0 0,-2-3-776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7.637"/>
    </inkml:context>
    <inkml:brush xml:id="br0">
      <inkml:brushProperty name="width" value="0.05" units="cm"/>
      <inkml:brushProperty name="height" value="0.05" units="cm"/>
      <inkml:brushProperty name="color" value="#FFC114"/>
    </inkml:brush>
  </inkml:definitions>
  <inkml:trace contextRef="#ctx0" brushRef="#br0">83 141 4816 0 0,'-13'-32'108'0'0,"5"1"108"0"0,-1 4 60 0 0,1 10-159 0 0,-1 1 239 0 0,1 8-208 0 0,4 3 200 0 0,1 3-204 0 0,-1 0 28 0 0,0 4-260 0 0,2 1 68 0 0,-2 1-100 0 0,-1 1-148 0 0,5 1 96 0 0,-2 3-260 0 0,2 0 67 0 0,2 2-251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27.992"/>
    </inkml:context>
    <inkml:brush xml:id="br0">
      <inkml:brushProperty name="width" value="0.05" units="cm"/>
      <inkml:brushProperty name="height" value="0.05" units="cm"/>
      <inkml:brushProperty name="color" value="#FFC114"/>
    </inkml:brush>
  </inkml:definitions>
  <inkml:trace contextRef="#ctx0" brushRef="#br0">0 129 6377 0 0,'4'-19'259'0'0,"-3"16"-196"0"0,0 1 1 0 0,0-1-1 0 0,0 0 0 0 0,0 1 1 0 0,0-1-1 0 0,1 1 0 0 0,-1 0 1 0 0,1-1-1 0 0,0 1 1 0 0,0 0-1 0 0,-1 0 0 0 0,1 0 1 0 0,0 0-1 0 0,1 0 0 0 0,-1 0 1 0 0,0 1-1 0 0,1-1 0 0 0,-1 1 1 0 0,0 0-1 0 0,1-1 0 0 0,0 1 1 0 0,-1 0-1 0 0,1 1 1 0 0,0-1-1 0 0,-1 0 0 0 0,1 1 1 0 0,0-1-1 0 0,0 1 0 0 0,0 0 1 0 0,-1 0-1 0 0,1 0 0 0 0,4 1 1 0 0,-3 0 22 0 0,0-1-1 0 0,-1 1 1 0 0,1 0 0 0 0,0 0-1 0 0,-1 0 1 0 0,1 1 0 0 0,-1-1 0 0 0,0 1-1 0 0,1 0 1 0 0,-1 0 0 0 0,0 0 0 0 0,0 0-1 0 0,0 1 1 0 0,4 4 0 0 0,-3-2-12 0 0,0-1 0 0 0,-1 1 0 0 0,1 1 0 0 0,-1-1 1 0 0,0 0-1 0 0,-1 1 0 0 0,1-1 0 0 0,1 10 0 0 0,-1-2 5 0 0,0 0 0 0 0,-1 0-1 0 0,-1 0 1 0 0,0 1 0 0 0,0-1-1 0 0,-2 0 1 0 0,-2 23 0 0 0,1-28-53 0 0,1-6-21 0 0,0 1 1 0 0,1 0 0 0 0,-1 0 0 0 0,1 0 0 0 0,0 0-1 0 0,-1 1 1 0 0,1-1 0 0 0,0 0 0 0 0,1 0-1 0 0,-1 0 1 0 0,2 5 0 0 0,-2-8 26 0 0,1-6-11 0 0,0 0-1 0 0,1 0 1 0 0,-1-1-1 0 0,6-11 1 0 0,1-7-29 0 0,6-31 38 0 0,42-106-1 0 0,-55 159-16 0 0,0 0-1 0 0,1 0 1 0 0,0 0-1 0 0,-1 0 1 0 0,1 1-1 0 0,0-1 1 0 0,0 0-1 0 0,1 1 1 0 0,-1 0 0 0 0,0 0-1 0 0,5-3 1 0 0,-7 4 1 0 0,1 1 1 0 0,0-1 0 0 0,0 1-1 0 0,0 0 1 0 0,0 0 0 0 0,0-1-1 0 0,0 1 1 0 0,0 0 0 0 0,0 0-1 0 0,0 0 1 0 0,0 0 0 0 0,0 0-1 0 0,0 0 1 0 0,0 1 0 0 0,0-1-1 0 0,0 0 1 0 0,0 0 0 0 0,0 1-1 0 0,0-1 1 0 0,0 0 0 0 0,-1 1-1 0 0,1-1 1 0 0,0 1 0 0 0,0-1-1 0 0,0 1 1 0 0,-1 0 0 0 0,1-1-1 0 0,0 1 1 0 0,0 0 0 0 0,-1-1-1 0 0,1 1 1 0 0,-1 0 0 0 0,1 0-1 0 0,-1 0 1 0 0,1 0 0 0 0,-1-1-1 0 0,1 1 1 0 0,-1 0 0 0 0,1 2-1 0 0,10 18 276 0 0,0 1 0 0 0,-2 1 0 0 0,0-1-1 0 0,-1 2 1 0 0,5 27 0 0 0,-12-41-135 0 0,1-1 1 0 0,1 1 0 0 0,0 0 0 0 0,0-1 0 0 0,0 0 0 0 0,2 0 0 0 0,4 10 0 0 0,-6-15-99 0 0,0 0-1 0 0,1 0 1 0 0,-1 0 0 0 0,1 0 0 0 0,0 0 0 0 0,0-1 0 0 0,0 1 0 0 0,0-1 0 0 0,1 0 0 0 0,-1-1 0 0 0,1 1 0 0 0,0-1 0 0 0,-1 0 0 0 0,11 3-1 0 0,-7-2-12 0 0,0-1-1 0 0,1 0 1 0 0,-1-1-1 0 0,1 0 0 0 0,0 0 1 0 0,-1-1-1 0 0,1 0 0 0 0,0 0 1 0 0,0-1-1 0 0,14-3 0 0 0,-19 3-61 0 0,0-1-1 0 0,0 1 1 0 0,0-1-1 0 0,0 0 0 0 0,0 0 1 0 0,-1 0-1 0 0,1-1 1 0 0,0 1-1 0 0,-1-1 0 0 0,0 0 1 0 0,0 0-1 0 0,0 0 1 0 0,0 0-1 0 0,0-1 1 0 0,0 1-1 0 0,-1-1 0 0 0,0 0 1 0 0,0 0-1 0 0,0 0 1 0 0,0 0-1 0 0,0 0 0 0 0,1-7 1 0 0,-1 6-282 0 0,-1 0-1 0 0,1-1 1 0 0,-1 1 0 0 0,0 0-1 0 0,-1-1 1 0 0,1 1 0 0 0,-1-1 0 0 0,0 1-1 0 0,-1-1 1 0 0,1 1 0 0 0,-1-1-1 0 0,0 1 1 0 0,0 0 0 0 0,-1-1 0 0 0,-2-6-1 0 0,-5 0-1326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7.702"/>
    </inkml:context>
    <inkml:brush xml:id="br0">
      <inkml:brushProperty name="width" value="0.05" units="cm"/>
      <inkml:brushProperty name="height" value="0.05" units="cm"/>
      <inkml:brushProperty name="color" value="#FFC114"/>
    </inkml:brush>
  </inkml:definitions>
  <inkml:trace contextRef="#ctx0" brushRef="#br0">0 235 5909 0 0,'6'-79'5095'0'0,"-6"73"-3433"0"0,-1 10-764 0 0,2 13-501 0 0,5 11-127 0 0,-2 0-1 0 0,0 36 1 0 0,-1-10-48 0 0,19 211 123 0 0,-17-240-247 0 0,-5-25-95 0 0,0 0 0 0 0,0 0-1 0 0,0 0 1 0 0,0 0-1 0 0,0 0 1 0 0,0 0-1 0 0,0 0 1 0 0,0 0-1 0 0,0 0 1 0 0,0 0-1 0 0,0 0 1 0 0,0-1-1 0 0,0 1 1 0 0,0 0-1 0 0,0 0 1 0 0,0 0-1 0 0,0 0 1 0 0,1 0 0 0 0,-1 0-1 0 0,0 0 1 0 0,0 0-1 0 0,0 0 1 0 0,0 0-1 0 0,0 0 1 0 0,0 0-1 0 0,0 0 1 0 0,0 0-1 0 0,0 0 1 0 0,0 0-1 0 0,0 0 1 0 0,0 0-1 0 0,0 0 1 0 0,0 0 0 0 0,0 0-1 0 0,0 0 1 0 0,0 0-1 0 0,0 1 1 0 0,1-1-1 0 0,-1 0 1 0 0,0 0-1 0 0,0 0 1 0 0,0 0-1 0 0,0 0 1 0 0,0 0-1 0 0,0 0 1 0 0,0 0-1 0 0,0 0 1 0 0,0 0-1 0 0,0 0 1 0 0,0 0 0 0 0,0 0-1 0 0,0 0 1 0 0,0 0-1 0 0,0 0 1 0 0,0 0-1 0 0,0 0 1 0 0,0 0-1 0 0,0 0 1 0 0,0 1-1 0 0,0-1 1 0 0,1-14 104 0 0,0-66-19 0 0,-14-39-90 0 0,-5-77-9 0 0,17 166 10 0 0,1 0-1 0 0,2 0 1 0 0,1 0 0 0 0,10-43-1 0 0,-12 71 1 0 0,-1 0-1 0 0,1 0 1 0 0,-1 0-1 0 0,1 0 0 0 0,0-1 1 0 0,0 1-1 0 0,0 0 1 0 0,0 0-1 0 0,0 1 1 0 0,0-1-1 0 0,0 0 0 0 0,1 0 1 0 0,-1 1-1 0 0,1-1 1 0 0,1-1-1 0 0,-2 2 1 0 0,0 1 0 0 0,-1 0 0 0 0,1 0 1 0 0,-1-1-1 0 0,1 1 0 0 0,0 0 0 0 0,-1 0 0 0 0,1 0 1 0 0,-1 0-1 0 0,1 0 0 0 0,0 0 0 0 0,-1 0 0 0 0,1 0 0 0 0,0 0 1 0 0,-1 0-1 0 0,1 1 0 0 0,-1-1 0 0 0,1 0 0 0 0,0 0 1 0 0,0 1-1 0 0,15 13-7 0 0,-11-6 26 0 0,0-1-1 0 0,0 0 1 0 0,-1 1-1 0 0,-1 0 1 0 0,1 0-1 0 0,-1 0 1 0 0,3 12-1 0 0,9 63 312 0 0,-3-18-41 0 0,-4-39-159 0 0,1 0 0 0 0,22 43-1 0 0,-5-14-101 0 0,-7-13 25 0 0,-17-41-9 0 0,-1-4-17 0 0,0-14-11 0 0,-1-21-22 0 0,-3-9-8 0 0,2 1-1 0 0,3-1 1 0 0,1 1-1 0 0,2 0 0 0 0,14-57 1 0 0,-19 102 14 0 0,7-26 2 0 0,-7 26-1 0 0,0 0 0 0 0,0 0-1 0 0,0 0 1 0 0,1 0 0 0 0,-1 0 0 0 0,1 0 0 0 0,-1 1-1 0 0,0-1 1 0 0,1 0 0 0 0,0 0 0 0 0,-1 0 0 0 0,1 0 0 0 0,-1 1-1 0 0,1-1 1 0 0,0 0 0 0 0,0 0 0 0 0,-1 1 0 0 0,1-1-1 0 0,0 1 1 0 0,0-1 0 0 0,1 0 0 0 0,9 20-67 0 0,22 69 36 0 0,-25-67 39 0 0,-1 1 0 0 0,5 26 0 0 0,-3-7-5 0 0,5 17-15 0 0,12 39-1384 0 0,-11-36-1910 0 0,-5-43 1851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8.179"/>
    </inkml:context>
    <inkml:brush xml:id="br0">
      <inkml:brushProperty name="width" value="0.05" units="cm"/>
      <inkml:brushProperty name="height" value="0.05" units="cm"/>
      <inkml:brushProperty name="color" value="#FFC114"/>
    </inkml:brush>
  </inkml:definitions>
  <inkml:trace contextRef="#ctx0" brushRef="#br0">228 194 7005 0 0,'-2'-4'3'0'0,"0"1"0"0"0,1-1 0 0 0,0 1 1 0 0,0-1-1 0 0,0 1 0 0 0,0-1 0 0 0,0 0 1 0 0,0-7-1 0 0,1 7 23 0 0,-1-1 0 0 0,1 0 0 0 0,-1 1 0 0 0,0-1 0 0 0,-3-5 0 0 0,-4-10 516 0 0,-1 0 0 0 0,-1 0 0 0 0,-17-23 0 0 0,26 42-504 0 0,0 0 1 0 0,0-1 0 0 0,0 1 0 0 0,0 0 0 0 0,0 0 0 0 0,0 0 0 0 0,-1-1 0 0 0,1 1-1 0 0,-1 1 1 0 0,1-1 0 0 0,0 0 0 0 0,-1 0 0 0 0,0 0 0 0 0,1 1 0 0 0,-1-1 0 0 0,1 1 0 0 0,-1-1-1 0 0,0 1 1 0 0,1 0 0 0 0,-4-1 0 0 0,2 2-18 0 0,0-1 0 0 0,0 1 0 0 0,1-1-1 0 0,-1 1 1 0 0,0 0 0 0 0,0 0 0 0 0,1 0 0 0 0,-1 0 0 0 0,1 0 0 0 0,-1 1-1 0 0,-3 2 1 0 0,0 1 5 0 0,1 0 0 0 0,-1 0 0 0 0,1 0-1 0 0,0 1 1 0 0,0-1 0 0 0,1 1 0 0 0,-1 1 0 0 0,-5 11-1 0 0,3-1 86 0 0,1 0 0 0 0,0 0 0 0 0,1 1 0 0 0,1-1 0 0 0,1 1 0 0 0,-2 29 0 0 0,4-38-97 0 0,1 0 0 0 0,0 0 1 0 0,1 0-1 0 0,0 0 0 0 0,1 0 0 0 0,0 0 1 0 0,0 0-1 0 0,1 0 0 0 0,0-1 0 0 0,0 1 1 0 0,1-1-1 0 0,0 0 0 0 0,1 0 1 0 0,-1 0-1 0 0,7 7 0 0 0,-9-13-9 0 0,0 1-1 0 0,1-1 1 0 0,-1 0-1 0 0,0 0 1 0 0,1 0 0 0 0,-1 0-1 0 0,1 0 1 0 0,0 0-1 0 0,0-1 1 0 0,0 1 0 0 0,0-1-1 0 0,0 0 1 0 0,0 0-1 0 0,0 0 1 0 0,0 0 0 0 0,0 0-1 0 0,0-1 1 0 0,0 1 0 0 0,7-1-1 0 0,-8-1-2 0 0,1 1 0 0 0,0-1 0 0 0,0 1 0 0 0,0-1 0 0 0,-1 0-1 0 0,1 0 1 0 0,0-1 0 0 0,-1 1 0 0 0,1 0 0 0 0,-1-1 0 0 0,0 0 0 0 0,1 1 0 0 0,-1-1-1 0 0,0 0 1 0 0,0 0 0 0 0,0 0 0 0 0,0 0 0 0 0,0-1 0 0 0,-1 1 0 0 0,1-1 0 0 0,-1 1 0 0 0,2-3-1 0 0,3-8-1 0 0,0 0 0 0 0,-1 1-1 0 0,0-2 1 0 0,-1 1-1 0 0,0 0 1 0 0,-2-1-1 0 0,1 0 1 0 0,0-27-1 0 0,2-72 15 0 0,3 67-15 0 0,-8 46 1 0 0,0 0-1 0 0,0-1 1 0 0,0 1 0 0 0,1 0-1 0 0,-1 0 1 0 0,0 0-1 0 0,0 0 1 0 0,0 0 0 0 0,0 0-1 0 0,0 0 1 0 0,0 0 0 0 0,0 0-1 0 0,0 0 1 0 0,1 0-1 0 0,-1 0 1 0 0,0 0 0 0 0,0 0-1 0 0,0 0 1 0 0,0-1 0 0 0,0 1-1 0 0,0 0 1 0 0,1 0 0 0 0,-1 0-1 0 0,0 0 1 0 0,0 0-1 0 0,0 1 1 0 0,0-1 0 0 0,0 0-1 0 0,0 0 1 0 0,0 0 0 0 0,1 0-1 0 0,-1 0 1 0 0,0 0-1 0 0,0 0 1 0 0,0 0 0 0 0,0 0-1 0 0,0 0 1 0 0,0 0 0 0 0,0 0-1 0 0,1 0 1 0 0,-1 0-1 0 0,0 0 1 0 0,0 1 0 0 0,0-1-1 0 0,0 0 1 0 0,0 0 0 0 0,0 0-1 0 0,0 0 1 0 0,0 0-1 0 0,0 0 1 0 0,0 0 0 0 0,0 1-1 0 0,0-1 1 0 0,0 0 0 0 0,0 0-1 0 0,0 0 1 0 0,0 0-1 0 0,0 0 1 0 0,0 0 0 0 0,0 0-1 0 0,0 1 1 0 0,0-1 0 0 0,0 0-1 0 0,0 0 1 0 0,0 0-1 0 0,0 0 1 0 0,4 9-10 0 0,88 266-171 0 0,-89-265-44 0 0,-2-7 59 0 0,0 0 1 0 0,-1-1-1 0 0,1 1 1 0 0,0 0 0 0 0,0-1-1 0 0,1 1 1 0 0,-1-1-1 0 0,0 0 1 0 0,1 1-1 0 0,0-1 1 0 0,-1 0 0 0 0,1 0-1 0 0,0 0 1 0 0,0 0-1 0 0,4 3 1 0 0,4-3-819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4.582"/>
    </inkml:context>
    <inkml:brush xml:id="br0">
      <inkml:brushProperty name="width" value="0.05" units="cm"/>
      <inkml:brushProperty name="height" value="0.05" units="cm"/>
      <inkml:brushProperty name="color" value="#FFC114"/>
    </inkml:brush>
  </inkml:definitions>
  <inkml:trace contextRef="#ctx0" brushRef="#br0">42 25 8929 0 0,'-3'-1'-17'0'0,"0"0"1"0"0,0 0-1 0 0,0 0 1 0 0,1 0-1 0 0,-1 0 1 0 0,0 0-1 0 0,-2-3 0 0 0,-11-4 241 0 0,15 7 473 0 0,6 0-165 0 0,9 0-26 0 0,-12 1-513 0 0,27-2 175 0 0,0 2-1 0 0,42 4 0 0 0,-56-2-131 0 0,-1 0-1 0 0,1 1 0 0 0,-1 1 0 0 0,1 0 1 0 0,-1 1-1 0 0,21 11 0 0 0,-27-11 21 0 0,-1 0 1 0 0,1 0-1 0 0,-1 1 1 0 0,-1 0-1 0 0,1 0 0 0 0,-1 1 1 0 0,-1 0-1 0 0,1 0 0 0 0,-1 0 1 0 0,0 1-1 0 0,0 0 0 0 0,-1 0 1 0 0,0 0-1 0 0,-1 0 1 0 0,0 1-1 0 0,0-1 0 0 0,-1 1 1 0 0,2 11-1 0 0,-2-8-4 0 0,0-1 0 0 0,-1 1 0 0 0,-1 0 0 0 0,0 0 0 0 0,0 0 1 0 0,-2-1-1 0 0,1 1 0 0 0,-1 0 0 0 0,-1-1 0 0 0,0 1 0 0 0,0-1 0 0 0,-1 0 0 0 0,-8 15 0 0 0,6-15-337 0 0,0 0 0 0 0,-1 0 0 0 0,0-1 0 0 0,-1 1 0 0 0,0-2 0 0 0,-1 1 0 0 0,0-1 0 0 0,0 0 0 0 0,-21 14 0 0 0,26-21-578 0 0,-1-1-140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8.567"/>
    </inkml:context>
    <inkml:brush xml:id="br0">
      <inkml:brushProperty name="width" value="0.05" units="cm"/>
      <inkml:brushProperty name="height" value="0.05" units="cm"/>
      <inkml:brushProperty name="color" value="#FFC114"/>
    </inkml:brush>
  </inkml:definitions>
  <inkml:trace contextRef="#ctx0" brushRef="#br0">19 49 6345 0 0,'-19'-49'782'0'0,"78"108"2523"0"0,-48-45-3218 0 0,0 0 1 0 0,0 1-1 0 0,-2 0 1 0 0,1 1-1 0 0,-2 0 1 0 0,-1 1-1 0 0,0 0 1 0 0,-1 0-1 0 0,0 0 1 0 0,-2 1-1 0 0,0 0 1 0 0,-1-1 0 0 0,2 33-1 0 0,-7-80-66 0 0,0 17-5 0 0,1 0 0 0 0,2-27 0 0 0,3 15-17 0 0,0 0 0 0 0,10-30-1 0 0,-10 44 1 0 0,0-1 0 0 0,1 1 0 0 0,0 0 0 0 0,0 1 0 0 0,1-1 0 0 0,1 1 0 0 0,7-9 0 0 0,-14 18 1 0 0,1 0-1 0 0,0 0 0 0 0,-1 1 0 0 0,1-1 0 0 0,-1 0 1 0 0,1 1-1 0 0,0-1 0 0 0,-1 1 0 0 0,1-1 0 0 0,0 1 0 0 0,0-1 1 0 0,-1 1-1 0 0,1-1 0 0 0,0 1 0 0 0,0-1 0 0 0,0 1 1 0 0,0 0-1 0 0,-1 0 0 0 0,1 0 0 0 0,0-1 0 0 0,0 1 1 0 0,2 0-1 0 0,-3 1 1 0 0,1-1 0 0 0,0 0 0 0 0,-1 1 0 0 0,1-1 0 0 0,0 1 0 0 0,0-1 1 0 0,-1 1-1 0 0,1 0 0 0 0,-1-1 0 0 0,1 1 0 0 0,-1-1 0 0 0,1 1 0 0 0,-1 0 1 0 0,1 0-1 0 0,-1-1 0 0 0,1 1 0 0 0,-1 0 0 0 0,0 0 0 0 0,1 1 0 0 0,1 6 7 0 0,0 1 1 0 0,0 0-1 0 0,1 14 0 0 0,-3-16-3 0 0,20 204-1239 0 0,-12-183-226 0 0,-5-17 531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9.058"/>
    </inkml:context>
    <inkml:brush xml:id="br0">
      <inkml:brushProperty name="width" value="0.05" units="cm"/>
      <inkml:brushProperty name="height" value="0.05" units="cm"/>
      <inkml:brushProperty name="color" value="#FFC114"/>
    </inkml:brush>
  </inkml:definitions>
  <inkml:trace contextRef="#ctx0" brushRef="#br0">219 415 7069 0 0,'-5'-30'57'0'0,"5"25"39"0"0,-1-1 1 0 0,1 1-1 0 0,-1 0 1 0 0,0 0 0 0 0,0 0-1 0 0,-1 0 1 0 0,0 0-1 0 0,0 1 1 0 0,0-1 0 0 0,0 0-1 0 0,0 1 1 0 0,-1-1 0 0 0,0 1-1 0 0,-5-6 1 0 0,-16-18 505 0 0,16 19-331 0 0,0 0-1 0 0,-14-13 1 0 0,20 20-203 0 0,-1 0 1 0 0,1 0-1 0 0,-1 0 1 0 0,0 1 0 0 0,0-1-1 0 0,1 1 1 0 0,-1 0-1 0 0,-1-1 1 0 0,1 1-1 0 0,0 0 1 0 0,0 1-1 0 0,0-1 1 0 0,0 1-1 0 0,-4-1 1 0 0,5 1-47 0 0,0 1 0 0 0,0-1 0 0 0,1 1 0 0 0,-1 0 0 0 0,0-1 0 0 0,1 1 0 0 0,-1 0 0 0 0,1 0 0 0 0,-1 0 1 0 0,1 0-1 0 0,-1 0 0 0 0,1 0 0 0 0,0 0 0 0 0,-1 1 0 0 0,1-1 0 0 0,0 0 0 0 0,0 1 0 0 0,0-1 0 0 0,0 1 0 0 0,0-1 0 0 0,0 1 0 0 0,0 2 0 0 0,-17 42 36 0 0,16-40-28 0 0,-5 15 45 0 0,-6 38 0 0 0,12-50-60 0 0,0 0-1 0 0,0 0 1 0 0,1 1-1 0 0,0-1 1 0 0,1 0-1 0 0,3 18 1 0 0,-2-21 20 0 0,-1 0 1 0 0,1-1-1 0 0,1 1 0 0 0,-1 0 1 0 0,1-1-1 0 0,0 1 1 0 0,0-1-1 0 0,1 0 1 0 0,-1 0-1 0 0,1-1 0 0 0,0 1 1 0 0,1-1-1 0 0,5 6 1 0 0,-7-9-24 0 0,-1 1 0 0 0,0-1 1 0 0,1 1-1 0 0,-1-1 0 0 0,1 0 0 0 0,-1 0 1 0 0,1 0-1 0 0,-1-1 0 0 0,1 1 1 0 0,0 0-1 0 0,0-1 0 0 0,-1 0 1 0 0,1 0-1 0 0,0 0 0 0 0,-1 0 0 0 0,1 0 1 0 0,0 0-1 0 0,0-1 0 0 0,-1 1 1 0 0,1-1-1 0 0,-1 0 0 0 0,1 0 0 0 0,0 0 1 0 0,-1 0-1 0 0,1 0 0 0 0,-1 0 1 0 0,0-1-1 0 0,0 1 0 0 0,1-1 1 0 0,-1 0-1 0 0,3-3 0 0 0,4-4-29 0 0,0 0 1 0 0,-1 0-1 0 0,0-1 0 0 0,0 0 1 0 0,-1-1-1 0 0,-1 0 0 0 0,0 0 1 0 0,0 0-1 0 0,-1-1 0 0 0,-1 1 1 0 0,0-1-1 0 0,0-1 0 0 0,-1 1 1 0 0,-1 0-1 0 0,0-1 0 0 0,0 1 1 0 0,-2-22-1 0 0,-2-13-19 0 0,-2 1 0 0 0,-2-1 0 0 0,-17-63 0 0 0,16 80 15 0 0,7 25 22 0 0,-6-17-36 0 0,4 21-8 0 0,1 14-15 0 0,2 47 99 0 0,2 0 0 0 0,3 0 0 0 0,3 0 0 0 0,2-1 0 0 0,27 82-1 0 0,-28-109-221 0 0,-7-21-333 0 0,0 0-1 0 0,1 0 1 0 0,0 0-1 0 0,1 0 1 0 0,12 19-1 0 0,-5-17-670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39.736"/>
    </inkml:context>
    <inkml:brush xml:id="br0">
      <inkml:brushProperty name="width" value="0.05" units="cm"/>
      <inkml:brushProperty name="height" value="0.05" units="cm"/>
      <inkml:brushProperty name="color" value="#FFC114"/>
    </inkml:brush>
  </inkml:definitions>
  <inkml:trace contextRef="#ctx0" brushRef="#br0">185 406 5909 0 0,'0'-3'58'0'0,"1"0"0"0"0,-1-1 0 0 0,1 1 0 0 0,0 0 0 0 0,0-1 1 0 0,0 1-1 0 0,0 0 0 0 0,1 0 0 0 0,2-4 0 0 0,-2 4 57 0 0,-1 0-1 0 0,1-1 1 0 0,-1 1-1 0 0,1 0 1 0 0,-1-1-1 0 0,0 1 0 0 0,0-1 1 0 0,-1 1-1 0 0,1-6 1 0 0,-1 1 199 0 0,-1-1 0 0 0,0 1 1 0 0,0-1-1 0 0,-5-13 0 0 0,5 19-232 0 0,0 1 0 0 0,0-1 0 0 0,0 0 0 0 0,0 0 0 0 0,0 1 0 0 0,0-1 0 0 0,-1 1 0 0 0,1-1 0 0 0,-1 1 0 0 0,0 0 0 0 0,0 0 0 0 0,0-1 0 0 0,0 1 0 0 0,0 1 0 0 0,0-1 0 0 0,-1 0 0 0 0,-3-2 0 0 0,4 3-38 0 0,-1 1 0 0 0,1-1 0 0 0,-1 0 0 0 0,0 1 0 0 0,1 0 0 0 0,-1 0 0 0 0,0 0 0 0 0,1 0 0 0 0,-1 0 0 0 0,0 0 0 0 0,1 1 0 0 0,-1-1 0 0 0,1 1 0 0 0,-1 0 0 0 0,-4 2 0 0 0,2-1-10 0 0,0 1 1 0 0,0 0-1 0 0,0 0 0 0 0,1 1 0 0 0,-1-1 1 0 0,1 1-1 0 0,-4 5 0 0 0,-1 1 9 0 0,1 1 0 0 0,0 0 0 0 0,1 0 0 0 0,0 0 0 0 0,-9 22 0 0 0,11-19 25 0 0,0 1 0 0 0,-6 30 1 0 0,10-41-53 0 0,0 0 0 0 0,1 0 0 0 0,-1 0 0 0 0,1 0 1 0 0,0 0-1 0 0,0 0 0 0 0,0 0 0 0 0,1 0 0 0 0,0 0 0 0 0,0 0 1 0 0,0 0-1 0 0,0 0 0 0 0,0 0 0 0 0,1 0 0 0 0,-1-1 1 0 0,5 7-1 0 0,-5-9-2 0 0,1 1 0 0 0,-1-1 0 0 0,1 0-1 0 0,0 0 1 0 0,0 0 0 0 0,0 0 0 0 0,0 0 0 0 0,0 0 0 0 0,0 0 0 0 0,0 0 0 0 0,0-1 0 0 0,0 1 0 0 0,0-1-1 0 0,0 0 1 0 0,0 1 0 0 0,2-1 0 0 0,42-1 67 0 0,-25 0-112 0 0,-15 1 15 0 0,0 0-1 0 0,1 0 0 0 0,-1-1 1 0 0,0 0-1 0 0,0 0 0 0 0,0 0 1 0 0,0-1-1 0 0,10-3 0 0 0,-14 3 11 0 0,1 1 0 0 0,-1-1 0 0 0,0 0 0 0 0,0 0-1 0 0,1 0 1 0 0,-1 0 0 0 0,0 0 0 0 0,-1 0 0 0 0,1 0-1 0 0,0-1 1 0 0,-1 1 0 0 0,1-1 0 0 0,-1 1 0 0 0,0-1 0 0 0,0 0-1 0 0,0 1 1 0 0,0-1 0 0 0,0 0 0 0 0,0 0 0 0 0,0-5-1 0 0,1-17-8 0 0,-1-52 0 0 0,-1 40 21 0 0,0 37-39 0 0,-2 25-165 0 0,0 9 189 0 0,4 42 0 0 0,0-13 84 0 0,-2-62-71 0 0,0 1 0 0 0,0-1 0 0 0,0 0 1 0 0,0 0-1 0 0,0 1 0 0 0,1-1 0 0 0,-1 0 0 0 0,0 0 1 0 0,1 0-1 0 0,-1 0 0 0 0,1 0 0 0 0,-1 1 0 0 0,1-1 1 0 0,0 0-1 0 0,0 0 0 0 0,-1 0 0 0 0,1-1 0 0 0,0 1 1 0 0,0 0-1 0 0,0 0 0 0 0,0 0 0 0 0,0-1 0 0 0,0 1 1 0 0,0 0-1 0 0,0-1 0 0 0,0 1 0 0 0,0-1 0 0 0,0 1 1 0 0,0-1-1 0 0,1 0 0 0 0,-1 1 0 0 0,0-1 0 0 0,0 0 1 0 0,2 0-1 0 0,0 1-6 0 0,-1-1-1 0 0,1 0 1 0 0,0-1 0 0 0,-1 1 0 0 0,1 0 0 0 0,-1-1-1 0 0,1 1 1 0 0,-1-1 0 0 0,1 0 0 0 0,-1 0 0 0 0,0 0-1 0 0,1 0 1 0 0,-1 0 0 0 0,0 0 0 0 0,0-1 0 0 0,0 1-1 0 0,3-3 1 0 0,-1-1-31 0 0,1 0 1 0 0,-1-1-1 0 0,0 1 1 0 0,0-1-1 0 0,-1 0 0 0 0,1 0 1 0 0,-1 0-1 0 0,-1 0 0 0 0,1-1 1 0 0,-1 1-1 0 0,2-12 1 0 0,0-4-52 0 0,-2-1 0 0 0,1-26 1 0 0,-3 28 58 0 0,-1-21-17 0 0,-2 1 1 0 0,-2-1-1 0 0,-19-77 1 0 0,16 85 16 0 0,8 34 24 0 0,-1-4-19 0 0,1 0-1 0 0,-1 1 0 0 0,0-1 1 0 0,0 0-1 0 0,-1 1 1 0 0,1-1-1 0 0,-1 1 1 0 0,1 0-1 0 0,-1-1 1 0 0,-3-3-1 0 0,4 7 17 0 0,1 0-1 0 0,0 0 1 0 0,0 0-1 0 0,-1 0 1 0 0,1 0-1 0 0,0 0 1 0 0,0 0-1 0 0,-1 0 1 0 0,1 0-1 0 0,0 0 1 0 0,0 0-1 0 0,-1 0 1 0 0,1 1-1 0 0,0-1 1 0 0,0 0-1 0 0,0 0 1 0 0,-1 0-1 0 0,1 0 1 0 0,0 1-1 0 0,0-1 1 0 0,0 0-1 0 0,-1 0 1 0 0,1 0-1 0 0,0 1 1 0 0,0-1-1 0 0,0 0 1 0 0,0 0-1 0 0,0 0 0 0 0,-1 1 1 0 0,1-1-1 0 0,0 0 1 0 0,0 0-1 0 0,0 1 1 0 0,0-1-1 0 0,0 0 1 0 0,0 0-1 0 0,0 1 1 0 0,0-1-1 0 0,0 0 1 0 0,0 1-1 0 0,0-1 1 0 0,0 0-1 0 0,0 0 1 0 0,0 1-1 0 0,1-1 1 0 0,-2 16-64 0 0,1-16 57 0 0,2 35-17 0 0,2 0 0 0 0,13 55 0 0 0,-9-48 38 0 0,1 2 0 0 0,31 133 70 0 0,-35-156-231 0 0,4 28 1 0 0,-6-28-727 0 0,8 32 0 0 0,-9-47 450 0 0,-1 1 0 0 0,1-1 0 0 0,-2 0 0 0 0,1 0 0 0 0,-1 8 0 0 0,0-6-526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40.122"/>
    </inkml:context>
    <inkml:brush xml:id="br0">
      <inkml:brushProperty name="width" value="0.05" units="cm"/>
      <inkml:brushProperty name="height" value="0.05" units="cm"/>
      <inkml:brushProperty name="color" value="#FFC114"/>
    </inkml:brush>
  </inkml:definitions>
  <inkml:trace contextRef="#ctx0" brushRef="#br0">3 210 5693 0 0,'-1'-1'9'0'0,"1"0"0"0"0,0 1 1 0 0,-1-1-1 0 0,1 0 1 0 0,0 0-1 0 0,0 0 0 0 0,-1 0 1 0 0,1 0-1 0 0,0 0 0 0 0,0 0 1 0 0,0 0-1 0 0,0 0 1 0 0,0 0-1 0 0,1 0 0 0 0,-1 0 1 0 0,0 0-1 0 0,0 1 1 0 0,1-1-1 0 0,-1 0 0 0 0,0 0 1 0 0,1 0-1 0 0,-1 0 1 0 0,1 0-1 0 0,-1 1 0 0 0,1-1 1 0 0,-1 0-1 0 0,1 0 1 0 0,0 1-1 0 0,1-2 0 0 0,0 1 14 0 0,1 1 0 0 0,0 0-1 0 0,-1 0 1 0 0,1 0-1 0 0,0 0 1 0 0,0 0 0 0 0,-1 1-1 0 0,1-1 1 0 0,3 2-1 0 0,9 1 21 0 0,-1 0 63 0 0,101 13 707 0 0,-101-16-701 0 0,-1 0 0 0 0,0 0 1 0 0,0-1-1 0 0,0-1 0 0 0,0 0 1 0 0,22-6-1 0 0,-26 5 3 0 0,-1 0 0 0 0,0-1 0 0 0,1 0 0 0 0,-1 0 1 0 0,0 0-1 0 0,-1-1 0 0 0,1-1 0 0 0,12-10 0 0 0,-18 13-74 0 0,0 1 1 0 0,0-1 0 0 0,0 1-1 0 0,0-1 1 0 0,0 0-1 0 0,-1 0 1 0 0,1 0-1 0 0,-1 0 1 0 0,0 0-1 0 0,0 0 1 0 0,0 0-1 0 0,0 0 1 0 0,0 0-1 0 0,-1 0 1 0 0,1-1-1 0 0,-1 1 1 0 0,0 0-1 0 0,0 0 1 0 0,0-1-1 0 0,-1 1 1 0 0,1 0-1 0 0,-1 0 1 0 0,1 0-1 0 0,-1 0 1 0 0,0-1-1 0 0,0 1 1 0 0,-1 0-1 0 0,-1-4 1 0 0,0 3-35 0 0,1 1 1 0 0,-1-1-1 0 0,0 0 1 0 0,0 1 0 0 0,0-1-1 0 0,-1 1 1 0 0,1 0-1 0 0,-1 0 1 0 0,0 0-1 0 0,0 1 1 0 0,0-1 0 0 0,0 1-1 0 0,0 0 1 0 0,0 0-1 0 0,-1 1 1 0 0,1-1 0 0 0,-1 1-1 0 0,-6-2 1 0 0,8 3 14 0 0,1 0-1 0 0,0-1 1 0 0,0 1 0 0 0,-1 0 0 0 0,1 0 0 0 0,0 0 0 0 0,-1 0 0 0 0,1 1 0 0 0,0-1 0 0 0,-1 1-1 0 0,1-1 1 0 0,0 1 0 0 0,0 0 0 0 0,0 0 0 0 0,0 0 0 0 0,0 0 0 0 0,0 0 0 0 0,0 0-1 0 0,0 1 1 0 0,0-1 0 0 0,0 1 0 0 0,0-1 0 0 0,1 1 0 0 0,-1 0 0 0 0,1-1 0 0 0,-1 1-1 0 0,1 0 1 0 0,0 0 0 0 0,0 0 0 0 0,0 0 0 0 0,0 0 0 0 0,0 0 0 0 0,0 1 0 0 0,0-1 0 0 0,1 0-1 0 0,-1 0 1 0 0,1 1 0 0 0,-1 3 0 0 0,0 12 191 0 0,0 0-1 0 0,1 0 1 0 0,1 0-1 0 0,0 0 1 0 0,2 0-1 0 0,0 0 1 0 0,1 0-1 0 0,0-1 1 0 0,2 1-1 0 0,11 25 1 0 0,-14-38-168 0 0,0 0 0 0 0,0 0 1 0 0,0-1-1 0 0,0 0 1 0 0,1 1-1 0 0,-1-1 0 0 0,1 0 1 0 0,0-1-1 0 0,6 6 1 0 0,-7-8-194 0 0,0 1 0 0 0,0 0 0 0 0,-1-1 0 0 0,1 0 0 0 0,0 0 0 0 0,1 0 0 0 0,-1 0 0 0 0,0 0 0 0 0,0 0 0 0 0,0-1 0 0 0,0 1 0 0 0,1-1 0 0 0,-1 0 0 0 0,0 0 0 0 0,0 0 0 0 0,7-2 0 0 0,0 0-1000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5.039"/>
    </inkml:context>
    <inkml:brush xml:id="br0">
      <inkml:brushProperty name="width" value="0.05" units="cm"/>
      <inkml:brushProperty name="height" value="0.05" units="cm"/>
      <inkml:brushProperty name="color" value="#FFC114"/>
    </inkml:brush>
  </inkml:definitions>
  <inkml:trace contextRef="#ctx0" brushRef="#br0">154 94 4340 0 0,'0'0'7'0'0,"0"0"0"0"0,1 0-1 0 0,-1-1 1 0 0,1 1-1 0 0,-1 0 1 0 0,0-1 0 0 0,1 1-1 0 0,-1-1 1 0 0,0 1 0 0 0,0 0-1 0 0,1-1 1 0 0,-1 1-1 0 0,0-1 1 0 0,0 1 0 0 0,0-1-1 0 0,1 1 1 0 0,-1 0-1 0 0,0-1 1 0 0,0 1 0 0 0,0-1-1 0 0,0 1 1 0 0,0-1-1 0 0,0 1 1 0 0,0-1 0 0 0,0 1-1 0 0,0-1 1 0 0,0 1 0 0 0,0-1-1 0 0,0 1 1 0 0,-1-1-1 0 0,1 1 1 0 0,0-1 0 0 0,0 1-1 0 0,0 0 1 0 0,-1-1-1 0 0,1 1 1 0 0,0-1 0 0 0,0 1-1 0 0,-1 0 1 0 0,1-1 0 0 0,0 1-1 0 0,-1-1 1 0 0,0 1 7 0 0,0-1 0 0 0,0 1 0 0 0,0 0 1 0 0,0 0-1 0 0,0 0 0 0 0,0 0 0 0 0,0-1 0 0 0,0 1 1 0 0,0 1-1 0 0,0-1 0 0 0,0 0 0 0 0,0 0 0 0 0,0 0 1 0 0,0 0-1 0 0,0 1 0 0 0,0-1 0 0 0,0 0 0 0 0,0 1 1 0 0,0-1-1 0 0,-1 2 0 0 0,-9 6 114 0 0,1 0 0 0 0,0 1 0 0 0,0 0-1 0 0,1 1 1 0 0,0 0 0 0 0,-15 22 0 0 0,19-24-8 0 0,0-1-51 0 0,-1 1 0 0 0,1 0 0 0 0,1 0-1 0 0,-1 1 1 0 0,1 0 0 0 0,1-1-1 0 0,0 1 1 0 0,0 1 0 0 0,1-1-1 0 0,-3 17 1 0 0,5-24-52 0 0,1 0-1 0 0,-1-1 1 0 0,0 1 0 0 0,1 0-1 0 0,-1-1 1 0 0,1 1 0 0 0,-1 0-1 0 0,1-1 1 0 0,0 1 0 0 0,0-1-1 0 0,0 1 1 0 0,0-1-1 0 0,0 1 1 0 0,0-1 0 0 0,0 0-1 0 0,0 0 1 0 0,0 1 0 0 0,1-1-1 0 0,-1 0 1 0 0,0 0 0 0 0,1 0-1 0 0,-1 0 1 0 0,1 0 0 0 0,-1-1-1 0 0,1 1 1 0 0,0 0 0 0 0,-1-1-1 0 0,1 1 1 0 0,0-1 0 0 0,-1 0-1 0 0,1 1 1 0 0,3-1 0 0 0,1 1-21 0 0,0-1 0 0 0,0 0 0 0 0,-1 0 0 0 0,1 0 0 0 0,0 0 0 0 0,-1-1 0 0 0,1 0 0 0 0,0-1 1 0 0,5-1-1 0 0,-1-1 4 0 0,1-1 0 0 0,-1-1 0 0 0,-1 0 0 0 0,1 0 0 0 0,-1-1 0 0 0,0 0 0 0 0,0 0 0 0 0,-1-1 0 0 0,0 0 0 0 0,0-1 0 0 0,6-9 1 0 0,-10 13-1 0 0,-1 1 1 0 0,0-1-1 0 0,-1 0 1 0 0,1 0-1 0 0,-1 0 1 0 0,0 0-1 0 0,0 0 1 0 0,0 0-1 0 0,-1-1 1 0 0,0 1-1 0 0,0 0 1 0 0,0-1-1 0 0,-1 1 1 0 0,0-1-1 0 0,0 1 0 0 0,0-1 1 0 0,-1 1-1 0 0,1-1 1 0 0,-1 1-1 0 0,-1-1 1 0 0,1 1-1 0 0,-1 0 1 0 0,0 0-1 0 0,-4-10 1 0 0,1 7-17 0 0,0 0 0 0 0,-1 0 0 0 0,0 0 0 0 0,0 0 1 0 0,0 1-1 0 0,-1 0 0 0 0,-11-8 0 0 0,16 13-16 0 0,-1 0-1 0 0,1 1 1 0 0,-1-1 0 0 0,1 1-1 0 0,-1-1 1 0 0,0 1 0 0 0,0 0-1 0 0,0 0 1 0 0,0 0 0 0 0,0 1-1 0 0,1-1 1 0 0,-1 1 0 0 0,-1-1-1 0 0,1 1 1 0 0,0 0 0 0 0,0 0-1 0 0,0 0 1 0 0,0 1 0 0 0,0-1-1 0 0,0 1 1 0 0,0 0 0 0 0,0-1 0 0 0,1 1-1 0 0,-1 1 1 0 0,0-1 0 0 0,0 0-1 0 0,-2 2 1 0 0,-9 8-275 0 0,-3 3-47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5.487"/>
    </inkml:context>
    <inkml:brush xml:id="br0">
      <inkml:brushProperty name="width" value="0.05" units="cm"/>
      <inkml:brushProperty name="height" value="0.05" units="cm"/>
      <inkml:brushProperty name="color" value="#FFC114"/>
    </inkml:brush>
  </inkml:definitions>
  <inkml:trace contextRef="#ctx0" brushRef="#br0">120 0 3208 0 0,'-5'2'10'0'0,"0"1"-1"0"0,0-1 1 0 0,0 1-1 0 0,1 0 1 0 0,0 0-1 0 0,-1 0 1 0 0,1 1-1 0 0,-7 7 1 0 0,8-8 38 0 0,-6 6 32 0 0,1-1 0 0 0,0 2 0 0 0,0-1 0 0 0,1 1 0 0 0,-6 11 0 0 0,11-17-73 0 0,0-1 0 0 0,0 1 1 0 0,0 0-1 0 0,0 0 0 0 0,1-1 0 0 0,0 1 0 0 0,0 0 0 0 0,0 0 0 0 0,0 1 0 0 0,1-1 0 0 0,0 0 0 0 0,0 0 0 0 0,0 0 0 0 0,0 0 0 0 0,0 0 0 0 0,1 0 0 0 0,0 0 0 0 0,1 5 0 0 0,-1-7 14 0 0,1 1-1 0 0,-1-1 0 0 0,1 0 0 0 0,0 0 1 0 0,0 0-1 0 0,-1 0 0 0 0,2 0 0 0 0,-1 0 1 0 0,0 0-1 0 0,0-1 0 0 0,0 1 0 0 0,1-1 1 0 0,-1 0-1 0 0,1 1 0 0 0,-1-1 1 0 0,1 0-1 0 0,-1-1 0 0 0,1 1 0 0 0,0 0 1 0 0,0-1-1 0 0,-1 1 0 0 0,1-1 0 0 0,0 0 1 0 0,0 0-1 0 0,-1 0 0 0 0,4-1 0 0 0,3 1 32 0 0,0-1 0 0 0,1 0 0 0 0,-1-1 0 0 0,0 0 0 0 0,0 0 0 0 0,14-6-1 0 0,-12 3-47 0 0,1-1 0 0 0,-1-1 0 0 0,0 1 0 0 0,11-10 0 0 0,-18 13-2 0 0,-1 1 0 0 0,0-1 0 0 0,0 0 0 0 0,0 0 0 0 0,0-1 0 0 0,0 1 0 0 0,-1 0 0 0 0,0-1 0 0 0,1 0 0 0 0,-1 0 0 0 0,-1 1 0 0 0,1-1 0 0 0,0 0 0 0 0,-1 0 0 0 0,0-1 0 0 0,1-3 0 0 0,-2 6 0 0 0,0 0-1 0 0,0 0 1 0 0,0 0 0 0 0,0-1 0 0 0,0 1 0 0 0,-1 0 0 0 0,1 0 0 0 0,-1 0-1 0 0,1 0 1 0 0,-1 0 0 0 0,0 0 0 0 0,0 0 0 0 0,0 0 0 0 0,0 0 0 0 0,0 0-1 0 0,0 1 1 0 0,0-1 0 0 0,-3-2 0 0 0,1 1-5 0 0,0 0 0 0 0,-1 1 0 0 0,1-1 0 0 0,-1 1 0 0 0,0-1 0 0 0,1 1 0 0 0,-1 0 0 0 0,-7-2 0 0 0,0 1-49 0 0,0 0 0 0 0,0 0-1 0 0,0 1 1 0 0,-1 1-1 0 0,1 0 1 0 0,-13 1-1 0 0,7 2-140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5.888"/>
    </inkml:context>
    <inkml:brush xml:id="br0">
      <inkml:brushProperty name="width" value="0.05" units="cm"/>
      <inkml:brushProperty name="height" value="0.05" units="cm"/>
      <inkml:brushProperty name="color" value="#FFC114"/>
    </inkml:brush>
  </inkml:definitions>
  <inkml:trace contextRef="#ctx0" brushRef="#br0">110 13 4548 0 0,'0'-1'6'0'0,"-1"0"0"0"0,1 0 1 0 0,0 1-1 0 0,0-1 0 0 0,-1 0 0 0 0,1 1 0 0 0,-1-1 0 0 0,1 1 0 0 0,-1-1 0 0 0,1 0 0 0 0,-1 1 0 0 0,1-1 0 0 0,-1 1 0 0 0,1-1 0 0 0,-1 1 0 0 0,0 0 0 0 0,1-1 0 0 0,-1 1 0 0 0,0 0 0 0 0,1-1 0 0 0,-1 1 0 0 0,0 0 0 0 0,1 0 0 0 0,-1-1 0 0 0,0 1 0 0 0,0 0 1 0 0,1 0-1 0 0,-1 0 0 0 0,0 0 0 0 0,0 0 0 0 0,1 0 0 0 0,-1 0 0 0 0,0 0 0 0 0,0 1 0 0 0,1-1 0 0 0,-1 0 0 0 0,0 0 0 0 0,1 1 0 0 0,-1-1 0 0 0,0 0 0 0 0,1 1 0 0 0,-1-1 0 0 0,0 1 0 0 0,-3 1-9 0 0,1-1 1 0 0,0 1-1 0 0,0 1 0 0 0,0-1 1 0 0,0 0-1 0 0,1 1 0 0 0,-5 4 0 0 0,2 1 4 0 0,0 1 0 0 0,1-1 0 0 0,0 1 0 0 0,0 0 0 0 0,1 0 0 0 0,1 0 0 0 0,-1 0 0 0 0,1 1 0 0 0,1-1 0 0 0,0 1 0 0 0,0 0 0 0 0,1-1 0 0 0,0 1 0 0 0,0-1 0 0 0,1 1 0 0 0,1-1 0 0 0,0 1 0 0 0,0-1 0 0 0,0 0-1 0 0,7 14 1 0 0,-7-19 5 0 0,0-1-1 0 0,0 0 0 0 0,0 1 1 0 0,1-1-1 0 0,-1 0 0 0 0,1-1 1 0 0,0 1-1 0 0,0 0 0 0 0,0-1 1 0 0,0 0-1 0 0,0 1 1 0 0,0-1-1 0 0,1 0 0 0 0,-1-1 1 0 0,1 1-1 0 0,-1-1 0 0 0,1 1 1 0 0,0-1-1 0 0,0 0 0 0 0,-1-1 1 0 0,1 1-1 0 0,0 0 0 0 0,0-1 1 0 0,0 0-1 0 0,0 0 0 0 0,0 0 1 0 0,0-1-1 0 0,0 1 0 0 0,-1-1 1 0 0,1 0-1 0 0,4-2 0 0 0,-3 2-4 0 0,0 0 0 0 0,-1-1 0 0 0,1 1 0 0 0,-1-1 0 0 0,0 0 0 0 0,0-1 0 0 0,0 1 0 0 0,0-1 0 0 0,0 0 0 0 0,0 0 1 0 0,0 0-1 0 0,-1 0 0 0 0,0-1 0 0 0,0 1 0 0 0,0-1 0 0 0,0 0 0 0 0,0 0 0 0 0,-1 0 0 0 0,1 0 0 0 0,-1 0 0 0 0,0-1 0 0 0,-1 1 0 0 0,1-1 0 0 0,-1 1 0 0 0,2-8 0 0 0,-3 8 0 0 0,-1-1 0 0 0,1 0 0 0 0,-1 1 0 0 0,1-1 0 0 0,-1 1 0 0 0,-1-1-1 0 0,1 1 1 0 0,0-1 0 0 0,-1 1 0 0 0,0 0 0 0 0,0 0 0 0 0,-1-1 0 0 0,1 2 0 0 0,-1-1 0 0 0,0 0 0 0 0,0 0 0 0 0,0 1 0 0 0,0 0 0 0 0,0 0 0 0 0,-5-4 0 0 0,0 1-2 0 0,0 0 0 0 0,-1 0 1 0 0,1 1-1 0 0,-1 0 0 0 0,-1 1 0 0 0,1 0 1 0 0,0 0-1 0 0,-13-2 0 0 0,17 5-5 0 0,-1 0 1 0 0,1 1-1 0 0,0-1 0 0 0,-1 1 1 0 0,1 1-1 0 0,-1-1 0 0 0,1 1 0 0 0,-1 0 1 0 0,-7 2-1 0 0,11-3 0 0 0,0 1 0 0 0,1-1 0 0 0,-1 1 0 0 0,0 0 0 0 0,0-1 0 0 0,1 1 0 0 0,-1 0 0 0 0,1 0 1 0 0,-1 0-1 0 0,1 0 0 0 0,-1 0 0 0 0,1 0 0 0 0,0 0 0 0 0,-1 1 0 0 0,1-1 0 0 0,0 0 0 0 0,0 1 0 0 0,0-1 0 0 0,0 1 0 0 0,0 0 0 0 0,0-1 0 0 0,0 1 0 0 0,1-1 0 0 0,-1 1 0 0 0,1 0 0 0 0,-1 0 1 0 0,1-1-1 0 0,-1 1 0 0 0,1 0 0 0 0,0 0 0 0 0,0 2 0 0 0,2 6-98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6.693"/>
    </inkml:context>
    <inkml:brush xml:id="br0">
      <inkml:brushProperty name="width" value="0.05" units="cm"/>
      <inkml:brushProperty name="height" value="0.05" units="cm"/>
      <inkml:brushProperty name="color" value="#FFC114"/>
    </inkml:brush>
  </inkml:definitions>
  <inkml:trace contextRef="#ctx0" brushRef="#br0">52 49 4608 0 0,'-1'-7'107'0'0,"-3"-17"949"0"0,4 24-1045 0 0,0 0 0 0 0,-1 0 0 0 0,1 0 0 0 0,0 0 0 0 0,0-1 0 0 0,0 1 0 0 0,0 0 0 0 0,0 0 0 0 0,0 0 0 0 0,0 0 0 0 0,0 0 0 0 0,0-1 1 0 0,-1 1-1 0 0,1 0 0 0 0,0 0 0 0 0,0 0 0 0 0,0 0 0 0 0,0 0 0 0 0,0 0 0 0 0,-1 0 0 0 0,1 0 0 0 0,0 0 0 0 0,0-1 0 0 0,0 1 0 0 0,0 0 0 0 0,-1 0 0 0 0,1 0 0 0 0,0 0 0 0 0,0 0 1 0 0,0 0-1 0 0,0 0 0 0 0,-1 0 0 0 0,1 0 0 0 0,0 0 0 0 0,0 0 0 0 0,0 0 0 0 0,0 0 0 0 0,-1 1 0 0 0,1-1 0 0 0,0 0 0 0 0,-10 13 62 0 0,4 0-75 0 0,1 1 0 0 0,-1 0 1 0 0,2-1-1 0 0,-3 17 1 0 0,6-26 6 0 0,0 1-1 0 0,1-1 1 0 0,0 1 0 0 0,0-1 0 0 0,0 1-1 0 0,0-1 1 0 0,2 9 0 0 0,-1-11-4 0 0,0 0-1 0 0,-1 0 1 0 0,1 0-1 0 0,0 0 1 0 0,0 0 0 0 0,0 0-1 0 0,0 0 1 0 0,0-1-1 0 0,1 1 1 0 0,-1 0 0 0 0,1-1-1 0 0,-1 1 1 0 0,1-1 0 0 0,-1 0-1 0 0,1 1 1 0 0,0-1-1 0 0,2 1 1 0 0,-1-1-10 0 0,0 0 0 0 0,-1 0 0 0 0,1 0 0 0 0,0-1 0 0 0,0 1 0 0 0,0-1 0 0 0,-1 0 0 0 0,1 0 0 0 0,0 0 0 0 0,0 0 1 0 0,0-1-1 0 0,-1 1 0 0 0,1-1 0 0 0,0 0 0 0 0,0 1 0 0 0,-1-1 0 0 0,1 0 0 0 0,0-1 0 0 0,-1 1 0 0 0,0 0 0 0 0,1-1 0 0 0,-1 1 0 0 0,0-1 0 0 0,1 0 0 0 0,-1 0 0 0 0,3-3 0 0 0,3-3 5 0 0,-1 0 0 0 0,1-1-1 0 0,-1 0 1 0 0,-1 0 0 0 0,8-14 0 0 0,-12 19 33 0 0,0-1 0 0 0,0 1 0 0 0,-1-1 1 0 0,1 0-1 0 0,-1 0 0 0 0,0 0 0 0 0,-1 0 1 0 0,1 0-1 0 0,-1 0 0 0 0,0-9 0 0 0,0 13-27 0 0,0-1-1 0 0,-1 0 1 0 0,1 0-1 0 0,0 0 0 0 0,-1 1 1 0 0,1-1-1 0 0,-1 0 1 0 0,0 0-1 0 0,1 1 1 0 0,-1-1-1 0 0,0 1 0 0 0,0-1 1 0 0,0 0-1 0 0,0 1 1 0 0,0 0-1 0 0,0-1 0 0 0,-1 1 1 0 0,1 0-1 0 0,0-1 1 0 0,-1 1-1 0 0,1 0 1 0 0,-1 0-1 0 0,1 0 0 0 0,-1 0 1 0 0,0 1-1 0 0,1-1 1 0 0,-1 0-1 0 0,0 1 1 0 0,1-1-1 0 0,-1 1 0 0 0,0-1 1 0 0,-3 1-1 0 0,2 0-18 0 0,-1 0-1 0 0,1 1 1 0 0,-1-1-1 0 0,1 1 1 0 0,-1 0-1 0 0,1 0 0 0 0,0 0 1 0 0,-1 0-1 0 0,1 1 1 0 0,0 0-1 0 0,0-1 1 0 0,0 1-1 0 0,0 0 1 0 0,0 0-1 0 0,1 1 1 0 0,-1-1-1 0 0,0 0 0 0 0,1 1 1 0 0,0 0-1 0 0,0 0 1 0 0,0-1-1 0 0,0 1 1 0 0,0 0-1 0 0,0 1 1 0 0,1-1-1 0 0,-1 0 1 0 0,1 0-1 0 0,0 1 0 0 0,0-1 1 0 0,0 1-1 0 0,1-1 1 0 0,-1 0-1 0 0,1 1 1 0 0,0 0-1 0 0,0-1 1 0 0,0 1-1 0 0,0-1 0 0 0,1 1 1 0 0,-1-1-1 0 0,3 7 1 0 0,2 1-351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7.080"/>
    </inkml:context>
    <inkml:brush xml:id="br0">
      <inkml:brushProperty name="width" value="0.05" units="cm"/>
      <inkml:brushProperty name="height" value="0.05" units="cm"/>
      <inkml:brushProperty name="color" value="#FFC114"/>
    </inkml:brush>
  </inkml:definitions>
  <inkml:trace contextRef="#ctx0" brushRef="#br0">104 12 4280 0 0,'-7'-6'130'0'0,"-6"0"449"0"0,12 7-572 0 0,0-1-1 0 0,1 0 1 0 0,-1 1 0 0 0,0-1-1 0 0,0 1 1 0 0,0-1 0 0 0,0 1-1 0 0,1-1 1 0 0,-1 1 0 0 0,0 0-1 0 0,0 0 1 0 0,1-1 0 0 0,-1 1-1 0 0,1 0 1 0 0,-1 0 0 0 0,0-1-1 0 0,1 1 1 0 0,-1 2 0 0 0,-3 4-10 0 0,0 0 1 0 0,1 0 0 0 0,0 0 0 0 0,0 1-1 0 0,1-1 1 0 0,-3 16 0 0 0,5-22 6 0 0,-1 1 0 0 0,1-1 0 0 0,0 1 0 0 0,0-1 0 0 0,0 1 0 0 0,0-1 0 0 0,0 1 0 0 0,0-1 0 0 0,0 1 1 0 0,0-1-1 0 0,1 1 0 0 0,-1-1 0 0 0,0 1 0 0 0,1-1 0 0 0,0 1 0 0 0,-1-1 0 0 0,1 0 0 0 0,0 1 0 0 0,0-1 1 0 0,-1 0-1 0 0,1 1 0 0 0,0-1 0 0 0,0 0 0 0 0,1 0 0 0 0,-1 0 0 0 0,0 0 0 0 0,0 0 0 0 0,0 0 0 0 0,1 0 0 0 0,-1-1 1 0 0,0 1-1 0 0,1 0 0 0 0,-1-1 0 0 0,1 1 0 0 0,-1-1 0 0 0,1 1 0 0 0,-1-1 0 0 0,1 0 0 0 0,-1 0 0 0 0,1 1 1 0 0,-1-1-1 0 0,1 0 0 0 0,2-1 0 0 0,2 2 2 0 0,-1-1 0 0 0,1-1 0 0 0,-1 1 1 0 0,1-1-1 0 0,-1 0 0 0 0,1 0 0 0 0,-1 0 1 0 0,0-1-1 0 0,1 0 0 0 0,-1 0 0 0 0,0 0 0 0 0,0 0 1 0 0,0-1-1 0 0,-1 0 0 0 0,1 0 0 0 0,-1-1 1 0 0,5-3-1 0 0,-8 6 7 0 0,0 1-13 0 0,-1-1 0 0 0,1 1 0 0 0,-1-1 0 0 0,1 1 0 0 0,-1-1 0 0 0,1 1 0 0 0,-1-1 0 0 0,0 0 0 0 0,1 1 0 0 0,-1-1 0 0 0,0 1 0 0 0,1-1 0 0 0,-1 0 1 0 0,0 1-1 0 0,0-1 0 0 0,1-1 0 0 0,-7-4 5 0 0,-15 2 38 0 0,-64-1 65 0 0,81 5-108 0 0,0 0-1 0 0,0-1 1 0 0,0 1 0 0 0,0-1-1 0 0,1 1 1 0 0,-1-1 0 0 0,0 0 0 0 0,0-1-1 0 0,1 1 1 0 0,-1-1 0 0 0,1 1-1 0 0,-1-1 1 0 0,-3-3 0 0 0,5 4-4 0 0,1 0-1 0 0,0 0 1 0 0,0 0 0 0 0,-1 0 0 0 0,1 1 0 0 0,-1-1 0 0 0,1 0-1 0 0,-1 1 1 0 0,1-1 0 0 0,-1 1 0 0 0,-2-1 0 0 0,2 1-108 0 0,21 0-2 0 0,-15 1 96 0 0,-4-1 17 0 0,1 0-1 0 0,-1 0 1 0 0,0 0-1 0 0,0 0 0 0 0,1 0 1 0 0,-1 0-1 0 0,0 0 0 0 0,0 0 1 0 0,0 0-1 0 0,1 0 0 0 0,-1 0 1 0 0,0 0-1 0 0,0 0 0 0 0,0 0 1 0 0,1 0-1 0 0,-1 0 0 0 0,0 0 1 0 0,0 1-1 0 0,0-1 0 0 0,1 0 1 0 0,-1 0-1 0 0,0 0 1 0 0,0 0-1 0 0,0 0 0 0 0,0 1 1 0 0,1-1-1 0 0,-1 0 0 0 0,0 0 1 0 0,0 0-1 0 0,0 1 0 0 0,0-1 1 0 0,0 0-1 0 0,0 0 0 0 0,0 0 1 0 0,0 1-1 0 0,0-1 0 0 0,0 0 1 0 0,1 0-1 0 0,-1 1 0 0 0,7 17-106 0 0,-6-13-62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7.558"/>
    </inkml:context>
    <inkml:brush xml:id="br0">
      <inkml:brushProperty name="width" value="0.05" units="cm"/>
      <inkml:brushProperty name="height" value="0.05" units="cm"/>
      <inkml:brushProperty name="color" value="#FFC114"/>
    </inkml:brush>
  </inkml:definitions>
  <inkml:trace contextRef="#ctx0" brushRef="#br0">23 116 3236 0 0,'8'2'72'0'0,"23"6"-12"0"0,-24-6 535 0 0,0-7-494 0 0,14-12-38 0 0,25-26 1 0 0,-45 42-62 0 0,-1 1 0 0 0,1-1-1 0 0,-1 0 1 0 0,1 0 0 0 0,-1 0 0 0 0,0 0-1 0 0,1 1 1 0 0,-1-1 0 0 0,0 0 0 0 0,1 0 0 0 0,-1 0-1 0 0,0 0 1 0 0,0 0 0 0 0,0 0 0 0 0,0 0 0 0 0,0 0-1 0 0,0 0 1 0 0,0 0 0 0 0,0 0 0 0 0,-1 1-1 0 0,1-1 1 0 0,0 0 0 0 0,0 0 0 0 0,-1 0 0 0 0,1 0-1 0 0,-1 0 1 0 0,1 1 0 0 0,0-1 0 0 0,-1 0-1 0 0,0 0 1 0 0,1 0 0 0 0,-2 0 0 0 0,-19-18 27 0 0,16 17-32 0 0,1 0 1 0 0,-1 0-1 0 0,1 0 1 0 0,-1 1-1 0 0,1-1 0 0 0,-1 1 1 0 0,0 0-1 0 0,0 1 0 0 0,0-1 1 0 0,1 1-1 0 0,-1 0 1 0 0,-6 0-1 0 0,9 0 4 0 0,0 1-1 0 0,-1-1 1 0 0,1 0-1 0 0,0 1 1 0 0,-1-1-1 0 0,1 1 1 0 0,0 0-1 0 0,0 0 1 0 0,0 0-1 0 0,0 0 1 0 0,0 0 0 0 0,0 0-1 0 0,0 0 1 0 0,0 1-1 0 0,0-1 1 0 0,0 1-1 0 0,1-1 1 0 0,-1 1-1 0 0,1 0 1 0 0,-1 0 0 0 0,1 0-1 0 0,-1 0 1 0 0,1 0-1 0 0,0 0 1 0 0,0 0-1 0 0,0 0 1 0 0,-1 4-1 0 0,2-2 14 0 0,-1 1 0 0 0,1-1-1 0 0,0 1 1 0 0,0-1-1 0 0,0 0 1 0 0,1 1-1 0 0,0-1 1 0 0,0 1 0 0 0,0-1-1 0 0,0 0 1 0 0,0 0-1 0 0,1 1 1 0 0,0-1 0 0 0,0 0-1 0 0,0 0 1 0 0,0-1-1 0 0,1 1 1 0 0,0 0 0 0 0,3 2-1 0 0,-3-1 3 0 0,0-1 0 0 0,1-1 0 0 0,0 1 1 0 0,0 0-1 0 0,0-1 0 0 0,1 0 0 0 0,-1 0 0 0 0,1 0 0 0 0,-1-1 0 0 0,1 1 0 0 0,0-1 0 0 0,0 0 0 0 0,0 0 1 0 0,1-1-1 0 0,7 2 0 0 0,-5-4-194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4.997"/>
    </inkml:context>
    <inkml:brush xml:id="br0">
      <inkml:brushProperty name="width" value="0.05" units="cm"/>
      <inkml:brushProperty name="height" value="0.05" units="cm"/>
      <inkml:brushProperty name="color" value="#FFC114"/>
    </inkml:brush>
  </inkml:definitions>
  <inkml:trace contextRef="#ctx0" brushRef="#br0">43 114 9129 0 0,'-21'-14'439'0'0,"3"2"302"0"0,14 8-206 0 0,7 4 129 0 0,0 5-382 0 0,0 0 1 0 0,0 0 0 0 0,-1 0-1 0 0,1 1 1 0 0,1 7-1 0 0,5 8-23 0 0,34 77 430 0 0,-20-42-382 0 0,3-2-1 0 0,64 103 1 0 0,-87-154-291 0 0,15 20 3 0 0,-17-21 6 0 0,0-1-1 0 0,0 0 0 0 0,0 0 0 0 0,1 0 1 0 0,-1 0-1 0 0,0 0 0 0 0,1-1 0 0 0,-1 1 0 0 0,0 0 1 0 0,1 0-1 0 0,-1-1 0 0 0,1 1 0 0 0,-1-1 1 0 0,1 0-1 0 0,1 1 0 0 0,10-28 769 0 0,2-9-698 0 0,-2 0 0 0 0,-2-1 0 0 0,11-64 0 0 0,4-117-105 0 0,-20 148 18 0 0,-9 52-46 0 0,0 14-282 0 0,1 11-542 0 0,5 0-236 0 0,-3-7 1030 0 0,0 0 0 0 0,1 1 1 0 0,-1-1-1 0 0,0 1 0 0 0,0-1 0 0 0,0 1 0 0 0,1-1 0 0 0,-1 1 1 0 0,0-1-1 0 0,0 0 0 0 0,0 1 0 0 0,0-1 0 0 0,0 1 1 0 0,0-1-1 0 0,0 1 0 0 0,0-1 0 0 0,0 1 0 0 0,0-1 0 0 0,0 1 1 0 0,0-1-1 0 0,0 1 0 0 0,-1 0 0 0 0,0 1-241 0 0,1-1 218 0 0,0-1 0 0 0,0 1 1 0 0,-1-1-1 0 0,1 1 0 0 0,0-1 0 0 0,0 1 0 0 0,0-1 0 0 0,0 1 0 0 0,0 0 0 0 0,-1-1 1 0 0,1 1-1 0 0,0-1 0 0 0,0 1 0 0 0,0 0 0 0 0,1-1 0 0 0,-1 1 0 0 0,0-1 0 0 0,0 1 1 0 0,0-1-1 0 0,0 1 0 0 0,1 0 0 0 0,-1-1 0 0 0,0 1 0 0 0,1 0 0 0 0,8 6-1314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8"/>
    </inkml:context>
    <inkml:brush xml:id="br0">
      <inkml:brushProperty name="width" value="0.05" units="cm"/>
      <inkml:brushProperty name="height" value="0.05" units="cm"/>
      <inkml:brushProperty name="color" value="#FFC114"/>
    </inkml:brush>
  </inkml:definitions>
  <inkml:trace contextRef="#ctx0" brushRef="#br0">59 32 3900 0 0,'0'-1'3'0'0,"-1"0"0"0"0,0 1 0 0 0,0-1 0 0 0,0 1 0 0 0,0-1 0 0 0,0 1 0 0 0,0 0 0 0 0,0-1 0 0 0,-1 1 0 0 0,1 0 0 0 0,0 0 0 0 0,0 0 0 0 0,0 0 0 0 0,0 0 0 0 0,0 0 0 0 0,0 0 1 0 0,0 0-1 0 0,0 0 0 0 0,-1 0 0 0 0,1 1 0 0 0,0-1 0 0 0,0 0 0 0 0,-1 1 0 0 0,0 1 10 0 0,0-1 0 0 0,0 0 1 0 0,1 1-1 0 0,-1-1 0 0 0,0 1 1 0 0,1 0-1 0 0,0-1 1 0 0,-1 1-1 0 0,1 0 0 0 0,0 0 1 0 0,-2 3-1 0 0,1 0 12 0 0,0 0 0 0 0,0 0 0 0 0,0 0 0 0 0,1 1-1 0 0,0-1 1 0 0,0 1 0 0 0,0-1 0 0 0,1 1 0 0 0,-1 7 0 0 0,2-10-12 0 0,-1 0-1 0 0,0 0 1 0 0,1 0 0 0 0,0 0 0 0 0,-1 0 0 0 0,1 0 0 0 0,0 0 0 0 0,1-1-1 0 0,-1 1 1 0 0,0 0 0 0 0,1 0 0 0 0,0-1 0 0 0,-1 1 0 0 0,1-1 0 0 0,0 0-1 0 0,0 1 1 0 0,1-1 0 0 0,-1 0 0 0 0,0 0 0 0 0,1 0 0 0 0,4 3-1 0 0,-2-4 3 0 0,0 1-1 0 0,0 0 1 0 0,-1-1-1 0 0,1 0 1 0 0,0 0-1 0 0,0-1 0 0 0,0 1 1 0 0,0-1-1 0 0,0 0 1 0 0,0 0-1 0 0,0-1 0 0 0,10-1 1 0 0,-5-1-4 0 0,0 1 0 0 0,0-1 0 0 0,0-1 0 0 0,-1 0 0 0 0,1 0 0 0 0,-1-1 0 0 0,0 0 0 0 0,0-1 0 0 0,11-8 0 0 0,-17 12-13 0 0,-1-1 1 0 0,1 1 0 0 0,-1 0 0 0 0,0-1-1 0 0,1 1 1 0 0,-1-1 0 0 0,0 1 0 0 0,0-1 0 0 0,-1 0-1 0 0,1 0 1 0 0,-1 0 0 0 0,1 0 0 0 0,-1 0-1 0 0,0 0 1 0 0,0-1 0 0 0,0 1 0 0 0,-1 0 0 0 0,1-1-1 0 0,-1 1 1 0 0,0 0 0 0 0,0-1 0 0 0,0 1-1 0 0,0 0 1 0 0,0-1 0 0 0,-1 1 0 0 0,0 0-1 0 0,1 0 1 0 0,-1-1 0 0 0,0 1 0 0 0,-1 0 0 0 0,1 0-1 0 0,-4-5 1 0 0,4 6-5 0 0,-1 0-1 0 0,1 0 1 0 0,-1 0-1 0 0,0 0 1 0 0,0 1-1 0 0,0-1 1 0 0,0 1-1 0 0,0-1 1 0 0,0 1-1 0 0,0 0 1 0 0,-1 0-1 0 0,1 0 1 0 0,0 0-1 0 0,-1 0 1 0 0,1 1-1 0 0,-1-1 1 0 0,1 1-1 0 0,-1-1 1 0 0,1 1-1 0 0,-1 0 1 0 0,1 0-1 0 0,-1 0 1 0 0,1 0-1 0 0,-1 0 1 0 0,-4 2-1 0 0,2-1-2 0 0,-1 0 1 0 0,1 0-1 0 0,-1 1 0 0 0,1 0 1 0 0,0 0-1 0 0,0 0 0 0 0,0 1 1 0 0,0 0-1 0 0,0 0 0 0 0,-8 6 0 0 0,9-5-12 0 0,-1 1 0 0 0,1-1 0 0 0,0 1-1 0 0,0 0 1 0 0,0 0 0 0 0,1 0 0 0 0,0 0 0 0 0,0 1-1 0 0,0-1 1 0 0,1 1 0 0 0,-1 0 0 0 0,-1 8-1 0 0,4-3-154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8.339"/>
    </inkml:context>
    <inkml:brush xml:id="br0">
      <inkml:brushProperty name="width" value="0.05" units="cm"/>
      <inkml:brushProperty name="height" value="0.05" units="cm"/>
      <inkml:brushProperty name="color" value="#FFC114"/>
    </inkml:brush>
  </inkml:definitions>
  <inkml:trace contextRef="#ctx0" brushRef="#br0">67 5 3148 0 0,'-7'-3'8'0'0,"-1"2"-8"0"0,3 2 16 0 0,-3 2-8 0 0,2 1-4 0 0</inkml:trace>
  <inkml:trace contextRef="#ctx0" brushRef="#br0" timeOffset="1">1 54 3264 0 0,'0'11'4'0'0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8.678"/>
    </inkml:context>
    <inkml:brush xml:id="br0">
      <inkml:brushProperty name="width" value="0.05" units="cm"/>
      <inkml:brushProperty name="height" value="0.05" units="cm"/>
      <inkml:brushProperty name="color" value="#FFC114"/>
    </inkml:brush>
  </inkml:definitions>
  <inkml:trace contextRef="#ctx0" brushRef="#br0">0 51 3324 0 0,'2'3'3'0'0,"1"0"0"0"0,-1 0 0 0 0,1 0 0 0 0,0-1 0 0 0,0 1-1 0 0,-1-1 1 0 0,2 0 0 0 0,-1 0 0 0 0,0 0 0 0 0,0 0 0 0 0,1 0-1 0 0,-1-1 1 0 0,1 1 0 0 0,-1-1 0 0 0,1 0 0 0 0,0 0 0 0 0,0 0-1 0 0,-1-1 1 0 0,1 1 0 0 0,0-1 0 0 0,0 0 0 0 0,0 0 0 0 0,6-1 0 0 0,-7 1 12 0 0,1-1 1 0 0,-1 1-1 0 0,0 0 1 0 0,1-1-1 0 0,-1 0 1 0 0,0 0-1 0 0,1 0 1 0 0,-1 0-1 0 0,0 0 1 0 0,0-1-1 0 0,0 1 1 0 0,0-1-1 0 0,0 0 1 0 0,0 0-1 0 0,-1 0 1 0 0,1 0-1 0 0,-1-1 1 0 0,1 1-1 0 0,-1 0 1 0 0,0-1-1 0 0,0 0 1 0 0,0 0-1 0 0,0 0 1 0 0,0 0-1 0 0,-1 0 1 0 0,3-5-1 0 0,-4 7 17 0 0,0 0 1 0 0,0 0-1 0 0,0 0 0 0 0,0 0 1 0 0,1 1-1 0 0,-1-1 0 0 0,-1 0 1 0 0,1 0-1 0 0,0 0 0 0 0,0 0 1 0 0,0 0-1 0 0,0 0 0 0 0,-1 1 1 0 0,1-1-1 0 0,0 0 0 0 0,-1 0 1 0 0,1 0-1 0 0,-1 0 0 0 0,1 1 1 0 0,-1-1-1 0 0,1 0 0 0 0,-1 1 1 0 0,0-2-1 0 0,-1 1-4 0 0,0-1 0 0 0,0 1 0 0 0,1 0 0 0 0,-1 0 0 0 0,0 0 0 0 0,0 0 0 0 0,0 1 0 0 0,0-1 1 0 0,0 1-1 0 0,-2-1 0 0 0,0 0-29 0 0,0 0 0 0 0,0 1 0 0 0,0 0 0 0 0,0 0 0 0 0,0 0 0 0 0,0 0 0 0 0,0 0 0 0 0,1 1 0 0 0,-1 0 0 0 0,-6 2 0 0 0,-9 7-236 0 0,12-6 37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9.019"/>
    </inkml:context>
    <inkml:brush xml:id="br0">
      <inkml:brushProperty name="width" value="0.05" units="cm"/>
      <inkml:brushProperty name="height" value="0.05" units="cm"/>
      <inkml:brushProperty name="color" value="#FFC114"/>
    </inkml:brush>
  </inkml:definitions>
  <inkml:trace contextRef="#ctx0" brushRef="#br0">39 69 5208 0 0,'-3'-22'594'0'0,"-1"21"-272"0"0,-4 13-337 0 0,4-5 14 0 0,1 0 0 0 0,0 0-1 0 0,0 1 1 0 0,0 0 0 0 0,1-1 0 0 0,0 1-1 0 0,1 0 1 0 0,-2 16 0 0 0,3-21 3 0 0,0 1 0 0 0,1-1 0 0 0,-1 0 0 0 0,1 1-1 0 0,-1-1 1 0 0,1 1 0 0 0,0-1 0 0 0,0 0 0 0 0,1 1 0 0 0,-1-1 0 0 0,1 0 0 0 0,-1 0 0 0 0,1 0 0 0 0,0 0 0 0 0,0 0 0 0 0,0-1 0 0 0,1 1 0 0 0,-1-1 0 0 0,1 1 0 0 0,-1-1 0 0 0,1 0 0 0 0,4 3 0 0 0,-3-3 4 0 0,1 0 0 0 0,0 0 1 0 0,-1-1-1 0 0,1 1 1 0 0,0-1-1 0 0,0 0 0 0 0,0 0 1 0 0,0-1-1 0 0,-1 1 1 0 0,1-1-1 0 0,0 0 0 0 0,0-1 1 0 0,0 1-1 0 0,0-1 0 0 0,0 0 1 0 0,0 0-1 0 0,0-1 1 0 0,-1 1-1 0 0,1-1 0 0 0,-1 0 1 0 0,1 0-1 0 0,4-4 1 0 0,-5 4-6 0 0,-1 1 1 0 0,0-1-1 0 0,0 0 0 0 0,0-1 1 0 0,0 1-1 0 0,0-1 1 0 0,0 1-1 0 0,-1-1 1 0 0,1 0-1 0 0,-1 0 0 0 0,0 0 1 0 0,0 0-1 0 0,0 0 1 0 0,0 0-1 0 0,0-1 1 0 0,-1 1-1 0 0,0-1 0 0 0,1 1 1 0 0,-1-1-1 0 0,-1 0 1 0 0,1 1-1 0 0,0-1 1 0 0,-1 0-1 0 0,0 1 0 0 0,0-1 1 0 0,0 0-1 0 0,0 0 1 0 0,-1 1-1 0 0,0-6 1 0 0,-2 0-12 0 0,-1 0 0 0 0,1 0 0 0 0,-2 0 0 0 0,1 1 0 0 0,-1 0 0 0 0,0 0 0 0 0,-1 0 0 0 0,0 0 0 0 0,0 1 0 0 0,0 0 0 0 0,-10-7 0 0 0,15 14 6 0 0,0-1 0 0 0,-1 0 0 0 0,1 1 1 0 0,0-1-1 0 0,-1 1 0 0 0,1-1 0 0 0,-1 1 0 0 0,1 0 1 0 0,-1 0-1 0 0,1 0 0 0 0,-1-1 0 0 0,1 1 1 0 0,-1 1-1 0 0,1-1 0 0 0,-1 0 0 0 0,-1 1 1 0 0,2-1 2 0 0,1 0 1 0 0,-1 0-1 0 0,1 0 1 0 0,-1 0 0 0 0,0 0-1 0 0,1 0 1 0 0,-1 0-1 0 0,1 0 1 0 0,-1 0 0 0 0,1 1-1 0 0,-1-1 1 0 0,1 0-1 0 0,0 0 1 0 0,-1 1 0 0 0,1-1-1 0 0,-1 0 1 0 0,1 1-1 0 0,0-1 1 0 0,-1 0 0 0 0,1 1-1 0 0,-1-1 1 0 0,1 1-1 0 0,0-1 1 0 0,0 0 0 0 0,-1 1-1 0 0,1-1 1 0 0,0 1-1 0 0,0-1 1 0 0,-1 1 0 0 0,1-1-1 0 0,0 1 1 0 0,0-1-1 0 0,0 1 1 0 0,0-1 0 0 0,0 1-1 0 0,0-1 1 0 0,0 1-1 0 0,0 0 1 0 0,0-1 0 0 0,0 1-1 0 0,0-1 1 0 0,0 1-1 0 0,0-1 1 0 0,1 1 0 0 0,-1-1-1 0 0,0 1 1 0 0,16 0-295 0 0,-12-1 21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9.344"/>
    </inkml:context>
    <inkml:brush xml:id="br0">
      <inkml:brushProperty name="width" value="0.05" units="cm"/>
      <inkml:brushProperty name="height" value="0.05" units="cm"/>
      <inkml:brushProperty name="color" value="#FFC114"/>
    </inkml:brush>
  </inkml:definitions>
  <inkml:trace contextRef="#ctx0" brushRef="#br0">155 22 4696 0 0,'-1'-1'4'0'0,"0"-1"0"0"0,0 1 0 0 0,-1-1 0 0 0,1 1-1 0 0,0-1 1 0 0,-1 1 0 0 0,1 0 0 0 0,-1-1 0 0 0,1 1 0 0 0,-1 0-1 0 0,0 0 1 0 0,1 0 0 0 0,-1 1 0 0 0,0-1 0 0 0,0 0-1 0 0,0 1 1 0 0,1-1 0 0 0,-1 1 0 0 0,0-1 0 0 0,0 1-1 0 0,-3 0 1 0 0,1 0 2 0 0,1 0 0 0 0,-1 1 0 0 0,1 0 0 0 0,0 0-1 0 0,-1 0 1 0 0,1 0 0 0 0,0 0 0 0 0,-1 1 0 0 0,1-1 0 0 0,0 1 0 0 0,-4 3-1 0 0,1-1 7 0 0,0 1 0 0 0,0 0-1 0 0,0 1 1 0 0,1-1 0 0 0,0 1-1 0 0,0 0 1 0 0,0 1 0 0 0,1-1-1 0 0,-1 1 1 0 0,-4 12-1 0 0,7-13 14 0 0,0 1 0 0 0,0-1 0 0 0,1 1 0 0 0,-1 0 0 0 0,2 0 0 0 0,-1-1 0 0 0,1 1 0 0 0,0 9 0 0 0,1-13 3 0 0,-1-1 0 0 0,1 1 0 0 0,-1 0 0 0 0,1 0 0 0 0,0-1 0 0 0,0 1 0 0 0,0 0 0 0 0,0-1 0 0 0,1 1 1 0 0,-1-1-1 0 0,1 0 0 0 0,-1 1 0 0 0,1-1 0 0 0,0 0 0 0 0,0 0 0 0 0,0 0 0 0 0,0 0 0 0 0,0 0 0 0 0,0 0 0 0 0,1-1 0 0 0,-1 1 0 0 0,5 1 1 0 0,-1-1-11 0 0,-1 0 1 0 0,0 0 0 0 0,0-1 0 0 0,1 0-1 0 0,-1 0 1 0 0,0 0 0 0 0,1-1 0 0 0,-1 1-1 0 0,1-2 1 0 0,-1 1 0 0 0,1 0 0 0 0,-1-1-1 0 0,7-2 1 0 0,-8 2-15 0 0,-1 0 0 0 0,1 0 0 0 0,0 0 0 0 0,-1-1 0 0 0,0 0 1 0 0,1 0-1 0 0,-1 0 0 0 0,0 0 0 0 0,0 0 0 0 0,0 0 0 0 0,0-1 0 0 0,-1 0 0 0 0,1 1 0 0 0,-1-1 0 0 0,1 0 0 0 0,-1 0 0 0 0,0 0 0 0 0,0-1 0 0 0,2-4 1 0 0,-3 3-3 0 0,0-1 0 0 0,0 1 0 0 0,-1 0 0 0 0,1-1 0 0 0,-1 1 0 0 0,0-1 0 0 0,-1 1 0 0 0,1 0 0 0 0,-1-1 0 0 0,0 1 0 0 0,-1 0 0 0 0,1-1 0 0 0,-4-5 0 0 0,5 10-5 0 0,0 0 1 0 0,0 0 0 0 0,0 1-1 0 0,0-1 1 0 0,-1 0 0 0 0,1 0-1 0 0,0 1 1 0 0,-1-1 0 0 0,1 0-1 0 0,-1 1 1 0 0,1-1 0 0 0,0 0-1 0 0,-1 1 1 0 0,1-1 0 0 0,-1 1-1 0 0,0-1 1 0 0,1 0 0 0 0,-1 1-1 0 0,0-1 1 0 0,1 1 0 0 0,-1 0-1 0 0,0-1 1 0 0,1 1 0 0 0,-1 0 0 0 0,0-1-1 0 0,0 1 1 0 0,1 0 0 0 0,-1 0-1 0 0,0 0 1 0 0,0-1 0 0 0,0 1-1 0 0,1 0 1 0 0,-1 0 0 0 0,0 0-1 0 0,0 0 1 0 0,0 1 0 0 0,1-1-1 0 0,-1 0 1 0 0,0 0 0 0 0,0 0-1 0 0,1 1 1 0 0,-1-1 0 0 0,0 0-1 0 0,0 1 1 0 0,0-1 0 0 0,-5 4-57 0 0,1-1 1 0 0,0 1 0 0 0,0 0-1 0 0,-8 8 1 0 0,10-10-23 0 0,-7 8-312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29.668"/>
    </inkml:context>
    <inkml:brush xml:id="br0">
      <inkml:brushProperty name="width" value="0.05" units="cm"/>
      <inkml:brushProperty name="height" value="0.05" units="cm"/>
      <inkml:brushProperty name="color" value="#FFC114"/>
    </inkml:brush>
  </inkml:definitions>
  <inkml:trace contextRef="#ctx0" brushRef="#br0">68 27 4548 0 0,'-25'-27'842'0'0,"23"33"-829"0"0,0-1 0 0 0,0 1-1 0 0,1 0 1 0 0,-2 11-1 0 0,2-12 8 0 0,-1 6-27 0 0,-1 3 7 0 0,0 0 0 0 0,1 0 0 0 0,0 14 0 0 0,2-25 10 0 0,0 0 0 0 0,0-1 0 0 0,0 1 0 0 0,1 0 0 0 0,-1 0 0 0 0,1-1 0 0 0,-1 1 0 0 0,1 0 0 0 0,0-1 0 0 0,0 1 0 0 0,0-1 0 0 0,0 1 0 0 0,1-1 0 0 0,-1 1 0 0 0,1-1 0 0 0,-1 0 0 0 0,1 0 0 0 0,0 1 0 0 0,0-1 0 0 0,0-1 0 0 0,3 4 1 0 0,-3-4-5 0 0,1 0 0 0 0,-1 0 0 0 0,0 0 0 0 0,1-1 0 0 0,-1 1 0 0 0,1-1 0 0 0,-1 1 0 0 0,1-1 0 0 0,-1 0 1 0 0,1 0-1 0 0,-1 0 0 0 0,1 0 0 0 0,-1 0 0 0 0,1 0 0 0 0,-1-1 0 0 0,0 0 0 0 0,1 1 0 0 0,-1-1 0 0 0,1 0 0 0 0,-1 0 1 0 0,0 0-1 0 0,0 0 0 0 0,0 0 0 0 0,0-1 0 0 0,1 1 0 0 0,-2-1 0 0 0,1 0 0 0 0,0 1 0 0 0,0-1 0 0 0,0 0 1 0 0,-1 0-1 0 0,1 0 0 0 0,1-4 0 0 0,2-2-2 0 0,-4 7-2 0 0,0-1 0 0 0,0 1-1 0 0,0-1 1 0 0,-1 0 0 0 0,1 1 0 0 0,0-1 0 0 0,-1 0-1 0 0,1 0 1 0 0,-1 1 0 0 0,0-1 0 0 0,1 0 0 0 0,-1 0-1 0 0,0-2 1 0 0,4-52 131 0 0,-4 56-132 0 0,0-1 1 0 0,0 1-1 0 0,0-1 0 0 0,0 1 1 0 0,0 0-1 0 0,0-1 1 0 0,0 1-1 0 0,-1 0 0 0 0,1-1 1 0 0,0 1-1 0 0,0-1 0 0 0,0 1 1 0 0,0 0-1 0 0,-1-1 1 0 0,1 1-1 0 0,0 0 0 0 0,-1-1 1 0 0,1 1-1 0 0,0 0 0 0 0,0 0 1 0 0,-1-1-1 0 0,1 1 1 0 0,0 0-1 0 0,-1 0 0 0 0,1 0 1 0 0,-1-1-1 0 0,1 1 0 0 0,0 0 1 0 0,-1 0-1 0 0,0 0 1 0 0,-16-1-26 0 0,-17 9-60 0 0,24-4 78 0 0,0 0 0 0 0,1 0 0 0 0,-15 9 0 0 0,22-12-9 0 0,0 0-1 0 0,0 1 1 0 0,0-1 0 0 0,1 1-1 0 0,-1 0 1 0 0,0-1 0 0 0,0 1-1 0 0,1 0 1 0 0,-1 0 0 0 0,1 0-1 0 0,0 0 1 0 0,0 0 0 0 0,0 0-1 0 0,0 0 1 0 0,0 1 0 0 0,0-1-1 0 0,0 0 1 0 0,1 1 0 0 0,-1-1-1 0 0,1 0 1 0 0,-1 4 0 0 0,1 1-243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30.114"/>
    </inkml:context>
    <inkml:brush xml:id="br0">
      <inkml:brushProperty name="width" value="0.05" units="cm"/>
      <inkml:brushProperty name="height" value="0.05" units="cm"/>
      <inkml:brushProperty name="color" value="#FFC114"/>
    </inkml:brush>
  </inkml:definitions>
  <inkml:trace contextRef="#ctx0" brushRef="#br0">3 92 4428 0 0,'0'0'29'0'0,"1"-1"0"0"0,0 1-1 0 0,0-1 1 0 0,-1 0-1 0 0,1 1 1 0 0,0-1 0 0 0,-1 1-1 0 0,1-1 1 0 0,0 0 0 0 0,-1 0-1 0 0,1 1 1 0 0,-1-1-1 0 0,1 0 1 0 0,-1 0 0 0 0,0 0-1 0 0,1-1 1 0 0,1-5 520 0 0,-5 8 118 0 0,1 2-665 0 0,-6 6-36 0 0,8-9 33 0 0,-1 1 0 0 0,1-1 0 0 0,0 0 0 0 0,0 0 0 0 0,0 0 0 0 0,0 1 0 0 0,0-1 0 0 0,0 0 0 0 0,0 0 0 0 0,0 1 0 0 0,0-1-1 0 0,0 0 1 0 0,0 0 0 0 0,0 0 0 0 0,0 1 0 0 0,0-1 0 0 0,0 0 0 0 0,0 0 0 0 0,0 1 0 0 0,0-1 0 0 0,0 0 0 0 0,0 0 0 0 0,0 0 0 0 0,0 1 0 0 0,0-1 0 0 0,0 0 0 0 0,0 0 0 0 0,1 0 0 0 0,-1 1 0 0 0,0-1 0 0 0,0 0 0 0 0,0 0 0 0 0,0 0 0 0 0,0 0 0 0 0,1 0 0 0 0,-1 1 0 0 0,0-1 0 0 0,0 0 0 0 0,0 0-1 0 0,1 0 1 0 0,-1 0 0 0 0,0 0 0 0 0,0 0 0 0 0,0 0 0 0 0,1 0 0 0 0,-1 0 0 0 0,0 1 0 0 0,1-1 3 0 0,0 0 0 0 0,0 1-1 0 0,-1-1 1 0 0,1 1 0 0 0,0 0 0 0 0,-1-1-1 0 0,1 1 1 0 0,0 0 0 0 0,-1-1 0 0 0,1 1-1 0 0,-1 0 1 0 0,1-1 0 0 0,-1 1 0 0 0,1 2-1 0 0,-1-3 2 0 0,0 1-1 0 0,1 0 0 0 0,-1-1 1 0 0,0 1-1 0 0,1 0 0 0 0,-1-1 1 0 0,0 1-1 0 0,1 0 0 0 0,-1-1 0 0 0,1 1 1 0 0,-1-1-1 0 0,1 1 0 0 0,-1-1 1 0 0,1 1-1 0 0,-1-1 0 0 0,1 1 1 0 0,-1-1-1 0 0,1 0 0 0 0,0 1 1 0 0,-1-1-1 0 0,1 0 0 0 0,0 0 0 0 0,-1 1 1 0 0,1-1-1 0 0,0 0 0 0 0,0 0 1 0 0,-1 0-1 0 0,1 0 0 0 0,1 0 1 0 0,61-8 29 0 0,-29 1-68 0 0,51-3 0 0 0,-83 10 37 0 0,0 0 0 0 0,0 0 0 0 0,0-1 0 0 0,0 1 0 0 0,1-1 0 0 0,-1 0 0 0 0,0 1 0 0 0,0-1 0 0 0,0 0 0 0 0,-1 0 0 0 0,1 0 0 0 0,0-1-1 0 0,0 1 1 0 0,0 0 0 0 0,-1-1 0 0 0,1 1 0 0 0,-1-1 0 0 0,3-3 0 0 0,-3 4 0 0 0,0 0 0 0 0,-1 0-1 0 0,1 0 1 0 0,0-1 0 0 0,-1 1 0 0 0,0 0 0 0 0,1-1-1 0 0,-1 1 1 0 0,0 0 0 0 0,1-1 0 0 0,-1 1-1 0 0,0 0 1 0 0,0-1 0 0 0,0 1 0 0 0,0 0 0 0 0,-1-1-1 0 0,1 1 1 0 0,0-1 0 0 0,0 1 0 0 0,-1 0 0 0 0,1 0-1 0 0,-1-1 1 0 0,1 1 0 0 0,-1 0 0 0 0,0 0-1 0 0,1-1 1 0 0,-1 1 0 0 0,0 0 0 0 0,-2-2 0 0 0,0 0 10 0 0,-1 0 1 0 0,1 0-1 0 0,-1 1 1 0 0,0-1 0 0 0,0 1-1 0 0,-1 0 1 0 0,1 0 0 0 0,0 0-1 0 0,-1 0 1 0 0,1 1 0 0 0,-1 0-1 0 0,1 0 1 0 0,-1 0-1 0 0,-8 0 1 0 0,-8-1-83 0 0,-39 4-1 0 0,57-2 71 0 0,-6 1-54 0 0,2-1 63 0 0,1 0 1 0 0,-1 1-1 0 0,0 0 0 0 0,-7 2 0 0 0,13-3-5 0 0,0 1 0 0 0,0-1 0 0 0,0 1-1 0 0,0-1 1 0 0,0 0 0 0 0,0 1 0 0 0,0 0-1 0 0,0-1 1 0 0,0 1 0 0 0,0 0 0 0 0,0-1 0 0 0,0 1-1 0 0,0 0 1 0 0,0 0 0 0 0,1 0 0 0 0,-1 0-1 0 0,0 0 1 0 0,1 0 0 0 0,-1 0 0 0 0,0 0 0 0 0,1 0-1 0 0,-1 0 1 0 0,1 0 0 0 0,0 0 0 0 0,-1 1-1 0 0,1-1 1 0 0,0 0 0 0 0,0 0 0 0 0,0 2 0 0 0,2-3-29 0 0,1 1 1 0 0,0-1-1 0 0,0 1 1 0 0,0-1-1 0 0,0 0 0 0 0,0 0 1 0 0,-1 0-1 0 0,1-1 1 0 0,6 0-1 0 0,-9 1-2 0 0,17-3-238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30.531"/>
    </inkml:context>
    <inkml:brush xml:id="br0">
      <inkml:brushProperty name="width" value="0.05" units="cm"/>
      <inkml:brushProperty name="height" value="0.05" units="cm"/>
      <inkml:brushProperty name="color" value="#FFC114"/>
    </inkml:brush>
  </inkml:definitions>
  <inkml:trace contextRef="#ctx0" brushRef="#br0">135 0 4548 0 0,'-2'1'12'0'0,"0"-1"-1"0"0,0 1 0 0 0,0 0 0 0 0,0 0 0 0 0,0 0 0 0 0,0 0 1 0 0,0 0-1 0 0,1 0 0 0 0,-1 1 0 0 0,0-1 0 0 0,1 1 0 0 0,-1-1 1 0 0,1 1-1 0 0,-2 2 0 0 0,-27 31 218 0 0,27-31-184 0 0,-7 9 80 0 0,0 1 0 0 0,1 0-1 0 0,1 0 1 0 0,0 1-1 0 0,1 0 1 0 0,-5 17-1 0 0,10-24-79 0 0,0 0 0 0 0,0 0 0 0 0,1 0 0 0 0,0 1 0 0 0,0-1 0 0 0,1 10 0 0 0,0-14-33 0 0,0 1 0 0 0,1-1 0 0 0,0 1 0 0 0,0-1 0 0 0,0 0 0 0 0,0 0 0 0 0,1 0 0 0 0,0 0 0 0 0,0 0 0 0 0,0 0 0 0 0,0 0 0 0 0,4 5 0 0 0,-3-6-26 0 0,0 0 1 0 0,1-1-1 0 0,-1 1 0 0 0,1-1 0 0 0,0 1 0 0 0,-1-1 0 0 0,1 0 1 0 0,0-1-1 0 0,0 1 0 0 0,0-1 0 0 0,1 0 0 0 0,-1 1 0 0 0,0-2 1 0 0,0 1-1 0 0,1 0 0 0 0,-1-1 0 0 0,0 0 0 0 0,1 0 0 0 0,-1 0 1 0 0,0-1-1 0 0,9-1 0 0 0,2-1 31 0 0,0-1 1 0 0,0 0 0 0 0,-1-1-1 0 0,27-12 1 0 0,-31 12-19 0 0,0-1 0 0 0,-1 0 0 0 0,0 0 0 0 0,0-1 0 0 0,0 0 1 0 0,-1-1-1 0 0,0 0 0 0 0,0 0 0 0 0,7-12 0 0 0,-12 17-1 0 0,-1-1 0 0 0,1 1 0 0 0,-1-1-1 0 0,0 0 1 0 0,0 0 0 0 0,-1 0 0 0 0,1 0 0 0 0,-1 0-1 0 0,0 0 1 0 0,0 0 0 0 0,0 0 0 0 0,0-1 0 0 0,-1 1-1 0 0,0 0 1 0 0,0-1 0 0 0,0 1 0 0 0,0 0-1 0 0,-1 0 1 0 0,0-1 0 0 0,1 1 0 0 0,-1 0 0 0 0,-1 0-1 0 0,1 0 1 0 0,-1 0 0 0 0,0 0 0 0 0,-4-7 0 0 0,4 8 2 0 0,-1-1-1 0 0,0 1 1 0 0,0-1 0 0 0,0 1 0 0 0,0 0 0 0 0,-1 0 0 0 0,1 0 0 0 0,-1 1 0 0 0,0-1 0 0 0,1 1 0 0 0,-1 0 0 0 0,0 0 0 0 0,0 0 0 0 0,-1 1 0 0 0,1-1 0 0 0,0 1 0 0 0,-1 0 0 0 0,-4 0 0 0 0,5 0 15 0 0,1 1-1 0 0,-1 0 1 0 0,0 0 0 0 0,0 1 0 0 0,1-1 0 0 0,-1 1-1 0 0,1 0 1 0 0,-1 0 0 0 0,0 0 0 0 0,1 1 0 0 0,0-1 0 0 0,-1 1-1 0 0,1-1 1 0 0,0 1 0 0 0,0 0 0 0 0,0 1 0 0 0,0-1-1 0 0,0 0 1 0 0,0 1 0 0 0,1 0 0 0 0,-1-1 0 0 0,-3 7 0 0 0,3-5-53 0 0,0 1-1 0 0,0 0 1 0 0,0-1 0 0 0,1 1 0 0 0,0 1 0 0 0,0-1 0 0 0,0 0 0 0 0,1 0 0 0 0,-1 1 0 0 0,1-1 0 0 0,0 1 0 0 0,1-1 0 0 0,0 1 0 0 0,0-1-1 0 0,0 1 1 0 0,0 0 0 0 0,2 8 0 0 0,1 1-365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30.932"/>
    </inkml:context>
    <inkml:brush xml:id="br0">
      <inkml:brushProperty name="width" value="0.05" units="cm"/>
      <inkml:brushProperty name="height" value="0.05" units="cm"/>
      <inkml:brushProperty name="color" value="#FFC114"/>
    </inkml:brush>
  </inkml:definitions>
  <inkml:trace contextRef="#ctx0" brushRef="#br0">72 36 5909 0 0,'1'0'10'0'0,"0"-1"0"0"0,0 0 0 0 0,0 1 0 0 0,0-1 0 0 0,-1 0 0 0 0,1 1 0 0 0,0-1 0 0 0,0 0 0 0 0,0 0 0 0 0,-1 0 0 0 0,1 0 0 0 0,0 1 0 0 0,-1-1 1 0 0,1 0-1 0 0,-1 0 0 0 0,1-1 0 0 0,-1 1 0 0 0,0 0 0 0 0,1 0 0 0 0,-1 0 0 0 0,0 0 0 0 0,0 0 0 0 0,0 0 0 0 0,1 0 0 0 0,-1 0 0 0 0,0-1 0 0 0,-1 1 1 0 0,1 0-1 0 0,0-1 0 0 0,0 0 2 0 0,-1 1-9 0 0,1 1-1 0 0,0 0 1 0 0,-1-1 0 0 0,1 1-1 0 0,-1 0 1 0 0,1-1-1 0 0,0 1 1 0 0,-1 0 0 0 0,1 0-1 0 0,-1-1 1 0 0,1 1-1 0 0,-1 0 1 0 0,1 0 0 0 0,-1 0-1 0 0,0 0 1 0 0,1-1-1 0 0,-1 1 1 0 0,1 0-1 0 0,-1 0 1 0 0,1 0 0 0 0,-1 0-1 0 0,1 1 1 0 0,-1-1-1 0 0,1 0 1 0 0,-1 0 0 0 0,1 0-1 0 0,-1 0 1 0 0,1 0-1 0 0,-1 1 1 0 0,1-1 0 0 0,-2 1-1 0 0,-16 5-79 0 0,14-3 72 0 0,0 1 1 0 0,-1 0-1 0 0,1 0 0 0 0,1 0 1 0 0,-1 0-1 0 0,1 1 1 0 0,0-1-1 0 0,0 1 1 0 0,0 0-1 0 0,0 0 1 0 0,1 0-1 0 0,0 1 1 0 0,0-1-1 0 0,-2 10 1 0 0,3-12 6 0 0,1 0 0 0 0,0 0 1 0 0,-1 0-1 0 0,1 0 0 0 0,0 0 0 0 0,1 0 1 0 0,-1 0-1 0 0,0 0 0 0 0,1 0 0 0 0,0-1 1 0 0,-1 1-1 0 0,1 0 0 0 0,0 0 1 0 0,1 0-1 0 0,-1-1 0 0 0,0 1 0 0 0,1-1 1 0 0,-1 1-1 0 0,1-1 0 0 0,0 0 0 0 0,0 1 1 0 0,0-1-1 0 0,0 0 0 0 0,0 0 1 0 0,1 0-1 0 0,-1-1 0 0 0,0 1 0 0 0,1 0 1 0 0,0-1-1 0 0,2 2 0 0 0,0-2 2 0 0,0 1-1 0 0,0-1 0 0 0,1 0 0 0 0,-1 0 1 0 0,0 0-1 0 0,0-1 0 0 0,1 1 1 0 0,-1-1-1 0 0,0-1 0 0 0,1 1 1 0 0,-1-1-1 0 0,0 0 0 0 0,1 0 0 0 0,-1 0 1 0 0,0-1-1 0 0,0 0 0 0 0,0 0 1 0 0,8-5-1 0 0,-9 5-3 0 0,-1 0 1 0 0,1 0-1 0 0,-1 0 0 0 0,0 0 1 0 0,1-1-1 0 0,-1 0 0 0 0,0 1 1 0 0,-1-1-1 0 0,1 0 0 0 0,0 0 1 0 0,-1-1-1 0 0,0 1 0 0 0,0 0 1 0 0,0-1-1 0 0,0 1 0 0 0,0-1 1 0 0,-1 0-1 0 0,0 0 0 0 0,1 1 1 0 0,-1-1-1 0 0,-1 0 0 0 0,1 0 1 0 0,-1 0-1 0 0,1 0 0 0 0,-1-5 1 0 0,-1 6-3 0 0,0 1 1 0 0,0-1-1 0 0,0 0 1 0 0,0 1-1 0 0,0-1 1 0 0,0 1-1 0 0,-1-1 1 0 0,1 1-1 0 0,-1 0 1 0 0,0 0-1 0 0,1-1 1 0 0,-1 1-1 0 0,0 0 1 0 0,-1 1-1 0 0,1-1 1 0 0,0 0-1 0 0,0 1 1 0 0,-1-1-1 0 0,1 1 1 0 0,-1 0-1 0 0,1-1 1 0 0,-1 1-1 0 0,1 0 1 0 0,-1 1-1 0 0,-3-2 1 0 0,0 1-8 0 0,-1-1 1 0 0,1 1 0 0 0,-1 0 0 0 0,1 0 0 0 0,-1 1 0 0 0,1 0-1 0 0,-1 0 1 0 0,0 0 0 0 0,-9 3 0 0 0,11-2-14 0 0,0 0 0 0 0,0 1 1 0 0,1 0-1 0 0,-1 0 0 0 0,1 0 0 0 0,-1 0 1 0 0,1 1-1 0 0,0 0 0 0 0,-1 0 0 0 0,2 0 0 0 0,-1 0 1 0 0,0 1-1 0 0,-5 5 0 0 0,3 2-302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7.182"/>
    </inkml:context>
    <inkml:brush xml:id="br0">
      <inkml:brushProperty name="width" value="0.05" units="cm"/>
      <inkml:brushProperty name="height" value="0.05" units="cm"/>
      <inkml:brushProperty name="color" value="#FFC114"/>
    </inkml:brush>
  </inkml:definitions>
  <inkml:trace contextRef="#ctx0" brushRef="#br0">374 828 5757 0 0,'24'-36'1038'0'0,"-7"12"576"0"0,20-40 0 0 0,-33 55-1395 0 0,0 0 1 0 0,-1 0-1 0 0,0-1 0 0 0,0 0 1 0 0,-1 1-1 0 0,0-1 1 0 0,-1 0-1 0 0,1-14 1 0 0,-2 8-48 0 0,1 6-3 0 0,-1 0-1 0 0,-3-19 1 0 0,3 26-145 0 0,-1 0 0 0 0,0 1-1 0 0,1-1 1 0 0,-1 0 0 0 0,0 1 0 0 0,-1-1 0 0 0,1 1 0 0 0,0-1 0 0 0,-1 1 0 0 0,1 0-1 0 0,-1 0 1 0 0,1 0 0 0 0,-1 0 0 0 0,0 0 0 0 0,-3-3 0 0 0,4 5-23 0 0,0-1 1 0 0,0 1-1 0 0,0 0 1 0 0,0-1-1 0 0,1 1 1 0 0,-1 0 0 0 0,0 0-1 0 0,0 0 1 0 0,0 0-1 0 0,0 0 1 0 0,0 0-1 0 0,0 0 1 0 0,0 0-1 0 0,0 0 1 0 0,1 0-1 0 0,-1 0 1 0 0,0 0-1 0 0,0 1 1 0 0,0-1-1 0 0,0 0 1 0 0,0 1-1 0 0,1-1 1 0 0,-1 1-1 0 0,0-1 1 0 0,0 1 0 0 0,1-1-1 0 0,-1 1 1 0 0,-1 1-1 0 0,-18 18 21 0 0,19-19-22 0 0,-13 17 39 0 0,1 1-1 0 0,2 0 1 0 0,0 1 0 0 0,0 0-1 0 0,2 0 1 0 0,1 1 0 0 0,0 0 0 0 0,2 1-1 0 0,0 0 1 0 0,1 0 0 0 0,2 0 0 0 0,-2 40-1 0 0,5-56-24 0 0,0 1 0 0 0,1 0 0 0 0,0 0-1 0 0,0-1 1 0 0,0 1 0 0 0,1-1 0 0 0,0 1 0 0 0,1-1 0 0 0,-1 0-1 0 0,1 0 1 0 0,0 0 0 0 0,7 9 0 0 0,-9-13-10 0 0,1 0 1 0 0,0 0-1 0 0,0 0 1 0 0,0 0-1 0 0,0-1 1 0 0,0 1-1 0 0,0 0 1 0 0,0-1-1 0 0,1 0 0 0 0,-1 1 1 0 0,0-1-1 0 0,1 0 1 0 0,-1 0-1 0 0,1-1 1 0 0,0 1-1 0 0,-1 0 1 0 0,1-1-1 0 0,-1 0 1 0 0,1 1-1 0 0,0-1 1 0 0,-1 0-1 0 0,1 0 1 0 0,0-1-1 0 0,-1 1 0 0 0,1 0 1 0 0,0-1-1 0 0,-1 0 1 0 0,1 1-1 0 0,-1-1 1 0 0,1 0-1 0 0,-1-1 1 0 0,1 1-1 0 0,3-3 1 0 0,2 0-14 0 0,0-1 0 0 0,0 0 0 0 0,-1 0 0 0 0,0-1 0 0 0,0 0 0 0 0,-1 0 0 0 0,1 0 0 0 0,-1-1 0 0 0,-1 0 0 0 0,1-1 0 0 0,-1 1 0 0 0,-1-1 0 0 0,1 0 0 0 0,-1 0 0 0 0,-1 0 0 0 0,1 0 1 0 0,-1-1-1 0 0,-1 1 0 0 0,1-1 0 0 0,-2 0 0 0 0,1 0 0 0 0,-1 0 0 0 0,0-13 0 0 0,-1-1-14 0 0,0 0 0 0 0,-1 0 0 0 0,-1 0 0 0 0,-1 0 0 0 0,-9-30 0 0 0,12 53 22 0 0,0 0-1 0 0,0 0 1 0 0,0 1 0 0 0,0-1 0 0 0,0 0-1 0 0,0 0 1 0 0,0 0 0 0 0,0 0-1 0 0,-1 0 1 0 0,1 0 0 0 0,0 0 0 0 0,0 0-1 0 0,0 1 1 0 0,0-1 0 0 0,0 0-1 0 0,-1 0 1 0 0,1 0 0 0 0,0 0 0 0 0,0 0-1 0 0,0 0 1 0 0,0 0 0 0 0,0 0-1 0 0,-1 0 1 0 0,1 0 0 0 0,0 0 0 0 0,0 0-1 0 0,0 0 1 0 0,0 0 0 0 0,-1 0 0 0 0,1 0-1 0 0,0 0 1 0 0,0 0 0 0 0,0 0-1 0 0,0 0 1 0 0,0 0 0 0 0,-1 0 0 0 0,1 0-1 0 0,0-1 1 0 0,0 1 0 0 0,0 0-1 0 0,0 0 1 0 0,0 0 0 0 0,0 0 0 0 0,-1 0-1 0 0,1 0 1 0 0,0 0 0 0 0,0-1 0 0 0,0 1-1 0 0,0 0 1 0 0,0 0 0 0 0,0 0-1 0 0,0 0 1 0 0,0 0 0 0 0,0 0 0 0 0,0-1-1 0 0,0 1 1 0 0,0 0 0 0 0,0 0-1 0 0,0 0 1 0 0,0 0 0 0 0,0-1 0 0 0,0 1-1 0 0,0 0 1 0 0,0 0 0 0 0,0 0-1 0 0,-9 21-26 0 0,-3 32 21 0 0,5-17 39 0 0,2 0 0 0 0,-1 47 1 0 0,6-71-15 0 0,0-1 0 0 0,1 1 1 0 0,1 0-1 0 0,0 0 1 0 0,0-1-1 0 0,1 1 0 0 0,1-1 1 0 0,0 0-1 0 0,0 0 0 0 0,1 0 1 0 0,7 11-1 0 0,-11-21-12 0 0,0 1-1 0 0,0 0 1 0 0,1 0 0 0 0,-1-1-1 0 0,0 1 1 0 0,1-1-1 0 0,-1 1 1 0 0,1-1 0 0 0,-1 0-1 0 0,1 1 1 0 0,0-1-1 0 0,0 0 1 0 0,0 0-1 0 0,-1 0 1 0 0,1-1 0 0 0,0 1-1 0 0,0 0 1 0 0,0-1-1 0 0,0 1 1 0 0,3 0 0 0 0,-2-1 1 0 0,0-1 1 0 0,0 1 0 0 0,1 0-1 0 0,-1-1 1 0 0,0 0 0 0 0,0 0-1 0 0,0 0 1 0 0,0 0 0 0 0,0 0-1 0 0,0 0 1 0 0,5-4 0 0 0,4-3 8 0 0,-1-1 0 0 0,0 0 0 0 0,-1 0 0 0 0,18-21 0 0 0,-14 13-2 0 0,-2 5-15 0 0,0-2 0 0 0,-1 1 0 0 0,0-2 0 0 0,-1 1 0 0 0,-1-1 0 0 0,0-1 0 0 0,-1 0 0 0 0,6-17 0 0 0,-8 6-25 0 0,-1 0 1 0 0,-1 0-1 0 0,-1-1 1 0 0,-2-52-1 0 0,-1 79 26 0 0,0 0-3 0 0,0 0-1 0 0,0 0 1 0 0,0 0 0 0 0,0 0 0 0 0,0 0-1 0 0,0 1 1 0 0,0-1 0 0 0,0 0 0 0 0,0 0-1 0 0,-1 0 1 0 0,1 0 0 0 0,0 0 0 0 0,-1 0-1 0 0,1 0 1 0 0,0 0 0 0 0,-1 0 0 0 0,1 0-1 0 0,-1 1 1 0 0,0-1 0 0 0,1 0 0 0 0,-1 0-1 0 0,0 1 1 0 0,1-1 0 0 0,-1 0 0 0 0,-1 0-1 0 0,1 1 0 0 0,0-1-1 0 0,-1 1 0 0 0,1 0 1 0 0,0 0-1 0 0,0 0 0 0 0,0 0 1 0 0,-1 0-1 0 0,1 1 0 0 0,0-1 0 0 0,0 0 1 0 0,0 0-1 0 0,-1 1 0 0 0,1-1 1 0 0,0 1-1 0 0,0-1 0 0 0,0 1 1 0 0,-1 0-1 0 0,-4 3-7 0 0,0 0 1 0 0,1 0-1 0 0,0 0 0 0 0,0 0 0 0 0,0 1 0 0 0,-5 6 1 0 0,8-8 12 0 0,0 0 1 0 0,0 0 0 0 0,1 0 0 0 0,-1 0 0 0 0,1 0 0 0 0,0 0 0 0 0,0 0 0 0 0,0 0 0 0 0,1 1 0 0 0,-1-1 0 0 0,1 0-1 0 0,0 0 1 0 0,-1 1 0 0 0,1-1 0 0 0,1 0 0 0 0,-1 1 0 0 0,0-1 0 0 0,1 0 0 0 0,0 0 0 0 0,0 1 0 0 0,1 3 0 0 0,4 7 16 0 0,1 0 1 0 0,0-1 0 0 0,13 20 0 0 0,2 3 12 0 0,-12-18-21 0 0,2 0 0 0 0,0-1 0 0 0,1-1-1 0 0,15 16 1 0 0,25 31-34 0 0,-51-61 24 0 0,-1 0 1 0 0,1 0-1 0 0,-1 0 0 0 0,0 0 0 0 0,0 0 1 0 0,0 0-1 0 0,0 1 0 0 0,0-1 1 0 0,0 0-1 0 0,0 1 0 0 0,-1-1 1 0 0,1 0-1 0 0,-1 1 0 0 0,0-1 1 0 0,0 0-1 0 0,0 1 0 0 0,0-1 1 0 0,0 1-1 0 0,0-1 0 0 0,-1 0 0 0 0,1 1 1 0 0,-1-1-1 0 0,1 0 0 0 0,-1 1 1 0 0,0-1-1 0 0,0 0 0 0 0,0 0 1 0 0,0 0-1 0 0,-1 0 0 0 0,1 0 1 0 0,0 0-1 0 0,-1 0 0 0 0,1 0 1 0 0,-1 0-1 0 0,0-1 0 0 0,0 1 0 0 0,0 0 1 0 0,0-1-1 0 0,0 0 0 0 0,0 1 1 0 0,0-1-1 0 0,0 0 0 0 0,0 0 1 0 0,0 0-1 0 0,-1-1 0 0 0,-3 2 1 0 0,1-1 0 0 0,-22 4 30 0 0,26-4-29 0 0,0-1 0 0 0,-1 0-1 0 0,1 0 1 0 0,0 0-1 0 0,0 0 1 0 0,-1-1-1 0 0,1 1 1 0 0,0 0-1 0 0,0 0 1 0 0,0-1-1 0 0,0 1 1 0 0,-1 0-1 0 0,1-1 1 0 0,0 0-1 0 0,0 1 1 0 0,0-1 0 0 0,0 1-1 0 0,-1-2 1 0 0,2 1-6 0 0,0 0 0 0 0,-1 0 0 0 0,1 0 0 0 0,0 0 0 0 0,0 0-1 0 0,0 0 1 0 0,0 0 0 0 0,0-1 0 0 0,0 1 0 0 0,0 0 0 0 0,1 0 0 0 0,-1 0 0 0 0,0 0 0 0 0,0 0 0 0 0,1 0 0 0 0,-1 0 0 0 0,1 0 0 0 0,-1 0 0 0 0,1 0 0 0 0,-1 0 0 0 0,1 1 0 0 0,0-2 0 0 0,15-21-110 0 0,15-14-63 0 0,2 2 0 0 0,64-53 1 0 0,86-49 56 0 0,-150 113 125 0 0,-31 22 4 0 0,1 0 10 0 0,0 1 0 0 0,0-1 0 0 0,0 0-1 0 0,-1-1 1 0 0,1 1 0 0 0,-1-1 0 0 0,0 1 0 0 0,0-1 0 0 0,3-3 0 0 0,-7 5 21 0 0,0 1 0 0 0,0-1 1 0 0,-1 1-1 0 0,1-1 0 0 0,0 1 0 0 0,0 0 1 0 0,0 0-1 0 0,-1 0 0 0 0,1 0 1 0 0,0 0-1 0 0,0 0 0 0 0,-3 1 1 0 0,2 0-29 0 0,0-1-13 0 0,1 0 1 0 0,-1 0 0 0 0,1 0 0 0 0,-1 1-1 0 0,1-1 1 0 0,-1 1 0 0 0,1-1 0 0 0,-1 1-1 0 0,1 0 1 0 0,-1 0 0 0 0,1 0 0 0 0,0 1-1 0 0,0-1 1 0 0,-1 0 0 0 0,1 1 0 0 0,0-1-1 0 0,0 1 1 0 0,1 0 0 0 0,-1 0 0 0 0,0 0-1 0 0,0 0 1 0 0,1 0 0 0 0,0 0 0 0 0,-1 0-1 0 0,1 0 1 0 0,0 1 0 0 0,0-1 0 0 0,0 1-1 0 0,0-1 1 0 0,0 0 0 0 0,1 1 0 0 0,-1-1-1 0 0,1 1 1 0 0,-1 0 0 0 0,1-1 0 0 0,0 1-1 0 0,0-1 1 0 0,0 1 0 0 0,1-1 0 0 0,-1 1-1 0 0,1 0 1 0 0,-1-1 0 0 0,1 1 0 0 0,0-1-1 0 0,0 0 1 0 0,0 1 0 0 0,2 3 0 0 0,16 29 90 0 0,2-1 0 0 0,1-2 0 0 0,51 58 0 0 0,-24-31 43 0 0,-45-54-123 0 0,-1-1-1 0 0,0 1 1 0 0,0-1 0 0 0,0 1-1 0 0,-1 0 1 0 0,4 9 0 0 0,-5-12-5 0 0,-1-1 0 0 0,0 0 0 0 0,1 0 0 0 0,-1 1 0 0 0,0-1 0 0 0,0 0 0 0 0,0 1 1 0 0,0-1-1 0 0,0 0 0 0 0,0 1 0 0 0,0-1 0 0 0,-1 0 0 0 0,1 0 0 0 0,0 1 0 0 0,-1-1 0 0 0,1 0 0 0 0,-1 0 0 0 0,1 1 0 0 0,-1-1 1 0 0,0 0-1 0 0,1 0 0 0 0,-1 0 0 0 0,0 0 0 0 0,0 0 0 0 0,0 0 0 0 0,0 0 0 0 0,0 0 0 0 0,0 0 0 0 0,0-1 0 0 0,0 1 0 0 0,0 0 1 0 0,0-1-1 0 0,-2 2 0 0 0,-4 1 10 0 0,-1 0 0 0 0,1-1 1 0 0,0 1-1 0 0,-1-1 0 0 0,0-1 1 0 0,1 1-1 0 0,-12-1 1 0 0,15 0-59 0 0,-1-1 0 0 0,1 0 1 0 0,0-1-1 0 0,-1 1 0 0 0,1-1 0 0 0,0 0 1 0 0,-1 0-1 0 0,1 0 0 0 0,0 0 1 0 0,0-1-1 0 0,0 0 0 0 0,0 0 1 0 0,0 0-1 0 0,-6-4 0 0 0,8 4-51 0 0,1 0-1 0 0,-1 0 1 0 0,0 0-1 0 0,1 0 1 0 0,-1 0-1 0 0,1-1 0 0 0,0 1 1 0 0,0 0-1 0 0,0-1 1 0 0,0 1-1 0 0,0-1 1 0 0,0 1-1 0 0,1-1 1 0 0,-1 1-1 0 0,1-1 1 0 0,0 1-1 0 0,0-1 0 0 0,0 0 1 0 0,0 1-1 0 0,0-1 1 0 0,1-4-1 0 0,2-7-410 0 0,0 1 0 0 0,0 0 0 0 0,7-14-1 0 0,-2 5-126 0 0,2-7 64 0 0,1 0 0 0 0,2 2 1 0 0,18-31-1 0 0,57-77-291 0 0,9-17 579 0 0,-77 117 297 0 0,3-6 146 0 0,26-62 0 0 0,-44 91-84 0 0,0-1 0 0 0,-2 0 0 0 0,1 0 0 0 0,-1 0 0 0 0,-1 0 0 0 0,-1 0 0 0 0,0-1 0 0 0,0 1 0 0 0,-3-24 0 0 0,1 32-44 0 0,0 1 1 0 0,0-1-1 0 0,0 1 0 0 0,-1-1 1 0 0,1 1-1 0 0,-1 0 1 0 0,0 0-1 0 0,0 0 1 0 0,-1 0-1 0 0,1 0 0 0 0,-1 0 1 0 0,0 0-1 0 0,0 1 1 0 0,-4-4-1 0 0,1 2 23 0 0,0 1 0 0 0,0-1 0 0 0,0 1 0 0 0,-1 1 0 0 0,0-1 0 0 0,0 1 1 0 0,-13-5-1 0 0,-1 3 95 0 0,-1 1 1 0 0,1 0-1 0 0,-1 2 1 0 0,1 0 0 0 0,-23 2-1 0 0,-14 3 244 0 0,-1 2 0 0 0,1 4 0 0 0,0 1-1 0 0,1 3 1 0 0,-90 34 0 0 0,23 2 314 0 0,-158 89 0 0 0,229-110-474 0 0,1 3 1 0 0,1 2-1 0 0,1 2 0 0 0,-61 57 1 0 0,93-74-121 0 0,2 0 0 0 0,0 1 0 0 0,1 0 0 0 0,1 2 1 0 0,-20 36-1 0 0,26-41-33 0 0,2 0 0 0 0,0 1 0 0 0,0-1-1 0 0,2 1 1 0 0,0 0 0 0 0,1 0 0 0 0,0 1 0 0 0,2-1 0 0 0,0 18 0 0 0,2-20 2 0 0,0-1 0 0 0,1 0 1 0 0,0 0-1 0 0,1 0 0 0 0,1 0 0 0 0,0 0 0 0 0,1 0 0 0 0,11 21 0 0 0,-5-17 7 0 0,-1-1 0 0 0,2 0-1 0 0,0 0 1 0 0,2-2 0 0 0,20 22-1 0 0,4-5 27 0 0,2-1 0 0 0,1-2 0 0 0,0-1 0 0 0,55 25 0 0 0,-22-17-95 0 0,1-3 1 0 0,2-4-1 0 0,1-3 1 0 0,1-3-1 0 0,1-4 1 0 0,1-3 0 0 0,0-4-1 0 0,1-3 1 0 0,0-4-1 0 0,0-4 1 0 0,0-3-1 0 0,0-3 1 0 0,86-18 0 0 0,-125 14-30 0 0,0-2 1 0 0,0-1-1 0 0,-1-2 1 0 0,0-2-1 0 0,65-36 1 0 0,-86 40-11 0 0,-1-1 1 0 0,-1 0-1 0 0,0-2 0 0 0,-1 0 1 0 0,0-1-1 0 0,-2-1 1 0 0,0 0-1 0 0,0-1 1 0 0,-2-1-1 0 0,0 0 1 0 0,-1-1-1 0 0,13-29 1 0 0,-15 22-13 0 0,-1-1 0 0 0,-1 0 1 0 0,-1 0-1 0 0,-2-1 1 0 0,0 0-1 0 0,-3 0 1 0 0,0-1-1 0 0,-2-34 1 0 0,-3 22 4 0 0,-2 1 0 0 0,-1 0 0 0 0,-3 1 0 0 0,-1 0 0 0 0,-19-51 1 0 0,17 62 8 0 0,-1 0 1 0 0,-1 2 0 0 0,-2-1 0 0 0,-1 2-1 0 0,-1 0 1 0 0,-1 1 0 0 0,-1 0 0 0 0,-1 2 0 0 0,-1 1-1 0 0,-1 0 1 0 0,-36-27 0 0 0,29 29 7 0 0,0 1 1 0 0,-1 1 0 0 0,0 2 0 0 0,-2 1-1 0 0,0 1 1 0 0,-1 2 0 0 0,0 1-1 0 0,0 2 1 0 0,-65-10 0 0 0,67 15 4 0 0,1 1 0 0 0,-1 2 1 0 0,0 1-1 0 0,0 1 0 0 0,-35 7 1 0 0,54-6-2 0 0,0 1-1 0 0,0 1 1 0 0,0 0 0 0 0,0 1 0 0 0,0 0 0 0 0,-16 10 0 0 0,21-11 1 0 0,0 1 0 0 0,1 1 0 0 0,-1-1-1 0 0,1 1 1 0 0,0 0 0 0 0,1 0 0 0 0,-1 1 0 0 0,1-1 0 0 0,1 1-1 0 0,-8 13 1 0 0,9-12 0 0 0,0 0-1 0 0,0-1 1 0 0,0 1-1 0 0,1 0 1 0 0,0 1 0 0 0,1-1-1 0 0,0 0 1 0 0,0 0-1 0 0,1 0 1 0 0,1 14-1 0 0,1-8 0 0 0,0-1-1 0 0,1 1 0 0 0,0-1 1 0 0,1 0-1 0 0,11 23 0 0 0,2-3-40 0 0,2-1-1 0 0,1-1 0 0 0,43 51 1 0 0,-55-73 18 0 0,-1-1 1 0 0,1 1-1 0 0,0-1 0 0 0,0-1 1 0 0,1 0-1 0 0,0 0 1 0 0,1 0-1 0 0,0-1 1 0 0,-1-1-1 0 0,2 0 0 0 0,-1 0 1 0 0,1-1-1 0 0,-1 0 1 0 0,1-1-1 0 0,0 0 0 0 0,0-1 1 0 0,23 2-1 0 0,-15-20-1223 0 0,5 12-3134 0 0,-22 4 2996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5.386"/>
    </inkml:context>
    <inkml:brush xml:id="br0">
      <inkml:brushProperty name="width" value="0.05" units="cm"/>
      <inkml:brushProperty name="height" value="0.05" units="cm"/>
      <inkml:brushProperty name="color" value="#FFC114"/>
    </inkml:brush>
  </inkml:definitions>
  <inkml:trace contextRef="#ctx0" brushRef="#br0">37 65 8693 0 0,'-36'-26'587'0'0,"35"23"1321"0"0,8 14-978 0 0,-2 4-787 0 0,-1 1-1 0 0,0-1 0 0 0,2 22 0 0 0,-4-18-86 0 0,1 0 1 0 0,7 18 0 0 0,-8-29-38 0 0,1 0 0 0 0,0-1 0 0 0,1 1 0 0 0,0-1 0 0 0,0 0 0 0 0,0 0 0 0 0,1 0 0 0 0,9 10 0 0 0,-12-15-12 0 0,0 0 1 0 0,0-1-1 0 0,0 1 0 0 0,0-1 0 0 0,0 1 0 0 0,0-1 1 0 0,0 0-1 0 0,1 0 0 0 0,-1 0 0 0 0,1 0 1 0 0,-1 0-1 0 0,0 0 0 0 0,1-1 0 0 0,-1 1 0 0 0,1-1 1 0 0,-1 0-1 0 0,1 0 0 0 0,0 0 0 0 0,-1 0 1 0 0,1 0-1 0 0,-1 0 0 0 0,1-1 0 0 0,-1 1 0 0 0,1-1 1 0 0,-1 0-1 0 0,0 1 0 0 0,1-1 0 0 0,-1 0 1 0 0,0-1-1 0 0,1 1 0 0 0,2-2 0 0 0,4-4-15 0 0,0 1-1 0 0,-1-2 1 0 0,1 1 0 0 0,-1-1-1 0 0,-1 0 1 0 0,0-1 0 0 0,10-14-1 0 0,36-71-50 0 0,-28 46 79 0 0,-21 42 43 0 0,0-1 1 0 0,-1 1-1 0 0,0-1 1 0 0,0 0-1 0 0,-1 0 1 0 0,0-1 0 0 0,3-13-1 0 0,-16 51 169 0 0,4 21-175 0 0,2 0 0 0 0,3 0 0 0 0,6 80 0 0 0,-3-103-374 0 0,1-1 0 0 0,1 1 0 0 0,2-1 0 0 0,0 0 0 0 0,2 0 0 0 0,1-1 0 0 0,1 1 0 0 0,14 25 0 0 0,-16-40-725 0 0,3-8-55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9.055"/>
    </inkml:context>
    <inkml:brush xml:id="br0">
      <inkml:brushProperty name="width" value="0.05" units="cm"/>
      <inkml:brushProperty name="height" value="0.05" units="cm"/>
      <inkml:brushProperty name="color" value="#FFC114"/>
    </inkml:brush>
  </inkml:definitions>
  <inkml:trace contextRef="#ctx0" brushRef="#br0">6040 55 4816 0 0,'4'-8'64'0'0,"15"-21"727"0"0,-18 27-699 0 0,0 1 0 0 0,0 0 1 0 0,0-1-1 0 0,0 1 0 0 0,0 0 1 0 0,0 0-1 0 0,0 0 1 0 0,0 0-1 0 0,0 0 0 0 0,1 0 1 0 0,-1 1-1 0 0,0-1 0 0 0,1 0 1 0 0,-1 0-1 0 0,1 1 1 0 0,-1-1-1 0 0,2 1 0 0 0,-2 5 207 0 0,-1 0 0 0 0,0 0 0 0 0,0 1 0 0 0,0-1-1 0 0,-3 8 1 0 0,-1 9 103 0 0,-1 1 0 0 0,-1-2 0 0 0,-1 1 0 0 0,-13 27 0 0 0,-48 81 426 0 0,22-43-322 0 0,24-45-282 0 0,-121 217 216 0 0,126-233-380 0 0,-2-1 1 0 0,0 0 0 0 0,-2-2-1 0 0,0-1 1 0 0,-2 0-1 0 0,0-1 1 0 0,-37 24 0 0 0,12-17 88 0 0,-1-2 0 0 0,0-2 0 0 0,-2-2 1 0 0,-76 22-1 0 0,27-18-42 0 0,-150 21 0 0 0,-210-16-97 0 0,420-29-10 0 0,-571 3 281 0 0,156-4-43 0 0,-663 40 584 0 0,1005-31-751 0 0,1 5-1 0 0,0 5 0 0 0,1 4 1 0 0,-141 52-1 0 0,94-16 56 0 0,2 7-1 0 0,-180 107 1 0 0,239-116 187 0 0,3 4-1 0 0,2 5 1 0 0,-137 128 0 0 0,187-153-107 0 0,2 2-1 0 0,2 1 1 0 0,-62 96 0 0 0,82-110-47 0 0,1 1 0 0 0,2 0 0 0 0,0 1 0 0 0,3 1 0 0 0,0 0 0 0 0,3 1 0 0 0,-10 61 0 0 0,18-82-123 0 0,0 0 0 0 0,0 0-1 0 0,2 1 1 0 0,3 25 0 0 0,-3-34-20 0 0,1 1 1 0 0,-1-1-1 0 0,1 0 1 0 0,1 1-1 0 0,-1-1 1 0 0,1 0-1 0 0,0 0 1 0 0,0-1-1 0 0,1 1 1 0 0,-1 0-1 0 0,1-1 1 0 0,7 7 0 0 0,-10-11-16 0 0,0 0 0 0 0,-1 0 0 0 0,1 0 1 0 0,0-1-1 0 0,0 1 0 0 0,0 0 1 0 0,-1 0-1 0 0,1-1 0 0 0,0 1 1 0 0,0 0-1 0 0,0-1 0 0 0,0 1 0 0 0,0-1 1 0 0,0 1-1 0 0,1-1 0 0 0,-1 0 1 0 0,0 1-1 0 0,0-1 0 0 0,0 0 1 0 0,0 0-1 0 0,0 0 0 0 0,1 0 0 0 0,-1 0 1 0 0,0 0-1 0 0,0 0 0 0 0,0 0 1 0 0,0 0-1 0 0,0-1 0 0 0,1 1 0 0 0,-1 0 1 0 0,0-1-1 0 0,0 1 0 0 0,0-1 1 0 0,0 1-1 0 0,0-1 0 0 0,0 0 1 0 0,0 1-1 0 0,0-1 0 0 0,-1 0 0 0 0,1 0 1 0 0,0 1-1 0 0,0-1 0 0 0,0 0 1 0 0,-1 0-1 0 0,1 0 0 0 0,0-2 1 0 0,4-5-513 0 0,-1-1-1 0 0,0 0 1 0 0,-1 0 0 0 0,4-16 0 0 0,-1 7-1105 0 0,-1 4 234 0 0,2-4-1073 0 0,-1-1 0 0 0,6-36-1 0 0,-11 49 2253 0 0,0 1-1 0 0,-1-1 1 0 0,0 1-1 0 0,0-1 1 0 0,0 1-1 0 0,-1-1 1 0 0,0 1-1 0 0,0-1 0 0 0,0 1 1 0 0,-1 0-1 0 0,0 0 1 0 0,0-1-1 0 0,0 1 1 0 0,0 0-1 0 0,-4-5 1 0 0,4 8 260 0 0,0 0 1 0 0,0 0-1 0 0,-1 0 0 0 0,1 1 1 0 0,0-1-1 0 0,-1 0 1 0 0,1 1-1 0 0,-1 0 1 0 0,1-1-1 0 0,-1 1 0 0 0,0 0 1 0 0,-5-1-1 0 0,3 1 171 0 0,-1-1 1 0 0,0 2-1 0 0,1-1 0 0 0,-1 0 0 0 0,-9 1 0 0 0,13 0-123 0 0,0 1-1 0 0,1-1 1 0 0,-1 0-1 0 0,0 1 1 0 0,1-1-1 0 0,-1 1 1 0 0,1-1-1 0 0,-1 1 1 0 0,0 0-1 0 0,1-1 1 0 0,0 1-1 0 0,-1 0 1 0 0,1 0 0 0 0,-1 0-1 0 0,1 0 1 0 0,0 1-1 0 0,0-1 1 0 0,0 0-1 0 0,-1 0 1 0 0,1 1-1 0 0,0 1 1 0 0,-1 0 109 0 0,1 0-1 0 0,0 0 1 0 0,-1 0 0 0 0,2 0 0 0 0,-1 1 0 0 0,0-1 0 0 0,1 0 0 0 0,-1 1 0 0 0,1-1 0 0 0,0 5 0 0 0,1 2 43 0 0,0 0 0 0 0,1 0 1 0 0,0 0-1 0 0,0 0 0 0 0,1 0 1 0 0,5 11-1 0 0,-5-12-199 0 0,1-1 0 0 0,1 0 1 0 0,-1 0-1 0 0,1 0 0 0 0,0-1 0 0 0,11 13 0 0 0,-13-18-17 0 0,-1 0 0 0 0,0 0-1 0 0,1 0 1 0 0,0 0 0 0 0,-1-1 0 0 0,1 1-1 0 0,0-1 1 0 0,0 0 0 0 0,0 1 0 0 0,0-1 0 0 0,0 0-1 0 0,0-1 1 0 0,0 1 0 0 0,0-1 0 0 0,0 1-1 0 0,1-1 1 0 0,-1 0 0 0 0,0 0 0 0 0,0 0 0 0 0,0-1-1 0 0,0 1 1 0 0,6-2 0 0 0,22-9 6 0 0,0-1 1 0 0,-2-1-1 0 0,0-2 1 0 0,45-30-1 0 0,-54 31-82 0 0,-16 10-310 0 0,1 1-1 0 0,0-1 1 0 0,-1 1-1 0 0,1 1 1 0 0,10-5-1 0 0,-11 4-872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5:59.888"/>
    </inkml:context>
    <inkml:brush xml:id="br0">
      <inkml:brushProperty name="width" value="0.05" units="cm"/>
      <inkml:brushProperty name="height" value="0.05" units="cm"/>
      <inkml:brushProperty name="color" value="#FFC114"/>
    </inkml:brush>
  </inkml:definitions>
  <inkml:trace contextRef="#ctx0" brushRef="#br0">41 40 6033 0 0,'-2'0'53'0'0,"1"0"-8"0"0,0-1-1 0 0,0 1 1 0 0,0-1-1 0 0,-1 1 1 0 0,1-1 0 0 0,0 1-1 0 0,0-1 1 0 0,0 0-1 0 0,0 1 1 0 0,0-1 0 0 0,0 0-1 0 0,0 0 1 0 0,0 0-1 0 0,0 0 1 0 0,1 0-1 0 0,-1 0 1 0 0,0 0 0 0 0,0-1-1 0 0,-2-3 157 0 0,-4-1 472 0 0,6 6-615 0 0,1 0 1 0 0,-1 0-1 0 0,1-1 1 0 0,-1 1-1 0 0,1 0 0 0 0,-1 0 1 0 0,1 0-1 0 0,0-1 1 0 0,-1 1-1 0 0,1 0 1 0 0,-1-1-1 0 0,1 1 1 0 0,0 0-1 0 0,-1-1 0 0 0,1 1 1 0 0,0 0-1 0 0,-1-1 1 0 0,1 1-1 0 0,0-1 1 0 0,0 1-1 0 0,-1-1 0 0 0,1 1 1 0 0,0 0-1 0 0,0-1 1 0 0,0 1-1 0 0,0-1 1 0 0,0 1-1 0 0,-1-1 1 0 0,1 1-1 0 0,0-1 0 0 0,0 1 1 0 0,0-1-1 0 0,0 1 1 0 0,1-2-1 0 0,19 29 1042 0 0,6 9-634 0 0,1-1 0 0 0,1-2 0 0 0,2-1 1 0 0,1-1-1 0 0,1-2 0 0 0,2-1 0 0 0,71 44 0 0 0,33 14-159 0 0,-138-85-316 0 0,1 0 1 0 0,0-1-1 0 0,0 1 1 0 0,-1-1-1 0 0,1 1 0 0 0,0-1 1 0 0,0 1-1 0 0,0-1 0 0 0,0 0 1 0 0,0 1-1 0 0,0-1 0 0 0,-1 0 1 0 0,1 0-1 0 0,0 0 1 0 0,0 0-1 0 0,0 0 0 0 0,2 0 1 0 0,5-14-2346 0 0,-7 9 1631 0 0,1-1-668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10.257"/>
    </inkml:context>
    <inkml:brush xml:id="br0">
      <inkml:brushProperty name="width" value="0.05" units="cm"/>
      <inkml:brushProperty name="height" value="0.05" units="cm"/>
      <inkml:brushProperty name="color" value="#FFC114"/>
    </inkml:brush>
  </inkml:definitions>
  <inkml:trace contextRef="#ctx0" brushRef="#br0">87 18 4104 0 0,'-2'-2'113'0'0,"0"0"-1"0"0,0 1 0 0 0,-1-1 1 0 0,1 1-1 0 0,0-1 0 0 0,-1 1 0 0 0,1 0 1 0 0,-1 0-1 0 0,1 0 0 0 0,-1 0 0 0 0,0 0 1 0 0,1 1-1 0 0,-1-1 0 0 0,0 1 1 0 0,0 0-1 0 0,1 0 0 0 0,-1 0 0 0 0,0 0 1 0 0,0 0-1 0 0,1 1 0 0 0,-1-1 1 0 0,0 1-1 0 0,1-1 0 0 0,-1 1 0 0 0,1 0 1 0 0,-6 3-1 0 0,8-4-100 0 0,-1 0-1 0 0,0 1 1 0 0,0-1 0 0 0,0 1 0 0 0,1-1-1 0 0,-1 1 1 0 0,0-1 0 0 0,1 1-1 0 0,-1-1 1 0 0,1 1 0 0 0,-1 0-1 0 0,1-1 1 0 0,-1 1 0 0 0,1 0 0 0 0,-1-1-1 0 0,1 1 1 0 0,-1 0 0 0 0,1 0-1 0 0,0-1 1 0 0,-1 1 0 0 0,1 0 0 0 0,0 0-1 0 0,0 0 1 0 0,0 0 0 0 0,0-1-1 0 0,0 1 1 0 0,0 0 0 0 0,0 0 0 0 0,0 0-1 0 0,0 0 1 0 0,0-1 0 0 0,0 1-1 0 0,0 0 1 0 0,1 0 0 0 0,-1 0-1 0 0,0 0 1 0 0,0-1 0 0 0,1 1 0 0 0,-1 0-1 0 0,1 0 1 0 0,-1-1 0 0 0,1 1-1 0 0,-1 0 1 0 0,1-1 0 0 0,-1 1 0 0 0,1-1-1 0 0,0 1 1 0 0,-1 0 0 0 0,1-1-1 0 0,0 0 1 0 0,-1 1 0 0 0,1-1 0 0 0,0 1-1 0 0,0-1 1 0 0,0 0 0 0 0,1 1-1 0 0,4 2 128 0 0,1 0 0 0 0,1 0-1 0 0,-1-1 1 0 0,0 0-1 0 0,8 2 1 0 0,40 2 165 0 0,-1-2 0 0 0,109-7 0 0 0,-91 0-241 0 0,420-36 116 0 0,-465 36-166 0 0,-9 1 5 0 0,0-1 0 0 0,0 0 0 0 0,28-10 0 0 0,-108 30-594 0 0,-73 10 0 0 0,101-21 481 0 0,-559 84-376 0 0,483-75 434 0 0,87-13 33 0 0,18-2-4 0 0,0 0 1 0 0,0 0-1 0 0,0 1 0 0 0,0-1 1 0 0,0 1-1 0 0,1 1 1 0 0,-1-1-1 0 0,-6 3 1 0 0,37-3-110 0 0,25-6 183 0 0,69-16 0 0 0,-41 6 40 0 0,379-66 703 0 0,-397 74-727 0 0,-103 28-1026 0 0,22-12 362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11.126"/>
    </inkml:context>
    <inkml:brush xml:id="br0">
      <inkml:brushProperty name="width" value="0.05" units="cm"/>
      <inkml:brushProperty name="height" value="0.05" units="cm"/>
      <inkml:brushProperty name="color" value="#FFC114"/>
    </inkml:brush>
  </inkml:definitions>
  <inkml:trace contextRef="#ctx0" brushRef="#br0">64 22 3064 0 0,'-4'3'88'0'0,"1"0"1"0"0,-1 0-1 0 0,1 0 0 0 0,-1-1 0 0 0,0 1 0 0 0,0-1 1 0 0,-5 2-1 0 0,-7 5 397 0 0,15-9-452 0 0,0 0-1 0 0,1 0 1 0 0,-1 0 0 0 0,1 1-1 0 0,-1-1 1 0 0,1 0 0 0 0,-1 0 0 0 0,0 1-1 0 0,1-1 1 0 0,-1 1 0 0 0,1-1-1 0 0,-1 0 1 0 0,1 1 0 0 0,0-1-1 0 0,-1 1 1 0 0,1-1 0 0 0,-1 1-1 0 0,1-1 1 0 0,0 1 0 0 0,-1-1-1 0 0,1 1 1 0 0,0 0 0 0 0,0-1-1 0 0,0 1 1 0 0,-1-1 0 0 0,1 1 0 0 0,0 0-1 0 0,0-1 1 0 0,0 1 0 0 0,0 1-1 0 0,1-2 3 0 0,0 1 0 0 0,0 0 0 0 0,0-1 0 0 0,0 1 0 0 0,0-1 0 0 0,0 1-1 0 0,0-1 1 0 0,0 1 0 0 0,0-1 0 0 0,0 0 0 0 0,1 1 0 0 0,-1-1 0 0 0,0 0 0 0 0,2 0 0 0 0,61 0 316 0 0,-53 0-261 0 0,191-11-132 0 0,274-50 0 0 0,-463 58 129 0 0,-21 4-24 0 0,-22 4 13 0 0,-276 70-166 0 0,289-70 81 0 0,-169 40-32 0 0,147-40 90 0 0,31-4 20 0 0,0-1 0 0 0,0 1-1 0 0,0 0 1 0 0,0 1 0 0 0,1 0 0 0 0,-1 0-1 0 0,-11 6 1 0 0,48-7 387 0 0,-19 0-331 0 0,45 3-239 0 0,1-2 0 0 0,0-2-1 0 0,83-13 1 0 0,-115 9-583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12.880"/>
    </inkml:context>
    <inkml:brush xml:id="br0">
      <inkml:brushProperty name="width" value="0.05" units="cm"/>
      <inkml:brushProperty name="height" value="0.05" units="cm"/>
      <inkml:brushProperty name="color" value="#FFC114"/>
    </inkml:brush>
  </inkml:definitions>
  <inkml:trace contextRef="#ctx0" brushRef="#br0">42 119 3844 0 0,'-2'-11'522'0'0,"0"0"0"0"0,0 0 0 0 0,-1-1 0 0 0,0 1-1 0 0,-8-16 1 0 0,-2 4 1225 0 0,12 23-1647 0 0,1-1-1 0 0,0 1 0 0 0,-1 0 0 0 0,1 0 0 0 0,0-1 0 0 0,-1 1 1 0 0,1-1-1 0 0,0 1 0 0 0,-1 0 0 0 0,1-1 0 0 0,0 1 0 0 0,0-1 1 0 0,-1 1-1 0 0,1-1 0 0 0,0 1 0 0 0,0 0 0 0 0,0-1 0 0 0,0 1 1 0 0,0-1-1 0 0,0 1 0 0 0,-1-1 0 0 0,1 1 0 0 0,0-1 0 0 0,1 1 1 0 0,-1-1-1 0 0,0 1 0 0 0,1-2 651 0 0,17 10 197 0 0,-2-2-720 0 0,0 1 0 0 0,22 14 1 0 0,-12-6-70 0 0,237 141 1156 0 0,-201-114-838 0 0,-3 4 0 0 0,60 58 1 0 0,-58-46-258 0 0,-3 2 0 0 0,-3 3 0 0 0,61 90 0 0 0,66 104 452 0 0,-37-57-383 0 0,-120-162-153 0 0,-1 1-1 0 0,-2 1 1 0 0,-2 1-1 0 0,-2 1 1 0 0,-2 0 0 0 0,-1 2-1 0 0,-3-1 1 0 0,11 65-1 0 0,-19-81-65 0 0,2-1 0 0 0,1 1-1 0 0,16 40 1 0 0,-17-47-58 0 0,2 9-37 0 0,-8-28 29 0 0,1 0-1 0 0,-1 1 0 0 0,0-1 1 0 0,1 0-1 0 0,-1 0 0 0 0,1 0 1 0 0,0 0-1 0 0,-1 0 0 0 0,1 0 1 0 0,0 0-1 0 0,0-1 0 0 0,-1 1 1 0 0,1 0-1 0 0,0 0 0 0 0,0-1 1 0 0,2 2-1 0 0,-2-1 31 0 0,-1-1 86 0 0,0 0-125 0 0,8-19-26 0 0,-8 14-303 0 0,0-1 1 0 0,0 0-1 0 0,-1 1 1 0 0,0-1-1 0 0,-2-7 1 0 0,2 11 14 0 0,1 0 1 0 0,-1-1-1 0 0,-1 1 0 0 0,1 0 1 0 0,0 0-1 0 0,0 0 0 0 0,-1 0 0 0 0,1 1 1 0 0,-1-1-1 0 0,1 0 0 0 0,-1 0 1 0 0,0 1-1 0 0,0-1 0 0 0,0 1 1 0 0,-3-2-1 0 0,-8-4-1533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13.355"/>
    </inkml:context>
    <inkml:brush xml:id="br0">
      <inkml:brushProperty name="width" value="0.05" units="cm"/>
      <inkml:brushProperty name="height" value="0.05" units="cm"/>
      <inkml:brushProperty name="color" value="#FFC114"/>
    </inkml:brush>
  </inkml:definitions>
  <inkml:trace contextRef="#ctx0" brushRef="#br0">26 46 6125 0 0,'-11'0'386'0'0,"11"1"-356"0"0,-1-1-1 0 0,1 0 1 0 0,-1 0 0 0 0,1 0-1 0 0,0 0 1 0 0,-1 0 0 0 0,1 0-1 0 0,-1 0 1 0 0,1 0 0 0 0,0 0-1 0 0,-1 0 1 0 0,1 0 0 0 0,0 0-1 0 0,-1 0 1 0 0,1 0 0 0 0,-1-1-1 0 0,1 1 1 0 0,0 0-1 0 0,-1 0 1 0 0,1 0 0 0 0,0-1-1 0 0,-1 1 1 0 0,1 0 0 0 0,0 0-1 0 0,-1 0 1 0 0,1-1 0 0 0,0 1-1 0 0,0 0 1 0 0,-1-1 0 0 0,1 1-1 0 0,0 0 1 0 0,0-1 0 0 0,0 1-1 0 0,-1 0 1 0 0,1-1 0 0 0,-3-3 515 0 0,3 3-481 0 0,0 1 0 0 0,0 0 1 0 0,0 0-1 0 0,0-1 0 0 0,0 1 0 0 0,0 0 0 0 0,0 0 1 0 0,0-1-1 0 0,0 1 0 0 0,0 0 0 0 0,0-1 0 0 0,0 1 1 0 0,0 0-1 0 0,0 0 0 0 0,0-1 0 0 0,0 1 0 0 0,1 0 0 0 0,-1 0 1 0 0,0-1-1 0 0,0 1 0 0 0,0 0 0 0 0,0 0 0 0 0,0 0 1 0 0,1-1-1 0 0,-1 1 0 0 0,0 0 0 0 0,0 0 0 0 0,0 0 1 0 0,1-1-1 0 0,-1 1 0 0 0,0 0 0 0 0,0 0 0 0 0,1 0 0 0 0,-1 0 1 0 0,0 0-1 0 0,0-1 0 0 0,1 1 0 0 0,-1 0 0 0 0,0 0 1 0 0,0 0-1 0 0,1 0 0 0 0,0 0 15 0 0,-1 0-1 0 0,1 0 1 0 0,-1 0-1 0 0,1 0 1 0 0,0 0 0 0 0,-1 0-1 0 0,1 0 1 0 0,-1 0 0 0 0,1 0-1 0 0,0 0 1 0 0,-1 0-1 0 0,1 0 1 0 0,-1 0 0 0 0,1 1-1 0 0,-1-1 1 0 0,1 0-1 0 0,0 0 1 0 0,-1 1 0 0 0,1-1-1 0 0,-1 0 1 0 0,1 1-1 0 0,-1-1 1 0 0,0 0 0 0 0,1 1-1 0 0,-1-1 1 0 0,1 1 0 0 0,0 0-1 0 0,2 3 33 0 0,1 0 0 0 0,-1 0 1 0 0,1 0-1 0 0,0-1 0 0 0,1 1 0 0 0,-1-1 0 0 0,1 0 0 0 0,-1-1 0 0 0,1 1 0 0 0,10 3 0 0 0,8 3 44 0 0,28 5 1 0 0,-7-1-109 0 0,-3 3-32 0 0,69 38-1 0 0,-17-7-93 0 0,-81-42-261 0 0,0 0 0 0 0,0-1 0 0 0,0 0 0 0 0,0-1 0 0 0,1-1 0 0 0,0 0 0 0 0,-1 0 0 0 0,1-2 0 0 0,25 0 0 0 0,-29-1 171 0 0,-1 0-1 0 0,1-1 0 0 0,-1 0 1 0 0,0-1-1 0 0,0 1 0 0 0,0-2 0 0 0,0 1 1 0 0,0-1-1 0 0,0 0 0 0 0,-1-1 1 0 0,0 1-1 0 0,0-1 0 0 0,0-1 1 0 0,-1 0-1 0 0,10-10 0 0 0,143-158 2633 0 0,-146 163-813 0 0,-13 11-1590 0 0,0 1 1 0 0,1-1 0 0 0,-1 0 0 0 0,0 1-1 0 0,0-1 1 0 0,0 1 0 0 0,0-1-1 0 0,0 0 1 0 0,0 1 0 0 0,0-1 0 0 0,0 1-1 0 0,0-1 1 0 0,0 1 0 0 0,0-1-1 0 0,0 0 1 0 0,-1 1 0 0 0,1-1-1 0 0,0 1 1 0 0,0-1 0 0 0,0 0 0 0 0,-1 1-1 0 0,1-1 1 0 0,0 0 0 0 0,0 1-1 0 0,-1-1 1 0 0,1 0 0 0 0,0 1 0 0 0,0-1-1 0 0,-1 0 1 0 0,1 1 0 0 0,-1-1-1 0 0,-88 144 5832 0 0,-53 67-5431 0 0,128-192-1351 0 0,-2-1 0 0 0,0 0 0 0 0,-1-1 0 0 0,-1 0 0 0 0,-36 25 0 0 0,31-30-961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15.591"/>
    </inkml:context>
    <inkml:brush xml:id="br0">
      <inkml:brushProperty name="width" value="0.05" units="cm"/>
      <inkml:brushProperty name="height" value="0.05" units="cm"/>
      <inkml:brushProperty name="color" value="#FFC114"/>
    </inkml:brush>
  </inkml:definitions>
  <inkml:trace contextRef="#ctx0" brushRef="#br0">5485 16 3960 0 0,'-1'-1'31'0'0,"1"1"0"0"0,0-1 0 0 0,0 1-1 0 0,0 0 1 0 0,0-1 0 0 0,0 1 0 0 0,0-1-1 0 0,0 1 1 0 0,0-1 0 0 0,0 1 0 0 0,0-1 0 0 0,0 1-1 0 0,0-1 1 0 0,0 1 0 0 0,1-1 0 0 0,-1 1-1 0 0,0-1 1 0 0,0 1 0 0 0,0 0 0 0 0,1-1-1 0 0,-1 1 1 0 0,0-1 0 0 0,1 1 0 0 0,-1 0-1 0 0,0-1 1 0 0,1 1 0 0 0,-1 0 0 0 0,0-1-1 0 0,1 1 1 0 0,-1 0 0 0 0,0-1 0 0 0,1 1 0 0 0,-1 0-1 0 0,1 0 1 0 0,-1 0 0 0 0,1 0 0 0 0,-1-1-1 0 0,1 1 1 0 0,-1 0 0 0 0,1 0 0 0 0,-1 0-1 0 0,1 0 1 0 0,-1 0 0 0 0,1 0 0 0 0,-1 0-1 0 0,0 0 1 0 0,1 0 0 0 0,-1 0 0 0 0,1 0-1 0 0,-1 1 1 0 0,1-1 0 0 0,-1 0 0 0 0,1 0 0 0 0,-1 0-1 0 0,1 0 1 0 0,-1 1 0 0 0,1-1 0 0 0,4 3 134 0 0,-1 0 0 0 0,1 0 1 0 0,-1 0-1 0 0,0 1 0 0 0,6 5 1 0 0,-8-7-89 0 0,0 1-1 0 0,0 0 1 0 0,-1-1 0 0 0,1 1 0 0 0,0 0 0 0 0,-1 0 0 0 0,0 0 0 0 0,0 0 0 0 0,0 1 0 0 0,0-1 0 0 0,1 5 0 0 0,2 43 701 0 0,-2-19-307 0 0,4 9-109 0 0,9 92 441 0 0,-14-110-691 0 0,-1 0 0 0 0,-1-1-1 0 0,-7 43 1 0 0,-1-23 171 0 0,-3 1-1 0 0,-2-2 1 0 0,-21 45 0 0 0,3-20 110 0 0,-41 64 0 0 0,49-93-158 0 0,0-1-1 0 0,-2-1 1 0 0,-2-2-1 0 0,-53 50 1 0 0,58-65 3 0 0,-2-1 0 0 0,1-1 0 0 0,-43 19 0 0 0,6-2-130 0 0,42-25-99 0 0,-1 0 0 0 0,0-2 0 0 0,0 0 0 0 0,0-1-1 0 0,-23 2 1 0 0,4 1-6 0 0,-620 110-81 0 0,574-105 73 0 0,-292 36 2 0 0,236-42 49 0 0,-252-21 0 0 0,-6 1-137 0 0,346 13 85 0 0,-221 5-16 0 0,-151-3 33 0 0,267-10 13 0 0,28 1 0 0 0,-134 10 0 0 0,155 7 64 0 0,-14 4-113 0 0,-21 3-35 0 0,88-8 80 0 0,17-3-19 0 0,1 2 0 0 0,-39 12-1 0 0,55-13 9 0 0,-1-2 0 0 0,-36 4-1 0 0,-6 1 13 0 0,-147 30-38 0 0,135-23 19 0 0,-90 6-1 0 0,150-21 3 0 0,-1 1 0 0 0,1 0 0 0 0,0 1 0 0 0,1 1 0 0 0,-1 0 0 0 0,1 1 0 0 0,0 1 0 0 0,-25 15 0 0 0,36-19 1 0 0,0 0 0 0 0,1 0 0 0 0,-1 1 0 0 0,1-1 0 0 0,0 1 0 0 0,0 0-1 0 0,1 0 1 0 0,-1 1 0 0 0,1-1 0 0 0,0 1 0 0 0,0-1 0 0 0,0 1 0 0 0,1 0 0 0 0,-1 0 0 0 0,1 1 0 0 0,1-1 0 0 0,-1 0 0 0 0,1 0 0 0 0,0 1 0 0 0,0-1 0 0 0,0 9 0 0 0,0-7 0 0 0,0 0 1 0 0,0-1-1 0 0,-1 1 1 0 0,1 0-1 0 0,-5 9 0 0 0,-3 14 47 0 0,6-25-96 0 0,3-5 31 0 0,0 0-1 0 0,1 0 1 0 0,-1 0-1 0 0,0 0 1 0 0,0 0-1 0 0,0 0 0 0 0,0 0 1 0 0,0 0-1 0 0,0 0 1 0 0,0 0-1 0 0,1 0 1 0 0,-1 0-1 0 0,0 0 0 0 0,0 0 1 0 0,0 0-1 0 0,0 0 1 0 0,0 0-1 0 0,0 0 1 0 0,0 0-1 0 0,1 0 0 0 0,-1 0 1 0 0,0 0-1 0 0,0 0 1 0 0,0 1-1 0 0,0-1 1 0 0,0 0-1 0 0,0 0 0 0 0,0 0 1 0 0,0 0-1 0 0,0 0 1 0 0,0 0-1 0 0,0 0 1 0 0,0 0-1 0 0,0 1 0 0 0,0-1 1 0 0,0 0-1 0 0,0 0 1 0 0,1 0-1 0 0,-1 0 1 0 0,0 0-1 0 0,0 0 0 0 0,0 1 1 0 0,-1-1-1 0 0,1 0 1 0 0,0 0-1 0 0,0 0 1 0 0,0 0-1 0 0,0 0 1 0 0,0 0-1 0 0,0 0 0 0 0,0 1 1 0 0,0-1-1 0 0,0 0 1 0 0,0 0-1 0 0,0 0 1 0 0,0 0-1 0 0,0 0 0 0 0,0 0 1 0 0,0 0-1 0 0,0 0 1 0 0,-1 0-1 0 0,1 1 1 0 0,0-1-1 0 0,0 0 0 0 0,0 0 1 0 0,0 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15.964"/>
    </inkml:context>
    <inkml:brush xml:id="br0">
      <inkml:brushProperty name="width" value="0.05" units="cm"/>
      <inkml:brushProperty name="height" value="0.05" units="cm"/>
      <inkml:brushProperty name="color" value="#FFC114"/>
    </inkml:brush>
  </inkml:definitions>
  <inkml:trace contextRef="#ctx0" brushRef="#br0">274 9 6469 0 0,'-3'1'31'0'0,"0"-1"1"0"0,1-1 0 0 0,-1 1 0 0 0,0 0 0 0 0,0-1-1 0 0,0 1 1 0 0,1-1 0 0 0,-5-1 0 0 0,-4-2 210 0 0,11 4-231 0 0,-1 0-1 0 0,1 0 0 0 0,0 0 1 0 0,-1 0-1 0 0,1 0 0 0 0,0 0 1 0 0,-1 0-1 0 0,1 0 0 0 0,0 0 1 0 0,-1 0-1 0 0,1 0 0 0 0,0 0 0 0 0,-1 0 1 0 0,1 0-1 0 0,0 0 0 0 0,-1 1 1 0 0,1-1-1 0 0,0 0 0 0 0,0 0 1 0 0,-1 0-1 0 0,1 0 0 0 0,0 1 1 0 0,-1-1-1 0 0,1 0 0 0 0,0 0 1 0 0,0 1-1 0 0,0-1 0 0 0,-1 0 1 0 0,1 1-1 0 0,0-1 0 0 0,0 0 1 0 0,0 0-1 0 0,0 1 0 0 0,0-1 1 0 0,0 0-1 0 0,-1 1 0 0 0,1-1 1 0 0,0 0-1 0 0,0 1 0 0 0,0-1 1 0 0,0 1-1 0 0,-5 10 119 0 0,-6 0 56 0 0,-1-1 0 0 0,1 0 0 0 0,-22 13 0 0 0,20-15-149 0 0,0 2-1 0 0,1-1 0 0 0,-21 22 0 0 0,23-19 64 0 0,-1 1 0 0 0,2 1 0 0 0,0-1 0 0 0,0 1 0 0 0,2 1 0 0 0,-13 30 0 0 0,19-41-26 0 0,0-1 0 0 0,0 1 1 0 0,0 0-1 0 0,1-1 0 0 0,-1 1 1 0 0,1 0-1 0 0,0-1 1 0 0,0 1-1 0 0,0 0 0 0 0,1 0 1 0 0,-1-1-1 0 0,1 1 1 0 0,0 0-1 0 0,0-1 0 0 0,0 1 1 0 0,1-1-1 0 0,1 5 1 0 0,0-4 13 0 0,0 1-1 0 0,1-1 1 0 0,-1 0 0 0 0,1 0 0 0 0,0 0 0 0 0,0 0 0 0 0,0-1 0 0 0,0 0-1 0 0,1 0 1 0 0,8 5 0 0 0,4 0 67 0 0,2-1 0 0 0,-1 0-1 0 0,1-2 1 0 0,0 0 0 0 0,28 4-1 0 0,118 5-418 0 0,-130-13-550 0 0,-11 0-252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5.834"/>
    </inkml:context>
    <inkml:brush xml:id="br0">
      <inkml:brushProperty name="width" value="0.05" units="cm"/>
      <inkml:brushProperty name="height" value="0.05" units="cm"/>
      <inkml:brushProperty name="color" value="#FFC114"/>
    </inkml:brush>
  </inkml:definitions>
  <inkml:trace contextRef="#ctx0" brushRef="#br0">1 192 6973 0 0,'3'-67'457'0'0,"0"-5"1557"0"0,8 20 730 0 0,1 97-2252 0 0,-6-20-505 0 0,49 208 214 0 0,-2-83-3324 0 0,-44-125 1863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6.191"/>
    </inkml:context>
    <inkml:brush xml:id="br0">
      <inkml:brushProperty name="width" value="0.05" units="cm"/>
      <inkml:brushProperty name="height" value="0.05" units="cm"/>
      <inkml:brushProperty name="color" value="#FFC114"/>
    </inkml:brush>
  </inkml:definitions>
  <inkml:trace contextRef="#ctx0" brushRef="#br0">22 450 6097 0 0,'-5'-15'88'0'0,"1"0"0"0"0,0-1 1 0 0,1 1-1 0 0,0-1 0 0 0,2 0 0 0 0,-1 1 1 0 0,2-1-1 0 0,2-23 0 0 0,-1 28-54 0 0,1 1-1 0 0,1-1 0 0 0,0 1 1 0 0,0-1-1 0 0,1 1 0 0 0,1 0 0 0 0,-1 0 1 0 0,2 0-1 0 0,-1 1 0 0 0,1 0 1 0 0,1 0-1 0 0,-1 0 0 0 0,10-8 0 0 0,-1 3 37 0 0,0 1 0 0 0,2 0 0 0 0,-1 1 0 0 0,2 0 0 0 0,-1 2 0 0 0,2 0 0 0 0,-1 1 0 0 0,1 0 0 0 0,1 2 0 0 0,-1 0 0 0 0,22-3 0 0 0,-19 5 17 0 0,1 1 1 0 0,-1 1 0 0 0,1 2 0 0 0,0 0 0 0 0,-1 1 0 0 0,1 1-1 0 0,0 1 1 0 0,-1 1 0 0 0,43 12 0 0 0,-50-10-18 0 0,-1 0 1 0 0,1 2 0 0 0,-1 0-1 0 0,0 0 1 0 0,-1 1 0 0 0,1 1-1 0 0,-2 0 1 0 0,1 1-1 0 0,19 21 1 0 0,-17-15 16 0 0,-2 1 0 0 0,0 0 0 0 0,-1 1 0 0 0,-1 1 0 0 0,0 0 0 0 0,11 30 0 0 0,-7-8 48 0 0,-3 1 0 0 0,-1 0 0 0 0,-2 1 1 0 0,-2 0-1 0 0,-2 0 0 0 0,-1 69 0 0 0,-4-95-102 0 0,0 0 1 0 0,-1 0-1 0 0,-1 1 1 0 0,-1-2-1 0 0,-1 1 1 0 0,-7 23-1 0 0,8-32-30 0 0,0-1 0 0 0,-1 0-1 0 0,1-1 1 0 0,-1 1 0 0 0,-1-1 0 0 0,1 1-1 0 0,-1-1 1 0 0,0-1 0 0 0,-1 1-1 0 0,1-1 1 0 0,-1 0 0 0 0,0 0 0 0 0,-1 0-1 0 0,1-1 1 0 0,-1 0 0 0 0,-10 5-1 0 0,1-3-35 0 0,-1 0 0 0 0,0-1 0 0 0,0-1 0 0 0,0 0 0 0 0,-1-2 0 0 0,1 0 0 0 0,-1-1 0 0 0,0 0 0 0 0,1-2 0 0 0,-1 0 0 0 0,1-1 0 0 0,-1 0 0 0 0,1-2 0 0 0,0 0 0 0 0,0-1 0 0 0,0 0 0 0 0,-18-10 0 0 0,28 12-59 0 0,1-1 0 0 0,0 1-1 0 0,1-1 1 0 0,-1 0-1 0 0,1 0 1 0 0,-1 0 0 0 0,1-1-1 0 0,1 0 1 0 0,-1 0 0 0 0,1 0-1 0 0,0-1 1 0 0,0 1-1 0 0,0-1 1 0 0,1 0 0 0 0,0 0-1 0 0,0 0 1 0 0,0-1 0 0 0,1 1-1 0 0,0-1 1 0 0,0 1-1 0 0,1-1 1 0 0,-1-7 0 0 0,1 6-71 0 0,1 0 0 0 0,0-1 0 0 0,0 1 0 0 0,1 0 0 0 0,0 0 0 0 0,1 0 0 0 0,0 0 0 0 0,0 0 0 0 0,0 0 0 0 0,1 1 0 0 0,0-1 0 0 0,1 1 0 0 0,0 0 0 0 0,0-1 0 0 0,0 2 0 0 0,1-1 0 0 0,0 1 0 0 0,7-7 0 0 0,12-9-498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53.312"/>
    </inkml:context>
    <inkml:brush xml:id="br0">
      <inkml:brushProperty name="width" value="0.05" units="cm"/>
      <inkml:brushProperty name="height" value="0.05" units="cm"/>
      <inkml:brushProperty name="color" value="#FFC114"/>
    </inkml:brush>
  </inkml:definitions>
  <inkml:trace contextRef="#ctx0" brushRef="#br0">86 238 5481 0 0,'-5'-3'80'0'0,"1"1"1"0"0,-1 0 0 0 0,0 0-1 0 0,0 1 1 0 0,0-1 0 0 0,-9 0 0 0 0,11 1-10 0 0,0 1 1 0 0,0-1 0 0 0,0 1 0 0 0,0 0 0 0 0,0 0 0 0 0,1 0 0 0 0,-1 1 0 0 0,0-1-1 0 0,0 1 1 0 0,0-1 0 0 0,0 1 0 0 0,-5 2 0 0 0,35-3 1283 0 0,262-35 1376 0 0,4 23-2137 0 0,-161 8-422 0 0,827-23 520 0 0,-468 14-430 0 0,-369 8 55 0 0,216-37 0 0 0,-314 34 77 0 0,-20 2-7 0 0,-15-1-174 0 0,-2 4-203 0 0,0-1 0 0 0,0 1 0 0 0,0 1 1 0 0,-1 1-1 0 0,-16-1 0 0 0,-73 6-150 0 0,67-2 40 0 0,-680 51-1239 0 0,-692 33 1404 0 0,1105-75-79 0 0,336-24 57 0 0,36-4-36 0 0,1 3 1 0 0,127-9-1 0 0,-129 17-24 0 0,878-64-48 0 0,-343 29 104 0 0,-295 16-165 0 0,-294 25 72 0 0,-18 2-27 0 0,-23 5-19 0 0,-522 74-810 0 0,-6-39 802 0 0,235-21 123 0 0,284-18-12 0 0,-414 19 57 0 0,602-39-62 0 0,795-44-48 0 0,-429 34 138 0 0,-447 22-112 0 0,-91 17-671 0 0,-133 17-2227 0 0,106-23 2080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5.833"/>
    </inkml:context>
    <inkml:brush xml:id="br0">
      <inkml:brushProperty name="width" value="0.05" units="cm"/>
      <inkml:brushProperty name="height" value="0.05" units="cm"/>
      <inkml:brushProperty name="color" value="#FFC114"/>
    </inkml:brush>
  </inkml:definitions>
  <inkml:trace contextRef="#ctx0" brushRef="#br0">1507 48 7549 0 0,'-7'-2'7'0'0,"-44"-12"359"0"0,-2 3 1 0 0,-66-7-1 0 0,50 15 270 0 0,-1 3 0 0 0,0 3-1 0 0,0 3 1 0 0,-85 19 0 0 0,71-6-258 0 0,1 4-1 0 0,1 3 1 0 0,-83 40 0 0 0,131-50-272 0 0,1 1 0 0 0,1 2 1 0 0,0 2-1 0 0,-56 47 1 0 0,70-52-18 0 0,1 1 0 0 0,0 1 1 0 0,2 1-1 0 0,0 0 0 0 0,1 0 1 0 0,0 2-1 0 0,2 0 0 0 0,-17 39 1 0 0,17-31 135 0 0,2 1 1 0 0,0 0-1 0 0,2 1 1 0 0,1 0 0 0 0,-4 58-1 0 0,11-34 194 0 0,2 1 1 0 0,15 89-1 0 0,40 105 263 0 0,-47-210-654 0 0,3-1-1 0 0,1-1 0 0 0,2 0 0 0 0,28 49 1 0 0,-31-65-24 0 0,1 0 0 0 0,1-2 0 0 0,1 0 0 0 0,0 0 0 0 0,2-2 0 0 0,0 0 0 0 0,1-1 1 0 0,27 18-1 0 0,-15-16-2 0 0,0 0 1 0 0,2-2 0 0 0,0-2 0 0 0,1-1 0 0 0,1-1 0 0 0,55 12-1 0 0,-45-16-45 0 0,0-3 0 0 0,1-1 0 0 0,-1-2-1 0 0,87-6 1 0 0,-73-4-92 0 0,-1-2 1 0 0,1-3-1 0 0,-2-2 0 0 0,0-2 1 0 0,-1-4-1 0 0,0-1 0 0 0,-2-3 1 0 0,83-50-1 0 0,-104 53 96 0 0,-1 0 0 0 0,-1-2 0 0 0,-2-2 1 0 0,0 0-1 0 0,-1-2 0 0 0,-2-1 0 0 0,-1-1 0 0 0,-1-1 1 0 0,-1-2-1 0 0,-2 0 0 0 0,-2-1 0 0 0,0-1 0 0 0,16-44 0 0 0,-16 22 58 0 0,-2-1 0 0 0,-2-1 0 0 0,-4 0 0 0 0,-1-1 0 0 0,-3 0 0 0 0,-3-1 0 0 0,-3 1-1 0 0,-1-1 1 0 0,-16-99 0 0 0,14 145-6 0 0,-1 0 0 0 0,-1 0-1 0 0,0 0 1 0 0,-1 0 0 0 0,-1 1-1 0 0,0 0 1 0 0,0 0 0 0 0,-1 0-1 0 0,-1 1 1 0 0,-17-22 0 0 0,11 20-2 0 0,0 0 0 0 0,-1 0 1 0 0,-1 1-1 0 0,0 1 1 0 0,0 1-1 0 0,-1 0 0 0 0,-19-8 1 0 0,-1 2 2 0 0,0 1 0 0 0,-68-17 0 0 0,-75-5-21 0 0,120 28-71 0 0,-1 2 1 0 0,1 3 0 0 0,-88 3-1 0 0,128 4-423 0 0,-39 7 0 0 0,54-8 246 0 0,0 0 0 0 0,0 1 0 0 0,0-1-1 0 0,1 1 1 0 0,-1 0 0 0 0,0 0 0 0 0,1 1-1 0 0,-1 0 1 0 0,1-1 0 0 0,0 1 0 0 0,0 1 0 0 0,0-1-1 0 0,-3 5 1 0 0,0 6-1157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6.561"/>
    </inkml:context>
    <inkml:brush xml:id="br0">
      <inkml:brushProperty name="width" value="0.05" units="cm"/>
      <inkml:brushProperty name="height" value="0.05" units="cm"/>
      <inkml:brushProperty name="color" value="#FFC114"/>
    </inkml:brush>
  </inkml:definitions>
  <inkml:trace contextRef="#ctx0" brushRef="#br0">1 120 5941 0 0,'0'-8'49'0'0,"-1"0"1"0"0,2-1-1 0 0,-1 1 1 0 0,1 0-1 0 0,1 0 1 0 0,-1 1 0 0 0,1-1-1 0 0,5-12 1 0 0,-6 18-16 0 0,0 0 1 0 0,0 0-1 0 0,0 0 0 0 0,0-1 1 0 0,1 1-1 0 0,-1 0 0 0 0,1 0 1 0 0,-1 1-1 0 0,1-1 1 0 0,0 0-1 0 0,0 0 0 0 0,0 1 1 0 0,3-3-1 0 0,-3 3-17 0 0,0 1-1 0 0,-1-1 0 0 0,1 1 1 0 0,0 0-1 0 0,0-1 0 0 0,0 1 1 0 0,-1 0-1 0 0,1 0 1 0 0,0 0-1 0 0,0 0 0 0 0,0 0 1 0 0,-1 0-1 0 0,1 1 1 0 0,0-1-1 0 0,0 1 0 0 0,-1-1 1 0 0,1 1-1 0 0,0 0 0 0 0,-1-1 1 0 0,1 1-1 0 0,1 2 1 0 0,2 0 11 0 0,-1 0 0 0 0,0 0 1 0 0,0 1-1 0 0,0 0 1 0 0,0 0-1 0 0,0 0 0 0 0,-1 0 1 0 0,0 1-1 0 0,0-1 0 0 0,3 8 1 0 0,24 56 368 0 0,-16-35-170 0 0,4 9 11 0 0,-2 1-1 0 0,-1 0 1 0 0,14 74 0 0 0,-22-62-1 0 0,-18-75-31 0 0,1 5-160 0 0,4-3-40 0 0,1-1-1 0 0,1 0 1 0 0,1 0 0 0 0,0 0-1 0 0,1 0 1 0 0,1 0 0 0 0,2-27 0 0 0,3 0-31 0 0,19-87 1 0 0,-21 126 15 0 0,0 0-1 0 0,0 0 1 0 0,1 0-1 0 0,-1 0 1 0 0,1 0-1 0 0,1 0 1 0 0,0 1-1 0 0,4-7 1 0 0,-8 13 1 0 0,1-1 0 0 0,-1 1 0 0 0,0 0 0 0 0,0 0 0 0 0,1 0-1 0 0,-1 0 1 0 0,0-1 0 0 0,0 1 0 0 0,1 0 0 0 0,-1 0 0 0 0,0 0 0 0 0,1 0 0 0 0,-1 0 0 0 0,0 0 0 0 0,1 0 0 0 0,-1 0 0 0 0,0 0 0 0 0,0 0 0 0 0,1 0 0 0 0,-1 0 0 0 0,0 0 0 0 0,1 0-1 0 0,-1 0 1 0 0,0 0 0 0 0,1 1 0 0 0,-1-1 0 0 0,0 0 0 0 0,0 0 0 0 0,1 0 0 0 0,-1 0 0 0 0,0 0 0 0 0,0 1 0 0 0,1-1 0 0 0,-1 0 0 0 0,0 0 0 0 0,0 1 0 0 0,0-1 0 0 0,1 0-1 0 0,-1 0 1 0 0,0 1 0 0 0,0-1 0 0 0,0 0 0 0 0,0 0 0 0 0,0 1 0 0 0,1 0 0 0 0,9 18-711 0 0,-5-10 364 0 0,22 22-1946 0 0,-22-24 1562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6.929"/>
    </inkml:context>
    <inkml:brush xml:id="br0">
      <inkml:brushProperty name="width" value="0.05" units="cm"/>
      <inkml:brushProperty name="height" value="0.05" units="cm"/>
      <inkml:brushProperty name="color" value="#FFC114"/>
    </inkml:brush>
  </inkml:definitions>
  <inkml:trace contextRef="#ctx0" brushRef="#br0">109 436 5176 0 0,'-3'-14'136'0'0,"-1"1"475"0"0,9 25 183 0 0,4 13-519 0 0,-1 0 0 0 0,-1 1 0 0 0,6 40 0 0 0,-2-7 23 0 0,-2-11-169 0 0,9 32 115 0 0,-16-71-453 0 0,1-1 1 0 0,1 1-1 0 0,-1-1 0 0 0,1 0 0 0 0,1 0 0 0 0,9 13 1 0 0,-8-14-518 0 0</inkml:trace>
  <inkml:trace contextRef="#ctx0" brushRef="#br0" timeOffset="1">43 0 4340 0 0,'-9'4'12'0'0,"5"-4"16"0"0,0 7 4 0 0,-4 2 20 0 0,-1 0 40 0 0,5 3-20 0 0,2 1 24 0 0,0 2 4 0 0,2 1-16 0 0,2 1-4 0 0,4-1-16 0 0,-2 0-12 0 0,3 1-136 0 0,-1-1-56 0 0,7-1-120 0 0,-5-1-120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7.284"/>
    </inkml:context>
    <inkml:brush xml:id="br0">
      <inkml:brushProperty name="width" value="0.05" units="cm"/>
      <inkml:brushProperty name="height" value="0.05" units="cm"/>
      <inkml:brushProperty name="color" value="#FFC114"/>
    </inkml:brush>
  </inkml:definitions>
  <inkml:trace contextRef="#ctx0" brushRef="#br0">12 158 4876 0 0,'0'-2'43'0'0,"0"1"-1"0"0,0-1 0 0 0,0 1 0 0 0,0-1 1 0 0,0 0-1 0 0,-1 1 0 0 0,1-1 0 0 0,0 1 1 0 0,-1-1-1 0 0,1 1 0 0 0,-1 0 0 0 0,0-1 1 0 0,1 1-1 0 0,-1-1 0 0 0,-2-1 1 0 0,2 4-4 0 0,1 0 1 0 0,0 0 0 0 0,-1 0 0 0 0,1 0 0 0 0,0 1 0 0 0,-1-1 0 0 0,1 0 0 0 0,0 0 0 0 0,0 0 0 0 0,0 1-1 0 0,0-1 1 0 0,0 0 0 0 0,0 0 0 0 0,0 1 0 0 0,1-1 0 0 0,0 2 0 0 0,-1 2 90 0 0,35 315 1516 0 0,-8-169-1262 0 0,-21-128-433 0 0,0-1-1 0 0,2 0 1 0 0,1-1-1 0 0,17 32 0 0 0,-24-48-72 0 0,1-1-1 0 0,0 0 1 0 0,0-1 0 0 0,0 1-1 0 0,0 0 1 0 0,1-1-1 0 0,0 0 1 0 0,-1 0-1 0 0,7 4 1 0 0,3-1-616 0 0</inkml:trace>
  <inkml:trace contextRef="#ctx0" brushRef="#br0" timeOffset="1">309 7 6313 0 0,'0'-7'72'0'0,"2"8"-116"0"0,-4 5 292 0 0,6 11-148 0 0,-2 7 28 0 0,-2 6 112 0 0,4 9 36 0 0,5 6 72 0 0,-1 6-64 0 0,-1 6 136 0 0,1 4-280 0 0,3 4 148 0 0,-3 1-36 0 0,5 1-100 0 0,0 1-56 0 0,-7 1-264 0 0,5 3-316 0 0,-3-6-280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8.657"/>
    </inkml:context>
    <inkml:brush xml:id="br0">
      <inkml:brushProperty name="width" value="0.05" units="cm"/>
      <inkml:brushProperty name="height" value="0.05" units="cm"/>
      <inkml:brushProperty name="color" value="#FFC114"/>
    </inkml:brush>
  </inkml:definitions>
  <inkml:trace contextRef="#ctx0" brushRef="#br0">196 2744 4428 0 0,'-7'0'160'0'0,"1"-1"0"0"0,-1-1 0 0 0,1 1 0 0 0,-1-1 0 0 0,1 0 0 0 0,0 0 0 0 0,-1-1 0 0 0,1 0 0 0 0,1 0-1 0 0,-1 0 1 0 0,0-1 0 0 0,1 0 0 0 0,0 0 0 0 0,-7-6 0 0 0,3 3 14 0 0,0 0 0 0 0,0 0-1 0 0,-14-6 1 0 0,20 11-129 0 0,0 0-1 0 0,0 0 1 0 0,0 0-1 0 0,0-1 1 0 0,0 1 0 0 0,1-1-1 0 0,-1 1 1 0 0,1-1-1 0 0,0 0 1 0 0,0 0 0 0 0,0 0-1 0 0,0 0 1 0 0,0-1-1 0 0,1 1 1 0 0,-1 0-1 0 0,1-1 1 0 0,0 1 0 0 0,0-1-1 0 0,0-4 1 0 0,-2-9 162 0 0,1 1 0 0 0,1-32-1 0 0,1 47-199 0 0,0-21 90 0 0,1-1-1 0 0,1 1 1 0 0,1 0-1 0 0,1 0 1 0 0,1 1-1 0 0,1-1 1 0 0,1 1-1 0 0,1 0 0 0 0,0 1 1 0 0,14-23-1 0 0,14-16-54 0 0,3 2 0 0 0,3 2 0 0 0,1 1 0 0 0,3 3 1 0 0,2 1-1 0 0,3 3 0 0 0,63-47 0 0 0,20-2-34 0 0,266-144 1 0 0,81-2 119 0 0,17 41-62 0 0,-400 170-81 0 0,133-22 0 0 0,105 1 10 0 0,-53 10 58 0 0,145-13 31 0 0,-132 20 168 0 0,-125 17 127 0 0,87-15 214 0 0,-252 32-561 0 0,-1 0 0 0 0,1-1 0 0 0,-1 0 0 0 0,0 0 0 0 0,0 0 0 0 0,0 0 0 0 0,0-1 0 0 0,0 0 0 0 0,0 0 0 0 0,-1 0 1 0 0,1-1-1 0 0,-1 1 0 0 0,0-1 0 0 0,0 0 0 0 0,0-1 0 0 0,-1 1 0 0 0,0-1 0 0 0,6-8 0 0 0,-4 1 36 0 0,0 1-1 0 0,-1-1 1 0 0,0-1 0 0 0,-1 1 0 0 0,0 0-1 0 0,-1-1 1 0 0,1-15 0 0 0,2-75-62 0 0,-4 57 0 0 0,13-80 1 0 0,35-79-20 0 0,-46 180-16 0 0,-3 25 30 0 0,0-1 1 0 0,0 1 0 0 0,0-1 0 0 0,0 1-1 0 0,0-1 1 0 0,0 1 0 0 0,0-1 0 0 0,0 1-1 0 0,0-1 1 0 0,0 1 0 0 0,0-1 0 0 0,0 1-1 0 0,0-1 1 0 0,0 1 0 0 0,0 0 0 0 0,-1-1-1 0 0,1 1 1 0 0,0-1 0 0 0,0 1 0 0 0,-1-1 0 0 0,1 1-1 0 0,0 0 1 0 0,0-1 0 0 0,-1 1 0 0 0,1 0-1 0 0,-1-1 1 0 0,1 1 0 0 0,0 0 0 0 0,-1-1-1 0 0,1 1 1 0 0,-1 0 0 0 0,1 0 0 0 0,0-1-1 0 0,-1 1 1 0 0,9 5-1225 0 0,-23 2-2854 0 0,9-4 3009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9.026"/>
    </inkml:context>
    <inkml:brush xml:id="br0">
      <inkml:brushProperty name="width" value="0.05" units="cm"/>
      <inkml:brushProperty name="height" value="0.05" units="cm"/>
      <inkml:brushProperty name="color" value="#FFC114"/>
    </inkml:brush>
  </inkml:definitions>
  <inkml:trace contextRef="#ctx0" brushRef="#br0">17 165 4668 0 0,'-1'0'49'0'0,"0"-1"-1"0"0,0 1 1 0 0,0-1-1 0 0,0 0 1 0 0,0 0-1 0 0,0 1 1 0 0,0-1-1 0 0,0 0 1 0 0,1 0-1 0 0,-1 0 1 0 0,0 0 0 0 0,0 0-1 0 0,1 0 1 0 0,-1 0-1 0 0,1 0 1 0 0,-1 0-1 0 0,1 0 1 0 0,-1 0-1 0 0,1 0 1 0 0,0 0-1 0 0,-1-1 1 0 0,1 1-1 0 0,0 0 1 0 0,0 0-1 0 0,0 0 1 0 0,0-1-1 0 0,0 1 1 0 0,0-2-1 0 0,6-45 1037 0 0,-1 16-697 0 0,-5 30-341 0 0,0 0 1 0 0,0 0-1 0 0,0 0 0 0 0,0 0 0 0 0,0 0 0 0 0,0 0 1 0 0,1 0-1 0 0,-1 0 0 0 0,1 0 0 0 0,-1 0 1 0 0,1 0-1 0 0,0 0 0 0 0,-1 0 0 0 0,1 0 1 0 0,0 0-1 0 0,1 1 0 0 0,-1-1 0 0 0,0 0 1 0 0,0 1-1 0 0,1-1 0 0 0,-1 1 0 0 0,1-1 1 0 0,-1 1-1 0 0,1 0 0 0 0,-1-1 0 0 0,1 1 1 0 0,0 0-1 0 0,0 0 0 0 0,0 0 0 0 0,0 1 1 0 0,0-1-1 0 0,-1 0 0 0 0,1 1 0 0 0,0-1 1 0 0,0 1-1 0 0,1 0 0 0 0,-1-1 0 0 0,0 1 0 0 0,0 0 1 0 0,0 0-1 0 0,2 1 0 0 0,172 13 1851 0 0,-157-12-1846 0 0,0 1 1 0 0,0 0-1 0 0,0 2 0 0 0,-1 0 0 0 0,1 1 0 0 0,-2 1 0 0 0,1 1 0 0 0,28 17 0 0 0,-31-15-824 0 0,-1-1 0 0 0,2 0 1 0 0,-1-1-1 0 0,25 9 0 0 0,-29-16-371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29.812"/>
    </inkml:context>
    <inkml:brush xml:id="br0">
      <inkml:brushProperty name="width" value="0.05" units="cm"/>
      <inkml:brushProperty name="height" value="0.05" units="cm"/>
      <inkml:brushProperty name="color" value="#FFC114"/>
    </inkml:brush>
  </inkml:definitions>
  <inkml:trace contextRef="#ctx0" brushRef="#br0">51 1097 3640 0 0,'8'1'731'0'0,"-7"-1"-661"0"0,-1 1-1 0 0,0-1 0 0 0,1 0 0 0 0,-1 0 0 0 0,1 0 1 0 0,-1 0-1 0 0,1 0 0 0 0,-1 0 0 0 0,1 0 0 0 0,-1-1 1 0 0,0 1-1 0 0,1 0 0 0 0,-1 0 0 0 0,1 0 0 0 0,-1 0 0 0 0,1-1 1 0 0,-1 1-1 0 0,0 0 0 0 0,1 0 0 0 0,-1-1 0 0 0,0 1 1 0 0,1 0-1 0 0,-1 0 0 0 0,1-1 0 0 0,-1 1-58 0 0,0 0 0 0 0,0 0 0 0 0,0 0 0 0 0,0 0 0 0 0,0 0 0 0 0,0 0 0 0 0,0 0 0 0 0,0 0 0 0 0,0 1 0 0 0,0-1 0 0 0,0 0 1 0 0,0 0-1 0 0,0 0 0 0 0,0 0 0 0 0,0 0 0 0 0,0 0 0 0 0,1 0 0 0 0,-1 0 0 0 0,0 0 0 0 0,0 0 0 0 0,0 0 0 0 0,0 0 0 0 0,0 0 0 0 0,0 0 0 0 0,0 1 0 0 0,0-1 0 0 0,0 0 0 0 0,0 0 0 0 0,0 0 0 0 0,1 0 0 0 0,-1 0 0 0 0,0 0 0 0 0,0 0 0 0 0,0 0 0 0 0,0 0 0 0 0,0 0 0 0 0,0 0 0 0 0,0 0 0 0 0,0 0 0 0 0,0 0 0 0 0,0 0 0 0 0,1 0 0 0 0,-1 0 0 0 0,0 0 0 0 0,0-1 0 0 0,0 1 0 0 0,0 0 0 0 0,0 0 0 0 0,0 0 0 0 0,0 0 0 0 0,0 0 0 0 0,0 0 0 0 0,0 0 1 0 0,0 0-1 0 0,1 0 0 0 0,-1 0 0 0 0,0 0 0 0 0,0 0 0 0 0,0 0 0 0 0,0 0 0 0 0,0-1 0 0 0,0 1 0 0 0,0 0 0 0 0,0 0 0 0 0,0 0 0 0 0,0 0 0 0 0,0 0 0 0 0,0 0 0 0 0,0 0 0 0 0,-5 6 610 0 0,4-6-599 0 0,1 1 0 0 0,0-1 1 0 0,-1 0-1 0 0,1 1 0 0 0,0-1 1 0 0,-1 0-1 0 0,1 0 1 0 0,-1 0-1 0 0,1 1 0 0 0,0-1 1 0 0,-1 0-1 0 0,1 0 0 0 0,-1 0 1 0 0,1 0-1 0 0,-1 0 1 0 0,1 0-1 0 0,0 0 0 0 0,-1 0 1 0 0,1 0-1 0 0,-1 0 1 0 0,1 0-1 0 0,-1 0 0 0 0,1 0 1 0 0,-1 0-1 0 0,1 0 0 0 0,0-1 1 0 0,-1 1-1 0 0,1 0 1 0 0,-1 0-1 0 0,1 0 0 0 0,0-1 1 0 0,-1 1-1 0 0,1 0 1 0 0,0 0-1 0 0,-1-1 0 0 0,1 1 1 0 0,0 0-1 0 0,-1-1 0 0 0,1 1 1 0 0,0 0-1 0 0,0-1 1 0 0,-1 1-1 0 0,1-1 0 0 0,0 1 1 0 0,0 0-1 0 0,0-1 0 0 0,0 1 1 0 0,-1-1-1 0 0,1 1 1 0 0,0-1-1 0 0,0 1 0 0 0,0-1 1 0 0,0 0-1 0 0,-13-51 378 0 0,2-1-1 0 0,-7-80 1 0 0,9-108 29 0 0,44-230-448 0 0,-23 367 17 0 0,-10 66-20 0 0,-3 50-71 0 0,2 20 102 0 0,3-11 15 0 0,-4-17-18 0 0,0 1 1 0 0,1 0-1 0 0,0 0 1 0 0,0-1 0 0 0,1 1-1 0 0,-1-1 1 0 0,1 1-1 0 0,0-1 1 0 0,5 8-1 0 0,-7-11 557 0 0,-2-2-2373 0 0,2 0 1777 0 0,-1 1 1 0 0,1 0-1 0 0,0 0 1 0 0,-1-1-1 0 0,1 1 1 0 0,0 0-1 0 0,0-1 1 0 0,-1 1-1 0 0,1 0 1 0 0,0-1-1 0 0,0 1 1 0 0,0 0-1 0 0,0-1 1 0 0,-1 1-1 0 0,1-1 1 0 0,0 1 0 0 0,0 0-1 0 0,0-1 1 0 0,0 0-1 0 0,0 1-13 0 0,0-1 0 0 0,0 1 0 0 0,0-1 0 0 0,0 1 0 0 0,0 0 0 0 0,-1-1 1 0 0,1 1-1 0 0,0-1 0 0 0,0 1 0 0 0,0 0 0 0 0,0-1 0 0 0,-1 1 0 0 0,1 0 0 0 0,0-1 0 0 0,0 1 0 0 0,-1 0 0 0 0,1-1 0 0 0,0 1 0 0 0,-1 0 0 0 0,1 0 0 0 0,0-1 0 0 0,-1 1 0 0 0,1 0 1 0 0,0 0-1 0 0,-1-1 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30.184"/>
    </inkml:context>
    <inkml:brush xml:id="br0">
      <inkml:brushProperty name="width" value="0.05" units="cm"/>
      <inkml:brushProperty name="height" value="0.05" units="cm"/>
      <inkml:brushProperty name="color" value="#FFC114"/>
    </inkml:brush>
  </inkml:definitions>
  <inkml:trace contextRef="#ctx0" brushRef="#br0">94 390 3900 0 0,'-6'6'93'0'0,"-18"15"64"0"0,18-16 1672 0 0,0-5-1461 0 0,-16-1-132 0 0,16 1 546 0 0,2-3-798 0 0,-12-6 50 0 0,13 6 265 0 0,5-7-190 0 0,10-28 8 0 0,-9 28 616 0 0,16-19-562 0 0,-1 2-121 0 0,114-167 322 0 0,-123 182-258 0 0,0 1 0 0 0,1-1 1 0 0,1 2-1 0 0,11-11 0 0 0,-17 17-76 0 0,0 1 0 0 0,0-1 0 0 0,0 1 0 0 0,1 0 0 0 0,-1 0 0 0 0,1 1 0 0 0,0 0 0 0 0,0 0 0 0 0,0 0 0 0 0,7-1 0 0 0,-10 3-33 0 0,-1-1 0 0 0,1 1-1 0 0,0 0 1 0 0,-1 1 0 0 0,1-1 0 0 0,0 0 0 0 0,-1 1-1 0 0,1-1 1 0 0,-1 1 0 0 0,1 0 0 0 0,-1 0 0 0 0,0 0-1 0 0,1 0 1 0 0,-1 0 0 0 0,3 3 0 0 0,0-1-3 0 0,-1 1 0 0 0,0-1 1 0 0,0 1-1 0 0,0 0 0 0 0,-1 0 0 0 0,6 10 1 0 0,0 1-10 0 0,0 1 1 0 0,-2 0 0 0 0,9 27-1 0 0,15 67-381 0 0,22 134 0 0 0,-24-96-415 0 0,13 33-623 0 0,-17-97 486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32.599"/>
    </inkml:context>
    <inkml:brush xml:id="br0">
      <inkml:brushProperty name="width" value="0.05" units="cm"/>
      <inkml:brushProperty name="height" value="0.05" units="cm"/>
      <inkml:brushProperty name="color" value="#FFC114"/>
    </inkml:brush>
  </inkml:definitions>
  <inkml:trace contextRef="#ctx0" brushRef="#br0">78 62 4192 0 0,'-35'-1'161'0'0,"29"1"52"0"0,1 0-1 0 0,-1 0 0 0 0,0 0 1 0 0,1-1-1 0 0,-9-1 0 0 0,23 4-40 0 0,1-1 1 0 0,0 0-1 0 0,0 0 0 0 0,10-1 0 0 0,15 1 23 0 0,781 13 175 0 0,-677-16-338 0 0,987-19 743 0 0,-1034 18-370 0 0,154-24 0 0 0,-224 20-81 0 0,-20 2-43 0 0,-13 0-119 0 0,-3 2-130 0 0,1 1-1 0 0,-1 1 1 0 0,-1 0 0 0 0,1 1-1 0 0,-26 2 1 0 0,13 0-42 0 0,-365 25-306 0 0,-26 0 54 0 0,-559 26 304 0 0,938-50-36 0 0,-119 10 19 0 0,137-8-182 0 0,22-4-51 0 0,12 0 64 0 0,1011-12-6 0 0,-391 1 172 0 0,-492 7-16 0 0,44-5-16 0 0,-163 6-4 0 0,-20 1 6 0 0,-12 0 9 0 0,-445 5-804 0 0,262 3 588 0 0,-107-1 43 0 0,-539 18 114 0 0,588-3 56 0 0,235-17-7 0 0,16-4 9 0 0,0 0-1 0 0,0 0 1 0 0,0 0 0 0 0,0 0 0 0 0,0 0-1 0 0,-1 0 1 0 0,1 0 0 0 0,0 0 0 0 0,0 0-1 0 0,0 0 1 0 0,0 0 0 0 0,0 0-1 0 0,0 0 1 0 0,0 0 0 0 0,0 0 0 0 0,0 0-1 0 0,0 0 1 0 0,0 0 0 0 0,0 1 0 0 0,0-1-1 0 0,-1 0 1 0 0,1 0 0 0 0,0 0-1 0 0,0 0 1 0 0,0 0 0 0 0,0 0 0 0 0,0 0-1 0 0,0 0 1 0 0,0 0 0 0 0,0 0 0 0 0,0 0-1 0 0,0 1 1 0 0,0-1 0 0 0,0 0 0 0 0,0 0-1 0 0,0 0 1 0 0,0 0 0 0 0,0 0-1 0 0,0 0 1 0 0,0 0 0 0 0,0 0 0 0 0,0 0-1 0 0,0 0 1 0 0,0 1 0 0 0,0-1 0 0 0,0 0-1 0 0,1 0 1 0 0,-1 0 0 0 0,0 0 0 0 0,0 0-1 0 0,0 0 1 0 0,0 0 0 0 0,0 0-1 0 0,0 0 1 0 0,0 0 0 0 0,0 0 0 0 0,0 0-1 0 0,0 0 1 0 0,0 0 0 0 0,0 0 0 0 0,0 1-1 0 0,1-1 1 0 0,26 5-37 0 0,270-4 80 0 0,-173-4-30 0 0,388 1 27 0 0,154-3-572 0 0,-568 4 24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3.998"/>
    </inkml:context>
    <inkml:brush xml:id="br0">
      <inkml:brushProperty name="width" value="0.05" units="cm"/>
      <inkml:brushProperty name="height" value="0.05" units="cm"/>
      <inkml:brushProperty name="color" value="#FFC114"/>
    </inkml:brush>
  </inkml:definitions>
  <inkml:trace contextRef="#ctx0" brushRef="#br0">441 147 5088 0 0,'1'-1'7'0'0,"0"-13"137"0"0,0 1-1 0 0,0-1 1 0 0,-1 1 0 0 0,-3-21 0 0 0,3 31-113 0 0,-1 1 0 0 0,1-1-1 0 0,-1 0 1 0 0,1 1 0 0 0,-1-1 0 0 0,0 1 0 0 0,0-1 0 0 0,0 1 0 0 0,-1-1 0 0 0,1 1 0 0 0,0 0 0 0 0,-1 0 0 0 0,0-1 0 0 0,1 1 0 0 0,-1 0 0 0 0,0 0 0 0 0,0 1-1 0 0,0-1 1 0 0,0 0 0 0 0,0 1 0 0 0,-1-1 0 0 0,1 1 0 0 0,0 0 0 0 0,-1 0 0 0 0,1 0 0 0 0,-1 0 0 0 0,1 0 0 0 0,-1 0 0 0 0,0 1 0 0 0,-3-1 0 0 0,1 1 1 0 0,0 0 0 0 0,0 0 0 0 0,0 1 0 0 0,0 0 0 0 0,0 0 1 0 0,0 0-1 0 0,0 1 0 0 0,1-1 0 0 0,-1 1 0 0 0,1 0 0 0 0,-1 0 1 0 0,1 1-1 0 0,-5 3 0 0 0,-8 6 200 0 0,-27 26 0 0 0,32-28-86 0 0,-12 13 175 0 0,1 1 0 0 0,1 1 0 0 0,1 1 0 0 0,1 1 0 0 0,2 0 0 0 0,0 2 0 0 0,2 0 0 0 0,1 0 0 0 0,2 2 0 0 0,0 0 0 0 0,-11 49 0 0 0,19-59-185 0 0,1-1 1 0 0,2 1-1 0 0,0 0 1 0 0,1 0-1 0 0,1 0 1 0 0,1 0 0 0 0,0 0-1 0 0,8 30 1 0 0,-5-36-124 0 0,0 1 1 0 0,2-1 0 0 0,0 1 0 0 0,1-2 0 0 0,0 1 0 0 0,1-1 0 0 0,1 0-1 0 0,0-1 1 0 0,1 1 0 0 0,0-2 0 0 0,22 21 0 0 0,-19-21-10 0 0,1-1 0 0 0,0-1-1 0 0,1 0 1 0 0,0-1 0 0 0,0 0 0 0 0,1-1 0 0 0,0-1-1 0 0,1-1 1 0 0,-1 0 0 0 0,1-1 0 0 0,0-1 0 0 0,1 0 0 0 0,-1-2-1 0 0,31 2 1 0 0,-33-4-6 0 0,0-1 0 0 0,0 0 0 0 0,1-1-1 0 0,-1 0 1 0 0,0-2 0 0 0,-1 0 0 0 0,1 0-1 0 0,-1-1 1 0 0,0-1 0 0 0,0 0 0 0 0,0-1 0 0 0,-1-1-1 0 0,0 0 1 0 0,0-1 0 0 0,-1 0 0 0 0,-1-1-1 0 0,14-13 1 0 0,-10 6-87 0 0,-1 0-1 0 0,0-1 0 0 0,-1-1 1 0 0,-1 0-1 0 0,-1 0 0 0 0,-1-1 1 0 0,-1 0-1 0 0,0-1 0 0 0,-2 0 1 0 0,0 0-1 0 0,-2-1 0 0 0,0 0 1 0 0,-1 0-1 0 0,-1 0 0 0 0,-2-1 1 0 0,0 1-1 0 0,-1 0 0 0 0,-1-1 1 0 0,-1 1-1 0 0,-6-24 0 0 0,4 20 13 0 0,-2 0 1 0 0,-1 0-1 0 0,-2 0 0 0 0,0 1 0 0 0,-1 1 0 0 0,-2 0 0 0 0,0 0 0 0 0,-2 1 0 0 0,-23-32 1 0 0,31 49 58 0 0,1 0 0 0 0,-1 0 0 0 0,0 0 1 0 0,-1 1-1 0 0,1 0 0 0 0,-1 0 0 0 0,0 1 1 0 0,0 0-1 0 0,-1 0 0 0 0,1 0 1 0 0,-1 1-1 0 0,0 0 0 0 0,0 1 0 0 0,0 0 1 0 0,0 0-1 0 0,0 0 0 0 0,0 1 0 0 0,-12 0 1 0 0,9 2-65 0 0,-1-1 0 0 0,1 2 0 0 0,0 0 1 0 0,0 0-1 0 0,0 1 0 0 0,0 0 1 0 0,0 1-1 0 0,1 0 0 0 0,-1 1 0 0 0,1 0 1 0 0,0 1-1 0 0,-17 13 0 0 0,18-12-136 0 0,0 0 1 0 0,0 1-1 0 0,1 0 0 0 0,0 0 1 0 0,-10 14-1 0 0,16-20 113 0 0,0 1 1 0 0,0 0-1 0 0,1 0 0 0 0,-1-1 1 0 0,1 1-1 0 0,0 0 0 0 0,0 0 1 0 0,0 0-1 0 0,0 1 0 0 0,0-1 1 0 0,1 0-1 0 0,-1 0 1 0 0,1 0-1 0 0,0 1 0 0 0,0-1 1 0 0,0 0-1 0 0,0 0 0 0 0,1 0 1 0 0,-1 1-1 0 0,1-1 0 0 0,0 0 1 0 0,0 0-1 0 0,0 0 0 0 0,2 3 1 0 0,9 10-728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4.366"/>
    </inkml:context>
    <inkml:brush xml:id="br0">
      <inkml:brushProperty name="width" value="0.05" units="cm"/>
      <inkml:brushProperty name="height" value="0.05" units="cm"/>
      <inkml:brushProperty name="color" value="#FFC114"/>
    </inkml:brush>
  </inkml:definitions>
  <inkml:trace contextRef="#ctx0" brushRef="#br0">14 150 4756 0 0,'-2'-4'38'0'0,"0"1"0"0"0,0-1-1 0 0,1 1 1 0 0,-1-1-1 0 0,1 1 1 0 0,0-1 0 0 0,0 0-1 0 0,0 0 1 0 0,1 1-1 0 0,0-1 1 0 0,-1 0 0 0 0,1 0-1 0 0,0 0 1 0 0,1 0-1 0 0,-1 1 1 0 0,1-1 0 0 0,0 0-1 0 0,0 0 1 0 0,0 1-1 0 0,0-1 1 0 0,0 0 0 0 0,1 1-1 0 0,2-5 1 0 0,-2 4 14 0 0,1 0 0 0 0,-1 0 0 0 0,0 1 0 0 0,1-1 0 0 0,0 1 0 0 0,0 0 0 0 0,0 0 0 0 0,0 0-1 0 0,0 0 1 0 0,1 0 0 0 0,-1 1 0 0 0,1-1 0 0 0,0 1 0 0 0,0 0 0 0 0,0 0 0 0 0,0 0 0 0 0,0 1 0 0 0,0 0 0 0 0,0-1 0 0 0,7 0 0 0 0,-7 2-31 0 0,0 0 1 0 0,0 0-1 0 0,1 0 0 0 0,-1 0 1 0 0,0 1-1 0 0,0-1 0 0 0,0 1 0 0 0,0 0 1 0 0,0 1-1 0 0,0-1 0 0 0,0 1 1 0 0,0-1-1 0 0,-1 1 0 0 0,1 0 1 0 0,0 1-1 0 0,4 3 0 0 0,-4-2 17 0 0,0 0 0 0 0,0 1-1 0 0,0 0 1 0 0,0 0 0 0 0,-1 0-1 0 0,0 0 1 0 0,0 0 0 0 0,0 1-1 0 0,-1-1 1 0 0,2 8 0 0 0,3 11 119 0 0,-2 0 1 0 0,-1 0 0 0 0,-1 1 0 0 0,-1 34 0 0 0,-1-52-122 0 0,1 73 77 0 0,-3 1 1 0 0,-13 95-1 0 0,11-168-94 0 0,-1-15-6 0 0,0-15-8 0 0,3-9-24 0 0,1-1 0 0 0,2 1 0 0 0,1 0 0 0 0,1 0 0 0 0,12-40 0 0 0,-11 50 3 0 0,2 1-1 0 0,0 0 0 0 0,2 0 0 0 0,16-28 0 0 0,-18 37 8 0 0,0 0-1 0 0,1 0 0 0 0,0 1 1 0 0,1 0-1 0 0,0 1 1 0 0,1 0-1 0 0,0 0 0 0 0,19-12 1 0 0,-27 20 9 0 0,-1-1 1 0 0,1 1 0 0 0,1 0-1 0 0,-1 0 1 0 0,0 0-1 0 0,0 0 1 0 0,0 0-1 0 0,1 0 1 0 0,-1 0 0 0 0,0 1-1 0 0,1 0 1 0 0,-1-1-1 0 0,0 1 1 0 0,1 0-1 0 0,-1 0 1 0 0,1 0 0 0 0,-1 0-1 0 0,0 0 1 0 0,1 1-1 0 0,-1-1 1 0 0,0 1-1 0 0,1 0 1 0 0,-1-1 0 0 0,0 1-1 0 0,0 0 1 0 0,0 0-1 0 0,1 0 1 0 0,2 3 0 0 0,-1 0 12 0 0,-1-1 0 0 0,0 1 0 0 0,0 0 0 0 0,0-1 0 0 0,-1 1 0 0 0,1 1 0 0 0,-1-1-1 0 0,0 0 1 0 0,0 1 0 0 0,-1-1 0 0 0,1 1 0 0 0,-1-1 0 0 0,1 8 0 0 0,2 15 58 0 0,-2 0-1 0 0,-1 1 0 0 0,-5 49 1 0 0,2-49-584 0 0,1 1 0 0 0,1-1 1 0 0,5 38-1 0 0,-1-48-360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7.411"/>
    </inkml:context>
    <inkml:brush xml:id="br0">
      <inkml:brushProperty name="width" value="0.05" units="cm"/>
      <inkml:brushProperty name="height" value="0.05" units="cm"/>
      <inkml:brushProperty name="color" value="#FFC114"/>
    </inkml:brush>
  </inkml:definitions>
  <inkml:trace contextRef="#ctx0" brushRef="#br0">0 2652 5360 0 0,'24'1'358'0'0,"-23"-1"-330"0"0,-1 0 0 0 0,1 0 0 0 0,0 0 0 0 0,-1 0 1 0 0,1 0-1 0 0,0 1 0 0 0,-1-1 0 0 0,1 0 0 0 0,0 0 0 0 0,-1 0 0 0 0,1 1 0 0 0,-1-1 1 0 0,1 0-1 0 0,0 1 0 0 0,-1-1 0 0 0,1 0 0 0 0,-1 1 0 0 0,1-1 0 0 0,-1 1 1 0 0,1-1-1 0 0,-1 1 0 0 0,1-1 0 0 0,-1 1 0 0 0,0-1 0 0 0,1 1 0 0 0,-1-1 0 0 0,0 1 1 0 0,1 0-1 0 0,-1-1 0 0 0,0 1 0 0 0,0-1 0 0 0,1 1 0 0 0,-1 0 0 0 0,0-1 0 0 0,0 2 1 0 0,8-3 488 0 0,0-1 1 0 0,0 0 0 0 0,0 0-1 0 0,11-5 1 0 0,-2 2-40 0 0,2-3-87 0 0,0 1 0 0 0,0-2-1 0 0,-1-1 1 0 0,0 0 0 0 0,-1-1 0 0 0,30-25 0 0 0,89-94 754 0 0,-101 94-876 0 0,54-58 209 0 0,-5-3 0 0 0,114-169 0 0 0,-148 186-470 0 0,-3-2 0 0 0,-4-2-1 0 0,-4-2 1 0 0,36-112 0 0 0,-42 89-14 0 0,-6-1 0 0 0,15-123 0 0 0,-34 162 34 0 0,-3-1-1 0 0,-3 0 1 0 0,-3 0-1 0 0,-15-102 1 0 0,10 136-22 0 0,-1 0 0 0 0,-2 1-1 0 0,-2 1 1 0 0,-1-1 0 0 0,-2 2-1 0 0,-21-40 1 0 0,29 65-13 0 0,-1 0 1 0 0,0 0-1 0 0,0 1 1 0 0,-1 1-1 0 0,-17-16 0 0 0,-49-31 16 0 0,65 49 0 0 0,-17-17 17 0 0,23 19-29 0 0,-1 0 0 0 0,0 1 0 0 0,0-1-1 0 0,0 1 1 0 0,-7-4 0 0 0,22 5-541 0 0,0 0-1 0 0,0 0 1 0 0,12-5 0 0 0,-11 7-2370 0 0,-10-2 1585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4.701"/>
    </inkml:context>
    <inkml:brush xml:id="br0">
      <inkml:brushProperty name="width" value="0.05" units="cm"/>
      <inkml:brushProperty name="height" value="0.05" units="cm"/>
      <inkml:brushProperty name="color" value="#FFC114"/>
    </inkml:brush>
  </inkml:definitions>
  <inkml:trace contextRef="#ctx0" brushRef="#br0">36 140 6689 0 0,'-21'-4'228'0'0,"20"4"-178"0"0,0 0 0 0 0,1 0 0 0 0,-1 0 0 0 0,0 0 0 0 0,1-1 0 0 0,-1 1 0 0 0,0 0 0 0 0,1 0 0 0 0,-1-1 0 0 0,0 1 0 0 0,1-1 0 0 0,-1 1 0 0 0,0-1 0 0 0,1 1 0 0 0,-1 0 0 0 0,1-1 0 0 0,-1 0 0 0 0,1 1 0 0 0,-1-1 0 0 0,1 1 0 0 0,0-1 0 0 0,-1 0 0 0 0,1 1 0 0 0,-1-2 0 0 0,3 0 58 0 0,-1 1 0 0 0,1-1-1 0 0,-1 1 1 0 0,1-1-1 0 0,0 1 1 0 0,0 0-1 0 0,-1 0 1 0 0,1 0 0 0 0,0 0-1 0 0,0 0 1 0 0,3-1-1 0 0,66-21 17 0 0,2 2 1 0 0,1 4-1 0 0,94-10 0 0 0,-17 14-1046 0 0,-134 10 532 0 0,9-1-286 0 0,-25 4 605 0 0,-1 0 0 0 0,1 0 1 0 0,0 0-1 0 0,-1 0 0 0 0,1 0 0 0 0,0 0 1 0 0,-1 0-1 0 0,1 0 0 0 0,0 0 0 0 0,-1 0 1 0 0,1 0-1 0 0,0 0 0 0 0,-1 1 1 0 0,1-1-1 0 0,0 0 0 0 0,-1 0 0 0 0,1 1 1 0 0,-1-1-1 0 0,1 0 0 0 0,0 1 0 0 0,-1-1 1 0 0,1 1-1 0 0,0 0 0 0 0,-1 2-922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5.090"/>
    </inkml:context>
    <inkml:brush xml:id="br0">
      <inkml:brushProperty name="width" value="0.05" units="cm"/>
      <inkml:brushProperty name="height" value="0.05" units="cm"/>
      <inkml:brushProperty name="color" value="#FFC114"/>
    </inkml:brush>
  </inkml:definitions>
  <inkml:trace contextRef="#ctx0" brushRef="#br0">315 580 4636 0 0,'4'-1'47'0'0,"0"-1"-1"0"0,0 0 1 0 0,-1 1-1 0 0,1-1 1 0 0,0 0-1 0 0,-1-1 0 0 0,0 1 1 0 0,1-1-1 0 0,-1 1 1 0 0,0-1-1 0 0,0 0 0 0 0,-1 0 1 0 0,1 0-1 0 0,-1-1 1 0 0,4-5-1 0 0,-4 5 26 0 0,0-1 0 0 0,-1 0 0 0 0,1 0 1 0 0,-1 0-1 0 0,0 0 0 0 0,0 0 0 0 0,0 0 0 0 0,-1 0 0 0 0,0 0 0 0 0,0 0 0 0 0,0 0 0 0 0,-2-8 1 0 0,1 9-61 0 0,0 1 1 0 0,0-1-1 0 0,-1 0 0 0 0,1 0 1 0 0,-1 1-1 0 0,0-1 1 0 0,0 1-1 0 0,0 0 1 0 0,0 0-1 0 0,-1 0 1 0 0,1 0-1 0 0,-1 0 1 0 0,0 0-1 0 0,0 0 1 0 0,0 1-1 0 0,0 0 1 0 0,0-1-1 0 0,-1 1 1 0 0,1 0-1 0 0,-1 1 1 0 0,1-1-1 0 0,-1 0 1 0 0,1 1-1 0 0,-1 0 1 0 0,0 0-1 0 0,-4 0 1 0 0,0-1 15 0 0,1 1 0 0 0,-1-1-1 0 0,0 2 1 0 0,0-1 0 0 0,0 1 0 0 0,0 1 0 0 0,0-1 0 0 0,0 1 0 0 0,0 1 0 0 0,0 0 0 0 0,-14 4 0 0 0,6 2 34 0 0,-1 1-1 0 0,1 0 1 0 0,1 2-1 0 0,-1-1 1 0 0,-26 26-1 0 0,31-24 160 0 0,-1 0 1 0 0,2 0-1 0 0,-18 28 0 0 0,26-36-198 0 0,1-1 0 0 0,-1 1 0 0 0,1-1 0 0 0,0 1 0 0 0,0 0 0 0 0,0-1 0 0 0,0 1 0 0 0,1 0 0 0 0,0 0 0 0 0,0 0 0 0 0,0-1 0 0 0,0 1 0 0 0,0 0-1 0 0,1 0 1 0 0,-1 0 0 0 0,1-1 0 0 0,0 1 0 0 0,1 0 0 0 0,-1-1 0 0 0,0 1 0 0 0,4 4 0 0 0,-3-3-8 0 0,1 0 0 0 0,0-1 1 0 0,0 1-1 0 0,1-1 0 0 0,-1 1 1 0 0,1-1-1 0 0,0 0 0 0 0,0 0 1 0 0,1-1-1 0 0,-1 1 0 0 0,1-1 1 0 0,-1 0-1 0 0,11 4 0 0 0,-8-4-15 0 0,0 0 0 0 0,1-1 0 0 0,-1 0 0 0 0,1 0 1 0 0,0-1-1 0 0,0 0 0 0 0,-1 0 0 0 0,1-1 0 0 0,0 0 0 0 0,11-2 0 0 0,-13 1-27 0 0,0 0 1 0 0,0-1-1 0 0,0 0 0 0 0,0 0 1 0 0,0-1-1 0 0,-1 0 1 0 0,1 0-1 0 0,-1 0 0 0 0,0-1 1 0 0,0 1-1 0 0,0-1 0 0 0,-1 0 1 0 0,7-8-1 0 0,18-18-123 0 0,-19 21 105 0 0,-1 0-1 0 0,0-1 1 0 0,-1 0 0 0 0,0 0-1 0 0,0-1 1 0 0,-1 0-1 0 0,0-1 1 0 0,-1 1-1 0 0,8-22 1 0 0,-2-21-194 0 0,-1-1 0 0 0,4-83 1 0 0,9-50 146 0 0,-21 164 90 0 0,-2 17 4 0 0,-1 0 0 0 0,1 1 0 0 0,1-1-1 0 0,0 0 1 0 0,4-10 0 0 0,-7 16-2 0 0,1 1 0 0 0,0 0 0 0 0,0 0 0 0 0,0 0 0 0 0,0 0 0 0 0,0 0 0 0 0,0 0 0 0 0,0 0 0 0 0,0 0 0 0 0,0-1 0 0 0,0 1 0 0 0,0 0 0 0 0,0 0 0 0 0,0 0 0 0 0,1 0 0 0 0,-1 0 0 0 0,0 0 0 0 0,0 0 0 0 0,0 0 0 0 0,0 0 0 0 0,0-1 0 0 0,0 1 0 0 0,0 0 0 0 0,0 0 0 0 0,0 0 0 0 0,0 0 1 0 0,0 0-1 0 0,0 0 0 0 0,0 0 0 0 0,0 0 0 0 0,1 0 0 0 0,-1 0 0 0 0,0 0 0 0 0,0 0 0 0 0,0 0 0 0 0,0 0 0 0 0,0 0 0 0 0,0 0 0 0 0,0 0 0 0 0,0 0 0 0 0,0 0 0 0 0,1 0 0 0 0,-1 0 0 0 0,0 0 0 0 0,0 0 0 0 0,0 0 0 0 0,0 0 0 0 0,0 0 0 0 0,0 0 0 0 0,0 0 0 0 0,0 0 0 0 0,1 0 0 0 0,-1 0 0 0 0,0 0 0 0 0,0 0 0 0 0,0 0 0 0 0,0 0 0 0 0,0 0 1 0 0,0 0-1 0 0,0 0 0 0 0,0 0 0 0 0,1 9 10 0 0,-4 13-5 0 0,3-20-4 0 0,-40 253 820 0 0,36-213-759 0 0,2 1-1 0 0,2-1 1 0 0,2 1 0 0 0,7 44 0 0 0,-7-75-389 0 0,1 0 1 0 0,1 0-1 0 0,8 19 1 0 0,-4-12-462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5.460"/>
    </inkml:context>
    <inkml:brush xml:id="br0">
      <inkml:brushProperty name="width" value="0.05" units="cm"/>
      <inkml:brushProperty name="height" value="0.05" units="cm"/>
      <inkml:brushProperty name="color" value="#FFC114"/>
    </inkml:brush>
  </inkml:definitions>
  <inkml:trace contextRef="#ctx0" brushRef="#br0">9 226 5909 0 0,'-9'-22'921'0'0,"9"21"-869"0"0,1 0 0 0 0,-1 0 0 0 0,0 0 1 0 0,1 1-1 0 0,-1-1 0 0 0,1 0 0 0 0,-1 0 0 0 0,1 0 1 0 0,-1 1-1 0 0,1-1 0 0 0,-1 0 0 0 0,1 1 0 0 0,0-1 0 0 0,-1 1 1 0 0,1-1-1 0 0,0 1 0 0 0,0-1 0 0 0,-1 1 0 0 0,1-1 1 0 0,0 1-1 0 0,0-1 0 0 0,0 1 0 0 0,-1 0 0 0 0,1 0 0 0 0,0-1 1 0 0,0 1-1 0 0,0 0 0 0 0,2 0 0 0 0,37-8 5 0 0,-28 6 24 0 0,12-1-33 0 0,29 0-1 0 0,-40 3-51 0 0,0-1 0 0 0,0 1 0 0 0,0-2 0 0 0,0 0 0 0 0,-1-1 0 0 0,1 0 0 0 0,0-1 0 0 0,20-9-1 0 0,-32 13 7 0 0,0-1-1 0 0,0 1 1 0 0,0-1-1 0 0,0 0 0 0 0,0 0 1 0 0,0 1-1 0 0,0-1 1 0 0,0 0-1 0 0,0 0 0 0 0,0 0 1 0 0,-1 0-1 0 0,1 0 0 0 0,0 0 1 0 0,-1 0-1 0 0,1 0 1 0 0,-1-1-1 0 0,1 1 0 0 0,-1 0 1 0 0,1 0-1 0 0,-1 0 1 0 0,0-1-1 0 0,0-1 0 0 0,0 0-2 0 0,0 0 0 0 0,0 1 0 0 0,-1-1 0 0 0,1 1 0 0 0,-1-1 1 0 0,0 0-1 0 0,1 1 0 0 0,-2-1 0 0 0,1 1 0 0 0,-2-4 0 0 0,-1-1-8 0 0,-1 0 0 0 0,0 1 1 0 0,0-1-1 0 0,0 1 0 0 0,-1 0 1 0 0,-7-5-1 0 0,7 5 1 0 0,-1 1 1 0 0,0 1-1 0 0,0-1 1 0 0,0 1-1 0 0,-14-5 0 0 0,19 8 9 0 0,0 1-1 0 0,0-1 1 0 0,1 0 0 0 0,-1 1-1 0 0,0 0 1 0 0,0-1-1 0 0,0 1 1 0 0,0 0 0 0 0,0 0-1 0 0,0 0 1 0 0,0 0-1 0 0,1 0 1 0 0,-1 1 0 0 0,0-1-1 0 0,0 1 1 0 0,0-1-1 0 0,0 1 1 0 0,1-1 0 0 0,-1 1-1 0 0,0 0 1 0 0,0 0-1 0 0,1 0 1 0 0,-1 0 0 0 0,1 0-1 0 0,-1 0 1 0 0,1 1-1 0 0,-1-1 1 0 0,1 0 0 0 0,0 1-1 0 0,-2 1 1 0 0,-3 6 76 0 0,0 1 0 0 0,1-1 0 0 0,-1 1 1 0 0,2 0-1 0 0,0 1 0 0 0,0-1 0 0 0,0 1 0 0 0,2-1 0 0 0,-1 1 1 0 0,1 0-1 0 0,1 0 0 0 0,0 0 0 0 0,1 1 0 0 0,0-1 1 0 0,0 0-1 0 0,1 0 0 0 0,1 0 0 0 0,0 0 0 0 0,0 0 1 0 0,1-1-1 0 0,6 15 0 0 0,-6-17-41 0 0,4 8-207 0 0,0 0 1 0 0,14 22-1 0 0,-18-33-16 0 0,0-1-1 0 0,1 0 1 0 0,-1 0 0 0 0,1 0 0 0 0,0 0 0 0 0,0 0 0 0 0,0-1 0 0 0,1 0 0 0 0,-1 0-1 0 0,1 0 1 0 0,0 0 0 0 0,7 2 0 0 0,11 1-818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5.969"/>
    </inkml:context>
    <inkml:brush xml:id="br0">
      <inkml:brushProperty name="width" value="0.05" units="cm"/>
      <inkml:brushProperty name="height" value="0.05" units="cm"/>
      <inkml:brushProperty name="color" value="#FFC114"/>
    </inkml:brush>
  </inkml:definitions>
  <inkml:trace contextRef="#ctx0" brushRef="#br0">116 221 2840 0 0,'-11'-16'37'0'0,"-15"-20"670"0"0,-31-57 0 0 0,52 82-231 0 0,0-1-1 0 0,1 0 1 0 0,-3-16-1 0 0,7 26-378 0 0,0-8 732 0 0,8 12-264 0 0,13 15 13 0 0,-17-12-462 0 0,17 11 137 0 0,-1 1-1 0 0,0 1 1 0 0,-2 0-1 0 0,0 2 1 0 0,-1 0-1 0 0,-1 1 1 0 0,-1 1-1 0 0,-1 0 1 0 0,17 38-1 0 0,-28-52-220 0 0,-1 0 1 0 0,1 0-1 0 0,-2 0 0 0 0,1 1 0 0 0,-1-1 1 0 0,0 15-1 0 0,-1-18-28 0 0,0 1 0 0 0,-1-1-1 0 0,0 1 1 0 0,0-1 0 0 0,0 1 0 0 0,0-1 0 0 0,-1 0 0 0 0,0 1-1 0 0,0-1 1 0 0,0 0 0 0 0,-4 6 0 0 0,6-11-3 0 0,-1 0-1 0 0,1 1 1 0 0,0-1-1 0 0,0 1 1 0 0,0-1 0 0 0,-1 0-1 0 0,1 1 1 0 0,0-1-1 0 0,0 0 1 0 0,-1 1 0 0 0,1-1-1 0 0,0 0 1 0 0,-1 1-1 0 0,1-1 1 0 0,0 0 0 0 0,-1 0-1 0 0,1 1 1 0 0,0-1-1 0 0,-1 0 1 0 0,1 0 0 0 0,-1 0-1 0 0,1 1 1 0 0,0-1-1 0 0,-1 0 1 0 0,1 0 0 0 0,-1 0-1 0 0,1 0 1 0 0,-1 0-1 0 0,1 0 1 0 0,-1 0 0 0 0,-5-12-19 0 0,4-20-52 0 0,6 14 2 0 0,0-1 1 0 0,1 0-1 0 0,1 1 0 0 0,1 0 0 0 0,10-20 0 0 0,-6 15 7 0 0,1 0 1 0 0,0 1-1 0 0,2 1 0 0 0,22-27 1 0 0,-30 40 56 0 0,0 1-1 0 0,0 1 1 0 0,1-1 0 0 0,0 1 0 0 0,0 0 0 0 0,1 1-1 0 0,0 0 1 0 0,0 0 0 0 0,0 0 0 0 0,0 1 0 0 0,1 0 0 0 0,0 1-1 0 0,-1 0 1 0 0,19-3 0 0 0,-25 5 4 0 0,0 1 0 0 0,0-1-1 0 0,0 1 1 0 0,0 0 0 0 0,0 0 0 0 0,0 0-1 0 0,0 0 1 0 0,-1 1 0 0 0,1-1 0 0 0,0 0 0 0 0,0 1-1 0 0,0-1 1 0 0,0 1 0 0 0,0 0 0 0 0,0 0-1 0 0,-1-1 1 0 0,1 1 0 0 0,0 0 0 0 0,-1 1 0 0 0,1-1-1 0 0,-1 0 1 0 0,1 0 0 0 0,-1 1 0 0 0,1-1-1 0 0,-1 1 1 0 0,0-1 0 0 0,0 1 0 0 0,0-1 0 0 0,0 1-1 0 0,0 0 1 0 0,0 0 0 0 0,0-1 0 0 0,-1 1-1 0 0,1 0 1 0 0,0 0 0 0 0,-1 0 0 0 0,0 0 0 0 0,1 0-1 0 0,-1 0 1 0 0,0 0 0 0 0,0 0 0 0 0,0 3 0 0 0,-1 9 0 0 0,0 1 1 0 0,-1-1 0 0 0,0 0 0 0 0,-7 23 0 0 0,6-29-1 0 0,-1 9 11 0 0,2-5-4 0 0,-1-1 1 0 0,0 1-1 0 0,-1-1 0 0 0,0 0 1 0 0,-1 0-1 0 0,-11 19 0 0 0,15-27-26 0 0,7-7 2 0 0,8-10 18 0 0,8-17 0 0 0,19-39 0 0 0,17-26-39 0 0,-54 91 36 0 0,0 0 1 0 0,0 0-1 0 0,1 1 0 0 0,-1 0 0 0 0,1-1 1 0 0,0 1-1 0 0,0 1 0 0 0,1-1 1 0 0,-1 1-1 0 0,1 0 0 0 0,7-3 1 0 0,-10 5 1 0 0,-1 0 0 0 0,0 1 0 0 0,0-1 0 0 0,0 1-1 0 0,0 0 1 0 0,0-1 0 0 0,1 1 0 0 0,-1 0 0 0 0,0 0 0 0 0,0 0 0 0 0,0 1 0 0 0,0-1 0 0 0,1 1 0 0 0,-1-1 0 0 0,0 1 0 0 0,0 0 0 0 0,0-1 0 0 0,0 1 0 0 0,0 0 0 0 0,0 0 0 0 0,-1 1 0 0 0,1-1 0 0 0,0 0 0 0 0,0 0 0 0 0,-1 1 0 0 0,1-1 0 0 0,-1 1 0 0 0,1 0 0 0 0,-1-1 0 0 0,0 1 0 0 0,1 0 0 0 0,-1 0 0 0 0,0 0 0 0 0,0 0 0 0 0,0 3 0 0 0,7 14 17 0 0,-1 1 0 0 0,-2 0 0 0 0,0 0 0 0 0,2 21 0 0 0,6 24 16 0 0,-3-20-10 0 0,-7-27-613 0 0,1-1-1 0 0,1 0 1 0 0,0 0-1 0 0,12 26 1 0 0,-10-29-432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6.416"/>
    </inkml:context>
    <inkml:brush xml:id="br0">
      <inkml:brushProperty name="width" value="0.05" units="cm"/>
      <inkml:brushProperty name="height" value="0.05" units="cm"/>
      <inkml:brushProperty name="color" value="#FFC114"/>
    </inkml:brush>
  </inkml:definitions>
  <inkml:trace contextRef="#ctx0" brushRef="#br0">228 267 4904 0 0,'9'-40'694'0'0,"1"0"0"0"0,21-54 0 0 0,-31 93-689 0 0,1-2-2 0 0,0 1-1 0 0,0-1 1 0 0,0 0-1 0 0,-1 1 0 0 0,1-1 1 0 0,-1 0-1 0 0,0 0 1 0 0,0 1-1 0 0,0-1 1 0 0,0 0-1 0 0,-1 0 0 0 0,1 1 1 0 0,-1-1-1 0 0,1 0 1 0 0,-1 1-1 0 0,0-1 1 0 0,0 1-1 0 0,0-1 0 0 0,0 1 1 0 0,-1-1-1 0 0,1 1 1 0 0,-1 0-1 0 0,1-1 1 0 0,-1 1-1 0 0,0 0 0 0 0,0 0 1 0 0,0 0-1 0 0,-3-2 1 0 0,2 2 5 0 0,0 0 1 0 0,0 0-1 0 0,-1 0 1 0 0,1 1-1 0 0,0-1 0 0 0,-1 1 1 0 0,1 0-1 0 0,-1 0 1 0 0,0 0-1 0 0,1 1 1 0 0,-1-1-1 0 0,1 1 1 0 0,-1 0-1 0 0,0 0 1 0 0,0 0-1 0 0,1 0 1 0 0,-1 1-1 0 0,1-1 0 0 0,-1 1 1 0 0,-6 3-1 0 0,-1 0 100 0 0,0 1-1 0 0,1 1 1 0 0,0 0 0 0 0,0 1-1 0 0,1 0 1 0 0,-1 0-1 0 0,1 1 1 0 0,1 0 0 0 0,0 0-1 0 0,0 1 1 0 0,1 0-1 0 0,0 1 1 0 0,-9 14 0 0 0,10-12-4 0 0,-1 1 0 0 0,2 0 1 0 0,0 0-1 0 0,0 0 0 0 0,1 0 1 0 0,1 1-1 0 0,0 0 0 0 0,1-1 1 0 0,0 1-1 0 0,1 0 0 0 0,1 14 1 0 0,1-19-87 0 0,0-1 1 0 0,1 0 0 0 0,0 0-1 0 0,0 0 1 0 0,1 0 0 0 0,0 0 0 0 0,0 0-1 0 0,0-1 1 0 0,1 1 0 0 0,1-1-1 0 0,-1 0 1 0 0,1 0 0 0 0,0-1 0 0 0,1 1-1 0 0,-1-1 1 0 0,1 0 0 0 0,1-1-1 0 0,12 10 1 0 0,-14-12-41 0 0,0 1 0 0 0,0-1 0 0 0,0 0-1 0 0,1-1 1 0 0,0 0 0 0 0,-1 1 0 0 0,1-2 0 0 0,0 1-1 0 0,0-1 1 0 0,0 0 0 0 0,0 0 0 0 0,0 0 0 0 0,0-1-1 0 0,1 0 1 0 0,-1 0 0 0 0,0-1 0 0 0,0 1 0 0 0,0-1 0 0 0,0-1-1 0 0,0 1 1 0 0,0-1 0 0 0,-1 0 0 0 0,1-1 0 0 0,0 1-1 0 0,8-6 1 0 0,0-1-30 0 0,-2 0 0 0 0,1-1 0 0 0,-1 0 0 0 0,0-1 0 0 0,-1 0 0 0 0,0-1 0 0 0,-1 0 0 0 0,-1-1-1 0 0,0 0 1 0 0,0 0 0 0 0,-1-1 0 0 0,-1 0 0 0 0,0-1 0 0 0,-1 1 0 0 0,7-29 0 0 0,-1-23 13 0 0,-7 37 35 0 0,10-35-1 0 0,-15 107 27 0 0,-6-12 132 0 0,1 0 1 0 0,2 0-1 0 0,1 1 1 0 0,3 46 0 0 0,1-62-323 0 0,0 0 0 0 0,1 0 1 0 0,1 0-1 0 0,1 0 0 0 0,0 0 1 0 0,1-1-1 0 0,0 0 0 0 0,16 27 1 0 0,-14-32-593 0 0,3-3-192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6.798"/>
    </inkml:context>
    <inkml:brush xml:id="br0">
      <inkml:brushProperty name="width" value="0.05" units="cm"/>
      <inkml:brushProperty name="height" value="0.05" units="cm"/>
      <inkml:brushProperty name="color" value="#FFC114"/>
    </inkml:brush>
  </inkml:definitions>
  <inkml:trace contextRef="#ctx0" brushRef="#br0">39 77 5849 0 0,'-14'-36'428'0'0,"14"34"-402"0"0,-1 1 1 0 0,1-1-1 0 0,-1 1 0 0 0,0-1 0 0 0,1 1 0 0 0,-1-1 0 0 0,0 1 0 0 0,0 0 0 0 0,0 0 1 0 0,0-1-1 0 0,0 1 0 0 0,0 0 0 0 0,-2-1 0 0 0,2 1 28 0 0,0 0 0 0 0,0 1 0 0 0,0-1 0 0 0,0 0 0 0 0,1 0 0 0 0,-1 0 0 0 0,0 0 0 0 0,1 0 0 0 0,-1 0 0 0 0,0 0 0 0 0,1 0 0 0 0,-1 0 0 0 0,1 0 0 0 0,-1 0 0 0 0,1 0 0 0 0,0 0 0 0 0,-1-2 0 0 0,2 3-14 0 0,0 0-1 0 0,0-1 0 0 0,0 1 0 0 0,-1 0 1 0 0,1 0-1 0 0,0-1 0 0 0,0 1 0 0 0,0 0 1 0 0,0 0-1 0 0,0 0 0 0 0,0 0 0 0 0,-1 0 1 0 0,1 0-1 0 0,0 1 0 0 0,0-1 1 0 0,0 0-1 0 0,0 0 0 0 0,-1 1 0 0 0,3 0 1 0 0,-1-1-2 0 0,1 1 1 0 0,-1 0 0 0 0,0 0 0 0 0,0-1 0 0 0,1 2 0 0 0,-1-1-1 0 0,0 0 1 0 0,3 3 0 0 0,1 3 68 0 0,0 1 0 0 0,-1 0 0 0 0,0 1 0 0 0,-1-1 0 0 0,0 1 0 0 0,0 0-1 0 0,-1 0 1 0 0,0 0 0 0 0,0 1 0 0 0,-1-1 0 0 0,1 11 0 0 0,0 16 47 0 0,-2 60 1 0 0,-1-55-109 0 0,-1-26-63 0 0,1-23-22 0 0,2-23-3 0 0,3 14 35 0 0,2 1 0 0 0,0 0-1 0 0,0 0 1 0 0,19-27 0 0 0,46-53-80 0 0,-72 96 86 0 0,28-31-45 0 0,-10 20 23 0 0,-17 11 23 0 0,-1 0 0 0 0,1 0-1 0 0,-1 0 1 0 0,1 0 0 0 0,-1-1-1 0 0,1 1 1 0 0,0 0 0 0 0,-1 0-1 0 0,1 0 1 0 0,-1 0 0 0 0,1 1-1 0 0,-1-1 1 0 0,1 0-1 0 0,0 0 1 0 0,-1 0 0 0 0,1 0-1 0 0,-1 1 1 0 0,1-1 0 0 0,-1 0-1 0 0,1 0 1 0 0,-1 1 0 0 0,1-1-1 0 0,-1 0 1 0 0,0 1 0 0 0,1-1-1 0 0,-1 0 1 0 0,1 1 0 0 0,0 1 1 0 0,0 0 1 0 0,1 0 0 0 0,-2 0 0 0 0,1 0-1 0 0,0 1 1 0 0,0-1 0 0 0,-1 0 0 0 0,1 0-1 0 0,-1 0 1 0 0,1 1 0 0 0,-1-1 0 0 0,0 4-1 0 0,-3 32 38 0 0,1-21-27 0 0,-3 28 13 0 0,2-23-26 0 0,0 1-1 0 0,2 0 1 0 0,1-1 0 0 0,0 1 0 0 0,6 33-1 0 0,-3-43-521 0 0,1 0 0 0 0,0 0 0 0 0,1 0 0 0 0,11 21 0 0 0,-6-17-491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7.269"/>
    </inkml:context>
    <inkml:brush xml:id="br0">
      <inkml:brushProperty name="width" value="0.05" units="cm"/>
      <inkml:brushProperty name="height" value="0.05" units="cm"/>
      <inkml:brushProperty name="color" value="#FFC114"/>
    </inkml:brush>
  </inkml:definitions>
  <inkml:trace contextRef="#ctx0" brushRef="#br0">263 853 5300 0 0,'21'-56'647'0'0,"-17"49"-543"0"0,-2 0 1 0 0,1-1-1 0 0,-1 0 0 0 0,0 1 0 0 0,-1-1 1 0 0,0 0-1 0 0,0 0 0 0 0,-1-12 0 0 0,0 18-95 0 0,0-1 0 0 0,0 1 0 0 0,0 0 0 0 0,-1-1 0 0 0,1 1 0 0 0,-1 0 0 0 0,1 0 0 0 0,-1 0 0 0 0,0-1 0 0 0,0 1 0 0 0,0 0 0 0 0,0 0 0 0 0,0 0 0 0 0,0 0 0 0 0,-1 1 0 0 0,1-1 0 0 0,-1 0 0 0 0,1 0 0 0 0,-1 1 0 0 0,0-1 0 0 0,0 1 1 0 0,1-1-1 0 0,-1 1 0 0 0,0 0 0 0 0,-3-1 0 0 0,0 0-16 0 0,1 1 1 0 0,-1 0 0 0 0,1 1 0 0 0,0-1-1 0 0,-1 1 1 0 0,0 0 0 0 0,1 0 0 0 0,-1 0 0 0 0,1 1-1 0 0,-1 0 1 0 0,1-1 0 0 0,-5 3 0 0 0,-6 1 128 0 0,1 1 0 0 0,0 1 1 0 0,1 0-1 0 0,-1 1 0 0 0,1 1 1 0 0,0 0-1 0 0,1 0 1 0 0,0 1-1 0 0,-19 19 0 0 0,25-22 3 0 0,0 1-1 0 0,0 0 0 0 0,1 0 0 0 0,0 0 1 0 0,1 1-1 0 0,-1 0 0 0 0,-5 16 1 0 0,8-19-63 0 0,0 1 0 0 0,1-1 0 0 0,0 1 0 0 0,0-1 0 0 0,1 1 1 0 0,-1 0-1 0 0,1-1 0 0 0,1 1 0 0 0,-1 0 0 0 0,1-1 0 0 0,0 1 1 0 0,0 0-1 0 0,2 6 0 0 0,-1-8-27 0 0,0 0 1 0 0,0 0-1 0 0,0 0 0 0 0,0-1 1 0 0,1 1-1 0 0,-1-1 0 0 0,1 1 1 0 0,0-1-1 0 0,0 0 0 0 0,0 0 1 0 0,1 0-1 0 0,-1 0 0 0 0,1 0 1 0 0,0-1-1 0 0,5 3 0 0 0,7 3 76 0 0,-1-2 0 0 0,28 9 0 0 0,-25-10-68 0 0,-7-2-34 0 0,1 0 0 0 0,0-1 0 0 0,-1 0 0 0 0,1-1 0 0 0,0 0 0 0 0,0-1 0 0 0,0-1 0 0 0,15-2 0 0 0,-10 1-46 0 0,0-2 1 0 0,0 0-1 0 0,-1-1 1 0 0,1-1-1 0 0,15-8 1 0 0,-25 10-20 0 0,0 0 0 0 0,0-1 0 0 0,-1 0 1 0 0,1 0-1 0 0,-1 0 0 0 0,-1-1 0 0 0,1 0 1 0 0,-1 0-1 0 0,0 0 0 0 0,0-1 0 0 0,0 0 0 0 0,-1 0 1 0 0,0 0-1 0 0,-1 0 0 0 0,1-1 0 0 0,-2 1 1 0 0,1-1-1 0 0,2-12 0 0 0,1-13-145 0 0,-1 0-1 0 0,-1-1 0 0 0,-1-39 1 0 0,-2 37 129 0 0,-13-584-274 0 0,12 619 345 0 0,0 0 0 0 0,0 0 0 0 0,0 0 1 0 0,0 0-1 0 0,0 1 0 0 0,0-1 0 0 0,0 0 0 0 0,0 0 0 0 0,-1 0 0 0 0,1 0 0 0 0,0 1 0 0 0,0-1 1 0 0,-1 0-1 0 0,1 0 0 0 0,0 0 0 0 0,-1 1 0 0 0,1-1 0 0 0,-2-1 0 0 0,-4 13 1 0 0,-3 27 32 0 0,-3 39 701 0 0,4 0 0 0 0,3 131 0 0 0,9-139-223 0 0,2-1 0 0 0,4 0 0 0 0,2 0 0 0 0,3-1 0 0 0,4-1 1 0 0,44 109-1 0 0,-39-121-554 0 0,-2-8-1761 0 0,23 77-1 0 0,-41-104 431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47.810"/>
    </inkml:context>
    <inkml:brush xml:id="br0">
      <inkml:brushProperty name="width" value="0.05" units="cm"/>
      <inkml:brushProperty name="height" value="0.05" units="cm"/>
      <inkml:brushProperty name="color" value="#FFC114"/>
    </inkml:brush>
  </inkml:definitions>
  <inkml:trace contextRef="#ctx0" brushRef="#br0">108 103 2892 0 0,'-97'11'1045'0'0,"87"-12"-222"0"0,12-6 58 0 0,17-5-289 0 0,12 4-479 0 0,0 1 1 0 0,0 2 0 0 0,1 1 0 0 0,54 0-1 0 0,-39 2-23 0 0,762-15 295 0 0,2 33 62 0 0,-684-13-322 0 0,17 0 12 0 0,2714 73 3675 0 0,-1740-57-2155 0 0,-2-54 126 0 0,-1077 33-1725 0 0,628-67 788 0 0,-646 65-819 0 0,-12 3-16 0 0,-1 0 1 0 0,1 0 0 0 0,-1-1 0 0 0,0-1-1 0 0,1 1 1 0 0,-1-2 0 0 0,9-4-1 0 0,-17 8-11 0 0,0 0 0 0 0,1 0 0 0 0,-1 0 0 0 0,0 0-1 0 0,0 0 1 0 0,1 0 0 0 0,-1 0 0 0 0,0 0 0 0 0,1-1-1 0 0,-1 1 1 0 0,0 0 0 0 0,0 0 0 0 0,0 0 0 0 0,1-1-1 0 0,-1 1 1 0 0,0 0 0 0 0,0 0 0 0 0,0-1 0 0 0,0 1-1 0 0,1 0 1 0 0,-1 0 0 0 0,0-1 0 0 0,0 1-1 0 0,0 0 1 0 0,0 0 0 0 0,0-1 0 0 0,0 1 0 0 0,0 0-1 0 0,0-1 1 0 0,0 1 0 0 0,0 0 0 0 0,0 0 0 0 0,0-1-1 0 0,0 1 1 0 0,0 0 0 0 0,0-1 0 0 0,0 1 0 0 0,0 0-1 0 0,0 0 1 0 0,0-1 0 0 0,0 1 0 0 0,-15-8-51 0 0,-23 0-123 0 0,38 8 174 0 0,-58-4-1074 0 0,-1 1 1 0 0,-110 11-1 0 0,122-4 311 0 0,-54 3-972 0 0</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4-22T09:04:50.153"/>
    </inkml:context>
    <inkml:brush xml:id="br0">
      <inkml:brushProperty name="width" value="0.05292" units="cm"/>
      <inkml:brushProperty name="height" value="0.05292" units="cm"/>
      <inkml:brushProperty name="color" value="#FF0000"/>
    </inkml:brush>
  </inkml:definitions>
  <inkml:trace contextRef="#ctx0" brushRef="#br0">4617 16928 1791 0,'1'-4'34'0,"-1"0"30"0,-4-1 18 0,4-1 13 0,-4 2 12 0,6 2 5 16,1-1 4-16,-1-1-2 0,1 3-34 0,-3-1-28 0,5 2-20 15,-5 0-14-15,2 0-9 0,-1 3 4 0,1-1 7 16,-1 6 8-16,3 1 21 0,-3 4 10 0,2 0 8 0,2 6 12 16,-2 2 11-16,2 3-3 0,-5 0-5 0,1 3-4 15,-1-1-20-15,2 2-15 0,-4-1-1 0,2 0-13 0,-3-1-13 16,2 1-7-16,-4-2-4 0,0 1 0 0,1-3-5 0,-1 2 3 16,-2-3-4-16,1 0 1 0,-3 0 1 0,4-3-13 15,-1-3-23-15,-1-2-13 0,4-1-36 0,-4-7-30 16,3 3-32-16,-1-1-45 0,-3-1-35 0,5-7-58 0,0 4-14 15,0-3-66-15</inkml:trace>
  <inkml:trace contextRef="#ctx0" brushRef="#br0" timeOffset="409.81">4875 17128 1211 0,'8'-4'18'0,"-3"1"27"0,-1-9 13 16,4 6-27-16,-6-3 56 0,1 5-31 0,-5-1 30 15,4 2-25-15,-4 3-20 0,2 0-25 0,0 3-10 16,-1-2 27-16,-1 5-55 0,0-4 35 0,-1 9-4 0,0-3 35 16,1 3 10-16,-5 1 14 0,2 0 10 0,-1 4 9 15,2 0 10-15,-2 2 7 0,0 0-23 0,3 1-11 0,-2-4-4 16,5 3-14-16,-3-1-10 0,3 2-10 0,0-4-12 16,0 2-5-16,0-3-4 0,3-1 1 0,-3-2-3 0,3 0 0 15,0-3-1-15,3 0 6 0,-1-3-1 0,0 0-6 0,0-4 4 16,3-1-1-16,1 0 2 0,-1-1-3 0,0-3 2 15,2-2-8-15,0-1 3 0,3-2 2 0,-2-2-5 0,2-2-4 16,0-1 0-16,-1-1-10 0,-1-2-13 0,-1-2-4 0,2 0-3 16,-5-4-3-16,2 2 0 0,-3-3 4 0,-1 3-6 15,-2-3 14-15,-1 3 6 0,1-1 10 0,-3 6 0 0,0-1 1 16,-3 4 0-16,1 1-3 0,-2 3 1 0,-4 4-1 16,3 1 7-16,-3 2-9 0,-2 4 1 0,0 1 3 15,-3 0 2-15,3 4 3 0,-4 1 4 0,-2-1-8 0,2 3 4 16,0-1 4-16,2 1 2 0,0 0-3 0,1-1-3 0,0-1-2 15,3 2-7-15,0-2-7 0,3 1-21 0,-2-1-22 0,5 2-33 16,-1-5-27-16,3-4 2 0,3 4-42 0,0 0-47 16,5-4-43-16</inkml:trace>
  <inkml:trace contextRef="#ctx0" brushRef="#br0" timeOffset="800.35">5319 17065 1555 0,'0'-2'38'0,"-3"1"-17"0,3-2 9 0,5 0 13 0,-7 1 12 0,2-1 4 15,-3 6 3-15,0-3-3 0,0 4-38 0,-2-2 17 16,3 1-11-16,-4 2-5 0,-2 2-18 0,0 1-2 0,2 1-6 16,-2 2 10-16,3 2 6 0,-1 0 8 0,3 2 8 0,-2 0-2 15,5 1 8-15,-2-1-4 0,4 0 5 0,1 1-8 16,-1-2-4-16,1 1-9 0,0-3-6 0,5 0-3 0,-5 1-4 15,5-2 3-15,-3-2-2 0,1 0 2 0,2-2-2 0,0-2 2 16,0-1 1-16,3 0-6 0,-5-2 2 0,4-2-2 0,-1 0 1 16,2-5-1-16,-3 3-2 0,0-5 3 0,3 2-3 15,-3-4 1-15,0 3-8 0,2-5-7 0,-3 0 0 16,1-1-7-16,-3 1-2 0,3-3 0 0,-3 0 0 0,2-1 1 16,-7-4 3-16,4 2 7 0,-4 0 2 0,1 0 6 15,-1-1 4-15,-1 5-5 0,-1-1-2 0,-3 1 10 0,1 2-5 16,1 4 4-16,-4 0-6 0,1 3 7 0,-1 1-4 0,-5 1 2 15,2 6 1-15,-1-2-3 0,-3 4 6 0,1 1-3 16,1 1 1-16,1 0-5 0,1 3-15 0,-4-2-17 0,6 1-4 16,0-1-31-16,5-2 17 0,-5 1-31 0,5 1-43 15,0 0-45-15,3-4-35 0</inkml:trace>
  <inkml:trace contextRef="#ctx0" brushRef="#br0" timeOffset="1204.28">5818 16995 1562 0,'1'-3'35'0,"-2"0"-21"16,1-4 10-16,-4 3 0 0,-2 3 1 0,3-3-2 16,-7 6 0-16,-4 0 1 0,1 5-39 0,-4-2 27 0,1 1-1 15,-1 5 6-15,-3 2 9 0,0-1 2 0,3 3 11 16,1 1 17-16,2-1 15 0,-1 2 4 0,6-1 1 0,0 2-3 15,1-2-8-15,4 4 4 0,1-2-11 0,5 1-13 16,-1-2-14-16,3 2-9 0,2-2-9 0,3 1-1 0,1-3-2 16,1-1-8-16,3 0 4 0,0-4-5 0,0 1 2 15,1-2-2-15,0-2 1 0,2 0-3 0,0-5-2 16,-3 2 3-16,5-3-2 0,-6 0-2 0,4-2-2 0,-1-2 3 16,-2-1-2-16,-1-3-6 0,-2 2-4 0,-2-4-8 0,1 0-3 15,-2-2-3-15,1-2-3 0,-6-3-2 0,4 1-8 16,-4-5-6-16,0 1-1 0,-3-4 3 0,0 0 4 15,-3-5 6-15,1 4 3 0,-3-1 4 0,-1 1 8 0,0 1 6 16,-2 4 8-16,2 2 7 0,-4 7 0 0,3-1-4 16,-3 3 4-16,0 3-6 0,-4 3 1 0,1 2 1 0,2 0-2 15,-4 5-3-15,0-1-11 0,1 0-14 0,0 2-9 16,6 1 21-16,-5-5-61 0,5 6 8 0,-4-2-37 0,1 2-30 16,4-2-41-16</inkml:trace>
  <inkml:trace contextRef="#ctx0" brushRef="#br0" timeOffset="1675.23">6328 17020 1570 0,'3'-1'33'0,"-3"-4"-15"0,0 4 15 0,3-4 3 0,-4 0 0 0,-2 2 1 0,1 3 0 15,-3-2-5-15,2 6-31 0,-3-4 9 0,1 3-11 16,-3 0 0-16,0 2 3 0,-3 2 6 0,2 2 5 0,-4 2 5 16,2 3 6-16,-2 2 25 0,2 2 4 0,-1-1 1 15,2 4-3-15,2 1-3 0,2 0-3 0,1 2-1 0,2-2-9 16,1 4-16-16,2-5-12 0,2 3 0 0,1-2-3 16,2-2-1-16,-1-2-5 0,1 0 2 0,3-4 2 0,-3 0-2 15,3-2 3-15,0-3 1 0,1 0 3 0,-1-1-5 16,3-3 1-16,-3-2 2 0,3-2-2 0,-1 3-1 0,2-5-4 15,-2-2-4-15,4 2-4 0,-3-3-6 0,2-2-9 16,-1-3-8-16,1 1-10 0,1-3-5 0,-1-2 5 16,-2-1 4-16,0-1 4 0,0-4 3 0,-3-2 9 0,0 3 13 15,0-4 7-15,-2-1 4 0,-2 2-1 0,0 2 2 16,2 0-1-16,-4 5 8 0,-1 3 0 0,3 2-11 0,-3 5 5 16,1 1 3-16,0 3-2 0,-2 3-5 0,1 2 4 15,1 3 5-15,-1 2 3 0,-1 2 7 0,4 2-6 0,-1 3 8 16,0 3 5-16,0-2 1 0,0 5-6 0,0-2-4 15,2 1-3-15,-3 1-2 0,1-5 3 0,0 5-6 0,0-4-6 16,0 0 1-16,1-3 0 0,0 0-6 0,-1-1-8 16,0-1-22-16,2-1-35 0,-2-1-30 0,2-7-3 0,-3 2-51 0,-1 1-56 15,3-5-64-15</inkml:trace>
  <inkml:trace contextRef="#ctx0" brushRef="#br0" timeOffset="2300.15">6807 17110 1688 0,'0'2'-6'0,"2"-1"50"0,-4 2-41 0,7-4-1 0,-5 2 0 0,0 4-1 0,-1 2 0 16,1 5 1-16,-2-1 7 0,0 4-54 0,-1-1 41 16,3 3 2-16,-3 2-2 0,1-2 1 0,-1 2 4 0,1-1 0 15,2-1 5-15,-3 1 19 0,3 0 7 0,-3-3 2 16,1-1 0-16,2 3 2 0,-1-4-4 0,-1 1-1 15,2-3-4-15,0 2-16 0,0-4-7 0,2 0-4 0,-1 0 0 16,-1-4 0-16,2-1-1 0,-2-1-2 0,0 1-2 16,3-4 5-16,-3 0 1 0,0-4 0 0,0 1 3 0,0-3-2 15,0-1-2-15,0-5 1 0,0 1 1 0,0-8-2 16,2 2 0-16,-2-4 2 0,0 0-5 0,1-3 2 0,1-1 0 16,0 0 3-16,1 2 2 0,0-1-3 0,0 0-5 15,2 1 2-15,1 0 2 0,-3 0-1 0,5 4 1 0,-3 0 0 16,3 2-2-16,-2 2 1 0,2 0 1 0,0 3 0 15,2 1 0-15,2 2-1 0,-1 1 0 0,3 0-4 16,-2 3 4-16,3 1-2 0,-4 0 5 0,6 1-3 0,-4 2 1 16,-3 1 1-16,2 0 1 0,-2 1-1 0,-2 1-1 0,2 1 0 15,2 2-3-15,-5 1 2 0,-1 1-5 0,3 3 2 16,-4-2 2-16,-2 3 3 0,-3-1 0 0,-1 5 0 16,-6-1-1-16,-2-1 1 0,3 1 1 0,-2 2 1 0,-3-1-1 15,0 0 0-15,1-3-4 0,-4 0 1 0,4 0 2 16,-1-1-4-16,-1 0 5 0,-3-3-2 0,3 0 2 0,1 0-3 15,-1-2 2-15,2-2 0 0,3 0-2 0,-2-1 3 16,5 0 0-16,1-3-2 0,1 0 4 0,0 0 2 0,2 0-6 16,2 0 1-16,0-2 4 0,1 1-2 0,4-2 2 15,-1 0 1-15,4 0-6 0,2 1-1 0,1-1 4 0,3-2-2 16,-2 3 4-16,2-2 4 0,-5 3 3 0,4 1 4 16,-3 0 5-16,1 0 2 0,-3 1 8 0,3 3 3 15,1 1-4-15,-1 2 2 0,4 2-3 0,-4-1 5 0,3 5-3 16,-2-2 5-16,-1 2 2 0,-4 1 5 0,2 0 3 0,-6-4 7 15,0 5 7-15,-5-3-4 0,3 1-2 0,-6-4 2 16,-2 2-10-16,-3-2-5 0,-6-2-2 0,-2-1-15 16,-4-1-20-16,0-3-19 0,-5 1-54 0,-5 2-63 0,-3-5-80 15,-2 1-86-15</inkml:trace>
  <inkml:trace contextRef="#ctx0" brushRef="#br0" timeOffset="3674.59">5749 16570 1703 0,'2'-15'-6'0,"10"-4"62"0,-10 2-25 0,-2 2 7 0,3 1 0 0,-6-9 11 0,6 4 10 0,-8-5 2 15,10-3 13-15,-5-5-56 0,3-6 25 0,2-7 6 0,-3-8 3 16,1 4-8-16,0-10-9 0,-1 0-4 0,2-6-9 16,1-1-2-16,-2-9 9 0,2-4-9 0,3-5-5 15,0-6 18-15,1-5 6 0,4 0 0 0,1-3 3 0,2 2-2 16,1 2-5-16,1 7 0 0,2 7-2 0,2 8-17 16,-1 12-5-16,1 3 0 0,2 14-1 0,-1 6-5 15,-2 8-3-15,0 5 0 0,-4 7-2 0,-1 3-5 16,-3 5 4-16,-2 3 0 0,-2 4-1 0,-6 3-1 0,1 3-4 15,-3 3-2-15,-1 2-2 0,-1 2-12 0,-3 1-17 16,1 0-2-16,-3 4-15 0,-2-2-9 0,0 4-20 0,-3-5-17 16,4 3-33-16,1-4 12 0,-1-2-45 15,-5 0-40-15</inkml:trace>
  <inkml:trace contextRef="#ctx0" brushRef="#br0" timeOffset="4016.42">5718 14709 1454 0,'-10'-4'20'0,"4"2"31"0,4-5-27 0,2 4 69 15,-6-1-41-15,6-1 13 0,0-1 1 0,0 2-1 16,3-3-19-16,3 2-29 0,-7-6 26 0,10 2-69 0,1-3 46 16,4-6-17-16,2 1 1 0,6-2 0 0,0 1 0 15,5-1-2-15,-3 0 2 0,4 0 4 0,-1 5-3 16,0-3 1-16,1 7 3 0,-2-3 1 0,-4 7-5 0,0 0 6 16,-2 2-4-16,-2 4-4 0,-1 2 5 0,-2 4-1 15,-1 2-4-15,-3 6-5 0,1-1 10 0,-2 9-5 0,0-2 2 0,-4 6 0 16,3 1-4-16,-4 2 1 0,0 0-3 15,-2 3 5-15,0 0-14 0,-1-2-13 0,1 0-38 0,1-8-12 16,1 2-58-16</inkml:trace>
  <inkml:trace contextRef="#ctx0" brushRef="#br0" timeOffset="4783.18">5330 13235 1727 0,'3'-5'-21'0,"-3"-1"87"0,7-2-32 0,-4 3 5 0,-3 0 2 15,3 2-4-15,-3 5 2 0,0-4 4 0,3 5 29 16,-6 2-77-16,3 0 38 0,-3 4 2 0,1 4-1 0,-1 5 8 16,1-1-3-16,1 7-7 0,-1 2-5 0,-1 2-9 15,3 1-2-15,-3 0-9 0,3 1 1 0,0 0-8 16,-2 0 2-16,1-1 2 0,-2-2-2 0,1-1 0 0,2 0-5 15,0-3 0-15,-3-2-26 0,3-2-18 0,-3-3-30 16,3-5-32-16,3 0 5 0,-3-3-56 0,-3-3-51 16</inkml:trace>
  <inkml:trace contextRef="#ctx0" brushRef="#br0" timeOffset="5125.01">5583 13240 1855 0,'0'-2'-44'0,"0"-4"50"16,2 6-48-16,-2 3 56 0,-2 3-47 0,2 2 51 16,-3 1-50-16,0 2 52 0,-2 4 9 0,-4-2-48 15,2 5 60-15,-1-1-44 0,-1 4 53 0,3-3-47 16,-1 4 53-16,2-4-55 0,2 3 43 0,3-3-4 0,2 3-6 16,1-2-13-16,0-3-6 0,2 0-5 0,2 1 0 15,-3-5 3-15,4-2-7 0,-2 0 4 0,1-3-5 0,-2 0-2 16,2-4 3-16,-2-1 1 0,1-2-5 0,2 0-4 15,3-3-9-15,-1-3-9 0,3-4-4 0,1 0 0 16,-3-3-8-16,4-1-13 0,-5-3-7 0,3 0 1 16,-6-3 5-16,0 0 10 0,-4-1 3 0,-1-1 4 0,-4-4 6 15,-1 2 8-15,-4 2 14 0,0 0 0 0,-6 0 4 16,2 5-5-16,-2 2 3 0,1 2-4 0,-1 3 3 16,0 5 1-16,2 4 0 0,0 1 3 0,2 1-2 15,-3 4 3-15,3 1 0 0,-2 1 1 0,1 3-9 0,1-1-24 16,1-3 20-16,0 2-30 0,2 0-30 0,0 0-27 15,6 0-34-15</inkml:trace>
  <inkml:trace contextRef="#ctx0" brushRef="#br0" timeOffset="5541.83">5948 13269 1508 0,'-3'-4'11'0,"-1"1"26"15,2-8-39-15,1 9 53 0,-3-2-35 0,1 4 45 16,0 0-40-16,0 1 2 0,-2 4 7 0,-4-2-14 0,4 5 44 16,-3-5-51-16,1 5 49 0,-5 0-40 0,7 3 47 15,-3 2 1-15,3 2-17 0,2 0-11 0,0 1-4 16,1 2-3-16,2 1-12 0,2 0-4 0,1 0-6 16,-1 0-4-16,1-3-4 0,2 0 3 0,3-3-3 0,1 3 4 15,-3-5-6-15,4 1 1 0,0-2 0 0,0-2-1 16,0-2 5-16,1-2-4 0,2 0-1 0,-2-4 0 15,1-4 5-15,1 2-12 0,0-3-5 0,3-3-17 16,-2 0-7-16,2-4 1 0,-3-1-3 0,2-3-7 16,-2 2-11-16,1-5 0 0,-6 0 7 0,2-2 14 0,-4 0 1 15,-2-3 3-15,-4 2 5 0,0 0 7 0,-4 1 7 16,-2 2 7-16,-2 1 3 0,-1 4-2 0,-1 4 1 16,-3 1 2-16,-3 2-3 0,0 5 0 0,-1 2 2 0,-1 1 0 15,-4 5 1-15,2-1 3 0,2 2 1 0,-2 0-6 16,4 1 6-16,0 0-1 0,2 2 2 0,2-2-2 15,2 1-3-15,5-2-5 0,0-4 31 0,7 3-68 16,-4-4 5-16,2 0-34 0,7 2-33 0,-1-4-38 16</inkml:trace>
  <inkml:trace contextRef="#ctx0" brushRef="#br0" timeOffset="5944.3">6404 13230 1839 0,'3'0'-28'0,"0"-6"64"16,-3 6-42-16,-4-2 15 0,2 2 9 0,-1-6-1 16,1 6 1-16,-4-2 5 0,1 1 30 0,-3-4-60 0,4 3 37 15,-3 2-10-15,1 2-3 0,1 1 1 0,0 2 2 16,0 1-5-16,-2 1 2 0,2 2-4 0,0-1 11 16,0 5-3-16,2 1-4 0,0 2 0 0,3 0 0 0,0 3-4 15,0-3-2-15,3 3-3 0,0-1-1 0,1-2-2 16,0 2-1-16,1-2-1 0,4-4 1 0,-1 2 4 15,-1-3-2-15,1-2 1 0,4-1-3 0,-4-1 4 16,2-3-1-16,2 1-4 0,-2-3-3 0,0-1 2 16,0-2 3-16,3-1 0 0,-3-2-3 0,2 1 0 0,-1-5 0 15,-1 0 2-15,1-2-5 0,-2-1-6 0,-1-1 1 16,0-2-2-16,-5 0-3 0,0-2-2 0,1-1-4 16,-4-1 3-16,-2-2 4 0,-1 1 4 0,-2-1 0 15,-3 0-1-15,0 1 2 0,-3 1 0 0,0 4 2 0,0 2 1 16,-2 3-3-16,-1 1-1 0,0 5-2 0,-2 1 3 15,3 2-1-15,0 3-1 0,0 1 3 0,-3 2-1 16,5 3-12-16,-2-2-10 0,2 4-16 0,3 0-22 16,3-4 14-16,2 2-81 0,0 2-9 0,3-3-37 0</inkml:trace>
  <inkml:trace contextRef="#ctx0" brushRef="#br0" timeOffset="6362.13">6979 13177 1454 0,'-1'-8'83'0,"-1"-3"-41"0,-3-1 22 0,1 2 2 0,-4 8 2 16,3-2-2-16,-4 4 5 0,-4-3 7 0,2 4-66 16,-2-1 48-16,1 2-17 0,1 2 3 0,0-2 1 15,-2 5 5-15,3 1 2 0,0 2-6 0,3 0-17 0,-1 4-2 16,0 1-1-16,2 1-7 0,1 1-3 0,2 2 2 15,0 0-9-15,0 1-1 0,-1 2 0 0,3-3-4 16,-1 2-3-16,2-1 6 0,2-2 1 0,-1-1-6 0,3-1 2 16,-1-1 3-16,0-4-4 0,2 3 0 0,4-4 0 15,-2-2-2-15,-1 0 2 0,4-1-4 0,-3-3 8 16,3-1-6-16,-1-1 1 0,2-2 0 0,0 0-6 0,-1-4-3 16,4 2-9-16,-1-6 2 0,1 1-10 0,-3-1 3 15,2-3-4-15,-2-2 4 0,0-1-1 0,-3-1 3 16,-1-2 10-16,0-1-1 0,-2 2 4 0,-2-3 1 0,-1 2 3 15,1 0-1-15,-2 2 3 0,1 2-2 0,0 2-7 16,-1 3 7-16,1 4-5 0,-2-1 1 0,0 5-2 16,4 1 3-16,-8 5-1 0,4 1 1 0,0 4 3 0,-2 0 2 15,-1 2 2-15,3 3-3 0,-2 2 3 0,1 1-5 16,-1-3 8-16,2 1-3 0,0 1 2 0,0-3-10 16,0-1 5-16,0 1 4 0,0-2-4 0,0-4 0 0,0 1-25 15,0-2-18-15,0 3-24 0,0-6-33 0,2-2-9 16,-2-1-48-16,3 1-68 0</inkml:trace>
  <inkml:trace contextRef="#ctx0" brushRef="#br0" timeOffset="7003.68">7226 13230 1735 0,'3'-5'-18'16,"-1"0"75"-16,0-2-37 0,-6 2 11 0,4 3 2 15,0 2 1-15,0 5-5 0,-3-5 3 0,0 3 17 16,-2-3-74-16,1 5 38 0,2 0-2 0,-1 2-2 15,1 3 8-15,2 0 8 0,-3 3 0 0,2 1 7 0,-3 2 5 16,4 0-3-16,-3 1-5 0,3 1 1 0,3-1-8 16,-3-2-7-16,-3 1 0 0,3 0-8 0,3-1-4 15,-3 0-2-15,0-4-4 0,0 1-3 0,-3-1 4 0,3-3 6 16,0-1-6-16,0-3 0 0,0 1 5 0,0-3-3 16,-3-1 5-16,3-2 0 0,0-1-5 0,0-3-3 15,-2 1 6-15,2-5-2 0,-1-1-4 0,1-4 7 16,1-2-3-16,-1-1-1 0,2-3 2 0,1-2 0 15,0-3-3-15,2 1 5 0,0-3-3 0,1 0-4 0,5 1 1 16,-3 0-2-16,0 4 2 0,6-2-1 0,-4 5 4 16,5 2-3-16,-2 2 0 0,-1 4 4 0,3 1-1 15,-2 4 0-15,1 2-1 0,-3 3 1 0,5 1-4 16,-5 1 1-16,2 2 2 0,1 2-4 0,-3 2 0 0,1 1 3 16,0 0 0-16,-4 2 0 0,0 2-1 0,-1-1 0 15,-2 1 3-15,-2-1 0 0,-1 2 0 0,-2-2 1 0,-2 1-4 16,-1-1 3-16,-3 1 1 0,0-1 0 0,-2-1-6 15,0-1 6-15,-4 1 1 0,2-4-2 0,-2 2 2 16,0-1 1-16,2-1-1 0,-3-1 0 0,3 0 0 16,0-5-5-16,2 4 2 0,0-2 3 0,2-2-2 0,1-2 0 15,2 2 7-15,1-4 4 0,1 0 4 0,1 1-1 16,1-2 2-16,1-3-1 0,1 2 3 0,1-3-3 16,3 2-4-16,-2-2-6 0,5 2-3 0,-4 2 4 15,6-1-3-15,0 1-1 0,-1 2-1 0,3 3 1 0,-1 0 3 16,2 0 0-16,0 6 3 0,-1-1 2 0,0 3-5 15,-3 3 5-15,3 2 3 0,-4 2 1 0,2 0 0 16,-7 3 6-16,0 3 5 0,-2-2 1 0,-1 0 7 16,-2 1-3-16,0-1-3 0,-5-1 2 0,2 1 1 15,-4-3-2-15,0-2 3 0,-1-2 5 0,0-1 3 16,-5 1 1-16,2-5 1 0,-2-1-6 0,-2-3-4 0,0 0-3 16,0-3-6-16,-1-2-11 0,0-2-7 0,1-2-5 15,2-1 1-15,1 1 3 0,1-1-4 0,2-2 2 16,2 1-17-16,3-4-31 0,-6 2-39 0,3 5-51 0,-5-3-83 15,4 3-67-15</inkml:trace>
  <inkml:trace contextRef="#ctx0" brushRef="#br0" timeOffset="10634.08">5170 13865 1378 0,'-4'-4'19'0,"1"5"12"16,1 1 8-16,-3 1-28 0,2-1 63 0,0-2-41 0,0 5 53 15,3-5-37-15,-7 0-19 0,7 0-5 0,-6 0 9 16,6 0 37-16,0-2-61 0,0 4 41 0,0-7-53 0,-1 5 45 16,2 0 10-16,-1 3-4 0,5-3-6 0,-4-3-3 0,4 3 12 15,0 3 9-15,1-3 7 0,7 2 6 0,4-2-4 16,7 0 1-16,6 0-7 0,10 0-3 0,7 0-13 0,5-2-15 16,13 2-7-16,9-5-11 0,7 3-7 0,11-1-2 15,4 2 0-15,10 1 21 0,5 0 8 0,8 1 5 0,1 1 0 16,3 1 0-16,0-1 3 0,-1 1 4 0,-8-3-2 0,-5 0-27 15,-2 0-7-15,-7 0-1 0,-5-3-3 0,-10 1 2 16,-7-1-6-16,-2 1-4 0,-10-2-3 0,-3 1 3 16,-10-1 0-16,-6-1 1 0,-7 2 1 0,-7 0 0 0,-8-2 0 15,-6 2-7-15,-8 2 6 0,-3-3-3 0,-6 4-8 16,-2-1-3-16,-2-4-26 0,-4 2-19 0,-4-2-30 0,-4 2-25 16,-5-5-36-16,-1 3-35 0,-4 0-20 0,-6 2 9 15,-5-2-3-15,-3 4-18 0,-5 1-13 0,2-2 1 16</inkml:trace>
  <inkml:trace contextRef="#ctx0" brushRef="#br0" timeOffset="11065.66">5355 14059 1159 0,'-19'6'7'0,"7"-8"12"0,1 4 1 0,-2 3 3 15,2 3 5-15,3-1 0 0,2 1 3 0,1-4 23 0,5 3 3 16,0 0-35-16,3-1 64 0,0 1-30 0,4-3 23 15,5 1 6-15,3 0 18 0,5-1-12 0,7-2-1 16,6 0 38-16,4 1-63 0,10-3 33 0,9 2-28 16,12-4 8-16,9 4-23 0,11-4-2 0,7 2-1 0,11 0-1 15,15 0 19-15,7 2 3 0,5-2 11 0,4 6 5 16,1-4 5-16,-1 2-5 0,-1-1-6 0,-1 3-8 16,-6-2-12-16,-6-2 0 0,-8-2-8 0,-7 1-17 0,-8-1-2 15,-3-1 2-15,-14 0 5 0,-6 0-4 0,-7-3-7 16,-12 2-11-16,-8-2 2 0,-7 1-1 0,-10 0-1 15,-6 2-9-15,-5 0-6 0,-11 1-5 0,0-1-2 16,-8 1 6-16,0 0-9 0,-6 0-4 0,0 1-12 0,1-1-8 16,-7 0-17-16,3 0-25 0,-4 0-17 0,-4-3-48 15,-2 3-46-15,-1-2-45 0,-1 0-59 0,-4 0-9 16,6 2-35-16</inkml:trace>
  <inkml:trace contextRef="#ctx0" brushRef="#br0" timeOffset="12504.88">5871 2479 1594 0,'-3'-2'57'0,"0"-5"-14"0,6 7 26 0,-10-7 13 0,6 2 10 16,2-1 16-16,1 1 22 0,0 1 20 0,-2-1-49 0,3 3 33 16,-3-4-12-16,8 4-11 0,-6 2 0 0,3 0-12 15,-5 5-5-15,2-5-19 0,-2 4-2 0,-4-3-17 0,2 4-11 16,-3-4-3-16,5 2-5 0,-6-2-7 0,3 5-12 15,-4 0-7-15,1 1-3 0,-5 2-2 0,1 2 2 0,-3 0-3 16,0 4 4-16,-2-1-8 0,-4 2 5 0,2-1-2 16,-2-1 0-16,0 2-1 0,-3 1 0 0,1-2 4 15,-1-1-6-15,5 1 9 0,-1-3-15 0,3 0 12 0,0-1-2 16,4 0-1-16,0-2-1 0,3-3-3 0,0 2 2 0,-1-2-2 16,3-1 4-16,-1-1-8 0,2 0 1 0,2-3-4 15,0 1-8-15,3-1-7 0,-2-1-23 0,4 0-6 16,0-4-2-16,-1 3-36 0,-1-8-37 0,2 6-36 0,-2-1-41 15,1-3-34-15,4-11 21 0,-5 7-36 0,5 3-34 0,2-7-8 16</inkml:trace>
  <inkml:trace contextRef="#ctx0" brushRef="#br0" timeOffset="12861.6">5580 2421 1287 0,'0'-12'28'0,"2"2"24"0,-2 8-12 0,0-4 72 16,0 1-50-16,0 1 27 0,0 1 17 0,0-1 17 0,1 6-13 15,-1-4-11-15,0 1 19 0,-1 1-65 0,1-4 52 0,0 6-21 16,0-6-15-16,0 6-12 0,0 0 6 0,0 1 0 16,-2 5 7-16,4 0-3 0,-2 6 1 0,0-2-10 15,0 5-1-15,0 1-1 0,-4 1-16 0,1 1-13 0,-4 3-16 16,-3-4-3-16,0 6-3 0,0-3 6 0,-2 1-3 0,-2-4-4 16,3 1-5-16,1-1 0 0,2 0 3 0,1-4-3 15,2-1 3-15,0-1 2 0,2-4-2 0,3 1 4 0,-3-5-4 16,3 0 6-16,0-1-5 0,0-3 10 0,0 1 1 15,3-2 0-15,0 5 9 0,-3-5 4 0,5 4 12 0,0-4-4 16,2 4 7-16,3-4-8 0,-2 1-2 0,3-1-1 16,0 3 0-16,2-3 0 0,-2 0-2 0,-2 0 2 15,3-4-2-15,-5 4 4 0,4 1-3 0,-1-1 2 0,2 3-4 16,-2-3-6-16,3 2-7 0,1 3-4 0,0-7-1 16,0 5-2-16,-2-3 0 0,0 1-9 0,-4-1-22 0,2 3-31 15,-4-6-49-15,3 8-78 0,-9-1-97 0,5-2-92 16</inkml:trace>
  <inkml:trace contextRef="#ctx0" brushRef="#br0" timeOffset="16252.61">10563 2516 1485 0,'9'-7'16'0,"-7"3"27"0,-2 0-38 0,0 1 48 0,-2-1-31 0,4 1 63 0,-8 1-37 0,9 3 13 16,-8-5-14-16,7 2-11 0,4-1 54 0,-5 1-41 16,4 0 49-16,-5-3-58 0,3 4 44 0,-1-3 0 0,3 4 8 15,-5-4-11-15,1 4-15 0,-1 0-4 0,-1 3-16 16,-1-3-9-16,2 1-1 0,-5 2-11 0,2-1-5 15,-2 5-2-15,-4 1 7 0,0 3 1 0,-3-2 4 0,-5 5 8 16,1 2-5-16,-6 1-2 0,0 0-2 0,-3 2-4 16,2-2-3-16,-5 1-10 0,1-1-6 0,2-1-5 15,0 0 3-15,2-2-2 0,0 0-3 0,4-6 1 16,1 4-2-16,3-3 3 0,2-3 2 0,0-1 0 0,4-1 1 16,2-1-5-16,3-1 2 0,0-1 4 0,3-1-6 15,1 0 1-15,0 0-4 0,3-1-15 0,-1-1-26 0,2-3-29 16,-4 1-27-16,5 1-43 0,-2-6-40 0,5-4-11 15,-2 2-62-15,4 2-49 0</inkml:trace>
  <inkml:trace contextRef="#ctx0" brushRef="#br0" timeOffset="16573.43">10174 2513 1751 0,'-2'1'-18'0,"1"-1"71"16,2-2-49-16,1 3 7 0,-5-1 6 0,4 0 4 15,-1 5 2-15,-1-3-1 0,1 3 20 0,-2-5-71 0,2 0 50 16,0 2-6-16,2 3-5 0,-2-2 5 0,0 3 6 16,-4 4 2-16,4-2 3 0,-4 0-1 0,2 3-1 15,-1 2 1-15,0-2 0 0,0 2-3 0,-2 1-4 0,0-1-3 16,-4 1-3-16,3-1 1 0,-4 2 2 0,2-1-7 16,0-2 3-16,-1 2-8 0,2-5-3 0,-1-1 3 15,2-2 0-15,3-1-3 0,0-1 1 0,-2 0 4 0,3 1-2 16,-1 1 2-16,3 1-1 0,-3-1-1 0,3 3-2 15,0 1 9-15,3-1 0 0,2 1 15 0,3-1 2 0,3 0 11 16,-2 0 4-16,7 2 9 0,-1-3 10 0,6-1-9 16,-1 0-4-16,5 1-9 0,-1-4-2 0,4 1-9 15,2-3-10-15,0 1-6 0,3-2-8 0,-3 1-1 0,2-2-8 16,-4 0-42-16,-1 2-55 0,-7-4-44 0,0 0-10 16,-6-1-72-16</inkml:trace>
  <inkml:trace contextRef="#ctx0" brushRef="#br0" timeOffset="17423.68">14664 2335 1107 0,'5'-3'18'0,"-1"-5"17"0,2 5 11 0,-3-2 18 0,1-3 10 0,0 4-30 0,0-1 61 0,0 1-37 0,-3 2 26 16,3 2-50-16,-4 4-9 0,0-2-17 0,-2 2-10 0,-1-1 31 15,0 2-27-15,-2 1 43 0,2 5-36 16,-2-2 38-16,0 2-4 0,-7 4 0 0,4 1 4 0,-2 1 0 15,-1-2-34-15,-3 0-6 0,3 2-10 0,-3-2 0 16,4-1-2-16,1 0 3 0,-2-2-8 0,5-2-2 16,-1 0 0-16,1 0 2 0,2-3 1 0,-3 1-4 0,7-4 5 15,-3 0-4-15,3-1 3 0,-2-1 0 0,2 0 2 16,2-1-1-16,-2-1 0 0,1 0 6 0,1 0-4 0,1 0 5 16,1 0 6-16,0 0 0 0,1-3 2 0,-1 5 4 15,1-4 9-15,3 5 1 0,3-1 3 0,2 2-2 16,-1 1-3-16,4 3 0 0,3-3-4 0,0 2-4 0,2 1-8 15,1-1-3-15,-5-2-5 0,4 0-4 0,-1 1 4 16,-4-2-3-16,0 0-3 0,-5-1 2 0,-1-2-6 16,-1 0-17-16,-4 0-25 0,-4 1-27 0,-1 3-41 15,0-7-63-15,-3 2-28 0,0-3-37 0</inkml:trace>
  <inkml:trace contextRef="#ctx0" brushRef="#br0" timeOffset="17752.23">14584 2532 1664 0,'0'-2'35'15,"3"-3"-22"-15,7 0 8 0,-7 6 21 0,-3-1 5 0,4-1-3 16,3-2 24-16,-1 3 15 0,1-3-27 0,-1-3 22 16,3 1 7-16,4-8-11 0,6 4-6 0,0-5 10 0,7 5-28 15,-1-4-15-15,6 2-11 0,4-5 1 0,5 4-14 16,-1-3-8-16,2 3 0 0,-3-2-6 0,2 0 4 15,2 0 6-15,-2 1-3 0,-2 2-1 0,1-2 2 16,-1 2-4-16,-4 1 7 0,-1 1 15 0,-3 1 3 0,-5 1 0 16,-2 1 5-16,-5 3 0 0,0-2 0 0,-9 3 9 15,-1 2-3-15,-4 0-5 0,-4-2-1 0,1 2-3 16,-2 0 0-16,1 2-3 0,-4-4-1 0,1 2-9 0,3 0-5 16,-2 0-5-16,1 0-3 0,-2 0-2 0,3 0 1 15,-2 0 3-15,2-1-6 0,0 1 0 0,0 0-21 0,2-2-8 16,-1 4-32-16,2-4-19 0,-3 2-35 0,0 0-49 15,0 0-32-15,0 0-13 0,0 0-37 0</inkml:trace>
  <inkml:trace contextRef="#ctx0" brushRef="#br0" timeOffset="19002.52">19646 2173 1656 0,'5'-3'23'0,"-2"-1"-44"0,-3 1 57 0,3 0-23 0,2-2 2 0,3 3 15 0,-7-5 13 0,7 2 10 15,-3 0-13-15,2 0 54 0,0 0-45 0,-4 1 28 0,1 4 5 16,-3-3-9-16,1 3-10 0,-4 0-6 0,2 0-13 0,0 1-9 16,-1 1-12-16,1-2-3 0,-4 4-8 0,1 2-6 0,1 1 3 15,-2 2-4-15,-1 2 8 0,2 3 3 16,-5 1 5-16,2 3-4 0,-3-2 2 0,-1 3-2 0,0 0-6 16,0 0 3-16,0-1-3 0,0-1-4 15,1-1-4-15,-1-1 4 0,2 2-4 0,4-4 8 0,-1 0 1 16,2 0 4-16,-2-1-4 0,5-2 4 0,0-1 4 15,0-2-2-15,5-1 4 0,-2 1-5 0,0-2-1 0,3 0-1 16,-2-4 1-16,2 3 8 0,3-2-3 0,2 0 6 16,-1-1 0-16,4 1 4 0,-1-4 5 0,2 2-5 15,3-1-2-15,3-1-7 0,-2-1-4 0,1 0 0 0,1-2-5 16,0 4-3-16,0-2-9 0,1 1 4 0,-1-2-3 16,-2 1-6-16,1 2 8 0,-3 0-6 0,0-3-1 15,-3 3 3-15,0 0 5 0,-6 0-7 0,0-1 2 0,-3 0-19 16,-1 0-24-16,-4-2-35 0,0 4-33 0,-4 0-63 15,4-5-52-15,-3-1-29 0,-2 0-62 0</inkml:trace>
  <inkml:trace contextRef="#ctx0" brushRef="#br0" timeOffset="19331.11">19640 2304 1454 0,'1'0'21'0,"-1"0"3"16,3-4 5-16,6 3-31 0,-5-3 65 0,4 2-30 0,1-1 7 16,1 2 9-16,4-4 1 0,1 5-1 0,0-3 21 15,1-1 36-15,5-1-52 0,2-4 40 0,3 2 1 16,4-5-10-16,-2 4-17 0,4-7 2 0,3 5-22 16,4-4-2-16,2 3-7 0,-3-2-6 0,6 0-3 0,-2 2 3 15,2-2-2-15,2-1-1 0,-2 4-4 0,0-2 0 16,-4 0-9-16,-4 2-3 0,1-1-2 0,-7 2-4 15,-2 0-2-15,-3 0-3 0,-3 2 3 0,-5 1-4 0,-2 0 3 16,-5 2-3-16,-4 2-2 0,2-2 2 0,-7 3-4 16,1 0 6-16,-1 1-6 0,-2 0 0 0,1 0-2 0,-2 0 3 15,1 0-1-15,-4 0-19 0,5 0-17 0,-3 0-21 16,0 0-19-16,1 2-21 0,-3 0-35 0,2 0-37 16,3-4-6-16,0 4-37 0,-3-4-31 0</inkml:trace>
  <inkml:trace contextRef="#ctx0" brushRef="#br0" timeOffset="20315.34">25342 2115 1011 0,'5'-9'18'0,"-1"1"16"15,0 1 8-15,-3 2 11 0,1-1 17 0,-1 1 12 0,3 2-2 16,-4-2 9-16,0 5-52 0,0-3 35 0,1 3-56 16,-2 0 43-16,1 0-70 0,0 2 35 0,0-1-44 15,-2-1 36-15,2 5-8 0,-3 3 12 0,1-2 8 0,-3 8-49 16,4-2 53-16,-2 5-47 0,-3-2 44 0,-1 6-41 16,4-4 43-16,-3 3-62 0,-1-3 39 0,2 1-6 0,-2-2 1 15,0 1 3-15,3-1 9 0,-1 0 0 0,-2-4-2 16,6 2 1-16,-5-5 4 0,4 2 7 0,1-4 3 15,1 0-2-15,-4-1-10 0,8-2-1 0,-4 1 2 0,0 0 3 16,3-4-4-16,-2 2-5 0,1-3-6 0,2 0 3 16,0 0 1-16,-4 0 5 0,1-2 2 0,2 1 4 15,1 1 4-15,-1-1 4 0,-2 1 6 0,6-3 3 0,-2 6-1 16,2-6-2-16,3 3-5 0,-2-2-4 0,3 2-4 16,1-2 2-16,0 2-1 0,2-3-6 0,2 3 2 15,-2-4-2-15,0 3 1 0,3-2 0 0,-1-1 0 0,2-1-7 16,-1 1-5-16,0 1 2 0,1-4-2 0,-1 1 2 15,4-1-4-15,-4 2 0 0,1-2-6 0,-2 1 1 16,-2 0 4-16,-2 1-2 0,2 0 2 0,-6 2-10 16,0 1 9-16,-4-1-2 0,0 3 4 0,-2 0-11 0,-2 0-21 15,-5 3-23-15,4-3-31 0,-3 2-16 0,1 0-37 16,2-2-7-16,-3 0-38 0,0 4-31 0,0-4-13 16</inkml:trace>
  <inkml:trace contextRef="#ctx0" brushRef="#br0" timeOffset="20609.86">25443 2310 1048 0,'0'-6'20'0,"3"-3"6"0,1 4 9 0,0-4 18 0,0-4 20 15,0 5 6-15,6-4-27 0,-2 0 38 0,1-2-61 16,4 3 52-16,-1-2-60 0,6 0 42 0,-1-1-80 15,4-2 56-15,1-2-33 0,0 1 19 0,5-1-17 0,-3-4 5 16,-1 1-10-16,7-2-2 0,-1-3 3 0,2 0-8 16,-2-3 2-16,6 1 8 0,-4 0-7 0,4 1-3 0,-2-1 18 15,-1 2-12-15,0 2 15 0,-4 2-13 0,-5 3 24 16,-5 4-66-16,1 0 65 0,-9 4-57 0,-1 2 39 16,-5 5-60-16,0-1 61 0,-4 1-94 0,-3 1 49 0,2 3-14 15,-3 0-40-15,-2 1-15 0,3 1-21 0,-4 0-9 16</inkml:trace>
  <inkml:trace contextRef="#ctx0" brushRef="#br0" timeOffset="23205.64">11420 11202 1400 0,'11'2'16'0,"-11"-6"14"0,-5 2 12 0,5 0-41 16,2 2 68-16,3 0-36 0,-5-1 50 0,3-1-50 15,4 2 30-15,3-4-58 0,-5 2-13 0,15-2 47 0,-7 1-62 16,17-1 57-16,-1 1-49 0,16-2 56 0,-2 1-48 16,14 0 52-16,9-1 10 0,1 3 2 0,10-4-10 0,1 3-17 15,10 0 0-15,-1 0-8 0,5 1 7 0,6 0-4 16,-1 2-10-16,-6-1-10 0,1-1 3 0,-4 2-2 0,1-4-4 16,-8 4 6-16,-1-2 0 0,-7 0 3 0,0-1 6 0,-2 0 5 15,-5 0 10-15,-2-1 6 0,-6-2 3 0,-3 2 0 16,-7-1 2-16,-4 0 4 0,-7-1 2 0,-6 0-3 0,-6 2-4 15,-7 1-2-15,-4-1 2 0,-6 3 15 0,-3 1 8 16,-5 0-8-16,-2 0-10 0,-2 0-2 0,-3 0-6 16,1 1-4-16,-3-1-7 0,-1-1-19 0,-1 1-17 0,2 0-3 15,-4 1-2-15,2-1-12 0,1 2-4 0,-1-4-6 16,4 4-10-16,0 0-31 0,2-2-21 0,2 3-39 0,0-3-33 16,4 0-1-16,-2 0-43 0,2 0-60 0</inkml:trace>
  <inkml:trace contextRef="#ctx0" brushRef="#br0" timeOffset="29210.9">4138 7288 1144 0,'0'0'28'16,"0"0"-9"-16,0 0 1 0,-2-25 4 15,2 25 1-15,0 0 2 0,0 0-3 0,0 0-6 16,0 0 7-16,0 0-13 0,0 0 10 31,0 0 17-15,0 0-1-16,0 0-6 0,0 0 15 0,0 0 24 15,0 0-2-15,0 0-4 16,0 0-26-16,0 0-53 16,0 0 68-16,0 0-11 0,0 0 4 15,0 0 5-15,0 0 13 0,0 0 2 0,0 0-11 0,0 0-9 16,0 0-7-16,0 0 6 0,0 0-12 0,0 0-5 16,0 0-8-16,0 0-3 0,117-24 4 0,-117 24-1 15,0 0-1-15,0 0-4 0,320-43 7 0,-270 39-4 0,-5 0 0 16,0 0-3-16,-2 1-5 0,-2 1-3 0,-6-1-1 15,-5 2-1-15,-4-2 0 0,-6 1-4 0,-3 1 0 0,-4 0-2 16,-6 1 0-16,-7 0-47 16,0 0-18-16,0 0-26 15,0 0-25-15,0 0 4 0,0 0-81 0,0 0-7 16</inkml:trace>
  <inkml:trace contextRef="#ctx0" brushRef="#br0" timeOffset="29737.98">4135 8167 1189 0,'0'5'3'0,"-3"-3"6"0,3-2 2 0,-4 0 13 16,4-5 31-16,2 8 15 0,-2-6-34 0,3 6 74 15,-3 1-46-15,3-2 17 0,2 5 18 0,0-3-12 0,4 5-17 16,4-6-12-16,7-1 42 0,6 0-70 0,5-4 42 15,4 2-22-15,8-7-18 0,6 3 3 0,3-4 1 16,4 2 2-16,-1-3-4 0,7 1 3 0,-6-1 3 0,4 2-2 16,-4-1 4-16,-4 4-4 0,-5-3-14 0,-4 1-8 15,-11 1 0-15,-4 3-5 0,-6-3 6 0,-7 3 7 16,-5-1 3-16,-3 3 1 0,-7 0 2 0,0-2-2 0,-3 4-4 16,-4-4-7-16,0 2-9 0,-3 0-23 0,-7 2-26 15,1-2-26-15,-3 5-41 0,-2-3-33 0,-4 6-32 0,0-3 8 16,1 3-46-16,-3-4-37 0</inkml:trace>
  <inkml:trace contextRef="#ctx0" brushRef="#br0" timeOffset="51939.28">5694 12784 931 0,'0'0'33'15,"0"0"-4"-15,30-7 7 0,-30 7 12 0,0 0 9 0,0 0 13 16,0 0 12-16,0 0 11 0,0 0-51 0,0 0 68 0,38-15-48 16,-38 15 9-16,0 0-2 0,0 0 4 15,0 0 7-15,0 0-13 0,0 0 49 0,0 0-66 0,33-16 51 16,-33 16-14-16,0 0-4 0,0 0-6 0,0 0-16 15,0 0-1-15,0 0-11 0,0 0-5 0,51-42-4 16,-51 42-6-16,0 0 0 0,0 0-8 0,0 0 10 0,0 0 7 16,0 0-5-16,0 0 1 0,22-42-7 0,-22 42-1 15,0 0-3-15,0 0-6 0,-30-24-21 16,-70 29 1 15,100-5-20-15,0 0 2-16,-238 87 12 15,221-74 0-15,0 1 7 0,4-5-4 0,-2 5 1 16,5-1-1-16,2-1 3 0,-3 2-1 0,5-3 7 16,0 4-1-16,2-1 6 0,4 0-1 0,0 1 4 15,0 0 0-15,0 1-2 0,4-3-1 0,2 2-2 16,-1-1-2-16,4-1-5 0,1 1 3 0,-1-3-2 0,5-2-2 16,-1 0 1-16,4 0-2 0,1-1-9 0,1-3 6 15,-3-1-2-15,7-2-2 0,-2 0-2 0,3-1 3 16,1-2-3-16,2-2-1 0,-2-2 8 0,5 2-2 0,-3-4 0 0,3 0-1 15,-3 0 0-15,-3-1-3 0,-2-3 3 16,1 0 1-16,-1 0 0 0,-4-1-2 0,-1 0 0 16,-4-1 2-16,1-1-5 0,-6-1 1 0,-3-1-4 15,1 1-9-15,-4-3-12 0,-2 0-5 0,-2-1-2 0,-1 0 5 16,-2 0 2-16,-3 0-2 0,1 0 8 0,-3 2 7 16,-3-1 10-16,-1 3 7 0,-2 1-2 0,-1 0 1 15,-2 3 4-15,-3 1 1 0,0 1-4 0,-2 2 3 16,0 3-3-16,2 0 1 0,0 1 3 0,0 2-2 0,6-1-5 15,-1 1 0-15,4 1 2 0,-12 1-5 16,14-1 3-16,3 0-13 0,0 2-18 0,2-1-10 16,2-1-18-16,3 3-8 0,-2-2-24 0,3 2-17 0,0 0-25 15,1 2-27-15,4-2 22 0,0 3-24 0,-4 1-41 16</inkml:trace>
  <inkml:trace contextRef="#ctx0" brushRef="#br0" timeOffset="52495.98">6450 12644 1362 0,'-4'-9'24'0,"1"0"0"0,2 3 9 0,-5 0 4 0,3-2 12 16,1 3-43-16,-3 0 53 0,5 4-49 0,-6-2 26 0,1 3-49 16,-3 0 44-16,0 0-40 0,0 4 36 0,-3 0 5 15,0 3 8-15,2 1-7 0,-1 0-43 0,-4 2 66 16,6 4-45-16,-3 1 34 0,3 0-46 0,-3 0 44 0,3 3-61 15,0 1 67-15,2-1-4 0,3 1-13 0,0 0 0 16,-1 0 7-16,4 1 3 0,0 1-8 0,2-5 2 16,1 4-9-16,2-5 7 0,0 1-2 0,4-2-2 15,-1-1-5-15,3-1-2 0,0-1 1 0,5-2-2 0,-2-1-4 16,2-2-11-16,1-1 0 0,1-3-6 0,2 0-1 16,1-3-4-16,-2 0 2 0,3-3 0 0,0-4 2 15,-1-1 5-15,-1 0-6 0,1-2 2 0,-2-3 0 16,1-3-3-16,-2 2 3 0,-4-2-5 0,2-2 4 15,-4 0-7-15,-2 1 9 0,-2-1-5 0,-2-3-4 0,-1 1 4 16,-4-2-10-16,-2 3 1 0,-3-3-2 0,0 3 3 16,-5 0-6-16,-1 5 2 0,-1-1 0 0,-3 2 3 15,-1 3 6-15,-5 3-4 0,1 3 7 0,-2-1-1 16,1 4-1-16,-2 0-1 0,1 2-9 0,2 2-18 0,0 0-8 16,5-2-1-16,0 6-32 0,4-4-6 0,5 1 26 15,2 0-72-15,0 0 19 0,-2-1-14 0,5 1-24 16</inkml:trace>
  <inkml:trace contextRef="#ctx0" brushRef="#br0" timeOffset="53052.27">7179 12587 1493 0,'-10'-8'16'0,"2"-5"12"0,7 5-38 0,-10 2 48 0,6 1-48 15,-3 5 53-15,5-1-54 0,-8 2 61 0,6 2-60 16,-6 2 50-16,-8 3-6 0,8 2-42 0,-6-1 62 16,7 2-35-16,-3 2 52 0,6 3-44 0,-4 0 51 0,6 1-47 15,0 1 47-15,0 0 1 0,2 1-12 0,-1 1-15 16,2 0 7-16,2-4-15 0,-3 2-7 0,8 1-9 16,-4-2 0-16,3-2 4 0,0 0 11 0,0-1 3 15,3 0-11-15,-1-1-3 0,8-3 5 0,-4 1-6 16,7-4-3-16,-1 0-12 0,6-1-14 0,3-4-3 0,-2-1 2 15,2-2-2-15,2-1-2 0,-2-2 1 0,2 0 0 16,-6-2-16-16,1-5-8 0,-2 0-3 0,-7-1-5 0,4-3 4 16,-7 2-11-16,-2-2-9 0,-2-2-6 0,0 1 12 15,-4-6 5-15,1 5 1 0,-6-5 6 0,1-1 0 16,-5 2 7-16,0 0 8 0,-4-1 6 0,-1 2 4 16,-1 2 1-16,-3 2 1 0,-5 2-1 0,1 1-4 15,1 3 5-15,-2 2-7 0,-2 2-4 0,3 3-10 0,0 3 5 16,1-2-7-16,5 4-4 0,0 0-10 0,6 2-14 15,0-2 3-15,8 3-12 0,-3-4 35 0,7 5-63 16,-5-2 17-16,-1 2-22 0,2 1-19 0,2-3-24 16</inkml:trace>
  <inkml:trace contextRef="#ctx0" brushRef="#br0" timeOffset="53489.1">7911 12682 1416 0,'-11'-9'20'0,"-3"-2"17"0,2 4-33 0,-1 1 51 0,-2 1-24 0,-1 3 50 16,5 2-52-16,-3 0 70 0,1 1-62 0,2 3-5 0,-6-2 37 15,7 4-48-15,-7 1 43 0,8 1-36 0,-3 0 53 16,3 3-60-16,-2 3 49 0,4 0-4 0,1 2 1 16,0 0-1-16,3 1-16 0,1 2-7 0,2 1 11 15,2 1-5-15,1 0-3 0,3-1-8 0,2-1 5 0,0 2 3 16,3-1 11-16,3-1-8 0,2-4-12 0,2 1-6 16,0-3 0-16,3-2 2 0,1 0-8 0,0-4-6 15,4-2-16-15,1-2 5 0,0 1-1 0,1-6-1 16,-1 0-4-16,0-1 1 0,-1-2-1 0,-3-6-5 15,-1 2 2-15,0-5-1 0,-3 0-12 0,-2-2-8 0,-2-1-7 16,-3-2-3-16,1-4-2 0,-5 0 3 0,-4 0-5 16,-2-1-2-16,1-2 8 0,-6 1 10 0,-2-1 4 15,-1 1-2-15,-5 4 2 0,0 0 5 0,-5 7 2 16,0-1-3-16,-3 4 2 0,-4 4 2 0,0-1-5 0,-4 4-2 16,1 1-4-16,-4 3-9 0,0 0-12 0,3 3-10 15,-2-2-19-15,6 3-21 0,3 1-29 0,3-2-24 16,4 3 2-16,1-1-41 0,4 1-39 0</inkml:trace>
  <inkml:trace contextRef="#ctx0" brushRef="#br0" timeOffset="54661.01">5586 12531 1362 0,'0'2'21'0,"0"-4"15"0,0-1 24 0,-4 3-49 0,2 0 68 15,2 0-44-15,0 3 77 0,0-6-32 0,0 3-8 16,0-1 9-16,0 0-5 0,-2 0 69 0,2-1-46 0,0 2 52 15,0-4-62-15,0 3 53 0,0-3-12 0,2 0-25 16,-2-2-21-16,0-2-16 0,0 1-20 0,0-5-9 16,-2 0-12-16,1-5-19 0,-3 0 3 0,0-2-3 15,1 4 2-15,-2-4 1 0,-3-3-10 0,0-2 2 0,-3 0-5 16,0-3 6-16,-2-4-7 0,-1-4 4 0,1-6-2 16,-4 2-4-16,1-6 9 0,-4-1-3 0,3-2 4 15,-1-3-10-15,-1-1 6 0,0-2-1 0,-2-3 1 0,1-2-1 16,1-1 2-16,0-2-4 0,-1-2 4 0,2-1-2 15,-2-3 0-15,0-2 1 0,0-2-5 0,1 5 5 16,-2-1-2-16,-1 4 3 0,2 0-3 0,-4 0 0 16,3 3-1-16,-4 1-1 0,2 1 7 0,-1-3 0 0,-2-2-6 15,1 4-1-15,0-2 1 0,-2 0 2 0,-3 1 1 16,3-1 3-16,-3 1-5 0,-3 0-2 0,3 0 1 16,-5-1 3-16,-1 0-1 0,-1 1 0 0,-1 2 1 0,-1-1-2 15,-1 5-2-15,1 3 1 0,-1 1 7 0,-1 3-5 16,0 2 0-16,3 1-5 0,0 2-2 0,3 2-3 15,4-1-2-15,-3 1 1 0,4 0-7 0,-3 3 1 0,5 1 0 16,-2 1 4-16,1 2 2 0,-2-1-5 0,2 4 8 16,0-1 1-16,1 1 2 0,1-1-2 0,0 5 2 0,4-1 1 15,-3 1-5-15,7 1 10 0,-3 2-2 0,3 3 0 16,3-1-2-16,2 3 7 0,3 0-4 0,0 0 1 0,2 3 0 16,2 1-6-16,1 0 0 0,4 3-6 0,-1-1 6 15,3 0-2-15,0 1-1 0,3 1 0 0,-1 1 2 0,3 2 7 16,1-1-1-16,-3 1-5 0,5-1-4 0,-2 3 2 15,4-3 3-15,-2 4-3 0,1-7-3 0,2 2 3 0,-1 0-5 16,2-2 9-16,-2 1 2 0,0 0-5 0,0-1 2 16,-2 0-2-16,-1 0 7 0,2-3-3 0,-1 0 0 0,-2 1 0 15,1 0 2-15,-1-1 2 0,0 3-1 0,-1-3 6 16,-2 3-8-16,2 0-3 0,-2 0 8 0,-1 0 1 16,1 1-7-16,-1-3-1 0,1 2-1 0,0 0 0 0,-2 1-1 15,1-4 0-15,-2 4-7 0,0-1-1 0,3 0 1 16,-3 3-3-16,2 2 6 0,-1 0-3 0,1-4 2 0,0 4 1 15,-1-2 7-15,2 1 0 0,-1-3 3 0,-2 2 2 16,5-5-7-16,-4 5 4 0,4 1 0 0,-4-1-1 0,1 3 1 16,1 0 1-16,-3 1-1 0,3 0 0 0,-3 2 3 15,0 0-4-15,0 2 0 0,0 0 4 0,0 1-8 0,0 0-1 16,0 0 2-16,0 0-2 0,0 0 2 0,-3 0-3 16,3 1 2-16,0-1-4 0,0 1 5 0,-3-1-2 0,3 1-4 15,0-1 3-15,0 0-1 0,0 2 1 0,0-2-1 16,0 2-1-16,0-1 0 0,0 1-5 0,0 1 0 0,0 0-11 15,0 1-18-15,0-2-11 0,0 6-17 0,0-4-16 16,0 5-29-16,0-7-23 0,0-3 22 0,0 2-26 16,0 2-29-16,0-3-19 0</inkml:trace>
  <inkml:trace contextRef="#ctx0" brushRef="#br0" timeOffset="55036.09">3663 8254 982 0,'-3'-4'10'0,"0"3"4"0,3-1 1 16,-2-1 5-16,-1 3-4 0,2-5 4 0,1 4 9 15,1-1 5-15,1 0-7 0,1-3-1 0,2-1-1 16,1-2 9-16,1-2 12 0,3-3 7 0,0 1-6 0,3-4-2 15,1 4-1-15,0-5-2 0,4 3 1 0,0-1-4 16,0 0-52-16,1 1 37 0,-1-1-41 0,0 1 56 0,-2 1-53 16,2 3 61-16,-6-3-39 0,2 9-2 0,-1-5 38 15,-4 9-43-15,-1-7 50 0,-1 9-44 0,-1-7 58 0,-1 8-62 16,1-3 41-16,-3-3-5 0,0 3 19 0,-3 0 13 16,0 3-1-16,4-3-2 0,-3 7-4 0,-1-3 6 0,2 7-4 15,1 0-3-15,0 7-16 0,0-2-14 0,2 9-10 16,1 4-16-16,-3-4-2 0,4 6-5 0,1-4-9 0,0 4-34 15,-1 0-53-15,3 2-51 0,0-2-24 0,2 0-60 16</inkml:trace>
  <inkml:trace contextRef="#ctx0" brushRef="#br0" timeOffset="57866.29">4949 8300 723 0,'-3'-2'9'0,"0"2"7"16,1-2 9-16,2 2 4 0,-3 0-1 0,3-1 1 0,-3-1 4 0,3 4-2 16,-2-2-7-16,2 0-1 0,-1-2 2 0,1 2-5 15,0-1 9-15,0 1-1 0,0-1 3 0,3 1 5 0,-3 0 6 16,0 0-6-16,0-1-8 0,3 2 4 0,-3-1-3 15,0 0-3-15,0 0-5 0,0-1-8 0,0-2-3 16,0 3-2-16,0 0-1 0,3 0 1 0,-3-2-7 0,0 2-2 16,0-1 2-16,0 0 2 0,2-2-5 0,0 1 2 15,-1 0-1-15,-1-1-1 0,2-1-1 0,-1 0 6 16,2 2-2-16,0-3-1 0,-1 1 1 0,-1 0 5 0,3 1-2 16,-3 0-2-16,1 0-2 0,1 0 8 0,0 1 20 15,-3 2 3-15,4 0 4 0,-3-5-34 0,1 3 65 0,1-4-45 16,1 3 65-16,-4 1-51 0,2-4-16 0,-1 6 13 15,-1-5 12-15,2 3 31 0,-4 0-53 0,1 2 52 16,-1 0-56-16,2-2 50 0,-4 2-1 0,1-3-14 0,3 4-13 16,-3-1 2-16,1 2-9 0,0-4-3 0,2 6-5 15,-3-4-1-15,3 4 3 0,-3 1 5 0,3 1-3 16,-2-3-4-16,1 1 1 0,-1 2-5 0,2 1 5 0,-2 5-3 16,4-3-4-16,-2 5 0 0,3 0 4 0,-1 2 1 15,1 1-1-15,0 4 2 0,4-5-2 0,-4-2-4 0,4 0-4 16,0-1-4-16,-1-1-3 0,1-3 1 0,2-1-5 15,-1 2 2-15,-2-3-6 0,2-2 1 0,2 0-1 16,-4-2 9-16,5-2-6 0,-3-1-4 0,5-1 2 16,0-3-3-16,-1-3-2 0,-1 0-4 0,2-3-1 0,3 3-14 15,-4-5 4-15,2-1 4 0,-1 1 0 0,-2-2 2 16,0 0 6-16,-1-2-2 0,1 0 8 0,-2 0 9 16,-4-2-6-16,3 3 3 0,-5 2 1 0,2 2-1 0,-2 1-2 15,-3-1 14-15,1 5-3 0,-2 4 3 0,1 0 0 0,-2-1 1 16,2 3-3-16,-1-3 0 0,1 6 0 0,-2 0-12 15,2-1-3-15,0 2-1 0,-3 0 8 0,2 6-9 16,-1 1 10-16,2 6 18 0,0 1 8 0,-3 6 3 0,3 3 3 16,0 6 3-16,3-4-6 0,-3 6 4 0,3-2-3 0,2-1-24 15,-1-2-6-15,1-3 2 0,0 1-2 0,3-4-9 16,0-1 0-16,-2-2-8 0,4-5-43 0,-1-2-30 16,-1-3-45-16,0-1-61 0,0-4-55 0,4-5-25 15</inkml:trace>
  <inkml:trace contextRef="#ctx0" brushRef="#br0" timeOffset="58313.23">5582 8236 1799 0,'-2'0'-18'0,"2"0"84"0,0 0-43 15,0 0 8-15,-2-2 15 0,2 2 15 0,-1-3 15 16,1 3 9-16,0 0 22 0,0 0-77 0,0 0 43 0,0-2-10 16,0 3-15-16,0-1-15 0,1 1-16 0,-1-1-12 0,0 0-5 15,-1 0-2-15,-1 5 3 0,-1 1 2 16,-1 2 4-16,-3 3 6 0,2 1 3 0,-1 6 1 0,-2 1 2 16,2 2-3-16,1 0-3 0,0 0 1 0,2-1-4 15,3-2-6-15,0-2 2 0,0-1 0 0,0 1-5 16,3-5 2-16,-1 0 1 0,1-2 4 0,2 1-5 0,1-3 5 15,2-2-6-15,-2-1-1 0,-1-4-9 0,2 0-11 16,-3 0-17-16,4-1-16 0,-5-2-3 0,2-2-22 0,-2-2-10 16,5-1-9-16,-2-3 18 0,4 0 8 15,-2-1 16-15,0-3 12 0,3 0 6 0,-5-4 19 0,2 0 12 16,-3 1 10-16,-3-6-5 0,0 4 3 0,-2-1 2 16,0 5 18-16,-2-1 8 0,0 8 3 0,2-1 0 15,0 5 2-15,-2 3-3 0,2 4 0 0,-1-1-4 16,-1 7-17-16,0 0 1 0,-1 4-5 0,3 5 9 0,-3 2 2 15,3 3 8-15,-3 2 0 0,1 1 5 0,1 0-6 16,1 0-9-16,1-2 9 0,1 1-14 0,1-4-1 16,-1 0-11-16,2-2 1 0,1-3-6 0,1 0-16 0,-1-2-30 15,0-2-47-15,6-3-41 0,0-6-10 0,-3 2-49 16</inkml:trace>
  <inkml:trace contextRef="#ctx0" brushRef="#br0" timeOffset="58980.39">5855 8203 1680 0,'-3'0'16'0,"0"0"20"0,2 0 3 0,-3 2-1 0,1 3-1 0,0 3 3 0,1-6 19 16,1 1 5-16,-4 4-18 0,3-6-15 0,2 4 3 16,0-2 2-16,0 7 4 0,0-4-3 0,0 5-18 15,0 3-4-15,2-1 1 0,-1 4-2 0,1 0-1 16,-2 2-3-16,3-1-3 0,-3-2 0 0,0 1 4 0,0-2-6 15,0 0 4-15,0-4-8 0,0 0-4 0,0-2 4 16,-1-3 0-16,1 1-3 0,0-3-2 0,-2-1 5 16,0-1-3-16,2-2 9 0,0-2 3 0,0-1-7 0,0-1 5 15,-1-3 3-15,1 0-4 0,0-4-4 0,0-4 1 16,-2-1-3-16,2-2-1 0,0-3 3 0,-3-1-6 0,6-3 2 16,-3 2-4-16,0 2 8 0,2 2 2 15,1-2-8-15,0 3 1 0,-1-2-1 0,4 2 6 16,-1 1-1-16,1 2 4 0,0-1-9 0,1 4 0 0,1-1 6 15,1 5-6-15,-1 1 4 0,0 2-4 0,2 3 0 16,-1 0 2-16,-1 2 2 0,0 0-2 0,1 0-2 16,1 4 4-16,-2-1-3 0,0 1 0 0,-1 0-2 15,1 2 0-15,-3-1 1 0,-2 0 0 0,1 5 0 0,-3-3 0 16,-1 1-4-16,-1 2 6 0,-3-1-5 0,1 2 0 0,-3 2 3 16,-1-3 0-16,-2 0-3 0,-2-3 5 15,1 0 1-15,-2-1-4 0,1 2 7 0,-3-3-2 0,1 1-3 16,3-2 6-16,-4 1 2 0,5 1-3 0,-1-2 5 15,3 3-2-15,3-5 3 0,1 0 4 0,0 0 5 16,3-2-5-16,0-2 3 0,3 2 5 0,0-2 2 16,2 2-2-16,4-2 2 0,1-3 1 0,0 3-3 0,7-2 2 15,-1 2-1-15,4-2 1 0,-3 2-1 0,4-1-3 16,0 3-2-16,-3 3-2 0,0 1-3 0,-1 1-1 16,-2 2 4-16,-1 4-3 0,-3 0 2 0,-1 3 0 0,-3 2 3 15,-1-3 6-15,-2 6 14 0,-3-3 4 0,-2 3 3 16,-3-1-2-16,0-2-2 0,-4-1 3 0,-3-1 3 15,1-1 1-15,-4-1-10 0,-2-3-1 0,-1 1-6 16,-1-5-3-16,0 0 3 0,-4-1-4 0,2-4-8 0,-2 0-8 16,0-4-4-16,3 1-3 0,2-3 2 0,2-2 0 15,3 2-11-15,1-5-23 0,3 4-2 0,0-4-8 0,5 2-31 16,0 0-17-16,-2 2-38 0,0 2-47 16,5 0-37-16,0 5-26 0,0 0-23 0,-3 0-48 0</inkml:trace>
  <inkml:trace contextRef="#ctx0" brushRef="#br0" timeOffset="63829.21">17404 5387 1477 0,'-8'-5'23'0,"8"3"18"0,-3 4-39 0,-2 0 66 0,0-4-35 16,8 4 13-16,-6 0 23 0,3-1 2 0,0 5-22 0,-1-6-16 15,2 1 56-15,-1-1-53 0,3-1 46 0,1 2 8 16,6-5-14-16,0 7 12 0,6-6 11 0,1 7 7 16,5-4-21-16,7 6-8 0,-1-3-10 0,9 1-19 0,-1 0-4 15,5-1-17-15,3 3-11 0,2-4-8 0,2 5 3 16,-1-6-6-16,2 2 2 0,-1 1-1 0,-1-1-1 16,-4-1 0-16,-1 0 2 0,-2 1 0 0,-7-1 0 0,0-2-2 15,-6 0 1-15,-3 0 0 0,-5 2-4 0,-2-2 2 16,-4-2-3-16,-1 2 2 0,-3 0 3 0,-3 0 6 15,-3 0 8-15,-3 2 1 0,3-2 1 0,-6 0 1 0,3 3 1 16,0-3 0-16,0 2-2 0,-1-2-7 0,-1 0-12 16,0 0 2-16,2 1 0 0,-1-1-2 0,-1-1-3 15,1 1-6-15,1 0-1 0,0-2-14 0,0-1-20 0,0 3-18 16,0-4-32-16,0 4-21 0,0 0-34 0,0 0-36 16,0-2-50-16,0 1 8 0,1 4-43 0</inkml:trace>
  <inkml:trace contextRef="#ctx0" brushRef="#br0" timeOffset="64283.48">19227 5414 1078 0,'-3'-3'19'0,"1"2"18"16,-1 0 8-16,2-5 4 0,-3 6 20 0,3-7 2 0,1 7 10 0,0 0-30 0,3 0 38 16,-1 2-73-16,-1-2 44 0,-1 5-57 0,3-5 35 0,1 6-54 15,2-6 47-15,-2 1-26 0,3 0-1 0,3-1 5 16,3 0 1-16,0 2-4 0,9-1 2 0,2-1-4 0,2 0-2 15,4 0 6-15,1-1-10 0,5 1 9 0,1 0-5 16,2 0 13-16,-1-2-53 0,5 1 63 0,-4 1-51 16,1 0 48-16,-2 0-46 0,-2 1 47 0,-3-1-50 0,-3 0 43 15,-4 0 3-15,-4 0 7 0,-3-1 0 0,-3 0 6 16,-4-1 3-16,-2-2 5 0,-4 4 13 0,-6 0 7 16,0 0 5-16,0 0-11 0,0 0-4 0,0 0-2 0,0 0 2 15,0 0-10-15,0 0-13 0,0 0-9 0,0 0-12 16,0 0-34-1,0 0 4-15,0 0-22 0,0 0-7 0,0 0-25 16,0 0-15-16,0 0 31 0,0 0-71 0,0 0 16 16,0 0-26-16,0 0-19 0,0 0-23 0</inkml:trace>
  <inkml:trace contextRef="#ctx0" brushRef="#br0" timeOffset="64909.37">21472 5492 1196 0,'0'0'26'0,"57"3"11"0,-57-3 13 0,0 0 8 0,0 0 6 0,0 0-36 0,0 0 64 16,0 0-55-16,0 0 29 0,35 0-65 0,-35 0 40 15,0 0-62-15,0 0 55 0,0 0-18 16,103 0-17-16,39 0 9 0,-104 0-9 16,5 0-4-16,3 0 7 0,1 0-2 0,5 0-3 15,0 0 3-15,3 0 1 0,0 0-5 0,0 0 10 0,0 0-3 16,-2 0 1-16,-3 0 8 0,1 0 3 0,-4 0-6 16,-1 0 18-16,-5 0-55 0,-1 0 52 0,-5 0-52 15,-4 0 53-15,0 0-58 0,-5 0 57 0,-5 0-54 16,-1 0 57-16,-4 0 9 0,-16 0 6 0,0 0-1 0,0 0 21 15,0 0 9-15,0 0 5 0,0 0 13 0,0 0-11 16,0 0-9-16,0 0 0 0,0 0 0 0,0 0-19 16,0 0-15-16,0 0-6 0,0 0-11 0,20-4-8 0,-20 4-14 31,0 0 9 0,0 0 2 0,0 0 21-31,0 0-8 0,0 0 2 16,0 0 2-16,0 0 1 0,0 0-1 0,0 0 1 0,0 0-3 16,0 0-5-16,0 0-15 15,0 0 1 17,0 0-7-17,0 0-23 16,0 0-9-31,0 0-22 16,0 0-30-16,0 0-17 0,0 0-30 0,0 0-44 0,0 0-9 16,0 0-37-16</inkml:trace>
  <inkml:trace contextRef="#ctx0" brushRef="#br0" timeOffset="65891.8">24540 5488 1524 0,'0'0'24'0,"-63"4"-33"16,63-4 64-16,0 0 34 0,0 0-56 16,0 0 2-16,0 0-3 0,0 0-15 0,-30 4 54 0,30-4 6 15,0 0-54-15,0 0 18 16,0 0 8-16,0 0-6 0,28 0-24 0,-28 0-3 0,0 0 16 15,0 0-7-15,213 0-16 16,120 0-1-16,-271 2-4 16,-5 0 0-16,-1 0-1 0,-8-1-2 0,-2 1 6 15,-7 1-5-15,-5-1 0 0,-6-1-3 0,-6 0 6 16,-7-1-2-16,-3 0-2 0,-6-1 11 0,-1 1 3 16,-5 0 5-16,0 0-4 0,-3 0 3 0,-2-1-6 0,-1 1 1 15,-5-2-1-15,1-1-6 0,-2 1-11 0,-1 2-1 16,0-3 2-16,-1 1-11 0,5 0-19 0,1 6-12 15,2-4-25-15,1 3-19 0,5-3-26 0,2 0-5 0,1 0-52 16</inkml:trace>
  <inkml:trace contextRef="#ctx0" brushRef="#br0" timeOffset="66374.87">26946 5666 1287 0,'0'-1'11'0,"0"1"10"0,0-1 9 0,0 0 19 0,1-1-42 16,2 2 46-16,-1-1-46 0,1 0 44 0,2-2-53 15,-2 0 34-15,3 1-46 0,1 0 19 0,2 1 3 16,2-1-8-16,0 0 4 0,5 1 1 0,0-1 1 16,3 1 0-16,2-1-3 0,1 1 3 0,0 1-8 15,3 0 7-15,2 0 0 0,0 0-8 0,6 1 2 0,0 1-1 16,2-1-6-16,0 1 3 0,4 1 5 0,-1-3-3 0,1 2-2 15,-4-1 6-15,-1-1-1 0,-1 0-6 16,-5 2 5-16,-5-2 13 0,0-2 4 0,-7 2 20 16,-3-1 14-16,-5 1-42 0,-1 0 61 0,-3 0-20 0,-6-2 44 15,2 2-58-15,-6 0 35 0,3-2-62 0,-2-1 31 16,-1 0-3-16,1 1-23 0,-2-1-15 0,-2 1-3 0,4-1 2 16,-1 1 3-16,3 2-4 0,-4 0 0 0,6 0-15 15,-3 0-12-15,4-2-5 0,2 2-8 0,-2 0-28 16,5 0 19-16,-3-2-62 0,2 2 6 0,1-1-25 15</inkml:trace>
  <inkml:trace contextRef="#ctx0" brushRef="#br0" timeOffset="66829.36">29294 5651 1078 0,'-7'0'15'0,"7"-5"10"0,0 3 13 0,-1 1 8 16,-2-1 5-16,3 1 12 0,0-1 17 0,3 1-43 15,2 0 41-15,-2-2-48 0,5 1 52 0,-3-1-44 16,3 1 2-16,1 2-15 0,0-4-12 0,1 4 46 0,1-3-55 15,2 3 42-15,-4-1-67 0,7 1 34 0,-3 1-6 16,4-1 2-16,2 2-1 0,-2-1-7 0,5 3-5 16,-1-1 2-16,4 1 2 0,2 3 4 0,2-1-1 0,-1-3 1 15,1 5-3-15,1-2 4 0,0-3 3 0,0 2-2 16,-4 1-4-16,-1-3-1 0,0 1 2 0,-3-1 0 16,-4 0-2-16,-1-2 3 0,0 0 0 0,-6 1-3 0,0-4 5 15,-3 4 0-15,0-5 1 0,-3 0 11 0,-1 0 7 16,0 2 2-16,-4 0 14 0,0-2 1 0,0 0 7 0,-2 1 1 15,-1 0-3-15,1 2-12 0,2 0-5 0,-1-1-7 16,1 1-12-16,-2 0 2 0,4 0-12 0,-2 1 0 16,0-2 1-16,0 1-3 0,0 0 1 0,0-1 1 0,0 1 2 15,1 0-5-15,1-1 1 0,-1-3-6 0,3 3-27 16,-1 0-11-16,3-2-28 0,2-1-32 0,0-1 22 16,6 1-77-16,-3 0 0 0,4 0-43 0</inkml:trace>
  <inkml:trace contextRef="#ctx0" brushRef="#br0" timeOffset="67245.8">31294 5719 990 0,'4'2'10'0,"1"-2"14"0,2 1 10 0,3 1-2 0,-1 0 9 16,2-2 7-16,2 0-1 0,2 0 4 0,3 0-9 15,2-2-8-15,-2 2-9 0,-1-2 1 0,0 2-14 0,3-1 0 16,-5-1-5-16,6 0-5 0,-4 2-2 0,7 0-5 15,-1 0-5-15,3-2 5 0,1 1 6 0,2 0-10 0,-1-1 9 16,2 1-3-16,-2-1 0 0,-1 1 4 0,-4 0-1 0,0 1-8 16,-1-2 7-16,-1-2 2 0,-5 4 2 0,-1-1 2 15,-2-1 7-15,-5-1 1 0,5 1 12 0,-9 1 14 16,3 0-3-16,-6 1-35 0,3-2 46 0,-4 2-42 0,1 0 48 16,-2 0-56-16,1 0 42 0,-4 0-58 0,3-1 42 0,-4-1-15 15,-1 0-5-15,0 2-5 0,-2-3-17 0,0 2-11 16,-4-1-36-16,2 2 21 0,-5 2-72 0,1-2 19 0</inkml:trace>
  <inkml:trace contextRef="#ctx0" brushRef="#br0" timeOffset="68440.94">18751 6206 982 0,'3'3'7'0,"10"1"12"0,-7-3 6 0,10 0 12 16,1-1 6-16,9 0 7 0,-1 0 11 0,6-1 1 0,6 0-4 15,4-3-6-15,8 2-1 0,5 0-10 0,6 1 0 16,5 1-5-16,7 0-61 0,0 1 49 0,1 0-52 0,1 2 47 16,-1 2-57-16,0-1 42 0,-6 0 6 0,0 0-53 15,-11 1 103-15,-1-2-106 0,-3 1 97 0,-4-1-102 16,-5-1 101-16,-3 0-92 0,-4 1 36 0,-4-2 5 15,1 0-7-15,-7 2 6 0,-3-3 1 0,-7 0 1 0,-3 2 0 16,-5-1-1-16,-4-1 2 0,-1 0-6 0,-1 0 3 16,-2 2 51-16,-2-2-101 0,-1 2 105 0,0-4-103 0,2 4 94 15,-6-2-47-15,-1 0 51 0,2 1-48 0,-3-1-9 16,0 0 31-16,1 0-77 0,0 0 27 0,3 1-85 16</inkml:trace>
  <inkml:trace contextRef="#ctx0" brushRef="#br0" timeOffset="71363.06">4647 4257 1167 0,'6'-4'-1'0,"-2"-3"3"0,4 3 8 0,-7-1 6 0,7 1 9 0,-5 0 3 0,0 1 7 16,0-1 8-16,-3 0 14 0,2 3 2 0,-2 1-9 15,0-2 3-15,-6 0-41 0,6 2 57 0,-11 0-54 16,11 4 45-16,-8-4-49 0,8 0 1 0,-7 0 6 0,7 1-4 16,0-1 48-16,0 2-54 0,0-2 49 0,0 0-48 0,4 2 34 15,-6-1-9-15,5-1 2 0,-3 2-3 0,3-2-14 0,-3 0-2 16,2 0 5-16,-2 0 2 0,2 1 2 0,-2 1 0 15,1-2 0-15,-1 1 3 0,0 0-3 0,0 1-3 0,0-2-7 16,0 0-3-16,2 1-3 0,-2-1 3 0,0 2-7 0,0-2-3 16,0 2 2-16,1 3 15 0,-1 4 7 0,0 2-5 0,3 1 5 15,-3 5 2-15,-4 3 7 0,2 6 13 0,1 3 5 16,1 0-11-16,-5 6-8 0,5 1 6 0,-3 4 3 0,3 2-7 16,3 4 2-16,-2 3 8 0,3-1-1 0,-3 4 2 15,5-1-2-15,1 2-2 0,-3-2 7 0,1 4 16 0,0-4-4 16,0 0-20-16,2-4-6 0,0-1-4 0,-4-3 7 15,3 3 7-15,-1-8-14 0,0-1-13 0,3-2-4 16,-2-2 1-16,-1-2-1 0,1-9 0 0,-1 1-6 0,3-5-9 16,-2-4 3-16,-3 1-1 0,2-3 5 0,0-5-4 15,-2 0 2-15,0-2 2 0,2 0 2 0,-2-4 4 0,0 4-5 16,-3-7 2-16,3 2 1 0,-3 0-3 0,2-3 3 16,-2 2-1-16,2-1-7 0,-1-2-19 0,-1-2-35 15,0 1-22-15,3-3-40 0,-4-4-36 0,-1-1-61 16,-3 6-41-16,2-10-57 0,-2 3 5 0,-4-1-28 0</inkml:trace>
  <inkml:trace contextRef="#ctx0" brushRef="#br0" timeOffset="71626.02">4576 5357 1241 0,'-3'2'22'0,"3"-2"28"0,7-5 3 0,-5 0 2 0,1 5-45 0,-4-2 37 0,4 2 3 16,-3-2-5-16,1 4-22 0,-1 0-20 0,0 1-4 16,2 1-1-16,-4 2 58 0,2-6-72 0,0 0 45 0,0 0-11 15,0 0-43-15,0 0 53 0,0 0-56 16,35 69 36-16,-3-24-5 16,-24-38-4-16,-8-7-32 0,0 0-32 15,0 0 38-15,0 0-91 0,0 0 35 0,0 0-66 16</inkml:trace>
  <inkml:trace contextRef="#ctx0" brushRef="#br0" timeOffset="71861.8">4995 5379 1189 0,'6'-16'19'0,"-1"9"34"16,-3-4 19-16,1 6-28 0,-6-5 73 0,3 6-45 0,-2 3 16 16,-1 1 13-16,1 4-13 0,-4-3-31 0,1 6-8 15,-4-4 46-15,1 2-63 0,-2 2 60 0,-4-3-12 0,0 3-8 16,-2-1 7-16,0 9 18 0,-4-5-4 0,5 7-3 15,-8 1 6-15,8-3-10 0,-3 1-7 0,3-2 4 16,-2 1-16-16,2-2-14 0,3 0-9 0,1-4-12 16,3 1-12-16,0 0-9 0,2 2 1 0,1-3-8 0,2-1 2 15,1 1 1-15,1-4 4 0,-1-1-8 0,0 2-3 16,1-3 5-16,-2-3 1 0,3 4 0 0,0-4-2 0,0 2-7 16,0-2-4-16,0-2-6 0,3 0-12 0,-2 0-37 15,-1-1-33-15,0 1-46 0,-1-2-60 0,4 0-83 16,-3-1-58-16</inkml:trace>
  <inkml:trace contextRef="#ctx0" brushRef="#br0" timeOffset="76996.77">17195 6918 938 0,'8'0'7'0,"-8"2"6"0,7 0 1 0,-7-2-1 0,5 1 5 0,-5-1-2 16,5 3 7-16,-5-1 9 0,5-1 5 0,-5 0-6 0,3 0 5 0,-3-1 5 15,5 4 5-15,-5-3 9 0,3 1-5 0,-3 1-3 16,4-2-1-16,-4 2 10 0,-7-2-49 0,10 2 46 0,-12-2-51 15,12 2 55-15,-10-1-58 0,15 0 63 0,-11-2-76 0,15 1 55 16,-3 1-9-16,5-2 1 0,6 0-11 0,2-2-6 0,3 2-2 16,3-1-16-16,5 0 12 0,2 0-14 0,11 1-2 15,-2-4 0-15,7 3 5 0,2 0-4 0,7 1 3 0,0-3 1 16,5 1 3-16,-2-1-4 0,7 0 11 0,-5 2-58 0,5-1 103 16,-7 0-102-16,4-1 101 0,-7 2-96 0,-7 0 48 0,-1 1-48 15,-6-2 47-15,-2-1-2 0,-2 3-5 0,-8-1-4 16,0-1 9-16,-4 0-11 0,6 2 54 0,-9-2-51 0,3-1 52 15,-3 3-51-15,-2-2 5 0,-1 0-4 0,-7 2 3 16,1 0-4-16,-2-2 3 0,-6 2-2 0,3-1 2 0,-6 1-1 16,-1 0-1-16,-2-2 4 0,1 4-1 0,-3-2-2 0,-1 0 4 15,-1 0-6-15,0 1-2 0,0 1 1 0,-1-2 6 16,-1 2-5-16,1-2 7 0,1 0-6 0,-4 2-2 0,4-1 5 16,0-1 2-16,0 0-1 0,0 0 0 0,0 2-5 0,0-4-37 0,0 1-3 15,4 2-45-15,-3-2 20 0,1-1-83 16</inkml:trace>
  <inkml:trace contextRef="#ctx0" brushRef="#br0" timeOffset="77585.73">20065 6936 1078 0,'-4'0'0'0,"8"0"5"0,-7 1 3 0,6-1 6 0,-6 1 10 0,6 2 1 0,-3-3 3 15,5 0 4-15,-5 1 7 0,3-1 1 0,-2 0-1 16,4 2-10-16,0-2-5 0,3 0 3 0,3 0-2 0,2 0-3 15,6 0-12-15,2 0-5 0,5-2 4 0,3 4 0 0,6-2-3 16,4 0-2-16,2 0-5 0,2 1-2 0,6-1 10 16,0 1-6-16,5-1-4 0,-1 0 6 0,4 3 1 0,3-2 11 15,0 2 13-15,-2-1-36 0,3 1 52 0,-2 1-46 0,2-1 54 16,-4 1-54-16,-2 0 54 0,1-1-67 0,-5 0 51 0,-3 2-26 16,-5-3 8-16,-9 1-12 0,-34-3 12 31,53 4 5-31,-53-4 2 15,0 0 4-15,0 0-15 16,0 0-26 0,0 0-29-1,0 0 6-15,0 0-52 0,0 0 43 0,0 0-101 16</inkml:trace>
  <inkml:trace contextRef="#ctx0" brushRef="#br0" timeOffset="78048.5">22862 6992 873 0,'4'-1'5'0,"-4"-1"4"0,3 0-1 0,0 1 0 0,0 1-6 0,4 0 3 0,-4 0 3 16,4 0-2-16,5 0-3 0,-3 0-3 0,5 0 0 0,1 0 3 15,2 0 3-15,2 0 2 0,3 1-4 0,3 1 3 16,-1-2-4-16,2 2-1 0,2-1-1 0,1-1-3 0,1 3-1 16,1-3-2-16,-1 0-2 0,3 0 2 0,2 1-2 0,0-1 9 15,-4 0 7-15,2 2-2 0,-7-2 7 0,4 1-3 16,-5-1 9-16,1 0 8 0,-6 0 5 0,-1 0 3 0,-5 0 1 16,-1-1 11-16,-2-1 3 0,-3 1 9 0,-5-1 14 0,-3 4-40 15,0-4 40-15,-3 4-46 0,0-4 33 0,-5 1-46 16,5 1 30-16,-7 0-49 0,7-1 18 0,-3-1-12 0,-2 0-2 15,3-1-4-15,1 3 3 0,-1 0-3 0,-2 0 3 0,4 0-2 16,0 0 4-16,-1 0 5 0,4 0-10 0,0 0-5 16,0 2-9-16,5-2 17 0,-3 1-46 0,4-1 27 0,-2 2-67 15,2 0 9-15</inkml:trace>
  <inkml:trace contextRef="#ctx0" brushRef="#br0" timeOffset="78978.96">25217 6931 975 0,'40'-1'8'0,"1"-1"-1"0,2 0-2 0,6 1 2 0,1-1 9 0,1-1 6 16,2 1 6-16,3 2 4 0,-5 0-2 0,2 0-3 0,1 0 4 15,1 2-1-15,-9 0-9 0,5 1-4 0,-8-2-5 0,0 2 1 16,-4-2-4-16,-8 0 8 0,-1 1 5 0,-9 0-1 16,-2-2 9-16,-6 0 11 0,-2 0 8 0,-11 0-33 0,3 0 62 15,-10 1-60-15,6-2 59 0,-12 1-43 0,9-2-3 0,-9 2-15 16,5-2-13-16,-1 1 29 0,0 0-62 0,-3-2 54 15,4 2-62-15,-2-1 42 0,1 2-5 0,0-1-2 0,1-1 6 16,1 2 3-16,2-2-8 0,4 2 2 0,-2 0-3 0,-2 0 2 16,5 0 3-16,0-2 2 0,5 4-4 0,-5-2-1 15,3 0 1-15,0 0-3 0,0 0-4 0,5 0 43 0,-6 0-76 16,12 0 40-16,-14 0-71 0,13 0 24 0,-12 2-27 0,7-2-25 16</inkml:trace>
  <inkml:trace contextRef="#ctx0" brushRef="#br0" timeOffset="79849.53">28190 6880 1070 0,'-21'23'6'0,"21"-23"24"0,0 0-8 0,0 0 19 16,0 0 0-16,0 0 11 0,0 0 2 0,18 15-4 0,-18-15 5 15,0 0 5-15,0 0-15 0,0 0-27 16,220 17-40-16,-176-17 54 0,-6-2-70 0,5 2 51 16,-1 2-7-16,6-2-1 0,-7 1 15 0,10-1-6 0,-10 1 4 15,-41-1 8-15,0 0 2 0,0 0-10 16,0 0-1-16,167 4 12 0,-167-4 5 15,0 0-8-15,0 0 0 0,0 0-42 16,0 0 47-16,105-8-68 0,-105 8 39 31,0 0-42-31,0 0-32 16,0 0 29-16,-30-13-20 0,30 13-29 0,0 0-32 16</inkml:trace>
  <inkml:trace contextRef="#ctx0" brushRef="#br0" timeOffset="80185.8">30538 7068 1196 0,'7'-2'0'16,"-4"-1"-5"-16,8 2-1 0,-5-1 1 0,9-1 3 0,0-1-2 16,4 3 2-16,5-2 2 0,3 0-3 0,3 1 12 0,3 0 4 15,4-2 0-15,-1 3 3 0,5 1 13 0,0-2 4 0,0 0 6 16,2 2 9-16,0-1 8 0,-4 1-49 0,2 0 54 0,-1 1-46 16,-2 1 62-16,-3 0-67 0,1-2 63 0,-2 1-67 0,-4 1 45 15,-2-2 7-15,-5 2-55 0,-1-2 36 0,-5 2-60 0,-4-2 75 16,-4 0-56-16,-5 0 60 0,0-2-58 0,-6 2 40 0,2-2 5 15,-3 2-2-15,1-2-11 0,1 2-15 0,-4-1-12 0,1 1-2 16,0 0-3-16,0-4-2 0,-3 4-3 0,2 0 4 0,-3 2-24 16,0-2-17-16,1 2-34 0,-2-2 24 0,3 0-78 0,-2 3-7 15</inkml:trace>
  <inkml:trace contextRef="#ctx0" brushRef="#br0" timeOffset="92080.03">18308 7696 1107 0,'3'0'2'16,"-1"-1"10"-16,-2 1 2 0,0-2 5 0,3 2 1 0,0 0 3 15,-3 0 3-15,0 0 0 0,2 2 3 0,-2-2-10 16,2 0-5-16,-1 0 5 0,1 1-4 0,2-1-2 0,-1 0 5 15,4 0 9-15,-1 0-6 0,4 0 6 0,1 0 8 0,3 0 0 16,3 0-38-16,4 2 45 0,0-4-49 0,1 4 37 0,-3-2-42 16,4 0 36-16,-2 0-50 0,7-2 34 0,-3 2 0 15,7 0-4-15,-2 0-7 0,8-3-2 0,0 1-3 0,5 2 2 16,3-2 9-16,-5 1-5 0,1 0 0 0,-2 0-3 0,-2-1 5 16,-5 2-4-16,1-2 4 0,-8 1 0 0,1 0-5 15,-5 1 1-15,-2-3 6 0,-5 3 0 0,-4 0 12 0,-1 0 14 16,-1 0-12-16,-6 3 12 0,1-3-8 0,-3 0 14 0,1 0-20 15,-2 0 17-15,-2 0-21 0,2 0-3 0,-1 0-2 16,1 0 2-16,0 0-7 0,0 0 4 0,-4 0-5 0,4 0-1 16,0 0-1-16,0 0 6 0,0 1-4 0,0-1 1 0,0 0-2 15,0 0-4-15,0 0 7 0,0 1 1 0,4-1-7 16,-4 2 4-16,1 0-2 0,1-2-34 0,3 1-5 0,-4-1-47 16,10-1 14-16</inkml:trace>
  <inkml:trace contextRef="#ctx0" brushRef="#br0" timeOffset="92812.79">21417 7800 845 0,'3'2'-3'0,"-3"-1"-3"0,0-1 5 0,0 3-5 0,0-2 1 0,5-1 12 16,0 2 9-16,3-1 12 0,1 1 8 0,3-2 1 0,1 2 0 15,-1-2 5-15,8 1 21 0,-4 1 8 0,11 0-2 0,0-2-13 16,4 1-5-16,6-2 6 0,5 2-4 0,3-1 1 0,2 2-18 16,-1-2-24-16,0 0-10 0,-2 0 4 0,-1 0-1 15,-2 0 1-15,-2 0 7 0,-4 0-5 0,-3 0-6 0,0 0 4 16,-6 2 8-16,-2-2 0 0,-5 0-4 0,-5 2-3 0,-1-2-6 15,-5 0 1-15,1 0 0 0,-6 0 3 0,-3 0-8 16,0 0-4-16,-3 0 0 0,3 0-3 0,-5 0 6 0,1 0 1 16,-1 0 2-16,1 0 1 0,-5 3-1 0,3-3 4 0,-3 1 2 15,2 0 3-15,1-1-9 0,0 2-12 0,1-2-19 16,2 1-26-16,0-1-17 0,3 1-19 0</inkml:trace>
  <inkml:trace contextRef="#ctx0" brushRef="#br0" timeOffset="93204.71">23678 7892 1026 0,'17'0'-4'0,"1"0"4"0,4-2 7 0,-6 2 2 0,8 0 3 16,-4 0 8-16,0-3-4 0,-2 3 8 0,0-2 8 0,-1 1 4 15,0 1 2-15,-4-2-2 0,0 1 1 0,-2 0-6 0,-1 1 8 16,-1-2-5-16,-1 2 0 0,-3-1 1 0,-1 1-5 15,-2-1 7-15,0 1-48 0,-2 0 47 0,0-3-47 0,0 3 38 16,-2 0-45-16,2 0 30 0,-2 0-42 0,2 0 38 0,0 0-6 16,0 0-5-16,0 0 4 0,-1 3-4 0,1-3-2 0,1 0 8 15,-1-3-7-15,0 3-4 0,0 0 7 0,0 0 1 16,0 0-13-16,0 0-25 0,0 0 20 0,0 0-68 0,0 0 15 16</inkml:trace>
  <inkml:trace contextRef="#ctx0" brushRef="#br0" timeOffset="93751">26569 7878 997 0,'17'-17'5'0,"-17"17"17"16,0 0-5-16,88-16 1 0,-69 17-5 16,1-1-6-16,-1 3 11 0,6-2 9 0,4 2-27 0,6-2 19 15,3 2-6-15,6-1 6 0,5 0-9 0,-2 1 6 0,5-2-25 16,-2 2-7-16,0 0 26 0,-7-3-17 0,1 2 4 0,-8-2-1 15,-1 3 4-15,-2-3-2 0,1 1 6 0,-4-1 9 16,-2 0 10-16,-3-1 6 0,-1 2 5 0,-2-2 8 0,-3 1 1 16,-4-3 12-16,-3 3 5 0,-6 0-44 0,1 0 42 0,-2 0-46 15,-7 0 60-15,2 0-63 0,-5-2 54 0,4 4-77 16,-6-4 55-16,4 2-22 0,-4 0 8 0,3-3-21 0,-1 0-12 16,1 2 3-16,0 0 4 0,0-1-1 0,0 0-2 15,3 2-3-15,-3-1 6 0,4 1-1 0,0 0 3 0,0 0-8 16,4 0-16-16,-3 0 3 0,3-1-23 0,-3 0 3 0,6 2-39 15,-4-4 42-15,3 3-86 0,-2 0 43 0</inkml:trace>
  <inkml:trace contextRef="#ctx0" brushRef="#br0" timeOffset="94204.93">29480 7768 1056 0,'45'-2'11'0,"2"2"16"0,-1 0 2 0,5 0 7 0,1 0 2 16,-1 0 3-16,-1 0 2 0,-2 0 3 0,-3 0-8 0,-3 0-10 15,-9 0-3-15,-5 0-7 0,-4-2-1 0,-1 2 4 16,-8-1 18-16,-5 1-55 0,-1-2 57 0,-6 2-47 0,3-1 51 16,-4 1-46-16,3-2 63 0,-13 4-67 0,9-4 46 0,-6 1-8 15,5 1-3-15,-4 0-18 0,0-1 12 0,1 0-17 0,-3 1 1 16,1-3-7-16,-3 3 3 0,5 0-17 0,-3 0-44 0,6 0 25 16,-13 3-108-16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54:42.883"/>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7.809"/>
    </inkml:context>
    <inkml:brush xml:id="br0">
      <inkml:brushProperty name="width" value="0.05" units="cm"/>
      <inkml:brushProperty name="height" value="0.05" units="cm"/>
      <inkml:brushProperty name="color" value="#FFC114"/>
    </inkml:brush>
  </inkml:definitions>
  <inkml:trace contextRef="#ctx0" brushRef="#br0">18 438 8993 0 0,'-13'-22'-141'0'0,"13"22"180"0"0,-1-1 0 0 0,1 1-1 0 0,-1 0 1 0 0,1-1-1 0 0,0 1 1 0 0,0 0 0 0 0,-1-1-1 0 0,1 1 1 0 0,0-1 0 0 0,0 1-1 0 0,-1-1 1 0 0,1 1-1 0 0,0 0 1 0 0,0-1 0 0 0,0 1-1 0 0,0-1 1 0 0,0 1 0 0 0,0-1-1 0 0,0 1 1 0 0,0-1-1 0 0,0 1 1 0 0,0-1 0 0 0,0 1-1 0 0,0-1 1 0 0,0 1 0 0 0,0-1-1 0 0,0 1 1 0 0,1-1-1 0 0,-1 1 1 0 0,0 0 0 0 0,0-1-1 0 0,1 0 1 0 0,-1 1 210 0 0,8-8 1647 0 0,2-8-1670 0 0,15-41-145 0 0,-20 48-51 0 0,-1 0 1 0 0,1-1 0 0 0,-1 1 0 0 0,-1-1 0 0 0,0 0 0 0 0,0 0-1 0 0,2-18 1 0 0,-4-21 309 0 0,-1 30-175 0 0,0-1 0 0 0,1 0 0 0 0,2 1 0 0 0,0-1 0 0 0,9-33 0 0 0,-11 52-155 0 0,1-1 1 0 0,-1 0 0 0 0,0 1-1 0 0,0-1 1 0 0,1 1 0 0 0,-1 0 0 0 0,1-1-1 0 0,0 1 1 0 0,-1 0 0 0 0,1 0-1 0 0,0 0 1 0 0,-1 0 0 0 0,1 0 0 0 0,0 1-1 0 0,0-1 1 0 0,0 0 0 0 0,0 1-1 0 0,0-1 1 0 0,2 1 0 0 0,40-4 131 0 0,-12 6 69 0 0,-1 2 1 0 0,0 1-1 0 0,0 1 1 0 0,40 14-1 0 0,117 51 1093 0 0,-173-64-1208 0 0,27 10-332 0 0,0 2 0 0 0,-2 1 0 0 0,51 35 1 0 0,-75-40-1252 0 0,-8-1-366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0.606"/>
    </inkml:context>
    <inkml:brush xml:id="br0">
      <inkml:brushProperty name="width" value="0.05" units="cm"/>
      <inkml:brushProperty name="height" value="0.05" units="cm"/>
      <inkml:brushProperty name="color" value="#FFC114"/>
    </inkml:brush>
  </inkml:definitions>
  <inkml:trace contextRef="#ctx0" brushRef="#br0">2541 135 6721 0 0,'1'-1'54'0'0,"0"-1"-1"0"0,0 1 1 0 0,0 0 0 0 0,0-1 0 0 0,0 1 0 0 0,0-1 0 0 0,-1 1 0 0 0,1-1 0 0 0,-1 1 0 0 0,1-1 0 0 0,-1 0 0 0 0,1 1 0 0 0,-1-4-1 0 0,5-12 1121 0 0,-3 13-845 0 0,1 0 0 0 0,1-1 0 0 0,-1 1-1 0 0,0 1 1 0 0,1-1 0 0 0,0 0-1 0 0,6-3 1 0 0,4-1 2717 0 0,-29-3-2208 0 0,12 9-820 0 0,0-1 0 0 0,-1 1-1 0 0,1 0 1 0 0,0 0 0 0 0,-1 0 0 0 0,1 1 0 0 0,-1-1 0 0 0,1 1 0 0 0,-7-2-1 0 0,-43-1-86 0 0,1 1-1 0 0,0 3 1 0 0,-93 12-1 0 0,75-6 35 0 0,-921 140 342 0 0,722-103-181 0 0,-102 22-34 0 0,305-50-66 0 0,1 4 0 0 0,1 2 0 0 0,-94 45 0 0 0,135-54-19 0 0,0 1-1 0 0,1 1 0 0 0,-27 21 0 0 0,42-29-4 0 0,1 0 0 0 0,-1 0 0 0 0,1 0 0 0 0,0 1-1 0 0,1-1 1 0 0,0 1 0 0 0,0 1 0 0 0,0-1 0 0 0,1 1 0 0 0,0 0 0 0 0,0 0-1 0 0,1 0 1 0 0,-4 13 0 0 0,7-16 0 0 0,-1 1-1 0 0,1 0 1 0 0,0 0-1 0 0,1-1 1 0 0,-1 1-1 0 0,1 0 1 0 0,0-1-1 0 0,0 1 1 0 0,1 0-1 0 0,0-1 1 0 0,0 0-1 0 0,0 1 1 0 0,0-1-1 0 0,1 0 1 0 0,0 0 0 0 0,0 0-1 0 0,1-1 1 0 0,-1 1-1 0 0,1-1 1 0 0,0 1-1 0 0,0-1 1 0 0,5 3-1 0 0,8 8-6 0 0,1-2 0 0 0,1 0-1 0 0,0-1 1 0 0,26 12 0 0 0,5-1 2 0 0,1-2 0 0 0,0-2 0 0 0,67 14 0 0 0,165 21 59 0 0,348 21-17 0 0,4-33-115 0 0,-452-31 62 0 0,1632 61-104 0 0,-1-116-264 0 0,-1372 7 300 0 0,-6-30 49 0 0,-426 65 35 0 0,150-38 7 0 0,-140 34-6 0 0,-1-1 0 0 0,0-1-1 0 0,-1 0 1 0 0,0-2-1 0 0,31-21 1 0 0,-44 28 1 0 0,-1 0 0 0 0,0-1 0 0 0,0 0 0 0 0,-1 0 0 0 0,1 0 0 0 0,-1 0 0 0 0,0 0 0 0 0,0-1 0 0 0,0 1 0 0 0,4-10 0 0 0,-6 11-1 0 0,0 0 0 0 0,-1 1 0 0 0,1-1 1 0 0,-1 0-1 0 0,1 0 0 0 0,-1 0 0 0 0,0 0 1 0 0,0 0-1 0 0,-1 1 0 0 0,1-1 0 0 0,0 0 1 0 0,-1 0-1 0 0,0 0 0 0 0,1 0 1 0 0,-1 1-1 0 0,0-1 0 0 0,-1 0 0 0 0,1 1 1 0 0,0-1-1 0 0,-4-3 0 0 0,-4-7 5 0 0,-1 1 1 0 0,-1 1-1 0 0,0 0 1 0 0,0 0-1 0 0,-1 2 1 0 0,-1-1-1 0 0,-20-11 0 0 0,-101-47 10 0 0,124 63-20 0 0,-158-64-18 0 0,-2 8 0 0 0,-227-51 0 0 0,-251-25 61 0 0,-5 24-55 0 0,565 98 4 0 0,-196-26 7 0 0,-352-5-1 0 0,-287 74-417 0 0,744-13 24 0 0,-321 29-2618 0 0,231-1-576 0 0,213-32 2525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1.510"/>
    </inkml:context>
    <inkml:brush xml:id="br0">
      <inkml:brushProperty name="width" value="0.05" units="cm"/>
      <inkml:brushProperty name="height" value="0.05" units="cm"/>
      <inkml:brushProperty name="color" value="#FFC114"/>
    </inkml:brush>
  </inkml:definitions>
  <inkml:trace contextRef="#ctx0" brushRef="#br0">276 11 4548 0 0,'-1'-11'360'0'0,"-2"19"175"0"0,-2 21 259 0 0,8 238 1390 0 0,-6 268 573 0 0,-69 547-229 0 0,-37-269-1702 0 0,78-598-750 0 0,-3 230-1 0 0,22-258-95 0 0,3-62-146 0 0,11-93-103 0 0,-2-32 255 0 0,0 1 0 0 0,0-1 0 0 0,0 0 0 0 0,0 1 1 0 0,0-1-1 0 0,1 1 0 0 0,-1-1 0 0 0,0 0 0 0 0,0 1 1 0 0,0-1-1 0 0,0 0 0 0 0,1 0 0 0 0,-1 1 0 0 0,0-1 0 0 0,0 0 1 0 0,1 0-1 0 0,-1 1 0 0 0,0-1 0 0 0,1 0 0 0 0,-1 0 0 0 0,0 1 1 0 0,1-1-1 0 0,-1 0 0 0 0,0 0 0 0 0,1 0 0 0 0,-1 0 1 0 0,1 0-13 0 0,0 0 1 0 0,0 0-1 0 0,0-1 1 0 0,0 1 0 0 0,-1 0-1 0 0,1-1 1 0 0,0 1-1 0 0,0 0 1 0 0,-1-1-1 0 0,1 1 1 0 0,0-1 0 0 0,-1 0-1 0 0,1 1 1 0 0,0-1-1 0 0,-1 1 1 0 0,1-1 0 0 0,0-1-1 0 0,4-3-115 0 0,-1-2-1 0 0,1 1 1 0 0,-1 0-1 0 0,0-1 1 0 0,0 0 0 0 0,-1 0-1 0 0,0 0 1 0 0,0 0-1 0 0,-1-1 1 0 0,0 1-1 0 0,0-1 1 0 0,-1 1-1 0 0,1-13 1 0 0,-2 20 139 0 0,0-1-1 0 0,0 1 1 0 0,1 0 0 0 0,-1-1-1 0 0,0 1 1 0 0,0 0 0 0 0,0-1-1 0 0,0 1 1 0 0,0-1-1 0 0,0 1 1 0 0,0 0 0 0 0,0-1-1 0 0,-1 1 1 0 0,1-1 0 0 0,0 1-1 0 0,0 0 1 0 0,0-1 0 0 0,0 1-1 0 0,0 0 1 0 0,-1-1 0 0 0,1 1-1 0 0,0 0 1 0 0,0-1-1 0 0,-1 1 1 0 0,1 0 0 0 0,0-1-1 0 0,0 1 1 0 0,-1 0 0 0 0,1 0-1 0 0,0-1 1 0 0,-1 1 0 0 0,1 0-1 0 0,0 0 1 0 0,-1 0 0 0 0,1 0-1 0 0,0-1 1 0 0,-1 1-1 0 0,1 0 1 0 0,-1 0 0 0 0,1 0-1 0 0,0 0 1 0 0,-1 0 0 0 0,1 0-1 0 0,-1 0 1 0 0,1 0 0 0 0,0 0-1 0 0,-1 0 1 0 0,1 0 0 0 0,0 0-1 0 0,-1 0 1 0 0,1 0-1 0 0,-1 1 1 0 0,1-1 0 0 0,0 0-1 0 0,-1 0 1 0 0,1 0 0 0 0,0 1-1 0 0,-1-1 1 0 0,1 0 0 0 0,0 0-1 0 0,-1 1 1 0 0,1-1 0 0 0,0 0-1 0 0,0 0 1 0 0,-1 1-1 0 0,1-1 1 0 0,0 0 0 0 0,-1 1-1 0 0,1 0 3 0 0,0 0 0 0 0,0 0 0 0 0,0-1 0 0 0,0 1-1 0 0,0 0 1 0 0,0 0 0 0 0,0-1 0 0 0,1 1-1 0 0,-1 0 1 0 0,0 0 0 0 0,0-1 0 0 0,0 1 0 0 0,1 0-1 0 0,-1-1 1 0 0,0 1 0 0 0,1 0 0 0 0,-1-1 0 0 0,1 1-1 0 0,-1-1 1 0 0,1 1 0 0 0,-1 0 0 0 0,1-1 0 0 0,-1 1-1 0 0,1-1 1 0 0,-1 1 0 0 0,1-1 0 0 0,0 0-1 0 0,-1 1 1 0 0,1-1 0 0 0,0 0 0 0 0,-1 1 0 0 0,1-1-1 0 0,0 0 1 0 0,1 1 0 0 0,26 9-7 0 0,4-4 12 0 0,1-2 1 0 0,-1-1 0 0 0,0-1-1 0 0,52-5 1 0 0,-50 2-4 0 0,924-43 31 0 0,-189 6-52 0 0,2565-68 103 0 0,-2102 49 368 0 0,-1121 44 63 0 0,-110 14-500 0 0,0-1 1 0 0,-1 0-1 0 0,1 0 0 0 0,0 0 0 0 0,-1 0 0 0 0,1 0 0 0 0,0-1 1 0 0,-1 1-1 0 0,1 0 0 0 0,0 0 0 0 0,-1 0 0 0 0,1-1 1 0 0,-1 1-1 0 0,1 0 0 0 0,0 0 0 0 0,-1-1 0 0 0,1 1 1 0 0,-1-1-1 0 0,1 1 0 0 0,-1 0 0 0 0,1-1 0 0 0,0 0 1 0 0,-14-4 187 0 0,-26-1-54 0 0,-294-18-280 0 0,150 12-1412 0 0,163 11 898 0 0,0-2-1 0 0,-21-5 1 0 0,10-1-629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1.991"/>
    </inkml:context>
    <inkml:brush xml:id="br0">
      <inkml:brushProperty name="width" value="0.05" units="cm"/>
      <inkml:brushProperty name="height" value="0.05" units="cm"/>
      <inkml:brushProperty name="color" value="#FFC114"/>
    </inkml:brush>
  </inkml:definitions>
  <inkml:trace contextRef="#ctx0" brushRef="#br0">200 9 4636 0 0,'0'-1'10'0'0,"0"1"-1"0"0,0 0 1 0 0,0 0-1 0 0,0-1 0 0 0,0 1 1 0 0,0 0-1 0 0,0 0 0 0 0,0-1 1 0 0,0 1-1 0 0,0 0 1 0 0,0-1-1 0 0,0 1 0 0 0,0 0 1 0 0,0 0-1 0 0,0-1 0 0 0,0 1 1 0 0,0 0-1 0 0,1 0 1 0 0,-1 0-1 0 0,0-1 0 0 0,0 1 1 0 0,0 0-1 0 0,0 0 0 0 0,0 0 1 0 0,1-1-1 0 0,-1 1 1 0 0,0 0-1 0 0,0 0 0 0 0,1 0 1 0 0,-1 0-1 0 0,0-1 0 0 0,0 1 1 0 0,0 0-1 0 0,1 0 1 0 0,-1 0-1 0 0,0 0 0 0 0,1 0 15 0 0,-1 0 0 0 0,0 0 0 0 0,1 1 0 0 0,-1-1 0 0 0,0 0 0 0 0,1 0 0 0 0,-1 0 0 0 0,0 1 0 0 0,1-1 0 0 0,-1 0 0 0 0,0 0 0 0 0,0 1 0 0 0,1-1 0 0 0,-1 0 0 0 0,0 1-1 0 0,0-1 1 0 0,0 0 0 0 0,0 1 0 0 0,1-1 0 0 0,-1 0 0 0 0,0 1 0 0 0,0-1 0 0 0,0 0 0 0 0,0 1 0 0 0,0-1 0 0 0,0 0 0 0 0,0 1 0 0 0,4 46 955 0 0,-2 0-1 0 0,-7 72 1 0 0,2-64-529 0 0,-35 392 2427 0 0,6-123-1353 0 0,6 247 864 0 0,-21 221-365 0 0,0-435-2457 0 0,46-354 465 0 0,1-2-156 0 0,0 0 0 0 0,0 0 0 0 0,0 1-1 0 0,0-1 1 0 0,0 0 0 0 0,0 0 0 0 0,0 0 0 0 0,-1 0-1 0 0,1 0 1 0 0,0-1 0 0 0,-1 1 0 0 0,1 0 0 0 0,-1 0-1 0 0,1 0 1 0 0,-1 0 0 0 0,1 0 0 0 0,-1 0-1 0 0,0-1 1 0 0,1 1 0 0 0,-1 0 0 0 0,0 0 0 0 0,-1 0-1 0 0,-4-1-1438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2.595"/>
    </inkml:context>
    <inkml:brush xml:id="br0">
      <inkml:brushProperty name="width" value="0.05" units="cm"/>
      <inkml:brushProperty name="height" value="0.05" units="cm"/>
      <inkml:brushProperty name="color" value="#FFC114"/>
    </inkml:brush>
  </inkml:definitions>
  <inkml:trace contextRef="#ctx0" brushRef="#br0">17 59 7777 0 0,'-5'-13'97'0'0,"4"11"-21"0"0,0 0 0 0 0,0 0 0 0 0,1 0 0 0 0,-1 0 0 0 0,1 0 0 0 0,-1 0-1 0 0,1 0 1 0 0,-1 0 0 0 0,1-1 0 0 0,0 1 0 0 0,0 0 0 0 0,1-3 0 0 0,-5-8 1384 0 0,1 11-219 0 0,3 9-519 0 0,16 108 512 0 0,5 51-753 0 0,-16 61-841 0 0,-9-77-2778 0 0,4-119 1722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2.952"/>
    </inkml:context>
    <inkml:brush xml:id="br0">
      <inkml:brushProperty name="width" value="0.05" units="cm"/>
      <inkml:brushProperty name="height" value="0.05" units="cm"/>
      <inkml:brushProperty name="color" value="#FFC114"/>
    </inkml:brush>
  </inkml:definitions>
  <inkml:trace contextRef="#ctx0" brushRef="#br0">26 550 8629 0 0,'-5'0'6'0'0,"-15"-3"263"0"0,20-2-9 0 0,12-6 68 0 0,1 2-239 0 0,0 1 1 0 0,0 0-1 0 0,1 1 1 0 0,0 0-1 0 0,22-7 1 0 0,79-17-908 0 0,-81 23 552 0 0,-24 5 136 0 0,12-1-1764 0 0,-4-8 1660 0 0,3-2 180 0 0,-7 4 62 0 0,1 0 0 0 0,25-12 0 0 0,-39 8 166 0 0,5-41-21 0 0,-5 41 292 0 0,-4-17-46 0 0,-13-98-68 0 0,13 109-106 0 0,-1 1-1 0 0,-6-19 1 0 0,8 33-54 0 0,1 0 0 0 0,-1 0 0 0 0,1 0-1 0 0,1-1 1 0 0,-1 1 0 0 0,1-8 0 0 0,11 133 863 0 0,-7 427-23 0 0,-18-434-3813 0 0,14-93 1595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3.369"/>
    </inkml:context>
    <inkml:brush xml:id="br0">
      <inkml:brushProperty name="width" value="0.05" units="cm"/>
      <inkml:brushProperty name="height" value="0.05" units="cm"/>
      <inkml:brushProperty name="color" value="#FFC114"/>
    </inkml:brush>
  </inkml:definitions>
  <inkml:trace contextRef="#ctx0" brushRef="#br0">82 266 10013 0 0,'0'0'2545'0'0,"-1"-4"-1941"0"0,0-13-67 0 0,1 13 275 0 0,-5 14-489 0 0,-4 9-182 0 0,2 0 1 0 0,0 1-1 0 0,-7 39 0 0 0,9-28-92 0 0,-9 52-119 0 0,-4 133 0 0 0,18-213 3 0 0,0 0-40 0 0,0-1 0 0 0,-1 1-1 0 0,1-1 1 0 0,1 1 0 0 0,-1 0-1 0 0,0-1 1 0 0,0 1 0 0 0,1-1-1 0 0,0 1 1 0 0,-1-1 0 0 0,1 1-1 0 0,0-1 1 0 0,0 0 0 0 0,0 1-1 0 0,3 3 1 0 0,-3-6-15 0 0,-1-1-1 0 0,1 1 1 0 0,-1-1 0 0 0,1 0-1 0 0,-1 1 1 0 0,1-1 0 0 0,-1 1 0 0 0,0-1-1 0 0,1 0 1 0 0,-1 1 0 0 0,0-1-1 0 0,0 0 1 0 0,0 1 0 0 0,1-1-1 0 0,-1 0 1 0 0,0 0 0 0 0,0 1 0 0 0,0-1-1 0 0,0 0 1 0 0,0-1 0 0 0,0 1-21 0 0,18-99-2041 0 0,61-297 1654 0 0,-48 284 987 0 0,-27 101-266 0 0,1 0 0 0 0,0 0 0 0 0,0 1 0 0 0,1 0 0 0 0,1 0 0 0 0,0 0 0 0 0,10-10 0 0 0,-16 19-140 0 0,0 1 1 0 0,0 0-1 0 0,0-1 1 0 0,0 1-1 0 0,1 0 1 0 0,-1 0-1 0 0,1 0 1 0 0,-1 0-1 0 0,0 0 1 0 0,1 0-1 0 0,0 0 1 0 0,-1 1 0 0 0,1-1-1 0 0,-1 1 1 0 0,1-1-1 0 0,0 1 1 0 0,-1-1-1 0 0,1 1 1 0 0,0 0-1 0 0,0 0 1 0 0,-1 0-1 0 0,1 0 1 0 0,2 0-1 0 0,-2 1-1 0 0,0 0-1 0 0,0 0 0 0 0,1 0 1 0 0,-1 1-1 0 0,0-1 0 0 0,0 0 1 0 0,-1 1-1 0 0,1 0 0 0 0,0-1 0 0 0,0 1 1 0 0,-1 0-1 0 0,1 0 0 0 0,-1 0 1 0 0,1 0-1 0 0,-1 0 0 0 0,2 4 0 0 0,7 14 169 0 0,-1 1-1 0 0,0 1 0 0 0,-2-1 0 0 0,9 44 0 0 0,7 95 600 0 0,-17-109-547 0 0,16 217-924 0 0,-22-259 4 0 0,0 1 1 0 0,0 0 0 0 0,-1-1 0 0 0,-1 1 0 0 0,-3 12 0 0 0,1-12-852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3.721"/>
    </inkml:context>
    <inkml:brush xml:id="br0">
      <inkml:brushProperty name="width" value="0.05" units="cm"/>
      <inkml:brushProperty name="height" value="0.05" units="cm"/>
      <inkml:brushProperty name="color" value="#FFC114"/>
    </inkml:brush>
  </inkml:definitions>
  <inkml:trace contextRef="#ctx0" brushRef="#br0">39 348 9501 0 0,'-1'0'38'0'0,"0"1"1"0"0,0-1-1 0 0,0 0 1 0 0,-1 0-1 0 0,1 0 0 0 0,0 0 1 0 0,0 0-1 0 0,0 0 1 0 0,0 0-1 0 0,0-1 1 0 0,-1 1-1 0 0,1 0 0 0 0,0-1 1 0 0,0 1-1 0 0,0-1 1 0 0,0 1-1 0 0,0-1 1 0 0,0 1-1 0 0,0-1 1 0 0,0 0-1 0 0,0 1 0 0 0,0-1 1 0 0,1 0-1 0 0,-1 0 1 0 0,0 0-1 0 0,0 0 1 0 0,0-1-1 0 0,-5-4 727 0 0,3 3 457 0 0,14-3-616 0 0,174-53-1073 0 0,-68 24-3203 0 0,-70 22 1403 0 0,-25 5 1078 0 0</inkml:trace>
  <inkml:trace contextRef="#ctx0" brushRef="#br0" timeOffset="1">505 114 4936 0 0,'-3'-12'517'0'0,"-1"0"-1"0"0,-3-23 1 0 0,5 23 638 0 0,0 1 0 0 0,-7-21 1 0 0,12 46-940 0 0,0 0 1 0 0,-2 0 0 0 0,1 0-1 0 0,-2 0 1 0 0,0 0 0 0 0,-2 18 0 0 0,1-8-75 0 0,-24 228-68 0 0,-9-87-3353 0 0,30-148 2302 0 0,4 0-155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4.059"/>
    </inkml:context>
    <inkml:brush xml:id="br0">
      <inkml:brushProperty name="width" value="0.05" units="cm"/>
      <inkml:brushProperty name="height" value="0.05" units="cm"/>
      <inkml:brushProperty name="color" value="#FFC114"/>
    </inkml:brush>
  </inkml:definitions>
  <inkml:trace contextRef="#ctx0" brushRef="#br0">49 156 7873 0 0,'-1'-1'49'0'0,"0"-1"0"0"0,0 1 1 0 0,0 0-1 0 0,0 0 0 0 0,-1 0 0 0 0,1 0 1 0 0,0 0-1 0 0,0 1 0 0 0,-1-1 1 0 0,1 0-1 0 0,0 1 0 0 0,-1-1 0 0 0,1 0 1 0 0,-1 1-1 0 0,1 0 0 0 0,0-1 1 0 0,-1 1-1 0 0,1 0 0 0 0,-1 0 0 0 0,0 0 1 0 0,1 0-1 0 0,-1 0 0 0 0,-2 0 1 0 0,3 1 24 0 0,0 0 1 0 0,0-1-1 0 0,0 1 1 0 0,0 0 0 0 0,0 0-1 0 0,0 0 1 0 0,0 0 0 0 0,1 0-1 0 0,-1 0 1 0 0,0 0 0 0 0,1 0-1 0 0,-1 0 1 0 0,1 1 0 0 0,-1-1-1 0 0,1 0 1 0 0,-1 0 0 0 0,1 0-1 0 0,0 1 1 0 0,-1-1 0 0 0,1 0-1 0 0,0 0 1 0 0,0 1-1 0 0,0-1 1 0 0,0 0 0 0 0,0 1-1 0 0,1-1 1 0 0,-1 0 0 0 0,0 0-1 0 0,1 3 1 0 0,5 23 123 0 0,0 1-1 0 0,2-1 1 0 0,2 0-1 0 0,0-1 1 0 0,1 0 0 0 0,2 0-1 0 0,0-1 1 0 0,2-1-1 0 0,1-1 1 0 0,37 43 0 0 0,-6-22-150 0 0,-43-41-58 0 0,-1 0-1 0 0,1 0 0 0 0,0-1 0 0 0,-1 0 0 0 0,1 0 1 0 0,0 0-1 0 0,1 0 0 0 0,-1 0 0 0 0,0-1 1 0 0,0 0-1 0 0,1 0 0 0 0,4 1 0 0 0,-8-3-11 0 0,0 0 0 0 0,0 1 1 0 0,1-1-1 0 0,-1 0 0 0 0,0 1 0 0 0,0-1 0 0 0,0 0 0 0 0,0 0 0 0 0,0 0 0 0 0,-1 0 0 0 0,1 0 0 0 0,0 0 0 0 0,0 0 1 0 0,0 0-1 0 0,-1 0 0 0 0,1 0 0 0 0,-1 0 0 0 0,1-1 0 0 0,-1 1 0 0 0,1 0 0 0 0,-1 0 0 0 0,0-1 0 0 0,0 1 1 0 0,0 0-1 0 0,1-1 0 0 0,-1-1 0 0 0,4-42-520 0 0,-4 42 490 0 0,-5-179-1240 0 0,-1 76 968 0 0,0-101 207 0 0,-9 260-22 0 0,9-24-17 0 0,3-15-451 0 0,0 1 1 0 0,1 0-1 0 0,0 18 0 0 0,2-19-437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4.460"/>
    </inkml:context>
    <inkml:brush xml:id="br0">
      <inkml:brushProperty name="width" value="0.05" units="cm"/>
      <inkml:brushProperty name="height" value="0.05" units="cm"/>
      <inkml:brushProperty name="color" value="#FFC114"/>
    </inkml:brush>
  </inkml:definitions>
  <inkml:trace contextRef="#ctx0" brushRef="#br0">13 276 6941 0 0,'-11'-12'635'0'0,"10"10"407"0"0,1 9-199 0 0,0-4-751 0 0,12 401 3124 0 0,-12-392-3221 0 0,1-1 0 0 0,0 0 1 0 0,0 0-1 0 0,1 0 0 0 0,4 13 0 0 0,-1-29-288 0 0,-1-10 4 0 0,-2 11 177 0 0,21-78-1197 0 0,17-114 1 0 0,-23 104 1172 0 0,51-192 134 0 0,-66 276 17 0 0,0 0 1 0 0,1 0 0 0 0,1 0-1 0 0,-1 0 1 0 0,7-9-1 0 0,-9 15-3 0 0,0 1 0 0 0,0 0-1 0 0,0-1 1 0 0,0 1-1 0 0,0 0 1 0 0,0 0 0 0 0,0 0-1 0 0,1-1 1 0 0,-1 1-1 0 0,0 0 1 0 0,1 1-1 0 0,-1-1 1 0 0,0 0 0 0 0,1 0-1 0 0,-1 1 1 0 0,1-1-1 0 0,0 0 1 0 0,-1 1 0 0 0,1 0-1 0 0,-1-1 1 0 0,1 1-1 0 0,0 0 1 0 0,-1 0 0 0 0,1 0-1 0 0,0 0 1 0 0,-1 0-1 0 0,1 0 1 0 0,0 0 0 0 0,-1 1-1 0 0,1-1 1 0 0,-1 1-1 0 0,1-1 1 0 0,-1 1 0 0 0,4 1-1 0 0,0 1 41 0 0,0 1 0 0 0,0-1 0 0 0,0 1 0 0 0,-1 0 0 0 0,1 1 0 0 0,-1-1 0 0 0,0 1 0 0 0,0 0 0 0 0,5 9 0 0 0,0 0 98 0 0,-2 0 1 0 0,10 24-1 0 0,-8-8 1 0 0,-1 1 0 0 0,-1 0 0 0 0,-1 0 0 0 0,0 36 0 0 0,1-7 15 0 0,3 119-33 0 0,-10-167-454 0 0,-1-1 0 0 0,-1 1 0 0 0,1-1 0 0 0,-2 0 0 0 0,0 0 0 0 0,-7 18 0 0 0,1-14-742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4.797"/>
    </inkml:context>
    <inkml:brush xml:id="br0">
      <inkml:brushProperty name="width" value="0.05" units="cm"/>
      <inkml:brushProperty name="height" value="0.05" units="cm"/>
      <inkml:brushProperty name="color" value="#FFC114"/>
    </inkml:brush>
  </inkml:definitions>
  <inkml:trace contextRef="#ctx0" brushRef="#br0">3 135 8929 0 0,'-2'-11'48'0'0,"2"2"100"0"0,0-2 52 0 0,19 0 44 0 0,-9 0 12 0 0,7 0 0 0 0,4-1-4 0 0,9-1-4 0 0,8 2-56 0 0,5 1-176 0 0,3 0-196 0 0,3 5-316 0 0,-2-2-368 0 0,-1 5-424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8.985"/>
    </inkml:context>
    <inkml:brush xml:id="br0">
      <inkml:brushProperty name="width" value="0.05" units="cm"/>
      <inkml:brushProperty name="height" value="0.05" units="cm"/>
      <inkml:brushProperty name="color" value="#FFC114"/>
    </inkml:brush>
  </inkml:definitions>
  <inkml:trace contextRef="#ctx0" brushRef="#br0">30 59 8297 0 0,'-2'0'19'0'0,"-19"1"389"0"0,21-1-391 0 0,0 0 1 0 0,-1 0 0 0 0,1-1-1 0 0,0 1 1 0 0,-1 0 0 0 0,1 0 0 0 0,0 0-1 0 0,0 0 1 0 0,-1 0 0 0 0,1-1-1 0 0,0 1 1 0 0,-1 0 0 0 0,1 0-1 0 0,0-1 1 0 0,0 1 0 0 0,-1 0 0 0 0,1 0-1 0 0,0-1 1 0 0,0 1 0 0 0,0 0-1 0 0,0-1 1 0 0,-1 1 0 0 0,1 0-1 0 0,0-1 1 0 0,0 1 0 0 0,0 0-1 0 0,0-1 1 0 0,0 1 0 0 0,0 0 0 0 0,0-1-1 0 0,0 1 1 0 0,0 0 0 0 0,0-1-1 0 0,0 1 1 0 0,0 0 0 0 0,0-1-1 0 0,0 1 1 0 0,0 0 0 0 0,0-1 0 0 0,0 1-1 0 0,0 0 1 0 0,1-1 0 0 0,-1 1-1 0 0,0 0 1 0 0,0-1 0 0 0,0 1-1 0 0,0 0 1 0 0,1 0 0 0 0,-1-1 0 0 0,1 1-1 0 0,0-1 26 0 0,0 0 0 0 0,0 0 0 0 0,0 0-1 0 0,0 0 1 0 0,0 0 0 0 0,0 0 0 0 0,0 0-1 0 0,0 0 1 0 0,1 1 0 0 0,-1-1 0 0 0,0 1-1 0 0,1-1 1 0 0,-1 1 0 0 0,0-1 0 0 0,1 1 0 0 0,-1 0-1 0 0,3-1 1 0 0,30-1 45 0 0,-25 2-62 0 0,153-12-55 0 0,-5-1-908 0 0,-91 8 282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5.581"/>
    </inkml:context>
    <inkml:brush xml:id="br0">
      <inkml:brushProperty name="width" value="0.05" units="cm"/>
      <inkml:brushProperty name="height" value="0.05" units="cm"/>
      <inkml:brushProperty name="color" value="#FFC114"/>
    </inkml:brush>
  </inkml:definitions>
  <inkml:trace contextRef="#ctx0" brushRef="#br0">0 25 7293 0 0,'1'-23'641'0'0,"1"21"130"0"0,1 17 24 0 0,10 323 2219 0 0,-11-170-2709 0 0,3-61-970 0 0,5 0 0 0 0,28 131 0 0 0,-29-201-366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5.907"/>
    </inkml:context>
    <inkml:brush xml:id="br0">
      <inkml:brushProperty name="width" value="0.05" units="cm"/>
      <inkml:brushProperty name="height" value="0.05" units="cm"/>
      <inkml:brushProperty name="color" value="#FFC114"/>
    </inkml:brush>
  </inkml:definitions>
  <inkml:trace contextRef="#ctx0" brushRef="#br0">4 92 7133 0 0,'0'0'4'0'0,"0"0"0"0"0,0 0 0 0 0,0 0 0 0 0,-1 0 0 0 0,1 0 0 0 0,0 0 0 0 0,0 0 0 0 0,0 1 0 0 0,0-1 0 0 0,-1 0 0 0 0,1 0 0 0 0,0 0 0 0 0,0 0 0 0 0,0 0 0 0 0,0 1 0 0 0,0-1 1 0 0,0 0-1 0 0,-1 0 0 0 0,1 0 0 0 0,0 1 0 0 0,0-1 0 0 0,0 0 0 0 0,0 0 0 0 0,0 0 0 0 0,0 0 0 0 0,0 1 0 0 0,0-1 0 0 0,0 0 0 0 0,0 0 0 0 0,0 1 0 0 0,0-1 0 0 0,0 0 0 0 0,0 0 0 0 0,0 0 0 0 0,0 1 1 0 0,0-1-1 0 0,0 0 0 0 0,0 0 0 0 0,0 0 0 0 0,1 0 0 0 0,-1 1 0 0 0,10 0 221 0 0,19-6 401 0 0,31-8 30 0 0,104-10-1 0 0,-104 16-536 0 0,510-34 360 0 0,2 31 82 0 0,-531 9-516 0 0,1282 12 453 0 0,-1058-7-823 0 0,-186-2 80 0 0,35 0-1304 0 0,123-12 0 0 0,-196 4 423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6.250"/>
    </inkml:context>
    <inkml:brush xml:id="br0">
      <inkml:brushProperty name="width" value="0.05" units="cm"/>
      <inkml:brushProperty name="height" value="0.05" units="cm"/>
      <inkml:brushProperty name="color" value="#FFC114"/>
    </inkml:brush>
  </inkml:definitions>
  <inkml:trace contextRef="#ctx0" brushRef="#br0">6 71 6657 0 0,'0'0'8'0'0,"-1"-1"0"0"0,1 1 1 0 0,-1 0-1 0 0,1-1 0 0 0,0 1 1 0 0,-1-1-1 0 0,1 1 0 0 0,0-1 0 0 0,-1 1 1 0 0,1 0-1 0 0,0-1 0 0 0,0 1 1 0 0,-1-1-1 0 0,1 1 0 0 0,0-1 1 0 0,0 0-1 0 0,0 1 0 0 0,0-1 1 0 0,0 1-1 0 0,0-1 0 0 0,0 1 1 0 0,0-1-1 0 0,0 1 0 0 0,0-1 1 0 0,0 1-1 0 0,0-1 0 0 0,0 0 1 0 0,0 1-1 0 0,0-1 0 0 0,1 1 0 0 0,-1-1 1 0 0,0 1-1 0 0,0-1 0 0 0,1 0 1 0 0,1 0-1 0 0,-1-1 1 0 0,1 1 0 0 0,-1 0-1 0 0,1 0 1 0 0,0 0 0 0 0,0 0-1 0 0,-1 0 1 0 0,1 0 0 0 0,0 0-1 0 0,2 0 1 0 0,52-11 14 0 0,-54 12-12 0 0,343-28-87 0 0,1 27 202 0 0,-227 2-66 0 0,1529 12 402 0 0,-1473-11-498 0 0,-47-1-7 0 0,886 19-89 0 0,-574-12-1690 0 0,-408-7 1142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6.589"/>
    </inkml:context>
    <inkml:brush xml:id="br0">
      <inkml:brushProperty name="width" value="0.05" units="cm"/>
      <inkml:brushProperty name="height" value="0.05" units="cm"/>
      <inkml:brushProperty name="color" value="#FFC114"/>
    </inkml:brush>
  </inkml:definitions>
  <inkml:trace contextRef="#ctx0" brushRef="#br0">1 1 5789 0 0,'-1'0'38'0'0,"1"1"1"0"0,0-1 0 0 0,0 1 0 0 0,0 0 0 0 0,0-1-1 0 0,0 1 1 0 0,0-1 0 0 0,0 1 0 0 0,0 0 0 0 0,0-1-1 0 0,0 1 1 0 0,1-1 0 0 0,-1 1 0 0 0,0 0 0 0 0,0-1 0 0 0,0 1-1 0 0,1-1 1 0 0,0 2 0 0 0,0 0 93 0 0,1 1-1 0 0,-1-1 1 0 0,0 1 0 0 0,0 0-1 0 0,0-1 1 0 0,0 1 0 0 0,0 0-1 0 0,-1 0 1 0 0,1 4 0 0 0,5 40 1201 0 0,-3-24-898 0 0,65 528 2142 0 0,-65-518-2577 0 0,13 184-52 0 0,-16-173-673 0 0,-1 0 0 0 0,-14 84 1 0 0,5-80-381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6.978"/>
    </inkml:context>
    <inkml:brush xml:id="br0">
      <inkml:brushProperty name="width" value="0.05" units="cm"/>
      <inkml:brushProperty name="height" value="0.05" units="cm"/>
      <inkml:brushProperty name="color" value="#FFC114"/>
    </inkml:brush>
  </inkml:definitions>
  <inkml:trace contextRef="#ctx0" brushRef="#br0">436 306 5420 0 0,'22'-84'677'0'0,"-14"58"-461"0"0,-6 18-95 0 0,0 0 1 0 0,-1 0-1 0 0,1-1 1 0 0,-2 1 0 0 0,1 0-1 0 0,-1-1 1 0 0,-1 1-1 0 0,0 0 1 0 0,-2-15 0 0 0,1 18-58 0 0,1 0-1 0 0,0 1 1 0 0,-1-1 0 0 0,0 0 0 0 0,0 1 0 0 0,-1-1 0 0 0,1 1 0 0 0,-1 0 0 0 0,0 0 0 0 0,0 0-1 0 0,0 0 1 0 0,-1 0 0 0 0,1 1 0 0 0,-1-1 0 0 0,0 1 0 0 0,-8-6 0 0 0,4 5 5 0 0,-1 1 1 0 0,0 0-1 0 0,0 0 1 0 0,1 0 0 0 0,-2 1-1 0 0,1 0 1 0 0,0 1-1 0 0,0 0 1 0 0,0 1-1 0 0,-1 0 1 0 0,1 0 0 0 0,-13 2-1 0 0,3 1 107 0 0,0 1 0 0 0,1 1 0 0 0,-1 0-1 0 0,-33 15 1 0 0,40-14-54 0 0,0 0 0 0 0,1 1-1 0 0,-1 0 1 0 0,1 1 0 0 0,1 1-1 0 0,-1-1 1 0 0,2 2 0 0 0,-1-1 0 0 0,1 1-1 0 0,0 1 1 0 0,-8 13 0 0 0,14-19-84 0 0,0 0 0 0 0,0 0 1 0 0,0 1-1 0 0,1-1 0 0 0,0 1 1 0 0,0 0-1 0 0,0 0 0 0 0,1 0 0 0 0,0 0 1 0 0,0 0-1 0 0,0 0 0 0 0,1 0 1 0 0,0 0-1 0 0,0 0 0 0 0,0 0 1 0 0,1 0-1 0 0,0 0 0 0 0,0 0 1 0 0,1 0-1 0 0,0 0 0 0 0,0 0 1 0 0,0-1-1 0 0,0 1 0 0 0,1-1 1 0 0,0 1-1 0 0,7 8 0 0 0,-4-6-40 0 0,1-1 1 0 0,0-1-1 0 0,0 1 0 0 0,1-1 1 0 0,-1 0-1 0 0,1-1 0 0 0,1 0 0 0 0,-1 0 1 0 0,1-1-1 0 0,0 0 0 0 0,0-1 0 0 0,0 0 1 0 0,0 0-1 0 0,13 2 0 0 0,9 0-171 0 0,1-1 0 0 0,62 0 0 0 0,-88-4 136 0 0,11 1-160 0 0,0-2 0 0 0,-1 0-1 0 0,32-6 1 0 0,-45 5 20 0 0,-10 0 95 0 0,-13 0 5 0 0,-13 2 22 0 0,0 2-1 0 0,-40 8 0 0 0,58-7 88 0 0,1 0 0 0 0,-1 1 0 0 0,1 0 1 0 0,0 2-1 0 0,0-1 0 0 0,1 2 0 0 0,-17 10 0 0 0,25-14 4 0 0,0 0 0 0 0,0 1 0 0 0,1 0 0 0 0,-1 0-1 0 0,1 0 1 0 0,0 1 0 0 0,0-1 0 0 0,1 1 0 0 0,-1 0-1 0 0,1 0 1 0 0,0 0 0 0 0,1 0 0 0 0,-1 1 0 0 0,1-1 0 0 0,0 1-1 0 0,0-1 1 0 0,1 1 0 0 0,-1 0 0 0 0,1 0 0 0 0,1 0-1 0 0,-1 0 1 0 0,1-1 0 0 0,0 1 0 0 0,0 0 0 0 0,1 0-1 0 0,0 0 1 0 0,0 0 0 0 0,0 0 0 0 0,1-1 0 0 0,-1 1-1 0 0,2 0 1 0 0,-1-1 0 0 0,0 0 0 0 0,1 1 0 0 0,0-1 0 0 0,0 0-1 0 0,1 0 1 0 0,-1-1 0 0 0,1 1 0 0 0,0-1 0 0 0,0 0-1 0 0,1 0 1 0 0,-1 0 0 0 0,7 4 0 0 0,4 1-243 0 0,0 0-1 0 0,1-2 1 0 0,-1 1 0 0 0,1-2 0 0 0,1 0-1 0 0,-1-1 1 0 0,1-1 0 0 0,19 3 0 0 0,-1-3-417 0 0,-1 0 0 0 0,1-3 1 0 0,36-2-1 0 0,-26-3-715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7.499"/>
    </inkml:context>
    <inkml:brush xml:id="br0">
      <inkml:brushProperty name="width" value="0.05" units="cm"/>
      <inkml:brushProperty name="height" value="0.05" units="cm"/>
      <inkml:brushProperty name="color" value="#FFC114"/>
    </inkml:brush>
  </inkml:definitions>
  <inkml:trace contextRef="#ctx0" brushRef="#br0">67 145 6657 0 0,'-6'-9'57'0'0,"-1"0"0"0"0,-9-19 1 0 0,12 19 113 0 0,-1 1 0 0 0,0 0-1 0 0,0 0 1 0 0,-10-10 0 0 0,12 13 556 0 0,5 5-238 0 0,14 8-30 0 0,24 18-285 0 0,-23-13-50 0 0,-1 0 0 0 0,0 2-1 0 0,-1 0 1 0 0,-1 1 0 0 0,-1 0-1 0 0,0 1 1 0 0,19 32 0 0 0,-25-35-70 0 0,0 0 0 0 0,0 1 1 0 0,-2-1-1 0 0,1 1 0 0 0,-2 0 1 0 0,0 0-1 0 0,-1 1 0 0 0,-1-1 1 0 0,0 1-1 0 0,-1 0 0 0 0,-1 18 1 0 0,-4-7-118 0 0,4-26 12 0 0,0 0 0 0 0,0 0-1 0 0,0 0 1 0 0,0 0 0 0 0,0 0 0 0 0,0 0 0 0 0,-1 0-1 0 0,1 0 1 0 0,0 0 0 0 0,-1 0 0 0 0,1 0-1 0 0,-1-1 1 0 0,1 1 0 0 0,-1 0 0 0 0,1 0 0 0 0,-1 0-1 0 0,0-1 1 0 0,1 1 0 0 0,-1 0 0 0 0,0-1-1 0 0,-1 2 1 0 0,3-26-1604 0 0,11-30 1233 0 0,2 2-1 0 0,37-94 1 0 0,-43 129 415 0 0,0 0 1 0 0,1 0-1 0 0,1 1 0 0 0,0 0 1 0 0,1 1-1 0 0,18-20 0 0 0,-23 29 8 0 0,0 0 0 0 0,0 0 0 0 0,0 0 0 0 0,1 1 1 0 0,0 0-1 0 0,0 0 0 0 0,0 1 0 0 0,1 0 0 0 0,-1 0 0 0 0,1 1 0 0 0,0 0 0 0 0,0 0 0 0 0,0 1 0 0 0,1 0 0 0 0,-1 1 0 0 0,13-2 0 0 0,-17 3 1 0 0,0 0 0 0 0,0 1 0 0 0,0-1 0 0 0,1 1 0 0 0,-1 0 0 0 0,0 0 0 0 0,0 0 0 0 0,0 1 0 0 0,-1-1-1 0 0,1 1 1 0 0,0 0 0 0 0,-1 0 0 0 0,1 0 0 0 0,-1 0 0 0 0,1 1 0 0 0,4 4 0 0 0,-4-2 3 0 0,0 0 0 0 0,0 1 0 0 0,0-1 0 0 0,0 1 0 0 0,-1-1 0 0 0,0 1 0 0 0,-1 0 0 0 0,1 0 1 0 0,2 12-1 0 0,-1-3 23 0 0,-2 0 0 0 0,0 1 1 0 0,0-1-1 0 0,-2 0 0 0 0,0 1 0 0 0,0-1 1 0 0,-2 1-1 0 0,-4 20 0 0 0,3-21-10 0 0,3-11-16 0 0,-1 1 0 0 0,0-1 0 0 0,0 1 0 0 0,-1-1 0 0 0,1 1 0 0 0,-1-1 1 0 0,0 0-1 0 0,0 0 0 0 0,-6 8 0 0 0,8-12-6 0 0,0 0 0 0 0,0 0 0 0 0,0 0 0 0 0,0 0 0 0 0,0 0 0 0 0,0 0 0 0 0,0 1 0 0 0,0-1 0 0 0,0 0 0 0 0,0 0 0 0 0,0 0 0 0 0,0 0 0 0 0,0 0 1 0 0,0 0-1 0 0,0 0 0 0 0,0 0 0 0 0,0 0 0 0 0,-1 0 0 0 0,1 0 0 0 0,0 1 0 0 0,0-1 0 0 0,0 0 0 0 0,0 0 0 0 0,0 0 0 0 0,0 0 0 0 0,0 0 0 0 0,0 0 0 0 0,0 0 0 0 0,-1 0 0 0 0,1 0 0 0 0,0 0 0 0 0,0 0 0 0 0,0 0 0 0 0,0 0 0 0 0,0 0 0 0 0,0 0 0 0 0,0 0 0 0 0,0 0 0 0 0,0 0 0 0 0,-1 0 0 0 0,1 0 1 0 0,0 0-1 0 0,0 0 0 0 0,0 0 0 0 0,0 0 0 0 0,0 0 0 0 0,0-1 0 0 0,0 1 0 0 0,0 0 0 0 0,0 0 0 0 0,0 0 0 0 0,-1 0 0 0 0,1 0 0 0 0,0 0 0 0 0,0 0 0 0 0,0 0 0 0 0,0 0 0 0 0,0 0 0 0 0,0 0 0 0 0,0-1 0 0 0,0 1 0 0 0,0 0 0 0 0,0 0 0 0 0,0 0 0 0 0,0 0 0 0 0,0 0 0 0 0,0 0 0 0 0,-1-13-240 0 0,6-13-19 0 0,9-5 229 0 0,-5 10 19 0 0,1 1 0 0 0,15-22 0 0 0,-14 25 22 0 0,6-8 66 0 0,26-30 1 0 0,-37 49-55 0 0,0-1 1 0 0,0 1 0 0 0,1 0 0 0 0,0 1-1 0 0,0-1 1 0 0,1 1 0 0 0,-1 1 0 0 0,1 0 0 0 0,9-4-1 0 0,-15 7 11 0 0,1 0 0 0 0,-1 1 0 0 0,0-1 0 0 0,1 1 0 0 0,-1-1 0 0 0,0 1 0 0 0,1 0 0 0 0,-1 0 0 0 0,1 0 0 0 0,-1 0 0 0 0,0 1 0 0 0,1-1-1 0 0,-1 1 1 0 0,0-1 0 0 0,1 1 0 0 0,-1 0 0 0 0,3 1 0 0 0,-1 0 17 0 0,0 1-1 0 0,-1-1 1 0 0,1 1 0 0 0,-1 0-1 0 0,1 0 1 0 0,-1 0-1 0 0,0 0 1 0 0,5 7-1 0 0,0 4 19 0 0,0 0-1 0 0,0 0 0 0 0,-2 0 0 0 0,8 21 1 0 0,-5-6-101 0 0,0 2 0 0 0,-2-1 0 0 0,-2 1 0 0 0,-1 0 0 0 0,1 52 0 0 0,0-24-1199 0 0,-5-44 470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7.898"/>
    </inkml:context>
    <inkml:brush xml:id="br0">
      <inkml:brushProperty name="width" value="0.05" units="cm"/>
      <inkml:brushProperty name="height" value="0.05" units="cm"/>
      <inkml:brushProperty name="color" value="#FFC114"/>
    </inkml:brush>
  </inkml:definitions>
  <inkml:trace contextRef="#ctx0" brushRef="#br0">17 138 6689 0 0,'-2'0'-28'0'0,"2"0"28"0"0,0 0 0 0 0,-1 0 0 0 0,1 0 0 0 0,0 0 0 0 0,-1 0 1 0 0,1-1-1 0 0,0 1 0 0 0,-1 0 0 0 0,1 0 0 0 0,0 0 0 0 0,-1 0 0 0 0,1 0 1 0 0,-1 1-1 0 0,1-1 0 0 0,0 0 0 0 0,-1 0 0 0 0,1 0 0 0 0,0 0 0 0 0,-1 0 1 0 0,1 0-1 0 0,0 1 0 0 0,0-1 0 0 0,-1 0 0 0 0,1 0 0 0 0,0 0 1 0 0,-1 1-1 0 0,1-1 0 0 0,0 0 0 0 0,0 0 0 0 0,-1 1 0 0 0,1-1 0 0 0,0 0 1 0 0,0 0-1 0 0,0 1 0 0 0,0-1 0 0 0,-1 0 0 0 0,1 1 0 0 0,0-1 0 0 0,0 0 1 0 0,0 1-1 0 0,0-1 0 0 0,0 0 0 0 0,0 1 0 0 0,0-1 0 0 0,0 1 1 0 0,0-1-1 0 0,0 0 0 0 0,0 1 0 0 0,0-1 0 0 0,0 0 0 0 0,0 1 0 0 0,0-1 1 0 0,0 0-1 0 0,1 1 0 0 0,-1-1 0 0 0,0 0 0 0 0,0 1 0 0 0,0 7 41 0 0,-2 23 20 0 0,-1 16 85 0 0,26 309 778 0 0,-23-345-907 0 0,1 0-1 0 0,0 0 1 0 0,1-1 0 0 0,0 1 0 0 0,1 0 0 0 0,0 0-1 0 0,1-1 1 0 0,5 11 0 0 0,-9-21-23 0 0,0 0 1 0 0,0 0-1 0 0,0 1 0 0 0,0-1 1 0 0,0 0-1 0 0,1 0 0 0 0,-1 0 0 0 0,0 0 1 0 0,0 0-1 0 0,0 0 0 0 0,0 0 1 0 0,0 0-1 0 0,0 0 0 0 0,0 0 0 0 0,0 0 1 0 0,0 0-1 0 0,0 0 0 0 0,0 0 1 0 0,1 0-1 0 0,-1 0 0 0 0,0 1 0 0 0,0-1 1 0 0,0 0-1 0 0,0 0 0 0 0,0 0 1 0 0,0 0-1 0 0,0 0 0 0 0,0 0 0 0 0,0 0 1 0 0,1 0-1 0 0,-1-1 0 0 0,0 1 1 0 0,0 0-1 0 0,0 0 0 0 0,0 0 1 0 0,0 0-1 0 0,0 0 0 0 0,0 0 0 0 0,0 0 1 0 0,0 0-1 0 0,0 0 0 0 0,1 0 1 0 0,-1 0-1 0 0,0 0 0 0 0,0 0 0 0 0,0 0 1 0 0,0 0-1 0 0,0 0 0 0 0,0 0 1 0 0,0-1-1 0 0,0 1 0 0 0,0 0 0 0 0,0 0 1 0 0,0 0-1 0 0,0 0 0 0 0,0 0 1 0 0,0 0-1 0 0,0 0 0 0 0,0 0 0 0 0,0 0 1 0 0,0-1-1 0 0,0 1 0 0 0,0 0 1 0 0,0 0-1 0 0,4-13-203 0 0,-1-16-105 0 0,-6-34-34 0 0,-18-98 0 0 0,0 0 397 0 0,18 127-25 0 0,1 12 41 0 0,0-1-1 0 0,1 1 1 0 0,1-1-1 0 0,1 0 0 0 0,1 1 1 0 0,6-25-1 0 0,-8 44-51 0 0,1 0 1 0 0,0 0-1 0 0,0 1 1 0 0,0-1-1 0 0,1 0 1 0 0,-1 0-1 0 0,0 1 1 0 0,1-1-1 0 0,0 1 1 0 0,0 0-1 0 0,-1-1 1 0 0,1 1-1 0 0,1 0 0 0 0,-1 0 1 0 0,0 0-1 0 0,0 0 1 0 0,1 1-1 0 0,-1-1 1 0 0,1 1-1 0 0,0-1 1 0 0,-1 1-1 0 0,1 0 1 0 0,0 0-1 0 0,0 0 1 0 0,0 0-1 0 0,-1 1 0 0 0,1-1 1 0 0,0 1-1 0 0,0 0 1 0 0,0-1-1 0 0,0 1 1 0 0,0 1-1 0 0,0-1 1 0 0,0 0-1 0 0,0 1 1 0 0,3 0-1 0 0,3 1 72 0 0,-1 1 0 0 0,0 0-1 0 0,0 0 1 0 0,0 0 0 0 0,0 1-1 0 0,0 0 1 0 0,-1 1 0 0 0,1-1 0 0 0,-1 1-1 0 0,-1 1 1 0 0,10 8 0 0 0,-11-8 4 0 0,1 0 0 0 0,-1 0 0 0 0,0 0 0 0 0,-1 1 0 0 0,1-1 0 0 0,-1 1 1 0 0,-1 1-1 0 0,1-1 0 0 0,-1 0 0 0 0,-1 1 0 0 0,1-1 0 0 0,-1 1 0 0 0,0 0 0 0 0,-1 0 0 0 0,0 0 1 0 0,0 0-1 0 0,-1 0 0 0 0,0 0 0 0 0,0 0 0 0 0,-1 0 0 0 0,0 0 0 0 0,-1 0 0 0 0,1 0 0 0 0,-2-1 1 0 0,1 1-1 0 0,-1 0 0 0 0,0-1 0 0 0,0 0 0 0 0,-1 0 0 0 0,0 0 0 0 0,0 0 0 0 0,-1 0 0 0 0,0-1 1 0 0,-8 8-1 0 0,3-3-110 0 0,-1-1 0 0 0,-25 16 1 0 0,30-21-264 0 0,-1-2-1 0 0,1 1 1 0 0,-1-1 0 0 0,0 1 0 0 0,0-2 0 0 0,0 1 0 0 0,-1-1 0 0 0,-7 1 0 0 0,-3-2-872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8.629"/>
    </inkml:context>
    <inkml:brush xml:id="br0">
      <inkml:brushProperty name="width" value="0.05" units="cm"/>
      <inkml:brushProperty name="height" value="0.05" units="cm"/>
      <inkml:brushProperty name="color" value="#FFC114"/>
    </inkml:brush>
  </inkml:definitions>
  <inkml:trace contextRef="#ctx0" brushRef="#br0">11 62 7101 0 0,'-9'0'72'0'0,"7"-3"454"0"0,3 3-466 0 0,-1-1 1 0 0,1 1 0 0 0,-1-1-1 0 0,1 1 1 0 0,0-1-1 0 0,-1 1 1 0 0,1-1-1 0 0,-1 1 1 0 0,1 0-1 0 0,0 0 1 0 0,-1-1 0 0 0,1 1-1 0 0,0 0 1 0 0,0 0-1 0 0,-1 0 1 0 0,1-1-1 0 0,0 1 1 0 0,1 0-1 0 0,220-22 1630 0 0,-142 13-1582 0 0,-52 6-183 0 0,212-15-1383 0 0,-229 18 701 0 0,-4 2-219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9.230"/>
    </inkml:context>
    <inkml:brush xml:id="br0">
      <inkml:brushProperty name="width" value="0.05" units="cm"/>
      <inkml:brushProperty name="height" value="0.05" units="cm"/>
      <inkml:brushProperty name="color" value="#FFC114"/>
    </inkml:brush>
  </inkml:definitions>
  <inkml:trace contextRef="#ctx0" brushRef="#br0">274 421 6409 0 0,'-2'-2'51'0'0,"1"-1"0"0"0,0 1 1 0 0,0-1-1 0 0,0 0 1 0 0,0 1-1 0 0,0-1 0 0 0,1 0 1 0 0,-1 1-1 0 0,1-1 1 0 0,0-4-1 0 0,-7-21 1354 0 0,1 8-759 0 0,4 6-399 0 0,2-1 0 0 0,-1 0 0 0 0,2 0 1 0 0,0 1-1 0 0,0-1 0 0 0,2 0 0 0 0,0 1 0 0 0,0-1 0 0 0,8-17 1 0 0,-6 19-147 0 0,0 0 0 0 0,1 1 1 0 0,0 0-1 0 0,1 1 1 0 0,0-1-1 0 0,1 2 1 0 0,0-1-1 0 0,1 1 1 0 0,0 0-1 0 0,15-12 0 0 0,-17 17-78 0 0,0 0 0 0 0,0 1 0 0 0,0 0 0 0 0,1 0-1 0 0,0 1 1 0 0,0-1 0 0 0,0 2 0 0 0,0-1 0 0 0,0 1 0 0 0,0 1-1 0 0,1-1 1 0 0,-1 2 0 0 0,1-1 0 0 0,11 1 0 0 0,-15 1-21 0 0,1-1 1 0 0,-1 1-1 0 0,1 0 1 0 0,-1 0 0 0 0,1 1-1 0 0,-1-1 1 0 0,0 1-1 0 0,0 0 1 0 0,0 1 0 0 0,0 0-1 0 0,0-1 1 0 0,0 1-1 0 0,-1 1 1 0 0,1-1 0 0 0,-1 1-1 0 0,0 0 1 0 0,0-1-1 0 0,0 2 1 0 0,-1-1 0 0 0,1 0-1 0 0,-1 1 1 0 0,4 7 0 0 0,-1 0 19 0 0,-1 1 0 0 0,-1-1 0 0 0,0 1 0 0 0,0 0 0 0 0,-1 0 0 0 0,-1 0 0 0 0,0 1 0 0 0,-1-1 0 0 0,-1 27 0 0 0,-2-19 13 0 0,-1-1 0 0 0,0 0 0 0 0,-2 0 0 0 0,0 0 0 0 0,-16 36 0 0 0,0-13 4 0 0,-2 0-1 0 0,-1-2 1 0 0,-3-1-1 0 0,-56 66 1 0 0,61-81-37 0 0,-1-2 0 0 0,-1 0 0 0 0,-1-2 0 0 0,-1 0 0 0 0,0-2 0 0 0,-2-1 0 0 0,0-1 0 0 0,-1-2 0 0 0,0 0 0 0 0,-39 12 0 0 0,59-24-4 0 0,0-1 0 0 0,0 0-1 0 0,0 0 1 0 0,-12 1 0 0 0,19-3 1 0 0,0 0 0 0 0,1 0 0 0 0,-1 0 0 0 0,0-1 0 0 0,0 1 0 0 0,0 0 1 0 0,1-1-1 0 0,-1 1 0 0 0,0-1 0 0 0,0 1 0 0 0,1-1 0 0 0,-4-2 0 0 0,4 2 0 0 0,0 1-1 0 0,1-1 1 0 0,-1 0 0 0 0,0 0-1 0 0,1 0 1 0 0,-1 0 0 0 0,1 0-1 0 0,-1 0 1 0 0,1 0 0 0 0,-1 0-1 0 0,1 0 1 0 0,-1 0 0 0 0,1 0-1 0 0,0 0 1 0 0,0 0 0 0 0,0 0-1 0 0,-1 0 1 0 0,1 0 0 0 0,0 0 0 0 0,0 0-1 0 0,0-1 1 0 0,1 1 0 0 0,-1-1-1 0 0,3-12-11 0 0,0 0-1 0 0,1 0 0 0 0,1 0 1 0 0,0 1-1 0 0,1 0 0 0 0,0 0 1 0 0,1 1-1 0 0,1 0 1 0 0,0 0-1 0 0,0 0 0 0 0,11-11 1 0 0,-5 9 11 0 0,0-1 0 0 0,1 2 0 0 0,0 0 0 0 0,1 0 0 0 0,0 2 0 0 0,1 0 0 0 0,25-12 0 0 0,-30 18 50 0 0,0 0-1 0 0,1 1 1 0 0,0 0-1 0 0,-1 0 1 0 0,1 2 0 0 0,1 0-1 0 0,-1 0 1 0 0,0 1 0 0 0,20 1-1 0 0,-27 1-7 0 0,0-1 0 0 0,0 1 0 0 0,-1 0 0 0 0,1 0-1 0 0,0 1 1 0 0,-1 0 0 0 0,1 0 0 0 0,-1 0 0 0 0,0 0 0 0 0,0 1 0 0 0,0 0-1 0 0,0 0 1 0 0,0 0 0 0 0,-1 1 0 0 0,1 0 0 0 0,-1 0 0 0 0,0 0 0 0 0,0 0-1 0 0,0 1 1 0 0,-1-1 0 0 0,1 1 0 0 0,-1 0 0 0 0,4 9 0 0 0,-2 2 3 0 0,0 0 0 0 0,-1 0 1 0 0,-1 0-1 0 0,-1 0 0 0 0,0 0 1 0 0,-1 1-1 0 0,-1-1 0 0 0,-1 18 1 0 0,1 40-1304 0 0,1-66 926 0 0,-1-3-149 0 0,0 0 0 0 0,1-1 0 0 0,-1 1 0 0 0,1 0-1 0 0,0-1 1 0 0,1 1 0 0 0,1 5 0 0 0,1-2-950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4:59.599"/>
    </inkml:context>
    <inkml:brush xml:id="br0">
      <inkml:brushProperty name="width" value="0.05" units="cm"/>
      <inkml:brushProperty name="height" value="0.05" units="cm"/>
      <inkml:brushProperty name="color" value="#FFC114"/>
    </inkml:brush>
  </inkml:definitions>
  <inkml:trace contextRef="#ctx0" brushRef="#br0">121 78 7645 0 0,'5'-14'-47'0'0,"-3"9"85"0"0,0-1 0 0 0,0 0-1 0 0,-1 1 1 0 0,0-1 0 0 0,1-7 0 0 0,-2 12-17 0 0,0 0 1 0 0,0 1-1 0 0,0-1 1 0 0,0 1-1 0 0,0-1 1 0 0,0 0-1 0 0,-1 1 1 0 0,1-1-1 0 0,0 1 1 0 0,0-1-1 0 0,-1 1 0 0 0,1-1 1 0 0,0 1-1 0 0,-1-1 1 0 0,1 1-1 0 0,-1-1 1 0 0,1 1-1 0 0,0-1 1 0 0,-1 1-1 0 0,1 0 1 0 0,-1-1-1 0 0,1 1 1 0 0,-1 0-1 0 0,1-1 1 0 0,-1 1-1 0 0,0 0 1 0 0,1-1-1 0 0,-1 1 1 0 0,1 0-1 0 0,-1 0 1 0 0,0 0-1 0 0,1 0 1 0 0,-1 0-1 0 0,1 0 0 0 0,-1 0 1 0 0,0 0-1 0 0,1 0 1 0 0,-1 0-1 0 0,1 0 1 0 0,-1 0-1 0 0,0 0 1 0 0,1 0-1 0 0,-1 1 1 0 0,1-1-1 0 0,-1 0 1 0 0,0 1-1 0 0,-27 10 525 0 0,23-7-518 0 0,-1 1 0 0 0,2-1 0 0 0,-1 1 0 0 0,0-1 0 0 0,1 1 0 0 0,0 1 0 0 0,0-1 0 0 0,1 1 0 0 0,0-1 0 0 0,-1 1 0 0 0,2 0 0 0 0,-5 10 0 0 0,1 5 145 0 0,-1 1 0 0 0,-3 29 0 0 0,7-30 31 0 0,0 0 1 0 0,2 0 0 0 0,0-1-1 0 0,4 35 1 0 0,-2-47-154 0 0,0 1 1 0 0,1-1-1 0 0,0 0 1 0 0,0 1-1 0 0,1-1 1 0 0,0 0-1 0 0,0 0 0 0 0,1 0 1 0 0,0-1-1 0 0,0 1 1 0 0,1-1-1 0 0,0 0 1 0 0,11 11-1 0 0,-13-15-44 0 0,-1-1-1 0 0,1 1 0 0 0,0-1 0 0 0,1 0 0 0 0,-1 0 0 0 0,0 0 0 0 0,0-1 0 0 0,1 1 0 0 0,-1-1 1 0 0,1 0-1 0 0,0 0 0 0 0,-1 0 0 0 0,1 0 0 0 0,0-1 0 0 0,-1 1 0 0 0,6-1 0 0 0,-3-1-14 0 0,0 1 1 0 0,0-1-1 0 0,0-1 0 0 0,0 1 0 0 0,0-1 1 0 0,0 0-1 0 0,-1 0 0 0 0,1-1 0 0 0,7-5 0 0 0,-4 3-52 0 0,0-1 0 0 0,-1 0 0 0 0,0-1 0 0 0,-1 0 0 0 0,1 0 0 0 0,-2-1 0 0 0,1 1-1 0 0,-1-2 1 0 0,0 1 0 0 0,0-1 0 0 0,8-17 0 0 0,-9 10-4 0 0,-1 0 0 0 0,0 0 0 0 0,-1-1 0 0 0,-1 1 0 0 0,0-1 0 0 0,-1 0 0 0 0,-1 1 0 0 0,-1-1 0 0 0,0 0 0 0 0,-1 0-1 0 0,-1 1 1 0 0,0-1 0 0 0,-2 1 0 0 0,-6-19 0 0 0,9 30 64 0 0,0 0-1 0 0,0 0 0 0 0,-1 0 1 0 0,0 0-1 0 0,0 0 0 0 0,0 1 1 0 0,0-1-1 0 0,0 1 0 0 0,-1 0 0 0 0,0 0 1 0 0,0 0-1 0 0,0 0 0 0 0,-1 1 1 0 0,1 0-1 0 0,-1 0 0 0 0,-6-4 1 0 0,6 5-26 0 0,1 1 1 0 0,-1-1 0 0 0,0 1-1 0 0,1 0 1 0 0,-1 0-1 0 0,0 1 1 0 0,1-1 0 0 0,-1 1-1 0 0,0 0 1 0 0,0 1-1 0 0,0-1 1 0 0,1 1 0 0 0,-1 0-1 0 0,0 0 1 0 0,1 0-1 0 0,-1 0 1 0 0,1 1 0 0 0,-1 0-1 0 0,-3 3 1 0 0,6-5-7 0 0,-4 3-228 0 0,0 0-1 0 0,0 0 1 0 0,1 1 0 0 0,-1-1-1 0 0,1 1 1 0 0,0 0-1 0 0,0 0 1 0 0,-4 6-1 0 0,4-1-717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59.391"/>
    </inkml:context>
    <inkml:brush xml:id="br0">
      <inkml:brushProperty name="width" value="0.05" units="cm"/>
      <inkml:brushProperty name="height" value="0.05" units="cm"/>
      <inkml:brushProperty name="color" value="#FFC114"/>
    </inkml:brush>
  </inkml:definitions>
  <inkml:trace contextRef="#ctx0" brushRef="#br0">1 125 11129 0 0,'15'5'104'0'0,"-14"-4"-77"0"0,0 0 1 0 0,0 0 0 0 0,0-1-1 0 0,0 1 1 0 0,0-1 0 0 0,0 1-1 0 0,0-1 1 0 0,1 1 0 0 0,-1-1-1 0 0,0 0 1 0 0,0 0 0 0 0,1 1-1 0 0,-1-1 1 0 0,0 0 0 0 0,0 0-1 0 0,1 0 1 0 0,-1 0 0 0 0,0-1-1 0 0,0 1 1 0 0,0 0-1 0 0,1 0 1 0 0,-1-1 0 0 0,0 1-1 0 0,0-1 1 0 0,2 0 0 0 0,2-2 78 0 0,-1-1 0 0 0,1 1 1 0 0,0 1-1 0 0,-1-1 0 0 0,1 1 0 0 0,1 0 1 0 0,-1 0-1 0 0,0 0 0 0 0,8-1 0 0 0,11-4-61 0 0,15-6-403 0 0,0 2 1 0 0,1 2-1 0 0,0 2 1 0 0,59-4-1 0 0,164 9-2522 0 0,89 22 1385 0 0,165 1 1289 0 0,53 3-1505 0 0,82 14 2751 0 0,-314-52-75 0 0,311-47-1060 0 0,128 24 720 0 0,-481 18-648 0 0,-225 5-580 0 0,-44 9 60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0.137"/>
    </inkml:context>
    <inkml:brush xml:id="br0">
      <inkml:brushProperty name="width" value="0.05" units="cm"/>
      <inkml:brushProperty name="height" value="0.05" units="cm"/>
      <inkml:brushProperty name="color" value="#FFC114"/>
    </inkml:brush>
  </inkml:definitions>
  <inkml:trace contextRef="#ctx0" brushRef="#br0">1 207 6909 0 0,'1'-12'156'0'0,"1"1"0"0"0,0-1 0 0 0,1 1 0 0 0,0 0 0 0 0,1 0 1 0 0,0 0-1 0 0,1 0 0 0 0,6-10 0 0 0,-8 15 31 0 0,0 1-51 0 0,0 0-1 0 0,0 1 1 0 0,1-1-1 0 0,-1 1 0 0 0,1 0 1 0 0,0 0-1 0 0,6-6 1 0 0,-8 8-81 0 0,1 0 1 0 0,-1 1 0 0 0,1-1 0 0 0,0 0-1 0 0,-1 1 1 0 0,1-1 0 0 0,0 1 0 0 0,0 0 0 0 0,0 0-1 0 0,0 0 1 0 0,0 0 0 0 0,0 1 0 0 0,0-1-1 0 0,0 1 1 0 0,4 0 0 0 0,-6 0-40 0 0,0 0 0 0 0,0 1 0 0 0,0-1 0 0 0,0 1-1 0 0,0 0 1 0 0,0-1 0 0 0,0 1 0 0 0,0 0 0 0 0,0-1 0 0 0,0 1 0 0 0,0 0 0 0 0,0 0 0 0 0,-1 0-1 0 0,1 0 1 0 0,0 0 0 0 0,-1 0 0 0 0,1 0 0 0 0,-1 0 0 0 0,1 0 0 0 0,-1 0 0 0 0,0 0 0 0 0,1 0-1 0 0,-1 3 1 0 0,8 33 207 0 0,-7-27-152 0 0,3 30 28 0 0,-1 0 1 0 0,-3 0 0 0 0,-1 0-1 0 0,-7 47 1 0 0,1-18-93 0 0,6-57-2 0 0,-6 56-3 0 0,6-62-2 0 0,0-1 0 0 0,-1 0 0 0 0,1 0-1 0 0,-1 0 1 0 0,0 0 0 0 0,0 0 0 0 0,-1 0 0 0 0,1 0 0 0 0,-7 8-1 0 0,9-13 2 0 0,0-1-1 0 0,0 1 0 0 0,0 0 1 0 0,0 0-1 0 0,0 0 1 0 0,0 0-1 0 0,0 0 0 0 0,0 0 1 0 0,0 0-1 0 0,0 0 0 0 0,0 0 1 0 0,0 0-1 0 0,0 0 0 0 0,0 0 1 0 0,0 0-1 0 0,0-1 0 0 0,0 1 1 0 0,0 0-1 0 0,0 0 0 0 0,0 0 1 0 0,0 0-1 0 0,0 0 0 0 0,-1 0 1 0 0,1 0-1 0 0,0 0 0 0 0,0 0 1 0 0,0 0-1 0 0,0 0 1 0 0,0 0-1 0 0,0 0 0 0 0,0 0 1 0 0,0 0-1 0 0,0 0 0 0 0,0 0 1 0 0,0 0-1 0 0,0 0 0 0 0,0 0 1 0 0,-1 0-1 0 0,1 0 0 0 0,0 0 1 0 0,0 0-1 0 0,0 0 0 0 0,0 0 1 0 0,0 0-1 0 0,0 0 0 0 0,0 0 1 0 0,0 0-1 0 0,0 0 1 0 0,0 0-1 0 0,0 0 0 0 0,0 0 1 0 0,0 0-1 0 0,-1 0 0 0 0,1 0 1 0 0,0 0-1 0 0,0 0 0 0 0,0 0 1 0 0,0 0-1 0 0,0 0 0 0 0,0 0 1 0 0,0 0-1 0 0,0 0 0 0 0,0 0 1 0 0,0 1-1 0 0,1-13 5 0 0,5-13-33 0 0,4-10-9 0 0,7-44 0 0 0,0 3 44 0 0,-6 34-4 0 0,25-61 0 0 0,-30 88-11 0 0,1 0 0 0 0,1 0 0 0 0,0 1 0 0 0,1 1 0 0 0,1-1 0 0 0,0 2 0 0 0,16-17-1 0 0,-22 26 7 0 0,1-1-1 0 0,-1 1 0 0 0,1 0 0 0 0,0 0 0 0 0,0 0 0 0 0,1 1 1 0 0,-1-1-1 0 0,0 1 0 0 0,1 1 0 0 0,0-1 0 0 0,-1 1 0 0 0,1 0 1 0 0,0 0-1 0 0,-1 1 0 0 0,1-1 0 0 0,0 1 0 0 0,0 1 1 0 0,-1-1-1 0 0,1 1 0 0 0,9 2 0 0 0,-13-2 6 0 0,0 0-1 0 0,0 1 1 0 0,0-1 0 0 0,0 1-1 0 0,0-1 1 0 0,0 1 0 0 0,0 0-1 0 0,0-1 1 0 0,-1 1 0 0 0,1 0-1 0 0,-1 0 1 0 0,1 0 0 0 0,-1 1-1 0 0,0-1 1 0 0,0 0 0 0 0,0 0-1 0 0,0 1 1 0 0,0-1 0 0 0,0 0-1 0 0,-1 1 1 0 0,1-1 0 0 0,-1 1-1 0 0,0-1 1 0 0,1 1 0 0 0,-1-1-1 0 0,-1 3 1 0 0,2 8 0 0 0,-2-1 0 0 0,0 0 1 0 0,-4 23-1 0 0,1-16 5 0 0,-1 0 0 0 0,0-1-1 0 0,-2 0 1 0 0,0 0 0 0 0,-10 17 0 0 0,0-6 36 0 0,21-37-50 0 0,-1 1-1 0 0,1 0 1 0 0,1 0-1 0 0,-1 0 1 0 0,1 0-1 0 0,8-7 1 0 0,3-5-14 0 0,1-5 19 0 0,75-90-10 0 0,-81 103 9 0 0,0 0 1 0 0,0 1-1 0 0,1 0 1 0 0,0 1-1 0 0,1 1 1 0 0,0 0-1 0 0,21-10 1 0 0,-28 16-1 0 0,2-1 1 0 0,-1 1 0 0 0,0 1 0 0 0,0-1 0 0 0,0 1-1 0 0,1 0 1 0 0,-1 1 0 0 0,1 0 0 0 0,-1 0-1 0 0,0 1 1 0 0,1-1 0 0 0,10 4 0 0 0,-16-3 1 0 0,1 1 0 0 0,-1-1 1 0 0,0 1-1 0 0,0 0 0 0 0,0 0 1 0 0,0 0-1 0 0,0 0 0 0 0,0 0 1 0 0,-1 0-1 0 0,1 0 0 0 0,-1 0 1 0 0,1 1-1 0 0,-1-1 0 0 0,0 1 1 0 0,0-1-1 0 0,0 1 0 0 0,0-1 1 0 0,-1 1-1 0 0,1 0 0 0 0,-1-1 0 0 0,1 1 1 0 0,-1 3-1 0 0,1 10 5 0 0,0-1 1 0 0,-2 25-1 0 0,0-37-3 0 0,-12 96 30 0 0,7-65-72 0 0,-2 60 1 0 0,7-63-248 0 0,1 23-2034 0 0,1-44 1372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0.689"/>
    </inkml:context>
    <inkml:brush xml:id="br0">
      <inkml:brushProperty name="width" value="0.05" units="cm"/>
      <inkml:brushProperty name="height" value="0.05" units="cm"/>
      <inkml:brushProperty name="color" value="#FFC114"/>
    </inkml:brush>
  </inkml:definitions>
  <inkml:trace contextRef="#ctx0" brushRef="#br0">21 210 7969 0 0,'-3'-7'-40'0'0,"0"3"91"0"0,1-1-1 0 0,0 1 1 0 0,0-1-1 0 0,1 0 1 0 0,-1 0-1 0 0,1 1 1 0 0,-1-10-1 0 0,2 9 47 0 0,-1 2 10 0 0,1 0-1 0 0,-1 0 1 0 0,1 1-1 0 0,0-1 1 0 0,0 0 0 0 0,0 0-1 0 0,0 0 1 0 0,1 1 0 0 0,-1-1-1 0 0,1 0 1 0 0,-1 0-1 0 0,1 1 1 0 0,0-1 0 0 0,0 1-1 0 0,1-1 1 0 0,-1 1-1 0 0,0-1 1 0 0,4-3 0 0 0,-1 0-61 0 0,0 0 0 0 0,1 1 1 0 0,0-1-1 0 0,0 1 1 0 0,0 0-1 0 0,0 1 0 0 0,1-1 1 0 0,0 1-1 0 0,0 0 0 0 0,0 0 1 0 0,0 1-1 0 0,1 0 1 0 0,-1 0-1 0 0,1 1 0 0 0,12-4 1 0 0,-14 5-18 0 0,1 0 0 0 0,-1 0 0 0 0,0 1 0 0 0,0 0 1 0 0,1 0-1 0 0,-1 0 0 0 0,0 0 0 0 0,0 1 0 0 0,0 0 0 0 0,0 0 1 0 0,1 0-1 0 0,-1 1 0 0 0,-1 0 0 0 0,1 0 0 0 0,0 0 0 0 0,0 0 0 0 0,-1 1 1 0 0,1 0-1 0 0,-1 0 0 0 0,0 0 0 0 0,0 0 0 0 0,4 5 0 0 0,-3-2 67 0 0,0 0 0 0 0,-1 1 0 0 0,0 0 0 0 0,0 0 0 0 0,0 0 0 0 0,-1 0 0 0 0,0 1 0 0 0,0-1 0 0 0,-1 1-1 0 0,0 0 1 0 0,0 0 0 0 0,-1-1 0 0 0,0 1 0 0 0,0 0 0 0 0,-2 14 0 0 0,0 4 136 0 0,-2-1-1 0 0,0 0 1 0 0,-12 40 0 0 0,11-51-212 0 0,-1-1 0 0 0,0 0 0 0 0,-7 13 0 0 0,9-21-22 0 0,0 0 1 0 0,0 0-1 0 0,0 0 1 0 0,-1 0-1 0 0,0 0 1 0 0,0-1 0 0 0,0 1-1 0 0,0-1 1 0 0,-7 5-1 0 0,10-10-7 0 0,1 1-1 0 0,0-1 1 0 0,0 1-1 0 0,-1-1 0 0 0,1 1 1 0 0,0-1-1 0 0,0 1 1 0 0,0-1-1 0 0,0 1 0 0 0,0-1 1 0 0,-1 0-1 0 0,1 1 1 0 0,0-1-1 0 0,0 1 1 0 0,0-1-1 0 0,1 1 0 0 0,-1-1 1 0 0,0 0-1 0 0,0 1 1 0 0,0-1-1 0 0,0 1 0 0 0,0-1 1 0 0,1 1-1 0 0,-1-1 1 0 0,1 0-1 0 0,5-21-140 0 0,23-58-48 0 0,12-28 165 0 0,-34 92 14 0 0,1 1 1 0 0,1 0-1 0 0,0 1 0 0 0,22-26 1 0 0,-18 25-4 0 0,1 1 0 0 0,1 0 0 0 0,0 1 0 0 0,1 0-1 0 0,0 1 1 0 0,1 1 0 0 0,32-16 0 0 0,-47 26 22 0 0,0 0 0 0 0,0 1 0 0 0,0-1 0 0 0,-1 0 0 0 0,1 1 0 0 0,0 0 0 0 0,0-1 0 0 0,0 1 0 0 0,0 0-1 0 0,0 0 1 0 0,0 0 0 0 0,0 0 0 0 0,0 0 0 0 0,0 0 0 0 0,0 1 0 0 0,0-1 0 0 0,0 1 0 0 0,0-1 0 0 0,0 1 0 0 0,-1 0 0 0 0,4 2 0 0 0,-3-2 4 0 0,-1 0 0 0 0,0 1 1 0 0,0-1-1 0 0,0 0 0 0 0,0 1 1 0 0,-1 0-1 0 0,1-1 0 0 0,0 1 1 0 0,0-1-1 0 0,-1 1 0 0 0,1 0 1 0 0,-1-1-1 0 0,0 1 1 0 0,0 0-1 0 0,1 0 0 0 0,-1-1 1 0 0,0 1-1 0 0,0 0 0 0 0,0 0 1 0 0,-1-1-1 0 0,1 1 0 0 0,0 0 1 0 0,-1-1-1 0 0,0 3 1 0 0,-6 18 91 0 0,0 0 1 0 0,-16 30 0 0 0,15-37 20 0 0,1 1 0 0 0,0-1 0 0 0,2 1 0 0 0,-1 1 0 0 0,2-1-1 0 0,-3 24 1 0 0,6-28 3 0 0,0-1-1 0 0,1 1 0 0 0,1-1 0 0 0,0 1 1 0 0,1-1-1 0 0,0 0 0 0 0,0 1 0 0 0,1-1 1 0 0,1 0-1 0 0,0 0 0 0 0,7 13 0 0 0,-8-19-90 0 0,1 1 0 0 0,0-1-1 0 0,0 0 1 0 0,0 0-1 0 0,0 0 1 0 0,1 0 0 0 0,0-1-1 0 0,0 1 1 0 0,0-1-1 0 0,0-1 1 0 0,1 1 0 0 0,-1-1-1 0 0,1 0 1 0 0,0 0-1 0 0,0 0 1 0 0,0-1 0 0 0,1 0-1 0 0,-1 0 1 0 0,0-1-1 0 0,1 0 1 0 0,9 1 0 0 0,-9-2-28 0 0,1 0 0 0 0,-1 0 0 0 0,0-1 0 0 0,1 0 0 0 0,-1 0 0 0 0,0-1 0 0 0,0 0 0 0 0,0 0 0 0 0,0-1 0 0 0,0 1 0 0 0,0-2 0 0 0,-1 1 1 0 0,0-1-1 0 0,1 0 0 0 0,-1 0 0 0 0,0 0 0 0 0,-1-1 0 0 0,1 0 0 0 0,8-11 0 0 0,-2 1-92 0 0,-1 0 0 0 0,-1 0 0 0 0,0-1 0 0 0,-1-1 0 0 0,-1 0 0 0 0,10-29-1 0 0,-16 40-152 0 0,0 1-1 0 0,0 0 1 0 0,-1-1-1 0 0,0 0 0 0 0,0 1 1 0 0,0-1-1 0 0,-1 0 1 0 0,0-8-1 0 0,0 14 128 0 0,0-1-1 0 0,-1 0 1 0 0,1 1 0 0 0,-1-1-1 0 0,1 0 1 0 0,-1 1 0 0 0,0-1-1 0 0,1 1 1 0 0,-1-1 0 0 0,1 1-1 0 0,-1-1 1 0 0,0 1 0 0 0,1-1-1 0 0,-1 1 1 0 0,0 0 0 0 0,0-1-1 0 0,1 1 1 0 0,-1 0 0 0 0,0 0 0 0 0,0-1-1 0 0,0 1 1 0 0,1 0 0 0 0,-1 0-1 0 0,0 0 1 0 0,0 0 0 0 0,0 0-1 0 0,1 0 1 0 0,-1 0 0 0 0,-1 1-1 0 0,-10 0-1487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5.636"/>
    </inkml:context>
    <inkml:brush xml:id="br0">
      <inkml:brushProperty name="width" value="0.05" units="cm"/>
      <inkml:brushProperty name="height" value="0.05" units="cm"/>
      <inkml:brushProperty name="color" value="#FFC114"/>
    </inkml:brush>
  </inkml:definitions>
  <inkml:trace contextRef="#ctx0" brushRef="#br0">45 21 6001 0 0,'-4'1'345'0'0,"0"-1"0"0"0,0 1 0 0 0,0-1 0 0 0,-1 0 1 0 0,1 0-1 0 0,0 0 0 0 0,0-1 0 0 0,-7 0 1 0 0,11 0-292 0 0,0 1 1 0 0,0 0-1 0 0,0-1 1 0 0,0 1-1 0 0,0 0 1 0 0,0-1-1 0 0,0 1 1 0 0,0 0-1 0 0,0-1 1 0 0,0 1-1 0 0,0 0 1 0 0,0-1-1 0 0,0 1 1 0 0,0 0-1 0 0,1-1 1 0 0,-1 1-1 0 0,0 0 1 0 0,0-1-1 0 0,0 1 1 0 0,0 0-1 0 0,1-1 1 0 0,-1 1-1 0 0,0 0 1 0 0,0 0-1 0 0,0-1 1 0 0,1 1-1 0 0,-1 0 1 0 0,0 0-1 0 0,1 0 1 0 0,-1-1-1 0 0,0 1 1 0 0,0 0-1 0 0,1 0 1 0 0,-1 0-1 0 0,0 0 1 0 0,1 0-1 0 0,-1-1 1 0 0,0 1-1 0 0,1 0 1 0 0,-1 0-1 0 0,0 0 1 0 0,1 0-1 0 0,-1 0 1 0 0,0 0-1 0 0,1 0 1 0 0,-1 0-1 0 0,0 0 1 0 0,1 1-1 0 0,-1-1 1 0 0,0 0-1 0 0,1 0 1 0 0,20 3 374 0 0,0-2 0 0 0,-1 0 0 0 0,39-4 1 0 0,-38 1-340 0 0,188-8-4 0 0,284 21 0 0 0,-448-7-101 0 0,75 4-72 0 0,-99-7-185 0 0,-1-2 1 0 0,0 0 0 0 0,37-8 0 0 0,-46 5-287 0 0,-13 1-1460 0 0,-19-1-484 0 0,10 3 1375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5.992"/>
    </inkml:context>
    <inkml:brush xml:id="br0">
      <inkml:brushProperty name="width" value="0.05" units="cm"/>
      <inkml:brushProperty name="height" value="0.05" units="cm"/>
      <inkml:brushProperty name="color" value="#FFC114"/>
    </inkml:brush>
  </inkml:definitions>
  <inkml:trace contextRef="#ctx0" brushRef="#br0">16 124 7873 0 0,'-12'12'-27'0'0,"9"-9"202"0"0,5-7 112 0 0,4-2-81 0 0,0 0-1 0 0,0 1 1 0 0,0-1 0 0 0,1 1-1 0 0,0 1 1 0 0,0-1 0 0 0,0 1-1 0 0,0 0 1 0 0,1 1 0 0 0,-1 0-1 0 0,14-4 1 0 0,11-1-114 0 0,52-7-1 0 0,-53 11 79 0 0,463-38 355 0 0,-388 37-437 0 0,-56 3-200 0 0,-55 6-867 0 0,-11 3-482 0 0,-5-6 220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22.565"/>
    </inkml:context>
    <inkml:brush xml:id="br0">
      <inkml:brushProperty name="width" value="0.05" units="cm"/>
      <inkml:brushProperty name="height" value="0.05" units="cm"/>
      <inkml:brushProperty name="color" value="#FFC114"/>
    </inkml:brush>
  </inkml:definitions>
  <inkml:trace contextRef="#ctx0" brushRef="#br0">73 140 3492 0 0,'-3'-1'61'0'0,"1"0"1"0"0,-1 0-1 0 0,1 0 0 0 0,-1 0 0 0 0,1-1 0 0 0,0 1 0 0 0,-1 0 0 0 0,1-1 0 0 0,0 0 1 0 0,0 0-1 0 0,0 1 0 0 0,1-1 0 0 0,-1 0 0 0 0,0-1 0 0 0,1 1 0 0 0,-1 0 0 0 0,-1-4 1 0 0,-4-4 521 0 0,6 9-477 0 0,-11-12 1077 0 0,11 13-1130 0 0,1 0 1 0 0,0 0-1 0 0,-1-1 0 0 0,1 1 0 0 0,-1 0 0 0 0,1 0 0 0 0,0 0 0 0 0,-1 0 0 0 0,1 0 0 0 0,0 0 0 0 0,-1 0 0 0 0,1 0 0 0 0,-1-1 1 0 0,1 1-1 0 0,0 1 0 0 0,-1-1 0 0 0,1 0 0 0 0,-1 0 0 0 0,1 0 0 0 0,0 0 0 0 0,-1 0 0 0 0,1 0 0 0 0,-1 0 0 0 0,1 0 0 0 0,0 1 1 0 0,-1-1-1 0 0,1 0 0 0 0,0 0 0 0 0,-1 0 0 0 0,1 1 0 0 0,0-1 0 0 0,0 0 0 0 0,-1 1 0 0 0,1-1 0 0 0,0 0 0 0 0,-1 1 0 0 0,1-1 203 0 0,1-1-146 0 0,0 0 0 0 0,-1 0 1 0 0,1 0-1 0 0,0 1 0 0 0,0-1 0 0 0,0 0 0 0 0,-1 0 0 0 0,1 1 0 0 0,0-1 1 0 0,0 1-1 0 0,0-1 0 0 0,0 1 0 0 0,0-1 0 0 0,0 1 0 0 0,0 0 0 0 0,2-1 1 0 0,8-1 91 0 0,0 0 0 0 0,0 0 0 0 0,22 0 0 0 0,2 0 32 0 0,705-58 645 0 0,-714 58-905 0 0,-7 1-84 0 0,0 0-1 0 0,36 3 0 0 0,-54 0-603 0 0,-6 2 181 0 0,-9 1-438 0 0,-2-1-47 0 0,-3 0-262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26.493"/>
    </inkml:context>
    <inkml:brush xml:id="br0">
      <inkml:brushProperty name="width" value="0.05" units="cm"/>
      <inkml:brushProperty name="height" value="0.05" units="cm"/>
      <inkml:brushProperty name="color" value="#FFC114"/>
    </inkml:brush>
  </inkml:definitions>
  <inkml:trace contextRef="#ctx0" brushRef="#br0">66 287 4904 0 0,'-4'-1'156'0'0,"1"0"-1"0"0,0 0 1 0 0,0 1-1 0 0,-1-1 0 0 0,1 1 1 0 0,0 0-1 0 0,0 0 1 0 0,-1 0-1 0 0,1 1 0 0 0,0-1 1 0 0,-1 1-1 0 0,1-1 1 0 0,0 1-1 0 0,0 0 0 0 0,-4 2 1 0 0,-2 1 1078 0 0,14-8-43 0 0,17-8-391 0 0,3 3-568 0 0,34-8-1 0 0,-8 2-134 0 0,65-22 23 0 0,475-144 122 0 0,-569 174-253 0 0,-16 4 13 0 0,0 1 0 0 0,0 0 0 0 0,0 1 0 0 0,1-1 0 0 0,6 1-1 0 0,-95 28 793 0 0,73-24-883 0 0,0 0 1 0 0,-1 0-1 0 0,1 1 1 0 0,-9 6-1 0 0,18-10 78 0 0,1-1 1 0 0,-1 1-1 0 0,0 0 0 0 0,1 0 0 0 0,-1 0 0 0 0,0 0 1 0 0,1 0-1 0 0,-1 0 0 0 0,0 0 0 0 0,1 0 1 0 0,-1 0-1 0 0,1 0 0 0 0,-1 0 0 0 0,0 0 1 0 0,1 0-1 0 0,-1 0 0 0 0,0 0 0 0 0,1 0 1 0 0,-1 0-1 0 0,0 1 0 0 0,1-1 0 0 0,-1 0 0 0 0,0 0 1 0 0,0 0-1 0 0,1 0 0 0 0,-1 1 0 0 0,0-1 1 0 0,1 0-1 0 0,-1 0 0 0 0,0 1 0 0 0,0-1 1 0 0,0 0-1 0 0,1 1 0 0 0,-1-1 0 0 0,0 0 1 0 0,0 0-1 0 0,0 1 0 0 0,1 0 0 0 0,7 23-79 0 0,4 40 186 0 0,-11-53-137 0 0,16 129 363 0 0,-4 200 1 0 0,-12-227-134 0 0,15 117-1 0 0,-12-212-200 0 0,0 0-1 0 0,7 20 0 0 0,0-2 81 0 0,-8-41 568 0 0,2-16-407 0 0,4-25-215 0 0,-8 36-44 0 0,1 0 0 0 0,0 0 0 0 0,1 0 0 0 0,-1 0 0 0 0,2 1 0 0 0,0-1 0 0 0,0 1 0 0 0,0 0-1 0 0,1 0 1 0 0,1 0 0 0 0,-1 1 0 0 0,1-1 0 0 0,1 1 0 0 0,0 1 0 0 0,0-1 0 0 0,8-6 0 0 0,23-12-108 0 0,-34 23 142 0 0,0 0 0 0 0,0 0 1 0 0,0 1-1 0 0,0 0 0 0 0,8-4 1 0 0,-8 5 1 0 0,-1-1 1 0 0,1 1 0 0 0,0-1-1 0 0,-1 0 1 0 0,1-1 0 0 0,-1 1-1 0 0,0 0 1 0 0,6-7 0 0 0,45-38 28 0 0,-54 47-30 0 0,0 0 0 0 0,0 0-1 0 0,0 0 1 0 0,0 0 0 0 0,0 0 0 0 0,0 0 0 0 0,0 0-1 0 0,-1 0 1 0 0,1 0 0 0 0,0 0 0 0 0,0 0-1 0 0,0 0 1 0 0,0 0 0 0 0,0 0 0 0 0,0 0-1 0 0,0 0 1 0 0,0-1 0 0 0,0 1 0 0 0,0 0 0 0 0,-1 0-1 0 0,1 0 1 0 0,0 0 0 0 0,0 0 0 0 0,0 0-1 0 0,0 0 1 0 0,0 0 0 0 0,0 0 0 0 0,0 0-1 0 0,0-1 1 0 0,0 1 0 0 0,0 0 0 0 0,0 0 0 0 0,0 0-1 0 0,0 0 1 0 0,0 0 0 0 0,0 0 0 0 0,0 0-1 0 0,0 0 1 0 0,0-1 0 0 0,0 1 0 0 0,0 0-1 0 0,0 0 1 0 0,0 0 0 0 0,0 0 0 0 0,0 0 0 0 0,0 0-1 0 0,0 0 1 0 0,0 0 0 0 0,0-1 0 0 0,0 1-1 0 0,0 0 0 0 0,0 0 0 0 0,-1 0 0 0 0,1 0 0 0 0,0 0 0 0 0,0 0 0 0 0,0 0 0 0 0,0 0 1 0 0,-1 1-1 0 0,1-1 0 0 0,0 0 0 0 0,0 0 0 0 0,0 0 0 0 0,0 0 0 0 0,-1 0 0 0 0,1 0 0 0 0,0 0 0 0 0,0 0 1 0 0,0 0-1 0 0,0 1 0 0 0,0-1 0 0 0,-1 0 0 0 0,1 0 0 0 0,0 0 0 0 0,0 0 0 0 0,0 0 0 0 0,0 1 0 0 0,0-1 1 0 0,0 0-1 0 0,0 0 0 0 0,0 0 0 0 0,0 0 0 0 0,0 1 0 0 0,0-1 0 0 0,0 0 0 0 0,0 0 0 0 0,0 0 0 0 0,0 0 1 0 0,0 1-1 0 0,0-1 0 0 0,0 0 0 0 0,2 3 4 0 0,0 0-1 0 0,0-1 1 0 0,0 1 0 0 0,-1 0-1 0 0,1 0 1 0 0,-1 0 0 0 0,1 0-1 0 0,-1 1 1 0 0,1 3 0 0 0,10 22 67 0 0,5 4 46 0 0,-1 1 1 0 0,-2 1-1 0 0,-1 0 1 0 0,10 44-1 0 0,7 23 7 0 0,44 112 20 0 0,-11 24 435 0 0,-47-168-303 0 0,36 249-52 0 0,-43-246-211 0 0,33 266 65 0 0,-41-327-81 0 0,-1 1-1 0 0,0-1 1 0 0,0 0 0 0 0,-4 16 0 0 0,-1 23-4 0 0,4-44 56 0 0,-4-11-10 0 0,-6-16-10 0 0,7 12-57 0 0,4 7 24 0 0,-329-475-128 0 0,271 405 131 0 0,-69-93-66 0 0,109 141 56 0 0,-34-35-1 0 0,38 44 12 0 0,0 0-1 0 0,1-1 0 0 0,1-1 0 0 0,0 0 0 0 0,-15-28 0 0 0,-15-30 24 0 0,23 34-73 0 0,21 28-16 0 0,-10 29-92 0 0,-8 25 105 0 0,13-33 46 0 0,0 0-1 0 0,0-1 0 0 0,-1 1 0 0 0,0-1 0 0 0,-6 9 0 0 0,-1 3 15 0 0,11-18-12 0 0,-6 10 5 0 0,-1 0 0 0 0,-11 17 0 0 0,14-25-4 0 0,1 0 0 0 0,0-1 0 0 0,-1 1-1 0 0,0-1 1 0 0,0 0 0 0 0,0 0 0 0 0,0 0-1 0 0,0 0 1 0 0,-1-1 0 0 0,-5 3-1 0 0,-63 29-91 0 0,70-33 91 0 0,-1 1-1 0 0,0-1 1 0 0,-1 0 0 0 0,1 0 0 0 0,0 0 0 0 0,0-1 0 0 0,0 1-1 0 0,0-1 1 0 0,-1 0 0 0 0,1 0 0 0 0,0-1 0 0 0,0 1 0 0 0,0-1 0 0 0,-1 0-1 0 0,1 0 1 0 0,-7-3 0 0 0,4 1-1 0 0,-1 0-1 0 0,1-1 1 0 0,0 1-1 0 0,0-1 1 0 0,1-1-1 0 0,-1 0 1 0 0,1 0-1 0 0,-9-8 1 0 0,11 8-3 0 0,0 0 1 0 0,1 0 0 0 0,0 0 0 0 0,0-1 0 0 0,0 1-1 0 0,1-1 1 0 0,-3-8 0 0 0,-11-46-29 0 0,8 26 11 0 0,-130-565-490 0 0,114 436 476 0 0,-11-51-25 0 0,22 146 36 0 0,-11-39-20 0 0,-19-40-14 0 0,39 112 63 0 0,5 30-2 0 0,-2 0 0 0 0,1 0 0 0 0,0 0 1 0 0,-1 0-1 0 0,0 0 0 0 0,-2-6 0 0 0,2 1-11 0 0,1 9 8 0 0,0 1 0 0 0,0-1 0 0 0,0 1 0 0 0,0-1 0 0 0,0 1 0 0 0,0-1 0 0 0,-1 1 0 0 0,1-1 0 0 0,0 1 0 0 0,0-1 0 0 0,0 1 0 0 0,0-1 0 0 0,0 1 0 0 0,-1-1-1 0 0,1 1 1 0 0,0-1 0 0 0,0 1 0 0 0,-1 0 0 0 0,1-1 0 0 0,0 1 0 0 0,-1-1 0 0 0,1 1 0 0 0,-1 0 0 0 0,0-1 0 0 0,1 1-14 0 0,0 0-13 0 0,0 0 0 0 0,0 0 1 0 0,0 0-1 0 0,0 0 0 0 0,0 0 1 0 0,0 0-1 0 0,0 0 0 0 0,0 0 1 0 0,0 0-1 0 0,0 0 0 0 0,0 1 1 0 0,0-1-1 0 0,0 0 0 0 0,0 0 1 0 0,0 0-1 0 0,0 0 0 0 0,0 0 1 0 0,0 0-1 0 0,0 0 1 0 0,0 0-1 0 0,0 0 0 0 0,0 0 1 0 0,-1 0-1 0 0,1 0 0 0 0,0 0 1 0 0,0 0-1 0 0,0 0 0 0 0,0 0 1 0 0,0 0-1 0 0,0 0 0 0 0,0 0 1 0 0,0 0-1 0 0,0 0 0 0 0,0 0 1 0 0,0 0-1 0 0,0 0 0 0 0,0 0 1 0 0,0 0-1 0 0,-1 0 0 0 0,1 0 1 0 0,0 0-1 0 0,0 0 0 0 0,0 0 1 0 0,0 0-1 0 0,0 0 0 0 0,0 0 1 0 0,0 0-1 0 0,0 0 1 0 0,0 0-1 0 0,0 0 0 0 0,0 0 1 0 0,-3 9-1675 0 0,6-1 576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4.642"/>
    </inkml:context>
    <inkml:brush xml:id="br0">
      <inkml:brushProperty name="width" value="0.05" units="cm"/>
      <inkml:brushProperty name="height" value="0.05" units="cm"/>
      <inkml:brushProperty name="color" value="#FFC114"/>
    </inkml:brush>
  </inkml:definitions>
  <inkml:trace contextRef="#ctx0" brushRef="#br0">89 167 3724 0 0,'0'0'1243'0'0,"-7"-2"-908"0"0,2-1-71 0 0,-9-2-211 0 0,2 3 3504 0 0,12-3-3405 0 0,0-13-26 0 0,0 18-123 0 0,0-1 0 0 0,0 1-1 0 0,0 0 1 0 0,0-1 0 0 0,0 1 0 0 0,0 0 0 0 0,0-1-1 0 0,0 1 1 0 0,0 0 0 0 0,0-1 0 0 0,0 1-1 0 0,0 0 1 0 0,0-1 0 0 0,0 1 0 0 0,0 0-1 0 0,1 0 1 0 0,-1-1 0 0 0,0 1 0 0 0,0 0-1 0 0,0 0 1 0 0,1-1 0 0 0,-1 1 0 0 0,0 0-1 0 0,0 0 1 0 0,1-1 0 0 0,-1 1 0 0 0,0 0-1 0 0,1 0 1 0 0,16-14 23 0 0,-17 13-25 0 0,0 1 1 0 0,1 0 0 0 0,-1-1 0 0 0,0 1 0 0 0,1 0-1 0 0,-1 0 1 0 0,0-1 0 0 0,1 1 0 0 0,-1 0 0 0 0,0 0 0 0 0,1 0-1 0 0,-1 0 1 0 0,1-1 0 0 0,-1 1 0 0 0,0 0 0 0 0,1 0-1 0 0,-1 0 1 0 0,1 0 0 0 0,-1 0 0 0 0,0 0 0 0 0,1 0 0 0 0,-1 0-1 0 0,1 0 1 0 0,-1 0 0 0 0,1 0 0 0 0,21 2 39 0 0,-21-2-39 0 0,0 0 1 0 0,0 1 0 0 0,0-1 0 0 0,0 0-1 0 0,-1 0 1 0 0,1 1 0 0 0,0-1 0 0 0,0 0 0 0 0,-1 1-1 0 0,1-1 1 0 0,0 1 0 0 0,0-1 0 0 0,-1 1 0 0 0,1-1-1 0 0,-1 1 1 0 0,1 0 0 0 0,0-1 0 0 0,-1 1 0 0 0,1 0-1 0 0,-1-1 1 0 0,1 2 0 0 0,38 41 58 0 0,-37-42-59 0 0,-2 0 1 0 0,1 0 0 0 0,0 0-1 0 0,0 0 1 0 0,0 0 0 0 0,0 0-1 0 0,-1 1 1 0 0,1-1 0 0 0,-1 0-1 0 0,1 1 1 0 0,-1-1 0 0 0,1 3-1 0 0,-4 4 19 0 0,0-5 5 0 0,3-2 51 0 0,-12 5 12 0 0,-36 17-33 0 0,46-22-50 0 0,0 0 1 0 0,-1 0-1 0 0,1 0 1 0 0,-1 0-1 0 0,1-1 1 0 0,0 1-1 0 0,-1-1 1 0 0,0 1-1 0 0,1-1 1 0 0,-1 0-1 0 0,1 0 1 0 0,-1 0-1 0 0,1 0 1 0 0,-1-1-1 0 0,1 1 0 0 0,-1-1 1 0 0,1 1-1 0 0,-1-1 1 0 0,1 0-1 0 0,-1 0 1 0 0,1 0-1 0 0,0 0 1 0 0,0-1-1 0 0,-1 1 1 0 0,1 0-1 0 0,0-1 1 0 0,0 0-1 0 0,0 1 1 0 0,1-1-1 0 0,-1 0 1 0 0,0 0-1 0 0,1 0 0 0 0,-1 0 1 0 0,1 0-1 0 0,-1-1 1 0 0,1 1-1 0 0,0 0 1 0 0,0-1-1 0 0,0 1 1 0 0,1 0-1 0 0,-1-1 1 0 0,0 1-1 0 0,1-1 1 0 0,0 1-1 0 0,-1-1 1 0 0,1 0-1 0 0,0 1 1 0 0,0-1-1 0 0,1 1 0 0 0,0-4 1 0 0,1-8 26 0 0,1 1 1 0 0,1-1-1 0 0,0 1 1 0 0,1 0-1 0 0,10-18 1 0 0,-13 27-36 0 0,-1 0 1 0 0,1 0-1 0 0,1 1 1 0 0,-1-1-1 0 0,1 1 1 0 0,-1 0-1 0 0,1 0 1 0 0,0 0-1 0 0,0 0 1 0 0,0 0-1 0 0,1 0 1 0 0,-1 1-1 0 0,0 0 1 0 0,1 0-1 0 0,0 0 1 0 0,0 0 0 0 0,-1 0-1 0 0,1 1 1 0 0,0-1-1 0 0,0 1 1 0 0,0 0-1 0 0,8 0 1 0 0,-10 0 0 0 0,-1 2 0 0 0,1-1 0 0 0,0 0 0 0 0,0 0 0 0 0,-1 0 0 0 0,1 1 0 0 0,0-1 0 0 0,0 1 0 0 0,-1 0 0 0 0,1-1 0 0 0,-1 1 0 0 0,1 0 0 0 0,0 0 0 0 0,-1 0 0 0 0,0 0 0 0 0,1 0 0 0 0,-1 0 0 0 0,0 0 0 0 0,3 3 0 0 0,-2-1 1 0 0,-1 0 0 0 0,1 0 0 0 0,0 0 0 0 0,-1 0 0 0 0,0 0-1 0 0,0 0 1 0 0,0 1 0 0 0,0-1 0 0 0,1 6 0 0 0,-1 4 6 0 0,-1-1 0 0 0,0 1 0 0 0,-1 0 0 0 0,-2 17 0 0 0,2-26-3 0 0,0 0 0 0 0,0 0 0 0 0,0-1 1 0 0,0 1-1 0 0,-1 0 0 0 0,1 0 0 0 0,-1-1 0 0 0,0 1 0 0 0,0-1 0 0 0,0 1 1 0 0,-1-1-1 0 0,1 0 0 0 0,-1 0 0 0 0,0 0 0 0 0,0 0 0 0 0,0 0 1 0 0,0-1-1 0 0,0 0 0 0 0,-1 1 0 0 0,1-1 0 0 0,-1 0 0 0 0,-5 2 0 0 0,5-2 5 0 0,-1-1-1 0 0,0 0 0 0 0,0 0 0 0 0,0 0 0 0 0,0 0 0 0 0,0-1 1 0 0,0 0-1 0 0,0 0 0 0 0,0 0 0 0 0,1 0 0 0 0,-1-1 0 0 0,0 0 1 0 0,0 0-1 0 0,0 0 0 0 0,0-1 0 0 0,1 1 0 0 0,-1-1 0 0 0,-4-3 1 0 0,7 4-6 0 0,1 0 1 0 0,-1 0-1 0 0,1-1 1 0 0,-1 1-1 0 0,1-1 1 0 0,0 1-1 0 0,-1-1 1 0 0,1 1-1 0 0,0-1 1 0 0,0 0-1 0 0,0 1 1 0 0,0-1-1 0 0,0 0 1 0 0,1 0-1 0 0,-1 0 1 0 0,1 0-1 0 0,-1 0 1 0 0,1 0-1 0 0,-1 0 1 0 0,1 0-1 0 0,0 0 1 0 0,0 0-1 0 0,0 0 1 0 0,0 0-1 0 0,1 0 1 0 0,-1 0-1 0 0,0 0 1 0 0,1 0-1 0 0,1-3 1 0 0,-1 0-10 0 0,0 1 0 0 0,1 0-1 0 0,0 0 1 0 0,0-1 0 0 0,0 1 0 0 0,0 0 0 0 0,1 1 0 0 0,0-1-1 0 0,-1 0 1 0 0,1 1 0 0 0,0-1 0 0 0,5-3 0 0 0,-6 6 9 0 0,0 0-1 0 0,0 0 1 0 0,0 0 0 0 0,0 0 0 0 0,-1 0 0 0 0,1 0 0 0 0,1 0 0 0 0,-1 1 0 0 0,0-1-1 0 0,0 1 1 0 0,0 0 0 0 0,0-1 0 0 0,0 1 0 0 0,0 0 0 0 0,0 0 0 0 0,1 1-1 0 0,-1-1 1 0 0,0 0 0 0 0,0 1 0 0 0,0-1 0 0 0,0 1 0 0 0,2 0 0 0 0,-2 0-36 0 0,-1 0 0 0 0,1 0 0 0 0,-1 0 1 0 0,0 0-1 0 0,1 0 0 0 0,-1 0 0 0 0,0 0 0 0 0,0 0 1 0 0,0 1-1 0 0,0-1 0 0 0,0 0 0 0 0,0 1 1 0 0,0-1-1 0 0,0 0 0 0 0,0 1 0 0 0,-1-1 0 0 0,1 1 1 0 0,-1 0-1 0 0,1-1 0 0 0,-1 1 0 0 0,1-1 0 0 0,-1 1 1 0 0,0 0-1 0 0,0-1 0 0 0,0 1 0 0 0,0 0 0 0 0,0-1 1 0 0,-1 4-1 0 0,3 6-1218 0 0,-2-6 400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5.060"/>
    </inkml:context>
    <inkml:brush xml:id="br0">
      <inkml:brushProperty name="width" value="0.05" units="cm"/>
      <inkml:brushProperty name="height" value="0.05" units="cm"/>
      <inkml:brushProperty name="color" value="#FFC114"/>
    </inkml:brush>
  </inkml:definitions>
  <inkml:trace contextRef="#ctx0" brushRef="#br0">49 16 4312 0 0,'-49'-7'2218'0'0,"54"9"-2027"0"0,-1 0 1 0 0,1 0-1 0 0,0-1 1 0 0,-1 0-1 0 0,1 0 1 0 0,8 1-1 0 0,43-4 138 0 0,-28 2-298 0 0,-1-2 1 0 0,34-5-1 0 0,-57 6-77 0 0,4-1-236 0 0,-8 2 257 0 0,0 0 0 0 0,0 0 0 0 0,0 0 0 0 0,0 0 0 0 0,0 0 0 0 0,0 0-1 0 0,0 0 1 0 0,0 0 0 0 0,1 0 0 0 0,-1-1 0 0 0,0 1 0 0 0,0 0 0 0 0,0 0 0 0 0,0 0-1 0 0,0 0 1 0 0,0 0 0 0 0,0 0 0 0 0,0 0 0 0 0,0 0 0 0 0,0-1 0 0 0,0 1-1 0 0,0 0 1 0 0,0 0 0 0 0,0 0 0 0 0,0 0 0 0 0,0 0 0 0 0,0 0 0 0 0,-1 0-1 0 0,1 0 1 0 0,0-1 0 0 0,0 1 0 0 0,0 0 0 0 0,0 0 0 0 0,0 0 0 0 0,0 0 0 0 0,0 0-1 0 0,0 0 1 0 0,0 0 0 0 0,0 0 0 0 0,0 0 0 0 0,0 0 0 0 0,0 0 0 0 0,-1 0-1 0 0,1 0 1 0 0,0 0 0 0 0,0-1 0 0 0,0 1 0 0 0,0 0 0 0 0,0 0 0 0 0,0 0 0 0 0,0 0-1 0 0,0 0 1 0 0,-1 0 0 0 0,1 0 0 0 0,0 0 0 0 0,0 0 0 0 0,0 0 0 0 0,0 0-1 0 0,0 0 1 0 0,0 0 0 0 0,0 0 0 0 0,-1 1 0 0 0,-3-4-700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5.414"/>
    </inkml:context>
    <inkml:brush xml:id="br0">
      <inkml:brushProperty name="width" value="0.05" units="cm"/>
      <inkml:brushProperty name="height" value="0.05" units="cm"/>
      <inkml:brushProperty name="color" value="#FFC114"/>
    </inkml:brush>
  </inkml:definitions>
  <inkml:trace contextRef="#ctx0" brushRef="#br0">121 5 6813 0 0,'0'0'11'0'0,"0"0"1"0"0,0-1-1 0 0,0 1 0 0 0,0 0 1 0 0,0 0-1 0 0,0 0 1 0 0,0 0-1 0 0,0-1 1 0 0,0 1-1 0 0,0 0 1 0 0,0 0-1 0 0,1 0 0 0 0,-1 0 1 0 0,0-1-1 0 0,0 1 1 0 0,0 0-1 0 0,0 0 1 0 0,0 0-1 0 0,0 0 1 0 0,0 0-1 0 0,1 0 1 0 0,-1 0-1 0 0,0-1 0 0 0,0 1 1 0 0,0 0-1 0 0,0 0 1 0 0,1 0-1 0 0,-1 0 1 0 0,0 0-1 0 0,0 0 1 0 0,0 0-1 0 0,0 0 0 0 0,1 0 1 0 0,-1 0-1 0 0,0 0 1 0 0,0 0-1 0 0,0 0 1 0 0,0 0-1 0 0,1 0 1 0 0,-1 0-1 0 0,0 0 1 0 0,0 0-1 0 0,0 0 0 0 0,1 0 1 0 0,12 5 1145 0 0,11 10 274 0 0,-11-5-1143 0 0,1 1-94 0 0,1 1 1 0 0,-2 1-1 0 0,0-1 0 0 0,22 28 1 0 0,-33-36-190 0 0,1 1 0 0 0,0-1 0 0 0,-1 1 1 0 0,0-1-1 0 0,0 1 0 0 0,0 0 0 0 0,-1-1 0 0 0,0 1 1 0 0,1 0-1 0 0,-2 0 0 0 0,1 0 0 0 0,-1 0 1 0 0,1 0-1 0 0,-1 1 0 0 0,-1-1 0 0 0,1 0 0 0 0,-1 0 1 0 0,0 0-1 0 0,0 0 0 0 0,0-1 0 0 0,-1 1 0 0 0,-3 8 1 0 0,0-4-18 0 0,0 0 0 0 0,0-1 0 0 0,-1 0 1 0 0,-1 0-1 0 0,1 0 0 0 0,-1-1 0 0 0,0 0 1 0 0,-1 0-1 0 0,-12 9 0 0 0,-11 5-453 0 0,-37 19 1 0 0,66-39 429 0 0,-46 24-765 0 0,-4 0-213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7.181"/>
    </inkml:context>
    <inkml:brush xml:id="br0">
      <inkml:brushProperty name="width" value="0.05" units="cm"/>
      <inkml:brushProperty name="height" value="0.05" units="cm"/>
      <inkml:brushProperty name="color" value="#FFC114"/>
    </inkml:brush>
  </inkml:definitions>
  <inkml:trace contextRef="#ctx0" brushRef="#br0">700 78 4964 0 0,'-15'-22'226'0'0,"14"19"-187"0"0,-1 0 0 0 0,0 0 0 0 0,0 0 0 0 0,0 0 0 0 0,0 0 0 0 0,-1 1 0 0 0,1-1 0 0 0,-1 1 0 0 0,1 0 0 0 0,-1-1 0 0 0,0 1 0 0 0,0 0 0 0 0,-4-2 0 0 0,0 1 10 0 0,0 0-1 0 0,0 1 1 0 0,0-1 0 0 0,0 1 0 0 0,-1 1-1 0 0,1-1 1 0 0,-1 1 0 0 0,1 1 0 0 0,-1-1-1 0 0,1 1 1 0 0,-1 0 0 0 0,-13 3 0 0 0,9 0 5 0 0,1 0-1 0 0,0 0 1 0 0,0 2 0 0 0,0-1 0 0 0,1 1 0 0 0,-1 1 0 0 0,-14 10 0 0 0,-3 5 139 0 0,1 2-1 0 0,2 1 1 0 0,0 1-1 0 0,-33 44 1 0 0,16-15 381 0 0,2 2 0 0 0,-59 110 0 0 0,83-133-382 0 0,1 0 0 0 0,2 1 0 0 0,2 0 0 0 0,0 1 0 0 0,3 0 0 0 0,1 1 0 0 0,-3 40 0 0 0,9-61-142 0 0,1-1-1 0 0,0 1 1 0 0,1 0-1 0 0,1-1 1 0 0,0 1-1 0 0,1-1 1 0 0,1 0-1 0 0,0 0 1 0 0,1 0 0 0 0,1 0-1 0 0,0-1 1 0 0,0 0-1 0 0,13 18 1 0 0,-9-18-21 0 0,0 0 0 0 0,2 0 0 0 0,-1-1 0 0 0,2 0 0 0 0,-1-1 0 0 0,2-1 0 0 0,-1 0 0 0 0,1 0 0 0 0,1-2 0 0 0,0 1 0 0 0,22 7 0 0 0,-3-3 2 0 0,0-3 0 0 0,0 0 0 0 0,1-3-1 0 0,0 0 1 0 0,1-3 0 0 0,-1-1-1 0 0,1-1 1 0 0,0-2 0 0 0,-1-1-1 0 0,1-3 1 0 0,-1 0 0 0 0,1-2-1 0 0,45-15 1 0 0,-40 8-24 0 0,0-2 0 0 0,-1-1-1 0 0,-1-2 1 0 0,-1-2 0 0 0,-1-2 0 0 0,0-1-1 0 0,-2-2 1 0 0,0-1 0 0 0,-2-2 0 0 0,52-56-1 0 0,-66 61-32 0 0,-1-1-1 0 0,0 0 1 0 0,-2-2-1 0 0,-1 0 1 0 0,-1-1-1 0 0,-1 0 1 0 0,-1-1-1 0 0,9-35 1 0 0,-14 39-7 0 0,-2-1 0 0 0,0 0 0 0 0,-2 0 0 0 0,0 0 0 0 0,-2-1 0 0 0,-1 1 0 0 0,-1-1 1 0 0,-1 1-1 0 0,-2 0 0 0 0,-6-28 0 0 0,6 40 22 0 0,0 0 0 0 0,0 1 0 0 0,-2-1-1 0 0,1 1 1 0 0,-1 1 0 0 0,-1-1 0 0 0,0 1 0 0 0,-1 0 0 0 0,0 1 0 0 0,-1-1 0 0 0,-17-15 0 0 0,13 16 2 0 0,0 0 1 0 0,-1 1-1 0 0,1 0 0 0 0,-2 1 1 0 0,1 1-1 0 0,-1 0 1 0 0,0 1-1 0 0,-1 1 1 0 0,-19-5-1 0 0,3 3-59 0 0,-1 1 0 0 0,0 2 0 0 0,0 2 0 0 0,-1 0 0 0 0,1 2 1 0 0,0 2-1 0 0,-46 8 0 0 0,56-6-192 0 0,1 1 1 0 0,-1 1 0 0 0,1 2-1 0 0,0 0 1 0 0,0 1 0 0 0,1 1-1 0 0,0 1 1 0 0,1 1-1 0 0,0 1 1 0 0,1 0 0 0 0,-22 21-1 0 0,34-27 30 0 0,0 0 0 0 0,0 1 0 0 0,0 0 0 0 0,1 1 0 0 0,1-1 0 0 0,-1 1 0 0 0,1 0 0 0 0,1 0 0 0 0,0 1 0 0 0,-4 9 0 0 0,3 6-473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0.094"/>
    </inkml:context>
    <inkml:brush xml:id="br0">
      <inkml:brushProperty name="width" value="0.05" units="cm"/>
      <inkml:brushProperty name="height" value="0.05" units="cm"/>
      <inkml:brushProperty name="color" value="#FFC114"/>
    </inkml:brush>
  </inkml:definitions>
  <inkml:trace contextRef="#ctx0" brushRef="#br0">42 286 10081 0 0,'-26'-1'486'0'0,"25"1"-467"0"0,0 1 0 0 0,0-1 0 0 0,0 1 0 0 0,0 0 0 0 0,0-1 0 0 0,0 1 0 0 0,0 0 0 0 0,0 0 0 0 0,1 0 0 0 0,-1-1 0 0 0,0 1 0 0 0,1 0 0 0 0,-1 0 0 0 0,0 0 0 0 0,1 0 0 0 0,-1 0 0 0 0,1 0 0 0 0,0 1 0 0 0,-1-1 0 0 0,1 0 0 0 0,0 0 0 0 0,-1 0 0 0 0,1 0 0 0 0,0 0 0 0 0,0 1 1 0 0,0-1-1 0 0,0 0 0 0 0,0 0 0 0 0,1 2 0 0 0,5 41-30 0 0,-5-38 32 0 0,22 109 79 0 0,28 136 185 0 0,-47-236-271 0 0,-1 1 29 0 0,1-1 1 0 0,0 1 0 0 0,12 25-1 0 0,-20-82 204 0 0,-12-78-274 0 0,-12-129-76 0 0,25 203 165 0 0,3 1 0 0 0,1 0 1 0 0,12-70-1 0 0,-11 102-31 0 0,0 1 1 0 0,1 0-1 0 0,1-1 0 0 0,0 1 0 0 0,0 1 0 0 0,1-1 1 0 0,0 1-1 0 0,1 0 0 0 0,9-12 0 0 0,-11 17-26 0 0,0 0 0 0 0,1 0 0 0 0,0 1 0 0 0,0 0 0 0 0,0 0 0 0 0,0 0 0 0 0,1 0-1 0 0,0 1 1 0 0,0 0 0 0 0,0 0 0 0 0,0 0 0 0 0,0 1 0 0 0,0 0 0 0 0,1 0 0 0 0,-1 1-1 0 0,1-1 1 0 0,9 1 0 0 0,-7 0-3 0 0,0 0 0 0 0,0 2 0 0 0,0-1 0 0 0,0 1 0 0 0,0 0 0 0 0,0 1 0 0 0,-1 0 0 0 0,1 0 0 0 0,0 1 0 0 0,-1 0 0 0 0,9 4 0 0 0,-12-4 0 0 0,0 0-1 0 0,0 1 1 0 0,-1-1-1 0 0,1 1 1 0 0,-1 0-1 0 0,0 0 1 0 0,0 0 0 0 0,0 1-1 0 0,0-1 1 0 0,-1 1-1 0 0,0 0 1 0 0,0 0-1 0 0,0 0 1 0 0,-1 1-1 0 0,1-1 1 0 0,-1 1 0 0 0,2 10-1 0 0,-1-5-8 0 0,-1 0 0 0 0,-1 0-1 0 0,1 1 1 0 0,-2-1 0 0 0,0 1 0 0 0,0-1 0 0 0,-1 1-1 0 0,0-1 1 0 0,-1 0 0 0 0,0 0 0 0 0,-1 1 0 0 0,-1-1-1 0 0,1-1 1 0 0,-2 1 0 0 0,1-1 0 0 0,-1 1-1 0 0,-1-1 1 0 0,0-1 0 0 0,-1 1 0 0 0,1-1 0 0 0,-2 0-1 0 0,1-1 1 0 0,-1 1 0 0 0,-1-2 0 0 0,1 1-1 0 0,-1-1 1 0 0,-1 0 0 0 0,-19 10 0 0 0,3-3-152 0 0,-1 0 1 0 0,-1-2-1 0 0,1-1 1 0 0,-2-2-1 0 0,-37 9 0 0 0,65-18 150 0 0,0 0 1 0 0,-1 1-1 0 0,1-1 0 0 0,-1 0 0 0 0,1 0 0 0 0,-1 0 0 0 0,1 0 0 0 0,-1 0 0 0 0,1 0 1 0 0,-1-1-1 0 0,1 1 0 0 0,-1 0 0 0 0,1-1 0 0 0,-3 0 0 0 0,3 0 5 0 0,1 1 1 0 0,-1-1-1 0 0,1 1 0 0 0,0 0 0 0 0,-1-1 0 0 0,1 1 0 0 0,-1-1 1 0 0,1 1-1 0 0,0-1 0 0 0,0 1 0 0 0,-1-1 0 0 0,1 1 1 0 0,0-1-1 0 0,0 0 0 0 0,0 1 0 0 0,-1-1 0 0 0,1 1 0 0 0,0-1 1 0 0,0 1-1 0 0,0-1 0 0 0,0 0 0 0 0,0 1 0 0 0,0-1 0 0 0,0 1 1 0 0,1-2-1 0 0,0 0 1 0 0,-1-1 0 0 0,1 1-1 0 0,1-1 1 0 0,-1 1 0 0 0,0-1 0 0 0,1 1 0 0 0,-1 0 0 0 0,1 0 0 0 0,0 0-1 0 0,-1 0 1 0 0,1 0 0 0 0,0 0 0 0 0,0 0 0 0 0,0 0 0 0 0,3-1 0 0 0,2-1 11 0 0,-1 1 1 0 0,1 0-1 0 0,-1 0 1 0 0,1 0-1 0 0,0 1 0 0 0,0 0 1 0 0,0 0-1 0 0,0 1 1 0 0,1 0-1 0 0,-1 0 1 0 0,0 0-1 0 0,12 2 1 0 0,-9 0 44 0 0,0 0 0 0 0,0 1 0 0 0,0 0 0 0 0,-1 1 0 0 0,1 0 1 0 0,-1 1-1 0 0,1 0 0 0 0,12 8 0 0 0,-10-5-9 0 0,-1 1 0 0 0,0 0 0 0 0,0 1 0 0 0,0 0 0 0 0,-1 0 0 0 0,0 1 0 0 0,-1 1 0 0 0,-1 0 0 0 0,1 0 0 0 0,-1 1 0 0 0,-1 0 0 0 0,-1 0 0 0 0,8 17 0 0 0,-7-5-380 0 0,-6-19 99 0 0,0 0-1 0 0,0 0 0 0 0,1 0 1 0 0,0 0-1 0 0,0 0 0 0 0,0-1 0 0 0,0 1 1 0 0,1-1-1 0 0,0 0 0 0 0,3 5 1 0 0,6 2-828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7.737"/>
    </inkml:context>
    <inkml:brush xml:id="br0">
      <inkml:brushProperty name="width" value="0.05" units="cm"/>
      <inkml:brushProperty name="height" value="0.05" units="cm"/>
      <inkml:brushProperty name="color" value="#FFC114"/>
    </inkml:brush>
  </inkml:definitions>
  <inkml:trace contextRef="#ctx0" brushRef="#br0">286 0 5481 0 0,'-28'126'1295'0'0,"18"-76"-1151"0"0,-20 63 0 0 0,-55 86-121 0 0,52-126-17 0 0,-19 69 18 0 0,26-64-58 0 0,21-65 37 0 0,-9 30-20 0 0,13-41 29 0 0,1 1 0 0 0,-1-1 0 0 0,1 1 0 0 0,0-1 0 0 0,0 1 0 0 0,0-1 0 0 0,0 1 0 0 0,0-1 0 0 0,1 1 0 0 0,-1-1 0 0 0,1 1 0 0 0,-1-1 0 0 0,1 1 0 0 0,2 3 0 0 0,-2-5 5 0 0,0 0 1 0 0,0 0-1 0 0,0 0 1 0 0,0 0-1 0 0,0 0 1 0 0,0 0-1 0 0,1 0 1 0 0,-1-1-1 0 0,0 1 1 0 0,1-1 0 0 0,-1 1-1 0 0,0-1 1 0 0,1 1-1 0 0,-1-1 1 0 0,0 0-1 0 0,1 1 1 0 0,-1-1-1 0 0,1 0 1 0 0,-1 0-1 0 0,2 0 1 0 0,33-3 234 0 0,-30 2-220 0 0,76-9 109 0 0,505-46 2300 0 0,-577 56-2392 0 0,0 0 0 0 0,1-1 0 0 0,-1-1 0 0 0,0 0 0 0 0,11-3 0 0 0,-18 4-42 0 0,-1 0 0 0 0,1 0-1 0 0,-1 0 1 0 0,0 0 0 0 0,1-1 0 0 0,-1 1 0 0 0,0 0-1 0 0,0-1 1 0 0,0 0 0 0 0,0 0 0 0 0,-1 1 0 0 0,1-1-1 0 0,0 0 1 0 0,-1 0 0 0 0,1-1 0 0 0,-1 1 0 0 0,0 0-1 0 0,1 0 1 0 0,-1-1 0 0 0,0 1 0 0 0,-1 0-1 0 0,1-1 1 0 0,0 1 0 0 0,-1-1 0 0 0,1-4 0 0 0,1-27-35 0 0,-3 0 0 0 0,0 1 0 0 0,-2-1 0 0 0,-2 0 1 0 0,-1 1-1 0 0,-15-48 0 0 0,4 26-27 0 0,-32-68 1 0 0,47 119 34 0 0,1-1-1 0 0,0 1 1 0 0,0-1 0 0 0,0 1 0 0 0,1-1 0 0 0,-1 1 0 0 0,2-9 0 0 0,-1 9-37 0 0,-3-2-894 0 0,3 6 819 0 0,-1-1 0 0 0,1 1 0 0 0,-1-1-1 0 0,1 1 1 0 0,0-1 0 0 0,-1 0 0 0 0,1 1 0 0 0,0-1 0 0 0,0 1 0 0 0,0-1-1 0 0,-1 0 1 0 0,1 1 0 0 0,0-1 0 0 0,0 1 0 0 0,0-1 0 0 0,0 0 0 0 0,0 1-1 0 0,0-1 1 0 0,0 0 0 0 0,0 0 0 0 0,0-1-669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8.562"/>
    </inkml:context>
    <inkml:brush xml:id="br0">
      <inkml:brushProperty name="width" value="0.05" units="cm"/>
      <inkml:brushProperty name="height" value="0.05" units="cm"/>
      <inkml:brushProperty name="color" value="#FFC114"/>
    </inkml:brush>
  </inkml:definitions>
  <inkml:trace contextRef="#ctx0" brushRef="#br0">239 1464 3180 0 0,'1'-1'246'0'0,"0"1"-91"0"0,-1-1 1 0 0,1 1-1 0 0,-1 0 1 0 0,1-1-1 0 0,-1 1 1 0 0,0-1-1 0 0,1 1 1 0 0,-1 0-1 0 0,1-1 1 0 0,-1 1-1 0 0,0-1 0 0 0,1 1 1 0 0,-1-1-1 0 0,0 1 1 0 0,0-1-1 0 0,0 0 1 0 0,1 1-1 0 0,-1-1 1 0 0,0 1-1 0 0,0-1 1 0 0,0-1-1 0 0,-8-221 1131 0 0,3 171-1293 0 0,-2 1-1 0 0,-20-69 0 0 0,-92-333 318 0 0,94 337-315 0 0,-17-231 0 0 0,40 263-17 0 0,1 79 3 0 0,-2 11-51 0 0,-2 13 5 0 0,4-9-521 0 0,0 0 0 0 0,1 0 0 0 0,1 18 0 0 0,1-19-143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8.948"/>
    </inkml:context>
    <inkml:brush xml:id="br0">
      <inkml:brushProperty name="width" value="0.05" units="cm"/>
      <inkml:brushProperty name="height" value="0.05" units="cm"/>
      <inkml:brushProperty name="color" value="#FFC114"/>
    </inkml:brush>
  </inkml:definitions>
  <inkml:trace contextRef="#ctx0" brushRef="#br0">0 286 3640 0 0,'1'-1'197'0'0,"0"-1"0"0"0,0 0-1 0 0,-1 1 1 0 0,1-1 0 0 0,0 0-1 0 0,-1 0 1 0 0,0 1-1 0 0,1-1 1 0 0,-1 0 0 0 0,0 0-1 0 0,0 0 1 0 0,0-2 0 0 0,-1 1-176 0 0,1 0 0 0 0,-1-1 0 0 0,0 1 1 0 0,1 0-1 0 0,0-1 0 0 0,0 1 0 0 0,0 0 1 0 0,0-1-1 0 0,1 1 0 0 0,1-5 0 0 0,-2 4 46 0 0,7-33 46 0 0,1 1 0 0 0,2 0 0 0 0,21-52 0 0 0,-31 87-93 0 0,0 0 0 0 0,1 0 0 0 0,-1-1 0 0 0,1 1-1 0 0,-1 0 1 0 0,1 0 0 0 0,-1 0 0 0 0,1 0 0 0 0,0 0-1 0 0,0 0 1 0 0,-1 0 0 0 0,1 0 0 0 0,0 1 0 0 0,0-1-1 0 0,0 0 1 0 0,0 0 0 0 0,2 0 0 0 0,-3 0-1 0 0,1 1 0 0 0,0 0 1 0 0,0 0-1 0 0,-1 0 1 0 0,1 0-1 0 0,0 0 0 0 0,0 0 1 0 0,-1 0-1 0 0,1 0 0 0 0,0 1 1 0 0,0-1-1 0 0,-1 0 0 0 0,1 0 1 0 0,0 1-1 0 0,-1-1 0 0 0,1 0 1 0 0,0 1-1 0 0,-1-1 0 0 0,1 0 1 0 0,0 1-1 0 0,0 0 0 0 0,4 4 95 0 0,0 0 0 0 0,0 1 0 0 0,-1 0-1 0 0,8 11 1 0 0,-7-9-115 0 0,145 243-386 0 0,-136-226-205 0 0,-3-6-159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37.121"/>
    </inkml:context>
    <inkml:brush xml:id="br0">
      <inkml:brushProperty name="width" value="0.05" units="cm"/>
      <inkml:brushProperty name="height" value="0.05" units="cm"/>
      <inkml:brushProperty name="color" value="#FFC114"/>
    </inkml:brush>
  </inkml:definitions>
  <inkml:trace contextRef="#ctx0" brushRef="#br0">71 50 4728 0 0,'-7'-16'472'0'0,"7"15"-388"0"0,0 1 1 0 0,-1-1-1 0 0,1 1 1 0 0,0-1-1 0 0,-1 1 1 0 0,1-1-1 0 0,0 0 1 0 0,0 1-1 0 0,0-1 0 0 0,-1 1 1 0 0,1-1-1 0 0,0 0 1 0 0,0 1-1 0 0,0-1 1 0 0,0 0-1 0 0,0 1 1 0 0,0-1-1 0 0,0 0 0 0 0,0 1 1 0 0,0-1-1 0 0,1 1 1 0 0,-1-1-1 0 0,0 0 1 0 0,0 1-1 0 0,1-1 1 0 0,-1 1-1 0 0,0-1 0 0 0,0 0 1 0 0,1 1-1 0 0,-1-1 1 0 0,1 1-1 0 0,0-1 1 0 0,-1 0-8 0 0,0 0 0 0 0,0 1 0 0 0,1-1 0 0 0,-1 0 0 0 0,0 1 0 0 0,0-1 1 0 0,1 0-1 0 0,-1 1 0 0 0,1-1 0 0 0,-1 1 0 0 0,0-1 0 0 0,1 1 0 0 0,-1-1 0 0 0,1 1 1 0 0,-1-1-1 0 0,1 1 0 0 0,0-1 0 0 0,-1 1 0 0 0,1 0 0 0 0,-1-1 0 0 0,1 1 0 0 0,0 0 1 0 0,-1-1-1 0 0,1 1 0 0 0,1 0 0 0 0,0 17 841 0 0,0 3-810 0 0,4 65 894 0 0,-5 114-1 0 0,-1-194-974 0 0,-7 172 636 0 0,-52 303 1 0 0,40-322-2168 0 0,17-149 937 0 0,2-8 400 0 0,-1 1 0 0 0,1-1 0 0 0,0 0 0 0 0,-1 0 0 0 0,1 0 0 0 0,0 0 0 0 0,0 0 0 0 0,0 1 0 0 0,0-1 0 0 0,0 0 0 0 0,0 0 0 0 0,0 0 0 0 0,0 2 0 0 0,3 0-1166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37.647"/>
    </inkml:context>
    <inkml:brush xml:id="br0">
      <inkml:brushProperty name="width" value="0.05" units="cm"/>
      <inkml:brushProperty name="height" value="0.05" units="cm"/>
      <inkml:brushProperty name="color" value="#FFC114"/>
    </inkml:brush>
  </inkml:definitions>
  <inkml:trace contextRef="#ctx0" brushRef="#br0">44 38 6033 0 0,'-10'-11'76'0'0,"9"9"-42"0"0,0 0 0 0 0,0 0 1 0 0,-1 0-1 0 0,1 0 0 0 0,0 1 0 0 0,-1-1 1 0 0,0 0-1 0 0,1 1 0 0 0,-1-1 1 0 0,0 1-1 0 0,0 0 0 0 0,0 0 0 0 0,0-1 1 0 0,0 1-1 0 0,0 1 0 0 0,0-1 1 0 0,-3-1-1 0 0,11 7 66 0 0,0-1 0 0 0,0 0 0 0 0,1 0-1 0 0,8 4 1 0 0,327 106 93 0 0,9-25-278 0 0,-333-85 83 0 0,44 10-15 0 0,114 42 1 0 0,-170-53 16 0 0,0-1 0 0 0,0 1 0 0 0,-1 1 0 0 0,0-1 0 0 0,1 1 0 0 0,-1 0 0 0 0,-1 0 0 0 0,1 0 0 0 0,0 0 0 0 0,3 6 1 0 0,-6-8-2 0 0,-1 0 1 0 0,0 1-1 0 0,1-1 1 0 0,-1 0 0 0 0,0 1-1 0 0,0-1 1 0 0,0 0 0 0 0,-1 1-1 0 0,1-1 1 0 0,-1 1-1 0 0,1-1 1 0 0,-1 1 0 0 0,0 0-1 0 0,0-1 1 0 0,0 1 0 0 0,0-1-1 0 0,0 1 1 0 0,-1-1-1 0 0,1 1 1 0 0,-1-1 0 0 0,1 1-1 0 0,-1-1 1 0 0,0 1 0 0 0,0-1-1 0 0,0 0 1 0 0,-1 1-1 0 0,-1 2 1 0 0,-13 16 199 0 0,0-2 1 0 0,-1 1-1 0 0,-1-2 1 0 0,-30 25-1 0 0,22-21 18 0 0,-42 47-1 0 0,-13 48 226 0 0,36-47-174 0 0,12-25-101 0 0,-2-1-1 0 0,-1-2 1 0 0,-57 50-1 0 0,70-73-48 0 0,0-1 0 0 0,-1-1 0 0 0,-1-1 0 0 0,0-2 0 0 0,-1 0 0 0 0,-1-2 0 0 0,0 0 0 0 0,-1-2 0 0 0,0-1 0 0 0,0-2 0 0 0,-1-1 0 0 0,-44 5 0 0 0,62-11-112 0 0,0 0-1 0 0,0 0 1 0 0,0-1 0 0 0,0-1 0 0 0,0 0-1 0 0,0 0 1 0 0,1-1 0 0 0,-18-8 0 0 0,28 11-54 0 0,0 0 0 0 0,0 0 0 0 0,0-1 0 0 0,0 1 0 0 0,-1 0 0 0 0,1 0 0 0 0,0-1 0 0 0,0 1 0 0 0,0 0 0 0 0,0 0 0 0 0,0-1 0 0 0,0 1 0 0 0,0 0 0 0 0,0 0 0 0 0,0-1 0 0 0,0 1 0 0 0,0 0 0 0 0,0 0 0 0 0,0-1 1 0 0,0 1-1 0 0,0 0 0 0 0,1 0 0 0 0,-1-1 0 0 0,0 1 0 0 0,0 0 0 0 0,0 0 0 0 0,0 0 0 0 0,0-1 0 0 0,1 1 0 0 0,-1 0 0 0 0,0 0 0 0 0,0 0 0 0 0,0-1 0 0 0,1 1 0 0 0,-1 0 0 0 0,0 0 0 0 0,0 0 0 0 0,0 0 0 0 0,1 0 0 0 0,-1 0 0 0 0,0-1 0 0 0,0 1 0 0 0,1 0 0 0 0,-1 0 1 0 0,0 0-1 0 0,2-1-394 0 0,4-3-417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38.053"/>
    </inkml:context>
    <inkml:brush xml:id="br0">
      <inkml:brushProperty name="width" value="0.05" units="cm"/>
      <inkml:brushProperty name="height" value="0.05" units="cm"/>
      <inkml:brushProperty name="color" value="#FFC114"/>
    </inkml:brush>
  </inkml:definitions>
  <inkml:trace contextRef="#ctx0" brushRef="#br0">89 56 4936 0 0,'-3'-6'62'0'0,"0"1"0"0"0,-1 0-1 0 0,0 0 1 0 0,0 1-1 0 0,0-1 1 0 0,-1 1 0 0 0,1 0-1 0 0,-1 0 1 0 0,0 0-1 0 0,-9-4 1 0 0,14 8-45 0 0,0-1 0 0 0,-1 1-1 0 0,1 0 1 0 0,0 0 0 0 0,-1 0 0 0 0,1 0 0 0 0,0 0 0 0 0,-1 0-1 0 0,1 0 1 0 0,-1 0 0 0 0,1 0 0 0 0,0 0 0 0 0,-1 0 0 0 0,1 0 0 0 0,0 0-1 0 0,-1 0 1 0 0,1 0 0 0 0,-1 0 0 0 0,1 0 0 0 0,0 0 0 0 0,-1 1-1 0 0,1-1 1 0 0,0 0 0 0 0,-1 0 0 0 0,1 0 0 0 0,0 1 0 0 0,-1-1 0 0 0,1 0-1 0 0,0 0 1 0 0,0 1 0 0 0,-1-1 0 0 0,-7 16 232 0 0,1 20-74 0 0,7-33-135 0 0,-4 30 156 0 0,2 1 0 0 0,1-1-1 0 0,6 61 1 0 0,26 101 498 0 0,-12-90-255 0 0,7 67 516 0 0,7 238-1 0 0,-32-177-220 0 0,-55 430 0 0 0,39-583-702 0 0,-6 56-148 0 0,17-117-1694 0 0,8-28 927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38.736"/>
    </inkml:context>
    <inkml:brush xml:id="br0">
      <inkml:brushProperty name="width" value="0.05" units="cm"/>
      <inkml:brushProperty name="height" value="0.05" units="cm"/>
      <inkml:brushProperty name="color" value="#FFC114"/>
    </inkml:brush>
  </inkml:definitions>
  <inkml:trace contextRef="#ctx0" brushRef="#br0">6 113 6845 0 0,'-2'-3'-33'0'0,"2"0"0"0"0,-1 0 0 0 0,0 0 0 0 0,1 0 0 0 0,-1 0 0 0 0,1-1 0 0 0,0 1 0 0 0,0 0 0 0 0,0 0 0 0 0,0 0 0 0 0,2-6 0 0 0,-2 8 19 0 0,1-1-1 0 0,0 1 0 0 0,-1 0 0 0 0,1 0 1 0 0,-1-1-1 0 0,1 1 0 0 0,0 0 0 0 0,0 0 1 0 0,0 0-1 0 0,0 0 0 0 0,0 0 1 0 0,0 0-1 0 0,0 0 0 0 0,0 0 0 0 0,0 0 1 0 0,0 1-1 0 0,0-1 0 0 0,1 0 0 0 0,-1 1 1 0 0,0-1-1 0 0,1 1 0 0 0,-1-1 0 0 0,0 1 1 0 0,1 0-1 0 0,-1-1 0 0 0,0 1 0 0 0,1 0 1 0 0,2 0-1 0 0,334-4-37 0 0,-54 2 126 0 0,859-36 313 0 0,-1082 36-347 0 0,1102 7-546 0 0,-1163-5 506 0 0,40 2 72 0 0,77 14 0 0 0,-95-7 190 0 0,-22-9-250 0 0,1 0 0 0 0,-1 0 1 0 0,1 0-1 0 0,-1 0 0 0 0,1 0 0 0 0,-1 1 0 0 0,0-1 1 0 0,1 0-1 0 0,-1 0 0 0 0,1 1 0 0 0,-1-1 0 0 0,0 0 1 0 0,1 0-1 0 0,-1 1 0 0 0,0-1 0 0 0,1 0 0 0 0,-1 1 1 0 0,0-1-1 0 0,0 1 0 0 0,1-1 0 0 0,-1 0 0 0 0,0 1 1 0 0,0-1-1 0 0,0 1 0 0 0,1-1 0 0 0,-1 1 1 0 0,0-1-1 0 0,0 1 0 0 0,0-1 0 0 0,0 0 0 0 0,0 1 1 0 0,0-1-1 0 0,0 1 0 0 0,0-1 0 0 0,0 1 0 0 0,0-1 1 0 0,0 1-1 0 0,0-1 0 0 0,0 1 0 0 0,-1-1 0 0 0,1 0 1 0 0,0 1-1 0 0,0-1 0 0 0,0 1 0 0 0,-1-1 0 0 0,1 0 1 0 0,0 1-1 0 0,-1-1 0 0 0,1 1 0 0 0,-16 12 322 0 0,0-1-1 0 0,-34 19 1 0 0,34-22-119 0 0,0 1 1 0 0,1 0-1 0 0,0 1 1 0 0,-23 22-1 0 0,27-20-95 0 0,1 1 0 0 0,1 0 0 0 0,0 0-1 0 0,1 1 1 0 0,0 0 0 0 0,1 0 0 0 0,1 1-1 0 0,0-1 1 0 0,2 1 0 0 0,-1 1 0 0 0,-3 32-1 0 0,3 12 112 0 0,5 120 1 0 0,2-82-60 0 0,-4 275 200 0 0,6-226 397 0 0,33 220 1 0 0,-31-326-817 0 0,3 29 35 0 0,26 173 58 0 0,-32-229-32 0 0,0-1 1 0 0,-1 1 0 0 0,-1 0 0 0 0,0 0 0 0 0,-1 0 0 0 0,0 0 0 0 0,-4 15 0 0 0,4-26 25 0 0,-1-1-1 0 0,0 0 1 0 0,-1 0 0 0 0,1 0 0 0 0,-1 0-1 0 0,1 0 1 0 0,-1 0 0 0 0,0 0-1 0 0,0 0 1 0 0,0-1 0 0 0,0 1 0 0 0,-1-1-1 0 0,1 0 1 0 0,0 1 0 0 0,-6 2 0 0 0,4-3-2 0 0,-1 1 0 0 0,1-1 1 0 0,-1-1-1 0 0,1 1 0 0 0,-1-1 1 0 0,0 1-1 0 0,0-2 0 0 0,0 1 1 0 0,-8 0-1 0 0,-8-2-2 0 0,1 0 0 0 0,0-2 0 0 0,0 0 1 0 0,-25-8-1 0 0,32 8-56 0 0,-44-9-8 0 0,0 3 1 0 0,-90-3-1 0 0,-118 14-22 0 0,178 0 35 0 0,-1570 112 130 0 0,1259-61-3899 0 0,375-51 2723 0 0,2-1-80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0.975"/>
    </inkml:context>
    <inkml:brush xml:id="br0">
      <inkml:brushProperty name="width" value="0.05" units="cm"/>
      <inkml:brushProperty name="height" value="0.05" units="cm"/>
      <inkml:brushProperty name="color" value="#FFC114"/>
    </inkml:brush>
  </inkml:definitions>
  <inkml:trace contextRef="#ctx0" brushRef="#br0">9 5 6501 0 0,'4'-2'-54'0'0,"1"-1"60"0"0,-7 5 168 0 0,-8 19 504 0 0,8-9-478 0 0,0-1 0 0 0,1 0 0 0 0,0 1 0 0 0,1-1 0 0 0,3 23 0 0 0,15 59 23 0 0,-6-39 5 0 0,14 125 174 0 0,3 198-1 0 0,-19-202-284 0 0,28 358 99 0 0,-36-270-2508 0 0,-4-247 1481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1.406"/>
    </inkml:context>
    <inkml:brush xml:id="br0">
      <inkml:brushProperty name="width" value="0.05" units="cm"/>
      <inkml:brushProperty name="height" value="0.05" units="cm"/>
      <inkml:brushProperty name="color" value="#FFC114"/>
    </inkml:brush>
  </inkml:definitions>
  <inkml:trace contextRef="#ctx0" brushRef="#br0">11 417 4312 0 0,'-1'-1'27'0'0,"0"0"0"0"0,1 1 0 0 0,-1-1 0 0 0,0 0 0 0 0,0 0 0 0 0,1 0 0 0 0,-1 0 1 0 0,1 1-1 0 0,-1-1 0 0 0,0 0 0 0 0,1 0 0 0 0,0 0 0 0 0,-1 0 0 0 0,1 0 0 0 0,0 0 0 0 0,-1-1 0 0 0,1 1 0 0 0,0 0 0 0 0,0 0 0 0 0,0 0 0 0 0,0 0 0 0 0,0 0 0 0 0,0 0 0 0 0,0 0 0 0 0,0 0 0 0 0,1 0 0 0 0,-1 0 0 0 0,0 0 0 0 0,1 0 0 0 0,-1 0 0 0 0,0 0 0 0 0,1 0 0 0 0,-1 0 0 0 0,1 0 0 0 0,0 0 0 0 0,-1 0 0 0 0,1 0 0 0 0,0 0 0 0 0,0 0 0 0 0,-1 1 0 0 0,1-1 0 0 0,0 0 0 0 0,0 1 0 0 0,0-1 0 0 0,0 1 0 0 0,0-1 0 0 0,0 1 0 0 0,0-1 0 0 0,2 0 0 0 0,7-2 38 0 0,0 0-1 0 0,0 0 1 0 0,0 1 0 0 0,15-1-1 0 0,-14 1-76 0 0,325-23 325 0 0,-213 19-256 0 0,871-30-23 0 0,4 25 503 0 0,-481 7-246 0 0,1113-15-123 0 0,867-9 23 0 0,-965 5 881 0 0,-6-43-107 0 0,-296-59-890 0 0,-1196 120-87 0 0,60-2-1 0 0,-94 7 10 0 0,1 0 0 0 0,-1 0 0 0 0,0 0 0 0 0,1 0-1 0 0,-1 0 1 0 0,0 0 0 0 0,1 0 0 0 0,-1 0 0 0 0,0-1 0 0 0,1 2 0 0 0,-1-1-1 0 0,0 0 1 0 0,1 0 0 0 0,-1 0 0 0 0,0 0 0 0 0,1 0 0 0 0,-1 0-1 0 0,0 0 1 0 0,1 0 0 0 0,-1 0 0 0 0,0 1 0 0 0,1-1 0 0 0,-1 0 0 0 0,0 0-1 0 0,0 0 1 0 0,1 1 0 0 0,-1-1 0 0 0,0 0 0 0 0,0 0 0 0 0,1 1-1 0 0,-1-1 1 0 0,-9 7-157 0 0,-18 4-153 0 0,11-6-37 0 0,-2 0 0 0 0,1-2 1 0 0,0 0-1 0 0,-21 1 0 0 0,9-1-326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1.996"/>
    </inkml:context>
    <inkml:brush xml:id="br0">
      <inkml:brushProperty name="width" value="0.05" units="cm"/>
      <inkml:brushProperty name="height" value="0.05" units="cm"/>
      <inkml:brushProperty name="color" value="#FFC114"/>
    </inkml:brush>
  </inkml:definitions>
  <inkml:trace contextRef="#ctx0" brushRef="#br0">1 27 5817 0 0,'0'0'1074'0'0,"7"-5"-913"0"0,19-12 14 0 0,-19 12 540 0 0,-7 8-675 0 0,0-1 0 0 0,1 0-1 0 0,-1 0 1 0 0,1 0 0 0 0,-1 0-1 0 0,1 1 1 0 0,0-1 0 0 0,0 0 0 0 0,0 0-1 0 0,0 0 1 0 0,1 2 0 0 0,1 2 55 0 0,0 0 1072 0 0,1 39-913 0 0,12 145-29 0 0,5 18 262 0 0,-13-137-376 0 0,25 167 169 0 0,10 113-1309 0 0,-41-303 209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0.465"/>
    </inkml:context>
    <inkml:brush xml:id="br0">
      <inkml:brushProperty name="width" value="0.05" units="cm"/>
      <inkml:brushProperty name="height" value="0.05" units="cm"/>
      <inkml:brushProperty name="color" value="#FFC114"/>
    </inkml:brush>
  </inkml:definitions>
  <inkml:trace contextRef="#ctx0" brushRef="#br0">51 222 8497 0 0,'-50'0'1507'0'0,"83"-4"-391"0"0,76-14-735 0 0,-95 15-421 0 0,1 0 1 0 0,-1-2-1 0 0,0 0 0 0 0,0 0 1 0 0,20-12-1 0 0,-32 16 39 0 0,0 0 1 0 0,0 0-1 0 0,0 0 0 0 0,0-1 0 0 0,0 1 1 0 0,0 0-1 0 0,0-1 0 0 0,-1 0 0 0 0,1 1 1 0 0,-1-1-1 0 0,1 0 0 0 0,-1 0 0 0 0,0 0 1 0 0,0 0-1 0 0,0 0 0 0 0,0 0 0 0 0,0 0 1 0 0,0 0-1 0 0,0-1 0 0 0,-1 1 1 0 0,1 0-1 0 0,-1 0 0 0 0,1-1 0 0 0,-1 1 1 0 0,0 0-1 0 0,0-1 0 0 0,0 1 0 0 0,-1 0 1 0 0,1-1-1 0 0,0 1 0 0 0,-1 0 0 0 0,1 0 1 0 0,-1-1-1 0 0,0 1 0 0 0,0 0 0 0 0,0 0 1 0 0,0 0-1 0 0,0 0 0 0 0,0 0 0 0 0,-1 0 1 0 0,1 0-1 0 0,-3-2 0 0 0,-2-4 8 0 0,-1 1-1 0 0,0 1 1 0 0,0-1-1 0 0,0 1 1 0 0,-1 0-1 0 0,0 1 1 0 0,0 0-1 0 0,-1 0 1 0 0,-10-4-1 0 0,14 6-3 0 0,0 1 1 0 0,-1 1-1 0 0,0-1 0 0 0,1 1 0 0 0,-1 0 0 0 0,0 0 0 0 0,-8 0 0 0 0,12 1 5 0 0,0 0 1 0 0,0 1-1 0 0,-1-1 0 0 0,1 0 0 0 0,0 1 0 0 0,0 0 1 0 0,0-1-1 0 0,0 1 0 0 0,0 0 0 0 0,0 0 0 0 0,0 0 1 0 0,0 0-1 0 0,0 1 0 0 0,0-1 0 0 0,1 0 0 0 0,-1 1 1 0 0,1-1-1 0 0,-1 1 0 0 0,1 0 0 0 0,-1-1 0 0 0,1 1 1 0 0,-2 3-1 0 0,-6 13 175 0 0,1 1 0 0 0,0 0 0 0 0,1 1 0 0 0,2 0 0 0 0,0 0 0 0 0,1 0 0 0 0,1 1 0 0 0,0-1 0 0 0,2 1 0 0 0,1 0 0 0 0,3 33 0 0 0,-3-49-289 0 0,1 1 1 0 0,0 0-1 0 0,0-1 0 0 0,1 1 1 0 0,0-1-1 0 0,0 0 0 0 0,0 1 1 0 0,1-1-1 0 0,-1 0 0 0 0,1 0 1 0 0,1-1-1 0 0,-1 1 0 0 0,0-1 1 0 0,1 1-1 0 0,0-1 0 0 0,0 0 1 0 0,0 0-1 0 0,1-1 0 0 0,-1 0 1 0 0,1 1-1 0 0,0-1 1 0 0,0-1-1 0 0,0 1 0 0 0,0-1 1 0 0,1 0-1 0 0,-1 0 0 0 0,0 0 1 0 0,1-1-1 0 0,0 0 0 0 0,-1 0 1 0 0,7 0-1 0 0,16-1-992 0 0,-1-1-96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2.986"/>
    </inkml:context>
    <inkml:brush xml:id="br0">
      <inkml:brushProperty name="width" value="0.05" units="cm"/>
      <inkml:brushProperty name="height" value="0.05" units="cm"/>
      <inkml:brushProperty name="color" value="#FFC114"/>
    </inkml:brush>
  </inkml:definitions>
  <inkml:trace contextRef="#ctx0" brushRef="#br0">198 332 8561 0 0,'-1'-5'3'0'0,"2"1"0"0"0,-1-1 0 0 0,0 0 0 0 0,1 1 1 0 0,0-1-1 0 0,0 1 0 0 0,0-1 0 0 0,1 1 0 0 0,-1-1 0 0 0,1 1 1 0 0,0 0-1 0 0,0 0 0 0 0,1 0 0 0 0,-1 0 0 0 0,1 0 0 0 0,0 1 1 0 0,0-1-1 0 0,0 1 0 0 0,0-1 0 0 0,1 1 0 0 0,3-3 0 0 0,-2 4 53 0 0,0-1-1 0 0,-1 1 1 0 0,1 0 0 0 0,0 0-1 0 0,0 1 1 0 0,0-1-1 0 0,0 1 1 0 0,0 0-1 0 0,0 0 1 0 0,1 1-1 0 0,-1 0 1 0 0,0 0-1 0 0,0 0 1 0 0,1 0-1 0 0,-1 1 1 0 0,0 0-1 0 0,0 0 1 0 0,8 3 0 0 0,-4-1-17 0 0,-1 0 1 0 0,1 1 0 0 0,-1 0 0 0 0,0 1 0 0 0,0 0 0 0 0,0 0 0 0 0,0 1 0 0 0,-1 0 0 0 0,0 0 0 0 0,7 9 0 0 0,-12-13-31 0 0,0 0 1 0 0,0 1-1 0 0,0-1 1 0 0,0 1 0 0 0,0-1-1 0 0,-1 1 1 0 0,0-1-1 0 0,1 1 1 0 0,-1 0-1 0 0,0 0 1 0 0,0 0-1 0 0,-1 0 1 0 0,1 0-1 0 0,0 0 1 0 0,-1 0-1 0 0,0 0 1 0 0,0 0-1 0 0,0 0 1 0 0,0 0-1 0 0,0 0 1 0 0,-1 0-1 0 0,1 0 1 0 0,-1 0 0 0 0,0 0-1 0 0,0 0 1 0 0,0 0-1 0 0,0 0 1 0 0,0-1-1 0 0,-1 1 1 0 0,1 0-1 0 0,-1-1 1 0 0,0 1-1 0 0,1-1 1 0 0,-5 5-1 0 0,0-3 5 0 0,1 0-1 0 0,-1 0 0 0 0,0 0 1 0 0,0 0-1 0 0,0-1 0 0 0,0 0 1 0 0,0 0-1 0 0,-1-1 1 0 0,0 1-1 0 0,1-1 0 0 0,-1-1 1 0 0,0 0-1 0 0,0 0 0 0 0,0 0 1 0 0,-13-1-1 0 0,-4 0-9 0 0,1-1 1 0 0,0-2-1 0 0,-32-7 1 0 0,47 9-3 0 0,-1-1 0 0 0,1-1 1 0 0,0 0-1 0 0,-1 0 1 0 0,2 0-1 0 0,-1-1 0 0 0,0 0 1 0 0,1-1-1 0 0,-12-8 0 0 0,15 9-2 0 0,1 1 0 0 0,0-1 0 0 0,0 1 0 0 0,0-1 0 0 0,0 0 0 0 0,1 0 0 0 0,-1 0-1 0 0,1 0 1 0 0,0-1 0 0 0,1 1 0 0 0,-1 0 0 0 0,1-1 0 0 0,-1 0 0 0 0,1 1 0 0 0,1-1-1 0 0,-1 0 1 0 0,1 1 0 0 0,0-1 0 0 0,0-6 0 0 0,1-2-5 0 0,1-1 1 0 0,1 1-1 0 0,0 0 0 0 0,1 0 0 0 0,0 0 1 0 0,1 0-1 0 0,0 0 0 0 0,1 1 0 0 0,1 0 1 0 0,0 0-1 0 0,0 1 0 0 0,1 0 0 0 0,0 0 1 0 0,1 1-1 0 0,1 0 0 0 0,-1 1 0 0 0,2 0 1 0 0,-1 0-1 0 0,1 1 0 0 0,0 0 1 0 0,1 1-1 0 0,0 0 0 0 0,0 1 0 0 0,0 1 1 0 0,1 0-1 0 0,0 0 0 0 0,0 1 0 0 0,15-2 1 0 0,-11 4 5 0 0,1 1 0 0 0,-1 1 0 0 0,0 0 0 0 0,0 1 0 0 0,0 1 0 0 0,0 1 0 0 0,0 0 0 0 0,0 2 0 0 0,-1-1 0 0 0,0 2 0 0 0,0 0 0 0 0,0 1 0 0 0,-1 1 0 0 0,0 0 1 0 0,18 14-1 0 0,-22-14 21 0 0,0 0 1 0 0,-1 1-1 0 0,0 0 1 0 0,-1 1 0 0 0,0 0-1 0 0,-1 1 1 0 0,0 0-1 0 0,0 0 1 0 0,-1 1-1 0 0,0 0 1 0 0,-1 0 0 0 0,-1 0-1 0 0,0 1 1 0 0,-1-1-1 0 0,0 1 1 0 0,-1 1 0 0 0,0-1-1 0 0,-1 0 1 0 0,1 27-1 0 0,-3-25 26 0 0,-1 1 0 0 0,-1-1 0 0 0,-1 1 0 0 0,0-1-1 0 0,0 0 1 0 0,-2 0 0 0 0,0 0 0 0 0,-11 22 0 0 0,6-18-21 0 0,-1 0 1 0 0,-1-1 0 0 0,-1-1 0 0 0,0 0 0 0 0,-26 25-1 0 0,9-15-26 0 0,-2-1-1 0 0,-1-1 0 0 0,-1-2 1 0 0,-1-1-1 0 0,-1-2 0 0 0,-41 17 1 0 0,47-24-5 0 0,-1-1 1 0 0,0-1-1 0 0,-1-1 0 0 0,-46 7 1 0 0,71-16 6 0 0,0-1 0 0 0,0 1 0 0 0,-1-1 0 0 0,1-1 0 0 0,0 0 0 0 0,0 0 0 0 0,0 0 0 0 0,0-1 0 0 0,0 0 0 0 0,-9-3 0 0 0,13 3-2 0 0,1 1 0 0 0,-1 0 0 0 0,1-1 1 0 0,-1 1-1 0 0,1-1 0 0 0,0 0 0 0 0,0 0 0 0 0,0 0 0 0 0,0 0 1 0 0,0 0-1 0 0,0 0 0 0 0,0 0 0 0 0,1-1 0 0 0,-1 1 0 0 0,1-1 0 0 0,0 1 1 0 0,0-1-1 0 0,0 0 0 0 0,0 1 0 0 0,0-1 0 0 0,0 0 0 0 0,1 0 1 0 0,-1 1-1 0 0,1-1 0 0 0,0 0 0 0 0,0 0 0 0 0,0 0 0 0 0,0-3 0 0 0,2-4-3 0 0,0 1-1 0 0,0-1 0 0 0,1 1 0 0 0,0 0 0 0 0,0 0 0 0 0,1 0 1 0 0,1 1-1 0 0,-1-1 0 0 0,1 1 0 0 0,1 0 0 0 0,-1 0 0 0 0,1 1 1 0 0,1 0-1 0 0,0 0 0 0 0,-1 0 0 0 0,2 1 0 0 0,-1 0 0 0 0,1 0 1 0 0,13-6-1 0 0,-6 3 2 0 0,2 0 1 0 0,-1 2-1 0 0,1 0 1 0 0,0 1-1 0 0,1 0 1 0 0,-1 2-1 0 0,1 0 0 0 0,0 1 1 0 0,26-2-1 0 0,-23 6-15 0 0,0 0 0 0 0,0 1-1 0 0,0 1 1 0 0,0 1-1 0 0,0 0 1 0 0,-1 2-1 0 0,1 1 1 0 0,-1 0 0 0 0,-1 2-1 0 0,0 0 1 0 0,0 1-1 0 0,-1 1 1 0 0,0 0-1 0 0,-1 2 1 0 0,0 0-1 0 0,27 27 1 0 0,-12 2-1994 0 0,-26-36 1140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3.314"/>
    </inkml:context>
    <inkml:brush xml:id="br0">
      <inkml:brushProperty name="width" value="0.05" units="cm"/>
      <inkml:brushProperty name="height" value="0.05" units="cm"/>
      <inkml:brushProperty name="color" value="#FFC114"/>
    </inkml:brush>
  </inkml:definitions>
  <inkml:trace contextRef="#ctx0" brushRef="#br0">4 35 8529 0 0,'0'0'-9'0'0,"-1"-1"1"0"0,1 0 0 0 0,0 1 0 0 0,-1-1-1 0 0,1 1 1 0 0,0-1 0 0 0,-1 0-1 0 0,1 1 1 0 0,0-1 0 0 0,0 0-1 0 0,0 1 1 0 0,-1-1 0 0 0,1 0-1 0 0,0 1 1 0 0,0-1 0 0 0,0 0-1 0 0,0 1 1 0 0,0-1 0 0 0,0 0 0 0 0,0 1-1 0 0,1-1 1 0 0,-1 0 0 0 0,0 1-1 0 0,0-1 1 0 0,0 0 0 0 0,1 1-1 0 0,-1-1 1 0 0,0 0 0 0 0,1 1-1 0 0,-1-1 1 0 0,0 1 0 0 0,1-1-1 0 0,-1 1 1 0 0,1-1 0 0 0,-1 1 0 0 0,1-1-1 0 0,-1 1 1 0 0,1-1 0 0 0,-1 1-1 0 0,2-1 1 0 0,0 0 75 0 0,0 0 0 0 0,-1 0 0 0 0,1 0 0 0 0,1 0 0 0 0,-1 0 0 0 0,0 0 0 0 0,0 0 0 0 0,0 1 0 0 0,0-1 0 0 0,4 1 0 0 0,-5 0 8 0 0,5 2-16 0 0,-1 0-54 0 0,-4-1-11 0 0,1 0 0 0 0,0 0 0 0 0,-1 0 0 0 0,1 0 1 0 0,0-1-1 0 0,0 1 0 0 0,0-1 0 0 0,0 1 0 0 0,-1-1 0 0 0,5 1 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3.669"/>
    </inkml:context>
    <inkml:brush xml:id="br0">
      <inkml:brushProperty name="width" value="0.05" units="cm"/>
      <inkml:brushProperty name="height" value="0.05" units="cm"/>
      <inkml:brushProperty name="color" value="#FFC114"/>
    </inkml:brush>
  </inkml:definitions>
  <inkml:trace contextRef="#ctx0" brushRef="#br0">68 79 2696 0 0,'-50'-49'12'0'0,"41"39"298"0"0,0-10 7119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4.054"/>
    </inkml:context>
    <inkml:brush xml:id="br0">
      <inkml:brushProperty name="width" value="0.05" units="cm"/>
      <inkml:brushProperty name="height" value="0.05" units="cm"/>
      <inkml:brushProperty name="color" value="#FFC114"/>
    </inkml:brush>
  </inkml:definitions>
  <inkml:trace contextRef="#ctx0" brushRef="#br0">37 31 8133 0 0,'-11'-16'-133'0'0,"11"15"123"0"0,-1 0-1 0 0,1 1 1 0 0,0-1-1 0 0,-1 0 1 0 0,1 0 0 0 0,0 0-1 0 0,-1 1 1 0 0,1-1-1 0 0,-1 0 1 0 0,0 1-1 0 0,1-1 1 0 0,-1 0 0 0 0,0 1-1 0 0,1-1 1 0 0,-1 1-1 0 0,0-1 1 0 0,1 1-1 0 0,-1-1 1 0 0,0 1 0 0 0,0-1-1 0 0,-1 1 1 0 0,-3 32 372 0 0,1 16 87 0 0,2 1 0 0 0,2 0 1 0 0,7 50-1 0 0,-6-93-435 0 0,0 1 0 0 0,0-1 0 0 0,0 0-1 0 0,1 1 1 0 0,0-1 0 0 0,0 0 0 0 0,0 0-1 0 0,1 0 1 0 0,5 8 0 0 0,-6-12-13 0 0,-1 0 1 0 0,1 0-1 0 0,0 0 0 0 0,0-1 1 0 0,0 1-1 0 0,0 0 0 0 0,0-1 1 0 0,0 0-1 0 0,1 0 0 0 0,-1 1 1 0 0,0-1-1 0 0,1-1 0 0 0,-1 1 1 0 0,1 0-1 0 0,-1 0 0 0 0,1-1 1 0 0,-1 0-1 0 0,1 1 0 0 0,-1-1 1 0 0,1 0-1 0 0,-1 0 1 0 0,1 0-1 0 0,-1-1 0 0 0,1 1 1 0 0,-1-1-1 0 0,1 1 0 0 0,3-2 1 0 0,1 0-13 0 0,0-1 1 0 0,0 0 0 0 0,-1 0-1 0 0,1 0 1 0 0,-1-1 0 0 0,1 0-1 0 0,-1 0 1 0 0,0-1 0 0 0,-1 0-1 0 0,1 0 1 0 0,-1 0 0 0 0,0 0-1 0 0,0-1 1 0 0,-1 0 0 0 0,0 0-1 0 0,0 0 1 0 0,0-1 0 0 0,0 1-1 0 0,-1-1 1 0 0,-1 0 0 0 0,1 0-1 0 0,-1 0 1 0 0,0 0 0 0 0,0 0-1 0 0,-1-1 1 0 0,0 1 0 0 0,0 0-1 0 0,-1-1 1 0 0,0 1 0 0 0,0 0-1 0 0,-1-1 1 0 0,0 1 0 0 0,0-1-1 0 0,-1 1 1 0 0,-4-11 0 0 0,3 9-25 0 0,-1 0 0 0 0,0 0 1 0 0,-1 1-1 0 0,1 0 1 0 0,-2 0-1 0 0,1 0 0 0 0,-1 1 1 0 0,-1-1-1 0 0,1 2 1 0 0,-11-10-1 0 0,13 13-27 0 0,-1 0 0 0 0,0 0 0 0 0,-1 0 0 0 0,1 0 0 0 0,0 1 0 0 0,-1 0 0 0 0,1 0 0 0 0,-1 1 1 0 0,0-1-1 0 0,0 1 0 0 0,1 0 0 0 0,-1 1 0 0 0,0-1 0 0 0,0 1 0 0 0,0 1 0 0 0,0-1 0 0 0,-10 3 0 0 0,15-3 12 0 0,0 0 1 0 0,0 0-1 0 0,0 0 0 0 0,0 0 1 0 0,0 1-1 0 0,0-1 0 0 0,0 0 1 0 0,0 1-1 0 0,0-1 0 0 0,0 1 0 0 0,1-1 1 0 0,-1 1-1 0 0,0 0 0 0 0,0-1 1 0 0,0 1-1 0 0,1 0 0 0 0,-1-1 1 0 0,0 1-1 0 0,1 0 0 0 0,-1 0 1 0 0,0 0-1 0 0,1 0 0 0 0,-1-1 1 0 0,1 1-1 0 0,0 0 0 0 0,-1 0 0 0 0,1 0 1 0 0,0 0-1 0 0,-1 0 0 0 0,1 0 1 0 0,0 0-1 0 0,0 0 0 0 0,0 0 1 0 0,0 0-1 0 0,0 2 0 0 0,0 5-458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4.406"/>
    </inkml:context>
    <inkml:brush xml:id="br0">
      <inkml:brushProperty name="width" value="0.05" units="cm"/>
      <inkml:brushProperty name="height" value="0.05" units="cm"/>
      <inkml:brushProperty name="color" value="#FFC114"/>
    </inkml:brush>
  </inkml:definitions>
  <inkml:trace contextRef="#ctx0" brushRef="#br0">117 81 6409 0 0,'-3'-5'47'0'0,"0"0"1"0"0,1 1-1 0 0,0-1 1 0 0,-3-9 0 0 0,-4-9 198 0 0,9 23-228 0 0,0-1 0 0 0,0 1 0 0 0,0-1-1 0 0,-1 1 1 0 0,1-1 0 0 0,0 1 0 0 0,-1-1-1 0 0,1 1 1 0 0,0-1 0 0 0,-1 1 0 0 0,1-1-1 0 0,0 1 1 0 0,-1-1 0 0 0,1 1 0 0 0,-1 0-1 0 0,1-1 1 0 0,-1 1 0 0 0,1 0 0 0 0,-1-1 0 0 0,1 1-1 0 0,-1 0 1 0 0,1 0 0 0 0,-1-1 0 0 0,0 1-1 0 0,1 0-4 0 0,-1 0 0 0 0,0 1 0 0 0,1-1 0 0 0,-1 0 0 0 0,1 1 0 0 0,0-1 0 0 0,-1 0 0 0 0,1 1 0 0 0,-1-1 0 0 0,1 0-1 0 0,-1 1 1 0 0,1-1 0 0 0,0 1 0 0 0,-1-1 0 0 0,1 1 0 0 0,0-1 0 0 0,0 1 0 0 0,-1-1 0 0 0,1 2 0 0 0,-10 34 209 0 0,9-31-186 0 0,-3 10 29 0 0,2 0-1 0 0,-1 0 0 0 0,2 0 1 0 0,0 0-1 0 0,1 0 1 0 0,4 31-1 0 0,-2-37-47 0 0,0 1 0 0 0,1-1 0 0 0,0 0-1 0 0,0 1 1 0 0,1-1 0 0 0,0-1 0 0 0,1 1 0 0 0,0-1-1 0 0,0 1 1 0 0,0-1 0 0 0,14 13 0 0 0,-18-19-17 0 0,0-1-1 0 0,0 0 1 0 0,1 0 0 0 0,-1 0 0 0 0,0 0-1 0 0,1-1 1 0 0,-1 1 0 0 0,1 0 0 0 0,-1-1-1 0 0,1 1 1 0 0,-1-1 0 0 0,1 1 0 0 0,-1-1-1 0 0,1 1 1 0 0,0-1 0 0 0,-1 0 0 0 0,1 0-1 0 0,-1 0 1 0 0,3 0 0 0 0,-1-1-7 0 0,1 1 0 0 0,-1-1 0 0 0,1 0 0 0 0,0 0 0 0 0,-1 0 0 0 0,0-1 0 0 0,1 1 0 0 0,3-4 0 0 0,0 1-1 0 0,0-1-1 0 0,0 0 1 0 0,-1-1 0 0 0,0 1-1 0 0,0-1 1 0 0,10-13 0 0 0,-13 13 4 0 0,1 0 1 0 0,-1-1 0 0 0,0 1-1 0 0,-1-1 1 0 0,0 0 0 0 0,0 0-1 0 0,0 0 1 0 0,-1 0 0 0 0,0 0-1 0 0,0-1 1 0 0,-1 1 0 0 0,0 0-1 0 0,0 0 1 0 0,-1-1 0 0 0,0 1-1 0 0,0 0 1 0 0,-4-13-1 0 0,3 12-17 0 0,-1 0-1 0 0,0 0 0 0 0,0 0 1 0 0,-1 1-1 0 0,0-1 0 0 0,0 1 1 0 0,0 0-1 0 0,-1 0 0 0 0,0 0 1 0 0,-1 1-1 0 0,0 0 0 0 0,0 0 0 0 0,0 0 1 0 0,0 1-1 0 0,-9-6 0 0 0,9 8-37 0 0,0 1 1 0 0,0 0-1 0 0,-1 0 0 0 0,1 0 0 0 0,0 1 0 0 0,-1-1 0 0 0,1 2 0 0 0,-1-1 0 0 0,1 1 0 0 0,-1 0 0 0 0,0 0 0 0 0,1 1 1 0 0,-1 0-1 0 0,1 0 0 0 0,0 0 0 0 0,-1 1 0 0 0,1 0 0 0 0,0 0 0 0 0,0 1 0 0 0,0 0 0 0 0,0 0 0 0 0,0 0 0 0 0,1 1 1 0 0,-6 4-1 0 0,0 2-365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4.744"/>
    </inkml:context>
    <inkml:brush xml:id="br0">
      <inkml:brushProperty name="width" value="0.05" units="cm"/>
      <inkml:brushProperty name="height" value="0.05" units="cm"/>
      <inkml:brushProperty name="color" value="#FFC114"/>
    </inkml:brush>
  </inkml:definitions>
  <inkml:trace contextRef="#ctx0" brushRef="#br0">3 17 8497 0 0,'0'-3'-164'0'0,"-2"-2"0"0"0,4 2 16 0 0,-4-1 8 0 0,2 3 0 0 0,2 5-156 0 0,-2-7 140 0 0,0 7 172 0 0,4-1-8 0 0,-2-2-4 0 0,3 4-68 0 0,-1-3-96 0 0,2 4 108 0 0,-2-5-292 0 0,1 7 80 0 0,-1-1-124 0 0,0 2-108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5.103"/>
    </inkml:context>
    <inkml:brush xml:id="br0">
      <inkml:brushProperty name="width" value="0.05" units="cm"/>
      <inkml:brushProperty name="height" value="0.05" units="cm"/>
      <inkml:brushProperty name="color" value="#FFC114"/>
    </inkml:brush>
  </inkml:definitions>
  <inkml:trace contextRef="#ctx0" brushRef="#br0">1 6 6249 0 0,'0'-1'76'0'0,"2"1"80"0"0,-2-3-144 0 0,4 3 380 0 0,1-1-280 0 0,-5 5 20 0 0,2 0 44 0 0,-2-7-284 0 0,0 6 196 0 0,0-10-380 0 0,2 7-64 0 0,0 0 28 0 0,-4 0-172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5.471"/>
    </inkml:context>
    <inkml:brush xml:id="br0">
      <inkml:brushProperty name="width" value="0.05" units="cm"/>
      <inkml:brushProperty name="height" value="0.05" units="cm"/>
      <inkml:brushProperty name="color" value="#FFC114"/>
    </inkml:brush>
  </inkml:definitions>
  <inkml:trace contextRef="#ctx0" brushRef="#br0">90 80 5665 0 0,'-1'-8'46'0'0,"-7"-25"263"0"0,8 32-294 0 0,0 0 1 0 0,-1 0-1 0 0,1 0 1 0 0,-1 0-1 0 0,1 1 1 0 0,-1-1-1 0 0,1 0 1 0 0,-1 0-1 0 0,1 1 1 0 0,-1-1 0 0 0,0 0-1 0 0,1 1 1 0 0,-1-1-1 0 0,0 1 1 0 0,0-1-1 0 0,1 1 1 0 0,-1-1-1 0 0,0 1 1 0 0,0-1-1 0 0,0 1 1 0 0,0 0 0 0 0,0 0-1 0 0,1-1 1 0 0,-1 1-1 0 0,0 0 1 0 0,0 0-1 0 0,0 0 1 0 0,0 0-1 0 0,0 0 1 0 0,0 0 0 0 0,0 0-1 0 0,-1 0 1 0 0,-1 1 4 0 0,1 0 0 0 0,0 0 0 0 0,0 0 0 0 0,-1 0 0 0 0,1 1 0 0 0,0-1 0 0 0,0 1 0 0 0,0-1 0 0 0,1 1 0 0 0,-1-1 0 0 0,0 1 0 0 0,0 0 0 0 0,1 0 0 0 0,-1 0 0 0 0,1 0 0 0 0,0 0 0 0 0,0 0 1 0 0,-1 1-1 0 0,0 3 0 0 0,-2 3 22 0 0,1 0-1 0 0,1 1 1 0 0,-3 14 0 0 0,3-11-25 0 0,1 0 0 0 0,0 0 0 0 0,1 0 0 0 0,0 0 0 0 0,1 0 0 0 0,1 0 0 0 0,0 0 0 0 0,1 0-1 0 0,6 17 1 0 0,-7-22-16 0 0,1-1 0 0 0,1 0-1 0 0,-1 0 1 0 0,1 0 0 0 0,0 0-1 0 0,0-1 1 0 0,1 1 0 0 0,0-1 0 0 0,0 0-1 0 0,1-1 1 0 0,-1 1 0 0 0,1-1-1 0 0,1 0 1 0 0,-1 0 0 0 0,1-1-1 0 0,11 6 1 0 0,-15-9-4 0 0,0 0 0 0 0,0-1 0 0 0,0 1 1 0 0,0-1-1 0 0,0 0 0 0 0,-1 0 0 0 0,1 0 0 0 0,0 0 0 0 0,0 0 1 0 0,0-1-1 0 0,0 1 0 0 0,0-1 0 0 0,0 0 0 0 0,-1 0 0 0 0,1 0 1 0 0,0 0-1 0 0,-1-1 0 0 0,1 1 0 0 0,0 0 0 0 0,-1-1 0 0 0,0 0 1 0 0,1 0-1 0 0,2-2 0 0 0,2-3-8 0 0,0 0 1 0 0,0 0-1 0 0,0-1 0 0 0,-1 0 1 0 0,8-11-1 0 0,-10 11 9 0 0,0 0 1 0 0,0-1-1 0 0,0 1 1 0 0,-1-1-1 0 0,-1 0 1 0 0,0 0-1 0 0,0 0 1 0 0,1-13-1 0 0,-2 16 1 0 0,-1-1-1 0 0,0 0 0 0 0,0 0 1 0 0,-1 0-1 0 0,0 1 0 0 0,0-1 1 0 0,0 0-1 0 0,-1 0 1 0 0,0 1-1 0 0,0-1 0 0 0,-6-9 1 0 0,8 15-1 0 0,-1 0 1 0 0,1 0-1 0 0,0 0 0 0 0,-1 0 1 0 0,0 0-1 0 0,1 0 1 0 0,-1 0-1 0 0,1 1 0 0 0,-1-1 1 0 0,0 0-1 0 0,0 0 1 0 0,1 1-1 0 0,-1-1 1 0 0,0 0-1 0 0,0 1 0 0 0,0-1 1 0 0,0 1-1 0 0,0-1 1 0 0,0 1-1 0 0,0-1 1 0 0,0 1-1 0 0,0 0 0 0 0,0-1 1 0 0,0 1-1 0 0,0 0 1 0 0,0 0-1 0 0,0 0 1 0 0,0 0-1 0 0,0 0 0 0 0,0 0 1 0 0,0 0-1 0 0,0 0 1 0 0,0 0-1 0 0,0 0 1 0 0,0 1-1 0 0,0-1 0 0 0,0 0 1 0 0,0 1-1 0 0,0-1 1 0 0,0 1-1 0 0,0-1 1 0 0,0 1-1 0 0,0-1 0 0 0,-1 3 1 0 0,0-2 4 0 0,0 1 0 0 0,0 0 0 0 0,0 1 1 0 0,1-1-1 0 0,-1 0 0 0 0,1 1 0 0 0,-1-1 0 0 0,1 1 0 0 0,0-1 1 0 0,0 1-1 0 0,0-1 0 0 0,0 1 0 0 0,0 0 0 0 0,1-1 1 0 0,-1 1-1 0 0,1 3 0 0 0,0 0-9 0 0,-1-5 6 0 0,1 1 1 0 0,0-1 0 0 0,0 0-1 0 0,0 0 1 0 0,0 1 0 0 0,0-1 0 0 0,1 0-1 0 0,-1 0 1 0 0,0 0 0 0 0,0 1-1 0 0,1-1 1 0 0,0 2 0 0 0,0-3 1 0 0,0 1 1 0 0,0-1-1 0 0,-1 0 0 0 0,1 1 1 0 0,0-1-1 0 0,0 0 1 0 0,0 0-1 0 0,0 0 0 0 0,0 0 1 0 0,0 0-1 0 0,0 0 0 0 0,0 0 1 0 0,0 0-1 0 0,-1 0 1 0 0,1 0-1 0 0,0 0 0 0 0,0-1 1 0 0,0 1-1 0 0,1-1 1 0 0,16-3-5 0 0,0-2 0 0 0,22-10 1 0 0,24-7-1 0 0,-19 9 11 0 0,-34 9-9 0 0,1 1 0 0 0,1 0 0 0 0,-1 1 1 0 0,1 0-1 0 0,-1 1 0 0 0,1 1 0 0 0,22-1 1 0 0,-34 2-4 0 0,0 0 1 0 0,0 1 0 0 0,0-1-1 0 0,0 0 1 0 0,0 0-1 0 0,-1 0 1 0 0,1 1 0 0 0,0-1-1 0 0,0 0 1 0 0,0 1 0 0 0,-1-1-1 0 0,1 1 1 0 0,0-1-1 0 0,0 1 1 0 0,-1-1 0 0 0,1 1-1 0 0,0-1 1 0 0,-1 1 0 0 0,1 0-1 0 0,-1-1 1 0 0,1 1-1 0 0,-1 0 1 0 0,1-1 0 0 0,-1 1-1 0 0,1 0 1 0 0,-1 0 0 0 0,0 0-1 0 0,1-1 1 0 0,-1 1-1 0 0,0 0 1 0 0,0 0 0 0 0,0 0-1 0 0,0 0 1 0 0,0 0-1 0 0,0-1 1 0 0,0 1 0 0 0,0 0-1 0 0,0 0 1 0 0,0 0 0 0 0,0 1-1 0 0,-2 5 34 0 0,0 0 0 0 0,0-1-1 0 0,0 1 1 0 0,-5 9 0 0 0,-1 3 70 0 0,6-13-68 0 0,0 1-1 0 0,0 0 1 0 0,0 0-1 0 0,1 0 1 0 0,1 0 0 0 0,-1 0-1 0 0,1 12 1 0 0,1-16 2 0 0,0 1-1 0 0,0-1 1 0 0,0 0 0 0 0,0 1 0 0 0,0-1 0 0 0,1 0 0 0 0,-1 0 0 0 0,1 1-1 0 0,0-1 1 0 0,0-1 0 0 0,0 1 0 0 0,0 0 0 0 0,1 0 0 0 0,-1-1 0 0 0,1 1-1 0 0,0-1 1 0 0,3 3 0 0 0,4 1 22 0 0,0 0 1 0 0,1-1-1 0 0,-1 0 0 0 0,1 0 0 0 0,0-1 1 0 0,0-1-1 0 0,1 0 0 0 0,-1 0 0 0 0,1-1 1 0 0,17 1-1 0 0,-9-2-30 0 0,0-1 0 0 0,0 0 0 0 0,0-2 0 0 0,0 0 0 0 0,27-7-1 0 0,-43 8-1 0 0,0 0 0 0 0,0 0-1 0 0,1 0 1 0 0,-1-1 0 0 0,-1 0-1 0 0,1 0 1 0 0,0 0 0 0 0,0 0-1 0 0,-1 0 1 0 0,1-1-1 0 0,-1 1 1 0 0,0-1 0 0 0,0 0-1 0 0,0 0 1 0 0,0 0 0 0 0,0-1-1 0 0,-1 1 1 0 0,1-1-1 0 0,-1 1 1 0 0,0-1 0 0 0,0 0-1 0 0,0 0 1 0 0,-1 0 0 0 0,1 0-1 0 0,-1 0 1 0 0,0 0-1 0 0,0 0 1 0 0,0 0 0 0 0,-1-1-1 0 0,0 1 1 0 0,0 0 0 0 0,0 0-1 0 0,-1-8 1 0 0,-1 1-14 0 0,-1 1 0 0 0,0 0 0 0 0,-1 1 0 0 0,0-1 1 0 0,0 0-1 0 0,-1 1 0 0 0,0 0 0 0 0,-1 0 0 0 0,0 1 0 0 0,0 0 1 0 0,-1 0-1 0 0,0 0 0 0 0,-1 1 0 0 0,0 0 0 0 0,0 0 0 0 0,0 1 0 0 0,0 0 1 0 0,-16-8-1 0 0,6 6-71 0 0,0 0 0 0 0,0 1 0 0 0,-1 0 0 0 0,0 2 0 0 0,0 0 0 0 0,0 1 0 0 0,0 2 0 0 0,-40-2 1 0 0,8 4-463 0 0,-2 1-141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7.361"/>
    </inkml:context>
    <inkml:brush xml:id="br0">
      <inkml:brushProperty name="width" value="0.05" units="cm"/>
      <inkml:brushProperty name="height" value="0.05" units="cm"/>
      <inkml:brushProperty name="color" value="#FFC114"/>
    </inkml:brush>
  </inkml:definitions>
  <inkml:trace contextRef="#ctx0" brushRef="#br0">12 47 4400 0 0,'-1'0'1453'0'0,"-9"6"195"0"0,9 0-1518 0 0,14-3 46 0 0,99-1-96 0 0,129-15 0 0 0,-80 2-73 0 0,222-18 100 0 0,-381 28-113 0 0,18-2 115 0 0,-22 0-6 0 0,-11 1-59 0 0,3 1-103 0 0,0 0 0 0 0,1 1 1 0 0,-14 2-1 0 0,-20-1-858 0 0,27-3 311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48.115"/>
    </inkml:context>
    <inkml:brush xml:id="br0">
      <inkml:brushProperty name="width" value="0.05" units="cm"/>
      <inkml:brushProperty name="height" value="0.05" units="cm"/>
      <inkml:brushProperty name="color" value="#FFC114"/>
    </inkml:brush>
  </inkml:definitions>
  <inkml:trace contextRef="#ctx0" brushRef="#br0">1 54 3352 0 0,'2'-7'508'0'0,"0"0"-1"0"0,0 0 0 0 0,1 0 0 0 0,-1 0 1 0 0,8-11-1 0 0,-5 90 1545 0 0,24 451-1356 0 0,-33-502-687 0 0,4-21-6 0 0,0 1-1 0 0,0 0 0 0 0,0-1 1 0 0,0 1-1 0 0,0 0 1 0 0,-1-1-1 0 0,1 1 0 0 0,0 0 1 0 0,0-1-1 0 0,-1 1 1 0 0,1 0-1 0 0,0-1 0 0 0,-1 1 1 0 0,1-1-1 0 0,0 1 1 0 0,-1-1-1 0 0,1 1 0 0 0,-1-1 1 0 0,1 1-1 0 0,-1-1 1 0 0,0 1-1 0 0,1-1 0 0 0,-2 1 1 0 0,1-4 7 0 0,0 0 0 0 0,0 0 0 0 0,0-1 1 0 0,0 1-1 0 0,0 0 0 0 0,1 0 0 0 0,0-1 0 0 0,-1 1 0 0 0,1 0 1 0 0,1-6-1 0 0,-1 8-7 0 0,-19-329-33 0 0,8 120-119 0 0,11 289 42 0 0,3 139 720 0 0,21 14 297 0 0,-24-218-902 0 0,0-12-5 0 0,0 1 0 0 0,0-1 0 0 0,0 1 0 0 0,0-1 0 0 0,0 1 0 0 0,0-1 0 0 0,0 1 0 0 0,1-1 0 0 0,0 0 0 0 0,-1 1 0 0 0,1-1 0 0 0,0 1 0 0 0,0-1 0 0 0,2 3 0 0 0,-2-8 10 0 0,1 0 0 0 0,-1-1 0 0 0,0 1-1 0 0,0 0 1 0 0,0 0 0 0 0,-1-1 0 0 0,1 1 0 0 0,0-7-1 0 0,-1 7-10 0 0,5-53-22 0 0,-2-1-1 0 0,-6-86 1 0 0,-1 19 0 0 0,4 118 19 0 0,0-20-12 0 0,-1 1-1 0 0,-6-45 1 0 0,7 79-10 0 0,0 1 0 0 0,0-1 0 0 0,-2 11 0 0 0,-1 18 32 0 0,5 81 26 0 0,-4 115-2386 0 0,2-213 1404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0.926"/>
    </inkml:context>
    <inkml:brush xml:id="br0">
      <inkml:brushProperty name="width" value="0.05" units="cm"/>
      <inkml:brushProperty name="height" value="0.05" units="cm"/>
      <inkml:brushProperty name="color" value="#FFC114"/>
    </inkml:brush>
  </inkml:definitions>
  <inkml:trace contextRef="#ctx0" brushRef="#br0">147 102 6565 0 0,'-3'-9'60'0'0,"2"4"-20"0"0,0 1-1 0 0,0 0 1 0 0,-1 0-1 0 0,1 0 1 0 0,-1 0-1 0 0,0 0 1 0 0,0 0-1 0 0,0 1 0 0 0,-1-1 1 0 0,0 1-1 0 0,1 0 1 0 0,-1-1-1 0 0,0 1 1 0 0,0 0-1 0 0,-5-3 1 0 0,1 2 170 0 0,1 0 0 0 0,0 1 0 0 0,-1-1 0 0 0,0 1 0 0 0,0 1 0 0 0,0-1 1 0 0,0 1-1 0 0,0 0 0 0 0,-1 1 0 0 0,1 0 0 0 0,0 0 0 0 0,-11 1 0 0 0,17 0-178 0 0,1 0 0 0 0,0 1-1 0 0,-1-1 1 0 0,1 0 0 0 0,0 1-1 0 0,0-1 1 0 0,-1 0 0 0 0,1 1-1 0 0,0-1 1 0 0,0 1 0 0 0,0-1-1 0 0,0 1 1 0 0,0-1 0 0 0,-1 0-1 0 0,1 1 1 0 0,0-1 0 0 0,0 1-1 0 0,0-1 1 0 0,0 1 0 0 0,0-1-1 0 0,0 1 1 0 0,1-1 0 0 0,-1 1-1 0 0,0-1 1 0 0,0 0 0 0 0,0 1-1 0 0,0-1 1 0 0,0 1 0 0 0,1 0-1 0 0,6 24 634 0 0,-1-3-163 0 0,-1 13-14 0 0,0-1-105 0 0,1 0 0 0 0,16 51-1 0 0,-19-74-340 0 0,1-1-1 0 0,0-1 0 0 0,1 1 1 0 0,1-1-1 0 0,-1 1 1 0 0,1-2-1 0 0,1 1 0 0 0,-1-1 1 0 0,2 0-1 0 0,-1 0 1 0 0,1 0-1 0 0,14 9 0 0 0,-16-12-18 0 0,56 34 133 0 0,-56-35-141 0 0,0-2-1 0 0,0 1 0 0 0,0 0 1 0 0,0-1-1 0 0,1 0 0 0 0,-1-1 1 0 0,0 1-1 0 0,13 0 0 0 0,-19-2-13 0 0,1-1-1 0 0,-1 1 1 0 0,0 0-1 0 0,0 0 1 0 0,0 0 0 0 0,0 0-1 0 0,0 0 1 0 0,1-1-1 0 0,-1 1 1 0 0,0 0-1 0 0,0 0 1 0 0,0 0-1 0 0,0-1 1 0 0,0 1-1 0 0,0 0 1 0 0,0 0-1 0 0,0-1 1 0 0,0 1 0 0 0,0 0-1 0 0,0 0 1 0 0,0 0-1 0 0,0-1 1 0 0,0 1-1 0 0,0 0 1 0 0,0 0-1 0 0,0-1 1 0 0,0 1-1 0 0,0 0 1 0 0,0 0-1 0 0,0 0 1 0 0,0-1 0 0 0,0 1-1 0 0,0 0 1 0 0,0 0-1 0 0,0 0 1 0 0,-1-1-1 0 0,1 1 1 0 0,0 0-1 0 0,0 0 1 0 0,-7-16-3 0 0,3 8-8 0 0,1-5 6 0 0,1 0-1 0 0,0 0 1 0 0,1 0-1 0 0,0 0 1 0 0,1 0-1 0 0,1 0 1 0 0,3-24-1 0 0,4-1-20 0 0,18-49 0 0 0,-24 79 35 0 0,-1 0 1 0 0,1 0 0 0 0,-1-1 0 0 0,-1 1 0 0 0,1 0 0 0 0,-1-1-1 0 0,-1 1 1 0 0,-1-11 0 0 0,1 18 8 0 0,1 0-1 0 0,-1 0 1 0 0,1 0 0 0 0,-1 0-1 0 0,0 1 1 0 0,0-1 0 0 0,1 0-1 0 0,-1 0 1 0 0,0 1 0 0 0,0-1-1 0 0,0 0 1 0 0,0 1 0 0 0,0-1-1 0 0,0 0 1 0 0,0 1 0 0 0,0 0 0 0 0,0-1-1 0 0,0 1 1 0 0,-1-1 0 0 0,1 1-12 0 0,0 0 1 0 0,1-1-1 0 0,-1 1 1 0 0,0 0 0 0 0,0 0-1 0 0,1-1 1 0 0,-1 1-1 0 0,0 0 1 0 0,0 0-1 0 0,1 0 1 0 0,-1 0 0 0 0,0 0-1 0 0,0 0 1 0 0,0 0-1 0 0,1 0 1 0 0,-1 1 0 0 0,0-1-1 0 0,0 0 1 0 0,1 0-1 0 0,-1 1 1 0 0,0-1 0 0 0,0 0-1 0 0,1 1 1 0 0,-1-1-1 0 0,0 1 1 0 0,1-1-1 0 0,-2 1 1 0 0,2 1 3 0 0,0-1 0 0 0,-1 0 0 0 0,1 0 0 0 0,0 0 0 0 0,0 0 0 0 0,0 0-1 0 0,0 1 1 0 0,0-1 0 0 0,0 0 0 0 0,1 0 0 0 0,-1 0 0 0 0,0 0 0 0 0,0 1 0 0 0,1-1 0 0 0,-1 0 0 0 0,1 0 0 0 0,-1 0 0 0 0,1 0-1 0 0,0 1 1 0 0,16 22-1062 0 0,-11-16-2209 0 0,-6-5 1656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0.259"/>
    </inkml:context>
    <inkml:brush xml:id="br0">
      <inkml:brushProperty name="width" value="0.05" units="cm"/>
      <inkml:brushProperty name="height" value="0.05" units="cm"/>
      <inkml:brushProperty name="color" value="#FFC114"/>
    </inkml:brush>
  </inkml:definitions>
  <inkml:trace contextRef="#ctx0" brushRef="#br0">252 89 4428 0 0,'-4'-1'99'0'0,"1"0"0"0"0,-1 1 0 0 0,0 0 0 0 0,0 0 0 0 0,0 0-1 0 0,-8 2 1 0 0,11-2-25 0 0,0 0 0 0 0,0 0 1 0 0,0 0-1 0 0,-1 0 0 0 0,1 0 0 0 0,0 0 0 0 0,0 1 0 0 0,0-1 0 0 0,0 0 0 0 0,0 1 1 0 0,0-1-1 0 0,0 1 0 0 0,0 0 0 0 0,0-1 0 0 0,0 1 0 0 0,0 0 0 0 0,0-1 1 0 0,0 1-1 0 0,1 0 0 0 0,-1 0 0 0 0,0 0 0 0 0,0 0 0 0 0,0 1 0 0 0,1-1-24 0 0,1 0-1 0 0,0 1 0 0 0,-1-1 1 0 0,1 0-1 0 0,0 1 1 0 0,0-1-1 0 0,0 0 0 0 0,0 0 1 0 0,0 0-1 0 0,0 0 1 0 0,0 0-1 0 0,0 0 0 0 0,0 0 1 0 0,0 0-1 0 0,1 0 1 0 0,-1 0-1 0 0,0-1 0 0 0,0 1 1 0 0,1-1-1 0 0,-1 1 1 0 0,1-1-1 0 0,-1 1 0 0 0,1-1 1 0 0,1 1-1 0 0,39 7 158 0 0,12-2-118 0 0,104-2 1 0 0,55-18 403 0 0,-152 9-292 0 0,-45 4-149 0 0,6-1 85 0 0,1 0-1 0 0,39-10 0 0 0,-63 12-131 0 0,1 0 0 0 0,0 0 0 0 0,0 0 0 0 0,0 0 0 0 0,0 0 0 0 0,0 0 0 0 0,0 0 0 0 0,0 0 0 0 0,0 0 0 0 0,0 0 1 0 0,0 0-1 0 0,0 0 0 0 0,0 0 0 0 0,0-1 0 0 0,0 1 0 0 0,0 0 0 0 0,0 0 0 0 0,0 0 0 0 0,0 0 0 0 0,0 0 0 0 0,0 0 0 0 0,0 0 0 0 0,0 0 0 0 0,0 0 0 0 0,0 0 0 0 0,0 0 1 0 0,0 0-1 0 0,0 0 0 0 0,0-1 0 0 0,0 1 0 0 0,0 0 0 0 0,0 0 0 0 0,0 0 0 0 0,0 0 0 0 0,0 0 0 0 0,0 0 0 0 0,0 0 0 0 0,0 0 0 0 0,0 0 0 0 0,1 0 0 0 0,-1 0 0 0 0,0 0 0 0 0,0 0 1 0 0,0 0-1 0 0,0 0 0 0 0,0 0 0 0 0,0 0 0 0 0,0 0 0 0 0,0 0 0 0 0,0 0 0 0 0,0 0 0 0 0,0 0 0 0 0,0 0 0 0 0,0 0 0 0 0,0 0 0 0 0,1 0 0 0 0,-1 0 0 0 0,0 0 0 0 0,-10-3 124 0 0,-16 2-66 0 0,-94 11-110 0 0,-140 30 0 0 0,203-30 40 0 0,-5 1 7 0 0,-9 0 13 0 0,1 3 0 0 0,-91 31 0 0 0,160-45-14 0 0,0 0 1 0 0,0 1-1 0 0,0-1 0 0 0,0 0 1 0 0,0 1-1 0 0,1-1 0 0 0,-1 0 1 0 0,0 1-1 0 0,0-1 0 0 0,0 1 1 0 0,0-1-1 0 0,1 1 0 0 0,-1-1 1 0 0,0 1-1 0 0,1 0 0 0 0,-1-1 1 0 0,0 2-1 0 0,13 1-17 0 0,28-6-16 0 0,-39 3 34 0 0,100-15-6 0 0,136-37 1 0 0,-112 21 180 0 0,-85 22-83 0 0,77-20 163 0 0,-164 25-250 0 0,-126 7-73 0 0,-170-5 15 0 0,305 0 32 0 0,30 2-20 0 0,30 0-9 0 0,232-19 19 0 0,-116 5 38 0 0,-81 8-2 0 0,-33 4-26 0 0,-19 1 1 0 0,-7 0-6 0 0,-163 7 22 0 0,-63-2-64 0 0,171-4 77 0 0,30 0-26 0 0,-48-5 1 0 0,91 6-58 0 0,32-5 1 0 0,-5 1 50 0 0,484 3-47 0 0,-526 1 98 0 0,-6 1-8 0 0,-20 2 5 0 0,-32 4-8 0 0,-33-4 10 0 0,-206 6 25 0 0,261-9-91 0 0,272 16-75 0 0,-171-11 86 0 0,-25-2 2 0 0,36 3-1309 0 0,-76-7 1028 0 0,20-14-1160 0 0,-14 12 1491 0 0,1 1 1 0 0,0-1 0 0 0,0 1 0 0 0,0 1 0 0 0,0 0-1 0 0,0 0 1 0 0,0 0 0 0 0,-1 1 0 0 0,1 0-1 0 0,0 0 1 0 0,13 5 0 0 0,-66-16 297 0 0,-1 1-1 0 0,0 2 1 0 0,-73 0 0 0 0,51 3-199 0 0,4 0-111 0 0,-173-8-55 0 0,312 15 23 0 0,102-10 19 0 0,103-6 234 0 0,-249 13-122 0 0,-23 0-40 0 0,0 0 1 0 0,-1 0-1 0 0,1-1 0 0 0,9-1 0 0 0,-90 10 95 0 0,21-4-170 0 0,-40 8-2 0 0,-111 9-3 0 0,186-19 11 0 0,14 0-6 0 0,10-2 9 0 0,197-8-3 0 0,-96 2 22 0 0,-84 5 128 0 0,0-1 0 0 0,1-2 0 0 0,35-8 0 0 0,-65 13-134 0 0,-1-1-1 0 0,0 1 0 0 0,0-1 0 0 0,-9-1 1 0 0,-8 0-33 0 0,-261 21 63 0 0,178-11-38 0 0,67-4-40 0 0,25-3 16 0 0,1 0 1 0 0,-1-1-1 0 0,-26 0 1 0 0,63-7-88 0 0,20-1 42 0 0,135-10-17 0 0,127-18 311 0 0,-206 19 64 0 0,-95 14-258 0 0,-5 1-16 0 0,-11-1-6 0 0,-19-1-9 0 0,-464 21-106 0 0,397-12 94 0 0,-46 3-54 0 0,137-7-4 0 0,14 1 13 0 0,14 0-1 0 0,106-4 4 0 0,185-25 1 0 0,-260 20 73 0 0,-44 5-26 0 0,11-1 52 0 0,0 0 1 0 0,-1-2 0 0 0,22-6 0 0 0,-55 8 52 0 0,-13 2-130 0 0,-131 15-161 0 0,-164 36 0 0 0,321-51 178 0 0,-1 0 0 0 0,1 1 0 0 0,0 0 0 0 0,-1-1 0 0 0,1 1 0 0 0,0 0 0 0 0,-1 0 0 0 0,1 0 0 0 0,0 0 0 0 0,0 1 0 0 0,-4 2 0 0 0,6-4 3 0 0,0 1-1 0 0,0-1 1 0 0,0 0-1 0 0,0 1 0 0 0,0-1 1 0 0,0 0-1 0 0,0 0 1 0 0,0 1-1 0 0,0-1 0 0 0,0 0 1 0 0,0 1-1 0 0,0-1 1 0 0,0 0-1 0 0,1 1 1 0 0,-1-1-1 0 0,0 0 0 0 0,0 0 1 0 0,0 1-1 0 0,0-1 1 0 0,1 0-1 0 0,-1 0 1 0 0,0 0-1 0 0,0 1 0 0 0,0-1 1 0 0,1 0-1 0 0,-1 0 1 0 0,0 0-1 0 0,0 1 1 0 0,1-1-1 0 0,-1 0 0 0 0,0 0 1 0 0,1 0-1 0 0,-1 0 1 0 0,0 0-1 0 0,1 0 1 0 0,-1 0-1 0 0,0 0 0 0 0,1 0 1 0 0,13 6-8 0 0,17-1-78 0 0,0-2-1 0 0,0 0 1 0 0,0-2-1 0 0,35-4 1 0 0,-54 3-93 0 0,20-3-916 0 0,-21-1 252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1.800"/>
    </inkml:context>
    <inkml:brush xml:id="br0">
      <inkml:brushProperty name="width" value="0.05" units="cm"/>
      <inkml:brushProperty name="height" value="0.05" units="cm"/>
      <inkml:brushProperty name="color" value="#FFC114"/>
    </inkml:brush>
  </inkml:definitions>
  <inkml:trace contextRef="#ctx0" brushRef="#br0">247 173 5513 0 0,'-1'-5'89'0'0,"0"1"1"0"0,0-1 0 0 0,0 0 0 0 0,0 0 0 0 0,1 1 0 0 0,0-1 0 0 0,0 0 0 0 0,0 0 0 0 0,1 1 0 0 0,-1-1 0 0 0,1 0 0 0 0,3-8 0 0 0,-2 6 153 0 0,1-1-1 0 0,0 0 1 0 0,1 1-1 0 0,0-1 1 0 0,0 1 0 0 0,8-10-1 0 0,-9 13-157 0 0,1 0 0 0 0,0 1 0 0 0,0 0 0 0 0,0 0 0 0 0,7-5 0 0 0,-10 7-60 0 0,0 1 0 0 0,1-1 0 0 0,-1 0 0 0 0,0 0 0 0 0,1 1 0 0 0,-1-1 0 0 0,0 1 0 0 0,1-1 0 0 0,-1 1 0 0 0,0-1 1 0 0,1 1-1 0 0,-1 0 0 0 0,1 0 0 0 0,-1 0 0 0 0,1 0 0 0 0,-1 0 0 0 0,1 0 0 0 0,-1 0 0 0 0,1 0 0 0 0,-1 1 0 0 0,0-1 1 0 0,1 0-1 0 0,-1 1 0 0 0,2 0 0 0 0,-1 1-20 0 0,0-1-1 0 0,-1 1 1 0 0,1-1 0 0 0,0 1-1 0 0,-1-1 1 0 0,0 1 0 0 0,1 0-1 0 0,-1 0 1 0 0,0-1 0 0 0,0 1-1 0 0,0 0 1 0 0,0 0 0 0 0,-1 0-1 0 0,1 0 1 0 0,0 0 0 0 0,-1 0 0 0 0,1 1-1 0 0,-1-1 1 0 0,0 0 0 0 0,0 0-1 0 0,0 0 1 0 0,0 0 0 0 0,0 1-1 0 0,0-1 1 0 0,0 0 0 0 0,-1 0-1 0 0,1 0 1 0 0,-1 0 0 0 0,0 0-1 0 0,0 0 1 0 0,1 0 0 0 0,-1 0-1 0 0,0 0 1 0 0,-1 0 0 0 0,-1 3 0 0 0,-5 5 2 0 0,-1 1 0 0 0,0-1 1 0 0,-1-1-1 0 0,-18 15 0 0 0,9-7 23 0 0,15-13-32 0 0,2-3 16 0 0,1 1-1 0 0,-1 0 1 0 0,1-1-1 0 0,-1 1 1 0 0,0-1-1 0 0,0 0 1 0 0,1 1-1 0 0,-1-1 1 0 0,0 0-1 0 0,-3 1 72 0 0,24-6 109 0 0,-19 4-148 0 0,-7 4-45 0 0,0 0-1 0 0,-1 1 0 0 0,2 0 0 0 0,-13 11 1 0 0,15-13 155 0 0,5-7-133 0 0,0 0 1 0 0,1 0-1 0 0,-1 0 0 0 0,1 0 1 0 0,-1 1-1 0 0,1-1 1 0 0,4-5-1 0 0,-5 7-13 0 0,2-2 364 0 0,0-1-293 0 0,9-12 7 0 0,-8 12 68 0 0,1 1-82 0 0,18-12-23 0 0,-13 12 8 0 0,-9 4-55 0 0,0 0-1 0 0,0 0 0 0 0,0 0 0 0 0,0 0 0 0 0,0 0 0 0 0,0 0 0 0 0,0 0 0 0 0,0 0 1 0 0,0 0-1 0 0,0 0 0 0 0,0 0 0 0 0,0 1 0 0 0,-1-1 0 0 0,1 0 0 0 0,0 1 0 0 0,0-1 1 0 0,0 1-1 0 0,0-1 0 0 0,-1 1 0 0 0,1-1 0 0 0,0 1 0 0 0,0 0 0 0 0,-1-1 0 0 0,1 1 1 0 0,-1 0-1 0 0,1-1 0 0 0,0 1 0 0 0,-1 0 0 0 0,1 1 0 0 0,-1-2-1 0 0,0 1 0 0 0,0 0 0 0 0,0-1 0 0 0,0 1 0 0 0,0 0 0 0 0,0-1-1 0 0,0 1 1 0 0,-1 0 0 0 0,1-1 0 0 0,0 1 0 0 0,0 0 0 0 0,-1-1 0 0 0,1 1 0 0 0,0-1 0 0 0,-1 1-1 0 0,1 0 1 0 0,-1-1 0 0 0,1 1 0 0 0,-1 0 0 0 0,-22 14 12 0 0,-30 3 0 0 0,50-17-10 0 0,1-1 1 0 0,-1 1 0 0 0,1-1-1 0 0,-1 1 1 0 0,1-1-1 0 0,-1 0 1 0 0,0 0-1 0 0,1 0 1 0 0,-1 0 0 0 0,0-1-1 0 0,1 1 1 0 0,-1-1-1 0 0,1 1 1 0 0,-1-1 0 0 0,1 0-1 0 0,-1 0 1 0 0,1 0-1 0 0,0 0 1 0 0,-1 0 0 0 0,1-1-1 0 0,0 1 1 0 0,0-1-1 0 0,0 0 1 0 0,0 1 0 0 0,0-1-1 0 0,0 0 1 0 0,-2-3-1 0 0,3 2-2 0 0,0 1-1 0 0,0 0 0 0 0,0-1 0 0 0,1 1 1 0 0,-1-1-1 0 0,0 0 0 0 0,1 1 1 0 0,0-1-1 0 0,-1 0 0 0 0,1 1 0 0 0,0-1 1 0 0,1 0-1 0 0,-1 1 0 0 0,0-1 0 0 0,1 1 1 0 0,-1-1-1 0 0,1 0 0 0 0,2-3 1 0 0,2-7-9 0 0,0 0 0 0 0,8-14 0 0 0,-11 25 7 0 0,0-2-3 0 0,0 0 0 0 0,1 1 0 0 0,-1-1-1 0 0,1 1 1 0 0,0-1 0 0 0,0 1-1 0 0,1 0 1 0 0,-1 0 0 0 0,0 0 0 0 0,1 1-1 0 0,0-1 1 0 0,0 1 0 0 0,0 0-1 0 0,0 0 1 0 0,0 0 0 0 0,0 1-1 0 0,0-1 1 0 0,0 1 0 0 0,1 0 0 0 0,-1 0-1 0 0,7 0 1 0 0,-7 1 3 0 0,-1 0-1 0 0,1 0 1 0 0,0 1 0 0 0,0-1-1 0 0,-1 1 1 0 0,1-1-1 0 0,0 1 1 0 0,-1 1 0 0 0,1-1-1 0 0,-1 0 1 0 0,1 1 0 0 0,-1 0-1 0 0,0 0 1 0 0,0 0-1 0 0,1 0 1 0 0,-1 0 0 0 0,-1 0-1 0 0,1 1 1 0 0,0 0 0 0 0,-1-1-1 0 0,1 1 1 0 0,-1 0 0 0 0,0 0-1 0 0,0 1 1 0 0,3 5-1 0 0,-1 1 9 0 0,0 0-1 0 0,-1 0 1 0 0,0 0 0 0 0,-1 1-1 0 0,0-1 1 0 0,-1 1-1 0 0,0 0 1 0 0,0-1-1 0 0,-1 1 1 0 0,-1 0-1 0 0,0-1 1 0 0,0 1-1 0 0,-4 11 1 0 0,2-6 0 0 0,-2-1-1 0 0,0 1 1 0 0,-1-1 0 0 0,-1 1 0 0 0,0-2-1 0 0,-1 1 1 0 0,-17 24 0 0 0,6-17 9 0 0,-1 0 1 0 0,0-1-1 0 0,-2-1 0 0 0,-1 0 1 0 0,0-2-1 0 0,-1-1 1 0 0,-1-1-1 0 0,-44 21 0 0 0,67-36-8 0 0,0 0 0 0 0,0 0 0 0 0,-1 0 0 0 0,1 0 0 0 0,0 0-1 0 0,-1 0 1 0 0,1-1 0 0 0,-1 1 0 0 0,1-1 0 0 0,-1 0 0 0 0,1 0 0 0 0,-1 0-1 0 0,1 0 1 0 0,-1 0 0 0 0,0 0 0 0 0,-4-2 0 0 0,6 1-4 0 0,0 0 0 0 0,0 0 0 0 0,-1 0 1 0 0,1 0-1 0 0,0 0 0 0 0,0 0 0 0 0,0-1 0 0 0,1 1 1 0 0,-1 0-1 0 0,0-1 0 0 0,0 1 0 0 0,1-1 0 0 0,-1 1 1 0 0,1-1-1 0 0,-1 1 0 0 0,1-1 0 0 0,0 1 0 0 0,-1-1 1 0 0,1 1-1 0 0,0-1 0 0 0,0 0 0 0 0,0 1 0 0 0,0-1 1 0 0,0 1-1 0 0,1-1 0 0 0,-1 1 0 0 0,1-3 0 0 0,2-13-34 0 0,0 0-1 0 0,1 0 0 0 0,0 0 1 0 0,2 1-1 0 0,0 0 0 0 0,1 0 1 0 0,15-26-1 0 0,-18 35 18 0 0,1-1 0 0 0,0 2 1 0 0,0-1-1 0 0,1 0 0 0 0,-1 1 0 0 0,1 0 0 0 0,1 0 0 0 0,-1 1 0 0 0,1 0 1 0 0,0 0-1 0 0,0 0 0 0 0,1 1 0 0 0,-1 0 0 0 0,1 1 0 0 0,0 0 0 0 0,0 0 1 0 0,14-3-1 0 0,-19 5 20 0 0,1 1 0 0 0,0 0 0 0 0,-1-1 1 0 0,1 1-1 0 0,0 1 0 0 0,-1-1 0 0 0,1 0 0 0 0,0 1 0 0 0,-1 0 1 0 0,1 0-1 0 0,-1 0 0 0 0,1 0 0 0 0,-1 1 0 0 0,1-1 1 0 0,-1 1-1 0 0,4 2 0 0 0,-3-1 29 0 0,0 1-1 0 0,0 0 1 0 0,0 0 0 0 0,0 0-1 0 0,0 0 1 0 0,-1 1 0 0 0,0-1-1 0 0,0 1 1 0 0,4 8 0 0 0,-1 2 32 0 0,0 1 1 0 0,-1-1 0 0 0,-1 1-1 0 0,-1-1 1 0 0,0 1 0 0 0,1 23-1 0 0,-1-9-97 0 0,-2-20-298 0 0,1 1-1 0 0,-2 0 1 0 0,0 0-1 0 0,-2 17 1 0 0,1-25-1503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52.338"/>
    </inkml:context>
    <inkml:brush xml:id="br0">
      <inkml:brushProperty name="width" value="0.05" units="cm"/>
      <inkml:brushProperty name="height" value="0.05" units="cm"/>
      <inkml:brushProperty name="color" value="#FFC114"/>
    </inkml:brush>
  </inkml:definitions>
  <inkml:trace contextRef="#ctx0" brushRef="#br0">1 150 8365 0 0,'0'-7'102'0'0,"1"-35"911"0"0,-1 40-968 0 0,0 1 0 0 0,1-1-1 0 0,-1 1 1 0 0,0-1-1 0 0,0 1 1 0 0,1 0 0 0 0,-1-1-1 0 0,1 1 1 0 0,-1-1-1 0 0,1 1 1 0 0,0 0-1 0 0,0 0 1 0 0,-1-1 0 0 0,1 1-1 0 0,0 0 1 0 0,0 0-1 0 0,0 0 1 0 0,0 0 0 0 0,0 0-1 0 0,1 0 1 0 0,-1 0-1 0 0,0 0 1 0 0,0 1-1 0 0,1-1 1 0 0,1-1 0 0 0,-1 2-38 0 0,-1 0 0 0 0,0 0-1 0 0,1 0 1 0 0,-1 1 0 0 0,0-1 0 0 0,1 0 0 0 0,-1 1 0 0 0,0-1 0 0 0,1 0 0 0 0,-1 1 0 0 0,0 0 0 0 0,0-1 0 0 0,1 1 0 0 0,-1 0 0 0 0,0-1 0 0 0,0 1 0 0 0,0 0-1 0 0,0 0 1 0 0,0 0 0 0 0,0 0 0 0 0,0 0 0 0 0,0 0 0 0 0,-1 0 0 0 0,1 1 0 0 0,0-1 0 0 0,-1 0 0 0 0,1 0 0 0 0,-1 1 0 0 0,1-1 0 0 0,-1 0 0 0 0,1 1 0 0 0,-1-1 0 0 0,0 2-1 0 0,2 5 4 0 0,0 0 0 0 0,0 0 0 0 0,-1 0 0 0 0,0 11-1 0 0,-1-13 4 0 0,-3 51 34 0 0,2-54-39 0 0,1 1 0 0 0,-1 0 0 0 0,0-1 0 0 0,0 1 0 0 0,0-1 0 0 0,-1 1 0 0 0,1-1 0 0 0,-1 0 0 0 0,0 0 0 0 0,0 1 0 0 0,0-1 0 0 0,-5 5 0 0 0,7-8-4 0 0,0 0 0 0 0,0 0-1 0 0,0 0 1 0 0,0 0 0 0 0,0 0 0 0 0,0 1 0 0 0,0-1 0 0 0,0 0 0 0 0,-1 0 0 0 0,1 0 0 0 0,0 0 0 0 0,0 0 0 0 0,0 0 0 0 0,0 0 0 0 0,0 0 0 0 0,0 0-1 0 0,-1 0 1 0 0,1 0 0 0 0,0 0 0 0 0,0 0 0 0 0,0 0 0 0 0,0 0 0 0 0,0 0 0 0 0,0 0 0 0 0,-1 0 0 0 0,1 0 0 0 0,0 0 0 0 0,0 0 0 0 0,0 0 0 0 0,0 0-1 0 0,0 0 1 0 0,0 0 0 0 0,-1 0 0 0 0,1 0 0 0 0,0 0 0 0 0,0 0 0 0 0,0 0 0 0 0,0 0 0 0 0,0 0 0 0 0,0-1 0 0 0,0 1 0 0 0,0 0 0 0 0,-1 0 0 0 0,1 0-1 0 0,0 0 1 0 0,0 0 0 0 0,0 0 0 0 0,0 0 0 0 0,0-1 0 0 0,-3-9 78 0 0,3-16-72 0 0,0 23-6 0 0,0-11-3 0 0,1 1 0 0 0,1-1 0 0 0,0 1 0 0 0,1-1 0 0 0,1 1 0 0 0,0 0 0 0 0,9-21 0 0 0,-12 32-12 0 0,0 0 0 0 0,1 0 0 0 0,-1 0 0 0 0,0 0 1 0 0,1 0-1 0 0,-1 0 0 0 0,1 1 0 0 0,0-1 0 0 0,-1 0 1 0 0,1 1-1 0 0,0-1 0 0 0,4-1 0 0 0,-5 3 9 0 0,-1 0 0 0 0,1-1-1 0 0,0 1 1 0 0,-1 0 0 0 0,1 0-1 0 0,0 0 1 0 0,0 0 0 0 0,-1 0-1 0 0,1 0 1 0 0,0 0 0 0 0,0 0-1 0 0,-1 0 1 0 0,1 0 0 0 0,0 1 0 0 0,-1-1-1 0 0,1 0 1 0 0,0 0 0 0 0,-1 1-1 0 0,1-1 1 0 0,0 1 0 0 0,-1-1-1 0 0,1 0 1 0 0,-1 1 0 0 0,1-1-1 0 0,0 1 1 0 0,-1-1 0 0 0,1 1 0 0 0,-1-1-1 0 0,0 1 1 0 0,1 0 0 0 0,-1-1-1 0 0,1 1 1 0 0,-1 0 0 0 0,0-1-1 0 0,0 1 1 0 0,1 0 0 0 0,-1-1 0 0 0,0 1-1 0 0,0 0 1 0 0,0-1 0 0 0,0 1-1 0 0,0 0 1 0 0,0 1 0 0 0,3 9 0 0 0,-2 1 1 0 0,1-1-1 0 0,-2 1 1 0 0,0 20-1 0 0,-1-7 64 0 0,2-29-18 0 0,1-1 0 0 0,-1 0 1 0 0,1 1-1 0 0,0-1 0 0 0,0 1 0 0 0,0 0 0 0 0,3-5 0 0 0,8-15-32 0 0,-8 10-10 0 0,2 0-1 0 0,-1 0 1 0 0,14-17-1 0 0,-18 27 1 0 0,1 0 0 0 0,0 0 0 0 0,1-1 0 0 0,-1 2 0 0 0,1-1 0 0 0,0 0 0 0 0,0 1 0 0 0,0 0 0 0 0,0 0 1 0 0,0 0-1 0 0,1 0 0 0 0,0 1 0 0 0,5-3 0 0 0,-9 5 2 0 0,-1 0 0 0 0,1 0 0 0 0,0 0 0 0 0,-1-1 0 0 0,1 1 0 0 0,0 0 0 0 0,0 0 0 0 0,-1 0 0 0 0,1 0 0 0 0,0 0 0 0 0,-1 0 0 0 0,1 1 1 0 0,0-1-1 0 0,-1 0 0 0 0,1 0 0 0 0,0 0 0 0 0,-1 1 0 0 0,1-1 0 0 0,-1 0 0 0 0,1 1 0 0 0,0-1 0 0 0,-1 0 0 0 0,1 1 0 0 0,-1-1 0 0 0,1 1 0 0 0,-1-1 0 0 0,1 2 1 0 0,0-1 5 0 0,0 1 1 0 0,0 0 0 0 0,0 0-1 0 0,0 0 1 0 0,-1 0 0 0 0,1-1-1 0 0,-1 1 1 0 0,1 0 0 0 0,-1 4-1 0 0,1 4 44 0 0,-1 0 0 0 0,-2 18-1 0 0,2-28-52 0 0,-5 43 73 0 0,-13 95-1204 0 0,13-119 157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0.647"/>
    </inkml:context>
    <inkml:brush xml:id="br0">
      <inkml:brushProperty name="width" value="0.05" units="cm"/>
      <inkml:brushProperty name="height" value="0.05" units="cm"/>
      <inkml:brushProperty name="color" value="#FFC114"/>
    </inkml:brush>
  </inkml:definitions>
  <inkml:trace contextRef="#ctx0" brushRef="#br0">110 156 4936 0 0,'0'0'3311'0'0,"-1"6"-3367"0"0,-19 187 84 0 0,18-165-9 0 0,-7 122 109 0 0,7-220-102 0 0,1 53-23 0 0,0-1-1 0 0,2 1 0 0 0,0-1 0 0 0,7-33 0 0 0,-1 0-27 0 0,-3 0 1 0 0,-4-62-1 0 0,0 66 24 0 0,-4 69-13 0 0,-12 81 9 0 0,12-72 20 0 0,1 1 1 0 0,1-1 0 0 0,2 1 0 0 0,5 46-1 0 0,0-14 89 0 0,3 45 330 0 0,7-169 763 0 0,-8-30-1167 0 0,-6-102 0 0 0,-2 89-36 0 0,-4 1 18 0 0,-1 77-28 0 0,0 16-39 0 0,6 9 53 0 0,0 0-1 0 0,0 0 1 0 0,-1 0-1 0 0,1 0 0 0 0,0 0 1 0 0,0 0-1 0 0,0 0 1 0 0,-1 0-1 0 0,1 0 1 0 0,0 0-1 0 0,0 0 0 0 0,0 0 1 0 0,-1 1-1 0 0,1-1 1 0 0,0 0-1 0 0,0 0 1 0 0,0 0-1 0 0,-1 0 1 0 0,1 0-1 0 0,0 0 0 0 0,0 1 1 0 0,0-1-1 0 0,0 0 1 0 0,0 0-1 0 0,-1 0 1 0 0,1 0-1 0 0,0 1 1 0 0,0-1-1 0 0,0 0 0 0 0,0 0 1 0 0,0 0-1 0 0,0 1 1 0 0,0-1-1 0 0,0 0 1 0 0,0 0-1 0 0,0 1 0 0 0,0-1 1 0 0,0 0-1 0 0,0 0 1 0 0,0 1-1 0 0,-38 106-97 0 0,26-52 132 0 0,1 0 1 0 0,-2 55-1 0 0,5 114-18 0 0,8-213-23 0 0,-1-2 14 0 0,1 0 0 0 0,0 1 0 0 0,0-1 0 0 0,1 1 0 0 0,1-1 0 0 0,0 0 0 0 0,0 0 0 0 0,6 17 0 0 0,-8-25 1 0 0,0-1 0 0 0,1 0 0 0 0,-1 1-1 0 0,0-1 1 0 0,0 0 0 0 0,0 0 0 0 0,0 1 0 0 0,0-1 0 0 0,1 0 0 0 0,-1 1 0 0 0,0-1-1 0 0,0 0 1 0 0,0 0 0 0 0,1 0 0 0 0,-1 1 0 0 0,0-1 0 0 0,0 0 0 0 0,1 0 0 0 0,-1 0 0 0 0,0 0-1 0 0,0 1 1 0 0,1-1 0 0 0,-1 0 0 0 0,0 0 0 0 0,1 0 0 0 0,-1 0 0 0 0,0 0 0 0 0,1 0-1 0 0,-1 0 1 0 0,0 0 0 0 0,1 0 0 0 0,-1 0 0 0 0,0 0 0 0 0,0 0 0 0 0,1 0 0 0 0,-1 0-1 0 0,0 0 1 0 0,1 0 0 0 0,7-13 134 0 0,3-31-26 0 0,-9 35-94 0 0,7-37-21 0 0,-2-1-1 0 0,-2 0 0 0 0,-2-61 1 0 0,-1 25-3 0 0,-1 71-9 0 0,0 6 11 0 0,-1 0 0 0 0,0 1 0 0 0,0-1 0 0 0,-2-10 0 0 0,-1 23-61 0 0,-2 8 49 0 0,5-13 6 0 0,-4 18 4 0 0,0 0 0 0 0,2 0 0 0 0,0 1 0 0 0,1-1 1 0 0,3 37-1 0 0,25 101-4 0 0,-26-154 3 0 0,1 42-1491 0 0,-2-36 521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1.514"/>
    </inkml:context>
    <inkml:brush xml:id="br0">
      <inkml:brushProperty name="width" value="0.05" units="cm"/>
      <inkml:brushProperty name="height" value="0.05" units="cm"/>
      <inkml:brushProperty name="color" value="#FFC114"/>
    </inkml:brush>
  </inkml:definitions>
  <inkml:trace contextRef="#ctx0" brushRef="#br0">133 76 4936 0 0,'0'0'10'0'0,"0"-1"0"0"0,-1 1-1 0 0,1 0 1 0 0,0 0-1 0 0,0 0 1 0 0,0 0-1 0 0,-1 0 1 0 0,1 0 0 0 0,0-1-1 0 0,0 1 1 0 0,0 0-1 0 0,0 0 1 0 0,-1 0-1 0 0,1-1 1 0 0,0 1 0 0 0,0 0-1 0 0,0 0 1 0 0,0 0-1 0 0,0-1 1 0 0,0 1-1 0 0,0 0 1 0 0,-1 0 0 0 0,1-1-1 0 0,0 1 1 0 0,0 0-1 0 0,0 0 1 0 0,0-1-1 0 0,0 1 1 0 0,0 0-1 0 0,0 0 1 0 0,0 0 0 0 0,0-1-1 0 0,1 1 1 0 0,-1 0-1 0 0,0 0 1 0 0,0-1-1 0 0,0 1 1 0 0,0 0 0 0 0,0 0-1 0 0,0 0 1 0 0,0-1-1 0 0,0 1 1 0 0,1 0-1 0 0,-1 0 1 0 0,0 0 0 0 0,0-1-1 0 0,0 1 1 0 0,0 0-1 0 0,1 0 1 0 0,-1 0-1 0 0,0 0 1 0 0,0 0 0 0 0,1-1-1 0 0,-1 1 1 0 0,0 0-1 0 0,0 0 1 0 0,0 0-1 0 0,1 0 1 0 0,-1 0 0 0 0,0 0-1 0 0,17-9 496 0 0,40-1 118 0 0,0 3-1 0 0,104 0 0 0 0,-69 4-403 0 0,249-5 147 0 0,-301 4-373 0 0,-156 15 146 0 0,27-1-96 0 0,-45 0-17 0 0,-339 17-231 0 0,386-20 156 0 0,189-15 308 0 0,-8 1-107 0 0,509-44 786 0 0,-574 47-698 0 0,-29 4-237 0 0,0 0 0 0 0,0 0 0 0 0,0 0 0 0 0,0 0 0 0 0,-1 0 0 0 0,1 0 0 0 0,0 0 0 0 0,0 0 0 0 0,0 0-1 0 0,0 0 1 0 0,0 0 0 0 0,0 0 0 0 0,0 0 0 0 0,0 0 0 0 0,0 0 0 0 0,0 0 0 0 0,0 0 0 0 0,0 0 0 0 0,-1 0 0 0 0,1 0 0 0 0,0 0-1 0 0,0 0 1 0 0,0 0 0 0 0,0 0 0 0 0,0 0 0 0 0,0 0 0 0 0,0 0 0 0 0,0 0 0 0 0,0-1 0 0 0,0 1 0 0 0,0 0 0 0 0,0 0-1 0 0,0 0 1 0 0,0 0 0 0 0,0 0 0 0 0,0 0 0 0 0,0 0 0 0 0,0 0 0 0 0,0 0 0 0 0,-1 0 0 0 0,1 0 0 0 0,0 0 0 0 0,0 0-1 0 0,0 0 1 0 0,0-1 0 0 0,0 1 0 0 0,0 0 0 0 0,0 0 0 0 0,0 0 0 0 0,0 0 0 0 0,0 0 0 0 0,0 0 0 0 0,0 0 0 0 0,0 0 0 0 0,0 0-1 0 0,1 0 1 0 0,-1 0 0 0 0,0 0 0 0 0,0-1 0 0 0,0 1 0 0 0,0 0 0 0 0,0 0 0 0 0,0 0 0 0 0,0 0 0 0 0,0 0 0 0 0,-18-2 101 0 0,-137-2-100 0 0,-208 23 0 0 0,225-9-27 0 0,122-9 22 0 0,-8 1-19 0 0,0 0-1 0 0,0 1 1 0 0,-27 7-1 0 0,51-10 19 0 0,0 0 0 0 0,0 0 0 0 0,0 0-1 0 0,0 0 1 0 0,0 0 0 0 0,0 0 0 0 0,0 0 0 0 0,0 0-1 0 0,0 0 1 0 0,1 1 0 0 0,-1-1 0 0 0,0 0 0 0 0,0 0-1 0 0,0 0 1 0 0,0 0 0 0 0,0 0 0 0 0,0 0 0 0 0,0 0-1 0 0,0 0 1 0 0,0 0 0 0 0,0 0 0 0 0,0 0 0 0 0,0 0-1 0 0,0 0 1 0 0,0 0 0 0 0,0 0 0 0 0,0 0 0 0 0,0 0-1 0 0,0 0 1 0 0,0 1 0 0 0,0-1 0 0 0,0 0 0 0 0,0 0-1 0 0,0 0 1 0 0,0 0 0 0 0,0 0 0 0 0,0 0 0 0 0,0 0-1 0 0,0 0 1 0 0,0 0 0 0 0,0 0 0 0 0,0 0 0 0 0,0 0-1 0 0,0 0 1 0 0,0 0 0 0 0,0 0 0 0 0,0 0 0 0 0,0 0-1 0 0,0 0 1 0 0,0 1 0 0 0,0-1 0 0 0,-1 0-1 0 0,13 2-30 0 0,14 1 18 0 0,21-2 57 0 0,53-6 0 0 0,-41 1-19 0 0,164-15 59 0 0,-151 12-62 0 0,-52 5-11 0 0,-12 2-5 0 0,1-1 0 0 0,-1 0 0 0 0,1 0 0 0 0,9-3 0 0 0,-22 2 4 0 0,0 0-1 0 0,-1 1 1 0 0,1 0-1 0 0,0 0 1 0 0,0 0 0 0 0,-5-1-1 0 0,-74-2-30 0 0,-114 7-1 0 0,171-1-3 0 0,0 0-19 0 0,1 0 0 0 0,-1 2-1 0 0,-27 8 1 0 0,51-12 12 0 0,1 0 0 0 0,0 0 0 0 0,0 0 0 0 0,0 1 0 0 0,0-1 0 0 0,0 1-1 0 0,0-1 1 0 0,0 1 0 0 0,0-1 0 0 0,0 1 0 0 0,0 0 0 0 0,0-1 0 0 0,0 1 0 0 0,0 0 0 0 0,1 0 0 0 0,-1-1 0 0 0,0 1 0 0 0,0 0 0 0 0,1 0 0 0 0,-1 0-1 0 0,1 0 1 0 0,-1 0 0 0 0,1 0 0 0 0,-1 0 0 0 0,1 0 0 0 0,-1 0 0 0 0,1 0 0 0 0,0 2 0 0 0,0 0-130 0 0,0 0 0 0 0,1 0 0 0 0,-1 0 0 0 0,1-1-1 0 0,0 1 1 0 0,0 0 0 0 0,0 0 0 0 0,1-1 0 0 0,1 5 0 0 0,6 9-757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2.894"/>
    </inkml:context>
    <inkml:brush xml:id="br0">
      <inkml:brushProperty name="width" value="0.05" units="cm"/>
      <inkml:brushProperty name="height" value="0.05" units="cm"/>
      <inkml:brushProperty name="color" value="#FFC114"/>
    </inkml:brush>
  </inkml:definitions>
  <inkml:trace contextRef="#ctx0" brushRef="#br0">139 413 4576 0 0,'0'0'578'0'0,"-7"-18"-330"0"0,-2-4-115 0 0,2 7 87 0 0,1-1 0 0 0,-8-30 0 0 0,13 40 231 0 0,-1 1 0 0 0,-1-1 0 0 0,1 1 0 0 0,-1 0 0 0 0,-5-7 3444 0 0,8 26-4128 0 0,-2 106 275 0 0,-9 216 619 0 0,8-320-633 0 0,0-26 59 0 0,-1-27-41 0 0,9-59-61 0 0,-4 1 0 0 0,-5-1 0 0 0,-21-131 0 0 0,23 217 14 0 0,1 3-3 0 0,0 1 0 0 0,0-1 0 0 0,-1 0 0 0 0,0 0 1 0 0,-3-7-1 0 0,4 13-53 0 0,0 1 50 0 0,1 0-1 0 0,0 1 1 0 0,-1-1-1 0 0,1 0 0 0 0,-1 0 1 0 0,1 1-1 0 0,-1-1 1 0 0,1 0-1 0 0,0 1 1 0 0,-1-1-1 0 0,1 0 0 0 0,0 1 1 0 0,-1-1-1 0 0,1 0 1 0 0,0 1-1 0 0,0-1 1 0 0,-1 1-1 0 0,1-1 1 0 0,0 1-1 0 0,0-1 0 0 0,0 0 1 0 0,-1 1-1 0 0,1-1 1 0 0,0 1-1 0 0,0-1 1 0 0,0 1-1 0 0,0-1 1 0 0,0 2-1 0 0,-1 17-10 0 0,1-15-1 0 0,-5 79 79 0 0,4 1 1 0 0,10 91-1 0 0,-5-134-30 0 0,0-4-5 0 0,1-1 0 0 0,12 42 1 0 0,-17-78-27 0 0,6 18 30 0 0,-2-18 13 0 0,0-10-6 0 0,4-30-25 0 0,-3 1 0 0 0,2-76-1 0 0,-13-82-44 0 0,2 124 41 0 0,2 19-11 0 0,-10-128-20 0 0,9 311-204 0 0,0-46 258 0 0,6 106 135 0 0,-2 37-3166 0 0,-1-205 1971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3.529"/>
    </inkml:context>
    <inkml:brush xml:id="br0">
      <inkml:brushProperty name="width" value="0.05" units="cm"/>
      <inkml:brushProperty name="height" value="0.05" units="cm"/>
      <inkml:brushProperty name="color" value="#FFC114"/>
    </inkml:brush>
  </inkml:definitions>
  <inkml:trace contextRef="#ctx0" brushRef="#br0">218 32 4312 0 0,'-8'-1'58'0'0,"-4"-1"374"0"0,-1 0-1 0 0,1-1 1 0 0,-1 0-1 0 0,1-1 1 0 0,-22-10-1 0 0,39 16-300 0 0,-1 0-1 0 0,1-1 0 0 0,-1 1 0 0 0,1-1 1 0 0,-1 0-1 0 0,1 0 0 0 0,0 0 1 0 0,8-1-1 0 0,52-1 10 0 0,-18 0 70 0 0,312 8 691 0 0,-520 5-921 0 0,58-3-15 0 0,-247 18 42 0 0,330-23-34 0 0,30-2-3 0 0,35 0 11 0 0,248-26 62 0 0,-228 17-37 0 0,184-25 180 0 0,-218 27-65 0 0,-27 4 150 0 0,-7 0-89 0 0,-16-1-20 0 0,-41 0-197 0 0,47 1 53 0 0,-242 12-44 0 0,120-1 22 0 0,117-7-39 0 0,24 2-21 0 0,28 5 4 0 0,112 13-1535 0 0,-116-20 907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4.659"/>
    </inkml:context>
    <inkml:brush xml:id="br0">
      <inkml:brushProperty name="width" value="0.05" units="cm"/>
      <inkml:brushProperty name="height" value="0.05" units="cm"/>
      <inkml:brushProperty name="color" value="#FFC114"/>
    </inkml:brush>
  </inkml:definitions>
  <inkml:trace contextRef="#ctx0" brushRef="#br0">1 155 6157 0 0,'12'-49'398'0'0,"-10"37"22"0"0,1-1 1 0 0,1 1-1 0 0,5-13 1 0 0,-8 16-5 0 0,5-12 832 0 0,-6 20-1216 0 0,0 1 1 0 0,0 0-1 0 0,0-1 0 0 0,1 1 1 0 0,-1-1-1 0 0,0 1 0 0 0,0 0 1 0 0,0-1-1 0 0,0 1 0 0 0,1-1 1 0 0,-1 1-1 0 0,0 0 0 0 0,1-1 1 0 0,-1 1-1 0 0,0 0 0 0 0,0 0 1 0 0,1-1-1 0 0,-1 1 0 0 0,1 0 1 0 0,-1 0-1 0 0,0-1 0 0 0,1 1 1 0 0,-1 0-1 0 0,0 0 0 0 0,1 0 1 0 0,-1 0-1 0 0,1-1 0 0 0,-1 1 1 0 0,1 0-1 0 0,-1 0 0 0 0,0 0 1 0 0,1 0-1 0 0,-1 0 0 0 0,1 0 1 0 0,-1 0-1 0 0,1 0 0 0 0,0 1 1 0 0,0 1-1 0 0,1 0 1 0 0,-1 1-1 0 0,0-1 1 0 0,1 1-1 0 0,-1 0 0 0 0,0-1 1 0 0,0 1-1 0 0,-1 0 1 0 0,1 0-1 0 0,-1-1 1 0 0,1 5-1 0 0,0 0-9 0 0,5 28-11 0 0,2 64 0 0 0,-7-82 9 0 0,3 154 457 0 0,2 24 103 0 0,-7-118-505 0 0,-1-24-53 0 0,-2-31 17 0 0,2-19 26 0 0,1-15-3 0 0,17-322-51 0 0,-5 167-56 0 0,-12 75 8 0 0,-1 29 21 0 0,-1 12-41 0 0,3 135 122 0 0,2 187 707 0 0,20-1-208 0 0,-16-243-502 0 0,-6-27-62 0 0,1 0-1 0 0,-1 0 1 0 0,0 0 0 0 0,0-1-1 0 0,0 1 1 0 0,0 0 0 0 0,0 0-1 0 0,0 0 1 0 0,0 0 0 0 0,0 0-1 0 0,0 0 1 0 0,0 0 0 0 0,0 0 0 0 0,0 0-1 0 0,0 0 1 0 0,0 0 0 0 0,0 0-1 0 0,1 0 1 0 0,-1 0 0 0 0,0 0-1 0 0,0 0 1 0 0,0 0 0 0 0,0 0 0 0 0,0 0-1 0 0,0 0 1 0 0,0 0 0 0 0,0 0-1 0 0,0 0 1 0 0,0 0 0 0 0,0 0-1 0 0,0 0 1 0 0,1 0 0 0 0,-1 0-1 0 0,0 0 1 0 0,0 0 0 0 0,0 0 0 0 0,0 0-1 0 0,0 1 1 0 0,0-1 0 0 0,0 0-1 0 0,0 0 1 0 0,0 0 0 0 0,0 0-1 0 0,0 0 1 0 0,0 0 0 0 0,0 0 0 0 0,0 0-1 0 0,0 0 1 0 0,0 0 0 0 0,0 0-1 0 0,0 0 1 0 0,0 0 0 0 0,0 0-1 0 0,0 1 1 0 0,0-1 0 0 0,0 0-1 0 0,0 0 1 0 0,0 0 0 0 0,0 0 0 0 0,0 0-1 0 0,0 0 1 0 0,0 0 0 0 0,0 0-1 0 0,0 0 1 0 0,0 0 0 0 0,1-15 25 0 0,10-332-1138 0 0,-11 336 1000 0 0,-2-37-338 0 0,2 44 358 0 0,0 1-1 0 0,-1 0 1 0 0,0-1-1 0 0,1 1 1 0 0,-1 0-1 0 0,-1 0 0 0 0,1-1 1 0 0,0 1-1 0 0,-1 0 1 0 0,1 0-1 0 0,-3-3 1 0 0,3 6 11 0 0,0-1-1 0 0,0 0 1 0 0,0 1 0 0 0,0-1 0 0 0,0 1 0 0 0,0-1 0 0 0,0 1-1 0 0,0-1 1 0 0,0 1 0 0 0,0 0 0 0 0,0-1 0 0 0,0 1 0 0 0,0 0-1 0 0,0 0 1 0 0,0 0 0 0 0,0 0 0 0 0,0 0 0 0 0,0 0 0 0 0,0 0-1 0 0,0 0 1 0 0,0 0 0 0 0,0 0 0 0 0,-1 1 0 0 0,1-1 0 0 0,0 0-1 0 0,0 1 1 0 0,-1 0 0 0 0,-29 18-1611 0 0,27-16 1511 0 0,-13 9-654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5.228"/>
    </inkml:context>
    <inkml:brush xml:id="br0">
      <inkml:brushProperty name="width" value="0.05" units="cm"/>
      <inkml:brushProperty name="height" value="0.05" units="cm"/>
      <inkml:brushProperty name="color" value="#FFC114"/>
    </inkml:brush>
  </inkml:definitions>
  <inkml:trace contextRef="#ctx0" brushRef="#br0">115 131 6125 0 0,'-11'-6'260'0'0,"1"0"-1"0"0,0 0 1 0 0,0-1 0 0 0,-16-15 0 0 0,1 2 720 0 0,23 18-861 0 0,0 1 0 0 0,0-1 0 0 0,0 0 0 0 0,0 1 0 0 0,0-1 0 0 0,0 0 0 0 0,1 0-1 0 0,-1 0 1 0 0,1-1 0 0 0,-3-3 0 0 0,4 5-101 0 0,0 1 1 0 0,0 0-1 0 0,0-1 0 0 0,0 1 0 0 0,0 0 1 0 0,0-1-1 0 0,0 1 0 0 0,0 0 0 0 0,0-1 0 0 0,0 1 1 0 0,0 0-1 0 0,0 0 0 0 0,0-1 0 0 0,0 1 1 0 0,1 0-1 0 0,-1-1 0 0 0,0 1 0 0 0,0 0 0 0 0,0 0 1 0 0,0-1-1 0 0,1 1 0 0 0,-1 0 0 0 0,0 0 1 0 0,0 0-1 0 0,1-1 0 0 0,-1 1 0 0 0,0 0 0 0 0,0 0 1 0 0,1 0-1 0 0,-1-1 0 0 0,21-3 65 0 0,59 4-30 0 0,140 18 0 0 0,-207-16-49 0 0,20 3 6 0 0,25 1 1 0 0,-113-20 0 0 0,-12 6-69 0 0,1 3 0 0 0,-76 5 0 0 0,77 0 40 0 0,52 1 4 0 0,21 1-18 0 0,23 2-16 0 0,309-15 159 0 0,-339 12-98 0 0,1-1 1 0 0,-1 0-1 0 0,0 0 0 0 0,0 0 0 0 0,0 0 1 0 0,0-1-1 0 0,0 1 0 0 0,0 0 1 0 0,1 0-1 0 0,-1-1 0 0 0,0 1 0 0 0,0 0 1 0 0,0-1-1 0 0,0 1 0 0 0,1-2 1 0 0,-13-5 206 0 0,-31-3-148 0 0,27 8-107 0 0,1 1-1 0 0,-1 0 1 0 0,0 0-1 0 0,0 2 1 0 0,1 0-1 0 0,-1 1 1 0 0,-20 4-1 0 0,35-5-5 0 0,-1-1 0 0 0,1 0 0 0 0,-1 0 0 0 0,1 0 0 0 0,-1 0 0 0 0,1 1 0 0 0,-1-1 0 0 0,1 0 0 0 0,0 1 0 0 0,-1-1 0 0 0,1 0 0 0 0,0 1 0 0 0,-1-1 0 0 0,1 0 0 0 0,0 1 0 0 0,-1-1 0 0 0,1 0 0 0 0,0 1 1 0 0,0-1-1 0 0,-1 1 0 0 0,1-1 0 0 0,0 1 0 0 0,0-1 0 0 0,0 1 0 0 0,0-1 0 0 0,0 1 0 0 0,0-1 0 0 0,0 0 0 0 0,-1 1 0 0 0,1-1 0 0 0,0 1 0 0 0,1-1 0 0 0,-1 1 0 0 0,0-1 0 0 0,0 1 0 0 0,0-1 0 0 0,0 1 0 0 0,0-1 0 0 0,0 1 0 0 0,1-1 0 0 0,-1 1 0 0 0,0-1 0 0 0,0 0 0 0 0,1 1 0 0 0,-1 0 0 0 0,4 4-657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6.074"/>
    </inkml:context>
    <inkml:brush xml:id="br0">
      <inkml:brushProperty name="width" value="0.05" units="cm"/>
      <inkml:brushProperty name="height" value="0.05" units="cm"/>
      <inkml:brushProperty name="color" value="#FFC114"/>
    </inkml:brush>
  </inkml:definitions>
  <inkml:trace contextRef="#ctx0" brushRef="#br0">1 51 6157 0 0,'2'4'248'0'0,"2"-4"-116"0"0,-4-3 104 0 0,11 2-12 0 0,-5 1 20 0 0,0-3-8 0 0,9 2 8 0 0,0-5 0 0 0,4 6-236 0 0,2-5 104 0 0,7-3-224 0 0,8 1-144 0 0,2-4-16 0 0,0 1-220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1.296"/>
    </inkml:context>
    <inkml:brush xml:id="br0">
      <inkml:brushProperty name="width" value="0.05" units="cm"/>
      <inkml:brushProperty name="height" value="0.05" units="cm"/>
      <inkml:brushProperty name="color" value="#FFC114"/>
    </inkml:brush>
  </inkml:definitions>
  <inkml:trace contextRef="#ctx0" brushRef="#br0">133 139 6657 0 0,'16'-26'263'0'0,"10"-15"683"0"0,-25 39-801 0 0,0 0-1 0 0,0-1 1 0 0,0 1 0 0 0,0-1-1 0 0,-1 1 1 0 0,1 0-1 0 0,-1-1 1 0 0,1 1 0 0 0,-1-1-1 0 0,0 1 1 0 0,0-1 0 0 0,0 1-1 0 0,0-1 1 0 0,0 1 0 0 0,-1-4-1 0 0,0 4-73 0 0,0 0 0 0 0,-1 0 1 0 0,1 1-1 0 0,0-1 0 0 0,-1 0 0 0 0,1 0 0 0 0,-1 1 0 0 0,1-1 0 0 0,-1 1 0 0 0,0-1 0 0 0,0 1 1 0 0,0-1-1 0 0,0 1 0 0 0,0 0 0 0 0,0 0 0 0 0,0 0 0 0 0,0 0 0 0 0,0 1 0 0 0,0-1 0 0 0,-1 1 0 0 0,1-1 1 0 0,0 1-1 0 0,0 0 0 0 0,-1-1 0 0 0,1 1 0 0 0,-4 1 0 0 0,-3-1-57 0 0,0 0 0 0 0,0 1-1 0 0,0 0 1 0 0,0 1 0 0 0,-12 4-1 0 0,19-6-7 0 0,-1 1 0 0 0,1 0 0 0 0,0 0 0 0 0,0 0 0 0 0,0 0 0 0 0,0 0 0 0 0,0 1 0 0 0,0-1 0 0 0,0 1 0 0 0,1-1-1 0 0,-1 1 1 0 0,0-1 0 0 0,1 1 0 0 0,-1 0 0 0 0,1 0 0 0 0,0 0 0 0 0,-1 0 0 0 0,-1 4 0 0 0,2-3 10 0 0,0 1 0 0 0,1-1 0 0 0,-1 1 0 0 0,1 0 0 0 0,-1-1 0 0 0,1 1 0 0 0,0 0 1 0 0,0-1-1 0 0,1 1 0 0 0,1 7 0 0 0,2 4 39 0 0,1 0 0 0 0,1 0 0 0 0,0-1 0 0 0,11 19 0 0 0,-16-31-53 0 0,78 120 138 0 0,-57-90-112 0 0,-8-13-22 0 0,-5-7 20 0 0,-1 0-1 0 0,13 24 0 0 0,-19-33-5 0 0,-1 0 0 0 0,0 0 0 0 0,0 0 0 0 0,0 0 0 0 0,0 0 0 0 0,0 0 0 0 0,-1 0 0 0 0,1 0 0 0 0,-1 0 0 0 0,0 1 0 0 0,0-1 0 0 0,0 0 0 0 0,0 0 0 0 0,-1 0 0 0 0,1 0 0 0 0,-1 0 0 0 0,0 0 0 0 0,-2 6 0 0 0,1-7 0 0 0,1 0 0 0 0,-1 1 0 0 0,0-1 0 0 0,0 0 0 0 0,0 0 0 0 0,-1-1 0 0 0,1 1 0 0 0,0 0 0 0 0,-1-1 0 0 0,1 1 0 0 0,-1-1 0 0 0,1 0 0 0 0,-1 0 0 0 0,0 0 0 0 0,0 0 0 0 0,1 0 0 0 0,-1-1 0 0 0,-5 1 0 0 0,0 1-38 0 0,-1-2 0 0 0,1 1 0 0 0,-1-1 0 0 0,1 0 0 0 0,-10-2 0 0 0,12 1-141 0 0,-1 0 0 0 0,0-1 0 0 0,1 0-1 0 0,-1 0 1 0 0,1-1 0 0 0,0 0 0 0 0,0 0 0 0 0,0 0-1 0 0,0-1 1 0 0,-6-5 0 0 0,9 7-30 0 0,0-1 0 0 0,1 1 1 0 0,-1-1-1 0 0,1 0 0 0 0,-1 0 0 0 0,1 0 0 0 0,0 0 1 0 0,0 0-1 0 0,0-1 0 0 0,1 1 0 0 0,-1-1 0 0 0,1 1 1 0 0,0-1-1 0 0,0 1 0 0 0,0-1 0 0 0,0 0 0 0 0,0 0 1 0 0,1 1-1 0 0,0-7 0 0 0,4-14-1014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06.429"/>
    </inkml:context>
    <inkml:brush xml:id="br0">
      <inkml:brushProperty name="width" value="0.05" units="cm"/>
      <inkml:brushProperty name="height" value="0.05" units="cm"/>
      <inkml:brushProperty name="color" value="#FFC114"/>
    </inkml:brush>
  </inkml:definitions>
  <inkml:trace contextRef="#ctx0" brushRef="#br0">1 92 5024 0 0,'2'0'40'0'0,"0"-2"4"0"0,0 2 8 0 0,0 0-24 0 0,3-2 20 0 0,3-2-16 0 0,3 0 8 0 0,4-2-72 0 0,-1 3-108 0 0,5-1-140 0 0</inkml:trace>
  <inkml:trace contextRef="#ctx0" brushRef="#br0" timeOffset="1">883 19 3668 0 0,'28'1'527'0'0,"-27"-4"442"0"0,-8-2-311 0 0,0-2-255 0 0,12 7-341 0 0,1 1-56 0 0,-1-1 1 0 0,1 0 0 0 0,-1-1 0 0 0,11-1 0 0 0,4 0-46 0 0,18 3-418 0 0,-27 0 105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5.422"/>
    </inkml:context>
    <inkml:brush xml:id="br0">
      <inkml:brushProperty name="width" value="0.05" units="cm"/>
      <inkml:brushProperty name="height" value="0.05" units="cm"/>
      <inkml:brushProperty name="color" value="#FFC114"/>
    </inkml:brush>
  </inkml:definitions>
  <inkml:trace contextRef="#ctx0" brushRef="#br0">599 120 4784 0 0,'-1'3'88'0'0,"-1"1"0"0"0,1 0 0 0 0,0 0 0 0 0,0 1 0 0 0,0-1 0 0 0,1 0 0 0 0,0 0 0 0 0,0 7 0 0 0,-1-1 49 0 0,-15 239 1027 0 0,-9 241 469 0 0,-19 176 65 0 0,-100 125-640 0 0,69-411-412 0 0,64-318-489 0 0,-76 362 662 0 0,58-310-701 0 0,-74 184 0 0 0,89-265-102 0 0,1 1 0 0 0,-14 65 1 0 0,26-96-4 0 0,0 0 0 0 0,1 0 1 0 0,0 0-1 0 0,-1 0 1 0 0,1 0-1 0 0,0 1 1 0 0,1-1-1 0 0,-1 0 0 0 0,0 0 1 0 0,1 0-1 0 0,0 0 1 0 0,0 0-1 0 0,0 0 0 0 0,0 0 1 0 0,0 0-1 0 0,2 3 1 0 0,-2-5 6 0 0,1 1 1 0 0,-1-1-1 0 0,1 1 1 0 0,0-1-1 0 0,-1 0 0 0 0,1 0 1 0 0,0 0-1 0 0,0 0 1 0 0,-1 0-1 0 0,1 0 1 0 0,0 0-1 0 0,0-1 1 0 0,0 1-1 0 0,0-1 0 0 0,0 1 1 0 0,0-1-1 0 0,0 0 1 0 0,1 0-1 0 0,-1 0 1 0 0,0 0-1 0 0,0 0 1 0 0,0 0-1 0 0,0-1 0 0 0,3 0 1 0 0,168-30 43 0 0,249-38 56 0 0,665-35 80 0 0,5 78 44 0 0,-727 40-16 0 0,139 2-123 0 0,-480-15-105 0 0,-10-1 43 0 0,1 0-1 0 0,-1 0 0 0 0,1-1 1 0 0,0-1-1 0 0,25-6 0 0 0,-39 8-34 0 0,-1-1 0 0 0,1 1 1 0 0,0 0-1 0 0,-1 0 0 0 0,1 0 0 0 0,0-1 0 0 0,-1 1 0 0 0,1 0 0 0 0,0 0 0 0 0,-1-1 0 0 0,1 1 0 0 0,-1-1 0 0 0,1 1 0 0 0,-1-1 0 0 0,1 1 0 0 0,-1-1 0 0 0,1 1 0 0 0,-1-1 0 0 0,1 1 0 0 0,-1-1 0 0 0,1 1 0 0 0,-1-1 0 0 0,0 0 0 0 0,0 1 0 0 0,1-1 1 0 0,-1 0-1 0 0,0 1 0 0 0,0-1 0 0 0,0 0 0 0 0,0 1 0 0 0,1-1 0 0 0,-1 0 0 0 0,0 1 0 0 0,0-1 0 0 0,0 0 0 0 0,-1 1 0 0 0,1-1 0 0 0,0 0 0 0 0,0 0 0 0 0,0 1 0 0 0,0-1 0 0 0,-1 0 0 0 0,1 1 0 0 0,0-1 0 0 0,-1 1 0 0 0,1-1 0 0 0,0 0 1 0 0,-1 1-1 0 0,1-1 0 0 0,-1 1 0 0 0,1-1 0 0 0,-1 1 0 0 0,1-1 0 0 0,-1 0 0 0 0,-5-4 48 0 0,1 0 1 0 0,-1 0-1 0 0,-11-8 1 0 0,15 12-56 0 0,-76-48 74 0 0,43 27-42 0 0,-62-48 0 0 0,86 61-35 0 0,1-2 0 0 0,-1 1 0 0 0,2-1 0 0 0,-1-1 1 0 0,2 0-1 0 0,-1 0 0 0 0,2-1 0 0 0,0 0 0 0 0,-6-15 0 0 0,-1-10-100 0 0,3 0 1 0 0,1 0-1 0 0,2-1 0 0 0,-6-73 0 0 0,11-161-726 0 0,26-55-149 0 0,92-465 0 0 0,83 10 175 0 0,-142 588 727 0 0,-10 39 64 0 0,-12 46 80 0 0,22-122 0 0 0,-55 224-33 0 0,0 0-1 0 0,0-1 0 0 0,-1 1 0 0 0,0 0 0 0 0,0 0 0 0 0,-1-1 0 0 0,0 1 1 0 0,-1 0-1 0 0,-2-8 0 0 0,3 12-19 0 0,0 1 0 0 0,-1-1 0 0 0,1 1 0 0 0,-1-1 0 0 0,0 1 0 0 0,0 0 1 0 0,0 0-1 0 0,-1 0 0 0 0,1 0 0 0 0,-1 0 0 0 0,1 1 0 0 0,-1-1 0 0 0,0 1 0 0 0,0 0 0 0 0,0-1 0 0 0,-1 1 0 0 0,1 1 0 0 0,0-1 1 0 0,-1 0-1 0 0,1 1 0 0 0,-6-2 0 0 0,-6 0 26 0 0,-1 0 0 0 0,0 0 0 0 0,0 2 0 0 0,-25 0 0 0 0,-68 9 53 0 0,48-2-68 0 0,-643-2-52 0 0,149-28 93 0 0,-259-13-75 0 0,624 35-1347 0 0,167 4 840 0 0,1 0-1 0 0,0 2 1 0 0,0 0-1 0 0,1 2 1 0 0,-1 0-1 0 0,-29 14 1 0 0,25-6-313 0 0,3 4-66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5.917"/>
    </inkml:context>
    <inkml:brush xml:id="br0">
      <inkml:brushProperty name="width" value="0.05" units="cm"/>
      <inkml:brushProperty name="height" value="0.05" units="cm"/>
      <inkml:brushProperty name="color" value="#FFC114"/>
    </inkml:brush>
  </inkml:definitions>
  <inkml:trace contextRef="#ctx0" brushRef="#br0">140 87 6157 0 0,'0'0'1811'0'0,"3"-4"-1245"0"0,8-12 80 0 0,-8 12 1572 0 0,-1-7-2119 0 0,4-32-78 0 0,-6 43-21 0 0,0-1 0 0 0,0 1 0 0 0,0 0 0 0 0,0 0 0 0 0,0-1 0 0 0,0 1 0 0 0,0 0 0 0 0,0-1-1 0 0,0 1 1 0 0,0 0 0 0 0,0 0 0 0 0,0-1 0 0 0,0 1 0 0 0,0 0 0 0 0,0-1 0 0 0,0 1 0 0 0,-1 0 0 0 0,1 0-1 0 0,0-1 1 0 0,0 1 0 0 0,0 0 0 0 0,0 0 0 0 0,0-1 0 0 0,-1 1 0 0 0,1 0 0 0 0,0 0 0 0 0,0 0-1 0 0,-1-1 1 0 0,1 1 0 0 0,0 0 0 0 0,0 0 0 0 0,0 0 0 0 0,-1 0 0 0 0,1 0 0 0 0,0 0 0 0 0,-1-1 0 0 0,1 1-1 0 0,0 0 1 0 0,0 0 0 0 0,-1 0 0 0 0,1 0 0 0 0,0 0 0 0 0,-1 0 0 0 0,1 0 0 0 0,0 0 0 0 0,0 0 0 0 0,-1 0-1 0 0,1 0 1 0 0,0 0 0 0 0,-1 0 0 0 0,1 1 0 0 0,0-1 0 0 0,0 0 0 0 0,-1 0 0 0 0,1 0 0 0 0,0 0-1 0 0,0 0 1 0 0,-1 0 0 0 0,1 1 0 0 0,0-1 0 0 0,-14 9-12 0 0,-6 8 92 0 0,-31 33 0 0 0,44-42-13 0 0,1 0-1 0 0,0 0 1 0 0,0 1-1 0 0,1 0 1 0 0,0 0-1 0 0,1 0 1 0 0,-6 17-1 0 0,5-10 28 0 0,1 1 1 0 0,0 1-1 0 0,1-1 0 0 0,1 0 0 0 0,1 1 0 0 0,1-1 0 0 0,0 1 0 0 0,3 19 0 0 0,-1-30-66 0 0,-1 0 0 0 0,1 0 0 0 0,0 0-1 0 0,0-1 1 0 0,1 1 0 0 0,0-1 0 0 0,0 1 0 0 0,0-1 0 0 0,1 0 0 0 0,5 6 0 0 0,-6-8-15 0 0,1-1 1 0 0,-1 1-1 0 0,1-1 0 0 0,0 0 1 0 0,1 0-1 0 0,-1 0 0 0 0,0 0 1 0 0,1-1-1 0 0,0 0 0 0 0,-1 0 1 0 0,1 0-1 0 0,0 0 0 0 0,0-1 1 0 0,0 0-1 0 0,7 1 0 0 0,-6-2-19 0 0,0 1 0 0 0,1-2 0 0 0,-1 1 0 0 0,1-1 0 0 0,-1 0-1 0 0,1 0 1 0 0,-1-1 0 0 0,0 1 0 0 0,0-2 0 0 0,0 1 0 0 0,0-1 0 0 0,0 1 0 0 0,0-2-1 0 0,-1 1 1 0 0,0-1 0 0 0,1 1 0 0 0,4-7 0 0 0,8-6-17 0 0,-1-1-1 0 0,-1-1 1 0 0,18-23 0 0 0,-25 28 23 0 0,-1 0 0 0 0,0-1 0 0 0,0 0 0 0 0,-2 0 0 0 0,1-1 0 0 0,3-15 0 0 0,-7 22 18 0 0,-1 0 0 0 0,0 0 0 0 0,-1 0-1 0 0,0 0 1 0 0,0 0 0 0 0,0 0 0 0 0,-1 0-1 0 0,0 0 1 0 0,-1 0 0 0 0,0 0 0 0 0,0 0 0 0 0,-1 0-1 0 0,-3-10 1 0 0,2 13-4 0 0,1 0-1 0 0,-1 1 1 0 0,-1-1-1 0 0,1 1 0 0 0,0 0 1 0 0,-1 0-1 0 0,0 0 1 0 0,0 0-1 0 0,0 1 1 0 0,0 0-1 0 0,-1 0 1 0 0,1 0-1 0 0,-1 0 0 0 0,0 1 1 0 0,0-1-1 0 0,0 1 1 0 0,0 1-1 0 0,0-1 1 0 0,-7-1-1 0 0,2 1-163 0 0,0 0-1 0 0,0 1 1 0 0,0 0 0 0 0,0 0-1 0 0,0 1 1 0 0,-1 0 0 0 0,1 1-1 0 0,0 0 1 0 0,-12 4-1 0 0,-6 4-867 0 0,-2-1-233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6.821"/>
    </inkml:context>
    <inkml:brush xml:id="br0">
      <inkml:brushProperty name="width" value="0.05" units="cm"/>
      <inkml:brushProperty name="height" value="0.05" units="cm"/>
      <inkml:brushProperty name="color" value="#FFC114"/>
    </inkml:brush>
  </inkml:definitions>
  <inkml:trace contextRef="#ctx0" brushRef="#br0">663 66 7777 0 0,'-23'-53'152'0'0,"23"53"-143"0"0,0-1 1 0 0,0 0 0 0 0,-1 0 0 0 0,1 1 0 0 0,0-1-1 0 0,-1 0 1 0 0,1 1 0 0 0,-1-1 0 0 0,1 0-1 0 0,-1 1 1 0 0,1-1 0 0 0,-1 1 0 0 0,1-1-1 0 0,-1 0 1 0 0,0 1 0 0 0,1-1 0 0 0,-1 1-1 0 0,0 0 1 0 0,0-1 0 0 0,0 1-2 0 0,1 0-1 0 0,-1 0 1 0 0,1 0 0 0 0,0 0-1 0 0,-1 0 1 0 0,1 0 0 0 0,-1 0 0 0 0,1 1-1 0 0,-1-1 1 0 0,1 0 0 0 0,0 0-1 0 0,-1 0 1 0 0,1 1 0 0 0,-1-1-1 0 0,1 0 1 0 0,0 0 0 0 0,-1 1 0 0 0,1-1-1 0 0,0 0 1 0 0,0 1 0 0 0,-1-1-1 0 0,1 1 1 0 0,-1-1 0 0 0,-9 26 229 0 0,-7 55 46 0 0,4 1 0 0 0,-2 104 0 0 0,9-105-111 0 0,-6 85 271 0 0,-14 165 368 0 0,-25-3-76 0 0,16-193-405 0 0,-52 134 1 0 0,-69 122 31 0 0,38-103-339 0 0,103-248-22 0 0,1 0 1 0 0,2 1-1 0 0,1 1 1 0 0,3 0-1 0 0,-5 59 0 0 0,13-92 1 0 0,0 0 1 0 0,0-1-1 0 0,1 1 0 0 0,0-1 0 0 0,0 0 0 0 0,1 1 0 0 0,0-1 0 0 0,1 0 0 0 0,0 0 0 0 0,0 0 0 0 0,0 0 0 0 0,1 0 0 0 0,1-1 0 0 0,-1 0 0 0 0,11 13 0 0 0,-7-12-2 0 0,0 0 0 0 0,1-1 0 0 0,0 0 0 0 0,0 0 0 0 0,0-1 0 0 0,1 0 0 0 0,0-1 0 0 0,0 0 0 0 0,0-1 0 0 0,1 0 0 0 0,17 4-1 0 0,15 2-5 0 0,0-2-1 0 0,1-2 1 0 0,47 0-1 0 0,135-9 3 0 0,-153 1 9 0 0,860-53 15 0 0,-351 14-11 0 0,2192-48 697 0 0,2 82 635 0 0,-1309 26 144 0 0,-1036-11-1111 0 0,-394-7-362 0 0,-17 0 6 0 0,0 0 1 0 0,0-1-1 0 0,0-2 0 0 0,0 0 1 0 0,23-5-1 0 0,-42 7-18 0 0,-1 0-1 0 0,1 0 0 0 0,-1 0 1 0 0,1 0-1 0 0,-1 0 1 0 0,1-1-1 0 0,-1 1 0 0 0,1 0 1 0 0,-1 0-1 0 0,1 0 1 0 0,-1-1-1 0 0,0 1 0 0 0,1 0 1 0 0,-1 0-1 0 0,1-1 0 0 0,-1 1 1 0 0,0 0-1 0 0,1-1 1 0 0,-1 1-1 0 0,1 0 0 0 0,-1-1 1 0 0,0 1-1 0 0,0-1 1 0 0,1 1-1 0 0,-1-1 0 0 0,0 1 1 0 0,0-1-1 0 0,0 1 1 0 0,1-1-1 0 0,-1 1 0 0 0,0-1 1 0 0,0 1-1 0 0,0-1 1 0 0,0 1-1 0 0,0-1 0 0 0,0 1 1 0 0,0-1-1 0 0,0 1 1 0 0,0-1-1 0 0,0 1 0 0 0,0-1 1 0 0,0 1-1 0 0,-1-1 0 0 0,1 1 1 0 0,0-1-1 0 0,0 1 1 0 0,0 0-1 0 0,-1-1 0 0 0,1 1 1 0 0,0-1-1 0 0,-1 1 1 0 0,1-1-1 0 0,0 1 0 0 0,-1 0 1 0 0,1-1-1 0 0,-25-20-210 0 0,23 20 184 0 0,-59-38-1590 0 0,-2 3 1 0 0,-100-42-1 0 0,88 44-50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7.471"/>
    </inkml:context>
    <inkml:brush xml:id="br0">
      <inkml:brushProperty name="width" value="0.05" units="cm"/>
      <inkml:brushProperty name="height" value="0.05" units="cm"/>
      <inkml:brushProperty name="color" value="#FFC114"/>
    </inkml:brush>
  </inkml:definitions>
  <inkml:trace contextRef="#ctx0" brushRef="#br0">76 29 3324 0 0,'-12'0'-16'0'0,"-24"-2"-50"0"0,34 1 60 0 0,1 1 0 0 0,-1 0 0 0 0,0-1 0 0 0,1 1 0 0 0,-1-1 1 0 0,0 0-1 0 0,1 1 0 0 0,-1-1 0 0 0,1 0 0 0 0,-1 0 0 0 0,1 0 0 0 0,0 0 0 0 0,-1 0 0 0 0,1 0 0 0 0,0-1 1 0 0,-2-1-1 0 0,3 3 4 0 0,0-1-1 0 0,0 1 1 0 0,0 0 0 0 0,0 0 0 0 0,0-1 0 0 0,0 1 0 0 0,0 0 0 0 0,0 0 0 0 0,0-1 0 0 0,0 1 0 0 0,0 0 0 0 0,0-1 0 0 0,0 1-1 0 0,0 0 1 0 0,0 0 0 0 0,0 0 0 0 0,0-1 0 0 0,0 1 0 0 0,0 0 0 0 0,1 0 0 0 0,-1-1 0 0 0,0 1 0 0 0,0 0 0 0 0,0 0 0 0 0,0 0-1 0 0,0-1 1 0 0,1 1 0 0 0,-1 0 0 0 0,0 0 0 0 0,0 0 0 0 0,0 0 0 0 0,1-1 0 0 0,-1 1 0 0 0,0 0 0 0 0,0 0 0 0 0,1 0 0 0 0,-1 0-1 0 0,0 0 1 0 0,0 0 0 0 0,1 0 0 0 0,-1 0 0 0 0,0 0 0 0 0,0 0 0 0 0,1 0 0 0 0,-1 0 0 0 0,0 0 0 0 0,0 0 0 0 0,1 0 0 0 0,19-2-12 0 0,-16 2 12 0 0,291 3 559 0 0,-170 2-242 0 0,648 32 1907 0 0,-85-4-677 0 0,2131 16 375 0 0,-1816-40-1890 0 0,-214-1-54 0 0,762 11 364 0 0,-7 22 1388 0 0,-435 36 950 0 0,-1093-75-2637 0 0,21 2 521 0 0,-37-4-556 0 0,0 0-1 0 0,0 0 1 0 0,0 0 0 0 0,0 0-1 0 0,0 0 1 0 0,0 1 0 0 0,0-1 0 0 0,0 0-1 0 0,0 0 1 0 0,-1 0 0 0 0,1 0-1 0 0,0 0 1 0 0,0 0 0 0 0,0 0 0 0 0,0 0-1 0 0,0 0 1 0 0,0 0 0 0 0,0 0-1 0 0,0 0 1 0 0,0 0 0 0 0,0 1-1 0 0,0-1 1 0 0,0 0 0 0 0,0 0 0 0 0,0 0-1 0 0,0 0 1 0 0,0 0 0 0 0,0 0-1 0 0,0 0 1 0 0,0 0 0 0 0,0 0 0 0 0,0 0-1 0 0,0 0 1 0 0,0 1 0 0 0,0-1-1 0 0,0 0 1 0 0,1 0 0 0 0,-1 0 0 0 0,0 0-1 0 0,0 0 1 0 0,0 0 0 0 0,0 0-1 0 0,0 0 1 0 0,0 0 0 0 0,0 0 0 0 0,0 0-1 0 0,0 0 1 0 0,0 0 0 0 0,0 0-1 0 0,0 0 1 0 0,0 0 0 0 0,0 0 0 0 0,1 0-1 0 0,-1 0 1 0 0,0 0 0 0 0,0 0-1 0 0,-22 5 207 0 0,2-1-172 0 0,0 0 0 0 0,1 1 0 0 0,-1 1 1 0 0,1 1-1 0 0,0 1 0 0 0,0 0 0 0 0,-22 15 0 0 0,27-14 6 0 0,1 0 1 0 0,1 1-1 0 0,0 1 0 0 0,0 0 0 0 0,1 0 0 0 0,0 1 0 0 0,1 0 0 0 0,0 1 0 0 0,-15 27 0 0 0,11-11 141 0 0,0 1 0 0 0,3 0-1 0 0,0 1 1 0 0,-10 51-1 0 0,-7 133 597 0 0,-23 712 340 0 0,31-273-663 0 0,18-585-422 0 0,-4-1 0 0 0,-25 124 0 0 0,24-163-3 0 0,-2 0-1 0 0,-1-1 1 0 0,-1 0-1 0 0,-1 0 1 0 0,-2-1-1 0 0,0-1 1 0 0,-2 0-1 0 0,-36 44 1 0 0,51-69-49 0 0,-10 13 52 0 0,-1-2-1 0 0,0 1 0 0 0,-22 16 1 0 0,31-27-121 0 0,0 0 1 0 0,0 0 0 0 0,0 0 0 0 0,0 0-1 0 0,-1 0 1 0 0,1-1 0 0 0,0 1 0 0 0,-1-1-1 0 0,0 0 1 0 0,1 0 0 0 0,-1-1-1 0 0,1 1 1 0 0,-1-1 0 0 0,0 1 0 0 0,0-1-1 0 0,1 0 1 0 0,-1 0 0 0 0,0-1-1 0 0,1 1 1 0 0,-1-1 0 0 0,0 0 0 0 0,-6-2-1 0 0,-26-14-2816 0 0,17 3 783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8.459"/>
    </inkml:context>
    <inkml:brush xml:id="br0">
      <inkml:brushProperty name="width" value="0.05" units="cm"/>
      <inkml:brushProperty name="height" value="0.05" units="cm"/>
      <inkml:brushProperty name="color" value="#FFC114"/>
    </inkml:brush>
  </inkml:definitions>
  <inkml:trace contextRef="#ctx0" brushRef="#br0">536 134 6409 0 0,'1'-3'127'0'0,"0"-1"1"0"0,0 0 0 0 0,0 0 0 0 0,0 1 0 0 0,-1-1 0 0 0,0 0 0 0 0,0 0 0 0 0,0 0-1 0 0,0 0 1 0 0,-1 1 0 0 0,1-1 0 0 0,-1 0 0 0 0,0 0 0 0 0,0 1 0 0 0,0-1 0 0 0,-1 1-1 0 0,1-1 1 0 0,-1 1 0 0 0,0-1 0 0 0,0 1 0 0 0,0 0 0 0 0,0 0 0 0 0,-1 0 0 0 0,1 0-1 0 0,-1 0 1 0 0,-5-4 0 0 0,3 3 29 0 0,-1 0 0 0 0,0 0 1 0 0,0 1-1 0 0,0 0 0 0 0,0 0 0 0 0,-1 0 0 0 0,1 1 0 0 0,-1 0 0 0 0,0 0 1 0 0,0 0-1 0 0,1 1 0 0 0,-1 0 0 0 0,-13 1 0 0 0,1 1 33 0 0,0 1-1 0 0,0 1 1 0 0,0 1-1 0 0,1 0 1 0 0,-1 2-1 0 0,1 0 1 0 0,0 1-1 0 0,-19 10 1 0 0,15-5 112 0 0,0 1 1 0 0,1 1-1 0 0,0 1 1 0 0,2 0 0 0 0,-31 31-1 0 0,44-39-195 0 0,-1 1 0 0 0,1-1 1 0 0,0 2-1 0 0,1-1 0 0 0,0 1 0 0 0,0-1 0 0 0,1 1 0 0 0,0 0 0 0 0,1 1 1 0 0,0-1-1 0 0,0 1 0 0 0,1 0 0 0 0,0-1 0 0 0,1 1 0 0 0,0 0 0 0 0,0 0 1 0 0,2 11-1 0 0,0-9-38 0 0,0-1-1 0 0,2 1 1 0 0,-1-1 0 0 0,1 1 0 0 0,1-1 0 0 0,0 0 0 0 0,0 0 0 0 0,1-1 0 0 0,1 1 0 0 0,0-1 0 0 0,0 0 0 0 0,1 0 0 0 0,0-1-1 0 0,10 9 1 0 0,-2-3-107 0 0,0-2 0 0 0,1 0 0 0 0,1-1-1 0 0,0 0 1 0 0,1-1 0 0 0,0-1 0 0 0,0-1 0 0 0,1-1-1 0 0,27 8 1 0 0,-18-8-725 0 0,0-1 0 0 0,0-1 0 0 0,1-2 0 0 0,-1-1 0 0 0,1-1 0 0 0,34-2 0 0 0,-13-4-1169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8.832"/>
    </inkml:context>
    <inkml:brush xml:id="br0">
      <inkml:brushProperty name="width" value="0.05" units="cm"/>
      <inkml:brushProperty name="height" value="0.05" units="cm"/>
      <inkml:brushProperty name="color" value="#FFC114"/>
    </inkml:brush>
  </inkml:definitions>
  <inkml:trace contextRef="#ctx0" brushRef="#br0">86 300 8629 0 0,'-7'-8'424'0'0,"6"7"-295"0"0,0 1-1 0 0,1-1 1 0 0,-1 0 0 0 0,0 1-1 0 0,1-1 1 0 0,-1 0-1 0 0,0 1 1 0 0,1-1 0 0 0,-1 1-1 0 0,0 0 1 0 0,0-1 0 0 0,0 1-1 0 0,0 0 1 0 0,1-1-1 0 0,-3 1 1 0 0,3 0-113 0 0,0 0-1 0 0,0 0 1 0 0,-1 0-1 0 0,1 0 1 0 0,0 0 0 0 0,0 0-1 0 0,0 1 1 0 0,-1-1-1 0 0,1 0 1 0 0,0 0 0 0 0,0 0-1 0 0,0 0 1 0 0,-1 1-1 0 0,1-1 1 0 0,0 0 0 0 0,0 0-1 0 0,0 1 1 0 0,0-1-1 0 0,0 0 1 0 0,0 0 0 0 0,-1 0-1 0 0,1 1 1 0 0,0-1-1 0 0,0 0 1 0 0,0 0 0 0 0,0 1-1 0 0,0-1 1 0 0,0 0-1 0 0,0 0 1 0 0,0 1 0 0 0,0-1-1 0 0,0 0 1 0 0,0 1-1 0 0,0-1 1 0 0,0 0 0 0 0,0 0-1 0 0,0 0 1 0 0,1 1 0 0 0,-1-1-1 0 0,2 19 696 0 0,-1-9-496 0 0,-5 54-270 0 0,-3-1 0 0 0,-2 1 0 0 0,-22 78 0 0 0,20-97 10 0 0,8-31-633 0 0,5-21-339 0 0,5-22 14 0 0,62-310 196 0 0,-55 283 949 0 0,20-55 0 0 0,-28 94-56 0 0,1 0 0 0 0,1 0 0 0 0,1 1 0 0 0,0 0 0 0 0,1 0 0 0 0,0 1-1 0 0,18-18 1 0 0,-27 31-63 0 0,1 0 0 0 0,0 0 0 0 0,0 0 0 0 0,0 0 0 0 0,0 1 0 0 0,0-1 0 0 0,0 1 0 0 0,1-1 0 0 0,-1 1 0 0 0,1 0 0 0 0,-1 0 0 0 0,0 0 0 0 0,1 0 0 0 0,0 0 0 0 0,-1 1 0 0 0,1-1 0 0 0,-1 1 0 0 0,1 0 0 0 0,0-1 0 0 0,-1 1 0 0 0,1 0 0 0 0,0 1 0 0 0,-1-1 0 0 0,4 1 0 0 0,-3 0 5 0 0,1 1 1 0 0,-1 0 0 0 0,0 0 0 0 0,0 0-1 0 0,0 0 1 0 0,0 0 0 0 0,0 0-1 0 0,0 1 1 0 0,-1-1 0 0 0,1 1 0 0 0,-1 0-1 0 0,0 0 1 0 0,0 0 0 0 0,0 0-1 0 0,0 0 1 0 0,0 0 0 0 0,1 4 0 0 0,8 21 68 0 0,-1 0 0 0 0,-1 1 0 0 0,-1 0 0 0 0,4 35 1 0 0,8 120 33 0 0,-14-116-215 0 0,-1-28-1054 0 0,-1 63-1 0 0,-6-79 166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9.156"/>
    </inkml:context>
    <inkml:brush xml:id="br0">
      <inkml:brushProperty name="width" value="0.05" units="cm"/>
      <inkml:brushProperty name="height" value="0.05" units="cm"/>
      <inkml:brushProperty name="color" value="#FFC114"/>
    </inkml:brush>
  </inkml:definitions>
  <inkml:trace contextRef="#ctx0" brushRef="#br0">5 186 6565 0 0,'-4'-19'24'0'0,"6"4"-124"0"0,4-8 252 0 0,7 7-208 0 0,0-1 204 0 0,2 1-224 0 0,4 0 216 0 0,4 2-272 0 0,3-1 28 0 0,3 3-4 0 0,3-1-380 0 0,4 4 64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9.494"/>
    </inkml:context>
    <inkml:brush xml:id="br0">
      <inkml:brushProperty name="width" value="0.05" units="cm"/>
      <inkml:brushProperty name="height" value="0.05" units="cm"/>
      <inkml:brushProperty name="color" value="#FFC114"/>
    </inkml:brush>
  </inkml:definitions>
  <inkml:trace contextRef="#ctx0" brushRef="#br0">50 247 6973 0 0,'-4'-7'201'0'0,"1"0"0"0"0,-1 1 0 0 0,-9-13 0 0 0,8 13 262 0 0,1 0 0 0 0,-1-1 0 0 0,-5-13 0 0 0,10 20-453 0 0,-1 0 1 0 0,1-1-1 0 0,0 1 1 0 0,0 0-1 0 0,0 0 1 0 0,0 0-1 0 0,0 0 1 0 0,0 0-1 0 0,0-1 1 0 0,0 1-1 0 0,0 0 1 0 0,0 0-1 0 0,-1 0 1 0 0,1 0-1 0 0,0 0 1 0 0,0-1-1 0 0,0 1 1 0 0,0 0-1 0 0,0 0 1 0 0,0 0-1 0 0,0 0 1 0 0,0-1 0 0 0,0 1-1 0 0,0 0 1 0 0,0 0-1 0 0,1 0 1 0 0,-1 0-1 0 0,0-1 1 0 0,0 1-1 0 0,0 0 1 0 0,0 0-1 0 0,0 0 1 0 0,0 0-1 0 0,0 0 1 0 0,0-1-1 0 0,0 1 1 0 0,0 0-1 0 0,1 0 1 0 0,-1 0-1 0 0,0 0 1 0 0,0 0-1 0 0,0 0 1 0 0,0 0-1 0 0,0-1 1 0 0,1 1-1 0 0,-1 0 1 0 0,0 0-1 0 0,0 0 1 0 0,0 0-1 0 0,1 0 1 0 0,7 8 238 0 0,-4 0-175 0 0,0 1-1 0 0,-1 0 0 0 0,0 0 1 0 0,-1 0-1 0 0,0 0 0 0 0,-1 0 0 0 0,1 12 1 0 0,-1 70 214 0 0,-2-72-237 0 0,-4 85 29 0 0,1-38-79 0 0,9 128 0 0 0,1-148 44 0 0,-7-44-35 0 0,-1-5-11 0 0,-3-8-11 0 0,2-11-5 0 0,-1-11 14 0 0,0-55 1 0 0,19-134-6 0 0,-8 164 45 0 0,27-103-1 0 0,-29 142 40 0 0,2 1-1 0 0,14-30 1 0 0,-16 40-13 0 0,0-1 0 0 0,0 1 1 0 0,1 0-1 0 0,0 0 0 0 0,0 1 0 0 0,0 0 1 0 0,10-8-1 0 0,-11 12-19 0 0,-1 0 0 0 0,0 1 1 0 0,1 0-1 0 0,0 0 0 0 0,-1 0 0 0 0,1 0 1 0 0,0 1-1 0 0,0-1 0 0 0,0 1 0 0 0,0 1 1 0 0,0-1-1 0 0,0 1 0 0 0,1 0 0 0 0,-1 0 1 0 0,0 0-1 0 0,0 1 0 0 0,0-1 0 0 0,0 1 1 0 0,0 1-1 0 0,0-1 0 0 0,0 1 0 0 0,6 2 1 0 0,1 2 38 0 0,0-1 0 0 0,-1 2 0 0 0,1-1 0 0 0,-1 2 1 0 0,-1-1-1 0 0,1 1 0 0 0,13 15 0 0 0,-18-17-45 0 0,-1 0 1 0 0,1 1-1 0 0,-1-1 0 0 0,-1 1 0 0 0,1 0 0 0 0,-1 1 1 0 0,-1-1-1 0 0,1 1 0 0 0,-1-1 0 0 0,-1 1 0 0 0,4 15 1 0 0,-5-17-26 0 0,0-1 1 0 0,-1 1 0 0 0,0 0 0 0 0,0 0 0 0 0,-1-1 0 0 0,0 1 0 0 0,0 0 0 0 0,0-1-1 0 0,0 1 1 0 0,-1-1 0 0 0,0 0 0 0 0,0 1 0 0 0,0-1 0 0 0,-1 0 0 0 0,0 0 0 0 0,0 0-1 0 0,-7 8 1 0 0,3-5-97 0 0,-1 0 0 0 0,0 0 0 0 0,-1-1 0 0 0,1 0 0 0 0,-1 0 0 0 0,-1-1 0 0 0,1-1 0 0 0,-12 6 0 0 0,-2-1-746 0 0,0-2 0 0 0,-39 10-1 0 0,16-7-609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09.897"/>
    </inkml:context>
    <inkml:brush xml:id="br0">
      <inkml:brushProperty name="width" value="0.05" units="cm"/>
      <inkml:brushProperty name="height" value="0.05" units="cm"/>
      <inkml:brushProperty name="color" value="#FFC114"/>
    </inkml:brush>
  </inkml:definitions>
  <inkml:trace contextRef="#ctx0" brushRef="#br0">10 21 8461 0 0,'-7'-12'-101'0'0,"7"12"104"0"0,0-1 0 0 0,0 1 0 0 0,0 0 0 0 0,0 0 0 0 0,-1 0 0 0 0,1 0 0 0 0,0 0 0 0 0,0 0 0 0 0,0 0 0 0 0,0-1 0 0 0,0 1 0 0 0,0 0 0 0 0,-1 0 0 0 0,1 0 0 0 0,0 0 0 0 0,0-1 0 0 0,0 1 0 0 0,0 0 0 0 0,0 0 0 0 0,0 0 0 0 0,0-1 0 0 0,0 1 0 0 0,0 0 0 0 0,0 0 0 0 0,0 0 0 0 0,0 0 0 0 0,0-1 0 0 0,0 1 0 0 0,0 0 0 0 0,0 0 0 0 0,0 0 0 0 0,0-1 0 0 0,0 1 0 0 0,0 0 0 0 0,0 0 0 0 0,0 0 0 0 0,0 0 0 0 0,1-1 0 0 0,-1 1 0 0 0,0 0 0 0 0,0 0 0 0 0,0 0 0 0 0,0 0 0 0 0,0 0 0 0 0,0-1 0 0 0,1 1 0 0 0,-1 0 0 0 0,0 0 0 0 0,0 0 0 0 0,0 0 0 0 0,0 0 0 0 0,1 0 0 0 0,-1 0 0 0 0,0 0 0 0 0,0 0 0 0 0,0 0 0 0 0,0 0 0 0 0,1-1 0 0 0,-1 1 0 0 0,0 0 0 0 0,0 0 0 0 0,3 23 864 0 0,64 362 2576 0 0,-47-284-3124 0 0,-7-35-204 0 0,30 180 89 0 0,-35-184-1376 0 0,-1 122 1 0 0,-10-125 73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1.651"/>
    </inkml:context>
    <inkml:brush xml:id="br0">
      <inkml:brushProperty name="width" value="0.05" units="cm"/>
      <inkml:brushProperty name="height" value="0.05" units="cm"/>
      <inkml:brushProperty name="color" value="#FFC114"/>
    </inkml:brush>
  </inkml:definitions>
  <inkml:trace contextRef="#ctx0" brushRef="#br0">42 193 6881 0 0,'0'3'132'0'0,"0"0"0"0"0,0 0 1 0 0,0 0-1 0 0,0 0 1 0 0,-1 0-1 0 0,0 0 0 0 0,1 0 1 0 0,-1 0-1 0 0,0 0 1 0 0,0 0-1 0 0,-1-1 0 0 0,1 1 1 0 0,-1 0-1 0 0,1-1 0 0 0,-1 0 1 0 0,0 1-1 0 0,0-1 1 0 0,0 0-1 0 0,0 0 0 0 0,0 0 1 0 0,-1 0-1 0 0,-2 3 1 0 0,4-5-62 0 0,0 0 0 0 0,1 0 1 0 0,-1 1-1 0 0,1-1 1 0 0,-1 0-1 0 0,1 1 1 0 0,-1-1-1 0 0,1 0 0 0 0,-1 1 1 0 0,1-1-1 0 0,-1 1 1 0 0,1-1-1 0 0,0 1 1 0 0,-1-1-1 0 0,1 1 1 0 0,0-1-1 0 0,-1 1 0 0 0,1-1 1 0 0,0 1-1 0 0,0-1 1 0 0,-1 1-1 0 0,1-1 1 0 0,0 1-1 0 0,0 0 0 0 0,0-1 1 0 0,0 1-1 0 0,0 0 1 0 0,0-1-1 0 0,0 1 1 0 0,0 0-1 0 0,1 0 3 0 0,-1 0-1 0 0,1 0 1 0 0,0 0 0 0 0,-1 0-1 0 0,1 0 1 0 0,0 0 0 0 0,0 0 0 0 0,0 0-1 0 0,0 0 1 0 0,0-1 0 0 0,0 1-1 0 0,0 0 1 0 0,0-1 0 0 0,1 1-1 0 0,7 3 113 0 0,-1-1-1 0 0,0 0 0 0 0,12 3 1 0 0,-4-2-158 0 0,0 0 0 0 0,1-2 0 0 0,-1 1 1 0 0,1-2-1 0 0,-1 0 0 0 0,1-1 0 0 0,-1-1 0 0 0,19-2 1 0 0,-32 2-33 0 0,0 0 1 0 0,0 0-1 0 0,0 0 1 0 0,0 0 0 0 0,-1-1-1 0 0,1 1 1 0 0,0-1-1 0 0,-1 1 1 0 0,1-1 0 0 0,-1 0-1 0 0,1 0 1 0 0,-1 0-1 0 0,0-1 1 0 0,0 1-1 0 0,0 0 1 0 0,3-5 0 0 0,-3 2-3 0 0,1 1 1 0 0,-1-1-1 0 0,-1 0 1 0 0,1 0-1 0 0,-1 1 1 0 0,1-1-1 0 0,-1 0 0 0 0,-1-1 1 0 0,1-6-1 0 0,-1-3-5 0 0,-1 0 0 0 0,0 0 0 0 0,-1 0 0 0 0,-1 0 0 0 0,-9-27 0 0 0,9 34 6 0 0,0 0 0 0 0,0 1-1 0 0,0-1 1 0 0,-1 1-1 0 0,-1 0 1 0 0,1 0 0 0 0,-1 1-1 0 0,0-1 1 0 0,0 1 0 0 0,-11-9-1 0 0,14 13 7 0 0,-1 0 0 0 0,1 0 0 0 0,-1 1 0 0 0,0-1 0 0 0,0 1-1 0 0,1-1 1 0 0,-1 1 0 0 0,0 0 0 0 0,0 0 0 0 0,0 0 0 0 0,0 0 0 0 0,-1 1 0 0 0,1-1-1 0 0,0 1 1 0 0,0 0 0 0 0,0 0 0 0 0,0 0 0 0 0,0 0 0 0 0,-1 1 0 0 0,1-1 0 0 0,0 1-1 0 0,0 0 1 0 0,0 0 0 0 0,0 0 0 0 0,0 0 0 0 0,0 0 0 0 0,1 1 0 0 0,-1-1 0 0 0,0 1-1 0 0,-2 2 1 0 0,-4 2 90 0 0,1 2 0 0 0,0-1 0 0 0,1 1-1 0 0,-1 0 1 0 0,2 0 0 0 0,-1 1 0 0 0,1 0 0 0 0,0 0-1 0 0,1 0 1 0 0,0 1 0 0 0,1 0 0 0 0,-4 11 0 0 0,4-8 98 0 0,0 0-1 0 0,1 0 1 0 0,0 1 0 0 0,2-1 0 0 0,-1 1 0 0 0,1-1 0 0 0,1 1 0 0 0,0 0 0 0 0,3 14 0 0 0,-1-18-41 0 0,0 0 0 0 0,1-1 0 0 0,0 0 0 0 0,1 0 0 0 0,-1 0 1 0 0,2 0-1 0 0,-1 0 0 0 0,1-1 0 0 0,1 0 0 0 0,-1 0 0 0 0,1 0 0 0 0,11 10 0 0 0,-7-9 14 0 0,0 0-1 0 0,1-1 1 0 0,-1 0-1 0 0,2-1 1 0 0,-1 0-1 0 0,1-1 0 0 0,0-1 1 0 0,23 8-1 0 0,-21-8-160 0 0,0-2 1 0 0,1 0-1 0 0,-1-1 0 0 0,1 0 0 0 0,-1-1 0 0 0,1 0 0 0 0,27-4 0 0 0,-31 2-219 0 0,0-1-1 0 0,0-1 0 0 0,0 0 0 0 0,-1 0 0 0 0,1-1 1 0 0,-1 0-1 0 0,0-1 0 0 0,0 0 0 0 0,-1-1 0 0 0,16-11 1 0 0,-22 15 41 0 0,2-1-219 0 0,-1-1 0 0 0,0 0 0 0 0,1 1 0 0 0,-1-1 0 0 0,-1-1 0 0 0,1 1 0 0 0,-1 0 0 0 0,1-1 0 0 0,-1 0 0 0 0,2-5 0 0 0,1-10-1586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0.237"/>
    </inkml:context>
    <inkml:brush xml:id="br0">
      <inkml:brushProperty name="width" value="0.05" units="cm"/>
      <inkml:brushProperty name="height" value="0.05" units="cm"/>
      <inkml:brushProperty name="color" value="#FFC114"/>
    </inkml:brush>
  </inkml:definitions>
  <inkml:trace contextRef="#ctx0" brushRef="#br0">35 96 8729 0 0,'-3'-2'77'0'0,"0"0"0"0"0,1-1 0 0 0,0 0 0 0 0,0 0 0 0 0,0 1 0 0 0,0-1 0 0 0,0-1 0 0 0,0 1 0 0 0,1 0 1 0 0,0 0-1 0 0,-1 0 0 0 0,1-1 0 0 0,0 1 0 0 0,0-7 0 0 0,-4-2 568 0 0,3 6 159 0 0,9 11-13 0 0,233 246-423 0 0,-223-232-357 0 0,-4-4 1 0 0,-9-9-120 0 0,0 0 0 0 0,1-1 0 0 0,0 0 0 0 0,1 0 1 0 0,6 5-1 0 0,-11-9 53 0 0,0 0 0 0 0,1 0 0 0 0,-1-1 1 0 0,1 1-1 0 0,-1 0 0 0 0,1-1 0 0 0,-1 1 1 0 0,1-1-1 0 0,0 1 0 0 0,-1-1 0 0 0,1 0 1 0 0,-1 0-1 0 0,1 0 0 0 0,0 0 0 0 0,-1 0 1 0 0,1 0-1 0 0,0 0 0 0 0,-1-1 0 0 0,1 1 1 0 0,-1 0-1 0 0,1-1 0 0 0,-1 1 0 0 0,1-1 1 0 0,-1 0-1 0 0,1 0 0 0 0,-1 1 0 0 0,3-3 1 0 0,1-1-38 0 0,1 0 1 0 0,-1-1-1 0 0,-1 0 1 0 0,1 0-1 0 0,0 0 1 0 0,-1 0 0 0 0,0-1-1 0 0,-1 0 1 0 0,1 1-1 0 0,3-10 1 0 0,2-7-15 0 0,10-39 1 0 0,-14 44 170 0 0,0 0 0 0 0,0 1 1 0 0,2 0-1 0 0,11-22 0 0 0,-9 25 35 0 0,-1 1-1 0 0,2-1 1 0 0,0 2 0 0 0,11-11-1 0 0,-17 18-64 0 0,1 1 0 0 0,-1-1-1 0 0,1 1 1 0 0,0 0-1 0 0,0 0 1 0 0,6-2-1 0 0,-8 4-27 0 0,-1 0-1 0 0,0 0 0 0 0,0 1 0 0 0,1-1 0 0 0,-1 1 0 0 0,1 0 0 0 0,-1-1 0 0 0,0 1 0 0 0,1 0 0 0 0,-1 1 0 0 0,1-1 1 0 0,-1 0-1 0 0,0 1 0 0 0,1-1 0 0 0,2 2 0 0 0,-3-1-19 0 0,0 0 1 0 0,-1 0-1 0 0,1 0 0 0 0,0 0 1 0 0,-1 0-1 0 0,1 0 0 0 0,-1 1 1 0 0,1-1-1 0 0,-1 0 0 0 0,0 1 1 0 0,0-1-1 0 0,1 1 0 0 0,-1 0 1 0 0,0-1-1 0 0,0 1 0 0 0,-1 0 1 0 0,1 0-1 0 0,0 0 0 0 0,0 3 1 0 0,1 3-213 0 0,0 0 1 0 0,-1 0 0 0 0,0 13 0 0 0,-1-15 42 0 0,0 23-576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0.718"/>
    </inkml:context>
    <inkml:brush xml:id="br0">
      <inkml:brushProperty name="width" value="0.05" units="cm"/>
      <inkml:brushProperty name="height" value="0.05" units="cm"/>
      <inkml:brushProperty name="color" value="#FFC114"/>
    </inkml:brush>
  </inkml:definitions>
  <inkml:trace contextRef="#ctx0" brushRef="#br0">0 4 6281 0 0,'16'-2'617'0'0,"-16"2"-579"0"0,1-1 0 0 0,0 1-1 0 0,0 0 1 0 0,0 0 0 0 0,0 0-1 0 0,0 0 1 0 0,-1 0-1 0 0,1 0 1 0 0,0 0 0 0 0,0 0-1 0 0,0 0 1 0 0,0 0-1 0 0,0 1 1 0 0,0-1 0 0 0,-1 0-1 0 0,1 0 1 0 0,0 1 0 0 0,0-1-1 0 0,0 1 1 0 0,-1-1-1 0 0,1 1 1 0 0,0-1 0 0 0,-1 1-1 0 0,1-1 1 0 0,0 1-1 0 0,-1-1 1 0 0,1 1 0 0 0,-1 0-1 0 0,1 0 1 0 0,-1-1 0 0 0,1 1-1 0 0,-1 0 1 0 0,1 1-1 0 0,7 9 286 0 0,-2 0 0 0 0,1 1 0 0 0,-1 0 0 0 0,-1 0 0 0 0,0 0-1 0 0,-1 1 1 0 0,5 22 0 0 0,10 97 530 0 0,-15-88-575 0 0,31 553 1295 0 0,-31-460-1493 0 0,-4-127-111 0 0,3 80-1292 0 0,-9 100-1 0 0,2-172 267 0 0,0-7-219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1.069"/>
    </inkml:context>
    <inkml:brush xml:id="br0">
      <inkml:brushProperty name="width" value="0.05" units="cm"/>
      <inkml:brushProperty name="height" value="0.05" units="cm"/>
      <inkml:brushProperty name="color" value="#FFC114"/>
    </inkml:brush>
  </inkml:definitions>
  <inkml:trace contextRef="#ctx0" brushRef="#br0">18 30 7905 0 0,'-10'5'57'0'0,"10"-5"-40"0"0,0 0 0 0 0,0 0 0 0 0,0 0 0 0 0,0 1 0 0 0,0-1 0 0 0,0 0 0 0 0,0 0 0 0 0,-1 0 0 0 0,1 0 0 0 0,0 1 0 0 0,0-1 0 0 0,0 0 0 0 0,0 0 0 0 0,-1 0 0 0 0,1 0 0 0 0,0 0 0 0 0,0 0 0 0 0,0 0 0 0 0,0 1 0 0 0,-1-1 0 0 0,1 0 0 0 0,0 0 0 0 0,0 0 0 0 0,0 0 0 0 0,-1 0 0 0 0,1 0 0 0 0,0 0 0 0 0,0 0 0 0 0,0 0 0 0 0,-1 0 0 0 0,1 0 0 0 0,0 0 0 0 0,0 0 0 0 0,0 0 0 0 0,0 0 0 0 0,-1-1 0 0 0,1 1 0 0 0,0 0 0 0 0,0 0 0 0 0,0 0 0 0 0,-1 0 0 0 0,1 0 0 0 0,0 0 0 0 0,0 0 0 0 0,0 0 0 0 0,-1-1 0 0 0,8 44 2034 0 0,13 14-1015 0 0,-11-27-700 0 0,2-1 0 0 0,21 41 0 0 0,-26-60-323 0 0,0-1 1 0 0,0 0-1 0 0,1 0 0 0 0,0 0 0 0 0,1-1 1 0 0,-1 0-1 0 0,2-1 0 0 0,-1 1 0 0 0,1-2 1 0 0,17 12-1 0 0,-15-12-137 0 0,0 0 1 0 0,0-1-1 0 0,0 0 0 0 0,23 6 1 0 0,-29-10-5 0 0,1 0 1 0 0,-1-1-1 0 0,0 0 1 0 0,0 0-1 0 0,1 0 1 0 0,-1 0-1 0 0,0-1 1 0 0,0 0-1 0 0,0 0 1 0 0,1 0-1 0 0,-1-1 1 0 0,0 0-1 0 0,9-4 1 0 0,9-6-322 0 0,0-1 0 0 0,0-1-1 0 0,20-18 1 0 0,-32 23 423 0 0,-1 0 0 0 0,0-1-1 0 0,0 0 1 0 0,-1-1 0 0 0,0 0 0 0 0,-1-1-1 0 0,10-16 1 0 0,-4-3 381 0 0,-2-1 0 0 0,17-60 1 0 0,-14 41 547 0 0,-12 42-200 0 0,-1 9-140 0 0,0 16 226 0 0,-4 37-35 0 0,1-46-626 0 0,1 1-210 0 0,0-1-1 0 0,-1 0 1 0 0,0 0 0 0 0,0 0 0 0 0,-1 0 0 0 0,0 0-1 0 0,0 0 1 0 0,0-1 0 0 0,-1 1 0 0 0,0-1-1 0 0,-8 12 1 0 0,1-7-1100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1.489"/>
    </inkml:context>
    <inkml:brush xml:id="br0">
      <inkml:brushProperty name="width" value="0.05" units="cm"/>
      <inkml:brushProperty name="height" value="0.05" units="cm"/>
      <inkml:brushProperty name="color" value="#FFC114"/>
    </inkml:brush>
  </inkml:definitions>
  <inkml:trace contextRef="#ctx0" brushRef="#br0">1 249 6785 0 0,'4'-33'118'0'0,"2"-8"283"0"0,9-35 763 0 0,-11 52-295 0 0,0 0 0 0 0,9-24-1 0 0,-12 48-863 0 0,-1 0 1 0 0,0-1-1 0 0,0 1 0 0 0,0 0 0 0 0,0 0 0 0 0,0 0 0 0 0,0 0 0 0 0,0 0 1 0 0,0 0-1 0 0,0 0 0 0 0,0 0 0 0 0,1-1 0 0 0,-1 1 0 0 0,0 0 0 0 0,0 0 1 0 0,0 0-1 0 0,0 0 0 0 0,0 0 0 0 0,0 0 0 0 0,1 0 0 0 0,-1 0 0 0 0,0 0 0 0 0,0 0 1 0 0,0 0-1 0 0,0 0 0 0 0,0 0 0 0 0,0 0 0 0 0,1 0 0 0 0,-1 0 0 0 0,0 0 1 0 0,0 0-1 0 0,0 0 0 0 0,0 0 0 0 0,0 0 0 0 0,0 0 0 0 0,1 0 0 0 0,-1 0 0 0 0,0 0 1 0 0,0 0-1 0 0,0 1 0 0 0,0-1 0 0 0,0 0 0 0 0,0 0 0 0 0,0 0 0 0 0,1 0 1 0 0,-1 0-1 0 0,0 0 0 0 0,0 0 0 0 0,0 0 0 0 0,0 1 0 0 0,0-1 0 0 0,0 0 0 0 0,0 0 1 0 0,0 0-1 0 0,0 0 0 0 0,0 0 0 0 0,0 0 0 0 0,0 1 0 0 0,0-1 0 0 0,0 0 1 0 0,0 0-1 0 0,0 0 0 0 0,0 0 0 0 0,0 0 0 0 0,0 0 0 0 0,0 1 0 0 0,0-1 0 0 0,5 12 124 0 0,9 85 810 0 0,1 187 1 0 0,-13-108-466 0 0,9 246-2567 0 0,-8-398 942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1.840"/>
    </inkml:context>
    <inkml:brush xml:id="br0">
      <inkml:brushProperty name="width" value="0.05" units="cm"/>
      <inkml:brushProperty name="height" value="0.05" units="cm"/>
      <inkml:brushProperty name="color" value="#FFC114"/>
    </inkml:brush>
  </inkml:definitions>
  <inkml:trace contextRef="#ctx0" brushRef="#br0">203 227 7037 0 0,'-7'1'2'0'0,"0"0"0"0"0,0 1 1 0 0,0 0-1 0 0,0 0 0 0 0,0 1 1 0 0,1 0-1 0 0,0 0 0 0 0,-1 1 1 0 0,1-1-1 0 0,0 1 0 0 0,0 1 1 0 0,1-1-1 0 0,0 1 0 0 0,-1 0 1 0 0,1 0-1 0 0,1 1 0 0 0,-1-1 1 0 0,-5 10-1 0 0,2-1-2 0 0,0 0 1 0 0,0 0-1 0 0,2 1 0 0 0,-1 0 0 0 0,2 0 1 0 0,0 1-1 0 0,-3 18 0 0 0,6-25-6 0 0,2-3 5 0 0,-1 0 0 0 0,0 1 0 0 0,-1-1 1 0 0,0 0-1 0 0,0 0 0 0 0,0-1 0 0 0,-1 1 0 0 0,-3 7 0 0 0,2-14-196 0 0,2-7-13 0 0,1-10 10 0 0,3 4 204 0 0,0-1-1 0 0,1 1 1 0 0,1 0 0 0 0,1 1-1 0 0,0-1 1 0 0,9-17 0 0 0,51-80 829 0 0,-38 67-624 0 0,-16 24-55 0 0,51-78 219 0 0,-52 85-341 0 0,-1 1 1 0 0,1 0 0 0 0,1 1-1 0 0,0 0 1 0 0,16-12 0 0 0,-25 21-27 0 0,0 1 0 0 0,0-1 1 0 0,1 1-1 0 0,-1 0 0 0 0,0-1 0 0 0,1 1 1 0 0,-1 0-1 0 0,1 0 0 0 0,0 1 0 0 0,-1-1 1 0 0,1 0-1 0 0,0 1 0 0 0,-1 0 0 0 0,1-1 1 0 0,0 1-1 0 0,-1 0 0 0 0,1 1 0 0 0,4-1 1 0 0,-4 2 6 0 0,0-1 0 0 0,0 0 0 0 0,1 1 0 0 0,-1-1 0 0 0,0 1 0 0 0,0 0 0 0 0,0 0 1 0 0,-1 0-1 0 0,1 0 0 0 0,0 1 0 0 0,-1-1 0 0 0,4 5 0 0 0,4 7-101 0 0,-1 1-1 0 0,0 0 1 0 0,-1 0-1 0 0,10 27 1 0 0,-14-31-118 0 0,8 14-299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2.407"/>
    </inkml:context>
    <inkml:brush xml:id="br0">
      <inkml:brushProperty name="width" value="0.05" units="cm"/>
      <inkml:brushProperty name="height" value="0.05" units="cm"/>
      <inkml:brushProperty name="color" value="#FFC114"/>
    </inkml:brush>
  </inkml:definitions>
  <inkml:trace contextRef="#ctx0" brushRef="#br0">17 2 5448 0 0,'0'-1'531'0'0,"-1"18"129"0"0,-8 77 524 0 0,3 1 0 0 0,5-1-1 0 0,14 126 1 0 0,73 277-720 0 0,-72-446-600 0 0,-8-29-625 0 0,0 1-1 0 0,-1 0 0 0 0,3 45 0 0 0,-8-61-172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5:12.761"/>
    </inkml:context>
    <inkml:brush xml:id="br0">
      <inkml:brushProperty name="width" value="0.05" units="cm"/>
      <inkml:brushProperty name="height" value="0.05" units="cm"/>
      <inkml:brushProperty name="color" value="#FFC114"/>
    </inkml:brush>
  </inkml:definitions>
  <inkml:trace contextRef="#ctx0" brushRef="#br0">329 3 4372 0 0,'-2'0'38'0'0,"-1"-1"0"0"0,1 0 0 0 0,-1 1 0 0 0,0 0 0 0 0,1-1 0 0 0,-1 1-1 0 0,1 0 1 0 0,-1 0 0 0 0,1 1 0 0 0,-1-1 0 0 0,0 0 0 0 0,1 1 0 0 0,-1 0-1 0 0,1-1 1 0 0,0 1 0 0 0,-5 3 0 0 0,-40 22 343 0 0,37-19-303 0 0,-134 101 472 0 0,64-44-366 0 0,107-93 301 0 0,-10 14-398 0 0,24-19-1 0 0,-22 22-32 0 0,1 2-1 0 0,0 0 1 0 0,0 0-1 0 0,1 2 1 0 0,33-9-1 0 0,-37 13 57 0 0,-1 1-1 0 0,1 0 0 0 0,-1 1 0 0 0,1 1 0 0 0,0 1 0 0 0,0 0 0 0 0,-1 1 0 0 0,20 4 0 0 0,-33-5-73 0 0,0 1 0 0 0,1 0 0 0 0,-1 0 0 0 0,0 1 0 0 0,0-1 0 0 0,0 0 0 0 0,0 1 0 0 0,0 0 0 0 0,-1 0-1 0 0,1 0 1 0 0,0 0 0 0 0,-1 0 0 0 0,1 0 0 0 0,-1 1 0 0 0,0-1 0 0 0,0 1 0 0 0,0 0 0 0 0,0-1 0 0 0,0 1 0 0 0,-1 0 0 0 0,1 0 0 0 0,-1 0 0 0 0,0 0 0 0 0,0 1 0 0 0,0-1 0 0 0,0 0-1 0 0,0 0 1 0 0,-1 1 0 0 0,0-1 0 0 0,1 0 0 0 0,-1 1 0 0 0,-1 3 0 0 0,0 9 58 0 0,0-1 0 0 0,-2 0-1 0 0,1-1 1 0 0,-2 1 0 0 0,-10 27-1 0 0,8-27-334 0 0,-1 0 0 0 0,-13 22 0 0 0,-3-5-577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22.826"/>
    </inkml:context>
    <inkml:brush xml:id="br0">
      <inkml:brushProperty name="width" value="0.05" units="cm"/>
      <inkml:brushProperty name="height" value="0.05" units="cm"/>
      <inkml:brushProperty name="color" value="#FFC114"/>
    </inkml:brush>
  </inkml:definitions>
  <inkml:trace contextRef="#ctx0" brushRef="#br0">480 479 5973 0 0,'9'-4'148'0'0,"-9"4"-135"0"0,0 0-1 0 0,0 0 1 0 0,0 0 0 0 0,0 0 0 0 0,0 0-1 0 0,0-1 1 0 0,0 1 0 0 0,0 0-1 0 0,0 0 1 0 0,0 0 0 0 0,0 0 0 0 0,0 0-1 0 0,0 0 1 0 0,0-1 0 0 0,0 1 0 0 0,0 0-1 0 0,0 0 1 0 0,-1 0 0 0 0,1 0 0 0 0,0 0-1 0 0,0 0 1 0 0,0 0 0 0 0,0 0-1 0 0,0-1 1 0 0,0 1 0 0 0,0 0 0 0 0,0 0-1 0 0,-1 0 1 0 0,1 0 0 0 0,0 0 0 0 0,0 0-1 0 0,0 0 1 0 0,0 0 0 0 0,0 0 0 0 0,0 0-1 0 0,-1 0 1 0 0,1 0 0 0 0,0 0-1 0 0,0 0 1 0 0,0 0 0 0 0,0 0 0 0 0,0 0-1 0 0,0 0 1 0 0,-1 0 0 0 0,1 0 0 0 0,3-1 167 0 0,0 0 0 0 0,0-1 0 0 0,0 1 0 0 0,0-1 0 0 0,0 0 0 0 0,0 1 0 0 0,-1-1 0 0 0,1-1 0 0 0,-1 1 0 0 0,1 0 0 0 0,-1-1 0 0 0,0 1 0 0 0,0-1 0 0 0,2-3 0 0 0,0 1-17 0 0,0 0 1 0 0,-1-1-1 0 0,1 1 0 0 0,-1-1 0 0 0,-1 0 1 0 0,1 1-1 0 0,-1-1 0 0 0,2-10 0 0 0,-1 1-17 0 0,-1 0 0 0 0,-1 0 0 0 0,0 0-1 0 0,-2 0 1 0 0,-1-17 0 0 0,2 29-148 0 0,-1 0 0 0 0,1 0 0 0 0,-1 0 0 0 0,0 0 0 0 0,1 0 1 0 0,-1 1-1 0 0,-1-1 0 0 0,1 0 0 0 0,0 1 0 0 0,-1-1 0 0 0,1 1 0 0 0,-1-1 0 0 0,0 1 1 0 0,0 0-1 0 0,0 0 0 0 0,0-1 0 0 0,0 1 0 0 0,0 1 0 0 0,0-1 0 0 0,-1 0 0 0 0,1 1 1 0 0,-1-1-1 0 0,0 1 0 0 0,1-1 0 0 0,-1 1 0 0 0,0 0 0 0 0,0 0 0 0 0,1 1 0 0 0,-1-1 1 0 0,0 1-1 0 0,0-1 0 0 0,0 1 0 0 0,-5 0 0 0 0,-7 1 1 0 0,1 0 1 0 0,0 1-1 0 0,-1 1 0 0 0,1 1 1 0 0,1 0-1 0 0,-1 0 0 0 0,0 1 1 0 0,1 1-1 0 0,0 1 0 0 0,-22 14 0 0 0,6-2 31 0 0,2 2-1 0 0,0 1 1 0 0,-33 36-1 0 0,43-39 40 0 0,0 1 0 0 0,2 1 1 0 0,0 1-1 0 0,1 0 0 0 0,1 1 0 0 0,1 0 0 0 0,2 1 0 0 0,0 0 1 0 0,-7 28-1 0 0,8-17 15 0 0,1 0 1 0 0,2 1-1 0 0,2 0 1 0 0,1 1-1 0 0,3 70 1 0 0,1-91-84 0 0,1-1 1 0 0,1 0-1 0 0,0 0 1 0 0,1 0-1 0 0,0 0 0 0 0,1-1 1 0 0,1 1-1 0 0,1-1 1 0 0,0-1-1 0 0,0 1 1 0 0,1-1-1 0 0,16 19 0 0 0,-16-23-2 0 0,1 1-1 0 0,0-2 0 0 0,1 0 0 0 0,0 0 1 0 0,0 0-1 0 0,0-1 0 0 0,1-1 0 0 0,0 0 1 0 0,0 0-1 0 0,1-1 0 0 0,0-1 1 0 0,0 0-1 0 0,0 0 0 0 0,0-1 0 0 0,23 2 1 0 0,-15-4-57 0 0,-1-1 0 0 0,1 0 0 0 0,-1-1 1 0 0,1-2-1 0 0,-1 0 0 0 0,0-1 1 0 0,0-1-1 0 0,0 0 0 0 0,-1-2 0 0 0,0 0 1 0 0,0-1-1 0 0,0-1 0 0 0,-1 0 1 0 0,-1-1-1 0 0,1-1 0 0 0,-2-1 1 0 0,24-21-1 0 0,-18 12-72 0 0,-1-1 0 0 0,-1 0 1 0 0,-1-1-1 0 0,-1-1 0 0 0,-1-1 1 0 0,-1 0-1 0 0,-1-1 0 0 0,-1-1 1 0 0,-2 0-1 0 0,0 0 0 0 0,6-32 1 0 0,-7 14 46 0 0,-3-1 1 0 0,-2 0-1 0 0,-1 0 0 0 0,-3-1 1 0 0,-7-79-1 0 0,-54-228-33 0 0,54 316 104 0 0,2 15-11 0 0,3 19-12 0 0,1 7-25 0 0,10 164 271 0 0,-3-87-12 0 0,28 237 787 0 0,-11-106-693 0 0,-16-146-259 0 0,19 76 0 0 0,-27-140-33 0 0,0-1 0 0 0,0 1-1 0 0,0-1 1 0 0,0 1 0 0 0,0-1-1 0 0,0 1 1 0 0,1 0 0 0 0,-1-1 0 0 0,0 1-1 0 0,0-1 1 0 0,0 1 0 0 0,1-1 0 0 0,-1 0-1 0 0,0 1 1 0 0,1-1 0 0 0,-1 1 0 0 0,0-1-1 0 0,1 1 1 0 0,-1-1 0 0 0,1 0 0 0 0,-1 1-1 0 0,0-1 1 0 0,1 1 0 0 0,6-9 11 0 0,5-27-4 0 0,-10 28-9 0 0,44-153-94 0 0,29-77-145 0 0,-73 230 216 0 0,2 0 0 0 0,-1 1 0 0 0,1-1 0 0 0,0 1 0 0 0,0 0 0 0 0,1 0 1 0 0,-1 0-1 0 0,11-9 0 0 0,-13 14 17 0 0,-1-1 0 0 0,1 1-1 0 0,-1 0 1 0 0,1 0 0 0 0,0 1 0 0 0,-1-1 0 0 0,1 0 0 0 0,0 0 0 0 0,0 1 0 0 0,-1-1 0 0 0,1 1 0 0 0,0 0 0 0 0,0-1-1 0 0,0 1 1 0 0,0 0 0 0 0,2 0 0 0 0,-2 1 6 0 0,0-1 1 0 0,0 1-1 0 0,0 0 0 0 0,0 0 0 0 0,0 0 1 0 0,0 0-1 0 0,0 0 0 0 0,0 0 0 0 0,0 0 1 0 0,-1 1-1 0 0,1-1 0 0 0,0 1 0 0 0,-1-1 1 0 0,1 1-1 0 0,-1 0 0 0 0,0-1 0 0 0,2 4 1 0 0,9 15 27 0 0,-1 1 0 0 0,0 1-1 0 0,-2 0 1 0 0,8 28 0 0 0,-7-20 32 0 0,24 48 0 0 0,-25-60 8 0 0,2 0 0 0 0,0 0 0 0 0,23 28-1 0 0,-30-42-57 0 0,0 0 0 0 0,-1 0 0 0 0,2-1 0 0 0,-1 1 0 0 0,0-1 0 0 0,1 0 0 0 0,-1 0 0 0 0,1 0 1 0 0,0 0-1 0 0,0-1 0 0 0,0 0 0 0 0,0 0 0 0 0,0 0 0 0 0,0-1 0 0 0,1 0 0 0 0,-1 0 0 0 0,0 0 0 0 0,1-1 0 0 0,8 0 0 0 0,-8-1-7 0 0,0 0-1 0 0,1-1 1 0 0,-2 0 0 0 0,1 0 0 0 0,0-1 0 0 0,0 0 0 0 0,-1 0-1 0 0,1 0 1 0 0,-1-1 0 0 0,0 1 0 0 0,0-1 0 0 0,0-1 0 0 0,-1 1 0 0 0,1-1-1 0 0,3-5 1 0 0,3-3-7 0 0,-2 0 1 0 0,1-1-1 0 0,-2 0 0 0 0,12-26 0 0 0,-12 21-24 0 0,-1-1 0 0 0,-1 1 0 0 0,-1-1 0 0 0,-1 0-1 0 0,2-24 1 0 0,-5 32 7 0 0,-1 0-1 0 0,0 1 1 0 0,0-1-1 0 0,-1 0 1 0 0,-1 0-1 0 0,0 1 1 0 0,0-1-1 0 0,-1 1 1 0 0,0-1-1 0 0,-8-15 1 0 0,8 22 5 0 0,1 1 0 0 0,-1-1-1 0 0,0 0 1 0 0,0 1 0 0 0,-1 0 0 0 0,-4-5 0 0 0,7 8 12 0 0,0 0 0 0 0,1 1 0 0 0,-1-1 1 0 0,0 0-1 0 0,0 1 0 0 0,0-1 1 0 0,0 1-1 0 0,0-1 0 0 0,0 1 0 0 0,1-1 1 0 0,-1 1-1 0 0,0 0 0 0 0,0-1 1 0 0,0 1-1 0 0,-1 0 0 0 0,1 0 1 0 0,0 0-1 0 0,0 0 0 0 0,0 0 0 0 0,0 0 1 0 0,0 0-1 0 0,0 0 0 0 0,0 0 1 0 0,0 1-1 0 0,0-1 0 0 0,0 0 0 0 0,0 0 1 0 0,0 1-1 0 0,0-1 0 0 0,0 1 1 0 0,0-1-1 0 0,1 1 0 0 0,-1 0 1 0 0,0-1-1 0 0,0 1 0 0 0,0 0 0 0 0,1-1 1 0 0,-2 2-1 0 0,-3 3 22 0 0,0 1 1 0 0,0-1-1 0 0,1 1 1 0 0,0 0-1 0 0,0 0 0 0 0,0 1 1 0 0,1-1-1 0 0,-1 1 1 0 0,2 0-1 0 0,-1-1 0 0 0,1 1 1 0 0,0 0-1 0 0,0 1 1 0 0,1-1-1 0 0,0 0 0 0 0,1 0 1 0 0,-1 1-1 0 0,1-1 1 0 0,1 10-1 0 0,1 0 22 0 0,1 0 0 0 0,0 0-1 0 0,1 0 1 0 0,1 0 0 0 0,0-1 0 0 0,9 18 0 0 0,-10-26-32 0 0,0 0 1 0 0,0-1-1 0 0,1 0 1 0 0,0 1 0 0 0,0-1-1 0 0,0-1 1 0 0,1 1-1 0 0,0-1 1 0 0,1 0-1 0 0,-1-1 1 0 0,1 1 0 0 0,0-1-1 0 0,1-1 1 0 0,8 5-1 0 0,-12-7-7 0 0,0 0-1 0 0,-1-1 0 0 0,1 1 0 0 0,0-1 0 0 0,0 0 0 0 0,0 0 0 0 0,0-1 0 0 0,0 1 1 0 0,0-1-1 0 0,0 0 0 0 0,0 0 0 0 0,0 0 0 0 0,0-1 0 0 0,1 1 0 0 0,-1-1 0 0 0,-1 0 1 0 0,1 0-1 0 0,5-2 0 0 0,-5 0 5 0 0,1 1 1 0 0,0-1-1 0 0,-1-1 1 0 0,0 1-1 0 0,0 0 1 0 0,0-1 0 0 0,0 0-1 0 0,-1 0 1 0 0,1 0-1 0 0,-1-1 1 0 0,0 1-1 0 0,3-7 1 0 0,1-2-2 0 0,-1-1 1 0 0,-1 0-1 0 0,0 0 1 0 0,-1-1 0 0 0,0 0-1 0 0,-1 1 1 0 0,-1-1-1 0 0,1-27 1 0 0,-1-96-52 0 0,9 194 66 0 0,31 87-1 0 0,-31-110-2 0 0,2 1 0 0 0,1-2 0 0 0,33 54 0 0 0,-29-64-19 0 0,-17-22 4 0 0,-1 0 0 0 0,0 1 0 0 0,1-1 0 0 0,-1 0 0 0 0,0 0 0 0 0,1 0 0 0 0,-1 1 0 0 0,0-1 0 0 0,1 0 0 0 0,-1 0 0 0 0,0 0 0 0 0,1 0 0 0 0,-1 0 0 0 0,1 0 1 0 0,-1 0-1 0 0,0 0 0 0 0,1 0 0 0 0,-1 0 0 0 0,1 0 0 0 0,-1 0 0 0 0,0 0 0 0 0,1 0 0 0 0,0 0 0 0 0,-1-1 2 0 0,1 1 0 0 0,-1-1 0 0 0,1 1-1 0 0,-1-1 1 0 0,0 1 0 0 0,1-1 0 0 0,-1 0 0 0 0,0 1-1 0 0,1-1 1 0 0,-1 1 0 0 0,0-1 0 0 0,1 0 0 0 0,-1 1 0 0 0,0-1-1 0 0,0 0 1 0 0,0 1 0 0 0,0-1 0 0 0,0-1 0 0 0,7-43 45 0 0,3-53-92 0 0,-11-8 0 0 0,3-47-19 0 0,0 142 55 0 0,0 0-1 0 0,1 0 1 0 0,0 1-1 0 0,8-20 1 0 0,-11 30 8 0 0,0 0 0 0 0,0-1 0 0 0,0 1 0 0 0,1-1 0 0 0,-1 1 0 0 0,0-1 0 0 0,0 1 0 0 0,0 0 0 0 0,1-1 0 0 0,-1 1 0 0 0,0 0 0 0 0,0-1 0 0 0,1 1 0 0 0,-1 0 0 0 0,0-1 0 0 0,1 1 0 0 0,-1 0 0 0 0,0 0 0 0 0,1-1 0 0 0,-1 1 0 0 0,0 0 0 0 0,1 0 1 0 0,-1 0-1 0 0,1-1 0 0 0,-1 1 0 0 0,0 0 0 0 0,1 0 0 0 0,-1 0 0 0 0,1 0 0 0 0,-1 0 0 0 0,1 0 0 0 0,-1 0 0 0 0,1 0 0 0 0,11 11-12 0 0,6 24 6 0 0,-18-33 5 0 0,14 34 8 0 0,-3 1 0 0 0,0 0 0 0 0,-3 1 0 0 0,-1 0-1 0 0,3 65 1 0 0,2-40-54 0 0,5-114-267 0 0,-11 29 199 0 0,-4 11 78 0 0,1 1 1 0 0,0 0-1 0 0,0 0 1 0 0,1 0-1 0 0,0 0 1 0 0,1 1-1 0 0,7-13 1 0 0,-11 22 34 0 0,0-1 0 0 0,-1 1 0 0 0,1-1 1 0 0,0 1-1 0 0,-1-1 0 0 0,1 1 0 0 0,0 0 0 0 0,0-1 0 0 0,-1 1 1 0 0,1 0-1 0 0,0 0 0 0 0,0 0 0 0 0,0 0 0 0 0,-1-1 0 0 0,1 1 1 0 0,0 0-1 0 0,0 0 0 0 0,0 1 0 0 0,-1-1 0 0 0,1 0 0 0 0,0 0 1 0 0,0 0-1 0 0,-1 0 0 0 0,1 1 0 0 0,0-1 0 0 0,0 0 0 0 0,-1 1 1 0 0,1-1-1 0 0,0 0 0 0 0,-1 1 0 0 0,1-1 0 0 0,0 1 0 0 0,-1-1 1 0 0,1 1-1 0 0,-1 0 0 0 0,2 1 0 0 0,22 23 7 0 0,-23-23-4 0 0,6 7 39 0 0,0-1 1 0 0,0 0 0 0 0,1 0-1 0 0,0 0 1 0 0,0-1-1 0 0,1-1 1 0 0,0 1 0 0 0,14 6-1 0 0,-18-11-17 0 0,0 0 0 0 0,0 0 0 0 0,1 0 0 0 0,-1-1 0 0 0,1 0 0 0 0,-1 0 0 0 0,1 0 0 0 0,-1-1 0 0 0,1 0 0 0 0,-1 0 0 0 0,1 0 0 0 0,0-1-1 0 0,-1 0 1 0 0,1 0 0 0 0,-1 0 0 0 0,0-1 0 0 0,1 0 0 0 0,5-3 0 0 0,-4 3-22 0 0,-1-1 1 0 0,0 0-1 0 0,-1-1 1 0 0,1 0-1 0 0,0 0 0 0 0,-1 0 1 0 0,0 0-1 0 0,0-1 1 0 0,-1 0-1 0 0,1 0 0 0 0,-1 0 1 0 0,0-1-1 0 0,6-11 1 0 0,-5 8-46 0 0,-1 0 1 0 0,-1-1 0 0 0,1 0-1 0 0,-2 0 1 0 0,1 0 0 0 0,-2 0-1 0 0,1-1 1 0 0,-1-13 0 0 0,-1-2-26 0 0,-2-1 1 0 0,-1 1 0 0 0,-1 0-1 0 0,-1 0 1 0 0,-2 0 0 0 0,-12-33-1 0 0,-8-10 13 0 0,-64-119 0 0 0,91 187 55 0 0,0 1 1 0 0,0-1 0 0 0,0 0-1 0 0,-1 1 1 0 0,1-1 0 0 0,0 1-1 0 0,0-1 1 0 0,-1 1 0 0 0,1-1-1 0 0,0 1 1 0 0,0 0 0 0 0,-1-1-1 0 0,1 1 1 0 0,0-1 0 0 0,-1 1-1 0 0,1-1 1 0 0,-1 1 0 0 0,1 0-1 0 0,-1-1 1 0 0,1 1 0 0 0,0 0 0 0 0,-1 0-1 0 0,1-1 1 0 0,-1 1 0 0 0,0 0-1 0 0,1 0 1 0 0,-1 0 0 0 0,1 0-1 0 0,-1-1 1 0 0,1 1 0 0 0,-2 0-1 0 0,2 1 1 0 0,-1 0-1 0 0,1 0 0 0 0,-1 0 1 0 0,1 0-1 0 0,0 0 1 0 0,-1 0-1 0 0,1 1 0 0 0,0-1 1 0 0,-1 0-1 0 0,1 0 0 0 0,0 0 1 0 0,0 0-1 0 0,0 2 0 0 0,2 42 17 0 0,3-6 32 0 0,1-1 1 0 0,2 0-1 0 0,15 44 1 0 0,-16-62-13 0 0,0-1 0 0 0,2 0 1 0 0,0-1-1 0 0,2 0 0 0 0,0 0 0 0 0,0-1 1 0 0,25 27-1 0 0,36 19-6 0 0,-72-62-27 0 0,1 0 1 0 0,0 0-1 0 0,-1 0 1 0 0,1-1-1 0 0,0 1 1 0 0,0 0 0 0 0,0-1-1 0 0,0 1 1 0 0,0-1-1 0 0,-1 1 1 0 0,1-1-1 0 0,0 1 1 0 0,0-1-1 0 0,0 0 1 0 0,1 1 0 0 0,-1-1-1 0 0,0 0 1 0 0,0 0-1 0 0,0 0 1 0 0,0 0-1 0 0,0 0 1 0 0,0 0-1 0 0,0 0 1 0 0,0 0-1 0 0,0 0 1 0 0,0 0 0 0 0,0-1-1 0 0,0 1 1 0 0,0 0-1 0 0,0-1 1 0 0,0 1-1 0 0,0-1 1 0 0,0 1-1 0 0,0-1 1 0 0,1 0 0 0 0,3-4 18 0 0,-1 1 0 0 0,0-1 0 0 0,-1 0 1 0 0,1 0-1 0 0,4-9 0 0 0,-5 9-5 0 0,0-1-1 0 0,1 1 1 0 0,-1 0-1 0 0,9-8 1 0 0,-11 12-21 0 0,-1 1 16 0 0,0-1-1 0 0,0 1 1 0 0,0 0 0 0 0,0 0 0 0 0,0 0 0 0 0,0 0 0 0 0,0 0 0 0 0,0 0 0 0 0,0 0 0 0 0,0 0 0 0 0,-1 0 0 0 0,1 0 0 0 0,0 0 0 0 0,0 0 0 0 0,0 0 0 0 0,0-1 0 0 0,0 1 0 0 0,0 0 0 0 0,0 0 0 0 0,0 0 0 0 0,0 0 0 0 0,0 0 0 0 0,0 0 0 0 0,0 0 0 0 0,0 0 0 0 0,-6 1 18 0 0,-161 29 39 0 0,166-29-69 0 0,0-1 0 0 0,0 0 1 0 0,0 0-1 0 0,0 0 0 0 0,0 0 1 0 0,0 0-1 0 0,0 0 0 0 0,0 0 0 0 0,0 0 1 0 0,0 0-1 0 0,0 0 0 0 0,0 0 1 0 0,0-1-1 0 0,0 1 0 0 0,0 0 1 0 0,0-1-1 0 0,-1 0 0 0 0,2 1 2 0 0,0-1 0 0 0,0 1-1 0 0,0 0 1 0 0,-1 0 0 0 0,1-1 0 0 0,0 1-1 0 0,0 0 1 0 0,0-1 0 0 0,0 1 0 0 0,0 0-1 0 0,0-1 1 0 0,0 1 0 0 0,0 0 0 0 0,-1-1-1 0 0,1 1 1 0 0,1 0 0 0 0,-1-1 0 0 0,0 1-1 0 0,0-1 1 0 0,0 1 0 0 0,0 0 0 0 0,0-1-1 0 0,0 1 1 0 0,0 0 0 0 0,0-1 0 0 0,0 1-1 0 0,1 0 1 0 0,-1 0 0 0 0,0-1 0 0 0,0 1-1 0 0,0 0 1 0 0,1-1 0 0 0,-1 1 0 0 0,0 0-1 0 0,0 0 1 0 0,1 0 0 0 0,-1-1 0 0 0,0 1-1 0 0,1 0 1 0 0,-1 0 0 0 0,0 0 0 0 0,1 0-1 0 0,-1-1 1 0 0,0 1 0 0 0,1 0 0 0 0,-1 0-1 0 0,1 0 1 0 0,2-1-5 0 0,0-1 0 0 0,0 1 1 0 0,0 0-1 0 0,1 0 0 0 0,-1 0 0 0 0,1 1 0 0 0,-1-1 0 0 0,0 1 0 0 0,1 0 1 0 0,-1 0-1 0 0,1 0 0 0 0,-1 0 0 0 0,4 1 0 0 0,47 12-5 0 0,-47-11 10 0 0,14 5 24 0 0,-1 2-1 0 0,0 0 1 0 0,-1 2-1 0 0,0 0 1 0 0,-1 1-1 0 0,32 27 1 0 0,-25-20-133 0 0,0-1 0 0 0,38 21 0 0 0,-55-31-742 0 0,-8-8 773 0 0,0 0 0 0 0,1 1 0 0 0,-1-1 0 0 0,0 0 0 0 0,0 1 0 0 0,0-1 0 0 0,1 0 0 0 0,-1 0 0 0 0,0 1-1 0 0,1-1 1 0 0,-1 0 0 0 0,0 0 0 0 0,0 1 0 0 0,1-1 0 0 0,-1 0 0 0 0,1 0 0 0 0,-1 0 0 0 0,0 1-1 0 0,1-1 1 0 0,-1 0 0 0 0,0 0 0 0 0,1 0 0 0 0,-1 0 0 0 0,1 0 0 0 0,-1 0 0 0 0,0 0 0 0 0,1 0-1 0 0,-1 0 1 0 0,0 0 0 0 0,1 0 0 0 0,-1 0 0 0 0,1 0 0 0 0,-1 0 0 0 0,0 0 0 0 0,1-1 0 0 0,-1 1-1 0 0,0 0 1 0 0,1 0 0 0 0,-1 0 0 0 0,1-1 0 0 0,3-3-1040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24.086"/>
    </inkml:context>
    <inkml:brush xml:id="br0">
      <inkml:brushProperty name="width" value="0.05" units="cm"/>
      <inkml:brushProperty name="height" value="0.05" units="cm"/>
      <inkml:brushProperty name="color" value="#FFC114"/>
    </inkml:brush>
  </inkml:definitions>
  <inkml:trace contextRef="#ctx0" brushRef="#br0">113 570 6033 0 0,'-9'-27'273'0'0,"-1"0"1"0"0,-1 1 0 0 0,-1 1 0 0 0,-18-29-1 0 0,23 43-40 0 0,2 5 21 0 0,1 0 0 0 0,0 0 0 0 0,1 0 0 0 0,-1 0 0 0 0,1 0 1 0 0,1-1-1 0 0,-1 1 0 0 0,-2-15 0 0 0,6 26-204 0 0,0 0-1 0 0,1-1 1 0 0,-1 1-1 0 0,1-1 1 0 0,0 1 0 0 0,3 3-1 0 0,7 16-11 0 0,34 97 350 0 0,-6 2-1 0 0,36 176 1 0 0,-74-279-365 0 0,-4-18 37 0 0,-4-12-18 0 0,-115-239-94 0 0,109 214 46 0 0,1-1 0 0 0,2 0 0 0 0,2-1 0 0 0,1 0 0 0 0,1 0 0 0 0,3 0 0 0 0,1 0 0 0 0,1-1 0 0 0,2 1 0 0 0,8-41 0 0 0,-7 59 1 0 0,2 1-1 0 0,0 0 1 0 0,0 0-1 0 0,2 0 0 0 0,0 1 1 0 0,1 0-1 0 0,1 0 1 0 0,13-19-1 0 0,-18 31 4 0 0,0-1 1 0 0,0 1-1 0 0,1 0 0 0 0,0 0 1 0 0,0 0-1 0 0,0 0 0 0 0,0 1 1 0 0,1 0-1 0 0,-1 0 0 0 0,1 1 1 0 0,0-1-1 0 0,0 1 1 0 0,1 1-1 0 0,-1-1 0 0 0,1 1 1 0 0,-1 0-1 0 0,1 0 0 0 0,0 1 1 0 0,-1 0-1 0 0,1 0 0 0 0,0 1 1 0 0,0 0-1 0 0,0 0 0 0 0,0 0 1 0 0,11 3-1 0 0,-9-1 4 0 0,0 1 0 0 0,0 0 0 0 0,-1 0 0 0 0,0 1 0 0 0,0 0 0 0 0,0 0-1 0 0,0 1 1 0 0,0 0 0 0 0,-1 0 0 0 0,0 1 0 0 0,0 0 0 0 0,-1 0 0 0 0,1 1 0 0 0,-1 0 0 0 0,-1 0 0 0 0,1 0 0 0 0,-1 1 0 0 0,0 0-1 0 0,-1 0 1 0 0,0 0 0 0 0,0 0 0 0 0,-1 1 0 0 0,0-1 0 0 0,-1 1 0 0 0,0 0 0 0 0,0 0 0 0 0,0 0 0 0 0,-1 0 0 0 0,-1 0 0 0 0,0 0-1 0 0,0 0 1 0 0,-1 0 0 0 0,0 0 0 0 0,0 0 0 0 0,-1 0 0 0 0,0 0 0 0 0,0-1 0 0 0,-1 1 0 0 0,-7 13 0 0 0,0-4 12 0 0,-1-1 1 0 0,0 0 0 0 0,-2-1-1 0 0,0 0 1 0 0,0 0 0 0 0,-2-2-1 0 0,0 0 1 0 0,0 0 0 0 0,-1-2-1 0 0,-35 21 1 0 0,36-26 23 0 0,18-15 110 0 0,20-16-29 0 0,-12 16-119 0 0,1 0 1 0 0,0 2-1 0 0,0-1 1 0 0,0 2-1 0 0,1-1 1 0 0,-1 2-1 0 0,1 0 1 0 0,1 0-1 0 0,-1 1 1 0 0,22-2-1 0 0,-19 4 17 0 0,0 0 0 0 0,0 1 0 0 0,0 1 0 0 0,0 0 0 0 0,0 1-1 0 0,-1 1 1 0 0,1 0 0 0 0,27 10 0 0 0,-38-10-6 0 0,1-1-1 0 0,-1 1 1 0 0,1 0 0 0 0,-1 0 0 0 0,0 0-1 0 0,0 1 1 0 0,-1 0 0 0 0,1 0-1 0 0,-1 0 1 0 0,0 0 0 0 0,0 1-1 0 0,0 0 1 0 0,-1 0 0 0 0,1 0-1 0 0,-1 0 1 0 0,0 0 0 0 0,-1 1 0 0 0,4 9-1 0 0,-2-1 31 0 0,-1 1-1 0 0,0 0 0 0 0,-1 0 1 0 0,-1 0-1 0 0,0 0 0 0 0,-2 20 0 0 0,0-25-24 0 0,2-2-1 0 0,-1 1 0 0 0,0-1 0 0 0,-1 0 0 0 0,0 0 0 0 0,0 0 0 0 0,-1 0 0 0 0,0 0 0 0 0,0-1 0 0 0,-1 1 0 0 0,0-1 0 0 0,0 1 0 0 0,-1-1 0 0 0,-6 9 0 0 0,4-8-10 0 0,0-1 0 0 0,-1 0 0 0 0,-1 0 1 0 0,1 0-1 0 0,-1-1 0 0 0,0-1 0 0 0,-10 6 1 0 0,-62 29-69 0 0,72-37 53 0 0,1 1-3 0 0,-1-1 0 0 0,0-1 0 0 0,0 1 1 0 0,-1-1-1 0 0,1-1 0 0 0,0 0 0 0 0,-1 0 0 0 0,1 0 0 0 0,0-1 0 0 0,-16-2 0 0 0,21 2 3 0 0,0-1-1 0 0,0 1 0 0 0,0-1 0 0 0,0 0 1 0 0,0 0-1 0 0,0 0 0 0 0,1-1 0 0 0,-1 1 1 0 0,1-1-1 0 0,-1 1 0 0 0,1-1 0 0 0,-1 0 1 0 0,1 0-1 0 0,0 0 0 0 0,0 0 0 0 0,0 0 1 0 0,0-1-1 0 0,0 1 0 0 0,0-1 0 0 0,1 1 1 0 0,-1-1-1 0 0,1 0 0 0 0,0 1 0 0 0,0-1 1 0 0,0 0-1 0 0,0 0 0 0 0,0 0 0 0 0,1 0 1 0 0,-1 0-1 0 0,1 0 0 0 0,0 0 0 0 0,0 0 1 0 0,0-4-1 0 0,0 2-7 0 0,0 0 0 0 0,1 1-1 0 0,0-1 1 0 0,0 0 0 0 0,0 1 0 0 0,0-1 0 0 0,1 1 0 0 0,0-1 0 0 0,-1 1 0 0 0,2-1 0 0 0,-1 1-1 0 0,5-6 1 0 0,-2 3 4 0 0,1 1-1 0 0,0-1 0 0 0,0 1 1 0 0,1 0-1 0 0,0 1 1 0 0,9-7-1 0 0,9-3 7 0 0,1 2 0 0 0,1 1 0 0 0,28-10 1 0 0,-54 21 6 0 0,69-24 48 0 0,152-63 2 0 0,-215 85-42 0 0,-1-1-1 0 0,1 0 0 0 0,-1 0 0 0 0,0 0 0 0 0,0-1 0 0 0,-1 1 0 0 0,1-1 1 0 0,-1-1-1 0 0,0 1 0 0 0,0-1 0 0 0,-1 0 0 0 0,0 0 0 0 0,0 0 0 0 0,0-1 0 0 0,-1 1 1 0 0,0-1-1 0 0,0 0 0 0 0,-1 0 0 0 0,3-9 0 0 0,-1 3 10 0 0,-2 9 12 0 0,-1 0 0 0 0,1 0 0 0 0,-1 0-1 0 0,0 0 1 0 0,0 0 0 0 0,-1 0 0 0 0,1 0 0 0 0,-1 0 0 0 0,0-1 0 0 0,0 1 0 0 0,-1-5 0 0 0,-23 42 216 0 0,15-12-196 0 0,2 0-1 0 0,0 0 0 0 0,-7 44 0 0 0,13-54-37 0 0,0 0-1 0 0,0 0 0 0 0,1 0 0 0 0,0 0 0 0 0,1 0 0 0 0,0 0 0 0 0,1 0 0 0 0,0 0 0 0 0,1-1 0 0 0,4 11 0 0 0,-4-15-8 0 0,0-1-1 0 0,0 0 1 0 0,1 1-1 0 0,-1-2 1 0 0,1 1 0 0 0,0 0-1 0 0,1-1 1 0 0,-1 0-1 0 0,1 0 1 0 0,0 0-1 0 0,0 0 1 0 0,0-1 0 0 0,0 0-1 0 0,1 0 1 0 0,0 0-1 0 0,-1-1 1 0 0,1 0-1 0 0,0 0 1 0 0,0 0 0 0 0,0-1-1 0 0,0 0 1 0 0,11 1-1 0 0,-3-1-3 0 0,-1 0 0 0 0,1-1 1 0 0,0-1-1 0 0,-1 0 0 0 0,1-1 0 0 0,0 0 0 0 0,-1-1 0 0 0,0-1 0 0 0,18-6 0 0 0,-24 7 6 0 0,-1-1 0 0 0,0 1 0 0 0,-1-1-1 0 0,1 0 1 0 0,-1 0 0 0 0,1 0 0 0 0,-1-1-1 0 0,0 0 1 0 0,-1 0 0 0 0,1 0 0 0 0,-1-1 0 0 0,0 0-1 0 0,-1 1 1 0 0,1-1 0 0 0,-1-1 0 0 0,0 1-1 0 0,0 0 1 0 0,-1-1 0 0 0,0 1 0 0 0,0-1 0 0 0,1-12-1 0 0,-1 5-2 0 0,-1-1-1 0 0,-1 0 0 0 0,0 0 0 0 0,-1 1 1 0 0,0-1-1 0 0,-1 0 0 0 0,-1 1 1 0 0,0-1-1 0 0,-7-17 0 0 0,10 31 0 0 0,0 0-1 0 0,-1 0 0 0 0,1 0 1 0 0,0 0-1 0 0,0 0 1 0 0,-1 0-1 0 0,1 0 0 0 0,-1 0 1 0 0,1 0-1 0 0,-1 0 1 0 0,1 0-1 0 0,-1 1 0 0 0,0-1 1 0 0,1 0-1 0 0,-1 0 1 0 0,0 0-1 0 0,-1 0 0 0 0,-2 15-16 0 0,6 33 13 0 0,31 180 126 0 0,-22-178 102 0 0,2-1 1 0 0,30 74-1 0 0,-20-71-45 0 0,27 72 8 0 0,-42-102-162 0 0,-2 0-1 0 0,-1 0 0 0 0,6 43 0 0 0,-11-57-8 0 0,0 0 0 0 0,0-1-1 0 0,-1 1 1 0 0,0-1 0 0 0,0 1 0 0 0,0-1 0 0 0,-1 1 0 0 0,0-1 0 0 0,0 0 0 0 0,-1 0 0 0 0,0 0 0 0 0,-5 9 0 0 0,6-13-12 0 0,1 1 0 0 0,-1-1 1 0 0,1 0-1 0 0,-1 0 0 0 0,0 0 0 0 0,0-1 0 0 0,0 1 1 0 0,0 0-1 0 0,0-1 0 0 0,0 1 0 0 0,0-1 1 0 0,-1 0-1 0 0,1 1 0 0 0,0-1 0 0 0,-1-1 1 0 0,1 1-1 0 0,-1 0 0 0 0,1 0 0 0 0,-1-1 0 0 0,0 1 1 0 0,1-1-1 0 0,-1 0 0 0 0,1 0 0 0 0,-1 0 1 0 0,0 0-1 0 0,1-1 0 0 0,-1 1 0 0 0,1 0 1 0 0,-1-1-1 0 0,1 0 0 0 0,-1 0 0 0 0,1 0 0 0 0,-5-2 1 0 0,1-1-4 0 0,-1 0-1 0 0,1 0 1 0 0,0-1 0 0 0,1 1 0 0 0,-1-1 0 0 0,1-1 0 0 0,0 1 0 0 0,0-1 0 0 0,0 0-1 0 0,1 0 1 0 0,0 0 0 0 0,1-1 0 0 0,-1 0 0 0 0,1 1 0 0 0,0-1 0 0 0,1 0 0 0 0,-1 0-1 0 0,-1-14 1 0 0,0 0 1 0 0,1-1 0 0 0,1 0-1 0 0,1 1 1 0 0,0-1 0 0 0,4-29 0 0 0,4-1-1 0 0,3 0 0 0 0,1 0 0 0 0,3 0 0 0 0,29-72 0 0 0,-11 50-16 0 0,4 2 0 0 0,56-87 0 0 0,-74 131 6 0 0,1 1-1 0 0,33-35 1 0 0,-43 52 7 0 0,1 1-1 0 0,0 0 0 0 0,0 0 1 0 0,1 1-1 0 0,0 1 1 0 0,1 0-1 0 0,0 0 1 0 0,23-9-1 0 0,-30 15-12 0 0,0-1-1 0 0,-1 1 1 0 0,1 0-1 0 0,0 0 1 0 0,0 1 0 0 0,-1 0-1 0 0,1-1 1 0 0,0 2 0 0 0,0-1-1 0 0,0 0 1 0 0,0 1-1 0 0,-1 0 1 0 0,1 0 0 0 0,0 1-1 0 0,-1-1 1 0 0,8 4 0 0 0,-9-3-51 0 0,0 0 0 0 0,1 0 0 0 0,-1 1 0 0 0,0-1 0 0 0,0 1 1 0 0,0 0-1 0 0,0 0 0 0 0,-1 0 0 0 0,1 0 0 0 0,-1 0 0 0 0,0 0 0 0 0,0 1 1 0 0,0-1-1 0 0,0 1 0 0 0,-1-1 0 0 0,1 1 0 0 0,-1 0 0 0 0,0 0 1 0 0,0-1-1 0 0,1 8 0 0 0,-2 0-293 0 0,1 0 1 0 0,-1 0-1 0 0,-1 0 1 0 0,0 0-1 0 0,-3 13 1 0 0,-6 24-1083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26.446"/>
    </inkml:context>
    <inkml:brush xml:id="br0">
      <inkml:brushProperty name="width" value="0.05" units="cm"/>
      <inkml:brushProperty name="height" value="0.05" units="cm"/>
      <inkml:brushProperty name="color" value="#FFC114"/>
    </inkml:brush>
  </inkml:definitions>
  <inkml:trace contextRef="#ctx0" brushRef="#br0">375 878 4340 0 0,'-11'1'-11'0'0,"8"-1"9"0"0,0 1 0 0 0,0-1 0 0 0,1 0 0 0 0,-1 0 0 0 0,0 0 0 0 0,0-1 0 0 0,0 1 0 0 0,-2-1 0 0 0,3 0 4 0 0,1 0-1 0 0,-1 0 0 0 0,1 0 1 0 0,0 0-1 0 0,-1 0 0 0 0,1 0 1 0 0,0 0-1 0 0,0-1 0 0 0,0 1 1 0 0,0 0-1 0 0,0-1 0 0 0,0 1 0 0 0,0 0 1 0 0,0-1-1 0 0,1 0 0 0 0,-2-1 1 0 0,-1-5 37 0 0,1 0 1 0 0,0 1 0 0 0,0-1-1 0 0,0-1 1 0 0,1 1 0 0 0,0 0-1 0 0,1-15 1 0 0,8-62 549 0 0,-3 44-266 0 0,-2 0-44 0 0,-2 0-1 0 0,-1 0 1 0 0,-2 1-1 0 0,-2-1 1 0 0,-1 0 0 0 0,-3 1-1 0 0,-1 0 1 0 0,-2 1-1 0 0,-20-49 1 0 0,29 84-232 0 0,1 0 1 0 0,-1 0-1 0 0,0 0 1 0 0,-1 0-1 0 0,1 0 1 0 0,-1 0 0 0 0,1 1-1 0 0,-1-1 1 0 0,0 1-1 0 0,-1 0 1 0 0,1 0-1 0 0,-4-3 1 0 0,5 5-32 0 0,0 0 0 0 0,1 0 0 0 0,-1 1 1 0 0,0-1-1 0 0,0 1 0 0 0,0-1 0 0 0,0 1 0 0 0,0 0 1 0 0,0-1-1 0 0,0 1 0 0 0,0 0 0 0 0,0 0 1 0 0,0 0-1 0 0,0 1 0 0 0,0-1 0 0 0,0 0 0 0 0,0 1 1 0 0,0 0-1 0 0,0-1 0 0 0,0 1 0 0 0,0 0 0 0 0,1 0 1 0 0,-1 0-1 0 0,0 0 0 0 0,0 0 0 0 0,1 0 0 0 0,-1 0 1 0 0,-1 3-1 0 0,-10 7 52 0 0,2 0-1 0 0,-1 0 1 0 0,1 2 0 0 0,1-1-1 0 0,1 1 1 0 0,-1 1 0 0 0,-12 26-1 0 0,12-18 174 0 0,1 0 0 0 0,1 1-1 0 0,1 0 1 0 0,-7 42 0 0 0,8-20 70 0 0,3 1 1 0 0,1 0-1 0 0,3 0 0 0 0,1 0 1 0 0,10 49-1 0 0,-10-82-239 0 0,0 0 0 0 0,2 0 0 0 0,-1 0 0 0 0,1-1 0 0 0,1 1 0 0 0,0-1 0 0 0,11 17-1 0 0,-12-22-56 0 0,0-1 0 0 0,1 0 0 0 0,0 0 0 0 0,1-1-1 0 0,-1 1 1 0 0,1-1 0 0 0,0 0 0 0 0,0-1 0 0 0,0 0-1 0 0,1 0 1 0 0,-1 0 0 0 0,1 0 0 0 0,0-1-1 0 0,9 3 1 0 0,3-1-53 0 0,0-1-1 0 0,0-1 0 0 0,1 0 1 0 0,-1-2-1 0 0,1 0 1 0 0,-1-1-1 0 0,0-1 0 0 0,1-1 1 0 0,-1 0-1 0 0,0-2 0 0 0,0 0 1 0 0,35-13-1 0 0,-41 12-84 0 0,0-1-1 0 0,-1-1 1 0 0,1 0-1 0 0,-1 0 1 0 0,-1-1-1 0 0,1-1 1 0 0,-2 0-1 0 0,1-1 1 0 0,-1 0-1 0 0,16-20 1 0 0,-15 14-6 0 0,-1 0 1 0 0,-1 0 0 0 0,-1-1 0 0 0,0 0 0 0 0,-1 0 0 0 0,0-1 0 0 0,5-25 0 0 0,-5 4 49 0 0,-2 1 0 0 0,-1 0 1 0 0,-3-1-1 0 0,0 0 1 0 0,-3 1-1 0 0,-1-1 1 0 0,-12-52-1 0 0,-6-1 164 0 0,17 78-13 0 0,0 0 0 0 0,-1 0 1 0 0,-1 1-1 0 0,-10-19 0 0 0,15 32-61 0 0,1-1 0 0 0,0 0 0 0 0,-1 1 0 0 0,1-1 0 0 0,-1 0 0 0 0,1 1 0 0 0,-1-1 0 0 0,1 0 0 0 0,-1 1 0 0 0,1-1 0 0 0,-1 1 0 0 0,1-1 0 0 0,-1 1 0 0 0,0-1 0 0 0,1 1 0 0 0,-1-1 0 0 0,0 1 0 0 0,0 0 0 0 0,1-1 0 0 0,-1 1 0 0 0,0 0 1 0 0,-1-1-1 0 0,2 2-5 0 0,-1-1 1 0 0,1 0-1 0 0,-1 1 1 0 0,1-1-1 0 0,-1 0 1 0 0,1 1 0 0 0,0-1-1 0 0,-1 1 1 0 0,1-1-1 0 0,-1 1 1 0 0,1-1-1 0 0,0 1 1 0 0,-1-1 0 0 0,1 1-1 0 0,0-1 1 0 0,0 1-1 0 0,-1-1 1 0 0,1 1 0 0 0,0-1-1 0 0,0 1 1 0 0,0 1-1 0 0,-4 36 99 0 0,6 22 214 0 0,3-2-1 0 0,17 88 1 0 0,42 111 488 0 0,-63-256-807 0 0,1 9 4 0 0,1 0 0 0 0,0 0 1 0 0,1 0-1 0 0,0 0 0 0 0,0 0 0 0 0,1-1 0 0 0,10 14 0 0 0,-15-23-4 0 0,0 0 0 0 0,1 0 0 0 0,-1 1 0 0 0,0-1 0 0 0,1 0 0 0 0,-1 0 1 0 0,1 0-1 0 0,-1 0 0 0 0,0 1 0 0 0,1-1 0 0 0,-1 0 0 0 0,1 0 0 0 0,-1 0 0 0 0,1 0 0 0 0,-1 0 0 0 0,0 0 0 0 0,1 0 1 0 0,-1 0-1 0 0,1 0 0 0 0,-1 0 0 0 0,1 0 0 0 0,-1-1 0 0 0,0 1 0 0 0,1 0 0 0 0,-1 0 0 0 0,1 0 0 0 0,-1 0 0 0 0,0-1 1 0 0,1 1-1 0 0,-1 0 0 0 0,0 0 0 0 0,1-1 0 0 0,-1 1 0 0 0,0 0 0 0 0,0-1 0 0 0,1 1 0 0 0,-1 0 0 0 0,0-1 1 0 0,0 1-1 0 0,1-1 0 0 0,-1 1 0 0 0,0 0 0 0 0,0-1 0 0 0,0 1 0 0 0,0-1 0 0 0,0 1 0 0 0,1-1 0 0 0,9-23-16 0 0,-9 21 11 0 0,15-45-75 0 0,9-55 0 0 0,-15 57-2 0 0,26-75 0 0 0,-35 119 78 0 0,0-1-1 0 0,1 1 1 0 0,-1-1 0 0 0,0 1-1 0 0,1-1 1 0 0,-1 1 0 0 0,1 0-1 0 0,0 0 1 0 0,0 0 0 0 0,0 0-1 0 0,3-3 1 0 0,-4 5 4 0 0,-1 0 0 0 0,1-1 0 0 0,0 1 0 0 0,0-1 1 0 0,0 1-1 0 0,0 0 0 0 0,0 0 0 0 0,0 0 0 0 0,0 0 0 0 0,0 0 1 0 0,0 0-1 0 0,0 0 0 0 0,0 0 0 0 0,0 0 0 0 0,0 0 0 0 0,0 0 0 0 0,0 0 1 0 0,0 1-1 0 0,0-1 0 0 0,-1 0 0 0 0,1 1 0 0 0,0-1 0 0 0,0 1 1 0 0,0-1-1 0 0,0 1 0 0 0,-1-1 0 0 0,1 1 0 0 0,0 0 0 0 0,0-1 1 0 0,-1 1-1 0 0,1 0 0 0 0,-1-1 0 0 0,1 1 0 0 0,0 0 0 0 0,0 1 0 0 0,11 16 56 0 0,0 1 0 0 0,-1 1 0 0 0,-1-1 0 0 0,8 22 0 0 0,-6-12-14 0 0,19 29 1 0 0,-26-50-33 0 0,0 0 0 0 0,1 0 0 0 0,0-1 0 0 0,0 1 0 0 0,1-1 0 0 0,0-1 0 0 0,14 11 0 0 0,-18-15-3 0 0,-1 0 0 0 0,1-1 0 0 0,-1 0 1 0 0,1 1-1 0 0,-1-1 0 0 0,1 0 0 0 0,0 0 0 0 0,0-1 0 0 0,-1 1 0 0 0,1 0 0 0 0,0-1 0 0 0,0 0 0 0 0,0 0 0 0 0,0 0 1 0 0,0 0-1 0 0,0 0 0 0 0,5-1 0 0 0,-4-1-7 0 0,1 1 1 0 0,0-1-1 0 0,-1 0 0 0 0,1-1 1 0 0,-1 1-1 0 0,0-1 1 0 0,1 0-1 0 0,-1 0 0 0 0,5-5 1 0 0,4-6-12 0 0,0 0 1 0 0,-1-1 0 0 0,-1-1 0 0 0,10-17-1 0 0,-19 31 9 0 0,22-43-1 0 0,-22 41 5 0 0,0 1 1 0 0,-1-1-1 0 0,0 0 1 0 0,0 0-1 0 0,0 0 0 0 0,0 0 1 0 0,0 0-1 0 0,-1 1 1 0 0,0-1-1 0 0,0-6 1 0 0,-1 5-7 0 0,-1 1 1 0 0,1-1-1 0 0,-1 1 1 0 0,0 0-1 0 0,0-1 1 0 0,-1 1-1 0 0,1 0 1 0 0,-1 0-1 0 0,0 1 1 0 0,0-1-1 0 0,0 1 1 0 0,-1-1-1 0 0,1 1 1 0 0,-1 0-1 0 0,0 0 1 0 0,0 1-1 0 0,-7-5 1 0 0,11 7 3 0 0,-1 0 0 0 0,1 0 0 0 0,0 0 0 0 0,0 0 0 0 0,-1 0 0 0 0,1-1-1 0 0,0 1 1 0 0,0 0 0 0 0,0 0 0 0 0,-1 0 0 0 0,1 0 0 0 0,0 0 0 0 0,0 0 0 0 0,-1 1 0 0 0,1-1 0 0 0,0 0 0 0 0,0 0 0 0 0,-1 0 0 0 0,1 0 0 0 0,0 0 0 0 0,0 0 0 0 0,0 0 0 0 0,-1 0 0 0 0,1 0 0 0 0,0 1-1 0 0,0-1 1 0 0,0 0 0 0 0,-1 0 0 0 0,1 0 0 0 0,0 0 0 0 0,0 1 0 0 0,0-1 0 0 0,0 0 0 0 0,0 0 0 0 0,-1 0 0 0 0,1 1 0 0 0,0-1 0 0 0,-3 14 36 0 0,4 15 102 0 0,-1-28-123 0 0,1 11 15 0 0,1 0 0 0 0,1 0 0 0 0,0-1 0 0 0,0 1 1 0 0,1-1-1 0 0,0 0 0 0 0,1 0 0 0 0,0 0 1 0 0,1-1-1 0 0,1 0 0 0 0,-1 0 0 0 0,1 0 1 0 0,9 8-1 0 0,-10-12-11 0 0,0 0 0 0 0,0 0 0 0 0,0-1 0 0 0,0 0 0 0 0,1 0 0 0 0,0 0 0 0 0,0-1 0 0 0,0 0 0 0 0,1-1 0 0 0,-1 0 0 0 0,1 0 0 0 0,0 0 0 0 0,0-1 0 0 0,0 0 0 0 0,0-1 0 0 0,0 1 0 0 0,1-2 0 0 0,-1 1 0 0 0,14-2 0 0 0,-21 1-28 0 0,1 0 0 0 0,0-1-1 0 0,0 1 1 0 0,-1-1 0 0 0,1 1 0 0 0,0-1-1 0 0,-1 0 1 0 0,1 0 0 0 0,-1 0 0 0 0,1 0 0 0 0,-1 0-1 0 0,1 0 1 0 0,-1 0 0 0 0,0 0 0 0 0,0 0-1 0 0,1-1 1 0 0,-1 1 0 0 0,0 0 0 0 0,0-1 0 0 0,0 1-1 0 0,0-1 1 0 0,-1 1 0 0 0,1-1 0 0 0,0 0-1 0 0,-1 1 1 0 0,1-1 0 0 0,-1 0 0 0 0,1-3 0 0 0,1-5-75 0 0,-1 1 1 0 0,-1-1 0 0 0,0 0 0 0 0,-1-11 0 0 0,1 2 7 0 0,0-1 25 0 0,-1 0 0 0 0,0 0 1 0 0,-2 1-1 0 0,0-1 1 0 0,-1 1-1 0 0,-11-31 1 0 0,2 26 130 0 0,13 24-79 0 0,0 1-1 0 0,0-1 1 0 0,0 0 0 0 0,0 0-1 0 0,0 0 1 0 0,0 0 0 0 0,0 0-1 0 0,0 0 1 0 0,0 0 0 0 0,0 0-1 0 0,0 0 1 0 0,0 0 0 0 0,0 0-1 0 0,0 0 1 0 0,0 0 0 0 0,0 0-1 0 0,0 1 1 0 0,0-1-1 0 0,0 0 1 0 0,0 0 0 0 0,0 0-1 0 0,0 0 1 0 0,0 0 0 0 0,0 0-1 0 0,0 0 1 0 0,0 0 0 0 0,0 0-1 0 0,0 0 1 0 0,0 0 0 0 0,-1 0-1 0 0,1 0 1 0 0,0 0 0 0 0,0 0-1 0 0,0 0 1 0 0,0 0-1 0 0,0 0 1 0 0,0 0 0 0 0,0 0-1 0 0,0 0 1 0 0,0 0 0 0 0,0 0-1 0 0,0 0 1 0 0,0 0 0 0 0,0 1-1 0 0,0-1 1 0 0,0 0 0 0 0,-1-1-1 0 0,1 1 1 0 0,0 0 0 0 0,0 0-1 0 0,0 0 1 0 0,0 0-1 0 0,0 0 1 0 0,0 0 0 0 0,0 0-1 0 0,0 0 1 0 0,0 0 0 0 0,0 0-1 0 0,0 0 1 0 0,0 0 0 0 0,0 0-1 0 0,0 0 1 0 0,0 0 0 0 0,-1 0-1 0 0,5 16-4 0 0,5 15 127 0 0,-1 0-1 0 0,-1 0 0 0 0,4 54 1 0 0,-11-79-115 0 0,1-1 1 0 0,0 0 0 0 0,0 0-1 0 0,0 0 1 0 0,1 0 0 0 0,-1-1-1 0 0,1 1 1 0 0,0 0 0 0 0,1-1 0 0 0,-1 1-1 0 0,1-1 1 0 0,0 0 0 0 0,4 5-1 0 0,-6-7-7 0 0,1-1-1 0 0,-1 0 0 0 0,0 0 0 0 0,1 0 1 0 0,-1 0-1 0 0,1 0 0 0 0,0 0 0 0 0,-1 0 0 0 0,1 0 1 0 0,0-1-1 0 0,-1 1 0 0 0,1 0 0 0 0,0-1 1 0 0,-1 0-1 0 0,1 1 0 0 0,3-1 0 0 0,-3 0-1 0 0,0-1-1 0 0,0 1 0 0 0,1 0 0 0 0,-1-1 1 0 0,0 0-1 0 0,0 0 0 0 0,0 0 1 0 0,0 0-1 0 0,0 0 0 0 0,0 0 0 0 0,0 0 1 0 0,0 0-1 0 0,0-1 0 0 0,0 1 1 0 0,-1-1-1 0 0,3-2 0 0 0,2-2-45 0 0,0-1 0 0 0,-1-1 0 0 0,0 1 1 0 0,0-1-1 0 0,-1 0 0 0 0,7-16 0 0 0,15-56-243 0 0,-16 46 234 0 0,-1 3 43 0 0,9-58-1 0 0,-17 74 21 0 0,-1 14 2 0 0,0 7-3 0 0,1 4-12 0 0,1 1 0 0 0,0-1 0 0 0,1 0 0 0 0,0-1 0 0 0,7 18 1 0 0,-2-12-4 0 0,0 0 0 0 0,13 19 1 0 0,-15-27 9 0 0,-1 1 1 0 0,1 1 0 0 0,-2-1 0 0 0,1 1 0 0 0,-1 0 0 0 0,0 0 0 0 0,-1 0 0 0 0,0 1-1 0 0,-1-1 1 0 0,2 11 0 0 0,-4-14 0 0 0,1-3 3 0 0,0 1-1 0 0,-1-1 0 0 0,0 0 1 0 0,0 1-1 0 0,0-1 1 0 0,0 0-1 0 0,-1 1 0 0 0,1-1 1 0 0,-1 0-1 0 0,0 1 0 0 0,-1 3 1 0 0,-1-6 9 0 0,5-11 13 0 0,0-5 3 0 0,-1 4-33 0 0,1 1 0 0 0,1-1 1 0 0,-1 1-1 0 0,9-18 0 0 0,-9 22-2 0 0,1 1-1 0 0,-1 0 1 0 0,1-1 0 0 0,1 1-1 0 0,-1 0 1 0 0,1 0 0 0 0,0 1-1 0 0,0-1 1 0 0,9-7 0 0 0,-12 12 11 0 0,0-1 1 0 0,1 0-1 0 0,-1 1 1 0 0,0 0-1 0 0,0-1 0 0 0,0 1 1 0 0,0 0-1 0 0,1-1 1 0 0,-1 1-1 0 0,0 0 1 0 0,0 0-1 0 0,1 0 0 0 0,-1 0 1 0 0,0 0-1 0 0,0 0 1 0 0,1 0-1 0 0,-1 1 1 0 0,0-1-1 0 0,0 0 0 0 0,0 1 1 0 0,0-1-1 0 0,1 1 1 0 0,0 0-1 0 0,30 21 296 0 0,-13-8-77 0 0,-11-11-204 0 0,0 0 1 0 0,0 0 0 0 0,0 0 0 0 0,1-1-1 0 0,-1 0 1 0 0,1-1 0 0 0,-1 0 0 0 0,1 0-1 0 0,0-1 1 0 0,-1 0 0 0 0,1 0 0 0 0,0-1 0 0 0,14-3-1 0 0,-13 2 1 0 0,-1-1 0 0 0,1 0-1 0 0,0 0 1 0 0,-1-1 0 0 0,0 0 0 0 0,0 0-1 0 0,0-1 1 0 0,0 0 0 0 0,-1-1 0 0 0,0 0-1 0 0,12-11 1 0 0,-17 13-35 0 0,1 0 0 0 0,-1 0 0 0 0,-1 0 1 0 0,1 0-1 0 0,-1 0 0 0 0,1-1 0 0 0,-1 1 0 0 0,-1-1 0 0 0,1 0 1 0 0,0 0-1 0 0,0-9 0 0 0,-1 5-44 0 0,0 0 0 0 0,-1 0 0 0 0,0-1 0 0 0,0 1 0 0 0,-4-18 0 0 0,-2 3-75 0 0,-1 0 0 0 0,-2 1 0 0 0,-19-41 0 0 0,12 30 96 0 0,-2 1 1 0 0,-2 1-1 0 0,-46-59 1 0 0,66 91 34 0 0,0 0 0 0 0,0 0 0 0 0,0 1 0 0 0,0-1 1 0 0,0 0-1 0 0,0 0 0 0 0,0 0 0 0 0,0 1 0 0 0,0-1 0 0 0,0 0 0 0 0,0 0 1 0 0,0 1-1 0 0,-1-1 0 0 0,1 0 0 0 0,0 0 0 0 0,0 0 0 0 0,0 1 0 0 0,0-1 0 0 0,0 0 1 0 0,-1 0-1 0 0,1 0 0 0 0,0 0 0 0 0,0 1 0 0 0,0-1 0 0 0,0 0 0 0 0,-1 0 1 0 0,1 0-1 0 0,0 0 0 0 0,0 0 0 0 0,0 0 0 0 0,-1 1 0 0 0,1-1 0 0 0,0 0 1 0 0,0 0-1 0 0,-1 0 0 0 0,1 0 0 0 0,0 0 0 0 0,0 0 0 0 0,-1 0 0 0 0,1 0 1 0 0,0 0-1 0 0,0 0 0 0 0,-1 0 0 0 0,1 0 0 0 0,0 0 0 0 0,0-1 0 0 0,0 1 0 0 0,-1 0 1 0 0,1 0-1 0 0,0 0 0 0 0,0 0 0 0 0,0 0 0 0 0,-1 0 0 0 0,1 0 0 0 0,0-1 1 0 0,0 1-1 0 0,0 0 0 0 0,-1 0 0 0 0,1-1 0 0 0,3 27-5 0 0,-3-22-1 0 0,7 42 98 0 0,2 0 0 0 0,2 0 0 0 0,2-1 0 0 0,2 0 0 0 0,2-2 0 0 0,28 53 0 0 0,-38-83-60 0 0,0 1-7 0 0,1 0 0 0 0,0 0 1 0 0,17 20-1 0 0,-24-32-22 0 0,0-1 0 0 0,0 0-1 0 0,0 0 1 0 0,1-1 0 0 0,-1 1 0 0 0,0 0 0 0 0,1 0 0 0 0,-1-1-1 0 0,0 1 1 0 0,1 0 0 0 0,-1-1 0 0 0,1 1 0 0 0,-1-1 0 0 0,1 0-1 0 0,-1 0 1 0 0,1 1 0 0 0,-1-1 0 0 0,1 0 0 0 0,-1 0 0 0 0,2-1-1 0 0,1 1-3 0 0,-1-1 0 0 0,0 0-1 0 0,1 0 1 0 0,-1 0 0 0 0,0-1-1 0 0,1 1 1 0 0,-1-1 0 0 0,4-2-1 0 0,5-5-27 0 0,0-1 0 0 0,-1 0-1 0 0,12-13 1 0 0,-20 19 20 0 0,8-8-24 0 0,0-2 1 0 0,-1 1-1 0 0,-1-1 0 0 0,0-1 1 0 0,11-25-1 0 0,25-81-60 0 0,-34 89 109 0 0,-4 17 21 0 0,-7 15-34 0 0,0 0 0 0 0,0 0-1 0 0,0 0 1 0 0,0-1-1 0 0,0 1 1 0 0,0 0 0 0 0,1 0-1 0 0,-1 0 1 0 0,0 0-1 0 0,0 0 1 0 0,0 0-1 0 0,0 0 1 0 0,0 0 0 0 0,1-1-1 0 0,-1 1 1 0 0,0 0-1 0 0,0 0 1 0 0,0 0-1 0 0,0 0 1 0 0,1 0 0 0 0,-1 0-1 0 0,0 0 1 0 0,0 0-1 0 0,0 0 1 0 0,0 0 0 0 0,1 0-1 0 0,-1 0 1 0 0,0 0-1 0 0,0 0 1 0 0,0 0-1 0 0,1 0 1 0 0,-1 1 0 0 0,0-1-1 0 0,0 0 1 0 0,0 0-1 0 0,1 0 1 0 0,9 21 130 0 0,-2-3-73 0 0,-4-11-30 0 0,0 1 0 0 0,-1-1 1 0 0,0 1-1 0 0,0 0 0 0 0,-1 1 1 0 0,0-1-1 0 0,0 0 1 0 0,-1 1-1 0 0,0-1 0 0 0,-1 1 1 0 0,1-1-1 0 0,-2 1 0 0 0,-1 12 1 0 0,1-14-12 0 0,0-1 1 0 0,-1 0 0 0 0,0 0 0 0 0,0 0-1 0 0,-1 0 1 0 0,1-1 0 0 0,-1 1-1 0 0,0-1 1 0 0,-1 1 0 0 0,0-1 0 0 0,1 0-1 0 0,-1-1 1 0 0,-1 1 0 0 0,1 0-1 0 0,-1-1 1 0 0,0 0 0 0 0,0 0 0 0 0,-10 5-1 0 0,2-1-6 0 0,0-2 0 0 0,-1 1 0 0 0,0-2-1 0 0,-21 6 1 0 0,31-10-11 0 0,0 0 0 0 0,1 0 0 0 0,-1 0 0 0 0,0-1 0 0 0,1 1 0 0 0,-1-1 0 0 0,0 0 0 0 0,0 0 0 0 0,1-1 0 0 0,-1 1-1 0 0,0-1 1 0 0,1 0 0 0 0,-1 0 0 0 0,0 0 0 0 0,1 0 0 0 0,-1-1 0 0 0,1 1 0 0 0,0-1 0 0 0,0 0 0 0 0,-1 0 0 0 0,1 0 0 0 0,0 0 0 0 0,-4-6 0 0 0,5 6 7 0 0,0-1 0 0 0,0 0 1 0 0,0 0-1 0 0,0 0 0 0 0,1 0 1 0 0,0 0-1 0 0,-1 0 0 0 0,1-1 1 0 0,0 1-1 0 0,1 0 0 0 0,-1 0 1 0 0,1-1-1 0 0,-1 1 0 0 0,1-1 1 0 0,0 1-1 0 0,0 0 0 0 0,0-1 1 0 0,1 1-1 0 0,-1-1 0 0 0,1 1 1 0 0,0 0-1 0 0,0 0 0 0 0,0-1 1 0 0,3-4-1 0 0,-2 3 12 0 0,1 0-1 0 0,-1 1 1 0 0,1 0 0 0 0,0 0-1 0 0,0-1 1 0 0,0 2 0 0 0,1-1-1 0 0,0 0 1 0 0,-1 1 0 0 0,1-1 0 0 0,1 1-1 0 0,-1 0 1 0 0,0 1 0 0 0,1-1-1 0 0,7-3 1 0 0,-1 3 14 0 0,1 0 1 0 0,-1 1-1 0 0,1 0 1 0 0,0 0-1 0 0,0 2 0 0 0,0-1 1 0 0,-1 1-1 0 0,1 1 1 0 0,0 0-1 0 0,0 1 0 0 0,-1 0 1 0 0,1 1-1 0 0,-1 0 1 0 0,0 1-1 0 0,0 0 0 0 0,0 1 1 0 0,15 8-1 0 0,4 5 103 0 0,-1 1 0 0 0,-1 2-1 0 0,-1 1 1 0 0,41 41 0 0 0,-51-45-46 0 0,0-2 1 0 0,1 0-1 0 0,1 0 1 0 0,1-2-1 0 0,22 13 1 0 0,-37-24-42 0 0,1 0 1 0 0,-1-1-1 0 0,1 0 1 0 0,0 0 0 0 0,-1 0-1 0 0,1-1 1 0 0,0 0 0 0 0,0 0-1 0 0,0 0 1 0 0,0-1 0 0 0,0 0-1 0 0,0 0 1 0 0,0 0 0 0 0,0-1-1 0 0,0 0 1 0 0,0 0 0 0 0,0-1-1 0 0,0 1 1 0 0,-1-1-1 0 0,1-1 1 0 0,-1 1 0 0 0,1-1-1 0 0,-1 0 1 0 0,0 0 0 0 0,0 0-1 0 0,5-5 1 0 0,-2 1-41 0 0,0 0 1 0 0,-1-1-1 0 0,0 0 0 0 0,0 0 1 0 0,0-1-1 0 0,-1 0 1 0 0,-1 0-1 0 0,1 0 0 0 0,-2-1 1 0 0,6-12-1 0 0,2-13 29 0 0,12-60 0 0 0,-9 33 111 0 0,-11 40 29 0 0,-4 21-147 0 0,0 0 0 0 0,0 0 0 0 0,1 1 0 0 0,-1-1 0 0 0,0 0 0 0 0,0 0 0 0 0,0 0 0 0 0,-1 0 0 0 0,1 0 0 0 0,0 0 0 0 0,0 1 0 0 0,0-1-1 0 0,0 0 1 0 0,-1 0 0 0 0,1 0 0 0 0,-1 0 0 0 0,1 1 0 0 0,0-1 0 0 0,-2-1 0 0 0,2 2-23 0 0,-1 0 1 0 0,1 0-1 0 0,0 0 0 0 0,-1 0 0 0 0,1 0 1 0 0,-1 0-1 0 0,1 0 0 0 0,0 0 0 0 0,-1 0 1 0 0,1 0-1 0 0,-1 0 0 0 0,1 0 0 0 0,-1 0 1 0 0,1 0-1 0 0,0 1 0 0 0,-1-1 1 0 0,1 0-1 0 0,0 0 0 0 0,-1 0 0 0 0,1 1 1 0 0,0-1-1 0 0,-1 0 0 0 0,1 1 0 0 0,0-1 1 0 0,-1 0-1 0 0,1 0 0 0 0,0 1 0 0 0,0-1 1 0 0,0 1-1 0 0,-1-1 0 0 0,1 0 0 0 0,0 1 1 0 0,0-1-1 0 0,0 0 0 0 0,0 1 0 0 0,0-1 1 0 0,-1 1-1 0 0,1-1 0 0 0,0 0 1 0 0,0 1-1 0 0,0-1 0 0 0,0 1 0 0 0,0 0 1 0 0,-3 20 199 0 0,3-15-204 0 0,-1-1 0 0 0,-1 1 1 0 0,1-1-1 0 0,-1 0 0 0 0,0 1 0 0 0,0-1 1 0 0,0 0-1 0 0,-1 0 0 0 0,0 0 1 0 0,-5 7-1 0 0,2-15-307 0 0,1 0 1 0 0,-1 0-1 0 0,1 0 1 0 0,-1 1-1 0 0,-10-4 0 0 0,-7 2-1489 0 0,0 1-1 0 0,0 0 0 0 0,-44 3 1 0 0,38 0 214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6:37.234"/>
    </inkml:context>
    <inkml:brush xml:id="br0">
      <inkml:brushProperty name="width" value="0.05" units="cm"/>
      <inkml:brushProperty name="height" value="0.05" units="cm"/>
      <inkml:brushProperty name="color" value="#FFC114"/>
    </inkml:brush>
  </inkml:definitions>
  <inkml:trace contextRef="#ctx0" brushRef="#br0">190 17 3844 0 0,'-8'-7'133'0'0,"8"7"-84"0"0,-1-1 0 0 0,0 0 0 0 0,1 0 0 0 0,-1 1 0 0 0,1-1 0 0 0,-1 1 1 0 0,0-1-1 0 0,1 0 0 0 0,-1 1 0 0 0,0-1 0 0 0,0 1 0 0 0,0 0 0 0 0,1-1 0 0 0,-1 1 0 0 0,0 0 0 0 0,0-1 0 0 0,0 1 0 0 0,0 0 0 0 0,0 0 0 0 0,-1 0 0 0 0,2 0 64 0 0,-5 16 584 0 0,4-6-597 0 0,0 1 0 0 0,-1-1 0 0 0,0 0 0 0 0,-1 0 0 0 0,-4 10 0 0 0,-4 13 172 0 0,5-5-123 0 0,1 1-1 0 0,-1 39 1 0 0,-3 17-60 0 0,-3 37 28 0 0,-2 18-23 0 0,2-77 6 0 0,4-15-62 0 0,6-36-25 0 0,0-1 0 0 0,0 1 0 0 0,-1 0 1 0 0,0 0-1 0 0,-8 16 0 0 0,-8 30-10 0 0,16-36 13 0 0,3-19-15 0 0,0-1 0 0 0,0 0-1 0 0,0 0 1 0 0,0 1 0 0 0,-1-1 0 0 0,1 0-1 0 0,-1 0 1 0 0,0 1 0 0 0,0 1 0 0 0,-11 28 13 0 0,12-31-9 0 0,0-1 0 0 0,0 0 0 0 0,0 1 0 0 0,0-1 0 0 0,0 0 0 0 0,0 1 0 0 0,0-1 0 0 0,1 1 0 0 0,-1-1 0 0 0,0 0 0 0 0,0 0 0 0 0,0 1 0 0 0,0-1 0 0 0,1 0 0 0 0,-1 1 0 0 0,0-1 0 0 0,0 0 0 0 0,0 0 0 0 0,1 1 0 0 0,-1-1 0 0 0,0 0 0 0 0,0 0 0 0 0,1 1 0 0 0,-1-1 0 0 0,0 0 0 0 0,1 0 0 0 0,-1 0 0 0 0,0 0 0 0 0,1 0 0 0 0,-1 1 0 0 0,0-1 0 0 0,1 0 0 0 0,18 0 323 0 0,13 3-53 0 0,45 8-293 0 0,40 7 70 0 0,-63-11-84 0 0,-46-6 32 0 0,9 2-1 0 0,-16-3 0 0 0,-1 0 1 0 0,0 0 0 0 0,0 0 0 0 0,1 0 0 0 0,-1 0 0 0 0,0 0 0 0 0,1 0 0 0 0,-1 0-1 0 0,0 0 1 0 0,1 0 0 0 0,-1 0 0 0 0,0 0 0 0 0,1 0 0 0 0,-1 0 0 0 0,0 0-1 0 0,1 0 1 0 0,-1 0 0 0 0,0 0 0 0 0,0 0 0 0 0,1-1 0 0 0,-1 1 0 0 0,0 0 0 0 0,1 0-1 0 0,-1 0 1 0 0,0 0 0 0 0,0-1 0 0 0,0 1 0 0 0,1 0 0 0 0,-1 0 0 0 0,0-1 0 0 0,1 1-1 0 0,5-89 38 0 0,-10 40-20 0 0,2-66-7 0 0,2-87 11 0 0,3 172-35 0 0,1 1 0 0 0,1 0 0 0 0,2 0 0 0 0,0 0 0 0 0,18-39 0 0 0,10-42 69 0 0,-22 61-113 0 0,-12 46 59 0 0,0 0-1 0 0,0 0 1 0 0,0-1 0 0 0,-1 1 0 0 0,1 0 0 0 0,-1-7-1 0 0,0 7 5 0 0,0 0 0 0 0,0 0 0 0 0,1 0 0 0 0,-1 1 0 0 0,1-1 0 0 0,-1 0-1 0 0,1 0 1 0 0,1-3 0 0 0,-1 5 5 0 0,0 0 0 0 0,0 0 0 0 0,-1-1-1 0 0,1 1 1 0 0,0 0 0 0 0,-1-1 0 0 0,0 1 0 0 0,1 0-1 0 0,-1-1 1 0 0,0 1 0 0 0,1-1 0 0 0,-1 1 0 0 0,0-1-1 0 0,0 1 1 0 0,0-1 0 0 0,-1 1 0 0 0,1 0 0 0 0,0-1-1 0 0,-1-1 1 0 0,1 3 2 0 0,0 0-1 0 0,0 0 0 0 0,0 1 1 0 0,1-1-1 0 0,-1 0 1 0 0,0 0-1 0 0,0 0 0 0 0,0 0 1 0 0,0 0-1 0 0,0 0 1 0 0,0 0-1 0 0,0 0 0 0 0,0 0 1 0 0,0 0-1 0 0,0 0 1 0 0,0 0-1 0 0,0 0 1 0 0,1 0-1 0 0,-1 0 0 0 0,0 0 1 0 0,0 0-1 0 0,0 0 1 0 0,0 0-1 0 0,0 0 0 0 0,0 0 1 0 0,0 0-1 0 0,0 0 1 0 0,0 0-1 0 0,0 0 1 0 0,1 0-1 0 0,-1 0 0 0 0,0 0 1 0 0,0 0-1 0 0,0 0 1 0 0,0 0-1 0 0,0 0 0 0 0,0 0 1 0 0,0 0-1 0 0,0 0 1 0 0,0 0-1 0 0,0 0 0 0 0,0 0 1 0 0,1 0-1 0 0,-1 0 1 0 0,0 0-1 0 0,0-1 1 0 0,0 1-1 0 0,0 0 0 0 0,0 0 1 0 0,0 0-1 0 0,0 0 1 0 0,0 0-1 0 0,0 0 0 0 0,0 0 1 0 0,0 0-1 0 0,0 0 1 0 0,0 0-1 0 0,0-1 0 0 0,0 1 1 0 0,0 0-1 0 0,0 0 1 0 0,0 0-1 0 0,0 0 1 0 0,0 0-1 0 0,0 0 0 0 0,0 0 1 0 0,0 0-1 0 0,0 0 1 0 0,-9-8 134 0 0,-10 4-143 0 0,0 0 0 0 0,0 1 0 0 0,-1 1 0 0 0,1 1 0 0 0,0 0 0 0 0,-34 4 0 0 0,28 0-358 0 0,0 0 1 0 0,-37 11-1 0 0,35-6-243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8.190"/>
    </inkml:context>
    <inkml:brush xml:id="br0">
      <inkml:brushProperty name="width" value="0.05" units="cm"/>
      <inkml:brushProperty name="height" value="0.05" units="cm"/>
      <inkml:brushProperty name="color" value="#FFC114"/>
    </inkml:brush>
  </inkml:definitions>
  <inkml:trace contextRef="#ctx0" brushRef="#br0">64 327 6753 0 0,'-2'-1'36'0'0,"0"0"1"0"0,0-1 0 0 0,0 1-1 0 0,1 0 1 0 0,-1-1 0 0 0,0 1-1 0 0,1-1 1 0 0,-1 1 0 0 0,1-1-1 0 0,0 0 1 0 0,-1 0 0 0 0,1 1-1 0 0,0-1 1 0 0,0 0 0 0 0,-1-3-1 0 0,-16-15 1442 0 0,17 19-1226 0 0,-1 0 0 0 0,1 0 0 0 0,-1 0 0 0 0,1-1 0 0 0,-1 1 0 0 0,1-1 1 0 0,0 1-1 0 0,-1-1 0 0 0,1 0 0 0 0,0 0 0 0 0,0 1 0 0 0,0-1 0 0 0,1 0 0 0 0,-2-2 0 0 0,1 0 402 0 0,1 4-612 0 0,0 0-1 0 0,0 0 0 0 0,1 0 1 0 0,-1 0-1 0 0,0 0 0 0 0,0 0 0 0 0,0 0 1 0 0,0 0-1 0 0,1 0 0 0 0,-1 0 1 0 0,0 0-1 0 0,0 0 0 0 0,0 0 1 0 0,1 0-1 0 0,-1 0 0 0 0,0 0 0 0 0,0 0 1 0 0,0 0-1 0 0,0-1 0 0 0,1 1 1 0 0,-1 0-1 0 0,0 0 0 0 0,0 0 0 0 0,0 0 1 0 0,0 0-1 0 0,0 0 0 0 0,0 0 1 0 0,1 0-1 0 0,-1-1 0 0 0,0 1 0 0 0,0 0 1 0 0,0 0-1 0 0,0 0 0 0 0,0 0 1 0 0,0-1-1 0 0,0 1 0 0 0,0 0 0 0 0,0 0 1 0 0,0 0-1 0 0,1 0 0 0 0,-1-1 1 0 0,0 1-1 0 0,0 0 0 0 0,0 0 0 0 0,0 0 1 0 0,0 0-1 0 0,0-1 0 0 0,0 1 1 0 0,0 0-1 0 0,-1 0 0 0 0,1 0 1 0 0,0 0-1 0 0,0-1 0 0 0,0 1 0 0 0,0 0 1 0 0,0 0-1 0 0,0 0 0 0 0,0 0 1 0 0,0-1-1 0 0,0 1 0 0 0,0 0 0 0 0,-1 0 1 0 0,1 0-1 0 0,0 0 0 0 0,0 0 1 0 0,0 0-1 0 0,0-1 0 0 0,-1 1 0 0 0,3 2 43 0 0,-1-1 0 0 0,0 1 0 0 0,0 0 0 0 0,-1-1 0 0 0,1 1 0 0 0,0 0 0 0 0,0-1 0 0 0,-1 1 0 0 0,1 0 0 0 0,-1 2 0 0 0,3 5 82 0 0,3 6 122 0 0,129 295 2257 0 0,-120-281-2484 0 0,1-1 0 0 0,2-1 0 0 0,0 0 0 0 0,2-1 0 0 0,1-1 0 0 0,0-1 0 0 0,2-1 0 0 0,1-1 0 0 0,1-1 0 0 0,34 23 0 0 0,-54-41-38 0 0,0 0 1 0 0,0-1-1 0 0,0 1 1 0 0,0-1-1 0 0,10 3 1 0 0,-14-5-6 0 0,0 0-1 0 0,0 1 1 0 0,1-1 0 0 0,-1 0 0 0 0,0 0 0 0 0,1 0-1 0 0,-1 0 1 0 0,0 0 0 0 0,0 0 0 0 0,1 0-1 0 0,-1 0 1 0 0,0-1 0 0 0,0 1 0 0 0,1 0-1 0 0,-1-1 1 0 0,0 1 0 0 0,0-1 0 0 0,0 1-1 0 0,0-1 1 0 0,1 0 0 0 0,-1 0 0 0 0,0 1 0 0 0,0-1-1 0 0,0 0 1 0 0,-1 0 0 0 0,1 0 0 0 0,0 0-1 0 0,0 0 1 0 0,0 0 0 0 0,0-1 0 0 0,5-12 68 0 0,0 0 1 0 0,-1 0 0 0 0,0-1-1 0 0,-1 1 1 0 0,-1-1 0 0 0,-1 0 0 0 0,2-21-1 0 0,-5-110-87 0 0,1 127 25 0 0,-2-251-5 0 0,6 202 15 0 0,24-131 0 0 0,-19 160 90 0 0,-4 24-72 0 0,-5 15-53 0 0,0 0 0 0 0,0-1 0 0 0,0 1 0 0 0,-1 0 0 0 0,1 0-1 0 0,0 0 1 0 0,0 0 0 0 0,0 0 0 0 0,0 0 0 0 0,0 0 0 0 0,0 0 0 0 0,0 0 0 0 0,0 0-1 0 0,0-1 1 0 0,0 1 0 0 0,0 0 0 0 0,0 0 0 0 0,0 0 0 0 0,0 0 0 0 0,0 0 0 0 0,0 0-1 0 0,0 0 1 0 0,0 0 0 0 0,0 0 0 0 0,0-1 0 0 0,0 1 0 0 0,1 0 0 0 0,-1 0 0 0 0,0 0-1 0 0,0 0 1 0 0,0 0 0 0 0,0 0 0 0 0,0 0 0 0 0,0 0 0 0 0,0 0 0 0 0,0 0 0 0 0,0 0-1 0 0,0 0 1 0 0,0-1 0 0 0,0 1 0 0 0,0 0 0 0 0,1 0 0 0 0,-1 0 0 0 0,0 0 0 0 0,0 0-1 0 0,0 0 1 0 0,0 0 0 0 0,0 0 0 0 0,0 0 0 0 0,0 0 0 0 0,0 0 0 0 0,0 0 0 0 0,1 0-1 0 0,-1 0 1 0 0,0 0 0 0 0,0 0 0 0 0,0 0 0 0 0,0 0 0 0 0,0 0 0 0 0,0 0 0 0 0,0 0-1 0 0,0 0 1 0 0,0 0 0 0 0,1 1 0 0 0,-1-1 0 0 0,0 0 0 0 0,0 0 0 0 0,0 0 0 0 0,0 0-1 0 0,8 31-992 0 0,-7-23 430 0 0,1 0-1 0 0,1 1 1 0 0,-1-1-1 0 0,7 12 1 0 0,-5-11-389 0 0,-1-1 1 0 0,0 1-1 0 0,0 0 0 0 0,2 12 0 0 0,-2-7-592 0 0,1 5-288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29.843"/>
    </inkml:context>
    <inkml:brush xml:id="br0">
      <inkml:brushProperty name="width" value="0.05" units="cm"/>
      <inkml:brushProperty name="height" value="0.05" units="cm"/>
      <inkml:brushProperty name="color" value="#FFC114"/>
    </inkml:brush>
  </inkml:definitions>
  <inkml:trace contextRef="#ctx0" brushRef="#br0">5 32 7293 0 0,'-5'-31'765'0'0,"6"31"-693"0"0,-1 0 1 0 0,0 0-1 0 0,1-1 0 0 0,-1 1 1 0 0,0 0-1 0 0,1 0 0 0 0,-1 0 1 0 0,0 0-1 0 0,1 0 0 0 0,-1 0 1 0 0,0 0-1 0 0,1 0 0 0 0,-1 0 1 0 0,0 0-1 0 0,1 0 0 0 0,-1 1 1 0 0,0-1-1 0 0,1 0 0 0 0,-1 0 1 0 0,0 0-1 0 0,0 0 0 0 0,1 0 1 0 0,-1 1-1 0 0,0-1 0 0 0,0 0 1 0 0,1 0-1 0 0,-1 0 0 0 0,0 1 1 0 0,0-1-1 0 0,1 0 0 0 0,-1 0 1 0 0,0 1-1 0 0,0-1 0 0 0,0 0 0 0 0,0 1 1 0 0,1-1-1 0 0,-1 0 0 0 0,0 1 1 0 0,0-1-1 0 0,0 0 0 0 0,0 1 1 0 0,0-1-1 0 0,0 0 0 0 0,0 1 1 0 0,0-1-1 0 0,-2 115 1096 0 0,-1-50-915 0 0,3-1 0 0 0,14 107 0 0 0,-14-167-306 0 0,1 0 0 0 0,0 0 1 0 0,0 0-1 0 0,0 0 0 0 0,1 0 0 0 0,-1-1 1 0 0,1 1-1 0 0,0 0 0 0 0,0-1 0 0 0,0 0 0 0 0,0 1 1 0 0,1-1-1 0 0,3 4 0 0 0,2 4-721 0 0,-8-11 688 0 0,1 1 1 0 0,-1 0-1 0 0,0-1 1 0 0,1 1-1 0 0,-1 0 1 0 0,0-1-1 0 0,1 1 1 0 0,-1-1-1 0 0,1 1 1 0 0,-1-1-1 0 0,1 1 0 0 0,-1-1 1 0 0,1 1-1 0 0,-1-1 1 0 0,1 1-1 0 0,0-1 1 0 0,-1 0-1 0 0,1 1 1 0 0,0-1-1 0 0,-1 0 1 0 0,1 0-1 0 0,0 1 1 0 0,0-1-1 0 0,2-2-1051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0.197"/>
    </inkml:context>
    <inkml:brush xml:id="br0">
      <inkml:brushProperty name="width" value="0.05" units="cm"/>
      <inkml:brushProperty name="height" value="0.05" units="cm"/>
      <inkml:brushProperty name="color" value="#FFC114"/>
    </inkml:brush>
  </inkml:definitions>
  <inkml:trace contextRef="#ctx0" brushRef="#br0">87 90 7069 0 0,'1'-3'40'0'0,"0"0"0"0"0,0 0 0 0 0,-1-1-1 0 0,1 1 1 0 0,-1 0 0 0 0,0 0 0 0 0,0-1 0 0 0,0 1 0 0 0,0 0 0 0 0,-1-1 0 0 0,1 1 0 0 0,-1 0 0 0 0,-1-6 0 0 0,-4-21 1520 0 0,5 26-325 0 0,-3 9-189 0 0,-8 14-562 0 0,3-6-397 0 0,1 0-1 0 0,1 0 1 0 0,0 1-1 0 0,1 0 1 0 0,0 0-1 0 0,1 1 1 0 0,1 0 0 0 0,0 0-1 0 0,1 0 1 0 0,1 0-1 0 0,-1 20 1 0 0,3-29-80 0 0,1 1 1 0 0,0-1-1 0 0,0 0 1 0 0,1 0 0 0 0,0 0-1 0 0,0 0 1 0 0,0 0-1 0 0,1 0 1 0 0,-1 0-1 0 0,1-1 1 0 0,1 1-1 0 0,-1-1 1 0 0,1 0-1 0 0,0 0 1 0 0,0 0-1 0 0,0 0 1 0 0,1-1-1 0 0,0 0 1 0 0,0 0-1 0 0,7 5 1 0 0,-5-5-2 0 0,-1 0 0 0 0,1 0 0 0 0,0 0 0 0 0,1-1 0 0 0,-1 0 0 0 0,1-1 0 0 0,-1 1 0 0 0,1-1 0 0 0,0-1 0 0 0,0 0 0 0 0,-1 0 0 0 0,1 0 0 0 0,0-1 0 0 0,0 0 1 0 0,15-2-1 0 0,-15 0-13 0 0,1-1 1 0 0,-1 0 0 0 0,1 0-1 0 0,-1 0 1 0 0,0-1-1 0 0,-1-1 1 0 0,1 1 0 0 0,-1-1-1 0 0,0 0 1 0 0,0-1 0 0 0,0 0-1 0 0,-1 0 1 0 0,0 0 0 0 0,0-1-1 0 0,0 0 1 0 0,-1 0 0 0 0,0 0-1 0 0,0-1 1 0 0,-1 1 0 0 0,0-1-1 0 0,-1 0 1 0 0,1 0 0 0 0,-2-1-1 0 0,1 1 1 0 0,-1-1 0 0 0,0 0-1 0 0,-1 1 1 0 0,0-1 0 0 0,0 0-1 0 0,-1 0 1 0 0,0 0 0 0 0,-1 1-1 0 0,0-1 1 0 0,0 0 0 0 0,-1 0-1 0 0,-5-14 1 0 0,5 14-52 0 0,-2 0 1 0 0,0 1-1 0 0,0-1 0 0 0,0 1 1 0 0,-1 0-1 0 0,0 0 0 0 0,-1 0 1 0 0,-7-8-1 0 0,11 14 34 0 0,0 0 0 0 0,0 1 0 0 0,0-1 0 0 0,0 0-1 0 0,0 1 1 0 0,0-1 0 0 0,0 1 0 0 0,0 0 0 0 0,-1 0 0 0 0,1 0 0 0 0,-1 0-1 0 0,1 0 1 0 0,-1 0 0 0 0,1 0 0 0 0,-1 1 0 0 0,1 0 0 0 0,-1-1 0 0 0,1 1-1 0 0,-1 0 1 0 0,0 0 0 0 0,1 0 0 0 0,-1 1 0 0 0,1-1 0 0 0,-1 0 0 0 0,1 1 0 0 0,-1 0-1 0 0,1 0 1 0 0,-1 0 0 0 0,1 0 0 0 0,0 0 0 0 0,-1 0 0 0 0,1 0 0 0 0,-4 4-1 0 0,-9 5-326 0 0,1 1-1 0 0,0 1 0 0 0,0 0 1 0 0,2 1-1 0 0,-1 1 0 0 0,-10 15 1 0 0,21-26 219 0 0,1-1 0 0 0,-1 1 0 0 0,1-1 0 0 0,0 1 0 0 0,0 0 1 0 0,0 0-1 0 0,0-1 0 0 0,1 1 0 0 0,-1 0 0 0 0,1 0 0 0 0,0 0 0 0 0,-1 0 1 0 0,1 0-1 0 0,1 0 0 0 0,-1 0 0 0 0,0-1 0 0 0,1 1 0 0 0,0 4 0 0 0,5 7-564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0.567"/>
    </inkml:context>
    <inkml:brush xml:id="br0">
      <inkml:brushProperty name="width" value="0.05" units="cm"/>
      <inkml:brushProperty name="height" value="0.05" units="cm"/>
      <inkml:brushProperty name="color" value="#FFC114"/>
    </inkml:brush>
  </inkml:definitions>
  <inkml:trace contextRef="#ctx0" brushRef="#br0">14 140 6941 0 0,'-2'-18'-63'0'0,"-7"-23"366"0"0,7 25 116 0 0,2 16-404 0 0,0 0-1 0 0,0 0 1 0 0,0 0 0 0 0,0 0-1 0 0,1 0 1 0 0,-1 0 0 0 0,0 0-1 0 0,0 1 1 0 0,0-1 0 0 0,0 0-1 0 0,1 0 1 0 0,-1 0-1 0 0,0 0 1 0 0,0 0 0 0 0,0 0-1 0 0,0 0 1 0 0,1 0 0 0 0,-1 0-1 0 0,0 0 1 0 0,0 0 0 0 0,0 0-1 0 0,1 0 1 0 0,-1 0 0 0 0,0 0-1 0 0,0 0 1 0 0,0 0-1 0 0,0 0 1 0 0,1-1 0 0 0,-1 1-1 0 0,0 0 1 0 0,0 0 0 0 0,0 0-1 0 0,0 0 1 0 0,1 0 0 0 0,-1 0-1 0 0,0 0 1 0 0,0-1 0 0 0,0 1-1 0 0,0 0 1 0 0,0 0-1 0 0,0 0 1 0 0,0 0 0 0 0,1 0-1 0 0,-1-1 1 0 0,0 1 0 0 0,0 0-1 0 0,0 0 1 0 0,0 0 0 0 0,0-1-1 0 0,0 1 1 0 0,0 0 0 0 0,0 0-1 0 0,0 0 1 0 0,0-1-1 0 0,21 31 106 0 0,-2 1 0 0 0,-1 1 0 0 0,-2 1 0 0 0,23 63 0 0 0,-25-60-112 0 0,-8-13-22 0 0,-6-21 23 0 0,-4-15-28 0 0,-1-13-2 0 0,1-1 1 0 0,1 0-1 0 0,1 0 1 0 0,1-1-1 0 0,2 1 1 0 0,1 0-1 0 0,1 0 1 0 0,1 0-1 0 0,8-28 0 0 0,-11 52 17 0 0,0 0-1 0 0,0 0 0 0 0,0 0 1 0 0,0 1-1 0 0,0-1 0 0 0,1 1 0 0 0,-1-1 1 0 0,1 1-1 0 0,0-1 0 0 0,3-3 0 0 0,7 32-1346 0 0,-6-18 871 0 0,0 0-175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0.910"/>
    </inkml:context>
    <inkml:brush xml:id="br0">
      <inkml:brushProperty name="width" value="0.05" units="cm"/>
      <inkml:brushProperty name="height" value="0.05" units="cm"/>
      <inkml:brushProperty name="color" value="#FFC114"/>
    </inkml:brush>
  </inkml:definitions>
  <inkml:trace contextRef="#ctx0" brushRef="#br0">128 151 6973 0 0,'1'-5'100'0'0,"0"1"445"0"0,-9 7 589 0 0,8-3-969 0 0,10-2 458 0 0,22-2-576 0 0,-16-2 22 0 0,5-8-57 0 0,28-22 0 0 0,-48 35-13 0 0,-1 1 0 0 0,1-1 0 0 0,-1 0 0 0 0,1 1 0 0 0,-1-1 1 0 0,1 0-1 0 0,-1 0 0 0 0,0 0 0 0 0,1 1 0 0 0,-1-1 0 0 0,0 0 0 0 0,0 0 1 0 0,1 0-1 0 0,-1 0 0 0 0,0 0 0 0 0,0 0 0 0 0,0 1 0 0 0,0-1 1 0 0,0 0-1 0 0,0 0 0 0 0,0 0 0 0 0,0 0 0 0 0,-1 0 0 0 0,1 0 1 0 0,0 1-1 0 0,0-1 0 0 0,-1 0 0 0 0,1 0 0 0 0,-2-1 0 0 0,-15-18-74 0 0,14 16 56 0 0,0 1 9 0 0,-1 0 0 0 0,0 0 0 0 0,0 0 0 0 0,0 0 0 0 0,0 0 0 0 0,0 1 0 0 0,-1 0 0 0 0,1 0 0 0 0,-1 0 0 0 0,1 1 0 0 0,-1-1 0 0 0,0 1 0 0 0,0 0 0 0 0,0 0 0 0 0,0 1 0 0 0,1-1 0 0 0,-1 1-1 0 0,0 0 1 0 0,0 1 0 0 0,0-1 0 0 0,0 1 0 0 0,0 0 0 0 0,-6 2 0 0 0,4-1 12 0 0,0 0 0 0 0,1 1 0 0 0,-1 0 0 0 0,1 0 0 0 0,0 1 0 0 0,0-1-1 0 0,0 1 1 0 0,0 0 0 0 0,1 1 0 0 0,0 0 0 0 0,0 0 0 0 0,0 0 0 0 0,0 0 0 0 0,1 1 0 0 0,-7 11 0 0 0,7-11 11 0 0,1 1 0 0 0,1-1 0 0 0,-1 1 0 0 0,1-1 0 0 0,1 1 0 0 0,-1 0 1 0 0,1 0-1 0 0,0 0 0 0 0,0-1 0 0 0,1 1 0 0 0,0 0 0 0 0,0 0 1 0 0,1 0-1 0 0,0 0 0 0 0,0 0 0 0 0,1 0 0 0 0,-1 0 0 0 0,2-1 1 0 0,-1 1-1 0 0,1-1 0 0 0,0 1 0 0 0,0-1 0 0 0,0 0 0 0 0,1 0 1 0 0,0-1-1 0 0,6 8 0 0 0,-3-6-101 0 0,0 1 1 0 0,0-1-1 0 0,1-1 0 0 0,0 1 1 0 0,0-1-1 0 0,0-1 0 0 0,1 1 1 0 0,0-1-1 0 0,0-1 0 0 0,0 0 0 0 0,1 0 1 0 0,-1-1-1 0 0,1 0 0 0 0,0-1 1 0 0,0 0-1 0 0,0 0 0 0 0,16 0 1 0 0,4-3-679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1.284"/>
    </inkml:context>
    <inkml:brush xml:id="br0">
      <inkml:brushProperty name="width" value="0.05" units="cm"/>
      <inkml:brushProperty name="height" value="0.05" units="cm"/>
      <inkml:brushProperty name="color" value="#FFC114"/>
    </inkml:brush>
  </inkml:definitions>
  <inkml:trace contextRef="#ctx0" brushRef="#br0">167 165 6533 0 0,'0'0'454'0'0,"-6"-16"-280"0"0,-20-51 34 0 0,20 51 1029 0 0,-6 5-1070 0 0,-36-32-32 0 0,36 32 512 0 0,5 14-475 0 0,-18 8 69 0 0,19-8 867 0 0,2 24-775 0 0,-9 83-16 0 0,12-103-263 0 0,1 0 0 0 0,0-1 0 0 0,0 1 0 0 0,0 0 0 0 0,3 10-1 0 0,-2-15-23 0 0,0 1-1 0 0,0-1 1 0 0,0 1-1 0 0,0-1 1 0 0,0 1-1 0 0,1-1 0 0 0,2 4 1 0 0,3 4 58 0 0,-4-5-44 0 0,0-1 0 0 0,1 1 0 0 0,-1-1 0 0 0,1 0 0 0 0,0 0 0 0 0,0 0 0 0 0,0 0 0 0 0,9 5 0 0 0,-10-7-75 0 0,0 0 0 0 0,0-1 0 0 0,0 0 0 0 0,0 0 0 0 0,1 0 0 0 0,-1 0 0 0 0,0 0 0 0 0,1-1 0 0 0,-1 1 0 0 0,0-1 0 0 0,1 0 0 0 0,-1 0 0 0 0,1 0 0 0 0,-1 0 0 0 0,6-2-1 0 0,0 0-365 0 0,0-1 0 0 0,0 0 0 0 0,0-1-1 0 0,0 0 1 0 0,0 0 0 0 0,-1-1-1 0 0,0 0 1 0 0,0-1 0 0 0,13-11-1 0 0,0 1-808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4.332"/>
    </inkml:context>
    <inkml:brush xml:id="br0">
      <inkml:brushProperty name="width" value="0.05" units="cm"/>
      <inkml:brushProperty name="height" value="0.05" units="cm"/>
      <inkml:brushProperty name="color" value="#FFC114"/>
    </inkml:brush>
  </inkml:definitions>
  <inkml:trace contextRef="#ctx0" brushRef="#br0">462 154 6281 0 0,'4'-5'420'0'0,"1"-1"1"0"0,-1 0 0 0 0,-1 0-1 0 0,1 0 1 0 0,-1 0 0 0 0,-1-1 0 0 0,1 1-1 0 0,-1-1 1 0 0,0 0 0 0 0,2-12-1 0 0,-4 16-370 0 0,0 0 0 0 0,1 1 0 0 0,-2-1-1 0 0,1 0 1 0 0,0 1 0 0 0,-1-1-1 0 0,1 0 1 0 0,-1 1 0 0 0,1-1-1 0 0,-1 1 1 0 0,0-1 0 0 0,0 1-1 0 0,-1-1 1 0 0,1 1 0 0 0,0 0-1 0 0,-1 0 1 0 0,1-1 0 0 0,-1 1-1 0 0,0 0 1 0 0,0 0 0 0 0,0 1-1 0 0,0-1 1 0 0,0 0 0 0 0,0 1-1 0 0,0-1 1 0 0,-1 1 0 0 0,1 0-1 0 0,0-1 1 0 0,-1 1 0 0 0,1 0-1 0 0,-1 1 1 0 0,-3-2 0 0 0,0 1-50 0 0,0 0 1 0 0,0 0-1 0 0,0 0 1 0 0,0 1-1 0 0,0 0 1 0 0,0 0-1 0 0,0 0 1 0 0,-1 1-1 0 0,1 0 0 0 0,0 0 1 0 0,-6 3-1 0 0,-11 3-4 0 0,-32 16-1 0 0,40-16 5 0 0,-19 9-9 0 0,-35 21-1 0 0,56-29 8 0 0,0 1 0 0 0,0 1 0 0 0,1 0 0 0 0,0 0 0 0 0,-13 16-1 0 0,22-23 6 0 0,1 0-1 0 0,0 0 0 0 0,-1 0 0 0 0,1 0 0 0 0,1 1 0 0 0,-1-1 0 0 0,0 0 0 0 0,1 1 0 0 0,0-1 0 0 0,0 1 0 0 0,0-1 0 0 0,0 1 0 0 0,1 0 0 0 0,-1-1 0 0 0,1 1 0 0 0,0 0 0 0 0,0-1 0 0 0,0 1 0 0 0,0 0 0 0 0,1 0 0 0 0,0-1 0 0 0,-1 1 0 0 0,1-1 0 0 0,1 1 0 0 0,1 4 0 0 0,0-2 0 0 0,1 0-1 0 0,0 0 1 0 0,0-1-1 0 0,0 0 0 0 0,0 0 1 0 0,1 0-1 0 0,0 0 1 0 0,0-1-1 0 0,0 0 1 0 0,0 0-1 0 0,1 0 1 0 0,0 0-1 0 0,8 3 1 0 0,17 6 3 0 0,1-1 1 0 0,0-1-1 0 0,48 9 1 0 0,103 9 31 0 0,-70-13-28 0 0,-105-15-8 0 0,-3-1 0 0 0,0 1 0 0 0,1-1 0 0 0,-1 1 0 0 0,0 1 1 0 0,0-1-1 0 0,0 1 0 0 0,0 0 0 0 0,0 0 0 0 0,0 0 0 0 0,-1 1 0 0 0,9 5 0 0 0,-12-7-1 0 0,-1-1 0 0 0,0 1-1 0 0,1-1 1 0 0,-1 1 0 0 0,0 0-1 0 0,1-1 1 0 0,-1 1 0 0 0,0 0-1 0 0,0-1 1 0 0,0 1 0 0 0,0 0-1 0 0,0-1 1 0 0,0 1 0 0 0,0 0-1 0 0,0 0 1 0 0,0-1 0 0 0,0 1-1 0 0,0 0 1 0 0,0-1 0 0 0,0 1-1 0 0,-1 0 1 0 0,1-1 0 0 0,0 1-1 0 0,-1 0 1 0 0,1-1 0 0 0,0 1-1 0 0,-1-1 1 0 0,1 1 0 0 0,0-1-1 0 0,-1 1 1 0 0,1 0 0 0 0,-1-1-1 0 0,1 0 1 0 0,-1 1 0 0 0,-1 0-1 0 0,-22 16 12 0 0,23-16-10 0 0,-28 15 2 0 0,-2-1-1 0 0,1-1 1 0 0,-2-1 0 0 0,0-2-1 0 0,0-2 1 0 0,-37 7 0 0 0,24-9-428 0 0,-1-2 0 0 0,0-2 0 0 0,-90-5 0 0 0,123 1 66 0 0,0-1 1 0 0,0-1-1 0 0,0 1 1 0 0,0-2-1 0 0,1 0 0 0 0,-20-9 1 0 0,7 0-606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4.659"/>
    </inkml:context>
    <inkml:brush xml:id="br0">
      <inkml:brushProperty name="width" value="0.05" units="cm"/>
      <inkml:brushProperty name="height" value="0.05" units="cm"/>
      <inkml:brushProperty name="color" value="#FFC114"/>
    </inkml:brush>
  </inkml:definitions>
  <inkml:trace contextRef="#ctx0" brushRef="#br0">1 12 7741 0 0,'3'-10'150'0'0,"-2"8"449"0"0,1 10 129 0 0,157 447 5498 0 0,-134-386-5682 0 0,32 110 20 0 0,1 7-1715 0 0,-36-122-1986 0 0,-16-47 1650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5.013"/>
    </inkml:context>
    <inkml:brush xml:id="br0">
      <inkml:brushProperty name="width" value="0.05" units="cm"/>
      <inkml:brushProperty name="height" value="0.05" units="cm"/>
      <inkml:brushProperty name="color" value="#FFC114"/>
    </inkml:brush>
  </inkml:definitions>
  <inkml:trace contextRef="#ctx0" brushRef="#br0">26 147 6941 0 0,'-4'-16'211'0'0,"0"0"0"0"0,-1-28 0 0 0,-2-8 1214 0 0,4 33 1022 0 0,2 32-2189 0 0,0 37 65 0 0,2-1 0 0 0,8 60 0 0 0,-7-87-288 0 0,2 18 30 0 0,18 138 339 0 0,-16-149-360 0 0,0-1-1 0 0,2-1 0 0 0,1 1 1 0 0,15 30-1 0 0,-20-50-93 0 0,0-1 1 0 0,1 1-1 0 0,-1-1 0 0 0,8 7 1 0 0,-10-11-157 0 0,1-1 1 0 0,0 1 0 0 0,0 0 0 0 0,0-1-1 0 0,0 1 1 0 0,0-1 0 0 0,0 0-1 0 0,1 0 1 0 0,-1 0 0 0 0,8 2 0 0 0,-1-3-901 0 0,-3-5-255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5.413"/>
    </inkml:context>
    <inkml:brush xml:id="br0">
      <inkml:brushProperty name="width" value="0.05" units="cm"/>
      <inkml:brushProperty name="height" value="0.05" units="cm"/>
      <inkml:brushProperty name="color" value="#FFC114"/>
    </inkml:brush>
  </inkml:definitions>
  <inkml:trace contextRef="#ctx0" brushRef="#br0">34 45 7681 0 0,'-14'8'-189'0'0,"13"-8"180"0"0,0 1 1 0 0,-1-1-1 0 0,1 1 0 0 0,0-1 1 0 0,0 1-1 0 0,0 0 1 0 0,-1-1-1 0 0,1 1 1 0 0,0 0-1 0 0,0 0 0 0 0,0 0 1 0 0,0 0-1 0 0,0 0 1 0 0,0 0-1 0 0,1 0 0 0 0,-1 0 1 0 0,-1 2-1 0 0,4-3 40 0 0,-1 1-1 0 0,0-1 0 0 0,0 0 1 0 0,1 0-1 0 0,-1 0 1 0 0,0 0-1 0 0,1 0 0 0 0,-1 0 1 0 0,0 0-1 0 0,0 0 1 0 0,1 0-1 0 0,-1 0 0 0 0,3-1 1 0 0,-2 0 19 0 0,36-7 77 0 0,55-19 0 0 0,15-3-177 0 0,-85 28 23 0 0,-22 6 43 0 0,-11 4 77 0 0,1-2 60 0 0,0 0 0 0 0,0 0 0 0 0,1 1 0 0 0,-1 0 0 0 0,2 1 0 0 0,-1-1 0 0 0,-7 12-1 0 0,11-13-68 0 0,1-1 0 0 0,-1 1-1 0 0,1 1 1 0 0,1-1 0 0 0,-1 0-1 0 0,1 1 1 0 0,0-1-1 0 0,1 1 1 0 0,-1 0 0 0 0,1 0-1 0 0,1-1 1 0 0,-1 11 0 0 0,0 9 105 0 0,1-14-125 0 0,-1-1-1 0 0,1 1 0 0 0,1-1 1 0 0,0 1-1 0 0,4 14 0 0 0,-4-23-59 0 0,0-1 0 0 0,0 1 0 0 0,0 0-1 0 0,0-1 1 0 0,0 1 0 0 0,1-1 0 0 0,-1 1 0 0 0,1-1 0 0 0,0 0-1 0 0,0 0 1 0 0,0 0 0 0 0,0 0 0 0 0,0 0 0 0 0,0 0-1 0 0,0 0 1 0 0,1-1 0 0 0,-1 1 0 0 0,1-1 0 0 0,-1 0 0 0 0,1 1-1 0 0,-1-1 1 0 0,1 0 0 0 0,0-1 0 0 0,0 1 0 0 0,-1 0 0 0 0,6 0-1 0 0,4 0-16 0 0,0-1-1 0 0,0 0 0 0 0,0 0 0 0 0,1-1 0 0 0,-1-1 0 0 0,0 0 1 0 0,-1 0-1 0 0,1-1 0 0 0,0-1 0 0 0,-1 0 0 0 0,17-9 1 0 0,-23 11-18 0 0,-1 0 1 0 0,1-1 0 0 0,-1 0 0 0 0,0 1 0 0 0,0-2-1 0 0,0 1 1 0 0,0 0 0 0 0,0-1 0 0 0,-1 0 0 0 0,0 0 0 0 0,0 0-1 0 0,0 0 1 0 0,0 0 0 0 0,0-1 0 0 0,-1 1 0 0 0,0-1-1 0 0,0 1 1 0 0,0-1 0 0 0,-1 0 0 0 0,1 0 0 0 0,-1 0 0 0 0,0 0-1 0 0,-1 0 1 0 0,1 0 0 0 0,-1 0 0 0 0,0 0 0 0 0,0-1-1 0 0,-1 1 1 0 0,1 0 0 0 0,-2-5 0 0 0,-1 1 21 0 0,0 0 1 0 0,0 0-1 0 0,-1 1 1 0 0,0-1-1 0 0,0 1 1 0 0,-1 0 0 0 0,0 0-1 0 0,0 0 1 0 0,-1 1-1 0 0,0 0 1 0 0,0 0-1 0 0,-1 0 1 0 0,0 1-1 0 0,0 0 1 0 0,0 0-1 0 0,-1 1 1 0 0,0 0-1 0 0,0 0 1 0 0,-1 1-1 0 0,1 0 1 0 0,-11-3-1 0 0,14 6-29 0 0,0 0-1 0 0,0 1 1 0 0,1-1-1 0 0,-1 1 0 0 0,0 0 1 0 0,0 1-1 0 0,0-1 1 0 0,1 1-1 0 0,-1 0 1 0 0,0 0-1 0 0,0 1 1 0 0,1-1-1 0 0,-1 1 0 0 0,1 0 1 0 0,0 0-1 0 0,0 1 1 0 0,-1-1-1 0 0,1 1 1 0 0,1 0-1 0 0,-1 0 1 0 0,0 0-1 0 0,-3 4 0 0 0,7-7-3 0 0,0 0-1 0 0,0 1 0 0 0,0-1 1 0 0,-1 0-1 0 0,1 0 0 0 0,0 1 0 0 0,0-1 1 0 0,0 0-1 0 0,0 1 0 0 0,0-1 0 0 0,0 0 1 0 0,-1 1-1 0 0,1-1 0 0 0,0 0 1 0 0,0 1-1 0 0,0-1 0 0 0,0 0 0 0 0,0 1 1 0 0,0-1-1 0 0,0 0 0 0 0,0 1 0 0 0,0-1 1 0 0,1 0-1 0 0,-1 1 0 0 0,0-1 0 0 0,0 0 1 0 0,0 0-1 0 0,0 1 0 0 0,0-1 1 0 0,1 0-1 0 0,-1 1 0 0 0,0-1 0 0 0,0 0 1 0 0,0 0-1 0 0,1 1 0 0 0,-1-1 0 0 0,0 0 1 0 0,0 0-1 0 0,1 0 0 0 0,-1 1 1 0 0,0-1-1 0 0,0 0 0 0 0,1 0 0 0 0,5 3-727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5.863"/>
    </inkml:context>
    <inkml:brush xml:id="br0">
      <inkml:brushProperty name="width" value="0.05" units="cm"/>
      <inkml:brushProperty name="height" value="0.05" units="cm"/>
      <inkml:brushProperty name="color" value="#FFC114"/>
    </inkml:brush>
  </inkml:definitions>
  <inkml:trace contextRef="#ctx0" brushRef="#br0">55 158 7485 0 0,'-14'-3'118'0'0,"-5"-2"212"0"0,18 4-300 0 0,1 1 0 0 0,-1-1 0 0 0,1 1 0 0 0,-1-1 0 0 0,0 1 0 0 0,1 0 0 0 0,-1-1 0 0 0,0 1 1 0 0,1 0-1 0 0,-1 0 0 0 0,0-1 0 0 0,1 1 0 0 0,-1 0 0 0 0,0 0 0 0 0,0 0 0 0 0,1 0 0 0 0,-1 0 0 0 0,0 0 0 0 0,1 0 0 0 0,-1 0 1 0 0,0 0-1 0 0,0 0 0 0 0,1 0 0 0 0,-1 1 0 0 0,0-1 0 0 0,0 1 0 0 0,0-1-9 0 0,1 0 1 0 0,0 1-1 0 0,0 0 0 0 0,-1-1 1 0 0,1 1-1 0 0,0-1 1 0 0,0 1-1 0 0,0-1 0 0 0,-1 1 1 0 0,1-1-1 0 0,0 1 0 0 0,0 0 1 0 0,0-1-1 0 0,0 1 0 0 0,0-1 1 0 0,0 1-1 0 0,0-1 0 0 0,0 1 1 0 0,1 0-1 0 0,-1-1 0 0 0,0 1 1 0 0,0-1-1 0 0,0 1 0 0 0,1-1 1 0 0,-1 1-1 0 0,0-1 0 0 0,1 1 1 0 0,32 70 376 0 0,-3 1 0 0 0,-3 1-1 0 0,26 109 1 0 0,-47-157-379 0 0,13 37 0 0 0,-60-135 87 0 0,26 33-110 0 0,3 0 0 0 0,1-2 0 0 0,2 1 0 0 0,2-1 0 0 0,-3-76 0 0 0,9 97-2 0 0,1-1-1 0 0,1 1 0 0 0,1-1 0 0 0,0 1 0 0 0,11-40 1 0 0,-10 54 4 0 0,0 0 0 0 0,0 0 0 0 0,1 0 0 0 0,0 1 0 0 0,0-1 0 0 0,0 1 1 0 0,1 0-1 0 0,8-9 0 0 0,-11 14 3 0 0,-1 0 0 0 0,0-1 1 0 0,1 1-1 0 0,-1 0 0 0 0,1 0 0 0 0,0 0 1 0 0,-1 0-1 0 0,1 0 0 0 0,0 0 0 0 0,-1 0 0 0 0,1 1 1 0 0,0-1-1 0 0,0 0 0 0 0,0 1 0 0 0,0 0 1 0 0,0-1-1 0 0,-1 1 0 0 0,1 0 0 0 0,0 0 1 0 0,0 0-1 0 0,0 0 0 0 0,0 1 0 0 0,0-1 1 0 0,0 0-1 0 0,0 1 0 0 0,-1-1 0 0 0,1 1 0 0 0,0 0 1 0 0,0 0-1 0 0,-1-1 0 0 0,1 1 0 0 0,0 0 1 0 0,-1 1-1 0 0,1-1 0 0 0,-1 0 0 0 0,1 0 1 0 0,-1 1-1 0 0,0-1 0 0 0,2 3 0 0 0,1 0 9 0 0,-1 1 0 0 0,-1 0 0 0 0,1-1 0 0 0,-1 1 0 0 0,1 0 0 0 0,-1 1 0 0 0,-1-1 0 0 0,1 0 0 0 0,-1 1 0 0 0,0-1 0 0 0,0 0 0 0 0,0 12 0 0 0,-1-8 3 0 0,0 0 0 0 0,0 1 0 0 0,-1-1 1 0 0,0 0-1 0 0,-1 1 0 0 0,-5 16 0 0 0,1-11-21 0 0,-1 1 0 0 0,-1-1 0 0 0,0 0 0 0 0,-1 0 1 0 0,-1-1-1 0 0,0 0 0 0 0,-20 20 0 0 0,3-7-1607 0 0,26-26 830 0 0,2 1-243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8.559"/>
    </inkml:context>
    <inkml:brush xml:id="br0">
      <inkml:brushProperty name="width" value="0.05" units="cm"/>
      <inkml:brushProperty name="height" value="0.05" units="cm"/>
      <inkml:brushProperty name="color" value="#FFC114"/>
    </inkml:brush>
  </inkml:definitions>
  <inkml:trace contextRef="#ctx0" brushRef="#br0">0 47 5941 0 0,'3'-2'254'0'0,"-1"0"-1"0"0,1 0 1 0 0,-1 0 0 0 0,1 0 0 0 0,-1 0 0 0 0,0-1 0 0 0,0 1 0 0 0,0-1 0 0 0,-1 1 0 0 0,1-1 0 0 0,0 0 0 0 0,1-5 0 0 0,1-2 1653 0 0,-6 16-710 0 0,-10 38-232 0 0,11-26-756 0 0,0 0 0 0 0,0 0 1 0 0,2 0-1 0 0,4 27 1 0 0,19 70 550 0 0,-15-81-518 0 0,-9-33-196 0 0,0 0-37 0 0,0-1 0 0 0,0 1 1 0 0,0-1-1 0 0,0 0 0 0 0,0 1 1 0 0,0-1-1 0 0,0 1 0 0 0,0-1 0 0 0,0 1 1 0 0,0-1-1 0 0,0 1 0 0 0,0-1 0 0 0,0 0 1 0 0,0 1-1 0 0,0-1 0 0 0,1 1 0 0 0,-1-1 1 0 0,0 0-1 0 0,0 1 0 0 0,1-1 0 0 0,-1 1 1 0 0,0-1-1 0 0,0 0 0 0 0,1 1 0 0 0,-1-1 1 0 0,0 0-1 0 0,1 0 0 0 0,-1 1 1 0 0,1-1-1 0 0,-1 0 0 0 0,0 0 0 0 0,1 1 1 0 0,-1-1-1 0 0,1 0 0 0 0,-1 0 0 0 0,0 0 1 0 0,1 0-1 0 0,-1 0 0 0 0,1 0 0 0 0,-1 0 1 0 0,1 0-1 0 0,-1 0 0 0 0,1 0 0 0 0,3 1-6 0 0,1-1-1 0 0,-1 0 0 0 0,0 0 0 0 0,0-1 0 0 0,0 0 0 0 0,0 1 0 0 0,0-1 0 0 0,0 0 0 0 0,0-1 0 0 0,0 1 0 0 0,0-1 0 0 0,4-2 0 0 0,13-8-16 0 0,0-1-1 0 0,33-28 1 0 0,-52 39 11 0 0,1 0 0 0 0,-1-1 0 0 0,1 1 0 0 0,-1-1 0 0 0,0 1 0 0 0,1-1 0 0 0,-1 0 0 0 0,-1 0 0 0 0,3-3 1 0 0,-4 5 0 0 0,1-1 1 0 0,-1 1 0 0 0,0 0 0 0 0,0 0 0 0 0,0 0-1 0 0,0 0 1 0 0,0-1 0 0 0,0 1 0 0 0,0 0-1 0 0,0 0 1 0 0,0 0 0 0 0,0-1 0 0 0,-1 0 0 0 0,-1-6-7 0 0,2-2 1 0 0,-2-1 0 0 0,1 1 0 0 0,-1 0 0 0 0,-1 0 0 0 0,0 0 0 0 0,-1 0 0 0 0,1 0 0 0 0,-2 1 0 0 0,0-1 0 0 0,0 1 0 0 0,0 0 0 0 0,-1 1 0 0 0,0-1 0 0 0,-1 1 0 0 0,0 0 0 0 0,0 1 0 0 0,-12-9 0 0 0,17 14-57 0 0,-20 6-2360 0 0,11-1 1334 0 0,-1-3-2902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6.252"/>
    </inkml:context>
    <inkml:brush xml:id="br0">
      <inkml:brushProperty name="width" value="0.05" units="cm"/>
      <inkml:brushProperty name="height" value="0.05" units="cm"/>
      <inkml:brushProperty name="color" value="#FFC114"/>
    </inkml:brush>
  </inkml:definitions>
  <inkml:trace contextRef="#ctx0" brushRef="#br0">15 56 9601 0 0,'-7'1'-92'0'0,"7"0"101"0"0,-1-1 0 0 0,1 0-1 0 0,0 0 1 0 0,0 0 0 0 0,-1 0 0 0 0,1 0-1 0 0,0 0 1 0 0,0 0 0 0 0,-1 0 0 0 0,1 0-1 0 0,0 0 1 0 0,0 0 0 0 0,-1 0-1 0 0,1 0 1 0 0,0 0 0 0 0,0 0 0 0 0,-1 0-1 0 0,1-1 1 0 0,0 1 0 0 0,0 0 0 0 0,0 0-1 0 0,-1 0 1 0 0,1 0 0 0 0,0 0 0 0 0,0 0-1 0 0,0-1 1 0 0,-1 1 0 0 0,1 0-1 0 0,0 0 1 0 0,0 0 0 0 0,0-1 0 0 0,0 1-1 0 0,-1 0 1 0 0,1 0 0 0 0,0-1 0 0 0,66-24 2487 0 0,-43 18-2596 0 0,-1 1-1 0 0,1 1 0 0 0,0 1 0 0 0,1 1 1 0 0,30-1-1 0 0,-54 4-239 0 0,10 2 786 0 0,-10-2-612 0 0,0 0 0 0 0,0 1 1 0 0,0-1-1 0 0,0 0 0 0 0,1 0 0 0 0,-1 1 1 0 0,0-1-1 0 0,0 0 0 0 0,0 1 0 0 0,0-1 0 0 0,0 0 1 0 0,0 1-1 0 0,0-1 0 0 0,0 0 0 0 0,0 1 1 0 0,0-1-1 0 0,0 0 0 0 0,0 1 0 0 0,0-1 1 0 0,0 1-1 0 0,0-1 0 0 0,0 0 0 0 0,0 1 0 0 0,0-1 1 0 0,0 0-1 0 0,0 0 0 0 0,0 1 0 0 0,-1-1 1 0 0,-12 33-129 0 0,10-25 116 0 0,-25 13-80 0 0,-85 63 237 0 0,106-79 44 0 0,1 1 0 0 0,-1-2 1 0 0,0 1-1 0 0,-14 6 0 0 0,9-4 1522 0 0,21-4-2367 0 0,35 8 248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6.590"/>
    </inkml:context>
    <inkml:brush xml:id="br0">
      <inkml:brushProperty name="width" value="0.05" units="cm"/>
      <inkml:brushProperty name="height" value="0.05" units="cm"/>
      <inkml:brushProperty name="color" value="#FFC114"/>
    </inkml:brush>
  </inkml:definitions>
  <inkml:trace contextRef="#ctx0" brushRef="#br0">57 119 8993 0 0,'0'0'21'0'0,"-8"-16"151"0"0,-41-86 1999 0 0,54 157-2090 0 0,-1-19-96 0 0,15 78-216 0 0,-16-95-60 0 0,-1-10-241 0 0,-1 0-1 0 0,1-1 0 0 0,1 1 1 0 0,-1-1-1 0 0,1 0 0 0 0,6 11 1 0 0,-3-14-628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6.946"/>
    </inkml:context>
    <inkml:brush xml:id="br0">
      <inkml:brushProperty name="width" value="0.05" units="cm"/>
      <inkml:brushProperty name="height" value="0.05" units="cm"/>
      <inkml:brushProperty name="color" value="#FFC114"/>
    </inkml:brush>
  </inkml:definitions>
  <inkml:trace contextRef="#ctx0" brushRef="#br0">37 73 6753 0 0,'8'-49'568'0'0,"0"109"1114"0"0,-2-14-904 0 0,10 81 797 0 0,-12-108-1333 0 0,0-1-1 0 0,1 0 0 0 0,1 0 0 0 0,15 31 0 0 0,-20-47-227 0 0,0 0 1 0 0,0 0-1 0 0,0 1 0 0 0,1-1 1 0 0,-1 0-1 0 0,0 0 1 0 0,1-1-1 0 0,0 1 1 0 0,-1 0-1 0 0,1 0 0 0 0,0-1 1 0 0,0 1-1 0 0,0-1 1 0 0,0 0-1 0 0,0 1 1 0 0,1-1-1 0 0,-1 0 0 0 0,0 0 1 0 0,0 0-1 0 0,1-1 1 0 0,-1 1-1 0 0,1-1 0 0 0,-1 1 1 0 0,0-1-1 0 0,1 0 1 0 0,3 0-1 0 0,-2 0 3 0 0,0-1 0 0 0,0 0 0 0 0,0-1 0 0 0,0 1 1 0 0,0-1-1 0 0,0 0 0 0 0,0 0 0 0 0,0 0 0 0 0,-1 0 0 0 0,1-1 0 0 0,-1 1 0 0 0,0-1 0 0 0,0 0 0 0 0,5-5 0 0 0,0-1 20 0 0,0-1 1 0 0,0 0-1 0 0,-1-1 0 0 0,-1 1 1 0 0,1-1-1 0 0,-2-1 0 0 0,0 1 0 0 0,0-1 1 0 0,-1 0-1 0 0,0 0 0 0 0,-1 0 0 0 0,0-1 1 0 0,1-18-1 0 0,-4 22 17 0 0,0 1 0 0 0,0-1-1 0 0,0 1 1 0 0,-1-1 0 0 0,-1 1 0 0 0,1 0 0 0 0,-1 0 0 0 0,-1-1-1 0 0,1 1 1 0 0,-1 1 0 0 0,-1-1 0 0 0,0 0 0 0 0,0 1 0 0 0,0 0-1 0 0,-1 0 1 0 0,0 0 0 0 0,0 0 0 0 0,-1 1 0 0 0,0 0 0 0 0,0 0 0 0 0,-7-6-1 0 0,7 8-56 0 0,0 0 0 0 0,0 1 0 0 0,-1 0 0 0 0,1 0 0 0 0,-1 0 0 0 0,0 1 0 0 0,0-1 0 0 0,0 2 0 0 0,0-1 0 0 0,-13 0 0 0 0,7 1-189 0 0,0 1-1 0 0,0 0 0 0 0,0 1 0 0 0,0 1 1 0 0,-14 3-1 0 0,-25 9-958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39.357"/>
    </inkml:context>
    <inkml:brush xml:id="br0">
      <inkml:brushProperty name="width" value="0.05" units="cm"/>
      <inkml:brushProperty name="height" value="0.05" units="cm"/>
      <inkml:brushProperty name="color" value="#FFC114"/>
    </inkml:brush>
  </inkml:definitions>
  <inkml:trace contextRef="#ctx0" brushRef="#br0">496 3 5601 0 0,'-15'-2'221'0'0,"-1"1"1"0"0,0 1 0 0 0,0 0 0 0 0,1 2 0 0 0,-1-1 0 0 0,1 2 0 0 0,-1 0 0 0 0,1 1 0 0 0,0 0 0 0 0,-21 10 0 0 0,27-9 430 0 0,13-2-131 0 0,12 5-289 0 0,-3-1-132 0 0,1 0 0 0 0,0-1-1 0 0,0 0 1 0 0,1-1 0 0 0,15 3 0 0 0,80 13 11 0 0,-74-15-64 0 0,-8-1-49 0 0,274 55 26 0 0,-270-49 82 0 0,-35-9 43 0 0,0 1 0 0 0,1-1-1 0 0,-1 0 1 0 0,1 1-1 0 0,0-1 1 0 0,0 1 0 0 0,0 0-1 0 0,0 0 1 0 0,-3 5-1 0 0,-16 41 201 0 0,1 1-1 0 0,3 0 0 0 0,1 1 0 0 0,3 1 0 0 0,3 1 0 0 0,1-1 0 0 0,-2 104 0 0 0,13 16 469 0 0,26 188 0 0 0,-19-265-373 0 0,0-8-107 0 0,14 244 788 0 0,-41-14-25 0 0,-23-1-299 0 0,7-61-740 0 0,14 104 426 0 0,6-60 10 0 0,14-290-487 0 0,-1-4-7 0 0,0-1 0 0 0,1 1 0 0 0,0 0 0 0 0,0 0 0 0 0,0 0 0 0 0,2 8 0 0 0,-2-12 1 0 0,0 1-1 0 0,0-1 1 0 0,0 1 0 0 0,0 0 0 0 0,0-1-1 0 0,-1 1 1 0 0,1 0 0 0 0,0-1-1 0 0,-1 1 1 0 0,1-1 0 0 0,-1 1 0 0 0,1-1-1 0 0,-1 1 1 0 0,0-1 0 0 0,-1 3 0 0 0,-4 11-3 0 0,0 11-2 0 0,-1-5 16 0 0,4 8-25 0 0,2 57 0 0 0,1-49 44 0 0,2-21-21 0 0,1-25 2 0 0,1-28-32 0 0,-4 26 12 0 0,-1 0 1 0 0,0 0-1 0 0,0 0 0 0 0,-1 0 0 0 0,0 0 1 0 0,-1 0-1 0 0,-5-12 0 0 0,7 19 1 0 0,-1 0 0 0 0,0 1 0 0 0,0-1 0 0 0,0 0 0 0 0,-1 1 0 0 0,1-1 0 0 0,-1 1 0 0 0,0 0 0 0 0,0 0 0 0 0,0 0-1 0 0,0 0 1 0 0,-1 0 0 0 0,1 1 0 0 0,-1 0 0 0 0,1-1 0 0 0,-1 1 0 0 0,0 0 0 0 0,0 1 0 0 0,0-1 0 0 0,0 1 0 0 0,-7-2 0 0 0,-15 1-31 0 0,0 1 1 0 0,-1 1 0 0 0,1 1 0 0 0,-50 9 0 0 0,27-4-63 0 0,-251 35-2299 0 0,218-27 785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0.778"/>
    </inkml:context>
    <inkml:brush xml:id="br0">
      <inkml:brushProperty name="width" value="0.05" units="cm"/>
      <inkml:brushProperty name="height" value="0.05" units="cm"/>
      <inkml:brushProperty name="color" value="#FFC114"/>
    </inkml:brush>
  </inkml:definitions>
  <inkml:trace contextRef="#ctx0" brushRef="#br0">514 220 6753 0 0,'13'-41'297'0'0,"-11"34"-1"0"0,1 0 0 0 0,-1 0 0 0 0,0 0 0 0 0,0 0 1 0 0,1-13-1 0 0,-3 17-200 0 0,-1 1 0 0 0,1-1 1 0 0,0 1-1 0 0,-1-1 0 0 0,1 1 1 0 0,-1 0-1 0 0,0-1 0 0 0,0 1 1 0 0,0 0-1 0 0,0 0 0 0 0,0-1 1 0 0,0 1-1 0 0,0 0 0 0 0,-1 0 1 0 0,1 0-1 0 0,-1 0 0 0 0,0 1 1 0 0,1-1-1 0 0,-1 0 0 0 0,0 1 1 0 0,0-1-1 0 0,-2-1 0 0 0,0 1-55 0 0,0 0-1 0 0,-1 0 0 0 0,1 1 0 0 0,0-1 0 0 0,-1 1 0 0 0,1 0 0 0 0,0 0 1 0 0,-1 0-1 0 0,0 1 0 0 0,1-1 0 0 0,-1 1 0 0 0,1 0 0 0 0,-1 1 1 0 0,-7 0-1 0 0,-10 4 128 0 0,-38 11 0 0 0,33-8 11 0 0,7-2-28 0 0,1 1-1 0 0,-1 1 1 0 0,1 1-1 0 0,0 0 0 0 0,1 1 1 0 0,0 2-1 0 0,-23 18 0 0 0,28-19-29 0 0,0 0 0 0 0,1 1-1 0 0,1 1 1 0 0,0 0 0 0 0,1 0-1 0 0,0 1 1 0 0,1 0 0 0 0,0 1-1 0 0,-10 25 1 0 0,11-16 82 0 0,1 0 0 0 0,0 0 1 0 0,2 1-1 0 0,-4 45 0 0 0,7-27 80 0 0,2-1 0 0 0,5 44 0 0 0,-4-75-248 0 0,1 1 0 0 0,0-1 1 0 0,1-1-1 0 0,0 1 0 0 0,1 0 1 0 0,0-1-1 0 0,0 0 0 0 0,1 0 1 0 0,1 0-1 0 0,-1 0 0 0 0,2-1 1 0 0,8 11-1 0 0,-5-9-1 0 0,1 0 0 0 0,0-1 0 0 0,1-1-1 0 0,0 0 1 0 0,0 0 0 0 0,1-1 0 0 0,0-1 0 0 0,19 8-1 0 0,-4-5-6 0 0,0 0 0 0 0,1-2-1 0 0,0-2 1 0 0,0 0-1 0 0,1-2 1 0 0,0-1-1 0 0,-1-2 1 0 0,52-3 0 0 0,-53-1-35 0 0,-1 0 1 0 0,1-3 0 0 0,-1 0 0 0 0,-1-1 0 0 0,1-2 0 0 0,-2 0 0 0 0,1-2-1 0 0,-1-1 1 0 0,-1-1 0 0 0,33-23 0 0 0,-42 26-10 0 0,-2-2-1 0 0,1 1 1 0 0,-1-2 0 0 0,-1 0 0 0 0,0 0-1 0 0,-1-1 1 0 0,0 0 0 0 0,-1-1-1 0 0,-1 0 1 0 0,0-1 0 0 0,-1 0-1 0 0,-1 0 1 0 0,0-1 0 0 0,-1 0-1 0 0,-1 0 1 0 0,-1 0 0 0 0,3-21 0 0 0,-4 8-15 0 0,-2-1 1 0 0,-1 1 0 0 0,-1 0 0 0 0,-1 0-1 0 0,-2 0 1 0 0,-10-39 0 0 0,8 46-25 0 0,-1 0-1 0 0,-1 1 1 0 0,-1 0 0 0 0,-1 0-1 0 0,-1 1 1 0 0,0 0 0 0 0,-2 1-1 0 0,-23-29 1 0 0,29 41-87 0 0,-1 1 0 0 0,0 0 0 0 0,0 0 0 0 0,-1 0 0 0 0,1 1 0 0 0,-1 0 0 0 0,-1 1 0 0 0,1 0 0 0 0,-1 0 0 0 0,0 1 0 0 0,0 0 0 0 0,0 1 0 0 0,0 0-1 0 0,-1 1 1 0 0,0 0 0 0 0,1 1 0 0 0,-1 0 0 0 0,0 0 0 0 0,1 1 0 0 0,-1 1 0 0 0,0 0 0 0 0,1 0 0 0 0,-1 1 0 0 0,1 0 0 0 0,-1 1 0 0 0,-11 4 0 0 0,-11 6-945 0 0,-32 16 0 0 0,53-23 682 0 0,1 1 0 0 0,-1 0 0 0 0,2 1 0 0 0,-1 0 0 0 0,-18 19 0 0 0,0 5-629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1.307"/>
    </inkml:context>
    <inkml:brush xml:id="br0">
      <inkml:brushProperty name="width" value="0.05" units="cm"/>
      <inkml:brushProperty name="height" value="0.05" units="cm"/>
      <inkml:brushProperty name="color" value="#FFC114"/>
    </inkml:brush>
  </inkml:definitions>
  <inkml:trace contextRef="#ctx0" brushRef="#br0">320 0 7261 0 0,'0'106'1331'0'0,"3"-67"-339"0"0,-2-33-846 0 0,-1-1 0 0 0,1 1 1 0 0,-1 0-1 0 0,0 0 0 0 0,0-1 1 0 0,-1 1-1 0 0,-2 11 0 0 0,-9 20 44 0 0,-1 0 0 0 0,-1-1 0 0 0,-3-1 0 0 0,-36 60 0 0 0,26-52-200 0 0,0 2 11 0 0,-47 56 0 0 0,52-72 23 0 0,16-20-20 0 0,-1 0 0 0 0,-14 14 0 0 0,18-20-6 0 0,2-2 1 0 0,0-1 1 0 0,0 1-1 0 0,0 0 0 0 0,0 0 1 0 0,0 0-1 0 0,0 0 1 0 0,0 0-1 0 0,1 1 0 0 0,-1-1 1 0 0,0 0-1 0 0,1 0 1 0 0,-1 0-1 0 0,1 1 1 0 0,-1-1-1 0 0,1 0 0 0 0,-1 3 1 0 0,-6 6-10 0 0,7-10 15 0 0,0 1-1 0 0,-1-1 0 0 0,1 0 0 0 0,0 0 1 0 0,-1 1-1 0 0,1-1 0 0 0,0 0 0 0 0,-1 0 1 0 0,1 1-1 0 0,0-1 0 0 0,0 0 1 0 0,-1 1-1 0 0,1-1 0 0 0,0 0 0 0 0,0 1 1 0 0,0-1-1 0 0,0 0 0 0 0,-1 1 0 0 0,1-1 1 0 0,0 1-1 0 0,0-1 0 0 0,0 0 1 0 0,0 1-1 0 0,0-1 0 0 0,0 1 0 0 0,0-1 1 0 0,0 0-1 0 0,0 1 0 0 0,0-1 0 0 0,0 1 1 0 0,0-1-1 0 0,0 0 0 0 0,1 1 1 0 0,-1-1-1 0 0,0 0 0 0 0,0 1 0 0 0,0-1 1 0 0,0 1-1 0 0,1-1 0 0 0,-1 0 0 0 0,0 1 1 0 0,0-1-1 0 0,1 0 0 0 0,-1 0 1 0 0,0 1-1 0 0,1-1 0 0 0,-1 0 0 0 0,0 0 1 0 0,1 1-1 0 0,-1-1 0 0 0,1 0 0 0 0,3 8 362 0 0,-4-7-342 0 0,0-1 1 0 0,0 1 0 0 0,1 0 0 0 0,-1 0 0 0 0,0 0-1 0 0,1-1 1 0 0,-1 1 0 0 0,0 0 0 0 0,1-1 0 0 0,-1 1-1 0 0,1 0 1 0 0,-1-1 0 0 0,1 1 0 0 0,-1 0-1 0 0,1-1 1 0 0,0 1 0 0 0,0 0 0 0 0,12 7 171 0 0,0-1 0 0 0,1-1 1 0 0,-1 0-1 0 0,1 0 0 0 0,0-1 0 0 0,1-1 1 0 0,-1-1-1 0 0,17 3 0 0 0,125 7 364 0 0,-148-13-521 0 0,436-5 543 0 0,-438 5-539 0 0,0-1 0 0 0,0 1-1 0 0,-1-1 1 0 0,1-1 0 0 0,0 1-1 0 0,-1-1 1 0 0,1 0-1 0 0,-1 0 1 0 0,7-3 0 0 0,-10 3-25 0 0,0 1 0 0 0,0-1 1 0 0,0 0-1 0 0,0 0 0 0 0,0 0 1 0 0,-1 0-1 0 0,1 0 0 0 0,-1 0 0 0 0,1 0 1 0 0,-1-1-1 0 0,0 1 0 0 0,1 0 1 0 0,-1-1-1 0 0,-1 1 0 0 0,1-1 1 0 0,0 1-1 0 0,-1-1 0 0 0,1 0 1 0 0,-1 1-1 0 0,0-1 0 0 0,0 0 1 0 0,0-3-1 0 0,0-72-40 0 0,-3-1 0 0 0,-4 1 0 0 0,-3 1 0 0 0,-25-97 0 0 0,32 163 32 0 0,-1 0 0 0 0,0 0 0 0 0,0 0 1 0 0,-1 0-1 0 0,-9-13 0 0 0,13 22-6 0 0,0 0-1 0 0,-1 0 1 0 0,1 0-1 0 0,-1 0 1 0 0,1 1 0 0 0,-1-1-1 0 0,1 0 1 0 0,-1 1-1 0 0,0 0 1 0 0,0-1-1 0 0,0 1 1 0 0,0 0-1 0 0,0 0 1 0 0,0 0 0 0 0,0 0-1 0 0,0 0 1 0 0,0 1-1 0 0,0-1 1 0 0,-1 0-1 0 0,1 1 1 0 0,0 0 0 0 0,0 0-1 0 0,-1-1 1 0 0,1 1-1 0 0,0 1 1 0 0,-1-1-1 0 0,1 0 1 0 0,0 0-1 0 0,0 1 1 0 0,-1 0 0 0 0,1-1-1 0 0,0 1 1 0 0,0 0-1 0 0,-3 1 1 0 0,3 0-65 0 0,0-1 1 0 0,0 0-1 0 0,1 1 1 0 0,-1 0-1 0 0,0-1 1 0 0,1 1-1 0 0,-1 0 1 0 0,1-1-1 0 0,0 1 1 0 0,0 0 0 0 0,0 0-1 0 0,0 0 1 0 0,0 0-1 0 0,0 0 1 0 0,0 1-1 0 0,0-1 1 0 0,1 0-1 0 0,-1 0 1 0 0,1 0-1 0 0,0 1 1 0 0,0-1-1 0 0,0 0 1 0 0,0 0-1 0 0,0 1 1 0 0,0-1-1 0 0,0 0 1 0 0,1 0-1 0 0,-1 1 1 0 0,1-1-1 0 0,0 0 1 0 0,-1 0-1 0 0,1 0 1 0 0,0 0-1 0 0,0 0 1 0 0,1 0-1 0 0,-1 0 1 0 0,0 0-1 0 0,3 3 1 0 0,-4-5 20 0 0,1 0-1 0 0,-1 0 1 0 0,0 0 0 0 0,0 0-1 0 0,0 0 1 0 0,0 0 0 0 0,0 1-1 0 0,0-1 1 0 0,0 0 0 0 0,0 0-1 0 0,0 0 1 0 0,0 0-1 0 0,0 0 1 0 0,0 0 0 0 0,0 1-1 0 0,0-1 1 0 0,0 0 0 0 0,0 0-1 0 0,0 0 1 0 0,0 0 0 0 0,0 1-1 0 0,0-1 1 0 0,0 0 0 0 0,0 0-1 0 0,0 0 1 0 0,0 0 0 0 0,0 0-1 0 0,0 1 1 0 0,0-1 0 0 0,0 0-1 0 0,0 0 1 0 0,0 0 0 0 0,0 0-1 0 0,0 0 1 0 0,0 0 0 0 0,0 1-1 0 0,-1-1 1 0 0,1 0-1 0 0,0 0 1 0 0,0 0 0 0 0,0 0-1 0 0,0 0 1 0 0,0 0 0 0 0,0 0-1 0 0,0 0 1 0 0,-1 0 0 0 0,0 1-516 0 0,0 2-951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1.723"/>
    </inkml:context>
    <inkml:brush xml:id="br0">
      <inkml:brushProperty name="width" value="0.05" units="cm"/>
      <inkml:brushProperty name="height" value="0.05" units="cm"/>
      <inkml:brushProperty name="color" value="#FFC114"/>
    </inkml:brush>
  </inkml:definitions>
  <inkml:trace contextRef="#ctx0" brushRef="#br0">752 281 6221 0 0,'-7'-1'400'0'0,"8"-4"45"0"0,-1 5-405 0 0,0 0 0 0 0,0 0-1 0 0,1 0 1 0 0,-1 0 0 0 0,0 0 0 0 0,0-1 0 0 0,0 1-1 0 0,0 0 1 0 0,0 0 0 0 0,0 0 0 0 0,0-1 0 0 0,0 1-1 0 0,0 0 1 0 0,0 0 0 0 0,1 0 0 0 0,-1 0 0 0 0,0-1-1 0 0,0 1 1 0 0,0 0 0 0 0,0 0 0 0 0,0 0 0 0 0,0-1-1 0 0,0 1 1 0 0,0 0 0 0 0,-1 0 0 0 0,1 0 0 0 0,0-1-1 0 0,0 1 1 0 0,0 0 0 0 0,0 0 0 0 0,0 0 0 0 0,0-1-1 0 0,0 1 1 0 0,0-1 962 0 0,6-1 469 0 0,-11 0-701 0 0,-29-6 180 0 0,0-1 1 0 0,-64-25 0 0 0,-20-8-984 0 0,-5 5 1235 0 0,-218-97-1 0 0,353 144-2089 0 0,-6-4 214 0 0,-1-1 0 0 0,1 0 0 0 0,1-1 0 0 0,12 8 0 0 0,18 5-3819 0 0,-34-15 3517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2.077"/>
    </inkml:context>
    <inkml:brush xml:id="br0">
      <inkml:brushProperty name="width" value="0.05" units="cm"/>
      <inkml:brushProperty name="height" value="0.05" units="cm"/>
      <inkml:brushProperty name="color" value="#FFC114"/>
    </inkml:brush>
  </inkml:definitions>
  <inkml:trace contextRef="#ctx0" brushRef="#br0">296 74 7421 0 0,'-1'-6'198'0'0,"0"0"0"0"0,-1 0 0 0 0,1 0 0 0 0,-1 1 0 0 0,-1-1 1 0 0,1 1-1 0 0,-1-1 0 0 0,0 1 0 0 0,0 0 0 0 0,-5-6 0 0 0,7 10-118 0 0,-1 0 0 0 0,0 0 1 0 0,0 0-1 0 0,1 1 0 0 0,-1-1 0 0 0,0 1 0 0 0,0-1 0 0 0,0 1 0 0 0,0 0 0 0 0,0-1 0 0 0,0 1 1 0 0,0 0-1 0 0,0 0 0 0 0,0 0 0 0 0,1 1 0 0 0,-1-1 0 0 0,0 0 0 0 0,0 1 0 0 0,0-1 0 0 0,0 1 0 0 0,0 0 1 0 0,1 0-1 0 0,-1-1 0 0 0,0 1 0 0 0,1 0 0 0 0,-1 1 0 0 0,0-1 0 0 0,-1 2 0 0 0,-8 6-179 0 0,0 0-1 0 0,1 1 1 0 0,-9 11-1 0 0,3-3 286 0 0,-3 0-186 0 0,0 0 1 0 0,-1-2-1 0 0,0 0 1 0 0,-35 19-1 0 0,51-33-65 0 0,-5 3 137 0 0,12-6 375 0 0,1-1-252 0 0,1 1 0 0 0,-1-1 0 0 0,1 1 0 0 0,0 0 0 0 0,4 0 0 0 0,1 1-101 0 0,0 1 1 0 0,0 1-1 0 0,-1-1 1 0 0,1 1-1 0 0,-1 1 1 0 0,1 0-1 0 0,-1 0 1 0 0,0 1-1 0 0,0 0 1 0 0,-1 1-1 0 0,1-1 1 0 0,8 8-1 0 0,9 8-188 0 0,-1 1 0 0 0,29 31 0 0 0,-17-14-425 0 0,6 8-1299 0 0,-24-23 633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2.830"/>
    </inkml:context>
    <inkml:brush xml:id="br0">
      <inkml:brushProperty name="width" value="0.05" units="cm"/>
      <inkml:brushProperty name="height" value="0.05" units="cm"/>
      <inkml:brushProperty name="color" value="#FFC114"/>
    </inkml:brush>
  </inkml:definitions>
  <inkml:trace contextRef="#ctx0" brushRef="#br0">1 165 4104 0 0,'1'-9'55'0'0,"0"0"1"0"0,1 0-1 0 0,1 1 0 0 0,-1-1 0 0 0,1 1 0 0 0,6-12 0 0 0,1-3 205 0 0,18-37 777 0 0,-21 51-301 0 0,-8 14 2376 0 0,-2 20-2105 0 0,-24 144 1241 0 0,21-115-1819 0 0,-7 61 342 0 0,6-1 0 0 0,5 1 0 0 0,17 161 0 0 0,-8-189-691 0 0,-5-50-194 0 0,1-1 0 0 0,2 0 0 0 0,12 47 0 0 0,-15-79-245 0 0,0 0 0 0 0,0 0 1 0 0,0 0-1 0 0,1-1 0 0 0,0 1 0 0 0,0-1 1 0 0,0 1-1 0 0,0-1 0 0 0,1 0 0 0 0,-1 0 1 0 0,1 0-1 0 0,0-1 0 0 0,0 1 0 0 0,4 1 1 0 0,4 1-1003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3.171"/>
    </inkml:context>
    <inkml:brush xml:id="br0">
      <inkml:brushProperty name="width" value="0.05" units="cm"/>
      <inkml:brushProperty name="height" value="0.05" units="cm"/>
      <inkml:brushProperty name="color" value="#FFC114"/>
    </inkml:brush>
  </inkml:definitions>
  <inkml:trace contextRef="#ctx0" brushRef="#br0">5 12 6125 0 0,'7'-2'394'0'0,"-7"0"-213"0"0,-12-3 381 0 0,19 2 1926 0 0,-5 4-1289 0 0,-1 17-633 0 0,-1-14-520 0 0,2 17-24 0 0,1 1-1 0 0,1-1 0 0 0,0 0 1 0 0,2-1-1 0 0,11 27 1 0 0,-15-42-234 0 0,0-1 1 0 0,0 0-1 0 0,1 1 1 0 0,0-1-1 0 0,-1 0 1 0 0,2 0-1 0 0,-1-1 1 0 0,0 1-1 0 0,1-1 1 0 0,-1 1-1 0 0,1-1 1 0 0,0 0-1 0 0,9 4 1 0 0,-2-6-665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08.960"/>
    </inkml:context>
    <inkml:brush xml:id="br0">
      <inkml:brushProperty name="width" value="0.05" units="cm"/>
      <inkml:brushProperty name="height" value="0.05" units="cm"/>
      <inkml:brushProperty name="color" value="#FFC114"/>
    </inkml:brush>
  </inkml:definitions>
  <inkml:trace contextRef="#ctx0" brushRef="#br0">14 467 6065 0 0,'0'0'1009'0'0,"-1"-13"-564"0"0,-3-73 704 0 0,-5-31 206 0 0,14 90-574 0 0,-3 20 3040 0 0,0 12-3665 0 0,3 13 1849 0 0,17 34-1671 0 0,69 160-19 0 0,-38-92 249 0 0,6-12 76 0 0,-47-89-532 0 0,1-1 0 0 0,0 0 0 0 0,24 24-1 0 0,-34-39-63 0 0,1 0 1 0 0,-1-1-1 0 0,0 1 0 0 0,1-1 0 0 0,0 0 0 0 0,-1 0 0 0 0,1 0 0 0 0,0-1 0 0 0,0 1 0 0 0,0-1 0 0 0,0 0 0 0 0,0 0 0 0 0,0 0 1 0 0,0-1-1 0 0,1 0 0 0 0,-1 1 0 0 0,6-2 0 0 0,-8 1-34 0 0,0 0 0 0 0,0-1 0 0 0,0 1 1 0 0,-1-1-1 0 0,1 1 0 0 0,0-1 0 0 0,0 0 0 0 0,-1 0 1 0 0,1 0-1 0 0,0 0 0 0 0,-1 0 0 0 0,1 0 0 0 0,-1 0 1 0 0,0 0-1 0 0,1-1 0 0 0,-1 1 0 0 0,0 0 0 0 0,2-3 1 0 0,14-28 134 0 0,-13 23-109 0 0,8-17 79 0 0,-2 0 1 0 0,-1 0-1 0 0,-1-1 1 0 0,6-41-1 0 0,7-114 675 0 0,-17 129-499 0 0,24-330 1660 0 0,-28 380-1701 0 0,0 14-5087 0 0,0 34 3055 0 0,0-34-420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3.526"/>
    </inkml:context>
    <inkml:brush xml:id="br0">
      <inkml:brushProperty name="width" value="0.05" units="cm"/>
      <inkml:brushProperty name="height" value="0.05" units="cm"/>
      <inkml:brushProperty name="color" value="#FFC114"/>
    </inkml:brush>
  </inkml:definitions>
  <inkml:trace contextRef="#ctx0" brushRef="#br0">282 79 6753 0 0,'1'-3'143'0'0,"0"1"0"0"0,0-1 1 0 0,0 0-1 0 0,-1 1 0 0 0,1-1 1 0 0,-1 0-1 0 0,0 1 0 0 0,0-1 0 0 0,0 0 1 0 0,0 0-1 0 0,0 1 0 0 0,-1-1 1 0 0,1 0-1 0 0,-1 1 0 0 0,0-1 1 0 0,0 0-1 0 0,-2-4 0 0 0,2 5 79 0 0,-1 0 0 0 0,0 0 0 0 0,0 0 0 0 0,1 0 0 0 0,-1 1 0 0 0,0-1 0 0 0,-1 0 0 0 0,1 1 0 0 0,0 0-1 0 0,0-1 1 0 0,-1 1 0 0 0,1 0 0 0 0,0 0 0 0 0,-1 1 0 0 0,1-1 0 0 0,-1 0 0 0 0,1 1 0 0 0,-6-1 0 0 0,1 1-63 0 0,0 0 0 0 0,0 0 0 0 0,0 1 0 0 0,0 0 1 0 0,0 0-1 0 0,0 0 0 0 0,0 1 0 0 0,1 0 0 0 0,-1 1 1 0 0,0-1-1 0 0,1 1 0 0 0,0 0 0 0 0,0 1 0 0 0,0 0 1 0 0,0 0-1 0 0,0 0 0 0 0,-5 5 0 0 0,0 2-265 0 0,0 0-1 0 0,0 0 1 0 0,1 1-1 0 0,1 0 1 0 0,0 1-1 0 0,-12 23 1 0 0,1 11-1974 0 0,12-23 444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3.917"/>
    </inkml:context>
    <inkml:brush xml:id="br0">
      <inkml:brushProperty name="width" value="0.05" units="cm"/>
      <inkml:brushProperty name="height" value="0.05" units="cm"/>
      <inkml:brushProperty name="color" value="#FFC114"/>
    </inkml:brush>
  </inkml:definitions>
  <inkml:trace contextRef="#ctx0" brushRef="#br0">1 71 6813 0 0,'0'-2'10'0'0,"0"-1"0"0"0,0 1 0 0 0,0 0 0 0 0,0 0 1 0 0,0 0-1 0 0,0 0 0 0 0,1 0 0 0 0,-1 0 1 0 0,1-1-1 0 0,0 1 0 0 0,1-2 0 0 0,4-21 817 0 0,-8 8 2450 0 0,0 31-2379 0 0,-3 33-792 0 0,3 197 423 0 0,5-182-588 0 0,22 118-1 0 0,-17-141-1271 0 0,21 56 0 0 0,-22-76 297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4.257"/>
    </inkml:context>
    <inkml:brush xml:id="br0">
      <inkml:brushProperty name="width" value="0.05" units="cm"/>
      <inkml:brushProperty name="height" value="0.05" units="cm"/>
      <inkml:brushProperty name="color" value="#FFC114"/>
    </inkml:brush>
  </inkml:definitions>
  <inkml:trace contextRef="#ctx0" brushRef="#br0">23 6 6845 0 0,'-1'0'9'0'0,"1"0"0"0"0,-1 0 0 0 0,1 1 0 0 0,-1-1 0 0 0,0 0 0 0 0,1 0 0 0 0,-1 0 0 0 0,1 0 0 0 0,-1 0 0 0 0,1 0 0 0 0,-1 0 0 0 0,1 0 1 0 0,-1 0-1 0 0,1-1 0 0 0,-1 1 0 0 0,1 0 0 0 0,-1 0 0 0 0,1 0 0 0 0,-1-1 0 0 0,1 1 0 0 0,-1 0 0 0 0,1 0 0 0 0,-1-1 0 0 0,1 1 0 0 0,-1 0 0 0 0,1-1 0 0 0,-1 0 1 0 0,-3 0 271 0 0,4 1-259 0 0,0 0-1 0 0,0 0 1 0 0,-1 0-1 0 0,1 0 1 0 0,0 0-1 0 0,0 0 1 0 0,0 0-1 0 0,0 0 1 0 0,-1 1-1 0 0,1-1 1 0 0,0 0-1 0 0,0 0 1 0 0,0 0-1 0 0,0 0 1 0 0,0 0-1 0 0,-1 1 1 0 0,1-1-1 0 0,0 0 1 0 0,0 0-1 0 0,0 0 1 0 0,0 1 0 0 0,0-1-1 0 0,0 0 1 0 0,0 0-1 0 0,0 0 1 0 0,0 0-1 0 0,0 1 1 0 0,0-1-1 0 0,0 0 1 0 0,0 0-1 0 0,0 1 1 0 0,0-1-1 0 0,0 0 1 0 0,0 0-1 0 0,0 0 1 0 0,0 1-1 0 0,0-1 1 0 0,0 0-1 0 0,4 15 484 0 0,7 12-27 0 0,10 8-71 0 0,31 47-130 0 0,-45-73-297 0 0,0 0-1 0 0,0-1 1 0 0,1 0-1 0 0,1 0 0 0 0,-1-1 1 0 0,15 10-1 0 0,-20-16-70 0 0,1 1-1 0 0,-1-1 1 0 0,1 0-1 0 0,0 1 1 0 0,-1-2 0 0 0,1 1-1 0 0,0 0 1 0 0,-1-1-1 0 0,1 0 1 0 0,0 0-1 0 0,0 0 1 0 0,0 0-1 0 0,-1 0 1 0 0,1-1-1 0 0,0 0 1 0 0,0 0 0 0 0,-1 0-1 0 0,1 0 1 0 0,-1 0-1 0 0,1-1 1 0 0,-1 1-1 0 0,1-1 1 0 0,-1 0-1 0 0,4-4 1 0 0,9-5 48 0 0,0-1 0 0 0,-1-1 0 0 0,18-19 0 0 0,-29 28 55 0 0,7-8 75 0 0,5-2 776 0 0,-2-2 0 0 0,22-28 0 0 0,-94 86 3638 0 0,-164 134-3951 0 0,211-168-851 0 0,-33 26-1268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6.337"/>
    </inkml:context>
    <inkml:brush xml:id="br0">
      <inkml:brushProperty name="width" value="0.05" units="cm"/>
      <inkml:brushProperty name="height" value="0.05" units="cm"/>
      <inkml:brushProperty name="color" value="#FFC114"/>
    </inkml:brush>
  </inkml:definitions>
  <inkml:trace contextRef="#ctx0" brushRef="#br0">625 48 8461 0 0,'0'-6'97'0'0,"1"-11"750"0"0,-1 16-791 0 0,0 1 0 0 0,0 0-1 0 0,0-1 1 0 0,0 1 0 0 0,0 0-1 0 0,0-1 1 0 0,0 1 0 0 0,0 0 0 0 0,1-1-1 0 0,-1 1 1 0 0,0 0 0 0 0,0-1-1 0 0,0 1 1 0 0,1 0 0 0 0,-1-1-1 0 0,0 1 1 0 0,0 0 0 0 0,1-1-1 0 0,-1 1 1 0 0,0 0 0 0 0,0 0-1 0 0,1 0 1 0 0,-1-1 0 0 0,0 1 0 0 0,1 0-1 0 0,-1 0 1 0 0,0 0 0 0 0,1 0-1 0 0,-1-1 1 0 0,1 1 0 0 0,-1 0-1 0 0,1 0 1 0 0,-10 3 1501 0 0,-10 1-682 0 0,-74-24-721 0 0,71 18-196 0 0,0 2 1 0 0,0 0-1 0 0,0 2 1 0 0,0 0-1 0 0,0 1 1 0 0,-30 9 0 0 0,-3 4-67 0 0,-60 29 0 0 0,111-44 43 0 0,7 7-151 0 0,10 21 203 0 0,-7-21 36 0 0,16 3 6 0 0,86 40 1 0 0,-88-43-34 0 0,1-1 1 0 0,-1 0 0 0 0,1-2-1 0 0,29 4 1 0 0,-31-6-15 0 0,36 11 1 0 0,-54-14 15 0 0,16 5-1 0 0,-1 0 0 0 0,0 1 0 0 0,0 1 0 0 0,0 0 0 0 0,-1 1 0 0 0,19 14 1 0 0,-32-12-49 0 0,-2-7 50 0 0,0 0 0 0 0,0 1 0 0 0,-1-1 0 0 0,1 1 0 0 0,-1-1 0 0 0,0 1 0 0 0,0-1 0 0 0,0 0 0 0 0,-1 0 0 0 0,1 0 0 0 0,-1 0 0 0 0,-3 5 0 0 0,-6 7 2 0 0,0-1 0 0 0,-2-1-1 0 0,-19 18 1 0 0,29-28 0 0 0,-1 1 0 0 0,0-1 0 0 0,0-1 0 0 0,0 1 0 0 0,-1-1 0 0 0,1 1 0 0 0,0-1 0 0 0,-1 0 0 0 0,0-1 0 0 0,1 1 0 0 0,-1-1 0 0 0,0 0 0 0 0,0 0 0 0 0,0 0 0 0 0,-8-1 0 0 0,-6 2-5 0 0,-9 1-212 0 0,-1-1 1 0 0,0-1-1 0 0,0-1 1 0 0,0-2-1 0 0,0-1 0 0 0,1-1 1 0 0,-1-1-1 0 0,1-2 1 0 0,0-1-1 0 0,1-1 1 0 0,-38-18-1 0 0,57 23-117 0 0,-1-1 0 0 0,1-1 0 0 0,0 0-1 0 0,1 0 1 0 0,0 0 0 0 0,0-1 0 0 0,-9-11 0 0 0,-2-5-734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6.677"/>
    </inkml:context>
    <inkml:brush xml:id="br0">
      <inkml:brushProperty name="width" value="0.05" units="cm"/>
      <inkml:brushProperty name="height" value="0.05" units="cm"/>
      <inkml:brushProperty name="color" value="#FFC114"/>
    </inkml:brush>
  </inkml:definitions>
  <inkml:trace contextRef="#ctx0" brushRef="#br0">5 75 6249 0 0,'5'-27'104'0'0,"-4"25"9"0"0,0 0 1 0 0,0-1-1 0 0,-1 1 1 0 0,1 0-1 0 0,0-1 0 0 0,-1 1 1 0 0,0-1-1 0 0,0 1 1 0 0,0-1-1 0 0,0 1 1 0 0,0-1-1 0 0,0 1 1 0 0,0-1-1 0 0,-1 1 1 0 0,1 0-1 0 0,-1-1 1 0 0,-1-3-1 0 0,2 6-87 0 0,-1 0 0 0 0,1 0 1 0 0,0 0-1 0 0,0 0 0 0 0,-1 0 0 0 0,1 0 0 0 0,0 0 0 0 0,0 0 0 0 0,-1 0 0 0 0,1 0 0 0 0,0 0 0 0 0,0 0 0 0 0,-1 0 0 0 0,1 0 0 0 0,0 0 0 0 0,0 0 0 0 0,0 0 0 0 0,-1 0 0 0 0,1 0 0 0 0,0 1 0 0 0,0-1 0 0 0,0 0 0 0 0,-1 0 0 0 0,1 0 0 0 0,0 0 0 0 0,0 1 0 0 0,0-1 0 0 0,0 0 0 0 0,-1 0 0 0 0,1 0 0 0 0,0 0 0 0 0,0 1 0 0 0,0-1 0 0 0,0 0 1 0 0,0 0-1 0 0,0 1 0 0 0,0-1 0 0 0,0 0 0 0 0,0 0 0 0 0,0 1 0 0 0,0-1 0 0 0,0 0 0 0 0,0 0 0 0 0,0 0 0 0 0,0 1 0 0 0,0-1 0 0 0,0 0 0 0 0,-3 14 502 0 0,4 17 307 0 0,3 0-1 0 0,12 52 1 0 0,-6-33-306 0 0,34 162 992 0 0,27 176 48 0 0,-53-225-1560 0 0,-7-110-1076 0 0,-11-53 948 0 0,0 1 0 0 0,0 0 1 0 0,0-1-1 0 0,0 1 0 0 0,0 0 0 0 0,0-1 0 0 0,0 1 0 0 0,0-1 0 0 0,0 1 1 0 0,0 0-1 0 0,0-1 0 0 0,0 1 0 0 0,0 0 0 0 0,0-1 0 0 0,-1 1 0 0 0,1 0 1 0 0,0-1-1 0 0,-1 1 0 0 0,1-1 0 0 0,0 1 0 0 0,-1-1 0 0 0,0 2 0 0 0,-3-1-1368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7.185"/>
    </inkml:context>
    <inkml:brush xml:id="br0">
      <inkml:brushProperty name="width" value="0.05" units="cm"/>
      <inkml:brushProperty name="height" value="0.05" units="cm"/>
      <inkml:brushProperty name="color" value="#FFC114"/>
    </inkml:brush>
  </inkml:definitions>
  <inkml:trace contextRef="#ctx0" brushRef="#br0">270 186 5817 0 0,'0'0'1618'0'0,"0"-6"-1168"0"0,0-25 2310 0 0,5 16-2442 0 0,3-2-191 0 0,-3 7 240 0 0,-1-1-1 0 0,0 1 1 0 0,4-17-1 0 0,-14-11-206 0 0,6 37-158 0 0,0 1 0 0 0,0-1-1 0 0,0 1 1 0 0,0 0 0 0 0,0-1-1 0 0,0 1 1 0 0,0-1-1 0 0,0 1 1 0 0,0 0 0 0 0,0-1-1 0 0,0 1 1 0 0,-1-1 0 0 0,1 1-1 0 0,0 0 1 0 0,0-1-1 0 0,0 1 1 0 0,-1 0 0 0 0,1-1-1 0 0,0 1 1 0 0,0 0 0 0 0,-1-1-1 0 0,1 1 1 0 0,0 0-1 0 0,-1 0 1 0 0,1-1 0 0 0,0 1-1 0 0,-1 0 1 0 0,1 0 0 0 0,-1 0-1 0 0,1-1 1 0 0,0 1-1 0 0,-1 0 1 0 0,1 0 0 0 0,-1 0-1 0 0,1 0 1 0 0,-1 0 0 0 0,-10-3-4 0 0,0 1 0 0 0,-1 0 0 0 0,1 0 0 0 0,-1 2 0 0 0,1-1 0 0 0,-1 1 0 0 0,1 1 0 0 0,-1 0 0 0 0,1 1 0 0 0,-12 3 0 0 0,18-4 2 0 0,1 0 1 0 0,-1 0-1 0 0,1 0 1 0 0,0 1-1 0 0,-1 0 1 0 0,1 0-1 0 0,0 0 1 0 0,0 1-1 0 0,0-1 1 0 0,1 1-1 0 0,-1 0 1 0 0,1 0-1 0 0,-1 0 1 0 0,1 0-1 0 0,0 1 1 0 0,0-1-1 0 0,0 1 1 0 0,1 0-1 0 0,-1 0 1 0 0,1 0-1 0 0,0 0 1 0 0,-2 5 0 0 0,3-6 4 0 0,0 0 0 0 0,0 0 1 0 0,0 1-1 0 0,0-1 1 0 0,0 1-1 0 0,1-1 1 0 0,-1 1-1 0 0,1-1 1 0 0,0 1-1 0 0,0-1 1 0 0,0 1-1 0 0,1-1 1 0 0,-1 1-1 0 0,1-1 0 0 0,0 0 1 0 0,0 1-1 0 0,0-1 1 0 0,0 0-1 0 0,1 1 1 0 0,-1-1-1 0 0,1 0 1 0 0,0 0-1 0 0,0 0 1 0 0,0 0-1 0 0,0-1 1 0 0,0 1-1 0 0,5 4 0 0 0,6 4 51 0 0,1-1-1 0 0,0 0 0 0 0,0 0 0 0 0,23 10 0 0 0,-16-8-16 0 0,50 21-9 0 0,-53-26-66 0 0,-1 0 1 0 0,0 2 0 0 0,0 0-1 0 0,17 13 1 0 0,-33-21 30 0 0,1 0 0 0 0,-1 0-1 0 0,0-1 1 0 0,0 1 0 0 0,0 0-1 0 0,0 0 1 0 0,0 0 0 0 0,0 1-1 0 0,0-1 1 0 0,0 0 0 0 0,-1 0-1 0 0,1 0 1 0 0,0 1 0 0 0,-1-1-1 0 0,1 0 1 0 0,-1 1 0 0 0,1-1-1 0 0,-1 1 1 0 0,1 2 0 0 0,-1-3 2 0 0,-1 0 1 0 0,1 0 0 0 0,0 0 0 0 0,-1 0 0 0 0,1-1-1 0 0,-1 1 1 0 0,1 0 0 0 0,-1 0 0 0 0,1 0-1 0 0,-1 0 1 0 0,0-1 0 0 0,1 1 0 0 0,-1 0-1 0 0,0 0 1 0 0,0-1 0 0 0,0 1 0 0 0,1-1 0 0 0,-1 1-1 0 0,0 0 1 0 0,-2 0 0 0 0,-3 2-17 0 0,-1-1 0 0 0,0 0 0 0 0,0 0-1 0 0,0 0 1 0 0,-14 1 0 0 0,8-3-60 0 0,0 0 1 0 0,0-1-1 0 0,0 0 0 0 0,0-1 0 0 0,1 0 0 0 0,-1-1 1 0 0,1-1-1 0 0,-1 0 0 0 0,-14-7 0 0 0,11 4-298 0 0,0-1 0 0 0,0-1-1 0 0,0-1 1 0 0,1 0 0 0 0,1-1-1 0 0,-14-14 1 0 0,21 19 62 0 0,1-1 0 0 0,0 1 0 0 0,0-2 1 0 0,0 1-1 0 0,1-1 0 0 0,0 1 0 0 0,0-1 0 0 0,-4-13 0 0 0,2 2-512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7.556"/>
    </inkml:context>
    <inkml:brush xml:id="br0">
      <inkml:brushProperty name="width" value="0.05" units="cm"/>
      <inkml:brushProperty name="height" value="0.05" units="cm"/>
      <inkml:brushProperty name="color" value="#FFC114"/>
    </inkml:brush>
  </inkml:definitions>
  <inkml:trace contextRef="#ctx0" brushRef="#br0">55 93 9097 0 0,'-2'-7'22'0'0,"0"0"1"0"0,-1 1-1 0 0,0-1 0 0 0,0 1 1 0 0,0 0-1 0 0,-1 0 0 0 0,0 0 1 0 0,-7-7-1 0 0,-8-15 855 0 0,29 50-588 0 0,-1 2 0 0 0,-1-1 0 0 0,5 27 0 0 0,0-6-188 0 0,5 20-12 0 0,15 106 1 0 0,-28-127-364 0 0,-2-1 1 0 0,-1 1-1 0 0,-8 67 0 0 0,-2-43-1815 0 0,7-51 1139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7.912"/>
    </inkml:context>
    <inkml:brush xml:id="br0">
      <inkml:brushProperty name="width" value="0.05" units="cm"/>
      <inkml:brushProperty name="height" value="0.05" units="cm"/>
      <inkml:brushProperty name="color" value="#FFC114"/>
    </inkml:brush>
  </inkml:definitions>
  <inkml:trace contextRef="#ctx0" brushRef="#br0">216 47 6845 0 0,'4'-7'55'0'0,"1"0"0"0"0,-1 0 0 0 0,1 0 0 0 0,1 1 0 0 0,5-6 0 0 0,-80 67 2018 0 0,48-38-2053 0 0,-1 0 0 0 0,0-2 0 0 0,-1 0 0 0 0,0-2 0 0 0,-47 20 0 0 0,96-46 574 0 0,-20 11-572 0 0,0 1 0 0 0,0-1 0 0 0,0 1 0 0 0,0 1 0 0 0,0-1-1 0 0,0 1 1 0 0,0 0 0 0 0,0 0 0 0 0,6 1 0 0 0,6 2 127 0 0,30 8 0 0 0,-35-7-54 0 0,0 0-1 0 0,-1 2 1 0 0,1 0-1 0 0,-1 0 1 0 0,0 1-1 0 0,16 12 1 0 0,-20-13-140 0 0,-1 0 0 0 0,0 1 0 0 0,0 0 0 0 0,0 0 0 0 0,-1 0 0 0 0,0 1 0 0 0,-1-1 1 0 0,1 2-1 0 0,7 16 0 0 0,-2-10-1165 0 0,-6-8 373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8.254"/>
    </inkml:context>
    <inkml:brush xml:id="br0">
      <inkml:brushProperty name="width" value="0.05" units="cm"/>
      <inkml:brushProperty name="height" value="0.05" units="cm"/>
      <inkml:brushProperty name="color" value="#FFC114"/>
    </inkml:brush>
  </inkml:definitions>
  <inkml:trace contextRef="#ctx0" brushRef="#br0">25 19 8001 0 0,'-11'-15'264'0'0,"11"15"-246"0"0,0 0 0 0 0,-1-1 0 0 0,1 1 0 0 0,0 0 0 0 0,0 0 0 0 0,-1-1 0 0 0,1 1 0 0 0,0 0 0 0 0,-1 0 0 0 0,1 0 0 0 0,0 0 0 0 0,-1-1 0 0 0,1 1 0 0 0,0 0 0 0 0,-1 0 0 0 0,1 0 0 0 0,0 0 0 0 0,-1 0 0 0 0,1 0 0 0 0,0 0 0 0 0,-1 0 0 0 0,1 0 0 0 0,-1 0 0 0 0,1 0 0 0 0,0 0 0 0 0,-1 0 0 0 0,1 0 0 0 0,0 0 0 0 0,-1 1 0 0 0,1-1 0 0 0,0 0 0 0 0,-1 0 0 0 0,1 0 0 0 0,0 0 0 0 0,-1 1 0 0 0,1-1 0 0 0,0 0 0 0 0,0 0 0 0 0,-1 1 0 0 0,1-1 0 0 0,0 0 0 0 0,-1 3 114 0 0,1 1-1 0 0,0-1 1 0 0,0 0 0 0 0,0 0 0 0 0,1 0-1 0 0,-1 0 1 0 0,1 0 0 0 0,0 0-1 0 0,2 5 1 0 0,0 3 117 0 0,38 200 1050 0 0,-34-175-2502 0 0,-3 0 0 0 0,1 58 0 0 0,-5-88 91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8.580"/>
    </inkml:context>
    <inkml:brush xml:id="br0">
      <inkml:brushProperty name="width" value="0.05" units="cm"/>
      <inkml:brushProperty name="height" value="0.05" units="cm"/>
      <inkml:brushProperty name="color" value="#FFC114"/>
    </inkml:brush>
  </inkml:definitions>
  <inkml:trace contextRef="#ctx0" brushRef="#br0">6 29 6909 0 0,'-1'-12'318'0'0,"0"0"813"0"0,1 12-1069 0 0,0-1 1 0 0,0 1-1 0 0,0 0 1 0 0,0 0-1 0 0,0 0 0 0 0,0 0 1 0 0,0-1-1 0 0,0 1 1 0 0,0 0-1 0 0,0 0 0 0 0,0 0 1 0 0,0 0-1 0 0,1 0 1 0 0,-1-1-1 0 0,0 1 0 0 0,0 0 1 0 0,0 0-1 0 0,0 0 1 0 0,0 0-1 0 0,0 0 1 0 0,1 0-1 0 0,-1-1 0 0 0,0 1 1 0 0,0 0-1 0 0,0 0 1 0 0,0 0-1 0 0,0 0 0 0 0,1 0 1 0 0,-1 0-1 0 0,0 0 1 0 0,0 0-1 0 0,0 0 1 0 0,0 0-1 0 0,1 0 0 0 0,-1 0 1 0 0,0 0-1 0 0,0 0 1 0 0,0 0-1 0 0,1 0 0 0 0,-1 0 1 0 0,0 0-1 0 0,0 0 1 0 0,0 0-1 0 0,0 0 0 0 0,1 0 1 0 0,-1 0-1 0 0,0 1 1 0 0,-7 23-2130 0 0,4-20 1109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3.750"/>
    </inkml:context>
    <inkml:brush xml:id="br0">
      <inkml:brushProperty name="width" value="0.05" units="cm"/>
      <inkml:brushProperty name="height" value="0.05" units="cm"/>
      <inkml:brushProperty name="color" value="#FFC114"/>
    </inkml:brush>
  </inkml:definitions>
  <inkml:trace contextRef="#ctx0" brushRef="#br0">214 857 4136 0 0,'1'-2'40'0'0,"0"0"0"0"0,0 0-1 0 0,0 0 1 0 0,0 0 0 0 0,0 0 0 0 0,0 0-1 0 0,0 0 1 0 0,-1-1 0 0 0,1 1-1 0 0,-1 0 1 0 0,0-1 0 0 0,0 1-1 0 0,1 0 1 0 0,-2-1 0 0 0,1-3 0 0 0,2-19 622 0 0,0 20-546 0 0,0 3-59 0 0,-1-1 0 0 0,0 1 0 0 0,-1-1 1 0 0,1 0-1 0 0,0 1 0 0 0,-1-1 1 0 0,1 0-1 0 0,-1 1 0 0 0,0-1 1 0 0,0 0-1 0 0,0 1 0 0 0,0-4 1 0 0,1-26 556 0 0,-1 30-601 0 0,-1 0 0 0 0,1 0 0 0 0,0 0 0 0 0,0 0 0 0 0,0 0 0 0 0,0 0 0 0 0,0 0 0 0 0,0 0 0 0 0,1-2 0 0 0,0 2 38 0 0,-1 0 0 0 0,1 1 0 0 0,-1-1 1 0 0,0 0-1 0 0,0 0 0 0 0,0 0 0 0 0,0 1 1 0 0,0-1-1 0 0,0 0 0 0 0,0 0 0 0 0,-1 0 0 0 0,1 1 1 0 0,-1-1-1 0 0,1 0 0 0 0,-1 0 0 0 0,-1-1 0 0 0,3-8 847 0 0,1 8-428 0 0,-1 6-144 0 0,-6 10-28 0 0,4-11-277 0 0,0 0 0 0 0,0 1 0 0 0,0-1 0 0 0,1 0-1 0 0,-1 0 1 0 0,0 1 0 0 0,1-1 0 0 0,-1 3 0 0 0,-5 489 1683 0 0,-23 63-603 0 0,26-514-1035 0 0,-8 337 478 0 0,1-18-370 0 0,4-278-158 0 0,-30 334-4 0 0,-8 312 165 0 0,33-393-155 0 0,-5 214 83 0 0,4-68-91 0 0,-19-46 1 0 0,22-295-391 0 0,10 149 0 0 0,0-264 335 0 0,1 0 1 0 0,1 0-1 0 0,1 0 0 0 0,1 0 0 0 0,2-1 0 0 0,0 1 0 0 0,2-2 1 0 0,1 1-1 0 0,1-1 0 0 0,1-1 0 0 0,22 33 0 0 0,48 49-112 0 0,-77-99 165 0 0,-1 0 0 0 0,0 1 1 0 0,0-1-1 0 0,0 1 0 0 0,-1-1 1 0 0,3 10-1 0 0,-5-11-19 0 0,0-1-1 0 0,1 0 1 0 0,0 0 0 0 0,0 0 0 0 0,0-1 0 0 0,0 1-1 0 0,1 0 1 0 0,0-1 0 0 0,0 1 0 0 0,0-1-1 0 0,1 0 1 0 0,-1 0 0 0 0,1-1 0 0 0,0 1 0 0 0,0-1-1 0 0,8 6 1 0 0,6-1-37 0 0,-1 0 0 0 0,1-2 0 0 0,0 0-1 0 0,0-1 1 0 0,1-1 0 0 0,-1 0 0 0 0,25 1-1 0 0,136-3-338 0 0,-160-3 368 0 0,567-26 11 0 0,82-1 165 0 0,1006 69-413 0 0,-1406-19 256 0 0,73 5-45 0 0,1-23 16 0 0,-307-6 42 0 0,16 1 43 0 0,0-3-1 0 0,76-15 0 0 0,-123 18-3 0 0,1 0-1 0 0,-1-1 0 0 0,1 1 1 0 0,-1-1-1 0 0,1 0 1 0 0,-1 0-1 0 0,0-1 0 0 0,0 1 1 0 0,7-6-1 0 0,-9 6-27 0 0,-1 0 0 0 0,1 0 0 0 0,0 0 0 0 0,0-1-1 0 0,-1 1 1 0 0,0 0 0 0 0,1-1 0 0 0,-1 1 0 0 0,0-1-1 0 0,0 0 1 0 0,0 1 0 0 0,0-1 0 0 0,-1 0 0 0 0,1 0-1 0 0,-1 1 1 0 0,0-1 0 0 0,0-4 0 0 0,-4-70-8 0 0,1 56-22 0 0,2 0 1 0 0,0 0-1 0 0,2 0 1 0 0,3-29 0 0 0,7-23 3 0 0,-3-1 1 0 0,-4 0 0 0 0,-3-1 0 0 0,-14-124 0 0 0,-61-776 33 0 0,-3 199 237 0 0,-3 294-266 0 0,18 126-35 0 0,-16-238 16 0 0,15 94-24 0 0,1-70 42 0 0,55 190-27 0 0,32 2-23 0 0,-19 301 37 0 0,-4 22 11 0 0,-8-105 0 0 0,-22-53 32 0 0,19 156-46 0 0,0-27-9 0 0,3-115 0 0 0,2 183 34 0 0,4 16-19 0 0,0 1 1 0 0,0-1-1 0 0,0 0 0 0 0,0 0 1 0 0,0 0-1 0 0,0 0 0 0 0,0 0 1 0 0,0 0-1 0 0,0 0 0 0 0,0 1 1 0 0,-1-1-1 0 0,1 0 0 0 0,0 0 1 0 0,0 0-1 0 0,0 0 0 0 0,0 0 1 0 0,0 0-1 0 0,0 0 0 0 0,0 0 1 0 0,0 0-1 0 0,0 1 0 0 0,0-1 1 0 0,-1 0-1 0 0,1 0 0 0 0,0 0 1 0 0,0 0-1 0 0,0 0 0 0 0,0 0 1 0 0,0 0-1 0 0,0 0 0 0 0,-1 0 1 0 0,1 0-1 0 0,0 0 0 0 0,0 0 1 0 0,0 0-1 0 0,0 0 0 0 0,0 0 1 0 0,0 0-1 0 0,0 0 0 0 0,-1 0 1 0 0,1 0-1 0 0,0 0 0 0 0,0 0 1 0 0,0 0-1 0 0,0 0 0 0 0,-1 1 5 0 0,1 0 1 0 0,-1 0-1 0 0,1 1 0 0 0,-1-1 0 0 0,1 0 0 0 0,-1 0 0 0 0,0 0 1 0 0,0 1-1 0 0,0-1 0 0 0,0 0 0 0 0,1 0 0 0 0,-1 0 1 0 0,0-1-1 0 0,-1 1 0 0 0,1 0 0 0 0,0 0 0 0 0,0 0 0 0 0,0-1 1 0 0,0 1-1 0 0,-1-1 0 0 0,1 1 0 0 0,0-1 0 0 0,-1 1 1 0 0,1-1-1 0 0,0 0 0 0 0,-3 1 0 0 0,-45 7 6 0 0,38-7-11 0 0,-736 59-764 0 0,427-42 444 0 0,116-4 255 0 0,-1125 88-116 0 0,1279-97 161 0 0,-544 39-414 0 0,576-43 406 0 0,-1-1 0 0 0,1-1 0 0 0,-23-4 0 0 0,18 1-336 0 0,0 0 1 0 0,0 1-1 0 0,-39 1 1 0 0,-162 6 260 0 0,218-4 101 0 0,1-1 0 0 0,0 2 0 0 0,0-1 0 0 0,0 0 0 0 0,-1 1 0 0 0,1 0-1 0 0,0 0 1 0 0,0 1 0 0 0,0 0 0 0 0,-5 2 0 0 0,9-3-2 0 0,0 1 0 0 0,1-1 0 0 0,-1 1 0 0 0,0-1 0 0 0,1 1 0 0 0,-1-1 0 0 0,1 1 0 0 0,-1 0 0 0 0,1-1 0 0 0,0 1 0 0 0,0 0 0 0 0,0-1-1 0 0,0 1 1 0 0,0 2 0 0 0,0-2 8 0 0,0 1 1 0 0,0-1-1 0 0,-1 1 0 0 0,1-1 0 0 0,-1 1 0 0 0,1-1 0 0 0,-1 1 0 0 0,-1 3 0 0 0,-6 8-22 0 0,-1-2 0 0 0,0 1 0 0 0,-1-1 1 0 0,0-1-1 0 0,-1 1 0 0 0,-23 18 0 0 0,14-15-26 0 0,2-1 15 0 0,-24 22 0 0 0,37-31 32 0 0,1-1 0 0 0,0 1 0 0 0,0 0 0 0 0,1 1 0 0 0,-1-1 0 0 0,1 1 0 0 0,0-1 0 0 0,0 1 0 0 0,-3 11 0 0 0,-2 10 20 0 0,-19 43 0 0 0,26-66 30 0 0,0-1 0 0 0,0 0 0 0 0,0 0 0 0 0,0 0 1 0 0,1 0-1 0 0,0 0 0 0 0,-1 1 0 0 0,1-1 0 0 0,0 0 0 0 0,1 0 0 0 0,-1 1 0 0 0,0-1 1 0 0,1 0-1 0 0,1 5 0 0 0,3 4 185 0 0,0 0 0 0 0,8 16 1 0 0,1 1-32 0 0,-7-14-133 0 0,-3-5-110 0 0,0-1 0 0 0,-1 1-1 0 0,0 0 1 0 0,0 0 0 0 0,1 11 0 0 0,7 29-1373 0 0,-10-22 204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8.935"/>
    </inkml:context>
    <inkml:brush xml:id="br0">
      <inkml:brushProperty name="width" value="0.05" units="cm"/>
      <inkml:brushProperty name="height" value="0.05" units="cm"/>
      <inkml:brushProperty name="color" value="#FFC114"/>
    </inkml:brush>
  </inkml:definitions>
  <inkml:trace contextRef="#ctx0" brushRef="#br0">0 79 8761 0 0,'1'1'22'0'0,"0"-1"0"0"0,0 0 0 0 0,0 1 0 0 0,0-1 0 0 0,-1 1 0 0 0,1-1 0 0 0,0 1 1 0 0,-1-1-1 0 0,1 1 0 0 0,0-1 0 0 0,-1 1 0 0 0,1 0 0 0 0,0 1 0 0 0,2 10 349 0 0,1-1 0 0 0,0 1 0 0 0,0-1 0 0 0,9 16-1 0 0,4 9 34 0 0,8 36 3 0 0,20 91 0 0 0,4 77-134 0 0,-41-200-258 0 0,-4-15-21 0 0,-1 1 1 0 0,0 28-1 0 0,-4-69-165 0 0,-1 0-1 0 0,-1 0 0 0 0,-1 0 1 0 0,-7-19-1 0 0,-2-12 66 0 0,-41-196-9 0 0,42 171 153 0 0,-4-105 0 0 0,16 160 9 0 0,0 0 1 0 0,1 0-1 0 0,0 1 1 0 0,2-1-1 0 0,0 0 1 0 0,5-16-1 0 0,-7 28-35 0 0,1 0 1 0 0,0 0-1 0 0,-1 0 0 0 0,2 0 0 0 0,-1 1 0 0 0,0-1 0 0 0,1 1 0 0 0,-1-1 1 0 0,1 1-1 0 0,0 0 0 0 0,0 0 0 0 0,4-3 0 0 0,-4 5-16 0 0,0-1-1 0 0,0 1 1 0 0,-1-1-1 0 0,1 1 1 0 0,0 0-1 0 0,1 0 1 0 0,-1 0 0 0 0,0 1-1 0 0,0-1 1 0 0,0 1-1 0 0,0 0 1 0 0,0 0-1 0 0,1 0 1 0 0,-1 0 0 0 0,0 0-1 0 0,0 1 1 0 0,0-1-1 0 0,5 2 1 0 0,-3 0 4 0 0,0 0-1 0 0,0 1 1 0 0,0-1 0 0 0,0 1 0 0 0,0 0-1 0 0,-1 0 1 0 0,1 0 0 0 0,-1 0 0 0 0,0 1-1 0 0,0 0 1 0 0,0 0 0 0 0,0 0 0 0 0,-1 0-1 0 0,1 1 1 0 0,-1-1 0 0 0,-1 1 0 0 0,1 0 0 0 0,0 0-1 0 0,-1 0 1 0 0,0 0 0 0 0,0 1 0 0 0,-1-1-1 0 0,2 7 1 0 0,-1-4 8 0 0,-1 1 0 0 0,0 0-1 0 0,0 0 1 0 0,0 0 0 0 0,-1-1 0 0 0,-1 1 0 0 0,1 0-1 0 0,-1 0 1 0 0,-1 0 0 0 0,0-1 0 0 0,0 1 0 0 0,-1-1-1 0 0,-6 15 1 0 0,2-11-238 0 0,-1 0 0 0 0,0-1 0 0 0,-1 0 0 0 0,0 0 0 0 0,0-1 0 0 0,-1 0 0 0 0,-1-1-1 0 0,0 0 1 0 0,0-1 0 0 0,-18 11 0 0 0,20-15-637 0 0,0-3-201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9.274"/>
    </inkml:context>
    <inkml:brush xml:id="br0">
      <inkml:brushProperty name="width" value="0.05" units="cm"/>
      <inkml:brushProperty name="height" value="0.05" units="cm"/>
      <inkml:brushProperty name="color" value="#FFC114"/>
    </inkml:brush>
  </inkml:definitions>
  <inkml:trace contextRef="#ctx0" brushRef="#br0">51 8 8961 0 0,'-7'-4'736'0'0,"8"2"-124"0"0,16 1 248 0 0,27 4-544 0 0,-38-3-494 0 0,1 2 1 0 0,-1-1-1 0 0,1 1 0 0 0,-1 0 1 0 0,1 0-1 0 0,-1 0 1 0 0,8 5-1 0 0,-13-6 42 0 0,1 0 0 0 0,0 0 0 0 0,-1 0 0 0 0,1 1 0 0 0,0-1 0 0 0,-1 0 0 0 0,1 1 0 0 0,-1-1 0 0 0,0 1 0 0 0,0-1 0 0 0,1 1 0 0 0,-1 0 1 0 0,0-1-1 0 0,0 1 0 0 0,-1 0 0 0 0,1 0 0 0 0,0 0 0 0 0,0 0 0 0 0,-1 0 0 0 0,1 0 0 0 0,-1 0 0 0 0,0 0 0 0 0,0 0 0 0 0,0 0 0 0 0,0 0 0 0 0,0 3 0 0 0,-2 2-127 0 0,0 0-1 0 0,0 0 1 0 0,-1 0-1 0 0,0-1 1 0 0,0 1-1 0 0,0-1 1 0 0,-1 0-1 0 0,0 0 1 0 0,0 0-1 0 0,-1 0 1 0 0,0-1-1 0 0,-9 9 1 0 0,6-6 370 0 0,-1-1 0 0 0,1-1 1 0 0,-1 1-1 0 0,0-2 0 0 0,-1 1 0 0 0,0-1 0 0 0,-19 7 1 0 0,-14-2 2641 0 0,64-4-359 0 0,7-2-2247 0 0,36 9-1 0 0,-38-13-1389 0 0,-13-2 377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9.601"/>
    </inkml:context>
    <inkml:brush xml:id="br0">
      <inkml:brushProperty name="width" value="0.05" units="cm"/>
      <inkml:brushProperty name="height" value="0.05" units="cm"/>
      <inkml:brushProperty name="color" value="#FFC114"/>
    </inkml:brush>
  </inkml:definitions>
  <inkml:trace contextRef="#ctx0" brushRef="#br0">4 33 7741 0 0,'-1'-2'13'0'0,"0"0"0"0"0,1 0 0 0 0,-1 0 0 0 0,1 0 0 0 0,0 0-1 0 0,-1 0 1 0 0,1 0 0 0 0,0 0 0 0 0,0 0 0 0 0,0 0 0 0 0,0 0 0 0 0,1 0 0 0 0,-1-2 0 0 0,0 4 4 0 0,0 0 0 0 0,0 0 0 0 0,0 0 0 0 0,0 0 0 0 0,1-1 0 0 0,-1 1 0 0 0,0 0 0 0 0,0 0 0 0 0,0 0 1 0 0,0 0-1 0 0,0 0 0 0 0,0 0 0 0 0,0 0 0 0 0,0 0 0 0 0,0 0 0 0 0,0 0 0 0 0,0 0 0 0 0,0-1 0 0 0,0 1 0 0 0,0 0 0 0 0,0 0 0 0 0,0 0 0 0 0,0 0 0 0 0,0 0 0 0 0,1 0 0 0 0,-1 0 0 0 0,0 0 0 0 0,0 0 0 0 0,0 0 0 0 0,0 0 0 0 0,0 0 0 0 0,0 0 0 0 0,0 0 1 0 0,0 0-1 0 0,0 0 0 0 0,1 0 0 0 0,-1 0 0 0 0,0 0 0 0 0,0 0 0 0 0,0 0 0 0 0,0 0 0 0 0,0 0 0 0 0,0 0 0 0 0,0 0 0 0 0,0 0 0 0 0,0 0 0 0 0,1 0 0 0 0,-1 0 0 0 0,0 0 0 0 0,0 0 0 0 0,0 0 0 0 0,0 0 0 0 0,0 0 0 0 0,0 0 0 0 0,0 1 0 0 0,0-1 0 0 0,0 0 0 0 0,0 0 1 0 0,0 0-1 0 0,0 0 0 0 0,0 0 0 0 0,0 0 0 0 0,0 0 0 0 0,1 0 0 0 0,3 18 1337 0 0,1 38-833 0 0,-2 110 0 0 0,-19-19-4054 0 0,16-133 2473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49.926"/>
    </inkml:context>
    <inkml:brush xml:id="br0">
      <inkml:brushProperty name="width" value="0.05" units="cm"/>
      <inkml:brushProperty name="height" value="0.05" units="cm"/>
      <inkml:brushProperty name="color" value="#FFC114"/>
    </inkml:brush>
  </inkml:definitions>
  <inkml:trace contextRef="#ctx0" brushRef="#br0">49 45 9061 0 0,'-1'-3'-23'0'0,"1"0"43"0"0,-1-1 0 0 0,1 0 0 0 0,-1 0 0 0 0,0 0 0 0 0,0 1 0 0 0,-1-1 0 0 0,1 0 0 0 0,-1 1 0 0 0,-3-6 0 0 0,5 9 38 0 0,-1 1-1 0 0,1-1 0 0 0,-1 0 0 0 0,1 0 1 0 0,0 1-1 0 0,-1-1 0 0 0,1 0 1 0 0,-1 1-1 0 0,1-1 0 0 0,0 0 1 0 0,-1 1-1 0 0,1-1 0 0 0,0 1 1 0 0,-1-1-1 0 0,1 1 0 0 0,0-1 1 0 0,0 1-1 0 0,-1-1 0 0 0,1 0 1 0 0,0 1-1 0 0,0-1 0 0 0,0 1 1 0 0,0 0-1 0 0,0-1 0 0 0,-1 1 0 0 0,-3 16 557 0 0,1 5-197 0 0,1 0 0 0 0,1 0 0 0 0,1 1 0 0 0,1-1 0 0 0,1 0 0 0 0,5 27 0 0 0,3-3 154 0 0,31 84 0 0 0,-39-124-550 0 0,0-1-1 0 0,0 1 1 0 0,1 0 0 0 0,0-1 0 0 0,0 0 0 0 0,0 1 0 0 0,1-1 0 0 0,5 5-1 0 0,-8-8-16 0 0,1-1 0 0 0,-1 0-1 0 0,1 0 1 0 0,-1 0-1 0 0,1-1 1 0 0,0 1-1 0 0,-1 0 1 0 0,1 0 0 0 0,0-1-1 0 0,0 1 1 0 0,-1-1-1 0 0,1 0 1 0 0,0 1-1 0 0,0-1 1 0 0,-1 0-1 0 0,1 0 1 0 0,0 0 0 0 0,0 0-1 0 0,0-1 1 0 0,-1 1-1 0 0,1 0 1 0 0,0-1-1 0 0,0 1 1 0 0,-1-1 0 0 0,1 0-1 0 0,0 1 1 0 0,-1-1-1 0 0,1 0 1 0 0,-1 0-1 0 0,1 0 1 0 0,-1 0 0 0 0,3-3-1 0 0,5-2 0 0 0,-1-1 1 0 0,0-1-1 0 0,-1 0 0 0 0,1 0 0 0 0,-2 0 1 0 0,1-1-1 0 0,-1 0 0 0 0,0 0 0 0 0,-1 0 1 0 0,0-1-1 0 0,-1 0 0 0 0,0 0 0 0 0,0 0 1 0 0,-1-1-1 0 0,-1 1 0 0 0,1-1 0 0 0,0-12 1 0 0,-2 11 4 0 0,0-1 0 0 0,-1 0 0 0 0,0 1 1 0 0,-1-1-1 0 0,-1 1 0 0 0,0-1 1 0 0,0 1-1 0 0,-2 0 0 0 0,1-1 1 0 0,-1 1-1 0 0,-1 1 0 0 0,0-1 1 0 0,-1 1-1 0 0,-10-16 0 0 0,13 22-28 0 0,0 1 0 0 0,0 0 0 0 0,-1 1-1 0 0,1-1 1 0 0,-1 1 0 0 0,0-1-1 0 0,0 1 1 0 0,0 0 0 0 0,0 1-1 0 0,-1-1 1 0 0,1 1 0 0 0,-1 0-1 0 0,0 0 1 0 0,1 0 0 0 0,-1 0-1 0 0,-10-1 1 0 0,8 2-157 0 0,0 1 1 0 0,-1 0-1 0 0,1 0 0 0 0,-1 1 0 0 0,1 0 1 0 0,0 0-1 0 0,-1 0 0 0 0,1 1 0 0 0,0 1 1 0 0,0-1-1 0 0,-8 5 0 0 0,-26 12-1175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0.374"/>
    </inkml:context>
    <inkml:brush xml:id="br0">
      <inkml:brushProperty name="width" value="0.05" units="cm"/>
      <inkml:brushProperty name="height" value="0.05" units="cm"/>
      <inkml:brushProperty name="color" value="#FFC114"/>
    </inkml:brush>
  </inkml:definitions>
  <inkml:trace contextRef="#ctx0" brushRef="#br0">639 281 8993 0 0,'-3'-16'471'0'0,"0"-1"1"0"0,2 0 0 0 0,0-27 0 0 0,1 25 407 0 0,0 1 1 0 0,-5-30 0 0 0,3 42-749 0 0,1 1 1 0 0,-1-1 0 0 0,0 0 0 0 0,-1 1 0 0 0,1-1 0 0 0,-1 1-1 0 0,0 0 1 0 0,-1 0 0 0 0,1 0 0 0 0,-1 0 0 0 0,0 0-1 0 0,0 1 1 0 0,-7-6 0 0 0,8 7-117 0 0,-1 1-1 0 0,1-1 1 0 0,0 1-1 0 0,-1 0 1 0 0,1 0 0 0 0,-1 0-1 0 0,0 1 1 0 0,0 0-1 0 0,0-1 1 0 0,1 1-1 0 0,-1 0 1 0 0,0 1 0 0 0,0-1-1 0 0,0 1 1 0 0,-1 0-1 0 0,1 0 1 0 0,0 0-1 0 0,0 0 1 0 0,0 1 0 0 0,-6 1-1 0 0,-11 5-43 0 0,0 0 1 0 0,0 2-1 0 0,-25 13 0 0 0,39-18 28 0 0,-1 1 1 0 0,1 0 0 0 0,-1 0-1 0 0,2 0 1 0 0,-1 1-1 0 0,0 0 1 0 0,1 1-1 0 0,0-1 1 0 0,1 1-1 0 0,0 0 1 0 0,-6 10-1 0 0,9-13 5 0 0,0 0 0 0 0,1 0 0 0 0,-1-1 0 0 0,1 1 0 0 0,0 0 0 0 0,0 0-1 0 0,1 0 1 0 0,-1 0 0 0 0,1 0 0 0 0,-1 0 0 0 0,1 1 0 0 0,1-1 0 0 0,-1 0-1 0 0,1 0 1 0 0,-1 0 0 0 0,2 4 0 0 0,0-2 4 0 0,1-1 0 0 0,-1 0 0 0 0,1 0 0 0 0,0 1 0 0 0,0-2 0 0 0,1 1 0 0 0,-1 0-1 0 0,1-1 1 0 0,0 0 0 0 0,5 5 0 0 0,7 3 16 0 0,0-1-1 0 0,0 0 0 0 0,1-1 0 0 0,0-1 1 0 0,31 12-1 0 0,9-1 24 0 0,100 20 0 0 0,0-1 1 0 0,-156-38-48 0 0,31 12-41 0 0,-31-13 39 0 0,-1 1 1 0 0,1-1 0 0 0,-1 0 0 0 0,1 1-1 0 0,-1-1 1 0 0,1 0 0 0 0,-1 1 0 0 0,1-1 0 0 0,-1 1-1 0 0,1-1 1 0 0,-1 1 0 0 0,0-1 0 0 0,1 1-1 0 0,-1-1 1 0 0,0 1 0 0 0,1 0 0 0 0,-1-1 0 0 0,0 1-1 0 0,0-1 1 0 0,1 1 0 0 0,-1 0 0 0 0,0-1 0 0 0,0 1-1 0 0,0-1 1 0 0,0 1 0 0 0,0 0 0 0 0,0-1-1 0 0,0 1 1 0 0,0 0 0 0 0,0-1 0 0 0,0 1 0 0 0,0 0-1 0 0,-1-1 1 0 0,1 1 0 0 0,0-1 0 0 0,0 1-1 0 0,0 0 1 0 0,-1-1 0 0 0,1 1 0 0 0,0-1 0 0 0,-1 1-1 0 0,1-1 1 0 0,-1 1 0 0 0,1-1 0 0 0,-1 1 0 0 0,1-1-1 0 0,-1 1 1 0 0,-7 6-35 0 0,-1-1-1 0 0,1 0 0 0 0,-1 0 1 0 0,0-1-1 0 0,0 0 0 0 0,-1-1 1 0 0,-11 4-1 0 0,-72 20-362 0 0,89-28 380 0 0,-54 14-600 0 0,0-3 1 0 0,-88 5-1 0 0,108-15-36 0 0,1-1-1 0 0,-1-1 1 0 0,0-3 0 0 0,-72-15-1 0 0,95 15 284 0 0,1-1-1 0 0,1 0 1 0 0,-1 0-1 0 0,-22-14 1 0 0,30 16 215 0 0,1-1 1 0 0,0 0-1 0 0,0 0 0 0 0,0 0 0 0 0,0 0 1 0 0,1-1-1 0 0,-1 0 0 0 0,1 0 0 0 0,1 0 1 0 0,-1 0-1 0 0,1-1 0 0 0,-1 1 1 0 0,-1-8-1 0 0,-5-23-651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0.743"/>
    </inkml:context>
    <inkml:brush xml:id="br0">
      <inkml:brushProperty name="width" value="0.05" units="cm"/>
      <inkml:brushProperty name="height" value="0.05" units="cm"/>
      <inkml:brushProperty name="color" value="#FFC114"/>
    </inkml:brush>
  </inkml:definitions>
  <inkml:trace contextRef="#ctx0" brushRef="#br0">1 85 7325 0 0,'94'-74'1654'0'0,"-93"73"-1524"0"0,0 0-1 0 0,0 0 1 0 0,1 0 0 0 0,-1 0 0 0 0,0 0 0 0 0,1 1 0 0 0,-1-1-1 0 0,1 0 1 0 0,-1 1 0 0 0,1-1 0 0 0,-1 1 0 0 0,1-1 0 0 0,-1 1-1 0 0,1 0 1 0 0,0 0 0 0 0,2-1 0 0 0,-1 2-31 0 0,-1 0 1 0 0,1 0 0 0 0,-1 0-1 0 0,0 0 1 0 0,1 0-1 0 0,-1 0 1 0 0,0 0-1 0 0,0 1 1 0 0,0-1 0 0 0,2 3-1 0 0,11 9 192 0 0,0 1 1 0 0,-1 1-1 0 0,-1 0 0 0 0,0 1 1 0 0,-1 0-1 0 0,14 26 0 0 0,-10-13-66 0 0,-1 1 0 0 0,-2 1 1 0 0,11 35-1 0 0,-12-22 9 0 0,13 91 1 0 0,-9 47-253 0 0,-8-75-699 0 0,-2-16-2232 0 0,-5-69 1460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1.236"/>
    </inkml:context>
    <inkml:brush xml:id="br0">
      <inkml:brushProperty name="width" value="0.05" units="cm"/>
      <inkml:brushProperty name="height" value="0.05" units="cm"/>
      <inkml:brushProperty name="color" value="#FFC114"/>
    </inkml:brush>
  </inkml:definitions>
  <inkml:trace contextRef="#ctx0" brushRef="#br0">0 149 6597 0 0,'4'-21'781'0'0,"0"-1"0"0"0,1 0 1 0 0,1 1-1 0 0,1 0 1 0 0,9-20-1 0 0,-19 51-114 0 0,-1 0 0 0 0,1 1 0 0 0,1-1 0 0 0,0 1 1 0 0,0 0-1 0 0,1-1 0 0 0,1 20 0 0 0,7 94 102 0 0,-1-56-374 0 0,-5-40-349 0 0,2 1 0 0 0,1 0 0 0 0,1-1 0 0 0,12 39 0 0 0,-14-58-195 0 0,0-1 1 0 0,0 0 0 0 0,1-1-1 0 0,0 1 1 0 0,0-1-1 0 0,0 1 1 0 0,1-1 0 0 0,1 0-1 0 0,-1-1 1 0 0,1 0 0 0 0,0 1-1 0 0,0-2 1 0 0,1 1-1 0 0,0-1 1 0 0,0 0 0 0 0,0 0-1 0 0,1-1 1 0 0,-1 0-1 0 0,10 3 1 0 0,-9-4-452 0 0,0 0 1 0 0,0-1-1 0 0,1 0 1 0 0,-1-1-1 0 0,1 0 1 0 0,16 0-1 0 0,0-3-1030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1.704"/>
    </inkml:context>
    <inkml:brush xml:id="br0">
      <inkml:brushProperty name="width" value="0.05" units="cm"/>
      <inkml:brushProperty name="height" value="0.05" units="cm"/>
      <inkml:brushProperty name="color" value="#FFC114"/>
    </inkml:brush>
  </inkml:definitions>
  <inkml:trace contextRef="#ctx0" brushRef="#br0">68 86 7613 0 0,'-45'-6'331'0'0,"27"2"59"0"0,14 3-94 0 0,6 1 85 0 0,45-2-392 0 0,52-10 0 0 0,-14 2-191 0 0,222-24-238 0 0,-289 31 433 0 0,-18 3 8 0 0,0 0 0 0 0,0 0 0 0 0,0 0 0 0 0,0 0 0 0 0,0 0 0 0 0,0 0 0 0 0,0 0 0 0 0,0 0 0 0 0,0 0 0 0 0,-1 0 0 0 0,1 0 0 0 0,0 0 0 0 0,0 0 0 0 0,0 0 0 0 0,0 0 0 0 0,0 0 0 0 0,0 0 0 0 0,0 0 0 0 0,0 0 0 0 0,0 0 0 0 0,0 0 0 0 0,0 0 0 0 0,0-1 0 0 0,-1 1 0 0 0,1 0 0 0 0,0 0 0 0 0,0 0 0 0 0,0 0 0 0 0,0 0 0 0 0,0 0 0 0 0,0 0 0 0 0,0 0 0 0 0,0 0 0 0 0,0 0 0 0 0,0 0 0 0 0,0 0 0 0 0,0 0 0 0 0,0 0 0 0 0,0-1 0 0 0,0 1 0 0 0,0 0 0 0 0,0 0 0 0 0,0 0 0 0 0,0 0 0 0 0,0 0 0 0 0,0 0 0 0 0,0 0 0 0 0,0 0 0 0 0,0 0 0 0 0,0 0 0 0 0,0 0 0 0 0,0-1 0 0 0,0 1 0 0 0,0 0 0 0 0,0 0 0 0 0,0 0 0 0 0,0 0 0 0 0,0 0 0 0 0,0 0 0 0 0,0 0 0 0 0,0 0 0 0 0,0 0 0 0 0,0 0 0 0 0,0 0 0 0 0,-31-5 260 0 0,16 3-99 0 0,12 2-114 0 0,-1-1-1 0 0,1 1 1 0 0,0 0 0 0 0,-1 0-1 0 0,1 0 1 0 0,-1 0-1 0 0,1 1 1 0 0,-1-1-1 0 0,1 1 1 0 0,0 0 0 0 0,-1 0-1 0 0,1 0 1 0 0,0 0-1 0 0,0 1 1 0 0,0-1 0 0 0,0 1-1 0 0,0 0 1 0 0,0-1-1 0 0,0 2 1 0 0,1-1 0 0 0,-1 0-1 0 0,1 0 1 0 0,-1 1-1 0 0,1-1 1 0 0,-3 5 0 0 0,2-2 9 0 0,0 1 1 0 0,1-1 0 0 0,-1 1 0 0 0,1 0-1 0 0,0 0 1 0 0,0-1 0 0 0,1 1 0 0 0,0 0 0 0 0,0 1-1 0 0,0-1 1 0 0,1 0 0 0 0,0 0 0 0 0,1 8-1 0 0,1 4 46 0 0,0 1 1 0 0,2-1-1 0 0,0 0 0 0 0,1-1 0 0 0,1 1 0 0 0,1-1 0 0 0,0 0 1 0 0,2-1-1 0 0,11 20 0 0 0,-15-29-70 0 0,0 0 1 0 0,1 0 0 0 0,0 0-1 0 0,0-1 1 0 0,1 0-1 0 0,0 0 1 0 0,0-1-1 0 0,0 1 1 0 0,10 4-1 0 0,-11-7-28 0 0,0-1 1 0 0,0 1-1 0 0,1-1 0 0 0,-1 0 0 0 0,1-1 0 0 0,-1 1 0 0 0,1-1 1 0 0,0-1-1 0 0,-1 1 0 0 0,1-1 0 0 0,0 0 0 0 0,0-1 1 0 0,8-1-1 0 0,-7 0-39 0 0,-1 1 0 0 0,1-1 0 0 0,-1-1 0 0 0,0 0 1 0 0,0 0-1 0 0,0 0 0 0 0,0-1 0 0 0,-1 0 0 0 0,1 0 0 0 0,-1 0 1 0 0,0-1-1 0 0,0 0 0 0 0,-1-1 0 0 0,0 1 0 0 0,0-1 0 0 0,0 0 1 0 0,0 0-1 0 0,-1 0 0 0 0,0-1 0 0 0,0 1 0 0 0,5-15 0 0 0,-6 11 21 0 0,0 1-1 0 0,0 0 1 0 0,-1-1-1 0 0,0 0 0 0 0,-1 0 1 0 0,0 1-1 0 0,-1-1 1 0 0,0 0-1 0 0,-1 0 0 0 0,1 0 1 0 0,-2 1-1 0 0,0-1 1 0 0,0 0-1 0 0,0 1 1 0 0,-1 0-1 0 0,-7-16 0 0 0,4 14 20 0 0,0 0 0 0 0,-1 0 0 0 0,0 1 0 0 0,0 0 0 0 0,-1 0 0 0 0,-11-9 0 0 0,17 16-19 0 0,-1 1 1 0 0,1-1-1 0 0,-1 1 0 0 0,0 0 0 0 0,0-1 1 0 0,0 1-1 0 0,-1 1 0 0 0,1-1 0 0 0,0 0 1 0 0,-1 1-1 0 0,1-1 0 0 0,-1 1 0 0 0,1 0 1 0 0,-1 1-1 0 0,0-1 0 0 0,0 0 1 0 0,1 1-1 0 0,-1 0 0 0 0,0 0 0 0 0,1 0 1 0 0,-1 0-1 0 0,0 1 0 0 0,0-1 0 0 0,-5 3 1 0 0,6-2-128 0 0,1 0 1 0 0,-1 0 0 0 0,1 1-1 0 0,0-1 1 0 0,-1 1-1 0 0,1-1 1 0 0,0 1 0 0 0,0 0-1 0 0,0 0 1 0 0,0 0 0 0 0,0 0-1 0 0,1 0 1 0 0,-1 0-1 0 0,0 0 1 0 0,1 1 0 0 0,0-1-1 0 0,-1 1 1 0 0,1-1 0 0 0,0 1-1 0 0,1-1 1 0 0,-1 1-1 0 0,-1 5 1 0 0,2 3-856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2.125"/>
    </inkml:context>
    <inkml:brush xml:id="br0">
      <inkml:brushProperty name="width" value="0.05" units="cm"/>
      <inkml:brushProperty name="height" value="0.05" units="cm"/>
      <inkml:brushProperty name="color" value="#FFC114"/>
    </inkml:brush>
  </inkml:definitions>
  <inkml:trace contextRef="#ctx0" brushRef="#br0">60 187 8561 0 0,'0'0'0'0'0,"0"-1"1"0"0,0 1-1 0 0,0-1 1 0 0,0 1-1 0 0,0-1 1 0 0,0 1-1 0 0,0-1 0 0 0,0 1 1 0 0,0-1-1 0 0,-1 1 1 0 0,1-1-1 0 0,0 1 1 0 0,0 0-1 0 0,-1-1 1 0 0,1 1-1 0 0,0-1 1 0 0,0 1-1 0 0,-1 0 0 0 0,1-1 1 0 0,0 1-1 0 0,-1 0 1 0 0,1-1-1 0 0,0 1 1 0 0,-1 0-1 0 0,1 0 1 0 0,-1-1-1 0 0,1 1 1 0 0,-1 0-1 0 0,1 0 0 0 0,0 0 1 0 0,-1 0-1 0 0,0-1 1 0 0,-3 17 848 0 0,4 32 453 0 0,27 145 635 0 0,-13-106-1711 0 0,5 139-1 0 0,-19-223-220 0 0,-2 29 0 0 0,2-31-7 0 0,0 0 0 0 0,-1 0 1 0 0,1 0-1 0 0,0 1 0 0 0,0-1 1 0 0,-1 0-1 0 0,1 0 0 0 0,-1 0 1 0 0,1 0-1 0 0,-1 0 0 0 0,1 0 1 0 0,-1 0-1 0 0,0 0 0 0 0,0 0 1 0 0,1 0-1 0 0,-1 0 1 0 0,0 0-1 0 0,0 0 0 0 0,0 0 1 0 0,0-1-1 0 0,0 1 0 0 0,-1 0 1 0 0,1-1-3 0 0,0 0 0 0 0,0 0 0 0 0,0 0 0 0 0,1 0 0 0 0,-1 0 0 0 0,0 0 0 0 0,0 0 1 0 0,0-1-1 0 0,0 1 0 0 0,1 0 0 0 0,-1-1 0 0 0,0 1 0 0 0,0 0 0 0 0,0-1 0 0 0,1 1 1 0 0,-1-1-1 0 0,0 0 0 0 0,1 1 0 0 0,-1-1 0 0 0,1 1 0 0 0,-1-1 0 0 0,0 0 1 0 0,1 1-1 0 0,0-1 0 0 0,-2-1 0 0 0,-11-21-92 0 0,12 20 87 0 0,-9-22-36 0 0,0 0 1 0 0,2 0-1 0 0,1-1 0 0 0,1 0 0 0 0,1 0 0 0 0,-2-36 1 0 0,5-161 46 0 0,2 223-1 0 0,12-148 19 0 0,-10 132-14 0 0,1 0 0 0 0,1 0 1 0 0,0 1-1 0 0,1-1 0 0 0,1 1 1 0 0,0 0-1 0 0,9-14 0 0 0,-13 25-4 0 0,0 1-1 0 0,0 0 1 0 0,1 0 0 0 0,-1 1-1 0 0,1-1 1 0 0,-1 1-1 0 0,1-1 1 0 0,0 1 0 0 0,0 0-1 0 0,0 0 1 0 0,0 0-1 0 0,1 0 1 0 0,-1 0 0 0 0,0 1-1 0 0,1 0 1 0 0,-1-1-1 0 0,1 1 1 0 0,4 0 0 0 0,-6 0 10 0 0,1 1 0 0 0,-1 0 0 0 0,1 0 0 0 0,-1 1 0 0 0,1-1 0 0 0,-1 0-1 0 0,0 1 1 0 0,1-1 0 0 0,-1 1 0 0 0,1 0 0 0 0,-1 0 0 0 0,0 0 0 0 0,0 0 0 0 0,0 0 0 0 0,0 1 0 0 0,0-1 0 0 0,0 1 0 0 0,0-1 0 0 0,0 1 0 0 0,0-1 0 0 0,0 1 0 0 0,-1 0 0 0 0,1 0 0 0 0,-1 0 0 0 0,0 0 0 0 0,1 0 0 0 0,1 5 0 0 0,0 1 34 0 0,0 1 0 0 0,0-1 0 0 0,-1 1 1 0 0,0 0-1 0 0,-1 0 0 0 0,0 0 0 0 0,0 0 0 0 0,-1 0 0 0 0,-1 12 0 0 0,-1 5 35 0 0,-1 0-1 0 0,-8 26 0 0 0,7-35-108 0 0,-1 0 0 0 0,-1 0-1 0 0,-14 28 1 0 0,16-37-330 0 0,-1-1 0 0 0,1 1 0 0 0,-1-1 1 0 0,-1 0-1 0 0,1 0 0 0 0,-1-1 0 0 0,0 0 0 0 0,0 0 0 0 0,-13 9 1 0 0,11-11-944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2.482"/>
    </inkml:context>
    <inkml:brush xml:id="br0">
      <inkml:brushProperty name="width" value="0.05" units="cm"/>
      <inkml:brushProperty name="height" value="0.05" units="cm"/>
      <inkml:brushProperty name="color" value="#FFC114"/>
    </inkml:brush>
  </inkml:definitions>
  <inkml:trace contextRef="#ctx0" brushRef="#br0">16 43 8069 0 0,'-1'0'66'0'0,"0"0"1"0"0,0 0 0 0 0,1 0 0 0 0,-1 0-1 0 0,0 0 1 0 0,1-1 0 0 0,-1 1 0 0 0,0 0-1 0 0,1-1 1 0 0,-1 1 0 0 0,1 0-1 0 0,-1-1 1 0 0,0 1 0 0 0,1-1 0 0 0,-1 1-1 0 0,1-1 1 0 0,-1 1 0 0 0,1-1 0 0 0,-1 1-1 0 0,1-1 1 0 0,0 0 0 0 0,-1 1 0 0 0,1-1-1 0 0,0 1 1 0 0,-1-1 0 0 0,1 0-1 0 0,0 1 1 0 0,0-1 0 0 0,0 0 0 0 0,0 0-1 0 0,-1 1 1 0 0,1-2 0 0 0,1 1 57 0 0,0 0 1 0 0,0 0-1 0 0,0 0 1 0 0,0 0 0 0 0,1 0-1 0 0,-1 0 1 0 0,0 1-1 0 0,0-1 1 0 0,0 0-1 0 0,1 1 1 0 0,-1-1-1 0 0,0 1 1 0 0,1-1-1 0 0,1 0 1 0 0,58-10 109 0 0,-61 11-282 0 0,8-2-254 0 0,0 1 0 0 0,0 1 0 0 0,0-1 0 0 0,0 1 0 0 0,-1 0 0 0 0,1 1 0 0 0,0 0 0 0 0,0 0 0 0 0,0 1 0 0 0,-1 0 0 0 0,1 0 0 0 0,10 6 0 0 0,-17-7 221 0 0,1 0 1 0 0,-1 0-1 0 0,0 0 0 0 0,1 0 0 0 0,-1 1 0 0 0,0-1 0 0 0,0 0 0 0 0,0 1 0 0 0,0-1 0 0 0,0 1 0 0 0,0-1 0 0 0,-1 1 0 0 0,1 0 0 0 0,0-1 0 0 0,-1 1 0 0 0,1 0 0 0 0,-1-1 0 0 0,0 1 0 0 0,1 0 0 0 0,-1 0 0 0 0,0 0 0 0 0,0-1 1 0 0,0 1-1 0 0,0 0 0 0 0,-1 0 0 0 0,1-1 0 0 0,0 1 0 0 0,-1 0 0 0 0,1-1 0 0 0,-1 1 0 0 0,0 0 0 0 0,0-1 0 0 0,1 1 0 0 0,-3 2 0 0 0,-1 3-30 0 0,0 0-1 0 0,0 0 1 0 0,-1 0-1 0 0,0-1 1 0 0,-11 11-1 0 0,-1-2 313 0 0,0 0 0 0 0,-1-2 0 0 0,-28 16 0 0 0,-20 12 1311 0 0,67-41-1488 0 0,-1 0 1 0 0,0 0 0 0 0,0 0-1 0 0,0 0 1 0 0,0 0 0 0 0,0 0-1 0 0,0 0 1 0 0,0 0 0 0 0,0 0-1 0 0,0 0 1 0 0,1 0-1 0 0,-1 0 1 0 0,0 0 0 0 0,0 0-1 0 0,0 0 1 0 0,0 0 0 0 0,0 0-1 0 0,0 0 1 0 0,0 0 0 0 0,0 0-1 0 0,0 0 1 0 0,0 0 0 0 0,0 0-1 0 0,0 1 1 0 0,1-1 0 0 0,-1 0-1 0 0,0 0 1 0 0,0 0 0 0 0,0 0-1 0 0,0 0 1 0 0,0 0 0 0 0,0 0-1 0 0,0 0 1 0 0,0 0-1 0 0,0 0 1 0 0,0 1 0 0 0,0-1-1 0 0,0 0 1 0 0,0 0 0 0 0,0 0-1 0 0,0 0 1 0 0,0 0 0 0 0,0 0-1 0 0,0 0 1 0 0,0 0 0 0 0,0 0-1 0 0,0 1 1 0 0,0-1 0 0 0,0 0-1 0 0,0 0 1 0 0,0 0 0 0 0,0 0-1 0 0,-1 0 1 0 0,20-1 711 0 0,24-5-512 0 0,31-13-1922 0 0,-53 13 837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4.716"/>
    </inkml:context>
    <inkml:brush xml:id="br0">
      <inkml:brushProperty name="width" value="0.05" units="cm"/>
      <inkml:brushProperty name="height" value="0.05" units="cm"/>
      <inkml:brushProperty name="color" value="#FFC114"/>
    </inkml:brush>
  </inkml:definitions>
  <inkml:trace contextRef="#ctx0" brushRef="#br0">127 1 4280 0 0,'17'5'225'0'0,"-17"-5"-210"0"0,0 0 0 0 0,0 1 1 0 0,0-1-1 0 0,0 0 0 0 0,0 0 1 0 0,1 0-1 0 0,-1 0 0 0 0,0 0 1 0 0,0 0-1 0 0,0 1 0 0 0,0-1 1 0 0,0 0-1 0 0,1 0 0 0 0,-1 0 0 0 0,0 0 1 0 0,0 0-1 0 0,0 0 0 0 0,1 0 1 0 0,-1 0-1 0 0,0 0 0 0 0,0 0 1 0 0,0 0-1 0 0,0 0 0 0 0,1 0 1 0 0,-1 0-1 0 0,0 0 0 0 0,0 0 0 0 0,0 0 1 0 0,1 0-1 0 0,-1 0 0 0 0,0 0 1 0 0,0 0-1 0 0,0-1 0 0 0,0 1 1 0 0,1 0-1 0 0,-1 0 0 0 0,0 0 1 0 0,0 0-1 0 0,0 0 0 0 0,0 0 0 0 0,0 0 1 0 0,0-1-1 0 0,1 1 0 0 0,-1 0 1 0 0,0 0-1 0 0,0 0 0 0 0,0 0 1 0 0,0-1-1 0 0,0 1 0 0 0,0 0 0 0 0,0 0 1 0 0,0 0-1 0 0,0 0 0 0 0,0-1 1 0 0,0 1-1 0 0,0 0 0 0 0,0 0 1 0 0,0 0-1 0 0,0-1 0 0 0,0 1 1 0 0,0 0-1 0 0,0 0 0 0 0,0 0 99 0 0,0 0 0 0 0,0 1-1 0 0,0-1 1 0 0,0 1 0 0 0,0-1-1 0 0,0 1 1 0 0,0-1 0 0 0,0 0-1 0 0,0 1 1 0 0,0-1 0 0 0,0 1-1 0 0,-1-1 1 0 0,1 0 0 0 0,0 1 0 0 0,0-1-1 0 0,0 1 1 0 0,-1-1 0 0 0,1 0-1 0 0,0 1 1 0 0,-1-1 0 0 0,1 0-1 0 0,0 0 1 0 0,-1 1 0 0 0,0-1-1 0 0,1 1-96 0 0,0-1-1 0 0,0 0 0 0 0,0 0 0 0 0,0 0 1 0 0,0 0-1 0 0,0 0 0 0 0,0 1 0 0 0,0-1 0 0 0,0 0 1 0 0,-1 0-1 0 0,1 0 0 0 0,0 0 0 0 0,0 0 1 0 0,0 0-1 0 0,0 0 0 0 0,0 0 0 0 0,0 0 1 0 0,-1 0-1 0 0,1 1 0 0 0,0-1 0 0 0,0 0 0 0 0,0 0 1 0 0,0 0-1 0 0,0 0 0 0 0,-1 0 0 0 0,1 0 1 0 0,0 0-1 0 0,0 0 0 0 0,0 0 0 0 0,0 0 1 0 0,-1 0-1 0 0,1 0 0 0 0,0 0 0 0 0,0 0 0 0 0,0 0 1 0 0,0-1-1 0 0,0 1 0 0 0,-1 0 0 0 0,1 0 1 0 0,0 0-1 0 0,0 0 0 0 0,0 0 0 0 0,0 0 1 0 0,0 0-1 0 0,0 0 0 0 0,-1 0 0 0 0,1-1 0 0 0,0 1 1 0 0,0 0-1 0 0,0 0 0 0 0,0 0 0 0 0,0 0 1 0 0,0 0-1 0 0,0-1 0 0 0,0 1 0 0 0,0 0 1 0 0,0 0-1 0 0,0 0 0 0 0,0 0 0 0 0,0 0 1 0 0,0-1-1 0 0,0 1 0 0 0,0 0 0 0 0,-10 9 269 0 0,9-8-181 0 0,0-1 0 0 0,0 1 0 0 0,0-1 0 0 0,0 1 0 0 0,0 0 0 0 0,0-1 0 0 0,0 1 1 0 0,1 0-1 0 0,-1 0 0 0 0,0-1 0 0 0,1 1 0 0 0,-1 0 0 0 0,0 0 0 0 0,1 0 0 0 0,-1 0 0 0 0,1 0 0 0 0,-1 1 0 0 0,-10 13 88 0 0,-34 44-14 0 0,33-44 324 0 0,5 10-349 0 0,-23 80-6 0 0,28-98-130 0 0,0 0-1 0 0,0 0 0 0 0,0 0 1 0 0,1 0-1 0 0,1 0 0 0 0,-1 0 1 0 0,1 0-1 0 0,0 0 0 0 0,0 0 1 0 0,1 0-1 0 0,0 0 0 0 0,1 0 1 0 0,-1 0-1 0 0,5 10 0 0 0,-2-6-2 0 0,-2-4-8 0 0,0-1 1 0 0,1 0-1 0 0,-1 0 0 0 0,1-1 0 0 0,1 1 0 0 0,-1-1 1 0 0,1 1-1 0 0,0-1 0 0 0,1 0 0 0 0,-1-1 0 0 0,1 1 1 0 0,0-1-1 0 0,6 5 0 0 0,-4-4 1 0 0,1-1 0 0 0,0 1 0 0 0,1-1 0 0 0,-1-1 0 0 0,1 0 0 0 0,-1 0-1 0 0,1-1 1 0 0,15 3 0 0 0,-8-3-4 0 0,0-1 1 0 0,1-1-1 0 0,-1 0 0 0 0,0-1 0 0 0,0-1 0 0 0,0 0 0 0 0,0-2 0 0 0,0 1 0 0 0,0-2 0 0 0,18-7 1 0 0,-14 3-15 0 0,0-1 1 0 0,-1 0 0 0 0,33-24 0 0 0,-46 29 8 0 0,0 1-1 0 0,-1-1 1 0 0,0 0 0 0 0,0-1-1 0 0,0 1 1 0 0,0-1 0 0 0,-1 0 0 0 0,0 0-1 0 0,0-1 1 0 0,0 1 0 0 0,-1-1-1 0 0,0 1 1 0 0,-1-1 0 0 0,1 0-1 0 0,1-10 1 0 0,-4 14 6 0 0,1-1-1 0 0,-1 1 1 0 0,0 0-1 0 0,0-1 1 0 0,0 1-1 0 0,0 0 1 0 0,0 0-1 0 0,-1-1 1 0 0,0 1-1 0 0,0 0 1 0 0,0 0-1 0 0,0 0 1 0 0,0 0-1 0 0,0 0 1 0 0,-1 0-1 0 0,1 0 1 0 0,-4-4-1 0 0,2 4 10 0 0,0-1 0 0 0,-1 1 1 0 0,0 0-1 0 0,1 0 0 0 0,-1 0 0 0 0,0 0 0 0 0,-1 1 0 0 0,1-1 0 0 0,0 1 0 0 0,-8-2 0 0 0,-4-1 28 0 0,0 1 0 0 0,0 0 0 0 0,-1 2 1 0 0,1 0-1 0 0,-29 0 0 0 0,10 3-78 0 0,0 1-1 0 0,0 2 0 0 0,0 1 1 0 0,1 1-1 0 0,-1 2 1 0 0,-40 16-1 0 0,71-22-618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2.840"/>
    </inkml:context>
    <inkml:brush xml:id="br0">
      <inkml:brushProperty name="width" value="0.05" units="cm"/>
      <inkml:brushProperty name="height" value="0.05" units="cm"/>
      <inkml:brushProperty name="color" value="#FFC114"/>
    </inkml:brush>
  </inkml:definitions>
  <inkml:trace contextRef="#ctx0" brushRef="#br0">55 39 7937 0 0,'-7'-16'302'0'0,"7"15"-180"0"0,0 0 0 0 0,0 0 0 0 0,-1-1 0 0 0,1 1 0 0 0,-1 0 0 0 0,1 0 0 0 0,-1-1 0 0 0,0 1 0 0 0,1 0 0 0 0,-1 0 0 0 0,0 0 0 0 0,0 0 0 0 0,0 0 0 0 0,0 0 0 0 0,0 0 0 0 0,0 0 0 0 0,0 1 0 0 0,0-1 0 0 0,-2-1 0 0 0,2 3 96 0 0,0 0 0 0 0,0 1 0 0 0,0-1 0 0 0,1 0 0 0 0,-1 1-1 0 0,0-1 1 0 0,1 1 0 0 0,-1-1 0 0 0,1 1 0 0 0,0-1 0 0 0,-1 1 0 0 0,1-1 0 0 0,0 1 0 0 0,0-1 0 0 0,0 4 0 0 0,-1 2 82 0 0,-7 28-190 0 0,2 1-1 0 0,1 1 1 0 0,2-1 0 0 0,2 0-1 0 0,4 47 1 0 0,3-19-1313 0 0,-5-59 789 0 0,0 0-1 0 0,0 0 1 0 0,0 0-1 0 0,1 0 1 0 0,0 0-1 0 0,0 0 1 0 0,0-1-1 0 0,0 1 1 0 0,1-1-1 0 0,3 5 1 0 0,3-1-1015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3.181"/>
    </inkml:context>
    <inkml:brush xml:id="br0">
      <inkml:brushProperty name="width" value="0.05" units="cm"/>
      <inkml:brushProperty name="height" value="0.05" units="cm"/>
      <inkml:brushProperty name="color" value="#FFC114"/>
    </inkml:brush>
  </inkml:definitions>
  <inkml:trace contextRef="#ctx0" brushRef="#br0">37 194 6721 0 0,'0'-25'1071'0'0,"-6"-39"0"0"0,7 55 1829 0 0,-3 22-1908 0 0,-4 3-708 0 0,1-1 0 0 0,0 1-1 0 0,1 0 1 0 0,1 0 0 0 0,0 0-1 0 0,0 27 1 0 0,3-34-224 0 0,0 0 1 0 0,1 0-1 0 0,0 0 1 0 0,1 1-1 0 0,0-1 1 0 0,0-1-1 0 0,1 1 1 0 0,0 0-1 0 0,1-1 1 0 0,0 1-1 0 0,0-1 1 0 0,1 0-1 0 0,6 10 0 0 0,-8-14-36 0 0,1 0-1 0 0,-1 0 0 0 0,1-1 0 0 0,-1 1 0 0 0,1-1 0 0 0,0 1 0 0 0,0-1 0 0 0,0 0 1 0 0,1-1-1 0 0,-1 1 0 0 0,1-1 0 0 0,0 0 0 0 0,-1 0 0 0 0,1 0 0 0 0,0-1 0 0 0,0 0 0 0 0,0 1 1 0 0,8-1-1 0 0,-7-1-9 0 0,0 0 0 0 0,0-1 0 0 0,1 0 0 0 0,-1 0 0 0 0,0-1 0 0 0,0 1 0 0 0,0-1 0 0 0,0-1 0 0 0,-1 1 0 0 0,1-1 0 0 0,-1 0 0 0 0,1 0 0 0 0,-1-1 0 0 0,8-6 0 0 0,-3 1-3 0 0,0 0 1 0 0,-1-1 0 0 0,-1 0-1 0 0,0 0 1 0 0,0-1 0 0 0,11-20-1 0 0,-9 11 125 0 0,-1 0-1 0 0,-1-1 0 0 0,7-25 1 0 0,-13 38-73 0 0,0 1 1 0 0,-1-1 0 0 0,0 1 0 0 0,0-1 0 0 0,-1 0-1 0 0,0 0 1 0 0,0 1 0 0 0,-1-1 0 0 0,0 0 0 0 0,0 1 0 0 0,-4-14-1 0 0,3 16-45 0 0,0 0-1 0 0,-1 0 1 0 0,1 0-1 0 0,-1 1 1 0 0,0-1-1 0 0,0 1 1 0 0,0 0-1 0 0,-1-1 1 0 0,1 2-1 0 0,-1-1 1 0 0,0 0-1 0 0,0 1 1 0 0,-1 0-1 0 0,1 0 1 0 0,-1 0-1 0 0,1 0 1 0 0,-10-3-1 0 0,1 2-246 0 0,0 0 0 0 0,0 1-1 0 0,0 1 1 0 0,-1 0 0 0 0,0 1-1 0 0,1 0 1 0 0,-1 1-1 0 0,1 1 1 0 0,-1 0 0 0 0,1 1-1 0 0,-1 0 1 0 0,-15 5 0 0 0,-33 8-1633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5.866"/>
    </inkml:context>
    <inkml:brush xml:id="br0">
      <inkml:brushProperty name="width" value="0.05" units="cm"/>
      <inkml:brushProperty name="height" value="0.05" units="cm"/>
      <inkml:brushProperty name="color" value="#FFC114"/>
    </inkml:brush>
  </inkml:definitions>
  <inkml:trace contextRef="#ctx0" brushRef="#br0">492 364 6625 0 0,'-3'-22'568'0'0,"0"0"0"0"0,1 0 1 0 0,2 0-1 0 0,2-32 1 0 0,-2 45-268 0 0,1-6 18 0 0,0 0 1 0 0,-2 1 0 0 0,0-1-1 0 0,0 0 1 0 0,-2 1 0 0 0,0-1-1 0 0,-8-23 1 0 0,10 33-296 0 0,-1 1 0 0 0,-1 0-1 0 0,1 0 1 0 0,0 0 0 0 0,-1 0 0 0 0,0 0-1 0 0,0 0 1 0 0,0 0 0 0 0,0 1 0 0 0,-1 0-1 0 0,1-1 1 0 0,-1 1 0 0 0,0 1 0 0 0,0-1 0 0 0,0 1-1 0 0,0-1 1 0 0,-1 1 0 0 0,1 0 0 0 0,-1 0-1 0 0,1 1 1 0 0,-1 0 0 0 0,1-1 0 0 0,-1 2-1 0 0,0-1 1 0 0,0 0 0 0 0,1 1 0 0 0,-7 0 0 0 0,-2 1-27 0 0,0 0 1 0 0,0 1-1 0 0,0 0 1 0 0,0 1-1 0 0,1 1 1 0 0,-1 0-1 0 0,1 0 1 0 0,0 2-1 0 0,0-1 1 0 0,-15 11-1 0 0,14-8-6 0 0,0 1 0 0 0,0 1 0 0 0,1 0-1 0 0,0 1 1 0 0,1 0 0 0 0,0 1 0 0 0,0 0 0 0 0,-9 15 0 0 0,18-23 5 0 0,-1 0 1 0 0,1 0 0 0 0,0 1 0 0 0,0-1 0 0 0,0 0-1 0 0,1 1 1 0 0,-1-1 0 0 0,1 1 0 0 0,0-1 0 0 0,0 1 0 0 0,1 0-1 0 0,0-1 1 0 0,-1 1 0 0 0,1 0 0 0 0,1-1 0 0 0,-1 1-1 0 0,1 0 1 0 0,0-1 0 0 0,0 1 0 0 0,2 5 0 0 0,0-4-3 0 0,-1-1 0 0 0,1 1 0 0 0,1-1 0 0 0,-1 0 0 0 0,1 0 0 0 0,0-1 0 0 0,0 1 0 0 0,0-1 0 0 0,1 0 0 0 0,0 0 0 0 0,-1 0 0 0 0,1 0 0 0 0,1-1 0 0 0,-1 0 0 0 0,7 3 0 0 0,26 9-1 0 0,0-1 0 0 0,1-2 1 0 0,60 11-1 0 0,-53-14 3 0 0,1 3 1 0 0,45 18-1 0 0,-86-28-1 0 0,-1 0 0 0 0,0 1 0 0 0,0 0 0 0 0,0-1 0 0 0,0 1-1 0 0,7 7 1 0 0,-11-9 5 0 0,0 0-1 0 0,0 1 1 0 0,0-1-1 0 0,0 0 1 0 0,0 1-1 0 0,0-1 1 0 0,0 1-1 0 0,0-1 0 0 0,-1 1 1 0 0,1-1-1 0 0,-1 1 1 0 0,1-1-1 0 0,-1 1 1 0 0,1 0-1 0 0,-1-1 1 0 0,0 1-1 0 0,0-1 1 0 0,0 1-1 0 0,0 0 0 0 0,0-1 1 0 0,0 1-1 0 0,-1 0 1 0 0,1-1-1 0 0,0 1 1 0 0,-1-1-1 0 0,1 1 1 0 0,-2 2-1 0 0,-2 4 3 0 0,-1-1 0 0 0,1 1-1 0 0,-2-1 1 0 0,1 0 0 0 0,-1 0-1 0 0,1-1 1 0 0,-2 0 0 0 0,1 0-1 0 0,-15 10 1 0 0,2-3-19 0 0,0-1 0 0 0,-35 16-1 0 0,26-16-214 0 0,0-2 0 0 0,0-1 0 0 0,-50 10 0 0 0,58-16-148 0 0,1-1-1 0 0,0 0 0 0 0,-1-1 1 0 0,1-1-1 0 0,0-1 0 0 0,-34-6 0 0 0,45 5 119 0 0,0-1 0 0 0,0 1 0 0 0,1-1 0 0 0,-1 0 0 0 0,1-1 0 0 0,-10-6 0 0 0,14 8 128 0 0,-1 0 0 0 0,1-1 0 0 0,0 1 0 0 0,0-1 0 0 0,1 0 0 0 0,-1 0 0 0 0,1 0 0 0 0,-1 0 0 0 0,1 0 0 0 0,0 0 0 0 0,0-1 0 0 0,0 1 0 0 0,1-1 0 0 0,-1 1 0 0 0,-1-5 0 0 0,-1-17-569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6.210"/>
    </inkml:context>
    <inkml:brush xml:id="br0">
      <inkml:brushProperty name="width" value="0.05" units="cm"/>
      <inkml:brushProperty name="height" value="0.05" units="cm"/>
      <inkml:brushProperty name="color" value="#FFC114"/>
    </inkml:brush>
  </inkml:definitions>
  <inkml:trace contextRef="#ctx0" brushRef="#br0">1 134 6157 0 0,'9'-30'390'0'0,"24"-51"0"0"0,-19 59 1949 0 0,-15 23-2087 0 0,0 4-55 0 0,0-1 1 0 0,0 0-1 0 0,1 1 1 0 0,-1-1-1 0 0,1 1 1 0 0,0-1-1 0 0,0 0 1 0 0,0 1-1 0 0,2 7 1 0 0,0 5 97 0 0,4 96 271 0 0,6 0 1 0 0,4-1-1 0 0,5 0 0 0 0,4-2 0 0 0,45 116 0 0 0,-22-60-3609 0 0,-39-135 1668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6.565"/>
    </inkml:context>
    <inkml:brush xml:id="br0">
      <inkml:brushProperty name="width" value="0.05" units="cm"/>
      <inkml:brushProperty name="height" value="0.05" units="cm"/>
      <inkml:brushProperty name="color" value="#FFC114"/>
    </inkml:brush>
  </inkml:definitions>
  <inkml:trace contextRef="#ctx0" brushRef="#br0">313 245 8397 0 0,'22'-75'1083'0'0,"-2"-14"783"0"0,-19 86-1822 0 0,-1 0-1 0 0,1-1 1 0 0,-1 1 0 0 0,0 0 0 0 0,0 0 0 0 0,0-1-1 0 0,-1 1 1 0 0,1 0 0 0 0,-1 0 0 0 0,1-1 0 0 0,-1 1-1 0 0,0 0 1 0 0,-1 0 0 0 0,1 0 0 0 0,0 0 0 0 0,-4-5-1 0 0,4 7-29 0 0,-1-1 0 0 0,1 0-1 0 0,-1 1 1 0 0,1-1 0 0 0,-1 0-1 0 0,0 1 1 0 0,0 0-1 0 0,0-1 1 0 0,0 1 0 0 0,1 0-1 0 0,-2 0 1 0 0,1 0 0 0 0,0 1-1 0 0,0-1 1 0 0,0 0-1 0 0,0 1 1 0 0,0-1 0 0 0,-1 1-1 0 0,1 0 1 0 0,0-1 0 0 0,0 1-1 0 0,-1 0 1 0 0,1 1 0 0 0,-3-1-1 0 0,-15 5-17 0 0,0 0 0 0 0,0 1 0 0 0,1 1-1 0 0,0 1 1 0 0,1 1 0 0 0,-1 0 0 0 0,-32 24 0 0 0,50-32 5 0 0,-1 0 0 0 0,1 0 0 0 0,-1 0 0 0 0,1 1 1 0 0,-1-1-1 0 0,1 0 0 0 0,0 1 0 0 0,-1-1 0 0 0,1 1 1 0 0,0 0-1 0 0,0-1 0 0 0,0 1 0 0 0,1 0 0 0 0,-1-1 0 0 0,0 1 1 0 0,1 0-1 0 0,-1 0 0 0 0,1 0 0 0 0,-1 0 0 0 0,1-1 0 0 0,0 1 1 0 0,0 3-1 0 0,0-2 5 0 0,1 0 0 0 0,0 0 0 0 0,0 0 0 0 0,0 0-1 0 0,0 0 1 0 0,0 0 0 0 0,1 0 0 0 0,-1 0 0 0 0,1 0 0 0 0,0-1 0 0 0,0 1 0 0 0,2 2 0 0 0,7 6 15 0 0,-1-1 0 0 0,2-1 0 0 0,-1 0 0 0 0,23 13-1 0 0,79 36 14 0 0,-73-39-27 0 0,55 34 1 0 0,-94-52-7 0 0,1 0-1 0 0,-1 0 0 0 0,0 0 1 0 0,1 0-1 0 0,-1 0 0 0 0,0 0 1 0 0,0 0-1 0 0,1 1 1 0 0,-1-1-1 0 0,0 0 0 0 0,0 1 1 0 0,-1-1-1 0 0,1 1 1 0 0,0-1-1 0 0,0 1 0 0 0,-1 0 1 0 0,1-1-1 0 0,-1 1 0 0 0,1 0 1 0 0,-1 2-1 0 0,0-3 1 0 0,0 1 0 0 0,-1 0 0 0 0,1 0 0 0 0,-1 0 0 0 0,1 0-1 0 0,-1 0 1 0 0,0 0 0 0 0,1-1 0 0 0,-1 1 0 0 0,0 0 0 0 0,0-1 0 0 0,0 1 0 0 0,-1-1-1 0 0,1 1 1 0 0,0-1 0 0 0,-1 1 0 0 0,1-1 0 0 0,-3 2 0 0 0,-9 8-87 0 0,-1-1 0 0 0,0 0 0 0 0,0-1 0 0 0,-1 0 0 0 0,0-1-1 0 0,-1-1 1 0 0,0-1 0 0 0,0 0 0 0 0,0-1 0 0 0,-1-1 0 0 0,1 0 0 0 0,-1-1 0 0 0,-23 1 0 0 0,19-3-396 0 0,-1-1 1 0 0,-30-3-1 0 0,47 3 349 0 0,0-1-1 0 0,0 1 1 0 0,0-2-1 0 0,0 1 0 0 0,0 0 1 0 0,1-1-1 0 0,-1 0 1 0 0,0 0-1 0 0,1 0 0 0 0,-1-1 1 0 0,1 0-1 0 0,0 1 1 0 0,0-2-1 0 0,0 1 1 0 0,0 0-1 0 0,-4-5 0 0 0,6 4 47 0 0,-1 0-1 0 0,1-1 0 0 0,1 1 1 0 0,-1 0-1 0 0,1 0 0 0 0,-1-1 0 0 0,1 1 1 0 0,0-1-1 0 0,1 1 0 0 0,-1-1 1 0 0,1 0-1 0 0,0 1 0 0 0,0-1 0 0 0,1 1 1 0 0,-1-1-1 0 0,1 1 0 0 0,0-1 1 0 0,0 1-1 0 0,0-1 0 0 0,3-5 1 0 0,4-10-316 0 0,1 0 1 0 0,23-36 0 0 0,-28 49 275 0 0,25-35-349 0 0,5-1-64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6.952"/>
    </inkml:context>
    <inkml:brush xml:id="br0">
      <inkml:brushProperty name="width" value="0.05" units="cm"/>
      <inkml:brushProperty name="height" value="0.05" units="cm"/>
      <inkml:brushProperty name="color" value="#FFC114"/>
    </inkml:brush>
  </inkml:definitions>
  <inkml:trace contextRef="#ctx0" brushRef="#br0">1 27 5088 0 0,'8'-5'197'0'0,"0"0"-1"0"0,1 0 0 0 0,14-5 0 0 0,-21 8 604 0 0,-6 2 68 0 0,-10 4 881 0 0,4 2-312 0 0,10-6-1409 0 0,1 1 1 0 0,-1-1-1 0 0,0 1 0 0 0,1-1 0 0 0,-1 1 0 0 0,1-1 0 0 0,-1 0 1 0 0,0 1-1 0 0,1-1 0 0 0,-1 1 0 0 0,1-1 0 0 0,-1 0 0 0 0,1 0 1 0 0,-1 1-1 0 0,1-1 0 0 0,0 0 0 0 0,-1 0 0 0 0,1 0 0 0 0,-1 1 1 0 0,1-1-1 0 0,-1 0 0 0 0,1 0 0 0 0,0 0 0 0 0,-1 0 1 0 0,2 0-1 0 0,0 2 69 0 0,1 0 0 0 0,0 1 0 0 0,-1 0 0 0 0,0-1 0 0 0,1 1 1 0 0,-1 0-1 0 0,0 0 0 0 0,0 0 0 0 0,-1 1 0 0 0,1-1 0 0 0,1 4 1 0 0,-1-1 35 0 0,14 29 366 0 0,-2 2 1 0 0,14 51 0 0 0,-20-58-426 0 0,10 36-259 0 0,-2 1 0 0 0,-4 0 0 0 0,6 92 0 0 0,-18-152-227 0 0,0-1 1 0 0,-1 1-1 0 0,0 0 0 0 0,0-1 1 0 0,0 1-1 0 0,-5 11 0 0 0,6-18 344 0 0,0-1-1 0 0,0 1 0 0 0,0 0 0 0 0,1 0 0 0 0,-1 0 1 0 0,0 0-1 0 0,0 0 0 0 0,0 0 0 0 0,0 0 0 0 0,0 0 1 0 0,0 0-1 0 0,0 0 0 0 0,1 0 0 0 0,-1 0 0 0 0,0 0 1 0 0,0 0-1 0 0,0 0 0 0 0,0 0 0 0 0,0 0 0 0 0,0 0 1 0 0,1 0-1 0 0,-1 0 0 0 0,0 0 0 0 0,0 0 0 0 0,0 0 1 0 0,0 0-1 0 0,0 0 0 0 0,0 0 0 0 0,1 0 1 0 0,-1 0-1 0 0,0 0 0 0 0,0 0 0 0 0,0 0 0 0 0,0 1 1 0 0,0-1-1 0 0,0 0 0 0 0,0 0 0 0 0,0 0 0 0 0,0 0 1 0 0,1 0-1 0 0,-1 0 0 0 0,0 0 0 0 0,0 0 0 0 0,0 1 1 0 0,0-1-1 0 0,0 0 0 0 0,0 0 0 0 0,0 0 0 0 0,0 0 1 0 0,1-4-149 0 0,0 0 0 0 0,0 1 0 0 0,1-1 0 0 0,-1 0 1 0 0,1 0-1 0 0,0 1 0 0 0,0-1 0 0 0,0 1 0 0 0,1-1 0 0 0,2-3 1 0 0,14-23-450 0 0,51-171 1552 0 0,-41 119 451 0 0,9-21 1146 0 0,-33 94-1743 0 0,-2 9 212 0 0,-5 18-195 0 0,-3 0-656 0 0,-2 1 0 0 0,0-1 0 0 0,-12 20 1 0 0,5-10-16 0 0,3-6-63 0 0,0 0 1 0 0,-23 30-1 0 0,29-45-23 0 0,0 0 0 0 0,-1 0-1 0 0,0 0 1 0 0,-1-1-1 0 0,0 0 1 0 0,0 0-1 0 0,0-1 1 0 0,0 0-1 0 0,-1 0 1 0 0,-8 4-1 0 0,40-18-11 0 0,0 1 1 0 0,0 2-1 0 0,1 0 0 0 0,-1 2 1 0 0,1 0-1 0 0,28 1 0 0 0,-36 3 55 0 0,1 0-1 0 0,-1 2 1 0 0,0 0-1 0 0,27 7 1 0 0,-34-7-8 0 0,-1 2 0 0 0,1-1 0 0 0,-1 1 0 0 0,0 1 0 0 0,0 0 0 0 0,0 0 0 0 0,0 0 0 0 0,13 13 0 0 0,7 16-289 0 0,-28-32-64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7.307"/>
    </inkml:context>
    <inkml:brush xml:id="br0">
      <inkml:brushProperty name="width" value="0.05" units="cm"/>
      <inkml:brushProperty name="height" value="0.05" units="cm"/>
      <inkml:brushProperty name="color" value="#FFC114"/>
    </inkml:brush>
  </inkml:definitions>
  <inkml:trace contextRef="#ctx0" brushRef="#br0">77 604 6881 0 0,'0'0'1433'0'0,"-6"-25"-868"0"0,-1-6-334 0 0,-3-13 117 0 0,1 13 3456 0 0,50 172-3521 0 0,-34-110-337 0 0,-1-7-499 0 0,-2 0 0 0 0,0 0 0 0 0,0 26 0 0 0,0-19-1475 0 0,-2-21 830 0 0</inkml:trace>
  <inkml:trace contextRef="#ctx0" brushRef="#br0" timeOffset="1">90 86 6657 0 0,'-13'-31'308'0'0,"-2"13"-116"0"0,0-2 92 0 0,7 12 28 0 0,-5 1 12 0 0,9 6-16 0 0,-4 2 0 0 0,1 1 8 0 0,1 3-316 0 0,6-2 116 0 0,0 3-92 0 0,0 5-76 0 0,4 2-100 0 0,0 2-148 0 0,5 3-156 0 0,1 1-68 0 0,1 2-196 0 0,6 1-156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7.676"/>
    </inkml:context>
    <inkml:brush xml:id="br0">
      <inkml:brushProperty name="width" value="0.05" units="cm"/>
      <inkml:brushProperty name="height" value="0.05" units="cm"/>
      <inkml:brushProperty name="color" value="#FFC114"/>
    </inkml:brush>
  </inkml:definitions>
  <inkml:trace contextRef="#ctx0" brushRef="#br0">41 188 7133 0 0,'-5'-4'2172'0'0,"5"4"-2139"0"0,0 1 0 0 0,0-1 0 0 0,0 0 0 0 0,0 0 0 0 0,-1 0 0 0 0,1 1 0 0 0,0-1 0 0 0,0 0 0 0 0,0 1 0 0 0,0-1 0 0 0,0 0 0 0 0,0 0 0 0 0,0 1 0 0 0,0-1 0 0 0,0 0 1 0 0,0 0-1 0 0,-1 1 0 0 0,2-1 0 0 0,-1 0 0 0 0,0 1 0 0 0,0-1 0 0 0,0 0 0 0 0,0 0 0 0 0,0 1 0 0 0,0-1 0 0 0,0 0 0 0 0,0 1 0 0 0,0-1 0 0 0,0 0 0 0 0,1 0 0 0 0,-1 1 0 0 0,0-1 0 0 0,0 0 0 0 0,0 0 0 0 0,1 1 0 0 0,11 27 260 0 0,-1 1 0 0 0,-1 0 0 0 0,-2 0 0 0 0,8 49 0 0 0,-9-22-217 0 0,1 90-1 0 0,-13-79-123 0 0,3-61-107 0 0,-3-11-27 0 0,-2-11-23 0 0,-21-61-280 0 0,16 47 454 0 0,2-1 0 0 0,0 0 0 0 0,-4-34 0 0 0,7 15 234 0 0,-1-70 0 0 0,8 100-162 0 0,1 1 0 0 0,0-1-1 0 0,2 0 1 0 0,0 1 0 0 0,2-1 0 0 0,10-29-1 0 0,-13 43-45 0 0,0 1 0 0 0,1 0 0 0 0,0-1-1 0 0,0 1 1 0 0,0 0 0 0 0,1 1-1 0 0,0-1 1 0 0,0 1 0 0 0,0-1 0 0 0,7-4-1 0 0,-9 7 2 0 0,0 1 0 0 0,-1 0 0 0 0,1 0 0 0 0,0 0 0 0 0,0 0 0 0 0,0 0 0 0 0,0 1 0 0 0,0-1 0 0 0,0 1 0 0 0,0-1-1 0 0,0 1 1 0 0,0 0 0 0 0,0-1 0 0 0,0 1 0 0 0,1 0 0 0 0,-1 1 0 0 0,0-1 0 0 0,0 0 0 0 0,0 0 0 0 0,0 1 0 0 0,0-1 0 0 0,0 1 0 0 0,0 0-1 0 0,0 0 1 0 0,0 0 0 0 0,0 0 0 0 0,-1 0 0 0 0,1 0 0 0 0,0 0 0 0 0,0 0 0 0 0,-1 1 0 0 0,3 2 0 0 0,2 2-4 0 0,0 1 1 0 0,-1 0-1 0 0,0 1 0 0 0,0-1 1 0 0,-1 1-1 0 0,0 0 1 0 0,0 0-1 0 0,-1 0 0 0 0,0 0 1 0 0,0 1-1 0 0,-1-1 1 0 0,0 1-1 0 0,-1 0 1 0 0,0-1-1 0 0,0 1 0 0 0,-1 0 1 0 0,0 0-1 0 0,0 0 1 0 0,-1 0-1 0 0,0-1 0 0 0,-1 1 1 0 0,0 0-1 0 0,0-1 1 0 0,-1 1-1 0 0,0-1 1 0 0,-1 0-1 0 0,1 0 0 0 0,-2 0 1 0 0,1-1-1 0 0,-1 1 1 0 0,-9 11-1 0 0,7-12-307 0 0,-1 1 1 0 0,0-1-1 0 0,0 0 1 0 0,0-1-1 0 0,-1 0 0 0 0,0 0 1 0 0,-11 5-1 0 0,2-4-786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8.030"/>
    </inkml:context>
    <inkml:brush xml:id="br0">
      <inkml:brushProperty name="width" value="0.05" units="cm"/>
      <inkml:brushProperty name="height" value="0.05" units="cm"/>
      <inkml:brushProperty name="color" value="#FFC114"/>
    </inkml:brush>
  </inkml:definitions>
  <inkml:trace contextRef="#ctx0" brushRef="#br0">36 16 9365 0 0,'-6'-2'116'0'0,"6"2"-97"0"0,-1 0 0 0 0,1 0 0 0 0,0 0 0 0 0,-1 0 0 0 0,1 0 0 0 0,-1 0 0 0 0,1 0 0 0 0,0-1 0 0 0,-1 1 0 0 0,1 0 0 0 0,0 0 0 0 0,-1 0 0 0 0,1 0 0 0 0,0-1 0 0 0,-1 1 0 0 0,1 0-1 0 0,0 0 1 0 0,0-1 0 0 0,-1 1 0 0 0,1 0 0 0 0,0-1 0 0 0,0 1 0 0 0,-1 0 0 0 0,1-1 0 0 0,0 1 0 0 0,0 0 0 0 0,0-1 0 0 0,0 1 0 0 0,0 0 0 0 0,0-1 0 0 0,-1 1 0 0 0,1-1 0 0 0,0 1 0 0 0,29-4 2003 0 0,-20 3-2309 0 0,0 1 0 0 0,0-1 0 0 0,1 1-1 0 0,-1 1 1 0 0,0 0 0 0 0,0 0 0 0 0,0 1-1 0 0,0 0 1 0 0,0 0 0 0 0,0 1-1 0 0,0 0 1 0 0,-1 1 0 0 0,1 0 0 0 0,13 9-1 0 0,-19-11 156 0 0,0 0-1 0 0,-1 0 0 0 0,1 0 0 0 0,-1 0 0 0 0,1 0 0 0 0,-1 1 0 0 0,0-1 0 0 0,0 1 1 0 0,0 0-1 0 0,0 0 0 0 0,0-1 0 0 0,0 1 0 0 0,-1 0 0 0 0,0 1 0 0 0,1-1 0 0 0,-1 0 1 0 0,0 0-1 0 0,-1 0 0 0 0,1 1 0 0 0,0-1 0 0 0,-1 0 0 0 0,0 1 0 0 0,0 3 0 0 0,0-3 59 0 0,-1 1-1 0 0,0-1 0 0 0,0 0 1 0 0,0 0-1 0 0,0 1 0 0 0,-1-1 0 0 0,1 0 1 0 0,-1 0-1 0 0,0 0 0 0 0,0 0 1 0 0,-1-1-1 0 0,1 1 0 0 0,-1-1 0 0 0,0 1 1 0 0,0-1-1 0 0,-6 6 0 0 0,-3-1 264 0 0,1 0-1 0 0,-1-1 0 0 0,-1 0 1 0 0,1-1-1 0 0,-1 0 0 0 0,0-1 1 0 0,0-1-1 0 0,-1 0 0 0 0,1-1 1 0 0,-1 0-1 0 0,0-1 1 0 0,0 0-1 0 0,-16-1 0 0 0,113-25 140 0 0,-65 19-688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8.635"/>
    </inkml:context>
    <inkml:brush xml:id="br0">
      <inkml:brushProperty name="width" value="0.05" units="cm"/>
      <inkml:brushProperty name="height" value="0.05" units="cm"/>
      <inkml:brushProperty name="color" value="#FFC114"/>
    </inkml:brush>
  </inkml:definitions>
  <inkml:trace contextRef="#ctx0" brushRef="#br0">79 123 10217 0 0,'-5'-2'127'0'0,"1"-1"0"0"0,0 1-1 0 0,0-1 1 0 0,0 0 0 0 0,0 0 0 0 0,1-1 0 0 0,-1 1 0 0 0,1-1 0 0 0,0 0-1 0 0,0 1 1 0 0,-3-7 0 0 0,-6-4 786 0 0,10 13-666 0 0,0-1 0 0 0,0 0 0 0 0,0 0 0 0 0,0 0-1 0 0,1 0 1 0 0,-1 0 0 0 0,1 0 0 0 0,-1-1 0 0 0,0-2 0 0 0,1 4-216 0 0,1 1-1 0 0,0-1 1 0 0,0 0 0 0 0,0 0-1 0 0,0 1 1 0 0,-1-1-1 0 0,1 0 1 0 0,0 0-1 0 0,0 1 1 0 0,0-1-1 0 0,0 0 1 0 0,1 0-1 0 0,-1 1 1 0 0,0-1-1 0 0,0 0 1 0 0,0 0-1 0 0,1 1 1 0 0,-1-1-1 0 0,0 0 1 0 0,1 1-1 0 0,-1-1 1 0 0,0 0 0 0 0,1 1-1 0 0,-1-1 1 0 0,1 1-1 0 0,-1-1 1 0 0,1 1-1 0 0,-1-1 1 0 0,1 1-1 0 0,0-1 1 0 0,-1 1-1 0 0,1-1 1 0 0,-1 1-1 0 0,1 0 1 0 0,0-1-1 0 0,0 1 1 0 0,-1 0-1 0 0,1-1 1 0 0,0 1 0 0 0,-1 0-1 0 0,1 0 1 0 0,0 0-1 0 0,0 0 1 0 0,0 0-1 0 0,8-1-67 0 0,0 0 0 0 0,-1 0 1 0 0,13 2-1 0 0,-4-1 91 0 0,127 1-259 0 0,-141-1 179 0 0,0 0 0 0 0,-1 0-1 0 0,1 1 1 0 0,-1-1-1 0 0,1 1 1 0 0,-1-1 0 0 0,1 1-1 0 0,-1 0 1 0 0,0 0-1 0 0,1 0 1 0 0,-1 0-1 0 0,0 1 1 0 0,0-1 0 0 0,0 0-1 0 0,0 1 1 0 0,0 0-1 0 0,0-1 1 0 0,0 1 0 0 0,0 0-1 0 0,-1 0 1 0 0,1 0-1 0 0,-1 0 1 0 0,1 0-1 0 0,-1 1 1 0 0,0-1 0 0 0,0 0-1 0 0,0 1 1 0 0,0-1-1 0 0,0 0 1 0 0,0 1 0 0 0,-1-1-1 0 0,1 1 1 0 0,-1-1-1 0 0,0 1 1 0 0,0 0-1 0 0,0-1 1 0 0,0 1 0 0 0,0-1-1 0 0,0 1 1 0 0,-1-1-1 0 0,1 1 1 0 0,-1-1 0 0 0,0 1-1 0 0,-1 2 1 0 0,-3 10-64 0 0,-2 1 0 0 0,0-1 0 0 0,0-1 0 0 0,-2 1 0 0 0,1-1 0 0 0,-2-1 1 0 0,0 1-1 0 0,-16 15 0 0 0,5-8 58 0 0,-1-1 0 0 0,-1-1 0 0 0,-45 28 1 0 0,65-46-14 0 0,0 1 1 0 0,0-1 0 0 0,0 1 0 0 0,0-1 0 0 0,0 0 0 0 0,0 0 0 0 0,-6 1 0 0 0,9-3 31 0 0,0 1 1 0 0,0 0-1 0 0,0 0 1 0 0,0 0-1 0 0,0 0 1 0 0,0 0-1 0 0,0 0 1 0 0,0 0-1 0 0,0 0 1 0 0,0 0-1 0 0,0 0 1 0 0,0 0-1 0 0,0 0 1 0 0,0 0-1 0 0,0 0 1 0 0,0 0-1 0 0,0-1 1 0 0,0 1-1 0 0,0 0 1 0 0,0 0-1 0 0,0 0 1 0 0,0 0-1 0 0,0 0 1 0 0,0 0-1 0 0,0 0 1 0 0,0 0-1 0 0,0 0 1 0 0,0 0-1 0 0,0 0 1 0 0,0 0-1 0 0,0 0 1 0 0,0 0-1 0 0,0 0 1 0 0,0 0-1 0 0,0 0 1 0 0,0 0-1 0 0,0-1 1 0 0,0 1-1 0 0,0 0 1 0 0,0 0-1 0 0,-1 0 1 0 0,1 0-1 0 0,0 0 1 0 0,0 0-1 0 0,0 0 1 0 0,0 0-1 0 0,0 0 1 0 0,0 0-1 0 0,0 0 1 0 0,0 0-1 0 0,0 0 1 0 0,0 0-1 0 0,16-7-881 0 0,11 0 578 0 0,0 0 0 0 0,0 2 0 0 0,1 2 0 0 0,40-2 1 0 0,50-6-1440 0 0,-81 4 1271 0 0,-2-1 0 0 0,1-1-1 0 0,-1-2 1 0 0,-1-2 0 0 0,0-1-1 0 0,0-2 1 0 0,32-21-1 0 0,-62 35 545 0 0,1-1 0 0 0,-1-1 0 0 0,0 1 0 0 0,0-1 0 0 0,0 1 0 0 0,0-1 0 0 0,-1 0 0 0 0,1-1 0 0 0,-1 1 0 0 0,0-1 0 0 0,-1 1 0 0 0,1-1 0 0 0,2-8 0 0 0,-4 10 21 0 0,0 1-1 0 0,-1-1 0 0 0,0 0 0 0 0,1 0 0 0 0,-1 0 1 0 0,0 0-1 0 0,0 0 0 0 0,-1 1 0 0 0,1-1 0 0 0,-1 0 1 0 0,1 0-1 0 0,-1 0 0 0 0,0 1 0 0 0,0-1 0 0 0,0 0 1 0 0,-1 1-1 0 0,1-1 0 0 0,0 1 0 0 0,-1-1 0 0 0,0 1 1 0 0,1 0-1 0 0,-1-1 0 0 0,0 1 0 0 0,0 0 0 0 0,-1 0 1 0 0,1 1-1 0 0,-2-3 0 0 0,-4-1 120 0 0,0-1-1 0 0,1 1 1 0 0,-1 1-1 0 0,-1-1 1 0 0,1 1 0 0 0,-1 1-1 0 0,0 0 1 0 0,1 0-1 0 0,-1 0 1 0 0,-1 1 0 0 0,1 1-1 0 0,0 0 1 0 0,-10-1-1 0 0,16 3-131 0 0,0-1 0 0 0,0 1 0 0 0,0-1 0 0 0,0 1 0 0 0,0 0 0 0 0,0 0 0 0 0,0 0 1 0 0,1 1-1 0 0,-1-1 0 0 0,0 1 0 0 0,1-1 0 0 0,-1 1 0 0 0,1 0 0 0 0,0 0 0 0 0,-1 0 0 0 0,1 0 0 0 0,0 0 0 0 0,0 1 0 0 0,0-1 0 0 0,1 1 0 0 0,-1-1 0 0 0,1 1 0 0 0,-2 3 0 0 0,-4 7 174 0 0,1 2 1 0 0,0-1-1 0 0,-4 19 1 0 0,7-21-85 0 0,-1 0 9 0 0,1-1 1 0 0,1 1 0 0 0,0 0-1 0 0,1 0 1 0 0,0 1 0 0 0,1-1-1 0 0,0 0 1 0 0,1 0 0 0 0,3 19-1 0 0,-2-24-115 0 0,0 1 0 0 0,0-1-1 0 0,0 0 1 0 0,1-1 0 0 0,0 1-1 0 0,1 0 1 0 0,0-1 0 0 0,0 0-1 0 0,0 0 1 0 0,0 0 0 0 0,1 0-1 0 0,0-1 1 0 0,0 0 0 0 0,1 0-1 0 0,-1 0 1 0 0,1 0 0 0 0,7 3-1 0 0,0-1-44 0 0,1-1-1 0 0,-1 0 0 0 0,1-1 0 0 0,0-1 0 0 0,0 0 0 0 0,1-1 0 0 0,-1 0 0 0 0,1-2 0 0 0,-1 1 0 0 0,1-2 0 0 0,0 0 0 0 0,16-2 0 0 0,-19 1-21 0 0,-1 0 0 0 0,1-1 0 0 0,-1-1 0 0 0,0 1 0 0 0,0-2 0 0 0,0 0 0 0 0,0 0 0 0 0,-1-1 0 0 0,0 0 1 0 0,0-1-1 0 0,0 0 0 0 0,0 0 0 0 0,-1-1 0 0 0,0-1 0 0 0,15-15 0 0 0,-20 18 2 0 0,0-1-1 0 0,-1 0 1 0 0,1 0 0 0 0,-1 0-1 0 0,0 0 1 0 0,-1 0 0 0 0,1 0 0 0 0,-1-1-1 0 0,0 1 1 0 0,-1-1 0 0 0,0 0 0 0 0,0 1-1 0 0,0-10 1 0 0,-1 6 7 0 0,-1 1 1 0 0,0-1-1 0 0,0 1 0 0 0,-1 0 1 0 0,0 0-1 0 0,-1 0 1 0 0,0 0-1 0 0,-8-17 0 0 0,5 14-28 0 0,-1 1-1 0 0,0 0 1 0 0,0 1-1 0 0,-1 0 0 0 0,0 0 1 0 0,-1 0-1 0 0,0 1 1 0 0,-1 1-1 0 0,0-1 0 0 0,0 1 1 0 0,-1 1-1 0 0,0 0 1 0 0,0 1-1 0 0,-15-7 0 0 0,14 10-170 0 0,1 0 0 0 0,-1 0 0 0 0,0 1 0 0 0,0 1 0 0 0,0 0 0 0 0,-21 1 0 0 0,2 2-924 0 0,-44 10-1 0 0,21 2-232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5.703"/>
    </inkml:context>
    <inkml:brush xml:id="br0">
      <inkml:brushProperty name="width" value="0.05" units="cm"/>
      <inkml:brushProperty name="height" value="0.05" units="cm"/>
      <inkml:brushProperty name="color" value="#FFC114"/>
    </inkml:brush>
  </inkml:definitions>
  <inkml:trace contextRef="#ctx0" brushRef="#br0">16 95 2808 0 0,'-5'9'491'0'0,"5"-9"-465"0"0,0 0-1 0 0,0 0 1 0 0,0 0 0 0 0,0-1 0 0 0,0 1-1 0 0,0 0 1 0 0,0 0 0 0 0,0 0-1 0 0,0 0 1 0 0,0-1 0 0 0,-1 1 0 0 0,1 0-1 0 0,0 0 1 0 0,0 0 0 0 0,0 0-1 0 0,0 0 1 0 0,0-1 0 0 0,0 1-1 0 0,0 0 1 0 0,0 0 0 0 0,0 0 0 0 0,-1 0-1 0 0,1 0 1 0 0,0 0 0 0 0,0 0-1 0 0,0-1 1 0 0,0 1 0 0 0,0 0-1 0 0,-1 0 1 0 0,1 0 0 0 0,0 0 0 0 0,0 0-1 0 0,0 0 1 0 0,0 0 0 0 0,-1 0-1 0 0,1 0 1 0 0,0 0 0 0 0,0 0 0 0 0,0 0-1 0 0,0 0 1 0 0,-1 0 0 0 0,1 0-1 0 0,0 0 1 0 0,0 0 0 0 0,0 0-1 0 0,0 0 1 0 0,-1 0 0 0 0,1 0 0 0 0,0 0-1 0 0,0 0 1 0 0,0 1 0 0 0,0-1-1 0 0,0 0 1 0 0,-1 0 0 0 0,1 0 0 0 0,0 0-1 0 0,0 0 1 0 0,0 0 0 0 0,0 0-1 0 0,0 1 1 0 0,0-1 0 0 0,-1 0-1 0 0,-1-4 596 0 0,2 4-609 0 0,0 0 1 0 0,0 1-1 0 0,0-1 1 0 0,0 0-1 0 0,0 0 0 0 0,0 0 1 0 0,0 0-1 0 0,0 0 1 0 0,0 0-1 0 0,0-1 0 0 0,0 1 1 0 0,1 0-1 0 0,-1 0 1 0 0,0 0-1 0 0,0 0 0 0 0,0 0 1 0 0,0 0-1 0 0,0 0 1 0 0,0 0-1 0 0,0 0 0 0 0,0 0 1 0 0,0 0-1 0 0,0 0 1 0 0,0 0-1 0 0,0 0 0 0 0,0 0 1 0 0,0 0-1 0 0,0 0 1 0 0,0 0-1 0 0,0 0 0 0 0,1 0 1 0 0,-1 0-1 0 0,0-1 1 0 0,0 1-1 0 0,0 0 0 0 0,0 0 1 0 0,0 0-1 0 0,0 0 1 0 0,0 0-1 0 0,0 0 0 0 0,0 0 1 0 0,0 0-1 0 0,0 0 1 0 0,8 7 865 0 0,-8-6-860 0 0,1 1 0 0 0,0-1 0 0 0,-1 0 0 0 0,1 0 0 0 0,0 0 0 0 0,0 0 0 0 0,0 0 0 0 0,0 0 0 0 0,0-1 0 0 0,0 1 0 0 0,0 0 0 0 0,0 0 0 0 0,2 1 0 0 0,14 3 47 0 0,0-1 0 0 0,1 0 0 0 0,-1-1-1 0 0,31 2 1 0 0,73-6 34 0 0,-80 0-41 0 0,643-23 727 0 0,-173 4-459 0 0,23 3-13 0 0,1384-38 1473 0 0,-1055 34-1043 0 0,-857 21-748 0 0,14-1-97 0 0,-16 2-148 0 0,-13 3-238 0 0,-38 2-956 0 0,20-3 632 0 0,-9 2-363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9.252"/>
    </inkml:context>
    <inkml:brush xml:id="br0">
      <inkml:brushProperty name="width" value="0.05" units="cm"/>
      <inkml:brushProperty name="height" value="0.05" units="cm"/>
      <inkml:brushProperty name="color" value="#FFC114"/>
    </inkml:brush>
  </inkml:definitions>
  <inkml:trace contextRef="#ctx0" brushRef="#br0">356 182 6785 0 0,'-2'-11'141'0'0,"-1"0"0"0"0,-1 1 0 0 0,1 0 0 0 0,-2 0 0 0 0,1 0 0 0 0,-1 0 0 0 0,-1 0 0 0 0,0 1 0 0 0,0 0 0 0 0,-1 1 0 0 0,-10-12 0 0 0,11 15-101 0 0,1 0-1 0 0,-1 0 1 0 0,0 0-1 0 0,-1 1 1 0 0,1 0 0 0 0,-1 0-1 0 0,1 0 1 0 0,-1 1-1 0 0,0 0 1 0 0,-1 1-1 0 0,1-1 1 0 0,0 1-1 0 0,-1 1 1 0 0,1-1-1 0 0,-1 1 1 0 0,0 1-1 0 0,-8-1 1 0 0,10 2-42 0 0,4-2-2 0 0,-1 1 0 0 0,1 0 0 0 0,-1 0 0 0 0,1 1 0 0 0,0-1 0 0 0,-1 0 0 0 0,1 1-1 0 0,-1 0 1 0 0,1-1 0 0 0,0 1 0 0 0,0 0 0 0 0,-5 2 0 0 0,28 22 294 0 0,-4-2 37 0 0,1 0 0 0 0,2-1 0 0 0,26 24 0 0 0,-27-28-260 0 0,0 1 1 0 0,-2 0-1 0 0,0 2 1 0 0,18 28-1 0 0,-33-47-61 0 0,0 1 0 0 0,-1 0 0 0 0,0 0 1 0 0,1 0-1 0 0,-1-1 0 0 0,-1 1 0 0 0,1 0 0 0 0,0 0 0 0 0,-1 1 0 0 0,1-1 0 0 0,-1 0 1 0 0,0 0-1 0 0,0 0 0 0 0,0 0 0 0 0,0 0 0 0 0,-1 0 0 0 0,1 0 0 0 0,-2 4 0 0 0,0-3 3 0 0,1 0-1 0 0,-2 0 0 0 0,1-1 0 0 0,0 1 0 0 0,-1-1 0 0 0,1 1 0 0 0,-1-1 0 0 0,0 0 0 0 0,0 0 0 0 0,0 0 0 0 0,-7 5 0 0 0,-1-1-41 0 0,-1 0 0 0 0,-1-1-1 0 0,1 0 1 0 0,-1-1 0 0 0,0 0-1 0 0,0-1 1 0 0,-17 3 0 0 0,3-1-195 0 0,-40 6-708 0 0,60-11 725 0 0,1-1 0 0 0,0 0 1 0 0,0 0-1 0 0,-1-1 0 0 0,1 0 0 0 0,0 0 0 0 0,0 0 0 0 0,-11-4 0 0 0,-3-4-622 0 0,2 3-95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9.622"/>
    </inkml:context>
    <inkml:brush xml:id="br0">
      <inkml:brushProperty name="width" value="0.05" units="cm"/>
      <inkml:brushProperty name="height" value="0.05" units="cm"/>
      <inkml:brushProperty name="color" value="#FFC114"/>
    </inkml:brush>
  </inkml:definitions>
  <inkml:trace contextRef="#ctx0" brushRef="#br0">1 13 6753 0 0,'2'-3'-58'0'0,"9"-7"612"0"0,-9 12 5 0 0,-5 9 2 0 0,2 0-253 0 0,-1-1 0 0 0,2 1 1 0 0,-1 0-1 0 0,1 0 0 0 0,1 0 0 0 0,0-1 1 0 0,3 12-1 0 0,-1 3 148 0 0,43 437 3182 0 0,-41-430-4174 0 0,1-1-1 0 0,1 0 1 0 0,1 0-1 0 0,14 30 0 0 0,-15-45-628 0 0,0-5-127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6:59.950"/>
    </inkml:context>
    <inkml:brush xml:id="br0">
      <inkml:brushProperty name="width" value="0.05" units="cm"/>
      <inkml:brushProperty name="height" value="0.05" units="cm"/>
      <inkml:brushProperty name="color" value="#FFC114"/>
    </inkml:brush>
  </inkml:definitions>
  <inkml:trace contextRef="#ctx0" brushRef="#br0">39 66 7805 0 0,'-12'-14'169'0'0,"9"10"43"0"0,0 0-1 0 0,0 1 0 0 0,0-1 1 0 0,1 0-1 0 0,-1 0 1 0 0,1 0-1 0 0,0-1 0 0 0,-3-7 1 0 0,4 9 631 0 0,1-1 496 0 0,10 8-519 0 0,-8-3-782 0 0,0 1-1 0 0,0-1 1 0 0,-1 1-1 0 0,1 0 1 0 0,0-1-1 0 0,-1 1 1 0 0,1 0-1 0 0,-1 0 1 0 0,1 0-1 0 0,-1 1 1 0 0,0-1-1 0 0,1 4 1 0 0,12 33 8 0 0,-9-26 32 0 0,13 39 60 0 0,34 105 223 0 0,-42-121-550 0 0,-1 0 0 0 0,4 50 0 0 0,-13-83 95 0 0,0 1-1 0 0,0-1 0 0 0,0 0 1 0 0,0 0-1 0 0,-1 1 0 0 0,1-1 1 0 0,-1 0-1 0 0,-2 6 0 0 0,-3 19-1226 0 0,6-14 217 0 0,-4-4-213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7:00.293"/>
    </inkml:context>
    <inkml:brush xml:id="br0">
      <inkml:brushProperty name="width" value="0.05" units="cm"/>
      <inkml:brushProperty name="height" value="0.05" units="cm"/>
      <inkml:brushProperty name="color" value="#FFC114"/>
    </inkml:brush>
  </inkml:definitions>
  <inkml:trace contextRef="#ctx0" brushRef="#br0">48 113 7841 0 0,'-29'-1'248'0'0,"28"1"-213"0"0,1 0 0 0 0,-1 0 0 0 0,0 0 0 0 0,1 0 0 0 0,-1 0 0 0 0,0 0 0 0 0,1 0 0 0 0,-1 0 0 0 0,0-1-1 0 0,1 1 1 0 0,-1 0 0 0 0,0 0 0 0 0,1-1 0 0 0,-1 1 0 0 0,0 0 0 0 0,1-1 0 0 0,-1 1 0 0 0,1 0 0 0 0,-1-1 0 0 0,1 1 0 0 0,-1-1 0 0 0,1 1 0 0 0,-1-1 0 0 0,1 1 0 0 0,0-1 0 0 0,-1 0 0 0 0,1 1 0 0 0,-1-1 0 0 0,1 1 0 0 0,0-1 0 0 0,0 0 0 0 0,-1 1 0 0 0,1-1 0 0 0,0 0 0 0 0,0 0 0 0 0,0 0 16 0 0,1 0 1 0 0,0 1 0 0 0,-1-1 0 0 0,1 0 0 0 0,-1 1-1 0 0,1-1 1 0 0,0 0 0 0 0,0 1 0 0 0,-1-1 0 0 0,1 1-1 0 0,0-1 1 0 0,0 1 0 0 0,0 0 0 0 0,0-1 0 0 0,-1 1 0 0 0,1 0-1 0 0,0-1 1 0 0,0 1 0 0 0,0 0 0 0 0,0 0 0 0 0,0 0-1 0 0,0 0 1 0 0,1 0 0 0 0,30-1 103 0 0,-23 2-38 0 0,91-6-5 0 0,172-31-1 0 0,-144 16-114 0 0,-122 18 549 0 0,-19 1-217 0 0,-38 1-73 0 0,33 0-212 0 0,5 0-20 0 0,0 0-1 0 0,1 1 0 0 0,-1 1 1 0 0,0 0-1 0 0,-17 5 0 0 0,27-6-9 0 0,-1 0-1 0 0,1 1 1 0 0,0-1-1 0 0,0 0 1 0 0,0 1 0 0 0,0 0-1 0 0,0 0 1 0 0,0 0-1 0 0,0 0 1 0 0,1 0-1 0 0,-1 1 1 0 0,1-1 0 0 0,-1 1-1 0 0,1-1 1 0 0,0 1-1 0 0,0 0 1 0 0,0 0 0 0 0,0 0-1 0 0,1 0 1 0 0,-1 0-1 0 0,1 0 1 0 0,0 1-1 0 0,0-1 1 0 0,0 0 0 0 0,0 5-1 0 0,0 0 29 0 0,0 0 0 0 0,1 0-1 0 0,0 1 1 0 0,1-1 0 0 0,-1 0-1 0 0,2 0 1 0 0,-1 0 0 0 0,1 0 0 0 0,0 0-1 0 0,1-1 1 0 0,0 1 0 0 0,0 0-1 0 0,1-1 1 0 0,0 0 0 0 0,0 0 0 0 0,0 0-1 0 0,1-1 1 0 0,0 1 0 0 0,0-1-1 0 0,1 0 1 0 0,0 0 0 0 0,0-1-1 0 0,0 0 1 0 0,1 0 0 0 0,0 0 0 0 0,13 6-1 0 0,-9-6-53 0 0,0 0 0 0 0,1 0 0 0 0,0-1 0 0 0,0 0 0 0 0,0-1 1 0 0,0-1-1 0 0,0 0 0 0 0,0 0 0 0 0,1-2 0 0 0,-1 1 0 0 0,1-1 0 0 0,-1-1 0 0 0,0 0 0 0 0,1-1 0 0 0,-1-1 0 0 0,0 0 0 0 0,13-4 0 0 0,-13 2-95 0 0,1-1 1 0 0,-1-1-1 0 0,0 1 0 0 0,0-2 0 0 0,16-13 1 0 0,-22 16 75 0 0,0 0 0 0 0,-1 0 0 0 0,0-1 0 0 0,0 0 1 0 0,0 0-1 0 0,-1 0 0 0 0,1 0 0 0 0,-1-1 0 0 0,-1 0 0 0 0,0 0 1 0 0,4-11-1 0 0,-6 14 28 0 0,0 0 1 0 0,-1-1-1 0 0,0 1 1 0 0,0 0-1 0 0,0 0 1 0 0,0-1-1 0 0,-1 1 1 0 0,0 0-1 0 0,0 0 1 0 0,0 0-1 0 0,0 0 1 0 0,-1 0-1 0 0,1 0 1 0 0,-1 0-1 0 0,0 0 1 0 0,0 0-1 0 0,0 1 1 0 0,-1-1-1 0 0,0 1 1 0 0,1-1-1 0 0,-5-3 1 0 0,-4-4-75 0 0,0 1 0 0 0,0 0 1 0 0,-1 1-1 0 0,-23-13 0 0 0,27 18-152 0 0,1 0 0 0 0,-1 1 0 0 0,0 1 0 0 0,0-1 0 0 0,0 1 0 0 0,0 0 0 0 0,0 1 0 0 0,-1 0 0 0 0,1 1 0 0 0,0-1 0 0 0,-1 1 0 0 0,1 1 0 0 0,0 0 0 0 0,-15 3-1 0 0,6-1-702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7:00.647"/>
    </inkml:context>
    <inkml:brush xml:id="br0">
      <inkml:brushProperty name="width" value="0.05" units="cm"/>
      <inkml:brushProperty name="height" value="0.05" units="cm"/>
      <inkml:brushProperty name="color" value="#FFC114"/>
    </inkml:brush>
  </inkml:definitions>
  <inkml:trace contextRef="#ctx0" brushRef="#br0">3 186 8593 0 0,'-1'0'52'0'0,"1"0"1"0"0,0 0-1 0 0,0-1 0 0 0,0 1 1 0 0,-1 0-1 0 0,1-1 1 0 0,0 1-1 0 0,0 0 0 0 0,0-1 1 0 0,0 1-1 0 0,0 0 1 0 0,0-1-1 0 0,0 1 0 0 0,0 0 1 0 0,-1-1-1 0 0,1 1 1 0 0,0 0-1 0 0,0-1 1 0 0,1 1-1 0 0,-1 0 0 0 0,0-1 1 0 0,0 1-1 0 0,0 0 1 0 0,0-1-1 0 0,0 1 0 0 0,0 0 1 0 0,0-1-1 0 0,0 1 1 0 0,1 0-1 0 0,-1-1 0 0 0,0 1 1 0 0,5-3 1389 0 0,1 11-702 0 0,-3-5-607 0 0,10 31 1514 0 0,25 70-1560 0 0,-28-78 172 0 0,-1 7-200 0 0,32 110-37 0 0,-20-71-45 0 0,-18-63-46 0 0,-16-34-1426 0 0,3 7 1482 0 0,-10-18-2 0 0,2-1 1 0 0,-26-74 0 0 0,39 91 9 0 0,1-1 0 0 0,1-1 1 0 0,1 1-1 0 0,1 0 0 0 0,3-40 0 0 0,0 27-9 0 0,7-35-1 0 0,-7 57 6 0 0,1 0 0 0 0,0 0 0 0 0,1 0 1 0 0,0 1-1 0 0,1 0 0 0 0,9-15 0 0 0,-14 25 7 0 0,0 0 0 0 0,1 0 0 0 0,-1 1 0 0 0,1-1 0 0 0,-1 0 0 0 0,1 0 0 0 0,-1 1 0 0 0,1-1 0 0 0,0 1 0 0 0,-1-1 0 0 0,1 1 0 0 0,0-1-1 0 0,0 1 1 0 0,-1-1 0 0 0,1 1 0 0 0,0-1 0 0 0,0 1 0 0 0,0 0 0 0 0,-1 0 0 0 0,1-1 0 0 0,0 1 0 0 0,0 0 0 0 0,0 0 0 0 0,0 0 0 0 0,-1 0 0 0 0,3 0 0 0 0,-2 0 0 0 0,1 1 1 0 0,0-1-1 0 0,-1 1 0 0 0,1 0 1 0 0,0 0-1 0 0,-1 0 0 0 0,1 0 0 0 0,-1 0 1 0 0,1 0-1 0 0,-1 0 0 0 0,0 0 1 0 0,2 2-1 0 0,2 3 6 0 0,0 0-1 0 0,0 1 1 0 0,-1-1 0 0 0,1 1-1 0 0,2 7 1 0 0,-4-5 45 0 0,0 1-1 0 0,0-1 1 0 0,-1 1-1 0 0,0-1 1 0 0,-1 1-1 0 0,0 0 1 0 0,0 0 0 0 0,-1-1-1 0 0,-1 1 1 0 0,1 0-1 0 0,-2 0 1 0 0,1-1-1 0 0,-1 1 1 0 0,-1-1-1 0 0,-6 18 1 0 0,5-18-179 0 0,1 0-1 0 0,-2 0 1 0 0,1-1-1 0 0,-1 0 1 0 0,0 1 0 0 0,-1-2-1 0 0,0 1 1 0 0,0-1-1 0 0,-1 1 1 0 0,0-2-1 0 0,0 1 1 0 0,0-1 0 0 0,-1 0-1 0 0,0-1 1 0 0,0 0-1 0 0,-10 5 1 0 0,9-7-992 0 0,7-3-208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7:00.987"/>
    </inkml:context>
    <inkml:brush xml:id="br0">
      <inkml:brushProperty name="width" value="0.05" units="cm"/>
      <inkml:brushProperty name="height" value="0.05" units="cm"/>
      <inkml:brushProperty name="color" value="#FFC114"/>
    </inkml:brush>
  </inkml:definitions>
  <inkml:trace contextRef="#ctx0" brushRef="#br0">32 37 10533 0 0,'-9'-4'236'0'0,"3"4"184"0"0,0-4 72 0 0,6-2 24 0 0,-7 0 0 0 0,3 4-8 0 0,4 0-20 0 0,0 4-20 0 0,4-6-260 0 0,1 0-312 0 0,1 3-220 0 0,2-4-240 0 0,-1 5-272 0 0,8 0-244 0 0,-3 1-84 0 0,3 3-288 0 0</inkml:trace>
  <inkml:trace contextRef="#ctx0" brushRef="#br0" timeOffset="1">62 234 6689 0 0,'-1'0'9'0'0,"1"0"1"0"0,-1 0-1 0 0,1 1 1 0 0,0-1-1 0 0,-1 0 1 0 0,1 0-1 0 0,0 0 1 0 0,-1 0 0 0 0,1 0-1 0 0,-1 0 1 0 0,1 0-1 0 0,-1 0 1 0 0,1 0-1 0 0,0 0 1 0 0,-1 0-1 0 0,1 0 1 0 0,-1 0 0 0 0,1 0-1 0 0,0 0 1 0 0,-1-1-1 0 0,1 1 1 0 0,-1 0-1 0 0,1 0 1 0 0,0 0-1 0 0,-1-1 1 0 0,1 1-1 0 0,0-5 3607 0 0,21-1-944 0 0,6-10-2860 0 0,7-5-2133 0 0,-19 13 1253 0 0,2-3-288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7:01.358"/>
    </inkml:context>
    <inkml:brush xml:id="br0">
      <inkml:brushProperty name="width" value="0.05" units="cm"/>
      <inkml:brushProperty name="height" value="0.05" units="cm"/>
      <inkml:brushProperty name="color" value="#FFC114"/>
    </inkml:brush>
  </inkml:definitions>
  <inkml:trace contextRef="#ctx0" brushRef="#br0">80 56 9433 0 0,'-7'-4'16'0'0,"1"0"1"0"0,0-1-1 0 0,-11-9 1 0 0,12 9 438 0 0,-1 0-1 0 0,1 0 1 0 0,-1 1 0 0 0,-9-5-1 0 0,15 9-410 0 0,0 0 0 0 0,0 0 0 0 0,-1 0 0 0 0,1 0-1 0 0,0 0 1 0 0,0-1 0 0 0,0 1 0 0 0,0 0-1 0 0,-1 1 1 0 0,1-1 0 0 0,0 0 0 0 0,0 0-1 0 0,0 0 1 0 0,-1 0 0 0 0,1 0 0 0 0,0 0 0 0 0,0 0-1 0 0,0 0 1 0 0,0 0 0 0 0,0 0 0 0 0,-1 0-1 0 0,1 0 1 0 0,0 0 0 0 0,0 1 0 0 0,0-1 0 0 0,0 0-1 0 0,0 0 1 0 0,0 0 0 0 0,-1 0 0 0 0,1 0-1 0 0,0 1 1 0 0,0-1 0 0 0,0 0 0 0 0,0 0-1 0 0,0 0 1 0 0,0 0 0 0 0,0 0 0 0 0,0 1 0 0 0,0-1-1 0 0,0 0 1 0 0,0 0 0 0 0,0 0 0 0 0,0 1-1 0 0,0-1 1 0 0,0 0 0 0 0,-1 16 441 0 0,4 20-805 0 0,-3-32 458 0 0,14 152-910 0 0,-13-95-643 0 0,1 8-1946 0 0,0-51 2165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9:57:01.711"/>
    </inkml:context>
    <inkml:brush xml:id="br0">
      <inkml:brushProperty name="width" value="0.05" units="cm"/>
      <inkml:brushProperty name="height" value="0.05" units="cm"/>
      <inkml:brushProperty name="color" value="#FFC114"/>
    </inkml:brush>
  </inkml:definitions>
  <inkml:trace contextRef="#ctx0" brushRef="#br0">295 33 9061 0 0,'-1'0'-1'0'0,"1"0"1"0"0,-1-1 0 0 0,0 1-1 0 0,0 0 1 0 0,1-1 0 0 0,-1 1-1 0 0,1 0 1 0 0,-1-1 0 0 0,0 1-1 0 0,1-1 1 0 0,-1 0 0 0 0,1 1-1 0 0,-1-1 1 0 0,1 1 0 0 0,-1-1-1 0 0,1 0 1 0 0,0 1 0 0 0,-1-1-1 0 0,1 0 1 0 0,0 1 0 0 0,0-1-1 0 0,-1-1 1 0 0,1 1 19 0 0,0 1 1 0 0,0-1 0 0 0,-1 1-1 0 0,1-1 1 0 0,0 1-1 0 0,0-1 1 0 0,-1 1 0 0 0,1-1-1 0 0,0 1 1 0 0,-1-1-1 0 0,1 1 1 0 0,0-1-1 0 0,-1 1 1 0 0,1-1 0 0 0,-1 1-1 0 0,1-1 1 0 0,-1 1-1 0 0,1 0 1 0 0,-1-1-1 0 0,1 1 1 0 0,-1 0 0 0 0,1 0-1 0 0,-1-1 1 0 0,1 1-1 0 0,-1 0 1 0 0,0 0 0 0 0,1 0-1 0 0,-1 0 1 0 0,1 0-1 0 0,-1-1 1 0 0,0 1-1 0 0,1 0 1 0 0,-1 1 0 0 0,1-1-1 0 0,-1 0 1 0 0,0 0-1 0 0,0 0 1 0 0,-2 1 115 0 0,0-1-1 0 0,1 1 1 0 0,-1-1 0 0 0,0 1 0 0 0,1 0-1 0 0,-1 0 1 0 0,1 0 0 0 0,-1 1 0 0 0,1-1-1 0 0,0 1 1 0 0,-1-1 0 0 0,1 1 0 0 0,0 0 0 0 0,0-1-1 0 0,-3 5 1 0 0,1-1 77 0 0,0 0-1 0 0,0 1 1 0 0,1-1 0 0 0,0 1 0 0 0,0 0-1 0 0,-3 9 1 0 0,2-2 174 0 0,0 1 1 0 0,0 0-1 0 0,2 1 0 0 0,-1-1 0 0 0,1 22 1 0 0,2-30-298 0 0,1 1 0 0 0,0-1 0 0 0,0 0 0 0 0,0 1 0 0 0,1-1 0 0 0,-1 0 0 0 0,2 0 0 0 0,-1 0 1 0 0,1 0-1 0 0,0 0 0 0 0,0-1 0 0 0,0 1 0 0 0,1-1 0 0 0,0 0 0 0 0,0 0 0 0 0,0 0 0 0 0,1 0 0 0 0,-1-1 0 0 0,1 0 0 0 0,0 0 1 0 0,1 0-1 0 0,-1 0 0 0 0,1-1 0 0 0,7 3 0 0 0,-8-3-83 0 0,0-1 1 0 0,0 0-1 0 0,0-1 0 0 0,1 1 1 0 0,-1-1-1 0 0,0 0 0 0 0,1 0 1 0 0,-1-1-1 0 0,1 0 0 0 0,-1 0 1 0 0,1 0-1 0 0,-1 0 0 0 0,1-1 1 0 0,-1 0-1 0 0,1 0 0 0 0,-1-1 1 0 0,0 1-1 0 0,0-1 0 0 0,0 0 1 0 0,0 0-1 0 0,0-1 0 0 0,0 0 1 0 0,0 0-1 0 0,-1 0 0 0 0,1 0 1 0 0,-1-1-1 0 0,0 1 0 0 0,4-7 1 0 0,-3 5-10 0 0,-1 0 1 0 0,0 0 0 0 0,0-1 0 0 0,0 0-1 0 0,-1 0 1 0 0,0 0 0 0 0,0 0 0 0 0,0 0-1 0 0,-1-1 1 0 0,0 1 0 0 0,0-1 0 0 0,-1 0-1 0 0,0 0 1 0 0,0 1 0 0 0,-1-1 0 0 0,1 0-1 0 0,-1 0 1 0 0,-1 0 0 0 0,1 1 0 0 0,-1-1-1 0 0,-1 0 1 0 0,1 0 0 0 0,-1 1 0 0 0,0-1-1 0 0,-1 1 1 0 0,1 0 0 0 0,-1 0 0 0 0,0 0-1 0 0,-1 0 1 0 0,0 0 0 0 0,0 0-1 0 0,0 1 1 0 0,0 0 0 0 0,-1 0 0 0 0,0 0-1 0 0,0 1 1 0 0,0-1 0 0 0,-12-6 0 0 0,5 4-59 0 0,0 1 0 0 0,0 0 0 0 0,-1 1 0 0 0,0 0 0 0 0,0 1 1 0 0,0 1-1 0 0,0 0 0 0 0,-24-2 0 0 0,10 3-387 0 0,0 2 0 0 0,0 1 0 0 0,-40 6 0 0 0,-30 11-1231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6.708"/>
    </inkml:context>
    <inkml:brush xml:id="br0">
      <inkml:brushProperty name="width" value="0.05" units="cm"/>
      <inkml:brushProperty name="height" value="0.05" units="cm"/>
      <inkml:brushProperty name="color" value="#FFC114"/>
    </inkml:brush>
  </inkml:definitions>
  <inkml:trace contextRef="#ctx0" brushRef="#br0">122 38 4104 0 0,'-114'5'2037'0'0,"114"-4"-2007"0"0,-1-1-1 0 0,1 0 1 0 0,-1 0-1 0 0,1 0 1 0 0,-1 0 0 0 0,1 1-1 0 0,0-1 1 0 0,-1 0-1 0 0,1 0 1 0 0,0 1-1 0 0,-1-1 1 0 0,1 0-1 0 0,0 1 1 0 0,-1-1 0 0 0,1 0-1 0 0,0 1 1 0 0,0-1-1 0 0,-1 1 1 0 0,1-1-1 0 0,0 0 1 0 0,0 1 0 0 0,0-1-1 0 0,-1 1 1 0 0,1-1-1 0 0,0 1 1 0 0,0-1-1 0 0,0 1 1 0 0,0-1-1 0 0,0 0 1 0 0,0 1 0 0 0,0-1-1 0 0,0 1 1 0 0,0-1-1 0 0,0 1 1 0 0,0-1-1 0 0,1 2 1 0 0,-1-2-13 0 0,0 1 0 0 0,0 0 0 0 0,0 0-1 0 0,1 0 1 0 0,-1 0 0 0 0,0 0 0 0 0,1 0 0 0 0,-1-1 0 0 0,0 1 0 0 0,1 0 0 0 0,-1 0 0 0 0,1-1-1 0 0,0 1 1 0 0,-1 0 0 0 0,1-1 0 0 0,-1 1 0 0 0,1 0 0 0 0,0-1 0 0 0,0 1 0 0 0,13 3 77 0 0,-1-1 1 0 0,0 0-1 0 0,0-2 1 0 0,1 1-1 0 0,23-2 1 0 0,-12 1-23 0 0,665-6 768 0 0,-485 0-635 0 0,2880-70 2058 0 0,-3034 74-2284 0 0,184 1-267 0 0,-213 2-191 0 0,-18 2-297 0 0,-14 1-369 0 0,-11 2 139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7.430"/>
    </inkml:context>
    <inkml:brush xml:id="br0">
      <inkml:brushProperty name="width" value="0.05" units="cm"/>
      <inkml:brushProperty name="height" value="0.05" units="cm"/>
      <inkml:brushProperty name="color" value="#FFC114"/>
    </inkml:brush>
  </inkml:definitions>
  <inkml:trace contextRef="#ctx0" brushRef="#br0">1 114 4516 0 0,'0'0'15'0'0,"0"-1"0"0"0,1 1 0 0 0,-1 0 0 0 0,0-1 0 0 0,1 1-1 0 0,-1-1 1 0 0,0 1 0 0 0,1 0 0 0 0,-1-1 0 0 0,1 1-1 0 0,-1 0 1 0 0,1-1 0 0 0,-1 1 0 0 0,0 0 0 0 0,1 0 0 0 0,-1 0-1 0 0,1-1 1 0 0,-1 1 0 0 0,1 0 0 0 0,-1 0 0 0 0,1 0 0 0 0,0 0-1 0 0,-1 0 1 0 0,1 0 0 0 0,-1 0 0 0 0,1 0 0 0 0,-1 0 0 0 0,1 0-1 0 0,0 0 1 0 0,23 2 609 0 0,-17-2-460 0 0,567-5 2488 0 0,-414-2-2227 0 0,1448-24 1825 0 0,1-1-1850 0 0,-1278 17-420 0 0,226-4-162 0 0,-552 19 134 0 0,7 0-275 0 0,-1 0 0 0 0,1 1 0 0 0,17 3 0 0 0,-42 2-1333 0 0,-9 1 491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8.300"/>
    </inkml:context>
    <inkml:brush xml:id="br0">
      <inkml:brushProperty name="width" value="0.05" units="cm"/>
      <inkml:brushProperty name="height" value="0.05" units="cm"/>
      <inkml:brushProperty name="color" value="#FFC114"/>
    </inkml:brush>
  </inkml:definitions>
  <inkml:trace contextRef="#ctx0" brushRef="#br0">11 61 9601 0 0,'-1'-1'18'0'0,"0"-1"1"0"0,0 1-1 0 0,0-1 1 0 0,0 1-1 0 0,0-1 0 0 0,0 1 1 0 0,1-1-1 0 0,-1 0 1 0 0,0 0-1 0 0,1 1 0 0 0,0-1 1 0 0,-1 0-1 0 0,1 1 1 0 0,0-1-1 0 0,0 0 0 0 0,0 0 1 0 0,0 0-1 0 0,0 1 1 0 0,1-1-1 0 0,-1 0 1 0 0,0 0-1 0 0,1 1 0 0 0,-1-1 1 0 0,1 0-1 0 0,1-2 1 0 0,-1 0 198 0 0,-1 3-187 0 0,0 1-1 0 0,0-1 1 0 0,0 1 0 0 0,0 0-1 0 0,0-1 1 0 0,0 1 0 0 0,0-1 0 0 0,1 1-1 0 0,-1 0 1 0 0,0-1 0 0 0,0 1-1 0 0,0 0 1 0 0,0-1 0 0 0,1 1-1 0 0,-1-1 1 0 0,0 1 0 0 0,0 0 0 0 0,1 0-1 0 0,-1-1 1 0 0,0 1 0 0 0,1 0-1 0 0,-1-1 1 0 0,0 1 0 0 0,1 0 0 0 0,-1 0-1 0 0,0 0 1 0 0,1-1 0 0 0,-1 1-1 0 0,1 0 1 0 0,8 8 259 0 0,3 18-286 0 0,1 18-56 0 0,-1 1-1 0 0,-3 1 1 0 0,-1 0-1 0 0,2 79 0 0 0,-12-48-2127 0 0,4-64 1299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8.654"/>
    </inkml:context>
    <inkml:brush xml:id="br0">
      <inkml:brushProperty name="width" value="0.05" units="cm"/>
      <inkml:brushProperty name="height" value="0.05" units="cm"/>
      <inkml:brushProperty name="color" value="#FFC114"/>
    </inkml:brush>
  </inkml:definitions>
  <inkml:trace contextRef="#ctx0" brushRef="#br0">10 195 5881 0 0,'-3'-9'40'0'0,"1"-1"1"0"0,0 0-1 0 0,1 0 1 0 0,0 0-1 0 0,0 0 1 0 0,1 0-1 0 0,1 0 1 0 0,-1 0 0 0 0,4-11-1 0 0,-4 16-8 0 0,2 1 0 0 0,-1 0 0 0 0,0 0 1 0 0,1 0-1 0 0,0 0 0 0 0,-1 0 0 0 0,2 1 0 0 0,-1-1 0 0 0,0 1 0 0 0,1-1 0 0 0,0 1 0 0 0,-1 0 0 0 0,1 0 1 0 0,0 0-1 0 0,1 0 0 0 0,-1 0 0 0 0,1 1 0 0 0,-1-1 0 0 0,1 1 0 0 0,0 0 0 0 0,-1 0 0 0 0,1 1 1 0 0,7-3-1 0 0,-3 2 9 0 0,-1 0 0 0 0,1 1 0 0 0,0 0 0 0 0,-1 0 0 0 0,1 1 0 0 0,0 0 0 0 0,-1 0 0 0 0,1 1 0 0 0,0 0 0 0 0,-1 0 0 0 0,1 1 0 0 0,-1 0 0 0 0,8 3 0 0 0,-5-1 5 0 0,0 1 0 0 0,0 1 1 0 0,0-1-1 0 0,-1 2 0 0 0,0-1 0 0 0,-1 1 0 0 0,1 0 1 0 0,10 13-1 0 0,-6-6-15 0 0,-1 1 0 0 0,-1 0 0 0 0,0 1-1 0 0,-1 0 1 0 0,-1 1 0 0 0,0 0 0 0 0,9 27 0 0 0,-16-37-22 0 0,0 0 1 0 0,0-1-1 0 0,-1 1 0 0 0,0 0 0 0 0,0 0 0 0 0,-1 0 0 0 0,0 1 0 0 0,0-1 0 0 0,-1 0 1 0 0,-1 8-1 0 0,0-10 9 0 0,1 0 1 0 0,-1-1-1 0 0,0 1 0 0 0,0 0 1 0 0,-1-1-1 0 0,1 0 1 0 0,-1 1-1 0 0,0-1 1 0 0,0 0-1 0 0,0 0 0 0 0,-1-1 1 0 0,0 1-1 0 0,1-1 1 0 0,-1 1-1 0 0,-7 3 0 0 0,4-2-8 0 0,0-1 0 0 0,0-1 0 0 0,-1 1 0 0 0,1-2 0 0 0,-1 1 0 0 0,0-1 0 0 0,1 0 0 0 0,-1 0-1 0 0,0-1 1 0 0,0 0 0 0 0,0 0 0 0 0,-16-1 0 0 0,17-1-174 0 0,1 0 0 0 0,-1 0-1 0 0,0 0 1 0 0,1-1 0 0 0,-1 0 0 0 0,1 0 0 0 0,0 0 0 0 0,0-1-1 0 0,0 0 1 0 0,0 0 0 0 0,0-1 0 0 0,0 0 0 0 0,1 0 0 0 0,0 0-1 0 0,-8-8 1 0 0,6 2-506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33.772"/>
    </inkml:context>
    <inkml:brush xml:id="br0">
      <inkml:brushProperty name="width" value="0.05" units="cm"/>
      <inkml:brushProperty name="height" value="0.05" units="cm"/>
      <inkml:brushProperty name="color" value="#FFC114"/>
    </inkml:brush>
  </inkml:definitions>
  <inkml:trace contextRef="#ctx0" brushRef="#br0">829 86 5725 0 0,'20'-14'297'0'0,"-18"13"-108"0"0,1 0 0 0 0,-1-1 1 0 0,0 1-1 0 0,1-1 0 0 0,-1 1 1 0 0,0-1-1 0 0,0 0 0 0 0,0 0 0 0 0,3-5 1 0 0,-3 6 43 0 0,-1 0 0 0 0,1 0 1 0 0,-1 0-1 0 0,1 0 0 0 0,0 0 1 0 0,0 0-1 0 0,0 0 0 0 0,0 1 1 0 0,3-2-1 0 0,9-1 2458 0 0,-10-1-1706 0 0,-12 1-411 0 0,-12 1 15 0 0,-26 9-507 0 0,1 2 1 0 0,0 1-1 0 0,1 3 0 0 0,-56 24 1 0 0,62-21-35 0 0,1 3 1 0 0,1 0 0 0 0,1 3-1 0 0,1 1 1 0 0,1 1-1 0 0,1 2 1 0 0,1 1 0 0 0,-27 32-1 0 0,27-21 90 0 0,1 0 1 0 0,3 2-1 0 0,1 1 0 0 0,2 2 0 0 0,2 0 0 0 0,1 1 0 0 0,3 1 1 0 0,1 1-1 0 0,3 0 0 0 0,-13 74 0 0 0,21-85-70 0 0,2 0-1 0 0,2 0 0 0 0,1 0 0 0 0,1 1 1 0 0,3-1-1 0 0,10 60 0 0 0,-8-73-47 0 0,1 0 0 0 0,1 0 0 0 0,1-1 0 0 0,1 0 0 0 0,1-1 0 0 0,1 0 0 0 0,0 0 0 0 0,2-1 0 0 0,0-1-1 0 0,1 0 1 0 0,24 24 0 0 0,-8-14 4 0 0,2-2-1 0 0,1-1 0 0 0,1-1 0 0 0,1-2 1 0 0,0-1-1 0 0,64 26 0 0 0,-47-27 8 0 0,1-3-1 0 0,1-2 1 0 0,0-2-1 0 0,77 9 1 0 0,187-15 286 0 0,-231-8-239 0 0,-2 0-10 0 0,0-5 1 0 0,126-23-1 0 0,-164 19-64 0 0,0-3-1 0 0,-1-1 0 0 0,0-3 1 0 0,-1-1-1 0 0,77-45 0 0 0,-73 32-14 0 0,-1-2 0 0 0,-3-3-1 0 0,0-1 1 0 0,63-70-1 0 0,-75 70-2 0 0,-2-2 0 0 0,-2-1 0 0 0,-1-1 0 0 0,-3-2 0 0 0,36-77 0 0 0,-52 97 13 0 0,-1 0 0 0 0,0-1 1 0 0,-2 0-1 0 0,-1 0 0 0 0,-1-1 0 0 0,-1 0 0 0 0,0-35 0 0 0,-3 40-1 0 0,-2 1 0 0 0,0 0 0 0 0,-1 0 0 0 0,-1 0 0 0 0,-1 0 0 0 0,-1 0 0 0 0,0 1 0 0 0,-2 0 0 0 0,0 0 0 0 0,-11-17 0 0 0,-1 4-4 0 0,-2 1 0 0 0,-1 1 0 0 0,-1 0 0 0 0,-2 3 1 0 0,-1 0-1 0 0,-1 1 0 0 0,-30-20 0 0 0,-12-3-13 0 0,-149-76 0 0 0,162 98 12 0 0,-1 2 0 0 0,-1 3-1 0 0,-1 3 1 0 0,-1 2 0 0 0,0 3 0 0 0,-1 3 0 0 0,0 2-1 0 0,-1 3 1 0 0,-104 5 0 0 0,140 2-11 0 0,0 1 0 0 0,0 2 1 0 0,0 0-1 0 0,1 2 0 0 0,-50 20 0 0 0,57-19-108 0 0,1 1-1 0 0,1 1 0 0 0,0 0 1 0 0,0 2-1 0 0,1 0 0 0 0,1 0 1 0 0,0 2-1 0 0,-22 24 0 0 0,7 4-1565 0 0,28-39 1164 0 0,0 1 0 0 0,0 0 1 0 0,0 0-1 0 0,0 0 1 0 0,1 0-1 0 0,0 0 1 0 0,0 0-1 0 0,0 1 1 0 0,-1 6-1 0 0,2-3-939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9.006"/>
    </inkml:context>
    <inkml:brush xml:id="br0">
      <inkml:brushProperty name="width" value="0.05" units="cm"/>
      <inkml:brushProperty name="height" value="0.05" units="cm"/>
      <inkml:brushProperty name="color" value="#FFC114"/>
    </inkml:brush>
  </inkml:definitions>
  <inkml:trace contextRef="#ctx0" brushRef="#br0">72 145 5633 0 0,'-21'6'206'0'0,"19"-6"-166"0"0,-1 0 0 0 0,1 0 0 0 0,0 0 0 0 0,0 1 0 0 0,0-1 0 0 0,0 1 0 0 0,0 0 0 0 0,0-1 0 0 0,1 1 0 0 0,-1 0 0 0 0,0 0 0 0 0,0 0 0 0 0,0 0 0 0 0,1 1 0 0 0,-1-1 0 0 0,1 0 0 0 0,-1 1 0 0 0,1-1 0 0 0,-1 1 0 0 0,1 0 0 0 0,0-1 0 0 0,0 1 0 0 0,0 0 0 0 0,-2 2 0 0 0,1 5-21 0 0,1-1-1 0 0,-1 0 0 0 0,1 0 0 0 0,1 1 1 0 0,0-1-1 0 0,0 0 0 0 0,0 1 1 0 0,1-1-1 0 0,0 1 0 0 0,1-1 1 0 0,0 0-1 0 0,0 0 0 0 0,1 0 0 0 0,0 0 1 0 0,0-1-1 0 0,1 1 0 0 0,0-1 1 0 0,0 1-1 0 0,0-1 0 0 0,1-1 0 0 0,1 1 1 0 0,-1-1-1 0 0,1 0 0 0 0,10 10 1 0 0,-12-14 4 0 0,0 0 1 0 0,-1 0 0 0 0,1 0 0 0 0,0-1 0 0 0,0 1-1 0 0,0-1 1 0 0,0 0 0 0 0,1 0 0 0 0,-1 0-1 0 0,0 0 1 0 0,0-1 0 0 0,1 0 0 0 0,-1 0 0 0 0,0 0-1 0 0,0 0 1 0 0,1-1 0 0 0,-1 0 0 0 0,0 0-1 0 0,0 0 1 0 0,0 0 0 0 0,0 0 0 0 0,0-1 0 0 0,0 0-1 0 0,0 0 1 0 0,-1 0 0 0 0,1 0 0 0 0,-1-1 0 0 0,1 1-1 0 0,-1-1 1 0 0,0 0 0 0 0,0 0 0 0 0,0 0-1 0 0,0 0 1 0 0,0-1 0 0 0,-1 1 0 0 0,0-1 0 0 0,0 1-1 0 0,2-5 1 0 0,1-1-22 0 0,-1-1-1 0 0,-1 0 1 0 0,1 1 0 0 0,-2-1-1 0 0,1 0 1 0 0,-1-1 0 0 0,-1 1-1 0 0,0 0 1 0 0,0 0 0 0 0,-1-1-1 0 0,-1 1 1 0 0,0 0 0 0 0,0-1-1 0 0,-3-11 1 0 0,0 7-56 0 0,0 1 0 0 0,-1 0 0 0 0,0 0 0 0 0,-1 0 0 0 0,-1 1-1 0 0,0 0 1 0 0,-1 0 0 0 0,0 1 0 0 0,-14-16 0 0 0,20 26 12 0 0,0 0 0 0 0,0 0 1 0 0,0 0-1 0 0,0 0 0 0 0,0 0 0 0 0,0 0 0 0 0,-1 1 0 0 0,1-1 1 0 0,-1 1-1 0 0,1 0 0 0 0,-1 0 0 0 0,0 0 0 0 0,1 0 1 0 0,-1 0-1 0 0,0 0 0 0 0,0 1 0 0 0,1-1 0 0 0,-1 1 0 0 0,0 0 1 0 0,-3 0-1 0 0,2 0-42 0 0,0 1 0 0 0,1 0 0 0 0,-1 0 0 0 0,1 0 0 0 0,-1 1 0 0 0,1-1 0 0 0,-1 1 0 0 0,1 0 0 0 0,0 0 0 0 0,0 0 0 0 0,0 0 0 0 0,0 0 0 0 0,0 1 0 0 0,0-1 0 0 0,-2 4 1 0 0,-8 8-412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29.346"/>
    </inkml:context>
    <inkml:brush xml:id="br0">
      <inkml:brushProperty name="width" value="0.05" units="cm"/>
      <inkml:brushProperty name="height" value="0.05" units="cm"/>
      <inkml:brushProperty name="color" value="#FFC114"/>
    </inkml:brush>
  </inkml:definitions>
  <inkml:trace contextRef="#ctx0" brushRef="#br0">234 143 8037 0 0,'7'-26'-142'0'0,"-4"19"158"0"0,-1 0 1 0 0,0 0 0 0 0,0 0 0 0 0,-1 0 0 0 0,0-1-1 0 0,0 1 1 0 0,-1 0 0 0 0,0-1 0 0 0,0 1 0 0 0,-1 0-1 0 0,-2-12 1 0 0,3 18-8 0 0,-1-1-1 0 0,1 1 0 0 0,-1 0 1 0 0,1 0-1 0 0,-1 0 1 0 0,0 0-1 0 0,1 0 1 0 0,-1 0-1 0 0,0 1 1 0 0,0-1-1 0 0,0 0 0 0 0,1 0 1 0 0,-1 0-1 0 0,0 1 1 0 0,0-1-1 0 0,0 1 1 0 0,0-1-1 0 0,-1 1 1 0 0,1-1-1 0 0,0 1 0 0 0,0-1 1 0 0,0 1-1 0 0,0 0 1 0 0,0 0-1 0 0,0-1 1 0 0,-1 1-1 0 0,1 0 1 0 0,0 0-1 0 0,0 0 0 0 0,0 0 1 0 0,-1 1-1 0 0,1-1 1 0 0,0 0-1 0 0,0 0 1 0 0,0 1-1 0 0,-2 0 1 0 0,-6 1-21 0 0,1 1 1 0 0,0 1-1 0 0,-13 6 1 0 0,17-8 18 0 0,3-1-6 0 0,-24 11-2 0 0,-43 30-1 0 0,62-37 15 0 0,0-1 0 0 0,1 1 0 0 0,-1 0 1 0 0,1 0-1 0 0,0 1 0 0 0,1-1 0 0 0,-1 1 0 0 0,1 0 0 0 0,0 0 0 0 0,0 1 0 0 0,1-1 0 0 0,-4 11 0 0 0,6-15 7 0 0,0 1 1 0 0,1 0-1 0 0,-1 0 1 0 0,1 0-1 0 0,0 0 0 0 0,0-1 1 0 0,0 1-1 0 0,0 0 0 0 0,0 0 1 0 0,0 0-1 0 0,1 0 1 0 0,0-1-1 0 0,-1 1 0 0 0,1 0 1 0 0,0 0-1 0 0,3 4 0 0 0,-2-3 16 0 0,1 1 0 0 0,0-1 0 0 0,0-1 0 0 0,1 1 0 0 0,-1 0 0 0 0,1-1 0 0 0,0 0 0 0 0,8 6 0 0 0,4 0 55 0 0,1 0 0 0 0,0-1 1 0 0,0-1-1 0 0,19 5 0 0 0,22 3 130 0 0,84 12 0 0 0,-108-21-163 0 0,-15-1 92 0 0,-15-2 56 0 0,-12 2-2 0 0,-47 10-270 0 0,0-2 0 0 0,-66 7 0 0 0,77-14-360 0 0,-22 4-341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0.366"/>
    </inkml:context>
    <inkml:brush xml:id="br0">
      <inkml:brushProperty name="width" value="0.05" units="cm"/>
      <inkml:brushProperty name="height" value="0.05" units="cm"/>
      <inkml:brushProperty name="color" value="#FFC114"/>
    </inkml:brush>
  </inkml:definitions>
  <inkml:trace contextRef="#ctx0" brushRef="#br0">2 9 8793 0 0,'-2'-9'1013'0'0,"4"88"-127"0"0,2 128-1725 0 0,-4-197 391 0 0,1 0 0 0 0,0 0-1 0 0,0 0 1 0 0,1 0 0 0 0,3 11 0 0 0,0-10-539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0.723"/>
    </inkml:context>
    <inkml:brush xml:id="br0">
      <inkml:brushProperty name="width" value="0.05" units="cm"/>
      <inkml:brushProperty name="height" value="0.05" units="cm"/>
      <inkml:brushProperty name="color" value="#FFC114"/>
    </inkml:brush>
  </inkml:definitions>
  <inkml:trace contextRef="#ctx0" brushRef="#br0">60 12 6249 0 0,'-1'-1'52'0'0,"0"0"1"0"0,1 0-1 0 0,-1 1 1 0 0,1-1 0 0 0,-1 0-1 0 0,0 0 1 0 0,0 1-1 0 0,1-1 1 0 0,-1 1-1 0 0,0-1 1 0 0,0 0 0 0 0,0 1-1 0 0,0 0 1 0 0,0-1-1 0 0,0 1 1 0 0,1 0 0 0 0,-1-1-1 0 0,0 1 1 0 0,0 0-1 0 0,0 0 1 0 0,0 0 0 0 0,0 0-1 0 0,0-1 1 0 0,-2 2-1 0 0,2-1-14 0 0,0 1-1 0 0,-1-1 0 0 0,1 1 1 0 0,0 0-1 0 0,-1-1 0 0 0,1 1 0 0 0,0 0 1 0 0,0 0-1 0 0,0 0 0 0 0,0 0 1 0 0,0 0-1 0 0,0 0 0 0 0,0 0 1 0 0,0 0-1 0 0,-1 2 0 0 0,0 1-26 0 0,-1 1-1 0 0,1-1 1 0 0,0 1-1 0 0,0 0 1 0 0,0 0-1 0 0,1-1 1 0 0,0 1-1 0 0,0 0 1 0 0,-1 10-1 0 0,3-12-8 0 0,-1 1 0 0 0,1-1-1 0 0,0 0 1 0 0,-1 0-1 0 0,2 0 1 0 0,-1 0-1 0 0,0 0 1 0 0,1 0-1 0 0,-1 0 1 0 0,1 0 0 0 0,0 0-1 0 0,0-1 1 0 0,0 1-1 0 0,0-1 1 0 0,0 1-1 0 0,1-1 1 0 0,-1 0-1 0 0,5 3 1 0 0,5 4 55 0 0,1 0 0 0 0,21 9 0 0 0,-29-15-32 0 0,-1-1-7 0 0,0 0 0 0 0,1 0 0 0 0,-1 0 1 0 0,1-1-1 0 0,0 1 0 0 0,-1-1 0 0 0,1 0 0 0 0,0-1 1 0 0,5 1-1 0 0,-8-1-14 0 0,-1 0 0 0 0,0 0 1 0 0,0 0-1 0 0,1-1 0 0 0,-1 1 1 0 0,0 0-1 0 0,0-1 0 0 0,1 1 1 0 0,-1-1-1 0 0,0 1 0 0 0,0-1 1 0 0,0 0-1 0 0,0 1 0 0 0,0-1 1 0 0,0 0-1 0 0,0 0 0 0 0,0 0 1 0 0,0 0-1 0 0,0 1 0 0 0,0-2 1 0 0,0 1-1 0 0,-1 0 0 0 0,1 0 1 0 0,0 0-1 0 0,-1 0 0 0 0,1 0 1 0 0,-1 0-1 0 0,0-1 0 0 0,1 1 1 0 0,-1 0-1 0 0,0 0 0 0 0,1-1 1 0 0,-1 1-1 0 0,0 0 0 0 0,0-1 1 0 0,0 1-1 0 0,0 0 0 0 0,-1-2 0 0 0,1 0-3 0 0,0 0 0 0 0,-1 0-1 0 0,1 0 1 0 0,-1 0-1 0 0,0 0 1 0 0,0 0-1 0 0,0 0 1 0 0,-1 0-1 0 0,1 1 1 0 0,0-1-1 0 0,-1 0 1 0 0,0 1-1 0 0,0-1 1 0 0,0 1-1 0 0,0 0 1 0 0,0-1-1 0 0,0 1 1 0 0,-3-2-1 0 0,1 1-22 0 0,-1-1 0 0 0,0 1-1 0 0,0 0 1 0 0,0 1 0 0 0,0-1-1 0 0,0 1 1 0 0,0 0 0 0 0,-1 0-1 0 0,-8-1 1 0 0,12 3-7 0 0,1 0 0 0 0,-1 0 0 0 0,1 0 0 0 0,-1 0 0 0 0,0 1-1 0 0,1-1 1 0 0,-1 0 0 0 0,1 1 0 0 0,-1-1 0 0 0,1 1 0 0 0,0 0 0 0 0,-1 0 0 0 0,1-1 0 0 0,-1 1-1 0 0,1 0 1 0 0,-2 2 0 0 0,3-3-16 0 0,0 0-1 0 0,-1 0 1 0 0,1 1-1 0 0,-1-1 1 0 0,1 0-1 0 0,0 0 1 0 0,-1 1-1 0 0,1-1 1 0 0,0 0-1 0 0,-1 1 1 0 0,1-1-1 0 0,0 0 1 0 0,-1 1-1 0 0,1-1 1 0 0,0 1-1 0 0,0-1 1 0 0,0 0-1 0 0,-1 1 1 0 0,1-1-1 0 0,0 1 1 0 0,0-1-1 0 0,0 1 1 0 0,0-1-1 0 0,0 0 1 0 0,0 1-1 0 0,0-1 1 0 0,0 1-1 0 0,0-1 1 0 0,0 1-1 0 0,0-1 1 0 0,0 1-1 0 0,0-1 1 0 0,0 0-1 0 0,0 1 1 0 0,1-1-1 0 0,-1 1 1 0 0,0-1-1 0 0,0 1 1 0 0,0-1-1 0 0,1 0 1 0 0,-1 1-1 0 0,0-1 1 0 0,0 0-1 0 0,1 1 1 0 0,-1-1-1 0 0,0 0 1 0 0,1 1-1 0 0,-1-1 1 0 0,0 0-1 0 0,1 0 1 0 0,0 1-1 0 0,3 2-513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1.094"/>
    </inkml:context>
    <inkml:brush xml:id="br0">
      <inkml:brushProperty name="width" value="0.05" units="cm"/>
      <inkml:brushProperty name="height" value="0.05" units="cm"/>
      <inkml:brushProperty name="color" value="#FFC114"/>
    </inkml:brush>
  </inkml:definitions>
  <inkml:trace contextRef="#ctx0" brushRef="#br0">68 17 6689 0 0,'-7'-6'-35'0'0,"7"5"43"0"0,-1 0 0 0 0,1 1 0 0 0,-1-1 0 0 0,1 0 0 0 0,-1 1 0 0 0,0-1 0 0 0,1 0 0 0 0,-1 1 0 0 0,0-1 0 0 0,1 1 0 0 0,-1-1 0 0 0,0 1 0 0 0,0-1 0 0 0,1 1 0 0 0,-1 0 0 0 0,0-1 0 0 0,0 1 0 0 0,0 0 0 0 0,1 0 0 0 0,-1-1 0 0 0,0 1 0 0 0,0 0 0 0 0,0 0 0 0 0,0 0 0 0 0,0 0 0 0 0,1 0 0 0 0,-1 0 0 0 0,0 0 0 0 0,0 1 0 0 0,0-1 0 0 0,0 0 0 0 0,1 0 0 0 0,-1 1 0 0 0,0-1 0 0 0,0 0 0 0 0,0 1 0 0 0,1-1 0 0 0,-1 1 0 0 0,-1 0 0 0 0,0 3 84 0 0,0 0 0 0 0,0 0 0 0 0,0 0 1 0 0,0 0-1 0 0,1 0 0 0 0,0 1 0 0 0,-2 7 0 0 0,-3 10 232 0 0,4-17-304 0 0,1-1-1 0 0,-1 1 0 0 0,1 0 0 0 0,0-1 0 0 0,1 1 0 0 0,-1 0 0 0 0,1-1 0 0 0,0 1 0 0 0,0 0 0 0 0,0 0 1 0 0,1 0-1 0 0,2 7 0 0 0,-3-9-19 0 0,1-1 0 0 0,0 1 0 0 0,0-1 0 0 0,0 0 0 0 0,0 1 0 0 0,0-1 0 0 0,1 0 0 0 0,-1 0 0 0 0,1 0 0 0 0,0 0 0 0 0,-1 0 0 0 0,1-1 0 0 0,0 1 0 0 0,0 0 0 0 0,0-1 0 0 0,0 1 0 0 0,0-1 0 0 0,1 0 0 0 0,-1 0 0 0 0,0 0 0 0 0,0 0 0 0 0,1 0 0 0 0,-1 0 0 0 0,1 0 0 0 0,-1-1 0 0 0,4 1 0 0 0,-3-1 4 0 0,0 0-1 0 0,0 0 1 0 0,-1 0-1 0 0,1 0 1 0 0,0-1-1 0 0,0 1 1 0 0,0-1-1 0 0,0 0 1 0 0,0 1-1 0 0,-1-1 1 0 0,1-1-1 0 0,0 1 1 0 0,3-2-1 0 0,30-26 25 0 0,-16 13-15 0 0,-18 14-10 0 0,-1 1 0 0 0,1 0 1 0 0,0 0-1 0 0,0-1 0 0 0,-1 1 0 0 0,1-1 0 0 0,-1 0 0 0 0,1 1 1 0 0,-1-1-1 0 0,0 0 0 0 0,0 0 0 0 0,2-4 0 0 0,-3 5-4 0 0,0-1 1 0 0,0 1-1 0 0,-1 0 0 0 0,1 0 0 0 0,0-1 0 0 0,-1 1 0 0 0,1 0 0 0 0,-1 0 0 0 0,1-1 1 0 0,-1 1-1 0 0,1 0 0 0 0,-1 0 0 0 0,0 0 0 0 0,0 0 0 0 0,0 0 0 0 0,1 0 0 0 0,-1 0 1 0 0,0 0-1 0 0,0 0 0 0 0,0 0 0 0 0,-3-1 0 0 0,1-1-22 0 0,-1 0-1 0 0,0 0 1 0 0,0 0 0 0 0,0 0-1 0 0,-1 1 1 0 0,1 0-1 0 0,-1-1 1 0 0,1 2 0 0 0,-1-1-1 0 0,0 0 1 0 0,1 1-1 0 0,-1 0 1 0 0,0 0 0 0 0,0 1-1 0 0,0-1 1 0 0,0 1-1 0 0,0 0 1 0 0,0 0 0 0 0,0 1-1 0 0,0 0 1 0 0,0 0 0 0 0,1 0-1 0 0,-8 2 1 0 0,-2-1-324 0 0,13-2 273 0 0,0 0-1 0 0,0 0 1 0 0,-1 0-1 0 0,1 0 1 0 0,0 0 0 0 0,0 0-1 0 0,0 1 1 0 0,0-1-1 0 0,0 0 1 0 0,0 1-1 0 0,-1-1 1 0 0,0 2 0 0 0,-3 0-522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1.432"/>
    </inkml:context>
    <inkml:brush xml:id="br0">
      <inkml:brushProperty name="width" value="0.05" units="cm"/>
      <inkml:brushProperty name="height" value="0.05" units="cm"/>
      <inkml:brushProperty name="color" value="#FFC114"/>
    </inkml:brush>
  </inkml:definitions>
  <inkml:trace contextRef="#ctx0" brushRef="#br0">22 11 6033 0 0,'-3'-7'260'0'0,"2"4"179"0"0,-1 6 254 0 0,-4 33-155 0 0,4-28-534 0 0,1-2-2 0 0,0-1 1 0 0,0 0-1 0 0,1 1 1 0 0,0-1-1 0 0,0 1 0 0 0,1 9 1 0 0,-1-13 2 0 0,1-1-1 0 0,0 1 1 0 0,-1-1 0 0 0,1 1-1 0 0,0-1 1 0 0,0 1 0 0 0,0-1-1 0 0,0 1 1 0 0,0-1 0 0 0,0 0 0 0 0,0 1-1 0 0,0-1 1 0 0,1 0 0 0 0,-1 0-1 0 0,0 0 1 0 0,1 0 0 0 0,-1 0-1 0 0,1 0 1 0 0,-1-1 0 0 0,1 1 0 0 0,-1 0-1 0 0,1-1 1 0 0,0 1 0 0 0,-1-1-1 0 0,1 1 1 0 0,3-1 0 0 0,10 2 24 0 0,0-2 0 0 0,0 1 0 0 0,0-2 0 0 0,1 0 0 0 0,27-6 0 0 0,-21 3-21 0 0,39-2 0 0 0,-57 6-3 0 0,0 0 1 0 0,1-1 0 0 0,-1 1-1 0 0,0-1 1 0 0,0 0-1 0 0,6-3 1 0 0,-9 4-6 0 0,-1 0 0 0 0,1 0 0 0 0,0 0 0 0 0,-1-1 0 0 0,1 1 0 0 0,-1 0 0 0 0,1-1 0 0 0,0 1 0 0 0,-1 0 0 0 0,1-1 0 0 0,-1 1 0 0 0,0-1 0 0 0,1 1 0 0 0,-1-1 0 0 0,1 1 0 0 0,-1-1 0 0 0,0 1 0 0 0,1-1 0 0 0,-1 1 0 0 0,0-1 0 0 0,1 1 0 0 0,-1-1 0 0 0,0 0 0 0 0,0 1 0 0 0,0-1 0 0 0,1 0 0 0 0,-1 1 0 0 0,0-1 0 0 0,0 0 0 0 0,0 1 0 0 0,0-1 0 0 0,0 1 0 0 0,0-1 0 0 0,0 0 0 0 0,-1 1 0 0 0,1-1 0 0 0,0 0 0 0 0,0 1 0 0 0,0-1 0 0 0,-1 1 0 0 0,1-1 0 0 0,0 0 0 0 0,-1 1 0 0 0,1-1 0 0 0,0 1 0 0 0,-1-1 0 0 0,1 1 0 0 0,-1-1 0 0 0,1 1 0 0 0,-2-1 0 0 0,-4-6-13 0 0,0 0 1 0 0,-1 1-1 0 0,0 0 0 0 0,-1 1 0 0 0,1-1 1 0 0,-1 2-1 0 0,0-1 0 0 0,-1 1 0 0 0,1 0 1 0 0,0 0-1 0 0,-1 1 0 0 0,0 1 0 0 0,0-1 1 0 0,0 1-1 0 0,0 1 0 0 0,0-1 0 0 0,-1 2 1 0 0,1-1-1 0 0,0 1 0 0 0,0 1 0 0 0,-1 0 0 0 0,-12 3 1 0 0,1-2-255 0 0,-11 2-193 0 0,30-4 355 0 0,1 0 0 0 0,-1 0 0 0 0,1 1 0 0 0,-1-1 0 0 0,1 1 0 0 0,-1-1 0 0 0,1 1 0 0 0,-1 0 0 0 0,1 0 0 0 0,0-1 0 0 0,-1 1 0 0 0,1 0 0 0 0,0 0 0 0 0,-2 2 0 0 0,1 1-592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1.785"/>
    </inkml:context>
    <inkml:brush xml:id="br0">
      <inkml:brushProperty name="width" value="0.05" units="cm"/>
      <inkml:brushProperty name="height" value="0.05" units="cm"/>
      <inkml:brushProperty name="color" value="#FFC114"/>
    </inkml:brush>
  </inkml:definitions>
  <inkml:trace contextRef="#ctx0" brushRef="#br0">1 5 7969 0 0,'0'-5'444'0'0,"-1"12"431"0"0,7 25-222 0 0,25 171-1453 0 0,-27-161-140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6.391"/>
    </inkml:context>
    <inkml:brush xml:id="br0">
      <inkml:brushProperty name="width" value="0.05" units="cm"/>
      <inkml:brushProperty name="height" value="0.05" units="cm"/>
      <inkml:brushProperty name="color" value="#FFC114"/>
    </inkml:brush>
  </inkml:definitions>
  <inkml:trace contextRef="#ctx0" brushRef="#br0">34 31 4696 0 0,'-14'3'75'0'0,"13"-4"-57"0"0,1 1 1 0 0,-1 0-1 0 0,0 0 0 0 0,1 0 1 0 0,-1 0-1 0 0,0 0 1 0 0,1 0-1 0 0,-1 0 0 0 0,0 0 1 0 0,1 0-1 0 0,-1 0 1 0 0,0 0-1 0 0,1 0 0 0 0,-1 1 1 0 0,1-1-1 0 0,-1 0 1 0 0,0 0-1 0 0,1 1 0 0 0,-1-1 1 0 0,1 0-1 0 0,-1 1 0 0 0,1-1 1 0 0,-1 1-1 0 0,1-1 1 0 0,-1 0-1 0 0,1 1 0 0 0,-1-1 1 0 0,1 1-1 0 0,0-1 1 0 0,-1 1-1 0 0,1 0 0 0 0,0-1 1 0 0,-1 1-1 0 0,1-1 1 0 0,0 1-1 0 0,0 0 0 0 0,-1-1 1 0 0,1 1-1 0 0,0 1 1 0 0,3-1 67 0 0,-1 1 0 0 0,1 0 0 0 0,0-1 0 0 0,0 1 1 0 0,-1-1-1 0 0,1 0 0 0 0,0 0 0 0 0,6 1 1 0 0,22 1 131 0 0,0-2 1 0 0,38-2 0 0 0,-21 0-86 0 0,1832 0 1233 0 0,-105 0-1012 0 0,-114-50 2172 0 0,-1426 45-3600 0 0,-230 6 188 0 0,-14-1 294 0 0,-19 0-267 0 0,-13 1-267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6.880"/>
    </inkml:context>
    <inkml:brush xml:id="br0">
      <inkml:brushProperty name="width" value="0.05" units="cm"/>
      <inkml:brushProperty name="height" value="0.05" units="cm"/>
      <inkml:brushProperty name="color" value="#FFC114"/>
    </inkml:brush>
  </inkml:definitions>
  <inkml:trace contextRef="#ctx0" brushRef="#br0">23 23 5056 0 0,'-4'-10'264'0'0,"4"9"-222"0"0,0 1 0 0 0,0-1-1 0 0,0 1 1 0 0,0-1 0 0 0,0 1 0 0 0,0 0 0 0 0,0-1 0 0 0,0 1-1 0 0,-1 0 1 0 0,1-1 0 0 0,0 1 0 0 0,0-1 0 0 0,0 1 0 0 0,-1 0-1 0 0,1-1 1 0 0,0 1 0 0 0,0 0 0 0 0,-1-1 0 0 0,1 1 0 0 0,0 0-1 0 0,-1 0 1 0 0,1-1 0 0 0,0 1 0 0 0,-1 0 0 0 0,1 0 0 0 0,0 0-1 0 0,-1-1 1 0 0,1 1 0 0 0,-1 0 0 0 0,1 0 0 0 0,-1 0 0 0 0,-10-2 2549 0 0,14 12-2054 0 0,2 4-447 0 0,13 69 305 0 0,-15-59-1060 0 0,2-1 0 0 0,1 0 0 0 0,13 35 0 0 0,-12-42-290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7.251"/>
    </inkml:context>
    <inkml:brush xml:id="br0">
      <inkml:brushProperty name="width" value="0.05" units="cm"/>
      <inkml:brushProperty name="height" value="0.05" units="cm"/>
      <inkml:brushProperty name="color" value="#FFC114"/>
    </inkml:brush>
  </inkml:definitions>
  <inkml:trace contextRef="#ctx0" brushRef="#br0">90 36 7069 0 0,'-1'-15'21'0'0,"1"15"13"0"0,0-1-1 0 0,0 0 0 0 0,0 0 0 0 0,0 0 0 0 0,0 0 0 0 0,0 1 1 0 0,0-1-1 0 0,0 0 0 0 0,0 0 0 0 0,0 0 0 0 0,0 0 1 0 0,-1 0-1 0 0,1 1 0 0 0,0-1 0 0 0,0 0 0 0 0,-1 0 1 0 0,1 1-1 0 0,-1-1 0 0 0,1 0 0 0 0,-1 0 0 0 0,1 1 0 0 0,-1-1 1 0 0,1 0-1 0 0,-2 0 0 0 0,1 2 5 0 0,-1-1-1 0 0,1 1 1 0 0,0 0 0 0 0,0-1 0 0 0,-1 1-1 0 0,1 0 1 0 0,0 0 0 0 0,0 0-1 0 0,0 0 1 0 0,0 0 0 0 0,0 1 0 0 0,0-1-1 0 0,0 0 1 0 0,1 0 0 0 0,-1 0-1 0 0,0 1 1 0 0,1-1 0 0 0,-1 1 0 0 0,1-1-1 0 0,-1 0 1 0 0,1 1 0 0 0,-1-1-1 0 0,1 1 1 0 0,0-1 0 0 0,0 3 0 0 0,-2 4-32 0 0,1 0 0 0 0,0 0 0 0 0,1 14 0 0 0,0-17 16 0 0,1 0 0 0 0,0 0 0 0 0,0 0 0 0 0,0 0 1 0 0,0 0-1 0 0,1 0 0 0 0,0-1 0 0 0,0 1 0 0 0,0-1 0 0 0,1 1 0 0 0,-1-1 1 0 0,1 0-1 0 0,0 0 0 0 0,0 0 0 0 0,1 0 0 0 0,-1 0 0 0 0,5 3 0 0 0,-5-5-14 0 0,0 0-1 0 0,0 0 1 0 0,1 0-1 0 0,-1 0 0 0 0,1-1 1 0 0,-1 0-1 0 0,1 1 0 0 0,-1-1 1 0 0,1 0-1 0 0,0-1 0 0 0,0 1 1 0 0,-1-1-1 0 0,1 0 1 0 0,0 0-1 0 0,0 0 0 0 0,0 0 1 0 0,-1 0-1 0 0,1-1 0 0 0,0 0 1 0 0,-1 0-1 0 0,1 0 0 0 0,0 0 1 0 0,4-3-1 0 0,-3 2-6 0 0,0-1 1 0 0,-1 1-1 0 0,1-1 0 0 0,-1 0 0 0 0,0 0 0 0 0,8-8 0 0 0,-11 10-2 0 0,0 0 0 0 0,0 0 0 0 0,0 0 0 0 0,0-1 0 0 0,0 1 0 0 0,0 0 0 0 0,0-1 0 0 0,-1 1 0 0 0,1-1-1 0 0,0 1 1 0 0,-1 0 0 0 0,1-1 0 0 0,-1 0 0 0 0,1 1 0 0 0,-1-1 0 0 0,0 1 0 0 0,0-1 0 0 0,1 1 0 0 0,-1-1 0 0 0,-1 0-1 0 0,1 1 1 0 0,0-1 0 0 0,0 1 0 0 0,0-1 0 0 0,-1 0 0 0 0,0-2 0 0 0,-2 1 1 0 0,1-1-1 0 0,-1 0 1 0 0,0 1 0 0 0,0 0-1 0 0,0 0 1 0 0,0 0 0 0 0,-1 0 0 0 0,1 0-1 0 0,-1 0 1 0 0,0 1 0 0 0,0 0-1 0 0,1 0 1 0 0,-2 0 0 0 0,1 0-1 0 0,0 1 1 0 0,0-1 0 0 0,0 1 0 0 0,-1 0-1 0 0,1 1 1 0 0,-1-1 0 0 0,1 1-1 0 0,-7 0 1 0 0,-2-1-2 0 0,0 2-1 0 0,0-1 1 0 0,0 2 0 0 0,0 0-1 0 0,0 0 1 0 0,-20 8 0 0 0,30-9-8 0 0,1 0 1 0 0,-1 1 0 0 0,1-1 0 0 0,-1 1 0 0 0,1-1-1 0 0,0 1 1 0 0,-1 0 0 0 0,1 0 0 0 0,0 0 0 0 0,0 0-1 0 0,1 1 1 0 0,-4 3 0 0 0,4-5-12 0 0,1 0 0 0 0,0 0 1 0 0,-1-1-1 0 0,1 1 0 0 0,-1 0 0 0 0,1 0 0 0 0,0 0 0 0 0,0 0 1 0 0,-1-1-1 0 0,1 1 0 0 0,0 0 0 0 0,0 0 0 0 0,0 0 0 0 0,0 0 0 0 0,0 0 1 0 0,0 0-1 0 0,0-1 0 0 0,0 1 0 0 0,1 0 0 0 0,-1 0 0 0 0,0 0 1 0 0,0 0-1 0 0,1-1 0 0 0,-1 1 0 0 0,1 0 0 0 0,-1 0 0 0 0,0 0 0 0 0,1-1 1 0 0,-1 1-1 0 0,1 0 0 0 0,0-1 0 0 0,-1 1 0 0 0,1-1 0 0 0,0 1 1 0 0,-1 0-1 0 0,1-1 0 0 0,0 1 0 0 0,-1-1 0 0 0,1 0 0 0 0,0 1 0 0 0,0-1 1 0 0,0 0-1 0 0,0 1 0 0 0,1-1 0 0 0,8 3-362 0 0,0-1 1 0 0,1-1-1 0 0,-1 0 0 0 0,0 0 0 0 0,1-1 0 0 0,17-2 1 0 0,-4-1-361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34.292"/>
    </inkml:context>
    <inkml:brush xml:id="br0">
      <inkml:brushProperty name="width" value="0.05" units="cm"/>
      <inkml:brushProperty name="height" value="0.05" units="cm"/>
      <inkml:brushProperty name="color" value="#FFC114"/>
    </inkml:brush>
  </inkml:definitions>
  <inkml:trace contextRef="#ctx0" brushRef="#br0">4 89 9061 0 0,'-1'0'28'0'0,"1"0"-1"0"0,0 0 1 0 0,0 0 0 0 0,-1-1-1 0 0,1 1 1 0 0,0 0 0 0 0,0 0 0 0 0,0-1-1 0 0,0 1 1 0 0,-1 0 0 0 0,1 0 0 0 0,0-1-1 0 0,0 1 1 0 0,0 0 0 0 0,0-1-1 0 0,0 1 1 0 0,0 0 0 0 0,0 0 0 0 0,0-1-1 0 0,0 1 1 0 0,0 0 0 0 0,0-1 0 0 0,0 1-1 0 0,0 0 1 0 0,0-1 0 0 0,0 1-1 0 0,0 0 1 0 0,0-1 0 0 0,0 1 0 0 0,0 0-1 0 0,0 0 1 0 0,0-1 0 0 0,1 1 0 0 0,-1 0-1 0 0,0 0 1 0 0,0-1 0 0 0,0 1-1 0 0,0 0 1 0 0,1 0 0 0 0,-1-1 0 0 0,0 1-1 0 0,0 0 1 0 0,1 0 0 0 0,-1 0 0 0 0,0 0-1 0 0,0-1 1 0 0,1 1 0 0 0,-1 0-1 0 0,0 0 1 0 0,0 0 0 0 0,1 0 0 0 0,-1 0-1 0 0,0 0 1 0 0,1 0 0 0 0,-1 0 0 0 0,0 0-1 0 0,1 0 1 0 0,-1 0 0 0 0,0 0-1 0 0,1 0 1 0 0,-1 0 0 0 0,0 0 0 0 0,0 0-1 0 0,1 0 1 0 0,-1 0 0 0 0,0 0 0 0 0,1 0-1 0 0,-1 1 1 0 0,2-1 66 0 0,0 0 1 0 0,-1 1-1 0 0,1-1 1 0 0,-1 1-1 0 0,1 0 0 0 0,0 0 1 0 0,-1-1-1 0 0,0 1 1 0 0,1 0-1 0 0,-1 0 1 0 0,1 1-1 0 0,-1-1 0 0 0,1 1 1 0 0,15 27 481 0 0,-1 0 0 0 0,-2 1 0 0 0,12 36 0 0 0,-5-14-101 0 0,23 77 410 0 0,-35-95-735 0 0,2 0 1 0 0,2-1-1 0 0,0 0 0 0 0,31 52 1 0 0,-43-83-143 0 0,0-1 0 0 0,1 1 0 0 0,-1 0 1 0 0,0 0-1 0 0,0-1 0 0 0,1 1 1 0 0,-1-1-1 0 0,1 1 0 0 0,-1-1 0 0 0,1 0 1 0 0,0 1-1 0 0,-1-1 0 0 0,1 0 1 0 0,3 1-1 0 0,-4-2-1 0 0,0 0 1 0 0,0-1-1 0 0,0 1 0 0 0,0 0 1 0 0,0-1-1 0 0,0 1 0 0 0,0-1 1 0 0,0 1-1 0 0,0-1 1 0 0,0 0-1 0 0,0 1 0 0 0,0-1 1 0 0,0 0-1 0 0,-1 0 0 0 0,1 0 1 0 0,0 1-1 0 0,0-1 1 0 0,-1 0-1 0 0,1 0 0 0 0,-1 0 1 0 0,1 0-1 0 0,-1 0 0 0 0,1 0 1 0 0,-1 0-1 0 0,1-1 0 0 0,-1 1 1 0 0,0-1-1 0 0,24-59-3 0 0,-2 0 0 0 0,23-113 0 0 0,-1-132-84 0 0,-40 263 66 0 0,-22 80-165 0 0,-19 93-4586 0 0,33-114 3030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7.574"/>
    </inkml:context>
    <inkml:brush xml:id="br0">
      <inkml:brushProperty name="width" value="0.05" units="cm"/>
      <inkml:brushProperty name="height" value="0.05" units="cm"/>
      <inkml:brushProperty name="color" value="#FFC114"/>
    </inkml:brush>
  </inkml:definitions>
  <inkml:trace contextRef="#ctx0" brushRef="#br0">78 25 5817 0 0,'1'-1'20'0'0,"-1"0"1"0"0,0 1 0 0 0,1-1 0 0 0,-1 0-1 0 0,1 1 1 0 0,-1-1 0 0 0,0 0 0 0 0,1 1-1 0 0,-1-1 1 0 0,0 0 0 0 0,0 0 0 0 0,0 1-1 0 0,1-1 1 0 0,-1 0 0 0 0,0 0 0 0 0,0 1-1 0 0,0-1 1 0 0,0 0 0 0 0,0 0 0 0 0,-1 0-1 0 0,1 1 1 0 0,0-1 0 0 0,0 0 0 0 0,0 1-1 0 0,-1-1 1 0 0,1-1 0 0 0,-1 2 19 0 0,0-1 0 0 0,0 1 0 0 0,0-1 0 0 0,0 1 0 0 0,0 0 0 0 0,0-1 0 0 0,0 1 0 0 0,0 0 1 0 0,0 0-1 0 0,0-1 0 0 0,0 1 0 0 0,0 0 0 0 0,0 0 0 0 0,0 0 0 0 0,0 0 0 0 0,0 1 0 0 0,0-1 0 0 0,0 0 0 0 0,0 0 0 0 0,0 1 0 0 0,1-1 1 0 0,-3 1-1 0 0,0 0 3 0 0,-1 0 0 0 0,1 1 0 0 0,0-1 0 0 0,0 1 1 0 0,0 0-1 0 0,0 0 0 0 0,0 0 0 0 0,1 0 0 0 0,-1 0 0 0 0,1 0 1 0 0,-1 1-1 0 0,1-1 0 0 0,0 1 0 0 0,0 0 0 0 0,0 0 0 0 0,0-1 1 0 0,0 1-1 0 0,1 1 0 0 0,-1-1 0 0 0,1 0 0 0 0,0 0 0 0 0,0 0 1 0 0,-1 6-1 0 0,1-4-39 0 0,1-1 1 0 0,-1 1 0 0 0,1-1 0 0 0,0 0-1 0 0,1 1 1 0 0,-1-1 0 0 0,1 1-1 0 0,0-1 1 0 0,0 0 0 0 0,0 0 0 0 0,1 1-1 0 0,-1-1 1 0 0,1 0 0 0 0,0 0-1 0 0,0-1 1 0 0,1 1 0 0 0,-1 0-1 0 0,6 6 1 0 0,-4-7 11 0 0,-1 0 0 0 0,1-1 0 0 0,0 1 0 0 0,0-1 0 0 0,0 0 0 0 0,0 0 0 0 0,0 0 0 0 0,1 0 0 0 0,-1-1 0 0 0,1 1 0 0 0,-1-1 0 0 0,1 0-1 0 0,-1-1 1 0 0,1 1 0 0 0,-1-1 0 0 0,1 0 0 0 0,0 0 0 0 0,-1 0 0 0 0,1-1 0 0 0,5-1 0 0 0,3 0-7 0 0,-1-1-1 0 0,0 0 1 0 0,0-1-1 0 0,0 0 1 0 0,0-1-1 0 0,13-7 1 0 0,-23 11-15 0 0,0 0-1 0 0,0 0 1 0 0,0 0 0 0 0,0-1 0 0 0,0 1-1 0 0,0 0 1 0 0,0-1 0 0 0,-1 1 0 0 0,1-1-1 0 0,-1 0 1 0 0,1 1 0 0 0,-1-1 0 0 0,1 0-1 0 0,-1 0 1 0 0,0 0 0 0 0,0 0 0 0 0,0 0-1 0 0,0 0 1 0 0,0 0 0 0 0,0-1 0 0 0,-1 1 0 0 0,1 0-1 0 0,-1 0 1 0 0,1-1 0 0 0,-1 1 0 0 0,0 0-1 0 0,0 0 1 0 0,0-1 0 0 0,0 1 0 0 0,-1 0-1 0 0,1-1 1 0 0,-1 1 0 0 0,1 0 0 0 0,-1 0-1 0 0,0 0 1 0 0,1-1 0 0 0,-1 1 0 0 0,0 0-1 0 0,-1 0 1 0 0,-1-3 0 0 0,0 1-9 0 0,-1-1 0 0 0,0 1 0 0 0,0-1-1 0 0,0 1 1 0 0,0 0 0 0 0,-1 1 0 0 0,1-1 0 0 0,-1 1 0 0 0,0 0 0 0 0,0 0-1 0 0,0 0 1 0 0,-1 1 0 0 0,1 0 0 0 0,-1 0 0 0 0,-7-2 0 0 0,5 3-27 0 0,-1 0-1 0 0,0 0 1 0 0,0 1 0 0 0,0 0 0 0 0,1 1 0 0 0,-1-1 0 0 0,0 2 0 0 0,0-1 0 0 0,-8 4-1 0 0,7-4-237 0 0,-7 2-245 0 0,17-3 507 0 0,1 0-1 0 0,-1 0 0 0 0,0 0 1 0 0,0 0-1 0 0,0 0 0 0 0,0 0 1 0 0,1 0-1 0 0,-1 0 0 0 0,0 0 1 0 0,0 0-1 0 0,0 0 1 0 0,0 0-1 0 0,0 0 0 0 0,1 0 1 0 0,-1 0-1 0 0,0 0 0 0 0,0 0 1 0 0,0 0-1 0 0,0 0 1 0 0,0 1-1 0 0,0-1 0 0 0,1 0 1 0 0,-1 0-1 0 0,0 0 0 0 0,0 0 1 0 0,0 0-1 0 0,0 0 0 0 0,0 1 1 0 0,0-1-1 0 0,0 0 1 0 0,0 0-1 0 0,0 0 0 0 0,0 0 1 0 0,0 0-1 0 0,0 1 0 0 0,0-1 1 0 0,0 0-1 0 0,1 0 0 0 0,-1 0 1 0 0,-1 0-1 0 0,1 1 1 0 0,0-1-1 0 0,0 0 0 0 0,0 0 1 0 0,0 0-1 0 0,0 0 0 0 0,0 0 1 0 0,0 1-1 0 0,0-1 1 0 0,0 0-1 0 0,0 0 0 0 0,0 0 1 0 0,0 0-1 0 0,0 0 0 0 0,0 1 1 0 0,0-1-1 0 0,-1 0 0 0 0,1 0 1 0 0,0 0-1 0 0,0 0 1 0 0,0 0-1 0 0,0 0 0 0 0,0 0 1 0 0,0 0-1 0 0,-1 1 0 0 0,1-1 1 0 0,0 0-1 0 0,0 0 0 0 0,0 0 1 0 0,6 1-517 0 0,4 0-92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8.281"/>
    </inkml:context>
    <inkml:brush xml:id="br0">
      <inkml:brushProperty name="width" value="0.05" units="cm"/>
      <inkml:brushProperty name="height" value="0.05" units="cm"/>
      <inkml:brushProperty name="color" value="#FFC114"/>
    </inkml:brush>
  </inkml:definitions>
  <inkml:trace contextRef="#ctx0" brushRef="#br0">41 74 5881 0 0,'0'-1'24'0'0,"0"-1"1"0"0,0 1 0 0 0,-1 0-1 0 0,1 0 1 0 0,0-1 0 0 0,0 1 0 0 0,-1 0-1 0 0,1 0 1 0 0,-1 0 0 0 0,1 0 0 0 0,-1-1-1 0 0,1 1 1 0 0,-1 0 0 0 0,0 0 0 0 0,1 0-1 0 0,-1 0 1 0 0,0 0 0 0 0,0 1 0 0 0,0-1-1 0 0,0 0 1 0 0,0 0 0 0 0,0 0 0 0 0,0 1-1 0 0,0-1 1 0 0,0 0 0 0 0,0 1-1 0 0,0-1 1 0 0,0 1 0 0 0,-1 0 0 0 0,1-1-1 0 0,0 1 1 0 0,0 0 0 0 0,0 0 0 0 0,-1-1-1 0 0,1 1 1 0 0,0 0 0 0 0,0 0 0 0 0,-3 1-1 0 0,4-1-15 0 0,-1 0 0 0 0,1 0-1 0 0,0 0 1 0 0,-1 0-1 0 0,1 0 1 0 0,0 1 0 0 0,0-1-1 0 0,-1 0 1 0 0,1 0-1 0 0,0 0 1 0 0,-1 0 0 0 0,1 1-1 0 0,0-1 1 0 0,0 0 0 0 0,-1 0-1 0 0,1 1 1 0 0,0-1-1 0 0,0 0 1 0 0,0 0 0 0 0,-1 1-1 0 0,1-1 1 0 0,0 0-1 0 0,0 1 1 0 0,0-1 0 0 0,0 0-1 0 0,0 1 1 0 0,0-1-1 0 0,0 0 1 0 0,0 1 0 0 0,-1-1-1 0 0,1 0 1 0 0,0 1 0 0 0,3 17 129 0 0,8 15-137 0 0,-11-32-7 0 0,1 1 6 0 0,4 11-25 0 0,0-1 0 0 0,1 1 0 0 0,9 12 1 0 0,-13-21 25 0 0,1 0 1 0 0,0-1 0 0 0,1 1 0 0 0,-1-1-1 0 0,1 0 1 0 0,-1 0 0 0 0,1 0 0 0 0,0 0 0 0 0,0 0-1 0 0,0-1 1 0 0,0 0 0 0 0,7 3 0 0 0,-9-5 1 0 0,0 1 1 0 0,0 0-1 0 0,-1-1 0 0 0,1 1 1 0 0,0-1-1 0 0,0 0 1 0 0,0 1-1 0 0,0-1 1 0 0,-1 0-1 0 0,1 0 1 0 0,0 0-1 0 0,0-1 1 0 0,0 1-1 0 0,3-1 1 0 0,-1-1-4 0 0,-1 0 1 0 0,0 1 0 0 0,0-2 0 0 0,0 1-1 0 0,0 0 1 0 0,5-5 0 0 0,0 0 0 0 0,0 0 1 0 0,-1-1-1 0 0,0 0 0 0 0,10-13 1 0 0,-16 19-2 0 0,1 0 0 0 0,-1-1 1 0 0,0 1-1 0 0,0-1 0 0 0,0 1 0 0 0,0-1 1 0 0,0 1-1 0 0,0-1 0 0 0,-1 0 0 0 0,1 1 1 0 0,-1-1-1 0 0,0 0 0 0 0,0 1 0 0 0,0-1 0 0 0,0 0 1 0 0,0 0-1 0 0,-1 1 0 0 0,1-1 0 0 0,-1 0 1 0 0,0 1-1 0 0,0-1 0 0 0,1 1 0 0 0,-3-4 1 0 0,0 0-4 0 0,-18-28-48 0 0,20 33 49 0 0,0-1 0 0 0,0 1-1 0 0,0-1 1 0 0,0 1 0 0 0,0 0-1 0 0,-1-1 1 0 0,1 1 0 0 0,0 0-1 0 0,-1 0 1 0 0,1 0-1 0 0,-1 0 1 0 0,1 0 0 0 0,-1 1-1 0 0,0-1 1 0 0,1 0 0 0 0,-1 1-1 0 0,0-1 1 0 0,-2 0 0 0 0,4 1 1 0 0,-1 0 1 0 0,1 0 0 0 0,0 0 0 0 0,-1 1 0 0 0,1-1-1 0 0,0 0 1 0 0,-1 0 0 0 0,1 0 0 0 0,0 0 0 0 0,-1 0-1 0 0,1 0 1 0 0,0 0 0 0 0,0 1 0 0 0,-1-1 0 0 0,1 0-1 0 0,0 0 1 0 0,-1 0 0 0 0,1 1 0 0 0,0-1-1 0 0,0 0 1 0 0,-1 0 0 0 0,1 1 0 0 0,0-1 0 0 0,0 0-1 0 0,0 0 1 0 0,0 1 0 0 0,-1-1 0 0 0,1 0 0 0 0,0 1-1 0 0,0-1 1 0 0,0 0 0 0 0,0 1 0 0 0,0-1 0 0 0,0 1-1 0 0,2 15 17 0 0,-1-14-13 0 0,-1 0-1 0 0,1 0 1 0 0,0 0 0 0 0,0 0-1 0 0,0 0 1 0 0,1 0 0 0 0,-1 0 0 0 0,0 0-1 0 0,1-1 1 0 0,-1 1 0 0 0,1 0-1 0 0,2 2 1 0 0,-3-4 3 0 0,0-1 1 0 0,0 1-1 0 0,0-1 1 0 0,0 1-1 0 0,0 0 1 0 0,0-1-1 0 0,0 1 1 0 0,-1-1-1 0 0,1 0 1 0 0,0 1-1 0 0,0-1 1 0 0,-1 0 0 0 0,1 1-1 0 0,0-1 1 0 0,-1 0-1 0 0,1 0 1 0 0,-1 0-1 0 0,1 1 1 0 0,-1-1-1 0 0,0 0 1 0 0,1 0-1 0 0,-1 0 1 0 0,0 0-1 0 0,1-1 1 0 0,1-2 66 0 0,-1 0 0 0 0,1 0 1 0 0,-1 0-1 0 0,0 0 1 0 0,0 0-1 0 0,0-7 1 0 0,-1 10-73 0 0,0 1 0 0 0,1-1 0 0 0,-1 1 0 0 0,0-1 0 0 0,0 1 0 0 0,0-1 0 0 0,0 0 0 0 0,0 1 0 0 0,0-1 1 0 0,0 1-1 0 0,-1-1 0 0 0,1 0 0 0 0,0 1 0 0 0,0-1 0 0 0,0 1 0 0 0,-1-1 0 0 0,1 1 0 0 0,0-1 0 0 0,0 1 0 0 0,-1-1 1 0 0,1 1-1 0 0,0-1 0 0 0,-1 1 0 0 0,1-1 0 0 0,-1 1 0 0 0,1 0 0 0 0,-1-1 0 0 0,1 1 0 0 0,-1 0 0 0 0,1-1 0 0 0,-1 1 0 0 0,0-1 1 0 0,0 2-3 0 0,-1-1 0 0 0,1 0 0 0 0,0 0 1 0 0,0 0-1 0 0,-1 1 0 0 0,1-1 1 0 0,0 1-1 0 0,0-1 0 0 0,0 1 0 0 0,0-1 1 0 0,0 1-1 0 0,0 0 0 0 0,0 0 1 0 0,-2 1-1 0 0,0 1 1 0 0,-1 0 1 0 0,1 0-1 0 0,-1 0 0 0 0,1 1 1 0 0,0 0-1 0 0,0 0 1 0 0,1 0-1 0 0,-3 4 0 0 0,4-1 3 0 0,0-3 96 0 0,1-9 151 0 0,0 5-249 0 0,-1-1-1 0 0,1 1 1 0 0,0-1 0 0 0,-1 1 0 0 0,1-1 0 0 0,-1 1 0 0 0,1 0 0 0 0,-1-1 0 0 0,1 1-1 0 0,0 0 1 0 0,-1-1 0 0 0,1 1 0 0 0,-1 0 0 0 0,1 0 0 0 0,-1-1 0 0 0,0 1 0 0 0,1 0-1 0 0,-1 0 1 0 0,1 0 0 0 0,-1 0 0 0 0,1 0 0 0 0,-1 0 0 0 0,1 0 0 0 0,-1 0 0 0 0,0 0-1 0 0,1 0 1 0 0,-1 0 0 0 0,1 0 0 0 0,-1 0 0 0 0,1 0 0 0 0,-1 0 0 0 0,1 1 0 0 0,-1-1-1 0 0,0 1 1 0 0,-18-2-23 0 0,17 2 24 0 0,1-1 0 0 0,-1 0 0 0 0,1 1 1 0 0,-1-1-1 0 0,1 1 0 0 0,-1-1 0 0 0,1 1 1 0 0,-1-1-1 0 0,1 1 0 0 0,0 0 0 0 0,-1 0 0 0 0,1 0 1 0 0,0 0-1 0 0,0 0 0 0 0,0 0 0 0 0,0 0 1 0 0,-2 2-1 0 0,1-1-157 0 0,0 0 1 0 0,0 0-1 0 0,0 1 0 0 0,0-1 1 0 0,1 0-1 0 0,-1 1 1 0 0,1-1-1 0 0,-3 5 0 0 0,4-1-483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8.667"/>
    </inkml:context>
    <inkml:brush xml:id="br0">
      <inkml:brushProperty name="width" value="0.05" units="cm"/>
      <inkml:brushProperty name="height" value="0.05" units="cm"/>
      <inkml:brushProperty name="color" value="#FFC114"/>
    </inkml:brush>
  </inkml:definitions>
  <inkml:trace contextRef="#ctx0" brushRef="#br0">27 71 5633 0 0,'5'-11'201'0'0,"-5"9"-176"0"0,1 1 1 0 0,-1 0-1 0 0,1 0 0 0 0,-1-1 0 0 0,1 1 1 0 0,0 0-1 0 0,0 0 0 0 0,-1 0 0 0 0,1 0 1 0 0,0 0-1 0 0,2-2 0 0 0,7-7 740 0 0,-15 14-396 0 0,-1 6-221 0 0,0 0 0 0 0,1 0 0 0 0,0 1 0 0 0,0-1 0 0 0,1 1 0 0 0,0 0 0 0 0,1 0-1 0 0,1 0 1 0 0,0 1 0 0 0,-1 17 0 0 0,2-27-138 0 0,1 0 0 0 0,0 1 0 0 0,0-1 0 0 0,0 0 0 0 0,0 0 0 0 0,0 1 0 0 0,1-1 0 0 0,-1 0 0 0 0,1 0 0 0 0,0 0 0 0 0,-1 0 0 0 0,1 0 0 0 0,0 0 0 0 0,0 0 0 0 0,0 0 0 0 0,0 0 0 0 0,1 0 0 0 0,-1 0-1 0 0,0-1 1 0 0,1 1 0 0 0,-1 0 0 0 0,1-1 0 0 0,0 1 0 0 0,0-1 0 0 0,-1 0 0 0 0,4 2 0 0 0,-1-1-6 0 0,0-1 0 0 0,0 1 0 0 0,0-1-1 0 0,0 0 1 0 0,0 0 0 0 0,0-1 0 0 0,0 1-1 0 0,0-1 1 0 0,1 0 0 0 0,-1 0 0 0 0,0 0 0 0 0,0-1-1 0 0,6 0 1 0 0,-1-1-26 0 0,0-1 0 0 0,1 0 0 0 0,-1 0 0 0 0,0-1 0 0 0,-1 0 0 0 0,1 0-1 0 0,0-1 1 0 0,-1 0 0 0 0,0-1 0 0 0,-1 1 0 0 0,1-2 0 0 0,8-8 0 0 0,-11 9 28 0 0,0 0 1 0 0,-1 0-1 0 0,0 0 1 0 0,0 0-1 0 0,-1 0 1 0 0,1-1-1 0 0,-1 0 1 0 0,-1 0-1 0 0,1 0 1 0 0,-1 0-1 0 0,-1 0 1 0 0,1 0-1 0 0,-1 0 1 0 0,0-1-1 0 0,-1 1 1 0 0,0 0-1 0 0,0-8 0 0 0,-4-20 669 0 0,4 32-419 0 0,0 5-40 0 0,1 20-57 0 0,23 254-1337 0 0,-20-231 126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9.126"/>
    </inkml:context>
    <inkml:brush xml:id="br0">
      <inkml:brushProperty name="width" value="0.05" units="cm"/>
      <inkml:brushProperty name="height" value="0.05" units="cm"/>
      <inkml:brushProperty name="color" value="#FFC114"/>
    </inkml:brush>
  </inkml:definitions>
  <inkml:trace contextRef="#ctx0" brushRef="#br0">5 80 7101 0 0,'0'0'109'0'0,"2"-11"66"0"0,4-33 70 0 0,-5 34 1751 0 0,-1 9-1878 0 0,-5-11 51 0 0,5 12-167 0 0,0 0 0 0 0,0 0 0 0 0,0 0 1 0 0,0-1-1 0 0,0 1 0 0 0,0 0 0 0 0,0 0 1 0 0,0 0-1 0 0,0 0 0 0 0,0 0 0 0 0,0 0 1 0 0,0 0-1 0 0,0 0 0 0 0,0 0 1 0 0,0 0-1 0 0,0 0 0 0 0,0 0 0 0 0,-1 0 1 0 0,1 0-1 0 0,0 0 0 0 0,0 0 0 0 0,0 0 1 0 0,0 0-1 0 0,0 0 0 0 0,0 0 1 0 0,0 0-1 0 0,0 0 0 0 0,0 0 0 0 0,0 0 1 0 0,0 0-1 0 0,0 0 0 0 0,-1 0 0 0 0,1 0 1 0 0,0 0-1 0 0,0 0 0 0 0,0 0 0 0 0,0 0 1 0 0,0 0-1 0 0,0 0 0 0 0,0 0 1 0 0,0 0-1 0 0,0 0 0 0 0,0 0 0 0 0,0 0 1 0 0,0 0-1 0 0,0 1 0 0 0,0-1 0 0 0,0 0 1 0 0,0 0-1 0 0,-1 0 0 0 0,1 0 1 0 0,0 0-1 0 0,0 0 0 0 0,0 0 0 0 0,0 0 1 0 0,0 0-1 0 0,0 0 0 0 0,0 0 0 0 0,0 0 1 0 0,0 1-1 0 0,0-1 0 0 0,0 0 0 0 0,0 0 1 0 0,0 0-1 0 0,0 0 0 0 0,0 0 1 0 0,0 0-1 0 0,0 0 0 0 0,-2 19 828 0 0,-2 96-763 0 0,4-92-55 0 0,1 0-1 0 0,0 0 0 0 0,2 0 1 0 0,5 24-1 0 0,1 4-296 0 0,-8-45 31 0 0,0 0 0 0 0,0 0-1 0 0,1 0 1 0 0,-1 0 0 0 0,1 0 0 0 0,1 0 0 0 0,-1 0 0 0 0,1 0 0 0 0,0-1 0 0 0,0 0 0 0 0,1 1 0 0 0,6 7 0 0 0,-1-6-928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9.497"/>
    </inkml:context>
    <inkml:brush xml:id="br0">
      <inkml:brushProperty name="width" value="0.05" units="cm"/>
      <inkml:brushProperty name="height" value="0.05" units="cm"/>
      <inkml:brushProperty name="color" value="#FFC114"/>
    </inkml:brush>
  </inkml:definitions>
  <inkml:trace contextRef="#ctx0" brushRef="#br0">65 33 7037 0 0,'-1'0'15'0'0,"1"0"1"0"0,0-1-1 0 0,-1 1 1 0 0,1-1-1 0 0,0 1 0 0 0,-1-1 1 0 0,1 1-1 0 0,0-1 1 0 0,0 1-1 0 0,0-1 1 0 0,0 1-1 0 0,-1-1 1 0 0,1 1-1 0 0,0-1 1 0 0,0 1-1 0 0,0-1 1 0 0,0 1-1 0 0,0-1 1 0 0,0 1-1 0 0,0-1 1 0 0,0 0-1 0 0,1 1 1 0 0,-1-1-1 0 0,0 0 0 0 0,-6 9 682 0 0,1-1-657 0 0,0 1 1 0 0,1 0-1 0 0,0 0 0 0 0,0 0 1 0 0,-3 11-1 0 0,6-17-30 0 0,-1 4 71 0 0,0 1-1 0 0,1-1 1 0 0,-1 0 0 0 0,1 1-1 0 0,0 0 1 0 0,1-1 0 0 0,-1 1-1 0 0,1 0 1 0 0,1-1-1 0 0,-1 1 1 0 0,1-1 0 0 0,3 13-1 0 0,-3-16-56 0 0,0 0 0 0 0,1 0 0 0 0,-1 0 1 0 0,1 0-1 0 0,-1 0 0 0 0,1 0 0 0 0,0-1 0 0 0,0 1 0 0 0,0-1 0 0 0,0 1 0 0 0,0-1 0 0 0,1 1 0 0 0,-1-1 0 0 0,1 0 0 0 0,-1 0 0 0 0,1-1 0 0 0,0 1 0 0 0,0 0 0 0 0,0-1 0 0 0,0 0 0 0 0,0 1 0 0 0,0-1 0 0 0,0-1 0 0 0,1 1 0 0 0,-1 0 0 0 0,0-1 1 0 0,6 1-1 0 0,1-1-61 0 0,0 0 0 0 0,0-1 0 0 0,0 0 0 0 0,0-1 0 0 0,0 0 0 0 0,-1 0 0 0 0,1-1 0 0 0,-1-1 0 0 0,0 1 0 0 0,15-9 0 0 0,-21 10 1 0 0,0 1 0 0 0,0-1 1 0 0,0 0-1 0 0,0 0 1 0 0,-1-1-1 0 0,1 1 1 0 0,-1 0-1 0 0,0-1 1 0 0,1 0-1 0 0,-1 1 0 0 0,0-1 1 0 0,-1 0-1 0 0,1 0 1 0 0,0 0-1 0 0,-1 0 1 0 0,0-1-1 0 0,1 1 1 0 0,-1 0-1 0 0,-1 0 0 0 0,1-1 1 0 0,0 1-1 0 0,-1-1 1 0 0,0 1-1 0 0,1-1 1 0 0,-1 1-1 0 0,-1 0 1 0 0,1-1-1 0 0,0 1 0 0 0,-1-1 1 0 0,0 1-1 0 0,0 0 1 0 0,0-1-1 0 0,0 1 1 0 0,-3-5-1 0 0,1 2 17 0 0,0-1-1 0 0,-1 1 1 0 0,0-1-1 0 0,0 1 1 0 0,-1 0 0 0 0,1 1-1 0 0,-1-1 1 0 0,-1 1-1 0 0,1 0 1 0 0,-1 0 0 0 0,0 1-1 0 0,0-1 1 0 0,0 1-1 0 0,0 1 1 0 0,-1-1-1 0 0,0 1 1 0 0,0 0 0 0 0,1 1-1 0 0,-2 0 1 0 0,1 0-1 0 0,0 0 1 0 0,0 1 0 0 0,-1 0-1 0 0,1 0 1 0 0,0 1-1 0 0,-1 0 1 0 0,1 0 0 0 0,-1 1-1 0 0,1 0 1 0 0,0 0-1 0 0,0 1 1 0 0,-1 0-1 0 0,-12 5 1 0 0,1 6-446 0 0,19-12 402 0 0,-1-1 0 0 0,0 1 0 0 0,1-1 0 0 0,-1 1 1 0 0,1 0-1 0 0,-1-1 0 0 0,1 1 0 0 0,0 0 0 0 0,-1-1 0 0 0,1 1 0 0 0,-1 0 0 0 0,1-1 0 0 0,0 1 0 0 0,0 0 0 0 0,-1 0 0 0 0,1-1 0 0 0,0 1 0 0 0,0 0 0 0 0,0 0 0 0 0,0-1 0 0 0,0 1 0 0 0,0 0 0 0 0,0 0 0 0 0,0 0 0 0 0,1 1 1 0 0,2 2-591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9.852"/>
    </inkml:context>
    <inkml:brush xml:id="br0">
      <inkml:brushProperty name="width" value="0.05" units="cm"/>
      <inkml:brushProperty name="height" value="0.05" units="cm"/>
      <inkml:brushProperty name="color" value="#FFC114"/>
    </inkml:brush>
  </inkml:definitions>
  <inkml:trace contextRef="#ctx0" brushRef="#br0">74 47 6157 0 0,'0'0'14'0'0,"0"0"1"0"0,0 0-1 0 0,1 0 1 0 0,-1 0 0 0 0,0-1-1 0 0,1 1 1 0 0,-1 0 0 0 0,0 0-1 0 0,0-1 1 0 0,0 1 0 0 0,1 0-1 0 0,-1 0 1 0 0,0 0 0 0 0,0-1-1 0 0,0 1 1 0 0,0 0 0 0 0,1-1-1 0 0,-1 1 1 0 0,0 0-1 0 0,0 0 1 0 0,0-1 0 0 0,0 1-1 0 0,0 0 1 0 0,0-1 0 0 0,0 1-1 0 0,0 0 1 0 0,0-1 0 0 0,0 1-1 0 0,0 0 1 0 0,0-1 0 0 0,0 1-1 0 0,0 0 1 0 0,0-1-1 0 0,0 1 1 0 0,0 0 0 0 0,0 0-1 0 0,-1-1 1 0 0,1 1 0 0 0,0 0-1 0 0,0 0 1 0 0,0-1 0 0 0,0 1-1 0 0,-1 0 1 0 0,1 0 0 0 0,0-1-1 0 0,0 1 1 0 0,-1 0-1 0 0,1 0 1 0 0,0-1 0 0 0,-21 0 1065 0 0,17 1-748 0 0,2 0-305 0 0,0 0 1 0 0,1 0-1 0 0,-1 0 1 0 0,1 1-1 0 0,-1-1 0 0 0,0 0 1 0 0,1 1-1 0 0,-1-1 1 0 0,1 1-1 0 0,-1 0 1 0 0,1 0-1 0 0,0-1 1 0 0,-1 1-1 0 0,1 0 1 0 0,0 0-1 0 0,0 0 1 0 0,-1 0-1 0 0,1 1 0 0 0,0-1 1 0 0,-1 2-1 0 0,0 0-8 0 0,0 1-1 0 0,0-1 1 0 0,0 1 0 0 0,0 0-1 0 0,1 0 1 0 0,0 0-1 0 0,0 0 1 0 0,-1 4-1 0 0,0 1 28 0 0,1-1-1 0 0,1 1 1 0 0,-1 0-1 0 0,2 0 0 0 0,-1-1 1 0 0,1 1-1 0 0,2 11 1 0 0,-2-17-35 0 0,0 0 0 0 0,0-1 0 0 0,1 1 1 0 0,-1 0-1 0 0,0 0 0 0 0,1-1 0 0 0,-1 1 0 0 0,1-1 1 0 0,0 0-1 0 0,0 1 0 0 0,0-1 0 0 0,0 0 1 0 0,1 0-1 0 0,-1 0 0 0 0,0 0 0 0 0,4 1 1 0 0,-1 0-5 0 0,0-1-1 0 0,0 0 1 0 0,0 0 0 0 0,0-1 0 0 0,0 0 0 0 0,1 0 0 0 0,-1 0-1 0 0,9 0 1 0 0,-1-1-23 0 0,0 0-1 0 0,1-1 1 0 0,-1-1 0 0 0,-1 0-1 0 0,1-1 1 0 0,23-8 0 0 0,-33 10 8 0 0,0-1 1 0 0,0 1 0 0 0,0 0 0 0 0,0-1-1 0 0,-1 0 1 0 0,1 0 0 0 0,0 0-1 0 0,-1 0 1 0 0,1 0 0 0 0,-1 0 0 0 0,0-1-1 0 0,0 1 1 0 0,0-1 0 0 0,0 1 0 0 0,3-6-1 0 0,-4 5 7 0 0,0 1 0 0 0,-1 0 0 0 0,1 0 0 0 0,-1-1 0 0 0,1 1-1 0 0,-1 0 1 0 0,0-1 0 0 0,0 1 0 0 0,0 0 0 0 0,0-1 0 0 0,0 1 0 0 0,-1 0-1 0 0,1-1 1 0 0,-1 1 0 0 0,1 0 0 0 0,-1-1 0 0 0,0 1 0 0 0,0 0-1 0 0,0 0 1 0 0,0 0 0 0 0,0 0 0 0 0,-2-2 0 0 0,-5-8-8 0 0,-1 0-1 0 0,0 1 1 0 0,0 1 0 0 0,-1 0 0 0 0,-15-12-1 0 0,20 18 4 0 0,-1 0 0 0 0,0 0-1 0 0,0 0 1 0 0,0 1-1 0 0,0 0 1 0 0,0 0-1 0 0,-1 1 1 0 0,1 0 0 0 0,-1 0-1 0 0,0 0 1 0 0,1 1-1 0 0,-1 0 1 0 0,-7 0 0 0 0,12 1-8 0 0,1 0 1 0 0,0 0-1 0 0,0 0 1 0 0,0 0-1 0 0,0 0 1 0 0,0 0-1 0 0,0 0 1 0 0,0 1 0 0 0,0-1-1 0 0,0 0 1 0 0,0 1-1 0 0,0-1 1 0 0,0 1-1 0 0,1-1 1 0 0,-1 1 0 0 0,0-1-1 0 0,0 1 1 0 0,0 0-1 0 0,0-1 1 0 0,1 1-1 0 0,-1 0 1 0 0,0 0 0 0 0,1 0-1 0 0,-1-1 1 0 0,1 1-1 0 0,-1 0 1 0 0,1 0-1 0 0,-1 0 1 0 0,1 0 0 0 0,-1 0-1 0 0,1 0 1 0 0,-1 1-1 0 0,1 0-100 0 0,0 0 0 0 0,0 0 0 0 0,0 0 0 0 0,0 0-1 0 0,0 0 1 0 0,1 0 0 0 0,-1 0 0 0 0,0 0 0 0 0,1-1 0 0 0,-1 1-1 0 0,1 0 1 0 0,0 0 0 0 0,0 0 0 0 0,0-1 0 0 0,0 1 0 0 0,0 0-1 0 0,1 1 1 0 0,4 4-572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0.195"/>
    </inkml:context>
    <inkml:brush xml:id="br0">
      <inkml:brushProperty name="width" value="0.05" units="cm"/>
      <inkml:brushProperty name="height" value="0.05" units="cm"/>
      <inkml:brushProperty name="color" value="#FFC114"/>
    </inkml:brush>
  </inkml:definitions>
  <inkml:trace contextRef="#ctx0" brushRef="#br0">40 29 6909 0 0,'1'-8'32'0'0,"0"-5"145"0"0,-1 12-149 0 0,0 1 0 0 0,0 0 0 0 0,0-1 0 0 0,0 1 0 0 0,0 0 0 0 0,0-1 0 0 0,0 1 0 0 0,0 0 0 0 0,-1 0 0 0 0,1-1 0 0 0,0 1 0 0 0,0 0 0 0 0,0 0 0 0 0,-1-1 0 0 0,1 1 0 0 0,0 0 0 0 0,0 0 0 0 0,0-1 1 0 0,-1 1-1 0 0,1 0 0 0 0,0 0 0 0 0,0 0 0 0 0,-1 0 0 0 0,1 0 0 0 0,0-1 0 0 0,-1 1 0 0 0,1 0 0 0 0,0 0 0 0 0,-1 0 0 0 0,1 0 0 0 0,0 0 0 0 0,0 0 0 0 0,-1 0 0 0 0,1 0 0 0 0,-1 0 0 0 0,0 0 9 0 0,0 1 0 0 0,0-1 0 0 0,0 1 0 0 0,0-1 0 0 0,0 1 0 0 0,0 0 0 0 0,0-1 0 0 0,1 1 0 0 0,-1 0 0 0 0,0 0 0 0 0,0-1 0 0 0,1 1 0 0 0,-1 0 0 0 0,0 0 0 0 0,1 0 0 0 0,-1 0 0 0 0,1 0 0 0 0,-1 0 0 0 0,1 0 0 0 0,-1 2 0 0 0,-7 20 46 0 0,5-14-55 0 0,1-1 0 0 0,1 1 0 0 0,-1-1 1 0 0,2 1-1 0 0,-1 0 0 0 0,1 0 0 0 0,0-1 1 0 0,1 1-1 0 0,0 0 0 0 0,0-1 0 0 0,1 1 0 0 0,0 0 1 0 0,1-1-1 0 0,0 0 0 0 0,6 14 0 0 0,-8-20-25 0 0,0 1 0 0 0,0-1 0 0 0,1 0 0 0 0,-1 0 0 0 0,1 1 0 0 0,-1-1 0 0 0,1 0 0 0 0,0 0 0 0 0,-1 0 0 0 0,1 0 0 0 0,0-1 0 0 0,0 1 0 0 0,0-1 0 0 0,1 1 0 0 0,-1-1 0 0 0,0 1 0 0 0,1-1 0 0 0,-1 0 0 0 0,1 0 0 0 0,-1 0 0 0 0,1-1 0 0 0,-1 1 0 0 0,1-1 1 0 0,-1 1-1 0 0,5-1 0 0 0,0 0-8 0 0,0-1 0 0 0,0 0 0 0 0,0 0 0 0 0,0 0 1 0 0,0-1-1 0 0,-1 0 0 0 0,1-1 0 0 0,11-5 1 0 0,-14 6-2 0 0,0 0 1 0 0,0-1-1 0 0,-1 1 1 0 0,1-1-1 0 0,-1 0 1 0 0,0 1-1 0 0,0-2 1 0 0,0 1-1 0 0,4-5 1 0 0,-6 6 2 0 0,1 1-1 0 0,-1-1 1 0 0,-1 0-1 0 0,1 1 1 0 0,0-1 0 0 0,0 0-1 0 0,-1 0 1 0 0,1 0-1 0 0,-1 1 1 0 0,1-1 0 0 0,-1 0-1 0 0,0 0 1 0 0,0 0-1 0 0,0 0 1 0 0,0 0 0 0 0,0 0-1 0 0,0 0 1 0 0,0 0-1 0 0,-1 1 1 0 0,1-1 0 0 0,-1 0-1 0 0,1 0 1 0 0,-2-2 0 0 0,-1-2-12 0 0,-1 0 1 0 0,1 1-1 0 0,-1 0 1 0 0,0-1 0 0 0,0 1-1 0 0,-1 1 1 0 0,1-1 0 0 0,-1 1-1 0 0,0-1 1 0 0,-1 2 0 0 0,1-1-1 0 0,-1 0 1 0 0,1 1 0 0 0,-1 0-1 0 0,0 0 1 0 0,0 1 0 0 0,0 0-1 0 0,-1 0 1 0 0,1 0 0 0 0,-13-1-1 0 0,18 3 0 0 0,0 0 0 0 0,0 0 0 0 0,-1 1 0 0 0,1-1 0 0 0,0 0 0 0 0,0 0 1 0 0,-1 1-1 0 0,1-1 0 0 0,0 1 0 0 0,0-1 0 0 0,0 1 0 0 0,-1 0 0 0 0,1-1 0 0 0,0 1 0 0 0,0 0 0 0 0,0 0 0 0 0,0 0 0 0 0,1 0 0 0 0,-1-1 0 0 0,0 1 0 0 0,0 1 0 0 0,0-1 0 0 0,1 0 0 0 0,-1 0 0 0 0,0 2 0 0 0,-1 0-337 0 0,1 1 0 0 0,0-1 0 0 0,0 1-1 0 0,0-1 1 0 0,1 1 0 0 0,-1-1-1 0 0,1 8 1 0 0,0-10-453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0.533"/>
    </inkml:context>
    <inkml:brush xml:id="br0">
      <inkml:brushProperty name="width" value="0.05" units="cm"/>
      <inkml:brushProperty name="height" value="0.05" units="cm"/>
      <inkml:brushProperty name="color" value="#FFC114"/>
    </inkml:brush>
  </inkml:definitions>
  <inkml:trace contextRef="#ctx0" brushRef="#br0">81 66 5148 0 0,'-1'-20'375'0'0,"1"18"-316"0"0,1 1 0 0 0,-1 0 0 0 0,0-1 1 0 0,0 1-1 0 0,0 0 0 0 0,0-1 1 0 0,0 1-1 0 0,-1 0 0 0 0,1 0 1 0 0,0-1-1 0 0,-1 1 0 0 0,1 0 0 0 0,-1 0 1 0 0,1-1-1 0 0,-1 1 0 0 0,-1-2 1 0 0,1 1 94 0 0,0 0 1 0 0,-1 0 0 0 0,1 0 0 0 0,-1 0 0 0 0,0 0 0 0 0,0 0 0 0 0,0 0 0 0 0,-3-2-1 0 0,5 4-146 0 0,-1 0 0 0 0,0 0 0 0 0,1-1 0 0 0,-1 1 0 0 0,0 0 0 0 0,1 0 0 0 0,-1 0 0 0 0,0 0 0 0 0,1 0 0 0 0,-1 0 0 0 0,0 0 0 0 0,1 0-1 0 0,-1 0 1 0 0,0 0 0 0 0,0 0 0 0 0,1 0 0 0 0,-1 0 0 0 0,0 0 0 0 0,1 1 0 0 0,-1-1 0 0 0,1 0 0 0 0,-1 1 0 0 0,0-1 0 0 0,1 0 0 0 0,-1 1-1 0 0,1-1 1 0 0,-1 1 0 0 0,1-1 0 0 0,-1 1 0 0 0,1-1 0 0 0,-1 1 0 0 0,1-1 0 0 0,-1 1 0 0 0,1-1 0 0 0,0 1 0 0 0,-1 0 0 0 0,1-1 0 0 0,0 1-1 0 0,-1 0 1 0 0,-1 3-1 0 0,-4 5-7 0 0,1 1 0 0 0,0 0 0 0 0,1-1 0 0 0,-4 14 0 0 0,7-20 4 0 0,0-1 0 0 0,1 1 0 0 0,-1 0 0 0 0,1 0 0 0 0,0 0 1 0 0,0 0-1 0 0,0 0 0 0 0,0 0 0 0 0,0 0 0 0 0,1 0 0 0 0,-1 0 0 0 0,1 0 0 0 0,0 0 0 0 0,0 0 0 0 0,0-1 1 0 0,0 1-1 0 0,0 0 0 0 0,1-1 0 0 0,-1 1 0 0 0,4 3 0 0 0,-3-4 9 0 0,0-1 0 0 0,0 1-1 0 0,0-1 1 0 0,0 1 0 0 0,0-1 0 0 0,1 0 0 0 0,-1 0-1 0 0,0 0 1 0 0,1 0 0 0 0,-1 0 0 0 0,1 0-1 0 0,-1-1 1 0 0,1 1 0 0 0,-1-1 0 0 0,1 0-1 0 0,0 0 1 0 0,3 0 0 0 0,3 0 2 0 0,-1-1 0 0 0,1 0 0 0 0,17-4 0 0 0,35-16-44 0 0,-39 13 50 0 0,42-11 0 0 0,-62 19-15 0 0,-1 0 0 0 0,0-1 0 0 0,1 1 1 0 0,-1 0-1 0 0,1 0 0 0 0,-1 0 0 0 0,1 0 0 0 0,-1 0 0 0 0,1 1 1 0 0,-1-1-1 0 0,1 0 0 0 0,-1 1 0 0 0,0-1 0 0 0,1 1 0 0 0,-1-1 1 0 0,0 1-1 0 0,1 0 0 0 0,-1-1 0 0 0,0 1 0 0 0,0 0 1 0 0,1 0-1 0 0,-1 0 0 0 0,1 1 0 0 0,0 1 4 0 0,0-1 0 0 0,-1 1 0 0 0,1 0 0 0 0,-1-1-1 0 0,0 1 1 0 0,0 0 0 0 0,0 0 0 0 0,0 0 0 0 0,0 0 0 0 0,0 5-1 0 0,0 5 7 0 0,-1-1-1 0 0,0 1 0 0 0,0-1 0 0 0,-4 19 0 0 0,0-12 4 0 0,-1 0-1 0 0,0 0 1 0 0,-11 25-1 0 0,12-35-89 0 0,0-1 0 0 0,0 1 0 0 0,-1-1 0 0 0,0 0 0 0 0,0-1 0 0 0,-1 0-1 0 0,0 1 1 0 0,-1-2 0 0 0,-8 9 0 0 0,14-14-2 0 0,0 0 0 0 0,0-1-1 0 0,-1 1 1 0 0,1 0 0 0 0,0-1 0 0 0,0 1-1 0 0,-1 0 1 0 0,1-1 0 0 0,0 0 0 0 0,-1 1-1 0 0,1-1 1 0 0,-3 1 0 0 0,-5-3-678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0.873"/>
    </inkml:context>
    <inkml:brush xml:id="br0">
      <inkml:brushProperty name="width" value="0.05" units="cm"/>
      <inkml:brushProperty name="height" value="0.05" units="cm"/>
      <inkml:brushProperty name="color" value="#FFC114"/>
    </inkml:brush>
  </inkml:definitions>
  <inkml:trace contextRef="#ctx0" brushRef="#br0">1 104 7069 0 0,'19'-23'160'0'0,"4"2"104"0"0,11 2 52 0 0,-10 6 60 0 0,-3 5 36 0 0,0-1 32 0 0,4 4 16 0 0,-1 1 4 0 0,1 2-160 0 0,-2 2-116 0 0,1 3-72 0 0,-3 5-176 0 0,-4 3-232 0 0,-4 2-340 0 0,-1 3-192 0 0,-5 4-388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1.650"/>
    </inkml:context>
    <inkml:brush xml:id="br0">
      <inkml:brushProperty name="width" value="0.05" units="cm"/>
      <inkml:brushProperty name="height" value="0.05" units="cm"/>
      <inkml:brushProperty name="color" value="#FFC114"/>
    </inkml:brush>
  </inkml:definitions>
  <inkml:trace contextRef="#ctx0" brushRef="#br0">66 40 5481 0 0,'-15'-16'516'0'0,"14"13"-280"0"0,-1 1 0 0 0,1 0 1 0 0,-1 0-1 0 0,0 1 0 0 0,1-1 0 0 0,-1 0 0 0 0,-4-3 1 0 0,-4 1 1466 0 0,17 11-1074 0 0,18 12-614 0 0,8-3-305 0 0,1-2 1 0 0,36 9 0 0 0,37 16-611 0 0,-104-38 892 0 0,-1-1 0 0 0,0 1 0 0 0,0 0 0 0 0,0 1 0 0 0,0-1 0 0 0,1 0 0 0 0,-2 0 0 0 0,1 1 0 0 0,0-1 0 0 0,0 1 0 0 0,0 0 0 0 0,-1 0 0 0 0,1-1 0 0 0,-1 1 0 0 0,0 0 0 0 0,1 0 0 0 0,-1 0 0 0 0,0 1 0 0 0,1 2 0 0 0,-2-3 20 0 0,0 0-1 0 0,0 1 1 0 0,0-1 0 0 0,0 0-1 0 0,0 1 1 0 0,-1-1-1 0 0,1 0 1 0 0,-1 1 0 0 0,0-1-1 0 0,0 0 1 0 0,0 0-1 0 0,0 0 1 0 0,0 0 0 0 0,0 1-1 0 0,0-2 1 0 0,-1 1-1 0 0,1 0 1 0 0,-1 0 0 0 0,-2 2-1 0 0,-25 26 316 0 0,-1-2 0 0 0,-1-2 0 0 0,-1 0-1 0 0,-44 26 1 0 0,-23 15-1824 0 0,78-56 619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34.648"/>
    </inkml:context>
    <inkml:brush xml:id="br0">
      <inkml:brushProperty name="width" value="0.05" units="cm"/>
      <inkml:brushProperty name="height" value="0.05" units="cm"/>
      <inkml:brushProperty name="color" value="#FFC114"/>
    </inkml:brush>
  </inkml:definitions>
  <inkml:trace contextRef="#ctx0" brushRef="#br0">27 35 10741 0 0,'-1'-3'134'0'0,"1"1"87"0"0,-1 0 0 0 0,0-1 0 0 0,0 1 0 0 0,0 0 0 0 0,0-1 0 0 0,0 1 0 0 0,0 0 0 0 0,-1 0 0 0 0,1 0 0 0 0,-1 0 0 0 0,0 0 0 0 0,1 0 0 0 0,-4-1 0 0 0,5 3-147 0 0,0 0 0 0 0,-1 0 0 0 0,1 1 1 0 0,-1-1-1 0 0,1 0 0 0 0,0 0 1 0 0,-1 1-1 0 0,1-1 0 0 0,0 0 0 0 0,0 1 1 0 0,-1-1-1 0 0,1 1 0 0 0,0-1 1 0 0,0 0-1 0 0,-1 1 0 0 0,1-1 0 0 0,0 1 1 0 0,0-1-1 0 0,0 0 0 0 0,0 1 1 0 0,0-1-1 0 0,0 1 0 0 0,-1-1 0 0 0,1 1 1 0 0,0-1-1 0 0,0 1 0 0 0,0-1 1 0 0,1 0-1 0 0,-1 1 0 0 0,0-1 0 0 0,0 1 1 0 0,0-1-1 0 0,0 1 0 0 0,0-1 1 0 0,0 0-1 0 0,1 2 0 0 0,6 23 475 0 0,-5-17-191 0 0,12 63 151 0 0,-4 0 0 0 0,-3 0 0 0 0,-2 1 0 0 0,-8 99 0 0 0,3-171-509 0 0,0 15-782 0 0,-2-1-1 0 0,1 1 0 0 0,-2 0 1 0 0,-7 25-1 0 0,5-35-1308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2.116"/>
    </inkml:context>
    <inkml:brush xml:id="br0">
      <inkml:brushProperty name="width" value="0.05" units="cm"/>
      <inkml:brushProperty name="height" value="0.05" units="cm"/>
      <inkml:brushProperty name="color" value="#FFC114"/>
    </inkml:brush>
  </inkml:definitions>
  <inkml:trace contextRef="#ctx0" brushRef="#br0">21 56 5448 0 0,'-8'-6'119'0'0,"7"5"-102"0"0,0 1 0 0 0,1-1 1 0 0,-1 1-1 0 0,0-1 1 0 0,0 1-1 0 0,1-1 0 0 0,-1 0 1 0 0,0 1-1 0 0,1-1 1 0 0,-1 0-1 0 0,0 0 0 0 0,1 0 1 0 0,-1 1-1 0 0,1-1 1 0 0,0 0-1 0 0,-1 0 0 0 0,1 0 1 0 0,0 0-1 0 0,-1 0 0 0 0,1 0 1 0 0,0 1-1 0 0,0-1 1 0 0,0 0-1 0 0,0 0 0 0 0,0 0 1 0 0,0 0-1 0 0,0 0 1 0 0,0 0-1 0 0,0 0 0 0 0,0 0 1 0 0,0 0-1 0 0,1-1 1 0 0,1-7 328 0 0,-2 8-333 0 0,0 1-1 0 0,0-1 0 0 0,0 1 1 0 0,0 0-1 0 0,0-1 0 0 0,0 1 1 0 0,0 0-1 0 0,0-1 1 0 0,1 1-1 0 0,-1-1 0 0 0,0 1 1 0 0,0 0-1 0 0,0 0 1 0 0,1-1-1 0 0,-1 1 0 0 0,0 0 1 0 0,0-1-1 0 0,1 1 1 0 0,-1 0-1 0 0,0 0 0 0 0,0-1 1 0 0,1 1-1 0 0,-1 0 1 0 0,0 0-1 0 0,1 0 0 0 0,-1-1 1 0 0,0 1-1 0 0,1 0 1 0 0,-1 0-1 0 0,1 0 0 0 0,-1 0 1 0 0,0 0-1 0 0,1 0 1 0 0,-1 0-1 0 0,0 0 0 0 0,1 0 1 0 0,-1 0-1 0 0,1 0 1 0 0,-1 0-1 0 0,1 0 0 0 0,13-2-5 0 0,-1 1 0 0 0,1 0 0 0 0,0 1 0 0 0,-1 1 0 0 0,1 0 0 0 0,0 1 0 0 0,-1 0 0 0 0,1 1-1 0 0,-1 1 1 0 0,0 0 0 0 0,0 1 0 0 0,0 0 0 0 0,12 7 0 0 0,-23-10 1 0 0,1 0-1 0 0,-1-1 1 0 0,0 1-1 0 0,0 0 1 0 0,0 1-1 0 0,0-1 1 0 0,-1 0-1 0 0,1 0 1 0 0,-1 1-1 0 0,1-1 1 0 0,-1 1-1 0 0,0 0 1 0 0,0-1-1 0 0,0 1 1 0 0,0 0-1 0 0,0-1 1 0 0,-1 1-1 0 0,1 0 1 0 0,-1 0-1 0 0,0 0 1 0 0,0-1 0 0 0,0 1-1 0 0,0 0 1 0 0,0 0-1 0 0,0 0 1 0 0,-1 0-1 0 0,-1 4 1 0 0,-2 8 100 0 0,-1 0-1 0 0,0 0 1 0 0,-14 24 0 0 0,13-25-48 0 0,1-4-130 0 0,0-1 1 0 0,-1 1-1 0 0,0-1 1 0 0,-1 0-1 0 0,1-1 0 0 0,-2 0 1 0 0,1 0-1 0 0,-1 0 1 0 0,-11 8-1 0 0,7-9-531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2.110"/>
    </inkml:context>
    <inkml:brush xml:id="br0">
      <inkml:brushProperty name="width" value="0.05" units="cm"/>
      <inkml:brushProperty name="height" value="0.05" units="cm"/>
      <inkml:brushProperty name="color" value="#FFC114"/>
    </inkml:brush>
  </inkml:definitions>
  <inkml:trace contextRef="#ctx0" brushRef="#br0">19 7 8297 0 0,'-5'-6'417'0'0,"5"6"-400"0"0,-1 0 0 0 0,0 1 1 0 0,0-1-1 0 0,1 0 0 0 0,-1 1 0 0 0,0-1 0 0 0,1 0 0 0 0,-1 1 0 0 0,0-1 1 0 0,1 1-1 0 0,-1 0 0 0 0,1-1 0 0 0,-1 1 0 0 0,1-1 0 0 0,-1 1 0 0 0,1 0 1 0 0,-1-1-1 0 0,1 1 0 0 0,0 0 0 0 0,-1-1 0 0 0,1 1 0 0 0,0 0 0 0 0,0 0 1 0 0,0-1-1 0 0,-1 1 0 0 0,1 0 0 0 0,0 0 0 0 0,0 0 0 0 0,0-1 0 0 0,0 1 1 0 0,0 1-1 0 0,0 33-54 0 0,1-26 75 0 0,-2 30-71 0 0,0-5-139 0 0,1-1 0 0 0,2 1 0 0 0,1-1 0 0 0,10 44 0 0 0,0-46-992 0 0,-4-16 298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2.450"/>
    </inkml:context>
    <inkml:brush xml:id="br0">
      <inkml:brushProperty name="width" value="0.05" units="cm"/>
      <inkml:brushProperty name="height" value="0.05" units="cm"/>
      <inkml:brushProperty name="color" value="#FFC114"/>
    </inkml:brush>
  </inkml:definitions>
  <inkml:trace contextRef="#ctx0" brushRef="#br0">145 27 9061 0 0,'-22'-17'-95'0'0,"21"15"108"0"0,-1 1 0 0 0,0 0 0 0 0,0 0 0 0 0,0 0 0 0 0,1 1 0 0 0,-1-1 0 0 0,0 0 0 0 0,0 1 0 0 0,0-1 0 0 0,0 1 0 0 0,0 0 0 0 0,0-1 0 0 0,0 1 0 0 0,0 0 0 0 0,-4 1 0 0 0,-31 3 345 0 0,36-4-329 0 0,-2 0-18 0 0,1 0 1 0 0,0 0 0 0 0,0 1-1 0 0,-1-1 1 0 0,1 1-1 0 0,0 0 1 0 0,0-1-1 0 0,0 1 1 0 0,0 0 0 0 0,0 0-1 0 0,0 0 1 0 0,0 1-1 0 0,0-1 1 0 0,1 0-1 0 0,-1 1 1 0 0,0-1 0 0 0,1 1-1 0 0,-1-1 1 0 0,1 1-1 0 0,-1 0 1 0 0,1 0-1 0 0,0 0 1 0 0,0 0 0 0 0,0 0-1 0 0,0 0 1 0 0,0 0-1 0 0,0 0 1 0 0,0 0-1 0 0,1 0 1 0 0,-1 0 0 0 0,1 1-1 0 0,0-1 1 0 0,0 0-1 0 0,-1 0 1 0 0,1 1-1 0 0,1-1 1 0 0,-1 0 0 0 0,0 0-1 0 0,1 1 1 0 0,-1-1-1 0 0,1 0 1 0 0,-1 0-1 0 0,1 0 1 0 0,0 0 0 0 0,0 0-1 0 0,0 0 1 0 0,2 3-1 0 0,0 0 9 0 0,0-1 0 0 0,1 0 0 0 0,0 1-1 0 0,0-1 1 0 0,0 0 0 0 0,0-1 0 0 0,0 1 0 0 0,1-1 0 0 0,0 0-1 0 0,-1 0 1 0 0,1 0 0 0 0,0-1 0 0 0,1 0 0 0 0,-1 0-1 0 0,0 0 1 0 0,8 1 0 0 0,0 0-8 0 0,-1 0 0 0 0,1-1 0 0 0,0-1 0 0 0,-1 0 0 0 0,1-1 1 0 0,13-1-1 0 0,-19 0-11 0 0,0 0 1 0 0,0-1-1 0 0,0 1 0 0 0,-1-1 1 0 0,1-1-1 0 0,-1 1 1 0 0,0-1-1 0 0,1 0 1 0 0,6-5-1 0 0,-12 7-2 0 0,1 0 0 0 0,-1 0 0 0 0,0 0 0 0 0,1 0 0 0 0,-1-1 0 0 0,0 1 0 0 0,0 0 0 0 0,1-1 0 0 0,-1 1-1 0 0,0 0 1 0 0,0-1 0 0 0,-1 0 0 0 0,1 1 0 0 0,0-1 0 0 0,0 0 0 0 0,-1 1 0 0 0,1-1 0 0 0,-1 0 0 0 0,1 1 0 0 0,-1-1 0 0 0,0 0 0 0 0,0 0 0 0 0,0 0 0 0 0,0 1 0 0 0,0-1 0 0 0,0 0-1 0 0,0 0 1 0 0,-1 1 0 0 0,1-1 0 0 0,-1 0 0 0 0,1 0 0 0 0,-1 1 0 0 0,0-1 0 0 0,1 0 0 0 0,-1 1 0 0 0,0-1 0 0 0,0 1 0 0 0,0-1 0 0 0,-2-1 0 0 0,-1-1-1 0 0,0-1-1 0 0,-1 2 1 0 0,1-1 0 0 0,-1 0 0 0 0,1 1 0 0 0,-1 0 0 0 0,0 0 0 0 0,0 0-1 0 0,-1 1 1 0 0,1 0 0 0 0,0 0 0 0 0,-1 0 0 0 0,0 0 0 0 0,1 1 0 0 0,-9-1 0 0 0,6 1-19 0 0,0 0 0 0 0,0 1 0 0 0,0-1 0 0 0,0 2 0 0 0,-1-1 0 0 0,1 1 0 0 0,0 0 0 0 0,0 1 0 0 0,0 0 1 0 0,-9 4-1 0 0,15-6-38 0 0,0 1 1 0 0,1 0-1 0 0,-1 0 0 0 0,0 0 1 0 0,1 1-1 0 0,-1-1 1 0 0,1 0-1 0 0,0 1 1 0 0,-1-1-1 0 0,1 1 1 0 0,0-1-1 0 0,-2 3 1 0 0,3-3 2 0 0,0-1 1 0 0,0 1 0 0 0,-1-1 0 0 0,1 1-1 0 0,0-1 1 0 0,0 1 0 0 0,0 0 0 0 0,0-1 0 0 0,-1 1-1 0 0,1-1 1 0 0,0 1 0 0 0,0 0 0 0 0,0-1-1 0 0,0 1 1 0 0,0-1 0 0 0,1 1 0 0 0,-1 0 0 0 0,0-1-1 0 0,0 1 1 0 0,0-1 0 0 0,0 1 0 0 0,1-1-1 0 0,-1 1 1 0 0,0-1 0 0 0,1 1 0 0 0,-1-1 0 0 0,0 1-1 0 0,1-1 1 0 0,-1 1 0 0 0,0-1 0 0 0,1 1-1 0 0,-1-1 1 0 0,1 0 0 0 0,-1 1 0 0 0,1-1 0 0 0,-1 0-1 0 0,1 1 1 0 0,-1-1 0 0 0,1 0 0 0 0,-1 0-1 0 0,1 0 1 0 0,1 1 0 0 0,6 2-746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2.803"/>
    </inkml:context>
    <inkml:brush xml:id="br0">
      <inkml:brushProperty name="width" value="0.05" units="cm"/>
      <inkml:brushProperty name="height" value="0.05" units="cm"/>
      <inkml:brushProperty name="color" value="#FFC114"/>
    </inkml:brush>
  </inkml:definitions>
  <inkml:trace contextRef="#ctx0" brushRef="#br0">170 6 5941 0 0,'-24'-2'452'0'0,"3"-1"-14"0"0,2 4-108 0 0,4-1 69 0 0,1 2 1 0 0,-1-1-1 0 0,-23 7 1 0 0,37-7-380 0 0,0-1 0 0 0,-1 1 0 0 0,1-1 0 0 0,0 1 0 0 0,0 0 0 0 0,-1-1 0 0 0,1 1 0 0 0,0 0 0 0 0,0 0 0 0 0,0 0 0 0 0,0 0 0 0 0,0 0 0 0 0,0 0 0 0 0,0 0 0 0 0,0 0 0 0 0,0 0 0 0 0,0 0 1 0 0,1 1-1 0 0,-1-1 0 0 0,0 0 0 0 0,0 3 0 0 0,1-2-8 0 0,0 1 1 0 0,-1-1-1 0 0,1 0 0 0 0,0 1 1 0 0,0-1-1 0 0,1 0 1 0 0,-1 1-1 0 0,0-1 1 0 0,1 0-1 0 0,-1 1 0 0 0,1-1 1 0 0,1 3-1 0 0,1 1-2 0 0,0-1 0 0 0,0 1-1 0 0,0-1 1 0 0,1 1-1 0 0,-1-1 1 0 0,1 0 0 0 0,1 0-1 0 0,-1-1 1 0 0,7 6 0 0 0,-3-5-4 0 0,0 0 0 0 0,0 0 1 0 0,1-1-1 0 0,0-1 1 0 0,0 1-1 0 0,0-1 1 0 0,0-1-1 0 0,1 1 1 0 0,-1-2-1 0 0,0 1 1 0 0,17-1-1 0 0,-21 0-3 0 0,0-1 0 0 0,0 0 0 0 0,1-1 0 0 0,-1 1 0 0 0,0-1 0 0 0,0 0 0 0 0,0 0 0 0 0,0-1 0 0 0,0 0 0 0 0,0 0 0 0 0,0 0 0 0 0,0 0 0 0 0,-1-1 0 0 0,1 1 0 0 0,-1-1 0 0 0,0 0 0 0 0,0-1 0 0 0,0 1 0 0 0,0-1 0 0 0,0 0 0 0 0,-1 0 0 0 0,6-7 0 0 0,-8 9-4 0 0,0 0 1 0 0,0 0 0 0 0,0 1-1 0 0,-1-1 1 0 0,1 0-1 0 0,0 0 1 0 0,-1 0 0 0 0,1 0-1 0 0,-1 0 1 0 0,0 0 0 0 0,0 0-1 0 0,0 0 1 0 0,1 0 0 0 0,-2 0-1 0 0,1 0 1 0 0,0 0 0 0 0,0 0-1 0 0,-1 0 1 0 0,1 0 0 0 0,-1 0-1 0 0,0 0 1 0 0,0-2 0 0 0,-1 1-2 0 0,-1 0 1 0 0,1 0-1 0 0,0 0 1 0 0,-1 0-1 0 0,1 1 1 0 0,-1-1-1 0 0,0 1 1 0 0,0-1-1 0 0,0 1 1 0 0,0 0 0 0 0,-5-2-1 0 0,-1-1-1 0 0,-1 1 0 0 0,0 0 0 0 0,0 1-1 0 0,0 0 1 0 0,0 1 0 0 0,0 0 0 0 0,0 0 0 0 0,-11 0 0 0 0,14 2-1 0 0,1 1 0 0 0,0-1 0 0 0,-1 1 0 0 0,1 0 0 0 0,0 1 0 0 0,-11 3 1 0 0,15-5-47 0 0,1 1 1 0 0,-1 0 0 0 0,0 0 0 0 0,1 0 0 0 0,-1 0 0 0 0,0 0 0 0 0,1 0 0 0 0,-1 0 0 0 0,1 0 0 0 0,0 0-1 0 0,-1 1 1 0 0,1-1 0 0 0,0 0 0 0 0,0 1 0 0 0,0-1 0 0 0,0 1 0 0 0,0 0 0 0 0,0-1 0 0 0,0 1-1 0 0,1 0 1 0 0,-1 0 0 0 0,0-1 0 0 0,1 1 0 0 0,0 0 0 0 0,-1 0 0 0 0,1 3 0 0 0,0-5-17 0 0,0 1-1 0 0,0 0 1 0 0,1 0 0 0 0,-1 0 0 0 0,0 0 0 0 0,0 0 0 0 0,1-1 0 0 0,-1 1 0 0 0,0 0-1 0 0,1 0 1 0 0,-1-1 0 0 0,1 1 0 0 0,-1 0 0 0 0,1 0 0 0 0,0 0 0 0 0,7 6-648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3.143"/>
    </inkml:context>
    <inkml:brush xml:id="br0">
      <inkml:brushProperty name="width" value="0.05" units="cm"/>
      <inkml:brushProperty name="height" value="0.05" units="cm"/>
      <inkml:brushProperty name="color" value="#FFC114"/>
    </inkml:brush>
  </inkml:definitions>
  <inkml:trace contextRef="#ctx0" brushRef="#br0">66 80 6189 0 0,'-13'-6'103'0'0,"11"-1"17"0"0,1-3 79 0 0,-8 6 130 0 0,4 2 291 0 0,14 1 101 0 0,-11 1-702 0 0,0 1 0 0 0,0 0-1 0 0,1 0 1 0 0,-1 0-1 0 0,0 0 1 0 0,1 0 0 0 0,-1 0-1 0 0,1 0 1 0 0,-1 0-1 0 0,1 1 1 0 0,0-1 0 0 0,-1 0-1 0 0,1 1 1 0 0,0-1-1 0 0,0 1 1 0 0,0 0-1 0 0,0-1 1 0 0,-1 3 0 0 0,0 1 45 0 0,-1-1 1 0 0,1 1 0 0 0,0 0-1 0 0,1 0 1 0 0,-1 0 0 0 0,0 5-1 0 0,1-4 14 0 0,0 0 0 0 0,1-1-1 0 0,0 1 1 0 0,0 0-1 0 0,2 7 1 0 0,-2-11-58 0 0,1 0 1 0 0,0 0 0 0 0,-1 0-1 0 0,1 0 1 0 0,0 0-1 0 0,0 0 1 0 0,0 0-1 0 0,1-1 1 0 0,-1 1 0 0 0,0 0-1 0 0,1-1 1 0 0,-1 1-1 0 0,1-1 1 0 0,-1 0-1 0 0,1 1 1 0 0,0-1-1 0 0,-1 0 1 0 0,3 1 0 0 0,1 1-4 0 0,0-1-1 0 0,0 0 1 0 0,0-1 0 0 0,0 1 0 0 0,1-1 0 0 0,-1 0 0 0 0,0 0 0 0 0,1 0 0 0 0,-1-1 0 0 0,0 0 0 0 0,1 0 0 0 0,-1 0 0 0 0,1-1 0 0 0,-1 1 0 0 0,0-1 0 0 0,10-3 0 0 0,-4 0-19 0 0,-1 0 0 0 0,1-1 0 0 0,-1 0 0 0 0,0-1 0 0 0,0 0 0 0 0,-1 0 0 0 0,10-9 0 0 0,-17 14-4 0 0,0-1-1 0 0,0 0 0 0 0,0 1 0 0 0,0-1 1 0 0,-1 0-1 0 0,1 0 0 0 0,-1 0 0 0 0,1 0 1 0 0,-1 0-1 0 0,1 0 0 0 0,-1 0 1 0 0,0-1-1 0 0,0 1 0 0 0,0 0 0 0 0,-1-1 1 0 0,1 1-1 0 0,0-1 0 0 0,-1 1 1 0 0,0-1-1 0 0,1 1 0 0 0,-1-1 0 0 0,0 1 1 0 0,0-1-1 0 0,0 1 0 0 0,-1-1 1 0 0,1 1-1 0 0,-1-1 0 0 0,1 1 0 0 0,-1-1 1 0 0,0 1-1 0 0,0 0 0 0 0,0-1 0 0 0,0 1 1 0 0,0 0-1 0 0,-1 0 0 0 0,1 0 1 0 0,-1 0-1 0 0,1 0 0 0 0,-1 0 0 0 0,0 0 1 0 0,-2-2-1 0 0,-1-1-101 0 0,-1 1 1 0 0,1-1-1 0 0,-1 1 1 0 0,0 0-1 0 0,0 0 1 0 0,-1 0-1 0 0,1 1 0 0 0,-1 0 1 0 0,1 0-1 0 0,-1 1 1 0 0,0 0-1 0 0,0 0 1 0 0,-10-1-1 0 0,4 1-351 0 0,-2 2-977 0 0,14 1 708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3.480"/>
    </inkml:context>
    <inkml:brush xml:id="br0">
      <inkml:brushProperty name="width" value="0.05" units="cm"/>
      <inkml:brushProperty name="height" value="0.05" units="cm"/>
      <inkml:brushProperty name="color" value="#FFC114"/>
    </inkml:brush>
  </inkml:definitions>
  <inkml:trace contextRef="#ctx0" brushRef="#br0">36 53 6625 0 0,'2'-4'19'0'0,"0"1"1"0"0,0 0-1 0 0,0 1 1 0 0,1-1-1 0 0,-1 0 1 0 0,1 1-1 0 0,-1-1 1 0 0,1 1-1 0 0,0 0 1 0 0,0 0 0 0 0,0 0-1 0 0,1 0 1 0 0,-1 0-1 0 0,0 1 1 0 0,1 0-1 0 0,6-2 1 0 0,0 0 164 0 0,0 0-1 0 0,0 1 1 0 0,1 0 0 0 0,17 0-1 0 0,-27 2-172 0 0,0 0 0 0 0,0 0 0 0 0,-1 0 0 0 0,1 0 0 0 0,0 0 0 0 0,-1 0 0 0 0,1 0 0 0 0,0 0 0 0 0,-1 1 0 0 0,1-1 0 0 0,0 0 0 0 0,-1 0 0 0 0,1 1 0 0 0,0-1-1 0 0,-1 0 1 0 0,1 1 0 0 0,-1-1 0 0 0,1 1 0 0 0,-1-1 0 0 0,1 1 0 0 0,-1-1 0 0 0,1 1 0 0 0,-1-1 0 0 0,1 1 0 0 0,-1-1 0 0 0,0 1 0 0 0,1 0 0 0 0,-1 0 0 0 0,1 1-2 0 0,-1 0 0 0 0,1 0 0 0 0,-1 0 1 0 0,0 0-1 0 0,0 0 0 0 0,0 0 0 0 0,0 0 1 0 0,-1 0-1 0 0,1 0 0 0 0,-1 3 1 0 0,-1 1-5 0 0,0 0 0 0 0,0 0 0 0 0,0 0 0 0 0,-1 0 0 0 0,-6 10 0 0 0,-19 18 35 0 0,-35 34 0 0 0,9-10 274 0 0,53-58-291 0 0,0 1 0 0 0,0 0 0 0 0,0 0 0 0 0,0 1 0 0 0,1-1 0 0 0,-1 0 0 0 0,0 0 0 0 0,1 0 0 0 0,-1 0 0 0 0,0 1 0 0 0,1-1 0 0 0,0 0 0 0 0,-1 1 0 0 0,1-1 0 0 0,0 0 0 0 0,-1 3 0 0 0,1-3 3 0 0,1-1-1 0 0,-1 1 1 0 0,0 0 0 0 0,0-1-1 0 0,1 1 1 0 0,-1-1 0 0 0,0 1 0 0 0,1 0-1 0 0,-1-1 1 0 0,1 1 0 0 0,-1-1 0 0 0,1 1-1 0 0,-1-1 1 0 0,1 1 0 0 0,-1-1 0 0 0,1 1-1 0 0,-1-1 1 0 0,1 0 0 0 0,0 1-1 0 0,-1-1 1 0 0,1 0 0 0 0,-1 0 0 0 0,2 1-1 0 0,5 1 114 0 0,-1-1 0 0 0,1 0 0 0 0,0 0 0 0 0,0 0-1 0 0,8-1 1 0 0,-13 0-140 0 0,87-2 533 0 0,114-17 1 0 0,63-3-1705 0 0,-257 25 448 0 0,-8-2-147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3.976"/>
    </inkml:context>
    <inkml:brush xml:id="br0">
      <inkml:brushProperty name="width" value="0.05" units="cm"/>
      <inkml:brushProperty name="height" value="0.05" units="cm"/>
      <inkml:brushProperty name="color" value="#FFC114"/>
    </inkml:brush>
  </inkml:definitions>
  <inkml:trace contextRef="#ctx0" brushRef="#br0">106 194 4964 0 0,'-6'-2'98'0'0,"0"0"-1"0"0,0 0 1 0 0,1 1-1 0 0,-1 0 0 0 0,0 0 1 0 0,0 1-1 0 0,0 0 1 0 0,0 0-1 0 0,0 0 0 0 0,0 1 1 0 0,0-1-1 0 0,0 2 0 0 0,0-1 1 0 0,0 0-1 0 0,-11 6 1 0 0,50-3 248 0 0,344-24-176 0 0,-205 8-268 0 0,1102-48 6 0 0,4 21 75 0 0,-361 12 245 0 0,-121-6 795 0 0,-687 28-851 0 0,275 1 142 0 0,-370 5-489 0 0,-14-1 169 0 0,0 0 0 0 0,0 0 0 0 0,0 0-1 0 0,0 0 1 0 0,0 0 0 0 0,0 0-1 0 0,0 0 1 0 0,0 0 0 0 0,0 0-1 0 0,0 0 1 0 0,0 1 0 0 0,0-1 0 0 0,0 0-1 0 0,0 0 1 0 0,0 0 0 0 0,0 0-1 0 0,0 0 1 0 0,0 0 0 0 0,-1 0-1 0 0,1 0 1 0 0,0 0 0 0 0,0 0-1 0 0,0 0 1 0 0,0 0 0 0 0,0 0 0 0 0,0 0-1 0 0,0 0 1 0 0,0 0 0 0 0,0 1-1 0 0,0-1 1 0 0,0 0 0 0 0,0 0-1 0 0,0 0 1 0 0,0 0 0 0 0,0 0 0 0 0,0 0-1 0 0,1 0 1 0 0,-1 0 0 0 0,0 0-1 0 0,0 0 1 0 0,0 0 0 0 0,0 0-1 0 0,0 0 1 0 0,0 0 0 0 0,0 0-1 0 0,0 0 1 0 0,0 1 0 0 0,0-1 0 0 0,0 0-1 0 0,0 0 1 0 0,0 0 0 0 0,0 0-1 0 0,0 0 1 0 0,0 0 0 0 0,0 0-1 0 0,0 0 1 0 0,0 0 0 0 0,0 0 0 0 0,1 0-1 0 0,-1 0 1 0 0,0 0 0 0 0,0 0-1 0 0,0 0 1 0 0,0 0 0 0 0,0 0-1 0 0,0 0 1 0 0,0 0 0 0 0,-25 6-909 0 0,-7-2 113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4.453"/>
    </inkml:context>
    <inkml:brush xml:id="br0">
      <inkml:brushProperty name="width" value="0.05" units="cm"/>
      <inkml:brushProperty name="height" value="0.05" units="cm"/>
      <inkml:brushProperty name="color" value="#FFC114"/>
    </inkml:brush>
  </inkml:definitions>
  <inkml:trace contextRef="#ctx0" brushRef="#br0">65 0 6657 0 0,'-8'1'91'0'0,"-23"4"-44"0"0,24-4 1698 0 0,5 9-1677 0 0,-4 36-53 0 0,1 95 1 0 0,2-114-185 0 0,2-21-74 0 0,0 0 0 0 0,1 0-1 0 0,-1-1 1 0 0,1 1-1 0 0,1 0 1 0 0,0 9 0 0 0,3-6-519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4.808"/>
    </inkml:context>
    <inkml:brush xml:id="br0">
      <inkml:brushProperty name="width" value="0.05" units="cm"/>
      <inkml:brushProperty name="height" value="0.05" units="cm"/>
      <inkml:brushProperty name="color" value="#FFC114"/>
    </inkml:brush>
  </inkml:definitions>
  <inkml:trace contextRef="#ctx0" brushRef="#br0">5 78 6625 0 0,'0'0'448'0'0,"0"-6"-351"0"0,1-19-26 0 0,0 19-35 0 0,-4 23 180 0 0,-1-1 504 0 0,10-12-659 0 0,-4-2-61 0 0,1 0 0 0 0,-1-1 0 0 0,1 0 0 0 0,0 1 0 0 0,0-1 0 0 0,-1 0-1 0 0,1 0 1 0 0,0-1 0 0 0,0 1 0 0 0,0-1 0 0 0,0 1 0 0 0,0-1 0 0 0,6 0 0 0 0,18-1-7 0 0,47-9 1 0 0,-70 10 7 0 0,-1 0 0 0 0,0-1-1 0 0,0 0 1 0 0,0 0 0 0 0,0 1 0 0 0,0-2-1 0 0,0 1 1 0 0,0 0 0 0 0,0-1 0 0 0,0 1-1 0 0,0-1 1 0 0,-1 0 0 0 0,4-3 0 0 0,-5 4 3 0 0,0-1 0 0 0,0 1 0 0 0,0 0 1 0 0,-1-1-1 0 0,1 1 0 0 0,-1-1 1 0 0,1 1-1 0 0,-1-1 0 0 0,1 1 0 0 0,-1-1 1 0 0,0 0-1 0 0,0 1 0 0 0,0-1 0 0 0,0-2 1 0 0,0 4-5 0 0,0-2 0 0 0,0 1 1 0 0,0 0 0 0 0,0 0-1 0 0,0-1 1 0 0,-1 1-1 0 0,1 0 1 0 0,0-1 0 0 0,-1 1-1 0 0,1 0 1 0 0,-1 0-1 0 0,1 0 1 0 0,-1 0 0 0 0,0-1-1 0 0,1 1 1 0 0,-1 0-1 0 0,0 0 1 0 0,0 0 0 0 0,0 0-1 0 0,0 0 1 0 0,1 1-1 0 0,-1-1 1 0 0,-2-1 0 0 0,0 1-2 0 0,1-1 0 0 0,-1 1 0 0 0,0 0 0 0 0,0 0 0 0 0,0 0 0 0 0,0 1 1 0 0,0-1-1 0 0,0 1 0 0 0,-4-1 0 0 0,-5 1 5 0 0,0 1-1 0 0,0 0 1 0 0,-20 4 0 0 0,29-4-19 0 0,0-1 1 0 0,-1 1-1 0 0,1 0 1 0 0,0 0-1 0 0,0 0 0 0 0,0 1 1 0 0,0-1-1 0 0,0 1 1 0 0,0-1-1 0 0,0 1 1 0 0,0 0-1 0 0,0 0 1 0 0,1 1-1 0 0,-1-1 0 0 0,1 0 1 0 0,0 1-1 0 0,-3 3 1 0 0,5-6-14 0 0,0 1 0 0 0,0-1-1 0 0,0 0 1 0 0,0 1 0 0 0,1-1 0 0 0,-1 1 0 0 0,0-1 0 0 0,0 0 0 0 0,0 1 0 0 0,1-1 0 0 0,-1 1 0 0 0,0-1-1 0 0,0 0 1 0 0,1 1 0 0 0,-1-1 0 0 0,0 0 0 0 0,1 0 0 0 0,-1 1 0 0 0,0-1 0 0 0,1 0 0 0 0,-1 0-1 0 0,0 1 1 0 0,1-1 0 0 0,-1 0 0 0 0,0 0 0 0 0,1 0 0 0 0,-1 0 0 0 0,1 1 0 0 0,-1-1 0 0 0,1 0 0 0 0,-1 0-1 0 0,0 0 1 0 0,1 0 0 0 0,-1 0 0 0 0,1 0 0 0 0,-1 0 0 0 0,1 0 0 0 0,19 1-1105 0 0,-6-3 369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5.175"/>
    </inkml:context>
    <inkml:brush xml:id="br0">
      <inkml:brushProperty name="width" value="0.05" units="cm"/>
      <inkml:brushProperty name="height" value="0.05" units="cm"/>
      <inkml:brushProperty name="color" value="#FFC114"/>
    </inkml:brush>
  </inkml:definitions>
  <inkml:trace contextRef="#ctx0" brushRef="#br0">75 39 6437 0 0,'-55'-4'728'0'0,"54"4"-691"0"0,0 0-1 0 0,0 0 0 0 0,1 0 0 0 0,-1 0 1 0 0,0 0-1 0 0,0 0 0 0 0,1 1 1 0 0,-1-1-1 0 0,0 0 0 0 0,0 0 0 0 0,1 1 1 0 0,-1-1-1 0 0,0 0 0 0 0,1 1 1 0 0,-1-1-1 0 0,0 1 0 0 0,1-1 0 0 0,-1 1 1 0 0,1-1-1 0 0,-1 1 0 0 0,1 0 1 0 0,-1-1-1 0 0,1 1 0 0 0,-1 0 0 0 0,0 0 1 0 0,0 21 191 0 0,1-12-286 0 0,0-5 60 0 0,0 0-1 0 0,0 0 1 0 0,1-1-1 0 0,-1 1 0 0 0,1 0 1 0 0,0 0-1 0 0,0-1 1 0 0,1 1-1 0 0,0-1 0 0 0,0 1 1 0 0,0-1-1 0 0,0 0 1 0 0,0 0-1 0 0,1 0 0 0 0,3 4 1 0 0,-3-5-1 0 0,0 0 0 0 0,1 0 1 0 0,0 0-1 0 0,-1-1 0 0 0,1 1 0 0 0,0-1 1 0 0,0 0-1 0 0,0 0 0 0 0,1 0 0 0 0,-1-1 1 0 0,0 1-1 0 0,1-1 0 0 0,-1 0 1 0 0,1-1-1 0 0,8 1 0 0 0,2 0-55 0 0,0-1 0 0 0,-1-1-1 0 0,1 0 1 0 0,0-1 0 0 0,-1 0-1 0 0,23-8 1 0 0,-30 8 32 0 0,-1 0 0 0 0,0 0 0 0 0,1-1 0 0 0,-1 0-1 0 0,0 0 1 0 0,-1-1 0 0 0,1 0 0 0 0,0 0 0 0 0,-1 0 0 0 0,0-1-1 0 0,0 1 1 0 0,0-1 0 0 0,-1 0 0 0 0,0-1 0 0 0,0 1 0 0 0,6-10-1 0 0,-10 14 24 0 0,1-1 0 0 0,0 1 0 0 0,-1-1 0 0 0,1 1 0 0 0,-1-1 0 0 0,1 0-1 0 0,-1 1 1 0 0,0-1 0 0 0,0 0 0 0 0,0 1 0 0 0,0-1 0 0 0,0 0 0 0 0,0 1-1 0 0,0-1 1 0 0,0 1 0 0 0,-1-1 0 0 0,1 0 0 0 0,-1 1 0 0 0,1-1 0 0 0,-1 1-1 0 0,-1-3 1 0 0,0 1-1 0 0,0 0 1 0 0,0 1-1 0 0,0-1 0 0 0,-1 1 0 0 0,1 0 0 0 0,-1 0 0 0 0,0 0 0 0 0,1 0 1 0 0,-1 0-1 0 0,-4-2 0 0 0,-4-1 1 0 0,-1 1 0 0 0,1 0 0 0 0,-1 0 0 0 0,-22-3 0 0 0,24 5-6 0 0,0 1 1 0 0,1 0 0 0 0,-1 0-1 0 0,0 1 1 0 0,1 0 0 0 0,-1 1-1 0 0,0 0 1 0 0,0 1 0 0 0,1 0-1 0 0,-1 0 1 0 0,1 1 0 0 0,0 0-1 0 0,0 1 1 0 0,0 0 0 0 0,-10 6-1 0 0,19-10-6 0 0,-1 1 0 0 0,0-1 0 0 0,1 0 0 0 0,-1 1 0 0 0,1-1 0 0 0,-1 1 0 0 0,0-1 0 0 0,1 1 0 0 0,-1-1 0 0 0,1 1 0 0 0,-1-1 0 0 0,1 1 0 0 0,0 0 0 0 0,-1-1 0 0 0,1 1-1 0 0,0 0 1 0 0,-1-1 0 0 0,1 1 0 0 0,0 0 0 0 0,0-1 0 0 0,-1 1 0 0 0,1 0 0 0 0,0 0 0 0 0,0-1 0 0 0,0 1 0 0 0,0 0 0 0 0,0-1 0 0 0,0 1 0 0 0,0 0 0 0 0,0 0 0 0 0,1-1 0 0 0,-1 1 0 0 0,0 0-1 0 0,0-1 1 0 0,1 1 0 0 0,-1 0 0 0 0,0-1 0 0 0,1 1 0 0 0,-1 0 0 0 0,0-1 0 0 0,1 2 0 0 0,1 0-105 0 0,0 0 0 0 0,0-1 0 0 0,1 1 0 0 0,-1 0 0 0 0,0 0-1 0 0,1-1 1 0 0,-1 1 0 0 0,1-1 0 0 0,-1 0 0 0 0,4 1 0 0 0,10 2-576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35.560"/>
    </inkml:context>
    <inkml:brush xml:id="br0">
      <inkml:brushProperty name="width" value="0.05" units="cm"/>
      <inkml:brushProperty name="height" value="0.05" units="cm"/>
      <inkml:brushProperty name="color" value="#FFC114"/>
    </inkml:brush>
  </inkml:definitions>
  <inkml:trace contextRef="#ctx0" brushRef="#br0">781 378 6813 0 0,'0'0'1505'0'0,"0"-21"-986"0"0,0-63 54 0 0,0 65-270 0 0,-3 15 2 0 0,-6-3 55 0 0,6 3 2645 0 0,-31 6-2644 0 0,-108 10 26 0 0,133-12-320 0 0,1 1 0 0 0,-1 0-1 0 0,1 1 1 0 0,-1 0 0 0 0,1 1 0 0 0,0-1-1 0 0,0 1 1 0 0,0 1 0 0 0,-10 5-1 0 0,-1 2 112 0 0,-12 5 65 0 0,0 1-1 0 0,1 2 1 0 0,1 2-1 0 0,1 0 1 0 0,1 2 0 0 0,0 1-1 0 0,2 1 1 0 0,1 1-1 0 0,-37 53 1 0 0,39-47-82 0 0,2 2-1 0 0,1 0 1 0 0,2 1 0 0 0,2 1 0 0 0,1 0-1 0 0,2 1 1 0 0,1 1 0 0 0,-10 67-1 0 0,13-45 95 0 0,3 0-1 0 0,4 110 0 0 0,3-148-242 0 0,0 1 0 0 0,2-1 0 0 0,0 0 0 0 0,1 0 1 0 0,1-1-1 0 0,2 0 0 0 0,0 0 0 0 0,1 0 0 0 0,0-1 0 0 0,25 35 0 0 0,-21-39-14 0 0,2 0 0 0 0,0-2 0 0 0,0 1 0 0 0,1-2 0 0 0,1 0 0 0 0,0-1 0 0 0,1-1 0 0 0,0-1 1 0 0,1 0-1 0 0,0-2 0 0 0,28 10 0 0 0,20 2 11 0 0,1-2 1 0 0,71 9 0 0 0,-92-21-8 0 0,0-2 0 0 0,1-1 0 0 0,-1-3 0 0 0,53-6 0 0 0,-32-3-9 0 0,0-2 0 0 0,82-26 0 0 0,-111 25-1 0 0,0-2 0 0 0,-1-2-1 0 0,0-1 1 0 0,34-22 0 0 0,-45 22 7 0 0,-2-1 0 0 0,0-1 1 0 0,-1 0-1 0 0,-1-2 0 0 0,-1-1 0 0 0,19-25 0 0 0,-10 6-8 0 0,-3 0 0 0 0,-1-2 0 0 0,-2-1 0 0 0,-2-1 0 0 0,-2-1 0 0 0,-2-1 0 0 0,-2 0 0 0 0,-2-1 0 0 0,-3-1 0 0 0,-1-1 0 0 0,-3 0 0 0 0,2-52-1 0 0,-6 50-34 0 0,-3 1-1 0 0,-2-1 0 0 0,-13-88 0 0 0,11 121 19 0 0,-1 0 0 0 0,-1 1 1 0 0,0 0-1 0 0,-2 0 1 0 0,0 0-1 0 0,-1 1 1 0 0,-1 0-1 0 0,0 0 0 0 0,-1 1 1 0 0,-1 0-1 0 0,-1 1 1 0 0,0 0-1 0 0,-21-19 0 0 0,6 13-12 0 0,-1 0-1 0 0,-2 2 0 0 0,0 1 1 0 0,0 1-1 0 0,-2 2 0 0 0,0 1 1 0 0,-1 2-1 0 0,-61-15 0 0 0,14 10-75 0 0,0 4 0 0 0,-135-6 0 0 0,200 19 59 0 0,-89 0-483 0 0,94 0 310 0 0,0 1-1 0 0,1 1 1 0 0,-1 0-1 0 0,0 0 1 0 0,1 1 0 0 0,-1 0-1 0 0,1 1 1 0 0,-10 5-1 0 0,14-6-58 0 0,2-1 0 0 0,-1 1-1 0 0,0 1 1 0 0,0-1 0 0 0,1 0-1 0 0,0 1 1 0 0,0 0 0 0 0,0-1 0 0 0,0 1-1 0 0,0 0 1 0 0,1 1 0 0 0,0-1-1 0 0,0 0 1 0 0,0 1 0 0 0,0-1-1 0 0,1 1 1 0 0,0 0 0 0 0,-1 5-1 0 0,1 13-1197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5.515"/>
    </inkml:context>
    <inkml:brush xml:id="br0">
      <inkml:brushProperty name="width" value="0.05" units="cm"/>
      <inkml:brushProperty name="height" value="0.05" units="cm"/>
      <inkml:brushProperty name="color" value="#FFC114"/>
    </inkml:brush>
  </inkml:definitions>
  <inkml:trace contextRef="#ctx0" brushRef="#br0">84 18 6437 0 0,'-24'-9'48'0'0,"23"8"-35"0"0,-1 0 0 0 0,0 0 0 0 0,0 0 0 0 0,0 0 0 0 0,0 0 0 0 0,0 1 0 0 0,0-1 0 0 0,0 1 0 0 0,0-1 0 0 0,0 1 0 0 0,0 0 0 0 0,-3 0 0 0 0,-26 4 554 0 0,50 13-617 0 0,-11-8 23 0 0,6 1-3 0 0,1 1 27 0 0,31 17 0 0 0,-39-25 5 0 0,0 0 0 0 0,0-1-1 0 0,0 0 1 0 0,1 0-1 0 0,-1 0 1 0 0,1-1 0 0 0,13 1-1 0 0,-8-1-2 0 0,0-2-1 0 0,-1 1 0 0 0,17-4 1 0 0,-26 3 1 0 0,0 1 0 0 0,0 0 0 0 0,0-1 0 0 0,-1 0 0 0 0,1 0 0 0 0,0 0 0 0 0,-1 0 0 0 0,1 0 0 0 0,-1 0 0 0 0,1-1 0 0 0,-1 1 0 0 0,1-1 0 0 0,-1 0 0 0 0,0 0 0 0 0,0 1 0 0 0,0-2 0 0 0,0 1 0 0 0,0 0 0 0 0,0 0 0 0 0,2-5 0 0 0,-4 6 3 0 0,0 1 0 0 0,0-1-1 0 0,0 0 1 0 0,0 0 0 0 0,0 0 0 0 0,0 0-1 0 0,0 1 1 0 0,0-1 0 0 0,0 0 0 0 0,0 0-1 0 0,0 0 1 0 0,-1 1 0 0 0,1-1-1 0 0,0 0 1 0 0,0 0 0 0 0,-1 0 0 0 0,1 1-1 0 0,-1-1 1 0 0,1 0 0 0 0,-1 1-1 0 0,1-1 1 0 0,-1 0 0 0 0,1 1 0 0 0,-1-1-1 0 0,0 1 1 0 0,1-1 0 0 0,-1 1-1 0 0,0-1 1 0 0,1 1 0 0 0,-1-1 0 0 0,-1 1-1 0 0,-26-12 113 0 0,24 11-98 0 0,-16-4 15 0 0,1 1 1 0 0,-1 1-1 0 0,0 1 1 0 0,0 0-1 0 0,-37 3 0 0 0,19 0-888 0 0,37-1 217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35.884"/>
    </inkml:context>
    <inkml:brush xml:id="br0">
      <inkml:brushProperty name="width" value="0.05" units="cm"/>
      <inkml:brushProperty name="height" value="0.05" units="cm"/>
      <inkml:brushProperty name="color" value="#FFC114"/>
    </inkml:brush>
  </inkml:definitions>
  <inkml:trace contextRef="#ctx0" brushRef="#br0">132 100 6469 0 0,'-1'-1'6'0'0,"0"0"0"0"0,1 1-1 0 0,-1-1 1 0 0,1 0 0 0 0,-1 0 0 0 0,0 0 0 0 0,1 0 0 0 0,-1 0 0 0 0,1 1 0 0 0,0-1 0 0 0,-1 0 0 0 0,1 0 0 0 0,0 0 0 0 0,0 0 0 0 0,-1 0 0 0 0,1 0 0 0 0,0 0 0 0 0,0 0 0 0 0,0-1 0 0 0,0 1 0 0 0,0 0 0 0 0,1 0 0 0 0,-1-1 0 0 0,1 0 16 0 0,0 0-1 0 0,0 0 1 0 0,0 0 0 0 0,0 0 0 0 0,0 0 0 0 0,0 1 0 0 0,0-1 0 0 0,1 0 0 0 0,-1 1 0 0 0,3-3 0 0 0,3-2 17 0 0,0 1 1 0 0,0 0 0 0 0,0 0 0 0 0,15-6-1 0 0,-14 8-36 0 0,0-1 0 0 0,1 1 0 0 0,-1 0 0 0 0,1 1-1 0 0,0 0 1 0 0,0 0 0 0 0,12 0 0 0 0,-19 1-2 0 0,1 1-1 0 0,-1 1 1 0 0,0-1-1 0 0,0 0 1 0 0,0 0 0 0 0,0 1-1 0 0,0-1 1 0 0,0 1-1 0 0,1 0 1 0 0,-1 0 0 0 0,-1-1-1 0 0,1 1 1 0 0,0 1 0 0 0,0-1-1 0 0,0 0 1 0 0,0 0-1 0 0,-1 1 1 0 0,1-1 0 0 0,-1 1-1 0 0,1-1 1 0 0,-1 1-1 0 0,1 0 1 0 0,-1-1 0 0 0,0 1-1 0 0,0 0 1 0 0,0 0 0 0 0,0 0-1 0 0,0 0 1 0 0,0 0-1 0 0,-1 0 1 0 0,1 0 0 0 0,-1 0-1 0 0,1 0 1 0 0,-1 1-1 0 0,0-1 1 0 0,0 4 0 0 0,1 1-2 0 0,-1 0 1 0 0,-1 0 0 0 0,0 1 0 0 0,0-1-1 0 0,0 0 1 0 0,-1 0 0 0 0,1 0 0 0 0,-2 0-1 0 0,1 0 1 0 0,-1-1 0 0 0,0 1-1 0 0,-1-1 1 0 0,1 1 0 0 0,-1-1 0 0 0,-1 0-1 0 0,1-1 1 0 0,-1 1 0 0 0,0-1 0 0 0,0 0-1 0 0,0 0 1 0 0,-1 0 0 0 0,0-1 0 0 0,0 0-1 0 0,0 0 1 0 0,0-1 0 0 0,-1 1-1 0 0,1-1 1 0 0,-1-1 0 0 0,-12 4 0 0 0,36-8 137 0 0,0 0 1 0 0,0 1 0 0 0,-1 1-1 0 0,1 0 1 0 0,29 5 0 0 0,84 23 752 0 0,-125-27-835 0 0,26 8 141 0 0,-30-8-172 0 0,1-1 1 0 0,-1 0-1 0 0,0 1 1 0 0,0-1-1 0 0,0 1 1 0 0,1 0 0 0 0,-1-1-1 0 0,0 1 1 0 0,0 0-1 0 0,0 0 1 0 0,0 0 0 0 0,0 0-1 0 0,0 0 1 0 0,0 0-1 0 0,-1 0 1 0 0,1 0 0 0 0,0 0-1 0 0,0 1 1 0 0,-1-1-9 0 0,0 0 0 0 0,0 0 0 0 0,0-1 0 0 0,0 1 0 0 0,0 0 0 0 0,-1-1 0 0 0,1 1 0 0 0,0 0 0 0 0,0-1 0 0 0,-1 1 0 0 0,1 0 0 0 0,-1-1 0 0 0,1 1 0 0 0,0 0 0 0 0,-1-1 0 0 0,1 1 0 0 0,-1-1-1 0 0,0 1 1 0 0,1-1 0 0 0,-1 1 0 0 0,1-1 0 0 0,-1 0 0 0 0,0 1 0 0 0,1-1 0 0 0,-1 0 0 0 0,0 1 0 0 0,0-1 0 0 0,-23 9 174 0 0,22-8-168 0 0,-60 13 15 0 0,-1-2 0 0 0,-72 4 0 0 0,61-8-499 0 0,6-1-227 0 0,-5 2-216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2.825"/>
    </inkml:context>
    <inkml:brush xml:id="br0">
      <inkml:brushProperty name="width" value="0.05" units="cm"/>
      <inkml:brushProperty name="height" value="0.05" units="cm"/>
      <inkml:brushProperty name="color" value="#FFC114"/>
    </inkml:brush>
  </inkml:definitions>
  <inkml:trace contextRef="#ctx0" brushRef="#br0">8 9 3380 0 0,'-5'-2'282'0'0,"3"0"744"0"0,5 5 983 0 0,3-5-1565 0 0,1 0 1 0 0,-1 1-1 0 0,0 0 1 0 0,12-1-1 0 0,-18 2-440 0 0,115 20 819 0 0,-95-16-759 0 0,0 1 1 0 0,-1 2 0 0 0,33 14-1 0 0,-48-19-57 0 0,0 0 1 0 0,0 1-1 0 0,0-1 0 0 0,0 1 0 0 0,-1 0 0 0 0,1 0 1 0 0,-1 0-1 0 0,0 1 0 0 0,0-1 0 0 0,0 1 0 0 0,0 0 1 0 0,-1 0-1 0 0,1 0 0 0 0,-1 0 0 0 0,2 5 0 0 0,-3-7-13 0 0,0 0 0 0 0,-1 1 0 0 0,0-1-1 0 0,1 0 1 0 0,-1 1 0 0 0,0-1-1 0 0,0 0 1 0 0,0 0 0 0 0,-1 1 0 0 0,1-1-1 0 0,-1 0 1 0 0,1 0 0 0 0,-1 1 0 0 0,1-1-1 0 0,-1 0 1 0 0,0 0 0 0 0,0 0-1 0 0,0 0 1 0 0,-1 0 0 0 0,1 0 0 0 0,0 0-1 0 0,-1 0 1 0 0,1-1 0 0 0,-1 1-1 0 0,1-1 1 0 0,-1 1 0 0 0,0-1 0 0 0,0 1-1 0 0,0-1 1 0 0,0 0 0 0 0,0 0 0 0 0,-3 2-1 0 0,-9 4-464 0 0,-1-1 0 0 0,-26 8 0 0 0,13-5-355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3.290"/>
    </inkml:context>
    <inkml:brush xml:id="br0">
      <inkml:brushProperty name="width" value="0.05" units="cm"/>
      <inkml:brushProperty name="height" value="0.05" units="cm"/>
      <inkml:brushProperty name="color" value="#FFC114"/>
    </inkml:brush>
  </inkml:definitions>
  <inkml:trace contextRef="#ctx0" brushRef="#br0">17 22 6941 0 0,'-1'0'1'0'0,"0"0"0"0"0,1 0 0 0 0,-1 0 0 0 0,0 0 0 0 0,1-1 1 0 0,-1 1-1 0 0,0 0 0 0 0,0 0 0 0 0,1-1 0 0 0,-1 1 0 0 0,0-1 0 0 0,1 1 1 0 0,-1 0-1 0 0,1-1 0 0 0,-1 1 0 0 0,0-1 0 0 0,1 1 0 0 0,-1-1 0 0 0,1 0 1 0 0,-1 1-1 0 0,1-1 0 0 0,0 0 0 0 0,-1 1 0 0 0,1-1 0 0 0,0 0 1 0 0,-1 1-1 0 0,1-1 0 0 0,0 0 0 0 0,0 0 0 0 0,0 1 0 0 0,0-1 0 0 0,-1 0 1 0 0,1 0-1 0 0,0 1 0 0 0,0-1 0 0 0,1 0 0 0 0,-1 0 0 0 0,0 1 0 0 0,0-2 1 0 0,9 4 107 0 0,0 0 0 0 0,1-1 1 0 0,-1 0-1 0 0,17-1 1 0 0,2 1-75 0 0,-25-1-31 0 0,1 1 0 0 0,-1 0 0 0 0,1 0 0 0 0,-1 0 0 0 0,0 0 0 0 0,1 0 0 0 0,-1 1 0 0 0,0 0 0 0 0,0-1 0 0 0,0 1 0 0 0,0 1 0 0 0,0-1 0 0 0,0 0-1 0 0,0 1 1 0 0,-1-1 0 0 0,0 1 0 0 0,1 0 0 0 0,-1 0 0 0 0,0 0 0 0 0,0 0 0 0 0,0 0 0 0 0,-1 0 0 0 0,1 0 0 0 0,1 6 0 0 0,1 3 16 0 0,-1-1 1 0 0,0 0-1 0 0,0 1 1 0 0,-2-1-1 0 0,1 1 1 0 0,-1 16-1 0 0,-1-19-7 0 0,-1-1-1 0 0,0 1 0 0 0,0-1 0 0 0,-1 0 1 0 0,0 1-1 0 0,-1-1 0 0 0,-3 9 0 0 0,4-13-16 0 0,0 0-1 0 0,0 1 0 0 0,-1-1 1 0 0,1 0-1 0 0,-1 0 0 0 0,0 0 0 0 0,0-1 1 0 0,0 1-1 0 0,0-1 0 0 0,-1 0 1 0 0,0 0-1 0 0,1 0 0 0 0,-1 0 0 0 0,-5 2 1 0 0,-16 0-954 0 0,22-5 785 0 0,-5 1-618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3.765"/>
    </inkml:context>
    <inkml:brush xml:id="br0">
      <inkml:brushProperty name="width" value="0.05" units="cm"/>
      <inkml:brushProperty name="height" value="0.05" units="cm"/>
      <inkml:brushProperty name="color" value="#FFC114"/>
    </inkml:brush>
  </inkml:definitions>
  <inkml:trace contextRef="#ctx0" brushRef="#br0">8 46 5817 0 0,'-1'-1'35'0'0,"0"0"1"0"0,0 0 0 0 0,1-1 0 0 0,-1 1 0 0 0,0 0-1 0 0,1-1 1 0 0,-1 1 0 0 0,1-1 0 0 0,-1 1 0 0 0,1-1-1 0 0,0 1 1 0 0,0-1 0 0 0,-1 1 0 0 0,1-1 0 0 0,0 1-1 0 0,0-1 1 0 0,0 1 0 0 0,1-3 0 0 0,0-8 262 0 0,-1 11-285 0 0,1 1 0 0 0,-1-1 1 0 0,1 1-1 0 0,0-1 0 0 0,-1 1 0 0 0,1 0 0 0 0,0 0 0 0 0,-1-1 0 0 0,1 1 0 0 0,0 0 0 0 0,-1 0 0 0 0,1 0 0 0 0,0 0 0 0 0,-1-1 0 0 0,1 1 0 0 0,0 0 0 0 0,0 0 1 0 0,-1 1-1 0 0,1-1 0 0 0,0 0 0 0 0,-1 0 0 0 0,1 0 0 0 0,1 1 0 0 0,28 4-226 0 0,-23-4 185 0 0,47 7 23 0 0,-12-3-7 0 0,64 18 0 0 0,-95-20 57 0 0,0 1 0 0 0,0 0 0 0 0,0 1 0 0 0,-1 0 0 0 0,1 0 0 0 0,-1 2 0 0 0,-1-1 0 0 0,1 1 0 0 0,-1 0-1 0 0,12 13 1 0 0,-18-17 27 0 0,0 0 0 0 0,0 0 0 0 0,-1 0 0 0 0,1 0 0 0 0,-1 1 0 0 0,0-1 0 0 0,0 1 0 0 0,0 0-1 0 0,0-1 1 0 0,-1 1 0 0 0,1 0 0 0 0,-1 0 0 0 0,0 0 0 0 0,0 0 0 0 0,-1 0 0 0 0,1 1 0 0 0,-1-1 0 0 0,0 0 0 0 0,0 0-1 0 0,0 0 1 0 0,-1 0 0 0 0,1 0 0 0 0,-1 1 0 0 0,0-1 0 0 0,0 0 0 0 0,-1 0 0 0 0,1-1 0 0 0,-1 1 0 0 0,0 0-1 0 0,1 0 1 0 0,-2-1 0 0 0,1 1 0 0 0,0-1 0 0 0,-1 0 0 0 0,0 0 0 0 0,0 0 0 0 0,0 0 0 0 0,-5 4 0 0 0,-29 19 17 0 0,0-1 0 0 0,-72 34 1 0 0,60-34-747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5.576"/>
    </inkml:context>
    <inkml:brush xml:id="br0">
      <inkml:brushProperty name="width" value="0.05" units="cm"/>
      <inkml:brushProperty name="height" value="0.05" units="cm"/>
      <inkml:brushProperty name="color" value="#FFC114"/>
    </inkml:brush>
  </inkml:definitions>
  <inkml:trace contextRef="#ctx0" brushRef="#br0">515 154 7037 0 0,'0'-3'1'0'0,"1"-1"-1"0"0,-2 1 1 0 0,1 0 0 0 0,0-1 0 0 0,0 1 0 0 0,-1 0 0 0 0,0-1 0 0 0,0 1-1 0 0,0 0 1 0 0,0 0 0 0 0,0 0 0 0 0,0 0 0 0 0,-1 0 0 0 0,0 0 0 0 0,1 0 0 0 0,-1 1-1 0 0,0-1 1 0 0,-4-3 0 0 0,-4-5 31 0 0,-1 1 0 0 0,-21-16 0 0 0,26 21 8 0 0,1 2-34 0 0,1 0 0 0 0,0 0 0 0 0,0 0 0 0 0,-1 1 0 0 0,0 0-1 0 0,1 0 1 0 0,-1 0 0 0 0,0 0 0 0 0,0 1 0 0 0,0 0 0 0 0,0 0 0 0 0,0 0-1 0 0,0 0 1 0 0,0 1 0 0 0,-1 0 0 0 0,1 0 0 0 0,-6 1 0 0 0,0 2 42 0 0,-1 0 0 0 0,2 0 0 0 0,-1 1 0 0 0,0 0 0 0 0,1 1 0 0 0,-19 12 0 0 0,7-4 21 0 0,0 1 0 0 0,2 2 0 0 0,0 0 1 0 0,0 0-1 0 0,2 2 0 0 0,0 1 0 0 0,1 0 1 0 0,-15 23-1 0 0,24-30-43 0 0,1-1 0 0 0,0 1 0 0 0,1 1 0 0 0,1-1 1 0 0,0 1-1 0 0,0 0 0 0 0,1 0 0 0 0,1 1 0 0 0,0-1 0 0 0,1 1 0 0 0,1-1 0 0 0,0 1 1 0 0,1 0-1 0 0,0 0 0 0 0,1-1 0 0 0,5 26 0 0 0,-4-27 1 0 0,1-1-1 0 0,1 1 1 0 0,0-1 0 0 0,1 0-1 0 0,0 0 1 0 0,9 15 0 0 0,-9-19-14 0 0,0-1 0 0 0,0 0 0 0 0,0 1 0 0 0,1-2 0 0 0,0 1 0 0 0,0-1 0 0 0,1 0 0 0 0,-1 0 0 0 0,1-1 0 0 0,11 6 0 0 0,0-2 7 0 0,0-1 1 0 0,0-1-1 0 0,1-1 0 0 0,0 0 1 0 0,0-2-1 0 0,25 3 0 0 0,-8-4-19 0 0,1-2 0 0 0,52-6-1 0 0,-74 4-48 0 0,0 0 0 0 0,0-1-1 0 0,-1 0 1 0 0,0-1 0 0 0,0-1 0 0 0,0 0-1 0 0,0-1 1 0 0,-1 0 0 0 0,0-2 0 0 0,0 1-1 0 0,0-1 1 0 0,-1-1 0 0 0,-1 0-1 0 0,0-1 1 0 0,0 0 0 0 0,0-1 0 0 0,-1 0-1 0 0,-1 0 1 0 0,0-1 0 0 0,-1 0 0 0 0,0-1-1 0 0,6-14 1 0 0,-8 12-21 0 0,0 0-1 0 0,-1 0 1 0 0,-1-1-1 0 0,-1 0 1 0 0,0 1 0 0 0,-1-1-1 0 0,0 0 1 0 0,-1 0 0 0 0,-1 0-1 0 0,-1-1 1 0 0,0 1-1 0 0,-2 0 1 0 0,1 1 0 0 0,-10-31-1 0 0,7 33 42 0 0,0 1 1 0 0,0 0-1 0 0,-1 0 0 0 0,0 0 0 0 0,-1 1 0 0 0,-1 0 1 0 0,1 0-1 0 0,-2 1 0 0 0,1 0 0 0 0,-2 1 1 0 0,1-1-1 0 0,-1 2 0 0 0,-1-1 0 0 0,1 2 0 0 0,-1-1 1 0 0,-1 2-1 0 0,1-1 0 0 0,-20-7 0 0 0,22 11-36 0 0,0 0-1 0 0,0 0 0 0 0,0 1 0 0 0,-1 0 1 0 0,1 0-1 0 0,0 1 0 0 0,-1 1 0 0 0,1 0 1 0 0,-1 0-1 0 0,1 0 0 0 0,-1 1 1 0 0,1 1-1 0 0,-14 3 0 0 0,-7 6-458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6.068"/>
    </inkml:context>
    <inkml:brush xml:id="br0">
      <inkml:brushProperty name="width" value="0.05" units="cm"/>
      <inkml:brushProperty name="height" value="0.05" units="cm"/>
      <inkml:brushProperty name="color" value="#FFC114"/>
    </inkml:brush>
  </inkml:definitions>
  <inkml:trace contextRef="#ctx0" brushRef="#br0">62 259 4104 0 0,'-16'-7'51'0'0,"14"5"-28"0"0,-1 1-1 0 0,1 0 0 0 0,0 0 1 0 0,-1 0-1 0 0,1 0 0 0 0,0 0 1 0 0,-1 1-1 0 0,1-1 0 0 0,-1 1 0 0 0,1 0 1 0 0,-5-1-1 0 0,-6 5 275 0 0,33-2-240 0 0,-17-2-80 0 0,571-6 40 0 0,-532 3 31 0 0,1953-124 2323 0 0,-1954 124-2338 0 0,581-61-26 0 0,-603 61 3 0 0,-11 2 3 0 0,0 0 1 0 0,-1-1-1 0 0,1 0 0 0 0,-1 0 1 0 0,1 0-1 0 0,10-5 0 0 0,-18 6-12 0 0,1 1-1 0 0,-1 0 0 0 0,1 0 0 0 0,-1-1 1 0 0,1 1-1 0 0,-1 0 0 0 0,1-1 0 0 0,-1 1 0 0 0,1-1 1 0 0,-1 1-1 0 0,0 0 0 0 0,1-1 0 0 0,-1 1 1 0 0,1-1-1 0 0,-1 1 0 0 0,0-1 0 0 0,0 1 1 0 0,1-1-1 0 0,-1-1 0 0 0,-5-4-249 0 0,-19 0-465 0 0,4 3 108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6.394"/>
    </inkml:context>
    <inkml:brush xml:id="br0">
      <inkml:brushProperty name="width" value="0.05" units="cm"/>
      <inkml:brushProperty name="height" value="0.05" units="cm"/>
      <inkml:brushProperty name="color" value="#FFC114"/>
    </inkml:brush>
  </inkml:definitions>
  <inkml:trace contextRef="#ctx0" brushRef="#br0">45 0 4904 0 0,'0'0'371'0'0,"-8"2"-283"0"0,-21 4 34 0 0,21-5-34 0 0,17 7-44 0 0,13 10 14 0 0,40 25 0 0 0,-48-35-21 0 0,-1 0 0 0 0,0 1 1 0 0,-1 1-1 0 0,0 0 1 0 0,0 1-1 0 0,-1 0 0 0 0,15 21 1 0 0,-23-28-30 0 0,0 0 1 0 0,-1 0 0 0 0,1 0-1 0 0,-1 0 1 0 0,0 1 0 0 0,0-1-1 0 0,0 1 1 0 0,-1-1 0 0 0,0 1-1 0 0,0 0 1 0 0,0 0 0 0 0,0-1-1 0 0,-1 1 1 0 0,1 0 0 0 0,-1 0-1 0 0,-1 0 1 0 0,1 0-1 0 0,-1 0 1 0 0,0-1 0 0 0,0 1-1 0 0,0 0 1 0 0,0-1 0 0 0,-1 1-1 0 0,0 0 1 0 0,0-1 0 0 0,0 0-1 0 0,-1 0 1 0 0,-4 7 0 0 0,-1-2-97 0 0,1-1 1 0 0,-2 0 0 0 0,1 0 0 0 0,-18 12 0 0 0,2-4-328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6.950"/>
    </inkml:context>
    <inkml:brush xml:id="br0">
      <inkml:brushProperty name="width" value="0.05" units="cm"/>
      <inkml:brushProperty name="height" value="0.05" units="cm"/>
      <inkml:brushProperty name="color" value="#FFC114"/>
    </inkml:brush>
  </inkml:definitions>
  <inkml:trace contextRef="#ctx0" brushRef="#br0">25 19 4428 0 0,'0'-1'19'0'0,"-1"0"-1"0"0,1 0 1 0 0,0 0 0 0 0,0 0-1 0 0,-1 0 1 0 0,1 0-1 0 0,-1 0 1 0 0,1 0-1 0 0,-1 1 1 0 0,1-1-1 0 0,-1 0 1 0 0,0 0-1 0 0,1 1 1 0 0,-1-1-1 0 0,0 0 1 0 0,0 1-1 0 0,1-1 1 0 0,-1 1 0 0 0,0-1-1 0 0,0 1 1 0 0,0-1-1 0 0,-1 0 1 0 0,2 1-6 0 0,0 0 1 0 0,-1 0 0 0 0,1 0 0 0 0,0 0-1 0 0,0 0 1 0 0,-1 0 0 0 0,1 0 0 0 0,0 0-1 0 0,-1 0 1 0 0,1 0 0 0 0,0 0-1 0 0,0 0 1 0 0,-1 0 0 0 0,1 0 0 0 0,0 0-1 0 0,-1 0 1 0 0,1 0 0 0 0,0 0 0 0 0,0 0-1 0 0,-1 0 1 0 0,1 0 0 0 0,0 0 0 0 0,0 1-1 0 0,-1-1 1 0 0,1 0 0 0 0,0 0-1 0 0,0 0 1 0 0,-1 0 0 0 0,1 1 0 0 0,0 0 0 0 0,-1 0 1 0 0,1-1 0 0 0,0 1 0 0 0,0 0 0 0 0,0 0-1 0 0,-1 0 1 0 0,1 0 0 0 0,0-1 0 0 0,0 1-1 0 0,0 0 1 0 0,1 0 0 0 0,-1 0 0 0 0,0 0 0 0 0,0-1-1 0 0,0 1 1 0 0,1 1 0 0 0,14 70 536 0 0,10 120-1 0 0,-23-172-520 0 0,91 729 517 0 0,-39-226-425 0 0,-34 5-133 0 0,-11-262-185 0 0,-4-105 50 0 0,14 271 92 0 0,29-3-286 0 0,-33-350 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7.381"/>
    </inkml:context>
    <inkml:brush xml:id="br0">
      <inkml:brushProperty name="width" value="0.05" units="cm"/>
      <inkml:brushProperty name="height" value="0.05" units="cm"/>
      <inkml:brushProperty name="color" value="#FFC114"/>
    </inkml:brush>
  </inkml:definitions>
  <inkml:trace contextRef="#ctx0" brushRef="#br0">10 434 2808 0 0,'-5'8'-7'0'0,"1"4"487"0"0,4-11-458 0 0,1-1 1 0 0,-1 1-1 0 0,1 0 0 0 0,-1-1 1 0 0,1 1-1 0 0,0-1 1 0 0,-1 1-1 0 0,1-1 1 0 0,-1 1-1 0 0,1-1 1 0 0,0 1-1 0 0,0-1 1 0 0,-1 0-1 0 0,1 1 1 0 0,0-1-1 0 0,0 0 1 0 0,-1 0-1 0 0,1 1 1 0 0,0-1-1 0 0,0 0 1 0 0,0 0-1 0 0,26 4 120 0 0,-1 0 0 0 0,1-2 0 0 0,0-1 1 0 0,43-4-1 0 0,-24 0 36 0 0,691-27 1555 0 0,-74 3-1295 0 0,275-4-106 0 0,1896-77 800 0 0,-39-83-1348 0 0,-2208 130-704 0 0,-574 59 876 0 0,144-15-590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35.962"/>
    </inkml:context>
    <inkml:brush xml:id="br0">
      <inkml:brushProperty name="width" value="0.05" units="cm"/>
      <inkml:brushProperty name="height" value="0.05" units="cm"/>
      <inkml:brushProperty name="color" value="#FFC114"/>
    </inkml:brush>
  </inkml:definitions>
  <inkml:trace contextRef="#ctx0" brushRef="#br0">4 21 11025 0 0,'-1'0'25'0'0,"1"0"0"0"0,0-1-1 0 0,0 1 1 0 0,-1 0 0 0 0,1 0 0 0 0,0-1 0 0 0,0 1-1 0 0,0 0 1 0 0,-1-1 0 0 0,1 1 0 0 0,0 0 0 0 0,0-1-1 0 0,0 1 1 0 0,0 0 0 0 0,0-1 0 0 0,0 1 0 0 0,0 0 0 0 0,0-1-1 0 0,0 1 1 0 0,0 0 0 0 0,0-1 0 0 0,0 1 0 0 0,0 0-1 0 0,0-1 1 0 0,0 1 0 0 0,0 0 0 0 0,0-1 0 0 0,0 1-1 0 0,0 0 1 0 0,1-1 0 0 0,-1 1 0 0 0,0 0 0 0 0,0-1-1 0 0,0 1 1 0 0,1 0 0 0 0,-1-1 0 0 0,0 1 0 0 0,5 0 493 0 0,-3 11-338 0 0,-1 6-157 0 0,6 31-1 0 0,0 2 158 0 0,-7-43-150 0 0,6 85 458 0 0,3 0-1 0 0,27 112 1 0 0,-36-201-481 0 0,18 50 49 0 0,-17-50-38 0 0,0 0 0 0 0,0 0 0 0 0,0-1 0 0 0,1 1-1 0 0,-1-1 1 0 0,1 1 0 0 0,0-1 0 0 0,0 0 0 0 0,0 0 0 0 0,0 0 0 0 0,0 0 0 0 0,0 0 0 0 0,0 0 0 0 0,1 0 0 0 0,-1-1-1 0 0,5 3 1 0 0,-6-4 2 0 0,0 0-1 0 0,0 0 1 0 0,0 0 0 0 0,0-1-1 0 0,0 1 1 0 0,0 0-1 0 0,0-1 1 0 0,0 1-1 0 0,0 0 1 0 0,0-1 0 0 0,-1 1-1 0 0,1-1 1 0 0,0 0-1 0 0,0 1 1 0 0,0-1-1 0 0,-1 0 1 0 0,1 1 0 0 0,0-1-1 0 0,0 0 1 0 0,-1 0-1 0 0,1 0 1 0 0,0 0-1 0 0,16-24 248 0 0,-15 22-230 0 0,13-25 44 0 0,0-1 0 0 0,-1 0-1 0 0,-2-1 1 0 0,9-33 0 0 0,23-128-172 0 0,-39 168 103 0 0,13-55-25 0 0,6-28-85 0 0,-24 106 72 0 0,0 0 0 0 0,0 0 0 0 0,1 0 1 0 0,-1-1-1 0 0,0 1 0 0 0,0 0 0 0 0,0 0 1 0 0,0 0-1 0 0,0-1 0 0 0,0 1 0 0 0,0 0 1 0 0,0 0-1 0 0,0 0 0 0 0,0-1 0 0 0,0 1 1 0 0,0 0-1 0 0,0 0 0 0 0,0-1 0 0 0,0 1 0 0 0,0 0 1 0 0,0 0-1 0 0,0 0 0 0 0,0-1 0 0 0,0 1 1 0 0,0 0-1 0 0,0 0 0 0 0,0 0 0 0 0,0-1 1 0 0,0 1-1 0 0,0 0 0 0 0,-1 0 0 0 0,1 0 0 0 0,0-1 1 0 0,0 1-1 0 0,0 0 0 0 0,0 0 0 0 0,0 0 1 0 0,-1 0-1 0 0,1 0 0 0 0,0-1 0 0 0,0 1 1 0 0,0 0-1 0 0,-1 0 0 0 0,1 0 0 0 0,0 0 1 0 0,0 0-1 0 0,0 0 0 0 0,-1 0 0 0 0,1 0 0 0 0,0 0 1 0 0,-10 8-3139 0 0,6-2 1776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8.436"/>
    </inkml:context>
    <inkml:brush xml:id="br0">
      <inkml:brushProperty name="width" value="0.05" units="cm"/>
      <inkml:brushProperty name="height" value="0.05" units="cm"/>
      <inkml:brushProperty name="color" value="#FFC114"/>
    </inkml:brush>
  </inkml:definitions>
  <inkml:trace contextRef="#ctx0" brushRef="#br0">4 471 3208 0 0,'0'-1'20'0'0,"-1"1"0"0"0,1-1 1 0 0,0 0-1 0 0,-1 1 0 0 0,1-1 0 0 0,0 0 0 0 0,-1 1 0 0 0,1-1 0 0 0,0 0 0 0 0,0 1 0 0 0,0-1 0 0 0,-1 0 0 0 0,1 0 0 0 0,0 1 0 0 0,0-1 0 0 0,0 0 1 0 0,0 0-1 0 0,0 1 0 0 0,0-1 0 0 0,1 0 0 0 0,-1 0 0 0 0,0 1 0 0 0,0-1 0 0 0,0 0 0 0 0,1 1 0 0 0,-1-1 0 0 0,0 0 0 0 0,1 1 0 0 0,-1-1 1 0 0,1 1-1 0 0,-1-1 0 0 0,1 0 0 0 0,15-19 689 0 0,-6 14-547 0 0,-1 1 1 0 0,1 0 0 0 0,0 1 0 0 0,0 0-1 0 0,0 0 1 0 0,0 1 0 0 0,1 0-1 0 0,13-1 1 0 0,90-3 97 0 0,-99 6-227 0 0,564 0 439 0 0,-139 1-91 0 0,3316-171-698 0 0,1281-39 680 0 0,-4294 211-442 0 0,-713 0 92 0 0,40 6-1 0 0,-98 5 38 0 0,-7-5 26 0 0,-45 5 277 0 0,72-11-262 0 0,0-1 0 0 0,0 0 1 0 0,1 0-1 0 0,-1-1 1 0 0,0 0-1 0 0,0 0 1 0 0,-14-5-1 0 0,19 4 95 0 0,4 2-70 0 0,10 9-97 0 0,-1 8-31 0 0,-1 0-1 0 0,-1 0 1 0 0,0 1 0 0 0,10 36 0 0 0,12 79 49 0 0,-28-123-34 0 0,66 634 181 0 0,-52-423-131 0 0,-16-220-53 0 0,89 1010 251 0 0,-16-60 168 0 0,-57-688-360 0 0,17 73-1 0 0,-32-335-81 0 0,-1 1 1 0 0,0-1 0 0 0,0 0-1 0 0,0 1 1 0 0,0-1 0 0 0,0 0-1 0 0,0 1 1 0 0,0-1 0 0 0,0 0-1 0 0,-1 1 1 0 0,1-1 0 0 0,0 0-1 0 0,-1 1 1 0 0,1-1 0 0 0,-1 0-1 0 0,1 0 1 0 0,-1 0 0 0 0,0 1-1 0 0,0-1 1 0 0,1 0 0 0 0,-2 1-1 0 0,1-2-26 0 0,0 0 0 0 0,0 0 0 0 0,0 0 0 0 0,0 1 0 0 0,0-1 0 0 0,0-1 0 0 0,0 1 0 0 0,0 0 0 0 0,0 0 0 0 0,0 0 0 0 0,0 0 0 0 0,0-1 0 0 0,0 1 0 0 0,0 0 0 0 0,0-1 0 0 0,0 1 0 0 0,0-1 0 0 0,0 1 0 0 0,0-1 0 0 0,1 0 0 0 0,-1 1 0 0 0,0-1 0 0 0,0 0 0 0 0,1 1 0 0 0,-1-1 0 0 0,0 0 0 0 0,0-1 0 0 0,-12-14-854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9.400"/>
    </inkml:context>
    <inkml:brush xml:id="br0">
      <inkml:brushProperty name="width" value="0.05" units="cm"/>
      <inkml:brushProperty name="height" value="0.05" units="cm"/>
      <inkml:brushProperty name="color" value="#FFC114"/>
    </inkml:brush>
  </inkml:definitions>
  <inkml:trace contextRef="#ctx0" brushRef="#br0">77 2 3872 0 0,'0'0'50'0'0,"0"-1"0"0"0,0 1-1 0 0,0 0 1 0 0,1 0-1 0 0,-1 0 1 0 0,0 0 0 0 0,0 0-1 0 0,0 0 1 0 0,1 0-1 0 0,-1 0 1 0 0,0 0 0 0 0,0 0-1 0 0,0 0 1 0 0,1 0-1 0 0,-1 0 1 0 0,0 0 0 0 0,0 0-1 0 0,0 0 1 0 0,0 0-1 0 0,1 0 1 0 0,-1 0 0 0 0,0 0-1 0 0,0 0 1 0 0,0 0-1 0 0,1 0 1 0 0,-1 0 0 0 0,0 1-1 0 0,0-1 1 0 0,0 0-1 0 0,0 0 1 0 0,0 0 0 0 0,1 0-1 0 0,-1 0 1 0 0,0 0-1 0 0,0 1 1 0 0,0-1 0 0 0,0 0-1 0 0,0 0 1 0 0,0 0-1 0 0,0 0 1 0 0,0 1 0 0 0,1-1-1 0 0,-1 0 1 0 0,0 0-1 0 0,0 0 1 0 0,0 1 0 0 0,0-1-1 0 0,0 0 1 0 0,0 0-1 0 0,0 0 1 0 0,0 1 0 0 0,0-1-1 0 0,0 0 1 0 0,0 0-1 0 0,0 0 1 0 0,0 0 0 0 0,0 1-1 0 0,-1-1 1 0 0,-7 10 1578 0 0,5-6-1629 0 0,0 0 0 0 0,1 0-1 0 0,-1 0 1 0 0,1 1-1 0 0,0-1 1 0 0,0 1-1 0 0,-1 7 1 0 0,-1 0-7 0 0,-1 2 6 0 0,-6 14 3 0 0,1 0 0 0 0,-10 56 0 0 0,18-77 13 0 0,1 0 0 0 0,0 1 0 0 0,1-1 0 0 0,0 1 0 0 0,0-1 0 0 0,1 1 0 0 0,0-1 1 0 0,0 1-1 0 0,0-1 0 0 0,1 0 0 0 0,0 1 0 0 0,1-1 0 0 0,0 0 0 0 0,0 0 0 0 0,0-1 1 0 0,1 1-1 0 0,4 6 0 0 0,-5-9 12 0 0,0-1 0 0 0,0 1 0 0 0,1-1 0 0 0,-1 0 0 0 0,1 0 0 0 0,-1 0 0 0 0,1-1 1 0 0,0 1-1 0 0,0-1 0 0 0,0 0 0 0 0,1 0 0 0 0,-1 0 0 0 0,0-1 0 0 0,1 0 0 0 0,-1 1 0 0 0,1-1 0 0 0,6 0 1 0 0,-4-1-9 0 0,0 0 1 0 0,0 0-1 0 0,0-1 1 0 0,0 0-1 0 0,0-1 1 0 0,0 1-1 0 0,-1-1 1 0 0,1-1-1 0 0,0 1 1 0 0,10-7-1 0 0,-7 3-31 0 0,0 1 0 0 0,-1-2-1 0 0,0 1 1 0 0,-1-1 0 0 0,0 0 0 0 0,0-1-1 0 0,0 0 1 0 0,-1 0 0 0 0,0-1-1 0 0,-1 0 1 0 0,0 0 0 0 0,0-1-1 0 0,-1 1 1 0 0,8-20 0 0 0,-12 24-15 0 0,1-1-1 0 0,-1 1 1 0 0,-1-1 0 0 0,1 1-1 0 0,-1-1 1 0 0,0 1 0 0 0,0-1 0 0 0,0 0-1 0 0,-1 1 1 0 0,0-1 0 0 0,0 1-1 0 0,-1 0 1 0 0,1-1 0 0 0,-1 1 0 0 0,-5-10-1 0 0,3 8 11 0 0,0 1-1 0 0,-1-1 1 0 0,0 1-1 0 0,0 0 0 0 0,0 1 1 0 0,-1-1-1 0 0,1 1 1 0 0,-1 0-1 0 0,-1 0 1 0 0,-11-6-1 0 0,10 6 0 0 0,-1 1 0 0 0,1 0 0 0 0,-1 1 0 0 0,0 0 0 0 0,0 0 0 0 0,0 1 0 0 0,-1 0 0 0 0,-17-1 0 0 0,20 3-9 0 0,0 0 1 0 0,1 0 0 0 0,-1 1 0 0 0,0 0-1 0 0,0 0 1 0 0,1 0 0 0 0,-1 1 0 0 0,1 0 0 0 0,-1 0-1 0 0,1 1 1 0 0,0 0 0 0 0,-10 6 0 0 0,15-9-17 0 0,0 1 0 0 0,0-1 1 0 0,1 1-1 0 0,-1 0 1 0 0,0-1-1 0 0,0 1 0 0 0,0 0 1 0 0,0 0-1 0 0,1-1 1 0 0,-1 1-1 0 0,0 0 0 0 0,1 0 1 0 0,-1 0-1 0 0,1 0 0 0 0,-1 0 1 0 0,1 0-1 0 0,-1 0 1 0 0,1 0-1 0 0,0 0 0 0 0,-1 0 1 0 0,1 0-1 0 0,0 0 1 0 0,0 0-1 0 0,0 0 0 0 0,0 0 1 0 0,0 0-1 0 0,0 0 0 0 0,0 0 1 0 0,0 1-1 0 0,0-1 1 0 0,1 0-1 0 0,-1 0 0 0 0,0 0 1 0 0,1 0-1 0 0,-1 0 1 0 0,1 0-1 0 0,-1 0 0 0 0,1 0 1 0 0,-1-1-1 0 0,1 1 0 0 0,-1 0 1 0 0,1 0-1 0 0,0 0 1 0 0,0 0-1 0 0,0-1 0 0 0,-1 1 1 0 0,1 0-1 0 0,0-1 0 0 0,2 2 1 0 0,8 5-579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49.755"/>
    </inkml:context>
    <inkml:brush xml:id="br0">
      <inkml:brushProperty name="width" value="0.05" units="cm"/>
      <inkml:brushProperty name="height" value="0.05" units="cm"/>
      <inkml:brushProperty name="color" value="#FFC114"/>
    </inkml:brush>
  </inkml:definitions>
  <inkml:trace contextRef="#ctx0" brushRef="#br0">54 59 6881 0 0,'0'0'-78'0'0,"-9"-10"160"0"0,-26-29 14 0 0,26 30 293 0 0,25 22-446 0 0,13 14 44 0 0,-1 1-1 0 0,-1 2 0 0 0,30 43 0 0 0,-53-67 17 0 0,0 0 0 0 0,-1 1-1 0 0,1 0 1 0 0,-1 0 0 0 0,-1 0 0 0 0,1 0 0 0 0,1 13 0 0 0,0-6 4 0 0,-2-6-2 0 0,0 0 1 0 0,0 0-1 0 0,-1 1 0 0 0,1-1 1 0 0,-2 0-1 0 0,1 1 0 0 0,-1-1 1 0 0,-1 1-1 0 0,-1 10 0 0 0,2-19-3 0 0,0 1-1 0 0,0-1 1 0 0,0 0-1 0 0,0 1 1 0 0,0-1-1 0 0,0 0 1 0 0,0 1-1 0 0,-1-1 1 0 0,1 0-1 0 0,0 0 1 0 0,0 1-1 0 0,0-1 1 0 0,0 0-1 0 0,0 0 1 0 0,-1 1-1 0 0,1-1 1 0 0,0 0-1 0 0,0 0 1 0 0,0 1-1 0 0,-1-1 1 0 0,1 0-1 0 0,0 0 1 0 0,0 0-1 0 0,-1 0 1 0 0,1 1-1 0 0,0-1 1 0 0,0 0-1 0 0,-1 0 1 0 0,1 0-1 0 0,0 0 1 0 0,-1 0-1 0 0,1 0 1 0 0,0 0 0 0 0,0 0-1 0 0,-1 0 1 0 0,1 0-1 0 0,0 0 1 0 0,-1 0-1 0 0,1 0 1 0 0,0 0-1 0 0,-1 0 1 0 0,1 0-1 0 0,0 0 1 0 0,-1 0-1 0 0,-12-14 15 0 0,-6-20-47 0 0,19 34 31 0 0,-4-9-7 0 0,1 0-1 0 0,0 0 1 0 0,1 0-1 0 0,0 0 1 0 0,1-1-1 0 0,0 1 1 0 0,0-1-1 0 0,1 1 1 0 0,0 0-1 0 0,0-1 1 0 0,4-13-1 0 0,-1 7 4 0 0,0 0 1 0 0,1 0-1 0 0,1 1 0 0 0,1 0 0 0 0,13-27 0 0 0,-15 37-8 0 0,-1 0 1 0 0,0 0-1 0 0,1 0 0 0 0,0 1 0 0 0,0-1 0 0 0,0 1 0 0 0,9-6 0 0 0,-12 9-35 0 0,1 0 0 0 0,0-1 0 0 0,-1 1 1 0 0,1 0-1 0 0,0 0 0 0 0,0 0 0 0 0,0 1 0 0 0,-1-1 0 0 0,1 0 0 0 0,0 1 0 0 0,0-1 0 0 0,0 1 0 0 0,0 0 0 0 0,0-1 1 0 0,0 1-1 0 0,0 0 0 0 0,0 0 0 0 0,0 1 0 0 0,0-1 0 0 0,0 0 0 0 0,0 1 0 0 0,0-1 0 0 0,0 1 0 0 0,0-1 0 0 0,3 2 1 0 0,2 4-553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0.138"/>
    </inkml:context>
    <inkml:brush xml:id="br0">
      <inkml:brushProperty name="width" value="0.05" units="cm"/>
      <inkml:brushProperty name="height" value="0.05" units="cm"/>
      <inkml:brushProperty name="color" value="#FFC114"/>
    </inkml:brush>
  </inkml:definitions>
  <inkml:trace contextRef="#ctx0" brushRef="#br0">147 429 5388 0 0,'-15'-8'379'0'0,"0"-1"0"0"0,1 0-1 0 0,-16-13 1 0 0,11 7-5 0 0,18 14-373 0 0,1 1-1 0 0,0 0 1 0 0,-1 0-1 0 0,1 0 0 0 0,-1-1 1 0 0,1 1-1 0 0,0 0 0 0 0,-1 0 1 0 0,1 0-1 0 0,-1 0 1 0 0,1 0-1 0 0,0 0 0 0 0,-1 0 1 0 0,1 0-1 0 0,-1 0 1 0 0,1 0-1 0 0,-1 0 0 0 0,1 0 1 0 0,0 0-1 0 0,-1 0 1 0 0,1 0-1 0 0,-1 1 0 0 0,1-1 1 0 0,0 0-1 0 0,-1 0 1 0 0,1 0-1 0 0,-1 1 0 0 0,1-1 1 0 0,0 0-1 0 0,-1 0 0 0 0,1 1 1 0 0,0-1-1 0 0,0 0 1 0 0,-1 1-1 0 0,1-1 0 0 0,0 0 1 0 0,0 1-1 0 0,-1-1 1 0 0,1 0-1 0 0,0 1 0 0 0,0-1 1 0 0,0 1-1 0 0,-1-1 1 0 0,1 0-1 0 0,0 1 0 0 0,0 0 1 0 0,-8 27-62 0 0,6-17 49 0 0,-5 9 9 0 0,0 1 0 0 0,-4 33 0 0 0,10-45 7 0 0,0-1-1 0 0,0 1 1 0 0,1 0-1 0 0,0-1 1 0 0,1 1-1 0 0,0-1 1 0 0,0 1-1 0 0,1-1 1 0 0,4 11-1 0 0,-6-17 1 0 0,0-1-1 0 0,1 0 1 0 0,-1 0-1 0 0,1 0 1 0 0,-1 0-1 0 0,1 0 1 0 0,-1 0 0 0 0,1 0-1 0 0,0 0 1 0 0,0 0-1 0 0,-1 0 1 0 0,1 0-1 0 0,0 0 1 0 0,0-1-1 0 0,0 1 1 0 0,0 0-1 0 0,0-1 1 0 0,0 1-1 0 0,0 0 1 0 0,0-1-1 0 0,0 1 1 0 0,0-1-1 0 0,1 0 1 0 0,1 1-1 0 0,-1-1 1 0 0,0 0 0 0 0,0 0-1 0 0,1 0 1 0 0,-1-1-1 0 0,0 1 1 0 0,0-1-1 0 0,0 1 1 0 0,1-1 0 0 0,-1 0-1 0 0,0 0 1 0 0,0 0-1 0 0,2-1 1 0 0,5-4-26 0 0,0-1 0 0 0,-1 0 0 0 0,0 0 0 0 0,10-11 0 0 0,-7 6 21 0 0,-1-1 0 0 0,0 0 0 0 0,-1-1 0 0 0,-1 0 0 0 0,0 0 0 0 0,-1-1 0 0 0,-1 0 0 0 0,0 0 0 0 0,-1-1 0 0 0,-1 0 0 0 0,0 0 0 0 0,-1 0 0 0 0,0 0 0 0 0,-2 0 0 0 0,0-1 0 0 0,-1 1 0 0 0,0 0 0 0 0,-1-1 0 0 0,-1 1 0 0 0,-1 0 0 0 0,0 0 0 0 0,-1 0 0 0 0,-11-26 0 0 0,9 27-18 0 0,-30-70 114 0 0,31 76-35 0 0,0 0 0 0 0,-1 0 0 0 0,0 1 0 0 0,0-1 0 0 0,0 1 0 0 0,-14-12 0 0 0,20 20-59 0 0,0 0 1 0 0,-1-1-1 0 0,1 1 0 0 0,0-1 0 0 0,-1 1 0 0 0,1-1 1 0 0,-1 1-1 0 0,1 0 0 0 0,-1-1 0 0 0,1 1 1 0 0,-1 0-1 0 0,1 0 0 0 0,-1-1 0 0 0,1 1 1 0 0,-1 0-1 0 0,1 0 0 0 0,-1 0 0 0 0,1 0 1 0 0,-1 0-1 0 0,0-1 0 0 0,1 1 0 0 0,-1 0 0 0 0,1 0 1 0 0,-1 0-1 0 0,1 1 0 0 0,-1-1 0 0 0,0 0 1 0 0,0 0-1 0 0,1 1-6 0 0,-1-1-1 0 0,1 1 1 0 0,-1 0 0 0 0,1-1-1 0 0,0 1 1 0 0,-1 0 0 0 0,1 0-1 0 0,0 0 1 0 0,0-1 0 0 0,0 1-1 0 0,-1 0 1 0 0,1 0 0 0 0,0-1 0 0 0,0 1-1 0 0,0 0 1 0 0,0 1 0 0 0,7 38-147 0 0,-7-39 155 0 0,155 502-327 0 0,-143-471-182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0.481"/>
    </inkml:context>
    <inkml:brush xml:id="br0">
      <inkml:brushProperty name="width" value="0.05" units="cm"/>
      <inkml:brushProperty name="height" value="0.05" units="cm"/>
      <inkml:brushProperty name="color" value="#FFC114"/>
    </inkml:brush>
  </inkml:definitions>
  <inkml:trace contextRef="#ctx0" brushRef="#br0">56 74 8001 0 0,'-4'-3'69'0'0,"1"0"1"0"0,0-1 0 0 0,0 0-1 0 0,1 1 1 0 0,-1-1 0 0 0,1 0-1 0 0,-3-6 1 0 0,3 6 81 0 0,0 0 0 0 0,0 0 1 0 0,0 1-1 0 0,-1-1 0 0 0,0 0 1 0 0,1 1-1 0 0,-5-4 0 0 0,-1 2 505 0 0,9 10-505 0 0,3 7-181 0 0,15 88-8 0 0,5 0 0 0 0,39 100 0 0 0,-60-191-13 0 0,12 29-1104 0 0,22 40-1 0 0,-29-65 268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0.823"/>
    </inkml:context>
    <inkml:brush xml:id="br0">
      <inkml:brushProperty name="width" value="0.05" units="cm"/>
      <inkml:brushProperty name="height" value="0.05" units="cm"/>
      <inkml:brushProperty name="color" value="#FFC114"/>
    </inkml:brush>
  </inkml:definitions>
  <inkml:trace contextRef="#ctx0" brushRef="#br0">39 5 7805 0 0,'-1'0'14'0'0,"0"-1"1"0"0,0 0 0 0 0,0 1 0 0 0,0-1-1 0 0,0 1 1 0 0,0-1 0 0 0,-1 1-1 0 0,1 0 1 0 0,0 0 0 0 0,0-1 0 0 0,0 1-1 0 0,-1 0 1 0 0,1 0 0 0 0,0 0-1 0 0,0 0 1 0 0,-1 0 0 0 0,1 0 0 0 0,0 1-1 0 0,0-1 1 0 0,0 0 0 0 0,-1 1-1 0 0,1-1 1 0 0,-1 1 0 0 0,1 0 4 0 0,0 1 0 0 0,0-1 0 0 0,0 0 1 0 0,0 0-1 0 0,1 0 0 0 0,-1 0 0 0 0,0 1 1 0 0,1-1-1 0 0,-1 0 0 0 0,1 1 0 0 0,-1-1 0 0 0,1 0 1 0 0,0 1-1 0 0,-1-1 0 0 0,1 1 0 0 0,0-1 0 0 0,0 2 1 0 0,1 9 100 0 0,0 1 0 0 0,0-1 0 0 0,6 22 0 0 0,-5-25-86 0 0,77 272 417 0 0,-72-261-486 0 0,4 17-165 0 0,19 51-1070 0 0,-20-63 619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1.189"/>
    </inkml:context>
    <inkml:brush xml:id="br0">
      <inkml:brushProperty name="width" value="0.05" units="cm"/>
      <inkml:brushProperty name="height" value="0.05" units="cm"/>
      <inkml:brushProperty name="color" value="#FFC114"/>
    </inkml:brush>
  </inkml:definitions>
  <inkml:trace contextRef="#ctx0" brushRef="#br0">0 262 5268 0 0,'19'-1'140'0'0,"-1"1"-1"0"0,31 2 1 0 0,-22 0-126 0 0,114 1 45 0 0,240-26 0 0 0,-371 22-53 0 0,0 0-1 0 0,0-1 0 0 0,0-1 1 0 0,0 0-1 0 0,11-4 0 0 0,-19 6 0 0 0,-1 1 0 0 0,1-1 0 0 0,-1 0 0 0 0,0 1 0 0 0,1-1 0 0 0,-1 0 0 0 0,0 0 0 0 0,0 0 0 0 0,0 0 0 0 0,1 0 0 0 0,-1 0 0 0 0,0 0 0 0 0,0-1-1 0 0,-1 1 1 0 0,1 0 0 0 0,0 0 0 0 0,0-1 0 0 0,0 1 0 0 0,-1-1 0 0 0,1 1 0 0 0,-1-1 0 0 0,1 1 0 0 0,-1-1 0 0 0,0 1 0 0 0,0-1 0 0 0,1 1-1 0 0,-1-1 1 0 0,0 1 0 0 0,0-1 0 0 0,0 1 0 0 0,-1-1 0 0 0,1 1 0 0 0,0-1 0 0 0,-1 1 0 0 0,1-1 0 0 0,-1 1 0 0 0,1-1 0 0 0,-1 1 0 0 0,1-1-1 0 0,-1 1 1 0 0,0 0 0 0 0,-2-3 0 0 0,-10-14 91 0 0,-1 0-1 0 0,-1 1 0 0 0,0 0 1 0 0,-2 1-1 0 0,0 1 0 0 0,-23-16 1 0 0,2 1 163 0 0,38 29-251 0 0,-1 0 0 0 0,0 0-1 0 0,0 1 1 0 0,0-1 0 0 0,0 0 0 0 0,0 1 0 0 0,0-1-1 0 0,0 1 1 0 0,0-1 0 0 0,0 1 0 0 0,-1-1-1 0 0,1 1 1 0 0,0 0 0 0 0,-2-1 0 0 0,3 1-8 0 0,-1 0 0 0 0,1 0 1 0 0,0 1-1 0 0,-1-1 0 0 0,1 0 0 0 0,0 0 1 0 0,-1 0-1 0 0,1 0 0 0 0,0 1 0 0 0,-1-1 1 0 0,1 0-1 0 0,0 0 0 0 0,0 1 0 0 0,-1-1 1 0 0,1 0-1 0 0,0 1 0 0 0,0-1 0 0 0,0 0 1 0 0,-1 1-1 0 0,1-1 0 0 0,0 0 0 0 0,0 1 1 0 0,0-1-1 0 0,0 0 0 0 0,0 1 0 0 0,0-1 1 0 0,0 0-1 0 0,0 1 0 0 0,0 0 0 0 0,-1 5 1 0 0,2 0 0 0 0,-1 0 0 0 0,1 0 0 0 0,1 8 0 0 0,-1-13 5 0 0,7 43 8 0 0,2-1 0 0 0,2 0 0 0 0,2-1 1 0 0,2 0-1 0 0,22 41 0 0 0,-34-75-49 0 0,1 0 0 0 0,0-1 0 0 0,0 0 0 0 0,1 0 0 0 0,0 0 0 0 0,0-1 0 0 0,1 0 0 0 0,-1 0 0 0 0,1-1 0 0 0,12 8 0 0 0,0-3-317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1.545"/>
    </inkml:context>
    <inkml:brush xml:id="br0">
      <inkml:brushProperty name="width" value="0.05" units="cm"/>
      <inkml:brushProperty name="height" value="0.05" units="cm"/>
      <inkml:brushProperty name="color" value="#FFC114"/>
    </inkml:brush>
  </inkml:definitions>
  <inkml:trace contextRef="#ctx0" brushRef="#br0">22 57 7197 0 0,'-3'-5'-54'0'0,"1"3"59"0"0,1 0-1 0 0,-1-1 1 0 0,1 1-1 0 0,0-1 1 0 0,0 0-1 0 0,0 1 1 0 0,0-1-1 0 0,0 0 1 0 0,1 0-1 0 0,-1 0 1 0 0,0-5-1 0 0,-3-5 13 0 0,2 12 28 0 0,3 8 65 0 0,3 10-108 0 0,1-2 0 0 0,1 1 0 0 0,13 26 0 0 0,-11-26 70 0 0,0 1 0 0 0,9 31 0 0 0,-10-14 81 0 0,-1 1 0 0 0,-2 0 0 0 0,1 60 0 0 0,1-243-6 0 0,-3 122-162 0 0,1 1 0 0 0,1-1 0 0 0,14-43 0 0 0,-17 64 5 0 0,1 1-1 0 0,-1-1 1 0 0,1 0-1 0 0,-1 1 1 0 0,1-1-1 0 0,1 1 1 0 0,-1 0-1 0 0,8-7 1 0 0,-10 10 8 0 0,-1 0-1 0 0,1 1 1 0 0,0-1 0 0 0,0 0 0 0 0,0 1 0 0 0,0-1-1 0 0,0 1 1 0 0,0-1 0 0 0,0 1 0 0 0,0-1-1 0 0,0 1 1 0 0,0 0 0 0 0,1-1 0 0 0,-1 1 0 0 0,0 0-1 0 0,0 0 1 0 0,0 0 0 0 0,0 0 0 0 0,0 0-1 0 0,1 0 1 0 0,-1 0 0 0 0,0 0 0 0 0,0 1 0 0 0,0-1-1 0 0,0 0 1 0 0,0 1 0 0 0,0-1 0 0 0,0 0-1 0 0,0 1 1 0 0,0 0 0 0 0,0-1 0 0 0,0 1 0 0 0,0 0-1 0 0,0-1 1 0 0,0 1 0 0 0,0 0 0 0 0,-1 0-1 0 0,1 0 1 0 0,0-1 0 0 0,-1 1 0 0 0,1 0 0 0 0,0 0-1 0 0,-1 0 1 0 0,1 0 0 0 0,-1 0 0 0 0,1 3-1 0 0,7 15 3 0 0,0 1 0 0 0,-1 0 1 0 0,-1 0-1 0 0,-1 0 0 0 0,2 25 0 0 0,5 14 15 0 0,-11-41-25 0 0,-1-16 14 0 0,0 0-1 0 0,0 1 1 0 0,0-1 0 0 0,1 0-1 0 0,-1 0 1 0 0,0 1-1 0 0,1-1 1 0 0,0 0 0 0 0,-1 0-1 0 0,1 1 1 0 0,0-1-1 0 0,2 2 1 0 0,-3-4 0 0 0,0 0-1 0 0,1 0 0 0 0,-1 0 1 0 0,0 0-1 0 0,1 0 1 0 0,-1 0-1 0 0,0 0 1 0 0,1 0-1 0 0,-1 0 1 0 0,0 0-1 0 0,1 0 1 0 0,-1 0-1 0 0,0 0 1 0 0,0-1-1 0 0,1 1 1 0 0,-1 0-1 0 0,0 0 0 0 0,1 0 1 0 0,-1 0-1 0 0,0-1 1 0 0,0 1-1 0 0,1 0 1 0 0,-1 0-1 0 0,0-1 1 0 0,0 1-1 0 0,0 0 1 0 0,1-1-1 0 0,-1 1 1 0 0,0 0-1 0 0,0-1 0 0 0,0 1 1 0 0,0-1-1 0 0,9-15 41 0 0,-7 13-35 0 0,19-32 245 0 0,33-73 0 0 0,-52 103-199 0 0,-1 1 11 0 0,1 1 0 0 0,-1-1 0 0 0,1 0 0 0 0,0 0 0 0 0,0 1 0 0 0,0-1 0 0 0,0 1 0 0 0,1 0 0 0 0,-1 0 0 0 0,5-5 0 0 0,-6 8-64 0 0,-1 0-1 0 0,0 0 1 0 0,0 0 0 0 0,0 0 0 0 0,0 0 0 0 0,0 0 0 0 0,1 0 0 0 0,-1 0 0 0 0,0 0 0 0 0,0 0 0 0 0,0 0 0 0 0,0 0 0 0 0,0 0 0 0 0,1 0 0 0 0,-1 0 0 0 0,0 0 0 0 0,0 0 0 0 0,0 0 0 0 0,0 0 0 0 0,0 0 0 0 0,1 0 0 0 0,-1 0 0 0 0,0 0 0 0 0,0 0 0 0 0,0 0 0 0 0,0 0 0 0 0,0 0 0 0 0,1 0 0 0 0,-1 0 0 0 0,0 1 0 0 0,0-1 0 0 0,0 0 0 0 0,0 0-1 0 0,0 0 1 0 0,0 0 0 0 0,0 0 0 0 0,1 0 0 0 0,-1 1 0 0 0,0-1 0 0 0,0 0 0 0 0,0 0 0 0 0,0 0 0 0 0,0 0 0 0 0,0 0 0 0 0,0 1 0 0 0,4 11 32 0 0,-1 13-20 0 0,-3-24-12 0 0,1 13-21 0 0,0 10-68 0 0,1 0 0 0 0,0 0-1 0 0,3 0 1 0 0,0-1 0 0 0,13 40 0 0 0,-15-59-79 0 0,-1-1 0 0 0,0 0 0 0 0,1 0 0 0 0,0 0 0 0 0,-1 0 0 0 0,1 0 0 0 0,0-1 0 0 0,1 1 0 0 0,-1-1 0 0 0,0 0 1 0 0,1 0-1 0 0,-1 0 0 0 0,1 0 0 0 0,0-1 0 0 0,-1 1 0 0 0,1-1 0 0 0,6 1 0 0 0,3 1-663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1.900"/>
    </inkml:context>
    <inkml:brush xml:id="br0">
      <inkml:brushProperty name="width" value="0.05" units="cm"/>
      <inkml:brushProperty name="height" value="0.05" units="cm"/>
      <inkml:brushProperty name="color" value="#FFC114"/>
    </inkml:brush>
  </inkml:definitions>
  <inkml:trace contextRef="#ctx0" brushRef="#br0">100 276 5116 0 0,'7'-24'279'0'0,"-1"0"0"0"0,-1 0 0 0 0,0-1 0 0 0,-2 0 0 0 0,-1 0 0 0 0,-1 1-1 0 0,-4-35 1 0 0,3 57-259 0 0,0 0-1 0 0,0 0 0 0 0,0 0 1 0 0,-1 0-1 0 0,1 0 0 0 0,-1 0 0 0 0,0 0 1 0 0,1 0-1 0 0,-1 0 0 0 0,0 1 1 0 0,0-1-1 0 0,0 0 0 0 0,0 1 1 0 0,-1-1-1 0 0,1 0 0 0 0,0 1 0 0 0,-1-1 1 0 0,1 1-1 0 0,-1 0 0 0 0,1-1 1 0 0,-1 1-1 0 0,0 0 0 0 0,0 0 1 0 0,1 0-1 0 0,-1 0 0 0 0,0 1 0 0 0,0-1 1 0 0,0 0-1 0 0,0 1 0 0 0,0-1 1 0 0,0 1-1 0 0,0 0 0 0 0,0-1 1 0 0,0 1-1 0 0,-4 1 0 0 0,4-1-19 0 0,-1 0-1 0 0,0 1 1 0 0,1 0-1 0 0,-1-1 1 0 0,1 1-1 0 0,-1 0 1 0 0,1 0-1 0 0,0 0 1 0 0,-1 1-1 0 0,1-1 1 0 0,0 1-1 0 0,0-1 1 0 0,0 1-1 0 0,0 0 1 0 0,0 0-1 0 0,0 0 1 0 0,0 0-1 0 0,1 0 1 0 0,-1 0-1 0 0,1 0 1 0 0,0 0-1 0 0,-1 1 1 0 0,1-1-1 0 0,0 0 1 0 0,0 1-1 0 0,-1 4 1 0 0,1 1 10 0 0,0 0 1 0 0,0 0 0 0 0,0 0-1 0 0,1 0 1 0 0,0 0 0 0 0,1 0-1 0 0,0 0 1 0 0,0 1 0 0 0,5 14-1 0 0,-1-10 78 0 0,0-1 0 0 0,0 0 0 0 0,1 0 0 0 0,1 0 0 0 0,11 15 0 0 0,8 4 480 0 0,1 0-1 0 0,59 50 1 0 0,-81-77-506 0 0,-1-1-1 0 0,15 16 131 0 0,-18-18-174 0 0,0 0 1 0 0,0-1-1 0 0,-1 1 1 0 0,1 0 0 0 0,0 0-1 0 0,-1 0 1 0 0,1 0 0 0 0,-1 0-1 0 0,1 0 1 0 0,-1 0 0 0 0,1 0-1 0 0,-1 0 1 0 0,0 0 0 0 0,1 1-1 0 0,-1-1 1 0 0,0 0 0 0 0,0 2-1 0 0,0-2-8 0 0,-1-1-1 0 0,0 1 0 0 0,1 0 1 0 0,-1-1-1 0 0,0 1 0 0 0,1-1 1 0 0,-1 1-1 0 0,0-1 0 0 0,1 1 1 0 0,-1-1-1 0 0,0 1 0 0 0,0-1 0 0 0,0 0 1 0 0,0 1-1 0 0,1-1 0 0 0,-1 0 1 0 0,0 0-1 0 0,0 0 0 0 0,0 1 1 0 0,0-1-1 0 0,-1 0 0 0 0,-23 1-50 0 0,22-1 28 0 0,-43 2-319 0 0,-57 0-1223 0 0,49-5 532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6.426"/>
    </inkml:context>
    <inkml:brush xml:id="br0">
      <inkml:brushProperty name="width" value="0.05" units="cm"/>
      <inkml:brushProperty name="height" value="0.05" units="cm"/>
      <inkml:brushProperty name="color" value="#FFC114"/>
    </inkml:brush>
  </inkml:definitions>
  <inkml:trace contextRef="#ctx0" brushRef="#br0">0 3 7389 0 0,'8'-3'508'0'0,"-6"3"894"0"0,-1 12-803 0 0,-1 43 4 0 0,-4 113 84 0 0,3-145-945 0 0,1-1-1 0 0,0 1 0 0 0,5 29 1 0 0,-2-42-508 0 0,-2-9-145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2:36.283"/>
    </inkml:context>
    <inkml:brush xml:id="br0">
      <inkml:brushProperty name="width" value="0.05" units="cm"/>
      <inkml:brushProperty name="height" value="0.05" units="cm"/>
      <inkml:brushProperty name="color" value="#FFC114"/>
    </inkml:brush>
  </inkml:definitions>
  <inkml:trace contextRef="#ctx0" brushRef="#br0">1 52 8529 0 0,'0'-2'99'0'0,"0"0"1"0"0,0 0 0 0 0,0 0-1 0 0,1 1 1 0 0,-1-1 0 0 0,1 0-1 0 0,-1 0 1 0 0,1 0 0 0 0,-1 0-1 0 0,1 0 1 0 0,0 0 0 0 0,0 1-1 0 0,0-1 1 0 0,0 0 0 0 0,0 1-1 0 0,0-1 1 0 0,1 1 0 0 0,-1-1-1 0 0,0 1 1 0 0,1-1 0 0 0,1 0-1 0 0,0 0-2 0 0,0 0 0 0 0,1 1-1 0 0,-1-1 1 0 0,1 1 0 0 0,-1 0 0 0 0,1 0-1 0 0,-1 0 1 0 0,1 0 0 0 0,-1 1 0 0 0,7-1-1 0 0,2 1-9 0 0,-1 1 1 0 0,1 0-1 0 0,-1 0 0 0 0,1 2 0 0 0,-1-1 0 0 0,15 6 0 0 0,-21-7-60 0 0,-1 1-1 0 0,-1-1 0 0 0,1 1 1 0 0,0 0-1 0 0,0 0 0 0 0,-1 0 1 0 0,1 1-1 0 0,-1-1 1 0 0,0 1-1 0 0,1 0 0 0 0,-1 0 1 0 0,-1 0-1 0 0,1 0 0 0 0,0 1 1 0 0,-1-1-1 0 0,0 1 1 0 0,1-1-1 0 0,-1 1 0 0 0,-1 0 1 0 0,1 0-1 0 0,0 0 0 0 0,-1 0 1 0 0,0 0-1 0 0,0 0 1 0 0,0 0-1 0 0,-1 0 0 0 0,1 0 1 0 0,-1 1-1 0 0,0-1 0 0 0,0 0 1 0 0,-1 7-1 0 0,-1-1 51 0 0,-1 0 0 0 0,1-1 1 0 0,-2 1-1 0 0,1 0 0 0 0,-1-1 0 0 0,-1 0 0 0 0,1 0 0 0 0,-2 0 0 0 0,1-1 1 0 0,-1 1-1 0 0,0-1 0 0 0,-9 7 0 0 0,-15 14 438 0 0,-2-2 1 0 0,-53 36-1 0 0,84-63-489 0 0,0 1-1 0 0,0-1 0 0 0,0 1 1 0 0,0 0-1 0 0,0-1 1 0 0,0 1-1 0 0,0 0 1 0 0,0 0-1 0 0,0 0 1 0 0,0 0-1 0 0,1 0 1 0 0,-1 0-1 0 0,0 0 1 0 0,1 0-1 0 0,-1 0 0 0 0,1 0 1 0 0,-1 0-1 0 0,1 0 1 0 0,-1 1-1 0 0,1-1 1 0 0,-1 2-1 0 0,2-2 4 0 0,-1 0-1 0 0,0 0 1 0 0,1 0-1 0 0,-1 0 0 0 0,1 0 1 0 0,-1 0-1 0 0,1 0 1 0 0,0 0-1 0 0,-1 0 1 0 0,1 0-1 0 0,0 0 1 0 0,-1 0-1 0 0,1-1 1 0 0,0 1-1 0 0,0 0 0 0 0,0-1 1 0 0,0 1-1 0 0,0 0 1 0 0,1 0-1 0 0,7 3 146 0 0,0 0 0 0 0,1 0 0 0 0,0-1 0 0 0,10 3-1 0 0,-14-5-103 0 0,29 7 131 0 0,0-1 1 0 0,0-2 0 0 0,1-2-1 0 0,0-1 1 0 0,51-5-1 0 0,-33-2-1332 0 0,0-2 0 0 0,103-28 0 0 0,-107 19-704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6.764"/>
    </inkml:context>
    <inkml:brush xml:id="br0">
      <inkml:brushProperty name="width" value="0.05" units="cm"/>
      <inkml:brushProperty name="height" value="0.05" units="cm"/>
      <inkml:brushProperty name="color" value="#FFC114"/>
    </inkml:brush>
  </inkml:definitions>
  <inkml:trace contextRef="#ctx0" brushRef="#br0">73 66 6125 0 0,'-1'-5'328'0'0,"-3"-11"-56"0"0,3 12 1879 0 0,-8-3-1671 0 0,-28-20-210 0 0,36 26-194 0 0,0 0-70 0 0,1 1-1 0 0,-1-1 1 0 0,1 1 0 0 0,-1-1-1 0 0,1 1 1 0 0,-1 0 0 0 0,1-1-1 0 0,-1 1 1 0 0,0 0-1 0 0,1 0 1 0 0,-1-1 0 0 0,0 1-1 0 0,1 0 1 0 0,-1 0 0 0 0,0 0-1 0 0,1 0 1 0 0,-1 0 0 0 0,0 0-1 0 0,1 0 1 0 0,-1 0 0 0 0,0 0-1 0 0,0 1 85 0 0,0 1 0 0 0,0-1 0 0 0,1 1 0 0 0,-1-1 0 0 0,1 1 1 0 0,0 0-1 0 0,-1-1 0 0 0,1 1 0 0 0,0-1 0 0 0,0 1 0 0 0,0 0 0 0 0,0-1 0 0 0,0 1 0 0 0,0 0 0 0 0,1 2 0 0 0,6 80 22 0 0,-7-81-104 0 0,0 0 1 0 0,1 0-1 0 0,-1 0 0 0 0,1 0 0 0 0,-1 0 1 0 0,1 0-1 0 0,0 0 0 0 0,0 0 0 0 0,0-1 1 0 0,0 1-1 0 0,1 0 0 0 0,-1-1 0 0 0,1 1 1 0 0,0-1-1 0 0,-1 1 0 0 0,1-1 0 0 0,0 0 1 0 0,5 4-1 0 0,1 2 4 0 0,-1-1-7 0 0,0-1 0 0 0,0 0 0 0 0,0 0 0 0 0,1-1 0 0 0,0 0 0 0 0,0-1 0 0 0,1 1 0 0 0,-1-1 0 0 0,10 2 0 0 0,-11-3-1 0 0,1-1 0 0 0,-1 0 0 0 0,1 0 0 0 0,-1-1 0 0 0,1 0-1 0 0,-1-1 1 0 0,1 1 0 0 0,0-1 0 0 0,-1-1 0 0 0,1 0 0 0 0,10-2-1 0 0,-14 3-5 0 0,-4 0 2 0 0,0 0 0 0 0,1 0 0 0 0,-1 0 0 0 0,0 0 0 0 0,1 0 0 0 0,-1 0 0 0 0,1 0 0 0 0,-1-1 0 0 0,0 1-1 0 0,1 0 1 0 0,-1 0 0 0 0,0 0 0 0 0,1 0 0 0 0,-1 0 0 0 0,0-1 0 0 0,1 1 0 0 0,-1 0 0 0 0,0 0 0 0 0,0-1 0 0 0,1 1-1 0 0,-1 0 1 0 0,0 0 0 0 0,0-1 0 0 0,0 1 0 0 0,1-1 0 0 0,0-1 0 0 0,-1 0 1 0 0,1-1-1 0 0,-1 1 1 0 0,0-1-1 0 0,0 1 1 0 0,0 0-1 0 0,0-1 1 0 0,0 1-1 0 0,-1-5 0 0 0,-16-83 0 0 0,17 88-6 0 0,0-1 0 0 0,-1 0 0 0 0,0 1 0 0 0,1-1 0 0 0,-1 0 0 0 0,0 1 0 0 0,0-1 0 0 0,0 1 0 0 0,-1 0 0 0 0,1-1 0 0 0,0 1 0 0 0,-1 0 0 0 0,0 0 0 0 0,1 0 0 0 0,-1 0 0 0 0,0 0 0 0 0,0 0 0 0 0,-5-3 0 0 0,-1-1-106 0 0,6 4 47 0 0,-1 0-1 0 0,1 0 0 0 0,0 1 0 0 0,-1-1 0 0 0,1 1 0 0 0,-1 0 0 0 0,0 0 0 0 0,1 0 1 0 0,-1 0-1 0 0,0 0 0 0 0,0 0 0 0 0,1 1 0 0 0,-4-1 0 0 0,-14 0-2814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7.346"/>
    </inkml:context>
    <inkml:brush xml:id="br0">
      <inkml:brushProperty name="width" value="0.05" units="cm"/>
      <inkml:brushProperty name="height" value="0.05" units="cm"/>
      <inkml:brushProperty name="color" value="#FFC114"/>
    </inkml:brush>
  </inkml:definitions>
  <inkml:trace contextRef="#ctx0" brushRef="#br0">53 89 6909 0 0,'-1'-1'88'0'0,"0"1"-1"0"0,0 0 1 0 0,0-1 0 0 0,0 1 0 0 0,0-1 0 0 0,0 1 0 0 0,0-1 0 0 0,0 1 0 0 0,0-1 0 0 0,1 0 0 0 0,-1 0-1 0 0,0 1 1 0 0,0-1 0 0 0,0 0 0 0 0,1 0 0 0 0,-1 0 0 0 0,1 0 0 0 0,-1 1 0 0 0,0-1 0 0 0,1 0 0 0 0,0 0-1 0 0,-1 0 1 0 0,1 0 0 0 0,0-1 0 0 0,-1 1 0 0 0,1 0 0 0 0,0 0 0 0 0,0 0 0 0 0,0 0 0 0 0,0 0 0 0 0,0 0-1 0 0,0 0 1 0 0,0 0 0 0 0,0 0 0 0 0,0 0 0 0 0,1 0 0 0 0,-1 0 0 0 0,0-1 0 0 0,1 1 0 0 0,-1 0 0 0 0,1 1-1 0 0,0-3 1 0 0,5-2-21 0 0,-1 0-1 0 0,1 0 1 0 0,0 1-1 0 0,0 0 1 0 0,1 0-1 0 0,-1 0 1 0 0,1 1-1 0 0,0 0 1 0 0,0 0-1 0 0,0 1 1 0 0,0 0-1 0 0,0 0 1 0 0,1 1-1 0 0,-1 0 1 0 0,1 0-1 0 0,13 0 1 0 0,-17 1-71 0 0,0 0 0 0 0,-1 1 1 0 0,1-1-1 0 0,0 1 0 0 0,0-1 1 0 0,0 1-1 0 0,-1 0 0 0 0,1 1 1 0 0,0-1-1 0 0,-1 0 0 0 0,1 1 1 0 0,-1 0-1 0 0,0 0 0 0 0,0 0 1 0 0,1 0-1 0 0,-1 1 0 0 0,-1-1 1 0 0,1 1-1 0 0,0 0 0 0 0,-1 0 1 0 0,1 0-1 0 0,-1 0 0 0 0,0 0 1 0 0,0 0-1 0 0,0 1 0 0 0,0-1 0 0 0,-1 1 1 0 0,1-1-1 0 0,-1 1 0 0 0,0-1 1 0 0,0 1-1 0 0,0 0 0 0 0,0 5 1 0 0,0 1 6 0 0,-1 0 1 0 0,0 0-1 0 0,-1 0 0 0 0,0 0 1 0 0,0 0-1 0 0,-1-1 1 0 0,0 1-1 0 0,-1 0 1 0 0,0-1-1 0 0,0 0 0 0 0,-1 0 1 0 0,-1 0-1 0 0,1 0 1 0 0,-8 9-1 0 0,8-11-14 0 0,-1 0 0 0 0,-1-1 0 0 0,1 0 0 0 0,-1 0 0 0 0,0-1-1 0 0,-1 0 1 0 0,1 0 0 0 0,-1 0 0 0 0,0-1 0 0 0,0 0 0 0 0,0 0 0 0 0,-1-1 0 0 0,1 1 0 0 0,-1-2-1 0 0,0 1 1 0 0,0-1 0 0 0,-11 1 0 0 0,10-2-145 0 0,-1 0 0 0 0,-19-1 0 0 0,27 0 133 0 0,0 0-1 0 0,1 0 1 0 0,-1 0 0 0 0,0 0 0 0 0,0-1-1 0 0,1 1 1 0 0,-1-1 0 0 0,0 1 0 0 0,1-1 0 0 0,-1 1-1 0 0,0-1 1 0 0,1 0 0 0 0,-1 0 0 0 0,1 0-1 0 0,0 0 1 0 0,-1 0 0 0 0,1 0 0 0 0,0 0 0 0 0,-1 0-1 0 0,1-1 1 0 0,0 1 0 0 0,0 0 0 0 0,0-1 0 0 0,-1-1-1 0 0,2 1 22 0 0,-1-1-1 0 0,1 1 1 0 0,0 0 0 0 0,0 0-1 0 0,1 0 1 0 0,-1 0-1 0 0,0 0 1 0 0,1 0-1 0 0,-1 0 1 0 0,1 0 0 0 0,0 0-1 0 0,0 0 1 0 0,-1 0-1 0 0,1 0 1 0 0,2-1-1 0 0,18-26-18 0 0,-16 24 24 0 0,0 0-1 0 0,1 1 1 0 0,0-1-1 0 0,-1 1 1 0 0,2 1-1 0 0,-1-1 1 0 0,0 1-1 0 0,1 0 0 0 0,-1 0 1 0 0,13-3-1 0 0,-15 5 28 0 0,0 1 1 0 0,0-1-1 0 0,1 1 0 0 0,-1 0 0 0 0,0 0 0 0 0,1 0 0 0 0,-1 0 0 0 0,0 1 0 0 0,1 0 0 0 0,-1-1 0 0 0,0 2 0 0 0,0-1 0 0 0,0 0 1 0 0,0 1-1 0 0,0 0 0 0 0,0 0 0 0 0,-1 0 0 0 0,1 0 0 0 0,3 4 0 0 0,-2-2 13 0 0,0 1-1 0 0,-1 0 1 0 0,0 0-1 0 0,0 0 1 0 0,0 1-1 0 0,0-1 1 0 0,4 13 0 0 0,-4-11-65 0 0,-1 0 0 0 0,1-1 1 0 0,0 1-1 0 0,9 9 1 0 0,-11-15-246 0 0,1 1 1 0 0,-1 0-1 0 0,1 0 1 0 0,-1-1-1 0 0,1 0 0 0 0,0 1 1 0 0,0-1-1 0 0,0 0 1 0 0,0-1-1 0 0,0 1 1 0 0,0 0-1 0 0,0-1 1 0 0,4 1-1 0 0,3-2-958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7.696"/>
    </inkml:context>
    <inkml:brush xml:id="br0">
      <inkml:brushProperty name="width" value="0.05" units="cm"/>
      <inkml:brushProperty name="height" value="0.05" units="cm"/>
      <inkml:brushProperty name="color" value="#FFC114"/>
    </inkml:brush>
  </inkml:definitions>
  <inkml:trace contextRef="#ctx0" brushRef="#br0">28 83 5757 0 0,'-1'-5'44'0'0,"0"0"0"0"0,1 1 0 0 0,-1-1 0 0 0,1 0 0 0 0,0 0 0 0 0,1-5 0 0 0,0 5 207 0 0,-1 0 0 0 0,0 1-1 0 0,0-1 1 0 0,0 0 0 0 0,-1 1-1 0 0,-1-10 1 0 0,-1 13 661 0 0,-2 6-286 0 0,0 9-211 0 0,1-2-382 0 0,2 1 1 0 0,0-1 0 0 0,1 1-1 0 0,0 0 1 0 0,0 0-1 0 0,2 0 1 0 0,-1-1-1 0 0,2 1 1 0 0,0 0-1 0 0,0 0 1 0 0,1-1-1 0 0,1 0 1 0 0,0 1 0 0 0,1-1-1 0 0,9 17 1 0 0,-12-26-32 0 0,0 0 0 0 0,0-1 0 0 0,1 1 1 0 0,0 0-1 0 0,-1-1 0 0 0,1 0 0 0 0,0 1 0 0 0,0-1 1 0 0,0 0-1 0 0,0-1 0 0 0,1 1 0 0 0,-1-1 1 0 0,0 1-1 0 0,1-1 0 0 0,-1 0 0 0 0,1 0 1 0 0,-1 0-1 0 0,1-1 0 0 0,0 1 0 0 0,-1-1 0 0 0,1 0 1 0 0,-1 0-1 0 0,8-1 0 0 0,-7 1 1 0 0,1-1 1 0 0,-1 0-1 0 0,1 0 1 0 0,-1 0-1 0 0,0 0 0 0 0,1-1 1 0 0,-1 1-1 0 0,0-1 0 0 0,0 0 1 0 0,0 0-1 0 0,0-1 0 0 0,-1 1 1 0 0,1-1-1 0 0,-1 0 1 0 0,1 0-1 0 0,-1 0 0 0 0,0 0 1 0 0,4-7-1 0 0,-4 6-6 0 0,-1-1 0 0 0,0 1-1 0 0,-1-1 1 0 0,1 0 0 0 0,-1 0 0 0 0,0 0 0 0 0,0 1-1 0 0,0-1 1 0 0,-1 0 0 0 0,0 0 0 0 0,0 0 0 0 0,0 0-1 0 0,-1-7 1 0 0,-1 4 8 0 0,1 0-1 0 0,-1 0 0 0 0,-1 1 1 0 0,1-1-1 0 0,-1 1 1 0 0,-1 0-1 0 0,0 0 1 0 0,-5-9-1 0 0,5 10-62 0 0,0 1 0 0 0,-1-1 0 0 0,1 1-1 0 0,-1 1 1 0 0,0-1 0 0 0,0 1 0 0 0,-1-1 0 0 0,1 1 0 0 0,-12-5-1 0 0,14 7-53 0 0,-1 0 0 0 0,0 1 0 0 0,0 0-1 0 0,0-1 1 0 0,0 1 0 0 0,0 1-1 0 0,0-1 1 0 0,0 1 0 0 0,-1 0-1 0 0,1-1 1 0 0,0 2 0 0 0,0-1 0 0 0,0 0-1 0 0,0 1 1 0 0,0 0 0 0 0,-6 2-1 0 0,-13 11-1099 0 0,20-12 1031 0 0,-10 8-704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8.217"/>
    </inkml:context>
    <inkml:brush xml:id="br0">
      <inkml:brushProperty name="width" value="0.05" units="cm"/>
      <inkml:brushProperty name="height" value="0.05" units="cm"/>
      <inkml:brushProperty name="color" value="#FFC114"/>
    </inkml:brush>
  </inkml:definitions>
  <inkml:trace contextRef="#ctx0" brushRef="#br0">83 142 6437 0 0,'-26'-57'473'0'0,"8"16"450"0"0,15 35-752 0 0,-6-14 692 0 0,9 19-832 0 0,0 1-1 0 0,0-1 0 0 0,0 1 0 0 0,0-1 0 0 0,0 1 1 0 0,0-1-1 0 0,-1 1 0 0 0,1 0 0 0 0,1-1 0 0 0,-1 1 0 0 0,0-1 1 0 0,0 1-1 0 0,0-1 0 0 0,0 1 0 0 0,0-1 0 0 0,0 1 1 0 0,0 0-1 0 0,1-1 0 0 0,-1 1 0 0 0,0-1 0 0 0,0 1 0 0 0,1 0 1 0 0,-1-1-1 0 0,0 1 0 0 0,0 0 0 0 0,1-1 0 0 0,-1 1 1 0 0,0 0-1 0 0,1-1 0 0 0,-1 1 0 0 0,1 0 0 0 0,-1 0 1 0 0,0-1-1 0 0,1 1 0 0 0,-1 0 0 0 0,1 0 0 0 0,10-2-11 0 0,0 1 0 0 0,-1 0 0 0 0,1 1 0 0 0,0 0 0 0 0,-1 1 0 0 0,1 0 1 0 0,20 6-1 0 0,-20-5-4 0 0,-4-1-17 0 0,1 1-1 0 0,-1 0 0 0 0,1 1 0 0 0,-1 0 1 0 0,0 0-1 0 0,0 0 0 0 0,0 1 0 0 0,-1 0 1 0 0,1 0-1 0 0,-1 1 0 0 0,0 0 0 0 0,0 0 1 0 0,0 0-1 0 0,-1 1 0 0 0,9 10 0 0 0,-13-14 3 0 0,0 0-1 0 0,0-1 0 0 0,-1 1 1 0 0,1 0-1 0 0,0 0 0 0 0,-1-1 1 0 0,1 1-1 0 0,-1 0 0 0 0,1 0 1 0 0,-1 0-1 0 0,0 0 0 0 0,0 0 1 0 0,0-1-1 0 0,0 1 0 0 0,0 0 1 0 0,0 0-1 0 0,-1 0 0 0 0,1 0 1 0 0,-1 3-1 0 0,-1-2 5 0 0,0 1 0 0 0,0 0 0 0 0,0-1 0 0 0,0 1-1 0 0,0-1 1 0 0,-1 0 0 0 0,0 0 0 0 0,-5 6 0 0 0,-1-2 5 0 0,0 0 0 0 0,0 0 0 0 0,-1 0 0 0 0,0-1 0 0 0,-17 7 0 0 0,21-11-12 0 0,-2 2 9 0 0,-1 0 0 0 0,0-1 0 0 0,0 0 0 0 0,0-1 0 0 0,0 1 1 0 0,-17 0-1 0 0,26-3-6 0 0,0 0 0 0 0,0 0 0 0 0,1 0 0 0 0,-1 0 1 0 0,0 0-1 0 0,0 0 0 0 0,0 0 0 0 0,0 0 0 0 0,0 0 1 0 0,0 0-1 0 0,0 0 0 0 0,0 0 0 0 0,0 0 0 0 0,0 0 1 0 0,0 0-1 0 0,0 0 0 0 0,0 0 0 0 0,0 0 1 0 0,0 0-1 0 0,0 0 0 0 0,0-1 0 0 0,0 1 0 0 0,0 0 1 0 0,0 0-1 0 0,0 0 0 0 0,0 0 0 0 0,0 0 0 0 0,0 0 1 0 0,0 0-1 0 0,0 0 0 0 0,0 0 0 0 0,0 0 0 0 0,0 0 1 0 0,0 0-1 0 0,0 0 0 0 0,0 0 0 0 0,0 0 0 0 0,0 0 1 0 0,0 0-1 0 0,0 0 0 0 0,0-1 0 0 0,0 1 0 0 0,0 0 1 0 0,0 0-1 0 0,0 0 0 0 0,0 0 0 0 0,10-4-3 0 0,14-3-31 0 0,-8 5 26 0 0,0 1 1 0 0,1 0 0 0 0,-1 1 0 0 0,1 1 0 0 0,17 3-1 0 0,-30-3 9 0 0,1 0 0 0 0,-1 0-1 0 0,1 0 1 0 0,-1 1-1 0 0,0-1 1 0 0,1 1-1 0 0,-1 0 1 0 0,0 0 0 0 0,0 1-1 0 0,0-1 1 0 0,-1 1-1 0 0,1 0 1 0 0,-1 0-1 0 0,1 0 1 0 0,-1 0 0 0 0,0 1-1 0 0,0-1 1 0 0,0 1-1 0 0,-1 0 1 0 0,1-1 0 0 0,-1 1-1 0 0,0 1 1 0 0,2 5-1 0 0,-3-7 5 0 0,0-1-1 0 0,0 1 0 0 0,0 0 1 0 0,-1 0-1 0 0,1 0 1 0 0,-1 0-1 0 0,0 0 0 0 0,0 0 1 0 0,0-1-1 0 0,0 1 0 0 0,-1 0 1 0 0,1 0-1 0 0,-1 0 1 0 0,0 0-1 0 0,0 0 0 0 0,0-1 1 0 0,0 1-1 0 0,0 0 1 0 0,-2 3-1 0 0,0-2 1 0 0,0-1 0 0 0,0 0-1 0 0,0 0 1 0 0,-1 0 0 0 0,1 0 0 0 0,-1 0 0 0 0,0 0 0 0 0,1-1-1 0 0,-1 0 1 0 0,0 0 0 0 0,-7 3 0 0 0,-3-1-5 0 0,0 0 0 0 0,0 0 1 0 0,-1-1-1 0 0,1-1 0 0 0,-1-1 0 0 0,-24 0 1 0 0,26-1-95 0 0,0-1 0 0 0,0 0 0 0 0,1-1 1 0 0,-1-1-1 0 0,-20-6 0 0 0,31 8 0 0 0,-1 0 0 0 0,1 0 0 0 0,-1 0-1 0 0,1 0 1 0 0,0 0 0 0 0,-1 0 0 0 0,1-1 0 0 0,0 1-1 0 0,0-1 1 0 0,0 0 0 0 0,0 0 0 0 0,0 1-1 0 0,0-1 1 0 0,0 0 0 0 0,1-1 0 0 0,-1 1 0 0 0,1 0-1 0 0,-1 0 1 0 0,1-1 0 0 0,0 1 0 0 0,0-1 0 0 0,0 1-1 0 0,0-1 1 0 0,1 1 0 0 0,-1-1 0 0 0,1 1-1 0 0,-1-1 1 0 0,1 0 0 0 0,0 1 0 0 0,0-1 0 0 0,0 0-1 0 0,0 1 1 0 0,2-5 0 0 0,3-8-697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8.569"/>
    </inkml:context>
    <inkml:brush xml:id="br0">
      <inkml:brushProperty name="width" value="0.05" units="cm"/>
      <inkml:brushProperty name="height" value="0.05" units="cm"/>
      <inkml:brushProperty name="color" value="#FFC114"/>
    </inkml:brush>
  </inkml:definitions>
  <inkml:trace contextRef="#ctx0" brushRef="#br0">111 52 5757 0 0,'0'0'29'0'0,"0"-1"0"0"0,0 0 0 0 0,0 1 0 0 0,0-1 0 0 0,0 0 0 0 0,0 1 0 0 0,0-1 0 0 0,-1 1 0 0 0,1-1 0 0 0,0 1 0 0 0,0-1 0 0 0,0 1 0 0 0,-1-1 0 0 0,1 0 0 0 0,0 1 0 0 0,-1-1 0 0 0,1 1 0 0 0,-1 0 1 0 0,1-1-1 0 0,0 1 0 0 0,-1-1 0 0 0,1 1 0 0 0,-1 0 0 0 0,1-1 0 0 0,-1 1 0 0 0,0 0 0 0 0,1-1 0 0 0,-1 1 0 0 0,1 0 0 0 0,-1 0 0 0 0,1 0 0 0 0,-1 0 0 0 0,0-1 0 0 0,1 1 0 0 0,-1 0 0 0 0,1 0 0 0 0,-1 0 0 0 0,0 0 1 0 0,1 0-1 0 0,-1 0 0 0 0,1 1 0 0 0,-1-1 0 0 0,0 0 0 0 0,1 0 0 0 0,-1 0 0 0 0,1 0 0 0 0,-1 1 0 0 0,1-1 0 0 0,-1 0 0 0 0,1 1 0 0 0,-1-1 0 0 0,1 0 0 0 0,-1 1 0 0 0,0 4 79 0 0,0-1 0 0 0,0 0 0 0 0,1 1 0 0 0,-1-1 0 0 0,1 0 0 0 0,0 1-1 0 0,2 8 1 0 0,-2-11-18 0 0,2 15 98 0 0,0-1 1 0 0,1 1-1 0 0,0-1 0 0 0,1 0 0 0 0,1 0 1 0 0,1 0-1 0 0,14 26 0 0 0,-17-36-166 0 0,1 0 1 0 0,0 0-1 0 0,0-1 0 0 0,0 0 0 0 0,1 0 0 0 0,0 0 1 0 0,0 0-1 0 0,0-1 0 0 0,10 6 0 0 0,-11-7-14 0 0,1-1 0 0 0,-1 0 0 0 0,1 0-1 0 0,0 0 1 0 0,0-1 0 0 0,-1 0 0 0 0,1 0 0 0 0,0 0 0 0 0,1 0-1 0 0,-1-1 1 0 0,0 0 0 0 0,0 0 0 0 0,0 0 0 0 0,7-2 0 0 0,-8 1-7 0 0,1 0 1 0 0,-1 0 0 0 0,0 0 0 0 0,1-1 0 0 0,-1 0 0 0 0,0 1-1 0 0,0-2 1 0 0,0 1 0 0 0,0 0 0 0 0,-1-1 0 0 0,1 1 0 0 0,-1-1-1 0 0,1 0 1 0 0,-1-1 0 0 0,0 1 0 0 0,0 0 0 0 0,0-1 0 0 0,-1 0-1 0 0,1 1 1 0 0,-1-1 0 0 0,0 0 0 0 0,0 0 0 0 0,0-1 0 0 0,-1 1-1 0 0,1 0 1 0 0,-1 0 0 0 0,1-8 0 0 0,-1 4-1 0 0,0-1 1 0 0,0 1-1 0 0,-1-1 1 0 0,0 0-1 0 0,-1 1 1 0 0,0-1-1 0 0,0 1 1 0 0,-1-1-1 0 0,0 1 1 0 0,0 0-1 0 0,-1 0 1 0 0,0 0-1 0 0,-8-13 1 0 0,7 14 8 0 0,0 0 0 0 0,0 1 0 0 0,-1-1 0 0 0,0 1 0 0 0,-1 1 1 0 0,1-1-1 0 0,-1 1 0 0 0,0 0 0 0 0,0 0 0 0 0,-1 0 1 0 0,1 1-1 0 0,-1 0 0 0 0,0 0 0 0 0,0 1 0 0 0,-13-4 0 0 0,9 4-66 0 0,1 1-1 0 0,-1 0 1 0 0,1 1-1 0 0,-1 1 0 0 0,0-1 1 0 0,1 1-1 0 0,-1 1 0 0 0,1 0 1 0 0,-1 1-1 0 0,0 0 1 0 0,-11 4-1 0 0,-20 8-631 0 0,0 2-218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3:59.915"/>
    </inkml:context>
    <inkml:brush xml:id="br0">
      <inkml:brushProperty name="width" value="0.05" units="cm"/>
      <inkml:brushProperty name="height" value="0.05" units="cm"/>
      <inkml:brushProperty name="color" value="#FFC114"/>
    </inkml:brush>
  </inkml:definitions>
  <inkml:trace contextRef="#ctx0" brushRef="#br0">87 27 6281 0 0,'0'0'9'0'0,"-1"0"0"0"0,1 0 0 0 0,-1-1 0 0 0,1 1 1 0 0,-1 0-1 0 0,1 0 0 0 0,-1 0 0 0 0,1-1 1 0 0,-1 1-1 0 0,1 0 0 0 0,-1-1 0 0 0,1 1 0 0 0,-1 0 1 0 0,1-1-1 0 0,0 1 0 0 0,-1-1 0 0 0,1 1 1 0 0,-1 0-1 0 0,1-1 0 0 0,0 1 0 0 0,0-1 0 0 0,-1 1 1 0 0,1-1-1 0 0,0 1 0 0 0,0-1 0 0 0,-1 1 1 0 0,1-1-1 0 0,0 0 0 0 0,0 1 0 0 0,0-1 0 0 0,0 1 1 0 0,0-1-1 0 0,0 1 0 0 0,0-1 0 0 0,0 1 1 0 0,0-1-1 0 0,0 0 0 0 0,0 1 0 0 0,1-1 0 0 0,-1 1 1 0 0,0-1-1 0 0,0 0 13 0 0,0 1 1 0 0,0-1-1 0 0,0 1 0 0 0,-1 0 0 0 0,1-1 1 0 0,0 1-1 0 0,0-1 0 0 0,-1 1 1 0 0,1 0-1 0 0,0-1 0 0 0,0 1 1 0 0,-1 0-1 0 0,1-1 0 0 0,0 1 1 0 0,-1 0-1 0 0,1-1 0 0 0,-1 1 1 0 0,1 0-1 0 0,0 0 0 0 0,-1-1 0 0 0,1 1 1 0 0,-1 0-1 0 0,1 0 0 0 0,-1 0 1 0 0,1 0-1 0 0,0 0 0 0 0,-1 0 1 0 0,1 0-1 0 0,-1-1 0 0 0,1 1 1 0 0,-1 0-1 0 0,1 1 0 0 0,-1-1 0 0 0,1 0 1 0 0,-1 0-1 0 0,1 0 0 0 0,-1 0 1 0 0,0 0-1 0 0,-1 7-35 0 0,0 0-1 0 0,0 0 0 0 0,0 0 1 0 0,1 0-1 0 0,0 0 1 0 0,0 0-1 0 0,0 12 1 0 0,-4 29 25 0 0,-31 129 97 0 0,33-160-98 0 0,2-13 0 0 0,-1 1 0 0 0,1-1 0 0 0,0 1 0 0 0,1-1-1 0 0,-1 1 1 0 0,1 0 0 0 0,0-1 0 0 0,0 1-1 0 0,1-1 1 0 0,-1 1 0 0 0,1 0 0 0 0,0-1 0 0 0,3 8-1 0 0,-4-11 4 0 0,1 0-1 0 0,0 0 0 0 0,-1-1 1 0 0,1 1-1 0 0,0 0 0 0 0,0-1 0 0 0,0 1 1 0 0,0-1-1 0 0,-1 1 0 0 0,1-1 1 0 0,0 0-1 0 0,0 1 0 0 0,0-1 1 0 0,0 0-1 0 0,0 1 0 0 0,0-1 0 0 0,0 0 1 0 0,0 0-1 0 0,2 0 0 0 0,22-1 131 0 0,-20 0-117 0 0,109-17 133 0 0,-24 2-165 0 0,-40 9-32 0 0,-5 0-160 0 0,0 1 0 0 0,0 3 1 0 0,72 3-1 0 0,-116 0 127 0 0,0 0-1 0 0,1 1 1 0 0,-1-1-1 0 0,0 0 1 0 0,0 0 0 0 0,0 1-1 0 0,0-1 1 0 0,0 0-1 0 0,1 1 1 0 0,-1 0-1 0 0,0-1 1 0 0,1 2-1 0 0,-1-1-545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0.330"/>
    </inkml:context>
    <inkml:brush xml:id="br0">
      <inkml:brushProperty name="width" value="0.05" units="cm"/>
      <inkml:brushProperty name="height" value="0.05" units="cm"/>
      <inkml:brushProperty name="color" value="#FFC114"/>
    </inkml:brush>
  </inkml:definitions>
  <inkml:trace contextRef="#ctx0" brushRef="#br0">171 132 6721 0 0,'-1'-37'52'0'0,"1"26"13"0"0,0 1-1 0 0,-1-1 1 0 0,-2-12-1 0 0,3 20-54 0 0,-1 1 0 0 0,1 0 1 0 0,-1 0-1 0 0,1 0 0 0 0,-1 0 0 0 0,0 0 0 0 0,0 0 0 0 0,0 0 0 0 0,0 1 0 0 0,-1-1 0 0 0,1 0 0 0 0,0 0 0 0 0,-1 1 0 0 0,1-1 0 0 0,-1 1 0 0 0,1-1 0 0 0,-1 1 0 0 0,0 0 0 0 0,0 0 0 0 0,-3-2 0 0 0,3 2-15 0 0,0 1-1 0 0,0 0 1 0 0,-1-1-1 0 0,1 1 1 0 0,0 0-1 0 0,0 0 1 0 0,0 1-1 0 0,0-1 1 0 0,0 0-1 0 0,0 1 1 0 0,0-1-1 0 0,0 1 1 0 0,0-1-1 0 0,0 1 1 0 0,0 0-1 0 0,0 0 1 0 0,0 0-1 0 0,0 0 1 0 0,1 0-1 0 0,-1 1 1 0 0,0-1-1 0 0,-1 2 1 0 0,-6 5 0 0 0,1 0 0 0 0,-12 14 1 0 0,18-20-2 0 0,-6 9 2 0 0,0-1-1 0 0,1 1 1 0 0,-10 19-1 0 0,15-27 8 0 0,1 0 0 0 0,-1 0 0 0 0,1 0 0 0 0,0 0 0 0 0,0 0 0 0 0,0 0 0 0 0,0 0 0 0 0,0 1 0 0 0,1-1 0 0 0,0 0 0 0 0,-1 0 0 0 0,1 1 0 0 0,0-1 0 0 0,1 0 0 0 0,-1 1 0 0 0,1-1 0 0 0,-1 0 0 0 0,1 0 0 0 0,2 6 0 0 0,-2-8-2 0 0,0 1-1 0 0,0-1 1 0 0,0 0 0 0 0,0 0-1 0 0,1-1 1 0 0,-1 1 0 0 0,0 0-1 0 0,1 0 1 0 0,-1 0-1 0 0,0-1 1 0 0,1 1 0 0 0,-1-1-1 0 0,1 1 1 0 0,-1-1 0 0 0,1 0-1 0 0,-1 1 1 0 0,1-1 0 0 0,-1 0-1 0 0,1 0 1 0 0,-1 0 0 0 0,1 0-1 0 0,-1 0 1 0 0,3-1 0 0 0,41-9-34 0 0,-39 8 31 0 0,13-4 12 0 0,1 0 0 0 0,25-13 0 0 0,-39 15-5 0 0,0 1-1 0 0,0-1 1 0 0,0 1-1 0 0,0-2 1 0 0,-1 1-1 0 0,0-1 1 0 0,0 1 0 0 0,0-1-1 0 0,0-1 1 0 0,-1 1-1 0 0,4-7 1 0 0,-8 13 14 0 0,-1-1-1 0 0,1 1 1 0 0,-1-1 0 0 0,0 1 0 0 0,1-1-1 0 0,-1 1 1 0 0,1-1 0 0 0,-1 1-1 0 0,0-1 1 0 0,1 1 0 0 0,-1-1-1 0 0,0 0 1 0 0,1 0 0 0 0,-1 1 0 0 0,0-1-1 0 0,0 0 1 0 0,1 0 0 0 0,-1 0-1 0 0,0 0 1 0 0,0 0 0 0 0,1 0 0 0 0,-1 0-1 0 0,0 0 1 0 0,0 0 0 0 0,1 0-1 0 0,-1 0 1 0 0,0 0 0 0 0,0 0-1 0 0,1-1 1 0 0,-1 1 0 0 0,0 0 0 0 0,1-1-1 0 0,-1 1 1 0 0,0 0 0 0 0,1-1-1 0 0,-1 1 1 0 0,0-1 0 0 0,1 1 0 0 0,-1-1-1 0 0,1 1 1 0 0,-1-1 0 0 0,1 1-1 0 0,-1-1 1 0 0,1 0 0 0 0,0 1 0 0 0,-1-1-1 0 0,1 0 1 0 0,0 1 0 0 0,-1-1-1 0 0,1 0 1 0 0,0 0 0 0 0,0 1-1 0 0,0-1 1 0 0,-1 0 0 0 0,1 0 0 0 0,0 1-1 0 0,0-1 1 0 0,0 0 0 0 0,0 0-1 0 0,0 1 1 0 0,1-1 0 0 0,-1 0 0 0 0,0 0-1 0 0,0 1 1 0 0,0-1 0 0 0,1 0-1 0 0,-1 0 1 0 0,1-1 0 0 0,-7 12-10 0 0,0-1 0 0 0,0 1 0 0 0,1 0 1 0 0,1 1-1 0 0,0-1 0 0 0,-4 13 0 0 0,8-21-62 0 0,-1 1-1 0 0,1-1 1 0 0,0 0-1 0 0,-1 1 1 0 0,1-1-1 0 0,0 0 1 0 0,1 1-1 0 0,-1-1 1 0 0,0 0-1 0 0,1 1 1 0 0,-1-1-1 0 0,1 0 1 0 0,-1 0-1 0 0,1 1 1 0 0,0-1-1 0 0,0 0 1 0 0,0 0-1 0 0,1 0 1 0 0,-1 0-1 0 0,0 0 1 0 0,1 0-1 0 0,-1 0 1 0 0,1-1-1 0 0,-1 1 1 0 0,1 0-1 0 0,0-1 1 0 0,0 0-1 0 0,0 1 1 0 0,0-1-1 0 0,0 0 1 0 0,0 0-1 0 0,0 0 1 0 0,0 0-1 0 0,1 0 1 0 0,-1 0-1 0 0,3 0 1 0 0,7 2-662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0.743"/>
    </inkml:context>
    <inkml:brush xml:id="br0">
      <inkml:brushProperty name="width" value="0.05" units="cm"/>
      <inkml:brushProperty name="height" value="0.05" units="cm"/>
      <inkml:brushProperty name="color" value="#FFC114"/>
    </inkml:brush>
  </inkml:definitions>
  <inkml:trace contextRef="#ctx0" brushRef="#br0">42 157 4996 0 0,'6'-42'708'0'0,"-6"42"-700"0"0,0 1 1 0 0,1-1-1 0 0,-1 0 0 0 0,0 0 1 0 0,0 0-1 0 0,0 1 0 0 0,0-1 1 0 0,1 0-1 0 0,-1 0 0 0 0,0 0 1 0 0,0 0-1 0 0,1 0 0 0 0,-1 1 1 0 0,0-1-1 0 0,0 0 0 0 0,1 0 0 0 0,-1 0 1 0 0,0 0-1 0 0,0 0 0 0 0,1 0 1 0 0,-1 0-1 0 0,0 0 0 0 0,0 0 1 0 0,1 0-1 0 0,-1 0 0 0 0,0 0 1 0 0,0 0-1 0 0,1 0 0 0 0,-1 0 1 0 0,0 0-1 0 0,0 0 0 0 0,1-1 1 0 0,-1 1-1 0 0,0 0 0 0 0,0 0 1 0 0,1 0-1 0 0,-1 0 0 0 0,0 0 1 0 0,0-1-1 0 0,0 1 0 0 0,0 0 1 0 0,1 0-1 0 0,-1 0 0 0 0,0-1 1 0 0,0 1-1 0 0,0 0 0 0 0,0 0 1 0 0,0 0-1 0 0,1-1 0 0 0,-1 1 1 0 0,0 0-1 0 0,0 0 0 0 0,0-1 1 0 0,0 1-1 0 0,0 0 0 0 0,0-1 1 0 0,0 1-1 0 0,0 0 0 0 0,0 0 1 0 0,0-1-1 0 0,0 1 0 0 0,0 0 1 0 0,0 0-1 0 0,0-1 0 0 0,0 1 1 0 0,0 0-1 0 0,-1-1 0 0 0,17 19-84 0 0,-14-16 115 0 0,2 5-42 0 0,1 0 1 0 0,-1 0-1 0 0,0 1 0 0 0,0-1 0 0 0,-1 1 0 0 0,4 14 0 0 0,10 52 2 0 0,-13-49 22 0 0,-1-13-10 0 0,-1-4 3 0 0,0 0 1 0 0,-1 0-1 0 0,0 0 1 0 0,0 0-1 0 0,-1 1 1 0 0,-1 12-1 0 0,1-21-3 0 0,0 0-1 0 0,0 0 1 0 0,0 1-1 0 0,0-1 1 0 0,0 0 0 0 0,0 0-1 0 0,0 1 1 0 0,0-1-1 0 0,0 0 1 0 0,0 0-1 0 0,0 0 1 0 0,0 1-1 0 0,-1-1 1 0 0,1 0-1 0 0,0 0 1 0 0,0 0-1 0 0,0 0 1 0 0,0 1 0 0 0,0-1-1 0 0,-1 0 1 0 0,1 0-1 0 0,0 0 1 0 0,0 0-1 0 0,0 0 1 0 0,-1 1-1 0 0,1-1 1 0 0,0 0-1 0 0,0 0 1 0 0,0 0 0 0 0,-1 0-1 0 0,1 0 1 0 0,0 0-1 0 0,0 0 1 0 0,-1 0-1 0 0,1 0 1 0 0,0 0-1 0 0,0 0 1 0 0,-1 0-1 0 0,1 0 1 0 0,0 0 0 0 0,0 0-1 0 0,0 0 1 0 0,-1 0-1 0 0,1 0 1 0 0,0 0-1 0 0,0-1 1 0 0,-1 1-1 0 0,1 0 1 0 0,0 0-1 0 0,0 0 1 0 0,0 0-1 0 0,0 0 1 0 0,-1-1 0 0 0,-15-15 24 0 0,-9-22-158 0 0,19 26 149 0 0,1 1-1 0 0,0-1 1 0 0,1 0 0 0 0,0 0 0 0 0,1-1 0 0 0,1 1 0 0 0,0-1 0 0 0,0 1 0 0 0,1-1 0 0 0,1 0 0 0 0,0 0 0 0 0,1 1 0 0 0,4-22 0 0 0,-4 27-27 0 0,0 1 0 0 0,1-1 0 0 0,0 1 0 0 0,0 0 0 0 0,0 0 0 0 0,1 0 0 0 0,0 0 0 0 0,0 0 0 0 0,1 1 0 0 0,-1-1 0 0 0,1 1 0 0 0,0 0 0 0 0,1 0 0 0 0,-1 0 0 0 0,1 1 0 0 0,0-1 0 0 0,0 1 0 0 0,1 0 1 0 0,-1 1-1 0 0,1-1 0 0 0,0 1 0 0 0,0 0 0 0 0,0 1 0 0 0,0 0 0 0 0,0-1 0 0 0,1 2 0 0 0,-1-1 0 0 0,7 0 0 0 0,-7 1 2 0 0,-1 1-1 0 0,1 0 1 0 0,-1 0-1 0 0,1 0 1 0 0,-1 1-1 0 0,1 0 1 0 0,-1 0 0 0 0,1 0-1 0 0,-1 1 1 0 0,1 0-1 0 0,4 2 1 0 0,-8-3 13 0 0,0 0 0 0 0,0 0 0 0 0,0 0 0 0 0,-1 0 0 0 0,1 1 0 0 0,0-1 0 0 0,-1 0 0 0 0,1 1 0 0 0,-1-1 0 0 0,0 1 0 0 0,1 0 0 0 0,-1-1 0 0 0,0 1 0 0 0,0 0 0 0 0,0 0-1 0 0,0 0 1 0 0,0 0 0 0 0,-1 0 0 0 0,1 0 0 0 0,-1 0 0 0 0,1 0 0 0 0,-1 0 0 0 0,0 0 0 0 0,1 0 0 0 0,-1 0 0 0 0,0 0 0 0 0,0 0 0 0 0,-1 0 0 0 0,1 0 0 0 0,0 0 0 0 0,-1 0 0 0 0,0 3 0 0 0,-2 2 29 0 0,0 0 0 0 0,0 0-1 0 0,-1 0 1 0 0,0-1 0 0 0,0 0 0 0 0,0 0-1 0 0,-1 0 1 0 0,0 0 0 0 0,0-1 0 0 0,0 1-1 0 0,-1-1 1 0 0,0-1 0 0 0,0 1 0 0 0,0-1-1 0 0,0 0 1 0 0,-1 0 0 0 0,-12 5 0 0 0,-5 0-55 0 0,1 0 1 0 0,-1-2 0 0 0,0-1 0 0 0,-27 4-1 0 0,50-9-33 0 0,-1-1-1 0 0,1 0 0 0 0,-1 0 1 0 0,1 1-1 0 0,-1-1 0 0 0,1 0 0 0 0,-1 0 1 0 0,1-1-1 0 0,-1 1 0 0 0,1 0 1 0 0,0 0-1 0 0,-1-1 0 0 0,1 1 1 0 0,-1-1-1 0 0,1 1 0 0 0,0-1 0 0 0,-1 0 1 0 0,1 1-1 0 0,0-1 0 0 0,0 0 1 0 0,-1 0-1 0 0,1 0 0 0 0,0 0 0 0 0,-1-1 1 0 0,1 1-60 0 0,1-1 1 0 0,-1 1-1 0 0,1-1 0 0 0,-1 1 1 0 0,1-1-1 0 0,-1 1 0 0 0,1-1 1 0 0,0 1-1 0 0,0-1 1 0 0,0 1-1 0 0,0-1 0 0 0,0 0 1 0 0,0 1-1 0 0,0-1 0 0 0,0 1 1 0 0,0-1-1 0 0,1 1 1 0 0,-1-1-1 0 0,1 1 0 0 0,-1-1 1 0 0,1 1-1 0 0,1-3 0 0 0,6-9-565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1.113"/>
    </inkml:context>
    <inkml:brush xml:id="br0">
      <inkml:brushProperty name="width" value="0.05" units="cm"/>
      <inkml:brushProperty name="height" value="0.05" units="cm"/>
      <inkml:brushProperty name="color" value="#FFC114"/>
    </inkml:brush>
  </inkml:definitions>
  <inkml:trace contextRef="#ctx0" brushRef="#br0">0 33 5817 0 0,'10'-9'-176'0'0,"-7"6"412"0"0,0 0-1 0 0,0 0 1 0 0,0 1-1 0 0,0 0 0 0 0,0-1 1 0 0,1 1-1 0 0,5-2 0 0 0,-8 3-190 0 0,1 1-1 0 0,0 0 1 0 0,-1 0-1 0 0,1 0 0 0 0,-1 0 1 0 0,1 0-1 0 0,0 0 1 0 0,-1 0-1 0 0,1 1 0 0 0,-1-1 1 0 0,1 1-1 0 0,-1-1 1 0 0,1 1-1 0 0,-1-1 0 0 0,1 1 1 0 0,-1 0-1 0 0,1 0 1 0 0,-1 0-1 0 0,0 0 0 0 0,0 0 1 0 0,1 0-1 0 0,0 1 0 0 0,12 10-12 0 0,0 1-1 0 0,-1 0 1 0 0,-1 1-1 0 0,0 0 1 0 0,-1 1-1 0 0,-1 0 1 0 0,0 1-1 0 0,9 19 1 0 0,-14-23-10 0 0,0 0-1 0 0,-1 1 1 0 0,0 0 0 0 0,0 0 0 0 0,-2 0 0 0 0,0 0-1 0 0,0 0 1 0 0,-1 1 0 0 0,-1-1 0 0 0,0 0 0 0 0,-1 1-1 0 0,-2 14 1 0 0,1-18-303 0 0,0 1 0 0 0,0-1 1 0 0,-1 0-1 0 0,0 0 0 0 0,-1-1 0 0 0,0 1 0 0 0,-1-1 0 0 0,-5 10 1 0 0,5-14-596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2T08:34:01.435"/>
    </inkml:context>
    <inkml:brush xml:id="br0">
      <inkml:brushProperty name="width" value="0.05" units="cm"/>
      <inkml:brushProperty name="height" value="0.05" units="cm"/>
      <inkml:brushProperty name="color" value="#FFC114"/>
    </inkml:brush>
  </inkml:definitions>
  <inkml:trace contextRef="#ctx0" brushRef="#br0">38 29 5448 0 0,'-3'-1'49'0'0,"-18"-5"111"0"0,21 6-148 0 0,-1 0-1 0 0,1 0 1 0 0,-1 0 0 0 0,1 0-1 0 0,0-1 1 0 0,-1 1-1 0 0,1 0 1 0 0,-1 0 0 0 0,1 0-1 0 0,0 0 1 0 0,-1 0 0 0 0,1 0-1 0 0,-1 0 1 0 0,1 0-1 0 0,-1 0 1 0 0,1 0 0 0 0,0 0-1 0 0,-1 0 1 0 0,1 0 0 0 0,-1 1-1 0 0,1-1 1 0 0,-1 0-1 0 0,1 0 1 0 0,0 0 0 0 0,-1 1-1 0 0,1-1 1 0 0,0 0 0 0 0,-1 0-1 0 0,1 1 1 0 0,0-1-1 0 0,-1 0 1 0 0,1 1 0 0 0,0-1-1 0 0,-1 1 1 0 0,28 5 607 0 0,20-1-500 0 0,1-2 1 0 0,-1-2-1 0 0,76-8 1 0 0,-118 6-114 0 0,8 1-2 0 0,-1-1 0 0 0,0-1 0 0 0,18-5 0 0 0,-28 6 361 0 0,-3 7-414 0 0,-1 0 42 0 0,2-4 11 0 0,-1 0 0 0 0,1 0 0 0 0,-1 0 0 0 0,1 0 1 0 0,0 0-1 0 0,0 0 0 0 0,0 0 0 0 0,0 0 0 0 0,0 0 0 0 0,0 0 0 0 0,0 0 1 0 0,1 0-1 0 0,-1 0 0 0 0,2 3 0 0 0,5 35 64 0 0,-6-29 3 0 0,10-6-7 0 0,-4-1-60 0 0,0-1 1 0 0,0 0-1 0 0,0-1 1 0 0,1 0 0 0 0,-1 0-1 0 0,9 1 1 0 0,-12-2-5 0 0,0-1 0 0 0,0 0 1 0 0,0 0-1 0 0,-1 0 0 0 0,1 0 1 0 0,0-1-1 0 0,0 1 0 0 0,0-1 1 0 0,-1 0-1 0 0,1 0 0 0 0,0-1 0 0 0,-1 1 1 0 0,1-1-1 0 0,-1 0 0 0 0,0 1 1 0 0,6-5-1 0 0,-4 1-5 0 0,0-1-1 0 0,0 1 1 0 0,-1-1-1 0 0,0 0 1 0 0,0 0 0 0 0,0 0-1 0 0,3-9 1 0 0,-3 2-33 0 0,-16 3-6 0 0,-52-29-55 0 0,62 37 67 0 0,-1 1 1 0 0,1 0-1 0 0,-1 1 0 0 0,1-1 1 0 0,0 0-1 0 0,-1 1 0 0 0,0-1 1 0 0,1 1-1 0 0,-1 0 0 0 0,1 0 1 0 0,-1 0-1 0 0,1 0 0 0 0,-1 0 0 0 0,1 1 1 0 0,-1-1-1 0 0,1 1 0 0 0,-1-1 1 0 0,1 1-1 0 0,-1 0 0 0 0,1 0 1 0 0,0 0-1 0 0,-1 1 0 0 0,1-1 1 0 0,0 0-1 0 0,0 1 0 0 0,0-1 1 0 0,0 1-1 0 0,0 0 0 0 0,0 0 1 0 0,-1 2-1 0 0,-3 1-267 0 0,-5 5-317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36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65.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71.jpeg"/><Relationship Id="rId3" Type="http://schemas.openxmlformats.org/officeDocument/2006/relationships/image" Target="../media/image366.jpeg"/><Relationship Id="rId7" Type="http://schemas.openxmlformats.org/officeDocument/2006/relationships/image" Target="../media/image37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69.tiff"/><Relationship Id="rId5" Type="http://schemas.openxmlformats.org/officeDocument/2006/relationships/image" Target="../media/image368.tiff"/><Relationship Id="rId4" Type="http://schemas.openxmlformats.org/officeDocument/2006/relationships/image" Target="../media/image367.tiff"/><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19.png"/><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0.png"/><Relationship Id="rId377" Type="http://schemas.openxmlformats.org/officeDocument/2006/relationships/image" Target="../media/image191.png"/><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402" Type="http://schemas.openxmlformats.org/officeDocument/2006/relationships/customXml" Target="../ink/ink201.xml"/><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09.png"/><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357" Type="http://schemas.openxmlformats.org/officeDocument/2006/relationships/image" Target="../media/image181.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399" Type="http://schemas.openxmlformats.org/officeDocument/2006/relationships/image" Target="../media/image202.png"/><Relationship Id="rId259" Type="http://schemas.openxmlformats.org/officeDocument/2006/relationships/image" Target="../media/image132.png"/><Relationship Id="rId424" Type="http://schemas.openxmlformats.org/officeDocument/2006/relationships/customXml" Target="../ink/ink212.xml"/><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5.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0.png"/><Relationship Id="rId281" Type="http://schemas.openxmlformats.org/officeDocument/2006/relationships/image" Target="../media/image143.png"/><Relationship Id="rId337" Type="http://schemas.openxmlformats.org/officeDocument/2006/relationships/image" Target="../media/image171.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3.png"/><Relationship Id="rId379" Type="http://schemas.openxmlformats.org/officeDocument/2006/relationships/image" Target="../media/image192.png"/><Relationship Id="rId7" Type="http://schemas.openxmlformats.org/officeDocument/2006/relationships/image" Target="../media/image6.png"/><Relationship Id="rId183" Type="http://schemas.openxmlformats.org/officeDocument/2006/relationships/image" Target="../media/image94.png"/><Relationship Id="rId239" Type="http://schemas.openxmlformats.org/officeDocument/2006/relationships/image" Target="../media/image122.png"/><Relationship Id="rId390" Type="http://schemas.openxmlformats.org/officeDocument/2006/relationships/customXml" Target="../ink/ink195.xml"/><Relationship Id="rId404" Type="http://schemas.openxmlformats.org/officeDocument/2006/relationships/customXml" Target="../ink/ink202.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5.png"/><Relationship Id="rId87" Type="http://schemas.openxmlformats.org/officeDocument/2006/relationships/image" Target="../media/image46.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0.png"/><Relationship Id="rId261" Type="http://schemas.openxmlformats.org/officeDocument/2006/relationships/image" Target="../media/image133.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1.png"/><Relationship Id="rId359" Type="http://schemas.openxmlformats.org/officeDocument/2006/relationships/image" Target="../media/image182.png"/><Relationship Id="rId98" Type="http://schemas.openxmlformats.org/officeDocument/2006/relationships/customXml" Target="../ink/ink49.xml"/><Relationship Id="rId121" Type="http://schemas.openxmlformats.org/officeDocument/2006/relationships/image" Target="../media/image63.png"/><Relationship Id="rId163" Type="http://schemas.openxmlformats.org/officeDocument/2006/relationships/image" Target="../media/image84.png"/><Relationship Id="rId219" Type="http://schemas.openxmlformats.org/officeDocument/2006/relationships/image" Target="../media/image112.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25" Type="http://schemas.openxmlformats.org/officeDocument/2006/relationships/image" Target="../media/image15.png"/><Relationship Id="rId67" Type="http://schemas.openxmlformats.org/officeDocument/2006/relationships/image" Target="../media/image36.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3.png"/><Relationship Id="rId241" Type="http://schemas.openxmlformats.org/officeDocument/2006/relationships/image" Target="../media/image123.png"/><Relationship Id="rId36" Type="http://schemas.openxmlformats.org/officeDocument/2006/relationships/customXml" Target="../ink/ink18.xml"/><Relationship Id="rId283" Type="http://schemas.openxmlformats.org/officeDocument/2006/relationships/image" Target="../media/image144.png"/><Relationship Id="rId339" Type="http://schemas.openxmlformats.org/officeDocument/2006/relationships/image" Target="../media/image172.png"/><Relationship Id="rId78" Type="http://schemas.openxmlformats.org/officeDocument/2006/relationships/customXml" Target="../ink/ink39.xml"/><Relationship Id="rId101" Type="http://schemas.openxmlformats.org/officeDocument/2006/relationships/image" Target="../media/image53.png"/><Relationship Id="rId143" Type="http://schemas.openxmlformats.org/officeDocument/2006/relationships/image" Target="../media/image74.png"/><Relationship Id="rId185" Type="http://schemas.openxmlformats.org/officeDocument/2006/relationships/image" Target="../media/image95.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7.png"/><Relationship Id="rId210" Type="http://schemas.openxmlformats.org/officeDocument/2006/relationships/customXml" Target="../ink/ink105.xml"/><Relationship Id="rId392" Type="http://schemas.openxmlformats.org/officeDocument/2006/relationships/customXml" Target="../ink/ink196.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6.png"/><Relationship Id="rId89" Type="http://schemas.openxmlformats.org/officeDocument/2006/relationships/image" Target="../media/image47.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3.png"/><Relationship Id="rId196" Type="http://schemas.openxmlformats.org/officeDocument/2006/relationships/customXml" Target="../ink/ink98.xml"/><Relationship Id="rId417" Type="http://schemas.openxmlformats.org/officeDocument/2006/relationships/image" Target="../media/image211.png"/><Relationship Id="rId16" Type="http://schemas.openxmlformats.org/officeDocument/2006/relationships/customXml" Target="../ink/ink8.xml"/><Relationship Id="rId221" Type="http://schemas.openxmlformats.org/officeDocument/2006/relationships/image" Target="../media/image113.png"/><Relationship Id="rId263" Type="http://schemas.openxmlformats.org/officeDocument/2006/relationships/image" Target="../media/image134.png"/><Relationship Id="rId319" Type="http://schemas.openxmlformats.org/officeDocument/2006/relationships/image" Target="../media/image162.png"/><Relationship Id="rId58" Type="http://schemas.openxmlformats.org/officeDocument/2006/relationships/customXml" Target="../ink/ink29.xml"/><Relationship Id="rId123" Type="http://schemas.openxmlformats.org/officeDocument/2006/relationships/image" Target="../media/image64.png"/><Relationship Id="rId330" Type="http://schemas.openxmlformats.org/officeDocument/2006/relationships/customXml" Target="../ink/ink165.xml"/><Relationship Id="rId165" Type="http://schemas.openxmlformats.org/officeDocument/2006/relationships/image" Target="../media/image85.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16.png"/><Relationship Id="rId69" Type="http://schemas.openxmlformats.org/officeDocument/2006/relationships/image" Target="../media/image37.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3.png"/><Relationship Id="rId383" Type="http://schemas.openxmlformats.org/officeDocument/2006/relationships/image" Target="../media/image194.png"/><Relationship Id="rId201" Type="http://schemas.openxmlformats.org/officeDocument/2006/relationships/image" Target="../media/image103.png"/><Relationship Id="rId243" Type="http://schemas.openxmlformats.org/officeDocument/2006/relationships/image" Target="../media/image124.png"/><Relationship Id="rId285" Type="http://schemas.openxmlformats.org/officeDocument/2006/relationships/image" Target="../media/image145.png"/><Relationship Id="rId38" Type="http://schemas.openxmlformats.org/officeDocument/2006/relationships/customXml" Target="../ink/ink19.xml"/><Relationship Id="rId103" Type="http://schemas.openxmlformats.org/officeDocument/2006/relationships/image" Target="../media/image54.png"/><Relationship Id="rId310" Type="http://schemas.openxmlformats.org/officeDocument/2006/relationships/customXml" Target="../ink/ink155.xml"/><Relationship Id="rId91" Type="http://schemas.openxmlformats.org/officeDocument/2006/relationships/image" Target="../media/image48.png"/><Relationship Id="rId145" Type="http://schemas.openxmlformats.org/officeDocument/2006/relationships/image" Target="../media/image75.png"/><Relationship Id="rId187" Type="http://schemas.openxmlformats.org/officeDocument/2006/relationships/image" Target="../media/image96.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342" Type="http://schemas.openxmlformats.org/officeDocument/2006/relationships/customXml" Target="../ink/ink171.xml"/><Relationship Id="rId363" Type="http://schemas.openxmlformats.org/officeDocument/2006/relationships/image" Target="../media/image184.png"/><Relationship Id="rId384" Type="http://schemas.openxmlformats.org/officeDocument/2006/relationships/customXml" Target="../ink/ink192.xml"/><Relationship Id="rId419" Type="http://schemas.openxmlformats.org/officeDocument/2006/relationships/image" Target="../media/image212.png"/><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430" Type="http://schemas.openxmlformats.org/officeDocument/2006/relationships/customXml" Target="../ink/ink215.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332" Type="http://schemas.openxmlformats.org/officeDocument/2006/relationships/customXml" Target="../ink/ink166.xml"/><Relationship Id="rId353" Type="http://schemas.openxmlformats.org/officeDocument/2006/relationships/image" Target="../media/image179.png"/><Relationship Id="rId374" Type="http://schemas.openxmlformats.org/officeDocument/2006/relationships/customXml" Target="../ink/ink187.xml"/><Relationship Id="rId395" Type="http://schemas.openxmlformats.org/officeDocument/2006/relationships/image" Target="../media/image200.png"/><Relationship Id="rId409" Type="http://schemas.openxmlformats.org/officeDocument/2006/relationships/image" Target="../media/image207.png"/><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420" Type="http://schemas.openxmlformats.org/officeDocument/2006/relationships/customXml" Target="../ink/ink210.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322" Type="http://schemas.openxmlformats.org/officeDocument/2006/relationships/customXml" Target="../ink/ink161.xml"/><Relationship Id="rId343" Type="http://schemas.openxmlformats.org/officeDocument/2006/relationships/image" Target="../media/image174.png"/><Relationship Id="rId364" Type="http://schemas.openxmlformats.org/officeDocument/2006/relationships/customXml" Target="../ink/ink182.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385" Type="http://schemas.openxmlformats.org/officeDocument/2006/relationships/image" Target="../media/image195.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410" Type="http://schemas.openxmlformats.org/officeDocument/2006/relationships/customXml" Target="../ink/ink205.xml"/><Relationship Id="rId431" Type="http://schemas.openxmlformats.org/officeDocument/2006/relationships/image" Target="../media/image218.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9.png"/><Relationship Id="rId354" Type="http://schemas.openxmlformats.org/officeDocument/2006/relationships/customXml" Target="../ink/ink177.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75" Type="http://schemas.openxmlformats.org/officeDocument/2006/relationships/image" Target="../media/image190.png"/><Relationship Id="rId396" Type="http://schemas.openxmlformats.org/officeDocument/2006/relationships/customXml" Target="../ink/ink198.xml"/><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400" Type="http://schemas.openxmlformats.org/officeDocument/2006/relationships/customXml" Target="../ink/ink200.xml"/><Relationship Id="rId421" Type="http://schemas.openxmlformats.org/officeDocument/2006/relationships/image" Target="../media/image213.png"/><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4.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365" Type="http://schemas.openxmlformats.org/officeDocument/2006/relationships/image" Target="../media/image185.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411" Type="http://schemas.openxmlformats.org/officeDocument/2006/relationships/image" Target="../media/image208.png"/><Relationship Id="rId432" Type="http://schemas.openxmlformats.org/officeDocument/2006/relationships/customXml" Target="../ink/ink216.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334" Type="http://schemas.openxmlformats.org/officeDocument/2006/relationships/customXml" Target="../ink/ink167.xml"/><Relationship Id="rId355" Type="http://schemas.openxmlformats.org/officeDocument/2006/relationships/image" Target="../media/image180.png"/><Relationship Id="rId376" Type="http://schemas.openxmlformats.org/officeDocument/2006/relationships/customXml" Target="../ink/ink188.xml"/><Relationship Id="rId397" Type="http://schemas.openxmlformats.org/officeDocument/2006/relationships/image" Target="../media/image201.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401" Type="http://schemas.openxmlformats.org/officeDocument/2006/relationships/image" Target="../media/image203.png"/><Relationship Id="rId422" Type="http://schemas.openxmlformats.org/officeDocument/2006/relationships/customXml" Target="../ink/ink211.xml"/><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5.png"/><Relationship Id="rId387" Type="http://schemas.openxmlformats.org/officeDocument/2006/relationships/image" Target="../media/image196.png"/><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412" Type="http://schemas.openxmlformats.org/officeDocument/2006/relationships/customXml" Target="../ink/ink206.xml"/><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4.png"/><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367" Type="http://schemas.openxmlformats.org/officeDocument/2006/relationships/image" Target="../media/image186.png"/><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434" Type="http://schemas.openxmlformats.org/officeDocument/2006/relationships/customXml" Target="../ink/ink217.xml"/><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4.png"/><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347" Type="http://schemas.openxmlformats.org/officeDocument/2006/relationships/image" Target="../media/image176.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389" Type="http://schemas.openxmlformats.org/officeDocument/2006/relationships/image" Target="../media/image197.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414" Type="http://schemas.openxmlformats.org/officeDocument/2006/relationships/customXml" Target="../ink/ink207.xml"/><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5.png"/><Relationship Id="rId271" Type="http://schemas.openxmlformats.org/officeDocument/2006/relationships/image" Target="../media/image138.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8.png"/><Relationship Id="rId327" Type="http://schemas.openxmlformats.org/officeDocument/2006/relationships/image" Target="../media/image166.png"/><Relationship Id="rId369" Type="http://schemas.openxmlformats.org/officeDocument/2006/relationships/image" Target="../media/image187.png"/><Relationship Id="rId173" Type="http://schemas.openxmlformats.org/officeDocument/2006/relationships/image" Target="../media/image89.png"/><Relationship Id="rId229" Type="http://schemas.openxmlformats.org/officeDocument/2006/relationships/image" Target="../media/image117.png"/><Relationship Id="rId380" Type="http://schemas.openxmlformats.org/officeDocument/2006/relationships/customXml" Target="../ink/ink190.xml"/><Relationship Id="rId240" Type="http://schemas.openxmlformats.org/officeDocument/2006/relationships/customXml" Target="../ink/ink120.xml"/><Relationship Id="rId35" Type="http://schemas.openxmlformats.org/officeDocument/2006/relationships/image" Target="../media/image20.png"/><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8.png"/><Relationship Id="rId405" Type="http://schemas.openxmlformats.org/officeDocument/2006/relationships/image" Target="../media/image205.png"/><Relationship Id="rId251" Type="http://schemas.openxmlformats.org/officeDocument/2006/relationships/image" Target="../media/image128.png"/><Relationship Id="rId46" Type="http://schemas.openxmlformats.org/officeDocument/2006/relationships/customXml" Target="../ink/ink23.xml"/><Relationship Id="rId293" Type="http://schemas.openxmlformats.org/officeDocument/2006/relationships/image" Target="../media/image149.png"/><Relationship Id="rId307" Type="http://schemas.openxmlformats.org/officeDocument/2006/relationships/image" Target="../media/image156.png"/><Relationship Id="rId349" Type="http://schemas.openxmlformats.org/officeDocument/2006/relationships/image" Target="../media/image177.png"/><Relationship Id="rId88" Type="http://schemas.openxmlformats.org/officeDocument/2006/relationships/customXml" Target="../ink/ink44.xml"/><Relationship Id="rId111" Type="http://schemas.openxmlformats.org/officeDocument/2006/relationships/image" Target="../media/image58.png"/><Relationship Id="rId153" Type="http://schemas.openxmlformats.org/officeDocument/2006/relationships/image" Target="../media/image79.png"/><Relationship Id="rId195" Type="http://schemas.openxmlformats.org/officeDocument/2006/relationships/image" Target="../media/image100.png"/><Relationship Id="rId209" Type="http://schemas.openxmlformats.org/officeDocument/2006/relationships/image" Target="../media/image107.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15" Type="http://schemas.openxmlformats.org/officeDocument/2006/relationships/image" Target="../media/image10.png"/><Relationship Id="rId57" Type="http://schemas.openxmlformats.org/officeDocument/2006/relationships/image" Target="../media/image31.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2.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8.png"/><Relationship Id="rId427" Type="http://schemas.openxmlformats.org/officeDocument/2006/relationships/image" Target="../media/image216.png"/><Relationship Id="rId26" Type="http://schemas.openxmlformats.org/officeDocument/2006/relationships/customXml" Target="../ink/ink13.xml"/><Relationship Id="rId231" Type="http://schemas.openxmlformats.org/officeDocument/2006/relationships/image" Target="../media/image118.png"/><Relationship Id="rId273" Type="http://schemas.openxmlformats.org/officeDocument/2006/relationships/image" Target="../media/image139.png"/><Relationship Id="rId329" Type="http://schemas.openxmlformats.org/officeDocument/2006/relationships/image" Target="../media/image167.png"/><Relationship Id="rId68" Type="http://schemas.openxmlformats.org/officeDocument/2006/relationships/customXml" Target="../ink/ink34.xml"/><Relationship Id="rId133" Type="http://schemas.openxmlformats.org/officeDocument/2006/relationships/image" Target="../media/image69.png"/><Relationship Id="rId175" Type="http://schemas.openxmlformats.org/officeDocument/2006/relationships/image" Target="../media/image90.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21.png"/><Relationship Id="rId79" Type="http://schemas.openxmlformats.org/officeDocument/2006/relationships/image" Target="../media/image42.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78.png"/><Relationship Id="rId393" Type="http://schemas.openxmlformats.org/officeDocument/2006/relationships/image" Target="../media/image199.png"/><Relationship Id="rId407" Type="http://schemas.openxmlformats.org/officeDocument/2006/relationships/image" Target="../media/image206.png"/><Relationship Id="rId211" Type="http://schemas.openxmlformats.org/officeDocument/2006/relationships/image" Target="../media/image108.png"/><Relationship Id="rId253" Type="http://schemas.openxmlformats.org/officeDocument/2006/relationships/image" Target="../media/image129.png"/><Relationship Id="rId295" Type="http://schemas.openxmlformats.org/officeDocument/2006/relationships/image" Target="../media/image150.png"/><Relationship Id="rId309" Type="http://schemas.openxmlformats.org/officeDocument/2006/relationships/image" Target="../media/image157.png"/><Relationship Id="rId48" Type="http://schemas.openxmlformats.org/officeDocument/2006/relationships/customXml" Target="../ink/ink24.xml"/><Relationship Id="rId113" Type="http://schemas.openxmlformats.org/officeDocument/2006/relationships/image" Target="../media/image59.png"/><Relationship Id="rId320" Type="http://schemas.openxmlformats.org/officeDocument/2006/relationships/customXml" Target="../ink/ink160.xml"/><Relationship Id="rId155" Type="http://schemas.openxmlformats.org/officeDocument/2006/relationships/image" Target="../media/image80.png"/><Relationship Id="rId197" Type="http://schemas.openxmlformats.org/officeDocument/2006/relationships/image" Target="../media/image101.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11.png"/><Relationship Id="rId59" Type="http://schemas.openxmlformats.org/officeDocument/2006/relationships/image" Target="../media/image32.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68.png"/><Relationship Id="rId373" Type="http://schemas.openxmlformats.org/officeDocument/2006/relationships/image" Target="../media/image189.png"/><Relationship Id="rId429" Type="http://schemas.openxmlformats.org/officeDocument/2006/relationships/image" Target="../media/image217.png"/><Relationship Id="rId1" Type="http://schemas.openxmlformats.org/officeDocument/2006/relationships/slideLayout" Target="../slideLayouts/slideLayout2.xml"/><Relationship Id="rId233" Type="http://schemas.openxmlformats.org/officeDocument/2006/relationships/image" Target="../media/image119.png"/></Relationships>
</file>

<file path=ppt/slides/_rels/slide6.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customXml" Target="../ink/ink2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279.png"/><Relationship Id="rId21" Type="http://schemas.openxmlformats.org/officeDocument/2006/relationships/image" Target="../media/image231.png"/><Relationship Id="rId63" Type="http://schemas.openxmlformats.org/officeDocument/2006/relationships/image" Target="../media/image252.png"/><Relationship Id="rId159" Type="http://schemas.openxmlformats.org/officeDocument/2006/relationships/image" Target="../media/image300.png"/><Relationship Id="rId170" Type="http://schemas.openxmlformats.org/officeDocument/2006/relationships/customXml" Target="../ink/ink303.xml"/><Relationship Id="rId226" Type="http://schemas.openxmlformats.org/officeDocument/2006/relationships/customXml" Target="../ink/ink331.xml"/><Relationship Id="rId268" Type="http://schemas.openxmlformats.org/officeDocument/2006/relationships/customXml" Target="../ink/ink352.xml"/><Relationship Id="rId32" Type="http://schemas.openxmlformats.org/officeDocument/2006/relationships/customXml" Target="../ink/ink234.xml"/><Relationship Id="rId74" Type="http://schemas.openxmlformats.org/officeDocument/2006/relationships/customXml" Target="../ink/ink255.xml"/><Relationship Id="rId128" Type="http://schemas.openxmlformats.org/officeDocument/2006/relationships/customXml" Target="../ink/ink282.xml"/><Relationship Id="rId5" Type="http://schemas.openxmlformats.org/officeDocument/2006/relationships/image" Target="../media/image223.png"/><Relationship Id="rId181" Type="http://schemas.openxmlformats.org/officeDocument/2006/relationships/image" Target="../media/image311.png"/><Relationship Id="rId237" Type="http://schemas.openxmlformats.org/officeDocument/2006/relationships/image" Target="../media/image339.png"/><Relationship Id="rId258" Type="http://schemas.openxmlformats.org/officeDocument/2006/relationships/customXml" Target="../ink/ink347.xml"/><Relationship Id="rId279" Type="http://schemas.openxmlformats.org/officeDocument/2006/relationships/image" Target="../media/image360.png"/><Relationship Id="rId22" Type="http://schemas.openxmlformats.org/officeDocument/2006/relationships/customXml" Target="../ink/ink229.xml"/><Relationship Id="rId43" Type="http://schemas.openxmlformats.org/officeDocument/2006/relationships/image" Target="../media/image242.png"/><Relationship Id="rId64" Type="http://schemas.openxmlformats.org/officeDocument/2006/relationships/customXml" Target="../ink/ink250.xml"/><Relationship Id="rId118" Type="http://schemas.openxmlformats.org/officeDocument/2006/relationships/customXml" Target="../ink/ink277.xml"/><Relationship Id="rId139" Type="http://schemas.openxmlformats.org/officeDocument/2006/relationships/image" Target="../media/image290.png"/><Relationship Id="rId85" Type="http://schemas.openxmlformats.org/officeDocument/2006/relationships/image" Target="../media/image263.png"/><Relationship Id="rId150" Type="http://schemas.openxmlformats.org/officeDocument/2006/relationships/customXml" Target="../ink/ink293.xml"/><Relationship Id="rId171" Type="http://schemas.openxmlformats.org/officeDocument/2006/relationships/image" Target="../media/image306.png"/><Relationship Id="rId192" Type="http://schemas.openxmlformats.org/officeDocument/2006/relationships/customXml" Target="../ink/ink314.xml"/><Relationship Id="rId206" Type="http://schemas.openxmlformats.org/officeDocument/2006/relationships/customXml" Target="../ink/ink321.xml"/><Relationship Id="rId227" Type="http://schemas.openxmlformats.org/officeDocument/2006/relationships/image" Target="../media/image334.png"/><Relationship Id="rId248" Type="http://schemas.openxmlformats.org/officeDocument/2006/relationships/customXml" Target="../ink/ink342.xml"/><Relationship Id="rId269" Type="http://schemas.openxmlformats.org/officeDocument/2006/relationships/image" Target="../media/image355.png"/><Relationship Id="rId12" Type="http://schemas.openxmlformats.org/officeDocument/2006/relationships/customXml" Target="../ink/ink224.xml"/><Relationship Id="rId33" Type="http://schemas.openxmlformats.org/officeDocument/2006/relationships/image" Target="../media/image237.png"/><Relationship Id="rId108" Type="http://schemas.openxmlformats.org/officeDocument/2006/relationships/customXml" Target="../ink/ink272.xml"/><Relationship Id="rId129" Type="http://schemas.openxmlformats.org/officeDocument/2006/relationships/image" Target="../media/image285.png"/><Relationship Id="rId54" Type="http://schemas.openxmlformats.org/officeDocument/2006/relationships/customXml" Target="../ink/ink245.xml"/><Relationship Id="rId75" Type="http://schemas.openxmlformats.org/officeDocument/2006/relationships/image" Target="../media/image258.png"/><Relationship Id="rId96" Type="http://schemas.openxmlformats.org/officeDocument/2006/relationships/customXml" Target="../ink/ink266.xml"/><Relationship Id="rId140" Type="http://schemas.openxmlformats.org/officeDocument/2006/relationships/customXml" Target="../ink/ink288.xml"/><Relationship Id="rId161" Type="http://schemas.openxmlformats.org/officeDocument/2006/relationships/image" Target="../media/image301.png"/><Relationship Id="rId182" Type="http://schemas.openxmlformats.org/officeDocument/2006/relationships/customXml" Target="../ink/ink309.xml"/><Relationship Id="rId217" Type="http://schemas.openxmlformats.org/officeDocument/2006/relationships/image" Target="../media/image329.png"/><Relationship Id="rId6" Type="http://schemas.openxmlformats.org/officeDocument/2006/relationships/customXml" Target="../ink/ink221.xml"/><Relationship Id="rId238" Type="http://schemas.openxmlformats.org/officeDocument/2006/relationships/customXml" Target="../ink/ink337.xml"/><Relationship Id="rId259" Type="http://schemas.openxmlformats.org/officeDocument/2006/relationships/image" Target="../media/image350.png"/><Relationship Id="rId23" Type="http://schemas.openxmlformats.org/officeDocument/2006/relationships/image" Target="../media/image232.png"/><Relationship Id="rId119" Type="http://schemas.openxmlformats.org/officeDocument/2006/relationships/image" Target="../media/image280.png"/><Relationship Id="rId270" Type="http://schemas.openxmlformats.org/officeDocument/2006/relationships/customXml" Target="../ink/ink353.xml"/><Relationship Id="rId44" Type="http://schemas.openxmlformats.org/officeDocument/2006/relationships/customXml" Target="../ink/ink240.xml"/><Relationship Id="rId65" Type="http://schemas.openxmlformats.org/officeDocument/2006/relationships/image" Target="../media/image253.png"/><Relationship Id="rId86" Type="http://schemas.openxmlformats.org/officeDocument/2006/relationships/customXml" Target="../ink/ink261.xml"/><Relationship Id="rId130" Type="http://schemas.openxmlformats.org/officeDocument/2006/relationships/customXml" Target="../ink/ink283.xml"/><Relationship Id="rId151" Type="http://schemas.openxmlformats.org/officeDocument/2006/relationships/image" Target="../media/image296.png"/><Relationship Id="rId172" Type="http://schemas.openxmlformats.org/officeDocument/2006/relationships/customXml" Target="../ink/ink304.xml"/><Relationship Id="rId193" Type="http://schemas.openxmlformats.org/officeDocument/2006/relationships/image" Target="../media/image317.png"/><Relationship Id="rId207" Type="http://schemas.openxmlformats.org/officeDocument/2006/relationships/image" Target="../media/image324.png"/><Relationship Id="rId228" Type="http://schemas.openxmlformats.org/officeDocument/2006/relationships/customXml" Target="../ink/ink332.xml"/><Relationship Id="rId249" Type="http://schemas.openxmlformats.org/officeDocument/2006/relationships/image" Target="../media/image345.png"/><Relationship Id="rId13" Type="http://schemas.openxmlformats.org/officeDocument/2006/relationships/image" Target="../media/image227.png"/><Relationship Id="rId109" Type="http://schemas.openxmlformats.org/officeDocument/2006/relationships/image" Target="../media/image275.png"/><Relationship Id="rId260" Type="http://schemas.openxmlformats.org/officeDocument/2006/relationships/customXml" Target="../ink/ink348.xml"/><Relationship Id="rId34" Type="http://schemas.openxmlformats.org/officeDocument/2006/relationships/customXml" Target="../ink/ink235.xml"/><Relationship Id="rId55" Type="http://schemas.openxmlformats.org/officeDocument/2006/relationships/image" Target="../media/image248.png"/><Relationship Id="rId76" Type="http://schemas.openxmlformats.org/officeDocument/2006/relationships/customXml" Target="../ink/ink256.xml"/><Relationship Id="rId97" Type="http://schemas.openxmlformats.org/officeDocument/2006/relationships/image" Target="../media/image269.png"/><Relationship Id="rId120" Type="http://schemas.openxmlformats.org/officeDocument/2006/relationships/customXml" Target="../ink/ink278.xml"/><Relationship Id="rId141" Type="http://schemas.openxmlformats.org/officeDocument/2006/relationships/image" Target="../media/image291.png"/><Relationship Id="rId7" Type="http://schemas.openxmlformats.org/officeDocument/2006/relationships/image" Target="../media/image224.png"/><Relationship Id="rId162" Type="http://schemas.openxmlformats.org/officeDocument/2006/relationships/customXml" Target="../ink/ink299.xml"/><Relationship Id="rId183" Type="http://schemas.openxmlformats.org/officeDocument/2006/relationships/image" Target="../media/image312.png"/><Relationship Id="rId218" Type="http://schemas.openxmlformats.org/officeDocument/2006/relationships/customXml" Target="../ink/ink327.xml"/><Relationship Id="rId239" Type="http://schemas.openxmlformats.org/officeDocument/2006/relationships/image" Target="../media/image340.png"/><Relationship Id="rId250" Type="http://schemas.openxmlformats.org/officeDocument/2006/relationships/customXml" Target="../ink/ink343.xml"/><Relationship Id="rId271" Type="http://schemas.openxmlformats.org/officeDocument/2006/relationships/image" Target="../media/image356.png"/><Relationship Id="rId24" Type="http://schemas.openxmlformats.org/officeDocument/2006/relationships/customXml" Target="../ink/ink230.xml"/><Relationship Id="rId45" Type="http://schemas.openxmlformats.org/officeDocument/2006/relationships/image" Target="../media/image243.png"/><Relationship Id="rId66" Type="http://schemas.openxmlformats.org/officeDocument/2006/relationships/customXml" Target="../ink/ink251.xml"/><Relationship Id="rId87" Type="http://schemas.openxmlformats.org/officeDocument/2006/relationships/image" Target="../media/image264.png"/><Relationship Id="rId110" Type="http://schemas.openxmlformats.org/officeDocument/2006/relationships/customXml" Target="../ink/ink273.xml"/><Relationship Id="rId131" Type="http://schemas.openxmlformats.org/officeDocument/2006/relationships/image" Target="../media/image286.png"/><Relationship Id="rId152" Type="http://schemas.openxmlformats.org/officeDocument/2006/relationships/customXml" Target="../ink/ink294.xml"/><Relationship Id="rId173" Type="http://schemas.openxmlformats.org/officeDocument/2006/relationships/image" Target="../media/image307.png"/><Relationship Id="rId194" Type="http://schemas.openxmlformats.org/officeDocument/2006/relationships/customXml" Target="../ink/ink315.xml"/><Relationship Id="rId208" Type="http://schemas.openxmlformats.org/officeDocument/2006/relationships/customXml" Target="../ink/ink322.xml"/><Relationship Id="rId229" Type="http://schemas.openxmlformats.org/officeDocument/2006/relationships/image" Target="../media/image335.png"/><Relationship Id="rId240" Type="http://schemas.openxmlformats.org/officeDocument/2006/relationships/customXml" Target="../ink/ink338.xml"/><Relationship Id="rId261" Type="http://schemas.openxmlformats.org/officeDocument/2006/relationships/image" Target="../media/image351.png"/><Relationship Id="rId14" Type="http://schemas.openxmlformats.org/officeDocument/2006/relationships/customXml" Target="../ink/ink225.xml"/><Relationship Id="rId35" Type="http://schemas.openxmlformats.org/officeDocument/2006/relationships/image" Target="../media/image238.png"/><Relationship Id="rId56" Type="http://schemas.openxmlformats.org/officeDocument/2006/relationships/customXml" Target="../ink/ink246.xml"/><Relationship Id="rId77" Type="http://schemas.openxmlformats.org/officeDocument/2006/relationships/image" Target="../media/image259.png"/><Relationship Id="rId100" Type="http://schemas.openxmlformats.org/officeDocument/2006/relationships/customXml" Target="../ink/ink268.xml"/><Relationship Id="rId8" Type="http://schemas.openxmlformats.org/officeDocument/2006/relationships/customXml" Target="../ink/ink222.xml"/><Relationship Id="rId98" Type="http://schemas.openxmlformats.org/officeDocument/2006/relationships/customXml" Target="../ink/ink267.xml"/><Relationship Id="rId121" Type="http://schemas.openxmlformats.org/officeDocument/2006/relationships/image" Target="../media/image281.png"/><Relationship Id="rId142" Type="http://schemas.openxmlformats.org/officeDocument/2006/relationships/customXml" Target="../ink/ink289.xml"/><Relationship Id="rId163" Type="http://schemas.openxmlformats.org/officeDocument/2006/relationships/image" Target="../media/image302.png"/><Relationship Id="rId184" Type="http://schemas.openxmlformats.org/officeDocument/2006/relationships/customXml" Target="../ink/ink310.xml"/><Relationship Id="rId219" Type="http://schemas.openxmlformats.org/officeDocument/2006/relationships/image" Target="../media/image330.png"/><Relationship Id="rId230" Type="http://schemas.openxmlformats.org/officeDocument/2006/relationships/customXml" Target="../ink/ink333.xml"/><Relationship Id="rId251" Type="http://schemas.openxmlformats.org/officeDocument/2006/relationships/image" Target="../media/image346.png"/><Relationship Id="rId25" Type="http://schemas.openxmlformats.org/officeDocument/2006/relationships/image" Target="../media/image233.png"/><Relationship Id="rId46" Type="http://schemas.openxmlformats.org/officeDocument/2006/relationships/customXml" Target="../ink/ink241.xml"/><Relationship Id="rId67" Type="http://schemas.openxmlformats.org/officeDocument/2006/relationships/image" Target="../media/image254.png"/><Relationship Id="rId272" Type="http://schemas.openxmlformats.org/officeDocument/2006/relationships/customXml" Target="../ink/ink354.xml"/><Relationship Id="rId88" Type="http://schemas.openxmlformats.org/officeDocument/2006/relationships/customXml" Target="../ink/ink262.xml"/><Relationship Id="rId111" Type="http://schemas.openxmlformats.org/officeDocument/2006/relationships/image" Target="../media/image276.png"/><Relationship Id="rId132" Type="http://schemas.openxmlformats.org/officeDocument/2006/relationships/customXml" Target="../ink/ink284.xml"/><Relationship Id="rId153" Type="http://schemas.openxmlformats.org/officeDocument/2006/relationships/image" Target="../media/image297.png"/><Relationship Id="rId174" Type="http://schemas.openxmlformats.org/officeDocument/2006/relationships/customXml" Target="../ink/ink305.xml"/><Relationship Id="rId195" Type="http://schemas.openxmlformats.org/officeDocument/2006/relationships/image" Target="../media/image318.png"/><Relationship Id="rId209" Type="http://schemas.openxmlformats.org/officeDocument/2006/relationships/image" Target="../media/image325.png"/><Relationship Id="rId220" Type="http://schemas.openxmlformats.org/officeDocument/2006/relationships/customXml" Target="../ink/ink328.xml"/><Relationship Id="rId241" Type="http://schemas.openxmlformats.org/officeDocument/2006/relationships/image" Target="../media/image341.png"/><Relationship Id="rId15" Type="http://schemas.openxmlformats.org/officeDocument/2006/relationships/image" Target="../media/image228.png"/><Relationship Id="rId36" Type="http://schemas.openxmlformats.org/officeDocument/2006/relationships/customXml" Target="../ink/ink236.xml"/><Relationship Id="rId57" Type="http://schemas.openxmlformats.org/officeDocument/2006/relationships/image" Target="../media/image249.png"/><Relationship Id="rId262" Type="http://schemas.openxmlformats.org/officeDocument/2006/relationships/customXml" Target="../ink/ink349.xml"/><Relationship Id="rId78" Type="http://schemas.openxmlformats.org/officeDocument/2006/relationships/customXml" Target="../ink/ink257.xml"/><Relationship Id="rId99" Type="http://schemas.openxmlformats.org/officeDocument/2006/relationships/image" Target="../media/image270.png"/><Relationship Id="rId101" Type="http://schemas.openxmlformats.org/officeDocument/2006/relationships/image" Target="../media/image271.png"/><Relationship Id="rId122" Type="http://schemas.openxmlformats.org/officeDocument/2006/relationships/customXml" Target="../ink/ink279.xml"/><Relationship Id="rId143" Type="http://schemas.openxmlformats.org/officeDocument/2006/relationships/image" Target="../media/image292.png"/><Relationship Id="rId164" Type="http://schemas.openxmlformats.org/officeDocument/2006/relationships/customXml" Target="../ink/ink300.xml"/><Relationship Id="rId185" Type="http://schemas.openxmlformats.org/officeDocument/2006/relationships/image" Target="../media/image313.png"/><Relationship Id="rId9" Type="http://schemas.openxmlformats.org/officeDocument/2006/relationships/image" Target="../media/image225.png"/><Relationship Id="rId210" Type="http://schemas.openxmlformats.org/officeDocument/2006/relationships/customXml" Target="../ink/ink323.xml"/><Relationship Id="rId26" Type="http://schemas.openxmlformats.org/officeDocument/2006/relationships/customXml" Target="../ink/ink231.xml"/><Relationship Id="rId231" Type="http://schemas.openxmlformats.org/officeDocument/2006/relationships/image" Target="../media/image336.png"/><Relationship Id="rId252" Type="http://schemas.openxmlformats.org/officeDocument/2006/relationships/customXml" Target="../ink/ink344.xml"/><Relationship Id="rId273" Type="http://schemas.openxmlformats.org/officeDocument/2006/relationships/image" Target="../media/image357.png"/><Relationship Id="rId47" Type="http://schemas.openxmlformats.org/officeDocument/2006/relationships/image" Target="../media/image244.png"/><Relationship Id="rId68" Type="http://schemas.openxmlformats.org/officeDocument/2006/relationships/customXml" Target="../ink/ink252.xml"/><Relationship Id="rId89" Type="http://schemas.openxmlformats.org/officeDocument/2006/relationships/image" Target="../media/image265.png"/><Relationship Id="rId112" Type="http://schemas.openxmlformats.org/officeDocument/2006/relationships/customXml" Target="../ink/ink274.xml"/><Relationship Id="rId133" Type="http://schemas.openxmlformats.org/officeDocument/2006/relationships/image" Target="../media/image287.png"/><Relationship Id="rId154" Type="http://schemas.openxmlformats.org/officeDocument/2006/relationships/customXml" Target="../ink/ink295.xml"/><Relationship Id="rId175" Type="http://schemas.openxmlformats.org/officeDocument/2006/relationships/image" Target="../media/image308.png"/><Relationship Id="rId196" Type="http://schemas.openxmlformats.org/officeDocument/2006/relationships/customXml" Target="../ink/ink316.xml"/><Relationship Id="rId200" Type="http://schemas.openxmlformats.org/officeDocument/2006/relationships/customXml" Target="../ink/ink318.xml"/><Relationship Id="rId16" Type="http://schemas.openxmlformats.org/officeDocument/2006/relationships/customXml" Target="../ink/ink226.xml"/><Relationship Id="rId221" Type="http://schemas.openxmlformats.org/officeDocument/2006/relationships/image" Target="../media/image331.png"/><Relationship Id="rId242" Type="http://schemas.openxmlformats.org/officeDocument/2006/relationships/customXml" Target="../ink/ink339.xml"/><Relationship Id="rId263" Type="http://schemas.openxmlformats.org/officeDocument/2006/relationships/image" Target="../media/image352.png"/><Relationship Id="rId37" Type="http://schemas.openxmlformats.org/officeDocument/2006/relationships/image" Target="../media/image239.png"/><Relationship Id="rId58" Type="http://schemas.openxmlformats.org/officeDocument/2006/relationships/customXml" Target="../ink/ink247.xml"/><Relationship Id="rId79" Type="http://schemas.openxmlformats.org/officeDocument/2006/relationships/image" Target="../media/image260.png"/><Relationship Id="rId102" Type="http://schemas.openxmlformats.org/officeDocument/2006/relationships/customXml" Target="../ink/ink269.xml"/><Relationship Id="rId123" Type="http://schemas.openxmlformats.org/officeDocument/2006/relationships/image" Target="../media/image282.png"/><Relationship Id="rId144" Type="http://schemas.openxmlformats.org/officeDocument/2006/relationships/customXml" Target="../ink/ink290.xml"/><Relationship Id="rId90" Type="http://schemas.openxmlformats.org/officeDocument/2006/relationships/customXml" Target="../ink/ink263.xml"/><Relationship Id="rId165" Type="http://schemas.openxmlformats.org/officeDocument/2006/relationships/image" Target="../media/image303.png"/><Relationship Id="rId186" Type="http://schemas.openxmlformats.org/officeDocument/2006/relationships/customXml" Target="../ink/ink311.xml"/><Relationship Id="rId211" Type="http://schemas.openxmlformats.org/officeDocument/2006/relationships/image" Target="../media/image326.png"/><Relationship Id="rId232" Type="http://schemas.openxmlformats.org/officeDocument/2006/relationships/customXml" Target="../ink/ink334.xml"/><Relationship Id="rId253" Type="http://schemas.openxmlformats.org/officeDocument/2006/relationships/image" Target="../media/image347.png"/><Relationship Id="rId274" Type="http://schemas.openxmlformats.org/officeDocument/2006/relationships/customXml" Target="../ink/ink355.xml"/><Relationship Id="rId27" Type="http://schemas.openxmlformats.org/officeDocument/2006/relationships/image" Target="../media/image234.png"/><Relationship Id="rId48" Type="http://schemas.openxmlformats.org/officeDocument/2006/relationships/customXml" Target="../ink/ink242.xml"/><Relationship Id="rId69" Type="http://schemas.openxmlformats.org/officeDocument/2006/relationships/image" Target="../media/image255.png"/><Relationship Id="rId113" Type="http://schemas.openxmlformats.org/officeDocument/2006/relationships/image" Target="../media/image277.png"/><Relationship Id="rId134" Type="http://schemas.openxmlformats.org/officeDocument/2006/relationships/customXml" Target="../ink/ink285.xml"/><Relationship Id="rId80" Type="http://schemas.openxmlformats.org/officeDocument/2006/relationships/customXml" Target="../ink/ink258.xml"/><Relationship Id="rId155" Type="http://schemas.openxmlformats.org/officeDocument/2006/relationships/image" Target="../media/image298.png"/><Relationship Id="rId176" Type="http://schemas.openxmlformats.org/officeDocument/2006/relationships/customXml" Target="../ink/ink306.xml"/><Relationship Id="rId197" Type="http://schemas.openxmlformats.org/officeDocument/2006/relationships/image" Target="../media/image319.png"/><Relationship Id="rId201" Type="http://schemas.openxmlformats.org/officeDocument/2006/relationships/image" Target="../media/image321.png"/><Relationship Id="rId222" Type="http://schemas.openxmlformats.org/officeDocument/2006/relationships/customXml" Target="../ink/ink329.xml"/><Relationship Id="rId243" Type="http://schemas.openxmlformats.org/officeDocument/2006/relationships/image" Target="../media/image342.png"/><Relationship Id="rId264" Type="http://schemas.openxmlformats.org/officeDocument/2006/relationships/customXml" Target="../ink/ink350.xml"/><Relationship Id="rId17" Type="http://schemas.openxmlformats.org/officeDocument/2006/relationships/image" Target="../media/image229.png"/><Relationship Id="rId38" Type="http://schemas.openxmlformats.org/officeDocument/2006/relationships/customXml" Target="../ink/ink237.xml"/><Relationship Id="rId59" Type="http://schemas.openxmlformats.org/officeDocument/2006/relationships/image" Target="../media/image250.png"/><Relationship Id="rId103" Type="http://schemas.openxmlformats.org/officeDocument/2006/relationships/image" Target="../media/image272.png"/><Relationship Id="rId124" Type="http://schemas.openxmlformats.org/officeDocument/2006/relationships/customXml" Target="../ink/ink280.xml"/><Relationship Id="rId70" Type="http://schemas.openxmlformats.org/officeDocument/2006/relationships/customXml" Target="../ink/ink253.xml"/><Relationship Id="rId91" Type="http://schemas.openxmlformats.org/officeDocument/2006/relationships/image" Target="../media/image266.png"/><Relationship Id="rId145" Type="http://schemas.openxmlformats.org/officeDocument/2006/relationships/image" Target="../media/image293.png"/><Relationship Id="rId166" Type="http://schemas.openxmlformats.org/officeDocument/2006/relationships/customXml" Target="../ink/ink301.xml"/><Relationship Id="rId187" Type="http://schemas.openxmlformats.org/officeDocument/2006/relationships/image" Target="../media/image314.png"/><Relationship Id="rId1" Type="http://schemas.openxmlformats.org/officeDocument/2006/relationships/slideLayout" Target="../slideLayouts/slideLayout2.xml"/><Relationship Id="rId212" Type="http://schemas.openxmlformats.org/officeDocument/2006/relationships/customXml" Target="../ink/ink324.xml"/><Relationship Id="rId233" Type="http://schemas.openxmlformats.org/officeDocument/2006/relationships/image" Target="../media/image337.png"/><Relationship Id="rId254" Type="http://schemas.openxmlformats.org/officeDocument/2006/relationships/customXml" Target="../ink/ink345.xml"/><Relationship Id="rId28" Type="http://schemas.openxmlformats.org/officeDocument/2006/relationships/customXml" Target="../ink/ink232.xml"/><Relationship Id="rId49" Type="http://schemas.openxmlformats.org/officeDocument/2006/relationships/image" Target="../media/image245.png"/><Relationship Id="rId114" Type="http://schemas.openxmlformats.org/officeDocument/2006/relationships/customXml" Target="../ink/ink275.xml"/><Relationship Id="rId275" Type="http://schemas.openxmlformats.org/officeDocument/2006/relationships/image" Target="../media/image358.png"/><Relationship Id="rId60" Type="http://schemas.openxmlformats.org/officeDocument/2006/relationships/customXml" Target="../ink/ink248.xml"/><Relationship Id="rId81" Type="http://schemas.openxmlformats.org/officeDocument/2006/relationships/image" Target="../media/image261.png"/><Relationship Id="rId135" Type="http://schemas.openxmlformats.org/officeDocument/2006/relationships/image" Target="../media/image288.png"/><Relationship Id="rId156" Type="http://schemas.openxmlformats.org/officeDocument/2006/relationships/customXml" Target="../ink/ink296.xml"/><Relationship Id="rId177" Type="http://schemas.openxmlformats.org/officeDocument/2006/relationships/image" Target="../media/image309.png"/><Relationship Id="rId198" Type="http://schemas.openxmlformats.org/officeDocument/2006/relationships/customXml" Target="../ink/ink317.xml"/><Relationship Id="rId202" Type="http://schemas.openxmlformats.org/officeDocument/2006/relationships/customXml" Target="../ink/ink319.xml"/><Relationship Id="rId223" Type="http://schemas.openxmlformats.org/officeDocument/2006/relationships/image" Target="../media/image332.png"/><Relationship Id="rId244" Type="http://schemas.openxmlformats.org/officeDocument/2006/relationships/customXml" Target="../ink/ink340.xml"/><Relationship Id="rId18" Type="http://schemas.openxmlformats.org/officeDocument/2006/relationships/customXml" Target="../ink/ink227.xml"/><Relationship Id="rId39" Type="http://schemas.openxmlformats.org/officeDocument/2006/relationships/image" Target="../media/image240.png"/><Relationship Id="rId265" Type="http://schemas.openxmlformats.org/officeDocument/2006/relationships/image" Target="../media/image353.png"/><Relationship Id="rId50" Type="http://schemas.openxmlformats.org/officeDocument/2006/relationships/customXml" Target="../ink/ink243.xml"/><Relationship Id="rId104" Type="http://schemas.openxmlformats.org/officeDocument/2006/relationships/customXml" Target="../ink/ink270.xml"/><Relationship Id="rId125" Type="http://schemas.openxmlformats.org/officeDocument/2006/relationships/image" Target="../media/image283.png"/><Relationship Id="rId146" Type="http://schemas.openxmlformats.org/officeDocument/2006/relationships/customXml" Target="../ink/ink291.xml"/><Relationship Id="rId167" Type="http://schemas.openxmlformats.org/officeDocument/2006/relationships/image" Target="../media/image304.png"/><Relationship Id="rId188" Type="http://schemas.openxmlformats.org/officeDocument/2006/relationships/customXml" Target="../ink/ink312.xml"/><Relationship Id="rId71" Type="http://schemas.openxmlformats.org/officeDocument/2006/relationships/image" Target="../media/image256.png"/><Relationship Id="rId92" Type="http://schemas.openxmlformats.org/officeDocument/2006/relationships/customXml" Target="../ink/ink264.xml"/><Relationship Id="rId213" Type="http://schemas.openxmlformats.org/officeDocument/2006/relationships/image" Target="../media/image327.png"/><Relationship Id="rId234" Type="http://schemas.openxmlformats.org/officeDocument/2006/relationships/customXml" Target="../ink/ink335.xml"/><Relationship Id="rId2" Type="http://schemas.openxmlformats.org/officeDocument/2006/relationships/customXml" Target="../ink/ink219.xml"/><Relationship Id="rId29" Type="http://schemas.openxmlformats.org/officeDocument/2006/relationships/image" Target="../media/image235.png"/><Relationship Id="rId255" Type="http://schemas.openxmlformats.org/officeDocument/2006/relationships/image" Target="../media/image348.png"/><Relationship Id="rId276" Type="http://schemas.openxmlformats.org/officeDocument/2006/relationships/customXml" Target="../ink/ink356.xml"/><Relationship Id="rId40" Type="http://schemas.openxmlformats.org/officeDocument/2006/relationships/customXml" Target="../ink/ink238.xml"/><Relationship Id="rId115" Type="http://schemas.openxmlformats.org/officeDocument/2006/relationships/image" Target="../media/image278.png"/><Relationship Id="rId136" Type="http://schemas.openxmlformats.org/officeDocument/2006/relationships/customXml" Target="../ink/ink286.xml"/><Relationship Id="rId157" Type="http://schemas.openxmlformats.org/officeDocument/2006/relationships/image" Target="../media/image299.png"/><Relationship Id="rId178" Type="http://schemas.openxmlformats.org/officeDocument/2006/relationships/customXml" Target="../ink/ink307.xml"/><Relationship Id="rId61" Type="http://schemas.openxmlformats.org/officeDocument/2006/relationships/image" Target="../media/image251.png"/><Relationship Id="rId82" Type="http://schemas.openxmlformats.org/officeDocument/2006/relationships/customXml" Target="../ink/ink259.xml"/><Relationship Id="rId199" Type="http://schemas.openxmlformats.org/officeDocument/2006/relationships/image" Target="../media/image320.png"/><Relationship Id="rId203" Type="http://schemas.openxmlformats.org/officeDocument/2006/relationships/image" Target="../media/image322.png"/><Relationship Id="rId19" Type="http://schemas.openxmlformats.org/officeDocument/2006/relationships/image" Target="../media/image230.png"/><Relationship Id="rId224" Type="http://schemas.openxmlformats.org/officeDocument/2006/relationships/customXml" Target="../ink/ink330.xml"/><Relationship Id="rId245" Type="http://schemas.openxmlformats.org/officeDocument/2006/relationships/image" Target="../media/image343.png"/><Relationship Id="rId266" Type="http://schemas.openxmlformats.org/officeDocument/2006/relationships/customXml" Target="../ink/ink351.xml"/><Relationship Id="rId30" Type="http://schemas.openxmlformats.org/officeDocument/2006/relationships/customXml" Target="../ink/ink233.xml"/><Relationship Id="rId105" Type="http://schemas.openxmlformats.org/officeDocument/2006/relationships/image" Target="../media/image273.png"/><Relationship Id="rId126" Type="http://schemas.openxmlformats.org/officeDocument/2006/relationships/customXml" Target="../ink/ink281.xml"/><Relationship Id="rId147" Type="http://schemas.openxmlformats.org/officeDocument/2006/relationships/image" Target="../media/image294.png"/><Relationship Id="rId168" Type="http://schemas.openxmlformats.org/officeDocument/2006/relationships/customXml" Target="../ink/ink302.xml"/><Relationship Id="rId51" Type="http://schemas.openxmlformats.org/officeDocument/2006/relationships/image" Target="../media/image246.png"/><Relationship Id="rId72" Type="http://schemas.openxmlformats.org/officeDocument/2006/relationships/customXml" Target="../ink/ink254.xml"/><Relationship Id="rId93" Type="http://schemas.openxmlformats.org/officeDocument/2006/relationships/image" Target="../media/image267.png"/><Relationship Id="rId189" Type="http://schemas.openxmlformats.org/officeDocument/2006/relationships/image" Target="../media/image315.png"/><Relationship Id="rId3" Type="http://schemas.openxmlformats.org/officeDocument/2006/relationships/image" Target="../media/image4.png"/><Relationship Id="rId214" Type="http://schemas.openxmlformats.org/officeDocument/2006/relationships/customXml" Target="../ink/ink325.xml"/><Relationship Id="rId235" Type="http://schemas.openxmlformats.org/officeDocument/2006/relationships/image" Target="../media/image338.png"/><Relationship Id="rId256" Type="http://schemas.openxmlformats.org/officeDocument/2006/relationships/customXml" Target="../ink/ink346.xml"/><Relationship Id="rId277" Type="http://schemas.openxmlformats.org/officeDocument/2006/relationships/image" Target="../media/image359.png"/><Relationship Id="rId116" Type="http://schemas.openxmlformats.org/officeDocument/2006/relationships/customXml" Target="../ink/ink276.xml"/><Relationship Id="rId137" Type="http://schemas.openxmlformats.org/officeDocument/2006/relationships/image" Target="../media/image289.png"/><Relationship Id="rId158" Type="http://schemas.openxmlformats.org/officeDocument/2006/relationships/customXml" Target="../ink/ink297.xml"/><Relationship Id="rId20" Type="http://schemas.openxmlformats.org/officeDocument/2006/relationships/customXml" Target="../ink/ink228.xml"/><Relationship Id="rId41" Type="http://schemas.openxmlformats.org/officeDocument/2006/relationships/image" Target="../media/image241.png"/><Relationship Id="rId62" Type="http://schemas.openxmlformats.org/officeDocument/2006/relationships/customXml" Target="../ink/ink249.xml"/><Relationship Id="rId83" Type="http://schemas.openxmlformats.org/officeDocument/2006/relationships/image" Target="../media/image262.png"/><Relationship Id="rId179" Type="http://schemas.openxmlformats.org/officeDocument/2006/relationships/image" Target="../media/image310.png"/><Relationship Id="rId190" Type="http://schemas.openxmlformats.org/officeDocument/2006/relationships/customXml" Target="../ink/ink313.xml"/><Relationship Id="rId204" Type="http://schemas.openxmlformats.org/officeDocument/2006/relationships/customXml" Target="../ink/ink320.xml"/><Relationship Id="rId225" Type="http://schemas.openxmlformats.org/officeDocument/2006/relationships/image" Target="../media/image333.png"/><Relationship Id="rId246" Type="http://schemas.openxmlformats.org/officeDocument/2006/relationships/customXml" Target="../ink/ink341.xml"/><Relationship Id="rId267" Type="http://schemas.openxmlformats.org/officeDocument/2006/relationships/image" Target="../media/image354.png"/><Relationship Id="rId106" Type="http://schemas.openxmlformats.org/officeDocument/2006/relationships/customXml" Target="../ink/ink271.xml"/><Relationship Id="rId127" Type="http://schemas.openxmlformats.org/officeDocument/2006/relationships/image" Target="../media/image284.png"/><Relationship Id="rId10" Type="http://schemas.openxmlformats.org/officeDocument/2006/relationships/customXml" Target="../ink/ink223.xml"/><Relationship Id="rId31" Type="http://schemas.openxmlformats.org/officeDocument/2006/relationships/image" Target="../media/image236.png"/><Relationship Id="rId52" Type="http://schemas.openxmlformats.org/officeDocument/2006/relationships/customXml" Target="../ink/ink244.xml"/><Relationship Id="rId73" Type="http://schemas.openxmlformats.org/officeDocument/2006/relationships/image" Target="../media/image257.png"/><Relationship Id="rId94" Type="http://schemas.openxmlformats.org/officeDocument/2006/relationships/customXml" Target="../ink/ink265.xml"/><Relationship Id="rId148" Type="http://schemas.openxmlformats.org/officeDocument/2006/relationships/customXml" Target="../ink/ink292.xml"/><Relationship Id="rId169" Type="http://schemas.openxmlformats.org/officeDocument/2006/relationships/image" Target="../media/image305.png"/><Relationship Id="rId4" Type="http://schemas.openxmlformats.org/officeDocument/2006/relationships/customXml" Target="../ink/ink220.xml"/><Relationship Id="rId180" Type="http://schemas.openxmlformats.org/officeDocument/2006/relationships/customXml" Target="../ink/ink308.xml"/><Relationship Id="rId215" Type="http://schemas.openxmlformats.org/officeDocument/2006/relationships/image" Target="../media/image328.png"/><Relationship Id="rId236" Type="http://schemas.openxmlformats.org/officeDocument/2006/relationships/customXml" Target="../ink/ink336.xml"/><Relationship Id="rId257" Type="http://schemas.openxmlformats.org/officeDocument/2006/relationships/image" Target="../media/image349.png"/><Relationship Id="rId278" Type="http://schemas.openxmlformats.org/officeDocument/2006/relationships/customXml" Target="../ink/ink357.xml"/><Relationship Id="rId42" Type="http://schemas.openxmlformats.org/officeDocument/2006/relationships/customXml" Target="../ink/ink239.xml"/><Relationship Id="rId84" Type="http://schemas.openxmlformats.org/officeDocument/2006/relationships/customXml" Target="../ink/ink260.xml"/><Relationship Id="rId138" Type="http://schemas.openxmlformats.org/officeDocument/2006/relationships/customXml" Target="../ink/ink287.xml"/><Relationship Id="rId191" Type="http://schemas.openxmlformats.org/officeDocument/2006/relationships/image" Target="../media/image316.png"/><Relationship Id="rId205" Type="http://schemas.openxmlformats.org/officeDocument/2006/relationships/image" Target="../media/image323.png"/><Relationship Id="rId247" Type="http://schemas.openxmlformats.org/officeDocument/2006/relationships/image" Target="../media/image344.png"/><Relationship Id="rId107" Type="http://schemas.openxmlformats.org/officeDocument/2006/relationships/image" Target="../media/image274.png"/><Relationship Id="rId11" Type="http://schemas.openxmlformats.org/officeDocument/2006/relationships/image" Target="../media/image226.png"/><Relationship Id="rId53" Type="http://schemas.openxmlformats.org/officeDocument/2006/relationships/image" Target="../media/image247.png"/><Relationship Id="rId149" Type="http://schemas.openxmlformats.org/officeDocument/2006/relationships/image" Target="../media/image295.png"/><Relationship Id="rId95" Type="http://schemas.openxmlformats.org/officeDocument/2006/relationships/image" Target="../media/image268.png"/><Relationship Id="rId160" Type="http://schemas.openxmlformats.org/officeDocument/2006/relationships/customXml" Target="../ink/ink298.xml"/><Relationship Id="rId216" Type="http://schemas.openxmlformats.org/officeDocument/2006/relationships/customXml" Target="../ink/ink326.xml"/></Relationships>
</file>

<file path=ppt/slides/_rels/slide9.xml.rels><?xml version="1.0" encoding="UTF-8" standalone="yes"?>
<Relationships xmlns="http://schemas.openxmlformats.org/package/2006/relationships"><Relationship Id="rId3" Type="http://schemas.openxmlformats.org/officeDocument/2006/relationships/image" Target="../media/image362.png"/><Relationship Id="rId2" Type="http://schemas.openxmlformats.org/officeDocument/2006/relationships/image" Target="../media/image36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1B55-C69F-0885-3A9B-69BAF965655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6481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2998068"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2998068"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2998068"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662754"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662754"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662754"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a:t>
            </a:r>
            <a:r>
              <a:rPr lang="en-US" dirty="0"/>
              <a:t>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1C6F-CFE1-5DA3-FE7F-CC1DAFABF151}"/>
              </a:ext>
            </a:extLst>
          </p:cNvPr>
          <p:cNvSpPr>
            <a:spLocks noGrp="1"/>
          </p:cNvSpPr>
          <p:nvPr>
            <p:ph type="title"/>
          </p:nvPr>
        </p:nvSpPr>
        <p:spPr/>
        <p:txBody>
          <a:bodyPr/>
          <a:lstStyle/>
          <a:p>
            <a:r>
              <a:rPr lang="en-IN" dirty="0"/>
              <a:t>Requirements</a:t>
            </a:r>
          </a:p>
        </p:txBody>
      </p:sp>
      <p:sp>
        <p:nvSpPr>
          <p:cNvPr id="3" name="TextBox 2">
            <a:extLst>
              <a:ext uri="{FF2B5EF4-FFF2-40B4-BE49-F238E27FC236}">
                <a16:creationId xmlns:a16="http://schemas.microsoft.com/office/drawing/2014/main" id="{348F83DF-5DDE-E2E0-F6F4-265AC5425CED}"/>
              </a:ext>
            </a:extLst>
          </p:cNvPr>
          <p:cNvSpPr txBox="1"/>
          <p:nvPr/>
        </p:nvSpPr>
        <p:spPr>
          <a:xfrm>
            <a:off x="261764" y="908720"/>
            <a:ext cx="11665296"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rPr>
              <a:t>The name of the object must be case-sensitive, the view should decompose all associations, in a single view we should know the PO vendor and PO Item product data.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B6AD15F-7084-DC4D-7346-6D35AE391927}"/>
                  </a:ext>
                </a:extLst>
              </p14:cNvPr>
              <p14:cNvContentPartPr/>
              <p14:nvPr/>
            </p14:nvContentPartPr>
            <p14:xfrm>
              <a:off x="4377762" y="3548110"/>
              <a:ext cx="360" cy="360"/>
            </p14:xfrm>
          </p:contentPart>
        </mc:Choice>
        <mc:Fallback>
          <p:pic>
            <p:nvPicPr>
              <p:cNvPr id="4" name="Ink 3">
                <a:extLst>
                  <a:ext uri="{FF2B5EF4-FFF2-40B4-BE49-F238E27FC236}">
                    <a16:creationId xmlns:a16="http://schemas.microsoft.com/office/drawing/2014/main" id="{CB6AD15F-7084-DC4D-7346-6D35AE391927}"/>
                  </a:ext>
                </a:extLst>
              </p:cNvPr>
              <p:cNvPicPr/>
              <p:nvPr/>
            </p:nvPicPr>
            <p:blipFill>
              <a:blip r:embed="rId3"/>
              <a:stretch>
                <a:fillRect/>
              </a:stretch>
            </p:blipFill>
            <p:spPr>
              <a:xfrm>
                <a:off x="4369122" y="353947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4" name="Ink 173">
                <a:extLst>
                  <a:ext uri="{FF2B5EF4-FFF2-40B4-BE49-F238E27FC236}">
                    <a16:creationId xmlns:a16="http://schemas.microsoft.com/office/drawing/2014/main" id="{10673619-1CF0-E368-010A-C0E0D8D3B26B}"/>
                  </a:ext>
                </a:extLst>
              </p14:cNvPr>
              <p14:cNvContentPartPr/>
              <p14:nvPr/>
            </p14:nvContentPartPr>
            <p14:xfrm>
              <a:off x="7124562" y="2310070"/>
              <a:ext cx="964440" cy="85680"/>
            </p14:xfrm>
          </p:contentPart>
        </mc:Choice>
        <mc:Fallback>
          <p:pic>
            <p:nvPicPr>
              <p:cNvPr id="174" name="Ink 173">
                <a:extLst>
                  <a:ext uri="{FF2B5EF4-FFF2-40B4-BE49-F238E27FC236}">
                    <a16:creationId xmlns:a16="http://schemas.microsoft.com/office/drawing/2014/main" id="{10673619-1CF0-E368-010A-C0E0D8D3B26B}"/>
                  </a:ext>
                </a:extLst>
              </p:cNvPr>
              <p:cNvPicPr/>
              <p:nvPr/>
            </p:nvPicPr>
            <p:blipFill>
              <a:blip r:embed="rId5"/>
              <a:stretch>
                <a:fillRect/>
              </a:stretch>
            </p:blipFill>
            <p:spPr>
              <a:xfrm>
                <a:off x="7115562" y="2301430"/>
                <a:ext cx="9820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6" name="Ink 245">
                <a:extLst>
                  <a:ext uri="{FF2B5EF4-FFF2-40B4-BE49-F238E27FC236}">
                    <a16:creationId xmlns:a16="http://schemas.microsoft.com/office/drawing/2014/main" id="{A6089A70-A48F-DEF0-D2F3-35C6B57D7566}"/>
                  </a:ext>
                </a:extLst>
              </p14:cNvPr>
              <p14:cNvContentPartPr/>
              <p14:nvPr/>
            </p14:nvContentPartPr>
            <p14:xfrm>
              <a:off x="8400042" y="2141590"/>
              <a:ext cx="165600" cy="353160"/>
            </p14:xfrm>
          </p:contentPart>
        </mc:Choice>
        <mc:Fallback>
          <p:pic>
            <p:nvPicPr>
              <p:cNvPr id="246" name="Ink 245">
                <a:extLst>
                  <a:ext uri="{FF2B5EF4-FFF2-40B4-BE49-F238E27FC236}">
                    <a16:creationId xmlns:a16="http://schemas.microsoft.com/office/drawing/2014/main" id="{A6089A70-A48F-DEF0-D2F3-35C6B57D7566}"/>
                  </a:ext>
                </a:extLst>
              </p:cNvPr>
              <p:cNvPicPr/>
              <p:nvPr/>
            </p:nvPicPr>
            <p:blipFill>
              <a:blip r:embed="rId7"/>
              <a:stretch>
                <a:fillRect/>
              </a:stretch>
            </p:blipFill>
            <p:spPr>
              <a:xfrm>
                <a:off x="8391042" y="2132950"/>
                <a:ext cx="183240" cy="370800"/>
              </a:xfrm>
              <a:prstGeom prst="rect">
                <a:avLst/>
              </a:prstGeom>
            </p:spPr>
          </p:pic>
        </mc:Fallback>
      </mc:AlternateContent>
      <p:grpSp>
        <p:nvGrpSpPr>
          <p:cNvPr id="258" name="Group 257">
            <a:extLst>
              <a:ext uri="{FF2B5EF4-FFF2-40B4-BE49-F238E27FC236}">
                <a16:creationId xmlns:a16="http://schemas.microsoft.com/office/drawing/2014/main" id="{53CCF9BA-9EBA-D0A2-F3C8-681D914C421A}"/>
              </a:ext>
            </a:extLst>
          </p:cNvPr>
          <p:cNvGrpSpPr/>
          <p:nvPr/>
        </p:nvGrpSpPr>
        <p:grpSpPr>
          <a:xfrm>
            <a:off x="562482" y="1693750"/>
            <a:ext cx="11206440" cy="4868640"/>
            <a:chOff x="562482" y="1693750"/>
            <a:chExt cx="11206440" cy="486864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CC31C46E-DBBA-EBE9-87FF-58EFD9D6E5A7}"/>
                    </a:ext>
                  </a:extLst>
                </p14:cNvPr>
                <p14:cNvContentPartPr/>
                <p14:nvPr/>
              </p14:nvContentPartPr>
              <p14:xfrm>
                <a:off x="825642" y="3170110"/>
                <a:ext cx="896760" cy="627120"/>
              </p14:xfrm>
            </p:contentPart>
          </mc:Choice>
          <mc:Fallback>
            <p:pic>
              <p:nvPicPr>
                <p:cNvPr id="5" name="Ink 4">
                  <a:extLst>
                    <a:ext uri="{FF2B5EF4-FFF2-40B4-BE49-F238E27FC236}">
                      <a16:creationId xmlns:a16="http://schemas.microsoft.com/office/drawing/2014/main" id="{CC31C46E-DBBA-EBE9-87FF-58EFD9D6E5A7}"/>
                    </a:ext>
                  </a:extLst>
                </p:cNvPr>
                <p:cNvPicPr/>
                <p:nvPr/>
              </p:nvPicPr>
              <p:blipFill>
                <a:blip r:embed="rId9"/>
                <a:stretch>
                  <a:fillRect/>
                </a:stretch>
              </p:blipFill>
              <p:spPr>
                <a:xfrm>
                  <a:off x="817002" y="3161470"/>
                  <a:ext cx="914400" cy="644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8F6352BC-2EC5-F376-E40A-27A07B7EF43C}"/>
                    </a:ext>
                  </a:extLst>
                </p14:cNvPr>
                <p14:cNvContentPartPr/>
                <p14:nvPr/>
              </p14:nvContentPartPr>
              <p14:xfrm>
                <a:off x="1027602" y="3416710"/>
                <a:ext cx="160920" cy="240480"/>
              </p14:xfrm>
            </p:contentPart>
          </mc:Choice>
          <mc:Fallback>
            <p:pic>
              <p:nvPicPr>
                <p:cNvPr id="6" name="Ink 5">
                  <a:extLst>
                    <a:ext uri="{FF2B5EF4-FFF2-40B4-BE49-F238E27FC236}">
                      <a16:creationId xmlns:a16="http://schemas.microsoft.com/office/drawing/2014/main" id="{8F6352BC-2EC5-F376-E40A-27A07B7EF43C}"/>
                    </a:ext>
                  </a:extLst>
                </p:cNvPr>
                <p:cNvPicPr/>
                <p:nvPr/>
              </p:nvPicPr>
              <p:blipFill>
                <a:blip r:embed="rId11"/>
                <a:stretch>
                  <a:fillRect/>
                </a:stretch>
              </p:blipFill>
              <p:spPr>
                <a:xfrm>
                  <a:off x="1018962" y="3407710"/>
                  <a:ext cx="178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305211A-1AD3-43D0-40F1-383AA95DBD60}"/>
                    </a:ext>
                  </a:extLst>
                </p14:cNvPr>
                <p14:cNvContentPartPr/>
                <p14:nvPr/>
              </p14:nvContentPartPr>
              <p14:xfrm>
                <a:off x="1273122" y="3420670"/>
                <a:ext cx="16920" cy="219600"/>
              </p14:xfrm>
            </p:contentPart>
          </mc:Choice>
          <mc:Fallback>
            <p:pic>
              <p:nvPicPr>
                <p:cNvPr id="7" name="Ink 6">
                  <a:extLst>
                    <a:ext uri="{FF2B5EF4-FFF2-40B4-BE49-F238E27FC236}">
                      <a16:creationId xmlns:a16="http://schemas.microsoft.com/office/drawing/2014/main" id="{B305211A-1AD3-43D0-40F1-383AA95DBD60}"/>
                    </a:ext>
                  </a:extLst>
                </p:cNvPr>
                <p:cNvPicPr/>
                <p:nvPr/>
              </p:nvPicPr>
              <p:blipFill>
                <a:blip r:embed="rId13"/>
                <a:stretch>
                  <a:fillRect/>
                </a:stretch>
              </p:blipFill>
              <p:spPr>
                <a:xfrm>
                  <a:off x="1264122" y="3412030"/>
                  <a:ext cx="345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6DBD5326-EB58-4983-44A4-020A5BCBD9E9}"/>
                    </a:ext>
                  </a:extLst>
                </p14:cNvPr>
                <p14:cNvContentPartPr/>
                <p14:nvPr/>
              </p14:nvContentPartPr>
              <p14:xfrm>
                <a:off x="1927962" y="3201790"/>
                <a:ext cx="660600" cy="627840"/>
              </p14:xfrm>
            </p:contentPart>
          </mc:Choice>
          <mc:Fallback>
            <p:pic>
              <p:nvPicPr>
                <p:cNvPr id="8" name="Ink 7">
                  <a:extLst>
                    <a:ext uri="{FF2B5EF4-FFF2-40B4-BE49-F238E27FC236}">
                      <a16:creationId xmlns:a16="http://schemas.microsoft.com/office/drawing/2014/main" id="{6DBD5326-EB58-4983-44A4-020A5BCBD9E9}"/>
                    </a:ext>
                  </a:extLst>
                </p:cNvPr>
                <p:cNvPicPr/>
                <p:nvPr/>
              </p:nvPicPr>
              <p:blipFill>
                <a:blip r:embed="rId15"/>
                <a:stretch>
                  <a:fillRect/>
                </a:stretch>
              </p:blipFill>
              <p:spPr>
                <a:xfrm>
                  <a:off x="1918962" y="3193150"/>
                  <a:ext cx="678240" cy="645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EADC3CD5-DAD8-98A0-B85A-72FA16B49CB5}"/>
                    </a:ext>
                  </a:extLst>
                </p14:cNvPr>
                <p14:cNvContentPartPr/>
                <p14:nvPr/>
              </p14:nvContentPartPr>
              <p14:xfrm>
                <a:off x="2168082" y="3452710"/>
                <a:ext cx="121680" cy="225360"/>
              </p14:xfrm>
            </p:contentPart>
          </mc:Choice>
          <mc:Fallback>
            <p:pic>
              <p:nvPicPr>
                <p:cNvPr id="9" name="Ink 8">
                  <a:extLst>
                    <a:ext uri="{FF2B5EF4-FFF2-40B4-BE49-F238E27FC236}">
                      <a16:creationId xmlns:a16="http://schemas.microsoft.com/office/drawing/2014/main" id="{EADC3CD5-DAD8-98A0-B85A-72FA16B49CB5}"/>
                    </a:ext>
                  </a:extLst>
                </p:cNvPr>
                <p:cNvPicPr/>
                <p:nvPr/>
              </p:nvPicPr>
              <p:blipFill>
                <a:blip r:embed="rId17"/>
                <a:stretch>
                  <a:fillRect/>
                </a:stretch>
              </p:blipFill>
              <p:spPr>
                <a:xfrm>
                  <a:off x="2159442" y="3444070"/>
                  <a:ext cx="1393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A9DB61E4-E0D9-B194-D18F-E317011DD447}"/>
                    </a:ext>
                  </a:extLst>
                </p14:cNvPr>
                <p14:cNvContentPartPr/>
                <p14:nvPr/>
              </p14:nvContentPartPr>
              <p14:xfrm>
                <a:off x="2332962" y="3465310"/>
                <a:ext cx="237240" cy="164520"/>
              </p14:xfrm>
            </p:contentPart>
          </mc:Choice>
          <mc:Fallback>
            <p:pic>
              <p:nvPicPr>
                <p:cNvPr id="10" name="Ink 9">
                  <a:extLst>
                    <a:ext uri="{FF2B5EF4-FFF2-40B4-BE49-F238E27FC236}">
                      <a16:creationId xmlns:a16="http://schemas.microsoft.com/office/drawing/2014/main" id="{A9DB61E4-E0D9-B194-D18F-E317011DD447}"/>
                    </a:ext>
                  </a:extLst>
                </p:cNvPr>
                <p:cNvPicPr/>
                <p:nvPr/>
              </p:nvPicPr>
              <p:blipFill>
                <a:blip r:embed="rId19"/>
                <a:stretch>
                  <a:fillRect/>
                </a:stretch>
              </p:blipFill>
              <p:spPr>
                <a:xfrm>
                  <a:off x="2323962" y="3456310"/>
                  <a:ext cx="2548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E9655EFD-2A23-4C62-FCAE-C73B56FFA8F7}"/>
                    </a:ext>
                  </a:extLst>
                </p14:cNvPr>
                <p14:cNvContentPartPr/>
                <p14:nvPr/>
              </p14:nvContentPartPr>
              <p14:xfrm>
                <a:off x="1466442" y="2869510"/>
                <a:ext cx="675720" cy="360720"/>
              </p14:xfrm>
            </p:contentPart>
          </mc:Choice>
          <mc:Fallback>
            <p:pic>
              <p:nvPicPr>
                <p:cNvPr id="12" name="Ink 11">
                  <a:extLst>
                    <a:ext uri="{FF2B5EF4-FFF2-40B4-BE49-F238E27FC236}">
                      <a16:creationId xmlns:a16="http://schemas.microsoft.com/office/drawing/2014/main" id="{E9655EFD-2A23-4C62-FCAE-C73B56FFA8F7}"/>
                    </a:ext>
                  </a:extLst>
                </p:cNvPr>
                <p:cNvPicPr/>
                <p:nvPr/>
              </p:nvPicPr>
              <p:blipFill>
                <a:blip r:embed="rId21"/>
                <a:stretch>
                  <a:fillRect/>
                </a:stretch>
              </p:blipFill>
              <p:spPr>
                <a:xfrm>
                  <a:off x="1457802" y="2860870"/>
                  <a:ext cx="69336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8D4AA855-620A-41A9-BAC2-063405FEEFB2}"/>
                    </a:ext>
                  </a:extLst>
                </p14:cNvPr>
                <p14:cNvContentPartPr/>
                <p14:nvPr/>
              </p14:nvContentPartPr>
              <p14:xfrm>
                <a:off x="1830402" y="2603470"/>
                <a:ext cx="22680" cy="305280"/>
              </p14:xfrm>
            </p:contentPart>
          </mc:Choice>
          <mc:Fallback>
            <p:pic>
              <p:nvPicPr>
                <p:cNvPr id="13" name="Ink 12">
                  <a:extLst>
                    <a:ext uri="{FF2B5EF4-FFF2-40B4-BE49-F238E27FC236}">
                      <a16:creationId xmlns:a16="http://schemas.microsoft.com/office/drawing/2014/main" id="{8D4AA855-620A-41A9-BAC2-063405FEEFB2}"/>
                    </a:ext>
                  </a:extLst>
                </p:cNvPr>
                <p:cNvPicPr/>
                <p:nvPr/>
              </p:nvPicPr>
              <p:blipFill>
                <a:blip r:embed="rId23"/>
                <a:stretch>
                  <a:fillRect/>
                </a:stretch>
              </p:blipFill>
              <p:spPr>
                <a:xfrm>
                  <a:off x="1821762" y="2594470"/>
                  <a:ext cx="403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BF6EC367-FCA8-1D79-E778-629A2AA36263}"/>
                    </a:ext>
                  </a:extLst>
                </p14:cNvPr>
                <p14:cNvContentPartPr/>
                <p14:nvPr/>
              </p14:nvContentPartPr>
              <p14:xfrm>
                <a:off x="1690722" y="2558830"/>
                <a:ext cx="223920" cy="159120"/>
              </p14:xfrm>
            </p:contentPart>
          </mc:Choice>
          <mc:Fallback>
            <p:pic>
              <p:nvPicPr>
                <p:cNvPr id="14" name="Ink 13">
                  <a:extLst>
                    <a:ext uri="{FF2B5EF4-FFF2-40B4-BE49-F238E27FC236}">
                      <a16:creationId xmlns:a16="http://schemas.microsoft.com/office/drawing/2014/main" id="{BF6EC367-FCA8-1D79-E778-629A2AA36263}"/>
                    </a:ext>
                  </a:extLst>
                </p:cNvPr>
                <p:cNvPicPr/>
                <p:nvPr/>
              </p:nvPicPr>
              <p:blipFill>
                <a:blip r:embed="rId25"/>
                <a:stretch>
                  <a:fillRect/>
                </a:stretch>
              </p:blipFill>
              <p:spPr>
                <a:xfrm>
                  <a:off x="1682082" y="2549830"/>
                  <a:ext cx="2415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20CB604F-61D2-1B43-831F-55DE843A0C3F}"/>
                    </a:ext>
                  </a:extLst>
                </p14:cNvPr>
                <p14:cNvContentPartPr/>
                <p14:nvPr/>
              </p14:nvContentPartPr>
              <p14:xfrm>
                <a:off x="1506402" y="2101630"/>
                <a:ext cx="687600" cy="520200"/>
              </p14:xfrm>
            </p:contentPart>
          </mc:Choice>
          <mc:Fallback>
            <p:pic>
              <p:nvPicPr>
                <p:cNvPr id="15" name="Ink 14">
                  <a:extLst>
                    <a:ext uri="{FF2B5EF4-FFF2-40B4-BE49-F238E27FC236}">
                      <a16:creationId xmlns:a16="http://schemas.microsoft.com/office/drawing/2014/main" id="{20CB604F-61D2-1B43-831F-55DE843A0C3F}"/>
                    </a:ext>
                  </a:extLst>
                </p:cNvPr>
                <p:cNvPicPr/>
                <p:nvPr/>
              </p:nvPicPr>
              <p:blipFill>
                <a:blip r:embed="rId27"/>
                <a:stretch>
                  <a:fillRect/>
                </a:stretch>
              </p:blipFill>
              <p:spPr>
                <a:xfrm>
                  <a:off x="1497762" y="2092630"/>
                  <a:ext cx="70524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FFFF3E7E-3FF5-3740-7F23-39DF70211D43}"/>
                    </a:ext>
                  </a:extLst>
                </p14:cNvPr>
                <p14:cNvContentPartPr/>
                <p14:nvPr/>
              </p14:nvContentPartPr>
              <p14:xfrm>
                <a:off x="1680282" y="2276590"/>
                <a:ext cx="125280" cy="194760"/>
              </p14:xfrm>
            </p:contentPart>
          </mc:Choice>
          <mc:Fallback>
            <p:pic>
              <p:nvPicPr>
                <p:cNvPr id="16" name="Ink 15">
                  <a:extLst>
                    <a:ext uri="{FF2B5EF4-FFF2-40B4-BE49-F238E27FC236}">
                      <a16:creationId xmlns:a16="http://schemas.microsoft.com/office/drawing/2014/main" id="{FFFF3E7E-3FF5-3740-7F23-39DF70211D43}"/>
                    </a:ext>
                  </a:extLst>
                </p:cNvPr>
                <p:cNvPicPr/>
                <p:nvPr/>
              </p:nvPicPr>
              <p:blipFill>
                <a:blip r:embed="rId29"/>
                <a:stretch>
                  <a:fillRect/>
                </a:stretch>
              </p:blipFill>
              <p:spPr>
                <a:xfrm>
                  <a:off x="1671642" y="2267590"/>
                  <a:ext cx="1429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C8A90BE4-0684-645A-871C-BDED74979487}"/>
                    </a:ext>
                  </a:extLst>
                </p14:cNvPr>
                <p14:cNvContentPartPr/>
                <p14:nvPr/>
              </p14:nvContentPartPr>
              <p14:xfrm>
                <a:off x="1837242" y="2253550"/>
                <a:ext cx="186120" cy="171000"/>
              </p14:xfrm>
            </p:contentPart>
          </mc:Choice>
          <mc:Fallback>
            <p:pic>
              <p:nvPicPr>
                <p:cNvPr id="17" name="Ink 16">
                  <a:extLst>
                    <a:ext uri="{FF2B5EF4-FFF2-40B4-BE49-F238E27FC236}">
                      <a16:creationId xmlns:a16="http://schemas.microsoft.com/office/drawing/2014/main" id="{C8A90BE4-0684-645A-871C-BDED74979487}"/>
                    </a:ext>
                  </a:extLst>
                </p:cNvPr>
                <p:cNvPicPr/>
                <p:nvPr/>
              </p:nvPicPr>
              <p:blipFill>
                <a:blip r:embed="rId31"/>
                <a:stretch>
                  <a:fillRect/>
                </a:stretch>
              </p:blipFill>
              <p:spPr>
                <a:xfrm>
                  <a:off x="1828602" y="2244910"/>
                  <a:ext cx="2037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36A0553A-4AAF-B0F6-8A2D-E0B79D519BBC}"/>
                    </a:ext>
                  </a:extLst>
                </p14:cNvPr>
                <p14:cNvContentPartPr/>
                <p14:nvPr/>
              </p14:nvContentPartPr>
              <p14:xfrm>
                <a:off x="2080242" y="2019550"/>
                <a:ext cx="456840" cy="224640"/>
              </p14:xfrm>
            </p:contentPart>
          </mc:Choice>
          <mc:Fallback>
            <p:pic>
              <p:nvPicPr>
                <p:cNvPr id="18" name="Ink 17">
                  <a:extLst>
                    <a:ext uri="{FF2B5EF4-FFF2-40B4-BE49-F238E27FC236}">
                      <a16:creationId xmlns:a16="http://schemas.microsoft.com/office/drawing/2014/main" id="{36A0553A-4AAF-B0F6-8A2D-E0B79D519BBC}"/>
                    </a:ext>
                  </a:extLst>
                </p:cNvPr>
                <p:cNvPicPr/>
                <p:nvPr/>
              </p:nvPicPr>
              <p:blipFill>
                <a:blip r:embed="rId33"/>
                <a:stretch>
                  <a:fillRect/>
                </a:stretch>
              </p:blipFill>
              <p:spPr>
                <a:xfrm>
                  <a:off x="2071602" y="2010910"/>
                  <a:ext cx="4744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C55ED7EB-89DF-2869-8895-2344CB0C2BAF}"/>
                    </a:ext>
                  </a:extLst>
                </p14:cNvPr>
                <p14:cNvContentPartPr/>
                <p14:nvPr/>
              </p14:nvContentPartPr>
              <p14:xfrm>
                <a:off x="2418282" y="1926670"/>
                <a:ext cx="135360" cy="173520"/>
              </p14:xfrm>
            </p:contentPart>
          </mc:Choice>
          <mc:Fallback>
            <p:pic>
              <p:nvPicPr>
                <p:cNvPr id="19" name="Ink 18">
                  <a:extLst>
                    <a:ext uri="{FF2B5EF4-FFF2-40B4-BE49-F238E27FC236}">
                      <a16:creationId xmlns:a16="http://schemas.microsoft.com/office/drawing/2014/main" id="{C55ED7EB-89DF-2869-8895-2344CB0C2BAF}"/>
                    </a:ext>
                  </a:extLst>
                </p:cNvPr>
                <p:cNvPicPr/>
                <p:nvPr/>
              </p:nvPicPr>
              <p:blipFill>
                <a:blip r:embed="rId35"/>
                <a:stretch>
                  <a:fillRect/>
                </a:stretch>
              </p:blipFill>
              <p:spPr>
                <a:xfrm>
                  <a:off x="2409282" y="1918030"/>
                  <a:ext cx="1530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21372619-B158-B6BC-900A-DDC00274A87D}"/>
                    </a:ext>
                  </a:extLst>
                </p14:cNvPr>
                <p14:cNvContentPartPr/>
                <p14:nvPr/>
              </p14:nvContentPartPr>
              <p14:xfrm>
                <a:off x="2693322" y="1888870"/>
                <a:ext cx="132480" cy="197280"/>
              </p14:xfrm>
            </p:contentPart>
          </mc:Choice>
          <mc:Fallback>
            <p:pic>
              <p:nvPicPr>
                <p:cNvPr id="20" name="Ink 19">
                  <a:extLst>
                    <a:ext uri="{FF2B5EF4-FFF2-40B4-BE49-F238E27FC236}">
                      <a16:creationId xmlns:a16="http://schemas.microsoft.com/office/drawing/2014/main" id="{21372619-B158-B6BC-900A-DDC00274A87D}"/>
                    </a:ext>
                  </a:extLst>
                </p:cNvPr>
                <p:cNvPicPr/>
                <p:nvPr/>
              </p:nvPicPr>
              <p:blipFill>
                <a:blip r:embed="rId37"/>
                <a:stretch>
                  <a:fillRect/>
                </a:stretch>
              </p:blipFill>
              <p:spPr>
                <a:xfrm>
                  <a:off x="2684322" y="1880230"/>
                  <a:ext cx="1501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74948783-A653-F0CC-6F16-1F259886C963}"/>
                    </a:ext>
                  </a:extLst>
                </p14:cNvPr>
                <p14:cNvContentPartPr/>
                <p14:nvPr/>
              </p14:nvContentPartPr>
              <p14:xfrm>
                <a:off x="2911482" y="1898230"/>
                <a:ext cx="143640" cy="216000"/>
              </p14:xfrm>
            </p:contentPart>
          </mc:Choice>
          <mc:Fallback>
            <p:pic>
              <p:nvPicPr>
                <p:cNvPr id="21" name="Ink 20">
                  <a:extLst>
                    <a:ext uri="{FF2B5EF4-FFF2-40B4-BE49-F238E27FC236}">
                      <a16:creationId xmlns:a16="http://schemas.microsoft.com/office/drawing/2014/main" id="{74948783-A653-F0CC-6F16-1F259886C963}"/>
                    </a:ext>
                  </a:extLst>
                </p:cNvPr>
                <p:cNvPicPr/>
                <p:nvPr/>
              </p:nvPicPr>
              <p:blipFill>
                <a:blip r:embed="rId39"/>
                <a:stretch>
                  <a:fillRect/>
                </a:stretch>
              </p:blipFill>
              <p:spPr>
                <a:xfrm>
                  <a:off x="2902482" y="1889590"/>
                  <a:ext cx="1612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6E7DE712-933B-6AD9-34CC-E6E00432A8F5}"/>
                    </a:ext>
                  </a:extLst>
                </p14:cNvPr>
                <p14:cNvContentPartPr/>
                <p14:nvPr/>
              </p14:nvContentPartPr>
              <p14:xfrm>
                <a:off x="2536362" y="1693750"/>
                <a:ext cx="720360" cy="664200"/>
              </p14:xfrm>
            </p:contentPart>
          </mc:Choice>
          <mc:Fallback>
            <p:pic>
              <p:nvPicPr>
                <p:cNvPr id="22" name="Ink 21">
                  <a:extLst>
                    <a:ext uri="{FF2B5EF4-FFF2-40B4-BE49-F238E27FC236}">
                      <a16:creationId xmlns:a16="http://schemas.microsoft.com/office/drawing/2014/main" id="{6E7DE712-933B-6AD9-34CC-E6E00432A8F5}"/>
                    </a:ext>
                  </a:extLst>
                </p:cNvPr>
                <p:cNvPicPr/>
                <p:nvPr/>
              </p:nvPicPr>
              <p:blipFill>
                <a:blip r:embed="rId41"/>
                <a:stretch>
                  <a:fillRect/>
                </a:stretch>
              </p:blipFill>
              <p:spPr>
                <a:xfrm>
                  <a:off x="2527722" y="1684750"/>
                  <a:ext cx="738000" cy="681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8BC4882A-3FD6-4C29-68BF-5A328006C4AB}"/>
                    </a:ext>
                  </a:extLst>
                </p14:cNvPr>
                <p14:cNvContentPartPr/>
                <p14:nvPr/>
              </p14:nvContentPartPr>
              <p14:xfrm>
                <a:off x="2673522" y="2506990"/>
                <a:ext cx="424800" cy="960480"/>
              </p14:xfrm>
            </p:contentPart>
          </mc:Choice>
          <mc:Fallback>
            <p:pic>
              <p:nvPicPr>
                <p:cNvPr id="24" name="Ink 23">
                  <a:extLst>
                    <a:ext uri="{FF2B5EF4-FFF2-40B4-BE49-F238E27FC236}">
                      <a16:creationId xmlns:a16="http://schemas.microsoft.com/office/drawing/2014/main" id="{8BC4882A-3FD6-4C29-68BF-5A328006C4AB}"/>
                    </a:ext>
                  </a:extLst>
                </p:cNvPr>
                <p:cNvPicPr/>
                <p:nvPr/>
              </p:nvPicPr>
              <p:blipFill>
                <a:blip r:embed="rId43"/>
                <a:stretch>
                  <a:fillRect/>
                </a:stretch>
              </p:blipFill>
              <p:spPr>
                <a:xfrm>
                  <a:off x="2664522" y="2498350"/>
                  <a:ext cx="442440" cy="978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54CF1482-C6EB-7255-D928-90E4FE281DB6}"/>
                    </a:ext>
                  </a:extLst>
                </p14:cNvPr>
                <p14:cNvContentPartPr/>
                <p14:nvPr/>
              </p14:nvContentPartPr>
              <p14:xfrm>
                <a:off x="2896002" y="2436790"/>
                <a:ext cx="293400" cy="158040"/>
              </p14:xfrm>
            </p:contentPart>
          </mc:Choice>
          <mc:Fallback>
            <p:pic>
              <p:nvPicPr>
                <p:cNvPr id="25" name="Ink 24">
                  <a:extLst>
                    <a:ext uri="{FF2B5EF4-FFF2-40B4-BE49-F238E27FC236}">
                      <a16:creationId xmlns:a16="http://schemas.microsoft.com/office/drawing/2014/main" id="{54CF1482-C6EB-7255-D928-90E4FE281DB6}"/>
                    </a:ext>
                  </a:extLst>
                </p:cNvPr>
                <p:cNvPicPr/>
                <p:nvPr/>
              </p:nvPicPr>
              <p:blipFill>
                <a:blip r:embed="rId45"/>
                <a:stretch>
                  <a:fillRect/>
                </a:stretch>
              </p:blipFill>
              <p:spPr>
                <a:xfrm>
                  <a:off x="2887362" y="2427790"/>
                  <a:ext cx="3110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FF485495-6B1D-B6CE-5BB2-3DEB9A768F5D}"/>
                    </a:ext>
                  </a:extLst>
                </p14:cNvPr>
                <p14:cNvContentPartPr/>
                <p14:nvPr/>
              </p14:nvContentPartPr>
              <p14:xfrm>
                <a:off x="562482" y="3112510"/>
                <a:ext cx="164520" cy="21600"/>
              </p14:xfrm>
            </p:contentPart>
          </mc:Choice>
          <mc:Fallback>
            <p:pic>
              <p:nvPicPr>
                <p:cNvPr id="27" name="Ink 26">
                  <a:extLst>
                    <a:ext uri="{FF2B5EF4-FFF2-40B4-BE49-F238E27FC236}">
                      <a16:creationId xmlns:a16="http://schemas.microsoft.com/office/drawing/2014/main" id="{FF485495-6B1D-B6CE-5BB2-3DEB9A768F5D}"/>
                    </a:ext>
                  </a:extLst>
                </p:cNvPr>
                <p:cNvPicPr/>
                <p:nvPr/>
              </p:nvPicPr>
              <p:blipFill>
                <a:blip r:embed="rId47"/>
                <a:stretch>
                  <a:fillRect/>
                </a:stretch>
              </p:blipFill>
              <p:spPr>
                <a:xfrm>
                  <a:off x="553842" y="3103870"/>
                  <a:ext cx="182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C1E88E22-D3F5-79CC-36E5-335CC7AD6083}"/>
                    </a:ext>
                  </a:extLst>
                </p14:cNvPr>
                <p14:cNvContentPartPr/>
                <p14:nvPr/>
              </p14:nvContentPartPr>
              <p14:xfrm>
                <a:off x="1521522" y="3036910"/>
                <a:ext cx="1763280" cy="54360"/>
              </p14:xfrm>
            </p:contentPart>
          </mc:Choice>
          <mc:Fallback>
            <p:pic>
              <p:nvPicPr>
                <p:cNvPr id="28" name="Ink 27">
                  <a:extLst>
                    <a:ext uri="{FF2B5EF4-FFF2-40B4-BE49-F238E27FC236}">
                      <a16:creationId xmlns:a16="http://schemas.microsoft.com/office/drawing/2014/main" id="{C1E88E22-D3F5-79CC-36E5-335CC7AD6083}"/>
                    </a:ext>
                  </a:extLst>
                </p:cNvPr>
                <p:cNvPicPr/>
                <p:nvPr/>
              </p:nvPicPr>
              <p:blipFill>
                <a:blip r:embed="rId49"/>
                <a:stretch>
                  <a:fillRect/>
                </a:stretch>
              </p:blipFill>
              <p:spPr>
                <a:xfrm>
                  <a:off x="1512882" y="3027910"/>
                  <a:ext cx="1780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596D18F7-0774-8E8D-C453-EB096DD82140}"/>
                    </a:ext>
                  </a:extLst>
                </p14:cNvPr>
                <p14:cNvContentPartPr/>
                <p14:nvPr/>
              </p14:nvContentPartPr>
              <p14:xfrm>
                <a:off x="3095802" y="3269110"/>
                <a:ext cx="166320" cy="300240"/>
              </p14:xfrm>
            </p:contentPart>
          </mc:Choice>
          <mc:Fallback>
            <p:pic>
              <p:nvPicPr>
                <p:cNvPr id="29" name="Ink 28">
                  <a:extLst>
                    <a:ext uri="{FF2B5EF4-FFF2-40B4-BE49-F238E27FC236}">
                      <a16:creationId xmlns:a16="http://schemas.microsoft.com/office/drawing/2014/main" id="{596D18F7-0774-8E8D-C453-EB096DD82140}"/>
                    </a:ext>
                  </a:extLst>
                </p:cNvPr>
                <p:cNvPicPr/>
                <p:nvPr/>
              </p:nvPicPr>
              <p:blipFill>
                <a:blip r:embed="rId51"/>
                <a:stretch>
                  <a:fillRect/>
                </a:stretch>
              </p:blipFill>
              <p:spPr>
                <a:xfrm>
                  <a:off x="3086802" y="3260110"/>
                  <a:ext cx="18396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C90C6D3D-8B36-D828-7E24-9A71426F25EC}"/>
                    </a:ext>
                  </a:extLst>
                </p14:cNvPr>
                <p14:cNvContentPartPr/>
                <p14:nvPr/>
              </p14:nvContentPartPr>
              <p14:xfrm>
                <a:off x="3276882" y="3365590"/>
                <a:ext cx="100800" cy="151200"/>
              </p14:xfrm>
            </p:contentPart>
          </mc:Choice>
          <mc:Fallback>
            <p:pic>
              <p:nvPicPr>
                <p:cNvPr id="30" name="Ink 29">
                  <a:extLst>
                    <a:ext uri="{FF2B5EF4-FFF2-40B4-BE49-F238E27FC236}">
                      <a16:creationId xmlns:a16="http://schemas.microsoft.com/office/drawing/2014/main" id="{C90C6D3D-8B36-D828-7E24-9A71426F25EC}"/>
                    </a:ext>
                  </a:extLst>
                </p:cNvPr>
                <p:cNvPicPr/>
                <p:nvPr/>
              </p:nvPicPr>
              <p:blipFill>
                <a:blip r:embed="rId53"/>
                <a:stretch>
                  <a:fillRect/>
                </a:stretch>
              </p:blipFill>
              <p:spPr>
                <a:xfrm>
                  <a:off x="3268242" y="3356590"/>
                  <a:ext cx="1184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B76D20BC-311E-A32F-A88B-95F07B449E8F}"/>
                    </a:ext>
                  </a:extLst>
                </p14:cNvPr>
                <p14:cNvContentPartPr/>
                <p14:nvPr/>
              </p14:nvContentPartPr>
              <p14:xfrm>
                <a:off x="3427722" y="3341470"/>
                <a:ext cx="110520" cy="158040"/>
              </p14:xfrm>
            </p:contentPart>
          </mc:Choice>
          <mc:Fallback>
            <p:pic>
              <p:nvPicPr>
                <p:cNvPr id="31" name="Ink 30">
                  <a:extLst>
                    <a:ext uri="{FF2B5EF4-FFF2-40B4-BE49-F238E27FC236}">
                      <a16:creationId xmlns:a16="http://schemas.microsoft.com/office/drawing/2014/main" id="{B76D20BC-311E-A32F-A88B-95F07B449E8F}"/>
                    </a:ext>
                  </a:extLst>
                </p:cNvPr>
                <p:cNvPicPr/>
                <p:nvPr/>
              </p:nvPicPr>
              <p:blipFill>
                <a:blip r:embed="rId55"/>
                <a:stretch>
                  <a:fillRect/>
                </a:stretch>
              </p:blipFill>
              <p:spPr>
                <a:xfrm>
                  <a:off x="3418722" y="3332830"/>
                  <a:ext cx="1281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706430CE-21EF-9817-7056-8FE928016FB0}"/>
                    </a:ext>
                  </a:extLst>
                </p14:cNvPr>
                <p14:cNvContentPartPr/>
                <p14:nvPr/>
              </p14:nvContentPartPr>
              <p14:xfrm>
                <a:off x="3600882" y="3310150"/>
                <a:ext cx="81000" cy="184320"/>
              </p14:xfrm>
            </p:contentPart>
          </mc:Choice>
          <mc:Fallback>
            <p:pic>
              <p:nvPicPr>
                <p:cNvPr id="32" name="Ink 31">
                  <a:extLst>
                    <a:ext uri="{FF2B5EF4-FFF2-40B4-BE49-F238E27FC236}">
                      <a16:creationId xmlns:a16="http://schemas.microsoft.com/office/drawing/2014/main" id="{706430CE-21EF-9817-7056-8FE928016FB0}"/>
                    </a:ext>
                  </a:extLst>
                </p:cNvPr>
                <p:cNvPicPr/>
                <p:nvPr/>
              </p:nvPicPr>
              <p:blipFill>
                <a:blip r:embed="rId57"/>
                <a:stretch>
                  <a:fillRect/>
                </a:stretch>
              </p:blipFill>
              <p:spPr>
                <a:xfrm>
                  <a:off x="3592242" y="3301150"/>
                  <a:ext cx="986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6DC0ADB5-6AA6-2C00-5823-C3480E6899CF}"/>
                    </a:ext>
                  </a:extLst>
                </p14:cNvPr>
                <p14:cNvContentPartPr/>
                <p14:nvPr/>
              </p14:nvContentPartPr>
              <p14:xfrm>
                <a:off x="3708882" y="3308710"/>
                <a:ext cx="190800" cy="180360"/>
              </p14:xfrm>
            </p:contentPart>
          </mc:Choice>
          <mc:Fallback>
            <p:pic>
              <p:nvPicPr>
                <p:cNvPr id="33" name="Ink 32">
                  <a:extLst>
                    <a:ext uri="{FF2B5EF4-FFF2-40B4-BE49-F238E27FC236}">
                      <a16:creationId xmlns:a16="http://schemas.microsoft.com/office/drawing/2014/main" id="{6DC0ADB5-6AA6-2C00-5823-C3480E6899CF}"/>
                    </a:ext>
                  </a:extLst>
                </p:cNvPr>
                <p:cNvPicPr/>
                <p:nvPr/>
              </p:nvPicPr>
              <p:blipFill>
                <a:blip r:embed="rId59"/>
                <a:stretch>
                  <a:fillRect/>
                </a:stretch>
              </p:blipFill>
              <p:spPr>
                <a:xfrm>
                  <a:off x="3700242" y="3300070"/>
                  <a:ext cx="2084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B4C1B849-DA35-D39E-1421-6169CDBBD31A}"/>
                    </a:ext>
                  </a:extLst>
                </p14:cNvPr>
                <p14:cNvContentPartPr/>
                <p14:nvPr/>
              </p14:nvContentPartPr>
              <p14:xfrm>
                <a:off x="3607362" y="2594110"/>
                <a:ext cx="224280" cy="328680"/>
              </p14:xfrm>
            </p:contentPart>
          </mc:Choice>
          <mc:Fallback>
            <p:pic>
              <p:nvPicPr>
                <p:cNvPr id="35" name="Ink 34">
                  <a:extLst>
                    <a:ext uri="{FF2B5EF4-FFF2-40B4-BE49-F238E27FC236}">
                      <a16:creationId xmlns:a16="http://schemas.microsoft.com/office/drawing/2014/main" id="{B4C1B849-DA35-D39E-1421-6169CDBBD31A}"/>
                    </a:ext>
                  </a:extLst>
                </p:cNvPr>
                <p:cNvPicPr/>
                <p:nvPr/>
              </p:nvPicPr>
              <p:blipFill>
                <a:blip r:embed="rId61"/>
                <a:stretch>
                  <a:fillRect/>
                </a:stretch>
              </p:blipFill>
              <p:spPr>
                <a:xfrm>
                  <a:off x="3598722" y="2585110"/>
                  <a:ext cx="2419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B6626DA5-0941-4A57-E151-EFFB35BF48C3}"/>
                    </a:ext>
                  </a:extLst>
                </p14:cNvPr>
                <p14:cNvContentPartPr/>
                <p14:nvPr/>
              </p14:nvContentPartPr>
              <p14:xfrm>
                <a:off x="3883482" y="2787790"/>
                <a:ext cx="88200" cy="119520"/>
              </p14:xfrm>
            </p:contentPart>
          </mc:Choice>
          <mc:Fallback>
            <p:pic>
              <p:nvPicPr>
                <p:cNvPr id="36" name="Ink 35">
                  <a:extLst>
                    <a:ext uri="{FF2B5EF4-FFF2-40B4-BE49-F238E27FC236}">
                      <a16:creationId xmlns:a16="http://schemas.microsoft.com/office/drawing/2014/main" id="{B6626DA5-0941-4A57-E151-EFFB35BF48C3}"/>
                    </a:ext>
                  </a:extLst>
                </p:cNvPr>
                <p:cNvPicPr/>
                <p:nvPr/>
              </p:nvPicPr>
              <p:blipFill>
                <a:blip r:embed="rId63"/>
                <a:stretch>
                  <a:fillRect/>
                </a:stretch>
              </p:blipFill>
              <p:spPr>
                <a:xfrm>
                  <a:off x="3874482" y="2779150"/>
                  <a:ext cx="1058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135FA728-DB4F-D22F-74BA-566B68FA03D9}"/>
                    </a:ext>
                  </a:extLst>
                </p14:cNvPr>
                <p14:cNvContentPartPr/>
                <p14:nvPr/>
              </p14:nvContentPartPr>
              <p14:xfrm>
                <a:off x="3986082" y="2571790"/>
                <a:ext cx="197640" cy="308160"/>
              </p14:xfrm>
            </p:contentPart>
          </mc:Choice>
          <mc:Fallback>
            <p:pic>
              <p:nvPicPr>
                <p:cNvPr id="37" name="Ink 36">
                  <a:extLst>
                    <a:ext uri="{FF2B5EF4-FFF2-40B4-BE49-F238E27FC236}">
                      <a16:creationId xmlns:a16="http://schemas.microsoft.com/office/drawing/2014/main" id="{135FA728-DB4F-D22F-74BA-566B68FA03D9}"/>
                    </a:ext>
                  </a:extLst>
                </p:cNvPr>
                <p:cNvPicPr/>
                <p:nvPr/>
              </p:nvPicPr>
              <p:blipFill>
                <a:blip r:embed="rId65"/>
                <a:stretch>
                  <a:fillRect/>
                </a:stretch>
              </p:blipFill>
              <p:spPr>
                <a:xfrm>
                  <a:off x="3977082" y="2563150"/>
                  <a:ext cx="2152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6DF6CF9F-C4DD-E354-995A-13F89CAADC04}"/>
                    </a:ext>
                  </a:extLst>
                </p14:cNvPr>
                <p14:cNvContentPartPr/>
                <p14:nvPr/>
              </p14:nvContentPartPr>
              <p14:xfrm>
                <a:off x="3828762" y="3985150"/>
                <a:ext cx="1754280" cy="2403720"/>
              </p14:xfrm>
            </p:contentPart>
          </mc:Choice>
          <mc:Fallback>
            <p:pic>
              <p:nvPicPr>
                <p:cNvPr id="39" name="Ink 38">
                  <a:extLst>
                    <a:ext uri="{FF2B5EF4-FFF2-40B4-BE49-F238E27FC236}">
                      <a16:creationId xmlns:a16="http://schemas.microsoft.com/office/drawing/2014/main" id="{6DF6CF9F-C4DD-E354-995A-13F89CAADC04}"/>
                    </a:ext>
                  </a:extLst>
                </p:cNvPr>
                <p:cNvPicPr/>
                <p:nvPr/>
              </p:nvPicPr>
              <p:blipFill>
                <a:blip r:embed="rId67"/>
                <a:stretch>
                  <a:fillRect/>
                </a:stretch>
              </p:blipFill>
              <p:spPr>
                <a:xfrm>
                  <a:off x="3819762" y="3976150"/>
                  <a:ext cx="1771920" cy="2421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FA8431DC-F63E-BA47-C854-520DD25A74BA}"/>
                    </a:ext>
                  </a:extLst>
                </p14:cNvPr>
                <p14:cNvContentPartPr/>
                <p14:nvPr/>
              </p14:nvContentPartPr>
              <p14:xfrm>
                <a:off x="4609962" y="6100150"/>
                <a:ext cx="193680" cy="178920"/>
              </p14:xfrm>
            </p:contentPart>
          </mc:Choice>
          <mc:Fallback>
            <p:pic>
              <p:nvPicPr>
                <p:cNvPr id="40" name="Ink 39">
                  <a:extLst>
                    <a:ext uri="{FF2B5EF4-FFF2-40B4-BE49-F238E27FC236}">
                      <a16:creationId xmlns:a16="http://schemas.microsoft.com/office/drawing/2014/main" id="{FA8431DC-F63E-BA47-C854-520DD25A74BA}"/>
                    </a:ext>
                  </a:extLst>
                </p:cNvPr>
                <p:cNvPicPr/>
                <p:nvPr/>
              </p:nvPicPr>
              <p:blipFill>
                <a:blip r:embed="rId69"/>
                <a:stretch>
                  <a:fillRect/>
                </a:stretch>
              </p:blipFill>
              <p:spPr>
                <a:xfrm>
                  <a:off x="4601322" y="6091510"/>
                  <a:ext cx="2113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F9F0F342-3879-269F-7414-C7AC307E0A50}"/>
                    </a:ext>
                  </a:extLst>
                </p14:cNvPr>
                <p14:cNvContentPartPr/>
                <p14:nvPr/>
              </p14:nvContentPartPr>
              <p14:xfrm>
                <a:off x="3902202" y="6066670"/>
                <a:ext cx="1743840" cy="50400"/>
              </p14:xfrm>
            </p:contentPart>
          </mc:Choice>
          <mc:Fallback>
            <p:pic>
              <p:nvPicPr>
                <p:cNvPr id="41" name="Ink 40">
                  <a:extLst>
                    <a:ext uri="{FF2B5EF4-FFF2-40B4-BE49-F238E27FC236}">
                      <a16:creationId xmlns:a16="http://schemas.microsoft.com/office/drawing/2014/main" id="{F9F0F342-3879-269F-7414-C7AC307E0A50}"/>
                    </a:ext>
                  </a:extLst>
                </p:cNvPr>
                <p:cNvPicPr/>
                <p:nvPr/>
              </p:nvPicPr>
              <p:blipFill>
                <a:blip r:embed="rId71"/>
                <a:stretch>
                  <a:fillRect/>
                </a:stretch>
              </p:blipFill>
              <p:spPr>
                <a:xfrm>
                  <a:off x="3893562" y="6057670"/>
                  <a:ext cx="17614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ABE4833E-C647-6BFA-D5A6-EB184CAFC8B3}"/>
                    </a:ext>
                  </a:extLst>
                </p14:cNvPr>
                <p14:cNvContentPartPr/>
                <p14:nvPr/>
              </p14:nvContentPartPr>
              <p14:xfrm>
                <a:off x="3906882" y="4691110"/>
                <a:ext cx="1595520" cy="31320"/>
              </p14:xfrm>
            </p:contentPart>
          </mc:Choice>
          <mc:Fallback>
            <p:pic>
              <p:nvPicPr>
                <p:cNvPr id="42" name="Ink 41">
                  <a:extLst>
                    <a:ext uri="{FF2B5EF4-FFF2-40B4-BE49-F238E27FC236}">
                      <a16:creationId xmlns:a16="http://schemas.microsoft.com/office/drawing/2014/main" id="{ABE4833E-C647-6BFA-D5A6-EB184CAFC8B3}"/>
                    </a:ext>
                  </a:extLst>
                </p:cNvPr>
                <p:cNvPicPr/>
                <p:nvPr/>
              </p:nvPicPr>
              <p:blipFill>
                <a:blip r:embed="rId73"/>
                <a:stretch>
                  <a:fillRect/>
                </a:stretch>
              </p:blipFill>
              <p:spPr>
                <a:xfrm>
                  <a:off x="3897882" y="4682470"/>
                  <a:ext cx="16131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129B5163-B3B9-F156-0E79-5F4BE3282B50}"/>
                    </a:ext>
                  </a:extLst>
                </p14:cNvPr>
                <p14:cNvContentPartPr/>
                <p14:nvPr/>
              </p14:nvContentPartPr>
              <p14:xfrm>
                <a:off x="3868002" y="5319670"/>
                <a:ext cx="1783440" cy="41400"/>
              </p14:xfrm>
            </p:contentPart>
          </mc:Choice>
          <mc:Fallback>
            <p:pic>
              <p:nvPicPr>
                <p:cNvPr id="43" name="Ink 42">
                  <a:extLst>
                    <a:ext uri="{FF2B5EF4-FFF2-40B4-BE49-F238E27FC236}">
                      <a16:creationId xmlns:a16="http://schemas.microsoft.com/office/drawing/2014/main" id="{129B5163-B3B9-F156-0E79-5F4BE3282B50}"/>
                    </a:ext>
                  </a:extLst>
                </p:cNvPr>
                <p:cNvPicPr/>
                <p:nvPr/>
              </p:nvPicPr>
              <p:blipFill>
                <a:blip r:embed="rId75"/>
                <a:stretch>
                  <a:fillRect/>
                </a:stretch>
              </p:blipFill>
              <p:spPr>
                <a:xfrm>
                  <a:off x="3859362" y="5311030"/>
                  <a:ext cx="18010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A8C936FE-230E-2CE4-BF62-745EE909E881}"/>
                    </a:ext>
                  </a:extLst>
                </p14:cNvPr>
                <p14:cNvContentPartPr/>
                <p14:nvPr/>
              </p14:nvContentPartPr>
              <p14:xfrm>
                <a:off x="3966642" y="3907030"/>
                <a:ext cx="31680" cy="155160"/>
              </p14:xfrm>
            </p:contentPart>
          </mc:Choice>
          <mc:Fallback>
            <p:pic>
              <p:nvPicPr>
                <p:cNvPr id="44" name="Ink 43">
                  <a:extLst>
                    <a:ext uri="{FF2B5EF4-FFF2-40B4-BE49-F238E27FC236}">
                      <a16:creationId xmlns:a16="http://schemas.microsoft.com/office/drawing/2014/main" id="{A8C936FE-230E-2CE4-BF62-745EE909E881}"/>
                    </a:ext>
                  </a:extLst>
                </p:cNvPr>
                <p:cNvPicPr/>
                <p:nvPr/>
              </p:nvPicPr>
              <p:blipFill>
                <a:blip r:embed="rId77"/>
                <a:stretch>
                  <a:fillRect/>
                </a:stretch>
              </p:blipFill>
              <p:spPr>
                <a:xfrm>
                  <a:off x="3958002" y="3898390"/>
                  <a:ext cx="493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00412AC4-37D7-943B-E955-AC85EB9F7014}"/>
                    </a:ext>
                  </a:extLst>
                </p14:cNvPr>
                <p14:cNvContentPartPr/>
                <p14:nvPr/>
              </p14:nvContentPartPr>
              <p14:xfrm>
                <a:off x="3947202" y="3807670"/>
                <a:ext cx="138960" cy="150840"/>
              </p14:xfrm>
            </p:contentPart>
          </mc:Choice>
          <mc:Fallback>
            <p:pic>
              <p:nvPicPr>
                <p:cNvPr id="45" name="Ink 44">
                  <a:extLst>
                    <a:ext uri="{FF2B5EF4-FFF2-40B4-BE49-F238E27FC236}">
                      <a16:creationId xmlns:a16="http://schemas.microsoft.com/office/drawing/2014/main" id="{00412AC4-37D7-943B-E955-AC85EB9F7014}"/>
                    </a:ext>
                  </a:extLst>
                </p:cNvPr>
                <p:cNvPicPr/>
                <p:nvPr/>
              </p:nvPicPr>
              <p:blipFill>
                <a:blip r:embed="rId79"/>
                <a:stretch>
                  <a:fillRect/>
                </a:stretch>
              </p:blipFill>
              <p:spPr>
                <a:xfrm>
                  <a:off x="3938202" y="3799030"/>
                  <a:ext cx="1566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417B81E1-DB0E-596D-B996-112CA43B1431}"/>
                    </a:ext>
                  </a:extLst>
                </p14:cNvPr>
                <p14:cNvContentPartPr/>
                <p14:nvPr/>
              </p14:nvContentPartPr>
              <p14:xfrm>
                <a:off x="4106322" y="3892630"/>
                <a:ext cx="87120" cy="142920"/>
              </p14:xfrm>
            </p:contentPart>
          </mc:Choice>
          <mc:Fallback>
            <p:pic>
              <p:nvPicPr>
                <p:cNvPr id="46" name="Ink 45">
                  <a:extLst>
                    <a:ext uri="{FF2B5EF4-FFF2-40B4-BE49-F238E27FC236}">
                      <a16:creationId xmlns:a16="http://schemas.microsoft.com/office/drawing/2014/main" id="{417B81E1-DB0E-596D-B996-112CA43B1431}"/>
                    </a:ext>
                  </a:extLst>
                </p:cNvPr>
                <p:cNvPicPr/>
                <p:nvPr/>
              </p:nvPicPr>
              <p:blipFill>
                <a:blip r:embed="rId81"/>
                <a:stretch>
                  <a:fillRect/>
                </a:stretch>
              </p:blipFill>
              <p:spPr>
                <a:xfrm>
                  <a:off x="4097682" y="3883990"/>
                  <a:ext cx="104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F1889093-6A6E-6CD0-BB47-149B540DDD42}"/>
                    </a:ext>
                  </a:extLst>
                </p14:cNvPr>
                <p14:cNvContentPartPr/>
                <p14:nvPr/>
              </p14:nvContentPartPr>
              <p14:xfrm>
                <a:off x="4241682" y="3827830"/>
                <a:ext cx="146520" cy="152640"/>
              </p14:xfrm>
            </p:contentPart>
          </mc:Choice>
          <mc:Fallback>
            <p:pic>
              <p:nvPicPr>
                <p:cNvPr id="47" name="Ink 46">
                  <a:extLst>
                    <a:ext uri="{FF2B5EF4-FFF2-40B4-BE49-F238E27FC236}">
                      <a16:creationId xmlns:a16="http://schemas.microsoft.com/office/drawing/2014/main" id="{F1889093-6A6E-6CD0-BB47-149B540DDD42}"/>
                    </a:ext>
                  </a:extLst>
                </p:cNvPr>
                <p:cNvPicPr/>
                <p:nvPr/>
              </p:nvPicPr>
              <p:blipFill>
                <a:blip r:embed="rId83"/>
                <a:stretch>
                  <a:fillRect/>
                </a:stretch>
              </p:blipFill>
              <p:spPr>
                <a:xfrm>
                  <a:off x="4233042" y="3818830"/>
                  <a:ext cx="1641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F1C02E79-63B5-CCF2-0717-B1CA0F20D0C1}"/>
                    </a:ext>
                  </a:extLst>
                </p14:cNvPr>
                <p14:cNvContentPartPr/>
                <p14:nvPr/>
              </p14:nvContentPartPr>
              <p14:xfrm>
                <a:off x="4106322" y="4376830"/>
                <a:ext cx="7920" cy="132840"/>
              </p14:xfrm>
            </p:contentPart>
          </mc:Choice>
          <mc:Fallback>
            <p:pic>
              <p:nvPicPr>
                <p:cNvPr id="50" name="Ink 49">
                  <a:extLst>
                    <a:ext uri="{FF2B5EF4-FFF2-40B4-BE49-F238E27FC236}">
                      <a16:creationId xmlns:a16="http://schemas.microsoft.com/office/drawing/2014/main" id="{F1C02E79-63B5-CCF2-0717-B1CA0F20D0C1}"/>
                    </a:ext>
                  </a:extLst>
                </p:cNvPr>
                <p:cNvPicPr/>
                <p:nvPr/>
              </p:nvPicPr>
              <p:blipFill>
                <a:blip r:embed="rId85"/>
                <a:stretch>
                  <a:fillRect/>
                </a:stretch>
              </p:blipFill>
              <p:spPr>
                <a:xfrm>
                  <a:off x="4097322" y="4367830"/>
                  <a:ext cx="255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8406E6D2-2E13-F34F-A358-664F72F540A4}"/>
                    </a:ext>
                  </a:extLst>
                </p14:cNvPr>
                <p14:cNvContentPartPr/>
                <p14:nvPr/>
              </p14:nvContentPartPr>
              <p14:xfrm>
                <a:off x="4184082" y="4384390"/>
                <a:ext cx="64800" cy="65880"/>
              </p14:xfrm>
            </p:contentPart>
          </mc:Choice>
          <mc:Fallback>
            <p:pic>
              <p:nvPicPr>
                <p:cNvPr id="51" name="Ink 50">
                  <a:extLst>
                    <a:ext uri="{FF2B5EF4-FFF2-40B4-BE49-F238E27FC236}">
                      <a16:creationId xmlns:a16="http://schemas.microsoft.com/office/drawing/2014/main" id="{8406E6D2-2E13-F34F-A358-664F72F540A4}"/>
                    </a:ext>
                  </a:extLst>
                </p:cNvPr>
                <p:cNvPicPr/>
                <p:nvPr/>
              </p:nvPicPr>
              <p:blipFill>
                <a:blip r:embed="rId87"/>
                <a:stretch>
                  <a:fillRect/>
                </a:stretch>
              </p:blipFill>
              <p:spPr>
                <a:xfrm>
                  <a:off x="4175082" y="4375390"/>
                  <a:ext cx="824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A20758EE-9A53-208D-BC47-B7C2A04D4F20}"/>
                    </a:ext>
                  </a:extLst>
                </p14:cNvPr>
                <p14:cNvContentPartPr/>
                <p14:nvPr/>
              </p14:nvContentPartPr>
              <p14:xfrm>
                <a:off x="4310802" y="4388710"/>
                <a:ext cx="63360" cy="65520"/>
              </p14:xfrm>
            </p:contentPart>
          </mc:Choice>
          <mc:Fallback>
            <p:pic>
              <p:nvPicPr>
                <p:cNvPr id="52" name="Ink 51">
                  <a:extLst>
                    <a:ext uri="{FF2B5EF4-FFF2-40B4-BE49-F238E27FC236}">
                      <a16:creationId xmlns:a16="http://schemas.microsoft.com/office/drawing/2014/main" id="{A20758EE-9A53-208D-BC47-B7C2A04D4F20}"/>
                    </a:ext>
                  </a:extLst>
                </p:cNvPr>
                <p:cNvPicPr/>
                <p:nvPr/>
              </p:nvPicPr>
              <p:blipFill>
                <a:blip r:embed="rId89"/>
                <a:stretch>
                  <a:fillRect/>
                </a:stretch>
              </p:blipFill>
              <p:spPr>
                <a:xfrm>
                  <a:off x="4302162" y="4379710"/>
                  <a:ext cx="810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167ACBE2-B9C2-F1C2-8E65-BD8298D39621}"/>
                    </a:ext>
                  </a:extLst>
                </p14:cNvPr>
                <p14:cNvContentPartPr/>
                <p14:nvPr/>
              </p14:nvContentPartPr>
              <p14:xfrm>
                <a:off x="4431042" y="4387990"/>
                <a:ext cx="104760" cy="46080"/>
              </p14:xfrm>
            </p:contentPart>
          </mc:Choice>
          <mc:Fallback>
            <p:pic>
              <p:nvPicPr>
                <p:cNvPr id="53" name="Ink 52">
                  <a:extLst>
                    <a:ext uri="{FF2B5EF4-FFF2-40B4-BE49-F238E27FC236}">
                      <a16:creationId xmlns:a16="http://schemas.microsoft.com/office/drawing/2014/main" id="{167ACBE2-B9C2-F1C2-8E65-BD8298D39621}"/>
                    </a:ext>
                  </a:extLst>
                </p:cNvPr>
                <p:cNvPicPr/>
                <p:nvPr/>
              </p:nvPicPr>
              <p:blipFill>
                <a:blip r:embed="rId91"/>
                <a:stretch>
                  <a:fillRect/>
                </a:stretch>
              </p:blipFill>
              <p:spPr>
                <a:xfrm>
                  <a:off x="4422402" y="4379350"/>
                  <a:ext cx="1224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F317E55F-1864-1924-255A-68F9FF49DFA7}"/>
                    </a:ext>
                  </a:extLst>
                </p14:cNvPr>
                <p14:cNvContentPartPr/>
                <p14:nvPr/>
              </p14:nvContentPartPr>
              <p14:xfrm>
                <a:off x="4580442" y="4356670"/>
                <a:ext cx="15120" cy="102240"/>
              </p14:xfrm>
            </p:contentPart>
          </mc:Choice>
          <mc:Fallback>
            <p:pic>
              <p:nvPicPr>
                <p:cNvPr id="54" name="Ink 53">
                  <a:extLst>
                    <a:ext uri="{FF2B5EF4-FFF2-40B4-BE49-F238E27FC236}">
                      <a16:creationId xmlns:a16="http://schemas.microsoft.com/office/drawing/2014/main" id="{F317E55F-1864-1924-255A-68F9FF49DFA7}"/>
                    </a:ext>
                  </a:extLst>
                </p:cNvPr>
                <p:cNvPicPr/>
                <p:nvPr/>
              </p:nvPicPr>
              <p:blipFill>
                <a:blip r:embed="rId93"/>
                <a:stretch>
                  <a:fillRect/>
                </a:stretch>
              </p:blipFill>
              <p:spPr>
                <a:xfrm>
                  <a:off x="4571442" y="4347670"/>
                  <a:ext cx="327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6" name="Ink 65">
                  <a:extLst>
                    <a:ext uri="{FF2B5EF4-FFF2-40B4-BE49-F238E27FC236}">
                      <a16:creationId xmlns:a16="http://schemas.microsoft.com/office/drawing/2014/main" id="{494C59E4-DE78-E6FF-CE6F-9EFF1CC6538E}"/>
                    </a:ext>
                  </a:extLst>
                </p14:cNvPr>
                <p14:cNvContentPartPr/>
                <p14:nvPr/>
              </p14:nvContentPartPr>
              <p14:xfrm>
                <a:off x="3882042" y="5689030"/>
                <a:ext cx="2076120" cy="23400"/>
              </p14:xfrm>
            </p:contentPart>
          </mc:Choice>
          <mc:Fallback>
            <p:pic>
              <p:nvPicPr>
                <p:cNvPr id="66" name="Ink 65">
                  <a:extLst>
                    <a:ext uri="{FF2B5EF4-FFF2-40B4-BE49-F238E27FC236}">
                      <a16:creationId xmlns:a16="http://schemas.microsoft.com/office/drawing/2014/main" id="{494C59E4-DE78-E6FF-CE6F-9EFF1CC6538E}"/>
                    </a:ext>
                  </a:extLst>
                </p:cNvPr>
                <p:cNvPicPr/>
                <p:nvPr/>
              </p:nvPicPr>
              <p:blipFill>
                <a:blip r:embed="rId95"/>
                <a:stretch>
                  <a:fillRect/>
                </a:stretch>
              </p:blipFill>
              <p:spPr>
                <a:xfrm>
                  <a:off x="3873042" y="5680390"/>
                  <a:ext cx="20937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7" name="Ink 66">
                  <a:extLst>
                    <a:ext uri="{FF2B5EF4-FFF2-40B4-BE49-F238E27FC236}">
                      <a16:creationId xmlns:a16="http://schemas.microsoft.com/office/drawing/2014/main" id="{EE844483-146C-E517-1F55-353FECEF7BE5}"/>
                    </a:ext>
                  </a:extLst>
                </p14:cNvPr>
                <p14:cNvContentPartPr/>
                <p14:nvPr/>
              </p14:nvContentPartPr>
              <p14:xfrm>
                <a:off x="4162842" y="5525230"/>
                <a:ext cx="23760" cy="90720"/>
              </p14:xfrm>
            </p:contentPart>
          </mc:Choice>
          <mc:Fallback>
            <p:pic>
              <p:nvPicPr>
                <p:cNvPr id="67" name="Ink 66">
                  <a:extLst>
                    <a:ext uri="{FF2B5EF4-FFF2-40B4-BE49-F238E27FC236}">
                      <a16:creationId xmlns:a16="http://schemas.microsoft.com/office/drawing/2014/main" id="{EE844483-146C-E517-1F55-353FECEF7BE5}"/>
                    </a:ext>
                  </a:extLst>
                </p:cNvPr>
                <p:cNvPicPr/>
                <p:nvPr/>
              </p:nvPicPr>
              <p:blipFill>
                <a:blip r:embed="rId97"/>
                <a:stretch>
                  <a:fillRect/>
                </a:stretch>
              </p:blipFill>
              <p:spPr>
                <a:xfrm>
                  <a:off x="4153842" y="5516590"/>
                  <a:ext cx="414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8" name="Ink 67">
                  <a:extLst>
                    <a:ext uri="{FF2B5EF4-FFF2-40B4-BE49-F238E27FC236}">
                      <a16:creationId xmlns:a16="http://schemas.microsoft.com/office/drawing/2014/main" id="{B78D713F-9617-E83B-8426-55EEC612CC5D}"/>
                    </a:ext>
                  </a:extLst>
                </p14:cNvPr>
                <p14:cNvContentPartPr/>
                <p14:nvPr/>
              </p14:nvContentPartPr>
              <p14:xfrm>
                <a:off x="4243122" y="5547550"/>
                <a:ext cx="87120" cy="64800"/>
              </p14:xfrm>
            </p:contentPart>
          </mc:Choice>
          <mc:Fallback>
            <p:pic>
              <p:nvPicPr>
                <p:cNvPr id="68" name="Ink 67">
                  <a:extLst>
                    <a:ext uri="{FF2B5EF4-FFF2-40B4-BE49-F238E27FC236}">
                      <a16:creationId xmlns:a16="http://schemas.microsoft.com/office/drawing/2014/main" id="{B78D713F-9617-E83B-8426-55EEC612CC5D}"/>
                    </a:ext>
                  </a:extLst>
                </p:cNvPr>
                <p:cNvPicPr/>
                <p:nvPr/>
              </p:nvPicPr>
              <p:blipFill>
                <a:blip r:embed="rId99"/>
                <a:stretch>
                  <a:fillRect/>
                </a:stretch>
              </p:blipFill>
              <p:spPr>
                <a:xfrm>
                  <a:off x="4234122" y="5538910"/>
                  <a:ext cx="1047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B347A811-23A7-A625-C6C0-FAA42577794B}"/>
                    </a:ext>
                  </a:extLst>
                </p14:cNvPr>
                <p14:cNvContentPartPr/>
                <p14:nvPr/>
              </p14:nvContentPartPr>
              <p14:xfrm>
                <a:off x="4385682" y="5557990"/>
                <a:ext cx="92160" cy="64800"/>
              </p14:xfrm>
            </p:contentPart>
          </mc:Choice>
          <mc:Fallback>
            <p:pic>
              <p:nvPicPr>
                <p:cNvPr id="69" name="Ink 68">
                  <a:extLst>
                    <a:ext uri="{FF2B5EF4-FFF2-40B4-BE49-F238E27FC236}">
                      <a16:creationId xmlns:a16="http://schemas.microsoft.com/office/drawing/2014/main" id="{B347A811-23A7-A625-C6C0-FAA42577794B}"/>
                    </a:ext>
                  </a:extLst>
                </p:cNvPr>
                <p:cNvPicPr/>
                <p:nvPr/>
              </p:nvPicPr>
              <p:blipFill>
                <a:blip r:embed="rId101"/>
                <a:stretch>
                  <a:fillRect/>
                </a:stretch>
              </p:blipFill>
              <p:spPr>
                <a:xfrm>
                  <a:off x="4376682" y="5548990"/>
                  <a:ext cx="1098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C280BB23-3243-2F44-1D0C-A5E10C90D94A}"/>
                    </a:ext>
                  </a:extLst>
                </p14:cNvPr>
                <p14:cNvContentPartPr/>
                <p14:nvPr/>
              </p14:nvContentPartPr>
              <p14:xfrm>
                <a:off x="4518162" y="5525950"/>
                <a:ext cx="77760" cy="77760"/>
              </p14:xfrm>
            </p:contentPart>
          </mc:Choice>
          <mc:Fallback>
            <p:pic>
              <p:nvPicPr>
                <p:cNvPr id="70" name="Ink 69">
                  <a:extLst>
                    <a:ext uri="{FF2B5EF4-FFF2-40B4-BE49-F238E27FC236}">
                      <a16:creationId xmlns:a16="http://schemas.microsoft.com/office/drawing/2014/main" id="{C280BB23-3243-2F44-1D0C-A5E10C90D94A}"/>
                    </a:ext>
                  </a:extLst>
                </p:cNvPr>
                <p:cNvPicPr/>
                <p:nvPr/>
              </p:nvPicPr>
              <p:blipFill>
                <a:blip r:embed="rId103"/>
                <a:stretch>
                  <a:fillRect/>
                </a:stretch>
              </p:blipFill>
              <p:spPr>
                <a:xfrm>
                  <a:off x="4509162" y="5516950"/>
                  <a:ext cx="954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E993188C-79EB-AF0F-035B-71476F04635C}"/>
                    </a:ext>
                  </a:extLst>
                </p14:cNvPr>
                <p14:cNvContentPartPr/>
                <p14:nvPr/>
              </p14:nvContentPartPr>
              <p14:xfrm>
                <a:off x="4670442" y="5502190"/>
                <a:ext cx="100440" cy="124560"/>
              </p14:xfrm>
            </p:contentPart>
          </mc:Choice>
          <mc:Fallback>
            <p:pic>
              <p:nvPicPr>
                <p:cNvPr id="71" name="Ink 70">
                  <a:extLst>
                    <a:ext uri="{FF2B5EF4-FFF2-40B4-BE49-F238E27FC236}">
                      <a16:creationId xmlns:a16="http://schemas.microsoft.com/office/drawing/2014/main" id="{E993188C-79EB-AF0F-035B-71476F04635C}"/>
                    </a:ext>
                  </a:extLst>
                </p:cNvPr>
                <p:cNvPicPr/>
                <p:nvPr/>
              </p:nvPicPr>
              <p:blipFill>
                <a:blip r:embed="rId105"/>
                <a:stretch>
                  <a:fillRect/>
                </a:stretch>
              </p:blipFill>
              <p:spPr>
                <a:xfrm>
                  <a:off x="4661802" y="5493550"/>
                  <a:ext cx="1180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D4105C87-06C7-85BA-39DF-0A83FB38B023}"/>
                    </a:ext>
                  </a:extLst>
                </p14:cNvPr>
                <p14:cNvContentPartPr/>
                <p14:nvPr/>
              </p14:nvContentPartPr>
              <p14:xfrm>
                <a:off x="4183722" y="5821870"/>
                <a:ext cx="24480" cy="150120"/>
              </p14:xfrm>
            </p:contentPart>
          </mc:Choice>
          <mc:Fallback>
            <p:pic>
              <p:nvPicPr>
                <p:cNvPr id="72" name="Ink 71">
                  <a:extLst>
                    <a:ext uri="{FF2B5EF4-FFF2-40B4-BE49-F238E27FC236}">
                      <a16:creationId xmlns:a16="http://schemas.microsoft.com/office/drawing/2014/main" id="{D4105C87-06C7-85BA-39DF-0A83FB38B023}"/>
                    </a:ext>
                  </a:extLst>
                </p:cNvPr>
                <p:cNvPicPr/>
                <p:nvPr/>
              </p:nvPicPr>
              <p:blipFill>
                <a:blip r:embed="rId107"/>
                <a:stretch>
                  <a:fillRect/>
                </a:stretch>
              </p:blipFill>
              <p:spPr>
                <a:xfrm>
                  <a:off x="4174722" y="5813230"/>
                  <a:ext cx="421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82C662D4-DC0D-C51C-1789-B9271B98B95B}"/>
                    </a:ext>
                  </a:extLst>
                </p14:cNvPr>
                <p14:cNvContentPartPr/>
                <p14:nvPr/>
              </p14:nvContentPartPr>
              <p14:xfrm>
                <a:off x="4272282" y="5847070"/>
                <a:ext cx="93600" cy="86400"/>
              </p14:xfrm>
            </p:contentPart>
          </mc:Choice>
          <mc:Fallback>
            <p:pic>
              <p:nvPicPr>
                <p:cNvPr id="73" name="Ink 72">
                  <a:extLst>
                    <a:ext uri="{FF2B5EF4-FFF2-40B4-BE49-F238E27FC236}">
                      <a16:creationId xmlns:a16="http://schemas.microsoft.com/office/drawing/2014/main" id="{82C662D4-DC0D-C51C-1789-B9271B98B95B}"/>
                    </a:ext>
                  </a:extLst>
                </p:cNvPr>
                <p:cNvPicPr/>
                <p:nvPr/>
              </p:nvPicPr>
              <p:blipFill>
                <a:blip r:embed="rId109"/>
                <a:stretch>
                  <a:fillRect/>
                </a:stretch>
              </p:blipFill>
              <p:spPr>
                <a:xfrm>
                  <a:off x="4263642" y="5838430"/>
                  <a:ext cx="1112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83631DA6-1DE4-C3D9-EEE8-1329CA6402C1}"/>
                    </a:ext>
                  </a:extLst>
                </p14:cNvPr>
                <p14:cNvContentPartPr/>
                <p14:nvPr/>
              </p14:nvContentPartPr>
              <p14:xfrm>
                <a:off x="4410162" y="5850670"/>
                <a:ext cx="91800" cy="81000"/>
              </p14:xfrm>
            </p:contentPart>
          </mc:Choice>
          <mc:Fallback>
            <p:pic>
              <p:nvPicPr>
                <p:cNvPr id="74" name="Ink 73">
                  <a:extLst>
                    <a:ext uri="{FF2B5EF4-FFF2-40B4-BE49-F238E27FC236}">
                      <a16:creationId xmlns:a16="http://schemas.microsoft.com/office/drawing/2014/main" id="{83631DA6-1DE4-C3D9-EEE8-1329CA6402C1}"/>
                    </a:ext>
                  </a:extLst>
                </p:cNvPr>
                <p:cNvPicPr/>
                <p:nvPr/>
              </p:nvPicPr>
              <p:blipFill>
                <a:blip r:embed="rId111"/>
                <a:stretch>
                  <a:fillRect/>
                </a:stretch>
              </p:blipFill>
              <p:spPr>
                <a:xfrm>
                  <a:off x="4401162" y="5842030"/>
                  <a:ext cx="1094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B7E9C6D6-31EB-29B4-18D0-4B56EFF8CEFD}"/>
                    </a:ext>
                  </a:extLst>
                </p14:cNvPr>
                <p14:cNvContentPartPr/>
                <p14:nvPr/>
              </p14:nvContentPartPr>
              <p14:xfrm>
                <a:off x="4551282" y="5861110"/>
                <a:ext cx="71640" cy="83520"/>
              </p14:xfrm>
            </p:contentPart>
          </mc:Choice>
          <mc:Fallback>
            <p:pic>
              <p:nvPicPr>
                <p:cNvPr id="75" name="Ink 74">
                  <a:extLst>
                    <a:ext uri="{FF2B5EF4-FFF2-40B4-BE49-F238E27FC236}">
                      <a16:creationId xmlns:a16="http://schemas.microsoft.com/office/drawing/2014/main" id="{B7E9C6D6-31EB-29B4-18D0-4B56EFF8CEFD}"/>
                    </a:ext>
                  </a:extLst>
                </p:cNvPr>
                <p:cNvPicPr/>
                <p:nvPr/>
              </p:nvPicPr>
              <p:blipFill>
                <a:blip r:embed="rId113"/>
                <a:stretch>
                  <a:fillRect/>
                </a:stretch>
              </p:blipFill>
              <p:spPr>
                <a:xfrm>
                  <a:off x="4542642" y="5852470"/>
                  <a:ext cx="892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44617F6C-9231-BBC2-09AF-2625A442AA1E}"/>
                    </a:ext>
                  </a:extLst>
                </p14:cNvPr>
                <p14:cNvContentPartPr/>
                <p14:nvPr/>
              </p14:nvContentPartPr>
              <p14:xfrm>
                <a:off x="4692042" y="5843830"/>
                <a:ext cx="111960" cy="151920"/>
              </p14:xfrm>
            </p:contentPart>
          </mc:Choice>
          <mc:Fallback>
            <p:pic>
              <p:nvPicPr>
                <p:cNvPr id="76" name="Ink 75">
                  <a:extLst>
                    <a:ext uri="{FF2B5EF4-FFF2-40B4-BE49-F238E27FC236}">
                      <a16:creationId xmlns:a16="http://schemas.microsoft.com/office/drawing/2014/main" id="{44617F6C-9231-BBC2-09AF-2625A442AA1E}"/>
                    </a:ext>
                  </a:extLst>
                </p:cNvPr>
                <p:cNvPicPr/>
                <p:nvPr/>
              </p:nvPicPr>
              <p:blipFill>
                <a:blip r:embed="rId115"/>
                <a:stretch>
                  <a:fillRect/>
                </a:stretch>
              </p:blipFill>
              <p:spPr>
                <a:xfrm>
                  <a:off x="4683402" y="5835190"/>
                  <a:ext cx="1296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C78EC28D-0087-430E-9D5C-60770B521F00}"/>
                    </a:ext>
                  </a:extLst>
                </p14:cNvPr>
                <p14:cNvContentPartPr/>
                <p14:nvPr/>
              </p14:nvContentPartPr>
              <p14:xfrm>
                <a:off x="4784202" y="5807470"/>
                <a:ext cx="120240" cy="37440"/>
              </p14:xfrm>
            </p:contentPart>
          </mc:Choice>
          <mc:Fallback>
            <p:pic>
              <p:nvPicPr>
                <p:cNvPr id="77" name="Ink 76">
                  <a:extLst>
                    <a:ext uri="{FF2B5EF4-FFF2-40B4-BE49-F238E27FC236}">
                      <a16:creationId xmlns:a16="http://schemas.microsoft.com/office/drawing/2014/main" id="{C78EC28D-0087-430E-9D5C-60770B521F00}"/>
                    </a:ext>
                  </a:extLst>
                </p:cNvPr>
                <p:cNvPicPr/>
                <p:nvPr/>
              </p:nvPicPr>
              <p:blipFill>
                <a:blip r:embed="rId117"/>
                <a:stretch>
                  <a:fillRect/>
                </a:stretch>
              </p:blipFill>
              <p:spPr>
                <a:xfrm>
                  <a:off x="4775562" y="5798470"/>
                  <a:ext cx="137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70353F56-5020-40BE-DF2D-E4EF6CBDB18A}"/>
                    </a:ext>
                  </a:extLst>
                </p14:cNvPr>
                <p14:cNvContentPartPr/>
                <p14:nvPr/>
              </p14:nvContentPartPr>
              <p14:xfrm>
                <a:off x="5260482" y="5851750"/>
                <a:ext cx="121320" cy="157680"/>
              </p14:xfrm>
            </p:contentPart>
          </mc:Choice>
          <mc:Fallback>
            <p:pic>
              <p:nvPicPr>
                <p:cNvPr id="78" name="Ink 77">
                  <a:extLst>
                    <a:ext uri="{FF2B5EF4-FFF2-40B4-BE49-F238E27FC236}">
                      <a16:creationId xmlns:a16="http://schemas.microsoft.com/office/drawing/2014/main" id="{70353F56-5020-40BE-DF2D-E4EF6CBDB18A}"/>
                    </a:ext>
                  </a:extLst>
                </p:cNvPr>
                <p:cNvPicPr/>
                <p:nvPr/>
              </p:nvPicPr>
              <p:blipFill>
                <a:blip r:embed="rId119"/>
                <a:stretch>
                  <a:fillRect/>
                </a:stretch>
              </p:blipFill>
              <p:spPr>
                <a:xfrm>
                  <a:off x="5251482" y="5843110"/>
                  <a:ext cx="1389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656D23BB-1715-FE06-2620-344EA9E7B59A}"/>
                    </a:ext>
                  </a:extLst>
                </p14:cNvPr>
                <p14:cNvContentPartPr/>
                <p14:nvPr/>
              </p14:nvContentPartPr>
              <p14:xfrm>
                <a:off x="5267682" y="5510830"/>
                <a:ext cx="87840" cy="113400"/>
              </p14:xfrm>
            </p:contentPart>
          </mc:Choice>
          <mc:Fallback>
            <p:pic>
              <p:nvPicPr>
                <p:cNvPr id="79" name="Ink 78">
                  <a:extLst>
                    <a:ext uri="{FF2B5EF4-FFF2-40B4-BE49-F238E27FC236}">
                      <a16:creationId xmlns:a16="http://schemas.microsoft.com/office/drawing/2014/main" id="{656D23BB-1715-FE06-2620-344EA9E7B59A}"/>
                    </a:ext>
                  </a:extLst>
                </p:cNvPr>
                <p:cNvPicPr/>
                <p:nvPr/>
              </p:nvPicPr>
              <p:blipFill>
                <a:blip r:embed="rId121"/>
                <a:stretch>
                  <a:fillRect/>
                </a:stretch>
              </p:blipFill>
              <p:spPr>
                <a:xfrm>
                  <a:off x="5259042" y="5501830"/>
                  <a:ext cx="1054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5" name="Ink 54">
                  <a:extLst>
                    <a:ext uri="{FF2B5EF4-FFF2-40B4-BE49-F238E27FC236}">
                      <a16:creationId xmlns:a16="http://schemas.microsoft.com/office/drawing/2014/main" id="{5DCB27FF-D6A5-04E2-C736-BE3E727DEEA4}"/>
                    </a:ext>
                  </a:extLst>
                </p14:cNvPr>
                <p14:cNvContentPartPr/>
                <p14:nvPr/>
              </p14:nvContentPartPr>
              <p14:xfrm>
                <a:off x="4115682" y="4874710"/>
                <a:ext cx="14760" cy="129960"/>
              </p14:xfrm>
            </p:contentPart>
          </mc:Choice>
          <mc:Fallback>
            <p:pic>
              <p:nvPicPr>
                <p:cNvPr id="55" name="Ink 54">
                  <a:extLst>
                    <a:ext uri="{FF2B5EF4-FFF2-40B4-BE49-F238E27FC236}">
                      <a16:creationId xmlns:a16="http://schemas.microsoft.com/office/drawing/2014/main" id="{5DCB27FF-D6A5-04E2-C736-BE3E727DEEA4}"/>
                    </a:ext>
                  </a:extLst>
                </p:cNvPr>
                <p:cNvPicPr/>
                <p:nvPr/>
              </p:nvPicPr>
              <p:blipFill>
                <a:blip r:embed="rId123"/>
                <a:stretch>
                  <a:fillRect/>
                </a:stretch>
              </p:blipFill>
              <p:spPr>
                <a:xfrm>
                  <a:off x="4106682" y="4866070"/>
                  <a:ext cx="324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6" name="Ink 55">
                  <a:extLst>
                    <a:ext uri="{FF2B5EF4-FFF2-40B4-BE49-F238E27FC236}">
                      <a16:creationId xmlns:a16="http://schemas.microsoft.com/office/drawing/2014/main" id="{D7C098A1-EA40-5D5A-FF16-02106DF3EC4B}"/>
                    </a:ext>
                  </a:extLst>
                </p14:cNvPr>
                <p14:cNvContentPartPr/>
                <p14:nvPr/>
              </p14:nvContentPartPr>
              <p14:xfrm>
                <a:off x="4195962" y="4909270"/>
                <a:ext cx="104040" cy="55080"/>
              </p14:xfrm>
            </p:contentPart>
          </mc:Choice>
          <mc:Fallback>
            <p:pic>
              <p:nvPicPr>
                <p:cNvPr id="56" name="Ink 55">
                  <a:extLst>
                    <a:ext uri="{FF2B5EF4-FFF2-40B4-BE49-F238E27FC236}">
                      <a16:creationId xmlns:a16="http://schemas.microsoft.com/office/drawing/2014/main" id="{D7C098A1-EA40-5D5A-FF16-02106DF3EC4B}"/>
                    </a:ext>
                  </a:extLst>
                </p:cNvPr>
                <p:cNvPicPr/>
                <p:nvPr/>
              </p:nvPicPr>
              <p:blipFill>
                <a:blip r:embed="rId125"/>
                <a:stretch>
                  <a:fillRect/>
                </a:stretch>
              </p:blipFill>
              <p:spPr>
                <a:xfrm>
                  <a:off x="4186962" y="4900270"/>
                  <a:ext cx="1216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7" name="Ink 56">
                  <a:extLst>
                    <a:ext uri="{FF2B5EF4-FFF2-40B4-BE49-F238E27FC236}">
                      <a16:creationId xmlns:a16="http://schemas.microsoft.com/office/drawing/2014/main" id="{7CF52AF8-A0E9-826B-3E77-74EF62EA5D3E}"/>
                    </a:ext>
                  </a:extLst>
                </p14:cNvPr>
                <p14:cNvContentPartPr/>
                <p14:nvPr/>
              </p14:nvContentPartPr>
              <p14:xfrm>
                <a:off x="4360842" y="4907470"/>
                <a:ext cx="104400" cy="59400"/>
              </p14:xfrm>
            </p:contentPart>
          </mc:Choice>
          <mc:Fallback>
            <p:pic>
              <p:nvPicPr>
                <p:cNvPr id="57" name="Ink 56">
                  <a:extLst>
                    <a:ext uri="{FF2B5EF4-FFF2-40B4-BE49-F238E27FC236}">
                      <a16:creationId xmlns:a16="http://schemas.microsoft.com/office/drawing/2014/main" id="{7CF52AF8-A0E9-826B-3E77-74EF62EA5D3E}"/>
                    </a:ext>
                  </a:extLst>
                </p:cNvPr>
                <p:cNvPicPr/>
                <p:nvPr/>
              </p:nvPicPr>
              <p:blipFill>
                <a:blip r:embed="rId127"/>
                <a:stretch>
                  <a:fillRect/>
                </a:stretch>
              </p:blipFill>
              <p:spPr>
                <a:xfrm>
                  <a:off x="4351842" y="4898830"/>
                  <a:ext cx="1220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8" name="Ink 57">
                  <a:extLst>
                    <a:ext uri="{FF2B5EF4-FFF2-40B4-BE49-F238E27FC236}">
                      <a16:creationId xmlns:a16="http://schemas.microsoft.com/office/drawing/2014/main" id="{859EBE23-7242-327B-A49A-C37E290D43BD}"/>
                    </a:ext>
                  </a:extLst>
                </p14:cNvPr>
                <p14:cNvContentPartPr/>
                <p14:nvPr/>
              </p14:nvContentPartPr>
              <p14:xfrm>
                <a:off x="4533282" y="4896670"/>
                <a:ext cx="87480" cy="73080"/>
              </p14:xfrm>
            </p:contentPart>
          </mc:Choice>
          <mc:Fallback>
            <p:pic>
              <p:nvPicPr>
                <p:cNvPr id="58" name="Ink 57">
                  <a:extLst>
                    <a:ext uri="{FF2B5EF4-FFF2-40B4-BE49-F238E27FC236}">
                      <a16:creationId xmlns:a16="http://schemas.microsoft.com/office/drawing/2014/main" id="{859EBE23-7242-327B-A49A-C37E290D43BD}"/>
                    </a:ext>
                  </a:extLst>
                </p:cNvPr>
                <p:cNvPicPr/>
                <p:nvPr/>
              </p:nvPicPr>
              <p:blipFill>
                <a:blip r:embed="rId129"/>
                <a:stretch>
                  <a:fillRect/>
                </a:stretch>
              </p:blipFill>
              <p:spPr>
                <a:xfrm>
                  <a:off x="4524642" y="4888030"/>
                  <a:ext cx="10512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9" name="Ink 58">
                  <a:extLst>
                    <a:ext uri="{FF2B5EF4-FFF2-40B4-BE49-F238E27FC236}">
                      <a16:creationId xmlns:a16="http://schemas.microsoft.com/office/drawing/2014/main" id="{7C13C957-E755-040E-4C95-DB1FC14ADFB4}"/>
                    </a:ext>
                  </a:extLst>
                </p14:cNvPr>
                <p14:cNvContentPartPr/>
                <p14:nvPr/>
              </p14:nvContentPartPr>
              <p14:xfrm>
                <a:off x="4642722" y="4882270"/>
                <a:ext cx="227520" cy="101520"/>
              </p14:xfrm>
            </p:contentPart>
          </mc:Choice>
          <mc:Fallback>
            <p:pic>
              <p:nvPicPr>
                <p:cNvPr id="59" name="Ink 58">
                  <a:extLst>
                    <a:ext uri="{FF2B5EF4-FFF2-40B4-BE49-F238E27FC236}">
                      <a16:creationId xmlns:a16="http://schemas.microsoft.com/office/drawing/2014/main" id="{7C13C957-E755-040E-4C95-DB1FC14ADFB4}"/>
                    </a:ext>
                  </a:extLst>
                </p:cNvPr>
                <p:cNvPicPr/>
                <p:nvPr/>
              </p:nvPicPr>
              <p:blipFill>
                <a:blip r:embed="rId131"/>
                <a:stretch>
                  <a:fillRect/>
                </a:stretch>
              </p:blipFill>
              <p:spPr>
                <a:xfrm>
                  <a:off x="4633722" y="4873630"/>
                  <a:ext cx="2451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0" name="Ink 59">
                  <a:extLst>
                    <a:ext uri="{FF2B5EF4-FFF2-40B4-BE49-F238E27FC236}">
                      <a16:creationId xmlns:a16="http://schemas.microsoft.com/office/drawing/2014/main" id="{17B86B8B-4031-4F16-BE7C-F816F76A7634}"/>
                    </a:ext>
                  </a:extLst>
                </p14:cNvPr>
                <p14:cNvContentPartPr/>
                <p14:nvPr/>
              </p14:nvContentPartPr>
              <p14:xfrm>
                <a:off x="3810402" y="5125630"/>
                <a:ext cx="1928160" cy="72360"/>
              </p14:xfrm>
            </p:contentPart>
          </mc:Choice>
          <mc:Fallback>
            <p:pic>
              <p:nvPicPr>
                <p:cNvPr id="60" name="Ink 59">
                  <a:extLst>
                    <a:ext uri="{FF2B5EF4-FFF2-40B4-BE49-F238E27FC236}">
                      <a16:creationId xmlns:a16="http://schemas.microsoft.com/office/drawing/2014/main" id="{17B86B8B-4031-4F16-BE7C-F816F76A7634}"/>
                    </a:ext>
                  </a:extLst>
                </p:cNvPr>
                <p:cNvPicPr/>
                <p:nvPr/>
              </p:nvPicPr>
              <p:blipFill>
                <a:blip r:embed="rId133"/>
                <a:stretch>
                  <a:fillRect/>
                </a:stretch>
              </p:blipFill>
              <p:spPr>
                <a:xfrm>
                  <a:off x="3801402" y="5116990"/>
                  <a:ext cx="19458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1" name="Ink 60">
                  <a:extLst>
                    <a:ext uri="{FF2B5EF4-FFF2-40B4-BE49-F238E27FC236}">
                      <a16:creationId xmlns:a16="http://schemas.microsoft.com/office/drawing/2014/main" id="{5F9A0234-2BE4-CD62-E9AA-B4056941D3F8}"/>
                    </a:ext>
                  </a:extLst>
                </p14:cNvPr>
                <p14:cNvContentPartPr/>
                <p14:nvPr/>
              </p14:nvContentPartPr>
              <p14:xfrm>
                <a:off x="4224762" y="5254870"/>
                <a:ext cx="23760" cy="104760"/>
              </p14:xfrm>
            </p:contentPart>
          </mc:Choice>
          <mc:Fallback>
            <p:pic>
              <p:nvPicPr>
                <p:cNvPr id="61" name="Ink 60">
                  <a:extLst>
                    <a:ext uri="{FF2B5EF4-FFF2-40B4-BE49-F238E27FC236}">
                      <a16:creationId xmlns:a16="http://schemas.microsoft.com/office/drawing/2014/main" id="{5F9A0234-2BE4-CD62-E9AA-B4056941D3F8}"/>
                    </a:ext>
                  </a:extLst>
                </p:cNvPr>
                <p:cNvPicPr/>
                <p:nvPr/>
              </p:nvPicPr>
              <p:blipFill>
                <a:blip r:embed="rId135"/>
                <a:stretch>
                  <a:fillRect/>
                </a:stretch>
              </p:blipFill>
              <p:spPr>
                <a:xfrm>
                  <a:off x="4215762" y="5245870"/>
                  <a:ext cx="414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2" name="Ink 61">
                  <a:extLst>
                    <a:ext uri="{FF2B5EF4-FFF2-40B4-BE49-F238E27FC236}">
                      <a16:creationId xmlns:a16="http://schemas.microsoft.com/office/drawing/2014/main" id="{722082D0-DB5F-B63E-F648-7214A04F8765}"/>
                    </a:ext>
                  </a:extLst>
                </p14:cNvPr>
                <p14:cNvContentPartPr/>
                <p14:nvPr/>
              </p14:nvContentPartPr>
              <p14:xfrm>
                <a:off x="4307562" y="5281150"/>
                <a:ext cx="73800" cy="33120"/>
              </p14:xfrm>
            </p:contentPart>
          </mc:Choice>
          <mc:Fallback>
            <p:pic>
              <p:nvPicPr>
                <p:cNvPr id="62" name="Ink 61">
                  <a:extLst>
                    <a:ext uri="{FF2B5EF4-FFF2-40B4-BE49-F238E27FC236}">
                      <a16:creationId xmlns:a16="http://schemas.microsoft.com/office/drawing/2014/main" id="{722082D0-DB5F-B63E-F648-7214A04F8765}"/>
                    </a:ext>
                  </a:extLst>
                </p:cNvPr>
                <p:cNvPicPr/>
                <p:nvPr/>
              </p:nvPicPr>
              <p:blipFill>
                <a:blip r:embed="rId137"/>
                <a:stretch>
                  <a:fillRect/>
                </a:stretch>
              </p:blipFill>
              <p:spPr>
                <a:xfrm>
                  <a:off x="4298562" y="5272150"/>
                  <a:ext cx="91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3" name="Ink 62">
                  <a:extLst>
                    <a:ext uri="{FF2B5EF4-FFF2-40B4-BE49-F238E27FC236}">
                      <a16:creationId xmlns:a16="http://schemas.microsoft.com/office/drawing/2014/main" id="{D01364F0-CC00-1F37-222A-9740509EA1D1}"/>
                    </a:ext>
                  </a:extLst>
                </p14:cNvPr>
                <p14:cNvContentPartPr/>
                <p14:nvPr/>
              </p14:nvContentPartPr>
              <p14:xfrm>
                <a:off x="4445442" y="5256670"/>
                <a:ext cx="117360" cy="66960"/>
              </p14:xfrm>
            </p:contentPart>
          </mc:Choice>
          <mc:Fallback>
            <p:pic>
              <p:nvPicPr>
                <p:cNvPr id="63" name="Ink 62">
                  <a:extLst>
                    <a:ext uri="{FF2B5EF4-FFF2-40B4-BE49-F238E27FC236}">
                      <a16:creationId xmlns:a16="http://schemas.microsoft.com/office/drawing/2014/main" id="{D01364F0-CC00-1F37-222A-9740509EA1D1}"/>
                    </a:ext>
                  </a:extLst>
                </p:cNvPr>
                <p:cNvPicPr/>
                <p:nvPr/>
              </p:nvPicPr>
              <p:blipFill>
                <a:blip r:embed="rId139"/>
                <a:stretch>
                  <a:fillRect/>
                </a:stretch>
              </p:blipFill>
              <p:spPr>
                <a:xfrm>
                  <a:off x="4436802" y="5247670"/>
                  <a:ext cx="1350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4" name="Ink 63">
                  <a:extLst>
                    <a:ext uri="{FF2B5EF4-FFF2-40B4-BE49-F238E27FC236}">
                      <a16:creationId xmlns:a16="http://schemas.microsoft.com/office/drawing/2014/main" id="{5090B6A9-6868-510E-A3C6-68E4E35BEFA7}"/>
                    </a:ext>
                  </a:extLst>
                </p14:cNvPr>
                <p14:cNvContentPartPr/>
                <p14:nvPr/>
              </p14:nvContentPartPr>
              <p14:xfrm>
                <a:off x="4598802" y="5265670"/>
                <a:ext cx="106200" cy="35280"/>
              </p14:xfrm>
            </p:contentPart>
          </mc:Choice>
          <mc:Fallback>
            <p:pic>
              <p:nvPicPr>
                <p:cNvPr id="64" name="Ink 63">
                  <a:extLst>
                    <a:ext uri="{FF2B5EF4-FFF2-40B4-BE49-F238E27FC236}">
                      <a16:creationId xmlns:a16="http://schemas.microsoft.com/office/drawing/2014/main" id="{5090B6A9-6868-510E-A3C6-68E4E35BEFA7}"/>
                    </a:ext>
                  </a:extLst>
                </p:cNvPr>
                <p:cNvPicPr/>
                <p:nvPr/>
              </p:nvPicPr>
              <p:blipFill>
                <a:blip r:embed="rId141"/>
                <a:stretch>
                  <a:fillRect/>
                </a:stretch>
              </p:blipFill>
              <p:spPr>
                <a:xfrm>
                  <a:off x="4590162" y="5257030"/>
                  <a:ext cx="1238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5" name="Ink 64">
                  <a:extLst>
                    <a:ext uri="{FF2B5EF4-FFF2-40B4-BE49-F238E27FC236}">
                      <a16:creationId xmlns:a16="http://schemas.microsoft.com/office/drawing/2014/main" id="{756A5525-6290-EF81-A7E1-E4D542305140}"/>
                    </a:ext>
                  </a:extLst>
                </p14:cNvPr>
                <p14:cNvContentPartPr/>
                <p14:nvPr/>
              </p14:nvContentPartPr>
              <p14:xfrm>
                <a:off x="4685922" y="5206630"/>
                <a:ext cx="185400" cy="132840"/>
              </p14:xfrm>
            </p:contentPart>
          </mc:Choice>
          <mc:Fallback>
            <p:pic>
              <p:nvPicPr>
                <p:cNvPr id="65" name="Ink 64">
                  <a:extLst>
                    <a:ext uri="{FF2B5EF4-FFF2-40B4-BE49-F238E27FC236}">
                      <a16:creationId xmlns:a16="http://schemas.microsoft.com/office/drawing/2014/main" id="{756A5525-6290-EF81-A7E1-E4D542305140}"/>
                    </a:ext>
                  </a:extLst>
                </p:cNvPr>
                <p:cNvPicPr/>
                <p:nvPr/>
              </p:nvPicPr>
              <p:blipFill>
                <a:blip r:embed="rId143"/>
                <a:stretch>
                  <a:fillRect/>
                </a:stretch>
              </p:blipFill>
              <p:spPr>
                <a:xfrm>
                  <a:off x="4677282" y="5197630"/>
                  <a:ext cx="2030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0" name="Ink 79">
                  <a:extLst>
                    <a:ext uri="{FF2B5EF4-FFF2-40B4-BE49-F238E27FC236}">
                      <a16:creationId xmlns:a16="http://schemas.microsoft.com/office/drawing/2014/main" id="{7A7028CB-76D9-AAF6-9E2A-58897B2590EE}"/>
                    </a:ext>
                  </a:extLst>
                </p14:cNvPr>
                <p14:cNvContentPartPr/>
                <p14:nvPr/>
              </p14:nvContentPartPr>
              <p14:xfrm>
                <a:off x="5224842" y="5204470"/>
                <a:ext cx="118440" cy="77400"/>
              </p14:xfrm>
            </p:contentPart>
          </mc:Choice>
          <mc:Fallback>
            <p:pic>
              <p:nvPicPr>
                <p:cNvPr id="80" name="Ink 79">
                  <a:extLst>
                    <a:ext uri="{FF2B5EF4-FFF2-40B4-BE49-F238E27FC236}">
                      <a16:creationId xmlns:a16="http://schemas.microsoft.com/office/drawing/2014/main" id="{7A7028CB-76D9-AAF6-9E2A-58897B2590EE}"/>
                    </a:ext>
                  </a:extLst>
                </p:cNvPr>
                <p:cNvPicPr/>
                <p:nvPr/>
              </p:nvPicPr>
              <p:blipFill>
                <a:blip r:embed="rId145"/>
                <a:stretch>
                  <a:fillRect/>
                </a:stretch>
              </p:blipFill>
              <p:spPr>
                <a:xfrm>
                  <a:off x="5216202" y="5195470"/>
                  <a:ext cx="1360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1" name="Ink 80">
                  <a:extLst>
                    <a:ext uri="{FF2B5EF4-FFF2-40B4-BE49-F238E27FC236}">
                      <a16:creationId xmlns:a16="http://schemas.microsoft.com/office/drawing/2014/main" id="{4BE5DAA2-5B3D-F02E-41E9-FFB73696D6CC}"/>
                    </a:ext>
                  </a:extLst>
                </p14:cNvPr>
                <p14:cNvContentPartPr/>
                <p14:nvPr/>
              </p14:nvContentPartPr>
              <p14:xfrm>
                <a:off x="5188842" y="4944190"/>
                <a:ext cx="64440" cy="108360"/>
              </p14:xfrm>
            </p:contentPart>
          </mc:Choice>
          <mc:Fallback>
            <p:pic>
              <p:nvPicPr>
                <p:cNvPr id="81" name="Ink 80">
                  <a:extLst>
                    <a:ext uri="{FF2B5EF4-FFF2-40B4-BE49-F238E27FC236}">
                      <a16:creationId xmlns:a16="http://schemas.microsoft.com/office/drawing/2014/main" id="{4BE5DAA2-5B3D-F02E-41E9-FFB73696D6CC}"/>
                    </a:ext>
                  </a:extLst>
                </p:cNvPr>
                <p:cNvPicPr/>
                <p:nvPr/>
              </p:nvPicPr>
              <p:blipFill>
                <a:blip r:embed="rId147"/>
                <a:stretch>
                  <a:fillRect/>
                </a:stretch>
              </p:blipFill>
              <p:spPr>
                <a:xfrm>
                  <a:off x="5179842" y="4935190"/>
                  <a:ext cx="82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2" name="Ink 81">
                  <a:extLst>
                    <a:ext uri="{FF2B5EF4-FFF2-40B4-BE49-F238E27FC236}">
                      <a16:creationId xmlns:a16="http://schemas.microsoft.com/office/drawing/2014/main" id="{CB9EF367-5A46-1BC6-5FDB-0141A56ED93E}"/>
                    </a:ext>
                  </a:extLst>
                </p14:cNvPr>
                <p14:cNvContentPartPr/>
                <p14:nvPr/>
              </p14:nvContentPartPr>
              <p14:xfrm>
                <a:off x="5051682" y="4318510"/>
                <a:ext cx="149040" cy="143640"/>
              </p14:xfrm>
            </p:contentPart>
          </mc:Choice>
          <mc:Fallback>
            <p:pic>
              <p:nvPicPr>
                <p:cNvPr id="82" name="Ink 81">
                  <a:extLst>
                    <a:ext uri="{FF2B5EF4-FFF2-40B4-BE49-F238E27FC236}">
                      <a16:creationId xmlns:a16="http://schemas.microsoft.com/office/drawing/2014/main" id="{CB9EF367-5A46-1BC6-5FDB-0141A56ED93E}"/>
                    </a:ext>
                  </a:extLst>
                </p:cNvPr>
                <p:cNvPicPr/>
                <p:nvPr/>
              </p:nvPicPr>
              <p:blipFill>
                <a:blip r:embed="rId149"/>
                <a:stretch>
                  <a:fillRect/>
                </a:stretch>
              </p:blipFill>
              <p:spPr>
                <a:xfrm>
                  <a:off x="5042682" y="4309510"/>
                  <a:ext cx="1666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5" name="Ink 84">
                  <a:extLst>
                    <a:ext uri="{FF2B5EF4-FFF2-40B4-BE49-F238E27FC236}">
                      <a16:creationId xmlns:a16="http://schemas.microsoft.com/office/drawing/2014/main" id="{7BCA4F37-FB66-4451-DAE9-881B0D84CE14}"/>
                    </a:ext>
                  </a:extLst>
                </p14:cNvPr>
                <p14:cNvContentPartPr/>
                <p14:nvPr/>
              </p14:nvContentPartPr>
              <p14:xfrm>
                <a:off x="5112522" y="4813870"/>
                <a:ext cx="270360" cy="243000"/>
              </p14:xfrm>
            </p:contentPart>
          </mc:Choice>
          <mc:Fallback>
            <p:pic>
              <p:nvPicPr>
                <p:cNvPr id="85" name="Ink 84">
                  <a:extLst>
                    <a:ext uri="{FF2B5EF4-FFF2-40B4-BE49-F238E27FC236}">
                      <a16:creationId xmlns:a16="http://schemas.microsoft.com/office/drawing/2014/main" id="{7BCA4F37-FB66-4451-DAE9-881B0D84CE14}"/>
                    </a:ext>
                  </a:extLst>
                </p:cNvPr>
                <p:cNvPicPr/>
                <p:nvPr/>
              </p:nvPicPr>
              <p:blipFill>
                <a:blip r:embed="rId151"/>
                <a:stretch>
                  <a:fillRect/>
                </a:stretch>
              </p:blipFill>
              <p:spPr>
                <a:xfrm>
                  <a:off x="5103882" y="4805230"/>
                  <a:ext cx="2880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6" name="Ink 85">
                  <a:extLst>
                    <a:ext uri="{FF2B5EF4-FFF2-40B4-BE49-F238E27FC236}">
                      <a16:creationId xmlns:a16="http://schemas.microsoft.com/office/drawing/2014/main" id="{861BDBC9-6E75-85FD-E375-03953E774434}"/>
                    </a:ext>
                  </a:extLst>
                </p14:cNvPr>
                <p14:cNvContentPartPr/>
                <p14:nvPr/>
              </p14:nvContentPartPr>
              <p14:xfrm>
                <a:off x="5328882" y="4800910"/>
                <a:ext cx="1220040" cy="93240"/>
              </p14:xfrm>
            </p:contentPart>
          </mc:Choice>
          <mc:Fallback>
            <p:pic>
              <p:nvPicPr>
                <p:cNvPr id="86" name="Ink 85">
                  <a:extLst>
                    <a:ext uri="{FF2B5EF4-FFF2-40B4-BE49-F238E27FC236}">
                      <a16:creationId xmlns:a16="http://schemas.microsoft.com/office/drawing/2014/main" id="{861BDBC9-6E75-85FD-E375-03953E774434}"/>
                    </a:ext>
                  </a:extLst>
                </p:cNvPr>
                <p:cNvPicPr/>
                <p:nvPr/>
              </p:nvPicPr>
              <p:blipFill>
                <a:blip r:embed="rId153"/>
                <a:stretch>
                  <a:fillRect/>
                </a:stretch>
              </p:blipFill>
              <p:spPr>
                <a:xfrm>
                  <a:off x="5319882" y="4791910"/>
                  <a:ext cx="12376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7" name="Ink 86">
                  <a:extLst>
                    <a:ext uri="{FF2B5EF4-FFF2-40B4-BE49-F238E27FC236}">
                      <a16:creationId xmlns:a16="http://schemas.microsoft.com/office/drawing/2014/main" id="{CF9DDAFB-0CF2-7795-E8B9-921DBE4F3F89}"/>
                    </a:ext>
                  </a:extLst>
                </p14:cNvPr>
                <p14:cNvContentPartPr/>
                <p14:nvPr/>
              </p14:nvContentPartPr>
              <p14:xfrm>
                <a:off x="6394122" y="4751950"/>
                <a:ext cx="83160" cy="138600"/>
              </p14:xfrm>
            </p:contentPart>
          </mc:Choice>
          <mc:Fallback>
            <p:pic>
              <p:nvPicPr>
                <p:cNvPr id="87" name="Ink 86">
                  <a:extLst>
                    <a:ext uri="{FF2B5EF4-FFF2-40B4-BE49-F238E27FC236}">
                      <a16:creationId xmlns:a16="http://schemas.microsoft.com/office/drawing/2014/main" id="{CF9DDAFB-0CF2-7795-E8B9-921DBE4F3F89}"/>
                    </a:ext>
                  </a:extLst>
                </p:cNvPr>
                <p:cNvPicPr/>
                <p:nvPr/>
              </p:nvPicPr>
              <p:blipFill>
                <a:blip r:embed="rId155"/>
                <a:stretch>
                  <a:fillRect/>
                </a:stretch>
              </p:blipFill>
              <p:spPr>
                <a:xfrm>
                  <a:off x="6385122" y="4742950"/>
                  <a:ext cx="1008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8" name="Ink 87">
                  <a:extLst>
                    <a:ext uri="{FF2B5EF4-FFF2-40B4-BE49-F238E27FC236}">
                      <a16:creationId xmlns:a16="http://schemas.microsoft.com/office/drawing/2014/main" id="{D29FAE12-160B-BF0E-D5EF-67EF82509E55}"/>
                    </a:ext>
                  </a:extLst>
                </p14:cNvPr>
                <p14:cNvContentPartPr/>
                <p14:nvPr/>
              </p14:nvContentPartPr>
              <p14:xfrm>
                <a:off x="6524082" y="4336150"/>
                <a:ext cx="110520" cy="1248840"/>
              </p14:xfrm>
            </p:contentPart>
          </mc:Choice>
          <mc:Fallback>
            <p:pic>
              <p:nvPicPr>
                <p:cNvPr id="88" name="Ink 87">
                  <a:extLst>
                    <a:ext uri="{FF2B5EF4-FFF2-40B4-BE49-F238E27FC236}">
                      <a16:creationId xmlns:a16="http://schemas.microsoft.com/office/drawing/2014/main" id="{D29FAE12-160B-BF0E-D5EF-67EF82509E55}"/>
                    </a:ext>
                  </a:extLst>
                </p:cNvPr>
                <p:cNvPicPr/>
                <p:nvPr/>
              </p:nvPicPr>
              <p:blipFill>
                <a:blip r:embed="rId157"/>
                <a:stretch>
                  <a:fillRect/>
                </a:stretch>
              </p:blipFill>
              <p:spPr>
                <a:xfrm>
                  <a:off x="6515082" y="4327510"/>
                  <a:ext cx="128160" cy="1266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62BCAAB3-F248-F0A0-6EF2-541354B61F6E}"/>
                    </a:ext>
                  </a:extLst>
                </p14:cNvPr>
                <p14:cNvContentPartPr/>
                <p14:nvPr/>
              </p14:nvContentPartPr>
              <p14:xfrm>
                <a:off x="6633162" y="5485990"/>
                <a:ext cx="3226680" cy="170640"/>
              </p14:xfrm>
            </p:contentPart>
          </mc:Choice>
          <mc:Fallback>
            <p:pic>
              <p:nvPicPr>
                <p:cNvPr id="89" name="Ink 88">
                  <a:extLst>
                    <a:ext uri="{FF2B5EF4-FFF2-40B4-BE49-F238E27FC236}">
                      <a16:creationId xmlns:a16="http://schemas.microsoft.com/office/drawing/2014/main" id="{62BCAAB3-F248-F0A0-6EF2-541354B61F6E}"/>
                    </a:ext>
                  </a:extLst>
                </p:cNvPr>
                <p:cNvPicPr/>
                <p:nvPr/>
              </p:nvPicPr>
              <p:blipFill>
                <a:blip r:embed="rId159"/>
                <a:stretch>
                  <a:fillRect/>
                </a:stretch>
              </p:blipFill>
              <p:spPr>
                <a:xfrm>
                  <a:off x="6624522" y="5477350"/>
                  <a:ext cx="32443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0" name="Ink 89">
                  <a:extLst>
                    <a:ext uri="{FF2B5EF4-FFF2-40B4-BE49-F238E27FC236}">
                      <a16:creationId xmlns:a16="http://schemas.microsoft.com/office/drawing/2014/main" id="{C6681D4D-300B-8F11-B89B-2AB16DEF76B0}"/>
                    </a:ext>
                  </a:extLst>
                </p14:cNvPr>
                <p14:cNvContentPartPr/>
                <p14:nvPr/>
              </p14:nvContentPartPr>
              <p14:xfrm>
                <a:off x="6470442" y="4138150"/>
                <a:ext cx="3988800" cy="1354320"/>
              </p14:xfrm>
            </p:contentPart>
          </mc:Choice>
          <mc:Fallback>
            <p:pic>
              <p:nvPicPr>
                <p:cNvPr id="90" name="Ink 89">
                  <a:extLst>
                    <a:ext uri="{FF2B5EF4-FFF2-40B4-BE49-F238E27FC236}">
                      <a16:creationId xmlns:a16="http://schemas.microsoft.com/office/drawing/2014/main" id="{C6681D4D-300B-8F11-B89B-2AB16DEF76B0}"/>
                    </a:ext>
                  </a:extLst>
                </p:cNvPr>
                <p:cNvPicPr/>
                <p:nvPr/>
              </p:nvPicPr>
              <p:blipFill>
                <a:blip r:embed="rId161"/>
                <a:stretch>
                  <a:fillRect/>
                </a:stretch>
              </p:blipFill>
              <p:spPr>
                <a:xfrm>
                  <a:off x="6461442" y="4129150"/>
                  <a:ext cx="4006440" cy="1371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2" name="Ink 91">
                  <a:extLst>
                    <a:ext uri="{FF2B5EF4-FFF2-40B4-BE49-F238E27FC236}">
                      <a16:creationId xmlns:a16="http://schemas.microsoft.com/office/drawing/2014/main" id="{A727CB8E-1FDB-F35C-9D75-4D2B883DF9D8}"/>
                    </a:ext>
                  </a:extLst>
                </p14:cNvPr>
                <p14:cNvContentPartPr/>
                <p14:nvPr/>
              </p14:nvContentPartPr>
              <p14:xfrm>
                <a:off x="6793002" y="4093870"/>
                <a:ext cx="115560" cy="145080"/>
              </p14:xfrm>
            </p:contentPart>
          </mc:Choice>
          <mc:Fallback>
            <p:pic>
              <p:nvPicPr>
                <p:cNvPr id="92" name="Ink 91">
                  <a:extLst>
                    <a:ext uri="{FF2B5EF4-FFF2-40B4-BE49-F238E27FC236}">
                      <a16:creationId xmlns:a16="http://schemas.microsoft.com/office/drawing/2014/main" id="{A727CB8E-1FDB-F35C-9D75-4D2B883DF9D8}"/>
                    </a:ext>
                  </a:extLst>
                </p:cNvPr>
                <p:cNvPicPr/>
                <p:nvPr/>
              </p:nvPicPr>
              <p:blipFill>
                <a:blip r:embed="rId163"/>
                <a:stretch>
                  <a:fillRect/>
                </a:stretch>
              </p:blipFill>
              <p:spPr>
                <a:xfrm>
                  <a:off x="6784362" y="4085230"/>
                  <a:ext cx="1332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3" name="Ink 92">
                  <a:extLst>
                    <a:ext uri="{FF2B5EF4-FFF2-40B4-BE49-F238E27FC236}">
                      <a16:creationId xmlns:a16="http://schemas.microsoft.com/office/drawing/2014/main" id="{ED1254CC-8BD1-049F-8426-6F52BE7C84F7}"/>
                    </a:ext>
                  </a:extLst>
                </p14:cNvPr>
                <p14:cNvContentPartPr/>
                <p14:nvPr/>
              </p14:nvContentPartPr>
              <p14:xfrm>
                <a:off x="6930162" y="4095670"/>
                <a:ext cx="100440" cy="127800"/>
              </p14:xfrm>
            </p:contentPart>
          </mc:Choice>
          <mc:Fallback>
            <p:pic>
              <p:nvPicPr>
                <p:cNvPr id="93" name="Ink 92">
                  <a:extLst>
                    <a:ext uri="{FF2B5EF4-FFF2-40B4-BE49-F238E27FC236}">
                      <a16:creationId xmlns:a16="http://schemas.microsoft.com/office/drawing/2014/main" id="{ED1254CC-8BD1-049F-8426-6F52BE7C84F7}"/>
                    </a:ext>
                  </a:extLst>
                </p:cNvPr>
                <p:cNvPicPr/>
                <p:nvPr/>
              </p:nvPicPr>
              <p:blipFill>
                <a:blip r:embed="rId165"/>
                <a:stretch>
                  <a:fillRect/>
                </a:stretch>
              </p:blipFill>
              <p:spPr>
                <a:xfrm>
                  <a:off x="6921522" y="4087030"/>
                  <a:ext cx="1180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4" name="Ink 93">
                  <a:extLst>
                    <a:ext uri="{FF2B5EF4-FFF2-40B4-BE49-F238E27FC236}">
                      <a16:creationId xmlns:a16="http://schemas.microsoft.com/office/drawing/2014/main" id="{821E8027-E74B-1868-688B-848D82DCDF3D}"/>
                    </a:ext>
                  </a:extLst>
                </p14:cNvPr>
                <p14:cNvContentPartPr/>
                <p14:nvPr/>
              </p14:nvContentPartPr>
              <p14:xfrm>
                <a:off x="7061562" y="3981910"/>
                <a:ext cx="87480" cy="225000"/>
              </p14:xfrm>
            </p:contentPart>
          </mc:Choice>
          <mc:Fallback>
            <p:pic>
              <p:nvPicPr>
                <p:cNvPr id="94" name="Ink 93">
                  <a:extLst>
                    <a:ext uri="{FF2B5EF4-FFF2-40B4-BE49-F238E27FC236}">
                      <a16:creationId xmlns:a16="http://schemas.microsoft.com/office/drawing/2014/main" id="{821E8027-E74B-1868-688B-848D82DCDF3D}"/>
                    </a:ext>
                  </a:extLst>
                </p:cNvPr>
                <p:cNvPicPr/>
                <p:nvPr/>
              </p:nvPicPr>
              <p:blipFill>
                <a:blip r:embed="rId167"/>
                <a:stretch>
                  <a:fillRect/>
                </a:stretch>
              </p:blipFill>
              <p:spPr>
                <a:xfrm>
                  <a:off x="7052562" y="3972910"/>
                  <a:ext cx="1051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5" name="Ink 94">
                  <a:extLst>
                    <a:ext uri="{FF2B5EF4-FFF2-40B4-BE49-F238E27FC236}">
                      <a16:creationId xmlns:a16="http://schemas.microsoft.com/office/drawing/2014/main" id="{BA1ED3EF-C98C-99E9-4D22-ADA74E1434A6}"/>
                    </a:ext>
                  </a:extLst>
                </p14:cNvPr>
                <p14:cNvContentPartPr/>
                <p14:nvPr/>
              </p14:nvContentPartPr>
              <p14:xfrm>
                <a:off x="7369002" y="4006750"/>
                <a:ext cx="63000" cy="200520"/>
              </p14:xfrm>
            </p:contentPart>
          </mc:Choice>
          <mc:Fallback>
            <p:pic>
              <p:nvPicPr>
                <p:cNvPr id="95" name="Ink 94">
                  <a:extLst>
                    <a:ext uri="{FF2B5EF4-FFF2-40B4-BE49-F238E27FC236}">
                      <a16:creationId xmlns:a16="http://schemas.microsoft.com/office/drawing/2014/main" id="{BA1ED3EF-C98C-99E9-4D22-ADA74E1434A6}"/>
                    </a:ext>
                  </a:extLst>
                </p:cNvPr>
                <p:cNvPicPr/>
                <p:nvPr/>
              </p:nvPicPr>
              <p:blipFill>
                <a:blip r:embed="rId169"/>
                <a:stretch>
                  <a:fillRect/>
                </a:stretch>
              </p:blipFill>
              <p:spPr>
                <a:xfrm>
                  <a:off x="7360002" y="3998110"/>
                  <a:ext cx="806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6" name="Ink 95">
                  <a:extLst>
                    <a:ext uri="{FF2B5EF4-FFF2-40B4-BE49-F238E27FC236}">
                      <a16:creationId xmlns:a16="http://schemas.microsoft.com/office/drawing/2014/main" id="{F7F6FE3A-C44F-98E2-7F25-09BAF24052B6}"/>
                    </a:ext>
                  </a:extLst>
                </p14:cNvPr>
                <p14:cNvContentPartPr/>
                <p14:nvPr/>
              </p14:nvContentPartPr>
              <p14:xfrm>
                <a:off x="7526682" y="3955270"/>
                <a:ext cx="54000" cy="201600"/>
              </p14:xfrm>
            </p:contentPart>
          </mc:Choice>
          <mc:Fallback>
            <p:pic>
              <p:nvPicPr>
                <p:cNvPr id="96" name="Ink 95">
                  <a:extLst>
                    <a:ext uri="{FF2B5EF4-FFF2-40B4-BE49-F238E27FC236}">
                      <a16:creationId xmlns:a16="http://schemas.microsoft.com/office/drawing/2014/main" id="{F7F6FE3A-C44F-98E2-7F25-09BAF24052B6}"/>
                    </a:ext>
                  </a:extLst>
                </p:cNvPr>
                <p:cNvPicPr/>
                <p:nvPr/>
              </p:nvPicPr>
              <p:blipFill>
                <a:blip r:embed="rId171"/>
                <a:stretch>
                  <a:fillRect/>
                </a:stretch>
              </p:blipFill>
              <p:spPr>
                <a:xfrm>
                  <a:off x="7517682" y="3946270"/>
                  <a:ext cx="716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7" name="Ink 96">
                  <a:extLst>
                    <a:ext uri="{FF2B5EF4-FFF2-40B4-BE49-F238E27FC236}">
                      <a16:creationId xmlns:a16="http://schemas.microsoft.com/office/drawing/2014/main" id="{FA924150-3DF1-F802-6967-1429CFE1BBA1}"/>
                    </a:ext>
                  </a:extLst>
                </p14:cNvPr>
                <p14:cNvContentPartPr/>
                <p14:nvPr/>
              </p14:nvContentPartPr>
              <p14:xfrm>
                <a:off x="7501122" y="4034830"/>
                <a:ext cx="263520" cy="156600"/>
              </p14:xfrm>
            </p:contentPart>
          </mc:Choice>
          <mc:Fallback>
            <p:pic>
              <p:nvPicPr>
                <p:cNvPr id="97" name="Ink 96">
                  <a:extLst>
                    <a:ext uri="{FF2B5EF4-FFF2-40B4-BE49-F238E27FC236}">
                      <a16:creationId xmlns:a16="http://schemas.microsoft.com/office/drawing/2014/main" id="{FA924150-3DF1-F802-6967-1429CFE1BBA1}"/>
                    </a:ext>
                  </a:extLst>
                </p:cNvPr>
                <p:cNvPicPr/>
                <p:nvPr/>
              </p:nvPicPr>
              <p:blipFill>
                <a:blip r:embed="rId173"/>
                <a:stretch>
                  <a:fillRect/>
                </a:stretch>
              </p:blipFill>
              <p:spPr>
                <a:xfrm>
                  <a:off x="7492122" y="4025830"/>
                  <a:ext cx="2811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8" name="Ink 97">
                  <a:extLst>
                    <a:ext uri="{FF2B5EF4-FFF2-40B4-BE49-F238E27FC236}">
                      <a16:creationId xmlns:a16="http://schemas.microsoft.com/office/drawing/2014/main" id="{CBCC1A29-6137-05B6-3115-8B518CCE8A7D}"/>
                    </a:ext>
                  </a:extLst>
                </p14:cNvPr>
                <p14:cNvContentPartPr/>
                <p14:nvPr/>
              </p14:nvContentPartPr>
              <p14:xfrm>
                <a:off x="7831242" y="4036270"/>
                <a:ext cx="184320" cy="136080"/>
              </p14:xfrm>
            </p:contentPart>
          </mc:Choice>
          <mc:Fallback>
            <p:pic>
              <p:nvPicPr>
                <p:cNvPr id="98" name="Ink 97">
                  <a:extLst>
                    <a:ext uri="{FF2B5EF4-FFF2-40B4-BE49-F238E27FC236}">
                      <a16:creationId xmlns:a16="http://schemas.microsoft.com/office/drawing/2014/main" id="{CBCC1A29-6137-05B6-3115-8B518CCE8A7D}"/>
                    </a:ext>
                  </a:extLst>
                </p:cNvPr>
                <p:cNvPicPr/>
                <p:nvPr/>
              </p:nvPicPr>
              <p:blipFill>
                <a:blip r:embed="rId175"/>
                <a:stretch>
                  <a:fillRect/>
                </a:stretch>
              </p:blipFill>
              <p:spPr>
                <a:xfrm>
                  <a:off x="7822242" y="4027630"/>
                  <a:ext cx="2019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9" name="Ink 98">
                  <a:extLst>
                    <a:ext uri="{FF2B5EF4-FFF2-40B4-BE49-F238E27FC236}">
                      <a16:creationId xmlns:a16="http://schemas.microsoft.com/office/drawing/2014/main" id="{3A4A5380-FB4C-BCA2-F734-3FE38E7C0732}"/>
                    </a:ext>
                  </a:extLst>
                </p14:cNvPr>
                <p14:cNvContentPartPr/>
                <p14:nvPr/>
              </p14:nvContentPartPr>
              <p14:xfrm>
                <a:off x="8051922" y="3998470"/>
                <a:ext cx="90000" cy="156600"/>
              </p14:xfrm>
            </p:contentPart>
          </mc:Choice>
          <mc:Fallback>
            <p:pic>
              <p:nvPicPr>
                <p:cNvPr id="99" name="Ink 98">
                  <a:extLst>
                    <a:ext uri="{FF2B5EF4-FFF2-40B4-BE49-F238E27FC236}">
                      <a16:creationId xmlns:a16="http://schemas.microsoft.com/office/drawing/2014/main" id="{3A4A5380-FB4C-BCA2-F734-3FE38E7C0732}"/>
                    </a:ext>
                  </a:extLst>
                </p:cNvPr>
                <p:cNvPicPr/>
                <p:nvPr/>
              </p:nvPicPr>
              <p:blipFill>
                <a:blip r:embed="rId177"/>
                <a:stretch>
                  <a:fillRect/>
                </a:stretch>
              </p:blipFill>
              <p:spPr>
                <a:xfrm>
                  <a:off x="8042922" y="3989470"/>
                  <a:ext cx="1076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1" name="Ink 100">
                  <a:extLst>
                    <a:ext uri="{FF2B5EF4-FFF2-40B4-BE49-F238E27FC236}">
                      <a16:creationId xmlns:a16="http://schemas.microsoft.com/office/drawing/2014/main" id="{56F20E7A-FBCC-606E-D949-5208DCDDD491}"/>
                    </a:ext>
                  </a:extLst>
                </p14:cNvPr>
                <p14:cNvContentPartPr/>
                <p14:nvPr/>
              </p14:nvContentPartPr>
              <p14:xfrm>
                <a:off x="6854922" y="4713070"/>
                <a:ext cx="5760" cy="132120"/>
              </p14:xfrm>
            </p:contentPart>
          </mc:Choice>
          <mc:Fallback>
            <p:pic>
              <p:nvPicPr>
                <p:cNvPr id="101" name="Ink 100">
                  <a:extLst>
                    <a:ext uri="{FF2B5EF4-FFF2-40B4-BE49-F238E27FC236}">
                      <a16:creationId xmlns:a16="http://schemas.microsoft.com/office/drawing/2014/main" id="{56F20E7A-FBCC-606E-D949-5208DCDDD491}"/>
                    </a:ext>
                  </a:extLst>
                </p:cNvPr>
                <p:cNvPicPr/>
                <p:nvPr/>
              </p:nvPicPr>
              <p:blipFill>
                <a:blip r:embed="rId179"/>
                <a:stretch>
                  <a:fillRect/>
                </a:stretch>
              </p:blipFill>
              <p:spPr>
                <a:xfrm>
                  <a:off x="6845922" y="4704070"/>
                  <a:ext cx="234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2" name="Ink 101">
                  <a:extLst>
                    <a:ext uri="{FF2B5EF4-FFF2-40B4-BE49-F238E27FC236}">
                      <a16:creationId xmlns:a16="http://schemas.microsoft.com/office/drawing/2014/main" id="{907028D9-58B2-6B16-ADF8-0AAE7A2D94F9}"/>
                    </a:ext>
                  </a:extLst>
                </p14:cNvPr>
                <p14:cNvContentPartPr/>
                <p14:nvPr/>
              </p14:nvContentPartPr>
              <p14:xfrm>
                <a:off x="6929442" y="4748350"/>
                <a:ext cx="88200" cy="87120"/>
              </p14:xfrm>
            </p:contentPart>
          </mc:Choice>
          <mc:Fallback>
            <p:pic>
              <p:nvPicPr>
                <p:cNvPr id="102" name="Ink 101">
                  <a:extLst>
                    <a:ext uri="{FF2B5EF4-FFF2-40B4-BE49-F238E27FC236}">
                      <a16:creationId xmlns:a16="http://schemas.microsoft.com/office/drawing/2014/main" id="{907028D9-58B2-6B16-ADF8-0AAE7A2D94F9}"/>
                    </a:ext>
                  </a:extLst>
                </p:cNvPr>
                <p:cNvPicPr/>
                <p:nvPr/>
              </p:nvPicPr>
              <p:blipFill>
                <a:blip r:embed="rId181"/>
                <a:stretch>
                  <a:fillRect/>
                </a:stretch>
              </p:blipFill>
              <p:spPr>
                <a:xfrm>
                  <a:off x="6920802" y="4739710"/>
                  <a:ext cx="1058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3" name="Ink 102">
                  <a:extLst>
                    <a:ext uri="{FF2B5EF4-FFF2-40B4-BE49-F238E27FC236}">
                      <a16:creationId xmlns:a16="http://schemas.microsoft.com/office/drawing/2014/main" id="{52AE707D-1624-8F47-95C9-D9BCC8D60A0E}"/>
                    </a:ext>
                  </a:extLst>
                </p14:cNvPr>
                <p14:cNvContentPartPr/>
                <p14:nvPr/>
              </p14:nvContentPartPr>
              <p14:xfrm>
                <a:off x="6809922" y="4942750"/>
                <a:ext cx="112320" cy="115200"/>
              </p14:xfrm>
            </p:contentPart>
          </mc:Choice>
          <mc:Fallback>
            <p:pic>
              <p:nvPicPr>
                <p:cNvPr id="103" name="Ink 102">
                  <a:extLst>
                    <a:ext uri="{FF2B5EF4-FFF2-40B4-BE49-F238E27FC236}">
                      <a16:creationId xmlns:a16="http://schemas.microsoft.com/office/drawing/2014/main" id="{52AE707D-1624-8F47-95C9-D9BCC8D60A0E}"/>
                    </a:ext>
                  </a:extLst>
                </p:cNvPr>
                <p:cNvPicPr/>
                <p:nvPr/>
              </p:nvPicPr>
              <p:blipFill>
                <a:blip r:embed="rId183"/>
                <a:stretch>
                  <a:fillRect/>
                </a:stretch>
              </p:blipFill>
              <p:spPr>
                <a:xfrm>
                  <a:off x="6800922" y="4933750"/>
                  <a:ext cx="1299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4" name="Ink 103">
                  <a:extLst>
                    <a:ext uri="{FF2B5EF4-FFF2-40B4-BE49-F238E27FC236}">
                      <a16:creationId xmlns:a16="http://schemas.microsoft.com/office/drawing/2014/main" id="{D3F2C108-1DC1-96F3-B210-F2C9DA293B1E}"/>
                    </a:ext>
                  </a:extLst>
                </p14:cNvPr>
                <p14:cNvContentPartPr/>
                <p14:nvPr/>
              </p14:nvContentPartPr>
              <p14:xfrm>
                <a:off x="6973002" y="4953910"/>
                <a:ext cx="76320" cy="98640"/>
              </p14:xfrm>
            </p:contentPart>
          </mc:Choice>
          <mc:Fallback>
            <p:pic>
              <p:nvPicPr>
                <p:cNvPr id="104" name="Ink 103">
                  <a:extLst>
                    <a:ext uri="{FF2B5EF4-FFF2-40B4-BE49-F238E27FC236}">
                      <a16:creationId xmlns:a16="http://schemas.microsoft.com/office/drawing/2014/main" id="{D3F2C108-1DC1-96F3-B210-F2C9DA293B1E}"/>
                    </a:ext>
                  </a:extLst>
                </p:cNvPr>
                <p:cNvPicPr/>
                <p:nvPr/>
              </p:nvPicPr>
              <p:blipFill>
                <a:blip r:embed="rId185"/>
                <a:stretch>
                  <a:fillRect/>
                </a:stretch>
              </p:blipFill>
              <p:spPr>
                <a:xfrm>
                  <a:off x="6964002" y="4945270"/>
                  <a:ext cx="939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5" name="Ink 104">
                  <a:extLst>
                    <a:ext uri="{FF2B5EF4-FFF2-40B4-BE49-F238E27FC236}">
                      <a16:creationId xmlns:a16="http://schemas.microsoft.com/office/drawing/2014/main" id="{3F052203-6CA1-8FC8-4095-7E81ADF138EC}"/>
                    </a:ext>
                  </a:extLst>
                </p14:cNvPr>
                <p14:cNvContentPartPr/>
                <p14:nvPr/>
              </p14:nvContentPartPr>
              <p14:xfrm>
                <a:off x="6850962" y="5163430"/>
                <a:ext cx="118080" cy="145080"/>
              </p14:xfrm>
            </p:contentPart>
          </mc:Choice>
          <mc:Fallback>
            <p:pic>
              <p:nvPicPr>
                <p:cNvPr id="105" name="Ink 104">
                  <a:extLst>
                    <a:ext uri="{FF2B5EF4-FFF2-40B4-BE49-F238E27FC236}">
                      <a16:creationId xmlns:a16="http://schemas.microsoft.com/office/drawing/2014/main" id="{3F052203-6CA1-8FC8-4095-7E81ADF138EC}"/>
                    </a:ext>
                  </a:extLst>
                </p:cNvPr>
                <p:cNvPicPr/>
                <p:nvPr/>
              </p:nvPicPr>
              <p:blipFill>
                <a:blip r:embed="rId187"/>
                <a:stretch>
                  <a:fillRect/>
                </a:stretch>
              </p:blipFill>
              <p:spPr>
                <a:xfrm>
                  <a:off x="6841962" y="5154430"/>
                  <a:ext cx="1357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6" name="Ink 105">
                  <a:extLst>
                    <a:ext uri="{FF2B5EF4-FFF2-40B4-BE49-F238E27FC236}">
                      <a16:creationId xmlns:a16="http://schemas.microsoft.com/office/drawing/2014/main" id="{063BBC13-E9BD-B26C-1BD8-32D891ECADA3}"/>
                    </a:ext>
                  </a:extLst>
                </p14:cNvPr>
                <p14:cNvContentPartPr/>
                <p14:nvPr/>
              </p14:nvContentPartPr>
              <p14:xfrm>
                <a:off x="6975162" y="5194750"/>
                <a:ext cx="127800" cy="114120"/>
              </p14:xfrm>
            </p:contentPart>
          </mc:Choice>
          <mc:Fallback>
            <p:pic>
              <p:nvPicPr>
                <p:cNvPr id="106" name="Ink 105">
                  <a:extLst>
                    <a:ext uri="{FF2B5EF4-FFF2-40B4-BE49-F238E27FC236}">
                      <a16:creationId xmlns:a16="http://schemas.microsoft.com/office/drawing/2014/main" id="{063BBC13-E9BD-B26C-1BD8-32D891ECADA3}"/>
                    </a:ext>
                  </a:extLst>
                </p:cNvPr>
                <p:cNvPicPr/>
                <p:nvPr/>
              </p:nvPicPr>
              <p:blipFill>
                <a:blip r:embed="rId189"/>
                <a:stretch>
                  <a:fillRect/>
                </a:stretch>
              </p:blipFill>
              <p:spPr>
                <a:xfrm>
                  <a:off x="6966522" y="5185750"/>
                  <a:ext cx="145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F769E10D-E8E8-6F38-1B02-45038A0F59CD}"/>
                    </a:ext>
                  </a:extLst>
                </p14:cNvPr>
                <p14:cNvContentPartPr/>
                <p14:nvPr/>
              </p14:nvContentPartPr>
              <p14:xfrm>
                <a:off x="7279722" y="4718470"/>
                <a:ext cx="208800" cy="141120"/>
              </p14:xfrm>
            </p:contentPart>
          </mc:Choice>
          <mc:Fallback>
            <p:pic>
              <p:nvPicPr>
                <p:cNvPr id="108" name="Ink 107">
                  <a:extLst>
                    <a:ext uri="{FF2B5EF4-FFF2-40B4-BE49-F238E27FC236}">
                      <a16:creationId xmlns:a16="http://schemas.microsoft.com/office/drawing/2014/main" id="{F769E10D-E8E8-6F38-1B02-45038A0F59CD}"/>
                    </a:ext>
                  </a:extLst>
                </p:cNvPr>
                <p:cNvPicPr/>
                <p:nvPr/>
              </p:nvPicPr>
              <p:blipFill>
                <a:blip r:embed="rId191"/>
                <a:stretch>
                  <a:fillRect/>
                </a:stretch>
              </p:blipFill>
              <p:spPr>
                <a:xfrm>
                  <a:off x="7270722" y="4709470"/>
                  <a:ext cx="2264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 name="Ink 108">
                  <a:extLst>
                    <a:ext uri="{FF2B5EF4-FFF2-40B4-BE49-F238E27FC236}">
                      <a16:creationId xmlns:a16="http://schemas.microsoft.com/office/drawing/2014/main" id="{2385CC85-AAE0-C939-639C-FF3917FA2163}"/>
                    </a:ext>
                  </a:extLst>
                </p14:cNvPr>
                <p14:cNvContentPartPr/>
                <p14:nvPr/>
              </p14:nvContentPartPr>
              <p14:xfrm>
                <a:off x="7464762" y="4726390"/>
                <a:ext cx="87840" cy="82440"/>
              </p14:xfrm>
            </p:contentPart>
          </mc:Choice>
          <mc:Fallback>
            <p:pic>
              <p:nvPicPr>
                <p:cNvPr id="109" name="Ink 108">
                  <a:extLst>
                    <a:ext uri="{FF2B5EF4-FFF2-40B4-BE49-F238E27FC236}">
                      <a16:creationId xmlns:a16="http://schemas.microsoft.com/office/drawing/2014/main" id="{2385CC85-AAE0-C939-639C-FF3917FA2163}"/>
                    </a:ext>
                  </a:extLst>
                </p:cNvPr>
                <p:cNvPicPr/>
                <p:nvPr/>
              </p:nvPicPr>
              <p:blipFill>
                <a:blip r:embed="rId193"/>
                <a:stretch>
                  <a:fillRect/>
                </a:stretch>
              </p:blipFill>
              <p:spPr>
                <a:xfrm>
                  <a:off x="7455762" y="4717390"/>
                  <a:ext cx="1054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0" name="Ink 109">
                  <a:extLst>
                    <a:ext uri="{FF2B5EF4-FFF2-40B4-BE49-F238E27FC236}">
                      <a16:creationId xmlns:a16="http://schemas.microsoft.com/office/drawing/2014/main" id="{F902B7A4-1F0C-BCE1-E69A-F55AB5014E49}"/>
                    </a:ext>
                  </a:extLst>
                </p14:cNvPr>
                <p14:cNvContentPartPr/>
                <p14:nvPr/>
              </p14:nvContentPartPr>
              <p14:xfrm>
                <a:off x="7612002" y="4705150"/>
                <a:ext cx="104400" cy="137160"/>
              </p14:xfrm>
            </p:contentPart>
          </mc:Choice>
          <mc:Fallback>
            <p:pic>
              <p:nvPicPr>
                <p:cNvPr id="110" name="Ink 109">
                  <a:extLst>
                    <a:ext uri="{FF2B5EF4-FFF2-40B4-BE49-F238E27FC236}">
                      <a16:creationId xmlns:a16="http://schemas.microsoft.com/office/drawing/2014/main" id="{F902B7A4-1F0C-BCE1-E69A-F55AB5014E49}"/>
                    </a:ext>
                  </a:extLst>
                </p:cNvPr>
                <p:cNvPicPr/>
                <p:nvPr/>
              </p:nvPicPr>
              <p:blipFill>
                <a:blip r:embed="rId195"/>
                <a:stretch>
                  <a:fillRect/>
                </a:stretch>
              </p:blipFill>
              <p:spPr>
                <a:xfrm>
                  <a:off x="7603362" y="4696510"/>
                  <a:ext cx="1220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1" name="Ink 110">
                  <a:extLst>
                    <a:ext uri="{FF2B5EF4-FFF2-40B4-BE49-F238E27FC236}">
                      <a16:creationId xmlns:a16="http://schemas.microsoft.com/office/drawing/2014/main" id="{E621E970-981C-3840-740C-33EE7494D3A7}"/>
                    </a:ext>
                  </a:extLst>
                </p14:cNvPr>
                <p14:cNvContentPartPr/>
                <p14:nvPr/>
              </p14:nvContentPartPr>
              <p14:xfrm>
                <a:off x="7713162" y="4643950"/>
                <a:ext cx="79560" cy="160920"/>
              </p14:xfrm>
            </p:contentPart>
          </mc:Choice>
          <mc:Fallback>
            <p:pic>
              <p:nvPicPr>
                <p:cNvPr id="111" name="Ink 110">
                  <a:extLst>
                    <a:ext uri="{FF2B5EF4-FFF2-40B4-BE49-F238E27FC236}">
                      <a16:creationId xmlns:a16="http://schemas.microsoft.com/office/drawing/2014/main" id="{E621E970-981C-3840-740C-33EE7494D3A7}"/>
                    </a:ext>
                  </a:extLst>
                </p:cNvPr>
                <p:cNvPicPr/>
                <p:nvPr/>
              </p:nvPicPr>
              <p:blipFill>
                <a:blip r:embed="rId197"/>
                <a:stretch>
                  <a:fillRect/>
                </a:stretch>
              </p:blipFill>
              <p:spPr>
                <a:xfrm>
                  <a:off x="7704162" y="4635310"/>
                  <a:ext cx="97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2" name="Ink 111">
                  <a:extLst>
                    <a:ext uri="{FF2B5EF4-FFF2-40B4-BE49-F238E27FC236}">
                      <a16:creationId xmlns:a16="http://schemas.microsoft.com/office/drawing/2014/main" id="{013EE286-523A-50DA-4F9E-F0D269A1265C}"/>
                    </a:ext>
                  </a:extLst>
                </p14:cNvPr>
                <p14:cNvContentPartPr/>
                <p14:nvPr/>
              </p14:nvContentPartPr>
              <p14:xfrm>
                <a:off x="7734762" y="4719190"/>
                <a:ext cx="199080" cy="51480"/>
              </p14:xfrm>
            </p:contentPart>
          </mc:Choice>
          <mc:Fallback>
            <p:pic>
              <p:nvPicPr>
                <p:cNvPr id="112" name="Ink 111">
                  <a:extLst>
                    <a:ext uri="{FF2B5EF4-FFF2-40B4-BE49-F238E27FC236}">
                      <a16:creationId xmlns:a16="http://schemas.microsoft.com/office/drawing/2014/main" id="{013EE286-523A-50DA-4F9E-F0D269A1265C}"/>
                    </a:ext>
                  </a:extLst>
                </p:cNvPr>
                <p:cNvPicPr/>
                <p:nvPr/>
              </p:nvPicPr>
              <p:blipFill>
                <a:blip r:embed="rId199"/>
                <a:stretch>
                  <a:fillRect/>
                </a:stretch>
              </p:blipFill>
              <p:spPr>
                <a:xfrm>
                  <a:off x="7725762" y="4710550"/>
                  <a:ext cx="2167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3" name="Ink 112">
                  <a:extLst>
                    <a:ext uri="{FF2B5EF4-FFF2-40B4-BE49-F238E27FC236}">
                      <a16:creationId xmlns:a16="http://schemas.microsoft.com/office/drawing/2014/main" id="{71BE2866-B809-DF28-C191-6BFD25C7B9B5}"/>
                    </a:ext>
                  </a:extLst>
                </p14:cNvPr>
                <p14:cNvContentPartPr/>
                <p14:nvPr/>
              </p14:nvContentPartPr>
              <p14:xfrm>
                <a:off x="7973082" y="4667710"/>
                <a:ext cx="87480" cy="160560"/>
              </p14:xfrm>
            </p:contentPart>
          </mc:Choice>
          <mc:Fallback>
            <p:pic>
              <p:nvPicPr>
                <p:cNvPr id="113" name="Ink 112">
                  <a:extLst>
                    <a:ext uri="{FF2B5EF4-FFF2-40B4-BE49-F238E27FC236}">
                      <a16:creationId xmlns:a16="http://schemas.microsoft.com/office/drawing/2014/main" id="{71BE2866-B809-DF28-C191-6BFD25C7B9B5}"/>
                    </a:ext>
                  </a:extLst>
                </p:cNvPr>
                <p:cNvPicPr/>
                <p:nvPr/>
              </p:nvPicPr>
              <p:blipFill>
                <a:blip r:embed="rId201"/>
                <a:stretch>
                  <a:fillRect/>
                </a:stretch>
              </p:blipFill>
              <p:spPr>
                <a:xfrm>
                  <a:off x="7964442" y="4658710"/>
                  <a:ext cx="1051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4" name="Ink 113">
                  <a:extLst>
                    <a:ext uri="{FF2B5EF4-FFF2-40B4-BE49-F238E27FC236}">
                      <a16:creationId xmlns:a16="http://schemas.microsoft.com/office/drawing/2014/main" id="{AC17753E-B61A-E2D0-8B50-1963DACEA4D4}"/>
                    </a:ext>
                  </a:extLst>
                </p14:cNvPr>
                <p14:cNvContentPartPr/>
                <p14:nvPr/>
              </p14:nvContentPartPr>
              <p14:xfrm>
                <a:off x="7384842" y="4923310"/>
                <a:ext cx="74520" cy="149040"/>
              </p14:xfrm>
            </p:contentPart>
          </mc:Choice>
          <mc:Fallback>
            <p:pic>
              <p:nvPicPr>
                <p:cNvPr id="114" name="Ink 113">
                  <a:extLst>
                    <a:ext uri="{FF2B5EF4-FFF2-40B4-BE49-F238E27FC236}">
                      <a16:creationId xmlns:a16="http://schemas.microsoft.com/office/drawing/2014/main" id="{AC17753E-B61A-E2D0-8B50-1963DACEA4D4}"/>
                    </a:ext>
                  </a:extLst>
                </p:cNvPr>
                <p:cNvPicPr/>
                <p:nvPr/>
              </p:nvPicPr>
              <p:blipFill>
                <a:blip r:embed="rId203"/>
                <a:stretch>
                  <a:fillRect/>
                </a:stretch>
              </p:blipFill>
              <p:spPr>
                <a:xfrm>
                  <a:off x="7376202" y="4914310"/>
                  <a:ext cx="921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5" name="Ink 114">
                  <a:extLst>
                    <a:ext uri="{FF2B5EF4-FFF2-40B4-BE49-F238E27FC236}">
                      <a16:creationId xmlns:a16="http://schemas.microsoft.com/office/drawing/2014/main" id="{AC461A62-0362-AB6A-BD66-8DF68E8C9903}"/>
                    </a:ext>
                  </a:extLst>
                </p14:cNvPr>
                <p14:cNvContentPartPr/>
                <p14:nvPr/>
              </p14:nvContentPartPr>
              <p14:xfrm>
                <a:off x="7407882" y="4938790"/>
                <a:ext cx="141480" cy="113760"/>
              </p14:xfrm>
            </p:contentPart>
          </mc:Choice>
          <mc:Fallback>
            <p:pic>
              <p:nvPicPr>
                <p:cNvPr id="115" name="Ink 114">
                  <a:extLst>
                    <a:ext uri="{FF2B5EF4-FFF2-40B4-BE49-F238E27FC236}">
                      <a16:creationId xmlns:a16="http://schemas.microsoft.com/office/drawing/2014/main" id="{AC461A62-0362-AB6A-BD66-8DF68E8C9903}"/>
                    </a:ext>
                  </a:extLst>
                </p:cNvPr>
                <p:cNvPicPr/>
                <p:nvPr/>
              </p:nvPicPr>
              <p:blipFill>
                <a:blip r:embed="rId205"/>
                <a:stretch>
                  <a:fillRect/>
                </a:stretch>
              </p:blipFill>
              <p:spPr>
                <a:xfrm>
                  <a:off x="7399242" y="4929790"/>
                  <a:ext cx="1591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6" name="Ink 115">
                  <a:extLst>
                    <a:ext uri="{FF2B5EF4-FFF2-40B4-BE49-F238E27FC236}">
                      <a16:creationId xmlns:a16="http://schemas.microsoft.com/office/drawing/2014/main" id="{5FF59073-85C3-3ED6-980D-8E0A8FA606F0}"/>
                    </a:ext>
                  </a:extLst>
                </p14:cNvPr>
                <p14:cNvContentPartPr/>
                <p14:nvPr/>
              </p14:nvContentPartPr>
              <p14:xfrm>
                <a:off x="7614522" y="4960750"/>
                <a:ext cx="28440" cy="64080"/>
              </p14:xfrm>
            </p:contentPart>
          </mc:Choice>
          <mc:Fallback>
            <p:pic>
              <p:nvPicPr>
                <p:cNvPr id="116" name="Ink 115">
                  <a:extLst>
                    <a:ext uri="{FF2B5EF4-FFF2-40B4-BE49-F238E27FC236}">
                      <a16:creationId xmlns:a16="http://schemas.microsoft.com/office/drawing/2014/main" id="{5FF59073-85C3-3ED6-980D-8E0A8FA606F0}"/>
                    </a:ext>
                  </a:extLst>
                </p:cNvPr>
                <p:cNvPicPr/>
                <p:nvPr/>
              </p:nvPicPr>
              <p:blipFill>
                <a:blip r:embed="rId207"/>
                <a:stretch>
                  <a:fillRect/>
                </a:stretch>
              </p:blipFill>
              <p:spPr>
                <a:xfrm>
                  <a:off x="7605882" y="4951750"/>
                  <a:ext cx="460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7" name="Ink 116">
                  <a:extLst>
                    <a:ext uri="{FF2B5EF4-FFF2-40B4-BE49-F238E27FC236}">
                      <a16:creationId xmlns:a16="http://schemas.microsoft.com/office/drawing/2014/main" id="{07FEABC5-2AEC-C7BC-638D-9F41444D393C}"/>
                    </a:ext>
                  </a:extLst>
                </p14:cNvPr>
                <p14:cNvContentPartPr/>
                <p14:nvPr/>
              </p14:nvContentPartPr>
              <p14:xfrm>
                <a:off x="7572762" y="4946350"/>
                <a:ext cx="277920" cy="107640"/>
              </p14:xfrm>
            </p:contentPart>
          </mc:Choice>
          <mc:Fallback>
            <p:pic>
              <p:nvPicPr>
                <p:cNvPr id="117" name="Ink 116">
                  <a:extLst>
                    <a:ext uri="{FF2B5EF4-FFF2-40B4-BE49-F238E27FC236}">
                      <a16:creationId xmlns:a16="http://schemas.microsoft.com/office/drawing/2014/main" id="{07FEABC5-2AEC-C7BC-638D-9F41444D393C}"/>
                    </a:ext>
                  </a:extLst>
                </p:cNvPr>
                <p:cNvPicPr/>
                <p:nvPr/>
              </p:nvPicPr>
              <p:blipFill>
                <a:blip r:embed="rId209"/>
                <a:stretch>
                  <a:fillRect/>
                </a:stretch>
              </p:blipFill>
              <p:spPr>
                <a:xfrm>
                  <a:off x="7564122" y="4937350"/>
                  <a:ext cx="2955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8" name="Ink 117">
                  <a:extLst>
                    <a:ext uri="{FF2B5EF4-FFF2-40B4-BE49-F238E27FC236}">
                      <a16:creationId xmlns:a16="http://schemas.microsoft.com/office/drawing/2014/main" id="{CD5FC8AB-6408-DA1C-3B3E-E24698572C74}"/>
                    </a:ext>
                  </a:extLst>
                </p14:cNvPr>
                <p14:cNvContentPartPr/>
                <p14:nvPr/>
              </p14:nvContentPartPr>
              <p14:xfrm>
                <a:off x="7799922" y="4915750"/>
                <a:ext cx="108000" cy="111960"/>
              </p14:xfrm>
            </p:contentPart>
          </mc:Choice>
          <mc:Fallback>
            <p:pic>
              <p:nvPicPr>
                <p:cNvPr id="118" name="Ink 117">
                  <a:extLst>
                    <a:ext uri="{FF2B5EF4-FFF2-40B4-BE49-F238E27FC236}">
                      <a16:creationId xmlns:a16="http://schemas.microsoft.com/office/drawing/2014/main" id="{CD5FC8AB-6408-DA1C-3B3E-E24698572C74}"/>
                    </a:ext>
                  </a:extLst>
                </p:cNvPr>
                <p:cNvPicPr/>
                <p:nvPr/>
              </p:nvPicPr>
              <p:blipFill>
                <a:blip r:embed="rId211"/>
                <a:stretch>
                  <a:fillRect/>
                </a:stretch>
              </p:blipFill>
              <p:spPr>
                <a:xfrm>
                  <a:off x="7790922" y="4907110"/>
                  <a:ext cx="1256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9" name="Ink 118">
                  <a:extLst>
                    <a:ext uri="{FF2B5EF4-FFF2-40B4-BE49-F238E27FC236}">
                      <a16:creationId xmlns:a16="http://schemas.microsoft.com/office/drawing/2014/main" id="{59871FC8-1C47-DFE3-7D83-9CF4FD583CB6}"/>
                    </a:ext>
                  </a:extLst>
                </p14:cNvPr>
                <p14:cNvContentPartPr/>
                <p14:nvPr/>
              </p14:nvContentPartPr>
              <p14:xfrm>
                <a:off x="7407522" y="5145430"/>
                <a:ext cx="119880" cy="164520"/>
              </p14:xfrm>
            </p:contentPart>
          </mc:Choice>
          <mc:Fallback>
            <p:pic>
              <p:nvPicPr>
                <p:cNvPr id="119" name="Ink 118">
                  <a:extLst>
                    <a:ext uri="{FF2B5EF4-FFF2-40B4-BE49-F238E27FC236}">
                      <a16:creationId xmlns:a16="http://schemas.microsoft.com/office/drawing/2014/main" id="{59871FC8-1C47-DFE3-7D83-9CF4FD583CB6}"/>
                    </a:ext>
                  </a:extLst>
                </p:cNvPr>
                <p:cNvPicPr/>
                <p:nvPr/>
              </p:nvPicPr>
              <p:blipFill>
                <a:blip r:embed="rId213"/>
                <a:stretch>
                  <a:fillRect/>
                </a:stretch>
              </p:blipFill>
              <p:spPr>
                <a:xfrm>
                  <a:off x="7398522" y="5136790"/>
                  <a:ext cx="1375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0" name="Ink 119">
                  <a:extLst>
                    <a:ext uri="{FF2B5EF4-FFF2-40B4-BE49-F238E27FC236}">
                      <a16:creationId xmlns:a16="http://schemas.microsoft.com/office/drawing/2014/main" id="{055A1662-80B0-7119-155E-EAB988990720}"/>
                    </a:ext>
                  </a:extLst>
                </p14:cNvPr>
                <p14:cNvContentPartPr/>
                <p14:nvPr/>
              </p14:nvContentPartPr>
              <p14:xfrm>
                <a:off x="7561242" y="5125630"/>
                <a:ext cx="135360" cy="176040"/>
              </p14:xfrm>
            </p:contentPart>
          </mc:Choice>
          <mc:Fallback>
            <p:pic>
              <p:nvPicPr>
                <p:cNvPr id="120" name="Ink 119">
                  <a:extLst>
                    <a:ext uri="{FF2B5EF4-FFF2-40B4-BE49-F238E27FC236}">
                      <a16:creationId xmlns:a16="http://schemas.microsoft.com/office/drawing/2014/main" id="{055A1662-80B0-7119-155E-EAB988990720}"/>
                    </a:ext>
                  </a:extLst>
                </p:cNvPr>
                <p:cNvPicPr/>
                <p:nvPr/>
              </p:nvPicPr>
              <p:blipFill>
                <a:blip r:embed="rId215"/>
                <a:stretch>
                  <a:fillRect/>
                </a:stretch>
              </p:blipFill>
              <p:spPr>
                <a:xfrm>
                  <a:off x="7552602" y="5116990"/>
                  <a:ext cx="1530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1" name="Ink 120">
                  <a:extLst>
                    <a:ext uri="{FF2B5EF4-FFF2-40B4-BE49-F238E27FC236}">
                      <a16:creationId xmlns:a16="http://schemas.microsoft.com/office/drawing/2014/main" id="{798D1FBB-5A56-4C04-FA4A-C9085926D260}"/>
                    </a:ext>
                  </a:extLst>
                </p14:cNvPr>
                <p14:cNvContentPartPr/>
                <p14:nvPr/>
              </p14:nvContentPartPr>
              <p14:xfrm>
                <a:off x="7599402" y="5134270"/>
                <a:ext cx="331560" cy="135000"/>
              </p14:xfrm>
            </p:contentPart>
          </mc:Choice>
          <mc:Fallback>
            <p:pic>
              <p:nvPicPr>
                <p:cNvPr id="121" name="Ink 120">
                  <a:extLst>
                    <a:ext uri="{FF2B5EF4-FFF2-40B4-BE49-F238E27FC236}">
                      <a16:creationId xmlns:a16="http://schemas.microsoft.com/office/drawing/2014/main" id="{798D1FBB-5A56-4C04-FA4A-C9085926D260}"/>
                    </a:ext>
                  </a:extLst>
                </p:cNvPr>
                <p:cNvPicPr/>
                <p:nvPr/>
              </p:nvPicPr>
              <p:blipFill>
                <a:blip r:embed="rId217"/>
                <a:stretch>
                  <a:fillRect/>
                </a:stretch>
              </p:blipFill>
              <p:spPr>
                <a:xfrm>
                  <a:off x="7590402" y="5125630"/>
                  <a:ext cx="3492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3" name="Ink 122">
                  <a:extLst>
                    <a:ext uri="{FF2B5EF4-FFF2-40B4-BE49-F238E27FC236}">
                      <a16:creationId xmlns:a16="http://schemas.microsoft.com/office/drawing/2014/main" id="{F55609A9-0E04-A931-633A-788B966101F1}"/>
                    </a:ext>
                  </a:extLst>
                </p14:cNvPr>
                <p14:cNvContentPartPr/>
                <p14:nvPr/>
              </p14:nvContentPartPr>
              <p14:xfrm>
                <a:off x="6616242" y="4486990"/>
                <a:ext cx="1647000" cy="102240"/>
              </p14:xfrm>
            </p:contentPart>
          </mc:Choice>
          <mc:Fallback>
            <p:pic>
              <p:nvPicPr>
                <p:cNvPr id="123" name="Ink 122">
                  <a:extLst>
                    <a:ext uri="{FF2B5EF4-FFF2-40B4-BE49-F238E27FC236}">
                      <a16:creationId xmlns:a16="http://schemas.microsoft.com/office/drawing/2014/main" id="{F55609A9-0E04-A931-633A-788B966101F1}"/>
                    </a:ext>
                  </a:extLst>
                </p:cNvPr>
                <p:cNvPicPr/>
                <p:nvPr/>
              </p:nvPicPr>
              <p:blipFill>
                <a:blip r:embed="rId219"/>
                <a:stretch>
                  <a:fillRect/>
                </a:stretch>
              </p:blipFill>
              <p:spPr>
                <a:xfrm>
                  <a:off x="6607242" y="4478350"/>
                  <a:ext cx="16646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4" name="Ink 123">
                  <a:extLst>
                    <a:ext uri="{FF2B5EF4-FFF2-40B4-BE49-F238E27FC236}">
                      <a16:creationId xmlns:a16="http://schemas.microsoft.com/office/drawing/2014/main" id="{63EC822B-E589-7264-8C07-0CE5D4DA5E11}"/>
                    </a:ext>
                  </a:extLst>
                </p14:cNvPr>
                <p14:cNvContentPartPr/>
                <p14:nvPr/>
              </p14:nvContentPartPr>
              <p14:xfrm>
                <a:off x="8139762" y="4257670"/>
                <a:ext cx="54360" cy="192600"/>
              </p14:xfrm>
            </p:contentPart>
          </mc:Choice>
          <mc:Fallback>
            <p:pic>
              <p:nvPicPr>
                <p:cNvPr id="124" name="Ink 123">
                  <a:extLst>
                    <a:ext uri="{FF2B5EF4-FFF2-40B4-BE49-F238E27FC236}">
                      <a16:creationId xmlns:a16="http://schemas.microsoft.com/office/drawing/2014/main" id="{63EC822B-E589-7264-8C07-0CE5D4DA5E11}"/>
                    </a:ext>
                  </a:extLst>
                </p:cNvPr>
                <p:cNvPicPr/>
                <p:nvPr/>
              </p:nvPicPr>
              <p:blipFill>
                <a:blip r:embed="rId221"/>
                <a:stretch>
                  <a:fillRect/>
                </a:stretch>
              </p:blipFill>
              <p:spPr>
                <a:xfrm>
                  <a:off x="8130762" y="4249030"/>
                  <a:ext cx="720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5" name="Ink 124">
                  <a:extLst>
                    <a:ext uri="{FF2B5EF4-FFF2-40B4-BE49-F238E27FC236}">
                      <a16:creationId xmlns:a16="http://schemas.microsoft.com/office/drawing/2014/main" id="{8C10A5CF-9531-5150-5D08-34E1DE11417E}"/>
                    </a:ext>
                  </a:extLst>
                </p14:cNvPr>
                <p14:cNvContentPartPr/>
                <p14:nvPr/>
              </p14:nvContentPartPr>
              <p14:xfrm>
                <a:off x="6906762" y="4342270"/>
                <a:ext cx="36360" cy="113400"/>
              </p14:xfrm>
            </p:contentPart>
          </mc:Choice>
          <mc:Fallback>
            <p:pic>
              <p:nvPicPr>
                <p:cNvPr id="125" name="Ink 124">
                  <a:extLst>
                    <a:ext uri="{FF2B5EF4-FFF2-40B4-BE49-F238E27FC236}">
                      <a16:creationId xmlns:a16="http://schemas.microsoft.com/office/drawing/2014/main" id="{8C10A5CF-9531-5150-5D08-34E1DE11417E}"/>
                    </a:ext>
                  </a:extLst>
                </p:cNvPr>
                <p:cNvPicPr/>
                <p:nvPr/>
              </p:nvPicPr>
              <p:blipFill>
                <a:blip r:embed="rId223"/>
                <a:stretch>
                  <a:fillRect/>
                </a:stretch>
              </p:blipFill>
              <p:spPr>
                <a:xfrm>
                  <a:off x="6897762" y="4333270"/>
                  <a:ext cx="540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6" name="Ink 125">
                  <a:extLst>
                    <a:ext uri="{FF2B5EF4-FFF2-40B4-BE49-F238E27FC236}">
                      <a16:creationId xmlns:a16="http://schemas.microsoft.com/office/drawing/2014/main" id="{85FA066B-4168-B7BB-09DF-E201CB032E35}"/>
                    </a:ext>
                  </a:extLst>
                </p14:cNvPr>
                <p14:cNvContentPartPr/>
                <p14:nvPr/>
              </p14:nvContentPartPr>
              <p14:xfrm>
                <a:off x="6997482" y="4369990"/>
                <a:ext cx="123480" cy="127800"/>
              </p14:xfrm>
            </p:contentPart>
          </mc:Choice>
          <mc:Fallback>
            <p:pic>
              <p:nvPicPr>
                <p:cNvPr id="126" name="Ink 125">
                  <a:extLst>
                    <a:ext uri="{FF2B5EF4-FFF2-40B4-BE49-F238E27FC236}">
                      <a16:creationId xmlns:a16="http://schemas.microsoft.com/office/drawing/2014/main" id="{85FA066B-4168-B7BB-09DF-E201CB032E35}"/>
                    </a:ext>
                  </a:extLst>
                </p:cNvPr>
                <p:cNvPicPr/>
                <p:nvPr/>
              </p:nvPicPr>
              <p:blipFill>
                <a:blip r:embed="rId225"/>
                <a:stretch>
                  <a:fillRect/>
                </a:stretch>
              </p:blipFill>
              <p:spPr>
                <a:xfrm>
                  <a:off x="6988482" y="4360990"/>
                  <a:ext cx="1411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7" name="Ink 126">
                  <a:extLst>
                    <a:ext uri="{FF2B5EF4-FFF2-40B4-BE49-F238E27FC236}">
                      <a16:creationId xmlns:a16="http://schemas.microsoft.com/office/drawing/2014/main" id="{D2B1C4CE-51C2-91F8-529D-E62A173ECCCF}"/>
                    </a:ext>
                  </a:extLst>
                </p14:cNvPr>
                <p14:cNvContentPartPr/>
                <p14:nvPr/>
              </p14:nvContentPartPr>
              <p14:xfrm>
                <a:off x="7175322" y="4378630"/>
                <a:ext cx="128160" cy="112320"/>
              </p14:xfrm>
            </p:contentPart>
          </mc:Choice>
          <mc:Fallback>
            <p:pic>
              <p:nvPicPr>
                <p:cNvPr id="127" name="Ink 126">
                  <a:extLst>
                    <a:ext uri="{FF2B5EF4-FFF2-40B4-BE49-F238E27FC236}">
                      <a16:creationId xmlns:a16="http://schemas.microsoft.com/office/drawing/2014/main" id="{D2B1C4CE-51C2-91F8-529D-E62A173ECCCF}"/>
                    </a:ext>
                  </a:extLst>
                </p:cNvPr>
                <p:cNvPicPr/>
                <p:nvPr/>
              </p:nvPicPr>
              <p:blipFill>
                <a:blip r:embed="rId227"/>
                <a:stretch>
                  <a:fillRect/>
                </a:stretch>
              </p:blipFill>
              <p:spPr>
                <a:xfrm>
                  <a:off x="7166322" y="4369630"/>
                  <a:ext cx="1458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8" name="Ink 127">
                  <a:extLst>
                    <a:ext uri="{FF2B5EF4-FFF2-40B4-BE49-F238E27FC236}">
                      <a16:creationId xmlns:a16="http://schemas.microsoft.com/office/drawing/2014/main" id="{C07EEC05-EFFA-F079-1CA1-EAD6FF406651}"/>
                    </a:ext>
                  </a:extLst>
                </p14:cNvPr>
                <p14:cNvContentPartPr/>
                <p14:nvPr/>
              </p14:nvContentPartPr>
              <p14:xfrm>
                <a:off x="7394202" y="4386910"/>
                <a:ext cx="178560" cy="101880"/>
              </p14:xfrm>
            </p:contentPart>
          </mc:Choice>
          <mc:Fallback>
            <p:pic>
              <p:nvPicPr>
                <p:cNvPr id="128" name="Ink 127">
                  <a:extLst>
                    <a:ext uri="{FF2B5EF4-FFF2-40B4-BE49-F238E27FC236}">
                      <a16:creationId xmlns:a16="http://schemas.microsoft.com/office/drawing/2014/main" id="{C07EEC05-EFFA-F079-1CA1-EAD6FF406651}"/>
                    </a:ext>
                  </a:extLst>
                </p:cNvPr>
                <p:cNvPicPr/>
                <p:nvPr/>
              </p:nvPicPr>
              <p:blipFill>
                <a:blip r:embed="rId229"/>
                <a:stretch>
                  <a:fillRect/>
                </a:stretch>
              </p:blipFill>
              <p:spPr>
                <a:xfrm>
                  <a:off x="7385562" y="4377910"/>
                  <a:ext cx="1962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9" name="Ink 128">
                  <a:extLst>
                    <a:ext uri="{FF2B5EF4-FFF2-40B4-BE49-F238E27FC236}">
                      <a16:creationId xmlns:a16="http://schemas.microsoft.com/office/drawing/2014/main" id="{610E7B44-CB7B-8F09-74BF-5C7D7077C451}"/>
                    </a:ext>
                  </a:extLst>
                </p14:cNvPr>
                <p14:cNvContentPartPr/>
                <p14:nvPr/>
              </p14:nvContentPartPr>
              <p14:xfrm>
                <a:off x="7554402" y="4359910"/>
                <a:ext cx="274320" cy="122760"/>
              </p14:xfrm>
            </p:contentPart>
          </mc:Choice>
          <mc:Fallback>
            <p:pic>
              <p:nvPicPr>
                <p:cNvPr id="129" name="Ink 128">
                  <a:extLst>
                    <a:ext uri="{FF2B5EF4-FFF2-40B4-BE49-F238E27FC236}">
                      <a16:creationId xmlns:a16="http://schemas.microsoft.com/office/drawing/2014/main" id="{610E7B44-CB7B-8F09-74BF-5C7D7077C451}"/>
                    </a:ext>
                  </a:extLst>
                </p:cNvPr>
                <p:cNvPicPr/>
                <p:nvPr/>
              </p:nvPicPr>
              <p:blipFill>
                <a:blip r:embed="rId231"/>
                <a:stretch>
                  <a:fillRect/>
                </a:stretch>
              </p:blipFill>
              <p:spPr>
                <a:xfrm>
                  <a:off x="7545402" y="4350910"/>
                  <a:ext cx="2919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1" name="Ink 160">
                  <a:extLst>
                    <a:ext uri="{FF2B5EF4-FFF2-40B4-BE49-F238E27FC236}">
                      <a16:creationId xmlns:a16="http://schemas.microsoft.com/office/drawing/2014/main" id="{66142600-3358-AF5D-3F8D-5FF95CEF69BA}"/>
                    </a:ext>
                  </a:extLst>
                </p14:cNvPr>
                <p14:cNvContentPartPr/>
                <p14:nvPr/>
              </p14:nvContentPartPr>
              <p14:xfrm>
                <a:off x="5077242" y="3514990"/>
                <a:ext cx="1642680" cy="420840"/>
              </p14:xfrm>
            </p:contentPart>
          </mc:Choice>
          <mc:Fallback>
            <p:pic>
              <p:nvPicPr>
                <p:cNvPr id="161" name="Ink 160">
                  <a:extLst>
                    <a:ext uri="{FF2B5EF4-FFF2-40B4-BE49-F238E27FC236}">
                      <a16:creationId xmlns:a16="http://schemas.microsoft.com/office/drawing/2014/main" id="{66142600-3358-AF5D-3F8D-5FF95CEF69BA}"/>
                    </a:ext>
                  </a:extLst>
                </p:cNvPr>
                <p:cNvPicPr/>
                <p:nvPr/>
              </p:nvPicPr>
              <p:blipFill>
                <a:blip r:embed="rId233"/>
                <a:stretch>
                  <a:fillRect/>
                </a:stretch>
              </p:blipFill>
              <p:spPr>
                <a:xfrm>
                  <a:off x="5068602" y="3506350"/>
                  <a:ext cx="16603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2" name="Ink 161">
                  <a:extLst>
                    <a:ext uri="{FF2B5EF4-FFF2-40B4-BE49-F238E27FC236}">
                      <a16:creationId xmlns:a16="http://schemas.microsoft.com/office/drawing/2014/main" id="{4A35F322-B896-C75C-C873-64BF08194BE3}"/>
                    </a:ext>
                  </a:extLst>
                </p14:cNvPr>
                <p14:cNvContentPartPr/>
                <p14:nvPr/>
              </p14:nvContentPartPr>
              <p14:xfrm>
                <a:off x="4980042" y="3833950"/>
                <a:ext cx="240480" cy="176400"/>
              </p14:xfrm>
            </p:contentPart>
          </mc:Choice>
          <mc:Fallback>
            <p:pic>
              <p:nvPicPr>
                <p:cNvPr id="162" name="Ink 161">
                  <a:extLst>
                    <a:ext uri="{FF2B5EF4-FFF2-40B4-BE49-F238E27FC236}">
                      <a16:creationId xmlns:a16="http://schemas.microsoft.com/office/drawing/2014/main" id="{4A35F322-B896-C75C-C873-64BF08194BE3}"/>
                    </a:ext>
                  </a:extLst>
                </p:cNvPr>
                <p:cNvPicPr/>
                <p:nvPr/>
              </p:nvPicPr>
              <p:blipFill>
                <a:blip r:embed="rId235"/>
                <a:stretch>
                  <a:fillRect/>
                </a:stretch>
              </p:blipFill>
              <p:spPr>
                <a:xfrm>
                  <a:off x="4971402" y="3825310"/>
                  <a:ext cx="2581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63" name="Ink 162">
                  <a:extLst>
                    <a:ext uri="{FF2B5EF4-FFF2-40B4-BE49-F238E27FC236}">
                      <a16:creationId xmlns:a16="http://schemas.microsoft.com/office/drawing/2014/main" id="{DAFD5806-AB78-885D-0571-61900EB6E5BD}"/>
                    </a:ext>
                  </a:extLst>
                </p14:cNvPr>
                <p14:cNvContentPartPr/>
                <p14:nvPr/>
              </p14:nvContentPartPr>
              <p14:xfrm>
                <a:off x="5124402" y="3849070"/>
                <a:ext cx="176040" cy="162720"/>
              </p14:xfrm>
            </p:contentPart>
          </mc:Choice>
          <mc:Fallback>
            <p:pic>
              <p:nvPicPr>
                <p:cNvPr id="163" name="Ink 162">
                  <a:extLst>
                    <a:ext uri="{FF2B5EF4-FFF2-40B4-BE49-F238E27FC236}">
                      <a16:creationId xmlns:a16="http://schemas.microsoft.com/office/drawing/2014/main" id="{DAFD5806-AB78-885D-0571-61900EB6E5BD}"/>
                    </a:ext>
                  </a:extLst>
                </p:cNvPr>
                <p:cNvPicPr/>
                <p:nvPr/>
              </p:nvPicPr>
              <p:blipFill>
                <a:blip r:embed="rId237"/>
                <a:stretch>
                  <a:fillRect/>
                </a:stretch>
              </p:blipFill>
              <p:spPr>
                <a:xfrm>
                  <a:off x="5115402" y="3840430"/>
                  <a:ext cx="1936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65" name="Ink 164">
                  <a:extLst>
                    <a:ext uri="{FF2B5EF4-FFF2-40B4-BE49-F238E27FC236}">
                      <a16:creationId xmlns:a16="http://schemas.microsoft.com/office/drawing/2014/main" id="{E72FAADF-DAA7-C94C-2E8A-2C1B57DBFB7D}"/>
                    </a:ext>
                  </a:extLst>
                </p14:cNvPr>
                <p14:cNvContentPartPr/>
                <p14:nvPr/>
              </p14:nvContentPartPr>
              <p14:xfrm>
                <a:off x="8021682" y="2607430"/>
                <a:ext cx="683640" cy="600120"/>
              </p14:xfrm>
            </p:contentPart>
          </mc:Choice>
          <mc:Fallback>
            <p:pic>
              <p:nvPicPr>
                <p:cNvPr id="165" name="Ink 164">
                  <a:extLst>
                    <a:ext uri="{FF2B5EF4-FFF2-40B4-BE49-F238E27FC236}">
                      <a16:creationId xmlns:a16="http://schemas.microsoft.com/office/drawing/2014/main" id="{E72FAADF-DAA7-C94C-2E8A-2C1B57DBFB7D}"/>
                    </a:ext>
                  </a:extLst>
                </p:cNvPr>
                <p:cNvPicPr/>
                <p:nvPr/>
              </p:nvPicPr>
              <p:blipFill>
                <a:blip r:embed="rId239"/>
                <a:stretch>
                  <a:fillRect/>
                </a:stretch>
              </p:blipFill>
              <p:spPr>
                <a:xfrm>
                  <a:off x="8012682" y="2598430"/>
                  <a:ext cx="70128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6" name="Ink 175">
                  <a:extLst>
                    <a:ext uri="{FF2B5EF4-FFF2-40B4-BE49-F238E27FC236}">
                      <a16:creationId xmlns:a16="http://schemas.microsoft.com/office/drawing/2014/main" id="{9272C9B6-F5E6-D0A2-1A9F-FB235CEDF5B4}"/>
                    </a:ext>
                  </a:extLst>
                </p14:cNvPr>
                <p14:cNvContentPartPr/>
                <p14:nvPr/>
              </p14:nvContentPartPr>
              <p14:xfrm>
                <a:off x="7924482" y="2439670"/>
                <a:ext cx="1505160" cy="245880"/>
              </p14:xfrm>
            </p:contentPart>
          </mc:Choice>
          <mc:Fallback>
            <p:pic>
              <p:nvPicPr>
                <p:cNvPr id="176" name="Ink 175">
                  <a:extLst>
                    <a:ext uri="{FF2B5EF4-FFF2-40B4-BE49-F238E27FC236}">
                      <a16:creationId xmlns:a16="http://schemas.microsoft.com/office/drawing/2014/main" id="{9272C9B6-F5E6-D0A2-1A9F-FB235CEDF5B4}"/>
                    </a:ext>
                  </a:extLst>
                </p:cNvPr>
                <p:cNvPicPr/>
                <p:nvPr/>
              </p:nvPicPr>
              <p:blipFill>
                <a:blip r:embed="rId241"/>
                <a:stretch>
                  <a:fillRect/>
                </a:stretch>
              </p:blipFill>
              <p:spPr>
                <a:xfrm>
                  <a:off x="7915482" y="2431030"/>
                  <a:ext cx="15228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7" name="Ink 176">
                  <a:extLst>
                    <a:ext uri="{FF2B5EF4-FFF2-40B4-BE49-F238E27FC236}">
                      <a16:creationId xmlns:a16="http://schemas.microsoft.com/office/drawing/2014/main" id="{58DFAD4C-3229-EB4B-EF10-EC413057AD52}"/>
                    </a:ext>
                  </a:extLst>
                </p14:cNvPr>
                <p14:cNvContentPartPr/>
                <p14:nvPr/>
              </p14:nvContentPartPr>
              <p14:xfrm>
                <a:off x="9476802" y="2383510"/>
                <a:ext cx="284400" cy="237960"/>
              </p14:xfrm>
            </p:contentPart>
          </mc:Choice>
          <mc:Fallback>
            <p:pic>
              <p:nvPicPr>
                <p:cNvPr id="177" name="Ink 176">
                  <a:extLst>
                    <a:ext uri="{FF2B5EF4-FFF2-40B4-BE49-F238E27FC236}">
                      <a16:creationId xmlns:a16="http://schemas.microsoft.com/office/drawing/2014/main" id="{58DFAD4C-3229-EB4B-EF10-EC413057AD52}"/>
                    </a:ext>
                  </a:extLst>
                </p:cNvPr>
                <p:cNvPicPr/>
                <p:nvPr/>
              </p:nvPicPr>
              <p:blipFill>
                <a:blip r:embed="rId243"/>
                <a:stretch>
                  <a:fillRect/>
                </a:stretch>
              </p:blipFill>
              <p:spPr>
                <a:xfrm>
                  <a:off x="9468162" y="2374510"/>
                  <a:ext cx="30204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8" name="Ink 177">
                  <a:extLst>
                    <a:ext uri="{FF2B5EF4-FFF2-40B4-BE49-F238E27FC236}">
                      <a16:creationId xmlns:a16="http://schemas.microsoft.com/office/drawing/2014/main" id="{781C3313-387A-27C5-55E3-1281CE0D355D}"/>
                    </a:ext>
                  </a:extLst>
                </p14:cNvPr>
                <p14:cNvContentPartPr/>
                <p14:nvPr/>
              </p14:nvContentPartPr>
              <p14:xfrm>
                <a:off x="9760842" y="2200270"/>
                <a:ext cx="472320" cy="344160"/>
              </p14:xfrm>
            </p:contentPart>
          </mc:Choice>
          <mc:Fallback>
            <p:pic>
              <p:nvPicPr>
                <p:cNvPr id="178" name="Ink 177">
                  <a:extLst>
                    <a:ext uri="{FF2B5EF4-FFF2-40B4-BE49-F238E27FC236}">
                      <a16:creationId xmlns:a16="http://schemas.microsoft.com/office/drawing/2014/main" id="{781C3313-387A-27C5-55E3-1281CE0D355D}"/>
                    </a:ext>
                  </a:extLst>
                </p:cNvPr>
                <p:cNvPicPr/>
                <p:nvPr/>
              </p:nvPicPr>
              <p:blipFill>
                <a:blip r:embed="rId245"/>
                <a:stretch>
                  <a:fillRect/>
                </a:stretch>
              </p:blipFill>
              <p:spPr>
                <a:xfrm>
                  <a:off x="9751842" y="2191270"/>
                  <a:ext cx="4899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7" name="Ink 196">
                  <a:extLst>
                    <a:ext uri="{FF2B5EF4-FFF2-40B4-BE49-F238E27FC236}">
                      <a16:creationId xmlns:a16="http://schemas.microsoft.com/office/drawing/2014/main" id="{ED183CC6-0636-B2F5-701F-DE5E22921262}"/>
                    </a:ext>
                  </a:extLst>
                </p14:cNvPr>
                <p14:cNvContentPartPr/>
                <p14:nvPr/>
              </p14:nvContentPartPr>
              <p14:xfrm>
                <a:off x="7200522" y="2156710"/>
                <a:ext cx="682200" cy="356400"/>
              </p14:xfrm>
            </p:contentPart>
          </mc:Choice>
          <mc:Fallback>
            <p:pic>
              <p:nvPicPr>
                <p:cNvPr id="197" name="Ink 196">
                  <a:extLst>
                    <a:ext uri="{FF2B5EF4-FFF2-40B4-BE49-F238E27FC236}">
                      <a16:creationId xmlns:a16="http://schemas.microsoft.com/office/drawing/2014/main" id="{ED183CC6-0636-B2F5-701F-DE5E22921262}"/>
                    </a:ext>
                  </a:extLst>
                </p:cNvPr>
                <p:cNvPicPr/>
                <p:nvPr/>
              </p:nvPicPr>
              <p:blipFill>
                <a:blip r:embed="rId247"/>
                <a:stretch>
                  <a:fillRect/>
                </a:stretch>
              </p:blipFill>
              <p:spPr>
                <a:xfrm>
                  <a:off x="7191522" y="2148070"/>
                  <a:ext cx="6998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9" name="Ink 198">
                  <a:extLst>
                    <a:ext uri="{FF2B5EF4-FFF2-40B4-BE49-F238E27FC236}">
                      <a16:creationId xmlns:a16="http://schemas.microsoft.com/office/drawing/2014/main" id="{2BA24376-14BE-8471-D4A7-84C1B26912E6}"/>
                    </a:ext>
                  </a:extLst>
                </p14:cNvPr>
                <p14:cNvContentPartPr/>
                <p14:nvPr/>
              </p14:nvContentPartPr>
              <p14:xfrm>
                <a:off x="9487242" y="2855110"/>
                <a:ext cx="205560" cy="302400"/>
              </p14:xfrm>
            </p:contentPart>
          </mc:Choice>
          <mc:Fallback>
            <p:pic>
              <p:nvPicPr>
                <p:cNvPr id="199" name="Ink 198">
                  <a:extLst>
                    <a:ext uri="{FF2B5EF4-FFF2-40B4-BE49-F238E27FC236}">
                      <a16:creationId xmlns:a16="http://schemas.microsoft.com/office/drawing/2014/main" id="{2BA24376-14BE-8471-D4A7-84C1B26912E6}"/>
                    </a:ext>
                  </a:extLst>
                </p:cNvPr>
                <p:cNvPicPr/>
                <p:nvPr/>
              </p:nvPicPr>
              <p:blipFill>
                <a:blip r:embed="rId249"/>
                <a:stretch>
                  <a:fillRect/>
                </a:stretch>
              </p:blipFill>
              <p:spPr>
                <a:xfrm>
                  <a:off x="9478602" y="2846470"/>
                  <a:ext cx="2232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00" name="Ink 199">
                  <a:extLst>
                    <a:ext uri="{FF2B5EF4-FFF2-40B4-BE49-F238E27FC236}">
                      <a16:creationId xmlns:a16="http://schemas.microsoft.com/office/drawing/2014/main" id="{63D83361-3FBF-494C-5A16-493782B7D650}"/>
                    </a:ext>
                  </a:extLst>
                </p14:cNvPr>
                <p14:cNvContentPartPr/>
                <p14:nvPr/>
              </p14:nvContentPartPr>
              <p14:xfrm>
                <a:off x="9496602" y="2998750"/>
                <a:ext cx="95760" cy="39600"/>
              </p14:xfrm>
            </p:contentPart>
          </mc:Choice>
          <mc:Fallback>
            <p:pic>
              <p:nvPicPr>
                <p:cNvPr id="200" name="Ink 199">
                  <a:extLst>
                    <a:ext uri="{FF2B5EF4-FFF2-40B4-BE49-F238E27FC236}">
                      <a16:creationId xmlns:a16="http://schemas.microsoft.com/office/drawing/2014/main" id="{63D83361-3FBF-494C-5A16-493782B7D650}"/>
                    </a:ext>
                  </a:extLst>
                </p:cNvPr>
                <p:cNvPicPr/>
                <p:nvPr/>
              </p:nvPicPr>
              <p:blipFill>
                <a:blip r:embed="rId251"/>
                <a:stretch>
                  <a:fillRect/>
                </a:stretch>
              </p:blipFill>
              <p:spPr>
                <a:xfrm>
                  <a:off x="9487962" y="2989750"/>
                  <a:ext cx="1134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1" name="Ink 200">
                  <a:extLst>
                    <a:ext uri="{FF2B5EF4-FFF2-40B4-BE49-F238E27FC236}">
                      <a16:creationId xmlns:a16="http://schemas.microsoft.com/office/drawing/2014/main" id="{4F1AAA5C-BEB6-9BBF-4325-30A6E4C3A32B}"/>
                    </a:ext>
                  </a:extLst>
                </p14:cNvPr>
                <p14:cNvContentPartPr/>
                <p14:nvPr/>
              </p14:nvContentPartPr>
              <p14:xfrm>
                <a:off x="9686682" y="2929270"/>
                <a:ext cx="189000" cy="165600"/>
              </p14:xfrm>
            </p:contentPart>
          </mc:Choice>
          <mc:Fallback>
            <p:pic>
              <p:nvPicPr>
                <p:cNvPr id="201" name="Ink 200">
                  <a:extLst>
                    <a:ext uri="{FF2B5EF4-FFF2-40B4-BE49-F238E27FC236}">
                      <a16:creationId xmlns:a16="http://schemas.microsoft.com/office/drawing/2014/main" id="{4F1AAA5C-BEB6-9BBF-4325-30A6E4C3A32B}"/>
                    </a:ext>
                  </a:extLst>
                </p:cNvPr>
                <p:cNvPicPr/>
                <p:nvPr/>
              </p:nvPicPr>
              <p:blipFill>
                <a:blip r:embed="rId253"/>
                <a:stretch>
                  <a:fillRect/>
                </a:stretch>
              </p:blipFill>
              <p:spPr>
                <a:xfrm>
                  <a:off x="9678042" y="2920270"/>
                  <a:ext cx="2066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02" name="Ink 201">
                  <a:extLst>
                    <a:ext uri="{FF2B5EF4-FFF2-40B4-BE49-F238E27FC236}">
                      <a16:creationId xmlns:a16="http://schemas.microsoft.com/office/drawing/2014/main" id="{8224AEC9-D328-1B46-385B-1B76282A810E}"/>
                    </a:ext>
                  </a:extLst>
                </p14:cNvPr>
                <p14:cNvContentPartPr/>
                <p14:nvPr/>
              </p14:nvContentPartPr>
              <p14:xfrm>
                <a:off x="9871362" y="2921710"/>
                <a:ext cx="153360" cy="156240"/>
              </p14:xfrm>
            </p:contentPart>
          </mc:Choice>
          <mc:Fallback>
            <p:pic>
              <p:nvPicPr>
                <p:cNvPr id="202" name="Ink 201">
                  <a:extLst>
                    <a:ext uri="{FF2B5EF4-FFF2-40B4-BE49-F238E27FC236}">
                      <a16:creationId xmlns:a16="http://schemas.microsoft.com/office/drawing/2014/main" id="{8224AEC9-D328-1B46-385B-1B76282A810E}"/>
                    </a:ext>
                  </a:extLst>
                </p:cNvPr>
                <p:cNvPicPr/>
                <p:nvPr/>
              </p:nvPicPr>
              <p:blipFill>
                <a:blip r:embed="rId255"/>
                <a:stretch>
                  <a:fillRect/>
                </a:stretch>
              </p:blipFill>
              <p:spPr>
                <a:xfrm>
                  <a:off x="9862722" y="2912710"/>
                  <a:ext cx="1710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03" name="Ink 202">
                  <a:extLst>
                    <a:ext uri="{FF2B5EF4-FFF2-40B4-BE49-F238E27FC236}">
                      <a16:creationId xmlns:a16="http://schemas.microsoft.com/office/drawing/2014/main" id="{56EB596D-8868-CD23-00AA-2A4B40C359DB}"/>
                    </a:ext>
                  </a:extLst>
                </p14:cNvPr>
                <p14:cNvContentPartPr/>
                <p14:nvPr/>
              </p14:nvContentPartPr>
              <p14:xfrm>
                <a:off x="10079442" y="2913790"/>
                <a:ext cx="153360" cy="109080"/>
              </p14:xfrm>
            </p:contentPart>
          </mc:Choice>
          <mc:Fallback>
            <p:pic>
              <p:nvPicPr>
                <p:cNvPr id="203" name="Ink 202">
                  <a:extLst>
                    <a:ext uri="{FF2B5EF4-FFF2-40B4-BE49-F238E27FC236}">
                      <a16:creationId xmlns:a16="http://schemas.microsoft.com/office/drawing/2014/main" id="{56EB596D-8868-CD23-00AA-2A4B40C359DB}"/>
                    </a:ext>
                  </a:extLst>
                </p:cNvPr>
                <p:cNvPicPr/>
                <p:nvPr/>
              </p:nvPicPr>
              <p:blipFill>
                <a:blip r:embed="rId257"/>
                <a:stretch>
                  <a:fillRect/>
                </a:stretch>
              </p:blipFill>
              <p:spPr>
                <a:xfrm>
                  <a:off x="10070802" y="2905150"/>
                  <a:ext cx="1710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04" name="Ink 203">
                  <a:extLst>
                    <a:ext uri="{FF2B5EF4-FFF2-40B4-BE49-F238E27FC236}">
                      <a16:creationId xmlns:a16="http://schemas.microsoft.com/office/drawing/2014/main" id="{EDED5703-09E3-CAD8-D132-6DD306428636}"/>
                    </a:ext>
                  </a:extLst>
                </p14:cNvPr>
                <p14:cNvContentPartPr/>
                <p14:nvPr/>
              </p14:nvContentPartPr>
              <p14:xfrm>
                <a:off x="10285002" y="2842150"/>
                <a:ext cx="218880" cy="140040"/>
              </p14:xfrm>
            </p:contentPart>
          </mc:Choice>
          <mc:Fallback>
            <p:pic>
              <p:nvPicPr>
                <p:cNvPr id="204" name="Ink 203">
                  <a:extLst>
                    <a:ext uri="{FF2B5EF4-FFF2-40B4-BE49-F238E27FC236}">
                      <a16:creationId xmlns:a16="http://schemas.microsoft.com/office/drawing/2014/main" id="{EDED5703-09E3-CAD8-D132-6DD306428636}"/>
                    </a:ext>
                  </a:extLst>
                </p:cNvPr>
                <p:cNvPicPr/>
                <p:nvPr/>
              </p:nvPicPr>
              <p:blipFill>
                <a:blip r:embed="rId259"/>
                <a:stretch>
                  <a:fillRect/>
                </a:stretch>
              </p:blipFill>
              <p:spPr>
                <a:xfrm>
                  <a:off x="10276362" y="2833510"/>
                  <a:ext cx="2365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05" name="Ink 204">
                  <a:extLst>
                    <a:ext uri="{FF2B5EF4-FFF2-40B4-BE49-F238E27FC236}">
                      <a16:creationId xmlns:a16="http://schemas.microsoft.com/office/drawing/2014/main" id="{C169CE51-B894-C4BB-01FD-72CAD76E0709}"/>
                    </a:ext>
                  </a:extLst>
                </p14:cNvPr>
                <p14:cNvContentPartPr/>
                <p14:nvPr/>
              </p14:nvContentPartPr>
              <p14:xfrm>
                <a:off x="10458522" y="2711830"/>
                <a:ext cx="17280" cy="60480"/>
              </p14:xfrm>
            </p:contentPart>
          </mc:Choice>
          <mc:Fallback>
            <p:pic>
              <p:nvPicPr>
                <p:cNvPr id="205" name="Ink 204">
                  <a:extLst>
                    <a:ext uri="{FF2B5EF4-FFF2-40B4-BE49-F238E27FC236}">
                      <a16:creationId xmlns:a16="http://schemas.microsoft.com/office/drawing/2014/main" id="{C169CE51-B894-C4BB-01FD-72CAD76E0709}"/>
                    </a:ext>
                  </a:extLst>
                </p:cNvPr>
                <p:cNvPicPr/>
                <p:nvPr/>
              </p:nvPicPr>
              <p:blipFill>
                <a:blip r:embed="rId261"/>
                <a:stretch>
                  <a:fillRect/>
                </a:stretch>
              </p:blipFill>
              <p:spPr>
                <a:xfrm>
                  <a:off x="10449522" y="2702830"/>
                  <a:ext cx="349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06" name="Ink 205">
                  <a:extLst>
                    <a:ext uri="{FF2B5EF4-FFF2-40B4-BE49-F238E27FC236}">
                      <a16:creationId xmlns:a16="http://schemas.microsoft.com/office/drawing/2014/main" id="{980A968A-4F8E-15C5-88EB-57F0EC14D2C5}"/>
                    </a:ext>
                  </a:extLst>
                </p14:cNvPr>
                <p14:cNvContentPartPr/>
                <p14:nvPr/>
              </p14:nvContentPartPr>
              <p14:xfrm>
                <a:off x="10507842" y="2654590"/>
                <a:ext cx="197640" cy="296280"/>
              </p14:xfrm>
            </p:contentPart>
          </mc:Choice>
          <mc:Fallback>
            <p:pic>
              <p:nvPicPr>
                <p:cNvPr id="206" name="Ink 205">
                  <a:extLst>
                    <a:ext uri="{FF2B5EF4-FFF2-40B4-BE49-F238E27FC236}">
                      <a16:creationId xmlns:a16="http://schemas.microsoft.com/office/drawing/2014/main" id="{980A968A-4F8E-15C5-88EB-57F0EC14D2C5}"/>
                    </a:ext>
                  </a:extLst>
                </p:cNvPr>
                <p:cNvPicPr/>
                <p:nvPr/>
              </p:nvPicPr>
              <p:blipFill>
                <a:blip r:embed="rId263"/>
                <a:stretch>
                  <a:fillRect/>
                </a:stretch>
              </p:blipFill>
              <p:spPr>
                <a:xfrm>
                  <a:off x="10498842" y="2645950"/>
                  <a:ext cx="2152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07" name="Ink 206">
                  <a:extLst>
                    <a:ext uri="{FF2B5EF4-FFF2-40B4-BE49-F238E27FC236}">
                      <a16:creationId xmlns:a16="http://schemas.microsoft.com/office/drawing/2014/main" id="{8FC267D4-3C65-81A7-5FFC-4AFE45AF9A7A}"/>
                    </a:ext>
                  </a:extLst>
                </p14:cNvPr>
                <p14:cNvContentPartPr/>
                <p14:nvPr/>
              </p14:nvContentPartPr>
              <p14:xfrm>
                <a:off x="10661562" y="2734150"/>
                <a:ext cx="140760" cy="168480"/>
              </p14:xfrm>
            </p:contentPart>
          </mc:Choice>
          <mc:Fallback>
            <p:pic>
              <p:nvPicPr>
                <p:cNvPr id="207" name="Ink 206">
                  <a:extLst>
                    <a:ext uri="{FF2B5EF4-FFF2-40B4-BE49-F238E27FC236}">
                      <a16:creationId xmlns:a16="http://schemas.microsoft.com/office/drawing/2014/main" id="{8FC267D4-3C65-81A7-5FFC-4AFE45AF9A7A}"/>
                    </a:ext>
                  </a:extLst>
                </p:cNvPr>
                <p:cNvPicPr/>
                <p:nvPr/>
              </p:nvPicPr>
              <p:blipFill>
                <a:blip r:embed="rId265"/>
                <a:stretch>
                  <a:fillRect/>
                </a:stretch>
              </p:blipFill>
              <p:spPr>
                <a:xfrm>
                  <a:off x="10652922" y="2725150"/>
                  <a:ext cx="158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08" name="Ink 207">
                  <a:extLst>
                    <a:ext uri="{FF2B5EF4-FFF2-40B4-BE49-F238E27FC236}">
                      <a16:creationId xmlns:a16="http://schemas.microsoft.com/office/drawing/2014/main" id="{8469C310-D1DE-ACE8-A94C-EEC87A10A885}"/>
                    </a:ext>
                  </a:extLst>
                </p14:cNvPr>
                <p14:cNvContentPartPr/>
                <p14:nvPr/>
              </p14:nvContentPartPr>
              <p14:xfrm>
                <a:off x="10752282" y="2572510"/>
                <a:ext cx="19440" cy="72000"/>
              </p14:xfrm>
            </p:contentPart>
          </mc:Choice>
          <mc:Fallback>
            <p:pic>
              <p:nvPicPr>
                <p:cNvPr id="208" name="Ink 207">
                  <a:extLst>
                    <a:ext uri="{FF2B5EF4-FFF2-40B4-BE49-F238E27FC236}">
                      <a16:creationId xmlns:a16="http://schemas.microsoft.com/office/drawing/2014/main" id="{8469C310-D1DE-ACE8-A94C-EEC87A10A885}"/>
                    </a:ext>
                  </a:extLst>
                </p:cNvPr>
                <p:cNvPicPr/>
                <p:nvPr/>
              </p:nvPicPr>
              <p:blipFill>
                <a:blip r:embed="rId267"/>
                <a:stretch>
                  <a:fillRect/>
                </a:stretch>
              </p:blipFill>
              <p:spPr>
                <a:xfrm>
                  <a:off x="10743642" y="2563510"/>
                  <a:ext cx="370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09" name="Ink 208">
                  <a:extLst>
                    <a:ext uri="{FF2B5EF4-FFF2-40B4-BE49-F238E27FC236}">
                      <a16:creationId xmlns:a16="http://schemas.microsoft.com/office/drawing/2014/main" id="{B305F9CC-40C9-0A91-0556-6F2082145571}"/>
                    </a:ext>
                  </a:extLst>
                </p14:cNvPr>
                <p14:cNvContentPartPr/>
                <p14:nvPr/>
              </p14:nvContentPartPr>
              <p14:xfrm>
                <a:off x="10854522" y="2697430"/>
                <a:ext cx="290520" cy="174960"/>
              </p14:xfrm>
            </p:contentPart>
          </mc:Choice>
          <mc:Fallback>
            <p:pic>
              <p:nvPicPr>
                <p:cNvPr id="209" name="Ink 208">
                  <a:extLst>
                    <a:ext uri="{FF2B5EF4-FFF2-40B4-BE49-F238E27FC236}">
                      <a16:creationId xmlns:a16="http://schemas.microsoft.com/office/drawing/2014/main" id="{B305F9CC-40C9-0A91-0556-6F2082145571}"/>
                    </a:ext>
                  </a:extLst>
                </p:cNvPr>
                <p:cNvPicPr/>
                <p:nvPr/>
              </p:nvPicPr>
              <p:blipFill>
                <a:blip r:embed="rId269"/>
                <a:stretch>
                  <a:fillRect/>
                </a:stretch>
              </p:blipFill>
              <p:spPr>
                <a:xfrm>
                  <a:off x="10845882" y="2688790"/>
                  <a:ext cx="3081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11" name="Ink 210">
                  <a:extLst>
                    <a:ext uri="{FF2B5EF4-FFF2-40B4-BE49-F238E27FC236}">
                      <a16:creationId xmlns:a16="http://schemas.microsoft.com/office/drawing/2014/main" id="{D7485D2E-30CE-8364-D067-E1FE14C96A64}"/>
                    </a:ext>
                  </a:extLst>
                </p14:cNvPr>
                <p14:cNvContentPartPr/>
                <p14:nvPr/>
              </p14:nvContentPartPr>
              <p14:xfrm>
                <a:off x="10196802" y="3016750"/>
                <a:ext cx="220320" cy="498600"/>
              </p14:xfrm>
            </p:contentPart>
          </mc:Choice>
          <mc:Fallback>
            <p:pic>
              <p:nvPicPr>
                <p:cNvPr id="211" name="Ink 210">
                  <a:extLst>
                    <a:ext uri="{FF2B5EF4-FFF2-40B4-BE49-F238E27FC236}">
                      <a16:creationId xmlns:a16="http://schemas.microsoft.com/office/drawing/2014/main" id="{D7485D2E-30CE-8364-D067-E1FE14C96A64}"/>
                    </a:ext>
                  </a:extLst>
                </p:cNvPr>
                <p:cNvPicPr/>
                <p:nvPr/>
              </p:nvPicPr>
              <p:blipFill>
                <a:blip r:embed="rId271"/>
                <a:stretch>
                  <a:fillRect/>
                </a:stretch>
              </p:blipFill>
              <p:spPr>
                <a:xfrm>
                  <a:off x="10188162" y="3007750"/>
                  <a:ext cx="23796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12" name="Ink 211">
                  <a:extLst>
                    <a:ext uri="{FF2B5EF4-FFF2-40B4-BE49-F238E27FC236}">
                      <a16:creationId xmlns:a16="http://schemas.microsoft.com/office/drawing/2014/main" id="{9800292A-7F50-C49F-E3D9-3CB5C873C6D3}"/>
                    </a:ext>
                  </a:extLst>
                </p14:cNvPr>
                <p14:cNvContentPartPr/>
                <p14:nvPr/>
              </p14:nvContentPartPr>
              <p14:xfrm>
                <a:off x="10427202" y="3127630"/>
                <a:ext cx="275400" cy="248040"/>
              </p14:xfrm>
            </p:contentPart>
          </mc:Choice>
          <mc:Fallback>
            <p:pic>
              <p:nvPicPr>
                <p:cNvPr id="212" name="Ink 211">
                  <a:extLst>
                    <a:ext uri="{FF2B5EF4-FFF2-40B4-BE49-F238E27FC236}">
                      <a16:creationId xmlns:a16="http://schemas.microsoft.com/office/drawing/2014/main" id="{9800292A-7F50-C49F-E3D9-3CB5C873C6D3}"/>
                    </a:ext>
                  </a:extLst>
                </p:cNvPr>
                <p:cNvPicPr/>
                <p:nvPr/>
              </p:nvPicPr>
              <p:blipFill>
                <a:blip r:embed="rId273"/>
                <a:stretch>
                  <a:fillRect/>
                </a:stretch>
              </p:blipFill>
              <p:spPr>
                <a:xfrm>
                  <a:off x="10418562" y="3118990"/>
                  <a:ext cx="2930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13" name="Ink 212">
                  <a:extLst>
                    <a:ext uri="{FF2B5EF4-FFF2-40B4-BE49-F238E27FC236}">
                      <a16:creationId xmlns:a16="http://schemas.microsoft.com/office/drawing/2014/main" id="{671619FF-9DF8-F197-717E-E2B3F63BFDD6}"/>
                    </a:ext>
                  </a:extLst>
                </p14:cNvPr>
                <p14:cNvContentPartPr/>
                <p14:nvPr/>
              </p14:nvContentPartPr>
              <p14:xfrm>
                <a:off x="10686762" y="3129070"/>
                <a:ext cx="138600" cy="181800"/>
              </p14:xfrm>
            </p:contentPart>
          </mc:Choice>
          <mc:Fallback>
            <p:pic>
              <p:nvPicPr>
                <p:cNvPr id="213" name="Ink 212">
                  <a:extLst>
                    <a:ext uri="{FF2B5EF4-FFF2-40B4-BE49-F238E27FC236}">
                      <a16:creationId xmlns:a16="http://schemas.microsoft.com/office/drawing/2014/main" id="{671619FF-9DF8-F197-717E-E2B3F63BFDD6}"/>
                    </a:ext>
                  </a:extLst>
                </p:cNvPr>
                <p:cNvPicPr/>
                <p:nvPr/>
              </p:nvPicPr>
              <p:blipFill>
                <a:blip r:embed="rId275"/>
                <a:stretch>
                  <a:fillRect/>
                </a:stretch>
              </p:blipFill>
              <p:spPr>
                <a:xfrm>
                  <a:off x="10677762" y="3120430"/>
                  <a:ext cx="1562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14" name="Ink 213">
                  <a:extLst>
                    <a:ext uri="{FF2B5EF4-FFF2-40B4-BE49-F238E27FC236}">
                      <a16:creationId xmlns:a16="http://schemas.microsoft.com/office/drawing/2014/main" id="{B1C1AD5B-0F47-DF21-6BFC-D6102A1E03AF}"/>
                    </a:ext>
                  </a:extLst>
                </p14:cNvPr>
                <p14:cNvContentPartPr/>
                <p14:nvPr/>
              </p14:nvContentPartPr>
              <p14:xfrm>
                <a:off x="10544562" y="3376390"/>
                <a:ext cx="699480" cy="342000"/>
              </p14:xfrm>
            </p:contentPart>
          </mc:Choice>
          <mc:Fallback>
            <p:pic>
              <p:nvPicPr>
                <p:cNvPr id="214" name="Ink 213">
                  <a:extLst>
                    <a:ext uri="{FF2B5EF4-FFF2-40B4-BE49-F238E27FC236}">
                      <a16:creationId xmlns:a16="http://schemas.microsoft.com/office/drawing/2014/main" id="{B1C1AD5B-0F47-DF21-6BFC-D6102A1E03AF}"/>
                    </a:ext>
                  </a:extLst>
                </p:cNvPr>
                <p:cNvPicPr/>
                <p:nvPr/>
              </p:nvPicPr>
              <p:blipFill>
                <a:blip r:embed="rId277"/>
                <a:stretch>
                  <a:fillRect/>
                </a:stretch>
              </p:blipFill>
              <p:spPr>
                <a:xfrm>
                  <a:off x="10535922" y="3367390"/>
                  <a:ext cx="71712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15" name="Ink 214">
                  <a:extLst>
                    <a:ext uri="{FF2B5EF4-FFF2-40B4-BE49-F238E27FC236}">
                      <a16:creationId xmlns:a16="http://schemas.microsoft.com/office/drawing/2014/main" id="{474A99A8-F9B6-C656-DC62-548FD8FC1BCD}"/>
                    </a:ext>
                  </a:extLst>
                </p14:cNvPr>
                <p14:cNvContentPartPr/>
                <p14:nvPr/>
              </p14:nvContentPartPr>
              <p14:xfrm>
                <a:off x="11246562" y="3226990"/>
                <a:ext cx="84240" cy="244800"/>
              </p14:xfrm>
            </p:contentPart>
          </mc:Choice>
          <mc:Fallback>
            <p:pic>
              <p:nvPicPr>
                <p:cNvPr id="215" name="Ink 214">
                  <a:extLst>
                    <a:ext uri="{FF2B5EF4-FFF2-40B4-BE49-F238E27FC236}">
                      <a16:creationId xmlns:a16="http://schemas.microsoft.com/office/drawing/2014/main" id="{474A99A8-F9B6-C656-DC62-548FD8FC1BCD}"/>
                    </a:ext>
                  </a:extLst>
                </p:cNvPr>
                <p:cNvPicPr/>
                <p:nvPr/>
              </p:nvPicPr>
              <p:blipFill>
                <a:blip r:embed="rId279"/>
                <a:stretch>
                  <a:fillRect/>
                </a:stretch>
              </p:blipFill>
              <p:spPr>
                <a:xfrm>
                  <a:off x="11237922" y="3218350"/>
                  <a:ext cx="1018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16" name="Ink 215">
                  <a:extLst>
                    <a:ext uri="{FF2B5EF4-FFF2-40B4-BE49-F238E27FC236}">
                      <a16:creationId xmlns:a16="http://schemas.microsoft.com/office/drawing/2014/main" id="{BD29291C-3E85-5EEA-DF3D-FA172FEB7002}"/>
                    </a:ext>
                  </a:extLst>
                </p14:cNvPr>
                <p14:cNvContentPartPr/>
                <p14:nvPr/>
              </p14:nvContentPartPr>
              <p14:xfrm>
                <a:off x="11353842" y="3227350"/>
                <a:ext cx="62640" cy="248400"/>
              </p14:xfrm>
            </p:contentPart>
          </mc:Choice>
          <mc:Fallback>
            <p:pic>
              <p:nvPicPr>
                <p:cNvPr id="216" name="Ink 215">
                  <a:extLst>
                    <a:ext uri="{FF2B5EF4-FFF2-40B4-BE49-F238E27FC236}">
                      <a16:creationId xmlns:a16="http://schemas.microsoft.com/office/drawing/2014/main" id="{BD29291C-3E85-5EEA-DF3D-FA172FEB7002}"/>
                    </a:ext>
                  </a:extLst>
                </p:cNvPr>
                <p:cNvPicPr/>
                <p:nvPr/>
              </p:nvPicPr>
              <p:blipFill>
                <a:blip r:embed="rId281"/>
                <a:stretch>
                  <a:fillRect/>
                </a:stretch>
              </p:blipFill>
              <p:spPr>
                <a:xfrm>
                  <a:off x="11344842" y="3218710"/>
                  <a:ext cx="802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7" name="Ink 216">
                  <a:extLst>
                    <a:ext uri="{FF2B5EF4-FFF2-40B4-BE49-F238E27FC236}">
                      <a16:creationId xmlns:a16="http://schemas.microsoft.com/office/drawing/2014/main" id="{D72F4B74-CD61-2798-F0BC-7A27DA960051}"/>
                    </a:ext>
                  </a:extLst>
                </p14:cNvPr>
                <p14:cNvContentPartPr/>
                <p14:nvPr/>
              </p14:nvContentPartPr>
              <p14:xfrm>
                <a:off x="11435922" y="3263350"/>
                <a:ext cx="223200" cy="392760"/>
              </p14:xfrm>
            </p:contentPart>
          </mc:Choice>
          <mc:Fallback>
            <p:pic>
              <p:nvPicPr>
                <p:cNvPr id="217" name="Ink 216">
                  <a:extLst>
                    <a:ext uri="{FF2B5EF4-FFF2-40B4-BE49-F238E27FC236}">
                      <a16:creationId xmlns:a16="http://schemas.microsoft.com/office/drawing/2014/main" id="{D72F4B74-CD61-2798-F0BC-7A27DA960051}"/>
                    </a:ext>
                  </a:extLst>
                </p:cNvPr>
                <p:cNvPicPr/>
                <p:nvPr/>
              </p:nvPicPr>
              <p:blipFill>
                <a:blip r:embed="rId283"/>
                <a:stretch>
                  <a:fillRect/>
                </a:stretch>
              </p:blipFill>
              <p:spPr>
                <a:xfrm>
                  <a:off x="11426922" y="3254710"/>
                  <a:ext cx="2408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18" name="Ink 217">
                  <a:extLst>
                    <a:ext uri="{FF2B5EF4-FFF2-40B4-BE49-F238E27FC236}">
                      <a16:creationId xmlns:a16="http://schemas.microsoft.com/office/drawing/2014/main" id="{6B7AC978-064E-6043-F0A2-88F94850D214}"/>
                    </a:ext>
                  </a:extLst>
                </p14:cNvPr>
                <p14:cNvContentPartPr/>
                <p14:nvPr/>
              </p14:nvContentPartPr>
              <p14:xfrm>
                <a:off x="11750922" y="3345070"/>
                <a:ext cx="18000" cy="7560"/>
              </p14:xfrm>
            </p:contentPart>
          </mc:Choice>
          <mc:Fallback>
            <p:pic>
              <p:nvPicPr>
                <p:cNvPr id="218" name="Ink 217">
                  <a:extLst>
                    <a:ext uri="{FF2B5EF4-FFF2-40B4-BE49-F238E27FC236}">
                      <a16:creationId xmlns:a16="http://schemas.microsoft.com/office/drawing/2014/main" id="{6B7AC978-064E-6043-F0A2-88F94850D214}"/>
                    </a:ext>
                  </a:extLst>
                </p:cNvPr>
                <p:cNvPicPr/>
                <p:nvPr/>
              </p:nvPicPr>
              <p:blipFill>
                <a:blip r:embed="rId285"/>
                <a:stretch>
                  <a:fillRect/>
                </a:stretch>
              </p:blipFill>
              <p:spPr>
                <a:xfrm>
                  <a:off x="11742282" y="3336430"/>
                  <a:ext cx="356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45" name="Ink 144">
                  <a:extLst>
                    <a:ext uri="{FF2B5EF4-FFF2-40B4-BE49-F238E27FC236}">
                      <a16:creationId xmlns:a16="http://schemas.microsoft.com/office/drawing/2014/main" id="{E9134564-C7EB-C9CF-7E7F-E510D14ACBD4}"/>
                    </a:ext>
                  </a:extLst>
                </p14:cNvPr>
                <p14:cNvContentPartPr/>
                <p14:nvPr/>
              </p14:nvContentPartPr>
              <p14:xfrm>
                <a:off x="6427602" y="3061030"/>
                <a:ext cx="65160" cy="437400"/>
              </p14:xfrm>
            </p:contentPart>
          </mc:Choice>
          <mc:Fallback>
            <p:pic>
              <p:nvPicPr>
                <p:cNvPr id="145" name="Ink 144">
                  <a:extLst>
                    <a:ext uri="{FF2B5EF4-FFF2-40B4-BE49-F238E27FC236}">
                      <a16:creationId xmlns:a16="http://schemas.microsoft.com/office/drawing/2014/main" id="{E9134564-C7EB-C9CF-7E7F-E510D14ACBD4}"/>
                    </a:ext>
                  </a:extLst>
                </p:cNvPr>
                <p:cNvPicPr/>
                <p:nvPr/>
              </p:nvPicPr>
              <p:blipFill>
                <a:blip r:embed="rId287"/>
                <a:stretch>
                  <a:fillRect/>
                </a:stretch>
              </p:blipFill>
              <p:spPr>
                <a:xfrm>
                  <a:off x="6418602" y="3052390"/>
                  <a:ext cx="8280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46" name="Ink 145">
                  <a:extLst>
                    <a:ext uri="{FF2B5EF4-FFF2-40B4-BE49-F238E27FC236}">
                      <a16:creationId xmlns:a16="http://schemas.microsoft.com/office/drawing/2014/main" id="{619F7518-6786-B8BF-54CF-ACEF99256306}"/>
                    </a:ext>
                  </a:extLst>
                </p14:cNvPr>
                <p14:cNvContentPartPr/>
                <p14:nvPr/>
              </p14:nvContentPartPr>
              <p14:xfrm>
                <a:off x="6433362" y="3399430"/>
                <a:ext cx="2586600" cy="66240"/>
              </p14:xfrm>
            </p:contentPart>
          </mc:Choice>
          <mc:Fallback>
            <p:pic>
              <p:nvPicPr>
                <p:cNvPr id="146" name="Ink 145">
                  <a:extLst>
                    <a:ext uri="{FF2B5EF4-FFF2-40B4-BE49-F238E27FC236}">
                      <a16:creationId xmlns:a16="http://schemas.microsoft.com/office/drawing/2014/main" id="{619F7518-6786-B8BF-54CF-ACEF99256306}"/>
                    </a:ext>
                  </a:extLst>
                </p:cNvPr>
                <p:cNvPicPr/>
                <p:nvPr/>
              </p:nvPicPr>
              <p:blipFill>
                <a:blip r:embed="rId289"/>
                <a:stretch>
                  <a:fillRect/>
                </a:stretch>
              </p:blipFill>
              <p:spPr>
                <a:xfrm>
                  <a:off x="6424362" y="3390790"/>
                  <a:ext cx="26042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47" name="Ink 146">
                  <a:extLst>
                    <a:ext uri="{FF2B5EF4-FFF2-40B4-BE49-F238E27FC236}">
                      <a16:creationId xmlns:a16="http://schemas.microsoft.com/office/drawing/2014/main" id="{CFBCF220-1C27-AD4B-C51F-5774AF8E3AB8}"/>
                    </a:ext>
                  </a:extLst>
                </p14:cNvPr>
                <p14:cNvContentPartPr/>
                <p14:nvPr/>
              </p14:nvContentPartPr>
              <p14:xfrm>
                <a:off x="6430122" y="2925670"/>
                <a:ext cx="2395440" cy="370800"/>
              </p14:xfrm>
            </p:contentPart>
          </mc:Choice>
          <mc:Fallback>
            <p:pic>
              <p:nvPicPr>
                <p:cNvPr id="147" name="Ink 146">
                  <a:extLst>
                    <a:ext uri="{FF2B5EF4-FFF2-40B4-BE49-F238E27FC236}">
                      <a16:creationId xmlns:a16="http://schemas.microsoft.com/office/drawing/2014/main" id="{CFBCF220-1C27-AD4B-C51F-5774AF8E3AB8}"/>
                    </a:ext>
                  </a:extLst>
                </p:cNvPr>
                <p:cNvPicPr/>
                <p:nvPr/>
              </p:nvPicPr>
              <p:blipFill>
                <a:blip r:embed="rId291"/>
                <a:stretch>
                  <a:fillRect/>
                </a:stretch>
              </p:blipFill>
              <p:spPr>
                <a:xfrm>
                  <a:off x="6421482" y="2917030"/>
                  <a:ext cx="241308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48" name="Ink 147">
                  <a:extLst>
                    <a:ext uri="{FF2B5EF4-FFF2-40B4-BE49-F238E27FC236}">
                      <a16:creationId xmlns:a16="http://schemas.microsoft.com/office/drawing/2014/main" id="{BEDF4417-15D3-5448-3848-F13C0E5C2002}"/>
                    </a:ext>
                  </a:extLst>
                </p14:cNvPr>
                <p14:cNvContentPartPr/>
                <p14:nvPr/>
              </p14:nvContentPartPr>
              <p14:xfrm>
                <a:off x="7208802" y="3105670"/>
                <a:ext cx="241560" cy="216720"/>
              </p14:xfrm>
            </p:contentPart>
          </mc:Choice>
          <mc:Fallback>
            <p:pic>
              <p:nvPicPr>
                <p:cNvPr id="148" name="Ink 147">
                  <a:extLst>
                    <a:ext uri="{FF2B5EF4-FFF2-40B4-BE49-F238E27FC236}">
                      <a16:creationId xmlns:a16="http://schemas.microsoft.com/office/drawing/2014/main" id="{BEDF4417-15D3-5448-3848-F13C0E5C2002}"/>
                    </a:ext>
                  </a:extLst>
                </p:cNvPr>
                <p:cNvPicPr/>
                <p:nvPr/>
              </p:nvPicPr>
              <p:blipFill>
                <a:blip r:embed="rId293"/>
                <a:stretch>
                  <a:fillRect/>
                </a:stretch>
              </p:blipFill>
              <p:spPr>
                <a:xfrm>
                  <a:off x="7200162" y="3096670"/>
                  <a:ext cx="2592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31" name="Ink 130">
                  <a:extLst>
                    <a:ext uri="{FF2B5EF4-FFF2-40B4-BE49-F238E27FC236}">
                      <a16:creationId xmlns:a16="http://schemas.microsoft.com/office/drawing/2014/main" id="{6EBACC5D-B4AE-D32B-F255-D90F5CBE02CE}"/>
                    </a:ext>
                  </a:extLst>
                </p14:cNvPr>
                <p14:cNvContentPartPr/>
                <p14:nvPr/>
              </p14:nvContentPartPr>
              <p14:xfrm>
                <a:off x="6170562" y="2185870"/>
                <a:ext cx="740880" cy="562680"/>
              </p14:xfrm>
            </p:contentPart>
          </mc:Choice>
          <mc:Fallback>
            <p:pic>
              <p:nvPicPr>
                <p:cNvPr id="131" name="Ink 130">
                  <a:extLst>
                    <a:ext uri="{FF2B5EF4-FFF2-40B4-BE49-F238E27FC236}">
                      <a16:creationId xmlns:a16="http://schemas.microsoft.com/office/drawing/2014/main" id="{6EBACC5D-B4AE-D32B-F255-D90F5CBE02CE}"/>
                    </a:ext>
                  </a:extLst>
                </p:cNvPr>
                <p:cNvPicPr/>
                <p:nvPr/>
              </p:nvPicPr>
              <p:blipFill>
                <a:blip r:embed="rId295"/>
                <a:stretch>
                  <a:fillRect/>
                </a:stretch>
              </p:blipFill>
              <p:spPr>
                <a:xfrm>
                  <a:off x="6161562" y="2176870"/>
                  <a:ext cx="758520" cy="5803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32" name="Ink 131">
                  <a:extLst>
                    <a:ext uri="{FF2B5EF4-FFF2-40B4-BE49-F238E27FC236}">
                      <a16:creationId xmlns:a16="http://schemas.microsoft.com/office/drawing/2014/main" id="{C9807B23-4DB8-C72B-4751-BD98320E6FF5}"/>
                    </a:ext>
                  </a:extLst>
                </p14:cNvPr>
                <p14:cNvContentPartPr/>
                <p14:nvPr/>
              </p14:nvContentPartPr>
              <p14:xfrm>
                <a:off x="6196842" y="2101270"/>
                <a:ext cx="1007280" cy="622440"/>
              </p14:xfrm>
            </p:contentPart>
          </mc:Choice>
          <mc:Fallback>
            <p:pic>
              <p:nvPicPr>
                <p:cNvPr id="132" name="Ink 131">
                  <a:extLst>
                    <a:ext uri="{FF2B5EF4-FFF2-40B4-BE49-F238E27FC236}">
                      <a16:creationId xmlns:a16="http://schemas.microsoft.com/office/drawing/2014/main" id="{C9807B23-4DB8-C72B-4751-BD98320E6FF5}"/>
                    </a:ext>
                  </a:extLst>
                </p:cNvPr>
                <p:cNvPicPr/>
                <p:nvPr/>
              </p:nvPicPr>
              <p:blipFill>
                <a:blip r:embed="rId297"/>
                <a:stretch>
                  <a:fillRect/>
                </a:stretch>
              </p:blipFill>
              <p:spPr>
                <a:xfrm>
                  <a:off x="6187842" y="2092630"/>
                  <a:ext cx="1024920" cy="6400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33" name="Ink 132">
                  <a:extLst>
                    <a:ext uri="{FF2B5EF4-FFF2-40B4-BE49-F238E27FC236}">
                      <a16:creationId xmlns:a16="http://schemas.microsoft.com/office/drawing/2014/main" id="{8A2E39C1-93E7-2BAC-08BD-65DA864D198A}"/>
                    </a:ext>
                  </a:extLst>
                </p14:cNvPr>
                <p14:cNvContentPartPr/>
                <p14:nvPr/>
              </p14:nvContentPartPr>
              <p14:xfrm>
                <a:off x="6405642" y="1919110"/>
                <a:ext cx="15480" cy="162000"/>
              </p14:xfrm>
            </p:contentPart>
          </mc:Choice>
          <mc:Fallback>
            <p:pic>
              <p:nvPicPr>
                <p:cNvPr id="133" name="Ink 132">
                  <a:extLst>
                    <a:ext uri="{FF2B5EF4-FFF2-40B4-BE49-F238E27FC236}">
                      <a16:creationId xmlns:a16="http://schemas.microsoft.com/office/drawing/2014/main" id="{8A2E39C1-93E7-2BAC-08BD-65DA864D198A}"/>
                    </a:ext>
                  </a:extLst>
                </p:cNvPr>
                <p:cNvPicPr/>
                <p:nvPr/>
              </p:nvPicPr>
              <p:blipFill>
                <a:blip r:embed="rId299"/>
                <a:stretch>
                  <a:fillRect/>
                </a:stretch>
              </p:blipFill>
              <p:spPr>
                <a:xfrm>
                  <a:off x="6396642" y="1910470"/>
                  <a:ext cx="331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34" name="Ink 133">
                  <a:extLst>
                    <a:ext uri="{FF2B5EF4-FFF2-40B4-BE49-F238E27FC236}">
                      <a16:creationId xmlns:a16="http://schemas.microsoft.com/office/drawing/2014/main" id="{8ABE80AE-3598-EB47-7DBB-13C1EEAA6685}"/>
                    </a:ext>
                  </a:extLst>
                </p14:cNvPr>
                <p14:cNvContentPartPr/>
                <p14:nvPr/>
              </p14:nvContentPartPr>
              <p14:xfrm>
                <a:off x="6420042" y="1846390"/>
                <a:ext cx="129240" cy="100080"/>
              </p14:xfrm>
            </p:contentPart>
          </mc:Choice>
          <mc:Fallback>
            <p:pic>
              <p:nvPicPr>
                <p:cNvPr id="134" name="Ink 133">
                  <a:extLst>
                    <a:ext uri="{FF2B5EF4-FFF2-40B4-BE49-F238E27FC236}">
                      <a16:creationId xmlns:a16="http://schemas.microsoft.com/office/drawing/2014/main" id="{8ABE80AE-3598-EB47-7DBB-13C1EEAA6685}"/>
                    </a:ext>
                  </a:extLst>
                </p:cNvPr>
                <p:cNvPicPr/>
                <p:nvPr/>
              </p:nvPicPr>
              <p:blipFill>
                <a:blip r:embed="rId301"/>
                <a:stretch>
                  <a:fillRect/>
                </a:stretch>
              </p:blipFill>
              <p:spPr>
                <a:xfrm>
                  <a:off x="6411042" y="1837750"/>
                  <a:ext cx="1468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35" name="Ink 134">
                  <a:extLst>
                    <a:ext uri="{FF2B5EF4-FFF2-40B4-BE49-F238E27FC236}">
                      <a16:creationId xmlns:a16="http://schemas.microsoft.com/office/drawing/2014/main" id="{F454C886-739F-5CE8-8C18-5DD151CC0CE5}"/>
                    </a:ext>
                  </a:extLst>
                </p14:cNvPr>
                <p14:cNvContentPartPr/>
                <p14:nvPr/>
              </p14:nvContentPartPr>
              <p14:xfrm>
                <a:off x="6562602" y="1933510"/>
                <a:ext cx="167760" cy="142920"/>
              </p14:xfrm>
            </p:contentPart>
          </mc:Choice>
          <mc:Fallback>
            <p:pic>
              <p:nvPicPr>
                <p:cNvPr id="135" name="Ink 134">
                  <a:extLst>
                    <a:ext uri="{FF2B5EF4-FFF2-40B4-BE49-F238E27FC236}">
                      <a16:creationId xmlns:a16="http://schemas.microsoft.com/office/drawing/2014/main" id="{F454C886-739F-5CE8-8C18-5DD151CC0CE5}"/>
                    </a:ext>
                  </a:extLst>
                </p:cNvPr>
                <p:cNvPicPr/>
                <p:nvPr/>
              </p:nvPicPr>
              <p:blipFill>
                <a:blip r:embed="rId303"/>
                <a:stretch>
                  <a:fillRect/>
                </a:stretch>
              </p:blipFill>
              <p:spPr>
                <a:xfrm>
                  <a:off x="6553602" y="1924870"/>
                  <a:ext cx="1854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36" name="Ink 135">
                  <a:extLst>
                    <a:ext uri="{FF2B5EF4-FFF2-40B4-BE49-F238E27FC236}">
                      <a16:creationId xmlns:a16="http://schemas.microsoft.com/office/drawing/2014/main" id="{DCB7AC5B-A3CC-EAC0-7261-7779427D7791}"/>
                    </a:ext>
                  </a:extLst>
                </p14:cNvPr>
                <p14:cNvContentPartPr/>
                <p14:nvPr/>
              </p14:nvContentPartPr>
              <p14:xfrm>
                <a:off x="7947882" y="1993270"/>
                <a:ext cx="1069200" cy="549360"/>
              </p14:xfrm>
            </p:contentPart>
          </mc:Choice>
          <mc:Fallback>
            <p:pic>
              <p:nvPicPr>
                <p:cNvPr id="136" name="Ink 135">
                  <a:extLst>
                    <a:ext uri="{FF2B5EF4-FFF2-40B4-BE49-F238E27FC236}">
                      <a16:creationId xmlns:a16="http://schemas.microsoft.com/office/drawing/2014/main" id="{DCB7AC5B-A3CC-EAC0-7261-7779427D7791}"/>
                    </a:ext>
                  </a:extLst>
                </p:cNvPr>
                <p:cNvPicPr/>
                <p:nvPr/>
              </p:nvPicPr>
              <p:blipFill>
                <a:blip r:embed="rId305"/>
                <a:stretch>
                  <a:fillRect/>
                </a:stretch>
              </p:blipFill>
              <p:spPr>
                <a:xfrm>
                  <a:off x="7939242" y="1984630"/>
                  <a:ext cx="108684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37" name="Ink 136">
                  <a:extLst>
                    <a:ext uri="{FF2B5EF4-FFF2-40B4-BE49-F238E27FC236}">
                      <a16:creationId xmlns:a16="http://schemas.microsoft.com/office/drawing/2014/main" id="{85D5BF12-8416-8F7B-4D73-14B46F67F3E5}"/>
                    </a:ext>
                  </a:extLst>
                </p14:cNvPr>
                <p14:cNvContentPartPr/>
                <p14:nvPr/>
              </p14:nvContentPartPr>
              <p14:xfrm>
                <a:off x="8149482" y="1860430"/>
                <a:ext cx="106200" cy="203400"/>
              </p14:xfrm>
            </p:contentPart>
          </mc:Choice>
          <mc:Fallback>
            <p:pic>
              <p:nvPicPr>
                <p:cNvPr id="137" name="Ink 136">
                  <a:extLst>
                    <a:ext uri="{FF2B5EF4-FFF2-40B4-BE49-F238E27FC236}">
                      <a16:creationId xmlns:a16="http://schemas.microsoft.com/office/drawing/2014/main" id="{85D5BF12-8416-8F7B-4D73-14B46F67F3E5}"/>
                    </a:ext>
                  </a:extLst>
                </p:cNvPr>
                <p:cNvPicPr/>
                <p:nvPr/>
              </p:nvPicPr>
              <p:blipFill>
                <a:blip r:embed="rId307"/>
                <a:stretch>
                  <a:fillRect/>
                </a:stretch>
              </p:blipFill>
              <p:spPr>
                <a:xfrm>
                  <a:off x="8140842" y="1851430"/>
                  <a:ext cx="1238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38" name="Ink 137">
                  <a:extLst>
                    <a:ext uri="{FF2B5EF4-FFF2-40B4-BE49-F238E27FC236}">
                      <a16:creationId xmlns:a16="http://schemas.microsoft.com/office/drawing/2014/main" id="{46DC9EF0-AC03-2433-1CE1-174066CA2562}"/>
                    </a:ext>
                  </a:extLst>
                </p14:cNvPr>
                <p14:cNvContentPartPr/>
                <p14:nvPr/>
              </p14:nvContentPartPr>
              <p14:xfrm>
                <a:off x="8310042" y="1917310"/>
                <a:ext cx="96840" cy="93960"/>
              </p14:xfrm>
            </p:contentPart>
          </mc:Choice>
          <mc:Fallback>
            <p:pic>
              <p:nvPicPr>
                <p:cNvPr id="138" name="Ink 137">
                  <a:extLst>
                    <a:ext uri="{FF2B5EF4-FFF2-40B4-BE49-F238E27FC236}">
                      <a16:creationId xmlns:a16="http://schemas.microsoft.com/office/drawing/2014/main" id="{46DC9EF0-AC03-2433-1CE1-174066CA2562}"/>
                    </a:ext>
                  </a:extLst>
                </p:cNvPr>
                <p:cNvPicPr/>
                <p:nvPr/>
              </p:nvPicPr>
              <p:blipFill>
                <a:blip r:embed="rId309"/>
                <a:stretch>
                  <a:fillRect/>
                </a:stretch>
              </p:blipFill>
              <p:spPr>
                <a:xfrm>
                  <a:off x="8301042" y="1908670"/>
                  <a:ext cx="1144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39" name="Ink 138">
                  <a:extLst>
                    <a:ext uri="{FF2B5EF4-FFF2-40B4-BE49-F238E27FC236}">
                      <a16:creationId xmlns:a16="http://schemas.microsoft.com/office/drawing/2014/main" id="{B287F4D2-D65A-3BCC-4A7E-EBF7940703F8}"/>
                    </a:ext>
                  </a:extLst>
                </p14:cNvPr>
                <p14:cNvContentPartPr/>
                <p14:nvPr/>
              </p14:nvContentPartPr>
              <p14:xfrm>
                <a:off x="8469162" y="1900030"/>
                <a:ext cx="6840" cy="91440"/>
              </p14:xfrm>
            </p:contentPart>
          </mc:Choice>
          <mc:Fallback>
            <p:pic>
              <p:nvPicPr>
                <p:cNvPr id="139" name="Ink 138">
                  <a:extLst>
                    <a:ext uri="{FF2B5EF4-FFF2-40B4-BE49-F238E27FC236}">
                      <a16:creationId xmlns:a16="http://schemas.microsoft.com/office/drawing/2014/main" id="{B287F4D2-D65A-3BCC-4A7E-EBF7940703F8}"/>
                    </a:ext>
                  </a:extLst>
                </p:cNvPr>
                <p:cNvPicPr/>
                <p:nvPr/>
              </p:nvPicPr>
              <p:blipFill>
                <a:blip r:embed="rId311"/>
                <a:stretch>
                  <a:fillRect/>
                </a:stretch>
              </p:blipFill>
              <p:spPr>
                <a:xfrm>
                  <a:off x="8460522" y="1891030"/>
                  <a:ext cx="244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40" name="Ink 139">
                  <a:extLst>
                    <a:ext uri="{FF2B5EF4-FFF2-40B4-BE49-F238E27FC236}">
                      <a16:creationId xmlns:a16="http://schemas.microsoft.com/office/drawing/2014/main" id="{155321B3-E6C5-9EE5-F1E7-25E41F9DE386}"/>
                    </a:ext>
                  </a:extLst>
                </p14:cNvPr>
                <p14:cNvContentPartPr/>
                <p14:nvPr/>
              </p14:nvContentPartPr>
              <p14:xfrm>
                <a:off x="8418762" y="1775470"/>
                <a:ext cx="149760" cy="240120"/>
              </p14:xfrm>
            </p:contentPart>
          </mc:Choice>
          <mc:Fallback>
            <p:pic>
              <p:nvPicPr>
                <p:cNvPr id="140" name="Ink 139">
                  <a:extLst>
                    <a:ext uri="{FF2B5EF4-FFF2-40B4-BE49-F238E27FC236}">
                      <a16:creationId xmlns:a16="http://schemas.microsoft.com/office/drawing/2014/main" id="{155321B3-E6C5-9EE5-F1E7-25E41F9DE386}"/>
                    </a:ext>
                  </a:extLst>
                </p:cNvPr>
                <p:cNvPicPr/>
                <p:nvPr/>
              </p:nvPicPr>
              <p:blipFill>
                <a:blip r:embed="rId313"/>
                <a:stretch>
                  <a:fillRect/>
                </a:stretch>
              </p:blipFill>
              <p:spPr>
                <a:xfrm>
                  <a:off x="8409762" y="1766830"/>
                  <a:ext cx="1674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41" name="Ink 140">
                  <a:extLst>
                    <a:ext uri="{FF2B5EF4-FFF2-40B4-BE49-F238E27FC236}">
                      <a16:creationId xmlns:a16="http://schemas.microsoft.com/office/drawing/2014/main" id="{EED2F4B4-5F7A-01A1-A507-408D094EFFB6}"/>
                    </a:ext>
                  </a:extLst>
                </p14:cNvPr>
                <p14:cNvContentPartPr/>
                <p14:nvPr/>
              </p14:nvContentPartPr>
              <p14:xfrm>
                <a:off x="8520282" y="1870150"/>
                <a:ext cx="179640" cy="112320"/>
              </p14:xfrm>
            </p:contentPart>
          </mc:Choice>
          <mc:Fallback>
            <p:pic>
              <p:nvPicPr>
                <p:cNvPr id="141" name="Ink 140">
                  <a:extLst>
                    <a:ext uri="{FF2B5EF4-FFF2-40B4-BE49-F238E27FC236}">
                      <a16:creationId xmlns:a16="http://schemas.microsoft.com/office/drawing/2014/main" id="{EED2F4B4-5F7A-01A1-A507-408D094EFFB6}"/>
                    </a:ext>
                  </a:extLst>
                </p:cNvPr>
                <p:cNvPicPr/>
                <p:nvPr/>
              </p:nvPicPr>
              <p:blipFill>
                <a:blip r:embed="rId315"/>
                <a:stretch>
                  <a:fillRect/>
                </a:stretch>
              </p:blipFill>
              <p:spPr>
                <a:xfrm>
                  <a:off x="8511282" y="1861150"/>
                  <a:ext cx="1972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42" name="Ink 141">
                  <a:extLst>
                    <a:ext uri="{FF2B5EF4-FFF2-40B4-BE49-F238E27FC236}">
                      <a16:creationId xmlns:a16="http://schemas.microsoft.com/office/drawing/2014/main" id="{A09348E9-302F-3CA9-BE92-94EBDA9EA93A}"/>
                    </a:ext>
                  </a:extLst>
                </p14:cNvPr>
                <p14:cNvContentPartPr/>
                <p14:nvPr/>
              </p14:nvContentPartPr>
              <p14:xfrm>
                <a:off x="8684082" y="1856470"/>
                <a:ext cx="226800" cy="111960"/>
              </p14:xfrm>
            </p:contentPart>
          </mc:Choice>
          <mc:Fallback>
            <p:pic>
              <p:nvPicPr>
                <p:cNvPr id="142" name="Ink 141">
                  <a:extLst>
                    <a:ext uri="{FF2B5EF4-FFF2-40B4-BE49-F238E27FC236}">
                      <a16:creationId xmlns:a16="http://schemas.microsoft.com/office/drawing/2014/main" id="{A09348E9-302F-3CA9-BE92-94EBDA9EA93A}"/>
                    </a:ext>
                  </a:extLst>
                </p:cNvPr>
                <p:cNvPicPr/>
                <p:nvPr/>
              </p:nvPicPr>
              <p:blipFill>
                <a:blip r:embed="rId317"/>
                <a:stretch>
                  <a:fillRect/>
                </a:stretch>
              </p:blipFill>
              <p:spPr>
                <a:xfrm>
                  <a:off x="8675442" y="1847470"/>
                  <a:ext cx="2444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50" name="Ink 149">
                  <a:extLst>
                    <a:ext uri="{FF2B5EF4-FFF2-40B4-BE49-F238E27FC236}">
                      <a16:creationId xmlns:a16="http://schemas.microsoft.com/office/drawing/2014/main" id="{59FC54A8-BB1B-0DAB-21F2-60373BB462AF}"/>
                    </a:ext>
                  </a:extLst>
                </p14:cNvPr>
                <p14:cNvContentPartPr/>
                <p14:nvPr/>
              </p14:nvContentPartPr>
              <p14:xfrm>
                <a:off x="7030602" y="2382430"/>
                <a:ext cx="1129680" cy="29520"/>
              </p14:xfrm>
            </p:contentPart>
          </mc:Choice>
          <mc:Fallback>
            <p:pic>
              <p:nvPicPr>
                <p:cNvPr id="150" name="Ink 149">
                  <a:extLst>
                    <a:ext uri="{FF2B5EF4-FFF2-40B4-BE49-F238E27FC236}">
                      <a16:creationId xmlns:a16="http://schemas.microsoft.com/office/drawing/2014/main" id="{59FC54A8-BB1B-0DAB-21F2-60373BB462AF}"/>
                    </a:ext>
                  </a:extLst>
                </p:cNvPr>
                <p:cNvPicPr/>
                <p:nvPr/>
              </p:nvPicPr>
              <p:blipFill>
                <a:blip r:embed="rId319"/>
                <a:stretch>
                  <a:fillRect/>
                </a:stretch>
              </p:blipFill>
              <p:spPr>
                <a:xfrm>
                  <a:off x="7021962" y="2373790"/>
                  <a:ext cx="11473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52" name="Ink 151">
                  <a:extLst>
                    <a:ext uri="{FF2B5EF4-FFF2-40B4-BE49-F238E27FC236}">
                      <a16:creationId xmlns:a16="http://schemas.microsoft.com/office/drawing/2014/main" id="{B64EBC97-3C6D-FA59-1796-5F325CE4C40F}"/>
                    </a:ext>
                  </a:extLst>
                </p14:cNvPr>
                <p14:cNvContentPartPr/>
                <p14:nvPr/>
              </p14:nvContentPartPr>
              <p14:xfrm>
                <a:off x="7630722" y="2771590"/>
                <a:ext cx="39960" cy="163800"/>
              </p14:xfrm>
            </p:contentPart>
          </mc:Choice>
          <mc:Fallback>
            <p:pic>
              <p:nvPicPr>
                <p:cNvPr id="152" name="Ink 151">
                  <a:extLst>
                    <a:ext uri="{FF2B5EF4-FFF2-40B4-BE49-F238E27FC236}">
                      <a16:creationId xmlns:a16="http://schemas.microsoft.com/office/drawing/2014/main" id="{B64EBC97-3C6D-FA59-1796-5F325CE4C40F}"/>
                    </a:ext>
                  </a:extLst>
                </p:cNvPr>
                <p:cNvPicPr/>
                <p:nvPr/>
              </p:nvPicPr>
              <p:blipFill>
                <a:blip r:embed="rId321"/>
                <a:stretch>
                  <a:fillRect/>
                </a:stretch>
              </p:blipFill>
              <p:spPr>
                <a:xfrm>
                  <a:off x="7621722" y="2762950"/>
                  <a:ext cx="576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53" name="Ink 152">
                  <a:extLst>
                    <a:ext uri="{FF2B5EF4-FFF2-40B4-BE49-F238E27FC236}">
                      <a16:creationId xmlns:a16="http://schemas.microsoft.com/office/drawing/2014/main" id="{B92F7696-C32D-15B8-5527-6FC02EFC17B6}"/>
                    </a:ext>
                  </a:extLst>
                </p14:cNvPr>
                <p14:cNvContentPartPr/>
                <p14:nvPr/>
              </p14:nvContentPartPr>
              <p14:xfrm>
                <a:off x="7725402" y="2833870"/>
                <a:ext cx="25560" cy="105840"/>
              </p14:xfrm>
            </p:contentPart>
          </mc:Choice>
          <mc:Fallback>
            <p:pic>
              <p:nvPicPr>
                <p:cNvPr id="153" name="Ink 152">
                  <a:extLst>
                    <a:ext uri="{FF2B5EF4-FFF2-40B4-BE49-F238E27FC236}">
                      <a16:creationId xmlns:a16="http://schemas.microsoft.com/office/drawing/2014/main" id="{B92F7696-C32D-15B8-5527-6FC02EFC17B6}"/>
                    </a:ext>
                  </a:extLst>
                </p:cNvPr>
                <p:cNvPicPr/>
                <p:nvPr/>
              </p:nvPicPr>
              <p:blipFill>
                <a:blip r:embed="rId323"/>
                <a:stretch>
                  <a:fillRect/>
                </a:stretch>
              </p:blipFill>
              <p:spPr>
                <a:xfrm>
                  <a:off x="7716402" y="2825230"/>
                  <a:ext cx="432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54" name="Ink 153">
                  <a:extLst>
                    <a:ext uri="{FF2B5EF4-FFF2-40B4-BE49-F238E27FC236}">
                      <a16:creationId xmlns:a16="http://schemas.microsoft.com/office/drawing/2014/main" id="{F451BA5B-7EDF-4F01-35C8-5B081BB5A377}"/>
                    </a:ext>
                  </a:extLst>
                </p14:cNvPr>
                <p14:cNvContentPartPr/>
                <p14:nvPr/>
              </p14:nvContentPartPr>
              <p14:xfrm>
                <a:off x="7516962" y="2884630"/>
                <a:ext cx="331200" cy="119160"/>
              </p14:xfrm>
            </p:contentPart>
          </mc:Choice>
          <mc:Fallback>
            <p:pic>
              <p:nvPicPr>
                <p:cNvPr id="154" name="Ink 153">
                  <a:extLst>
                    <a:ext uri="{FF2B5EF4-FFF2-40B4-BE49-F238E27FC236}">
                      <a16:creationId xmlns:a16="http://schemas.microsoft.com/office/drawing/2014/main" id="{F451BA5B-7EDF-4F01-35C8-5B081BB5A377}"/>
                    </a:ext>
                  </a:extLst>
                </p:cNvPr>
                <p:cNvPicPr/>
                <p:nvPr/>
              </p:nvPicPr>
              <p:blipFill>
                <a:blip r:embed="rId325"/>
                <a:stretch>
                  <a:fillRect/>
                </a:stretch>
              </p:blipFill>
              <p:spPr>
                <a:xfrm>
                  <a:off x="7508322" y="2875990"/>
                  <a:ext cx="3488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55" name="Ink 154">
                  <a:extLst>
                    <a:ext uri="{FF2B5EF4-FFF2-40B4-BE49-F238E27FC236}">
                      <a16:creationId xmlns:a16="http://schemas.microsoft.com/office/drawing/2014/main" id="{977F0475-C965-0F10-0B86-B233630A6F7B}"/>
                    </a:ext>
                  </a:extLst>
                </p14:cNvPr>
                <p14:cNvContentPartPr/>
                <p14:nvPr/>
              </p14:nvContentPartPr>
              <p14:xfrm>
                <a:off x="8015202" y="2722630"/>
                <a:ext cx="139320" cy="277920"/>
              </p14:xfrm>
            </p:contentPart>
          </mc:Choice>
          <mc:Fallback>
            <p:pic>
              <p:nvPicPr>
                <p:cNvPr id="155" name="Ink 154">
                  <a:extLst>
                    <a:ext uri="{FF2B5EF4-FFF2-40B4-BE49-F238E27FC236}">
                      <a16:creationId xmlns:a16="http://schemas.microsoft.com/office/drawing/2014/main" id="{977F0475-C965-0F10-0B86-B233630A6F7B}"/>
                    </a:ext>
                  </a:extLst>
                </p:cNvPr>
                <p:cNvPicPr/>
                <p:nvPr/>
              </p:nvPicPr>
              <p:blipFill>
                <a:blip r:embed="rId327"/>
                <a:stretch>
                  <a:fillRect/>
                </a:stretch>
              </p:blipFill>
              <p:spPr>
                <a:xfrm>
                  <a:off x="8006202" y="2713630"/>
                  <a:ext cx="156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56" name="Ink 155">
                  <a:extLst>
                    <a:ext uri="{FF2B5EF4-FFF2-40B4-BE49-F238E27FC236}">
                      <a16:creationId xmlns:a16="http://schemas.microsoft.com/office/drawing/2014/main" id="{00F010AD-B33C-E1D8-3A6B-BBB4FE4E84B6}"/>
                    </a:ext>
                  </a:extLst>
                </p14:cNvPr>
                <p14:cNvContentPartPr/>
                <p14:nvPr/>
              </p14:nvContentPartPr>
              <p14:xfrm>
                <a:off x="8198082" y="2846470"/>
                <a:ext cx="67680" cy="121680"/>
              </p14:xfrm>
            </p:contentPart>
          </mc:Choice>
          <mc:Fallback>
            <p:pic>
              <p:nvPicPr>
                <p:cNvPr id="156" name="Ink 155">
                  <a:extLst>
                    <a:ext uri="{FF2B5EF4-FFF2-40B4-BE49-F238E27FC236}">
                      <a16:creationId xmlns:a16="http://schemas.microsoft.com/office/drawing/2014/main" id="{00F010AD-B33C-E1D8-3A6B-BBB4FE4E84B6}"/>
                    </a:ext>
                  </a:extLst>
                </p:cNvPr>
                <p:cNvPicPr/>
                <p:nvPr/>
              </p:nvPicPr>
              <p:blipFill>
                <a:blip r:embed="rId329"/>
                <a:stretch>
                  <a:fillRect/>
                </a:stretch>
              </p:blipFill>
              <p:spPr>
                <a:xfrm>
                  <a:off x="8189082" y="2837830"/>
                  <a:ext cx="853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57" name="Ink 156">
                  <a:extLst>
                    <a:ext uri="{FF2B5EF4-FFF2-40B4-BE49-F238E27FC236}">
                      <a16:creationId xmlns:a16="http://schemas.microsoft.com/office/drawing/2014/main" id="{2FEF3F1A-B917-2454-280E-B7DBDD1B5475}"/>
                    </a:ext>
                  </a:extLst>
                </p14:cNvPr>
                <p14:cNvContentPartPr/>
                <p14:nvPr/>
              </p14:nvContentPartPr>
              <p14:xfrm>
                <a:off x="8303202" y="2839630"/>
                <a:ext cx="44640" cy="157320"/>
              </p14:xfrm>
            </p:contentPart>
          </mc:Choice>
          <mc:Fallback>
            <p:pic>
              <p:nvPicPr>
                <p:cNvPr id="157" name="Ink 156">
                  <a:extLst>
                    <a:ext uri="{FF2B5EF4-FFF2-40B4-BE49-F238E27FC236}">
                      <a16:creationId xmlns:a16="http://schemas.microsoft.com/office/drawing/2014/main" id="{2FEF3F1A-B917-2454-280E-B7DBDD1B5475}"/>
                    </a:ext>
                  </a:extLst>
                </p:cNvPr>
                <p:cNvPicPr/>
                <p:nvPr/>
              </p:nvPicPr>
              <p:blipFill>
                <a:blip r:embed="rId331"/>
                <a:stretch>
                  <a:fillRect/>
                </a:stretch>
              </p:blipFill>
              <p:spPr>
                <a:xfrm>
                  <a:off x="8294562" y="2830630"/>
                  <a:ext cx="622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58" name="Ink 157">
                  <a:extLst>
                    <a:ext uri="{FF2B5EF4-FFF2-40B4-BE49-F238E27FC236}">
                      <a16:creationId xmlns:a16="http://schemas.microsoft.com/office/drawing/2014/main" id="{D87DE054-527E-B958-B687-95B0695503A1}"/>
                    </a:ext>
                  </a:extLst>
                </p14:cNvPr>
                <p14:cNvContentPartPr/>
                <p14:nvPr/>
              </p14:nvContentPartPr>
              <p14:xfrm>
                <a:off x="8315802" y="2765830"/>
                <a:ext cx="30240" cy="50760"/>
              </p14:xfrm>
            </p:contentPart>
          </mc:Choice>
          <mc:Fallback>
            <p:pic>
              <p:nvPicPr>
                <p:cNvPr id="158" name="Ink 157">
                  <a:extLst>
                    <a:ext uri="{FF2B5EF4-FFF2-40B4-BE49-F238E27FC236}">
                      <a16:creationId xmlns:a16="http://schemas.microsoft.com/office/drawing/2014/main" id="{D87DE054-527E-B958-B687-95B0695503A1}"/>
                    </a:ext>
                  </a:extLst>
                </p:cNvPr>
                <p:cNvPicPr/>
                <p:nvPr/>
              </p:nvPicPr>
              <p:blipFill>
                <a:blip r:embed="rId333"/>
                <a:stretch>
                  <a:fillRect/>
                </a:stretch>
              </p:blipFill>
              <p:spPr>
                <a:xfrm>
                  <a:off x="8306802" y="2757190"/>
                  <a:ext cx="478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59" name="Ink 158">
                  <a:extLst>
                    <a:ext uri="{FF2B5EF4-FFF2-40B4-BE49-F238E27FC236}">
                      <a16:creationId xmlns:a16="http://schemas.microsoft.com/office/drawing/2014/main" id="{F6977F36-0C3E-00C2-499E-EB3EB34F607E}"/>
                    </a:ext>
                  </a:extLst>
                </p14:cNvPr>
                <p14:cNvContentPartPr/>
                <p14:nvPr/>
              </p14:nvContentPartPr>
              <p14:xfrm>
                <a:off x="8385282" y="2827030"/>
                <a:ext cx="239760" cy="118080"/>
              </p14:xfrm>
            </p:contentPart>
          </mc:Choice>
          <mc:Fallback>
            <p:pic>
              <p:nvPicPr>
                <p:cNvPr id="159" name="Ink 158">
                  <a:extLst>
                    <a:ext uri="{FF2B5EF4-FFF2-40B4-BE49-F238E27FC236}">
                      <a16:creationId xmlns:a16="http://schemas.microsoft.com/office/drawing/2014/main" id="{F6977F36-0C3E-00C2-499E-EB3EB34F607E}"/>
                    </a:ext>
                  </a:extLst>
                </p:cNvPr>
                <p:cNvPicPr/>
                <p:nvPr/>
              </p:nvPicPr>
              <p:blipFill>
                <a:blip r:embed="rId335"/>
                <a:stretch>
                  <a:fillRect/>
                </a:stretch>
              </p:blipFill>
              <p:spPr>
                <a:xfrm>
                  <a:off x="8376282" y="2818030"/>
                  <a:ext cx="257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67" name="Ink 166">
                  <a:extLst>
                    <a:ext uri="{FF2B5EF4-FFF2-40B4-BE49-F238E27FC236}">
                      <a16:creationId xmlns:a16="http://schemas.microsoft.com/office/drawing/2014/main" id="{AFBB77AA-965B-3533-72D0-8413B6F409D9}"/>
                    </a:ext>
                  </a:extLst>
                </p14:cNvPr>
                <p14:cNvContentPartPr/>
                <p14:nvPr/>
              </p14:nvContentPartPr>
              <p14:xfrm>
                <a:off x="7155522" y="1794190"/>
                <a:ext cx="157680" cy="229320"/>
              </p14:xfrm>
            </p:contentPart>
          </mc:Choice>
          <mc:Fallback>
            <p:pic>
              <p:nvPicPr>
                <p:cNvPr id="167" name="Ink 166">
                  <a:extLst>
                    <a:ext uri="{FF2B5EF4-FFF2-40B4-BE49-F238E27FC236}">
                      <a16:creationId xmlns:a16="http://schemas.microsoft.com/office/drawing/2014/main" id="{AFBB77AA-965B-3533-72D0-8413B6F409D9}"/>
                    </a:ext>
                  </a:extLst>
                </p:cNvPr>
                <p:cNvPicPr/>
                <p:nvPr/>
              </p:nvPicPr>
              <p:blipFill>
                <a:blip r:embed="rId337"/>
                <a:stretch>
                  <a:fillRect/>
                </a:stretch>
              </p:blipFill>
              <p:spPr>
                <a:xfrm>
                  <a:off x="7146522" y="1785190"/>
                  <a:ext cx="1753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68" name="Ink 167">
                  <a:extLst>
                    <a:ext uri="{FF2B5EF4-FFF2-40B4-BE49-F238E27FC236}">
                      <a16:creationId xmlns:a16="http://schemas.microsoft.com/office/drawing/2014/main" id="{51A78432-A2EB-9CE7-59E1-2F828159C03D}"/>
                    </a:ext>
                  </a:extLst>
                </p14:cNvPr>
                <p14:cNvContentPartPr/>
                <p14:nvPr/>
              </p14:nvContentPartPr>
              <p14:xfrm>
                <a:off x="7372602" y="1833430"/>
                <a:ext cx="126720" cy="144360"/>
              </p14:xfrm>
            </p:contentPart>
          </mc:Choice>
          <mc:Fallback>
            <p:pic>
              <p:nvPicPr>
                <p:cNvPr id="168" name="Ink 167">
                  <a:extLst>
                    <a:ext uri="{FF2B5EF4-FFF2-40B4-BE49-F238E27FC236}">
                      <a16:creationId xmlns:a16="http://schemas.microsoft.com/office/drawing/2014/main" id="{51A78432-A2EB-9CE7-59E1-2F828159C03D}"/>
                    </a:ext>
                  </a:extLst>
                </p:cNvPr>
                <p:cNvPicPr/>
                <p:nvPr/>
              </p:nvPicPr>
              <p:blipFill>
                <a:blip r:embed="rId339"/>
                <a:stretch>
                  <a:fillRect/>
                </a:stretch>
              </p:blipFill>
              <p:spPr>
                <a:xfrm>
                  <a:off x="7363602" y="1824430"/>
                  <a:ext cx="144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69" name="Ink 168">
                  <a:extLst>
                    <a:ext uri="{FF2B5EF4-FFF2-40B4-BE49-F238E27FC236}">
                      <a16:creationId xmlns:a16="http://schemas.microsoft.com/office/drawing/2014/main" id="{5BAD9096-A0AB-E268-10A5-074CC147221B}"/>
                    </a:ext>
                  </a:extLst>
                </p14:cNvPr>
                <p14:cNvContentPartPr/>
                <p14:nvPr/>
              </p14:nvContentPartPr>
              <p14:xfrm>
                <a:off x="7486722" y="1844590"/>
                <a:ext cx="107640" cy="120240"/>
              </p14:xfrm>
            </p:contentPart>
          </mc:Choice>
          <mc:Fallback>
            <p:pic>
              <p:nvPicPr>
                <p:cNvPr id="169" name="Ink 168">
                  <a:extLst>
                    <a:ext uri="{FF2B5EF4-FFF2-40B4-BE49-F238E27FC236}">
                      <a16:creationId xmlns:a16="http://schemas.microsoft.com/office/drawing/2014/main" id="{5BAD9096-A0AB-E268-10A5-074CC147221B}"/>
                    </a:ext>
                  </a:extLst>
                </p:cNvPr>
                <p:cNvPicPr/>
                <p:nvPr/>
              </p:nvPicPr>
              <p:blipFill>
                <a:blip r:embed="rId341"/>
                <a:stretch>
                  <a:fillRect/>
                </a:stretch>
              </p:blipFill>
              <p:spPr>
                <a:xfrm>
                  <a:off x="7477722" y="1835590"/>
                  <a:ext cx="1252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70" name="Ink 169">
                  <a:extLst>
                    <a:ext uri="{FF2B5EF4-FFF2-40B4-BE49-F238E27FC236}">
                      <a16:creationId xmlns:a16="http://schemas.microsoft.com/office/drawing/2014/main" id="{4AA60FE7-3705-61E0-6B96-96FB7417998A}"/>
                    </a:ext>
                  </a:extLst>
                </p14:cNvPr>
                <p14:cNvContentPartPr/>
                <p14:nvPr/>
              </p14:nvContentPartPr>
              <p14:xfrm>
                <a:off x="7657362" y="1757110"/>
                <a:ext cx="110160" cy="210240"/>
              </p14:xfrm>
            </p:contentPart>
          </mc:Choice>
          <mc:Fallback>
            <p:pic>
              <p:nvPicPr>
                <p:cNvPr id="170" name="Ink 169">
                  <a:extLst>
                    <a:ext uri="{FF2B5EF4-FFF2-40B4-BE49-F238E27FC236}">
                      <a16:creationId xmlns:a16="http://schemas.microsoft.com/office/drawing/2014/main" id="{4AA60FE7-3705-61E0-6B96-96FB7417998A}"/>
                    </a:ext>
                  </a:extLst>
                </p:cNvPr>
                <p:cNvPicPr/>
                <p:nvPr/>
              </p:nvPicPr>
              <p:blipFill>
                <a:blip r:embed="rId343"/>
                <a:stretch>
                  <a:fillRect/>
                </a:stretch>
              </p:blipFill>
              <p:spPr>
                <a:xfrm>
                  <a:off x="7648362" y="1748470"/>
                  <a:ext cx="1278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71" name="Ink 170">
                  <a:extLst>
                    <a:ext uri="{FF2B5EF4-FFF2-40B4-BE49-F238E27FC236}">
                      <a16:creationId xmlns:a16="http://schemas.microsoft.com/office/drawing/2014/main" id="{983AEB67-36B6-F4C3-D30A-A112453103FD}"/>
                    </a:ext>
                  </a:extLst>
                </p14:cNvPr>
                <p14:cNvContentPartPr/>
                <p14:nvPr/>
              </p14:nvContentPartPr>
              <p14:xfrm>
                <a:off x="7784802" y="1730110"/>
                <a:ext cx="141120" cy="232200"/>
              </p14:xfrm>
            </p:contentPart>
          </mc:Choice>
          <mc:Fallback>
            <p:pic>
              <p:nvPicPr>
                <p:cNvPr id="171" name="Ink 170">
                  <a:extLst>
                    <a:ext uri="{FF2B5EF4-FFF2-40B4-BE49-F238E27FC236}">
                      <a16:creationId xmlns:a16="http://schemas.microsoft.com/office/drawing/2014/main" id="{983AEB67-36B6-F4C3-D30A-A112453103FD}"/>
                    </a:ext>
                  </a:extLst>
                </p:cNvPr>
                <p:cNvPicPr/>
                <p:nvPr/>
              </p:nvPicPr>
              <p:blipFill>
                <a:blip r:embed="rId345"/>
                <a:stretch>
                  <a:fillRect/>
                </a:stretch>
              </p:blipFill>
              <p:spPr>
                <a:xfrm>
                  <a:off x="7776162" y="1721470"/>
                  <a:ext cx="1587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72" name="Ink 171">
                  <a:extLst>
                    <a:ext uri="{FF2B5EF4-FFF2-40B4-BE49-F238E27FC236}">
                      <a16:creationId xmlns:a16="http://schemas.microsoft.com/office/drawing/2014/main" id="{7152294D-E463-8CDB-A9EF-47C954987B8E}"/>
                    </a:ext>
                  </a:extLst>
                </p14:cNvPr>
                <p14:cNvContentPartPr/>
                <p14:nvPr/>
              </p14:nvContentPartPr>
              <p14:xfrm>
                <a:off x="7876242" y="1793110"/>
                <a:ext cx="145800" cy="120960"/>
              </p14:xfrm>
            </p:contentPart>
          </mc:Choice>
          <mc:Fallback>
            <p:pic>
              <p:nvPicPr>
                <p:cNvPr id="172" name="Ink 171">
                  <a:extLst>
                    <a:ext uri="{FF2B5EF4-FFF2-40B4-BE49-F238E27FC236}">
                      <a16:creationId xmlns:a16="http://schemas.microsoft.com/office/drawing/2014/main" id="{7152294D-E463-8CDB-A9EF-47C954987B8E}"/>
                    </a:ext>
                  </a:extLst>
                </p:cNvPr>
                <p:cNvPicPr/>
                <p:nvPr/>
              </p:nvPicPr>
              <p:blipFill>
                <a:blip r:embed="rId347"/>
                <a:stretch>
                  <a:fillRect/>
                </a:stretch>
              </p:blipFill>
              <p:spPr>
                <a:xfrm>
                  <a:off x="7867242" y="1784110"/>
                  <a:ext cx="1634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80" name="Ink 179">
                  <a:extLst>
                    <a:ext uri="{FF2B5EF4-FFF2-40B4-BE49-F238E27FC236}">
                      <a16:creationId xmlns:a16="http://schemas.microsoft.com/office/drawing/2014/main" id="{7E37B437-FBB4-5ABB-207A-408A418E53B1}"/>
                    </a:ext>
                  </a:extLst>
                </p14:cNvPr>
                <p14:cNvContentPartPr/>
                <p14:nvPr/>
              </p14:nvContentPartPr>
              <p14:xfrm>
                <a:off x="6770682" y="2179030"/>
                <a:ext cx="88560" cy="116640"/>
              </p14:xfrm>
            </p:contentPart>
          </mc:Choice>
          <mc:Fallback>
            <p:pic>
              <p:nvPicPr>
                <p:cNvPr id="180" name="Ink 179">
                  <a:extLst>
                    <a:ext uri="{FF2B5EF4-FFF2-40B4-BE49-F238E27FC236}">
                      <a16:creationId xmlns:a16="http://schemas.microsoft.com/office/drawing/2014/main" id="{7E37B437-FBB4-5ABB-207A-408A418E53B1}"/>
                    </a:ext>
                  </a:extLst>
                </p:cNvPr>
                <p:cNvPicPr/>
                <p:nvPr/>
              </p:nvPicPr>
              <p:blipFill>
                <a:blip r:embed="rId349"/>
                <a:stretch>
                  <a:fillRect/>
                </a:stretch>
              </p:blipFill>
              <p:spPr>
                <a:xfrm>
                  <a:off x="6761682" y="2170030"/>
                  <a:ext cx="1062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81" name="Ink 180">
                  <a:extLst>
                    <a:ext uri="{FF2B5EF4-FFF2-40B4-BE49-F238E27FC236}">
                      <a16:creationId xmlns:a16="http://schemas.microsoft.com/office/drawing/2014/main" id="{BB606B4F-A5A9-2D1B-649E-9B5AB1E806A5}"/>
                    </a:ext>
                  </a:extLst>
                </p14:cNvPr>
                <p14:cNvContentPartPr/>
                <p14:nvPr/>
              </p14:nvContentPartPr>
              <p14:xfrm>
                <a:off x="6802002" y="2381710"/>
                <a:ext cx="92160" cy="78480"/>
              </p14:xfrm>
            </p:contentPart>
          </mc:Choice>
          <mc:Fallback>
            <p:pic>
              <p:nvPicPr>
                <p:cNvPr id="181" name="Ink 180">
                  <a:extLst>
                    <a:ext uri="{FF2B5EF4-FFF2-40B4-BE49-F238E27FC236}">
                      <a16:creationId xmlns:a16="http://schemas.microsoft.com/office/drawing/2014/main" id="{BB606B4F-A5A9-2D1B-649E-9B5AB1E806A5}"/>
                    </a:ext>
                  </a:extLst>
                </p:cNvPr>
                <p:cNvPicPr/>
                <p:nvPr/>
              </p:nvPicPr>
              <p:blipFill>
                <a:blip r:embed="rId351"/>
                <a:stretch>
                  <a:fillRect/>
                </a:stretch>
              </p:blipFill>
              <p:spPr>
                <a:xfrm>
                  <a:off x="6793002" y="2372710"/>
                  <a:ext cx="1098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82" name="Ink 181">
                  <a:extLst>
                    <a:ext uri="{FF2B5EF4-FFF2-40B4-BE49-F238E27FC236}">
                      <a16:creationId xmlns:a16="http://schemas.microsoft.com/office/drawing/2014/main" id="{BA2C993B-1997-9731-0DC6-B77152124DAA}"/>
                    </a:ext>
                  </a:extLst>
                </p14:cNvPr>
                <p14:cNvContentPartPr/>
                <p14:nvPr/>
              </p14:nvContentPartPr>
              <p14:xfrm>
                <a:off x="6858882" y="2540830"/>
                <a:ext cx="83880" cy="101880"/>
              </p14:xfrm>
            </p:contentPart>
          </mc:Choice>
          <mc:Fallback>
            <p:pic>
              <p:nvPicPr>
                <p:cNvPr id="182" name="Ink 181">
                  <a:extLst>
                    <a:ext uri="{FF2B5EF4-FFF2-40B4-BE49-F238E27FC236}">
                      <a16:creationId xmlns:a16="http://schemas.microsoft.com/office/drawing/2014/main" id="{BA2C993B-1997-9731-0DC6-B77152124DAA}"/>
                    </a:ext>
                  </a:extLst>
                </p:cNvPr>
                <p:cNvPicPr/>
                <p:nvPr/>
              </p:nvPicPr>
              <p:blipFill>
                <a:blip r:embed="rId353"/>
                <a:stretch>
                  <a:fillRect/>
                </a:stretch>
              </p:blipFill>
              <p:spPr>
                <a:xfrm>
                  <a:off x="6849882" y="2531830"/>
                  <a:ext cx="1015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83" name="Ink 182">
                  <a:extLst>
                    <a:ext uri="{FF2B5EF4-FFF2-40B4-BE49-F238E27FC236}">
                      <a16:creationId xmlns:a16="http://schemas.microsoft.com/office/drawing/2014/main" id="{6C9A91E2-619E-71BA-69C2-576B75199990}"/>
                    </a:ext>
                  </a:extLst>
                </p14:cNvPr>
                <p14:cNvContentPartPr/>
                <p14:nvPr/>
              </p14:nvContentPartPr>
              <p14:xfrm>
                <a:off x="8143722" y="2215030"/>
                <a:ext cx="59400" cy="69480"/>
              </p14:xfrm>
            </p:contentPart>
          </mc:Choice>
          <mc:Fallback>
            <p:pic>
              <p:nvPicPr>
                <p:cNvPr id="183" name="Ink 182">
                  <a:extLst>
                    <a:ext uri="{FF2B5EF4-FFF2-40B4-BE49-F238E27FC236}">
                      <a16:creationId xmlns:a16="http://schemas.microsoft.com/office/drawing/2014/main" id="{6C9A91E2-619E-71BA-69C2-576B75199990}"/>
                    </a:ext>
                  </a:extLst>
                </p:cNvPr>
                <p:cNvPicPr/>
                <p:nvPr/>
              </p:nvPicPr>
              <p:blipFill>
                <a:blip r:embed="rId355"/>
                <a:stretch>
                  <a:fillRect/>
                </a:stretch>
              </p:blipFill>
              <p:spPr>
                <a:xfrm>
                  <a:off x="8135082" y="2206390"/>
                  <a:ext cx="770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84" name="Ink 183">
                  <a:extLst>
                    <a:ext uri="{FF2B5EF4-FFF2-40B4-BE49-F238E27FC236}">
                      <a16:creationId xmlns:a16="http://schemas.microsoft.com/office/drawing/2014/main" id="{A8CF8B6E-35B1-94BD-F7B3-DDDBF1A9EA60}"/>
                    </a:ext>
                  </a:extLst>
                </p14:cNvPr>
                <p14:cNvContentPartPr/>
                <p14:nvPr/>
              </p14:nvContentPartPr>
              <p14:xfrm>
                <a:off x="8155602" y="2317990"/>
                <a:ext cx="68760" cy="45000"/>
              </p14:xfrm>
            </p:contentPart>
          </mc:Choice>
          <mc:Fallback>
            <p:pic>
              <p:nvPicPr>
                <p:cNvPr id="184" name="Ink 183">
                  <a:extLst>
                    <a:ext uri="{FF2B5EF4-FFF2-40B4-BE49-F238E27FC236}">
                      <a16:creationId xmlns:a16="http://schemas.microsoft.com/office/drawing/2014/main" id="{A8CF8B6E-35B1-94BD-F7B3-DDDBF1A9EA60}"/>
                    </a:ext>
                  </a:extLst>
                </p:cNvPr>
                <p:cNvPicPr/>
                <p:nvPr/>
              </p:nvPicPr>
              <p:blipFill>
                <a:blip r:embed="rId357"/>
                <a:stretch>
                  <a:fillRect/>
                </a:stretch>
              </p:blipFill>
              <p:spPr>
                <a:xfrm>
                  <a:off x="8146602" y="2308990"/>
                  <a:ext cx="864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85" name="Ink 184">
                  <a:extLst>
                    <a:ext uri="{FF2B5EF4-FFF2-40B4-BE49-F238E27FC236}">
                      <a16:creationId xmlns:a16="http://schemas.microsoft.com/office/drawing/2014/main" id="{1CAB3707-6561-B1C9-BE56-0941BB59EDDB}"/>
                    </a:ext>
                  </a:extLst>
                </p14:cNvPr>
                <p14:cNvContentPartPr/>
                <p14:nvPr/>
              </p14:nvContentPartPr>
              <p14:xfrm>
                <a:off x="8195562" y="2404390"/>
                <a:ext cx="53280" cy="62640"/>
              </p14:xfrm>
            </p:contentPart>
          </mc:Choice>
          <mc:Fallback>
            <p:pic>
              <p:nvPicPr>
                <p:cNvPr id="185" name="Ink 184">
                  <a:extLst>
                    <a:ext uri="{FF2B5EF4-FFF2-40B4-BE49-F238E27FC236}">
                      <a16:creationId xmlns:a16="http://schemas.microsoft.com/office/drawing/2014/main" id="{1CAB3707-6561-B1C9-BE56-0941BB59EDDB}"/>
                    </a:ext>
                  </a:extLst>
                </p:cNvPr>
                <p:cNvPicPr/>
                <p:nvPr/>
              </p:nvPicPr>
              <p:blipFill>
                <a:blip r:embed="rId359"/>
                <a:stretch>
                  <a:fillRect/>
                </a:stretch>
              </p:blipFill>
              <p:spPr>
                <a:xfrm>
                  <a:off x="8186922" y="2395750"/>
                  <a:ext cx="709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86" name="Ink 185">
                  <a:extLst>
                    <a:ext uri="{FF2B5EF4-FFF2-40B4-BE49-F238E27FC236}">
                      <a16:creationId xmlns:a16="http://schemas.microsoft.com/office/drawing/2014/main" id="{1C1931E2-2AB9-F507-62A6-41A80022C65B}"/>
                    </a:ext>
                  </a:extLst>
                </p14:cNvPr>
                <p14:cNvContentPartPr/>
                <p14:nvPr/>
              </p14:nvContentPartPr>
              <p14:xfrm>
                <a:off x="8289162" y="2226910"/>
                <a:ext cx="90000" cy="65520"/>
              </p14:xfrm>
            </p:contentPart>
          </mc:Choice>
          <mc:Fallback>
            <p:pic>
              <p:nvPicPr>
                <p:cNvPr id="186" name="Ink 185">
                  <a:extLst>
                    <a:ext uri="{FF2B5EF4-FFF2-40B4-BE49-F238E27FC236}">
                      <a16:creationId xmlns:a16="http://schemas.microsoft.com/office/drawing/2014/main" id="{1C1931E2-2AB9-F507-62A6-41A80022C65B}"/>
                    </a:ext>
                  </a:extLst>
                </p:cNvPr>
                <p:cNvPicPr/>
                <p:nvPr/>
              </p:nvPicPr>
              <p:blipFill>
                <a:blip r:embed="rId361"/>
                <a:stretch>
                  <a:fillRect/>
                </a:stretch>
              </p:blipFill>
              <p:spPr>
                <a:xfrm>
                  <a:off x="8280162" y="2218270"/>
                  <a:ext cx="1076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87" name="Ink 186">
                  <a:extLst>
                    <a:ext uri="{FF2B5EF4-FFF2-40B4-BE49-F238E27FC236}">
                      <a16:creationId xmlns:a16="http://schemas.microsoft.com/office/drawing/2014/main" id="{8144464F-9B7A-794E-A0B5-CA9F2D594B2C}"/>
                    </a:ext>
                  </a:extLst>
                </p14:cNvPr>
                <p14:cNvContentPartPr/>
                <p14:nvPr/>
              </p14:nvContentPartPr>
              <p14:xfrm>
                <a:off x="8319402" y="2342830"/>
                <a:ext cx="24120" cy="23400"/>
              </p14:xfrm>
            </p:contentPart>
          </mc:Choice>
          <mc:Fallback>
            <p:pic>
              <p:nvPicPr>
                <p:cNvPr id="187" name="Ink 186">
                  <a:extLst>
                    <a:ext uri="{FF2B5EF4-FFF2-40B4-BE49-F238E27FC236}">
                      <a16:creationId xmlns:a16="http://schemas.microsoft.com/office/drawing/2014/main" id="{8144464F-9B7A-794E-A0B5-CA9F2D594B2C}"/>
                    </a:ext>
                  </a:extLst>
                </p:cNvPr>
                <p:cNvPicPr/>
                <p:nvPr/>
              </p:nvPicPr>
              <p:blipFill>
                <a:blip r:embed="rId363"/>
                <a:stretch>
                  <a:fillRect/>
                </a:stretch>
              </p:blipFill>
              <p:spPr>
                <a:xfrm>
                  <a:off x="8310762" y="2334190"/>
                  <a:ext cx="417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188" name="Ink 187">
                  <a:extLst>
                    <a:ext uri="{FF2B5EF4-FFF2-40B4-BE49-F238E27FC236}">
                      <a16:creationId xmlns:a16="http://schemas.microsoft.com/office/drawing/2014/main" id="{005C107D-FE9B-1563-8B2D-9811E4B2469F}"/>
                    </a:ext>
                  </a:extLst>
                </p14:cNvPr>
                <p14:cNvContentPartPr/>
                <p14:nvPr/>
              </p14:nvContentPartPr>
              <p14:xfrm>
                <a:off x="8327322" y="2383510"/>
                <a:ext cx="58320" cy="31680"/>
              </p14:xfrm>
            </p:contentPart>
          </mc:Choice>
          <mc:Fallback>
            <p:pic>
              <p:nvPicPr>
                <p:cNvPr id="188" name="Ink 187">
                  <a:extLst>
                    <a:ext uri="{FF2B5EF4-FFF2-40B4-BE49-F238E27FC236}">
                      <a16:creationId xmlns:a16="http://schemas.microsoft.com/office/drawing/2014/main" id="{005C107D-FE9B-1563-8B2D-9811E4B2469F}"/>
                    </a:ext>
                  </a:extLst>
                </p:cNvPr>
                <p:cNvPicPr/>
                <p:nvPr/>
              </p:nvPicPr>
              <p:blipFill>
                <a:blip r:embed="rId365"/>
                <a:stretch>
                  <a:fillRect/>
                </a:stretch>
              </p:blipFill>
              <p:spPr>
                <a:xfrm>
                  <a:off x="8318322" y="2374870"/>
                  <a:ext cx="759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89" name="Ink 188">
                  <a:extLst>
                    <a:ext uri="{FF2B5EF4-FFF2-40B4-BE49-F238E27FC236}">
                      <a16:creationId xmlns:a16="http://schemas.microsoft.com/office/drawing/2014/main" id="{96C53896-7DF6-2C71-179E-64746F4EA84F}"/>
                    </a:ext>
                  </a:extLst>
                </p14:cNvPr>
                <p14:cNvContentPartPr/>
                <p14:nvPr/>
              </p14:nvContentPartPr>
              <p14:xfrm>
                <a:off x="8355402" y="2459110"/>
                <a:ext cx="73080" cy="81360"/>
              </p14:xfrm>
            </p:contentPart>
          </mc:Choice>
          <mc:Fallback>
            <p:pic>
              <p:nvPicPr>
                <p:cNvPr id="189" name="Ink 188">
                  <a:extLst>
                    <a:ext uri="{FF2B5EF4-FFF2-40B4-BE49-F238E27FC236}">
                      <a16:creationId xmlns:a16="http://schemas.microsoft.com/office/drawing/2014/main" id="{96C53896-7DF6-2C71-179E-64746F4EA84F}"/>
                    </a:ext>
                  </a:extLst>
                </p:cNvPr>
                <p:cNvPicPr/>
                <p:nvPr/>
              </p:nvPicPr>
              <p:blipFill>
                <a:blip r:embed="rId367"/>
                <a:stretch>
                  <a:fillRect/>
                </a:stretch>
              </p:blipFill>
              <p:spPr>
                <a:xfrm>
                  <a:off x="8346402" y="2450110"/>
                  <a:ext cx="907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190" name="Ink 189">
                  <a:extLst>
                    <a:ext uri="{FF2B5EF4-FFF2-40B4-BE49-F238E27FC236}">
                      <a16:creationId xmlns:a16="http://schemas.microsoft.com/office/drawing/2014/main" id="{A2C44106-06D4-F6F8-D765-B61B25821874}"/>
                    </a:ext>
                  </a:extLst>
                </p14:cNvPr>
                <p14:cNvContentPartPr/>
                <p14:nvPr/>
              </p14:nvContentPartPr>
              <p14:xfrm>
                <a:off x="8463042" y="2224030"/>
                <a:ext cx="66960" cy="81720"/>
              </p14:xfrm>
            </p:contentPart>
          </mc:Choice>
          <mc:Fallback>
            <p:pic>
              <p:nvPicPr>
                <p:cNvPr id="190" name="Ink 189">
                  <a:extLst>
                    <a:ext uri="{FF2B5EF4-FFF2-40B4-BE49-F238E27FC236}">
                      <a16:creationId xmlns:a16="http://schemas.microsoft.com/office/drawing/2014/main" id="{A2C44106-06D4-F6F8-D765-B61B25821874}"/>
                    </a:ext>
                  </a:extLst>
                </p:cNvPr>
                <p:cNvPicPr/>
                <p:nvPr/>
              </p:nvPicPr>
              <p:blipFill>
                <a:blip r:embed="rId369"/>
                <a:stretch>
                  <a:fillRect/>
                </a:stretch>
              </p:blipFill>
              <p:spPr>
                <a:xfrm>
                  <a:off x="8454402" y="2215390"/>
                  <a:ext cx="846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191" name="Ink 190">
                  <a:extLst>
                    <a:ext uri="{FF2B5EF4-FFF2-40B4-BE49-F238E27FC236}">
                      <a16:creationId xmlns:a16="http://schemas.microsoft.com/office/drawing/2014/main" id="{87642A2F-331A-DF7B-D1FB-741CC004CB45}"/>
                    </a:ext>
                  </a:extLst>
                </p14:cNvPr>
                <p14:cNvContentPartPr/>
                <p14:nvPr/>
              </p14:nvContentPartPr>
              <p14:xfrm>
                <a:off x="8476002" y="2364790"/>
                <a:ext cx="50760" cy="68400"/>
              </p14:xfrm>
            </p:contentPart>
          </mc:Choice>
          <mc:Fallback>
            <p:pic>
              <p:nvPicPr>
                <p:cNvPr id="191" name="Ink 190">
                  <a:extLst>
                    <a:ext uri="{FF2B5EF4-FFF2-40B4-BE49-F238E27FC236}">
                      <a16:creationId xmlns:a16="http://schemas.microsoft.com/office/drawing/2014/main" id="{87642A2F-331A-DF7B-D1FB-741CC004CB45}"/>
                    </a:ext>
                  </a:extLst>
                </p:cNvPr>
                <p:cNvPicPr/>
                <p:nvPr/>
              </p:nvPicPr>
              <p:blipFill>
                <a:blip r:embed="rId371"/>
                <a:stretch>
                  <a:fillRect/>
                </a:stretch>
              </p:blipFill>
              <p:spPr>
                <a:xfrm>
                  <a:off x="8467002" y="2355790"/>
                  <a:ext cx="684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192" name="Ink 191">
                  <a:extLst>
                    <a:ext uri="{FF2B5EF4-FFF2-40B4-BE49-F238E27FC236}">
                      <a16:creationId xmlns:a16="http://schemas.microsoft.com/office/drawing/2014/main" id="{F34D132D-860F-B879-E52C-9002578CE2FA}"/>
                    </a:ext>
                  </a:extLst>
                </p14:cNvPr>
                <p14:cNvContentPartPr/>
                <p14:nvPr/>
              </p14:nvContentPartPr>
              <p14:xfrm>
                <a:off x="8515602" y="2508430"/>
                <a:ext cx="92880" cy="42480"/>
              </p14:xfrm>
            </p:contentPart>
          </mc:Choice>
          <mc:Fallback>
            <p:pic>
              <p:nvPicPr>
                <p:cNvPr id="192" name="Ink 191">
                  <a:extLst>
                    <a:ext uri="{FF2B5EF4-FFF2-40B4-BE49-F238E27FC236}">
                      <a16:creationId xmlns:a16="http://schemas.microsoft.com/office/drawing/2014/main" id="{F34D132D-860F-B879-E52C-9002578CE2FA}"/>
                    </a:ext>
                  </a:extLst>
                </p:cNvPr>
                <p:cNvPicPr/>
                <p:nvPr/>
              </p:nvPicPr>
              <p:blipFill>
                <a:blip r:embed="rId373"/>
                <a:stretch>
                  <a:fillRect/>
                </a:stretch>
              </p:blipFill>
              <p:spPr>
                <a:xfrm>
                  <a:off x="8506962" y="2499430"/>
                  <a:ext cx="1105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193" name="Ink 192">
                  <a:extLst>
                    <a:ext uri="{FF2B5EF4-FFF2-40B4-BE49-F238E27FC236}">
                      <a16:creationId xmlns:a16="http://schemas.microsoft.com/office/drawing/2014/main" id="{4BC856A8-67ED-720E-227D-6D51F7A962E1}"/>
                    </a:ext>
                  </a:extLst>
                </p14:cNvPr>
                <p14:cNvContentPartPr/>
                <p14:nvPr/>
              </p14:nvContentPartPr>
              <p14:xfrm>
                <a:off x="8624322" y="2228710"/>
                <a:ext cx="120960" cy="119520"/>
              </p14:xfrm>
            </p:contentPart>
          </mc:Choice>
          <mc:Fallback>
            <p:pic>
              <p:nvPicPr>
                <p:cNvPr id="193" name="Ink 192">
                  <a:extLst>
                    <a:ext uri="{FF2B5EF4-FFF2-40B4-BE49-F238E27FC236}">
                      <a16:creationId xmlns:a16="http://schemas.microsoft.com/office/drawing/2014/main" id="{4BC856A8-67ED-720E-227D-6D51F7A962E1}"/>
                    </a:ext>
                  </a:extLst>
                </p:cNvPr>
                <p:cNvPicPr/>
                <p:nvPr/>
              </p:nvPicPr>
              <p:blipFill>
                <a:blip r:embed="rId375"/>
                <a:stretch>
                  <a:fillRect/>
                </a:stretch>
              </p:blipFill>
              <p:spPr>
                <a:xfrm>
                  <a:off x="8615682" y="2219710"/>
                  <a:ext cx="1386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194" name="Ink 193">
                  <a:extLst>
                    <a:ext uri="{FF2B5EF4-FFF2-40B4-BE49-F238E27FC236}">
                      <a16:creationId xmlns:a16="http://schemas.microsoft.com/office/drawing/2014/main" id="{D222ADEA-27BB-1350-E443-206323A73B80}"/>
                    </a:ext>
                  </a:extLst>
                </p14:cNvPr>
                <p14:cNvContentPartPr/>
                <p14:nvPr/>
              </p14:nvContentPartPr>
              <p14:xfrm>
                <a:off x="8664642" y="2395030"/>
                <a:ext cx="73080" cy="62280"/>
              </p14:xfrm>
            </p:contentPart>
          </mc:Choice>
          <mc:Fallback>
            <p:pic>
              <p:nvPicPr>
                <p:cNvPr id="194" name="Ink 193">
                  <a:extLst>
                    <a:ext uri="{FF2B5EF4-FFF2-40B4-BE49-F238E27FC236}">
                      <a16:creationId xmlns:a16="http://schemas.microsoft.com/office/drawing/2014/main" id="{D222ADEA-27BB-1350-E443-206323A73B80}"/>
                    </a:ext>
                  </a:extLst>
                </p:cNvPr>
                <p:cNvPicPr/>
                <p:nvPr/>
              </p:nvPicPr>
              <p:blipFill>
                <a:blip r:embed="rId377"/>
                <a:stretch>
                  <a:fillRect/>
                </a:stretch>
              </p:blipFill>
              <p:spPr>
                <a:xfrm>
                  <a:off x="8655642" y="2386030"/>
                  <a:ext cx="907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0" name="Ink 219">
                  <a:extLst>
                    <a:ext uri="{FF2B5EF4-FFF2-40B4-BE49-F238E27FC236}">
                      <a16:creationId xmlns:a16="http://schemas.microsoft.com/office/drawing/2014/main" id="{BFFE27DD-9D7D-2889-86DA-BB7DBBE9A69F}"/>
                    </a:ext>
                  </a:extLst>
                </p14:cNvPr>
                <p14:cNvContentPartPr/>
                <p14:nvPr/>
              </p14:nvContentPartPr>
              <p14:xfrm>
                <a:off x="6264882" y="2598070"/>
                <a:ext cx="791280" cy="534240"/>
              </p14:xfrm>
            </p:contentPart>
          </mc:Choice>
          <mc:Fallback>
            <p:pic>
              <p:nvPicPr>
                <p:cNvPr id="220" name="Ink 219">
                  <a:extLst>
                    <a:ext uri="{FF2B5EF4-FFF2-40B4-BE49-F238E27FC236}">
                      <a16:creationId xmlns:a16="http://schemas.microsoft.com/office/drawing/2014/main" id="{BFFE27DD-9D7D-2889-86DA-BB7DBBE9A69F}"/>
                    </a:ext>
                  </a:extLst>
                </p:cNvPr>
                <p:cNvPicPr/>
                <p:nvPr/>
              </p:nvPicPr>
              <p:blipFill>
                <a:blip r:embed="rId379"/>
                <a:stretch>
                  <a:fillRect/>
                </a:stretch>
              </p:blipFill>
              <p:spPr>
                <a:xfrm>
                  <a:off x="6255882" y="2589430"/>
                  <a:ext cx="80892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2" name="Ink 221">
                  <a:extLst>
                    <a:ext uri="{FF2B5EF4-FFF2-40B4-BE49-F238E27FC236}">
                      <a16:creationId xmlns:a16="http://schemas.microsoft.com/office/drawing/2014/main" id="{C52F9422-E843-B544-D7BD-5267946756CE}"/>
                    </a:ext>
                  </a:extLst>
                </p14:cNvPr>
                <p14:cNvContentPartPr/>
                <p14:nvPr/>
              </p14:nvContentPartPr>
              <p14:xfrm>
                <a:off x="4769082" y="3368110"/>
                <a:ext cx="2191680" cy="1015920"/>
              </p14:xfrm>
            </p:contentPart>
          </mc:Choice>
          <mc:Fallback>
            <p:pic>
              <p:nvPicPr>
                <p:cNvPr id="222" name="Ink 221">
                  <a:extLst>
                    <a:ext uri="{FF2B5EF4-FFF2-40B4-BE49-F238E27FC236}">
                      <a16:creationId xmlns:a16="http://schemas.microsoft.com/office/drawing/2014/main" id="{C52F9422-E843-B544-D7BD-5267946756CE}"/>
                    </a:ext>
                  </a:extLst>
                </p:cNvPr>
                <p:cNvPicPr/>
                <p:nvPr/>
              </p:nvPicPr>
              <p:blipFill>
                <a:blip r:embed="rId381"/>
                <a:stretch>
                  <a:fillRect/>
                </a:stretch>
              </p:blipFill>
              <p:spPr>
                <a:xfrm>
                  <a:off x="4760082" y="3359470"/>
                  <a:ext cx="2209320" cy="10335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3" name="Ink 222">
                  <a:extLst>
                    <a:ext uri="{FF2B5EF4-FFF2-40B4-BE49-F238E27FC236}">
                      <a16:creationId xmlns:a16="http://schemas.microsoft.com/office/drawing/2014/main" id="{81C2690C-0108-6D2C-913D-2CEE898D07AB}"/>
                    </a:ext>
                  </a:extLst>
                </p14:cNvPr>
                <p14:cNvContentPartPr/>
                <p14:nvPr/>
              </p14:nvContentPartPr>
              <p14:xfrm>
                <a:off x="4690602" y="4182430"/>
                <a:ext cx="180360" cy="149760"/>
              </p14:xfrm>
            </p:contentPart>
          </mc:Choice>
          <mc:Fallback>
            <p:pic>
              <p:nvPicPr>
                <p:cNvPr id="223" name="Ink 222">
                  <a:extLst>
                    <a:ext uri="{FF2B5EF4-FFF2-40B4-BE49-F238E27FC236}">
                      <a16:creationId xmlns:a16="http://schemas.microsoft.com/office/drawing/2014/main" id="{81C2690C-0108-6D2C-913D-2CEE898D07AB}"/>
                    </a:ext>
                  </a:extLst>
                </p:cNvPr>
                <p:cNvPicPr/>
                <p:nvPr/>
              </p:nvPicPr>
              <p:blipFill>
                <a:blip r:embed="rId383"/>
                <a:stretch>
                  <a:fillRect/>
                </a:stretch>
              </p:blipFill>
              <p:spPr>
                <a:xfrm>
                  <a:off x="4681602" y="4173430"/>
                  <a:ext cx="198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5" name="Ink 224">
                  <a:extLst>
                    <a:ext uri="{FF2B5EF4-FFF2-40B4-BE49-F238E27FC236}">
                      <a16:creationId xmlns:a16="http://schemas.microsoft.com/office/drawing/2014/main" id="{58312788-0911-A75B-554F-397EFE536D8A}"/>
                    </a:ext>
                  </a:extLst>
                </p14:cNvPr>
                <p14:cNvContentPartPr/>
                <p14:nvPr/>
              </p14:nvContentPartPr>
              <p14:xfrm>
                <a:off x="4197042" y="4519030"/>
                <a:ext cx="370440" cy="61920"/>
              </p14:xfrm>
            </p:contentPart>
          </mc:Choice>
          <mc:Fallback>
            <p:pic>
              <p:nvPicPr>
                <p:cNvPr id="225" name="Ink 224">
                  <a:extLst>
                    <a:ext uri="{FF2B5EF4-FFF2-40B4-BE49-F238E27FC236}">
                      <a16:creationId xmlns:a16="http://schemas.microsoft.com/office/drawing/2014/main" id="{58312788-0911-A75B-554F-397EFE536D8A}"/>
                    </a:ext>
                  </a:extLst>
                </p:cNvPr>
                <p:cNvPicPr/>
                <p:nvPr/>
              </p:nvPicPr>
              <p:blipFill>
                <a:blip r:embed="rId385"/>
                <a:stretch>
                  <a:fillRect/>
                </a:stretch>
              </p:blipFill>
              <p:spPr>
                <a:xfrm>
                  <a:off x="4188402" y="4510390"/>
                  <a:ext cx="388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6" name="Ink 225">
                  <a:extLst>
                    <a:ext uri="{FF2B5EF4-FFF2-40B4-BE49-F238E27FC236}">
                      <a16:creationId xmlns:a16="http://schemas.microsoft.com/office/drawing/2014/main" id="{20D8F4D8-B652-F5A5-B5EE-00FE09203F5E}"/>
                    </a:ext>
                  </a:extLst>
                </p14:cNvPr>
                <p14:cNvContentPartPr/>
                <p14:nvPr/>
              </p14:nvContentPartPr>
              <p14:xfrm>
                <a:off x="4240602" y="4997110"/>
                <a:ext cx="282600" cy="58320"/>
              </p14:xfrm>
            </p:contentPart>
          </mc:Choice>
          <mc:Fallback>
            <p:pic>
              <p:nvPicPr>
                <p:cNvPr id="226" name="Ink 225">
                  <a:extLst>
                    <a:ext uri="{FF2B5EF4-FFF2-40B4-BE49-F238E27FC236}">
                      <a16:creationId xmlns:a16="http://schemas.microsoft.com/office/drawing/2014/main" id="{20D8F4D8-B652-F5A5-B5EE-00FE09203F5E}"/>
                    </a:ext>
                  </a:extLst>
                </p:cNvPr>
                <p:cNvPicPr/>
                <p:nvPr/>
              </p:nvPicPr>
              <p:blipFill>
                <a:blip r:embed="rId387"/>
                <a:stretch>
                  <a:fillRect/>
                </a:stretch>
              </p:blipFill>
              <p:spPr>
                <a:xfrm>
                  <a:off x="4231962" y="4988110"/>
                  <a:ext cx="300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8" name="Ink 227">
                  <a:extLst>
                    <a:ext uri="{FF2B5EF4-FFF2-40B4-BE49-F238E27FC236}">
                      <a16:creationId xmlns:a16="http://schemas.microsoft.com/office/drawing/2014/main" id="{84544948-0552-BF75-5EF6-26A9342FE5EF}"/>
                    </a:ext>
                  </a:extLst>
                </p14:cNvPr>
                <p14:cNvContentPartPr/>
                <p14:nvPr/>
              </p14:nvContentPartPr>
              <p14:xfrm>
                <a:off x="6850602" y="2541910"/>
                <a:ext cx="535680" cy="665280"/>
              </p14:xfrm>
            </p:contentPart>
          </mc:Choice>
          <mc:Fallback>
            <p:pic>
              <p:nvPicPr>
                <p:cNvPr id="228" name="Ink 227">
                  <a:extLst>
                    <a:ext uri="{FF2B5EF4-FFF2-40B4-BE49-F238E27FC236}">
                      <a16:creationId xmlns:a16="http://schemas.microsoft.com/office/drawing/2014/main" id="{84544948-0552-BF75-5EF6-26A9342FE5EF}"/>
                    </a:ext>
                  </a:extLst>
                </p:cNvPr>
                <p:cNvPicPr/>
                <p:nvPr/>
              </p:nvPicPr>
              <p:blipFill>
                <a:blip r:embed="rId389"/>
                <a:stretch>
                  <a:fillRect/>
                </a:stretch>
              </p:blipFill>
              <p:spPr>
                <a:xfrm>
                  <a:off x="6841602" y="2532910"/>
                  <a:ext cx="553320" cy="6829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9" name="Ink 228">
                  <a:extLst>
                    <a:ext uri="{FF2B5EF4-FFF2-40B4-BE49-F238E27FC236}">
                      <a16:creationId xmlns:a16="http://schemas.microsoft.com/office/drawing/2014/main" id="{CBD72058-385B-F97B-2C59-1B58522BC726}"/>
                    </a:ext>
                  </a:extLst>
                </p14:cNvPr>
                <p14:cNvContentPartPr/>
                <p14:nvPr/>
              </p14:nvContentPartPr>
              <p14:xfrm>
                <a:off x="7206642" y="3136630"/>
                <a:ext cx="322200" cy="183960"/>
              </p14:xfrm>
            </p:contentPart>
          </mc:Choice>
          <mc:Fallback>
            <p:pic>
              <p:nvPicPr>
                <p:cNvPr id="229" name="Ink 228">
                  <a:extLst>
                    <a:ext uri="{FF2B5EF4-FFF2-40B4-BE49-F238E27FC236}">
                      <a16:creationId xmlns:a16="http://schemas.microsoft.com/office/drawing/2014/main" id="{CBD72058-385B-F97B-2C59-1B58522BC726}"/>
                    </a:ext>
                  </a:extLst>
                </p:cNvPr>
                <p:cNvPicPr/>
                <p:nvPr/>
              </p:nvPicPr>
              <p:blipFill>
                <a:blip r:embed="rId391"/>
                <a:stretch>
                  <a:fillRect/>
                </a:stretch>
              </p:blipFill>
              <p:spPr>
                <a:xfrm>
                  <a:off x="7197642" y="3127990"/>
                  <a:ext cx="3398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0" name="Ink 229">
                  <a:extLst>
                    <a:ext uri="{FF2B5EF4-FFF2-40B4-BE49-F238E27FC236}">
                      <a16:creationId xmlns:a16="http://schemas.microsoft.com/office/drawing/2014/main" id="{846D18EB-B135-51FF-7202-A899313EFD9E}"/>
                    </a:ext>
                  </a:extLst>
                </p14:cNvPr>
                <p14:cNvContentPartPr/>
                <p14:nvPr/>
              </p14:nvContentPartPr>
              <p14:xfrm>
                <a:off x="5389362" y="3219070"/>
                <a:ext cx="2009160" cy="669960"/>
              </p14:xfrm>
            </p:contentPart>
          </mc:Choice>
          <mc:Fallback>
            <p:pic>
              <p:nvPicPr>
                <p:cNvPr id="230" name="Ink 229">
                  <a:extLst>
                    <a:ext uri="{FF2B5EF4-FFF2-40B4-BE49-F238E27FC236}">
                      <a16:creationId xmlns:a16="http://schemas.microsoft.com/office/drawing/2014/main" id="{846D18EB-B135-51FF-7202-A899313EFD9E}"/>
                    </a:ext>
                  </a:extLst>
                </p:cNvPr>
                <p:cNvPicPr/>
                <p:nvPr/>
              </p:nvPicPr>
              <p:blipFill>
                <a:blip r:embed="rId393"/>
                <a:stretch>
                  <a:fillRect/>
                </a:stretch>
              </p:blipFill>
              <p:spPr>
                <a:xfrm>
                  <a:off x="5380362" y="3210430"/>
                  <a:ext cx="2026800" cy="6876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1" name="Ink 230">
                  <a:extLst>
                    <a:ext uri="{FF2B5EF4-FFF2-40B4-BE49-F238E27FC236}">
                      <a16:creationId xmlns:a16="http://schemas.microsoft.com/office/drawing/2014/main" id="{CFE054F9-12F8-0EEB-DB52-D9859A367DF8}"/>
                    </a:ext>
                  </a:extLst>
                </p14:cNvPr>
                <p14:cNvContentPartPr/>
                <p14:nvPr/>
              </p14:nvContentPartPr>
              <p14:xfrm>
                <a:off x="5328162" y="3779230"/>
                <a:ext cx="153000" cy="155160"/>
              </p14:xfrm>
            </p:contentPart>
          </mc:Choice>
          <mc:Fallback>
            <p:pic>
              <p:nvPicPr>
                <p:cNvPr id="231" name="Ink 230">
                  <a:extLst>
                    <a:ext uri="{FF2B5EF4-FFF2-40B4-BE49-F238E27FC236}">
                      <a16:creationId xmlns:a16="http://schemas.microsoft.com/office/drawing/2014/main" id="{CFE054F9-12F8-0EEB-DB52-D9859A367DF8}"/>
                    </a:ext>
                  </a:extLst>
                </p:cNvPr>
                <p:cNvPicPr/>
                <p:nvPr/>
              </p:nvPicPr>
              <p:blipFill>
                <a:blip r:embed="rId395"/>
                <a:stretch>
                  <a:fillRect/>
                </a:stretch>
              </p:blipFill>
              <p:spPr>
                <a:xfrm>
                  <a:off x="5319522" y="3770590"/>
                  <a:ext cx="1706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3" name="Ink 232">
                  <a:extLst>
                    <a:ext uri="{FF2B5EF4-FFF2-40B4-BE49-F238E27FC236}">
                      <a16:creationId xmlns:a16="http://schemas.microsoft.com/office/drawing/2014/main" id="{A4D3CA43-FF4E-ABBC-002C-BF61CBE2EAC8}"/>
                    </a:ext>
                  </a:extLst>
                </p14:cNvPr>
                <p14:cNvContentPartPr/>
                <p14:nvPr/>
              </p14:nvContentPartPr>
              <p14:xfrm>
                <a:off x="5743962" y="4642150"/>
                <a:ext cx="55440" cy="172440"/>
              </p14:xfrm>
            </p:contentPart>
          </mc:Choice>
          <mc:Fallback>
            <p:pic>
              <p:nvPicPr>
                <p:cNvPr id="233" name="Ink 232">
                  <a:extLst>
                    <a:ext uri="{FF2B5EF4-FFF2-40B4-BE49-F238E27FC236}">
                      <a16:creationId xmlns:a16="http://schemas.microsoft.com/office/drawing/2014/main" id="{A4D3CA43-FF4E-ABBC-002C-BF61CBE2EAC8}"/>
                    </a:ext>
                  </a:extLst>
                </p:cNvPr>
                <p:cNvPicPr/>
                <p:nvPr/>
              </p:nvPicPr>
              <p:blipFill>
                <a:blip r:embed="rId397"/>
                <a:stretch>
                  <a:fillRect/>
                </a:stretch>
              </p:blipFill>
              <p:spPr>
                <a:xfrm>
                  <a:off x="5735322" y="4633510"/>
                  <a:ext cx="730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4" name="Ink 233">
                  <a:extLst>
                    <a:ext uri="{FF2B5EF4-FFF2-40B4-BE49-F238E27FC236}">
                      <a16:creationId xmlns:a16="http://schemas.microsoft.com/office/drawing/2014/main" id="{546AB921-329F-2FB9-BBCF-0752574BB2A5}"/>
                    </a:ext>
                  </a:extLst>
                </p14:cNvPr>
                <p14:cNvContentPartPr/>
                <p14:nvPr/>
              </p14:nvContentPartPr>
              <p14:xfrm>
                <a:off x="5573682" y="4536670"/>
                <a:ext cx="321120" cy="329760"/>
              </p14:xfrm>
            </p:contentPart>
          </mc:Choice>
          <mc:Fallback>
            <p:pic>
              <p:nvPicPr>
                <p:cNvPr id="234" name="Ink 233">
                  <a:extLst>
                    <a:ext uri="{FF2B5EF4-FFF2-40B4-BE49-F238E27FC236}">
                      <a16:creationId xmlns:a16="http://schemas.microsoft.com/office/drawing/2014/main" id="{546AB921-329F-2FB9-BBCF-0752574BB2A5}"/>
                    </a:ext>
                  </a:extLst>
                </p:cNvPr>
                <p:cNvPicPr/>
                <p:nvPr/>
              </p:nvPicPr>
              <p:blipFill>
                <a:blip r:embed="rId399"/>
                <a:stretch>
                  <a:fillRect/>
                </a:stretch>
              </p:blipFill>
              <p:spPr>
                <a:xfrm>
                  <a:off x="5564682" y="4528030"/>
                  <a:ext cx="33876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35" name="Ink 234">
                  <a:extLst>
                    <a:ext uri="{FF2B5EF4-FFF2-40B4-BE49-F238E27FC236}">
                      <a16:creationId xmlns:a16="http://schemas.microsoft.com/office/drawing/2014/main" id="{3A28F71C-91D1-C1EF-7029-3B13B0CB0890}"/>
                    </a:ext>
                  </a:extLst>
                </p14:cNvPr>
                <p14:cNvContentPartPr/>
                <p14:nvPr/>
              </p14:nvContentPartPr>
              <p14:xfrm>
                <a:off x="5886522" y="4655470"/>
                <a:ext cx="116640" cy="166680"/>
              </p14:xfrm>
            </p:contentPart>
          </mc:Choice>
          <mc:Fallback>
            <p:pic>
              <p:nvPicPr>
                <p:cNvPr id="235" name="Ink 234">
                  <a:extLst>
                    <a:ext uri="{FF2B5EF4-FFF2-40B4-BE49-F238E27FC236}">
                      <a16:creationId xmlns:a16="http://schemas.microsoft.com/office/drawing/2014/main" id="{3A28F71C-91D1-C1EF-7029-3B13B0CB0890}"/>
                    </a:ext>
                  </a:extLst>
                </p:cNvPr>
                <p:cNvPicPr/>
                <p:nvPr/>
              </p:nvPicPr>
              <p:blipFill>
                <a:blip r:embed="rId401"/>
                <a:stretch>
                  <a:fillRect/>
                </a:stretch>
              </p:blipFill>
              <p:spPr>
                <a:xfrm>
                  <a:off x="5877522" y="4646830"/>
                  <a:ext cx="1342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6" name="Ink 235">
                  <a:extLst>
                    <a:ext uri="{FF2B5EF4-FFF2-40B4-BE49-F238E27FC236}">
                      <a16:creationId xmlns:a16="http://schemas.microsoft.com/office/drawing/2014/main" id="{A99F7DE8-80EA-871A-0BD1-BDCB50C4EC18}"/>
                    </a:ext>
                  </a:extLst>
                </p14:cNvPr>
                <p14:cNvContentPartPr/>
                <p14:nvPr/>
              </p14:nvContentPartPr>
              <p14:xfrm>
                <a:off x="5979762" y="4516870"/>
                <a:ext cx="80640" cy="298440"/>
              </p14:xfrm>
            </p:contentPart>
          </mc:Choice>
          <mc:Fallback>
            <p:pic>
              <p:nvPicPr>
                <p:cNvPr id="236" name="Ink 235">
                  <a:extLst>
                    <a:ext uri="{FF2B5EF4-FFF2-40B4-BE49-F238E27FC236}">
                      <a16:creationId xmlns:a16="http://schemas.microsoft.com/office/drawing/2014/main" id="{A99F7DE8-80EA-871A-0BD1-BDCB50C4EC18}"/>
                    </a:ext>
                  </a:extLst>
                </p:cNvPr>
                <p:cNvPicPr/>
                <p:nvPr/>
              </p:nvPicPr>
              <p:blipFill>
                <a:blip r:embed="rId403"/>
                <a:stretch>
                  <a:fillRect/>
                </a:stretch>
              </p:blipFill>
              <p:spPr>
                <a:xfrm>
                  <a:off x="5971122" y="4507870"/>
                  <a:ext cx="9828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37" name="Ink 236">
                  <a:extLst>
                    <a:ext uri="{FF2B5EF4-FFF2-40B4-BE49-F238E27FC236}">
                      <a16:creationId xmlns:a16="http://schemas.microsoft.com/office/drawing/2014/main" id="{2A051DB5-2B3E-3981-ACED-CCF309555C25}"/>
                    </a:ext>
                  </a:extLst>
                </p14:cNvPr>
                <p14:cNvContentPartPr/>
                <p14:nvPr/>
              </p14:nvContentPartPr>
              <p14:xfrm>
                <a:off x="6068682" y="4515430"/>
                <a:ext cx="151560" cy="294480"/>
              </p14:xfrm>
            </p:contentPart>
          </mc:Choice>
          <mc:Fallback>
            <p:pic>
              <p:nvPicPr>
                <p:cNvPr id="237" name="Ink 236">
                  <a:extLst>
                    <a:ext uri="{FF2B5EF4-FFF2-40B4-BE49-F238E27FC236}">
                      <a16:creationId xmlns:a16="http://schemas.microsoft.com/office/drawing/2014/main" id="{2A051DB5-2B3E-3981-ACED-CCF309555C25}"/>
                    </a:ext>
                  </a:extLst>
                </p:cNvPr>
                <p:cNvPicPr/>
                <p:nvPr/>
              </p:nvPicPr>
              <p:blipFill>
                <a:blip r:embed="rId405"/>
                <a:stretch>
                  <a:fillRect/>
                </a:stretch>
              </p:blipFill>
              <p:spPr>
                <a:xfrm>
                  <a:off x="6060042" y="4506430"/>
                  <a:ext cx="16920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39" name="Ink 238">
                  <a:extLst>
                    <a:ext uri="{FF2B5EF4-FFF2-40B4-BE49-F238E27FC236}">
                      <a16:creationId xmlns:a16="http://schemas.microsoft.com/office/drawing/2014/main" id="{5403626C-611A-4196-F042-741A81077710}"/>
                    </a:ext>
                  </a:extLst>
                </p14:cNvPr>
                <p14:cNvContentPartPr/>
                <p14:nvPr/>
              </p14:nvContentPartPr>
              <p14:xfrm>
                <a:off x="5923242" y="3467470"/>
                <a:ext cx="1545840" cy="988200"/>
              </p14:xfrm>
            </p:contentPart>
          </mc:Choice>
          <mc:Fallback>
            <p:pic>
              <p:nvPicPr>
                <p:cNvPr id="239" name="Ink 238">
                  <a:extLst>
                    <a:ext uri="{FF2B5EF4-FFF2-40B4-BE49-F238E27FC236}">
                      <a16:creationId xmlns:a16="http://schemas.microsoft.com/office/drawing/2014/main" id="{5403626C-611A-4196-F042-741A81077710}"/>
                    </a:ext>
                  </a:extLst>
                </p:cNvPr>
                <p:cNvPicPr/>
                <p:nvPr/>
              </p:nvPicPr>
              <p:blipFill>
                <a:blip r:embed="rId407"/>
                <a:stretch>
                  <a:fillRect/>
                </a:stretch>
              </p:blipFill>
              <p:spPr>
                <a:xfrm>
                  <a:off x="5914602" y="3458470"/>
                  <a:ext cx="1563480" cy="10058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0" name="Ink 239">
                  <a:extLst>
                    <a:ext uri="{FF2B5EF4-FFF2-40B4-BE49-F238E27FC236}">
                      <a16:creationId xmlns:a16="http://schemas.microsoft.com/office/drawing/2014/main" id="{6E11D6CF-B2CE-6E6D-2734-0E4D3B4FBF8D}"/>
                    </a:ext>
                  </a:extLst>
                </p14:cNvPr>
                <p14:cNvContentPartPr/>
                <p14:nvPr/>
              </p14:nvContentPartPr>
              <p14:xfrm>
                <a:off x="7317162" y="3489070"/>
                <a:ext cx="196920" cy="59760"/>
              </p14:xfrm>
            </p:contentPart>
          </mc:Choice>
          <mc:Fallback>
            <p:pic>
              <p:nvPicPr>
                <p:cNvPr id="240" name="Ink 239">
                  <a:extLst>
                    <a:ext uri="{FF2B5EF4-FFF2-40B4-BE49-F238E27FC236}">
                      <a16:creationId xmlns:a16="http://schemas.microsoft.com/office/drawing/2014/main" id="{6E11D6CF-B2CE-6E6D-2734-0E4D3B4FBF8D}"/>
                    </a:ext>
                  </a:extLst>
                </p:cNvPr>
                <p:cNvPicPr/>
                <p:nvPr/>
              </p:nvPicPr>
              <p:blipFill>
                <a:blip r:embed="rId409"/>
                <a:stretch>
                  <a:fillRect/>
                </a:stretch>
              </p:blipFill>
              <p:spPr>
                <a:xfrm>
                  <a:off x="7308522" y="3480070"/>
                  <a:ext cx="2145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1" name="Ink 240">
                  <a:extLst>
                    <a:ext uri="{FF2B5EF4-FFF2-40B4-BE49-F238E27FC236}">
                      <a16:creationId xmlns:a16="http://schemas.microsoft.com/office/drawing/2014/main" id="{95E87CFA-015E-A174-F6DB-6A70D162CE0B}"/>
                    </a:ext>
                  </a:extLst>
                </p14:cNvPr>
                <p14:cNvContentPartPr/>
                <p14:nvPr/>
              </p14:nvContentPartPr>
              <p14:xfrm>
                <a:off x="7515522" y="2640550"/>
                <a:ext cx="27000" cy="397800"/>
              </p14:xfrm>
            </p:contentPart>
          </mc:Choice>
          <mc:Fallback>
            <p:pic>
              <p:nvPicPr>
                <p:cNvPr id="241" name="Ink 240">
                  <a:extLst>
                    <a:ext uri="{FF2B5EF4-FFF2-40B4-BE49-F238E27FC236}">
                      <a16:creationId xmlns:a16="http://schemas.microsoft.com/office/drawing/2014/main" id="{95E87CFA-015E-A174-F6DB-6A70D162CE0B}"/>
                    </a:ext>
                  </a:extLst>
                </p:cNvPr>
                <p:cNvPicPr/>
                <p:nvPr/>
              </p:nvPicPr>
              <p:blipFill>
                <a:blip r:embed="rId411"/>
                <a:stretch>
                  <a:fillRect/>
                </a:stretch>
              </p:blipFill>
              <p:spPr>
                <a:xfrm>
                  <a:off x="7506522" y="2631910"/>
                  <a:ext cx="4464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2" name="Ink 241">
                  <a:extLst>
                    <a:ext uri="{FF2B5EF4-FFF2-40B4-BE49-F238E27FC236}">
                      <a16:creationId xmlns:a16="http://schemas.microsoft.com/office/drawing/2014/main" id="{C299C522-F50C-104A-041E-B3A6166CD328}"/>
                    </a:ext>
                  </a:extLst>
                </p14:cNvPr>
                <p14:cNvContentPartPr/>
                <p14:nvPr/>
              </p14:nvContentPartPr>
              <p14:xfrm>
                <a:off x="7452882" y="2544070"/>
                <a:ext cx="220680" cy="326160"/>
              </p14:xfrm>
            </p:contentPart>
          </mc:Choice>
          <mc:Fallback>
            <p:pic>
              <p:nvPicPr>
                <p:cNvPr id="242" name="Ink 241">
                  <a:extLst>
                    <a:ext uri="{FF2B5EF4-FFF2-40B4-BE49-F238E27FC236}">
                      <a16:creationId xmlns:a16="http://schemas.microsoft.com/office/drawing/2014/main" id="{C299C522-F50C-104A-041E-B3A6166CD328}"/>
                    </a:ext>
                  </a:extLst>
                </p:cNvPr>
                <p:cNvPicPr/>
                <p:nvPr/>
              </p:nvPicPr>
              <p:blipFill>
                <a:blip r:embed="rId413"/>
                <a:stretch>
                  <a:fillRect/>
                </a:stretch>
              </p:blipFill>
              <p:spPr>
                <a:xfrm>
                  <a:off x="7444242" y="2535070"/>
                  <a:ext cx="23832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4" name="Ink 243">
                  <a:extLst>
                    <a:ext uri="{FF2B5EF4-FFF2-40B4-BE49-F238E27FC236}">
                      <a16:creationId xmlns:a16="http://schemas.microsoft.com/office/drawing/2014/main" id="{F21C20E1-3905-85C1-2BD2-4729333F8AC9}"/>
                    </a:ext>
                  </a:extLst>
                </p14:cNvPr>
                <p14:cNvContentPartPr/>
                <p14:nvPr/>
              </p14:nvContentPartPr>
              <p14:xfrm>
                <a:off x="7077762" y="2400070"/>
                <a:ext cx="913680" cy="63360"/>
              </p14:xfrm>
            </p:contentPart>
          </mc:Choice>
          <mc:Fallback>
            <p:pic>
              <p:nvPicPr>
                <p:cNvPr id="244" name="Ink 243">
                  <a:extLst>
                    <a:ext uri="{FF2B5EF4-FFF2-40B4-BE49-F238E27FC236}">
                      <a16:creationId xmlns:a16="http://schemas.microsoft.com/office/drawing/2014/main" id="{F21C20E1-3905-85C1-2BD2-4729333F8AC9}"/>
                    </a:ext>
                  </a:extLst>
                </p:cNvPr>
                <p:cNvPicPr/>
                <p:nvPr/>
              </p:nvPicPr>
              <p:blipFill>
                <a:blip r:embed="rId415"/>
                <a:stretch>
                  <a:fillRect/>
                </a:stretch>
              </p:blipFill>
              <p:spPr>
                <a:xfrm>
                  <a:off x="7069122" y="2391430"/>
                  <a:ext cx="9313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48" name="Ink 247">
                  <a:extLst>
                    <a:ext uri="{FF2B5EF4-FFF2-40B4-BE49-F238E27FC236}">
                      <a16:creationId xmlns:a16="http://schemas.microsoft.com/office/drawing/2014/main" id="{383EAC9E-05A5-2156-1D8B-6BB00552DE24}"/>
                    </a:ext>
                  </a:extLst>
                </p14:cNvPr>
                <p14:cNvContentPartPr/>
                <p14:nvPr/>
              </p14:nvContentPartPr>
              <p14:xfrm>
                <a:off x="6178842" y="6093310"/>
                <a:ext cx="286200" cy="352800"/>
              </p14:xfrm>
            </p:contentPart>
          </mc:Choice>
          <mc:Fallback>
            <p:pic>
              <p:nvPicPr>
                <p:cNvPr id="248" name="Ink 247">
                  <a:extLst>
                    <a:ext uri="{FF2B5EF4-FFF2-40B4-BE49-F238E27FC236}">
                      <a16:creationId xmlns:a16="http://schemas.microsoft.com/office/drawing/2014/main" id="{383EAC9E-05A5-2156-1D8B-6BB00552DE24}"/>
                    </a:ext>
                  </a:extLst>
                </p:cNvPr>
                <p:cNvPicPr/>
                <p:nvPr/>
              </p:nvPicPr>
              <p:blipFill>
                <a:blip r:embed="rId417"/>
                <a:stretch>
                  <a:fillRect/>
                </a:stretch>
              </p:blipFill>
              <p:spPr>
                <a:xfrm>
                  <a:off x="6170202" y="6084670"/>
                  <a:ext cx="3038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49" name="Ink 248">
                  <a:extLst>
                    <a:ext uri="{FF2B5EF4-FFF2-40B4-BE49-F238E27FC236}">
                      <a16:creationId xmlns:a16="http://schemas.microsoft.com/office/drawing/2014/main" id="{E39DB99E-9C51-2965-ACDB-ED74EFBDEDDC}"/>
                    </a:ext>
                  </a:extLst>
                </p14:cNvPr>
                <p14:cNvContentPartPr/>
                <p14:nvPr/>
              </p14:nvContentPartPr>
              <p14:xfrm>
                <a:off x="6467922" y="6203830"/>
                <a:ext cx="173880" cy="213480"/>
              </p14:xfrm>
            </p:contentPart>
          </mc:Choice>
          <mc:Fallback>
            <p:pic>
              <p:nvPicPr>
                <p:cNvPr id="249" name="Ink 248">
                  <a:extLst>
                    <a:ext uri="{FF2B5EF4-FFF2-40B4-BE49-F238E27FC236}">
                      <a16:creationId xmlns:a16="http://schemas.microsoft.com/office/drawing/2014/main" id="{E39DB99E-9C51-2965-ACDB-ED74EFBDEDDC}"/>
                    </a:ext>
                  </a:extLst>
                </p:cNvPr>
                <p:cNvPicPr/>
                <p:nvPr/>
              </p:nvPicPr>
              <p:blipFill>
                <a:blip r:embed="rId419"/>
                <a:stretch>
                  <a:fillRect/>
                </a:stretch>
              </p:blipFill>
              <p:spPr>
                <a:xfrm>
                  <a:off x="6458922" y="6195190"/>
                  <a:ext cx="1915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0" name="Ink 249">
                  <a:extLst>
                    <a:ext uri="{FF2B5EF4-FFF2-40B4-BE49-F238E27FC236}">
                      <a16:creationId xmlns:a16="http://schemas.microsoft.com/office/drawing/2014/main" id="{F855FECF-7188-76E4-CB2A-60E22DC55217}"/>
                    </a:ext>
                  </a:extLst>
                </p14:cNvPr>
                <p14:cNvContentPartPr/>
                <p14:nvPr/>
              </p14:nvContentPartPr>
              <p14:xfrm>
                <a:off x="6691122" y="6256750"/>
                <a:ext cx="223560" cy="50760"/>
              </p14:xfrm>
            </p:contentPart>
          </mc:Choice>
          <mc:Fallback>
            <p:pic>
              <p:nvPicPr>
                <p:cNvPr id="250" name="Ink 249">
                  <a:extLst>
                    <a:ext uri="{FF2B5EF4-FFF2-40B4-BE49-F238E27FC236}">
                      <a16:creationId xmlns:a16="http://schemas.microsoft.com/office/drawing/2014/main" id="{F855FECF-7188-76E4-CB2A-60E22DC55217}"/>
                    </a:ext>
                  </a:extLst>
                </p:cNvPr>
                <p:cNvPicPr/>
                <p:nvPr/>
              </p:nvPicPr>
              <p:blipFill>
                <a:blip r:embed="rId421"/>
                <a:stretch>
                  <a:fillRect/>
                </a:stretch>
              </p:blipFill>
              <p:spPr>
                <a:xfrm>
                  <a:off x="6682122" y="6248110"/>
                  <a:ext cx="2412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1" name="Ink 250">
                  <a:extLst>
                    <a:ext uri="{FF2B5EF4-FFF2-40B4-BE49-F238E27FC236}">
                      <a16:creationId xmlns:a16="http://schemas.microsoft.com/office/drawing/2014/main" id="{FD01E870-226E-4E35-5265-AE4724259A84}"/>
                    </a:ext>
                  </a:extLst>
                </p14:cNvPr>
                <p14:cNvContentPartPr/>
                <p14:nvPr/>
              </p14:nvContentPartPr>
              <p14:xfrm>
                <a:off x="6940602" y="6106630"/>
                <a:ext cx="161640" cy="259200"/>
              </p14:xfrm>
            </p:contentPart>
          </mc:Choice>
          <mc:Fallback>
            <p:pic>
              <p:nvPicPr>
                <p:cNvPr id="251" name="Ink 250">
                  <a:extLst>
                    <a:ext uri="{FF2B5EF4-FFF2-40B4-BE49-F238E27FC236}">
                      <a16:creationId xmlns:a16="http://schemas.microsoft.com/office/drawing/2014/main" id="{FD01E870-226E-4E35-5265-AE4724259A84}"/>
                    </a:ext>
                  </a:extLst>
                </p:cNvPr>
                <p:cNvPicPr/>
                <p:nvPr/>
              </p:nvPicPr>
              <p:blipFill>
                <a:blip r:embed="rId423"/>
                <a:stretch>
                  <a:fillRect/>
                </a:stretch>
              </p:blipFill>
              <p:spPr>
                <a:xfrm>
                  <a:off x="6931962" y="6097990"/>
                  <a:ext cx="1792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2" name="Ink 251">
                  <a:extLst>
                    <a:ext uri="{FF2B5EF4-FFF2-40B4-BE49-F238E27FC236}">
                      <a16:creationId xmlns:a16="http://schemas.microsoft.com/office/drawing/2014/main" id="{09066271-D11D-B4BF-A3DA-74D05ADF19A7}"/>
                    </a:ext>
                  </a:extLst>
                </p14:cNvPr>
                <p14:cNvContentPartPr/>
                <p14:nvPr/>
              </p14:nvContentPartPr>
              <p14:xfrm>
                <a:off x="7145442" y="6212470"/>
                <a:ext cx="109080" cy="144000"/>
              </p14:xfrm>
            </p:contentPart>
          </mc:Choice>
          <mc:Fallback>
            <p:pic>
              <p:nvPicPr>
                <p:cNvPr id="252" name="Ink 251">
                  <a:extLst>
                    <a:ext uri="{FF2B5EF4-FFF2-40B4-BE49-F238E27FC236}">
                      <a16:creationId xmlns:a16="http://schemas.microsoft.com/office/drawing/2014/main" id="{09066271-D11D-B4BF-A3DA-74D05ADF19A7}"/>
                    </a:ext>
                  </a:extLst>
                </p:cNvPr>
                <p:cNvPicPr/>
                <p:nvPr/>
              </p:nvPicPr>
              <p:blipFill>
                <a:blip r:embed="rId425"/>
                <a:stretch>
                  <a:fillRect/>
                </a:stretch>
              </p:blipFill>
              <p:spPr>
                <a:xfrm>
                  <a:off x="7136442" y="6203830"/>
                  <a:ext cx="1267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3" name="Ink 252">
                  <a:extLst>
                    <a:ext uri="{FF2B5EF4-FFF2-40B4-BE49-F238E27FC236}">
                      <a16:creationId xmlns:a16="http://schemas.microsoft.com/office/drawing/2014/main" id="{2E463FCB-1055-F2E4-D656-A0B48E6E8CB2}"/>
                    </a:ext>
                  </a:extLst>
                </p14:cNvPr>
                <p14:cNvContentPartPr/>
                <p14:nvPr/>
              </p14:nvContentPartPr>
              <p14:xfrm>
                <a:off x="7269282" y="6203830"/>
                <a:ext cx="297000" cy="146880"/>
              </p14:xfrm>
            </p:contentPart>
          </mc:Choice>
          <mc:Fallback>
            <p:pic>
              <p:nvPicPr>
                <p:cNvPr id="253" name="Ink 252">
                  <a:extLst>
                    <a:ext uri="{FF2B5EF4-FFF2-40B4-BE49-F238E27FC236}">
                      <a16:creationId xmlns:a16="http://schemas.microsoft.com/office/drawing/2014/main" id="{2E463FCB-1055-F2E4-D656-A0B48E6E8CB2}"/>
                    </a:ext>
                  </a:extLst>
                </p:cNvPr>
                <p:cNvPicPr/>
                <p:nvPr/>
              </p:nvPicPr>
              <p:blipFill>
                <a:blip r:embed="rId427"/>
                <a:stretch>
                  <a:fillRect/>
                </a:stretch>
              </p:blipFill>
              <p:spPr>
                <a:xfrm>
                  <a:off x="7260642" y="6195190"/>
                  <a:ext cx="3146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4" name="Ink 253">
                  <a:extLst>
                    <a:ext uri="{FF2B5EF4-FFF2-40B4-BE49-F238E27FC236}">
                      <a16:creationId xmlns:a16="http://schemas.microsoft.com/office/drawing/2014/main" id="{9B5D3D22-EF73-42FE-CB0D-07050E8B55C3}"/>
                    </a:ext>
                  </a:extLst>
                </p14:cNvPr>
                <p14:cNvContentPartPr/>
                <p14:nvPr/>
              </p14:nvContentPartPr>
              <p14:xfrm>
                <a:off x="7605882" y="6176830"/>
                <a:ext cx="180000" cy="179640"/>
              </p14:xfrm>
            </p:contentPart>
          </mc:Choice>
          <mc:Fallback>
            <p:pic>
              <p:nvPicPr>
                <p:cNvPr id="254" name="Ink 253">
                  <a:extLst>
                    <a:ext uri="{FF2B5EF4-FFF2-40B4-BE49-F238E27FC236}">
                      <a16:creationId xmlns:a16="http://schemas.microsoft.com/office/drawing/2014/main" id="{9B5D3D22-EF73-42FE-CB0D-07050E8B55C3}"/>
                    </a:ext>
                  </a:extLst>
                </p:cNvPr>
                <p:cNvPicPr/>
                <p:nvPr/>
              </p:nvPicPr>
              <p:blipFill>
                <a:blip r:embed="rId429"/>
                <a:stretch>
                  <a:fillRect/>
                </a:stretch>
              </p:blipFill>
              <p:spPr>
                <a:xfrm>
                  <a:off x="7596882" y="6168190"/>
                  <a:ext cx="1976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5" name="Ink 254">
                  <a:extLst>
                    <a:ext uri="{FF2B5EF4-FFF2-40B4-BE49-F238E27FC236}">
                      <a16:creationId xmlns:a16="http://schemas.microsoft.com/office/drawing/2014/main" id="{943475BD-235C-D066-9EF2-A60360604486}"/>
                    </a:ext>
                  </a:extLst>
                </p14:cNvPr>
                <p14:cNvContentPartPr/>
                <p14:nvPr/>
              </p14:nvContentPartPr>
              <p14:xfrm>
                <a:off x="7829802" y="6190870"/>
                <a:ext cx="115560" cy="158760"/>
              </p14:xfrm>
            </p:contentPart>
          </mc:Choice>
          <mc:Fallback>
            <p:pic>
              <p:nvPicPr>
                <p:cNvPr id="255" name="Ink 254">
                  <a:extLst>
                    <a:ext uri="{FF2B5EF4-FFF2-40B4-BE49-F238E27FC236}">
                      <a16:creationId xmlns:a16="http://schemas.microsoft.com/office/drawing/2014/main" id="{943475BD-235C-D066-9EF2-A60360604486}"/>
                    </a:ext>
                  </a:extLst>
                </p:cNvPr>
                <p:cNvPicPr/>
                <p:nvPr/>
              </p:nvPicPr>
              <p:blipFill>
                <a:blip r:embed="rId431"/>
                <a:stretch>
                  <a:fillRect/>
                </a:stretch>
              </p:blipFill>
              <p:spPr>
                <a:xfrm>
                  <a:off x="7820802" y="6181870"/>
                  <a:ext cx="1332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6" name="Ink 255">
                  <a:extLst>
                    <a:ext uri="{FF2B5EF4-FFF2-40B4-BE49-F238E27FC236}">
                      <a16:creationId xmlns:a16="http://schemas.microsoft.com/office/drawing/2014/main" id="{57708BDD-FA51-305A-9951-6F9AAA3A41E8}"/>
                    </a:ext>
                  </a:extLst>
                </p14:cNvPr>
                <p14:cNvContentPartPr/>
                <p14:nvPr/>
              </p14:nvContentPartPr>
              <p14:xfrm>
                <a:off x="8005482" y="5962630"/>
                <a:ext cx="241200" cy="444600"/>
              </p14:xfrm>
            </p:contentPart>
          </mc:Choice>
          <mc:Fallback>
            <p:pic>
              <p:nvPicPr>
                <p:cNvPr id="256" name="Ink 255">
                  <a:extLst>
                    <a:ext uri="{FF2B5EF4-FFF2-40B4-BE49-F238E27FC236}">
                      <a16:creationId xmlns:a16="http://schemas.microsoft.com/office/drawing/2014/main" id="{57708BDD-FA51-305A-9951-6F9AAA3A41E8}"/>
                    </a:ext>
                  </a:extLst>
                </p:cNvPr>
                <p:cNvPicPr/>
                <p:nvPr/>
              </p:nvPicPr>
              <p:blipFill>
                <a:blip r:embed="rId433"/>
                <a:stretch>
                  <a:fillRect/>
                </a:stretch>
              </p:blipFill>
              <p:spPr>
                <a:xfrm>
                  <a:off x="7996482" y="5953630"/>
                  <a:ext cx="25884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7" name="Ink 256">
                  <a:extLst>
                    <a:ext uri="{FF2B5EF4-FFF2-40B4-BE49-F238E27FC236}">
                      <a16:creationId xmlns:a16="http://schemas.microsoft.com/office/drawing/2014/main" id="{3924EE2E-DB3E-B46F-46AF-ADD9BE013392}"/>
                    </a:ext>
                  </a:extLst>
                </p14:cNvPr>
                <p14:cNvContentPartPr/>
                <p14:nvPr/>
              </p14:nvContentPartPr>
              <p14:xfrm>
                <a:off x="5802282" y="6502990"/>
                <a:ext cx="2905920" cy="59400"/>
              </p14:xfrm>
            </p:contentPart>
          </mc:Choice>
          <mc:Fallback>
            <p:pic>
              <p:nvPicPr>
                <p:cNvPr id="257" name="Ink 256">
                  <a:extLst>
                    <a:ext uri="{FF2B5EF4-FFF2-40B4-BE49-F238E27FC236}">
                      <a16:creationId xmlns:a16="http://schemas.microsoft.com/office/drawing/2014/main" id="{3924EE2E-DB3E-B46F-46AF-ADD9BE013392}"/>
                    </a:ext>
                  </a:extLst>
                </p:cNvPr>
                <p:cNvPicPr/>
                <p:nvPr/>
              </p:nvPicPr>
              <p:blipFill>
                <a:blip r:embed="rId435"/>
                <a:stretch>
                  <a:fillRect/>
                </a:stretch>
              </p:blipFill>
              <p:spPr>
                <a:xfrm>
                  <a:off x="5793642" y="6493990"/>
                  <a:ext cx="2923560" cy="77040"/>
                </a:xfrm>
                <a:prstGeom prst="rect">
                  <a:avLst/>
                </a:prstGeom>
              </p:spPr>
            </p:pic>
          </mc:Fallback>
        </mc:AlternateContent>
      </p:grpSp>
    </p:spTree>
    <p:extLst>
      <p:ext uri="{BB962C8B-B14F-4D97-AF65-F5344CB8AC3E}">
        <p14:creationId xmlns:p14="http://schemas.microsoft.com/office/powerpoint/2010/main" val="35903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572603D-0722-185B-1B74-3D47B6E6879B}"/>
                  </a:ext>
                </a:extLst>
              </p14:cNvPr>
              <p14:cNvContentPartPr/>
              <p14:nvPr/>
            </p14:nvContentPartPr>
            <p14:xfrm>
              <a:off x="1314360" y="607320"/>
              <a:ext cx="10185840" cy="5707440"/>
            </p14:xfrm>
          </p:contentPart>
        </mc:Choice>
        <mc:Fallback>
          <p:pic>
            <p:nvPicPr>
              <p:cNvPr id="3" name="Ink 2">
                <a:extLst>
                  <a:ext uri="{FF2B5EF4-FFF2-40B4-BE49-F238E27FC236}">
                    <a16:creationId xmlns:a16="http://schemas.microsoft.com/office/drawing/2014/main" id="{9572603D-0722-185B-1B74-3D47B6E6879B}"/>
                  </a:ext>
                </a:extLst>
              </p:cNvPr>
              <p:cNvPicPr/>
              <p:nvPr/>
            </p:nvPicPr>
            <p:blipFill>
              <a:blip r:embed="rId3"/>
              <a:stretch>
                <a:fillRect/>
              </a:stretch>
            </p:blipFill>
            <p:spPr>
              <a:xfrm>
                <a:off x="1305000" y="597960"/>
                <a:ext cx="10204560" cy="5726160"/>
              </a:xfrm>
              <a:prstGeom prst="rect">
                <a:avLst/>
              </a:prstGeom>
            </p:spPr>
          </p:pic>
        </mc:Fallback>
      </mc:AlternateContent>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0260-B7FD-058C-06BC-42CF901CDFB9}"/>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83F4492-3161-796D-B73A-BB60C575B11E}"/>
                  </a:ext>
                </a:extLst>
              </p14:cNvPr>
              <p14:cNvContentPartPr/>
              <p14:nvPr/>
            </p14:nvContentPartPr>
            <p14:xfrm>
              <a:off x="3257802" y="1701670"/>
              <a:ext cx="360" cy="360"/>
            </p14:xfrm>
          </p:contentPart>
        </mc:Choice>
        <mc:Fallback>
          <p:pic>
            <p:nvPicPr>
              <p:cNvPr id="3" name="Ink 2">
                <a:extLst>
                  <a:ext uri="{FF2B5EF4-FFF2-40B4-BE49-F238E27FC236}">
                    <a16:creationId xmlns:a16="http://schemas.microsoft.com/office/drawing/2014/main" id="{383F4492-3161-796D-B73A-BB60C575B11E}"/>
                  </a:ext>
                </a:extLst>
              </p:cNvPr>
              <p:cNvPicPr/>
              <p:nvPr/>
            </p:nvPicPr>
            <p:blipFill>
              <a:blip r:embed="rId3"/>
              <a:stretch>
                <a:fillRect/>
              </a:stretch>
            </p:blipFill>
            <p:spPr>
              <a:xfrm>
                <a:off x="3248802" y="1692670"/>
                <a:ext cx="18000" cy="18000"/>
              </a:xfrm>
              <a:prstGeom prst="rect">
                <a:avLst/>
              </a:prstGeom>
            </p:spPr>
          </p:pic>
        </mc:Fallback>
      </mc:AlternateContent>
      <p:grpSp>
        <p:nvGrpSpPr>
          <p:cNvPr id="26" name="Group 25">
            <a:extLst>
              <a:ext uri="{FF2B5EF4-FFF2-40B4-BE49-F238E27FC236}">
                <a16:creationId xmlns:a16="http://schemas.microsoft.com/office/drawing/2014/main" id="{7128A2A7-5E7C-30B1-8E77-D7446B17B743}"/>
              </a:ext>
            </a:extLst>
          </p:cNvPr>
          <p:cNvGrpSpPr/>
          <p:nvPr/>
        </p:nvGrpSpPr>
        <p:grpSpPr>
          <a:xfrm>
            <a:off x="2750562" y="4969390"/>
            <a:ext cx="5031720" cy="1533240"/>
            <a:chOff x="2750562" y="4969390"/>
            <a:chExt cx="5031720" cy="153324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8E56795-9B08-2B47-EBB6-544834F45D20}"/>
                    </a:ext>
                  </a:extLst>
                </p14:cNvPr>
                <p14:cNvContentPartPr/>
                <p14:nvPr/>
              </p14:nvContentPartPr>
              <p14:xfrm>
                <a:off x="2756682" y="4969390"/>
                <a:ext cx="2534040" cy="410760"/>
              </p14:xfrm>
            </p:contentPart>
          </mc:Choice>
          <mc:Fallback>
            <p:pic>
              <p:nvPicPr>
                <p:cNvPr id="4" name="Ink 3">
                  <a:extLst>
                    <a:ext uri="{FF2B5EF4-FFF2-40B4-BE49-F238E27FC236}">
                      <a16:creationId xmlns:a16="http://schemas.microsoft.com/office/drawing/2014/main" id="{68E56795-9B08-2B47-EBB6-544834F45D20}"/>
                    </a:ext>
                  </a:extLst>
                </p:cNvPr>
                <p:cNvPicPr/>
                <p:nvPr/>
              </p:nvPicPr>
              <p:blipFill>
                <a:blip r:embed="rId5"/>
                <a:stretch>
                  <a:fillRect/>
                </a:stretch>
              </p:blipFill>
              <p:spPr>
                <a:xfrm>
                  <a:off x="2747682" y="4960750"/>
                  <a:ext cx="255168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05B71E50-21EF-A4A4-9BFE-B3A230C1FF3C}"/>
                    </a:ext>
                  </a:extLst>
                </p14:cNvPr>
                <p14:cNvContentPartPr/>
                <p14:nvPr/>
              </p14:nvContentPartPr>
              <p14:xfrm>
                <a:off x="2750562" y="5154070"/>
                <a:ext cx="2433240" cy="1348560"/>
              </p14:xfrm>
            </p:contentPart>
          </mc:Choice>
          <mc:Fallback>
            <p:pic>
              <p:nvPicPr>
                <p:cNvPr id="5" name="Ink 4">
                  <a:extLst>
                    <a:ext uri="{FF2B5EF4-FFF2-40B4-BE49-F238E27FC236}">
                      <a16:creationId xmlns:a16="http://schemas.microsoft.com/office/drawing/2014/main" id="{05B71E50-21EF-A4A4-9BFE-B3A230C1FF3C}"/>
                    </a:ext>
                  </a:extLst>
                </p:cNvPr>
                <p:cNvPicPr/>
                <p:nvPr/>
              </p:nvPicPr>
              <p:blipFill>
                <a:blip r:embed="rId7"/>
                <a:stretch>
                  <a:fillRect/>
                </a:stretch>
              </p:blipFill>
              <p:spPr>
                <a:xfrm>
                  <a:off x="2741562" y="5145070"/>
                  <a:ext cx="2450880" cy="136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31B40E5-4172-91AA-F553-68CCC37E1CF5}"/>
                    </a:ext>
                  </a:extLst>
                </p14:cNvPr>
                <p14:cNvContentPartPr/>
                <p14:nvPr/>
              </p14:nvContentPartPr>
              <p14:xfrm>
                <a:off x="5084082" y="5291950"/>
                <a:ext cx="77760" cy="1005480"/>
              </p14:xfrm>
            </p:contentPart>
          </mc:Choice>
          <mc:Fallback>
            <p:pic>
              <p:nvPicPr>
                <p:cNvPr id="6" name="Ink 5">
                  <a:extLst>
                    <a:ext uri="{FF2B5EF4-FFF2-40B4-BE49-F238E27FC236}">
                      <a16:creationId xmlns:a16="http://schemas.microsoft.com/office/drawing/2014/main" id="{C31B40E5-4172-91AA-F553-68CCC37E1CF5}"/>
                    </a:ext>
                  </a:extLst>
                </p:cNvPr>
                <p:cNvPicPr/>
                <p:nvPr/>
              </p:nvPicPr>
              <p:blipFill>
                <a:blip r:embed="rId9"/>
                <a:stretch>
                  <a:fillRect/>
                </a:stretch>
              </p:blipFill>
              <p:spPr>
                <a:xfrm>
                  <a:off x="5075442" y="5283310"/>
                  <a:ext cx="95400" cy="1023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2DDEF3B3-7110-F03E-BD7A-73ADE3B068F2}"/>
                    </a:ext>
                  </a:extLst>
                </p14:cNvPr>
                <p14:cNvContentPartPr/>
                <p14:nvPr/>
              </p14:nvContentPartPr>
              <p14:xfrm>
                <a:off x="3200922" y="5770750"/>
                <a:ext cx="15480" cy="250920"/>
              </p14:xfrm>
            </p:contentPart>
          </mc:Choice>
          <mc:Fallback>
            <p:pic>
              <p:nvPicPr>
                <p:cNvPr id="7" name="Ink 6">
                  <a:extLst>
                    <a:ext uri="{FF2B5EF4-FFF2-40B4-BE49-F238E27FC236}">
                      <a16:creationId xmlns:a16="http://schemas.microsoft.com/office/drawing/2014/main" id="{2DDEF3B3-7110-F03E-BD7A-73ADE3B068F2}"/>
                    </a:ext>
                  </a:extLst>
                </p:cNvPr>
                <p:cNvPicPr/>
                <p:nvPr/>
              </p:nvPicPr>
              <p:blipFill>
                <a:blip r:embed="rId11"/>
                <a:stretch>
                  <a:fillRect/>
                </a:stretch>
              </p:blipFill>
              <p:spPr>
                <a:xfrm>
                  <a:off x="3191922" y="5762110"/>
                  <a:ext cx="331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FE69CA3-097C-692F-7C37-88F1CBE088BE}"/>
                    </a:ext>
                  </a:extLst>
                </p14:cNvPr>
                <p14:cNvContentPartPr/>
                <p14:nvPr/>
              </p14:nvContentPartPr>
              <p14:xfrm>
                <a:off x="3209922" y="5761390"/>
                <a:ext cx="149040" cy="288360"/>
              </p14:xfrm>
            </p:contentPart>
          </mc:Choice>
          <mc:Fallback>
            <p:pic>
              <p:nvPicPr>
                <p:cNvPr id="8" name="Ink 7">
                  <a:extLst>
                    <a:ext uri="{FF2B5EF4-FFF2-40B4-BE49-F238E27FC236}">
                      <a16:creationId xmlns:a16="http://schemas.microsoft.com/office/drawing/2014/main" id="{4FE69CA3-097C-692F-7C37-88F1CBE088BE}"/>
                    </a:ext>
                  </a:extLst>
                </p:cNvPr>
                <p:cNvPicPr/>
                <p:nvPr/>
              </p:nvPicPr>
              <p:blipFill>
                <a:blip r:embed="rId13"/>
                <a:stretch>
                  <a:fillRect/>
                </a:stretch>
              </p:blipFill>
              <p:spPr>
                <a:xfrm>
                  <a:off x="3201282" y="5752390"/>
                  <a:ext cx="1666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D8B5EEBA-0ECD-B93A-C1C2-7A4A66C26ED0}"/>
                    </a:ext>
                  </a:extLst>
                </p14:cNvPr>
                <p14:cNvContentPartPr/>
                <p14:nvPr/>
              </p14:nvContentPartPr>
              <p14:xfrm>
                <a:off x="3421602" y="5749510"/>
                <a:ext cx="134640" cy="268200"/>
              </p14:xfrm>
            </p:contentPart>
          </mc:Choice>
          <mc:Fallback>
            <p:pic>
              <p:nvPicPr>
                <p:cNvPr id="9" name="Ink 8">
                  <a:extLst>
                    <a:ext uri="{FF2B5EF4-FFF2-40B4-BE49-F238E27FC236}">
                      <a16:creationId xmlns:a16="http://schemas.microsoft.com/office/drawing/2014/main" id="{D8B5EEBA-0ECD-B93A-C1C2-7A4A66C26ED0}"/>
                    </a:ext>
                  </a:extLst>
                </p:cNvPr>
                <p:cNvPicPr/>
                <p:nvPr/>
              </p:nvPicPr>
              <p:blipFill>
                <a:blip r:embed="rId15"/>
                <a:stretch>
                  <a:fillRect/>
                </a:stretch>
              </p:blipFill>
              <p:spPr>
                <a:xfrm>
                  <a:off x="3412602" y="5740870"/>
                  <a:ext cx="1522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6EA13BC-A6FD-C30B-AA8F-F945E2956C44}"/>
                    </a:ext>
                  </a:extLst>
                </p14:cNvPr>
                <p14:cNvContentPartPr/>
                <p14:nvPr/>
              </p14:nvContentPartPr>
              <p14:xfrm>
                <a:off x="3472002" y="5783350"/>
                <a:ext cx="182160" cy="212760"/>
              </p14:xfrm>
            </p:contentPart>
          </mc:Choice>
          <mc:Fallback>
            <p:pic>
              <p:nvPicPr>
                <p:cNvPr id="10" name="Ink 9">
                  <a:extLst>
                    <a:ext uri="{FF2B5EF4-FFF2-40B4-BE49-F238E27FC236}">
                      <a16:creationId xmlns:a16="http://schemas.microsoft.com/office/drawing/2014/main" id="{A6EA13BC-A6FD-C30B-AA8F-F945E2956C44}"/>
                    </a:ext>
                  </a:extLst>
                </p:cNvPr>
                <p:cNvPicPr/>
                <p:nvPr/>
              </p:nvPicPr>
              <p:blipFill>
                <a:blip r:embed="rId17"/>
                <a:stretch>
                  <a:fillRect/>
                </a:stretch>
              </p:blipFill>
              <p:spPr>
                <a:xfrm>
                  <a:off x="3463362" y="5774350"/>
                  <a:ext cx="1998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97A1139E-FA8A-C399-F8A4-E6E92EC0B7F2}"/>
                    </a:ext>
                  </a:extLst>
                </p14:cNvPr>
                <p14:cNvContentPartPr/>
                <p14:nvPr/>
              </p14:nvContentPartPr>
              <p14:xfrm>
                <a:off x="3663882" y="5763910"/>
                <a:ext cx="104760" cy="206280"/>
              </p14:xfrm>
            </p:contentPart>
          </mc:Choice>
          <mc:Fallback>
            <p:pic>
              <p:nvPicPr>
                <p:cNvPr id="11" name="Ink 10">
                  <a:extLst>
                    <a:ext uri="{FF2B5EF4-FFF2-40B4-BE49-F238E27FC236}">
                      <a16:creationId xmlns:a16="http://schemas.microsoft.com/office/drawing/2014/main" id="{97A1139E-FA8A-C399-F8A4-E6E92EC0B7F2}"/>
                    </a:ext>
                  </a:extLst>
                </p:cNvPr>
                <p:cNvPicPr/>
                <p:nvPr/>
              </p:nvPicPr>
              <p:blipFill>
                <a:blip r:embed="rId19"/>
                <a:stretch>
                  <a:fillRect/>
                </a:stretch>
              </p:blipFill>
              <p:spPr>
                <a:xfrm>
                  <a:off x="3654882" y="5754910"/>
                  <a:ext cx="1224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5C80694-7A57-9855-E8DF-B362C6263182}"/>
                    </a:ext>
                  </a:extLst>
                </p14:cNvPr>
                <p14:cNvContentPartPr/>
                <p14:nvPr/>
              </p14:nvContentPartPr>
              <p14:xfrm>
                <a:off x="3834522" y="5695870"/>
                <a:ext cx="142920" cy="272520"/>
              </p14:xfrm>
            </p:contentPart>
          </mc:Choice>
          <mc:Fallback>
            <p:pic>
              <p:nvPicPr>
                <p:cNvPr id="12" name="Ink 11">
                  <a:extLst>
                    <a:ext uri="{FF2B5EF4-FFF2-40B4-BE49-F238E27FC236}">
                      <a16:creationId xmlns:a16="http://schemas.microsoft.com/office/drawing/2014/main" id="{65C80694-7A57-9855-E8DF-B362C6263182}"/>
                    </a:ext>
                  </a:extLst>
                </p:cNvPr>
                <p:cNvPicPr/>
                <p:nvPr/>
              </p:nvPicPr>
              <p:blipFill>
                <a:blip r:embed="rId21"/>
                <a:stretch>
                  <a:fillRect/>
                </a:stretch>
              </p:blipFill>
              <p:spPr>
                <a:xfrm>
                  <a:off x="3825882" y="5687230"/>
                  <a:ext cx="1605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8561F3E1-A289-CCA1-F9ED-2BCC8253A9FF}"/>
                    </a:ext>
                  </a:extLst>
                </p14:cNvPr>
                <p14:cNvContentPartPr/>
                <p14:nvPr/>
              </p14:nvContentPartPr>
              <p14:xfrm>
                <a:off x="3898602" y="5766790"/>
                <a:ext cx="132480" cy="48600"/>
              </p14:xfrm>
            </p:contentPart>
          </mc:Choice>
          <mc:Fallback>
            <p:pic>
              <p:nvPicPr>
                <p:cNvPr id="13" name="Ink 12">
                  <a:extLst>
                    <a:ext uri="{FF2B5EF4-FFF2-40B4-BE49-F238E27FC236}">
                      <a16:creationId xmlns:a16="http://schemas.microsoft.com/office/drawing/2014/main" id="{8561F3E1-A289-CCA1-F9ED-2BCC8253A9FF}"/>
                    </a:ext>
                  </a:extLst>
                </p:cNvPr>
                <p:cNvPicPr/>
                <p:nvPr/>
              </p:nvPicPr>
              <p:blipFill>
                <a:blip r:embed="rId23"/>
                <a:stretch>
                  <a:fillRect/>
                </a:stretch>
              </p:blipFill>
              <p:spPr>
                <a:xfrm>
                  <a:off x="3889962" y="5758150"/>
                  <a:ext cx="1501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8C0AE2B0-A966-E0DA-95F5-96FF68E54A4D}"/>
                    </a:ext>
                  </a:extLst>
                </p14:cNvPr>
                <p14:cNvContentPartPr/>
                <p14:nvPr/>
              </p14:nvContentPartPr>
              <p14:xfrm>
                <a:off x="4561002" y="5655550"/>
                <a:ext cx="30240" cy="363960"/>
              </p14:xfrm>
            </p:contentPart>
          </mc:Choice>
          <mc:Fallback>
            <p:pic>
              <p:nvPicPr>
                <p:cNvPr id="14" name="Ink 13">
                  <a:extLst>
                    <a:ext uri="{FF2B5EF4-FFF2-40B4-BE49-F238E27FC236}">
                      <a16:creationId xmlns:a16="http://schemas.microsoft.com/office/drawing/2014/main" id="{8C0AE2B0-A966-E0DA-95F5-96FF68E54A4D}"/>
                    </a:ext>
                  </a:extLst>
                </p:cNvPr>
                <p:cNvPicPr/>
                <p:nvPr/>
              </p:nvPicPr>
              <p:blipFill>
                <a:blip r:embed="rId25"/>
                <a:stretch>
                  <a:fillRect/>
                </a:stretch>
              </p:blipFill>
              <p:spPr>
                <a:xfrm>
                  <a:off x="4552002" y="5646550"/>
                  <a:ext cx="4788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77EDBB5C-AD8A-E23F-76B0-E4A2CF32CA7B}"/>
                    </a:ext>
                  </a:extLst>
                </p14:cNvPr>
                <p14:cNvContentPartPr/>
                <p14:nvPr/>
              </p14:nvContentPartPr>
              <p14:xfrm>
                <a:off x="4535802" y="6057310"/>
                <a:ext cx="1284120" cy="36360"/>
              </p14:xfrm>
            </p:contentPart>
          </mc:Choice>
          <mc:Fallback>
            <p:pic>
              <p:nvPicPr>
                <p:cNvPr id="15" name="Ink 14">
                  <a:extLst>
                    <a:ext uri="{FF2B5EF4-FFF2-40B4-BE49-F238E27FC236}">
                      <a16:creationId xmlns:a16="http://schemas.microsoft.com/office/drawing/2014/main" id="{77EDBB5C-AD8A-E23F-76B0-E4A2CF32CA7B}"/>
                    </a:ext>
                  </a:extLst>
                </p:cNvPr>
                <p:cNvPicPr/>
                <p:nvPr/>
              </p:nvPicPr>
              <p:blipFill>
                <a:blip r:embed="rId27"/>
                <a:stretch>
                  <a:fillRect/>
                </a:stretch>
              </p:blipFill>
              <p:spPr>
                <a:xfrm>
                  <a:off x="4527162" y="6048310"/>
                  <a:ext cx="13017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44C69404-6A16-4A11-8D22-3C9214C81DDA}"/>
                    </a:ext>
                  </a:extLst>
                </p14:cNvPr>
                <p14:cNvContentPartPr/>
                <p14:nvPr/>
              </p14:nvContentPartPr>
              <p14:xfrm>
                <a:off x="4418442" y="5605150"/>
                <a:ext cx="1558440" cy="25920"/>
              </p14:xfrm>
            </p:contentPart>
          </mc:Choice>
          <mc:Fallback>
            <p:pic>
              <p:nvPicPr>
                <p:cNvPr id="16" name="Ink 15">
                  <a:extLst>
                    <a:ext uri="{FF2B5EF4-FFF2-40B4-BE49-F238E27FC236}">
                      <a16:creationId xmlns:a16="http://schemas.microsoft.com/office/drawing/2014/main" id="{44C69404-6A16-4A11-8D22-3C9214C81DDA}"/>
                    </a:ext>
                  </a:extLst>
                </p:cNvPr>
                <p:cNvPicPr/>
                <p:nvPr/>
              </p:nvPicPr>
              <p:blipFill>
                <a:blip r:embed="rId29"/>
                <a:stretch>
                  <a:fillRect/>
                </a:stretch>
              </p:blipFill>
              <p:spPr>
                <a:xfrm>
                  <a:off x="4409802" y="5596150"/>
                  <a:ext cx="15760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E198F566-22BB-141E-1755-EF02193538CA}"/>
                    </a:ext>
                  </a:extLst>
                </p14:cNvPr>
                <p14:cNvContentPartPr/>
                <p14:nvPr/>
              </p14:nvContentPartPr>
              <p14:xfrm>
                <a:off x="5915682" y="5620990"/>
                <a:ext cx="39600" cy="424800"/>
              </p14:xfrm>
            </p:contentPart>
          </mc:Choice>
          <mc:Fallback>
            <p:pic>
              <p:nvPicPr>
                <p:cNvPr id="17" name="Ink 16">
                  <a:extLst>
                    <a:ext uri="{FF2B5EF4-FFF2-40B4-BE49-F238E27FC236}">
                      <a16:creationId xmlns:a16="http://schemas.microsoft.com/office/drawing/2014/main" id="{E198F566-22BB-141E-1755-EF02193538CA}"/>
                    </a:ext>
                  </a:extLst>
                </p:cNvPr>
                <p:cNvPicPr/>
                <p:nvPr/>
              </p:nvPicPr>
              <p:blipFill>
                <a:blip r:embed="rId31"/>
                <a:stretch>
                  <a:fillRect/>
                </a:stretch>
              </p:blipFill>
              <p:spPr>
                <a:xfrm>
                  <a:off x="5906682" y="5611990"/>
                  <a:ext cx="5724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FEFD1262-B976-D7E1-63E3-8CD917CE2AEC}"/>
                    </a:ext>
                  </a:extLst>
                </p14:cNvPr>
                <p14:cNvContentPartPr/>
                <p14:nvPr/>
              </p14:nvContentPartPr>
              <p14:xfrm>
                <a:off x="4707522" y="5691190"/>
                <a:ext cx="184680" cy="272160"/>
              </p14:xfrm>
            </p:contentPart>
          </mc:Choice>
          <mc:Fallback>
            <p:pic>
              <p:nvPicPr>
                <p:cNvPr id="18" name="Ink 17">
                  <a:extLst>
                    <a:ext uri="{FF2B5EF4-FFF2-40B4-BE49-F238E27FC236}">
                      <a16:creationId xmlns:a16="http://schemas.microsoft.com/office/drawing/2014/main" id="{FEFD1262-B976-D7E1-63E3-8CD917CE2AEC}"/>
                    </a:ext>
                  </a:extLst>
                </p:cNvPr>
                <p:cNvPicPr/>
                <p:nvPr/>
              </p:nvPicPr>
              <p:blipFill>
                <a:blip r:embed="rId33"/>
                <a:stretch>
                  <a:fillRect/>
                </a:stretch>
              </p:blipFill>
              <p:spPr>
                <a:xfrm>
                  <a:off x="4698882" y="5682550"/>
                  <a:ext cx="2023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26BFE692-FEC6-2751-ED7D-4327C1FF258A}"/>
                    </a:ext>
                  </a:extLst>
                </p14:cNvPr>
                <p14:cNvContentPartPr/>
                <p14:nvPr/>
              </p14:nvContentPartPr>
              <p14:xfrm>
                <a:off x="4915962" y="5792710"/>
                <a:ext cx="357120" cy="172080"/>
              </p14:xfrm>
            </p:contentPart>
          </mc:Choice>
          <mc:Fallback>
            <p:pic>
              <p:nvPicPr>
                <p:cNvPr id="19" name="Ink 18">
                  <a:extLst>
                    <a:ext uri="{FF2B5EF4-FFF2-40B4-BE49-F238E27FC236}">
                      <a16:creationId xmlns:a16="http://schemas.microsoft.com/office/drawing/2014/main" id="{26BFE692-FEC6-2751-ED7D-4327C1FF258A}"/>
                    </a:ext>
                  </a:extLst>
                </p:cNvPr>
                <p:cNvPicPr/>
                <p:nvPr/>
              </p:nvPicPr>
              <p:blipFill>
                <a:blip r:embed="rId35"/>
                <a:stretch>
                  <a:fillRect/>
                </a:stretch>
              </p:blipFill>
              <p:spPr>
                <a:xfrm>
                  <a:off x="4907322" y="5783710"/>
                  <a:ext cx="3747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0053B7B5-D029-069F-4FA1-862329586E01}"/>
                    </a:ext>
                  </a:extLst>
                </p14:cNvPr>
                <p14:cNvContentPartPr/>
                <p14:nvPr/>
              </p14:nvContentPartPr>
              <p14:xfrm>
                <a:off x="5321682" y="5770750"/>
                <a:ext cx="93600" cy="252360"/>
              </p14:xfrm>
            </p:contentPart>
          </mc:Choice>
          <mc:Fallback>
            <p:pic>
              <p:nvPicPr>
                <p:cNvPr id="20" name="Ink 19">
                  <a:extLst>
                    <a:ext uri="{FF2B5EF4-FFF2-40B4-BE49-F238E27FC236}">
                      <a16:creationId xmlns:a16="http://schemas.microsoft.com/office/drawing/2014/main" id="{0053B7B5-D029-069F-4FA1-862329586E01}"/>
                    </a:ext>
                  </a:extLst>
                </p:cNvPr>
                <p:cNvPicPr/>
                <p:nvPr/>
              </p:nvPicPr>
              <p:blipFill>
                <a:blip r:embed="rId37"/>
                <a:stretch>
                  <a:fillRect/>
                </a:stretch>
              </p:blipFill>
              <p:spPr>
                <a:xfrm>
                  <a:off x="5312682" y="5761750"/>
                  <a:ext cx="1112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FBACC08C-AF3B-835B-D207-E9DF5CC64EF9}"/>
                    </a:ext>
                  </a:extLst>
                </p14:cNvPr>
                <p14:cNvContentPartPr/>
                <p14:nvPr/>
              </p14:nvContentPartPr>
              <p14:xfrm>
                <a:off x="6201882" y="5776870"/>
                <a:ext cx="217080" cy="22320"/>
              </p14:xfrm>
            </p:contentPart>
          </mc:Choice>
          <mc:Fallback>
            <p:pic>
              <p:nvPicPr>
                <p:cNvPr id="21" name="Ink 20">
                  <a:extLst>
                    <a:ext uri="{FF2B5EF4-FFF2-40B4-BE49-F238E27FC236}">
                      <a16:creationId xmlns:a16="http://schemas.microsoft.com/office/drawing/2014/main" id="{FBACC08C-AF3B-835B-D207-E9DF5CC64EF9}"/>
                    </a:ext>
                  </a:extLst>
                </p:cNvPr>
                <p:cNvPicPr/>
                <p:nvPr/>
              </p:nvPicPr>
              <p:blipFill>
                <a:blip r:embed="rId39"/>
                <a:stretch>
                  <a:fillRect/>
                </a:stretch>
              </p:blipFill>
              <p:spPr>
                <a:xfrm>
                  <a:off x="6192882" y="5768230"/>
                  <a:ext cx="2347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548B085E-63D1-8A31-2A48-382300BCEE3D}"/>
                    </a:ext>
                  </a:extLst>
                </p14:cNvPr>
                <p14:cNvContentPartPr/>
                <p14:nvPr/>
              </p14:nvContentPartPr>
              <p14:xfrm>
                <a:off x="6683922" y="5546830"/>
                <a:ext cx="229680" cy="334080"/>
              </p14:xfrm>
            </p:contentPart>
          </mc:Choice>
          <mc:Fallback>
            <p:pic>
              <p:nvPicPr>
                <p:cNvPr id="22" name="Ink 21">
                  <a:extLst>
                    <a:ext uri="{FF2B5EF4-FFF2-40B4-BE49-F238E27FC236}">
                      <a16:creationId xmlns:a16="http://schemas.microsoft.com/office/drawing/2014/main" id="{548B085E-63D1-8A31-2A48-382300BCEE3D}"/>
                    </a:ext>
                  </a:extLst>
                </p:cNvPr>
                <p:cNvPicPr/>
                <p:nvPr/>
              </p:nvPicPr>
              <p:blipFill>
                <a:blip r:embed="rId41"/>
                <a:stretch>
                  <a:fillRect/>
                </a:stretch>
              </p:blipFill>
              <p:spPr>
                <a:xfrm>
                  <a:off x="6674922" y="5537830"/>
                  <a:ext cx="24732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0D64DDCD-5596-1ADF-9A99-8762D878188D}"/>
                    </a:ext>
                  </a:extLst>
                </p14:cNvPr>
                <p14:cNvContentPartPr/>
                <p14:nvPr/>
              </p14:nvContentPartPr>
              <p14:xfrm>
                <a:off x="6974802" y="5685070"/>
                <a:ext cx="108720" cy="172080"/>
              </p14:xfrm>
            </p:contentPart>
          </mc:Choice>
          <mc:Fallback>
            <p:pic>
              <p:nvPicPr>
                <p:cNvPr id="23" name="Ink 22">
                  <a:extLst>
                    <a:ext uri="{FF2B5EF4-FFF2-40B4-BE49-F238E27FC236}">
                      <a16:creationId xmlns:a16="http://schemas.microsoft.com/office/drawing/2014/main" id="{0D64DDCD-5596-1ADF-9A99-8762D878188D}"/>
                    </a:ext>
                  </a:extLst>
                </p:cNvPr>
                <p:cNvPicPr/>
                <p:nvPr/>
              </p:nvPicPr>
              <p:blipFill>
                <a:blip r:embed="rId43"/>
                <a:stretch>
                  <a:fillRect/>
                </a:stretch>
              </p:blipFill>
              <p:spPr>
                <a:xfrm>
                  <a:off x="6965802" y="5676070"/>
                  <a:ext cx="1263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BAEC1E62-166B-9DC3-49DC-C0A3B3FF778E}"/>
                    </a:ext>
                  </a:extLst>
                </p14:cNvPr>
                <p14:cNvContentPartPr/>
                <p14:nvPr/>
              </p14:nvContentPartPr>
              <p14:xfrm>
                <a:off x="7154442" y="5670310"/>
                <a:ext cx="284760" cy="199800"/>
              </p14:xfrm>
            </p:contentPart>
          </mc:Choice>
          <mc:Fallback>
            <p:pic>
              <p:nvPicPr>
                <p:cNvPr id="24" name="Ink 23">
                  <a:extLst>
                    <a:ext uri="{FF2B5EF4-FFF2-40B4-BE49-F238E27FC236}">
                      <a16:creationId xmlns:a16="http://schemas.microsoft.com/office/drawing/2014/main" id="{BAEC1E62-166B-9DC3-49DC-C0A3B3FF778E}"/>
                    </a:ext>
                  </a:extLst>
                </p:cNvPr>
                <p:cNvPicPr/>
                <p:nvPr/>
              </p:nvPicPr>
              <p:blipFill>
                <a:blip r:embed="rId45"/>
                <a:stretch>
                  <a:fillRect/>
                </a:stretch>
              </p:blipFill>
              <p:spPr>
                <a:xfrm>
                  <a:off x="7145802" y="5661670"/>
                  <a:ext cx="302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B8035ED6-C3C8-8AE4-E96B-4823DE8E1FAE}"/>
                    </a:ext>
                  </a:extLst>
                </p14:cNvPr>
                <p14:cNvContentPartPr/>
                <p14:nvPr/>
              </p14:nvContentPartPr>
              <p14:xfrm>
                <a:off x="7481322" y="5633230"/>
                <a:ext cx="300960" cy="182880"/>
              </p14:xfrm>
            </p:contentPart>
          </mc:Choice>
          <mc:Fallback>
            <p:pic>
              <p:nvPicPr>
                <p:cNvPr id="25" name="Ink 24">
                  <a:extLst>
                    <a:ext uri="{FF2B5EF4-FFF2-40B4-BE49-F238E27FC236}">
                      <a16:creationId xmlns:a16="http://schemas.microsoft.com/office/drawing/2014/main" id="{B8035ED6-C3C8-8AE4-E96B-4823DE8E1FAE}"/>
                    </a:ext>
                  </a:extLst>
                </p:cNvPr>
                <p:cNvPicPr/>
                <p:nvPr/>
              </p:nvPicPr>
              <p:blipFill>
                <a:blip r:embed="rId47"/>
                <a:stretch>
                  <a:fillRect/>
                </a:stretch>
              </p:blipFill>
              <p:spPr>
                <a:xfrm>
                  <a:off x="7472682" y="5624590"/>
                  <a:ext cx="318600" cy="200520"/>
                </a:xfrm>
                <a:prstGeom prst="rect">
                  <a:avLst/>
                </a:prstGeom>
              </p:spPr>
            </p:pic>
          </mc:Fallback>
        </mc:AlternateContent>
      </p:grpSp>
      <p:grpSp>
        <p:nvGrpSpPr>
          <p:cNvPr id="46" name="Group 45">
            <a:extLst>
              <a:ext uri="{FF2B5EF4-FFF2-40B4-BE49-F238E27FC236}">
                <a16:creationId xmlns:a16="http://schemas.microsoft.com/office/drawing/2014/main" id="{C26E09C8-708B-D0F6-1D22-9FD33C835594}"/>
              </a:ext>
            </a:extLst>
          </p:cNvPr>
          <p:cNvGrpSpPr/>
          <p:nvPr/>
        </p:nvGrpSpPr>
        <p:grpSpPr>
          <a:xfrm>
            <a:off x="6847002" y="6025630"/>
            <a:ext cx="414000" cy="133560"/>
            <a:chOff x="6847002" y="6025630"/>
            <a:chExt cx="414000" cy="133560"/>
          </a:xfrm>
        </p:grpSpPr>
        <mc:AlternateContent xmlns:mc="http://schemas.openxmlformats.org/markup-compatibility/2006">
          <mc:Choice xmlns:p14="http://schemas.microsoft.com/office/powerpoint/2010/main" Requires="p14">
            <p:contentPart p14:bwMode="auto" r:id="rId48">
              <p14:nvContentPartPr>
                <p14:cNvPr id="44" name="Ink 43">
                  <a:extLst>
                    <a:ext uri="{FF2B5EF4-FFF2-40B4-BE49-F238E27FC236}">
                      <a16:creationId xmlns:a16="http://schemas.microsoft.com/office/drawing/2014/main" id="{008A136C-5834-48AE-EE7D-0FA22553F705}"/>
                    </a:ext>
                  </a:extLst>
                </p14:cNvPr>
                <p14:cNvContentPartPr/>
                <p14:nvPr/>
              </p14:nvContentPartPr>
              <p14:xfrm>
                <a:off x="6847002" y="6025630"/>
                <a:ext cx="414000" cy="9000"/>
              </p14:xfrm>
            </p:contentPart>
          </mc:Choice>
          <mc:Fallback>
            <p:pic>
              <p:nvPicPr>
                <p:cNvPr id="44" name="Ink 43">
                  <a:extLst>
                    <a:ext uri="{FF2B5EF4-FFF2-40B4-BE49-F238E27FC236}">
                      <a16:creationId xmlns:a16="http://schemas.microsoft.com/office/drawing/2014/main" id="{008A136C-5834-48AE-EE7D-0FA22553F705}"/>
                    </a:ext>
                  </a:extLst>
                </p:cNvPr>
                <p:cNvPicPr/>
                <p:nvPr/>
              </p:nvPicPr>
              <p:blipFill>
                <a:blip r:embed="rId49"/>
                <a:stretch>
                  <a:fillRect/>
                </a:stretch>
              </p:blipFill>
              <p:spPr>
                <a:xfrm>
                  <a:off x="6838362" y="6016990"/>
                  <a:ext cx="4316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Ink 44">
                  <a:extLst>
                    <a:ext uri="{FF2B5EF4-FFF2-40B4-BE49-F238E27FC236}">
                      <a16:creationId xmlns:a16="http://schemas.microsoft.com/office/drawing/2014/main" id="{72FD67B5-58E3-31B0-3525-2607212C6108}"/>
                    </a:ext>
                  </a:extLst>
                </p14:cNvPr>
                <p14:cNvContentPartPr/>
                <p14:nvPr/>
              </p14:nvContentPartPr>
              <p14:xfrm>
                <a:off x="6902802" y="6109150"/>
                <a:ext cx="322200" cy="50040"/>
              </p14:xfrm>
            </p:contentPart>
          </mc:Choice>
          <mc:Fallback>
            <p:pic>
              <p:nvPicPr>
                <p:cNvPr id="45" name="Ink 44">
                  <a:extLst>
                    <a:ext uri="{FF2B5EF4-FFF2-40B4-BE49-F238E27FC236}">
                      <a16:creationId xmlns:a16="http://schemas.microsoft.com/office/drawing/2014/main" id="{72FD67B5-58E3-31B0-3525-2607212C6108}"/>
                    </a:ext>
                  </a:extLst>
                </p:cNvPr>
                <p:cNvPicPr/>
                <p:nvPr/>
              </p:nvPicPr>
              <p:blipFill>
                <a:blip r:embed="rId51"/>
                <a:stretch>
                  <a:fillRect/>
                </a:stretch>
              </p:blipFill>
              <p:spPr>
                <a:xfrm>
                  <a:off x="6894162" y="6100510"/>
                  <a:ext cx="339840" cy="6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47" name="Ink 46">
                <a:extLst>
                  <a:ext uri="{FF2B5EF4-FFF2-40B4-BE49-F238E27FC236}">
                    <a16:creationId xmlns:a16="http://schemas.microsoft.com/office/drawing/2014/main" id="{8ACAD4F6-915A-0DED-B184-0FD46D480421}"/>
                  </a:ext>
                </a:extLst>
              </p14:cNvPr>
              <p14:cNvContentPartPr/>
              <p14:nvPr/>
            </p14:nvContentPartPr>
            <p14:xfrm>
              <a:off x="3526362" y="994990"/>
              <a:ext cx="352080" cy="50400"/>
            </p14:xfrm>
          </p:contentPart>
        </mc:Choice>
        <mc:Fallback>
          <p:pic>
            <p:nvPicPr>
              <p:cNvPr id="47" name="Ink 46">
                <a:extLst>
                  <a:ext uri="{FF2B5EF4-FFF2-40B4-BE49-F238E27FC236}">
                    <a16:creationId xmlns:a16="http://schemas.microsoft.com/office/drawing/2014/main" id="{8ACAD4F6-915A-0DED-B184-0FD46D480421}"/>
                  </a:ext>
                </a:extLst>
              </p:cNvPr>
              <p:cNvPicPr/>
              <p:nvPr/>
            </p:nvPicPr>
            <p:blipFill>
              <a:blip r:embed="rId53"/>
              <a:stretch>
                <a:fillRect/>
              </a:stretch>
            </p:blipFill>
            <p:spPr>
              <a:xfrm>
                <a:off x="3517362" y="986350"/>
                <a:ext cx="3697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8" name="Ink 47">
                <a:extLst>
                  <a:ext uri="{FF2B5EF4-FFF2-40B4-BE49-F238E27FC236}">
                    <a16:creationId xmlns:a16="http://schemas.microsoft.com/office/drawing/2014/main" id="{D82E91AB-6CA9-8860-839E-38EB083A61D1}"/>
                  </a:ext>
                </a:extLst>
              </p14:cNvPr>
              <p14:cNvContentPartPr/>
              <p14:nvPr/>
            </p14:nvContentPartPr>
            <p14:xfrm>
              <a:off x="2382282" y="1312150"/>
              <a:ext cx="563040" cy="903960"/>
            </p14:xfrm>
          </p:contentPart>
        </mc:Choice>
        <mc:Fallback>
          <p:pic>
            <p:nvPicPr>
              <p:cNvPr id="48" name="Ink 47">
                <a:extLst>
                  <a:ext uri="{FF2B5EF4-FFF2-40B4-BE49-F238E27FC236}">
                    <a16:creationId xmlns:a16="http://schemas.microsoft.com/office/drawing/2014/main" id="{D82E91AB-6CA9-8860-839E-38EB083A61D1}"/>
                  </a:ext>
                </a:extLst>
              </p:cNvPr>
              <p:cNvPicPr/>
              <p:nvPr/>
            </p:nvPicPr>
            <p:blipFill>
              <a:blip r:embed="rId55"/>
              <a:stretch>
                <a:fillRect/>
              </a:stretch>
            </p:blipFill>
            <p:spPr>
              <a:xfrm>
                <a:off x="2373642" y="1303510"/>
                <a:ext cx="580680" cy="921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2" name="Ink 71">
                <a:extLst>
                  <a:ext uri="{FF2B5EF4-FFF2-40B4-BE49-F238E27FC236}">
                    <a16:creationId xmlns:a16="http://schemas.microsoft.com/office/drawing/2014/main" id="{D6AE0C31-417D-6CAF-9D15-E5AB1CE12C33}"/>
                  </a:ext>
                </a:extLst>
              </p14:cNvPr>
              <p14:cNvContentPartPr/>
              <p14:nvPr/>
            </p14:nvContentPartPr>
            <p14:xfrm>
              <a:off x="8044362" y="3320590"/>
              <a:ext cx="65160" cy="82440"/>
            </p14:xfrm>
          </p:contentPart>
        </mc:Choice>
        <mc:Fallback>
          <p:pic>
            <p:nvPicPr>
              <p:cNvPr id="72" name="Ink 71">
                <a:extLst>
                  <a:ext uri="{FF2B5EF4-FFF2-40B4-BE49-F238E27FC236}">
                    <a16:creationId xmlns:a16="http://schemas.microsoft.com/office/drawing/2014/main" id="{D6AE0C31-417D-6CAF-9D15-E5AB1CE12C33}"/>
                  </a:ext>
                </a:extLst>
              </p:cNvPr>
              <p:cNvPicPr/>
              <p:nvPr/>
            </p:nvPicPr>
            <p:blipFill>
              <a:blip r:embed="rId57"/>
              <a:stretch>
                <a:fillRect/>
              </a:stretch>
            </p:blipFill>
            <p:spPr>
              <a:xfrm>
                <a:off x="8035362" y="3311590"/>
                <a:ext cx="828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3" name="Ink 72">
                <a:extLst>
                  <a:ext uri="{FF2B5EF4-FFF2-40B4-BE49-F238E27FC236}">
                    <a16:creationId xmlns:a16="http://schemas.microsoft.com/office/drawing/2014/main" id="{F3E0661F-706C-E548-F5CA-9AD2C59D52D7}"/>
                  </a:ext>
                </a:extLst>
              </p14:cNvPr>
              <p14:cNvContentPartPr/>
              <p14:nvPr/>
            </p14:nvContentPartPr>
            <p14:xfrm>
              <a:off x="8140482" y="3336790"/>
              <a:ext cx="81360" cy="7560"/>
            </p14:xfrm>
          </p:contentPart>
        </mc:Choice>
        <mc:Fallback>
          <p:pic>
            <p:nvPicPr>
              <p:cNvPr id="73" name="Ink 72">
                <a:extLst>
                  <a:ext uri="{FF2B5EF4-FFF2-40B4-BE49-F238E27FC236}">
                    <a16:creationId xmlns:a16="http://schemas.microsoft.com/office/drawing/2014/main" id="{F3E0661F-706C-E548-F5CA-9AD2C59D52D7}"/>
                  </a:ext>
                </a:extLst>
              </p:cNvPr>
              <p:cNvPicPr/>
              <p:nvPr/>
            </p:nvPicPr>
            <p:blipFill>
              <a:blip r:embed="rId59"/>
              <a:stretch>
                <a:fillRect/>
              </a:stretch>
            </p:blipFill>
            <p:spPr>
              <a:xfrm>
                <a:off x="8131482" y="3327790"/>
                <a:ext cx="99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4" name="Ink 73">
                <a:extLst>
                  <a:ext uri="{FF2B5EF4-FFF2-40B4-BE49-F238E27FC236}">
                    <a16:creationId xmlns:a16="http://schemas.microsoft.com/office/drawing/2014/main" id="{D4BBF7C1-E7BE-5938-16D6-55A5CD6FF37A}"/>
                  </a:ext>
                </a:extLst>
              </p14:cNvPr>
              <p14:cNvContentPartPr/>
              <p14:nvPr/>
            </p14:nvContentPartPr>
            <p14:xfrm>
              <a:off x="8167842" y="3274510"/>
              <a:ext cx="104040" cy="157320"/>
            </p14:xfrm>
          </p:contentPart>
        </mc:Choice>
        <mc:Fallback>
          <p:pic>
            <p:nvPicPr>
              <p:cNvPr id="74" name="Ink 73">
                <a:extLst>
                  <a:ext uri="{FF2B5EF4-FFF2-40B4-BE49-F238E27FC236}">
                    <a16:creationId xmlns:a16="http://schemas.microsoft.com/office/drawing/2014/main" id="{D4BBF7C1-E7BE-5938-16D6-55A5CD6FF37A}"/>
                  </a:ext>
                </a:extLst>
              </p:cNvPr>
              <p:cNvPicPr/>
              <p:nvPr/>
            </p:nvPicPr>
            <p:blipFill>
              <a:blip r:embed="rId61"/>
              <a:stretch>
                <a:fillRect/>
              </a:stretch>
            </p:blipFill>
            <p:spPr>
              <a:xfrm>
                <a:off x="8158842" y="3265870"/>
                <a:ext cx="1216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6" name="Ink 75">
                <a:extLst>
                  <a:ext uri="{FF2B5EF4-FFF2-40B4-BE49-F238E27FC236}">
                    <a16:creationId xmlns:a16="http://schemas.microsoft.com/office/drawing/2014/main" id="{252060A2-DF17-B094-D043-91658CB42B97}"/>
                  </a:ext>
                </a:extLst>
              </p14:cNvPr>
              <p14:cNvContentPartPr/>
              <p14:nvPr/>
            </p14:nvContentPartPr>
            <p14:xfrm>
              <a:off x="8202762" y="3883270"/>
              <a:ext cx="505440" cy="435960"/>
            </p14:xfrm>
          </p:contentPart>
        </mc:Choice>
        <mc:Fallback>
          <p:pic>
            <p:nvPicPr>
              <p:cNvPr id="76" name="Ink 75">
                <a:extLst>
                  <a:ext uri="{FF2B5EF4-FFF2-40B4-BE49-F238E27FC236}">
                    <a16:creationId xmlns:a16="http://schemas.microsoft.com/office/drawing/2014/main" id="{252060A2-DF17-B094-D043-91658CB42B97}"/>
                  </a:ext>
                </a:extLst>
              </p:cNvPr>
              <p:cNvPicPr/>
              <p:nvPr/>
            </p:nvPicPr>
            <p:blipFill>
              <a:blip r:embed="rId63"/>
              <a:stretch>
                <a:fillRect/>
              </a:stretch>
            </p:blipFill>
            <p:spPr>
              <a:xfrm>
                <a:off x="8194122" y="3874270"/>
                <a:ext cx="52308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7" name="Ink 76">
                <a:extLst>
                  <a:ext uri="{FF2B5EF4-FFF2-40B4-BE49-F238E27FC236}">
                    <a16:creationId xmlns:a16="http://schemas.microsoft.com/office/drawing/2014/main" id="{57BEF42E-DD91-E07D-69D0-5E516B3A9464}"/>
                  </a:ext>
                </a:extLst>
              </p14:cNvPr>
              <p14:cNvContentPartPr/>
              <p14:nvPr/>
            </p14:nvContentPartPr>
            <p14:xfrm>
              <a:off x="8251722" y="4265590"/>
              <a:ext cx="310320" cy="320760"/>
            </p14:xfrm>
          </p:contentPart>
        </mc:Choice>
        <mc:Fallback>
          <p:pic>
            <p:nvPicPr>
              <p:cNvPr id="77" name="Ink 76">
                <a:extLst>
                  <a:ext uri="{FF2B5EF4-FFF2-40B4-BE49-F238E27FC236}">
                    <a16:creationId xmlns:a16="http://schemas.microsoft.com/office/drawing/2014/main" id="{57BEF42E-DD91-E07D-69D0-5E516B3A9464}"/>
                  </a:ext>
                </a:extLst>
              </p:cNvPr>
              <p:cNvPicPr/>
              <p:nvPr/>
            </p:nvPicPr>
            <p:blipFill>
              <a:blip r:embed="rId65"/>
              <a:stretch>
                <a:fillRect/>
              </a:stretch>
            </p:blipFill>
            <p:spPr>
              <a:xfrm>
                <a:off x="8243082" y="4256590"/>
                <a:ext cx="3279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8" name="Ink 77">
                <a:extLst>
                  <a:ext uri="{FF2B5EF4-FFF2-40B4-BE49-F238E27FC236}">
                    <a16:creationId xmlns:a16="http://schemas.microsoft.com/office/drawing/2014/main" id="{96AB2BA9-1D75-0A36-FEF9-D04D31576EA9}"/>
                  </a:ext>
                </a:extLst>
              </p14:cNvPr>
              <p14:cNvContentPartPr/>
              <p14:nvPr/>
            </p14:nvContentPartPr>
            <p14:xfrm>
              <a:off x="8329122" y="3412390"/>
              <a:ext cx="89280" cy="527400"/>
            </p14:xfrm>
          </p:contentPart>
        </mc:Choice>
        <mc:Fallback>
          <p:pic>
            <p:nvPicPr>
              <p:cNvPr id="78" name="Ink 77">
                <a:extLst>
                  <a:ext uri="{FF2B5EF4-FFF2-40B4-BE49-F238E27FC236}">
                    <a16:creationId xmlns:a16="http://schemas.microsoft.com/office/drawing/2014/main" id="{96AB2BA9-1D75-0A36-FEF9-D04D31576EA9}"/>
                  </a:ext>
                </a:extLst>
              </p:cNvPr>
              <p:cNvPicPr/>
              <p:nvPr/>
            </p:nvPicPr>
            <p:blipFill>
              <a:blip r:embed="rId67"/>
              <a:stretch>
                <a:fillRect/>
              </a:stretch>
            </p:blipFill>
            <p:spPr>
              <a:xfrm>
                <a:off x="8320482" y="3403390"/>
                <a:ext cx="10692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9" name="Ink 78">
                <a:extLst>
                  <a:ext uri="{FF2B5EF4-FFF2-40B4-BE49-F238E27FC236}">
                    <a16:creationId xmlns:a16="http://schemas.microsoft.com/office/drawing/2014/main" id="{A3C23DF6-E5A4-3712-B02F-721EDBAB5D68}"/>
                  </a:ext>
                </a:extLst>
              </p14:cNvPr>
              <p14:cNvContentPartPr/>
              <p14:nvPr/>
            </p14:nvContentPartPr>
            <p14:xfrm>
              <a:off x="8302122" y="3431110"/>
              <a:ext cx="109440" cy="125280"/>
            </p14:xfrm>
          </p:contentPart>
        </mc:Choice>
        <mc:Fallback>
          <p:pic>
            <p:nvPicPr>
              <p:cNvPr id="79" name="Ink 78">
                <a:extLst>
                  <a:ext uri="{FF2B5EF4-FFF2-40B4-BE49-F238E27FC236}">
                    <a16:creationId xmlns:a16="http://schemas.microsoft.com/office/drawing/2014/main" id="{A3C23DF6-E5A4-3712-B02F-721EDBAB5D68}"/>
                  </a:ext>
                </a:extLst>
              </p:cNvPr>
              <p:cNvPicPr/>
              <p:nvPr/>
            </p:nvPicPr>
            <p:blipFill>
              <a:blip r:embed="rId69"/>
              <a:stretch>
                <a:fillRect/>
              </a:stretch>
            </p:blipFill>
            <p:spPr>
              <a:xfrm>
                <a:off x="8293122" y="3422110"/>
                <a:ext cx="127080" cy="142920"/>
              </a:xfrm>
              <a:prstGeom prst="rect">
                <a:avLst/>
              </a:prstGeom>
            </p:spPr>
          </p:pic>
        </mc:Fallback>
      </mc:AlternateContent>
      <p:grpSp>
        <p:nvGrpSpPr>
          <p:cNvPr id="91" name="Group 90">
            <a:extLst>
              <a:ext uri="{FF2B5EF4-FFF2-40B4-BE49-F238E27FC236}">
                <a16:creationId xmlns:a16="http://schemas.microsoft.com/office/drawing/2014/main" id="{AF1F90FC-24AA-306F-15BE-A49450974AAB}"/>
              </a:ext>
            </a:extLst>
          </p:cNvPr>
          <p:cNvGrpSpPr/>
          <p:nvPr/>
        </p:nvGrpSpPr>
        <p:grpSpPr>
          <a:xfrm>
            <a:off x="7979202" y="1430950"/>
            <a:ext cx="4472640" cy="1733040"/>
            <a:chOff x="7979202" y="1430950"/>
            <a:chExt cx="4472640" cy="1733040"/>
          </a:xfrm>
        </p:grpSpPr>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BA0EB7C2-B7CD-A5CD-3FF9-690189665387}"/>
                    </a:ext>
                  </a:extLst>
                </p14:cNvPr>
                <p14:cNvContentPartPr/>
                <p14:nvPr/>
              </p14:nvContentPartPr>
              <p14:xfrm>
                <a:off x="9777042" y="1572430"/>
                <a:ext cx="32400" cy="421920"/>
              </p14:xfrm>
            </p:contentPart>
          </mc:Choice>
          <mc:Fallback>
            <p:pic>
              <p:nvPicPr>
                <p:cNvPr id="49" name="Ink 48">
                  <a:extLst>
                    <a:ext uri="{FF2B5EF4-FFF2-40B4-BE49-F238E27FC236}">
                      <a16:creationId xmlns:a16="http://schemas.microsoft.com/office/drawing/2014/main" id="{BA0EB7C2-B7CD-A5CD-3FF9-690189665387}"/>
                    </a:ext>
                  </a:extLst>
                </p:cNvPr>
                <p:cNvPicPr/>
                <p:nvPr/>
              </p:nvPicPr>
              <p:blipFill>
                <a:blip r:embed="rId71"/>
                <a:stretch>
                  <a:fillRect/>
                </a:stretch>
              </p:blipFill>
              <p:spPr>
                <a:xfrm>
                  <a:off x="9768402" y="1563790"/>
                  <a:ext cx="500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6CFF0453-65A4-AC6F-F9A4-5DC1DD4F8FF5}"/>
                    </a:ext>
                  </a:extLst>
                </p14:cNvPr>
                <p14:cNvContentPartPr/>
                <p14:nvPr/>
              </p14:nvContentPartPr>
              <p14:xfrm>
                <a:off x="9745002" y="1605550"/>
                <a:ext cx="383040" cy="434160"/>
              </p14:xfrm>
            </p:contentPart>
          </mc:Choice>
          <mc:Fallback>
            <p:pic>
              <p:nvPicPr>
                <p:cNvPr id="50" name="Ink 49">
                  <a:extLst>
                    <a:ext uri="{FF2B5EF4-FFF2-40B4-BE49-F238E27FC236}">
                      <a16:creationId xmlns:a16="http://schemas.microsoft.com/office/drawing/2014/main" id="{6CFF0453-65A4-AC6F-F9A4-5DC1DD4F8FF5}"/>
                    </a:ext>
                  </a:extLst>
                </p:cNvPr>
                <p:cNvPicPr/>
                <p:nvPr/>
              </p:nvPicPr>
              <p:blipFill>
                <a:blip r:embed="rId73"/>
                <a:stretch>
                  <a:fillRect/>
                </a:stretch>
              </p:blipFill>
              <p:spPr>
                <a:xfrm>
                  <a:off x="9736362" y="1596550"/>
                  <a:ext cx="4006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BACFDC2C-B198-D4B6-AE5D-0B0F2E22A213}"/>
                    </a:ext>
                  </a:extLst>
                </p14:cNvPr>
                <p14:cNvContentPartPr/>
                <p14:nvPr/>
              </p14:nvContentPartPr>
              <p14:xfrm>
                <a:off x="9506682" y="1436350"/>
                <a:ext cx="41760" cy="815760"/>
              </p14:xfrm>
            </p:contentPart>
          </mc:Choice>
          <mc:Fallback>
            <p:pic>
              <p:nvPicPr>
                <p:cNvPr id="51" name="Ink 50">
                  <a:extLst>
                    <a:ext uri="{FF2B5EF4-FFF2-40B4-BE49-F238E27FC236}">
                      <a16:creationId xmlns:a16="http://schemas.microsoft.com/office/drawing/2014/main" id="{BACFDC2C-B198-D4B6-AE5D-0B0F2E22A213}"/>
                    </a:ext>
                  </a:extLst>
                </p:cNvPr>
                <p:cNvPicPr/>
                <p:nvPr/>
              </p:nvPicPr>
              <p:blipFill>
                <a:blip r:embed="rId75"/>
                <a:stretch>
                  <a:fillRect/>
                </a:stretch>
              </p:blipFill>
              <p:spPr>
                <a:xfrm>
                  <a:off x="9498042" y="1427710"/>
                  <a:ext cx="5940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022C6C82-A6AC-B003-3DBB-B045EF7F091A}"/>
                    </a:ext>
                  </a:extLst>
                </p14:cNvPr>
                <p14:cNvContentPartPr/>
                <p14:nvPr/>
              </p14:nvContentPartPr>
              <p14:xfrm>
                <a:off x="9494082" y="1430950"/>
                <a:ext cx="1156680" cy="826920"/>
              </p14:xfrm>
            </p:contentPart>
          </mc:Choice>
          <mc:Fallback>
            <p:pic>
              <p:nvPicPr>
                <p:cNvPr id="52" name="Ink 51">
                  <a:extLst>
                    <a:ext uri="{FF2B5EF4-FFF2-40B4-BE49-F238E27FC236}">
                      <a16:creationId xmlns:a16="http://schemas.microsoft.com/office/drawing/2014/main" id="{022C6C82-A6AC-B003-3DBB-B045EF7F091A}"/>
                    </a:ext>
                  </a:extLst>
                </p:cNvPr>
                <p:cNvPicPr/>
                <p:nvPr/>
              </p:nvPicPr>
              <p:blipFill>
                <a:blip r:embed="rId77"/>
                <a:stretch>
                  <a:fillRect/>
                </a:stretch>
              </p:blipFill>
              <p:spPr>
                <a:xfrm>
                  <a:off x="9485442" y="1422310"/>
                  <a:ext cx="1174320" cy="844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0ED5267B-F409-6E9C-7D00-8A98459EC270}"/>
                    </a:ext>
                  </a:extLst>
                </p14:cNvPr>
                <p14:cNvContentPartPr/>
                <p14:nvPr/>
              </p14:nvContentPartPr>
              <p14:xfrm>
                <a:off x="7979202" y="2379910"/>
                <a:ext cx="50040" cy="649800"/>
              </p14:xfrm>
            </p:contentPart>
          </mc:Choice>
          <mc:Fallback>
            <p:pic>
              <p:nvPicPr>
                <p:cNvPr id="54" name="Ink 53">
                  <a:extLst>
                    <a:ext uri="{FF2B5EF4-FFF2-40B4-BE49-F238E27FC236}">
                      <a16:creationId xmlns:a16="http://schemas.microsoft.com/office/drawing/2014/main" id="{0ED5267B-F409-6E9C-7D00-8A98459EC270}"/>
                    </a:ext>
                  </a:extLst>
                </p:cNvPr>
                <p:cNvPicPr/>
                <p:nvPr/>
              </p:nvPicPr>
              <p:blipFill>
                <a:blip r:embed="rId79"/>
                <a:stretch>
                  <a:fillRect/>
                </a:stretch>
              </p:blipFill>
              <p:spPr>
                <a:xfrm>
                  <a:off x="7970202" y="2370910"/>
                  <a:ext cx="67680" cy="667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7B1042F5-AFD0-4289-8B0D-59C125133C88}"/>
                    </a:ext>
                  </a:extLst>
                </p14:cNvPr>
                <p14:cNvContentPartPr/>
                <p14:nvPr/>
              </p14:nvContentPartPr>
              <p14:xfrm>
                <a:off x="8016642" y="2636590"/>
                <a:ext cx="4182120" cy="150120"/>
              </p14:xfrm>
            </p:contentPart>
          </mc:Choice>
          <mc:Fallback>
            <p:pic>
              <p:nvPicPr>
                <p:cNvPr id="55" name="Ink 54">
                  <a:extLst>
                    <a:ext uri="{FF2B5EF4-FFF2-40B4-BE49-F238E27FC236}">
                      <a16:creationId xmlns:a16="http://schemas.microsoft.com/office/drawing/2014/main" id="{7B1042F5-AFD0-4289-8B0D-59C125133C88}"/>
                    </a:ext>
                  </a:extLst>
                </p:cNvPr>
                <p:cNvPicPr/>
                <p:nvPr/>
              </p:nvPicPr>
              <p:blipFill>
                <a:blip r:embed="rId81"/>
                <a:stretch>
                  <a:fillRect/>
                </a:stretch>
              </p:blipFill>
              <p:spPr>
                <a:xfrm>
                  <a:off x="8008002" y="2627590"/>
                  <a:ext cx="4199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E7CC5447-845B-B6AA-1260-5F395E032D6D}"/>
                    </a:ext>
                  </a:extLst>
                </p14:cNvPr>
                <p14:cNvContentPartPr/>
                <p14:nvPr/>
              </p14:nvContentPartPr>
              <p14:xfrm>
                <a:off x="12085722" y="2427430"/>
                <a:ext cx="65880" cy="429120"/>
              </p14:xfrm>
            </p:contentPart>
          </mc:Choice>
          <mc:Fallback>
            <p:pic>
              <p:nvPicPr>
                <p:cNvPr id="56" name="Ink 55">
                  <a:extLst>
                    <a:ext uri="{FF2B5EF4-FFF2-40B4-BE49-F238E27FC236}">
                      <a16:creationId xmlns:a16="http://schemas.microsoft.com/office/drawing/2014/main" id="{E7CC5447-845B-B6AA-1260-5F395E032D6D}"/>
                    </a:ext>
                  </a:extLst>
                </p:cNvPr>
                <p:cNvPicPr/>
                <p:nvPr/>
              </p:nvPicPr>
              <p:blipFill>
                <a:blip r:embed="rId83"/>
                <a:stretch>
                  <a:fillRect/>
                </a:stretch>
              </p:blipFill>
              <p:spPr>
                <a:xfrm>
                  <a:off x="12077082" y="2418430"/>
                  <a:ext cx="8352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1F3A2D74-F1B4-8AD5-AE28-10B423BDA285}"/>
                    </a:ext>
                  </a:extLst>
                </p14:cNvPr>
                <p14:cNvContentPartPr/>
                <p14:nvPr/>
              </p14:nvContentPartPr>
              <p14:xfrm>
                <a:off x="11347362" y="2852590"/>
                <a:ext cx="267480" cy="311400"/>
              </p14:xfrm>
            </p:contentPart>
          </mc:Choice>
          <mc:Fallback>
            <p:pic>
              <p:nvPicPr>
                <p:cNvPr id="57" name="Ink 56">
                  <a:extLst>
                    <a:ext uri="{FF2B5EF4-FFF2-40B4-BE49-F238E27FC236}">
                      <a16:creationId xmlns:a16="http://schemas.microsoft.com/office/drawing/2014/main" id="{1F3A2D74-F1B4-8AD5-AE28-10B423BDA285}"/>
                    </a:ext>
                  </a:extLst>
                </p:cNvPr>
                <p:cNvPicPr/>
                <p:nvPr/>
              </p:nvPicPr>
              <p:blipFill>
                <a:blip r:embed="rId85"/>
                <a:stretch>
                  <a:fillRect/>
                </a:stretch>
              </p:blipFill>
              <p:spPr>
                <a:xfrm>
                  <a:off x="11338722" y="2843950"/>
                  <a:ext cx="2851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643DAA87-539C-B4F1-A806-32F1E3B77D0D}"/>
                    </a:ext>
                  </a:extLst>
                </p14:cNvPr>
                <p14:cNvContentPartPr/>
                <p14:nvPr/>
              </p14:nvContentPartPr>
              <p14:xfrm>
                <a:off x="11690802" y="3061030"/>
                <a:ext cx="25560" cy="12600"/>
              </p14:xfrm>
            </p:contentPart>
          </mc:Choice>
          <mc:Fallback>
            <p:pic>
              <p:nvPicPr>
                <p:cNvPr id="58" name="Ink 57">
                  <a:extLst>
                    <a:ext uri="{FF2B5EF4-FFF2-40B4-BE49-F238E27FC236}">
                      <a16:creationId xmlns:a16="http://schemas.microsoft.com/office/drawing/2014/main" id="{643DAA87-539C-B4F1-A806-32F1E3B77D0D}"/>
                    </a:ext>
                  </a:extLst>
                </p:cNvPr>
                <p:cNvPicPr/>
                <p:nvPr/>
              </p:nvPicPr>
              <p:blipFill>
                <a:blip r:embed="rId87"/>
                <a:stretch>
                  <a:fillRect/>
                </a:stretch>
              </p:blipFill>
              <p:spPr>
                <a:xfrm>
                  <a:off x="11681802" y="3052390"/>
                  <a:ext cx="432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37CEA709-4FBD-F582-F373-B308A2360742}"/>
                    </a:ext>
                  </a:extLst>
                </p14:cNvPr>
                <p14:cNvContentPartPr/>
                <p14:nvPr/>
              </p14:nvContentPartPr>
              <p14:xfrm>
                <a:off x="11761002" y="2931070"/>
                <a:ext cx="24840" cy="28800"/>
              </p14:xfrm>
            </p:contentPart>
          </mc:Choice>
          <mc:Fallback>
            <p:pic>
              <p:nvPicPr>
                <p:cNvPr id="59" name="Ink 58">
                  <a:extLst>
                    <a:ext uri="{FF2B5EF4-FFF2-40B4-BE49-F238E27FC236}">
                      <a16:creationId xmlns:a16="http://schemas.microsoft.com/office/drawing/2014/main" id="{37CEA709-4FBD-F582-F373-B308A2360742}"/>
                    </a:ext>
                  </a:extLst>
                </p:cNvPr>
                <p:cNvPicPr/>
                <p:nvPr/>
              </p:nvPicPr>
              <p:blipFill>
                <a:blip r:embed="rId89"/>
                <a:stretch>
                  <a:fillRect/>
                </a:stretch>
              </p:blipFill>
              <p:spPr>
                <a:xfrm>
                  <a:off x="11752002" y="2922070"/>
                  <a:ext cx="42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5BFDB882-999D-8D38-0BDD-E9F422A8C175}"/>
                    </a:ext>
                  </a:extLst>
                </p14:cNvPr>
                <p14:cNvContentPartPr/>
                <p14:nvPr/>
              </p14:nvContentPartPr>
              <p14:xfrm>
                <a:off x="11815002" y="2941510"/>
                <a:ext cx="79560" cy="133560"/>
              </p14:xfrm>
            </p:contentPart>
          </mc:Choice>
          <mc:Fallback>
            <p:pic>
              <p:nvPicPr>
                <p:cNvPr id="60" name="Ink 59">
                  <a:extLst>
                    <a:ext uri="{FF2B5EF4-FFF2-40B4-BE49-F238E27FC236}">
                      <a16:creationId xmlns:a16="http://schemas.microsoft.com/office/drawing/2014/main" id="{5BFDB882-999D-8D38-0BDD-E9F422A8C175}"/>
                    </a:ext>
                  </a:extLst>
                </p:cNvPr>
                <p:cNvPicPr/>
                <p:nvPr/>
              </p:nvPicPr>
              <p:blipFill>
                <a:blip r:embed="rId91"/>
                <a:stretch>
                  <a:fillRect/>
                </a:stretch>
              </p:blipFill>
              <p:spPr>
                <a:xfrm>
                  <a:off x="11806362" y="2932870"/>
                  <a:ext cx="972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972D09CC-4221-6D7A-4C82-2940E8164D47}"/>
                    </a:ext>
                  </a:extLst>
                </p14:cNvPr>
                <p14:cNvContentPartPr/>
                <p14:nvPr/>
              </p14:nvContentPartPr>
              <p14:xfrm>
                <a:off x="11922642" y="2938270"/>
                <a:ext cx="94680" cy="119520"/>
              </p14:xfrm>
            </p:contentPart>
          </mc:Choice>
          <mc:Fallback>
            <p:pic>
              <p:nvPicPr>
                <p:cNvPr id="61" name="Ink 60">
                  <a:extLst>
                    <a:ext uri="{FF2B5EF4-FFF2-40B4-BE49-F238E27FC236}">
                      <a16:creationId xmlns:a16="http://schemas.microsoft.com/office/drawing/2014/main" id="{972D09CC-4221-6D7A-4C82-2940E8164D47}"/>
                    </a:ext>
                  </a:extLst>
                </p:cNvPr>
                <p:cNvPicPr/>
                <p:nvPr/>
              </p:nvPicPr>
              <p:blipFill>
                <a:blip r:embed="rId93"/>
                <a:stretch>
                  <a:fillRect/>
                </a:stretch>
              </p:blipFill>
              <p:spPr>
                <a:xfrm>
                  <a:off x="11913642" y="2929630"/>
                  <a:ext cx="112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3E7461F2-C3F0-EDE3-9E32-3CC971931D58}"/>
                    </a:ext>
                  </a:extLst>
                </p14:cNvPr>
                <p14:cNvContentPartPr/>
                <p14:nvPr/>
              </p14:nvContentPartPr>
              <p14:xfrm>
                <a:off x="12079602" y="2950870"/>
                <a:ext cx="14760" cy="17640"/>
              </p14:xfrm>
            </p:contentPart>
          </mc:Choice>
          <mc:Fallback>
            <p:pic>
              <p:nvPicPr>
                <p:cNvPr id="62" name="Ink 61">
                  <a:extLst>
                    <a:ext uri="{FF2B5EF4-FFF2-40B4-BE49-F238E27FC236}">
                      <a16:creationId xmlns:a16="http://schemas.microsoft.com/office/drawing/2014/main" id="{3E7461F2-C3F0-EDE3-9E32-3CC971931D58}"/>
                    </a:ext>
                  </a:extLst>
                </p:cNvPr>
                <p:cNvPicPr/>
                <p:nvPr/>
              </p:nvPicPr>
              <p:blipFill>
                <a:blip r:embed="rId95"/>
                <a:stretch>
                  <a:fillRect/>
                </a:stretch>
              </p:blipFill>
              <p:spPr>
                <a:xfrm>
                  <a:off x="12070962" y="2942230"/>
                  <a:ext cx="32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E816CF95-7C05-F1A8-C8D5-8BC615977D7F}"/>
                    </a:ext>
                  </a:extLst>
                </p14:cNvPr>
                <p14:cNvContentPartPr/>
                <p14:nvPr/>
              </p14:nvContentPartPr>
              <p14:xfrm>
                <a:off x="12099402" y="3077590"/>
                <a:ext cx="6480" cy="3240"/>
              </p14:xfrm>
            </p:contentPart>
          </mc:Choice>
          <mc:Fallback>
            <p:pic>
              <p:nvPicPr>
                <p:cNvPr id="63" name="Ink 62">
                  <a:extLst>
                    <a:ext uri="{FF2B5EF4-FFF2-40B4-BE49-F238E27FC236}">
                      <a16:creationId xmlns:a16="http://schemas.microsoft.com/office/drawing/2014/main" id="{E816CF95-7C05-F1A8-C8D5-8BC615977D7F}"/>
                    </a:ext>
                  </a:extLst>
                </p:cNvPr>
                <p:cNvPicPr/>
                <p:nvPr/>
              </p:nvPicPr>
              <p:blipFill>
                <a:blip r:embed="rId97"/>
                <a:stretch>
                  <a:fillRect/>
                </a:stretch>
              </p:blipFill>
              <p:spPr>
                <a:xfrm>
                  <a:off x="12090762" y="3068950"/>
                  <a:ext cx="241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72302204-00E5-2BD1-6771-A0697C43DD3C}"/>
                    </a:ext>
                  </a:extLst>
                </p14:cNvPr>
                <p14:cNvContentPartPr/>
                <p14:nvPr/>
              </p14:nvContentPartPr>
              <p14:xfrm>
                <a:off x="12129282" y="2950870"/>
                <a:ext cx="322560" cy="133560"/>
              </p14:xfrm>
            </p:contentPart>
          </mc:Choice>
          <mc:Fallback>
            <p:pic>
              <p:nvPicPr>
                <p:cNvPr id="64" name="Ink 63">
                  <a:extLst>
                    <a:ext uri="{FF2B5EF4-FFF2-40B4-BE49-F238E27FC236}">
                      <a16:creationId xmlns:a16="http://schemas.microsoft.com/office/drawing/2014/main" id="{72302204-00E5-2BD1-6771-A0697C43DD3C}"/>
                    </a:ext>
                  </a:extLst>
                </p:cNvPr>
                <p:cNvPicPr/>
                <p:nvPr/>
              </p:nvPicPr>
              <p:blipFill>
                <a:blip r:embed="rId99"/>
                <a:stretch>
                  <a:fillRect/>
                </a:stretch>
              </p:blipFill>
              <p:spPr>
                <a:xfrm>
                  <a:off x="12120642" y="2942230"/>
                  <a:ext cx="3402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6" name="Ink 65">
                  <a:extLst>
                    <a:ext uri="{FF2B5EF4-FFF2-40B4-BE49-F238E27FC236}">
                      <a16:creationId xmlns:a16="http://schemas.microsoft.com/office/drawing/2014/main" id="{CAA22697-5CDF-807C-45A9-166E27C133DE}"/>
                    </a:ext>
                  </a:extLst>
                </p14:cNvPr>
                <p14:cNvContentPartPr/>
                <p14:nvPr/>
              </p14:nvContentPartPr>
              <p14:xfrm>
                <a:off x="8026362" y="2749990"/>
                <a:ext cx="335880" cy="23040"/>
              </p14:xfrm>
            </p:contentPart>
          </mc:Choice>
          <mc:Fallback>
            <p:pic>
              <p:nvPicPr>
                <p:cNvPr id="66" name="Ink 65">
                  <a:extLst>
                    <a:ext uri="{FF2B5EF4-FFF2-40B4-BE49-F238E27FC236}">
                      <a16:creationId xmlns:a16="http://schemas.microsoft.com/office/drawing/2014/main" id="{CAA22697-5CDF-807C-45A9-166E27C133DE}"/>
                    </a:ext>
                  </a:extLst>
                </p:cNvPr>
                <p:cNvPicPr/>
                <p:nvPr/>
              </p:nvPicPr>
              <p:blipFill>
                <a:blip r:embed="rId101"/>
                <a:stretch>
                  <a:fillRect/>
                </a:stretch>
              </p:blipFill>
              <p:spPr>
                <a:xfrm>
                  <a:off x="8017362" y="2740990"/>
                  <a:ext cx="3535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7" name="Ink 66">
                  <a:extLst>
                    <a:ext uri="{FF2B5EF4-FFF2-40B4-BE49-F238E27FC236}">
                      <a16:creationId xmlns:a16="http://schemas.microsoft.com/office/drawing/2014/main" id="{9D4FD5B9-B3E2-DF65-E320-DC2BE4AE9F17}"/>
                    </a:ext>
                  </a:extLst>
                </p14:cNvPr>
                <p14:cNvContentPartPr/>
                <p14:nvPr/>
              </p14:nvContentPartPr>
              <p14:xfrm>
                <a:off x="8307162" y="2612830"/>
                <a:ext cx="21240" cy="227160"/>
              </p14:xfrm>
            </p:contentPart>
          </mc:Choice>
          <mc:Fallback>
            <p:pic>
              <p:nvPicPr>
                <p:cNvPr id="67" name="Ink 66">
                  <a:extLst>
                    <a:ext uri="{FF2B5EF4-FFF2-40B4-BE49-F238E27FC236}">
                      <a16:creationId xmlns:a16="http://schemas.microsoft.com/office/drawing/2014/main" id="{9D4FD5B9-B3E2-DF65-E320-DC2BE4AE9F17}"/>
                    </a:ext>
                  </a:extLst>
                </p:cNvPr>
                <p:cNvPicPr/>
                <p:nvPr/>
              </p:nvPicPr>
              <p:blipFill>
                <a:blip r:embed="rId103"/>
                <a:stretch>
                  <a:fillRect/>
                </a:stretch>
              </p:blipFill>
              <p:spPr>
                <a:xfrm>
                  <a:off x="8298522" y="2604190"/>
                  <a:ext cx="388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8" name="Ink 67">
                  <a:extLst>
                    <a:ext uri="{FF2B5EF4-FFF2-40B4-BE49-F238E27FC236}">
                      <a16:creationId xmlns:a16="http://schemas.microsoft.com/office/drawing/2014/main" id="{BBB8DF41-4503-9530-2C7B-785C4F7E4038}"/>
                    </a:ext>
                  </a:extLst>
                </p14:cNvPr>
                <p14:cNvContentPartPr/>
                <p14:nvPr/>
              </p14:nvContentPartPr>
              <p14:xfrm>
                <a:off x="8020602" y="2710390"/>
                <a:ext cx="314640" cy="91800"/>
              </p14:xfrm>
            </p:contentPart>
          </mc:Choice>
          <mc:Fallback>
            <p:pic>
              <p:nvPicPr>
                <p:cNvPr id="68" name="Ink 67">
                  <a:extLst>
                    <a:ext uri="{FF2B5EF4-FFF2-40B4-BE49-F238E27FC236}">
                      <a16:creationId xmlns:a16="http://schemas.microsoft.com/office/drawing/2014/main" id="{BBB8DF41-4503-9530-2C7B-785C4F7E4038}"/>
                    </a:ext>
                  </a:extLst>
                </p:cNvPr>
                <p:cNvPicPr/>
                <p:nvPr/>
              </p:nvPicPr>
              <p:blipFill>
                <a:blip r:embed="rId105"/>
                <a:stretch>
                  <a:fillRect/>
                </a:stretch>
              </p:blipFill>
              <p:spPr>
                <a:xfrm>
                  <a:off x="8011602" y="2701390"/>
                  <a:ext cx="3322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9" name="Ink 68">
                  <a:extLst>
                    <a:ext uri="{FF2B5EF4-FFF2-40B4-BE49-F238E27FC236}">
                      <a16:creationId xmlns:a16="http://schemas.microsoft.com/office/drawing/2014/main" id="{720AC554-2D2F-4467-F690-7DFEDB5D2DDA}"/>
                    </a:ext>
                  </a:extLst>
                </p14:cNvPr>
                <p14:cNvContentPartPr/>
                <p14:nvPr/>
              </p14:nvContentPartPr>
              <p14:xfrm>
                <a:off x="8053722" y="2958070"/>
                <a:ext cx="137160" cy="201240"/>
              </p14:xfrm>
            </p:contentPart>
          </mc:Choice>
          <mc:Fallback>
            <p:pic>
              <p:nvPicPr>
                <p:cNvPr id="69" name="Ink 68">
                  <a:extLst>
                    <a:ext uri="{FF2B5EF4-FFF2-40B4-BE49-F238E27FC236}">
                      <a16:creationId xmlns:a16="http://schemas.microsoft.com/office/drawing/2014/main" id="{720AC554-2D2F-4467-F690-7DFEDB5D2DDA}"/>
                    </a:ext>
                  </a:extLst>
                </p:cNvPr>
                <p:cNvPicPr/>
                <p:nvPr/>
              </p:nvPicPr>
              <p:blipFill>
                <a:blip r:embed="rId107"/>
                <a:stretch>
                  <a:fillRect/>
                </a:stretch>
              </p:blipFill>
              <p:spPr>
                <a:xfrm>
                  <a:off x="8044722" y="2949070"/>
                  <a:ext cx="1548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2A05BE72-C520-612D-9E0F-96D215A157D0}"/>
                    </a:ext>
                  </a:extLst>
                </p14:cNvPr>
                <p14:cNvContentPartPr/>
                <p14:nvPr/>
              </p14:nvContentPartPr>
              <p14:xfrm>
                <a:off x="8212482" y="3031150"/>
                <a:ext cx="95040" cy="100080"/>
              </p14:xfrm>
            </p:contentPart>
          </mc:Choice>
          <mc:Fallback>
            <p:pic>
              <p:nvPicPr>
                <p:cNvPr id="70" name="Ink 69">
                  <a:extLst>
                    <a:ext uri="{FF2B5EF4-FFF2-40B4-BE49-F238E27FC236}">
                      <a16:creationId xmlns:a16="http://schemas.microsoft.com/office/drawing/2014/main" id="{2A05BE72-C520-612D-9E0F-96D215A157D0}"/>
                    </a:ext>
                  </a:extLst>
                </p:cNvPr>
                <p:cNvPicPr/>
                <p:nvPr/>
              </p:nvPicPr>
              <p:blipFill>
                <a:blip r:embed="rId109"/>
                <a:stretch>
                  <a:fillRect/>
                </a:stretch>
              </p:blipFill>
              <p:spPr>
                <a:xfrm>
                  <a:off x="8203842" y="3022150"/>
                  <a:ext cx="1126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1" name="Ink 80">
                  <a:extLst>
                    <a:ext uri="{FF2B5EF4-FFF2-40B4-BE49-F238E27FC236}">
                      <a16:creationId xmlns:a16="http://schemas.microsoft.com/office/drawing/2014/main" id="{EE5A924E-3FEB-3A41-E76D-6CCCA76D91D5}"/>
                    </a:ext>
                  </a:extLst>
                </p14:cNvPr>
                <p14:cNvContentPartPr/>
                <p14:nvPr/>
              </p14:nvContentPartPr>
              <p14:xfrm>
                <a:off x="8632602" y="2591230"/>
                <a:ext cx="39600" cy="243000"/>
              </p14:xfrm>
            </p:contentPart>
          </mc:Choice>
          <mc:Fallback>
            <p:pic>
              <p:nvPicPr>
                <p:cNvPr id="81" name="Ink 80">
                  <a:extLst>
                    <a:ext uri="{FF2B5EF4-FFF2-40B4-BE49-F238E27FC236}">
                      <a16:creationId xmlns:a16="http://schemas.microsoft.com/office/drawing/2014/main" id="{EE5A924E-3FEB-3A41-E76D-6CCCA76D91D5}"/>
                    </a:ext>
                  </a:extLst>
                </p:cNvPr>
                <p:cNvPicPr/>
                <p:nvPr/>
              </p:nvPicPr>
              <p:blipFill>
                <a:blip r:embed="rId111"/>
                <a:stretch>
                  <a:fillRect/>
                </a:stretch>
              </p:blipFill>
              <p:spPr>
                <a:xfrm>
                  <a:off x="8623962" y="2582590"/>
                  <a:ext cx="57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2" name="Ink 81">
                  <a:extLst>
                    <a:ext uri="{FF2B5EF4-FFF2-40B4-BE49-F238E27FC236}">
                      <a16:creationId xmlns:a16="http://schemas.microsoft.com/office/drawing/2014/main" id="{0C9F3861-8A93-2E00-C8D6-244A82739D8A}"/>
                    </a:ext>
                  </a:extLst>
                </p14:cNvPr>
                <p14:cNvContentPartPr/>
                <p14:nvPr/>
              </p14:nvContentPartPr>
              <p14:xfrm>
                <a:off x="8362602" y="2691670"/>
                <a:ext cx="324000" cy="34560"/>
              </p14:xfrm>
            </p:contentPart>
          </mc:Choice>
          <mc:Fallback>
            <p:pic>
              <p:nvPicPr>
                <p:cNvPr id="82" name="Ink 81">
                  <a:extLst>
                    <a:ext uri="{FF2B5EF4-FFF2-40B4-BE49-F238E27FC236}">
                      <a16:creationId xmlns:a16="http://schemas.microsoft.com/office/drawing/2014/main" id="{0C9F3861-8A93-2E00-C8D6-244A82739D8A}"/>
                    </a:ext>
                  </a:extLst>
                </p:cNvPr>
                <p:cNvPicPr/>
                <p:nvPr/>
              </p:nvPicPr>
              <p:blipFill>
                <a:blip r:embed="rId113"/>
                <a:stretch>
                  <a:fillRect/>
                </a:stretch>
              </p:blipFill>
              <p:spPr>
                <a:xfrm>
                  <a:off x="8353602" y="2683030"/>
                  <a:ext cx="3416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4" name="Ink 83">
                  <a:extLst>
                    <a:ext uri="{FF2B5EF4-FFF2-40B4-BE49-F238E27FC236}">
                      <a16:creationId xmlns:a16="http://schemas.microsoft.com/office/drawing/2014/main" id="{95777189-0BDB-0C75-754B-B5CEFD6CA89D}"/>
                    </a:ext>
                  </a:extLst>
                </p14:cNvPr>
                <p14:cNvContentPartPr/>
                <p14:nvPr/>
              </p14:nvContentPartPr>
              <p14:xfrm>
                <a:off x="8973882" y="2594470"/>
                <a:ext cx="50040" cy="267480"/>
              </p14:xfrm>
            </p:contentPart>
          </mc:Choice>
          <mc:Fallback>
            <p:pic>
              <p:nvPicPr>
                <p:cNvPr id="84" name="Ink 83">
                  <a:extLst>
                    <a:ext uri="{FF2B5EF4-FFF2-40B4-BE49-F238E27FC236}">
                      <a16:creationId xmlns:a16="http://schemas.microsoft.com/office/drawing/2014/main" id="{95777189-0BDB-0C75-754B-B5CEFD6CA89D}"/>
                    </a:ext>
                  </a:extLst>
                </p:cNvPr>
                <p:cNvPicPr/>
                <p:nvPr/>
              </p:nvPicPr>
              <p:blipFill>
                <a:blip r:embed="rId115"/>
                <a:stretch>
                  <a:fillRect/>
                </a:stretch>
              </p:blipFill>
              <p:spPr>
                <a:xfrm>
                  <a:off x="8965242" y="2585470"/>
                  <a:ext cx="676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5" name="Ink 84">
                  <a:extLst>
                    <a:ext uri="{FF2B5EF4-FFF2-40B4-BE49-F238E27FC236}">
                      <a16:creationId xmlns:a16="http://schemas.microsoft.com/office/drawing/2014/main" id="{DA55DC69-90B2-B33E-B3F4-4152FAB51F00}"/>
                    </a:ext>
                  </a:extLst>
                </p14:cNvPr>
                <p14:cNvContentPartPr/>
                <p14:nvPr/>
              </p14:nvContentPartPr>
              <p14:xfrm>
                <a:off x="8644842" y="2686270"/>
                <a:ext cx="251280" cy="27000"/>
              </p14:xfrm>
            </p:contentPart>
          </mc:Choice>
          <mc:Fallback>
            <p:pic>
              <p:nvPicPr>
                <p:cNvPr id="85" name="Ink 84">
                  <a:extLst>
                    <a:ext uri="{FF2B5EF4-FFF2-40B4-BE49-F238E27FC236}">
                      <a16:creationId xmlns:a16="http://schemas.microsoft.com/office/drawing/2014/main" id="{DA55DC69-90B2-B33E-B3F4-4152FAB51F00}"/>
                    </a:ext>
                  </a:extLst>
                </p:cNvPr>
                <p:cNvPicPr/>
                <p:nvPr/>
              </p:nvPicPr>
              <p:blipFill>
                <a:blip r:embed="rId117"/>
                <a:stretch>
                  <a:fillRect/>
                </a:stretch>
              </p:blipFill>
              <p:spPr>
                <a:xfrm>
                  <a:off x="8636202" y="2677270"/>
                  <a:ext cx="2689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6" name="Ink 85">
                  <a:extLst>
                    <a:ext uri="{FF2B5EF4-FFF2-40B4-BE49-F238E27FC236}">
                      <a16:creationId xmlns:a16="http://schemas.microsoft.com/office/drawing/2014/main" id="{CCCB209A-B69E-C52D-0189-DC3974821CEA}"/>
                    </a:ext>
                  </a:extLst>
                </p14:cNvPr>
                <p14:cNvContentPartPr/>
                <p14:nvPr/>
              </p14:nvContentPartPr>
              <p14:xfrm>
                <a:off x="9273762" y="2632630"/>
                <a:ext cx="52200" cy="259200"/>
              </p14:xfrm>
            </p:contentPart>
          </mc:Choice>
          <mc:Fallback>
            <p:pic>
              <p:nvPicPr>
                <p:cNvPr id="86" name="Ink 85">
                  <a:extLst>
                    <a:ext uri="{FF2B5EF4-FFF2-40B4-BE49-F238E27FC236}">
                      <a16:creationId xmlns:a16="http://schemas.microsoft.com/office/drawing/2014/main" id="{CCCB209A-B69E-C52D-0189-DC3974821CEA}"/>
                    </a:ext>
                  </a:extLst>
                </p:cNvPr>
                <p:cNvPicPr/>
                <p:nvPr/>
              </p:nvPicPr>
              <p:blipFill>
                <a:blip r:embed="rId119"/>
                <a:stretch>
                  <a:fillRect/>
                </a:stretch>
              </p:blipFill>
              <p:spPr>
                <a:xfrm>
                  <a:off x="9265122" y="2623990"/>
                  <a:ext cx="698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7" name="Ink 86">
                  <a:extLst>
                    <a:ext uri="{FF2B5EF4-FFF2-40B4-BE49-F238E27FC236}">
                      <a16:creationId xmlns:a16="http://schemas.microsoft.com/office/drawing/2014/main" id="{4518D8EA-47D0-0137-8079-9E653B521A42}"/>
                    </a:ext>
                  </a:extLst>
                </p14:cNvPr>
                <p14:cNvContentPartPr/>
                <p14:nvPr/>
              </p14:nvContentPartPr>
              <p14:xfrm>
                <a:off x="9039042" y="2683750"/>
                <a:ext cx="154800" cy="47160"/>
              </p14:xfrm>
            </p:contentPart>
          </mc:Choice>
          <mc:Fallback>
            <p:pic>
              <p:nvPicPr>
                <p:cNvPr id="87" name="Ink 86">
                  <a:extLst>
                    <a:ext uri="{FF2B5EF4-FFF2-40B4-BE49-F238E27FC236}">
                      <a16:creationId xmlns:a16="http://schemas.microsoft.com/office/drawing/2014/main" id="{4518D8EA-47D0-0137-8079-9E653B521A42}"/>
                    </a:ext>
                  </a:extLst>
                </p:cNvPr>
                <p:cNvPicPr/>
                <p:nvPr/>
              </p:nvPicPr>
              <p:blipFill>
                <a:blip r:embed="rId121"/>
                <a:stretch>
                  <a:fillRect/>
                </a:stretch>
              </p:blipFill>
              <p:spPr>
                <a:xfrm>
                  <a:off x="9030402" y="2674750"/>
                  <a:ext cx="1724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9" name="Ink 88">
                  <a:extLst>
                    <a:ext uri="{FF2B5EF4-FFF2-40B4-BE49-F238E27FC236}">
                      <a16:creationId xmlns:a16="http://schemas.microsoft.com/office/drawing/2014/main" id="{49EB07B0-8BB2-578C-334E-32AC5E4B1A25}"/>
                    </a:ext>
                  </a:extLst>
                </p14:cNvPr>
                <p14:cNvContentPartPr/>
                <p14:nvPr/>
              </p14:nvContentPartPr>
              <p14:xfrm>
                <a:off x="9048042" y="2987230"/>
                <a:ext cx="86400" cy="19800"/>
              </p14:xfrm>
            </p:contentPart>
          </mc:Choice>
          <mc:Fallback>
            <p:pic>
              <p:nvPicPr>
                <p:cNvPr id="89" name="Ink 88">
                  <a:extLst>
                    <a:ext uri="{FF2B5EF4-FFF2-40B4-BE49-F238E27FC236}">
                      <a16:creationId xmlns:a16="http://schemas.microsoft.com/office/drawing/2014/main" id="{49EB07B0-8BB2-578C-334E-32AC5E4B1A25}"/>
                    </a:ext>
                  </a:extLst>
                </p:cNvPr>
                <p:cNvPicPr/>
                <p:nvPr/>
              </p:nvPicPr>
              <p:blipFill>
                <a:blip r:embed="rId123"/>
                <a:stretch>
                  <a:fillRect/>
                </a:stretch>
              </p:blipFill>
              <p:spPr>
                <a:xfrm>
                  <a:off x="9039402" y="2978230"/>
                  <a:ext cx="1040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0" name="Ink 89">
                  <a:extLst>
                    <a:ext uri="{FF2B5EF4-FFF2-40B4-BE49-F238E27FC236}">
                      <a16:creationId xmlns:a16="http://schemas.microsoft.com/office/drawing/2014/main" id="{5611D6A9-CDB0-30FC-2959-D96DAE29FB18}"/>
                    </a:ext>
                  </a:extLst>
                </p14:cNvPr>
                <p14:cNvContentPartPr/>
                <p14:nvPr/>
              </p14:nvContentPartPr>
              <p14:xfrm>
                <a:off x="9466722" y="2968150"/>
                <a:ext cx="363600" cy="33120"/>
              </p14:xfrm>
            </p:contentPart>
          </mc:Choice>
          <mc:Fallback>
            <p:pic>
              <p:nvPicPr>
                <p:cNvPr id="90" name="Ink 89">
                  <a:extLst>
                    <a:ext uri="{FF2B5EF4-FFF2-40B4-BE49-F238E27FC236}">
                      <a16:creationId xmlns:a16="http://schemas.microsoft.com/office/drawing/2014/main" id="{5611D6A9-CDB0-30FC-2959-D96DAE29FB18}"/>
                    </a:ext>
                  </a:extLst>
                </p:cNvPr>
                <p:cNvPicPr/>
                <p:nvPr/>
              </p:nvPicPr>
              <p:blipFill>
                <a:blip r:embed="rId125"/>
                <a:stretch>
                  <a:fillRect/>
                </a:stretch>
              </p:blipFill>
              <p:spPr>
                <a:xfrm>
                  <a:off x="9458082" y="2959510"/>
                  <a:ext cx="381240" cy="50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7" name="Ink 26">
                <a:extLst>
                  <a:ext uri="{FF2B5EF4-FFF2-40B4-BE49-F238E27FC236}">
                    <a16:creationId xmlns:a16="http://schemas.microsoft.com/office/drawing/2014/main" id="{E61D15D0-2634-FCD6-D4BD-4740EA5AEAB0}"/>
                  </a:ext>
                </a:extLst>
              </p14:cNvPr>
              <p14:cNvContentPartPr/>
              <p14:nvPr/>
            </p14:nvContentPartPr>
            <p14:xfrm>
              <a:off x="3302442" y="1001830"/>
              <a:ext cx="1432440" cy="1398240"/>
            </p14:xfrm>
          </p:contentPart>
        </mc:Choice>
        <mc:Fallback>
          <p:pic>
            <p:nvPicPr>
              <p:cNvPr id="27" name="Ink 26">
                <a:extLst>
                  <a:ext uri="{FF2B5EF4-FFF2-40B4-BE49-F238E27FC236}">
                    <a16:creationId xmlns:a16="http://schemas.microsoft.com/office/drawing/2014/main" id="{E61D15D0-2634-FCD6-D4BD-4740EA5AEAB0}"/>
                  </a:ext>
                </a:extLst>
              </p:cNvPr>
              <p:cNvPicPr/>
              <p:nvPr/>
            </p:nvPicPr>
            <p:blipFill>
              <a:blip r:embed="rId127"/>
              <a:stretch>
                <a:fillRect/>
              </a:stretch>
            </p:blipFill>
            <p:spPr>
              <a:xfrm>
                <a:off x="3293442" y="993190"/>
                <a:ext cx="1450080" cy="1415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8" name="Ink 27">
                <a:extLst>
                  <a:ext uri="{FF2B5EF4-FFF2-40B4-BE49-F238E27FC236}">
                    <a16:creationId xmlns:a16="http://schemas.microsoft.com/office/drawing/2014/main" id="{76EA555D-65CB-F950-4BA7-E2224EF612ED}"/>
                  </a:ext>
                </a:extLst>
              </p14:cNvPr>
              <p14:cNvContentPartPr/>
              <p14:nvPr/>
            </p14:nvContentPartPr>
            <p14:xfrm>
              <a:off x="3843882" y="1882390"/>
              <a:ext cx="136800" cy="164880"/>
            </p14:xfrm>
          </p:contentPart>
        </mc:Choice>
        <mc:Fallback>
          <p:pic>
            <p:nvPicPr>
              <p:cNvPr id="28" name="Ink 27">
                <a:extLst>
                  <a:ext uri="{FF2B5EF4-FFF2-40B4-BE49-F238E27FC236}">
                    <a16:creationId xmlns:a16="http://schemas.microsoft.com/office/drawing/2014/main" id="{76EA555D-65CB-F950-4BA7-E2224EF612ED}"/>
                  </a:ext>
                </a:extLst>
              </p:cNvPr>
              <p:cNvPicPr/>
              <p:nvPr/>
            </p:nvPicPr>
            <p:blipFill>
              <a:blip r:embed="rId129"/>
              <a:stretch>
                <a:fillRect/>
              </a:stretch>
            </p:blipFill>
            <p:spPr>
              <a:xfrm>
                <a:off x="3835242" y="1873390"/>
                <a:ext cx="1544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9" name="Ink 28">
                <a:extLst>
                  <a:ext uri="{FF2B5EF4-FFF2-40B4-BE49-F238E27FC236}">
                    <a16:creationId xmlns:a16="http://schemas.microsoft.com/office/drawing/2014/main" id="{C860C303-8A32-7CDC-D226-BA4F968949C9}"/>
                  </a:ext>
                </a:extLst>
              </p14:cNvPr>
              <p14:cNvContentPartPr/>
              <p14:nvPr/>
            </p14:nvContentPartPr>
            <p14:xfrm>
              <a:off x="1964322" y="2979310"/>
              <a:ext cx="3547440" cy="1052280"/>
            </p14:xfrm>
          </p:contentPart>
        </mc:Choice>
        <mc:Fallback>
          <p:pic>
            <p:nvPicPr>
              <p:cNvPr id="29" name="Ink 28">
                <a:extLst>
                  <a:ext uri="{FF2B5EF4-FFF2-40B4-BE49-F238E27FC236}">
                    <a16:creationId xmlns:a16="http://schemas.microsoft.com/office/drawing/2014/main" id="{C860C303-8A32-7CDC-D226-BA4F968949C9}"/>
                  </a:ext>
                </a:extLst>
              </p:cNvPr>
              <p:cNvPicPr/>
              <p:nvPr/>
            </p:nvPicPr>
            <p:blipFill>
              <a:blip r:embed="rId131"/>
              <a:stretch>
                <a:fillRect/>
              </a:stretch>
            </p:blipFill>
            <p:spPr>
              <a:xfrm>
                <a:off x="1955682" y="2970670"/>
                <a:ext cx="3565080" cy="1069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0" name="Ink 29">
                <a:extLst>
                  <a:ext uri="{FF2B5EF4-FFF2-40B4-BE49-F238E27FC236}">
                    <a16:creationId xmlns:a16="http://schemas.microsoft.com/office/drawing/2014/main" id="{A37A93EE-158A-EE2E-2334-B9EA5568D8F6}"/>
                  </a:ext>
                </a:extLst>
              </p14:cNvPr>
              <p14:cNvContentPartPr/>
              <p14:nvPr/>
            </p14:nvContentPartPr>
            <p14:xfrm>
              <a:off x="2329722" y="2845750"/>
              <a:ext cx="3881520" cy="1154160"/>
            </p14:xfrm>
          </p:contentPart>
        </mc:Choice>
        <mc:Fallback>
          <p:pic>
            <p:nvPicPr>
              <p:cNvPr id="30" name="Ink 29">
                <a:extLst>
                  <a:ext uri="{FF2B5EF4-FFF2-40B4-BE49-F238E27FC236}">
                    <a16:creationId xmlns:a16="http://schemas.microsoft.com/office/drawing/2014/main" id="{A37A93EE-158A-EE2E-2334-B9EA5568D8F6}"/>
                  </a:ext>
                </a:extLst>
              </p:cNvPr>
              <p:cNvPicPr/>
              <p:nvPr/>
            </p:nvPicPr>
            <p:blipFill>
              <a:blip r:embed="rId133"/>
              <a:stretch>
                <a:fillRect/>
              </a:stretch>
            </p:blipFill>
            <p:spPr>
              <a:xfrm>
                <a:off x="2321082" y="2837110"/>
                <a:ext cx="3899160" cy="1171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1" name="Ink 30">
                <a:extLst>
                  <a:ext uri="{FF2B5EF4-FFF2-40B4-BE49-F238E27FC236}">
                    <a16:creationId xmlns:a16="http://schemas.microsoft.com/office/drawing/2014/main" id="{6E6F5780-BEBD-E89A-23B9-2CEB3B883162}"/>
                  </a:ext>
                </a:extLst>
              </p14:cNvPr>
              <p14:cNvContentPartPr/>
              <p14:nvPr/>
            </p14:nvContentPartPr>
            <p14:xfrm>
              <a:off x="3331242" y="3412030"/>
              <a:ext cx="201600" cy="236880"/>
            </p14:xfrm>
          </p:contentPart>
        </mc:Choice>
        <mc:Fallback>
          <p:pic>
            <p:nvPicPr>
              <p:cNvPr id="31" name="Ink 30">
                <a:extLst>
                  <a:ext uri="{FF2B5EF4-FFF2-40B4-BE49-F238E27FC236}">
                    <a16:creationId xmlns:a16="http://schemas.microsoft.com/office/drawing/2014/main" id="{6E6F5780-BEBD-E89A-23B9-2CEB3B883162}"/>
                  </a:ext>
                </a:extLst>
              </p:cNvPr>
              <p:cNvPicPr/>
              <p:nvPr/>
            </p:nvPicPr>
            <p:blipFill>
              <a:blip r:embed="rId135"/>
              <a:stretch>
                <a:fillRect/>
              </a:stretch>
            </p:blipFill>
            <p:spPr>
              <a:xfrm>
                <a:off x="3322242" y="3403390"/>
                <a:ext cx="219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2" name="Ink 31">
                <a:extLst>
                  <a:ext uri="{FF2B5EF4-FFF2-40B4-BE49-F238E27FC236}">
                    <a16:creationId xmlns:a16="http://schemas.microsoft.com/office/drawing/2014/main" id="{E9A95FE4-4440-8BEA-5939-7B05C7CB7CA6}"/>
                  </a:ext>
                </a:extLst>
              </p14:cNvPr>
              <p14:cNvContentPartPr/>
              <p14:nvPr/>
            </p14:nvContentPartPr>
            <p14:xfrm>
              <a:off x="3658122" y="3403390"/>
              <a:ext cx="147240" cy="257040"/>
            </p14:xfrm>
          </p:contentPart>
        </mc:Choice>
        <mc:Fallback>
          <p:pic>
            <p:nvPicPr>
              <p:cNvPr id="32" name="Ink 31">
                <a:extLst>
                  <a:ext uri="{FF2B5EF4-FFF2-40B4-BE49-F238E27FC236}">
                    <a16:creationId xmlns:a16="http://schemas.microsoft.com/office/drawing/2014/main" id="{E9A95FE4-4440-8BEA-5939-7B05C7CB7CA6}"/>
                  </a:ext>
                </a:extLst>
              </p:cNvPr>
              <p:cNvPicPr/>
              <p:nvPr/>
            </p:nvPicPr>
            <p:blipFill>
              <a:blip r:embed="rId137"/>
              <a:stretch>
                <a:fillRect/>
              </a:stretch>
            </p:blipFill>
            <p:spPr>
              <a:xfrm>
                <a:off x="3649122" y="3394390"/>
                <a:ext cx="1648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3" name="Ink 32">
                <a:extLst>
                  <a:ext uri="{FF2B5EF4-FFF2-40B4-BE49-F238E27FC236}">
                    <a16:creationId xmlns:a16="http://schemas.microsoft.com/office/drawing/2014/main" id="{E49675D3-3998-2406-EC45-B3DED3082731}"/>
                  </a:ext>
                </a:extLst>
              </p14:cNvPr>
              <p14:cNvContentPartPr/>
              <p14:nvPr/>
            </p14:nvContentPartPr>
            <p14:xfrm>
              <a:off x="3708522" y="3493030"/>
              <a:ext cx="77400" cy="66960"/>
            </p14:xfrm>
          </p:contentPart>
        </mc:Choice>
        <mc:Fallback>
          <p:pic>
            <p:nvPicPr>
              <p:cNvPr id="33" name="Ink 32">
                <a:extLst>
                  <a:ext uri="{FF2B5EF4-FFF2-40B4-BE49-F238E27FC236}">
                    <a16:creationId xmlns:a16="http://schemas.microsoft.com/office/drawing/2014/main" id="{E49675D3-3998-2406-EC45-B3DED3082731}"/>
                  </a:ext>
                </a:extLst>
              </p:cNvPr>
              <p:cNvPicPr/>
              <p:nvPr/>
            </p:nvPicPr>
            <p:blipFill>
              <a:blip r:embed="rId139"/>
              <a:stretch>
                <a:fillRect/>
              </a:stretch>
            </p:blipFill>
            <p:spPr>
              <a:xfrm>
                <a:off x="3699882" y="3484390"/>
                <a:ext cx="950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4" name="Ink 33">
                <a:extLst>
                  <a:ext uri="{FF2B5EF4-FFF2-40B4-BE49-F238E27FC236}">
                    <a16:creationId xmlns:a16="http://schemas.microsoft.com/office/drawing/2014/main" id="{6FF3138A-D858-9AF9-8D38-3F2667D06FC9}"/>
                  </a:ext>
                </a:extLst>
              </p14:cNvPr>
              <p14:cNvContentPartPr/>
              <p14:nvPr/>
            </p14:nvContentPartPr>
            <p14:xfrm>
              <a:off x="3913722" y="3381430"/>
              <a:ext cx="157320" cy="279360"/>
            </p14:xfrm>
          </p:contentPart>
        </mc:Choice>
        <mc:Fallback>
          <p:pic>
            <p:nvPicPr>
              <p:cNvPr id="34" name="Ink 33">
                <a:extLst>
                  <a:ext uri="{FF2B5EF4-FFF2-40B4-BE49-F238E27FC236}">
                    <a16:creationId xmlns:a16="http://schemas.microsoft.com/office/drawing/2014/main" id="{6FF3138A-D858-9AF9-8D38-3F2667D06FC9}"/>
                  </a:ext>
                </a:extLst>
              </p:cNvPr>
              <p:cNvPicPr/>
              <p:nvPr/>
            </p:nvPicPr>
            <p:blipFill>
              <a:blip r:embed="rId141"/>
              <a:stretch>
                <a:fillRect/>
              </a:stretch>
            </p:blipFill>
            <p:spPr>
              <a:xfrm>
                <a:off x="3904722" y="3372790"/>
                <a:ext cx="1749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5" name="Ink 34">
                <a:extLst>
                  <a:ext uri="{FF2B5EF4-FFF2-40B4-BE49-F238E27FC236}">
                    <a16:creationId xmlns:a16="http://schemas.microsoft.com/office/drawing/2014/main" id="{A93C9D27-2AD8-A2DA-0CE2-5576D433F0B7}"/>
                  </a:ext>
                </a:extLst>
              </p14:cNvPr>
              <p14:cNvContentPartPr/>
              <p14:nvPr/>
            </p14:nvContentPartPr>
            <p14:xfrm>
              <a:off x="3841722" y="2275870"/>
              <a:ext cx="60120" cy="405720"/>
            </p14:xfrm>
          </p:contentPart>
        </mc:Choice>
        <mc:Fallback>
          <p:pic>
            <p:nvPicPr>
              <p:cNvPr id="35" name="Ink 34">
                <a:extLst>
                  <a:ext uri="{FF2B5EF4-FFF2-40B4-BE49-F238E27FC236}">
                    <a16:creationId xmlns:a16="http://schemas.microsoft.com/office/drawing/2014/main" id="{A93C9D27-2AD8-A2DA-0CE2-5576D433F0B7}"/>
                  </a:ext>
                </a:extLst>
              </p:cNvPr>
              <p:cNvPicPr/>
              <p:nvPr/>
            </p:nvPicPr>
            <p:blipFill>
              <a:blip r:embed="rId143"/>
              <a:stretch>
                <a:fillRect/>
              </a:stretch>
            </p:blipFill>
            <p:spPr>
              <a:xfrm>
                <a:off x="3833082" y="2266870"/>
                <a:ext cx="7776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6" name="Ink 35">
                <a:extLst>
                  <a:ext uri="{FF2B5EF4-FFF2-40B4-BE49-F238E27FC236}">
                    <a16:creationId xmlns:a16="http://schemas.microsoft.com/office/drawing/2014/main" id="{13CFDF02-88F8-24C4-F57D-52E5B17B7AFE}"/>
                  </a:ext>
                </a:extLst>
              </p14:cNvPr>
              <p14:cNvContentPartPr/>
              <p14:nvPr/>
            </p14:nvContentPartPr>
            <p14:xfrm>
              <a:off x="3751362" y="2641270"/>
              <a:ext cx="234000" cy="130320"/>
            </p14:xfrm>
          </p:contentPart>
        </mc:Choice>
        <mc:Fallback>
          <p:pic>
            <p:nvPicPr>
              <p:cNvPr id="36" name="Ink 35">
                <a:extLst>
                  <a:ext uri="{FF2B5EF4-FFF2-40B4-BE49-F238E27FC236}">
                    <a16:creationId xmlns:a16="http://schemas.microsoft.com/office/drawing/2014/main" id="{13CFDF02-88F8-24C4-F57D-52E5B17B7AFE}"/>
                  </a:ext>
                </a:extLst>
              </p:cNvPr>
              <p:cNvPicPr/>
              <p:nvPr/>
            </p:nvPicPr>
            <p:blipFill>
              <a:blip r:embed="rId145"/>
              <a:stretch>
                <a:fillRect/>
              </a:stretch>
            </p:blipFill>
            <p:spPr>
              <a:xfrm>
                <a:off x="3742722" y="2632270"/>
                <a:ext cx="2516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7" name="Ink 36">
                <a:extLst>
                  <a:ext uri="{FF2B5EF4-FFF2-40B4-BE49-F238E27FC236}">
                    <a16:creationId xmlns:a16="http://schemas.microsoft.com/office/drawing/2014/main" id="{440F37EA-15B4-E280-BE3A-BDA164E555A5}"/>
                  </a:ext>
                </a:extLst>
              </p14:cNvPr>
              <p14:cNvContentPartPr/>
              <p14:nvPr/>
            </p14:nvContentPartPr>
            <p14:xfrm>
              <a:off x="3665322" y="3921430"/>
              <a:ext cx="56520" cy="490320"/>
            </p14:xfrm>
          </p:contentPart>
        </mc:Choice>
        <mc:Fallback>
          <p:pic>
            <p:nvPicPr>
              <p:cNvPr id="37" name="Ink 36">
                <a:extLst>
                  <a:ext uri="{FF2B5EF4-FFF2-40B4-BE49-F238E27FC236}">
                    <a16:creationId xmlns:a16="http://schemas.microsoft.com/office/drawing/2014/main" id="{440F37EA-15B4-E280-BE3A-BDA164E555A5}"/>
                  </a:ext>
                </a:extLst>
              </p:cNvPr>
              <p:cNvPicPr/>
              <p:nvPr/>
            </p:nvPicPr>
            <p:blipFill>
              <a:blip r:embed="rId147"/>
              <a:stretch>
                <a:fillRect/>
              </a:stretch>
            </p:blipFill>
            <p:spPr>
              <a:xfrm>
                <a:off x="3656322" y="3912790"/>
                <a:ext cx="741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38" name="Ink 37">
                <a:extLst>
                  <a:ext uri="{FF2B5EF4-FFF2-40B4-BE49-F238E27FC236}">
                    <a16:creationId xmlns:a16="http://schemas.microsoft.com/office/drawing/2014/main" id="{6495E2F8-C6F1-A3BA-94A7-E4D864B4171C}"/>
                  </a:ext>
                </a:extLst>
              </p14:cNvPr>
              <p14:cNvContentPartPr/>
              <p14:nvPr/>
            </p14:nvContentPartPr>
            <p14:xfrm>
              <a:off x="3598722" y="4305550"/>
              <a:ext cx="220320" cy="144360"/>
            </p14:xfrm>
          </p:contentPart>
        </mc:Choice>
        <mc:Fallback>
          <p:pic>
            <p:nvPicPr>
              <p:cNvPr id="38" name="Ink 37">
                <a:extLst>
                  <a:ext uri="{FF2B5EF4-FFF2-40B4-BE49-F238E27FC236}">
                    <a16:creationId xmlns:a16="http://schemas.microsoft.com/office/drawing/2014/main" id="{6495E2F8-C6F1-A3BA-94A7-E4D864B4171C}"/>
                  </a:ext>
                </a:extLst>
              </p:cNvPr>
              <p:cNvPicPr/>
              <p:nvPr/>
            </p:nvPicPr>
            <p:blipFill>
              <a:blip r:embed="rId149"/>
              <a:stretch>
                <a:fillRect/>
              </a:stretch>
            </p:blipFill>
            <p:spPr>
              <a:xfrm>
                <a:off x="3589722" y="4296910"/>
                <a:ext cx="2379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39" name="Ink 38">
                <a:extLst>
                  <a:ext uri="{FF2B5EF4-FFF2-40B4-BE49-F238E27FC236}">
                    <a16:creationId xmlns:a16="http://schemas.microsoft.com/office/drawing/2014/main" id="{760BB93F-A3CB-88BE-0594-576058ED946C}"/>
                  </a:ext>
                </a:extLst>
              </p14:cNvPr>
              <p14:cNvContentPartPr/>
              <p14:nvPr/>
            </p14:nvContentPartPr>
            <p14:xfrm>
              <a:off x="4309722" y="4036630"/>
              <a:ext cx="37080" cy="367200"/>
            </p14:xfrm>
          </p:contentPart>
        </mc:Choice>
        <mc:Fallback>
          <p:pic>
            <p:nvPicPr>
              <p:cNvPr id="39" name="Ink 38">
                <a:extLst>
                  <a:ext uri="{FF2B5EF4-FFF2-40B4-BE49-F238E27FC236}">
                    <a16:creationId xmlns:a16="http://schemas.microsoft.com/office/drawing/2014/main" id="{760BB93F-A3CB-88BE-0594-576058ED946C}"/>
                  </a:ext>
                </a:extLst>
              </p:cNvPr>
              <p:cNvPicPr/>
              <p:nvPr/>
            </p:nvPicPr>
            <p:blipFill>
              <a:blip r:embed="rId151"/>
              <a:stretch>
                <a:fillRect/>
              </a:stretch>
            </p:blipFill>
            <p:spPr>
              <a:xfrm>
                <a:off x="4301082" y="4027990"/>
                <a:ext cx="5472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0" name="Ink 39">
                <a:extLst>
                  <a:ext uri="{FF2B5EF4-FFF2-40B4-BE49-F238E27FC236}">
                    <a16:creationId xmlns:a16="http://schemas.microsoft.com/office/drawing/2014/main" id="{6B958165-188B-D8B7-FB07-C26EF3A03E07}"/>
                  </a:ext>
                </a:extLst>
              </p14:cNvPr>
              <p14:cNvContentPartPr/>
              <p14:nvPr/>
            </p14:nvContentPartPr>
            <p14:xfrm>
              <a:off x="4249962" y="4037710"/>
              <a:ext cx="159480" cy="184320"/>
            </p14:xfrm>
          </p:contentPart>
        </mc:Choice>
        <mc:Fallback>
          <p:pic>
            <p:nvPicPr>
              <p:cNvPr id="40" name="Ink 39">
                <a:extLst>
                  <a:ext uri="{FF2B5EF4-FFF2-40B4-BE49-F238E27FC236}">
                    <a16:creationId xmlns:a16="http://schemas.microsoft.com/office/drawing/2014/main" id="{6B958165-188B-D8B7-FB07-C26EF3A03E07}"/>
                  </a:ext>
                </a:extLst>
              </p:cNvPr>
              <p:cNvPicPr/>
              <p:nvPr/>
            </p:nvPicPr>
            <p:blipFill>
              <a:blip r:embed="rId153"/>
              <a:stretch>
                <a:fillRect/>
              </a:stretch>
            </p:blipFill>
            <p:spPr>
              <a:xfrm>
                <a:off x="4240962" y="4028710"/>
                <a:ext cx="1771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1" name="Ink 40">
                <a:extLst>
                  <a:ext uri="{FF2B5EF4-FFF2-40B4-BE49-F238E27FC236}">
                    <a16:creationId xmlns:a16="http://schemas.microsoft.com/office/drawing/2014/main" id="{8D72E330-0939-D897-005E-29BE86404981}"/>
                  </a:ext>
                </a:extLst>
              </p14:cNvPr>
              <p14:cNvContentPartPr/>
              <p14:nvPr/>
            </p14:nvContentPartPr>
            <p14:xfrm>
              <a:off x="4323042" y="2437870"/>
              <a:ext cx="49680" cy="436680"/>
            </p14:xfrm>
          </p:contentPart>
        </mc:Choice>
        <mc:Fallback>
          <p:pic>
            <p:nvPicPr>
              <p:cNvPr id="41" name="Ink 40">
                <a:extLst>
                  <a:ext uri="{FF2B5EF4-FFF2-40B4-BE49-F238E27FC236}">
                    <a16:creationId xmlns:a16="http://schemas.microsoft.com/office/drawing/2014/main" id="{8D72E330-0939-D897-005E-29BE86404981}"/>
                  </a:ext>
                </a:extLst>
              </p:cNvPr>
              <p:cNvPicPr/>
              <p:nvPr/>
            </p:nvPicPr>
            <p:blipFill>
              <a:blip r:embed="rId155"/>
              <a:stretch>
                <a:fillRect/>
              </a:stretch>
            </p:blipFill>
            <p:spPr>
              <a:xfrm>
                <a:off x="4314042" y="2429230"/>
                <a:ext cx="6732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2" name="Ink 41">
                <a:extLst>
                  <a:ext uri="{FF2B5EF4-FFF2-40B4-BE49-F238E27FC236}">
                    <a16:creationId xmlns:a16="http://schemas.microsoft.com/office/drawing/2014/main" id="{A10F1F45-02D5-2310-6D28-2ADB43C5E7EC}"/>
                  </a:ext>
                </a:extLst>
              </p14:cNvPr>
              <p14:cNvContentPartPr/>
              <p14:nvPr/>
            </p14:nvContentPartPr>
            <p14:xfrm>
              <a:off x="4269402" y="2395390"/>
              <a:ext cx="169920" cy="129600"/>
            </p14:xfrm>
          </p:contentPart>
        </mc:Choice>
        <mc:Fallback>
          <p:pic>
            <p:nvPicPr>
              <p:cNvPr id="42" name="Ink 41">
                <a:extLst>
                  <a:ext uri="{FF2B5EF4-FFF2-40B4-BE49-F238E27FC236}">
                    <a16:creationId xmlns:a16="http://schemas.microsoft.com/office/drawing/2014/main" id="{A10F1F45-02D5-2310-6D28-2ADB43C5E7EC}"/>
                  </a:ext>
                </a:extLst>
              </p:cNvPr>
              <p:cNvPicPr/>
              <p:nvPr/>
            </p:nvPicPr>
            <p:blipFill>
              <a:blip r:embed="rId157"/>
              <a:stretch>
                <a:fillRect/>
              </a:stretch>
            </p:blipFill>
            <p:spPr>
              <a:xfrm>
                <a:off x="4260762" y="2386390"/>
                <a:ext cx="1875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E5148B88-DD96-D78A-3A9A-5835510E2501}"/>
                  </a:ext>
                </a:extLst>
              </p14:cNvPr>
              <p14:cNvContentPartPr/>
              <p14:nvPr/>
            </p14:nvContentPartPr>
            <p14:xfrm>
              <a:off x="5251842" y="1116670"/>
              <a:ext cx="1028880" cy="443520"/>
            </p14:xfrm>
          </p:contentPart>
        </mc:Choice>
        <mc:Fallback>
          <p:pic>
            <p:nvPicPr>
              <p:cNvPr id="92" name="Ink 91">
                <a:extLst>
                  <a:ext uri="{FF2B5EF4-FFF2-40B4-BE49-F238E27FC236}">
                    <a16:creationId xmlns:a16="http://schemas.microsoft.com/office/drawing/2014/main" id="{E5148B88-DD96-D78A-3A9A-5835510E2501}"/>
                  </a:ext>
                </a:extLst>
              </p:cNvPr>
              <p:cNvPicPr/>
              <p:nvPr/>
            </p:nvPicPr>
            <p:blipFill>
              <a:blip r:embed="rId159"/>
              <a:stretch>
                <a:fillRect/>
              </a:stretch>
            </p:blipFill>
            <p:spPr>
              <a:xfrm>
                <a:off x="5243202" y="1108030"/>
                <a:ext cx="104652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8403CC81-3642-191C-41B7-AA276B658BE1}"/>
                  </a:ext>
                </a:extLst>
              </p14:cNvPr>
              <p14:cNvContentPartPr/>
              <p14:nvPr/>
            </p14:nvContentPartPr>
            <p14:xfrm>
              <a:off x="6313122" y="1010830"/>
              <a:ext cx="645120" cy="469080"/>
            </p14:xfrm>
          </p:contentPart>
        </mc:Choice>
        <mc:Fallback>
          <p:pic>
            <p:nvPicPr>
              <p:cNvPr id="93" name="Ink 92">
                <a:extLst>
                  <a:ext uri="{FF2B5EF4-FFF2-40B4-BE49-F238E27FC236}">
                    <a16:creationId xmlns:a16="http://schemas.microsoft.com/office/drawing/2014/main" id="{8403CC81-3642-191C-41B7-AA276B658BE1}"/>
                  </a:ext>
                </a:extLst>
              </p:cNvPr>
              <p:cNvPicPr/>
              <p:nvPr/>
            </p:nvPicPr>
            <p:blipFill>
              <a:blip r:embed="rId161"/>
              <a:stretch>
                <a:fillRect/>
              </a:stretch>
            </p:blipFill>
            <p:spPr>
              <a:xfrm>
                <a:off x="6304482" y="1002190"/>
                <a:ext cx="66276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11F9810E-2F5B-B4C5-A83F-B6C6ED6AFF65}"/>
                  </a:ext>
                </a:extLst>
              </p14:cNvPr>
              <p14:cNvContentPartPr/>
              <p14:nvPr/>
            </p14:nvContentPartPr>
            <p14:xfrm>
              <a:off x="6022602" y="1577470"/>
              <a:ext cx="1116360" cy="349560"/>
            </p14:xfrm>
          </p:contentPart>
        </mc:Choice>
        <mc:Fallback>
          <p:pic>
            <p:nvPicPr>
              <p:cNvPr id="94" name="Ink 93">
                <a:extLst>
                  <a:ext uri="{FF2B5EF4-FFF2-40B4-BE49-F238E27FC236}">
                    <a16:creationId xmlns:a16="http://schemas.microsoft.com/office/drawing/2014/main" id="{11F9810E-2F5B-B4C5-A83F-B6C6ED6AFF65}"/>
                  </a:ext>
                </a:extLst>
              </p:cNvPr>
              <p:cNvPicPr/>
              <p:nvPr/>
            </p:nvPicPr>
            <p:blipFill>
              <a:blip r:embed="rId163"/>
              <a:stretch>
                <a:fillRect/>
              </a:stretch>
            </p:blipFill>
            <p:spPr>
              <a:xfrm>
                <a:off x="6013602" y="1568830"/>
                <a:ext cx="11340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Ink 95">
                <a:extLst>
                  <a:ext uri="{FF2B5EF4-FFF2-40B4-BE49-F238E27FC236}">
                    <a16:creationId xmlns:a16="http://schemas.microsoft.com/office/drawing/2014/main" id="{8FA418D5-A3D6-5C1F-F8C1-62B4D6D03EE9}"/>
                  </a:ext>
                </a:extLst>
              </p14:cNvPr>
              <p14:cNvContentPartPr/>
              <p14:nvPr/>
            </p14:nvContentPartPr>
            <p14:xfrm>
              <a:off x="3904002" y="1348510"/>
              <a:ext cx="25560" cy="180360"/>
            </p14:xfrm>
          </p:contentPart>
        </mc:Choice>
        <mc:Fallback>
          <p:pic>
            <p:nvPicPr>
              <p:cNvPr id="96" name="Ink 95">
                <a:extLst>
                  <a:ext uri="{FF2B5EF4-FFF2-40B4-BE49-F238E27FC236}">
                    <a16:creationId xmlns:a16="http://schemas.microsoft.com/office/drawing/2014/main" id="{8FA418D5-A3D6-5C1F-F8C1-62B4D6D03EE9}"/>
                  </a:ext>
                </a:extLst>
              </p:cNvPr>
              <p:cNvPicPr/>
              <p:nvPr/>
            </p:nvPicPr>
            <p:blipFill>
              <a:blip r:embed="rId165"/>
              <a:stretch>
                <a:fillRect/>
              </a:stretch>
            </p:blipFill>
            <p:spPr>
              <a:xfrm>
                <a:off x="3895002" y="1339510"/>
                <a:ext cx="432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4A6516B7-E5F6-82E9-571C-82D5B20F897E}"/>
                  </a:ext>
                </a:extLst>
              </p14:cNvPr>
              <p14:cNvContentPartPr/>
              <p14:nvPr/>
            </p14:nvContentPartPr>
            <p14:xfrm>
              <a:off x="3991122" y="1383790"/>
              <a:ext cx="131040" cy="133920"/>
            </p14:xfrm>
          </p:contentPart>
        </mc:Choice>
        <mc:Fallback>
          <p:pic>
            <p:nvPicPr>
              <p:cNvPr id="97" name="Ink 96">
                <a:extLst>
                  <a:ext uri="{FF2B5EF4-FFF2-40B4-BE49-F238E27FC236}">
                    <a16:creationId xmlns:a16="http://schemas.microsoft.com/office/drawing/2014/main" id="{4A6516B7-E5F6-82E9-571C-82D5B20F897E}"/>
                  </a:ext>
                </a:extLst>
              </p:cNvPr>
              <p:cNvPicPr/>
              <p:nvPr/>
            </p:nvPicPr>
            <p:blipFill>
              <a:blip r:embed="rId167"/>
              <a:stretch>
                <a:fillRect/>
              </a:stretch>
            </p:blipFill>
            <p:spPr>
              <a:xfrm>
                <a:off x="3982122" y="1374790"/>
                <a:ext cx="1486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F02FA6AB-B27C-07D3-FB0F-8126ADA873BA}"/>
                  </a:ext>
                </a:extLst>
              </p14:cNvPr>
              <p14:cNvContentPartPr/>
              <p14:nvPr/>
            </p14:nvContentPartPr>
            <p14:xfrm>
              <a:off x="4173642" y="1386310"/>
              <a:ext cx="66960" cy="124200"/>
            </p14:xfrm>
          </p:contentPart>
        </mc:Choice>
        <mc:Fallback>
          <p:pic>
            <p:nvPicPr>
              <p:cNvPr id="98" name="Ink 97">
                <a:extLst>
                  <a:ext uri="{FF2B5EF4-FFF2-40B4-BE49-F238E27FC236}">
                    <a16:creationId xmlns:a16="http://schemas.microsoft.com/office/drawing/2014/main" id="{F02FA6AB-B27C-07D3-FB0F-8126ADA873BA}"/>
                  </a:ext>
                </a:extLst>
              </p:cNvPr>
              <p:cNvPicPr/>
              <p:nvPr/>
            </p:nvPicPr>
            <p:blipFill>
              <a:blip r:embed="rId169"/>
              <a:stretch>
                <a:fillRect/>
              </a:stretch>
            </p:blipFill>
            <p:spPr>
              <a:xfrm>
                <a:off x="4165002" y="1377310"/>
                <a:ext cx="846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4B6FDA63-821D-70CC-D4E2-6618243384B7}"/>
                  </a:ext>
                </a:extLst>
              </p14:cNvPr>
              <p14:cNvContentPartPr/>
              <p14:nvPr/>
            </p14:nvContentPartPr>
            <p14:xfrm>
              <a:off x="4239522" y="1393510"/>
              <a:ext cx="92520" cy="126000"/>
            </p14:xfrm>
          </p:contentPart>
        </mc:Choice>
        <mc:Fallback>
          <p:pic>
            <p:nvPicPr>
              <p:cNvPr id="99" name="Ink 98">
                <a:extLst>
                  <a:ext uri="{FF2B5EF4-FFF2-40B4-BE49-F238E27FC236}">
                    <a16:creationId xmlns:a16="http://schemas.microsoft.com/office/drawing/2014/main" id="{4B6FDA63-821D-70CC-D4E2-6618243384B7}"/>
                  </a:ext>
                </a:extLst>
              </p:cNvPr>
              <p:cNvPicPr/>
              <p:nvPr/>
            </p:nvPicPr>
            <p:blipFill>
              <a:blip r:embed="rId171"/>
              <a:stretch>
                <a:fillRect/>
              </a:stretch>
            </p:blipFill>
            <p:spPr>
              <a:xfrm>
                <a:off x="4230522" y="1384510"/>
                <a:ext cx="1101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EA7A5C77-26BA-0F82-3CB6-0C8F665B774D}"/>
                  </a:ext>
                </a:extLst>
              </p14:cNvPr>
              <p14:cNvContentPartPr/>
              <p14:nvPr/>
            </p14:nvContentPartPr>
            <p14:xfrm>
              <a:off x="4385682" y="1378750"/>
              <a:ext cx="87840" cy="105480"/>
            </p14:xfrm>
          </p:contentPart>
        </mc:Choice>
        <mc:Fallback>
          <p:pic>
            <p:nvPicPr>
              <p:cNvPr id="100" name="Ink 99">
                <a:extLst>
                  <a:ext uri="{FF2B5EF4-FFF2-40B4-BE49-F238E27FC236}">
                    <a16:creationId xmlns:a16="http://schemas.microsoft.com/office/drawing/2014/main" id="{EA7A5C77-26BA-0F82-3CB6-0C8F665B774D}"/>
                  </a:ext>
                </a:extLst>
              </p:cNvPr>
              <p:cNvPicPr/>
              <p:nvPr/>
            </p:nvPicPr>
            <p:blipFill>
              <a:blip r:embed="rId173"/>
              <a:stretch>
                <a:fillRect/>
              </a:stretch>
            </p:blipFill>
            <p:spPr>
              <a:xfrm>
                <a:off x="4377042" y="1370110"/>
                <a:ext cx="1054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1D218ACE-EE54-4715-46A8-4CB85C4ED15F}"/>
                  </a:ext>
                </a:extLst>
              </p14:cNvPr>
              <p14:cNvContentPartPr/>
              <p14:nvPr/>
            </p14:nvContentPartPr>
            <p14:xfrm>
              <a:off x="2274642" y="2279470"/>
              <a:ext cx="250560" cy="220680"/>
            </p14:xfrm>
          </p:contentPart>
        </mc:Choice>
        <mc:Fallback>
          <p:pic>
            <p:nvPicPr>
              <p:cNvPr id="102" name="Ink 101">
                <a:extLst>
                  <a:ext uri="{FF2B5EF4-FFF2-40B4-BE49-F238E27FC236}">
                    <a16:creationId xmlns:a16="http://schemas.microsoft.com/office/drawing/2014/main" id="{1D218ACE-EE54-4715-46A8-4CB85C4ED15F}"/>
                  </a:ext>
                </a:extLst>
              </p:cNvPr>
              <p:cNvPicPr/>
              <p:nvPr/>
            </p:nvPicPr>
            <p:blipFill>
              <a:blip r:embed="rId175"/>
              <a:stretch>
                <a:fillRect/>
              </a:stretch>
            </p:blipFill>
            <p:spPr>
              <a:xfrm>
                <a:off x="2265642" y="2270830"/>
                <a:ext cx="2682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3" name="Ink 102">
                <a:extLst>
                  <a:ext uri="{FF2B5EF4-FFF2-40B4-BE49-F238E27FC236}">
                    <a16:creationId xmlns:a16="http://schemas.microsoft.com/office/drawing/2014/main" id="{28FBF7CE-ADEC-0875-610D-E617BB600AF1}"/>
                  </a:ext>
                </a:extLst>
              </p14:cNvPr>
              <p14:cNvContentPartPr/>
              <p14:nvPr/>
            </p14:nvContentPartPr>
            <p14:xfrm>
              <a:off x="2318562" y="2224390"/>
              <a:ext cx="120240" cy="352080"/>
            </p14:xfrm>
          </p:contentPart>
        </mc:Choice>
        <mc:Fallback>
          <p:pic>
            <p:nvPicPr>
              <p:cNvPr id="103" name="Ink 102">
                <a:extLst>
                  <a:ext uri="{FF2B5EF4-FFF2-40B4-BE49-F238E27FC236}">
                    <a16:creationId xmlns:a16="http://schemas.microsoft.com/office/drawing/2014/main" id="{28FBF7CE-ADEC-0875-610D-E617BB600AF1}"/>
                  </a:ext>
                </a:extLst>
              </p:cNvPr>
              <p:cNvPicPr/>
              <p:nvPr/>
            </p:nvPicPr>
            <p:blipFill>
              <a:blip r:embed="rId177"/>
              <a:stretch>
                <a:fillRect/>
              </a:stretch>
            </p:blipFill>
            <p:spPr>
              <a:xfrm>
                <a:off x="2309922" y="2215390"/>
                <a:ext cx="13788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8CCC3F1E-30D2-0354-8DC1-A6EF5D0E8AFD}"/>
                  </a:ext>
                </a:extLst>
              </p14:cNvPr>
              <p14:cNvContentPartPr/>
              <p14:nvPr/>
            </p14:nvContentPartPr>
            <p14:xfrm>
              <a:off x="2514762" y="2255350"/>
              <a:ext cx="64440" cy="253440"/>
            </p14:xfrm>
          </p:contentPart>
        </mc:Choice>
        <mc:Fallback>
          <p:pic>
            <p:nvPicPr>
              <p:cNvPr id="104" name="Ink 103">
                <a:extLst>
                  <a:ext uri="{FF2B5EF4-FFF2-40B4-BE49-F238E27FC236}">
                    <a16:creationId xmlns:a16="http://schemas.microsoft.com/office/drawing/2014/main" id="{8CCC3F1E-30D2-0354-8DC1-A6EF5D0E8AFD}"/>
                  </a:ext>
                </a:extLst>
              </p:cNvPr>
              <p:cNvPicPr/>
              <p:nvPr/>
            </p:nvPicPr>
            <p:blipFill>
              <a:blip r:embed="rId179"/>
              <a:stretch>
                <a:fillRect/>
              </a:stretch>
            </p:blipFill>
            <p:spPr>
              <a:xfrm>
                <a:off x="2506122" y="2246350"/>
                <a:ext cx="820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70BF81CD-70F8-462F-B7C2-74BC1F02775B}"/>
                  </a:ext>
                </a:extLst>
              </p14:cNvPr>
              <p14:cNvContentPartPr/>
              <p14:nvPr/>
            </p14:nvContentPartPr>
            <p14:xfrm>
              <a:off x="2525562" y="2367670"/>
              <a:ext cx="168480" cy="119520"/>
            </p14:xfrm>
          </p:contentPart>
        </mc:Choice>
        <mc:Fallback>
          <p:pic>
            <p:nvPicPr>
              <p:cNvPr id="105" name="Ink 104">
                <a:extLst>
                  <a:ext uri="{FF2B5EF4-FFF2-40B4-BE49-F238E27FC236}">
                    <a16:creationId xmlns:a16="http://schemas.microsoft.com/office/drawing/2014/main" id="{70BF81CD-70F8-462F-B7C2-74BC1F02775B}"/>
                  </a:ext>
                </a:extLst>
              </p:cNvPr>
              <p:cNvPicPr/>
              <p:nvPr/>
            </p:nvPicPr>
            <p:blipFill>
              <a:blip r:embed="rId181"/>
              <a:stretch>
                <a:fillRect/>
              </a:stretch>
            </p:blipFill>
            <p:spPr>
              <a:xfrm>
                <a:off x="2516562" y="2359030"/>
                <a:ext cx="1861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1EFA6663-DBF6-DFA9-BAB3-4F32319CCB14}"/>
                  </a:ext>
                </a:extLst>
              </p14:cNvPr>
              <p14:cNvContentPartPr/>
              <p14:nvPr/>
            </p14:nvContentPartPr>
            <p14:xfrm>
              <a:off x="2754522" y="2312950"/>
              <a:ext cx="79920" cy="233280"/>
            </p14:xfrm>
          </p:contentPart>
        </mc:Choice>
        <mc:Fallback>
          <p:pic>
            <p:nvPicPr>
              <p:cNvPr id="106" name="Ink 105">
                <a:extLst>
                  <a:ext uri="{FF2B5EF4-FFF2-40B4-BE49-F238E27FC236}">
                    <a16:creationId xmlns:a16="http://schemas.microsoft.com/office/drawing/2014/main" id="{1EFA6663-DBF6-DFA9-BAB3-4F32319CCB14}"/>
                  </a:ext>
                </a:extLst>
              </p:cNvPr>
              <p:cNvPicPr/>
              <p:nvPr/>
            </p:nvPicPr>
            <p:blipFill>
              <a:blip r:embed="rId183"/>
              <a:stretch>
                <a:fillRect/>
              </a:stretch>
            </p:blipFill>
            <p:spPr>
              <a:xfrm>
                <a:off x="2745522" y="2303950"/>
                <a:ext cx="975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5FA178FD-60BC-18CA-3882-E3536AE62BBC}"/>
                  </a:ext>
                </a:extLst>
              </p14:cNvPr>
              <p14:cNvContentPartPr/>
              <p14:nvPr/>
            </p14:nvContentPartPr>
            <p14:xfrm>
              <a:off x="2884842" y="2343910"/>
              <a:ext cx="88920" cy="75240"/>
            </p14:xfrm>
          </p:contentPart>
        </mc:Choice>
        <mc:Fallback>
          <p:pic>
            <p:nvPicPr>
              <p:cNvPr id="107" name="Ink 106">
                <a:extLst>
                  <a:ext uri="{FF2B5EF4-FFF2-40B4-BE49-F238E27FC236}">
                    <a16:creationId xmlns:a16="http://schemas.microsoft.com/office/drawing/2014/main" id="{5FA178FD-60BC-18CA-3882-E3536AE62BBC}"/>
                  </a:ext>
                </a:extLst>
              </p:cNvPr>
              <p:cNvPicPr/>
              <p:nvPr/>
            </p:nvPicPr>
            <p:blipFill>
              <a:blip r:embed="rId185"/>
              <a:stretch>
                <a:fillRect/>
              </a:stretch>
            </p:blipFill>
            <p:spPr>
              <a:xfrm>
                <a:off x="2875842" y="2334910"/>
                <a:ext cx="1065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02A155AB-A1A7-1C55-9077-1077E11E5F2B}"/>
                  </a:ext>
                </a:extLst>
              </p14:cNvPr>
              <p14:cNvContentPartPr/>
              <p14:nvPr/>
            </p14:nvContentPartPr>
            <p14:xfrm>
              <a:off x="3023802" y="2279830"/>
              <a:ext cx="21600" cy="108360"/>
            </p14:xfrm>
          </p:contentPart>
        </mc:Choice>
        <mc:Fallback>
          <p:pic>
            <p:nvPicPr>
              <p:cNvPr id="108" name="Ink 107">
                <a:extLst>
                  <a:ext uri="{FF2B5EF4-FFF2-40B4-BE49-F238E27FC236}">
                    <a16:creationId xmlns:a16="http://schemas.microsoft.com/office/drawing/2014/main" id="{02A155AB-A1A7-1C55-9077-1077E11E5F2B}"/>
                  </a:ext>
                </a:extLst>
              </p:cNvPr>
              <p:cNvPicPr/>
              <p:nvPr/>
            </p:nvPicPr>
            <p:blipFill>
              <a:blip r:embed="rId187"/>
              <a:stretch>
                <a:fillRect/>
              </a:stretch>
            </p:blipFill>
            <p:spPr>
              <a:xfrm>
                <a:off x="3014802" y="2271190"/>
                <a:ext cx="39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81F628A8-868B-1294-9153-87B563980A3C}"/>
                  </a:ext>
                </a:extLst>
              </p14:cNvPr>
              <p14:cNvContentPartPr/>
              <p14:nvPr/>
            </p14:nvContentPartPr>
            <p14:xfrm>
              <a:off x="3073122" y="2274790"/>
              <a:ext cx="110880" cy="149400"/>
            </p14:xfrm>
          </p:contentPart>
        </mc:Choice>
        <mc:Fallback>
          <p:pic>
            <p:nvPicPr>
              <p:cNvPr id="109" name="Ink 108">
                <a:extLst>
                  <a:ext uri="{FF2B5EF4-FFF2-40B4-BE49-F238E27FC236}">
                    <a16:creationId xmlns:a16="http://schemas.microsoft.com/office/drawing/2014/main" id="{81F628A8-868B-1294-9153-87B563980A3C}"/>
                  </a:ext>
                </a:extLst>
              </p:cNvPr>
              <p:cNvPicPr/>
              <p:nvPr/>
            </p:nvPicPr>
            <p:blipFill>
              <a:blip r:embed="rId189"/>
              <a:stretch>
                <a:fillRect/>
              </a:stretch>
            </p:blipFill>
            <p:spPr>
              <a:xfrm>
                <a:off x="3064482" y="2266150"/>
                <a:ext cx="1285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1" name="Ink 110">
                <a:extLst>
                  <a:ext uri="{FF2B5EF4-FFF2-40B4-BE49-F238E27FC236}">
                    <a16:creationId xmlns:a16="http://schemas.microsoft.com/office/drawing/2014/main" id="{3B99E420-D699-7E27-5716-C3F4E5F045B7}"/>
                  </a:ext>
                </a:extLst>
              </p14:cNvPr>
              <p14:cNvContentPartPr/>
              <p14:nvPr/>
            </p14:nvContentPartPr>
            <p14:xfrm>
              <a:off x="4575402" y="1022350"/>
              <a:ext cx="332640" cy="1307880"/>
            </p14:xfrm>
          </p:contentPart>
        </mc:Choice>
        <mc:Fallback>
          <p:pic>
            <p:nvPicPr>
              <p:cNvPr id="111" name="Ink 110">
                <a:extLst>
                  <a:ext uri="{FF2B5EF4-FFF2-40B4-BE49-F238E27FC236}">
                    <a16:creationId xmlns:a16="http://schemas.microsoft.com/office/drawing/2014/main" id="{3B99E420-D699-7E27-5716-C3F4E5F045B7}"/>
                  </a:ext>
                </a:extLst>
              </p:cNvPr>
              <p:cNvPicPr/>
              <p:nvPr/>
            </p:nvPicPr>
            <p:blipFill>
              <a:blip r:embed="rId191"/>
              <a:stretch>
                <a:fillRect/>
              </a:stretch>
            </p:blipFill>
            <p:spPr>
              <a:xfrm>
                <a:off x="4566402" y="1013350"/>
                <a:ext cx="350280" cy="1325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B5DC8BFB-E93F-D865-B66D-E3D3F0B346AB}"/>
                  </a:ext>
                </a:extLst>
              </p14:cNvPr>
              <p14:cNvContentPartPr/>
              <p14:nvPr/>
            </p14:nvContentPartPr>
            <p14:xfrm>
              <a:off x="5221962" y="1870510"/>
              <a:ext cx="361080" cy="345240"/>
            </p14:xfrm>
          </p:contentPart>
        </mc:Choice>
        <mc:Fallback>
          <p:pic>
            <p:nvPicPr>
              <p:cNvPr id="113" name="Ink 112">
                <a:extLst>
                  <a:ext uri="{FF2B5EF4-FFF2-40B4-BE49-F238E27FC236}">
                    <a16:creationId xmlns:a16="http://schemas.microsoft.com/office/drawing/2014/main" id="{B5DC8BFB-E93F-D865-B66D-E3D3F0B346AB}"/>
                  </a:ext>
                </a:extLst>
              </p:cNvPr>
              <p:cNvPicPr/>
              <p:nvPr/>
            </p:nvPicPr>
            <p:blipFill>
              <a:blip r:embed="rId193"/>
              <a:stretch>
                <a:fillRect/>
              </a:stretch>
            </p:blipFill>
            <p:spPr>
              <a:xfrm>
                <a:off x="5213322" y="1861510"/>
                <a:ext cx="3787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626F3F56-A3CB-F00E-92DD-96F89FFA364B}"/>
                  </a:ext>
                </a:extLst>
              </p14:cNvPr>
              <p14:cNvContentPartPr/>
              <p14:nvPr/>
            </p14:nvContentPartPr>
            <p14:xfrm>
              <a:off x="5227722" y="2140510"/>
              <a:ext cx="308520" cy="301680"/>
            </p14:xfrm>
          </p:contentPart>
        </mc:Choice>
        <mc:Fallback>
          <p:pic>
            <p:nvPicPr>
              <p:cNvPr id="114" name="Ink 113">
                <a:extLst>
                  <a:ext uri="{FF2B5EF4-FFF2-40B4-BE49-F238E27FC236}">
                    <a16:creationId xmlns:a16="http://schemas.microsoft.com/office/drawing/2014/main" id="{626F3F56-A3CB-F00E-92DD-96F89FFA364B}"/>
                  </a:ext>
                </a:extLst>
              </p:cNvPr>
              <p:cNvPicPr/>
              <p:nvPr/>
            </p:nvPicPr>
            <p:blipFill>
              <a:blip r:embed="rId195"/>
              <a:stretch>
                <a:fillRect/>
              </a:stretch>
            </p:blipFill>
            <p:spPr>
              <a:xfrm>
                <a:off x="5218722" y="2131510"/>
                <a:ext cx="3261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36EE070E-7BBE-D180-8D2D-355959ED57E0}"/>
                  </a:ext>
                </a:extLst>
              </p14:cNvPr>
              <p14:cNvContentPartPr/>
              <p14:nvPr/>
            </p14:nvContentPartPr>
            <p14:xfrm>
              <a:off x="5006682" y="2008750"/>
              <a:ext cx="271440" cy="101520"/>
            </p14:xfrm>
          </p:contentPart>
        </mc:Choice>
        <mc:Fallback>
          <p:pic>
            <p:nvPicPr>
              <p:cNvPr id="115" name="Ink 114">
                <a:extLst>
                  <a:ext uri="{FF2B5EF4-FFF2-40B4-BE49-F238E27FC236}">
                    <a16:creationId xmlns:a16="http://schemas.microsoft.com/office/drawing/2014/main" id="{36EE070E-7BBE-D180-8D2D-355959ED57E0}"/>
                  </a:ext>
                </a:extLst>
              </p:cNvPr>
              <p:cNvPicPr/>
              <p:nvPr/>
            </p:nvPicPr>
            <p:blipFill>
              <a:blip r:embed="rId197"/>
              <a:stretch>
                <a:fillRect/>
              </a:stretch>
            </p:blipFill>
            <p:spPr>
              <a:xfrm>
                <a:off x="4997682" y="1999750"/>
                <a:ext cx="2890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D5B40329-8CE1-ACB9-ECA2-A59F2061D53A}"/>
                  </a:ext>
                </a:extLst>
              </p14:cNvPr>
              <p14:cNvContentPartPr/>
              <p14:nvPr/>
            </p14:nvContentPartPr>
            <p14:xfrm>
              <a:off x="4947282" y="1957630"/>
              <a:ext cx="132840" cy="153000"/>
            </p14:xfrm>
          </p:contentPart>
        </mc:Choice>
        <mc:Fallback>
          <p:pic>
            <p:nvPicPr>
              <p:cNvPr id="116" name="Ink 115">
                <a:extLst>
                  <a:ext uri="{FF2B5EF4-FFF2-40B4-BE49-F238E27FC236}">
                    <a16:creationId xmlns:a16="http://schemas.microsoft.com/office/drawing/2014/main" id="{D5B40329-8CE1-ACB9-ECA2-A59F2061D53A}"/>
                  </a:ext>
                </a:extLst>
              </p:cNvPr>
              <p:cNvPicPr/>
              <p:nvPr/>
            </p:nvPicPr>
            <p:blipFill>
              <a:blip r:embed="rId199"/>
              <a:stretch>
                <a:fillRect/>
              </a:stretch>
            </p:blipFill>
            <p:spPr>
              <a:xfrm>
                <a:off x="4938282" y="1948630"/>
                <a:ext cx="150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39715119-2927-B220-B2C2-A9F6BDC0EA0A}"/>
                  </a:ext>
                </a:extLst>
              </p14:cNvPr>
              <p14:cNvContentPartPr/>
              <p14:nvPr/>
            </p14:nvContentPartPr>
            <p14:xfrm>
              <a:off x="4744602" y="1287670"/>
              <a:ext cx="43200" cy="435240"/>
            </p14:xfrm>
          </p:contentPart>
        </mc:Choice>
        <mc:Fallback>
          <p:pic>
            <p:nvPicPr>
              <p:cNvPr id="117" name="Ink 116">
                <a:extLst>
                  <a:ext uri="{FF2B5EF4-FFF2-40B4-BE49-F238E27FC236}">
                    <a16:creationId xmlns:a16="http://schemas.microsoft.com/office/drawing/2014/main" id="{39715119-2927-B220-B2C2-A9F6BDC0EA0A}"/>
                  </a:ext>
                </a:extLst>
              </p:cNvPr>
              <p:cNvPicPr/>
              <p:nvPr/>
            </p:nvPicPr>
            <p:blipFill>
              <a:blip r:embed="rId201"/>
              <a:stretch>
                <a:fillRect/>
              </a:stretch>
            </p:blipFill>
            <p:spPr>
              <a:xfrm>
                <a:off x="4735962" y="1279030"/>
                <a:ext cx="6084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A49E98A1-0370-E948-1107-E43610235E36}"/>
                  </a:ext>
                </a:extLst>
              </p14:cNvPr>
              <p14:cNvContentPartPr/>
              <p14:nvPr/>
            </p14:nvContentPartPr>
            <p14:xfrm>
              <a:off x="4715442" y="1660990"/>
              <a:ext cx="39600" cy="84240"/>
            </p14:xfrm>
          </p:contentPart>
        </mc:Choice>
        <mc:Fallback>
          <p:pic>
            <p:nvPicPr>
              <p:cNvPr id="118" name="Ink 117">
                <a:extLst>
                  <a:ext uri="{FF2B5EF4-FFF2-40B4-BE49-F238E27FC236}">
                    <a16:creationId xmlns:a16="http://schemas.microsoft.com/office/drawing/2014/main" id="{A49E98A1-0370-E948-1107-E43610235E36}"/>
                  </a:ext>
                </a:extLst>
              </p:cNvPr>
              <p:cNvPicPr/>
              <p:nvPr/>
            </p:nvPicPr>
            <p:blipFill>
              <a:blip r:embed="rId203"/>
              <a:stretch>
                <a:fillRect/>
              </a:stretch>
            </p:blipFill>
            <p:spPr>
              <a:xfrm>
                <a:off x="4706442" y="1651990"/>
                <a:ext cx="572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6FD28E64-1B19-E0E6-F32E-96E2F115A6D4}"/>
                  </a:ext>
                </a:extLst>
              </p14:cNvPr>
              <p14:cNvContentPartPr/>
              <p14:nvPr/>
            </p14:nvContentPartPr>
            <p14:xfrm>
              <a:off x="4737042" y="1662070"/>
              <a:ext cx="103680" cy="79920"/>
            </p14:xfrm>
          </p:contentPart>
        </mc:Choice>
        <mc:Fallback>
          <p:pic>
            <p:nvPicPr>
              <p:cNvPr id="119" name="Ink 118">
                <a:extLst>
                  <a:ext uri="{FF2B5EF4-FFF2-40B4-BE49-F238E27FC236}">
                    <a16:creationId xmlns:a16="http://schemas.microsoft.com/office/drawing/2014/main" id="{6FD28E64-1B19-E0E6-F32E-96E2F115A6D4}"/>
                  </a:ext>
                </a:extLst>
              </p:cNvPr>
              <p:cNvPicPr/>
              <p:nvPr/>
            </p:nvPicPr>
            <p:blipFill>
              <a:blip r:embed="rId205"/>
              <a:stretch>
                <a:fillRect/>
              </a:stretch>
            </p:blipFill>
            <p:spPr>
              <a:xfrm>
                <a:off x="4728402" y="1653430"/>
                <a:ext cx="1213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9BF0018D-EF8B-00BF-FC7E-753F62126872}"/>
                  </a:ext>
                </a:extLst>
              </p14:cNvPr>
              <p14:cNvContentPartPr/>
              <p14:nvPr/>
            </p14:nvContentPartPr>
            <p14:xfrm>
              <a:off x="4771242" y="1810390"/>
              <a:ext cx="26280" cy="252360"/>
            </p14:xfrm>
          </p:contentPart>
        </mc:Choice>
        <mc:Fallback>
          <p:pic>
            <p:nvPicPr>
              <p:cNvPr id="120" name="Ink 119">
                <a:extLst>
                  <a:ext uri="{FF2B5EF4-FFF2-40B4-BE49-F238E27FC236}">
                    <a16:creationId xmlns:a16="http://schemas.microsoft.com/office/drawing/2014/main" id="{9BF0018D-EF8B-00BF-FC7E-753F62126872}"/>
                  </a:ext>
                </a:extLst>
              </p:cNvPr>
              <p:cNvPicPr/>
              <p:nvPr/>
            </p:nvPicPr>
            <p:blipFill>
              <a:blip r:embed="rId207"/>
              <a:stretch>
                <a:fillRect/>
              </a:stretch>
            </p:blipFill>
            <p:spPr>
              <a:xfrm>
                <a:off x="4762602" y="1801750"/>
                <a:ext cx="439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0AE85115-5508-D133-108B-7D7AD2D091F3}"/>
                  </a:ext>
                </a:extLst>
              </p14:cNvPr>
              <p14:cNvContentPartPr/>
              <p14:nvPr/>
            </p14:nvContentPartPr>
            <p14:xfrm>
              <a:off x="4690962" y="1988230"/>
              <a:ext cx="148680" cy="116640"/>
            </p14:xfrm>
          </p:contentPart>
        </mc:Choice>
        <mc:Fallback>
          <p:pic>
            <p:nvPicPr>
              <p:cNvPr id="121" name="Ink 120">
                <a:extLst>
                  <a:ext uri="{FF2B5EF4-FFF2-40B4-BE49-F238E27FC236}">
                    <a16:creationId xmlns:a16="http://schemas.microsoft.com/office/drawing/2014/main" id="{0AE85115-5508-D133-108B-7D7AD2D091F3}"/>
                  </a:ext>
                </a:extLst>
              </p:cNvPr>
              <p:cNvPicPr/>
              <p:nvPr/>
            </p:nvPicPr>
            <p:blipFill>
              <a:blip r:embed="rId209"/>
              <a:stretch>
                <a:fillRect/>
              </a:stretch>
            </p:blipFill>
            <p:spPr>
              <a:xfrm>
                <a:off x="4682322" y="1979590"/>
                <a:ext cx="166320" cy="134280"/>
              </a:xfrm>
              <a:prstGeom prst="rect">
                <a:avLst/>
              </a:prstGeom>
            </p:spPr>
          </p:pic>
        </mc:Fallback>
      </mc:AlternateContent>
      <p:grpSp>
        <p:nvGrpSpPr>
          <p:cNvPr id="159" name="Group 158">
            <a:extLst>
              <a:ext uri="{FF2B5EF4-FFF2-40B4-BE49-F238E27FC236}">
                <a16:creationId xmlns:a16="http://schemas.microsoft.com/office/drawing/2014/main" id="{233DACC2-27E2-6878-1A71-808C9EDD7332}"/>
              </a:ext>
            </a:extLst>
          </p:cNvPr>
          <p:cNvGrpSpPr/>
          <p:nvPr/>
        </p:nvGrpSpPr>
        <p:grpSpPr>
          <a:xfrm>
            <a:off x="248202" y="1270390"/>
            <a:ext cx="1828800" cy="1560960"/>
            <a:chOff x="248202" y="1270390"/>
            <a:chExt cx="1828800" cy="1560960"/>
          </a:xfrm>
        </p:grpSpPr>
        <mc:AlternateContent xmlns:mc="http://schemas.openxmlformats.org/markup-compatibility/2006">
          <mc:Choice xmlns:p14="http://schemas.microsoft.com/office/powerpoint/2010/main" Requires="p14">
            <p:contentPart p14:bwMode="auto" r:id="rId210">
              <p14:nvContentPartPr>
                <p14:cNvPr id="123" name="Ink 122">
                  <a:extLst>
                    <a:ext uri="{FF2B5EF4-FFF2-40B4-BE49-F238E27FC236}">
                      <a16:creationId xmlns:a16="http://schemas.microsoft.com/office/drawing/2014/main" id="{8EBE6114-C595-5315-F7E6-06DB67401896}"/>
                    </a:ext>
                  </a:extLst>
                </p14:cNvPr>
                <p14:cNvContentPartPr/>
                <p14:nvPr/>
              </p14:nvContentPartPr>
              <p14:xfrm>
                <a:off x="891522" y="2149510"/>
                <a:ext cx="232920" cy="169920"/>
              </p14:xfrm>
            </p:contentPart>
          </mc:Choice>
          <mc:Fallback>
            <p:pic>
              <p:nvPicPr>
                <p:cNvPr id="123" name="Ink 122">
                  <a:extLst>
                    <a:ext uri="{FF2B5EF4-FFF2-40B4-BE49-F238E27FC236}">
                      <a16:creationId xmlns:a16="http://schemas.microsoft.com/office/drawing/2014/main" id="{8EBE6114-C595-5315-F7E6-06DB67401896}"/>
                    </a:ext>
                  </a:extLst>
                </p:cNvPr>
                <p:cNvPicPr/>
                <p:nvPr/>
              </p:nvPicPr>
              <p:blipFill>
                <a:blip r:embed="rId211"/>
                <a:stretch>
                  <a:fillRect/>
                </a:stretch>
              </p:blipFill>
              <p:spPr>
                <a:xfrm>
                  <a:off x="882522" y="2140870"/>
                  <a:ext cx="2505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4" name="Ink 123">
                  <a:extLst>
                    <a:ext uri="{FF2B5EF4-FFF2-40B4-BE49-F238E27FC236}">
                      <a16:creationId xmlns:a16="http://schemas.microsoft.com/office/drawing/2014/main" id="{DBFF03AE-04A9-A31C-7A65-023FDE68797D}"/>
                    </a:ext>
                  </a:extLst>
                </p14:cNvPr>
                <p14:cNvContentPartPr/>
                <p14:nvPr/>
              </p14:nvContentPartPr>
              <p14:xfrm>
                <a:off x="1008882" y="2010190"/>
                <a:ext cx="63720" cy="377280"/>
              </p14:xfrm>
            </p:contentPart>
          </mc:Choice>
          <mc:Fallback>
            <p:pic>
              <p:nvPicPr>
                <p:cNvPr id="124" name="Ink 123">
                  <a:extLst>
                    <a:ext uri="{FF2B5EF4-FFF2-40B4-BE49-F238E27FC236}">
                      <a16:creationId xmlns:a16="http://schemas.microsoft.com/office/drawing/2014/main" id="{DBFF03AE-04A9-A31C-7A65-023FDE68797D}"/>
                    </a:ext>
                  </a:extLst>
                </p:cNvPr>
                <p:cNvPicPr/>
                <p:nvPr/>
              </p:nvPicPr>
              <p:blipFill>
                <a:blip r:embed="rId213"/>
                <a:stretch>
                  <a:fillRect/>
                </a:stretch>
              </p:blipFill>
              <p:spPr>
                <a:xfrm>
                  <a:off x="1000242" y="2001550"/>
                  <a:ext cx="8136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2FF107B3-F8B0-991C-5825-1FF70637D17A}"/>
                    </a:ext>
                  </a:extLst>
                </p14:cNvPr>
                <p14:cNvContentPartPr/>
                <p14:nvPr/>
              </p14:nvContentPartPr>
              <p14:xfrm>
                <a:off x="1188162" y="2162110"/>
                <a:ext cx="142200" cy="140400"/>
              </p14:xfrm>
            </p:contentPart>
          </mc:Choice>
          <mc:Fallback>
            <p:pic>
              <p:nvPicPr>
                <p:cNvPr id="125" name="Ink 124">
                  <a:extLst>
                    <a:ext uri="{FF2B5EF4-FFF2-40B4-BE49-F238E27FC236}">
                      <a16:creationId xmlns:a16="http://schemas.microsoft.com/office/drawing/2014/main" id="{2FF107B3-F8B0-991C-5825-1FF70637D17A}"/>
                    </a:ext>
                  </a:extLst>
                </p:cNvPr>
                <p:cNvPicPr/>
                <p:nvPr/>
              </p:nvPicPr>
              <p:blipFill>
                <a:blip r:embed="rId215"/>
                <a:stretch>
                  <a:fillRect/>
                </a:stretch>
              </p:blipFill>
              <p:spPr>
                <a:xfrm>
                  <a:off x="1179162" y="2153110"/>
                  <a:ext cx="1598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CCBEA471-09EE-9D52-8658-147CD0D6F316}"/>
                    </a:ext>
                  </a:extLst>
                </p14:cNvPr>
                <p14:cNvContentPartPr/>
                <p14:nvPr/>
              </p14:nvContentPartPr>
              <p14:xfrm>
                <a:off x="1321002" y="2056630"/>
                <a:ext cx="41400" cy="258840"/>
              </p14:xfrm>
            </p:contentPart>
          </mc:Choice>
          <mc:Fallback>
            <p:pic>
              <p:nvPicPr>
                <p:cNvPr id="126" name="Ink 125">
                  <a:extLst>
                    <a:ext uri="{FF2B5EF4-FFF2-40B4-BE49-F238E27FC236}">
                      <a16:creationId xmlns:a16="http://schemas.microsoft.com/office/drawing/2014/main" id="{CCBEA471-09EE-9D52-8658-147CD0D6F316}"/>
                    </a:ext>
                  </a:extLst>
                </p:cNvPr>
                <p:cNvPicPr/>
                <p:nvPr/>
              </p:nvPicPr>
              <p:blipFill>
                <a:blip r:embed="rId217"/>
                <a:stretch>
                  <a:fillRect/>
                </a:stretch>
              </p:blipFill>
              <p:spPr>
                <a:xfrm>
                  <a:off x="1312362" y="2047990"/>
                  <a:ext cx="590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5AB2AE9F-272A-702B-962E-16E2FAF04E27}"/>
                    </a:ext>
                  </a:extLst>
                </p14:cNvPr>
                <p14:cNvContentPartPr/>
                <p14:nvPr/>
              </p14:nvContentPartPr>
              <p14:xfrm>
                <a:off x="1344762" y="2184070"/>
                <a:ext cx="126000" cy="116640"/>
              </p14:xfrm>
            </p:contentPart>
          </mc:Choice>
          <mc:Fallback>
            <p:pic>
              <p:nvPicPr>
                <p:cNvPr id="127" name="Ink 126">
                  <a:extLst>
                    <a:ext uri="{FF2B5EF4-FFF2-40B4-BE49-F238E27FC236}">
                      <a16:creationId xmlns:a16="http://schemas.microsoft.com/office/drawing/2014/main" id="{5AB2AE9F-272A-702B-962E-16E2FAF04E27}"/>
                    </a:ext>
                  </a:extLst>
                </p:cNvPr>
                <p:cNvPicPr/>
                <p:nvPr/>
              </p:nvPicPr>
              <p:blipFill>
                <a:blip r:embed="rId219"/>
                <a:stretch>
                  <a:fillRect/>
                </a:stretch>
              </p:blipFill>
              <p:spPr>
                <a:xfrm>
                  <a:off x="1336122" y="2175430"/>
                  <a:ext cx="1436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Ink 127">
                  <a:extLst>
                    <a:ext uri="{FF2B5EF4-FFF2-40B4-BE49-F238E27FC236}">
                      <a16:creationId xmlns:a16="http://schemas.microsoft.com/office/drawing/2014/main" id="{AC501273-10C7-7F91-CB20-D97F54D83F02}"/>
                    </a:ext>
                  </a:extLst>
                </p14:cNvPr>
                <p14:cNvContentPartPr/>
                <p14:nvPr/>
              </p14:nvContentPartPr>
              <p14:xfrm>
                <a:off x="1492002" y="2199190"/>
                <a:ext cx="23760" cy="156600"/>
              </p14:xfrm>
            </p:contentPart>
          </mc:Choice>
          <mc:Fallback>
            <p:pic>
              <p:nvPicPr>
                <p:cNvPr id="128" name="Ink 127">
                  <a:extLst>
                    <a:ext uri="{FF2B5EF4-FFF2-40B4-BE49-F238E27FC236}">
                      <a16:creationId xmlns:a16="http://schemas.microsoft.com/office/drawing/2014/main" id="{AC501273-10C7-7F91-CB20-D97F54D83F02}"/>
                    </a:ext>
                  </a:extLst>
                </p:cNvPr>
                <p:cNvPicPr/>
                <p:nvPr/>
              </p:nvPicPr>
              <p:blipFill>
                <a:blip r:embed="rId221"/>
                <a:stretch>
                  <a:fillRect/>
                </a:stretch>
              </p:blipFill>
              <p:spPr>
                <a:xfrm>
                  <a:off x="1483002" y="2190550"/>
                  <a:ext cx="414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16B15B05-0694-14A7-16E6-F11B176DDDBA}"/>
                    </a:ext>
                  </a:extLst>
                </p14:cNvPr>
                <p14:cNvContentPartPr/>
                <p14:nvPr/>
              </p14:nvContentPartPr>
              <p14:xfrm>
                <a:off x="1480482" y="2091910"/>
                <a:ext cx="3960" cy="11160"/>
              </p14:xfrm>
            </p:contentPart>
          </mc:Choice>
          <mc:Fallback>
            <p:pic>
              <p:nvPicPr>
                <p:cNvPr id="129" name="Ink 128">
                  <a:extLst>
                    <a:ext uri="{FF2B5EF4-FFF2-40B4-BE49-F238E27FC236}">
                      <a16:creationId xmlns:a16="http://schemas.microsoft.com/office/drawing/2014/main" id="{16B15B05-0694-14A7-16E6-F11B176DDDBA}"/>
                    </a:ext>
                  </a:extLst>
                </p:cNvPr>
                <p:cNvPicPr/>
                <p:nvPr/>
              </p:nvPicPr>
              <p:blipFill>
                <a:blip r:embed="rId223"/>
                <a:stretch>
                  <a:fillRect/>
                </a:stretch>
              </p:blipFill>
              <p:spPr>
                <a:xfrm>
                  <a:off x="1471482" y="2083270"/>
                  <a:ext cx="21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56AA2307-9D41-424F-CFFE-1F8D55D1192E}"/>
                    </a:ext>
                  </a:extLst>
                </p14:cNvPr>
                <p14:cNvContentPartPr/>
                <p14:nvPr/>
              </p14:nvContentPartPr>
              <p14:xfrm>
                <a:off x="1546722" y="2135830"/>
                <a:ext cx="101880" cy="294120"/>
              </p14:xfrm>
            </p:contentPart>
          </mc:Choice>
          <mc:Fallback>
            <p:pic>
              <p:nvPicPr>
                <p:cNvPr id="130" name="Ink 129">
                  <a:extLst>
                    <a:ext uri="{FF2B5EF4-FFF2-40B4-BE49-F238E27FC236}">
                      <a16:creationId xmlns:a16="http://schemas.microsoft.com/office/drawing/2014/main" id="{56AA2307-9D41-424F-CFFE-1F8D55D1192E}"/>
                    </a:ext>
                  </a:extLst>
                </p:cNvPr>
                <p:cNvPicPr/>
                <p:nvPr/>
              </p:nvPicPr>
              <p:blipFill>
                <a:blip r:embed="rId225"/>
                <a:stretch>
                  <a:fillRect/>
                </a:stretch>
              </p:blipFill>
              <p:spPr>
                <a:xfrm>
                  <a:off x="1537722" y="2127190"/>
                  <a:ext cx="1195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FCA0FD49-D82E-ED00-4F3A-E31D4882F361}"/>
                    </a:ext>
                  </a:extLst>
                </p14:cNvPr>
                <p14:cNvContentPartPr/>
                <p14:nvPr/>
              </p14:nvContentPartPr>
              <p14:xfrm>
                <a:off x="1691082" y="2170030"/>
                <a:ext cx="68760" cy="90000"/>
              </p14:xfrm>
            </p:contentPart>
          </mc:Choice>
          <mc:Fallback>
            <p:pic>
              <p:nvPicPr>
                <p:cNvPr id="131" name="Ink 130">
                  <a:extLst>
                    <a:ext uri="{FF2B5EF4-FFF2-40B4-BE49-F238E27FC236}">
                      <a16:creationId xmlns:a16="http://schemas.microsoft.com/office/drawing/2014/main" id="{FCA0FD49-D82E-ED00-4F3A-E31D4882F361}"/>
                    </a:ext>
                  </a:extLst>
                </p:cNvPr>
                <p:cNvPicPr/>
                <p:nvPr/>
              </p:nvPicPr>
              <p:blipFill>
                <a:blip r:embed="rId227"/>
                <a:stretch>
                  <a:fillRect/>
                </a:stretch>
              </p:blipFill>
              <p:spPr>
                <a:xfrm>
                  <a:off x="1682442" y="2161390"/>
                  <a:ext cx="864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1DB4C145-E60A-8997-E4E9-5B4B25B68C5A}"/>
                    </a:ext>
                  </a:extLst>
                </p14:cNvPr>
                <p14:cNvContentPartPr/>
                <p14:nvPr/>
              </p14:nvContentPartPr>
              <p14:xfrm>
                <a:off x="1829322" y="2104510"/>
                <a:ext cx="6840" cy="145440"/>
              </p14:xfrm>
            </p:contentPart>
          </mc:Choice>
          <mc:Fallback>
            <p:pic>
              <p:nvPicPr>
                <p:cNvPr id="132" name="Ink 131">
                  <a:extLst>
                    <a:ext uri="{FF2B5EF4-FFF2-40B4-BE49-F238E27FC236}">
                      <a16:creationId xmlns:a16="http://schemas.microsoft.com/office/drawing/2014/main" id="{1DB4C145-E60A-8997-E4E9-5B4B25B68C5A}"/>
                    </a:ext>
                  </a:extLst>
                </p:cNvPr>
                <p:cNvPicPr/>
                <p:nvPr/>
              </p:nvPicPr>
              <p:blipFill>
                <a:blip r:embed="rId229"/>
                <a:stretch>
                  <a:fillRect/>
                </a:stretch>
              </p:blipFill>
              <p:spPr>
                <a:xfrm>
                  <a:off x="1820322" y="2095870"/>
                  <a:ext cx="244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72485EE7-247F-66B2-EE08-427ED2729B80}"/>
                    </a:ext>
                  </a:extLst>
                </p14:cNvPr>
                <p14:cNvContentPartPr/>
                <p14:nvPr/>
              </p14:nvContentPartPr>
              <p14:xfrm>
                <a:off x="1896282" y="2116390"/>
                <a:ext cx="95760" cy="162720"/>
              </p14:xfrm>
            </p:contentPart>
          </mc:Choice>
          <mc:Fallback>
            <p:pic>
              <p:nvPicPr>
                <p:cNvPr id="133" name="Ink 132">
                  <a:extLst>
                    <a:ext uri="{FF2B5EF4-FFF2-40B4-BE49-F238E27FC236}">
                      <a16:creationId xmlns:a16="http://schemas.microsoft.com/office/drawing/2014/main" id="{72485EE7-247F-66B2-EE08-427ED2729B80}"/>
                    </a:ext>
                  </a:extLst>
                </p:cNvPr>
                <p:cNvPicPr/>
                <p:nvPr/>
              </p:nvPicPr>
              <p:blipFill>
                <a:blip r:embed="rId231"/>
                <a:stretch>
                  <a:fillRect/>
                </a:stretch>
              </p:blipFill>
              <p:spPr>
                <a:xfrm>
                  <a:off x="1887282" y="2107390"/>
                  <a:ext cx="1134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F2AE9F40-DC39-46E6-0ECB-74BCBB22666C}"/>
                    </a:ext>
                  </a:extLst>
                </p14:cNvPr>
                <p14:cNvContentPartPr/>
                <p14:nvPr/>
              </p14:nvContentPartPr>
              <p14:xfrm>
                <a:off x="876042" y="2520310"/>
                <a:ext cx="315000" cy="212400"/>
              </p14:xfrm>
            </p:contentPart>
          </mc:Choice>
          <mc:Fallback>
            <p:pic>
              <p:nvPicPr>
                <p:cNvPr id="134" name="Ink 133">
                  <a:extLst>
                    <a:ext uri="{FF2B5EF4-FFF2-40B4-BE49-F238E27FC236}">
                      <a16:creationId xmlns:a16="http://schemas.microsoft.com/office/drawing/2014/main" id="{F2AE9F40-DC39-46E6-0ECB-74BCBB22666C}"/>
                    </a:ext>
                  </a:extLst>
                </p:cNvPr>
                <p:cNvPicPr/>
                <p:nvPr/>
              </p:nvPicPr>
              <p:blipFill>
                <a:blip r:embed="rId233"/>
                <a:stretch>
                  <a:fillRect/>
                </a:stretch>
              </p:blipFill>
              <p:spPr>
                <a:xfrm>
                  <a:off x="867402" y="2511670"/>
                  <a:ext cx="3326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Ink 134">
                  <a:extLst>
                    <a:ext uri="{FF2B5EF4-FFF2-40B4-BE49-F238E27FC236}">
                      <a16:creationId xmlns:a16="http://schemas.microsoft.com/office/drawing/2014/main" id="{F5CD8437-751C-14F5-1153-EA85F2EF0240}"/>
                    </a:ext>
                  </a:extLst>
                </p14:cNvPr>
                <p14:cNvContentPartPr/>
                <p14:nvPr/>
              </p14:nvContentPartPr>
              <p14:xfrm>
                <a:off x="970722" y="2463790"/>
                <a:ext cx="141480" cy="318240"/>
              </p14:xfrm>
            </p:contentPart>
          </mc:Choice>
          <mc:Fallback>
            <p:pic>
              <p:nvPicPr>
                <p:cNvPr id="135" name="Ink 134">
                  <a:extLst>
                    <a:ext uri="{FF2B5EF4-FFF2-40B4-BE49-F238E27FC236}">
                      <a16:creationId xmlns:a16="http://schemas.microsoft.com/office/drawing/2014/main" id="{F5CD8437-751C-14F5-1153-EA85F2EF0240}"/>
                    </a:ext>
                  </a:extLst>
                </p:cNvPr>
                <p:cNvPicPr/>
                <p:nvPr/>
              </p:nvPicPr>
              <p:blipFill>
                <a:blip r:embed="rId235"/>
                <a:stretch>
                  <a:fillRect/>
                </a:stretch>
              </p:blipFill>
              <p:spPr>
                <a:xfrm>
                  <a:off x="962082" y="2454790"/>
                  <a:ext cx="15912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6" name="Ink 135">
                  <a:extLst>
                    <a:ext uri="{FF2B5EF4-FFF2-40B4-BE49-F238E27FC236}">
                      <a16:creationId xmlns:a16="http://schemas.microsoft.com/office/drawing/2014/main" id="{A7D00604-D145-1F41-873E-359F49DE705E}"/>
                    </a:ext>
                  </a:extLst>
                </p14:cNvPr>
                <p14:cNvContentPartPr/>
                <p14:nvPr/>
              </p14:nvContentPartPr>
              <p14:xfrm>
                <a:off x="1271322" y="2494390"/>
                <a:ext cx="103320" cy="223200"/>
              </p14:xfrm>
            </p:contentPart>
          </mc:Choice>
          <mc:Fallback>
            <p:pic>
              <p:nvPicPr>
                <p:cNvPr id="136" name="Ink 135">
                  <a:extLst>
                    <a:ext uri="{FF2B5EF4-FFF2-40B4-BE49-F238E27FC236}">
                      <a16:creationId xmlns:a16="http://schemas.microsoft.com/office/drawing/2014/main" id="{A7D00604-D145-1F41-873E-359F49DE705E}"/>
                    </a:ext>
                  </a:extLst>
                </p:cNvPr>
                <p:cNvPicPr/>
                <p:nvPr/>
              </p:nvPicPr>
              <p:blipFill>
                <a:blip r:embed="rId237"/>
                <a:stretch>
                  <a:fillRect/>
                </a:stretch>
              </p:blipFill>
              <p:spPr>
                <a:xfrm>
                  <a:off x="1262322" y="2485750"/>
                  <a:ext cx="1209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7" name="Ink 136">
                  <a:extLst>
                    <a:ext uri="{FF2B5EF4-FFF2-40B4-BE49-F238E27FC236}">
                      <a16:creationId xmlns:a16="http://schemas.microsoft.com/office/drawing/2014/main" id="{AB1DF708-B68B-ADE2-9BB6-15938BD83AC1}"/>
                    </a:ext>
                  </a:extLst>
                </p14:cNvPr>
                <p14:cNvContentPartPr/>
                <p14:nvPr/>
              </p14:nvContentPartPr>
              <p14:xfrm>
                <a:off x="1232442" y="2570350"/>
                <a:ext cx="287280" cy="146160"/>
              </p14:xfrm>
            </p:contentPart>
          </mc:Choice>
          <mc:Fallback>
            <p:pic>
              <p:nvPicPr>
                <p:cNvPr id="137" name="Ink 136">
                  <a:extLst>
                    <a:ext uri="{FF2B5EF4-FFF2-40B4-BE49-F238E27FC236}">
                      <a16:creationId xmlns:a16="http://schemas.microsoft.com/office/drawing/2014/main" id="{AB1DF708-B68B-ADE2-9BB6-15938BD83AC1}"/>
                    </a:ext>
                  </a:extLst>
                </p:cNvPr>
                <p:cNvPicPr/>
                <p:nvPr/>
              </p:nvPicPr>
              <p:blipFill>
                <a:blip r:embed="rId239"/>
                <a:stretch>
                  <a:fillRect/>
                </a:stretch>
              </p:blipFill>
              <p:spPr>
                <a:xfrm>
                  <a:off x="1223802" y="2561710"/>
                  <a:ext cx="3049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8" name="Ink 137">
                  <a:extLst>
                    <a:ext uri="{FF2B5EF4-FFF2-40B4-BE49-F238E27FC236}">
                      <a16:creationId xmlns:a16="http://schemas.microsoft.com/office/drawing/2014/main" id="{405E0718-4035-05A9-AB45-D6551B3AB332}"/>
                    </a:ext>
                  </a:extLst>
                </p14:cNvPr>
                <p14:cNvContentPartPr/>
                <p14:nvPr/>
              </p14:nvContentPartPr>
              <p14:xfrm>
                <a:off x="1580922" y="2541910"/>
                <a:ext cx="69480" cy="289440"/>
              </p14:xfrm>
            </p:contentPart>
          </mc:Choice>
          <mc:Fallback>
            <p:pic>
              <p:nvPicPr>
                <p:cNvPr id="138" name="Ink 137">
                  <a:extLst>
                    <a:ext uri="{FF2B5EF4-FFF2-40B4-BE49-F238E27FC236}">
                      <a16:creationId xmlns:a16="http://schemas.microsoft.com/office/drawing/2014/main" id="{405E0718-4035-05A9-AB45-D6551B3AB332}"/>
                    </a:ext>
                  </a:extLst>
                </p:cNvPr>
                <p:cNvPicPr/>
                <p:nvPr/>
              </p:nvPicPr>
              <p:blipFill>
                <a:blip r:embed="rId241"/>
                <a:stretch>
                  <a:fillRect/>
                </a:stretch>
              </p:blipFill>
              <p:spPr>
                <a:xfrm>
                  <a:off x="1572282" y="2532910"/>
                  <a:ext cx="871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9" name="Ink 138">
                  <a:extLst>
                    <a:ext uri="{FF2B5EF4-FFF2-40B4-BE49-F238E27FC236}">
                      <a16:creationId xmlns:a16="http://schemas.microsoft.com/office/drawing/2014/main" id="{94EFF212-3331-D110-1FAA-1613BEAF49D9}"/>
                    </a:ext>
                  </a:extLst>
                </p14:cNvPr>
                <p14:cNvContentPartPr/>
                <p14:nvPr/>
              </p14:nvContentPartPr>
              <p14:xfrm>
                <a:off x="1734282" y="2570710"/>
                <a:ext cx="75960" cy="87120"/>
              </p14:xfrm>
            </p:contentPart>
          </mc:Choice>
          <mc:Fallback>
            <p:pic>
              <p:nvPicPr>
                <p:cNvPr id="139" name="Ink 138">
                  <a:extLst>
                    <a:ext uri="{FF2B5EF4-FFF2-40B4-BE49-F238E27FC236}">
                      <a16:creationId xmlns:a16="http://schemas.microsoft.com/office/drawing/2014/main" id="{94EFF212-3331-D110-1FAA-1613BEAF49D9}"/>
                    </a:ext>
                  </a:extLst>
                </p:cNvPr>
                <p:cNvPicPr/>
                <p:nvPr/>
              </p:nvPicPr>
              <p:blipFill>
                <a:blip r:embed="rId243"/>
                <a:stretch>
                  <a:fillRect/>
                </a:stretch>
              </p:blipFill>
              <p:spPr>
                <a:xfrm>
                  <a:off x="1725282" y="2561710"/>
                  <a:ext cx="93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0" name="Ink 139">
                  <a:extLst>
                    <a:ext uri="{FF2B5EF4-FFF2-40B4-BE49-F238E27FC236}">
                      <a16:creationId xmlns:a16="http://schemas.microsoft.com/office/drawing/2014/main" id="{3C143F95-F120-EC13-BC5D-A2B239183717}"/>
                    </a:ext>
                  </a:extLst>
                </p14:cNvPr>
                <p14:cNvContentPartPr/>
                <p14:nvPr/>
              </p14:nvContentPartPr>
              <p14:xfrm>
                <a:off x="1878642" y="2517430"/>
                <a:ext cx="20160" cy="153360"/>
              </p14:xfrm>
            </p:contentPart>
          </mc:Choice>
          <mc:Fallback>
            <p:pic>
              <p:nvPicPr>
                <p:cNvPr id="140" name="Ink 139">
                  <a:extLst>
                    <a:ext uri="{FF2B5EF4-FFF2-40B4-BE49-F238E27FC236}">
                      <a16:creationId xmlns:a16="http://schemas.microsoft.com/office/drawing/2014/main" id="{3C143F95-F120-EC13-BC5D-A2B239183717}"/>
                    </a:ext>
                  </a:extLst>
                </p:cNvPr>
                <p:cNvPicPr/>
                <p:nvPr/>
              </p:nvPicPr>
              <p:blipFill>
                <a:blip r:embed="rId245"/>
                <a:stretch>
                  <a:fillRect/>
                </a:stretch>
              </p:blipFill>
              <p:spPr>
                <a:xfrm>
                  <a:off x="1869642" y="2508790"/>
                  <a:ext cx="378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1" name="Ink 140">
                  <a:extLst>
                    <a:ext uri="{FF2B5EF4-FFF2-40B4-BE49-F238E27FC236}">
                      <a16:creationId xmlns:a16="http://schemas.microsoft.com/office/drawing/2014/main" id="{41FBA80B-02BC-E943-43F8-1DAFBBA0EA01}"/>
                    </a:ext>
                  </a:extLst>
                </p14:cNvPr>
                <p14:cNvContentPartPr/>
                <p14:nvPr/>
              </p14:nvContentPartPr>
              <p14:xfrm>
                <a:off x="1951722" y="2500870"/>
                <a:ext cx="125280" cy="154800"/>
              </p14:xfrm>
            </p:contentPart>
          </mc:Choice>
          <mc:Fallback>
            <p:pic>
              <p:nvPicPr>
                <p:cNvPr id="141" name="Ink 140">
                  <a:extLst>
                    <a:ext uri="{FF2B5EF4-FFF2-40B4-BE49-F238E27FC236}">
                      <a16:creationId xmlns:a16="http://schemas.microsoft.com/office/drawing/2014/main" id="{41FBA80B-02BC-E943-43F8-1DAFBBA0EA01}"/>
                    </a:ext>
                  </a:extLst>
                </p:cNvPr>
                <p:cNvPicPr/>
                <p:nvPr/>
              </p:nvPicPr>
              <p:blipFill>
                <a:blip r:embed="rId247"/>
                <a:stretch>
                  <a:fillRect/>
                </a:stretch>
              </p:blipFill>
              <p:spPr>
                <a:xfrm>
                  <a:off x="1943082" y="2491870"/>
                  <a:ext cx="142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779FEEA3-A655-DDA2-3633-DD2AC3BB3ACB}"/>
                    </a:ext>
                  </a:extLst>
                </p14:cNvPr>
                <p14:cNvContentPartPr/>
                <p14:nvPr/>
              </p14:nvContentPartPr>
              <p14:xfrm>
                <a:off x="248202" y="1342030"/>
                <a:ext cx="217440" cy="254160"/>
              </p14:xfrm>
            </p:contentPart>
          </mc:Choice>
          <mc:Fallback>
            <p:pic>
              <p:nvPicPr>
                <p:cNvPr id="143" name="Ink 142">
                  <a:extLst>
                    <a:ext uri="{FF2B5EF4-FFF2-40B4-BE49-F238E27FC236}">
                      <a16:creationId xmlns:a16="http://schemas.microsoft.com/office/drawing/2014/main" id="{779FEEA3-A655-DDA2-3633-DD2AC3BB3ACB}"/>
                    </a:ext>
                  </a:extLst>
                </p:cNvPr>
                <p:cNvPicPr/>
                <p:nvPr/>
              </p:nvPicPr>
              <p:blipFill>
                <a:blip r:embed="rId249"/>
                <a:stretch>
                  <a:fillRect/>
                </a:stretch>
              </p:blipFill>
              <p:spPr>
                <a:xfrm>
                  <a:off x="239562" y="1333030"/>
                  <a:ext cx="2350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4B0720FF-25E3-F854-F410-AF260E8B91CF}"/>
                    </a:ext>
                  </a:extLst>
                </p14:cNvPr>
                <p14:cNvContentPartPr/>
                <p14:nvPr/>
              </p14:nvContentPartPr>
              <p14:xfrm>
                <a:off x="330642" y="1270390"/>
                <a:ext cx="95040" cy="379440"/>
              </p14:xfrm>
            </p:contentPart>
          </mc:Choice>
          <mc:Fallback>
            <p:pic>
              <p:nvPicPr>
                <p:cNvPr id="144" name="Ink 143">
                  <a:extLst>
                    <a:ext uri="{FF2B5EF4-FFF2-40B4-BE49-F238E27FC236}">
                      <a16:creationId xmlns:a16="http://schemas.microsoft.com/office/drawing/2014/main" id="{4B0720FF-25E3-F854-F410-AF260E8B91CF}"/>
                    </a:ext>
                  </a:extLst>
                </p:cNvPr>
                <p:cNvPicPr/>
                <p:nvPr/>
              </p:nvPicPr>
              <p:blipFill>
                <a:blip r:embed="rId251"/>
                <a:stretch>
                  <a:fillRect/>
                </a:stretch>
              </p:blipFill>
              <p:spPr>
                <a:xfrm>
                  <a:off x="322002" y="1261750"/>
                  <a:ext cx="1126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B626DE58-C89E-549B-F6E5-668E8F453070}"/>
                    </a:ext>
                  </a:extLst>
                </p14:cNvPr>
                <p14:cNvContentPartPr/>
                <p14:nvPr/>
              </p14:nvContentPartPr>
              <p14:xfrm>
                <a:off x="491202" y="1363990"/>
                <a:ext cx="162360" cy="185400"/>
              </p14:xfrm>
            </p:contentPart>
          </mc:Choice>
          <mc:Fallback>
            <p:pic>
              <p:nvPicPr>
                <p:cNvPr id="145" name="Ink 144">
                  <a:extLst>
                    <a:ext uri="{FF2B5EF4-FFF2-40B4-BE49-F238E27FC236}">
                      <a16:creationId xmlns:a16="http://schemas.microsoft.com/office/drawing/2014/main" id="{B626DE58-C89E-549B-F6E5-668E8F453070}"/>
                    </a:ext>
                  </a:extLst>
                </p:cNvPr>
                <p:cNvPicPr/>
                <p:nvPr/>
              </p:nvPicPr>
              <p:blipFill>
                <a:blip r:embed="rId253"/>
                <a:stretch>
                  <a:fillRect/>
                </a:stretch>
              </p:blipFill>
              <p:spPr>
                <a:xfrm>
                  <a:off x="482202" y="1354990"/>
                  <a:ext cx="1800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Ink 145">
                  <a:extLst>
                    <a:ext uri="{FF2B5EF4-FFF2-40B4-BE49-F238E27FC236}">
                      <a16:creationId xmlns:a16="http://schemas.microsoft.com/office/drawing/2014/main" id="{D89E7C2C-953F-5695-1282-F0EB6454D68D}"/>
                    </a:ext>
                  </a:extLst>
                </p14:cNvPr>
                <p14:cNvContentPartPr/>
                <p14:nvPr/>
              </p14:nvContentPartPr>
              <p14:xfrm>
                <a:off x="659322" y="1312150"/>
                <a:ext cx="224640" cy="241200"/>
              </p14:xfrm>
            </p:contentPart>
          </mc:Choice>
          <mc:Fallback>
            <p:pic>
              <p:nvPicPr>
                <p:cNvPr id="146" name="Ink 145">
                  <a:extLst>
                    <a:ext uri="{FF2B5EF4-FFF2-40B4-BE49-F238E27FC236}">
                      <a16:creationId xmlns:a16="http://schemas.microsoft.com/office/drawing/2014/main" id="{D89E7C2C-953F-5695-1282-F0EB6454D68D}"/>
                    </a:ext>
                  </a:extLst>
                </p:cNvPr>
                <p:cNvPicPr/>
                <p:nvPr/>
              </p:nvPicPr>
              <p:blipFill>
                <a:blip r:embed="rId255"/>
                <a:stretch>
                  <a:fillRect/>
                </a:stretch>
              </p:blipFill>
              <p:spPr>
                <a:xfrm>
                  <a:off x="650682" y="1303150"/>
                  <a:ext cx="2422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89F12E37-EA3A-1DEE-4EB9-E7370FB1BA76}"/>
                    </a:ext>
                  </a:extLst>
                </p14:cNvPr>
                <p14:cNvContentPartPr/>
                <p14:nvPr/>
              </p14:nvContentPartPr>
              <p14:xfrm>
                <a:off x="863802" y="1271470"/>
                <a:ext cx="42480" cy="290880"/>
              </p14:xfrm>
            </p:contentPart>
          </mc:Choice>
          <mc:Fallback>
            <p:pic>
              <p:nvPicPr>
                <p:cNvPr id="147" name="Ink 146">
                  <a:extLst>
                    <a:ext uri="{FF2B5EF4-FFF2-40B4-BE49-F238E27FC236}">
                      <a16:creationId xmlns:a16="http://schemas.microsoft.com/office/drawing/2014/main" id="{89F12E37-EA3A-1DEE-4EB9-E7370FB1BA76}"/>
                    </a:ext>
                  </a:extLst>
                </p:cNvPr>
                <p:cNvPicPr/>
                <p:nvPr/>
              </p:nvPicPr>
              <p:blipFill>
                <a:blip r:embed="rId257"/>
                <a:stretch>
                  <a:fillRect/>
                </a:stretch>
              </p:blipFill>
              <p:spPr>
                <a:xfrm>
                  <a:off x="855162" y="1262830"/>
                  <a:ext cx="6012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Ink 147">
                  <a:extLst>
                    <a:ext uri="{FF2B5EF4-FFF2-40B4-BE49-F238E27FC236}">
                      <a16:creationId xmlns:a16="http://schemas.microsoft.com/office/drawing/2014/main" id="{BBF0E4F1-936B-895C-4524-E405513F2C06}"/>
                    </a:ext>
                  </a:extLst>
                </p14:cNvPr>
                <p14:cNvContentPartPr/>
                <p14:nvPr/>
              </p14:nvContentPartPr>
              <p14:xfrm>
                <a:off x="970002" y="1360030"/>
                <a:ext cx="69840" cy="238680"/>
              </p14:xfrm>
            </p:contentPart>
          </mc:Choice>
          <mc:Fallback>
            <p:pic>
              <p:nvPicPr>
                <p:cNvPr id="148" name="Ink 147">
                  <a:extLst>
                    <a:ext uri="{FF2B5EF4-FFF2-40B4-BE49-F238E27FC236}">
                      <a16:creationId xmlns:a16="http://schemas.microsoft.com/office/drawing/2014/main" id="{BBF0E4F1-936B-895C-4524-E405513F2C06}"/>
                    </a:ext>
                  </a:extLst>
                </p:cNvPr>
                <p:cNvPicPr/>
                <p:nvPr/>
              </p:nvPicPr>
              <p:blipFill>
                <a:blip r:embed="rId259"/>
                <a:stretch>
                  <a:fillRect/>
                </a:stretch>
              </p:blipFill>
              <p:spPr>
                <a:xfrm>
                  <a:off x="961362" y="1351030"/>
                  <a:ext cx="874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Ink 148">
                  <a:extLst>
                    <a:ext uri="{FF2B5EF4-FFF2-40B4-BE49-F238E27FC236}">
                      <a16:creationId xmlns:a16="http://schemas.microsoft.com/office/drawing/2014/main" id="{B4FC44E5-902E-E7A6-82B7-D381A52EF19C}"/>
                    </a:ext>
                  </a:extLst>
                </p14:cNvPr>
                <p14:cNvContentPartPr/>
                <p14:nvPr/>
              </p14:nvContentPartPr>
              <p14:xfrm>
                <a:off x="1108962" y="1357510"/>
                <a:ext cx="84960" cy="88560"/>
              </p14:xfrm>
            </p:contentPart>
          </mc:Choice>
          <mc:Fallback>
            <p:pic>
              <p:nvPicPr>
                <p:cNvPr id="149" name="Ink 148">
                  <a:extLst>
                    <a:ext uri="{FF2B5EF4-FFF2-40B4-BE49-F238E27FC236}">
                      <a16:creationId xmlns:a16="http://schemas.microsoft.com/office/drawing/2014/main" id="{B4FC44E5-902E-E7A6-82B7-D381A52EF19C}"/>
                    </a:ext>
                  </a:extLst>
                </p:cNvPr>
                <p:cNvPicPr/>
                <p:nvPr/>
              </p:nvPicPr>
              <p:blipFill>
                <a:blip r:embed="rId261"/>
                <a:stretch>
                  <a:fillRect/>
                </a:stretch>
              </p:blipFill>
              <p:spPr>
                <a:xfrm>
                  <a:off x="1100322" y="1348510"/>
                  <a:ext cx="1026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Ink 149">
                  <a:extLst>
                    <a:ext uri="{FF2B5EF4-FFF2-40B4-BE49-F238E27FC236}">
                      <a16:creationId xmlns:a16="http://schemas.microsoft.com/office/drawing/2014/main" id="{B6CAA060-4A0E-C042-5428-3F71C1E6F01A}"/>
                    </a:ext>
                  </a:extLst>
                </p14:cNvPr>
                <p14:cNvContentPartPr/>
                <p14:nvPr/>
              </p14:nvContentPartPr>
              <p14:xfrm>
                <a:off x="1270602" y="1280470"/>
                <a:ext cx="339120" cy="158400"/>
              </p14:xfrm>
            </p:contentPart>
          </mc:Choice>
          <mc:Fallback>
            <p:pic>
              <p:nvPicPr>
                <p:cNvPr id="150" name="Ink 149">
                  <a:extLst>
                    <a:ext uri="{FF2B5EF4-FFF2-40B4-BE49-F238E27FC236}">
                      <a16:creationId xmlns:a16="http://schemas.microsoft.com/office/drawing/2014/main" id="{B6CAA060-4A0E-C042-5428-3F71C1E6F01A}"/>
                    </a:ext>
                  </a:extLst>
                </p:cNvPr>
                <p:cNvPicPr/>
                <p:nvPr/>
              </p:nvPicPr>
              <p:blipFill>
                <a:blip r:embed="rId263"/>
                <a:stretch>
                  <a:fillRect/>
                </a:stretch>
              </p:blipFill>
              <p:spPr>
                <a:xfrm>
                  <a:off x="1261602" y="1271470"/>
                  <a:ext cx="3567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1" name="Ink 150">
                  <a:extLst>
                    <a:ext uri="{FF2B5EF4-FFF2-40B4-BE49-F238E27FC236}">
                      <a16:creationId xmlns:a16="http://schemas.microsoft.com/office/drawing/2014/main" id="{6F6641B9-731B-4696-448B-84FAD6ACF074}"/>
                    </a:ext>
                  </a:extLst>
                </p14:cNvPr>
                <p14:cNvContentPartPr/>
                <p14:nvPr/>
              </p14:nvContentPartPr>
              <p14:xfrm>
                <a:off x="449082" y="1724710"/>
                <a:ext cx="128520" cy="160560"/>
              </p14:xfrm>
            </p:contentPart>
          </mc:Choice>
          <mc:Fallback>
            <p:pic>
              <p:nvPicPr>
                <p:cNvPr id="151" name="Ink 150">
                  <a:extLst>
                    <a:ext uri="{FF2B5EF4-FFF2-40B4-BE49-F238E27FC236}">
                      <a16:creationId xmlns:a16="http://schemas.microsoft.com/office/drawing/2014/main" id="{6F6641B9-731B-4696-448B-84FAD6ACF074}"/>
                    </a:ext>
                  </a:extLst>
                </p:cNvPr>
                <p:cNvPicPr/>
                <p:nvPr/>
              </p:nvPicPr>
              <p:blipFill>
                <a:blip r:embed="rId265"/>
                <a:stretch>
                  <a:fillRect/>
                </a:stretch>
              </p:blipFill>
              <p:spPr>
                <a:xfrm>
                  <a:off x="440082" y="1715710"/>
                  <a:ext cx="1461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Ink 151">
                  <a:extLst>
                    <a:ext uri="{FF2B5EF4-FFF2-40B4-BE49-F238E27FC236}">
                      <a16:creationId xmlns:a16="http://schemas.microsoft.com/office/drawing/2014/main" id="{593DA037-57FA-4887-A47F-586F275E8C09}"/>
                    </a:ext>
                  </a:extLst>
                </p14:cNvPr>
                <p14:cNvContentPartPr/>
                <p14:nvPr/>
              </p14:nvContentPartPr>
              <p14:xfrm>
                <a:off x="523602" y="1653430"/>
                <a:ext cx="45360" cy="291960"/>
              </p14:xfrm>
            </p:contentPart>
          </mc:Choice>
          <mc:Fallback>
            <p:pic>
              <p:nvPicPr>
                <p:cNvPr id="152" name="Ink 151">
                  <a:extLst>
                    <a:ext uri="{FF2B5EF4-FFF2-40B4-BE49-F238E27FC236}">
                      <a16:creationId xmlns:a16="http://schemas.microsoft.com/office/drawing/2014/main" id="{593DA037-57FA-4887-A47F-586F275E8C09}"/>
                    </a:ext>
                  </a:extLst>
                </p:cNvPr>
                <p:cNvPicPr/>
                <p:nvPr/>
              </p:nvPicPr>
              <p:blipFill>
                <a:blip r:embed="rId267"/>
                <a:stretch>
                  <a:fillRect/>
                </a:stretch>
              </p:blipFill>
              <p:spPr>
                <a:xfrm>
                  <a:off x="514962" y="1644430"/>
                  <a:ext cx="630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3" name="Ink 152">
                  <a:extLst>
                    <a:ext uri="{FF2B5EF4-FFF2-40B4-BE49-F238E27FC236}">
                      <a16:creationId xmlns:a16="http://schemas.microsoft.com/office/drawing/2014/main" id="{8FAC24D8-74B5-B7DE-E50B-6D6FBBD99C69}"/>
                    </a:ext>
                  </a:extLst>
                </p14:cNvPr>
                <p14:cNvContentPartPr/>
                <p14:nvPr/>
              </p14:nvContentPartPr>
              <p14:xfrm>
                <a:off x="665442" y="1712470"/>
                <a:ext cx="55080" cy="194040"/>
              </p14:xfrm>
            </p:contentPart>
          </mc:Choice>
          <mc:Fallback>
            <p:pic>
              <p:nvPicPr>
                <p:cNvPr id="153" name="Ink 152">
                  <a:extLst>
                    <a:ext uri="{FF2B5EF4-FFF2-40B4-BE49-F238E27FC236}">
                      <a16:creationId xmlns:a16="http://schemas.microsoft.com/office/drawing/2014/main" id="{8FAC24D8-74B5-B7DE-E50B-6D6FBBD99C69}"/>
                    </a:ext>
                  </a:extLst>
                </p:cNvPr>
                <p:cNvPicPr/>
                <p:nvPr/>
              </p:nvPicPr>
              <p:blipFill>
                <a:blip r:embed="rId269"/>
                <a:stretch>
                  <a:fillRect/>
                </a:stretch>
              </p:blipFill>
              <p:spPr>
                <a:xfrm>
                  <a:off x="656442" y="1703830"/>
                  <a:ext cx="727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4" name="Ink 153">
                  <a:extLst>
                    <a:ext uri="{FF2B5EF4-FFF2-40B4-BE49-F238E27FC236}">
                      <a16:creationId xmlns:a16="http://schemas.microsoft.com/office/drawing/2014/main" id="{B6366CC6-6E27-3A06-F332-7C4CB2FD5467}"/>
                    </a:ext>
                  </a:extLst>
                </p14:cNvPr>
                <p14:cNvContentPartPr/>
                <p14:nvPr/>
              </p14:nvContentPartPr>
              <p14:xfrm>
                <a:off x="661482" y="1758550"/>
                <a:ext cx="293760" cy="118800"/>
              </p14:xfrm>
            </p:contentPart>
          </mc:Choice>
          <mc:Fallback>
            <p:pic>
              <p:nvPicPr>
                <p:cNvPr id="154" name="Ink 153">
                  <a:extLst>
                    <a:ext uri="{FF2B5EF4-FFF2-40B4-BE49-F238E27FC236}">
                      <a16:creationId xmlns:a16="http://schemas.microsoft.com/office/drawing/2014/main" id="{B6366CC6-6E27-3A06-F332-7C4CB2FD5467}"/>
                    </a:ext>
                  </a:extLst>
                </p:cNvPr>
                <p:cNvPicPr/>
                <p:nvPr/>
              </p:nvPicPr>
              <p:blipFill>
                <a:blip r:embed="rId271"/>
                <a:stretch>
                  <a:fillRect/>
                </a:stretch>
              </p:blipFill>
              <p:spPr>
                <a:xfrm>
                  <a:off x="652842" y="1749550"/>
                  <a:ext cx="3114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5" name="Ink 154">
                  <a:extLst>
                    <a:ext uri="{FF2B5EF4-FFF2-40B4-BE49-F238E27FC236}">
                      <a16:creationId xmlns:a16="http://schemas.microsoft.com/office/drawing/2014/main" id="{FBE84BDC-22B1-6DC8-E58C-1A36DFB28225}"/>
                    </a:ext>
                  </a:extLst>
                </p14:cNvPr>
                <p14:cNvContentPartPr/>
                <p14:nvPr/>
              </p14:nvContentPartPr>
              <p14:xfrm>
                <a:off x="1034802" y="1677190"/>
                <a:ext cx="60120" cy="217800"/>
              </p14:xfrm>
            </p:contentPart>
          </mc:Choice>
          <mc:Fallback>
            <p:pic>
              <p:nvPicPr>
                <p:cNvPr id="155" name="Ink 154">
                  <a:extLst>
                    <a:ext uri="{FF2B5EF4-FFF2-40B4-BE49-F238E27FC236}">
                      <a16:creationId xmlns:a16="http://schemas.microsoft.com/office/drawing/2014/main" id="{FBE84BDC-22B1-6DC8-E58C-1A36DFB28225}"/>
                    </a:ext>
                  </a:extLst>
                </p:cNvPr>
                <p:cNvPicPr/>
                <p:nvPr/>
              </p:nvPicPr>
              <p:blipFill>
                <a:blip r:embed="rId273"/>
                <a:stretch>
                  <a:fillRect/>
                </a:stretch>
              </p:blipFill>
              <p:spPr>
                <a:xfrm>
                  <a:off x="1025802" y="1668550"/>
                  <a:ext cx="777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6" name="Ink 155">
                  <a:extLst>
                    <a:ext uri="{FF2B5EF4-FFF2-40B4-BE49-F238E27FC236}">
                      <a16:creationId xmlns:a16="http://schemas.microsoft.com/office/drawing/2014/main" id="{8BC4816A-ACDB-64BC-A1D7-D209D88FCD9F}"/>
                    </a:ext>
                  </a:extLst>
                </p14:cNvPr>
                <p14:cNvContentPartPr/>
                <p14:nvPr/>
              </p14:nvContentPartPr>
              <p14:xfrm>
                <a:off x="1218042" y="1694470"/>
                <a:ext cx="59760" cy="84600"/>
              </p14:xfrm>
            </p:contentPart>
          </mc:Choice>
          <mc:Fallback>
            <p:pic>
              <p:nvPicPr>
                <p:cNvPr id="156" name="Ink 155">
                  <a:extLst>
                    <a:ext uri="{FF2B5EF4-FFF2-40B4-BE49-F238E27FC236}">
                      <a16:creationId xmlns:a16="http://schemas.microsoft.com/office/drawing/2014/main" id="{8BC4816A-ACDB-64BC-A1D7-D209D88FCD9F}"/>
                    </a:ext>
                  </a:extLst>
                </p:cNvPr>
                <p:cNvPicPr/>
                <p:nvPr/>
              </p:nvPicPr>
              <p:blipFill>
                <a:blip r:embed="rId275"/>
                <a:stretch>
                  <a:fillRect/>
                </a:stretch>
              </p:blipFill>
              <p:spPr>
                <a:xfrm>
                  <a:off x="1209042" y="1685830"/>
                  <a:ext cx="774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7" name="Ink 156">
                  <a:extLst>
                    <a:ext uri="{FF2B5EF4-FFF2-40B4-BE49-F238E27FC236}">
                      <a16:creationId xmlns:a16="http://schemas.microsoft.com/office/drawing/2014/main" id="{939E2E52-9B7E-75EC-7E9B-DB2192F89D52}"/>
                    </a:ext>
                  </a:extLst>
                </p14:cNvPr>
                <p14:cNvContentPartPr/>
                <p14:nvPr/>
              </p14:nvContentPartPr>
              <p14:xfrm>
                <a:off x="1362402" y="1660630"/>
                <a:ext cx="29160" cy="131400"/>
              </p14:xfrm>
            </p:contentPart>
          </mc:Choice>
          <mc:Fallback>
            <p:pic>
              <p:nvPicPr>
                <p:cNvPr id="157" name="Ink 156">
                  <a:extLst>
                    <a:ext uri="{FF2B5EF4-FFF2-40B4-BE49-F238E27FC236}">
                      <a16:creationId xmlns:a16="http://schemas.microsoft.com/office/drawing/2014/main" id="{939E2E52-9B7E-75EC-7E9B-DB2192F89D52}"/>
                    </a:ext>
                  </a:extLst>
                </p:cNvPr>
                <p:cNvPicPr/>
                <p:nvPr/>
              </p:nvPicPr>
              <p:blipFill>
                <a:blip r:embed="rId277"/>
                <a:stretch>
                  <a:fillRect/>
                </a:stretch>
              </p:blipFill>
              <p:spPr>
                <a:xfrm>
                  <a:off x="1353762" y="1651630"/>
                  <a:ext cx="46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8" name="Ink 157">
                  <a:extLst>
                    <a:ext uri="{FF2B5EF4-FFF2-40B4-BE49-F238E27FC236}">
                      <a16:creationId xmlns:a16="http://schemas.microsoft.com/office/drawing/2014/main" id="{1C01BBF1-D92E-69C3-2BA3-C2D94F229F39}"/>
                    </a:ext>
                  </a:extLst>
                </p14:cNvPr>
                <p14:cNvContentPartPr/>
                <p14:nvPr/>
              </p14:nvContentPartPr>
              <p14:xfrm>
                <a:off x="1411722" y="1674670"/>
                <a:ext cx="165600" cy="119880"/>
              </p14:xfrm>
            </p:contentPart>
          </mc:Choice>
          <mc:Fallback>
            <p:pic>
              <p:nvPicPr>
                <p:cNvPr id="158" name="Ink 157">
                  <a:extLst>
                    <a:ext uri="{FF2B5EF4-FFF2-40B4-BE49-F238E27FC236}">
                      <a16:creationId xmlns:a16="http://schemas.microsoft.com/office/drawing/2014/main" id="{1C01BBF1-D92E-69C3-2BA3-C2D94F229F39}"/>
                    </a:ext>
                  </a:extLst>
                </p:cNvPr>
                <p:cNvPicPr/>
                <p:nvPr/>
              </p:nvPicPr>
              <p:blipFill>
                <a:blip r:embed="rId279"/>
                <a:stretch>
                  <a:fillRect/>
                </a:stretch>
              </p:blipFill>
              <p:spPr>
                <a:xfrm>
                  <a:off x="1402722" y="1666030"/>
                  <a:ext cx="183240" cy="137520"/>
                </a:xfrm>
                <a:prstGeom prst="rect">
                  <a:avLst/>
                </a:prstGeom>
              </p:spPr>
            </p:pic>
          </mc:Fallback>
        </mc:AlternateContent>
      </p:grpSp>
    </p:spTree>
    <p:extLst>
      <p:ext uri="{BB962C8B-B14F-4D97-AF65-F5344CB8AC3E}">
        <p14:creationId xmlns:p14="http://schemas.microsoft.com/office/powerpoint/2010/main" val="101442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7228</TotalTime>
  <Words>540</Words>
  <Application>Microsoft Office PowerPoint</Application>
  <PresentationFormat>Custom</PresentationFormat>
  <Paragraphs>81</Paragraphs>
  <Slides>15</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6</vt:lpstr>
      <vt:lpstr>Introduction to CDS Views</vt:lpstr>
      <vt:lpstr>Requirements</vt:lpstr>
      <vt:lpstr>Business Application Studio</vt:lpstr>
      <vt:lpstr>Dev Space in BAS</vt:lpstr>
      <vt:lpstr>PowerPoint Presentation</vt:lpstr>
      <vt:lpstr>Hands on: Move App to BAS</vt:lpstr>
      <vt:lpstr>Testing Services in BAS</vt:lpstr>
      <vt:lpstr>PowerPoint Presentation</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234</cp:revision>
  <dcterms:created xsi:type="dcterms:W3CDTF">2013-09-12T13:05:01Z</dcterms:created>
  <dcterms:modified xsi:type="dcterms:W3CDTF">2024-04-22T09:57:09Z</dcterms:modified>
</cp:coreProperties>
</file>