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4122" r:id="rId3"/>
    <p:sldId id="277" r:id="rId4"/>
    <p:sldId id="4800" r:id="rId5"/>
    <p:sldId id="4763" r:id="rId6"/>
    <p:sldId id="4764" r:id="rId7"/>
    <p:sldId id="4765" r:id="rId8"/>
    <p:sldId id="4766" r:id="rId9"/>
    <p:sldId id="4772" r:id="rId10"/>
    <p:sldId id="4801" r:id="rId11"/>
    <p:sldId id="4791" r:id="rId12"/>
    <p:sldId id="4767" r:id="rId13"/>
    <p:sldId id="4768" r:id="rId14"/>
    <p:sldId id="4795" r:id="rId15"/>
    <p:sldId id="4796" r:id="rId16"/>
    <p:sldId id="4797" r:id="rId17"/>
    <p:sldId id="282" r:id="rId18"/>
    <p:sldId id="280" r:id="rId19"/>
    <p:sldId id="4711" r:id="rId20"/>
    <p:sldId id="4786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4" autoAdjust="0"/>
    <p:restoredTop sz="95250" autoAdjust="0"/>
  </p:normalViewPr>
  <p:slideViewPr>
    <p:cSldViewPr>
      <p:cViewPr varScale="1">
        <p:scale>
          <a:sx n="105" d="100"/>
          <a:sy n="105" d="100"/>
        </p:scale>
        <p:origin x="544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6:32.0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4-04-24T08:10:28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24934 5765 1272 0,'-3'-8'17'0,"6"-7"8"0,-8 6 5 0,5 0 21 0,-1-1-41 0,-1 2 46 0,2 1-30 0,0-1 51 0,0 2-65 0,0 1 53 0,0 2-37 0,-6-2-17 16,7 3 50-16,-5-3-23 0,4 3 38 0,0 0-40 15,0 2 59-15,1-1-53 0,1 2 41 0,3 1-3 0,-5-1-8 16,1 1-19-16,1 0-5 0,-1 0-10 0,-1-2-14 15,-1 2-7-15,1-2-8 0,1 1-6 0,-1 3 3 16,2-1 8-16,-2 2 3 0,3 2 7 0,-1 5 16 16,4 1 8-16,-5 6 6 0,4 4 6 0,-2 2-1 0,2 4-14 15,-5 3 2-15,2 3-2 0,-2 6 1 0,-2 1-2 16,1 4-5-16,-4 1 3 0,0 7-2 0,0-2 13 16,-2 5 4-16,0 2-2 0,1 1-10 0,-2-1 4 15,2 5 6-15,-2-5 4 0,5 2 10 0,-2 2-13 16,2-8-8-16,-2 1 0 0,5-2 0 0,-4 2-9 0,2-1-4 15,2 2-9-15,-3-2 1 0,1 1 7 0,0 2 3 16,2 0-10-16,-1-4 2 0,-2 0-1 0,1-3-1 0,0-2 5 16,-1-3-13-16,0 1-4 0,0-7-1 15,-1 2 5-15,0-5-9 0,-1 0 0 0,1-2-6 0,2-1-3 16,-3-4 4-16,0-1-1 0,0 1-4 0,4-4 1 16,-5 0 1-16,3-4 0 0,0-1 4 0,-1-2-2 15,3 2-3-15,-3-4 1 0,3-2-5 0,-1-2 2 0,1-1-1 16,1-1 4-16,0-2-5 0,-4 0 3 0,4-1-1 15,0 0 3-15,0-2 1 0,-3 0-2 0,3-1-1 16,0 0 0-16,0 1 0 0,0-1 0 0,3 0 2 16,-3 0-4-16,0 2 2 0,0-3 0 0,4 1 2 15,-4 0-4-15,1-2 0 0,1 3-1 0,-1-2 2 0,1-2-4 16,0 1 2-16,-2 0-5 0,1-2 0 0,-1 0 0 16,0 1 6-16,0 0-6 0,0-2-1 0,0 0 0 15,0 1 3-15,-1-1-3 0,1 0 5 0,0 0-1 16,0 2 1-16,-2-4 1 0,2 4-5 0,0-2 7 0,0 0-8 15,0 0 8-15,0 2-8 0,0-2 0 0,0 0-10 16,0 0 5-16,-2 2-1 0,2-4-5 0,-1 2 4 16,1 0 0-16,-2 0 3 0,1-2 0 0,1 4 8 0,0-2-1 15,0 0 3-15,0 0 6 0,0 0-2 0,-4 0-2 16,4 0 3-16,0 2 2 0,0-2 0 0,0 0-3 16,0 0-2-16,0 0-4 0,0 0 5 0,0 2 0 15,0-2-4-15,0-2 1 0,0 4 1 0,0-2 2 16,0 1 0-16,0 0-3 0,0 1-4 0,4-2 1 0,-3 1-1 15,2 2 4-15,2-3-5 0,5 0 2 0,2 1 5 16,1-1-2-16,6-1 4 0,2 1 3 0,2-3-1 16,7 3-2-16,4-1 3 0,2 1-2 0,7-2-3 15,3 0 7-15,2-2-3 0,9 2-1 0,2-1 4 0,4-1-1 16,5 1 2-16,3-3 3 0,7 1 1 0,-1 2-5 16,12-3 3-16,1 1-2 0,8 3 1 0,3-3 0 15,7 3 1-15,3 0 2 0,9-1 3 0,1 3 0 16,3-2-4-16,4 4 5 0,-5-4-5 0,2 2-1 0,3 0-5 15,-3 0-9-15,6 0-3 0,-4 0 1 0,-6 0 4 16,4-3-2-16,0 6-1 0,-1-6 1 0,-5 6 9 16,-1-6 1-16,-6 3 0 0,-1 0-2 0,0 0-5 0,-3-2-4 15,0 2 7-15,-3 2-2 0,2-2-6 0,-4 0 0 0,4 3 1 16,-2-3 3-16,-4 2 3 0,1 1 3 16,-3-1 2-16,-3 0 2 0,-6 3-3 0,-4-3 2 0,-4 1-1 15,0 0 0-15,-4 2 1 0,-2-2-6 0,-5-1-2 16,-5 1-2-16,3-2 2 0,1 1 0 0,-5-1 6 0,0 1-3 15,-3-1 3-15,-1 0 2 0,-4-1-4 0,2 1 1 16,-3-1 6-16,-1 2-4 0,-5-2-1 0,-2 0 1 0,-1 2-10 16,-4-2 7-16,-3 1 2 0,-1-1-6 0,-8 2 2 15,-1-2 5-15,-1 0-8 0,-8 2-2 0,-1-2 13 16,-7 2-5-16,-2-2-3 0,-3 0 2 0,-3-2-2 0,-4 2 0 16,-1-2 6-16,-1 2 4 0,-1-2-2 0,-1 2 0 15,0-1-1-15,1 1 6 0,0 0-7 0,1 0 0 0,-5-2 2 16,1 0-7-16,0 1-11 0,-1 0-16 0,-1 2-19 15,-2-3-37-15,3 0-42 0,-2-3-70 0,-2 3-73 0,-2-2-76 16,-1 0-51-16</inkml:trace>
  <inkml:trace contextRef="#ctx0" brushRef="#br0" timeOffset="2449.19">24921 5551 1122 0,'0'-2'4'0,"-8"2"9"0,8 0 16 0,-6 0 3 0,5 0 10 0,-2-3 2 0,3 3 17 0,-2 0 5 0,2 3 0 15,2-6-39-15,-4 3 23 0,4 0-37 0,-4 3 48 0,5-3-56 16,-4 0 46-16,2 0-64 0,-1 0 55 0,2 4-22 16,-1-2 15-16,4-2-21 0,-5 0-4 0,3 0 2 0,0 0-5 15,2 0 21-15,-2 0-59 0,5 0 60 0,0 0-39 16,6 1 61-16,-1 1-49 0,8-1 56 0,2-1-57 0,6 2 41 15,4-2 3-15,2 0 0 0,3-2-13 0,4-1 1 0,3 3-8 16,2-3-1-16,4-1 1 0,2 1-1 0,3 1-2 0,-1-2-5 16,2 1-1-16,0-1-9 0,3 0 5 0,2-1 2 0,3 0-2 15,1 1-4-15,6-1 6 0,1 2-2 0,5-1 0 16,7 1 4-16,-1 1-2 0,5 0-4 0,-3 1 0 0,3 1 4 16,2 0-9-16,-1-3-2 0,-2 3 6 0,1 0-4 15,-3 0-3-15,-5-3-1 0,3 3-5 0,-5 0 0 0,-1-1 0 16,-3 1 1-16,0 0-3 0,-1 0 1 0,-1 0 1 15,8 1 1-15,-6 1 6 0,9-2 0 0,-2 0 0 0,5 1 3 16,2-1 2-16,1 0 7 0,5 2 2 0,-9-2-3 16,4 0 0-16,3 0-9 0,-1 0 6 0,3 1-3 15,-2-1-2-15,0 0-11 0,5 0 3 0,-2 0 0 0,2 1 6 16,-4-1-1-16,-4 2-2 0,-4 0 2 0,-1 1-4 16,-6-3 7-16,-5 5-4 0,0-2 0 0,-7 0 0 0,-6 1 0 15,-2 0 2-15,-3-1-3 0,0 2 1 0,0-1 1 16,-3 0-1-16,1 1-1 0,2-2-2 0,7 0 5 15,0 3-5-15,2-3-6 0,-2 2 8 0,7-2-4 0,-6 4 1 16,5-4 1-16,-6 3 1 0,0-1-4 0,-3-1 1 16,-3 0 10-16,-4-1-6 0,-3 1 3 0,-3-2 0 0,-2 1 0 15,-4-1-4-15,0-1 4 0,-5 1 0 0,-1-2-4 16,0 2 2-16,-7-2 0 0,-1 0 0 0,-7 0-2 0,0 0 4 16,-3 0-1-16,-3-2 0 0,0 2 0 0,1-2-2 15,-1 2-3-15,2-1 1 0,4-1 3 0,0 1-3 0,-2-1 0 16,4 0 1-16,1 2 0 0,-4-2-2 0,3 2 2 15,-5 0-2-15,2 0-1 0,-1 0 3 0,-3-2 1 0,0 2-2 16,-3 0-2-16,-1-1 3 0,-1-1 0 0,-1 2 0 0,-1 0 2 0,-1-2-1 16,-1 0-1-16,2 2-3 0,-5 0 7 15,2 0-4-15,-2-1 0 0,0 0 3 0,0-1 0 0,0 2-1 16,1-2 3-16,-2 2 2 0,2-1-1 0,-1-1 3 0,0 2 1 16,0 0-2-16,0-2-1 0,-3 2-2 0,4 0 1 15,-4 0 0-15,0 0 2 0,0 0-5 0,0 0-2 0,1 2 3 16,-2-2-2-16,2 0-1 0,-1 0 1 0,0 0-4 15,-1 0-1-15,1 0 4 0,0 0-1 0,0 0-1 0,0 0-3 16,0 0 3-16,0 0-1 0,0 0 0 0,0 2 0 16,0-1 16-16,0 3 9 0,0-2 6 0,0 4 1 0,3-1 0 0,-2 3-3 15,1 1 7-15,0 3-4 0,-1 0-16 0,-1 2-9 16,0 1-5-16,0 1 6 0,-1 3 4 0,-1 0 1 16,0 0 2-16,1 4 6 0,-1 0 8 0,1 1 5 0,1 3 6 15,-4 2-5-15,4-2 0 0,0 5-1 0,0-1-7 16,0 2-2-16,0 0-9 0,4 1 4 0,-4-1-6 0,3 4 8 15,0-1 3-15,0 1 0 0,2-2 5 0,-2 2-1 0,0 0 1 16,0 0-2-16,-1 0-1 0,-1-1-6 0,3-1-1 16,-3 3-1-16,1-2 0 0,0 1-1 0,-1-1-3 0,1 0-3 15,-1 1-2-15,-1-1 1 0,0-2-4 0,5-6 1 16,-5 0-2-16,0-2 4 0,0 2 4 0,3-3 1 0,-2 3 7 16,1-6-7-16,-2 7 3 0,2 0-1 0,-1 1 0 15,-1 2-4-15,0 1-1 0,0-4-7 0,2 3 2 0,-2 0 0 16,1-3 2-16,-1 3-4 0,4-4-2 0,-4 3 4 0,1-2-3 15,1-1 7-15,0-1-10 0,1 0 6 0,-3 1-7 16,1-3 2-16,-1 1 4 0,0-2-4 0,-1-2 3 0,-1-1-3 16,1 2 4-16,-1-4-1 0,0-1-2 0,1 3 5 15,-3-4-2-15,3 1-4 0,-1-3 0 0,-1 2-4 0,1-1 5 16,1-3-2-16,-2 3 1 0,3-1-2 0,0-1 2 16,-5 1 3-16,5-1-1 0,0-1 5 0,0 1-3 0,-1-2-3 15,1 1 3-15,-2 1-2 0,1 0 0 0,1-1 1 16,0-1 0-16,-2 2-1 0,0-3-4 0,2 0 2 0,-1 1 3 15,1-1-6-15,0 0 2 0,0-1 2 0,0-1-1 0,0-1-2 16,0 2 3-16,0-4 2 0,0-1-5 0,0-1 6 16,0 0-4-16,0 1 1 0,0-3-1 0,1 1-1 0,1-1-3 15,-2 0 3-15,0 0 0 0,0 0 4 0,2-2-3 16,-2 1 0-16,0-2-2 0,0 1 5 0,-2 0-1 0,2 0-1 0,0-2 0 16,2 4-4-16,-2-2 4 0,-2-2-1 0,2 4-2 15,-2-2 2-15,2 1 0 0,-1 1 0 0,1 0-2 0,-4 1 7 16,4 0-6-16,-1 0-2 0,1 0 4 0,-2 2 0 15,1-2-1-15,1 2-1 0,0-2 2 0,-2 0-6 16,0 1 6-16,2-1 0 0,0 2 1 0,-1-2-4 0,1 0 2 16,0 1 3-16,0-2-4 0,0 2 2 0,0-4-4 0,0 0 1 15,0 0 1-15,1 1 1 0,-1-1 1 0,0-1-1 16,0 1 2-16,2 0 5 0,-2 0-4 0,0 1 3 16,0-2-3-16,0 1 2 0,-2-2-4 0,2 2 2 0,0 0-1 15,0-2-6-15,-1 1 4 0,1 0-1 0,0 1 4 0,0 0-5 16,0 0 2-16,-2-1-1 0,1 1-3 0,1-3 3 15,0 3 2-15,-5 0-1 0,5 0-1 0,0 0 0 0,-1 0 0 16,-3 0-2-16,1-2 3 0,2 2-1 0,-4-1-4 0,-2 1 4 16,-1-1-2-16,-2 1 3 0,-2 0-2 0,0-2 4 15,-2 2 0-15,-4 2 0 0,-1-2 3 0,-1 1-6 0,-2-1 1 16,1 0 0-16,-6 0 5 0,-1-1-9 0,-1 2 4 16,-2-2 0-16,2-1-1 0,1 4 6 0,-1-4-4 0,2 2 3 15,2 2-6-15,-5-2 6 0,6 1-5 0,-3-1-2 16,-1 1 3-16,-2-2-2 0,0 2-1 0,0-1-4 0,0 2 2 15,0-2 0-15,0 0 2 0,3 0 2 0,1 0-2 16,-1 3 1-16,1-2 5 0,0 0-4 0,4 2-1 0,0 0 0 16,1-1 2-16,-1 2-1 0,5-2 1 0,0 3-2 15,0-2-2-15,5 0 2 0,-1-2-1 0,3 1 3 16,-2 2 0-16,6-3 1 0,-2 1-3 0,2-2-1 0,0 0 1 16,1 0 2-16,3 0 4 0,-1 0-4 0,0 0 0 15,1 0-2-15,2-2 1 0,0-1-10 0,0-1-11 0,0 3-1 16,0-2-5-16,0 0-7 0,2-2-13 0,-2 2-17 0,1-2-3 15,1 0 11-15,-1 2 7 0,1-3 2 0,0 3-3 16,-2-2 7-16,3 2 10 0,-1-2 9 0,-1 3-5 16,1-1-7-16,-1 1-3 0,1-1 2 0,-2 2 0 0,0-2 0 15,0 2-16-15,0-2-6 0,0 3-8 0,-2 0-18 16,-1 3-21-16,2 4-35 0,-1-9-36 0,0 2-7 0,1-3-40 16</inkml:trace>
  <inkml:trace contextRef="#ctx0" brushRef="#br0" timeOffset="5641.8">24934 5556 723 0,'-16'9'23'0,"16"-9"-3"0,0 0 9 0,0 0 4 15,0 0 3-15,0 0 12 0,0 0 5 0,0 0 2 0,0 0-4 16,0 0 12-16,0 0-5 0,0 0 5 16,0 0 14-16,0 0-8 0,0 0-1 0,0 0-39 0,0 0 50 15,0 0 6-15,0 0-69 0,0 0 34 16,0 0-33-16,0 0 24 0,0 0-60 15,0 0 52-15,0 0-57 0,0 0 46 0,0 0-47 0,0 0 42 16,0 0 13-16,0 0 2 0,0 0 8 0,0 0 9 16,0 0 4-16,0 0 3 0,0 0 6 0,0 0-1 15,0 0-10-15,-31 79-2 0,26-71-5 0,3 3-9 0,-2-2-3 16,1 2 1-16,-2-2-3 0,3-1-10 0,1 2-1 0,-1-3 1 16,0 2-3-16,2-2-4 0,0-2-1 15,0 1-1-15,0-2-4 0,2 1 2 0,0-3-2 16,-2 0-2-16,0 0 2 0,1-2 6 0,-1 0 9 0,2 0 6 15,-1 0 7-15,1 0-1 0,0-2 3 0,-1-2-2 16,1 1-1-16,2-2-3 0,-2-2-10 0,-1 0-13 16,4-3-8-16,-2-1 1 0,1-4-7 0,-4 0 0 15,4-2 1-15,-2 0 0 0,0-3-2 0,-1 3 7 0,1-2-2 16,-2 2-4-16,0 3 6 0,0 1 1 0,0 4-2 16,1 2-2-16,-1 1 1 0,0 4 1 0,-1-1-2 15,1 2 9-15,0 2-5 0,0 2 0 0,-2-3-1 16,2 3 1-16,0 2-5 0,-1-1 0 0,1 1 2 0,0 2-6 15,0 2 5-15,0-3-2 0,0 1 9 0,0 1-6 16,1 0-18-16,-1-1-35 0,0 2-43 0,-3-3-44 16,3-2-65-16,0 3-31 0</inkml:trace>
  <inkml:trace contextRef="#ctx0" brushRef="#br0" timeOffset="7811.15">28042 2910 1767 0,'2'-1'39'0,"0"-1"18"0,4-6 15 0,-4 5 6 0,0-2 5 0,-2 3 12 0,3-5 6 0,-2 5 7 15,3-1-30-15,-3-3-4 0,1 2-11 0,0 0 3 16,-2 1 0-16,3 0 8 0,-3 0 7 0,0 2-8 16,0-3 4-16,-3 4-3 0,3-1 7 0,-2 1-4 0,-1-2-5 0,-2 0-18 15,0 2-15-15,-3-1 0 0,-3-2-15 16,-2 1-11-16,-5 2-9 0,-3 0-5 0,-5 2-3 15,-4 1-2-15,-1 0 4 0,-6 2 2 0,-3 3-1 0,3-4-1 16,-3 4 4-16,4 0-1 0,-2-1 0 0,5 1 0 16,2-1 2-16,5 1-3 0,-1-1 1 0,3 0 2 15,4-2-3-15,4 0 0 0,0 2 0 0,5-3 1 0,1 0-4 16,3 1 3-16,4-1 0 0,0 0-4 0,3 0 2 16,0-1-1-16,4-1 0 0,0 3 3 0,1-1 0 15,2 1-3-15,3-1 1 0,-2 1 4 0,4 0-1 0,-1 0 1 16,5 0-1-16,-3 1 2 0,4 0-1 0,-3-1-1 15,3 3 3-15,-2 0-3 0,0-1 1 0,-2 4-1 0,-1-2 2 16,2 4 0-16,-5 1 3 0,-2 1 6 0,-3 2-1 16,4 2 0-16,-6 1 4 0,1-1 8 0,-5 3 7 15,2 1-2-15,-3 1-1 0,1-2 1 0,-4 3-1 0,5-4 3 16,-2 2-3-16,1-2-5 0,0 0-7 0,1-3 1 16,1-1-1-16,0-1-1 0,3-2 7 0,-1 1 0 15,1-4 3-15,4-2-1 0,0 3 1 0,2-5 1 0,1 2 5 16,4-3-7-16,1-3-7 0,3-1-5 0,3 0-2 15,0-4-6-15,1-1-18 0,3 0-19 0,-2-4-27 16,0 0-6-16,0-3-29 0,-2 1-17 0,0-1-36 0,-6-3-31 16,-2 4-14-16,-2-2-23 0,-5 0-18 0,-2-1-27 15,-4 2 36-15,-4-3-20 0,-2 3-1 0,-5 2 7 16,-2-4-1-16</inkml:trace>
  <inkml:trace contextRef="#ctx0" brushRef="#br0" timeOffset="7969.6">27632 3301 1204 0,'-16'0'32'0,"-1"0"31"0,9 1-26 0,-2-1 92 0,7 0-32 0,-5-1 11 0,8 1 21 0,4-2 14 16,1 1-24-16,2-1-20 0,3-2 38 16,-1 1-86-16,-9 3 44 0,0 0-5 0,0 0-13 0,0 0-11 15,0 0-7-15,0 0-6 0,0 0-12 0,0 0-7 16,201-60-11-16,-178 52-5 0,0 2-13 0,-3 1-1 0,1-3 0 16,-5 3-2-16,-1 1-8 0,-15 4-32 0,0 0-35 15,0 0-34-15,0 0-38 0,0 0-60 0,0 0-32 16,0 0-64-16</inkml:trace>
  <inkml:trace contextRef="#ctx0" brushRef="#br0" timeOffset="8370.95">28443 3113 1477 0,'0'0'93'0,"0"0"-24"0,38-50 11 0,-38 50 24 0,0 0 13 15,0 0 15-15,0 0 9 0,0 0 13 0,0 0-75 16,0 0 26-16,27-68-12 0,-27 68-20 0,0 0-12 0,0 0-12 16,0 0-10-16,0 0-14 0,0 0-3 0,-38-42-4 15,38 42 16-15,0 0 2 0,-57-1 2 16,44 10 2-16,-4 2 2 0,4 1 0 0,-3 2 5 0,2 2 4 15,1 1-11-15,0 4 2 0,-4 1 5 0,4 2 1 16,0 0 2-16,0 3 7 0,4 0-7 0,1-1-3 16,0 1 0-16,0-2-4 0,6-1-4 0,-1-1 0 0,3 0-1 15,3-4-5-15,5-1 6 0,-2-4-7 0,6 2-5 16,0-5-6-16,2 0 1 0,4-5-3 0,3 1-2 0,1-4-9 16,3-3-28-16,-3 0-22 0,8-5-30 0,0-2-31 15,-1-3-52-15,1 0-44 0,-3-2-48 0,-4 0-41 16,-1-1-18-16,-4-3 6 0,-4 1-14 0,0 0-31 15</inkml:trace>
  <inkml:trace contextRef="#ctx0" brushRef="#br0" timeOffset="8693.7">28955 3060 1783 0,'7'-11'-4'0,"1"1"7"0,1-4 28 16,-7 4 16-16,2-1 20 0,0 0 20 0,-3 4 16 15,1-4 5-15,-2 4 32 0,-2 0-7 0,1 1-26 16,1 3-14-16,-8-1-16 0,3 0-1 0,-8 2-3 0,4 2 0 16,-7 2-27-16,0 1 7 0,-3 0 10 0,-2 0 0 0,-1 5 6 15,1-1-7-15,-3 2-10 0,0 1-2 0,3 0 3 16,-2 3 4-16,3 2-4 0,2 2 6 0,2 2-8 0,0 1 0 16,5 2 11-16,0 3 1 0,1-3 0 0,4 4-4 15,1-2-7-15,3 1 1 0,0-3 1 0,6 1-3 16,1-3-8-16,1 0 1 0,6-4 0 0,2 2-5 0,-1-4-6 15,4-1-3-15,0-2-5 0,4-2-7 0,-1-3-9 16,3-3-11-16,-1-1-34 0,0-2-17 0,-1-2-27 0,-3-3-37 16,6-2-33-16,-5-3-41 0,2-2-42 0,-9 2-35 15,6-2-22-15,-5-3-40 0,2-2 22 0,-5 1-20 0,-1 0-37 16</inkml:trace>
  <inkml:trace contextRef="#ctx0" brushRef="#br0" timeOffset="8998.73">29597 2768 2050 0,'-12'-4'38'0,"2"1"28"0,-2-3 27 15,2 6 10-15,2 0 3 0,-1 0 15 0,1 0 19 0,2 0 6 16,1 0-39-16,0 0-25 0,2 0-24 0,-5 2-5 16,3-1 4-16,-1 5 0 0,-2 5-8 0,-2 3 0 0,0 5 17 15,-2 6 7-15,-3 5 8 0,4 6 10 0,-2 3 2 16,-1 6-12-16,1 0-6 0,-3 1 0 0,2 1-18 0,-2 0-6 16,3 0-9-16,-4-1-17 0,3-2-11 0,-3-4 0 15,0 0-7-15,0-3 0 0,1-1-6 0,2-5-1 0,5-2-13 16,-3-4-20-16,2-2-23 0,3-2-37 0,2-6-35 15,2-2-46-15,0-6-56 0,0 2-41 0,-2-2-61 0,7-7-18 16,1-3-60-16</inkml:trace>
  <inkml:trace contextRef="#ctx0" brushRef="#br0" timeOffset="9424.2">29849 3283 2132 0,'9'-12'46'0,"3"-3"14"16,5-7 24-16,-6 5 13 0,0-2 4 0,-2-1 11 16,-1-1 23-16,1 1 0 0,-5 0-40 0,1-1-2 0,-4 4-6 15,-4-1-7-15,1 2 2 0,-3 1-12 0,-4 2-22 0,0 2-3 16,-5 4-5-16,-1 1-11 0,-2 1-19 0,-2 4-2 16,-1 1-6-16,-6 1 4 0,2 4 0 0,1 0 9 15,1 3 1-15,-4 1 0 0,9 1 3 0,-5 2 2 0,5 3 0 16,4-1 1-16,1 1-2 0,3-1-5 0,1 3 3 15,3-2 2-15,5 0-1 0,0 2-4 0,2-1 1 0,5 0-4 16,1 0 2-16,2-2-1 0,6 4-5 0,2-3 0 16,4 1 0-16,-2-1 2 0,6 1-3 0,0-2-2 0,0 0 0 15,0 0 0-15,-3-1 1 0,1 2-3 0,-6-2-2 16,0 0 3-16,-2-1-4 0,-8 1 0 0,0 0-1 0,-3-1-2 16,-3-1 2-16,-6 0 1 0,-4-1 0 0,0 0-3 15,-3-1-3-15,-5-1 5 0,-3 0 0 0,-2-2 2 0,-1-2-4 16,-1 1 2-16,-2-1-5 0,0-4-7 0,-1 0 1 15,-1 0-5-15,2-2-3 0,3-3-18 0,-1 1-3 0,1-3-13 16,8-2-19-16,0-1-14 0,4 0-4 0,4-4-18 16,1-3-10-16,5 0-15 0,2-4-20 0,4 2-12 15,3 1 3-15,1-4-19 0,6 4-23 0,1-3 41 0,4 4-24 16,-1 2-6-16,4 3-10 0,5 0-5 0</inkml:trace>
  <inkml:trace contextRef="#ctx0" brushRef="#br0" timeOffset="9891.53">30067 3144 1672 0,'-2'-4'-23'0,"2"-4"95"0,2-1-29 0,-2 4 26 0,-3-1 21 16,3-3 22-16,-2 2 16 0,2 2 21 0,0-2 29 0,0-1-78 15,0 4 48-15,0 0-24 0,0-1-15 0,0 2-4 16,2-3-4-16,-2 4-13 0,1-2-3 0,1 1-16 0,-2 0-14 16,2 2 1-16,-4 1-7 0,4-1-18 0,-2 2-13 15,1 0-7-15,-2 2 1 0,2 4 8 0,-1 0-5 0,-1 2 2 16,1 4-1-16,0 2 6 0,0 4 3 0,-2 4 1 15,2 2-1-15,-2 0-13 0,2 1 2 0,-1-1-7 0,1 0 3 16,-2 2-4-16,2-4-6 0,0-1 1 0,0-2-2 16,0-3 3-16,0-1-3 0,0 0 2 0,0-4 3 0,2-1-5 15,-1-4 4-15,7-1-3 0,-4 0 3 0,5-5-3 16,-1 1 2-16,5-5 0 0,0-4-7 0,0 2-3 0,4-4 0 16,0-2-6-16,-1-2 3 0,3-1 0 0,-1-3-1 15,2 2-2-15,-3-5 1 0,2 1 9 0,-2-4 1 0,0 0 3 16,0-3-7-16,-6 1 5 0,3-2 1 0,-5 1 1 0,4 0 1 15,-7 3-4-15,1 3 5 0,-4 3 4 0,2 3 15 16,-2 4 6-16,-2 2 10 0,-1 4 3 0,0 1 4 0,-1 2 3 16,-1 2-3-16,-1 2-4 0,1 0-12 0,-2 3-2 15,2 3-10-15,-5 0 7 0,3 5 5 0,-5 1 10 0,4 3 10 16,-3 3 9-16,1 3 1 0,1 0-2 0,0 2 5 0,3 3 11 16,0-1 0-16,1 2-5 0,0 0-11 0,2 0-2 15,-1-2-6-15,4 0 2 0,-1-1-8 0,1-2-26 0,-2-3-5 16,4 0-8-16,-2-6-14 0,5-2-36 0,0 0-8 15,-3-5-43-15,0-1-28 0,4-3-27 0,-8 0-40 0,2-4-41 16,2-1-56-16,-3 2-29 0,-5-5-61 0,6-2 18 16,-3-3-52-16</inkml:trace>
  <inkml:trace contextRef="#ctx0" brushRef="#br0" timeOffset="10469.45">30638 3076 2341 0,'0'-8'36'0,"-3"0"36"0,4-5 35 0,-5 6 14 0,0 0 37 0,1-2 17 0,0 5 18 0,1 1 22 16,0 1-28-16,-2 1-32 0,4-1-35 0,0 4-17 15,0-2-33-15,0 3-20 0,0 2-13 0,4 3-11 0,-4 2-5 16,0 4 11-16,0 0 4 0,0 8 11 0,2 1-5 0,-2 2 1 16,0 4-3-16,0 1-4 0,-2-2-9 0,2 3-11 15,-4-5-6-15,4 2-10 0,-4 0 4 0,0-3-6 0,0-3-33 16,0-2-21-16,1 1-26 0,-3-3-35 0,1-2-34 15,2-3-42-15,-2 0-28 0,1-3-28 0,-1 0-11 0,-3-2-21 16,3-2 5-16,5-4 42 0,-4-2-28 0,-1-1 56 16,2 1 1-16,-4-6 17 0,1 2 10 0,6-3 37 0,-6-2 19 15,3 1-14-15,-1-1 68 0,4-2-6 0,0-3 23 0,2 1 45 16,4-1 43-16,-6-1 30 0,5-2 26 0,-2 3 35 16,2-2 26-16,0-1-27 0,-1 6 12 0,1-4 8 0,-2 4 16 15,3-1-1-15,-3 4 5 0,2 0-11 0,-5 4-9 16,0 1 42-16,0 2-8 0,4 1-11 0,-8 1-17 0,4 0-25 15,0 3-22-15,-1-4-12 0,2 2-21 0,-2-3-12 16,6 2-9-16,-2-1-19 0,6-1-12 0,1 1-4 0,2 0 0 16,4-1-11-16,2-1-3 0,0 0-3 0,2 1 0 0,2-2 1 15,-4 1-5-15,2-4 2 0,0 3-5 0,-1-2 3 16,-5 1 0-16,2-1-4 0,-3-2 0 0,-2 3 2 0,0-3 4 16,0-1-6-16,-4 1 5 0,2-2 3 0,-5 1 4 15,1-2 2-15,0-1 1 0,-2 1-2 0,1-6-3 0,-1 4 12 16,-2-3 3-16,-1 4 5 0,2-3 1 0,-2 2 12 15,2 2 5-15,-2 2 7 0,0 8 12 0,0 0-4 0,0 0-11 16,0 0-8-16,0 0-1 0,0 0-16 0,0 0 2 0,0 0 7 16,0 0-6-16,-4 18 12 0,4-18 11 15,0 0-1-15,0 0 10 0,0 0-7 0,0 0 2 0,0 0-10 16,-22 184-9-16,19-158-4 0,0 2-7 0,0-1-3 16,1-1-4-16,2-3-6 0,0 1 1 0,2-3 2 0,-1-2-17 15,4-4-47-15,-2-2-42 0,2 1-41 0,-1-6-74 16,0-1-52-16,-4 0-95 0,0-2-74 0,0-4-54 0</inkml:trace>
  <inkml:trace contextRef="#ctx0" brushRef="#br0" timeOffset="16139.01">29212 8227 2291 0,'0'-6'-25'0,"-2"3"30"0,9-3 14 0,-11 1 14 0,4 1 4 0,0-1 6 0,7 3 16 0,-6-5 7 0,5 6 35 15,-3 0-25-15,1-2-4 0,-3 4 5 0,-1-1 6 0,4 4-2 16,-6-5 3-16,5 5 5 0,-4-5 1 0,4 6 2 16,-5-5 4-16,5 0-14 0,-3 2-7 0,0-2 2 0,0 1-4 15,4-2 6-15,-1 6-4 0,-3-1 5 0,6 1 2 0,-5 1 6 16,6 3-2-16,-7 2 2 0,6 6-14 0,-6 6-14 0,3 0 15 16,-3 3-2-16,0 4-8 0,-3 5-4 0,2 0 1 15,-3 2-10-15,3-2 0 0,-3-1-3 0,1-1-16 0,3 0-16 16,-3-2-10-16,0-2-3 0,3-3-5 0,3 0 4 15,-3-1-2-15,2-4-2 0,-1-2-9 0,-1-2 2 0,3 1-35 16,2-7-40-16,-3-1-52 0,1-3-57 0,-1-1-80 0,-2-2-76 16,-3 1-95-16,3-5-55 0</inkml:trace>
  <inkml:trace contextRef="#ctx0" brushRef="#br0" timeOffset="16638.9">29784 8252 1767 0,'1'-2'36'0,"3"-4"31"0,0 3 33 0,-4 1 33 0,2 2 11 0,-2-1 36 0,2 2 9 0,-4-1 33 16,0 2-20-16,1-2-10 0,-1 1-14 0,2-1-11 15,-1 0 0-15,1 2-21 0,-4-1 6 0,8 3-29 0,-8-6-11 16,8 5-21-16,-4-3-16 0,0 4-22 0,0 0-9 16,1 1-18-16,1 3-14 0,-1 3 29 0,-1 7 19 15,2 2 11-15,-2 6 5 0,2 6 4 0,-1 5 6 0,-1 3 6 16,4 4 0-16,-4-2-28 0,3 0-25 0,-2-2-14 15,3-1-2-15,1 0-14 0,-5-3-24 0,5-4-28 16,-3-3-51-16,1-2-59 0,0-5-61 0,1 0-93 0,-4-3-90 16,-4-2-101-16,3-3-54 0</inkml:trace>
  <inkml:trace contextRef="#ctx0" brushRef="#br0" timeOffset="17343.32">29691 8994 1385 0,'-10'0'10'0,"-2"-4"12"0,-2 2 16 0,1 0-41 16,-9-3 63-16,-1 5-42 0,0-1 64 0,-4 2-38 15,-2-1-3-15,-2 0 6 0,1 4 1 0,-5-4 50 0,0 3-48 16,-1-2 63-16,-4 0-48 0,2 1 54 0,-1-2 12 15,-3 3-5-15,0-2-9 0,2 5 16 0,-4-1-13 16,5 4-14-16,-1 1-10 0,0-2-2 0,4 6-17 0,-2-4-11 16,7 5-6-16,1-3-23 0,3 2 1 0,4 1-5 15,1-1-4-15,4 1-8 0,3 0-7 0,1 2 5 16,8 0 0-16,-4-1 5 0,5 2 5 0,5 0 5 0,3-1 6 16,4 1 0-16,3-2 9 0,3 3-2 0,4-5-1 15,5 4-8-15,3-2-2 0,2 1-11 0,3-1-9 16,3 1-6-16,3 1-6 0,7-4 3 0,4 1-5 0,3-1-1 15,7 0 1-15,4-2 2 0,6-3-4 0,4 1 1 16,1-7 6-16,7 3-6 0,2-4 6 0,1-1 1 16,4-2-3-16,-5-2 1 0,-3-2 3 0,-3 2 1 0,2-3-5 15,-2-3 0-15,-2-1-5 0,-6 0 0 0,0-3 3 16,-7-1-2-16,1-3 3 0,-3 0-2 0,-9-2 2 0,-2 0-4 16,-9 0 3-16,-3 0 5 0,-5-2-6 0,-5 0 2 15,-7 1 1-15,-1 1 8 0,-8-1-5 0,-2 0 0 0,-7-1 4 16,-3 2-6-16,-7-1 4 0,-4 1-6 0,-5 1-4 15,-8-3-3-15,-6 5 4 0,-4-3 1 0,-8 3-5 0,-3 1-2 16,-7 0 6-16,-5 3 1 0,-7-2 2 0,5 3-4 16,1 3-1-16,-6-1-2 0,4 4 6 0,0-1-6 15,3 3-4-15,4 1 3 0,4 2-2 0,1 2 0 0,3 1 4 16,6 1-1-16,2 1-3 0,6 1 2 0,4 1 0 16,5-1-8-16,6 1-23 0,2-1-32 0,4 1-25 0,3-2-29 15,3-1-37-15,3 0-43 0,0 3-42 0,-1-2-45 16,3-2-33-16,-1 3-5 0,-2-1-41 0</inkml:trace>
  <inkml:trace contextRef="#ctx0" brushRef="#br0" timeOffset="17764.66">28859 9199 1493 0,'-8'0'19'0,"2"-7"10"0,12 5-35 0,-10 1 42 0,4 1-37 0,0-1 56 0,4 3-29 0,-4 3 10 0,1 0 4 15,-2 4 6-15,-7 0 53 0,8 3-22 0,-1-3 55 16,1 3-45-16,-3 5 60 0,3-3-1 0,3 5 7 0,-3 0-8 16,1 5-5-16,-2 4-1 0,-2-1-4 0,-2 6 1 15,-3-2-23-15,3 2 3 0,-8-3-26 0,9 2-3 16,-8 0-5-16,3 0-15 0,0 4-1 0,1-1-12 16,-2 5-4-16,2 0-9 0,2 5-7 0,-4-3-3 0,3 1-8 15,4-2 1-15,-1-1-19 0,1-2 1 0,2-3-2 16,-1-2-3-16,2-2 1 0,2-3-4 0,-1-4 0 15,2 1-11-15,-3-8-19 0,5 2-22 0,-1-6-35 0,1 0-32 16,2-5-46-16,-7-3-40 0,3-2-53 0,-1 1-52 16,6-7 1-16,-8-1-39 0</inkml:trace>
  <inkml:trace contextRef="#ctx0" brushRef="#br0" timeOffset="18126.06">28723 10238 1500 0,'-9'1'91'0,"0"1"-38"0,1-4 18 0,-1 6 6 15,1-2 18-15,0-1 11 0,3 2 4 0,1-2 13 16,1 1-81-16,3-2 53 0,6 2 3 0,-1-2 2 16,4 4-5-16,-1-1 4 0,9 1 3 0,0-1-10 0,5-1-12 15,3 2-15-15,5-2-19 0,3 1-9 16,4-5-13-16,5 4-15 0,7-4-7 0,5 1-1 0,3-1 2 15,4 2 3-15,4-1 17 0,5 2 18 0,0-1 7 16,7 2 0-16,-1 1 0 0,4-1 7 0,-2 1 3 0,-1 2-5 16,0-2-17-16,-3 2-12 0,-10-1-12 0,1 1 0 15,-5-2 1-15,-5 2-4 0,-7-3-9 0,-5 2 4 0,-4-3-6 16,-2-1 0-16,-7 1 5 0,-8-1-3 0,-1 0 4 16,-7 0-4-16,-8-1 3 0,1 0 3 0,-7 0 0 0,0-2-5 15,0 1-3-15,-5-1 0 0,-2 0-5 0,1 1-6 16,-2-3-3-16,0 1-15 0,0-1-24 0,-2 0-9 0,5 0-35 15,-2 0-12-15,2 2-31 0,-3-2-26 0,3 1-33 16,0 2-40-16,6-4 12 0,-2 1-50 0</inkml:trace>
  <inkml:trace contextRef="#ctx0" brushRef="#br0" timeOffset="18636.88">30562 9359 1895 0,'3'-7'-18'0,"0"-4"35"0,4 9 13 0,-7-2 28 0,1-3 15 0,1 6 12 0,0 0 5 0,-2 0 2 15,-2-1 16-15,2 5-34 0,0-6 8 0,0 7-12 0,-2 2 7 16,1 3 2-16,-2 2-1 0,-1 3 16 0,-1 7 21 15,1-4 10-15,-5 8-7 0,1-1 0 0,1 3-14 16,-4-1 6-16,7-3 5 0,-3 3-6 0,2 1-19 0,0 2-5 16,1-1 0-16,2 5-2 0,-1-2-3 0,2 3-17 15,-4 2-12-15,3 1-7 0,-1 1-1 0,1-3 0 0,-1-4-17 16,3-1-7-16,-3 2-3 0,1-4 14 0,-1-1 13 16,0-1 0-16,1-1 7 0,0-1-2 0,-1-2 4 0,-1-1-3 15,3-1 4-15,-4-2-8 0,5 2-2 0,-3-2 0 16,3-1-4-16,-4-2-2 0,4 3 4 0,-4-5 2 0,2 1 17 15,0-1-9-15,1 1-4 0,-2-3-7 0,0-1-2 16,1-1 0-16,1 0-11 0,-1-5 4 0,2 3-28 16,-2-3 0-16,2 1-1 0,0-2 2 0,-1-1-6 0,1 0-1 15,0 0 9-15,0 0-12 0,0-1 4 0,0 1-3 0,0-1 4 16,0-1-2-16,0-1 6 0,0 1-3 0,0 0-3 16,0 0 6-16,0 0-5 0,0-2-22 0,0 2-15 15,0 0-5-15,0 0-20 0,0 0-12 0,1-1-11 0,3-1-35 16,-3-4-10-16,2 1-17 0,2-4-31 0,-4 1-49 0,3-5-48 15,-1-1-51-15,-3 3-68 0,1-7-45 0,1 0-39 16</inkml:trace>
  <inkml:trace contextRef="#ctx0" brushRef="#br0" timeOffset="19642.57">27586 6214 2341 0,'0'0'-17'0,"0"0"63"0,0 0-1 0,0 0 19 0,0 0 4 0,0 0 3 16,-7-20-1-16,7 20 17 0,0 0-30 0,0 0 6 0,0 0-2 15,0 0-16-15,0 0 1 0,0 0 19 0,2 28 11 0,-2-28 11 16,0 0 20-16,0 0-6 0,0 0-5 0,0 0 10 16,0 0 3-16,23 271-15 0,-18-229-4 0,4 8-11 0,-6-5-16 15,3 6-14-15,-3-2-3 0,2-2-11 0,-3 4-11 0,4-3-1 16,-5 4-8-16,4-6-2 0,-3 4 0 0,3-5-5 16,-2-1-2-16,2 0 3 0,-4-5-4 0,4-1-2 15,1-4-3-15,-1-2 4 0,-4-4-12 0,4-3-7 0,-2-3-20 16,-3-5-25-16,4 0-15 0,-8-7-22 0,4 1-18 0,-1-3-29 15,2-3-24-15,-1-2-10 0,0-2-17 0,0-1-10 16,-3 2-7-16,3-2-19 0,-6 0-9 0,6 0 44 0,-8 0-9 16,-5 0-17-16,2 3-10 0</inkml:trace>
  <inkml:trace contextRef="#ctx0" brushRef="#br0" timeOffset="19955.95">27641 7454 1680 0,'-3'0'-22'0,"3"-1"70"0,0 4-33 0,-4-3 26 15,4 0 13-15,0 0 18 0,0 0 16 0,0 0 12 0,0-2 31 16,1 2-69-16,7-2 34 0,0 2-19 0,5-3 6 16,9 1-5-16,3 0-14 0,8 0-12 0,8 0-7 15,11 1 1-15,10 1 2 0,8-2 14 0,12 5-4 0,6-1-11 16,10 1 9-16,5 0 17 0,11 5 6 15,4-2 5-15,11 3 3 0,-1-1-22 0,3 3-5 0,2-2-2 16,8 2-9-16,-5-1-18 0,-2 1-4 0,-6-3-8 16,-12 1-3-16,-6-2-4 0,-11-2-6 0,-9-1-9 0,-13-2-9 15,-7 0-3-15,-14-4-13 0,-6-1-14 0,-11-1-10 16,0 0-12-16,-13 0-11 0,-4-3-26 0,-11 0-5 0,0 1-20 16,-14-2-17-16,-5 2-12 0,-8-1-11 0,-1-1-23 15,-10 1-22-15,-3-2 30 0,-7 1-17 0,-8-3-28 0</inkml:trace>
  <inkml:trace contextRef="#ctx0" brushRef="#br0" timeOffset="20921.89">27483 6318 1182 0,'-3'-2'25'0,"11"-3"17"0,-5 1 24 0,-1 3-40 0,1 1 50 0,2-5-39 0,-1 3 68 0,1 0-43 0,9 1-21 0,-6 1-11 15,4-2-16-15,5 2 60 0,1-2-39 0,7 2 41 16,1-2-65-16,8 1 54 0,8-1 6 0,7-1 4 15,11 1 3-15,10 0-16 0,7 0-3 0,15-1-1 16,6 2 1-16,5-3-7 0,9 4-15 0,10-1-8 16,3 0-13-16,9-2-2 0,4 2-10 0,6-1 5 0,1 0 2 15,10 0 9-15,2 0 13 0,-9-1 0 0,-1 3 4 0,-7 0 1 16,-6-3 2-16,-6 3-5 0,-6 0-6 0,-11-1-13 0,-13 1-7 16,-3-1-5-16,-9-2 4 0,-13 0-6 0,-5 0 0 15,-17-2-1-15,-6 0 0 0,-11 1 3 0,-7-1-2 16,-8 0 2-16,-5 1-7 0,-6-1 2 0,-7-1 1 15,-1 1 1-15,-4 1-4 0,-4-2 2 0,-2 1-1 0,-1 0-3 0,-3 2 8 16,1 0-2-16,-4 1 0 0,4-1-3 0,0 6 6 16,-2-3-7-16,4 1 3 0,0 2 2 0,0-2-9 15,3 2 4-15,3 0 2 0,-1 1 1 0,1-1 0 16,4 1 3-16,-1-1-6 0,2 1 7 0,0 2 1 0,0-2 0 0,2 1 1 16,-1-1 3-16,2 3-3 0,2-2 8 0,-2 2 12 15,0 1-1-15,2 0 12 0,-2 3 1 0,0 2 0 16,1 2-5-16,-1 0 8 0,-2 3-10 0,3 1-4 15,-2 4 3-15,-2 1 0 0,0 3 4 0,0 0 7 0,-2 3 10 16,0 2 8-16,0 3 8 0,-1 1 2 0,2 4-6 0,-1-1-3 16,2 3-1-16,0-2 1 0,2-2-6 0,-1 4-9 15,1-2-6-15,1 3-6 0,1-1 2 0,-2 1-6 16,3-1-8-16,0 3-9 0,-1-2 1 0,1-1-9 0,2-2 3 16,-2-2-2-16,2-2-7 0,-1-2 5 0,-1-2 2 0,0-3-4 15,3-2-4-15,-4 0 6 0,3-5-2 0,-1 2 0 16,1-5 2-16,0-3-4 0,0 2 0 0,-3-4 4 15,1-4 1-15,-2 0-3 0,1-3-1 0,-3-2 2 16,-1-2 3-16,5 0-3 0,-5-1-1 0,0-2 2 0,0 0-2 16,0 0 2-16,0-2 0 0,0 1 6 0,-5-3-1 0,5 3 1 15,0-2-4-15,0 1-2 0,0-1 7 0,0-1-2 16,0-1-2-16,0 0-8 0,5 1 0 0,-10 0 1 16,5 0 3-16,-1 0-2 0,-1-1-3 0,-3 2 4 0,0-1-8 0,1 0 9 15,-4 1-4-15,-5 1 1 0,2 0-1 0,-3-1 4 16,-2 3 0-16,-3 0-8 0,-2 0 9 0,-4 0-3 15,-3 0-3-15,-6 0 1 0,-2 0 1 0,-6 0-4 16,-5 0 1-16,-6 0 1 0,-2 0-5 0,-7-1-13 16,-3 0-19-16,-5-3-20 0,1 2-24 0,1-1-39 0,-3-2-41 15,-1 0-45-15,1 2-44 0,0-1-42 0,2-1-48 16,5 1-33-16</inkml:trace>
  <inkml:trace contextRef="#ctx0" brushRef="#br0" timeOffset="21593.98">28538 6758 1759 0,'4'2'33'0,"0"-7"26"0,4-1 18 0,-5-2 21 0,0 3 9 0,4-4 22 0,2 4 8 0,-1-7 4 0,-2 1-24 15,2 0-19-15,0 3-9 0,-3 1-9 0,-2-3-2 16,0 5-19-16,0-5-12 0,-3 6-1 0,2-6-10 0,-4 3-7 16,1-1-13-16,-4 3-7 0,0-3-9 0,-6 4-3 15,-2-1 3-15,-2 0-4 0,-1 4-3 0,-8 1 5 0,1 1 3 16,2 2-4-16,-5-1 4 0,4 4 1 15,2 1 6-15,-1 2 6 0,2-1 4 0,3 2-2 16,2 1 4-16,5 2 1 0,-3-1 2 0,8 3 3 16,-2-4-1-16,3 5 0 0,3-2 2 0,3 2-1 0,-2-1 0 15,8 1-2-15,0 0-3 0,2-1 0 0,3 0-5 16,2-4-8-16,1 2-4 0,2-3 6 0,2-1-4 0,-3 2 0 16,3-4-7-16,0 1 3 0,-1 0-2 0,-1 2 4 15,0 1 0-15,-4-1-7 0,0 5 2 0,-4-5 2 16,-1 4 2-16,-4-1-3 0,-3 0-2 0,-3-2 5 0,-1 1 0 15,-4 0 1-15,-3-2 0 0,-1 1-6 0,-1-4 4 16,-6 3-4-16,2-2 4 0,-3-3-5 0,-3 0 1 16,-2-2-2-16,4-1 0 0,-6-2-2 0,0 0 4 15,-1-5-9-15,-4 2-9 0,3-1-6 0,-4-3-13 16,3 1-9-16,3-3-13 0,2 3-17 0,0-3-10 16,6-1-10-16,2-1-20 0,4 1-11 0,3 0-25 0,4 0-28 15,3 1-23-15,3 0 32 0,2 0-38 0,7 1-27 16</inkml:trace>
  <inkml:trace contextRef="#ctx0" brushRef="#br0" timeOffset="21875.74">28916 6676 1743 0,'0'-11'-34'0,"-5"-3"69"0,2 5-31 0,-3-1 1 0,-1 2 22 0,-1 0 9 0,1 3 3 0,-4 2 7 15,4 1 49-15,-4 1-61 0,-1-1 40 0,2 4 10 16,-1-4-10-16,6 5-2 0,-3-1 10 0,5 6 9 0,-3 1-13 16,2 3 1-16,-1 2-2 0,1 2 10 0,-4 5-8 15,2 1-1-15,-4 4-9 0,-1-1-18 0,2 1-3 16,1-4 0-16,-1 2-9 0,-1-1-14 0,3 0 3 16,-1-2-1-16,4 1 3 0,3-3 7 0,1 2-3 15,1-1-7-15,8-1 1 0,-1 0-4 0,5-4-19 0,6-3-32 0,1-2-18 16,7-4-42-16,-3 0-30 0,2-3-41 0,-3-4-33 15,-3-4-34-15,3-3-22 0,-3 2 26 0,-4-2-19 16,-3-4-8-16,0 0 15 0</inkml:trace>
  <inkml:trace contextRef="#ctx0" brushRef="#br0" timeOffset="22037.3">28832 6873 1370 0,'-27'-1'20'16,"7"0"27"-16,4 1-27 0,-1-2 83 0,4 2-51 0,3-2 28 15,3 2 9-15,3 0 21 0,3 0-5 0,1 0-26 16,-2 0 29-16,9 0-74 0,-2 0 46 0,7-2-30 15,1 2-8-15,4 0-18 0,1 0-17 0,0-2-3 0,6 1-12 16,-1 1-30-16,-2-4-10 0,1 4-32 0,4-2-30 16,-6-5 22-16,9 2-78 0,-10 4-3 0,3-4-30 15</inkml:trace>
  <inkml:trace contextRef="#ctx0" brushRef="#br0" timeOffset="22563.67">29156 6715 1447 0,'2'-12'34'15,"6"-3"-31"-15,0 3 73 0,-7 5-35 0,2-3 16 0,1 2 23 16,-3-2 10-16,3 3 21 0,-1-1-22 0,-1 3 47 16,-2 0-63-16,2-3 35 0,-2 8-13 0,0-5-24 15,2 7-5-15,-4 1 0 0,2 0-5 0,-4 8-14 0,4-1 8 16,-7 6 11-16,4-1 4 0,-2 7 2 0,0 0-1 16,-1 5-17-16,-2-3 7 0,5 1 8 0,-3-4-7 15,3 3-10-15,-2-6 0 0,3 1-9 0,-3-2 1 0,5-4-8 16,0 3-10-16,0-5-13 0,2 3-6 0,1-1-3 15,0 2-5-15,1-3 4 0,-1-2-6 0,2 0 6 16,1 0-3-16,3-3 7 0,-1-2-7 0,4 1 0 16,-2-4-8-16,3-1 1 0,3-1-2 0,-3-1-9 0,4-1-12 15,-3-4-12-15,2 1 6 0,-2-1-7 0,1-1 7 16,-1-1 1-16,-2-2 6 0,1 1 2 0,-4 1 10 0,3-2 10 16,-3 1-4-16,0 1 9 0,-4 0 0 0,2 1-3 15,-1-2 3-15,-3 1 1 0,-3 0 3 0,1 1-5 16,-1 0 1-16,-1 2 3 0,1-1-6 0,-3 4 6 0,-2-2-2 15,4 2 3-15,-4-1-6 0,2 1 3 0,-1-2 2 16,1 0-1-16,0 0 0 0,0 0-3 0,0 1 1 16,-2 0 1-16,5 1 4 0,-3-1 1 0,2 3-2 0,-1 0-3 15,2 0 4-15,0 0 0 0,0 0-2 0,2 1-1 16,-1-1-3-16,2 2 0 0,-3 0 1 0,5-2 3 0,-1 3 1 16,1-2-5-16,-2 1 5 0,4 0-1 0,-1 1 7 15,3 0-1-15,-2-2 10 0,-1 2-8 0,1-1 5 16,0 0 6-16,0 0 0 0,-2-1-1 0,-1 1 3 15,0-2 6-15,-1 0-3 0,2 6 6 0,-5-2-5 0,2 1 1 16,0 2-3-16,-2 4 1 0,1 0-7 0,-1 5-6 16,0 0-4-16,0-1 1 0,0 2-7 0,0 1-2 0,2-3-1 15,-2 3 2-15,0-5 3 0,2 1-10 0,-1-2-33 16,3-1-21-16,-1-1-35 0,-3-3-36 0,1 0-61 16,1-2-47-16,0-4-71 0,1 1-20 0</inkml:trace>
  <inkml:trace contextRef="#ctx0" brushRef="#br0" timeOffset="23210.2">29759 6758 2366 0,'-4'0'-13'0,"1"-5"35"0,-1-5 27 0,7 6 20 0,-9-1 13 15,3 1 22-15,-1 4 4 0,3-1 2 0,-1 1 12 0,0 3-22 16,1 6-7-16,1-5-7 0,0 4-16 0,0 0-18 15,0 5 2-15,-3-2 7 0,3 3 5 0,-4 1-13 16,4-5-16-16,-3 4-9 0,2-2 4 0,-4 3-4 0,4-4-6 16,-3 5-9-16,1-5-2 0,2 4-2 0,-1 4-2 15,-1 0-3-15,3-2-4 0,-3 2 3 0,3-2-1 16,0 0-2-16,0-1-2 0,0-5 2 0,3 4-2 0,-3-4 2 16,1-4-3-16,3 0-11 0,-3-1-8 0,2-3-9 15,2-2-3-15,1-2-3 0,1-2-16 0,-1-1-9 0,4-3-9 16,0-4 5-16,-2 0 9 0,4-2 9 0,2-5-5 15,-5-2-5-15,4-3 13 0,1-2 8 0,-3 2 10 16,3-3 7-16,1 1 0 0,-1 1-3 0,-1 3 11 0,-2 1 14 16,0 3-2-16,-3 5 2 0,0 0 2 0,1 2 2 15,-6 7 4-15,0-2-1 0,0 5-5 0,-3 0 6 16,0 8 12-16,2-2 0 0,-2 7 2 0,-2-2-3 16,1 3 5-16,-1-2 20 0,1 7 7 0,-1 1-3 0,2 0-5 15,-2-1-3-15,4-1 7 0,0 2 4 0,2 3 0 16,0 0-14-16,4-2-7 0,1-4-5 0,0 1-3 0,1-3 0 15,2-2-7-15,0-1-5 0,-1-3-8 0,0-1-1 16,-3-5 1-16,-2 1-2 0,7-5-2 0,-7 0 3 0,4-4 0 16,3-1-5-16,-1-3 2 0,-3-3 0 0,9 0-3 0,-4-4 3 15,0 0 2-15,-1-3-4 0,-3 0-2 0,0-3 0 16,-2-2 5-16,0 4 0 0,-4 1-1 0,-1 0 0 16,-3 4 2-16,-2-2-2 0,1 3 10 0,-3-1 6 15,-2 4-3-15,0-3 1 0,-1 1 4 0,-4 0 3 0,2-1 2 0,-3 5 7 16,2-2-6-16,-2 3-2 0,3 1 1 15,-4 3 2-15,4 1-4 0,-1 2-3 0,3 0-3 16,2 1 0-16,-2 0-6 0,6 2-2 0,-4-2-5 0,5 3-8 16,-3-1 11-16,3 0-2 0,-2 1-6 0,2 1-4 0,0 0-22 15,0-1-36-15,0 2-39 0,0 0-41 0,0-3-53 16,0 1-57-16,0 8-41 0,0-8-69 0,0 3 7 16</inkml:trace>
  <inkml:trace contextRef="#ctx0" brushRef="#br0" timeOffset="24392.17">27502 6843 1703 0,'3'-1'-26'0,"2"-5"65"0,-1 6-32 0,0-2 6 0,2 1 22 0,-6 1 13 0,0 0 9 0,0 0 18 16,0 0 38-16,0 0-45 0,0 0 45 0,0 0 16 15,0 0-12-15,37-10-2 0,-37 10 16 0,0 0-15 16,0 0-7-16,0 0 2 0,0 0 2 0,0 0-18 0,0 0 0 15,23 0-7-15,-23 0-18 0,0 0 0 0,0 0-2 16,0 0-18-16,0 0-14 0,0 0-3 0,0 0-6 16,-35 5-3-16,35-5-3 0,0 0-3 0,0 0-1 15,0 0-1-15,-181 13-5 0,144-12 5 0,3 0-2 0,1 2-5 16,-1 1-3-16,-2-2 0 0,1 2-5 0,-1-2 2 16,2 0-2-16,1 1-2 0,0-1-3 0,3-2 0 15,1 0 2-15,7 0-4 0,22 0-13 16,0 0 3-16,0 0-10 0,0 0-13 0,0 0-5 15,0 0 2-15,0 0-11 0,0 0-23 0,0 0-11 16,0 0-33-16,0 0-23 0,52 0-31 0,-34 0-51 16,-1-3-44-16,3-1-12 0,-6 4-46 0</inkml:trace>
  <inkml:trace contextRef="#ctx0" brushRef="#br0" timeOffset="25000.74">26694 6495 1688 0,'0'0'-26'0,"0"0"66"0,0 0-11 0,0 0 17 0,-10-37 13 16,10 37 18-16,0 0 15 0,0 0 41 0,0 0-59 16,0 0 34-16,0 0-8 0,0 0-27 0,-3-32-12 0,3 32-16 15,0 0-11-15,0 0-9 0,0 0 4 0,0 0-4 16,0 0 3-16,0 0 4 0,-40-4 3 0,-10 7-2 16,36 10 1-16,5-3 3 0,-1 7 1 0,-1-1 7 15,5 2-2-15,3 0-2 0,-1 2 0 0,3-2 4 0,2 5-1 16,3-6 0-16,4 3-13 0,1-5 2 0,0 1 3 15,1-3-2-15,6 0 0 0,-2-5-4 0,3 0-7 16,3-2-7-16,-3-4 1 0,3 0-7 0,-1-2-4 16,2-3 0-16,-4-2-9 0,1 0 6 0,-2-2 0 0,-1-2-6 15,-3-1-8-15,1-1-15 0,-5-3-9 0,1 2-5 16,-5-5-1-16,1 0-15 0,-5-3-16 0,-3 3 2 16,-2-4 5-16,0 4 10 0,-4-4 3 0,-1 4 3 15,-2 0-2-15,-1 4-4 0,-3 1 3 0,2 4-4 16,0 1-8-16,-1 3-5 0,1 4-6 0,0 0-23 0,3 5 7 15,0-4-10-15,1 7 2 0,4-3-21 0,1 0 31 16,2 1-64-16,2 0 16 0,1 1-17 0</inkml:trace>
  <inkml:trace contextRef="#ctx0" brushRef="#br0" timeOffset="25888.02">26922 6392 1516 0,'2'-8'25'0,"-1"3"-26"0,4-5 67 15,-2 8-38-15,-2-1 8 0,3 1 2 0,-3 4-3 0,-1-2 1 16,3 5-28-16,-3-2 26 0,4 4-65 0,-3-3 36 16,2 2-7-16,1 2-2 0,-3 1 3 0,7 1-6 15,-7 2 6-15,4-1 0 0,-2 2-1 0,1 0 1 16,-4-2 0-16,0 3-2 0,1-1 1 0,-1-3 8 15,-1 2-11-15,1 0 4 0,-4-3 2 0,1 2-3 0,2 1-5 16,-3-3 7-16,3 1-5 0,-2-1 1 0,-2-1 8 16,0 1-1-16,4-4-4 0,-1 3 6 0,2-1-3 15,0 1-5-15,2-4 3 0,-1 2-2 0,3 0 0 0,-3-3-1 16,4 1-1-16,-2-2-1 0,-3 0 8 0,0 0 1 16,0-1-1-16,1-1 5 0,-1 0 1 0,0 0-1 15,0-1-2-15,0-3 1 0,-1 2-4 0,1-2 5 16,0-1-1-16,0-3-9 0,-3 4-4 0,3-6 3 0,-5 2 6 15,5-2 1-15,-1 2 11 0,-1-1 6 0,0-2 12 16,-1 1 1-16,2-2-1 0,-3 1 2 0,1 0-2 16,3 1 7-16,-3-4-9 0,0 2-11 0,0-1-12 15,-2 0 4-15,0 0 8 0,1 1-7 0,0 1-4 0,-2 3-12 16,3 0 4-16,-4 0 4 0,3 2-3 16,-1 4-4-16,0-1-6 0,5 2 0 0,-3 1 3 0,2 0-1 15,1 0 0-15,0 1-7 0,1-1 2 0,-1 3 5 16,2 1-2-16,-2-2 2 0,1 3 3 0,-1 0 2 15,0-2-6-15,4 2 4 0,-4 1 2 0,0-4-1 0,1 2 3 16,1-1 0-16,-2 1 0 0,1-4-5 0,-1 1 7 16,0-1 0-16,0 3-1 0,0-3-1 0,0 0 1 15,0 0 0-15,0-3 2 0,0 3 3 0,0 0 1 16,2-1-6-16,-2 1 3 0,2 0 3 0,-2-2-4 0,0 2 4 16,0 0-16-16,0 0 2 0,0 0-1 0,0-2 2 15,0 2-6-15,0 0-9 0,0 2-11 0,0-2-13 16,0 0 9-16,0 0-3 0,-2 0-11 0,2 0-16 0,-2-5 43 15,-1 3-52-15,2-2 47 0,1 2-43 0,0-2 32 16,-4 4-4-16,4-5 0 0,-1 3 17 0,-1 6-54 16,1-4 61-16,-1 2-39 0,0-2 58 0,1 1-31 15,-1-1 2-15,0 1 11 0,2-1 2 0,0 0 10 16,0-1-1-16,0 1 7 0,0-3-7 0,2 3 0 16,-2-4 9-16,0 3-5 0,0-3-2 0,0 1 11 0,2 0-8 15,-2 1 5-15,0-1 3 0,0-1 8 0,1 4 1 16,1-5 4-16,-2 3 7 0,-2 0-9 0,2 1 12 15,2-3-12-15,-4 4 2 0,1-2-10 0,-3 2 1 16,4-1-6-16,0-1 2 0,-3 2 10 0,3 0 5 0,0 0 10 16,0 0 3-16,0-1-35 0,0 2 38 0,0-1-35 15,0 0 47-15,0 0-52 0,0 0 46 0,0 2-61 16,3-2 54-16,-3 2-6 0,2-3 14 0,0 3-7 0,-2-2-53 16,0 2 47-16,0-4-59 0,0 4 58 0,0-4-60 15,-2 4 43-15,2-4-54 0,0 2 23 16,0 0 36-16,0 0-72 15,0 0 11-15,0 0-31 0,0 0-34 0,0 0-35 16</inkml:trace>
  <inkml:trace contextRef="#ctx0" brushRef="#br0" timeOffset="26206.79">26819 6395 1400 0,'0'0'34'0,"0"0"56"0,0 0-45 0,0 0 19 0,0 0 20 15,0 0 16-15,-66-47 9 0,66 47-27 0,0 0 28 0,0 0-67 16,0 0 39-16,0 0-15 0,0 0-14 0,0 0-10 16,39-26-11-16,-39 26-2 0,0 0-1 0,0 0 0 0,0 0-5 15,0 0-6-15,198-11-2 0,-176 21-7 16,-2 2 2-16,1 3 0 0,-5 4 6 0,-2 2 2 0,-4 2 2 15,-1 1 1-15,-6 2 1 0,1-1 0 0,-4 0 6 16,-7 1-5-16,-2-6-12 0,-5 4-2 0,-2-6 0 16,-5 1 0-16,-6-3-6 0,3-2 3 0,-4-1-9 15,-2-3 4-15,0-2 0 0,0-2-2 0,1-3-24 0,4-3-14 16,2 0-15-16,3 0-15 0,3 0-23 0,3-8-14 16,3 7-28-16,8-9-28 0,1-1 40 0,4-2-52 15,-1 0 23-15,7-3-21 0,1-1-10 0</inkml:trace>
  <inkml:trace contextRef="#ctx0" brushRef="#br0" timeOffset="26847.38">27179 6499 1416 0,'5'-4'12'0,"5"-3"13"0,0 0 17 0,2-1-42 0,-1-4 64 15,5 3-49-15,-8-2 71 0,5 1-43 0,-4 4-10 16,-4-4 4-16,1 5-2 0,-8-4 43 0,4 3-60 16,-8-2 60-16,4 3-69 0,-5 0 40 0,2-1-6 15,-2 3-17-15,-2-1-20 0,2 4 1 0,-2 0-8 0,1 3-7 16,-2 2-8-16,4 0 13 0,-3 2 0 0,6 3-2 16,-4 0 6-16,2 2 0 0,0 2 4 0,5 0 1 15,-3-1 8-15,2 1-10 0,-2-1 4 0,0 2 5 16,3-3 0-16,0-1 1 0,0 1-2 0,-3-5-3 15,6 1-3-15,-3-2 4 0,0 1-2 0,3-3 2 0,0 1-2 16,-2-4-2-16,1 0 1 0,-1 1-2 0,-1-4 2 16,2 1-1-16,-2-2-3 0,0-2-14 0,2 0-8 15,1 0-1-15,2-3-2 0,0 1 1 0,3 0 0 16,-1-3-6-16,3 3 4 0,-2-4 13 0,1 2 3 0,-3-2 1 16,1 2 3-16,-1 1 0 0,-3 2-2 0,2 0 4 15,-1 1-1-15,-2 3-3 0,0 4 2 0,-1 1 4 16,-1 2 1-16,-1 2 1 0,1 0-2 0,-2 3 0 15,2 0-1-15,0 1 6 0,0-1 3 0,0 2-7 0,0-2-2 16,2 0-2-16,-1-1 2 0,3-4 1 0,-1 0-2 16,2 2-4-16,-1-6 1 0,0 2 0 0,3-3-7 15,0 0-27-15,-1-4-13 0,4-3 16 0,-3-3-60 16,3 1 19-16,-4-4-25 0,1 1-19 0,2-2-5 16,-4 0 8-16,1-2 3 0,-3 1-17 0,1 0 63 0,-1-3-16 15,-3 0 19-15,5-4 21 0,-5-2 11 0,1 0 21 16,-4-3 17-16,0 1 16 0,0 0 11 0,-1 3 11 15,3 0 20-15,-6 6 6 0,6 2 6 0,-3 5 1 0,4 5-10 16,0 1-24-16,0 7-4 0,-1 2-7 0,1 5-10 16,0 3-11-16,0 1-4 0,0 3 5 0,0 2-1 15,1 4 6-15,3-2-6 0,-3 3-5 0,2-2-8 0,2 0 5 16,-1-2 2-16,0 0-9 0,1-1 8 16,-1-2-6-16,0-2-18 0,-1 1-31 0,2-1-9 0,0-4-24 15</inkml:trace>
  <inkml:trace contextRef="#ctx0" brushRef="#br0" timeOffset="27250.47">27368 6423 1431 0,'-4'-3'18'0,"4"-1"14"0,4 3-30 0,-4-3 53 0,3 2-47 0,-2-5 63 16,8 6-59-16,-6-5 58 0,3 3-75 0,2-2 42 15,-2 1-31-15,4-2 6 0,0 1-15 0,3 0-16 16,0-2 13-16,4 0-18 0,-4 2 12 0,3-2-14 0,-3-1 18 15,1 3-17-15,-3-2 23 0,-1 1-8 0,0-2 7 16,-3 3 3-16,1-3 1 0,-3 1 2 0,0 0 8 16,-3-3 10-16,0 2-13 0,-2 1 16 0,-2-2-5 15,-1 1 9-15,-5 3-6 0,4-2 5 0,-5 3-2 0,1 4-47 16,-2-2 56-16,-2 7-58 0,3-1 45 0,-2 3-53 16,1-1 52-16,2 5-51 0,-1-2 37 0,3 3-5 15,-1-2-3-15,4 2 5 0,-2-1-2 0,4 2 2 0,1-1 0 16,0-1 0-16,0 1 1 0,1-3 3 0,4 1 1 15,-2-2-2-15,2-1-2 0,3-1 4 0,0-2-3 16,0-1 5-16,0-2-1 0,2 2-1 0,-1-5-2 16,0 1-11-16,3-1 1 0,-2-2-4 0,2-1-2 0,0 0-10 15,-3-3 5-15,0 0-1 0,0-1-2 0,0-1 8 16,-2-1 3-16,-4-1-4 0,0 3 8 0,-1-4 4 16,-1 2-5-16,-2 2 4 0,-1 2 8 0,-1 3 2 15,0 2-1-15,3 2 8 0,-3 1 15 0,-1 4 12 16,-1 4 7-16,1 3 11 0,1 2 3 0,0 3 4 0,0 3 3 15,-1 5-5-15,3 1-20 0,1 1-9 0,0 0-4 16,3 2-17-16,2 2-50 0,-2-2-64 0,8-4-49 16</inkml:trace>
  <inkml:trace contextRef="#ctx0" brushRef="#br0" timeOffset="28579.71">27183 6841 1625 0,'0'-5'14'0,"0"3"-37"0,0-2 60 0,-4 4-56 0,4-5 62 0,-4 5-42 16,4 3 55-16,-9-6-39 0,9 6-12 0,-2-8 51 0,2 6-44 16,2-3 64-16,-2 2-60 0,6-4 45 0,-8 2-60 0,7 0 36 15,-11-3-2-15,-2 3-11 0,-4-1-12 0,-3 2 7 16,-10-1 1-16,-4 0 8 0,-6-1 7 0,-4 3 4 0,-7-3 6 16,-6 5 11-16,-7-5-4 0,-1 3-8 0,-10-4-2 0,1 4-6 15,-10-1 4-15,3-1 5 0,-11 0 1 0,3-1-9 16,-9 2 5-16,-2-4-6 0,3 5-6 0,-4-5 2 0,-4 1-15 15,-6-1-6-15,2 0-10 0,-7 0-5 0,0-2 3 16,-1 1 1-16,-2 1 5 0,4 0 1 0,3 1 8 16,8-1 3-16,10 5 3 0,10-4 2 0,11 2-6 15,11 0-3-15,9 0 0 0,6 1-8 0,11-1-1 0,4 0 1 16,8 1-3-16,5-2 6 0,4 3 3 0,4 0 22 16,4 0-1-16,-1-1 1 0,8 1-1 0,-4-3-3 15,4 2 2-15,-2-3-5 0,0 2-7 0,2-1-20 16,0-1-1-16,1 2 5 0,-3-2 2 0,2 2-7 0,0 0-2 15,0-2-9-15,-2 2 0 0,2 0-2 0,1 0-6 16,-5 2-4-16,2-2 1 0,-1 2 3 0,-2-1 0 16,0 2 5-16,-3-1-4 0,1 0 5 0,1 0 3 15,1 0-3-15,-5 0-4 0,4 0 1 0,-1 0 2 16,-1 2 3-16,3-4-3 0,-3 4-3 0,3-2-5 0,-2 0-2 16,0 0 1-16,2 2-4 0,0-2 0 0,0 2-1 15,0-2 7-15,0 2-1 0,2-2 9 0,0 0 2 16,-2 0 5-16,0 0 3 0,1 0 2 0,-1 0 4 15,0 0-3-15,2 0 4 0,-2-2-2 0,-2 2-2 0,2 0-2 16,-1-2-3-16,1 2-3 0,-2 2-6 0,0-2 2 16,1-2-5-16,-1 2 2 0,-1 0-9 0,1 2-2 15,-1-2-6-15,3 0-8 0,0 0-12 0,0 0-9 16,0 0-28-16,0 0-12 0,0 0-10 0,0 0 38 0,0 0-61 16,0 0 43-16,0 0 0 0,0 0-6 0,0 0 7 15,0 0 3-15,0 0-5 0,0 0-68 0</inkml:trace>
  <inkml:trace contextRef="#ctx0" brushRef="#br0" timeOffset="29109.85">24254 6382 1423 0,'-14'-36'39'0,"14"36"-21"0,0 0 90 0,0 0-49 16,0 0 23-16,0 0 4 0,0 0 21 0,0 0 7 0,-7-35-30 15,7 35 18-15,0 0-26 0,0 0-18 16,0 0 8-16,0 0 4 0,0 0-5 0,0 0 0 16,0 0 10-16,30 35 17 0,-20-10 5 0,3 3-11 0,4 3-10 15,3 4-23-15,0-1-6 0,2 6-7 0,-3-1-9 16,2 4-16-16,0-3-6 0,-3 2-2 0,-4-4 1 16,-4-5 2-16,-3 2 0 0,-7-3 1 0,0-2 4 0,-9-6-5 15,-1 3-1-15,-8-5 2 0,-3-2-11 0,-1 0-12 16,-3-4-37-16,-2-1-45 0,-5-3-48 0,2-1-51 15,-1-3-56-15,1-5-37 0</inkml:trace>
  <inkml:trace contextRef="#ctx0" brushRef="#br0" timeOffset="29593.07">23940 6504 1340 0,'-2'-5'15'0,"-1"1"5"15,1-3 16-15,1 5 2 0,-6 0 5 0,1-3-39 0,-3 5 47 0,-3 0-31 0,4 2 46 0,-4 3-45 0,1-1-5 16,-1 5 16-16,-5 1 16 0,8 1 42 0,-5 1-33 16,-1 1 42-16,3 2-54 0,2 0 52 0,2 2 3 0,3-1-10 15,2 3-23-15,0-1 6 0,6 2-2 0,0-2 1 16,2 2-4-16,3-1-8 0,3-2-13 0,2-1-3 15,0-2-3-15,2-1-6 0,1-2-8 0,1-3-15 0,1-2-1 16,-1-2-2-16,-1-4-1 0,3-2-1 0,-2-3-4 16,-1-3-8-16,2-1-10 0,-4-4-1 0,0-1-16 15,-3-5-8-15,2 3-3 0,-5-2-8 0,-2-1 5 16,-3 2-4-16,-3-2 3 0,0 1 0 0,-3 0 5 16,-2 1 4-16,-4-1 0 0,3 3-5 0,-2-2-2 0,-4 7-7 15,2-2-8-15,-2 9-24 0,-2-4-28 0,2 2 12 16,-1 4-35-16,-4 5-56 0</inkml:trace>
  <inkml:trace contextRef="#ctx0" brushRef="#br0" timeOffset="32121.92">23902 6745 1462 0,'0'-4'23'0,"1"4"7"0,1 0-30 0,-1 0 64 0,1 5-42 0,-4-3 58 16,2 2-40-16,-1-3 3 0,1 4-15 0,-3-5 8 15,3 0 37-15,0-2-60 0,-4 1 46 0,4-1-46 16,-1-2 43-16,-1 4 6 0,0-4-7 0,2 4-12 16,-3-4-8-16,2 4-3 0,-7-2-1 0,2 0-15 0,-2 1-3 15,-4-1-8-15,-2 2 0 0,-2-2-5 0,-6 0 1 16,-3 1-1-16,-2-2-2 0,-6 0 4 0,-2 1-1 15,-4-1-3-15,-5 0 1 0,-4-2 2 0,-4 2 1 0,-2-2 0 16,-2 1-1-16,-4 1 0 0,-3-2 1 0,-2 3 2 16,-4-1 0-16,7 1 3 0,-7-1-5 0,-4 2-1 0,-11 1 2 15,-3-1-4-15,-11 2 1 0,-6 0-2 16,-8 0 2-16,-15 3-1 0,-4-1 2 0,-3-1 3 16,-3 3-1-16,6-1-1 0,3 0-1 0,1 0-1 0,2 1-4 15,2 1-1-15,3-2 2 0,-2 0-6 0,5 0 5 16,-4 0 0-16,-3 1 2 0,4-1 5 0,0 1 2 15,7-1-6-15,1 0 1 0,6 0 1 0,1-1-3 16,0 1 3-16,4-3-3 0,-2 0-1 0,5 2-2 0,-7-3 7 16,4 0 0-16,-1-3 0 0,5 3 0 0,-1-2 2 0,3-2-1 15,3-1 1-15,6 0-2 0,6 1 1 16,1-2-3-16,2 0-9 0,-2 3-11 0,3-4-11 16,-1 5-8-16,-3-5-1 0,0 5-2 0,-4-2 2 0,0 0 1 15,0 1 8-15,4 0 12 0,-3 0 12 0,6 0 8 16,-2 2 2-16,1-2 4 0,1-1-4 0,-1 4 0 15,10 0 2-15,-1-3-3 0,-1 1-1 0,4 0 2 16,-1 1-6-16,3-3 2 0,0 3 0 0,4-3 0 0,-8 0 0 16,5 2 2-16,0-2-2 0,1 1 2 0,-1-2 2 15,4 3-6-15,-2-3 2 0,2 3 2 0,-1-1-1 16,0-1 0-16,3 1-2 0,3 3 2 0,-3-4-2 0,4 3 5 16,-3-1 0-16,5 1-4 0,-4 0 5 0,6 1-4 15,5-1 3-15,-5 1-7 0,5-2 4 0,-7 2-4 16,5-1 0-16,0 1 1 0,0 0-2 0,-6-2 1 15,-1 4-1-15,0-2 2 0,1 0 0 0,-1 0 0 0,3 0 0 16,-3-2 0-16,1 4 0 0,1-2 1 0,-3-2 4 16,4 1 0-16,-3-1 1 0,3 2-2 0,-6 0 1 15,5 0-3-15,-4-1 2 0,2 2-4 0,-4-1-3 16,3 0 6-16,-5 0-7 0,7 2 4 0,2-2 0 16,-3 0 2-16,0 0-4 0,-1 1 7 0,3-1-4 0,-3 0-4 15,2 0 4-15,-6-1-2 0,-2 1 1 0,4 0 3 16,-1 0-2-16,0 0-5 0,2 0 10 0,0 0-5 15,-2 0 1-15,3 0 1 0,0 1 1 0,1-1-3 0,2 0 2 16,-1 2 6-16,1-2-8 0,2 0 6 0,2 0-4 16,2 0-1-16,-2-2 2 0,3 2-1 0,-2 0 4 15,6 0-7-15,4-1 2 0,3-3-1 0,1 0 4 16,0 2 0-16,7-1-4 0,-2-3 4 0,5 2-2 16,0-3 2-16,-2 0-2 0,1 2 3 0,3 0-3 0,0-2 0 15,1 0 5-15,6 1-3 0,1-1 1 0,-1 0 1 16,5 0 3-16,0 1 1 0,2-1 0 0,1-1 0 15,4 2-4-15,-1-4 3 0,1 3-4 0,2-3 4 0,-1 3-6 16,2-1-5-16,1-1 2 0,0-1 1 0,0-1 4 16,0 2-3-16,2-2 0 0,0 2-2 0,-2-2 4 15,0-3 0-15,4 1-2 0,-1 1 4 0,-2-2-9 16,3-2 4-16,-4 0 1 0,2-3 0 0,0 0 1 16,-1-3 2-16,-2 1 3 0,2-2-10 0,-4-1 6 0,2-1-2 15,0-1-2-15,-1-1 1 0,1 2-3 0,-1-2 2 16,1-2-1-16,-2 2 3 0,3-1-1 0,-1 0 1 15,1-2-3-15,-3 1-2 0,2 0 2 0,-1-1-7 16,-1-1 0-16,-1 3 3 0,-1-4-1 0,2 4-7 0,-2-1 10 16,1-1-5-16,-1 0-4 0,2 5 5 0,-3 1-1 15,3 3-1-15,-2-1-9 0,-1 6 2 0,2-4-9 16,-3 3 4-16,0-3 4 0,2 2-4 0,-1-6 1 16,0 2-4-16,-2 0 13 0,5-2 4 0,-3 0 4 0,1 2-1 15,1 1-1-15,-1 1 6 0,1 4 1 0,1 0 1 16,0 1-1-16,0 3-2 0,0 2 3 0,0-1 3 15,0 6 1-15,0-1-3 0,0 1-5 0,0 1 7 0,0 0 4 16,0 3 4-16,0-1 2 0,0 2 3 0,1 0-3 16,-1-1 2-16,0 1 2 0,0 0-6 0,2 0-8 15,1 0-3-15,-3 0-5 0,0 1-3 0,3-2 3 16,-3 2-3-16,2-1 1 0,-2 2 3 0,0-2 1 0,1 0 1 16,1 1 1-16,0-2 3 0,-2 2 1 0,1-1 3 15,-1 0 0-15,2-1 8 0,-1 1 1 0,1 0 4 16,-2 0-1-16,0-2-4 0,0 2 2 0,4 0-6 15,-4 0 2-15,0-1-6 0,0 2 4 0,0-2-4 16,0 1 4-16,0 0 4 0,-4 0 6 0,4-3 13 0,0 3 4 16,0-3-2-16,-3 2-4 0,1 1-2 0,-1-2-6 15,0 1-7-15,-2 2-8 0,3-1-10 0,-2 0-8 16,-4 2-3-16,2-2-1 0,-7 2-23 0,-3 1 6 16,-5 0 0-16,-4 0-2 0,-7 1 4 0,-6 1 5 0,-4-1 1 15,-3 1-2-15,-2-2 27 0,-2 0-3 0,-5 1 0 16,1-1 2-16,-1 1 0 0,-7 0 0 0,-2-1-1 15,-3 2 4-15,-2 1-6 0,-5-2 11 0,2 2 12 16,-1-2 3-16,5 2 4 0,2-2 5 0,5 1 1 16,-2 1-2-16,2-3 4 0,5 3-11 0,-1-2-12 0,4 3-1 15,-3-5-8-15,3 3-10 0,9-3 1 0,4 1 5 16,5-2-3-16,7 1-1 0,4-2 0 0,4 0 1 16,8 0 2-16,1 0 5 0,5-2 0 0,0 1-5 15,3-2 0-15,2 3-8 0,2 0-13 0,0-1-15 0,0 2-26 16,1-2-19-16,0-5 0 0,0 2-35 0,2 1-31 15,0-3-32-15</inkml:trace>
  <inkml:trace contextRef="#ctx0" brushRef="#br0" timeOffset="32424.96">11001 5017 1416 0,'0'2'2'0,"-1"-2"7"0,-1-5 2 0,5 4-6 0,-3-1-2 0,0 4-2 0,-1 0-2 0,1 4 0 0,-2 1 0 0,-1 2-6 15,-1 4-4-15,-2 1 5 0,0 4 3 0,-5-2 0 16,1 3 3-16,-1 2 3 0,-5-2-9 0,2 1 5 16,-2-1 3-16,0-1-6 0,-4 1 4 0,1-2 0 15,3 0-2-15,-1-4 1 0,2 3 2 0,4-5-1 0,0-3-1 16,3 0 6-16,5-2-7 0,0-4 24 0,3 0 7 15,0 0 17-15,3 0-15 0,2-2 62 0,3 4-34 16,3-3 10-16,2 6 1 0,4-7-15 0,2 8 4 16,5-4-16-16,3 2 19 0,3-1-60 0,1 2 32 15,2 0-10-15,-1 0 3 0,1 3-10 0,-3 4-48 0,0-2-63 16,-1-1-28-16</inkml:trace>
  <inkml:trace contextRef="#ctx0" brushRef="#br0" timeOffset="33719.83">3374 4026 1602 0,'-8'-10'6'0,"7"3"34"0,-2 1-23 0,-5 2 3 0,4 6-3 0,-2-5 0 0,3 6 3 0,-6-3-2 15,9 8-6-15,-5-5-35 0,5 3 25 0,0 5-5 0,0 3 3 16,0 3 1-16,0-1-7 0,-2 5 10 0,2 4-4 15,-1 8 3-15,-1 1-1 0,0 5 23 0,2 2 18 0,5 9 30 16,-5 6 20-16,5 10 8 0,-3 2 16 0,7 7 14 16,-6 1 6-16,8 6-21 0,-6-1-14 0,6 2-15 0,-3-1-6 15,0-2-7-15,3-2-8 0,-2 2-16 0,1-7-9 16,-4-3 1-16,5 5-2 0,-6-5-19 0,3 1-5 0,-2-3-6 16,-1 1-6-16,1-4 9 0,-3 2 3 0,0-4 2 15,2-1-6-15,-3-4 9 0,1-4-6 0,-3-3 8 0,0-4-4 16,0-3-6-16,0-6-2 0,-3 0-4 0,3-6 5 15,-3 1-8-15,3-6 2 0,-2-5-8 0,2-1-1 0,2-8 3 16,1 1 0-16,0-8 6 0,0 1-2 0,4-3 0 16,0-2 1-16,1-2 1 0,0-4 2 0,3 2-2 15,2-6 3-15,3 3-8 0,1-5 2 0,2-1 2 0,2-1-1 16,1 0-3-16,3-3 1 0,2 3-1 0,1-3-1 0,2 2 3 16,4-1-1-16,-1-2-2 0,8 1 1 0,0 2 5 15,7-3-3-15,-2 3 0 0,7-2 3 0,4 1 3 16,8 1-4-16,6 2 6 0,10-1-3 0,7 0 0 0,12 1 0 15,14 2-2-15,11-2-1 0,8 3-1 0,10 0-4 16,-3-1-4-16,8 2 1 0,-1-1-3 0,4 3 0 16,-1-2 2-16,3 1 1 0,-6-1-6 0,3-1 6 15,2-1 6-15,-3 5-2 0,-3-3 4 0,-6-1-6 0,-1 1 6 16,-1 0-1-16,-4 2 7 0,-6 0 4 0,-1-1-3 16,1 2 3-16,0 0 0 0,2 1 9 0,-7-1-5 15,-9 3-3-15,-5-3-6 0,0 1-4 0,-5 2 1 16,-2-3-2-16,-3 2-1 0,1-1-8 0,3 3 3 15,-2-2 2-15,2 2 1 0,-2 2 1 0,3 0-2 0,-7-1-1 16,-4 2 2-16,-4 0 3 0,-7-2 1 0,-5 1 2 16,-9 1 5-16,-7-3 2 0,-11 0 0 0,-6 0 9 0,-7-2-2 15,-2 1-1-15,-10-1 3 0,-3-1 0 0,-6 1 7 16,1-1 3-16,-7 1 0 0,-10 2-9 0,0 0-1 16,0 0-6-16,0 0-67 15,0 0-26-15,0 0-31 0,-65-57-41 0,65 57-42 0,0 0-42 16,0 0-57-16,0 0-29 0</inkml:trace>
  <inkml:trace contextRef="#ctx0" brushRef="#br0" timeOffset="35083.66">3613 3998 1249 0,'0'1'20'0,"0"-5"28"0,4 4 12 0,-4-1-32 0,0-6 56 0,2 9-55 0,-2-8 58 0,0 6-31 16,2 4-11-16,-2-1-22 0,0 5 7 0,0-5 40 0,0 3-43 15,-2-6 68-15,4 5-43 0,-2-5 41 0,0-5 3 0,1 4 1 16,1-7-15-16,-2 5 2 0,3-2-3 0,0 5-7 15,-3-1-16-15,3 1-3 0,1-2-15 0,-1 2 1 0,0 0-7 16,0 0-9-16,0 0-7 0,2 0-12 0,1-2 6 16,4-1-10-16,2 1 0 0,3-2 0 0,5 2-3 0,7-4 5 15,6-1-3-15,5 2 9 0,7 1 2 0,5-3 16 16,5 3 7-16,12-3-3 0,9 2 10 0,13 0-5 0,9 0-2 16,12 0-1-16,15 0-4 0,10-3-16 0,13 5 8 15,4-5 3-15,8 3-5 0,4-3 0 0,7 0 0 0,6-1-3 16,5 1 1-16,7 0 4 0,3-2-14 0,-4 3-7 15,8-2-3-15,3 3 3 0,-1-3-1 0,-5 3-1 16,-3-3 0-16,-5 0-4 0,-8 1 2 0,0-1 10 0,-21 0 1 16,-6 1-4-16,-13 0 2 0,-9-1 1 0,-10 2-4 15,-10 0 4-15,-7-1-1 0,-12 3-8 0,-2 1 3 16,-5-2 1-16,-14 2-1 0,-10 1-1 0,-7 2 2 0,-10-1-1 16,-8 0-1-16,-9 1-1 0,-6-1 1 0,-6 2 1 15,-4 0 2-15,-3-1-2 0,-2 1 5 0,-3 0-2 16,0 0 4-16,0 0 0 0,-3 0 6 0,3-2-4 0,-2 2 3 15,1 0 7-15,1 0 3 0,-2-1 1 0,2 1-1 16,-2-1-5-16,4 1-2 0,-2-2 5 0,0 2-5 0,3 0-3 16,2-2-6-16,0-1 1 0,7 1-2 0,-2-1 3 15,1 1-4-15,3-1-5 0,1-1 4 0,0 2-3 16,-2-1-3-16,-1-1-2 0,1 4 0 0,-3-1 7 0,5-1-4 16,-3 0-5-16,2 1 1 0,0-1-4 0,0 2-3 15,-3-2-5-15,-1 2-2 0,2-1-6 0,-12 1 4 16,0 0 3-16,0 0-4 0,0 0 0 0,0 0 5 15,27 3 20 1,14 0-15-16,-31-1 10 0,1 1-3 16,-2-3-2-16,4 0 0 0,-2 3-6 0,2 0-2 15,2-2-7-15,-2-1-10 0,2 0-3 0,-1 0-10 16,2 1-2-16,-1-3-27 0,-2 3-12 0,1-4-14 0,-3 5-4 16,1-2-6-16,-2 1-7 0,3 0 0 0,-5 0 2 15,6 4 27-15,-4-3 10 0,-10-2 18 0,0 0 12 0,0 0 19 16,0 0 9-16,0 0 1 0,55 12 9 15,-55-12 29 1,0 0 0-16,0 0 7 0,0 0 0 16,30 7 2-16,-30-7 5 0,0 0 6 0,0 0-2 15,0 0-10-15,0 0-4 0,0 0 1 0,0 0 1 0,17 0 0 16,-17 0-6-16,0 0 12 0,0 0-14 0,0 0 10 16,21 2-10-16,-21-2 1 15,0 0 10-15,0 0 5 0,0 0 1 16,0 0 10-16,0 0 14 0,29 25 3 0,-29-25 9 15,0 0-4-15,0 0-17 0,0 0-3 0,0 0 4 0,0 0-10 16,0 0-13-16,0 126-2 0,-7 37-10 0,4-119 3 16,-3 3 2-16,1 6 19 0,-3 9 25 0,3 4 9 15,-1 9 20-15,3-1 1 0,-4 14 8 0,3-4-3 0,1 3 0 16,3-5-23-16,-2-3-27 0,4-7 5 0,1-4-3 16,-3-5-3-16,6-2 1 0,-1-6-7 0,1 0 2 0,-1-3 9 15,6-1 2-15,-3-5-8 0,1-4-2 16,0 2 4-16,0-3-3 0,-3 0 5 0,1-7-5 15,-3-1-4-15,1-5-5 0,-2 1-3 0,-3-4-17 0,0-4 0 16,-3-4 8-16,0-2 5 0,-2-5 9 0,2-1 0 16,-2-3 1-16,5-6 26 0,0 0 2 0,0 0 0 15,0 0-17-15,0 0-3 0,0 0-13 0,0 0-6 16,0 0-104-16,0 0-33 0,0 0-54 0,0 0-53 16,0 0-84-16,-87-40-128 0,87 40-123 0</inkml:trace>
  <inkml:trace contextRef="#ctx0" brushRef="#br0" timeOffset="35579.37">4645 5123 1976 0,'-6'-12'-20'0,"2"-4"56"0,4-4 51 0,1 8 31 0,-2-1 33 0,2 5 7 0,-2 7 23 0,-1-3 18 0,2 4 28 0,0 4-49 15,0 1-62-15,-2-2-33 0,4 4-34 0,-4-5-4 16,4 5-24-16,0 3-19 0,1 2-10 0,1 4-1 0,1 4 3 16,1 1 6-16,-1 5-4 0,3 3 4 0,0 0-1 15,0-1 5-15,-3 2-2 0,1-4-4 0,-1-1 5 16,2 0-5-16,0 0-15 0,-1-3-32 0,-1-6-21 16,0 3-23-16,-2-7-35 0,3 1-37 0,-4-4-37 0,-1 0-49 15,1-8 13-15,-2 3-24 0,0-2-24 0</inkml:trace>
  <inkml:trace contextRef="#ctx0" brushRef="#br0" timeOffset="35767">4653 5034 2240 0,'-6'-32'46'0,"4"6"47"0,7-1 23 16,-3 7 6-16,3 1 5 0,3 4 7 0,2 1 13 16,0 4 2-16,6-1-51 0,1 7-40 0,4-3-24 0,0 0-9 15,7 4-2-15,2-1-5 0,0 4-14 0,0 2-6 16,3 0-12-16,-3 1-18 0,-3 2-43 0,-2 1-46 0,-10 1-63 15,2 4-70-15,-4-1-28 0,-4 4-39 0</inkml:trace>
  <inkml:trace contextRef="#ctx0" brushRef="#br0" timeOffset="35921.68">4649 5264 1879 0,'-7'6'-15'0,"7"-2"44"0,3-6 39 0,2 2 17 0,-2 0 0 16,4-7 10-16,2 3 15 0,5 2 13 0,1-4 14 15,5-6-45-15,7 5-36 0,-2-1-18 0,7-2-4 16,1 1-4-16,4-2-16 0,-1 1-14 0,-3 1-17 0,4 0-22 16,-4 3-34-16,1 3-29 0,-8-3-33 0,1 5-38 15,-4-7 11-15,-1 8-33 0,-7-3-18 0,-3 6-2 16,0-6 15-16,-3 2 7 0,-4-1 32 0</inkml:trace>
  <inkml:trace contextRef="#ctx0" brushRef="#br0" timeOffset="36065.1">5196 5149 1167 0,'-3'3'21'0,"0"-2"39"0,-1-2 38 0,0 1-23 16,2 2 31-16,-1-2 20 0,3-1 25 0,0 1 21 0,1-1-1 15,1 1-24-15,3 0-32 0,-2 1 23 0,2-6-31 16,-2 6-16-16,3 2-20 0,2 1-20 0,-2 3-20 16,4 2-12-16,-1 3-2 0,1 1-4 0,1 4 3 0,3 1-1 15,-1 0-7-15,-2 0-3 0,-2 1-5 0,1-1-13 16,1-5-16-16,-5 4-35 0,2 0-43 0,-5-2-52 16,2-1-36-16,-2-4-9 0,-1 2-42 0,2-6-48 0</inkml:trace>
  <inkml:trace contextRef="#ctx0" brushRef="#br0" timeOffset="36219.97">5300 4915 2299 0,'-3'-8'-31'0,"1"-1"33"0,4 4 10 0,-4 3-2 0,-2 2-2 16,2 0-1-16,2 4-4 0,-3-4-19 0,3 5 5 15,-3-3-62-15,1 2-58 0,2-1 23 0,2 1-19 0,-2 3-32 16,3 2-33-16</inkml:trace>
  <inkml:trace contextRef="#ctx0" brushRef="#br0" timeOffset="36550.1">5550 5135 1586 0,'2'2'97'0,"-1"-4"-20"0,2 0 31 0,-1 0 25 0,-4 2 25 15,2-2 3-15,0 2 0 0,0-3 6 0,0 3-95 16,-3-2 16-16,3 4-31 0,-3 1-28 0,0 1-22 0,1 1-4 15,-1 5-2-15,-1 2-2 0,0 1-7 0,1 3 3 16,3 2 0-16,-1 1 12 0,1 5-7 0,1-2-1 0,2-5 2 16,2 4 8-16,4-2 5 0,-4-3 1 0,2 1-1 15,-1-3-13-15,-6-14 32 0,0 0-10 16,0 0-6-16,0 0-57 16,0 0 8-16,84-2-4 15,-84 2-2-15,0 0-2 0,0 0 4 0,0 0 15 16,104-124 27-16,-104 124 24 15,0 0-14-15,-30-129-13 16,30 129-20-16,0 0 0 16,0 0-2-16,0 0-7 0,0 0-1 0,0 0-11 15,0 0-16-15,-65-28-15 0,65 28-23 0,0 0-35 16,0 0-29-16,0 0 13 0,0 0-44 0,0 0-41 16</inkml:trace>
  <inkml:trace contextRef="#ctx0" brushRef="#br0" timeOffset="36987.05">5803 5083 2074 0,'0'0'41'16,"0"0"48"-16,0 0 44 0,0 0 29 0,0 0 12 0,0 0 6 16,0 0 2-16,0 0 1 0,0 0-46 0,0 0-55 15,0 0-51-15,20-27-26 0,-20 27-37 0,0 0 10 16,0 0-4-16,0 0 6 0,0 0 0 15,219-1 9-15,-186 16 4 0,0 2 4 0,-3 2-2 16,0 1 0-16,-1-2 0 0,-7 3-6 0,2 0 4 16,-7-2 2-16,-1 0-3 0,-4-2-1 0,-4 1 1 0,-6-5 3 15,1 1-3-15,-6-2 9 0,-2-3-4 0,-1 2-1 16,-5-3 3-16,-2-1-2 0,2-3 0 0,11-4-23 16,0 0 4-16,0 0 3 0,0 0-6 15,0 0-7-15,0 0-6 0,0 0 8 0,0 0-6 16,0 0-3-16,-96-114 15 0,96 92-4 0,3 0 4 15,3-3 8-15,2 0 8 0,5-2-6 0,1 0 7 16,2 1 7-16,4-1 4 0,1 7 4 0,1 0 10 0,-1 4 15 16,2 3 3-16,-4 4 0 0,2 4 1 0,-1 3-1 15,-4 4-3-15,0 1 0 0,-2 4-5 0,0 4-12 16,-1-2-1-16,-2 6 2 0,0 0 4 0,0 1 2 16,-3 2-2-16,3 2 2 0,-3-1 1 0,-1 1-3 0,-1-2-3 15,0 2-1-15,0-4-12 0,1 0-32 0,-7-16-37 16,0 0-40-16,0 0-46 0,0 0-48 0,0 0-44 15,0 0-7-15,0 0-49 0</inkml:trace>
  <inkml:trace contextRef="#ctx0" brushRef="#br0" timeOffset="37145.23">6309 4754 2207 0,'-3'-10'58'0,"3"4"50"0,3-2 10 0,-1 4-2 0,4 3-2 0,-5 1 0 15,1 1-3-15,1-1-1 0,0 4-61 0,-1-2-53 0,0-2-30 16,-1 0-13-16,-2 1-32 0,2 3-25 0,-2-1-45 16,7 2-65-16,-3 2-31 0,4-1-72 0</inkml:trace>
  <inkml:trace contextRef="#ctx0" brushRef="#br0" timeOffset="37594.35">6926 4928 1944 0,'-5'0'41'0,"2"-2"47"16,0-7 23-16,3 9 3 0,1 0 0 0,-2 1-5 15,-1 1 5-15,2 0-2 0,2 0-38 0,-2 4-49 16,0 3-21-16,-2 1 2 0,2 5 4 0,2 1 4 0,-2 3-1 15,1 1 2-15,1 2-2 0,-1 0-1 0,1-1 1 16,1 1-5-16,-3-4-2 0,3 2-4 0,1-2-1 16,-3-3-1-16,3-1 1 0,-2 0-2 0,0-3-1 15,-2-3-1-15,1-2 0 0,-1-2 4 0,0-1 1 0,0-3-10 16,0-3-16-16,-1-1-8 0,-1-3-13 0,0-5 4 16,-2 0-1-16,3-4 0 0,1-4-1 0,-2-2 5 0,2-3 19 15,3-4 12-15,1-2 10 0,-2-4 4 0,1-3 12 16,2-4 2-16,2-2 6 0,1-2 14 0,2-5 19 15,0 2 5-15,-2 4 33 0,4-1-5 0,1 7-11 16,0 2-5-16,1 9-6 0,1 2-7 0,0 10-25 16,1 6-8-16,3 5-31 0,1 7 6 0,-2 6-3 15,1 5 3-15,0 8 0 0,0 4-2 0,0 9 4 0,0 1-1 16,-2 6-1-16,1 1-4 0,1 2 1 0,-1 0-4 16,-2 1-3-16,3-3-30 0,-6-5-20 0,3-1-42 0,-7-5-44 15,-4 0-47-15,2-5-45 0,2-3-14 0,-8-2-50 16,-7-4-21-16</inkml:trace>
  <inkml:trace contextRef="#ctx0" brushRef="#br0" timeOffset="38149.29">7024 4968 1672 0,'-6'-9'38'0,"6"1"30"0,0-2 27 16,0 3 3-16,0 3-1 0,0 2 0 0,0-5-2 15,3 1-4-15,2 1-37 0,4-3-44 0,2 1-29 0,6 3-22 16,1-3-13-16,10 2-5 0,2-1-6 0,2 2-11 15,6-1-13-15,-3 1 12 0,4 2-2 0,-3-5 68 16,-1 5-31-16,-5-1 3 0,-1 1 8 0,-6-2 58 16,-2 4-31-16,-5-3 60 0,-5 3-27 0,-3 2-35 15,-2-4 78-15,-4 0 29 0,-2 2 27 0,1-1-22 0,-1 1 76 16,0 1-48-16,2-1 57 0,-1 0-5 0,3 0-29 16,-3 4-26-16,1-3-29 0,1 3-19 0,-1-2-36 15,1 1-10-15,-3-1-24 0,2 0-9 0,1 3-3 0,1 3-3 16,2 2-3-16,1 2 5 0,-1 6-3 0,2 4 1 15,3 1 2-15,0 8 0 0,-3-2-3 0,1 2 3 16,-2 2 4-16,1-2-6 0,-3-2 4 0,-2 1-2 16,1-6 0-16,-4 0-1 0,4-4 1 0,-4-1-6 15,1-3-6-15,-1-4-4 0,0 1-11 0,0-8-10 16,2 3-5-16,-4-7-2 0,2 2 2 0,-1-6 0 0,1 1 8 16,-2-7-2-16,2 1-5 0,-2-6 5 0,-2 1-1 15,1-5 6-15,0-1-2 0,-1-4 5 0,1-3 3 16,0-3 8-16,0 0 30 0,1-1 16 0,0-2 2 0,1-1 1 15,1-3 1-15,1-1-4 0,1 1 6 0,3 2 3 16,-2-1-8-16,7 2-9 0,-3 3-4 0,3 5-2 16,1 2 0-16,3 6-1 0,1 3-17 0,2 4-2 15,-1 4-7-15,1 3 1 0,2 6 3 0,-1 2-2 0,2 3-1 16,-4 3 3-16,4 4 6 0,-5 0-3 0,2 3 4 0,-6 3-4 16,2 0-2-16,-9 1 7 0,0-2-2 15,-6 0 2-15,0 1-3 0,-8-2 6 0,-2 0-6 16,-2-1 1-16,-3-1 4 0,-2-4-1 0,1 1-18 15,-5-4-32-15,-1 1-27 0,3-4-41 0,-1 3-33 0,5-3-52 16,1-4-2-16,5 2-65 0,-2-5-34 0</inkml:trace>
  <inkml:trace contextRef="#ctx0" brushRef="#br0" timeOffset="38578.8">8066 4828 1831 0,'3'6'-22'0,"0"-1"93"0,-1-2-51 0,-2-1 5 0,2 1 42 0,-1 3 38 0,1 1 18 0,-1 0 4 0,1 1 20 16,-2 1-88-16,0 2 81 0,4 3-3 0,-1 3-38 15,1-1-34-15,-1 6-17 0,0-2 5 0,2 6 6 0,0-2-1 16,1 3-27-16,-2-1 0 0,1 3-2 0,0-4-2 16,0 1-3-16,0-3-8 0,-2-2-8 0,2 0-3 15,-1-5-6-15,1 0 1 0,-2-6-1 0,0-1 2 16,-3-3-1-16,2-1-2 0,0-1 9 0,-4-4 3 15,2-2 7-15,0-1 0 0,0-2-4 0,-2-3-15 0,2 0-3 0,0-5-2 16,-3-3-4-16,3-3-3 0,0-4-9 16,-3 1 0-16,3-9 4 0,0 0 13 0,0-2 11 15,3 2 14-15,0-5 1 0,1-1 9 0,2-1-1 16,2 1 6-16,-2-2 18 0,4 3 6 0,-1 0-1 0,2 5-5 16,2 4 0-16,-3 4-8 0,0 4 10 0,-2 8 2 15,0 4-19-15,-3 3-11 0,1 2-4 0,-3 2-6 16,0 2 4-16,1 4 0 0,2 2-5 0,4 2-8 0,1 3 0 15,1 3 5-15,2 1 1 0,2 2-2 0,0 1-1 16,-3 2 3-16,-5-5-1 0,-1 0 9 0,-5-1 9 16,-2-2 10-16,0-2 5 0,-6 0 1 0,0-1-4 15,-2-1 0-15,-2-2 4 0,-6 1-11 0,2-4-6 16,-2 1-15-16,0-2-5 0,-2-2-2 0,0-4-14 16,1-1-40-16,0 1-31 0,5-4-53 0,4 2-52 0,-4-1-67 15,4 3-69-15,-2-2-69 0,7 4-54 0</inkml:trace>
  <inkml:trace contextRef="#ctx0" brushRef="#br0" timeOffset="41123.69">21049 1813 1256 0,'3'1'14'0,"0"-4"-2"0,-3 3 0 0,0 2-1 0,0-1 1 0,0 5 4 0,-1-1-7 0,-1 2 11 0,0 2-1 0,-2 6 1 0,-3 3 3 16,2 2 6-16,-4 2 25 0,1 6-37 0,-3 1 69 16,0 4-42-16,2-2-17 0,-1 3 10 0,-2 1 18 0,4 1 0 15,-4 0-23-15,4-4 41 0,-1 2-42 0,1-1 34 16,2 1 3-16,-7 0-10 0,5 0-16 0,-3-3-8 0,0 2-1 16,3 0-8-16,-3-1-23 0,3 0-1 0,-3-1 4 15,3 1 1-15,3 0-1 0,-1-3-1 0,0-2 0 16,3 3 1-16,0 0 2 0,1-1-3 0,0 0-2 0,1-3-1 15,2-1-3-15,-2 4-34 0,1 0-67 0,1-5-29 16,1-1-73-16</inkml:trace>
  <inkml:trace contextRef="#ctx0" brushRef="#br0" timeOffset="41453.07">20884 3961 1447 0,'-1'-1'30'0,"-1"-3"-29"0,7 3 70 0,-5 1-51 16,0 1 51-16,-2-1-43 0,4 2 7 0,-2 5 19 0,0-3-7 15,0 6 30-15,0-2-64 0,0 4 49 0,-2 0-28 16,2 0 52-16,-1 6-5 0,1-2-22 0,0 2-23 15,0-6-3-15,1 4 0 0,1 1 1 0,1 3-21 16,0 4-10-16,2 3-1 0,3 4-1 0,-4 4 3 0,3 8 2 16,-1 3-4-16,2 0-1 0,-2 1 0 0,1 0 2 15,-1 1 0-15,-3-1-1 0,1 0-3 0,-3-3 6 16,1 2-5-16,-2-4 0 0,0 1 2 0,0-4-5 16,0 0-6-16,1 0-30 0,-1-5-35 0,4-2-43 0,-3-3-4 15,3 0-57-15,0-5-52 0</inkml:trace>
  <inkml:trace contextRef="#ctx0" brushRef="#br0" timeOffset="41798.44">21099 6431 1493 0,'-3'26'27'0,"1"1"-21"0,-1 0 67 15,-3-1-39-15,0 3 0 0,3-3 1 0,-5 6 1 16,1-4 2-16,1 3-26 0,0-4 21 0,-1 4-67 16,4-3 33-16,0-4 2 0,0 1-1 0,1-2 1 15,0-1-2-15,2 0-1 0,2 4 3 0,-2-2-5 0,2 5 16 16,-1 0 19-16,3 6 0 0,-3 1-3 0,-1 2 3 15,3 1 0-15,-3-3-3 0,4 6 4 0,-4-3-9 16,1 3-23-16,1-1 0 0,-2 1 2 0,0 0-3 16,-2-2-5-16,2 2-25 0,-1-4-8 0,-3 1-25 0,1-5 29 15,3 4-59-15,-3-6 15 0,1 4-27 0,-1-2-30 16,3 1 9-16,0-2-32 0</inkml:trace>
  <inkml:trace contextRef="#ctx0" brushRef="#br0" timeOffset="42078.59">21098 9111 1226 0,'1'24'18'0,"2"-6"17"0,2 4 23 0,-2-2-33 15,2 3 46-15,-5-2-36 0,4 2 59 0,1 2-49 16,0-1 33-16,-5 3-58 0,7-4-21 0,-7 5 34 0,3-3-48 15,-1 3 35-15,-1-2-18 0,-1 1 12 0,-1-1-57 16,1-2 83-16,0-3-44 0,-2-2 47 0,-1 3-49 16,-1-3 43-16,1 4-82 0,2-2 84 0,-4 2-44 15,1 7 4-15,-1 1-13 0,0 1-4 0,2 1-2 0,-4 1-11 16,1 2-10-16,-2-4-3 0,0 1 40 0,0 1-51 16,0 1 45-16,-1 0-50 0,-1 0 45 0,1 1-57 15,-4-2 33-15,2 3-82 0,1-1-17 0</inkml:trace>
  <inkml:trace contextRef="#ctx0" brushRef="#br0" timeOffset="42327.81">20769 11367 1602 0,'-8'34'20'0,"1"2"-20"0,0-9 68 16,4 3-44-16,-2-1 3 0,-2 1-1 0,3 0 4 15,0-2 16-15,1 0-7 0,-4-1 25 0,5 0-59 0,0 2 48 16,1-2-3-16,1 0 5 0,0-1-6 0,-2 1-16 16,2-2-13-16,2 5-5 0,-2-5-6 0,1 1-10 15,-1 0 1-15,2 2-1 0,0 1 1 0,1 0-3 16,0 1 0-16,-2 2-12 0,1 1-20 0,-2 2-20 0,-2 3-18 16,2-5 8-16,-4-4-54 0,1 2 11 0,-1 1-27 15,0 1-13-15,-1-3-17 0</inkml:trace>
  <inkml:trace contextRef="#ctx0" brushRef="#br0" timeOffset="42612.65">20560 13420 1063 0,'-3'30'15'0,"2"-6"7"0,2 1 8 0,-2 1 16 0,1-1 17 15,1 5 9-15,-1-3-3 0,3 0 7 0,2-4-47 16,-1 2 30-16,-2 3-42 0,1-1 22 0,0 1-51 15,2-4 39-15,0 3-42 0,-2 3 40 0,2 2-19 16,-2 0 13-16,2-3-13 0,-4 3 10 0,3 1-13 0,-3-2-2 16,1 0-4-16,-1 1 4 0,-1 2 2 0,0-1-2 15,-1 2-2-15,-2-2 2 0,-1 1-1 0,-1 0-8 16,1 0-1-16,-4 0-18 0,2-3 48 0,-1 4-45 16,1-1 14-16,-2-2-18 0,0 0 50 0,0 0-69 0,2-2 79 15,-2 2-30-15,0 1-34 0,0-2 32 0,-1-1 3 16,1 3-3-16,2 1 1 0,-4-1-8 0,0 2-13 15,0-1-35-15,3 4 2 0,-6-2-73 0,7-4-12 16</inkml:trace>
  <inkml:trace contextRef="#ctx0" brushRef="#br0" timeOffset="42890.68">20441 16176 931 0,'-4'26'9'16,"-1"-2"3"-16,2 3 2 0,1-6-3 0,-1-2 3 0,-2 0 0 15,5-3-1-15,-1 2-2 0,1 2-20 0,-2 0-16 16,4-3-24-16,-2 0-2 0,1-5-21 0,3 2-8 15,-6-2 1-15,5 1-11 0,-3-6 3 0,3 5 5 0</inkml:trace>
  <inkml:trace contextRef="#ctx0" brushRef="#br0" timeOffset="43111.15">20423 16716 618 0,'-4'27'6'0,"4"2"7"0,-5-3 15 16,5 5 9-16,-3-2 1 0,3 3 17 0,-1-2 11 0,2 1 12 16,-1 0 2-16,3-4 1 0,1 3-5 0,-1-4 2 15,3 1 3-15,-6-3-1 0,7 3-35 0,-4-4 39 0,1 1-35 16,-4 7-2-16,3-7 9 0,-3 3 5 0,0-1 13 15,2-1 8-15,0-3 43 0,-1 0-37 0,4-2 52 0,-2-4 5 16,1 3 1-16,-3-3 2 0,4 0-15 0,-3 3-17 16,0-3-10-16,2 4-11 0,-4-5-19 0,3 2-16 0,-3-2-15 15,5 2-21-15,-4-4 1 0,2 0-7 0,1-1-7 16,0 4-6-16,1-5-1 0,0 6 2 0,-1-3-7 16,1 2 4-16,-2 0 0 0,2 4 1 0,-2-1-8 0,-1-2 9 15,1 3-9-15,2-3 3 0,-4-1 2 0,1-2-4 0,-1-2-24 16,-1-5-35-16,0 2-23 0,-1-4-62 0,-7 4-56 15,5-8-82-15,-2 3-61 0</inkml:trace>
  <inkml:trace contextRef="#ctx0" brushRef="#br0" timeOffset="46531.56">25771 5890 1720 0,'0'0'28'0,"0"0"21"0,-8-16 30 0,8 16 12 0,0 0 18 15,0 0 20-15,0 0 13 0,0 0 14 0,0 0 1 0,0 0-15 16,0 0-18-16,0 0 11 0,0 0-9 0,0 0-7 15,0 0-3-15,0 0-3 0,0 0-22 0,0 0 3 0,0 0-8 16,0 0-14-16,0 0-8 0,0 0-12 0,0 0-6 16,0 0-15-16,0 0-7 0,0 0-5 0,0 0 5 0,0 0 14 15,0 0 12-15,0 0 1 0,0 0 4 0,0 0 6 0,0 0 3 16,0 0-3-16,31 64-9 0,-31-64-19 0,0 0-8 0,70 138 2 16,-61-112-7-16,2 1-2 0,-1 0 2 0,2-1-1 15,0-3 2-15,-3 1 0 0,0-3-16 0,3-1 4 16,-3-1-9-16,0-2 4 0,1-2-1 0,-3-3-2 0,1 0 2 15,-3-4-3-15,2-1 11 0,-1 0-3 0,-6-7 12 0,0 0-2 16,0 0 2-16,0 0 1 0,18-7 11 16,-15 0-17-16,2-3-1 0,-1-1-6 0,3-3-3 0,-1-2-5 15,3-2-1-15,-1-2 1 0,-1-3 1 0,3-3-2 0,-3 2-2 16,3-3 2-16,-4-1-2 0,2-1 3 0,0 2-3 16,0 1 5-16,-2 1-8 0,2 2 5 0,0 4-2 0,0 0 2 15,-3 5-2-15,-1 1-4 0,1 2 6 0,1 3-6 16,-3 1 3-16,1 3 4 0,-1-1-3 0,-3 2 2 0,1 3-5 15,1 0 2-15,-4 0-1 0,2 0-9 0,0 0-12 0,0 0-15 16,-1 1-7-16,1-1-22 0,-3 4-16 0,-1-2-27 16,-5 0-29-16,9 3-25 0,-8-2-34 0,8 2-46 0,0 0-50 15,-3 1-33-15,-7-3-61 0,10 3-1 0</inkml:trace>
  <inkml:trace contextRef="#ctx0" brushRef="#br0" timeOffset="46958.87">26409 5934 2190 0,'0'-12'-23'0,"4"1"20"0,-3-5 25 0,2 5 8 0,1-1 14 0,-1 1 7 0,3 0 14 16,2 2 16-16,-2 2 28 0,7-1-13 0,-4 2-15 0,3 1-2 15,-3 0-5-15,3 3-4 0,3 2-13 0,-3-2-14 0,3 4-5 16,-1 3-8-16,0 0-9 0,2 1-5 0,-3 7-7 15,-4-2 0-15,4 2-3 0,-5 5-4 0,-5 4-1 0,-2-1 5 16,-2 4 1-16,-2-4-1 0,-4 6-4 0,-3-3 0 16,-3 0 1-16,0-1 0 0,-4 1 3 0,-4-3-6 0,2-3 1 15,-1 1 4-15,-2-3 8 0,1 0 5 0,-3-2 8 0,0-2 10 16,4 0 3-16,-2-3 8 0,4 0 2 0,1-3 2 16,3-2 6-16,1-1 1 0,6-2 8 0,0 2 9 0,4-7 5 15,4 4 13-15,3-4 9 0,5 2-7 0,-5-2-18 0,9 1-9 16,1-2-9-16,4 0-18 0,4-1-14 0,5 4-13 15,3-2-8-15,5 3 6 0,3-1 8 0,6 2 5 0,-1 2-2 16,3 0 9-16,-1 2 16 0,0-1-1 0,-1 1-3 16,-1-1-2-16,-5 2-6 0,-3-5-4 0,-7 2-3 0,-3-2-7 15,-6 2-14-15,-4-2-26 0,-5-4-19 0,-3 4-53 0,-3-3-39 16,-4-1-49-16,0 3-69 0,-4 0-84 0,-4 1-85 16,-1-3-40-16</inkml:trace>
  <inkml:trace contextRef="#ctx0" brushRef="#br0" timeOffset="49656.04">2262 2702 2033 0,'-3'-9'25'0,"3"0"46"0,3-1 39 0,-3 9 36 0,4-1 2 0,-1-2-2 0,0 4-4 0,2-1 2 0,-2 3-25 15,1 4-47-15,-2-4-42 0,-2 0-30 0,3 3-5 16,-1 2 6-16,3 3-1 0,-1-1 7 0,1 3 21 0,3 4 5 16,-2 3 9-16,4 3-10 0,-2 3 6 0,4 3-4 0,-5 0 7 15,1 4-11-15,-2 1-20 0,2 0-4 0,-5-2-4 16,0-2 3-16,0 2-3 0,1-3-3 0,-3-3-7 0,1-1-21 16,-2-1-9-16,0-2-28 0,0-1-18 0,-2-4-10 0,1 0-23 15,-3-1-7-15,-1-2-14 0,2-3 4 0,-3 1-8 0,2-5 7 16,0 0-5-16,-1-1-3 0,-1-7 56 0,1 0-43 0,-2-5 43 15,0-2 13-15,-1-2 15 0,0-6 24 0,-1-1 21 16,1-2 15-16,-2-2-40 0,4-3 58 0,-5-2-19 16,5-4 7-16,-1-2 28 0,1-2-46 0,-2-3 58 0,2 0-33 15,3-5 9-15,-2 5 7 0,3 2 15 0,-1 3 0 0,3-4-15 16,3 5 49-16,1 3-49 0,2 3 34 0,5 4 4 0,2-2-5 16,4 2-14-16,2-2 1 0,5 8-1 0,1-3-8 0,3 7-3 15,4-2-6-15,3 6-3 0,1-2-10 0,4 6 0 0,-2-1-7 16,-1 5-5-16,0 0-5 0,1 1-1 0,-3 5 2 15,-2-3-4-15,-3 5 1 0,-5 1-6 0,1 1 7 0,-3 2-4 16,-5 0 3-16,-4 0-6 0,-6 4 3 0,-3 0 1 0,-5 1 1 16,-4 2 5-16,-4 2-4 0,-2-1 0 0,-6-2 2 0,-5 1 4 15,-4 4-2-15,4-5-3 0,-6 6 7 0,-1-4-11 16,-2 0 1-16,-2 2 1 0,-1 1 1 0,3-1 2 0,3-4-5 16,-6-1 6-16,3-3-7 0,6 0 4 0,5-6 1 0,2-1 5 15,4-4-3-15,2 1 4 0,8-3 23 0,0 1 8 16,3-2 1-16,5-2 4 0,1 1-3 0,3-3-1 0,4 2-2 15,1-2-7-15,5-1-19 0,5-2-8 0,6 0 1 0,0 0-3 16,-2 1 4-16,4-2-6 0,4 3 1 0,1 0 3 16,1 4 1-16,1-2-4 0,-4 3-3 0,3 3 1 0,0 1 0 15,-3 2 3-15,-3-1-1 0,-6 4-2 0,-2 1 2 16,-4 2 0-16,-10-1 0 0,1 2 5 0,-9-1 5 0,-2 3 6 16,-5 0 8-16,-6 0 5 0,-3 0 4 0,-2 2 4 0,-8-2 6 15,-3 1-5-15,-3 2-6 0,-3-3-2 0,-3-3-10 16,-1 1-5-16,2-1-7 0,-4-2-8 0,1-2 2 0,-3-2-5 15,4-2-1-15,-1-2-13 0,4 0-18 0,1-2-12 0,-1-3-14 0,4-1-10 16,6-3-18-16,1-1-15 0,4-1-27 0,4-4-14 16,5-2-5-16,3-6-26 0,7-1 14 0,0-2-28 15,7-3-32-15</inkml:trace>
  <inkml:trace contextRef="#ctx0" brushRef="#br0" timeOffset="50031.48">3006 2613 2041 0,'-10'3'-2'0,"-7"-4"38"15,10-11 33-15,-3 12 18 0,-2-3 7 0,6 1 6 0,-2-2 6 0,4 4 24 0,0-4 16 0,8 4-41 16,-4 3-30-16,4-5-18 0,2 5-4 0,4-3-10 0,4 1-3 16,2-2-24-16,6 0-15 0,-1-2 6 0,9 0-7 0,0 0-1 0,3-2 0 15,0 0 4-15,2-1-3 0,-2 1-5 0,0 0-18 16,-3-2-16-16,0-1 2 0,-6 2-8 0,-3-1-4 15,-4 2-8-15,-6 0-9 0,-3 2-7 0,-3 0 8 0,-5 2 1 16,-2 1-6-16,-2-4 11 0,-1 7 1 0,-3-7 9 16,0 5 9-16,-6-3 12 0,1 2 9 0,-3-2 13 0,2 2 8 15,-3-2-5-15,1 2 6 0,-3 2 12 0,4-2 7 0,1 1-3 0,2-1 8 16,-1 2-1-16,5-2 6 0,2 4 9 0,1-2 2 16,3 4-9-16,-1 1 2 0,3 3 7 0,-2 2-3 15,4 0-2-15,-2 7-3 0,3 1-2 0,-1 2-10 0,1 3-4 16,2-1-7-16,0 0-5 0,-2 2-3 0,2-1 4 0,2 1-2 15,-2 0-4-15,-3 2 1 0,3-5 0 0,-1 3-1 16,-2 0 0-16,3-3-6 0,-1-2-15 0,-2-3-21 0,-1-2-24 0,3-2-29 16,-6-3-23-16,5-3-36 0,-3-3-38 0,3-1 1 0,-1-3-51 15</inkml:trace>
  <inkml:trace contextRef="#ctx0" brushRef="#br0" timeOffset="50531.04">3561 2572 1524 0,'1'-2'91'0,"2"2"-11"0,-4-9 39 0,7 8 16 0,-9 1 5 15,3 0 0-15,0 0 5 0,-2-2 6 0,1 3-91 0,-1-2 9 16,2 3-34-16,-1 3-5 0,2 2 1 0,1 4 1 0,-1-1 2 16,4 7 4-16,-2-2 8 0,2 9 7 0,0-4 0 15,4 2-8-15,-4-3-6 0,3 7 1 0,0-5-7 0,0 2-12 16,-2 0-11-16,-1 3-2 0,1-4-4 0,-1 6-2 15,1-3-2-15,-3-1 0 0,2 0 0 0,-2-6 0 0,-3 3 4 16,3-2-2-16,-3-3-2 0,2-1-3 0,-2-2 5 0,0-4-1 16,-2 2-1-16,1-4 1 0,-1-2-2 0,2-4-1 15,-3 2 2-15,3-6 9 0,-2 2-6 0,-1-3-4 0,0-2 1 16,0-2 1-16,-3-3 1 0,3-4 1 0,-4-3-2 16,1-3-4-16,-1-3 2 0,0-3 3 0,2-2-2 0,0-4-2 15,-3 3 1-15,3-1 1 0,-2-1 0 0,2 0 3 0,0 0-3 16,2 1-2-16,1-2 2 0,-1 4 2 0,3-2-3 15,2 0-1-15,1 4 1 0,0-1-4 0,4 4 3 0,-1 4-1 16,3 3 0-16,-1-1 1 0,2 6 2 0,4-1-6 0,-1 7 7 16,2-2-5-16,0 1 4 0,2 5-2 0,2 0 4 15,-2 0-4-15,4 4 0 0,0 2 6 0,-1 1-4 0,-1 2 3 16,3 2-4-16,-3 2 2 0,-1 2-1 0,-1 1-2 0,-3 1 1 16,0 3 2-16,-4-2-5 0,-2 1 5 0,-2 0-1 15,-3-1 2-15,-6 0 1 0,1 2 2 0,-4-3 12 0,0 0 1 16,-4-1 12-16,-5 1 2 0,2-3 2 0,-6 3 5 0,3-3 1 15,-6 0 1-15,-2-3-12 0,2 2-5 0,-2-5-8 16,1-1-8-16,-1 1 1 0,5-3-3 0,0-2-7 0,5-2-14 16,1-2-26-16,2-5-18 0,5 5-33 0,-2-8-38 0,2 6-44 15,1 4-57-15,3-1-50 0,-1-3-31 0</inkml:trace>
  <inkml:trace contextRef="#ctx0" brushRef="#br0" timeOffset="52484.71">3314 4106 1019 0,'-7'-2'27'0,"5"-5"20"0,0 4 20 0,-3-7 7 0,4 8 5 0,-2-8 7 0,4 9-26 0,-2-6 60 15,4 5-59-15,-3 7-12 0,0-4-7 0,1 6 4 0,1-7-1 16,0 8-8-16,-1-4 23 0,3 5-59 0,-2-9 29 16,1 1-2-16,0 4-14 0,4-4-12 0,-1 4-4 0,2-4 3 15,1 3 2-15,1-4 5 0,1 6 29 0,3-5 13 0,2 2 5 16,2-3-2-16,2 2 15 0,3-2 14 0,3 0 16 15,1 0-1-15,3 0-26 0,0 0-12 0,3 0-2 16,2 0 10-16,0-2-10 0,-5-1-6 0,3-1-7 0,1-1-2 16,0-3 1-16,-2 1-2 0,-2-2-5 0,-6 0-1 0,-2 2-9 15,1 0-10-15,-10 0-7 0,1 5-2 0,-7-3-2 16,-4 5 2-16,0 0 5 0,-3 2-5 0,-3-4 9 0,3 5 0 16,0-3-1-16,-2 2-12 0,-1-2-6 0,1-2-8 0,-1 2-32 15,0-4-11-15,-1 4-38 0,-1-3-26 0,0 5-40 16,-3 3-17-16,-2-1-37 0,-2-4 12 0,-1 3-30 0,-1 11-37 15</inkml:trace>
  <inkml:trace contextRef="#ctx0" brushRef="#br0" timeOffset="55127.71">10158 5713 1539 0,'0'0'60'0,"0"0"34"0,0 0-66 0,0 0 22 0,-5-22 5 0,5 22 16 16,0 0-1-16,0 0-24 0,0 0 33 0,0 0 8 16,0 0-27-16,0 0-2 0,0 0-16 15,0 0-10-15,0 0-10 0,0 0-3 0,0 0 4 16,0 0 10-16,0 0 19 0,0 0 0 0,0 0 5 0,0 0 5 16,0 0 12-16,0 0 12 0,0 0-4 0,0 0-14 15,0 0-25-15,13 44-3 0,-13-44 4 0,9 78 5 16,-10-62-4-16,-1 5-2 0,1-3 0 0,1 2-2 15,-4 0 2-15,4 0-1 0,-1 0-11 0,1-1-12 0,-3-1-7 16,3-2-3-16,-2 0-4 0,2-3 3 0,-1 0-1 16,1-2 9-16,-2-1 4 0,1-2-2 0,-3 0 9 15,3-3-5-15,-2 0 4 0,1-3-3 0,0-1 6 16,1 0-5-16,-4-1 3 0,5-1 11 0,-2 1-5 16,2-2-6-16,0-1 5 0,0-2-5 0,2-2-6 0,-1 1-5 15,-1-2-7-15,2 2-8 0,0-4-2 0,-1 2 2 16,1 2-8-16,0 1 4 0,-1-1-8 0,1 2-11 15,1-1-21-15,-1 2-22 0,2-3-39 0,-2 2-45 0,1 3-54 16,-8-1-74-16,10 0-72 0,-10 0-42 0</inkml:trace>
  <inkml:trace contextRef="#ctx0" brushRef="#br0" timeOffset="65799.23">13327 921 1578 0,'-1'-1'31'0,"1"-4"-17"0,3 7 18 0,-5-2 15 0,1-2 7 0,1 0 19 0,0 2 17 15,-2-1 11-15,4 1-18 0,-4-2 21 0,2-3-11 16,2 5-10-16,1-4 7 0,3 3-13 0,-5-2-10 0,6 0-12 16,-2 3-9-16,1 0 8 0,1 0 12 0,2 0-2 15,-1 0-13-15,0 0-5 0,-2 0-11 0,2 0 6 0,0 3-5 16,-3-3-10-16,-1 1-19 0,0 1-3 0,1-1-1 0,-3 0 2 16,1 2 6-16,0-2-4 0,-1 3 7 0,1-1 0 15,1 1 4-15,-4 1 4 0,0 2 4 0,0-1-1 0,1 2 6 16,-2-3-1-16,-1 3-2 0,-1-1 1 0,-2 2-2 0,0-2-8 15,-2 4-6-15,-1-3 1 0,-1 0-7 0,0 1-2 16,-4 0-1-16,1 1-5 0,-1-1-2 0,-1 0 2 0,-2-2 2 16,0 3-1-16,-1-4-2 0,-1 1 0 0,1 0-2 15,-2 0 7-15,2-4-1 0,-2 0-1 0,4 0 3 0,3-1-4 16,-4 0 1-16,5-2 5 0,0-2-3 0,1 1-5 16,4-2 1-16,-1-1 5 0,0 1-7 0,2-4 6 0,0-3 0 15,5 2 0-15,0-5-3 0,0 1 4 0,2-3 5 16,4-1-2-16,3-4 3 0,-2 1-1 0,4-1-3 0,2 0-5 15,3 1 0-15,1 0 2 0,2 0-6 0,3 4-3 0,3 0 5 16,0 4-4-16,1 0 2 0,1 3-1 0,1 2 3 16,2-1 2-16,-1 6-3 0,-2 2 3 0,-4 5-5 0,1 1 3 15,-2 3 4-15,-1 4 5 0,-3 6 6 0,-5 3-5 16,-1 3 1-16,-2 3 4 0,-3 4-1 0,-4 1 1 0,-3 1 1 16,-3 1-4-16,-4 2-6 0,-5-2-1 0,-1 3 6 15,-6-3-9-15,0-2 8 0,-6-1-3 0,-2 1-8 0,-3-3 4 16,-2-2 0-16,-2 0-1 0,0-4 1 0,-5 3 3 15,1-2-7-15,0 1 2 0,0-7 5 0,2 4 2 0,-2-5-1 16,3-1-5-16,5-3 2 0,3-3 1 0,3-5 2 16,5-3-1-16,2-4-3 0,4-2-4 0,5-7-7 0,2-3-2 15,2-3-14-15,2-5-3 0,2-5 0 0,7-2-1 16,-2-3-3-16,8 3 2 0,1 2 9 0,5-1 8 0,5 4 10 16,1 1 0-16,4 6-1 0,1 2 0 0,0 7 4 15,1-6 0-15,-1 9-4 0,0 0 1 0,-4 3-4 0,1 5 6 16,-2 0 3-16,-3 5-3 0,0-1 1 0,-3 3-3 15,-3 0 4-15,-2 2 0 0,0-1 6 0,-2 5-6 0,-4-3-4 16,1 3 6-16,-4-1-4 0,-1 3 4 0,0-6-2 16,-3 3-5-16,3-4 0 0,-4 0 3 0,0-5-3 15,1 0-27-15,1-2-16 0,-1-3-27 0,1-1-25 0,-2 1-31 16,0-3-58-16,2 1-45 0,1-7-34 0,-1-1-33 0</inkml:trace>
  <inkml:trace contextRef="#ctx0" brushRef="#br0" timeOffset="66190.96">13860 1218 1633 0,'1'-4'73'0,"-1"-6"-26"0,4 2 28 0,-4-1 16 0,-2-3 19 0,-1 4 20 0,0 1 16 16,0 0 3-16,1-1-49 0,-1 3 36 0,1-1-22 15,-1 5-16-15,2 2-19 0,-1 1-25 0,0 3-13 0,1-3-5 16,-1 0-23-16,2 4-10 0,-2 1-3 0,2 2-1 0,-3 2 0 15,3 5 7-15,-1 4 3 0,-1 1 2 0,2 3-1 16,0 1-1-16,0-3 1 0,2 0 1 0,2-4 2 0,-2-4-6 16,5-1 1-16,-1-2 2 0,5 0 5 0,-3-3-3 15,3 0 1-15,1 3 2 0,0-4-4 0,2 4 10 16,2-3 1-16,0 0-2 0,-1-3-5 0,0-2 4 0,-1-3-1 16,-1-2 2-16,0-1 1 0,-3-2-5 0,0-3-11 15,1-1 2-15,-2 1 0 0,1-2 3 0,1 0-4 0,-2-2-6 16,-2 1 0-16,-1-4-2 0,2-1 6 0,-5 1-7 0,-2-4 3 15,-4-3-2-15,-3 1 11 0,2-1 3 0,-5 2 0 16,1 2-2-16,-4 2-2 0,2 3 0 0,-2 2-5 0,-4 3-5 16,1-1-6-16,-2 6-5 0,1-1-1 0,-1 3 5 15,1 1-13-15,0 1-14 0,2 1-11 0,0 2-9 0,0-8-29 16,3 9-19-16,3-6-33 0,-2 8-39 0,5-2-33 16,-2-2-18-16,4-6-2 0,1 8-13 0,2 3-37 0</inkml:trace>
  <inkml:trace contextRef="#ctx0" brushRef="#br0" timeOffset="66704.7">14282 1039 1302 0,'3'-13'38'0,"7"4"12"0,-7 4 1 0,-2-1 12 0,-1-1 34 0,4 2 33 0,-3-4 31 0,6 7 31 0,-6-2-23 16,3 2 19-16,-4 4 13 0,0-2 9 0,0 0-20 15,1 0-31-15,-1 6-18 0,-1-6-29 0,-1 5-15 0,-3-5-27 16,5 4-15-16,-5-3-24 0,5 0-14 0,0 2-4 15,0-1-10-15,0 5 4 0,2 2 13 0,-1 5 5 0,3 1 10 16,1 8 10-16,-1-2 7 0,4 11 0 0,-3-1 1 16,4 5-7-16,-2-3-10 0,3 3-12 0,-5-4-7 0,3 0-10 15,-4 0-3-15,2-4 0 0,0 3-3 0,-1-5 1 0,0 1-6 16,-2-2 0-16,0 1-27 0,0-2-26 0,0-5-41 16,5 0-32-16,-5-3-58 0,0-2-46 0,-3 1-69 15,5-8-45-15,-3-1-27 0</inkml:trace>
  <inkml:trace contextRef="#ctx0" brushRef="#br0" timeOffset="67299.28">14627 1207 1735 0,'-3'-5'2'0,"-2"-5"21"0,7-4 21 0,-4 3 14 0,2-5 13 15,-2 1 4-15,6 1 10 0,-1-3 11 0,3-5 4 16,2 5-20-16,1-6-14 0,8 4-6 0,-4 0-2 0,8 4-1 16,-3 1-3-16,3 4-6 0,3 1-9 0,0 3-1 15,3 2-5-15,3 1-5 0,-1 3-10 0,-1 0-8 0,2 3-2 16,0-1-5-16,-3 4-1 0,-4 0 6 0,2 3-5 15,-7-2-6-15,-2 4 0 0,-2 0 6 0,-4 2-1 0,-4 0-5 16,0 0 3-16,-3 1-3 0,-3 0 0 0,-3 0 6 0,-3 3 2 16,0-4-7-16,-4 2-1 0,-4 1 9 0,-2-3-4 15,-1 3-6-15,-2-2 7 0,-2-1-3 0,-1 1-3 0,2-5 5 16,-1 4-3-16,2-4-1 0,2 0-1 0,0-2 9 16,2 0-6-16,1-1 0 0,4-2 0 0,2-1 1 0,2-1 2 15,3 0 1-15,-1 0 27 0,2-2 8 0,2 3 15 16,0-3 16-16,3 3-3 0,1-8-2 0,0 5-5 0,4-6-2 15,1 2-27-15,5-4-12 0,1-1-13 0,5-1-23 16,2 4 10-16,1 0-2 0,3 3 1 0,-2 1 5 0,3 2 3 16,-2 2 1-16,-1 1-1 0,1 3 12 0,1 3-3 15,-3 0 6-15,-2 2 4 0,1 3-2 0,-2 3 2 0,-3 1 0 16,-2-5 0-16,-2 3-1 0,-4 2-1 0,-4-3-7 0,-4 0 3 16,-1 3 0-16,-4-5 6 0,-5 3 3 0,-3 4 7 15,-3-2-6-15,0-3 2 0,-4 3 5 0,0-2-5 16,-4-3 3-16,-1 1-12 0,0-1-3 0,-1-5-1 0,-1 0-1 15,1-3 0-15,2-2-3 0,-1-1 3 0,2-4-2 16,1-1 5-16,5-3 3 0,-1-1-16 0,4-1-1 0,-1-5-16 16,3-1-19-16,3-4-31 0,2-2-27 0,1-3-41 15,5 4-45-15,-3-2-31 0,3 3-42 0,1 4-31 0,4 3 3 16,3 2-22-16,-5 6-19 0</inkml:trace>
  <inkml:trace contextRef="#ctx0" brushRef="#br0" timeOffset="67874.14">12643 2044 1680 0,'-4'2'-15'0,"8"-2"80"0,8-2-46 0,-3-1 10 0,7 2 2 0,0 1 0 0,6-4 1 0,11 2 7 15,1-2 27-15,12 0-61 0,6-2 52 0,9-4 14 0,11 5 16 16,11-5 15-16,12 2 11 0,7-1 16 0,11 2 2 15,6 2 8-15,7-2 9 0,1 3-23 0,3-2-5 16,5 2-16-16,-2 1 3 0,4-1-15 0,-6 1-11 0,-2-2-24 16,-4 2-10-16,-6-1 4 0,-4-1-4 0,-9 2 12 15,-8-3-13-15,-9 3-4 0,-7 0-5 0,-11-1 2 0,-8 1-6 16,-7-2-4-16,-9 3-13 0,-12-2-8 0,-7 3-2 16,-6 0-5-16,-9 0 2 0,-5-2-2 0,-3 3-2 0,-5-1 1 15,3 1 2-15,-3 0 0 0,-4 0-4 0,2 0-13 16,-1 0-18-16,-5 1-28 0,0-1-17 0,-5 2-39 15,0-1-38-15,-4 1-55 0,4 1-44 0,-7 4-38 0,1-2-14 16,-2 0-43-16</inkml:trace>
  <inkml:trace contextRef="#ctx0" brushRef="#br0" timeOffset="76690.27">14431 2450 2580 0,'9'0'49'0,"-10"2"46"0,-6-4 28 0,7 6 6 0,-4-6 27 0,2 2 4 0,0 0 16 16,2 0 14-16,-4 0-48 0,5-7-41 0,2 6-22 15,1-5-7-15,0 7-22 0,-2-4-3 0,4 3-8 0,-2-2-13 16,2 4-3-16,-5-2-7 0,2 1-3 0,-3-1 1 16,0 1 0-16,0-1-1 0,0 1-6 0,0 2 3 15,-3-2 3-15,2 1 2 0,-4 0-1 0,0-1-3 0,2 1-6 16,-3 0-8-16,-1 0-3 0,3 0-11 0,-6-1 2 0,4 0 6 16,0 4 1-16,-3-1 3 0,-4 1-1 0,1 2 14 15,0-2 3-15,-1 2 5 0,0 0 4 0,-2-2-7 16,3-1 0-16,0-2 1 0,7-2 4 0,-1 0-6 0,1 0 6 15,3-1-1-15,2 0-5 0,0-3 4 0,4 0-2 0,-1-1-4 16,0-2 0-16,0-3-7 0,2-4-3 0,3 3-5 16,-4-4-8-16,6 1-7 0,0-2-7 0,4 3-4 15,0 1-9-15,7 2 6 0,-1 1-3 0,1 2 4 0,1 4 12 16,3 1 1-16,-1 4 2 0,-3 1 9 0,0 5 9 16,1 3 0-16,-2 4 0 0,-1 2 0 0,-5 4-2 0,2 3-1 15,-5 5 6-15,-1 2-3 0,-3 0 0 0,-4 0-4 16,-3 2 5-16,-3 0 2 0,0-4-3 0,-8 4 1 0,-2-7 3 0,-4 4-2 15,1-5-3-15,-8 2 4 0,-1-4-3 16,-3 1 0-16,-2 3 2 0,-5-2 1 0,-2-2-6 16,-1-5 5-16,3 2-2 0,1-4-3 0,-1-3-6 0,5-4 3 15,4-3-3-15,5-3-3 0,5 0 1 0,5-6-4 16,-2-2 1-16,5-4-6 0,0-4 3 0,3-3-5 16,2-5 2-16,0-3-3 0,3-3 0 0,6-2 2 0,3 2-1 15,3 3 7-15,1 4 3 0,2 2-3 0,-2 4 3 16,9 5-1-16,-1 4 5 0,3 4-2 0,-4 1 5 0,4 0-1 15,-3 0 1-15,5 2 5 0,0-1-2 0,-3 2 4 16,-4 3-4-16,2 2 5 0,-2 1-6 0,-2 2 3 0,-3 2-1 16,-3-2 0-16,1 3 0 0,-2-1 1 0,-3 1 0 15,-1-3-1-15,1 0 3 0,-1 1-7 0,0-2-31 16,2-4-41-16,0 1-44 0,-3-1-47 0,2-3-40 16,-3 0-52-16,2 0-44 0,-3-3-14 0,2 0-22 15</inkml:trace>
  <inkml:trace contextRef="#ctx0" brushRef="#br0" timeOffset="77047.88">14926 2647 1992 0,'5'-12'35'0,"-1"-9"35"0,1 10 35 0,-8-4 9 0,1 7 32 0,-4 7 9 0,-2-6 13 0,0 5 10 0,0 0-37 0,2 6-34 16,-2-2-36-16,3 6-6 0,-1-6-25 0,1 4 2 15,-1-1-9-15,-1 5-11 0,-1-1-1 0,-1 6 2 16,3 0 2-16,-2 5-3 0,1 0-5 0,3-2-10 15,3 0-4-15,2 2 3 0,5 1 4 0,-3-5-8 16,5 2 5-16,2-2 3 0,2 2-4 0,1-1-4 16,1 4 3-16,5-8 4 0,0 4 0 0,6-4 2 0,-2 0-1 15,2-4-8-15,3-3 7 0,-4-2-1 0,6-2-11 16,-3-6-11-16,-5-3-6 0,2 0-7 0,-2-6-13 0,-4-1-9 16,0-5-7-16,-5-1-3 0,0-3 7 0,-5 3 5 15,-3 3 2-15,-5-5 10 0,0 0 8 0,-5-1 12 0,-2-1 7 16,-2 5 5-16,-5-2 2 0,1-1-6 0,-4 0 4 15,1 2-1-15,-5 6 0 0,2 3 2 0,-3 3-12 16,2 3 4-16,-2 3-5 0,-1 2-9 0,1 5-13 0,2-4-3 16,4 7-25-16,0-5-19 0,3 3-13 0,5 4-38 15,-1-3-38-15,7 0-15 0,2-4 28 0,2 2-36 0,3-3-19 16,6 6-45-16</inkml:trace>
  <inkml:trace contextRef="#ctx0" brushRef="#br0" timeOffset="77455.23">15464 2505 2091 0,'-4'-9'47'0,"1"-1"19"0,10-7 14 0,-7 6 12 16,-4 0 4-16,8 1 6 0,0-2 4 0,2 4 0 16,2 1-47-16,4 2-12 0,5 1-5 0,5 1-8 15,2 4 4-15,-1 1-2 0,4 4-6 0,3 2 1 0,-1 3-2 16,2 1-2-16,-4 6-11 0,2 0-5 0,-5 6-12 15,1 1 3-15,-5 1-1 0,-4 0-1 0,-5 4 3 0,-4-1-5 16,-7 0 4-16,-7-6 2 0,-7 0 1 0,-2 1-5 16,-11-1-5-16,2-2 0 0,-3-3 5 0,-7 1-5 0,-2-2-4 15,-3 3 0-15,2-1 5 0,-4-5-5 16,6-1 8-16,-5-3 4 0,5-1-7 0,-1-4 8 0,10-2 0 16,0-3 2-16,8-3-4 0,2-1 4 0,7-4-1 0,5-5-4 15,4-1-1-15,4-5-2 0,8-1-3 0,5-1-2 16,3 1 5-16,8-2-3 0,3 2-1 0,8 0 4 15,4 2 0-15,-2 5-1 0,3 2 3 0,1 4-1 0,-1 4-3 16,1 5 5-16,-4 5 3 0,-1 1 2 0,-5 2 3 0,0 2-3 16,-4 2 2-16,-3 2 5 0,-5 2 1 0,-4-2-6 15,-1 3-1-15,-6-1-5 0,0 2 1 0,-5 0-1 16,-1 1 0-16,-1-3-2 0,-3-4-28 0,1 2-17 0,-1-3-37 16,1-2-39-16,0 0-45 0,-1-3-47 0,-1-1-9 15,0-3-61-15,4-2-34 0</inkml:trace>
  <inkml:trace contextRef="#ctx0" brushRef="#br0" timeOffset="77906.11">16194 2474 1871 0,'0'-16'-21'0,"0"-4"11"0,8 8 20 0,-8-4 9 0,3 3 4 15,2 0 21-15,1 3 11 0,2 0 11 0,2 1 30 16,-1-1-3-16,5 1-13 0,2 3-4 0,1-1 1 15,3 5-20-15,0-1-9 0,7 3-4 0,-4 3-11 0,4 2-6 16,-3 1-10-16,2 2-5 0,0 2-9 0,-4 0 3 0,-4 2 1 16,3 0-12-16,-7 1 1 0,-2 0-2 0,-4 2 2 15,-3-2 2-15,-5 3 4 0,-3-1-3 0,-3 0-2 16,-7 0 5-16,-1 0 4 0,-2 1 2 0,-5-2 0 16,-1 1 3-16,1-4 1 0,-2 2-6 0,-1-2 1 0,1 0 2 0,3-3-1 15,0-1-1-15,1 0 0 0,3-1-8 0,4-2 4 16,2-1 6-16,2-1-2 0,3-2 0 0,4 2 6 15,-1 0 26-15,4-2 0 0,-1-2 2 0,6 2-6 16,2-4 1-16,4 3-5 0,1-3-2 0,6 2-5 0,4-1-27 16,5 2-3-16,1 2 1 0,8 2 3 0,-5 3 1 0,3-1 3 15,4 4 0-15,-4 1 1 0,4 3 1 0,-4 1 2 16,-3 0 2-16,1-1 1 0,-4 3 2 0,-7 0 0 0,0 2 4 16,-9-1 1-16,-5 1 7 0,-2-3 8 15,-9 3 4-15,-6 0 5 0,-2-1 0 0,-10-1 5 16,-7-1-5-16,-3-2-1 0,-5-1-6 0,-6-2-5 0,-6-2-6 15,-4 0-10-15,-4-3-5 0,-7-5-6 0,2 2-3 0,-3-6-16 16,1 1-23-16,-1-5-12 0,4 0-26 0,2-4-15 16,5 1-31-16,6-1-39 0,3 0-35 0,6-5-44 15,10 5 13-15,1-2-46 0,1 3-31 0</inkml:trace>
  <inkml:trace contextRef="#ctx0" brushRef="#br0" timeOffset="78281.8">14137 3395 1656 0,'-43'22'98'0,"5"-6"-17"0,6-11 26 0,12 7 13 0,2-6 10 0,1 0 11 0,7-1 8 16,7-3 13-16,5-3-89 0,3 2 28 0,8 1-20 0,9-4-12 15,9 2 0-15,4-5-9 0,15 5 11 0,10-6 3 16,17 1 1-16,9-3-1 0,16 1 7 0,10-3 9 16,14-1 8-16,16 3 12 0,14-3-13 0,7 5-12 0,9-4 6 15,12 5 1-15,2-1-4 0,6 1-8 0,-3 3-5 16,-1-1 5-16,-7 2 17 0,-7-1 0 0,-16 4-12 16,-11-4-1-16,-18 2 4 0,-13-2 1 0,-20-1-8 0,-13 1-19 15,-16-2-22-15,-11 0 2 0,-9 1-3 0,-13-3 11 16,-11 1-12-16,-7 1 0 0,-5 1 12 0,-6-1 0 0,-5 1-14 15,-3 0-47-15,-6 0-20 0,-1-4-35 0,-6 1-20 0,0 1-34 16,-9-3-30-16,1 3-34 0,-9-1-32 16,-2 1 7-16,-3 1-33 0,-1 4-39 0,-4 0-41 15,-3 0-33-15,11 1-73 0,-9 3-35 0</inkml:trace>
  <inkml:trace contextRef="#ctx0" brushRef="#br0" timeOffset="92266.93">2811 13021 1279 0,'16'-4'21'0,"-11"-10"24"0,1 8 12 0,0-1-30 0,-3 0 59 0,1-1-45 0,-8 2 52 0,9-2-37 0,-14 1-16 16,10 1-27-16,-10-3-4 0,11 4 48 0,-4-3-49 15,4 2 47-15,2-2-43 0,-1 1 47 0,10 3 6 0,-8-1 12 16,7 1-5-16,-10 3-11 0,9-2 0 0,-9 1-5 0,4 2-5 16,-4 0-9-16,1 0-14 0,0 0-3 0,-2 2-6 0,-2 1-8 15,1-2-11-15,0 3 4 0,0 3 4 0,1 2 0 0,1 3 8 16,-2 6-4-16,3 1 9 0,-1 5 3 0,1 6 1 16,2 0 5-16,-4 7-7 0,1 3-1 0,-2 0-1 0,2 3-3 15,-1 3-4-15,-1 0-1 0,-1 7 5 0,-1-1-3 0,2 1 1 16,0 7 3-16,-3-5 1 0,3 5 9 0,0 2 6 0,1 2 2 15,-1 1 2-15,2 2-2 0,0 0 2 0,1 3-2 0,-2 0-4 16,5 0-4-16,-6-3 2 0,5 2 11 0,-8-4 5 16,6 0-1-16,-3-6-2 0,5 3 3 0,-5-5-4 0,5-1-2 15,-2-7-8-15,2 2-14 0,0-6-10 0,2 0-1 0,0-4 1 16,-1-1-7-16,-1-3 9 0,1-4-3 0,0-4-3 0,-1-1 1 16,0-2 0-16,-2-7-1 0,2 4-4 0,0-7 4 0,-2 1-7 15,-3-3 3-15,4 3-4 0,-1-7 6 0,-1 0-3 0,-2 2-1 16,0-7 3-16,0-3-3 0,2 2 1 0,-4-2-5 0,2 0 6 15,-2-2-2-15,2 0-1 0,-3 0 1 0,3 0 1 0,0 0-4 16,-4-2-7-16,4 2 4 0,0 0-5 0,-3 0-5 0,1 0-1 16,-1 2-4-16,1-2-1 0,-1 1 0 0,0-1 3 15,1 2-2-15,1 0 0 0,-3-2-3 0,4 3 0 0,-3-2 6 16,3 2-9-16,-3-3 6 0,0 2 0 0,0-2 1 0,3 4 5 16,-3-3 4-16,3-1-1 0,-2 4 1 0,2-3 9 0,0-1-1 15,0 0 5-15,0 3-2 0,-3-3-1 0,3 0 0 0,0 0 4 16,0-3-2-16,0 3 3 0,0 0-8 0,0 0 4 0,0 0-3 15,0 0-2-15,3 0 2 0,-3 3 2 0,0-3 1 0,0 0-7 16,0 0-11-16,0 0-3 16,0 0 1-16,0 0-3 0,0 0-5 0,0 0-8 15,0 0 3-15,0 0 1 0,0 0 3 0,0 0-2 16,0 0 11-16,0 0-3 0,0 0 7 16,70 9 12-1,180 2 8 1,-200-11 1-16,2 0 0 0,5 0-5 0,6 0 2 15,7 3-3-15,3-3 4 0,11 2 0 0,1 1 2 16,3 0-1-16,7-1-2 0,5 3 0 0,8-2 6 0,2-1-1 16,3 2-5-16,5-1-5 0,7-2 3 0,6 0-3 15,2 1 5-15,3-2-6 0,8-2-6 0,6 1 2 16,5 0 4-16,8-2 0 0,3 2 0 0,6-4 0 0,4 2-1 16,3 1 7-16,3-1 3 0,1-2-1 0,4 1-3 15,-1 0 3-15,4 3 0 0,2-4-3 0,2 2 9 16,-1-2-2-16,1 3-6 0,-1-2 3 0,3 1 3 0,-3 0 2 15,-1 0 1-15,-3-1 9 0,3 2-11 0,1-2 1 16,3 1 0-16,1 3 1 0,2-1-3 0,4 0 1 0,2-1 1 16,-2 1-11-16,4 1-2 0,-3-2 0 0,-1 0 4 15,-6 0-3-15,-4-2 7 0,-5-1-5 0,-7-3 0 16,-6 2-1-16,-3-2-2 0,-12-4 5 0,-5 0-4 16,-11 1-2-16,-5-1-4 0,-11-2 1 0,-6 1-3 0,-7 2 4 15,-10 2 7-15,-10 1-4 0,-7-1 5 0,-12 1-3 16,-6 1-11-16,-18-2-14 0,-9 2-31 0,-12 1-44 15,-11-4-38-15,-10 1-43 0,-13-1-25 0,-11 6-65 16</inkml:trace>
  <inkml:trace contextRef="#ctx0" brushRef="#br0" timeOffset="93828.56">2865 12793 910 0,'-3'0'9'0,"3"1"2"0,-7-1 11 0,7 2 5 0,-3-4 2 0,6 4 5 0,-1-2 11 0,3-2 11 15,6 2 1-15,-2-1 17 0,6 1-1 0,3-2-38 16,9 2 40-16,0-1-39 0,8-3 42 0,0 2-58 0,11-2 41 15,1-1-55-15,8-1 46 0,5-4-7 0,4 1-45 16,7-1 31-16,4-3-45 0,8 1 55 0,4-3-40 0,10 1 43 16,-6-1-50-16,12-1 41 0,3 3 4 0,11-2 7 15,5 2 10-15,15-3-8 0,3 2-10 0,10-1-7 16,13 0-4-16,1 1 4 0,5 1-5 0,10-1-6 0,3 1-15 16,6 2 4-16,5-1 0 0,8 2 9 0,-4 1-6 15,12-1-9-15,3 1 5 0,3 0 4 0,5 0-4 16,4-2 0-16,-1 1-5 0,-3 1-9 0,11-4 0 15,6 7 9-15,2-2 0 0,-1 2-3 0,-3 2 1 0,-6-1-3 16,5 1 3-16,1-1 2 0,0 0 2 0,-6-3-4 16,0 0 0-16,-9 2-1 0,0-2-2 0,6-1 0 15,5 3 0-15,-3 1-2 0,-2 1-3 0,-4-1 7 0,-9-1-5 16,4 2 2-16,-6-1 1 0,-8 1 1 0,-9-3 0 16,-12 1 0-16,-6 1 3 0,-4 0 0 0,-6-3 4 15,-6 3-1-15,-1 0 1 0,-1 0-2 0,-3 0-4 0,-3 0 2 16,-3 1 2-16,1 0-4 0,2 0-2 0,-7-1 4 15,-8 2-3-15,-16-1 1 0,-7 0 2 0,-9 0-1 0,-9 0-2 16,-9 0-1-16,-11 0-1 0,-7-1-1 0,-5 0 0 16,-6 0 0-16,-4 0 3 0,-10 1 0 0,-6-1 1 15,-6 0-1-15,-5 1 1 0,-7 1 0 0,-4 1 4 0,-6-1 10 16,-1 1 9-16,-6-3 10 0,0 5 3 0,-6-5 7 16,3 4 5-16,-3-2 0 0,1 3 2 0,-4-3-8 15,3 3-9-15,0 0-9 0,0 0-4 0,0 0-7 0,-1 0-3 16,1 0-4-16,-2 0-5 0,-2 0-3 0,2 1 0 15,2-1-4-15,-2 2-2 0,0 1 1 0,2 0 0 16,0 4-2-16,-2 1 3 0,4 4 4 0,-1 2-3 0,1 5 4 16,-1 1 5-16,2 7 2 0,-2 0-1 0,2 8 2 15,2 3 4-15,-2 5-2 0,3 3 1 0,3 7 2 16,-1 4-1-16,0 2-1 0,3 10 4 0,0-1 2 16,1 4-3-16,-1-2 2 0,0 3 7 0,4 2 11 0,-2-2 11 15,-2 4 3-15,6-4-2 0,-4 5-1 0,-1-5-5 16,2 5 2-16,-1-12 4 0,-4 3-9 0,2 0-10 15,1-2-2-15,-4 0-1 0,0-2-1 0,-2 0 1 0,0-2 3 16,1 5-13-16,-3-1-6 0,1-5-2 0,-1-3-2 16,1-3-1-16,-2-1 1 0,4-4 5 0,-4-3-6 15,3-2-1-15,-3-4 4 0,2-1 0 0,0-1 1 16,-1-4 0-16,1-1 5 0,-2-1-5 0,0-3 2 0,0-3 4 16,0 1-4-16,-2-4 2 0,2-1-6 0,-1-4 6 15,-1 0-7-15,0-3-2 0,-1-3-2 0,3-2 1 16,-4 2 1-16,2-5-2 0,-1 0 4 0,2-4-6 15,1 3 2-15,-4-5 4 0,4 2-1 0,0-1 0 0,-3-2 1 16,3 1-5-16,0 0 0 0,0-3 1 0,-1 2 1 16,-1-1 1-16,2 1-1 0,-3-2 2 0,1 0-4 15,0-2 4-15,-1 2 2 0,0 0-3 0,-4-1 3 16,0 1-4-16,-3-2 3 0,-3 2-5 0,-4-3 3 0,0 3-4 16,-5-1 1-16,-2-1 5 0,-6-1-3 0,-3 0 0 15,-5-2 0-15,-5 3 2 0,-3-2 1 0,-6 0 5 16,-8 0-4-16,-3 0-2 0,-5 1-3 0,-6-1 0 15,-5 0 1-15,-12 1-3 0,-5-2 0 0,-7 2-3 0,-9 0 2 16,-11-2 0-16,-7 0 4 0,-9 2 0 0,-4-2-6 16,0-1-2-16,-8 1 3 0,0 2-2 0,-3 1 2 15,-1-2-3-15,3 1 1 0,2 2 2 0,0 2 4 16,3 0 1-16,7-1-21 0,8 3-20 0,7-3-35 16,8 4-26-16,5-8-49 0,7 8-47 0,9-5-64 0,9-2-39 15,6 0-65-15</inkml:trace>
  <inkml:trace contextRef="#ctx0" brushRef="#br0" timeOffset="95624.67">14309 14642 1751 0,'0'-3'37'0,"2"-6"22"16,-4 2 19-16,5 3 15 0,1-1 12 0,0 3 3 0,2-2 9 0,4 1 4 0,-7 1-42 16,4 2-20-16,-6 0-20 0,1 0-18 0,3 2-13 15,-1-2-1-15,1 6-9 0,0-1 0 0,-1 2 2 16,0 2 1-16,0 1 5 0,1 4 3 0,1-1 0 16,-3 2 3-16,2 3 1 0,-2-1-4 0,-1-1 0 0,-2 0-1 15,0 0-4-15,0-1-1 0,0 0 3 0,0-2-7 16,-2-2-1-16,-1-1 4 0,0 1 6 0,1-5-1 15,-1 1 2-15,3-4 3 0,-2 0-3 0,1-3 3 0,-3 0-2 16,2-5-14-16,0-1-16 0,-2-2-6 16,2-1-4-16,-1-4-6 0,0 0-8 0,-2-6 2 0,3-2-6 15,0 0 6-15,2-1 3 0,0-5 8 0,2 3-1 16,0-5 8-16,3 1 7 0,-2-2-3 0,3 1 8 16,1-3 7-16,2 5 6 0,0-2 0 0,3 5 0 0,2 2-6 15,2 4-1-15,1 2 8 0,3 7-2 0,0-1-3 16,1 5 4-16,1 1 0 0,1 1 6 0,1 6-3 0,-2-1 6 15,-1 2-6-15,-3 3-2 0,-1 0 3 0,0 1-2 16,-4 2-2-16,-1 0-2 0,-3 4 3 0,-4-2 3 0,1 0 1 16,-3 3 9-16,-3 1-1 0,-1-2 4 0,-3 1 0 15,-5-1 1-15,1 3 3 0,-3-3-10 0,-3 0 2 16,0 0-7-16,-5-1-3 0,-1-1-2 0,0-1 2 0,3 0 0 16,-2-2-3-16,2-1 4 0,-4-1-3 0,8-2-3 15,-3 1 3-15,6-3 1 0,0-1-1 0,3-2 0 0,4 2 6 16,2-4 8-16,2 0 12 0,2 2-2 0,4-5 1 15,3-1-5-15,0 1 7 0,3-2-5 0,7 1-5 0,0-3-10 16,3 2-10-16,4 1 6 0,3 1-2 0,3 1 4 16,-1 4-4-16,1 0 5 0,-1 0-2 0,-2 6 2 15,-2-3 0-15,-1 3 0 0,-4 1-4 0,-3 2 0 0,-3-2-2 16,-7 1 1-16,-2 3 8 0,-5 0 9 0,-1 0 12 16,-7 1 3-16,0-3 7 0,-6 5 2 0,-3-2-2 0,-4 0-1 15,-2-2-8-15,-5 0-9 0,-2 0-13 0,-2-5-5 16,2 3-5-16,-3-3-3 0,-2 0-24 0,2-4-16 0,2 2-22 15,1-4-22-15,0 1-30 0,2 1-34 0,3-7-35 16,6 0-57-16,-1-4 14 0,11 5-44 0</inkml:trace>
  <inkml:trace contextRef="#ctx0" brushRef="#br0" timeOffset="95970.39">14871 14432 1968 0,'3'0'27'0,"-2"-1"23"0,6-7 20 0,2 8 11 0,-6-3 17 0,5 3 12 0,-1-3 5 16,3 3 5-16,3-3-27 0,8 2-20 0,-2-2-16 16,6 0-8-16,3-3-16 0,4 2-7 0,1-1-7 15,-1-1-6-15,4 1-1 0,-4-1 0 0,-2 0-11 0,0-1-12 16,-3 0-18-16,-5 0-24 0,0-1-7 0,-6 3-6 0,-2-1-25 16,-6-2-23-16,0 5-6 0,-5-3 1 0,-3 3 5 15,-5-2 14-15,-6 3 9 0,-3-1 3 0,-2 1 25 16,-3-2 21-16,-4 4 11 0,0 0 11 0,-4 0 10 0,1 0 10 15,2 4 0-15,0-2 3 0,4 1 21 0,-1-1 9 16,5 3 6-16,1 1-1 0,2 0 15 0,0 3 8 0,5 0 7 16,2 5 9-16,1-2-10 0,-1 5-2 0,6 1 3 15,0 5 6-15,-1 1-7 0,2-1-1 0,3 3-7 0,0 1-11 16,-1-1-5-16,3 1-6 0,-1-3-6 0,3-1-9 16,0 0-11-16,-2-4-4 0,4 0-2 0,-1-1 5 0,0-4-23 15,1 1-25-15,1-4-32 0,0-2-31 0,0 2-41 16,2-7-43-16,0 0-25 0,-1-4-67 0</inkml:trace>
  <inkml:trace contextRef="#ctx0" brushRef="#br0" timeOffset="96390.59">15464 14369 1680 0,'6'-14'11'0,"5"2"34"0,2-2 5 15,0 9 9-15,-6 0 17 0,-1 4 4 0,-2 2 6 16,2 1 6-16,-3 3-5 0,2 4-24 0,-4 1 1 0,1 3 2 15,-1 3-1-15,1 4 5 0,-2 0-2 0,2 7 0 16,-1 0 14-16,-1 1-1 0,0 1-2 0,0-2-11 0,0 5-19 16,0-5-7-16,3 0-1 0,1-3-5 0,-1-2-25 15,0-1-4-15,5 0-5 0,-4-4 0 0,1-1 1 0,0 0-1 16,2-3-3-16,-3-4 1 0,2 2 2 0,-3-6-4 16,1 1 1-16,-3-4 3 0,-1 1 1 0,0-3-3 0,0-3-1 15,0-3-3-15,3-5-9 0,-3 0-19 0,0-5-7 16,0-2-7-16,0-3-2 0,0-3-3 0,-3-6 0 0,-2 4 0 15,1-5 11-15,-7 0 21 0,1 0 3 0,1-4 8 16,-1 3 0-16,-1-2 8 0,3 3-1 0,-1 3 2 0,4 0-1 16,0 5 35-16,5 3-30 0,-3 4-6 0,3 2 5 15,3 7 1-15,-1 2-2 0,3-2 2 0,6 6 2 0,-5 1-37 16,5 1 39-16,2 2 4 0,3 6-2 0,1-2 10 16,-3 7 18-16,5 3 5 0,-3 3 4 0,1 0 6 15,-1 5 0-15,2-1 12 0,-9 2 9 0,1-2-7 0,1 0-14 16,-10-2-7-16,2-3-3 0,-7-1 4 0,0-1-13 15,-10-2-11-15,6-1-5 0,-6-4-13 0,-5 1-19 16,-1-2-30-16,-9-3-40 0,-1-1-48 0,-5-2-64 0,-3 1-74 16,-5-6-74-16</inkml:trace>
  <inkml:trace contextRef="#ctx0" brushRef="#br0" timeOffset="98049.27">7601 13617 1586 0,'3'-5'22'0,"2"-9"-19"0,3 8 64 0,-4 1-23 0,3-1 13 0,-4-2 29 0,3 3 22 0,-2-2 23 16,-1 1-2-16,-3 1 30 0,0-1-41 0,0 1 32 16,0 2-10-16,-3 1-28 0,-1-1-23 0,-5 5-24 15,-5-6-21-15,-2 6-9 0,-5-4-22 0,-7 6-12 16,-2-2-1-16,-3 4 1 0,-1 3 0 0,-2 2 5 16,-2 4 2-16,0 6 19 0,2 1 14 0,1 0 10 0,2 3 9 15,6 5 11-15,-3 4 13 0,12 3 10 0,-2 3 11 16,9-2-13-16,0 2-11 0,8 6-3 0,4-3 1 15,4 0 0-15,6-3-8 0,2-4-10 0,10-2-11 16,-1-6-6-16,8-2-3 0,2-3-1 0,6-6-16 0,0-1-12 16,3-6-2-16,5-2-7 0,-2-5-34 0,7-5-34 15,-5-3-56-15,4-6-71 0,-2-1-71 0,-2-6-82 16,-1-7-69-16,-3-1-42 0</inkml:trace>
  <inkml:trace contextRef="#ctx0" brushRef="#br0" timeOffset="98500.92">8046 13712 2057 0,'0'-4'40'0,"3"-2"27"15,-2 1 19-15,5-3 6 0,-6 5 12 0,3-1 19 16,-1 3 7-16,-2-4-2 0,3 5-40 0,-1 1-28 16,-2 0-23-16,3 0-7 0,-3 2-20 0,0 3-17 15,0-2-7-15,0 1 5 0,0 3 0 0,3 6 9 0,-3-1 5 16,-3 8 8-16,3 2 7 0,0 5-7 0,-3 3 4 15,0 1-4-15,-1 5-2 0,-3-5-4 0,1 1-1 16,-1-2-9-16,1-4 2 0,-1-3 5 0,0-4-5 0,0-1 1 16,4-4 0-16,0-4-1 0,0-2-3 0,1-4 6 15,0-2 1-15,2-3-7 0,0-3-28 0,0-5-4 16,0-3-4-16,2-5-9 0,0-2 2 0,-1-8-5 16,1 2 3-16,1-5 2 0,0-4 28 0,4-3 2 0,0-1 11 15,-2 0 6-15,1 2-5 0,-1-7 3 0,-1 3-1 16,0-3 3-16,2 6 5 0,-1-2 8 0,0 10-7 0,3-5 1 15,-2 7 2-15,3 6-3 0,1 4-1 0,-2 6 0 16,4 2-5-16,1 7-7 0,0 2 5 0,4 7 3 16,-2 1 3-16,5 4-3 0,-1 4 1 0,0 5 1 0,2 3 3 15,-1 3 6-15,-1-2-1 0,0 1 7 0,0 4 5 16,0 4 10-16,-2-2 1 0,-2 0-2 0,0-2 1 0,-3-2-4 16,-3 4 1-16,2 1-10 0,-3-7-4 0,0-1-14 15,-5-2-25-15,2-5-15 0,-3 0-29 0,0-3-24 16,-2-3-39-16,-4 0-43 0,1-1-45 0,-2-2-4 15,-3-5-34-15</inkml:trace>
  <inkml:trace contextRef="#ctx0" brushRef="#br0" timeOffset="99085.41">8096 13883 1617 0,'-7'-11'35'0,"0"-5"-26"0,7 0 20 0,0 8 14 0,0 3 2 0,4-4-2 16,1 3 1-16,3 1-6 0,5-3-33 0,1 3 28 0,2 0-21 15,4 0-13-15,4 0-2 0,4 1 1 0,4-1-2 16,3 0 8-16,0-2-8 0,-2 0-16 0,2 3-12 16,0-4-3-16,3 3-4 0,-4 2 38 0,-1 0-42 15,-7 0 40-15,4 1-55 0,-3 0 72 0,0 0-41 16,-10 2 57-16,-1 0-50 0,-7-3 15 0,-1 1-7 0,-5 0 12 16,-1 0 30-16,-4-3-53 0,-1-3 77 0,0 4-44 15,-8-3 65-15,5 0-37 0,-7-4 59 0,5 0-45 16,-3 3 34-16,3-3 2 0,2 5-19 0,-2-3-15 0,5 8-11 15,1-4-25-15,2 10-12 0,2-4-9 0,-2 3 0 16,0 5-11-16,0 5-3 0,0-1 7 0,3 1-1 16,1 6 14-16,-4 2 1 0,2 6 0 0,0 3-5 15,1 2 8-15,-2 2 10 0,4 4 6 0,-3 3 0 0,0-3-2 16,1-1 3-16,0 0-3 0,0-4 1 0,0-6-3 16,0 0-11-16,-3-5-7 0,2-1 1 0,-2-2-2 0,0-5-2 15,0 0 6-15,-2-5 2 0,-1-1-2 0,3-3 5 16,-3-2-4-16,3-2 4 0,-3-5-2 0,0-2 6 0,-2-5-6 15,3-2-3-15,-3-3 4 0,1-5-9 0,0-3 4 16,-3-3-5-16,2-5 1 0,0-3-8 0,2-3 7 16,1-5 2-16,-1 0-1 0,2-4 2 0,1 1-1 0,0 4 3 15,3-4 3-15,0 3 6 0,3 5-9 0,1 4 8 16,4 3 3-16,0 8 4 0,0 0-1 0,3 3-3 16,2 5 2-16,-2 6-1 0,2 2 6 0,1 5-7 0,1-2-4 15,1 6-1-15,1 1 1 0,0 2 5 0,0 3-8 16,3 1-1-16,-2 4 7 0,3 4-1 0,-4 4 6 15,0-3 11-15,-2-2 5 0,-5 0 2 0,0 5 4 0,-4-4 0 16,-4 2 1-16,-3-5 1 0,-4 1 8 0,-3-1-11 16,0 4 3-16,-3-4-6 0,-7 0-1 0,0-2 5 15,-2-2-11-15,-4-1-2 0,-4-4-15 0,0 1-1 0,-2-4-27 16,0 0-20-16,-3-5-5 0,5-1-32 0,-2-3-14 16,0-2-43-16,0-5-53 0,4 0-60 0,6 2-24 15,-5-1-68-15</inkml:trace>
  <inkml:trace contextRef="#ctx0" brushRef="#br0" timeOffset="100695.84">10705 15089 1871 0,'0'0'-21'0,"-3"0"18"0,3 0 20 0,-3 0 2 0,3 0 16 0,-4 0 7 0,6 0 6 0,-4 0 4 0,4 0 32 0,3 0 8 16,-2 0 2-16,5 5 9 0,-1 2-13 0,5 4 12 15,-4 2 0-15,5 3 3 0,-1 6-9 0,1 4-21 0,1 4-23 16,-3 5-10-16,2-1 4 0,-1 2-3 0,1 3-7 15,-2 2-9-15,-1-2 2 0,-1 2-4 0,0-1 4 0,-4 0-2 16,2-3-8-16,-1 1-16 0,-3-4 4 0,1-3 3 0,0 0-2 16,-1-5-4-16,0-1-4 0,-1-6 4 0,1-1-6 15,-1-4-16-15,-1-7-18 0,1 5-36 0,-2-11-26 0,0 4-38 16,0-4-51-16,3-3-66 0,0-8-29 0,2 1-47 16</inkml:trace>
  <inkml:trace contextRef="#ctx0" brushRef="#br0" timeOffset="100911.41">11180 15125 1984 0,'-2'-4'17'0,"-1"3"11"0,0-6 8 0,4 11 19 16,-4 2 13-16,1 2 31 0,1 5 10 0,-2 2 25 15,3 7-2-15,-2 2 10 0,2 3 11 0,0 4-10 0,3 2 9 16,0 2-16-16,-1 1 2 0,3 1-14 0,1-3-8 0,3 2-16 15,1-1-17-15,-3 0-9 0,4 0-19 0,1-1-15 16,1 0-9-16,-1-3-16 0,0-1-5 0,0 1-2 0,-1-4-4 16,2-1-2-16,-5-1-12 0,1-3-19 0,-2 0-34 15,-1-2-36-15,-3-3-67 0,1 2-78 0,-3-4-100 0,-1-1-94 16</inkml:trace>
  <inkml:trace contextRef="#ctx0" brushRef="#br0" timeOffset="101594.12">11198 16062 1041 0,'-6'-8'19'0,"-3"-3"15"0,4 6 12 0,-5-2 19 15,-5 1 12-15,0-2 23 0,-3 7-39 16,-5-6 51-16,0 9-51 0,-4 3-10 0,-5-1 10 0,-3 8-4 15,-3-1-8-15,-6 3 1 0,-2-4 45 0,-4 5-32 16,-4-3 50-16,-4-1 9 0,2 2-10 0,-6-4-11 16,4 4 13-16,-6-4-6 0,4 6-2 0,-3-1-12 0,3 1-6 15,-2 2-5-15,2 0-3 0,3 3 5 0,4-3-18 16,10 7-18-16,0-5 0 0,9 3-3 0,2 0-11 0,11 1-6 16,4-2-3-16,7 1-8 0,4 0-1 0,6-3 6 15,3 4 1-15,8-2-4 0,3 4 3 0,11-1-3 0,8-1-11 16,12 0 3-16,7 1 2 0,12-2-7 0,7-3-6 15,17-5 2-15,7-1-8 0,5-5 5 0,10-5 6 16,3-3-5-16,6 0 3 0,2-8-2 0,-2-1 0 0,6-4-2 0,-2-2 2 16,4-4-5-16,-15-1 0 0,17-4 0 0,-2-1-3 15,1-1 1-15,2 4 3 0,-3 0 1 0,-4-3 2 16,-8 4 1-16,2-2 0 0,-17 4-5 0,-10 0 2 16,-11-2 3-16,-5-4-5 0,-11 4 4 0,-10 0-4 15,-9 1 3-15,-6 0 2 0,-11 2 1 0,-11 3-3 0,-9-1-3 16,-11 2 7-16,-7-3-5 0,-11 4 1 0,-4-1-1 15,-13 2-1-15,-1-4 2 0,-6 2-2 0,-11 2 4 0,-3 0-10 16,-14-2 6-16,-5 1-2 0,-8 2-2 0,-5-1 0 16,-14 3 0-16,-6 2 8 0,-5 0-6 0,-3 2 4 15,1 3 0-15,-1-1-6 0,10 6-9 0,3-1-9 0,2 4-8 0,5 0-18 16,2 2-9-16,9 2-6 0,1 0-12 16,9 4-10-16,-7-4-10 0,6 7-10 0,7-2-15 15,5 5-11-15,9 1-20 0,1-2-18 0,13 2-20 0,3-4 19 16,9 4-33-16,1-3-31 0,7-3-37 0</inkml:trace>
  <inkml:trace contextRef="#ctx0" brushRef="#br0" timeOffset="102173.63">9895 16658 1122 0,'0'4'12'0,"0"1"16"0,0-2 25 0,0 3 9 0,0 1 15 0,2 4-39 0,-2 3 56 0,2 3-41 16,-2 6 36-16,1 7-47 0,-1 4-20 0,0 7 17 0,0 2-9 15,0 8 46-15,0 2-44 0,0 6 53 0,0 1-40 16,0-2 48-16,-1 2-1 0,1-1-21 0,0 0-3 0,0-6-6 15,0 5-13-15,0-7-12 0,0 5-8 0,0-5-15 16,0-4-4-16,0 2-5 0,1-3-3 0,-1 2-1 0,0-5 0 16,0 1 3-16,0-6-4 0,0-1 1 0,0 0-1 15,0-3 0-15,0-3-1 0,0-4 4 0,0-3-3 0,0-5-1 16,2-1 1-16,1-6-2 0,0 0 3 0,4-4 0 0,0-1 1 16,6 0-5-16,-2-3 4 0,3 0 0 0,2-1 0 15,3-3 1-15,0 1-4 0,2-4 0 0,-1 2 3 0,5-3 0 0,2 0-4 16,5-3 1-16,0 1 1 0,4 0 0 15,2-2-1-15,5 1 1 0,4-1-3 0,5 0 1 0,1-2 3 16,8 1-1-16,4 2 3 0,8 0 0 0,4-2 7 0,5 0 1 16,9 3 7-16,3-3 3 0,1 3-2 0,2-1-3 15,4 0-2-15,3 0-2 0,-1 0-3 0,-1 0-2 0,-3 1-7 16,2-2-6-16,-4 3 6 0,-2-2 3 0,-9 0-3 16,-6 2 1-16,-6-1 4 0,-8 3-4 0,-6-4 2 0,-10 4 2 15,-6-1-4-15,-6 2 4 0,-8-1 7 0,-5-1 2 16,-4 3 4-16,-6 0 1 0,-3-1-4 0,-6 2-1 0,2 0 4 15,-7 0-3-15,2 0-2 0,-4 0 3 0,-1 0-9 0,1-5 0 16,-3 5 2-16,0-5 5 0,1 2-7 0,-4-3-5 16,4 1 2-16,-2-4-8 0,1 1-5 0,-4-3-15 0,5 1-17 15,0-4-31-15,1-1-26 0,0 0-40 0,2-1-39 16,2-7-11-16,0 1-56 0,2-1-45 0</inkml:trace>
  <inkml:trace contextRef="#ctx0" brushRef="#br0" timeOffset="102514.55">12590 16352 1609 0,'-16'-20'31'0,"4"3"-26"0,-1-5 39 0,7 15-38 0,-4-5 36 0,2 9-37 0,4 1 39 0,1 5-30 15,-1 13-16-15,0-7 57 0,2 9-10 0,0 1 63 0,2 5-20 16,0-3 60-16,4 12-24 0,-1-4 51 0,3 4-6 15,2 7-12-15,1 2-10 0,1 4-19 0,-2 8 0 0,3 3-16 16,-3 4-4-16,1 1-15 0,-1 0 4 0,0 2-6 16,-3-2-15-16,1 3-4 0,-1-7-13 0,1 4-5 0,-1-8-7 15,-2 1-6-15,0-7-12 0,0 2-10 0,-1-7 0 16,0 1 0-16,1-6 4 0,-1 1 4 0,-1-6-3 16,2 2 6-16,2-5 1 0,-4-4-8 0,1 6 2 0,-1-9-8 15,1-2-1-15,-2-5-8 0,3 4 0 0,-6-5-5 16,3 0-6-16,0-6 7 0,-2 2-2 0,2-3 0 0,-1 1-9 15,-2 0 10-15,-2-3-30 0,5-1-12 0,0-3-17 0,-3-1-22 16,0-2-36-16,0 1-29 0,-1-4-57 0,-5 1-70 16,-2-1-55-16,1-3-54 0,-2-2-110 0</inkml:trace>
  <inkml:trace contextRef="#ctx0" brushRef="#br0" timeOffset="103252.38">13430 16732 1196 0,'3'-5'40'0,"0"-1"41"0,2-2-18 0,-3 3 33 0,-1-3 25 0,-1 2 28 16,2-3 28-16,-1 5 23 0,-1 0-32 0,0 1-30 15,0-1 30-15,0 1-32 0,-1 3-26 0,2 0-30 0,-1 0-27 16,2 3-20-16,-2 4-8 0,0 5-7 0,2 1-13 16,-1 4 0-16,1 6 3 0,2 2-2 0,-2 4 6 0,1 0-5 15,-1 1 2-15,2 0-7 0,-2 2-1 0,1-2 3 16,0 1 0-16,2-4-2 0,-3 0-13 0,2-1-24 15,-4-3-11-15,2-1-34 0,-2-1-36 0,-2-2-36 0,-1-1-60 16,2-4-4-16,-1-1-53 0,-3-4-12 0</inkml:trace>
  <inkml:trace contextRef="#ctx0" brushRef="#br0" timeOffset="103515.23">13484 16635 1508 0,'-2'-25'16'15,"1"3"28"-15,2 7-20 0,5-3 8 0,-4 4 15 0,4 0 9 16,2 1 4-16,0 5 0 0,3 2-14 0,2 0-17 16,2-2 25-16,1 7-1 0,2 1-14 0,1 0 0 0,1 1 2 15,1 7 0-15,-2-2-5 0,1 8-8 0,-4-1-3 16,0 1-9-16,-1 1 0 0,-5 3-5 0,-3 1-7 16,-1 1-3-16,-6 2 8 0,0-1-1 0,-2-1-7 0,-4 2 3 15,-2-1 6-15,-6-3-7 0,1 1 1 0,-6-1 2 0,-3-3-7 16,3 0-1-16,-4-1 7 0,-1-3-4 0,1 0-10 15,-2 0-10-15,0-4-10 0,5 2-20 0,-1-1-8 16,5-3-27-16,2 0-29 0,1-5 8 0,5 2-43 0,2 0-28 16,4-1-39-16</inkml:trace>
  <inkml:trace contextRef="#ctx0" brushRef="#br0" timeOffset="103876.95">13916 16804 1516 0,'-10'1'36'0,"0"0"-21"0,-1-1 53 16,5 3-39-16,-4 0 22 0,-4 0 9 0,6 2 3 15,-1 0 11-15,2 5-19 0,-3-1 31 0,3 2-37 0,2 0 46 16,2 2-10-16,1 1 10 0,-1 0 3 0,6 5-2 0,-3-1-21 16,4 0-4-16,1 4-9 0,-1-3-4 0,3 0-7 15,0 4-18-15,3-3-7 0,0-2-5 0,4 0 5 16,-3-2-3-16,2-1-9 0,2-3 1 0,0 0-8 15,2-2 0-15,0-2 3 0,-2-2-4 0,-1-3 0 0,3-1 0 0,0-2-1 16,-1-3-5-16,-2-4 4 0,2 2-1 0,-3-4 1 16,1-4-7-16,-1 0-1 0,-1-3 3 0,-4-1-6 15,2-4-6-15,-2-2-17 0,-4-2-3 0,-2 0-3 16,-2-4 4-16,-2-1-3 0,-5 0-3 0,1 0 3 0,-6 3 13 16,1 1 17-16,-1 3 0 0,-3 6-1 0,0 0 6 0,-1 7-2 15,0 3 1-15,-2 4-2 0,1 3-3 0,0 4-11 16,-2 2-12-16,2 4-8 0,-1 0-21 0,2 6-8 15,2-1-30-15,1 3-31 0,5-1-25 0,0-1 9 16,4 0-20-16,0 3-32 0,4-1-19 0,2-4-20 0</inkml:trace>
  <inkml:trace contextRef="#ctx0" brushRef="#br0" timeOffset="104127.15">14527 17161 1783 0,'-3'0'37'0,"3"3"38"0,-5-3 20 0,10 0 29 0,-5-1 12 0,-2-1 3 16,2 2 5-16,0-5 0 0,2 5-38 0,-4 0-40 0,4 3-18 0,-4-1-28 15,1 3-13-15,-4 3-2 0,0 0-6 16,-1 1 3-16,2 3-2 0,-5 1 3 0,1 2-2 0,-2-1 1 15,0 3-6-15,0-2-29 0,-2-1-33 0,1 4-46 16,-6-4-50-16,7-4-42 0,-6 4-76 0</inkml:trace>
  <inkml:trace contextRef="#ctx0" brushRef="#br0" timeOffset="104515.05">14758 16853 1960 0,'-1'-6'39'0,"-2"-1"36"0,3-1 33 16,10 1 12-16,-10-3 4 0,4 2 5 0,-3 3 2 15,6-1 1-15,-3 1-42 0,9-3-32 0,-5 6-34 16,3-1-11-16,0 3-5 0,0 0-7 0,-1 3-4 0,2 1 0 0,-4 4 2 16,0 3-4-16,-3 0 1 0,0 3 3 0,-1 4 4 15,-1 1 2-15,-3 0 10 0,0 3 7 0,2 2 1 16,-4-1 2-16,2 1 3 0,-3 0-5 0,1-2-4 16,0 0 4-16,-1 0-8 0,1-4-9 0,-1-1 1 0,1-1-4 15,2-3 2-15,2-1-2 0,-1 0 2 0,1-2-8 0,0-1 2 16,3-2 4-16,0-1-3 0,0 0 1 0,3-3-4 15,2-2-23-15,2-1-24 0,1 0-20 0,4-4-28 16,1 1-39-16,2 0-45 0,1-6-43 0,0-4-31 16,-3-1-38-16</inkml:trace>
  <inkml:trace contextRef="#ctx0" brushRef="#br0" timeOffset="104709.99">14771 16537 1696 0,'-8'2'-17'0,"-3"-4"58"16,13 2-31-16,-6 0 6 0,1 0 23 0,3 2 5 16,2-2 4-16,3 2 7 0,2 0 15 0,1 4-52 0,3-4 29 15,7-2-8-15,-4 3-17 0,6-2-24 0,2 0-32 0,-4-2-42 16,6 0-7-16,-1 1-64 0,-3 1-59 0</inkml:trace>
  <inkml:trace contextRef="#ctx0" brushRef="#br0" timeOffset="104899.94">15146 16551 1500 0,'0'0'16'0,"0"0"11"0,0 0 29 15,0 0-22-15,0 0 28 0,0 0 7 16,0 0 2-16,0 0-15 0,1 37-1 0,-1-37 41 0,0 0-53 16,0 0 31-16,25 166 9 0,-18-138-45 0,-1 3 0 15,-1 0-12-15,3 0-10 0,-4-2-8 0,3 0-5 16,-2-2 3-16,0 0-5 0,-1-2-1 0,2 1-9 0,-1-4-32 15,-2 0-27-15,-1-2-23 0,1-5 2 0,-3-15-64 16,0 0 0-16,0 0-33 0,0 0-22 0,0 0-4 16</inkml:trace>
  <inkml:trace contextRef="#ctx0" brushRef="#br0" timeOffset="105256.78">15201 17079 1122 0,'0'0'25'0,"0"0"35"0,-43-86 23 16,43 86-23-16,0 0 63 0,0 0-41 0,0 0 0 15,0 0 2-15,0 0-18 0,0 0-27 0,14-25-13 0,-14 25 20 16,0 0-63-16,0 0 39 0,0 0 1 0,0 0 1 16,0 0-5-16,125-24-9 0,-99 24-11 0,-4-3 2 0,5 1 6 15,1-1-3-15,-1 0 2 0,-3 0-5 0,-1-2 2 16,1-1-3-16,-5 2 3 0,2-2 1 0,-9 1-2 0,1-1 2 16,-4 1 0-16,-4-1 1 0,0-1 1 0,-2-2 14 15,-3 0 5-15,-3 0 3 0,-2-2 1 0,0 1 5 0,-4-2 0 16,1-2-2-16,0 1-4 0,-6 1-8 0,1 0-8 15,0 1-5-15,-2 3-3 0,2-2-4 0,-1 5-1 0,3 1 5 16,-3 1 0-16,4 6-3 0,4 0 16 0,-4 0 6 16,3 3 11-16,0 2 4 0,2 3 0 0,-1 4 3 15,4-1 9-15,-1 2 9 0,0 2-10 0,0 4-3 0,3 0-11 16,3-1 1-16,0 1 0 0,2 1-10 0,3-3-9 0,-1 0-4 16,6-2-3-16,0-2-5 0,1-3-1 0,2 3-8 15,3-5-23-15,0 0-16 0,3-1-31 0,0-3-33 16,-1 1-46-16,-2-5-49 0,3-1-23 0,-6-3-46 0,-2-5-42 15</inkml:trace>
  <inkml:trace contextRef="#ctx0" brushRef="#br0" timeOffset="105782.15">15709 16750 1759 0,'-5'-10'-10'0,"2"2"18"0,-1 3 30 0,8-1 2 0,-9 1 14 15,1 1 10-15,0 1 1 0,4 6 5 0,-5-3 19 16,9 4-8-16,-6 1-23 0,4 1 4 0,5 2-7 0,-2 2 16 15,3 1 6-15,-2 3 7 0,7 2 13 0,-8 3-7 16,4 0-2-16,-4 1-5 0,4 2-5 0,-4-1-29 16,3-1-6-16,-1 3-9 0,-4-4-26 0,4 0 1 0,-2-3-4 15,1 2-1-15,-1-3-4 0,0-1 6 0,-2-4-3 16,-3 0-1-16,0 1-2 0,0-5-3 0,0-1 2 0,-3-3-1 16,2 0 5-16,-3-4-11 0,1 0-9 0,1-1-21 15,2-4 0-15,-3-2-5 0,3 1-5 0,-3-5-9 0,3 0-11 16,0-2-1-16,0-3 4 0,0-1 15 0,-2-2 7 15,4-2 2-15,-2-3-1 0,5 3 7 0,0-5 16 0,1 4 6 16,2-1 3-16,3 1 6 0,0 5 1 0,0 4-1 16,-1 0 7-16,-1 6 1 0,3 1-9 0,-3 5 5 0,-3 2 2 15,0 1-1-15,4 4 0 0,-6 0 3 0,4 3 5 16,-3 2 6-16,0 3 17 0,-2 3 5 0,3 2-3 16,-3 0 5-16,1 3 1 0,-4 0 2 0,3 0-10 0,-3 2-3 15,1-4-13-15,-1 2-6 0,2-1-1 0,-2-3-2 0,3-1-7 16,-3-1-3-16,0-3 6 0,0 0-3 0,3-3 0 15,-3-2-5-15,0-1 6 0,0 0 0 0,0-5 3 16,0 0 0-16,0 0 2 0,0-5-4 0,2 2-1 0,0-3-1 16,-1-1 0-16,4-4-5 0,-1 1-4 0,0-5-1 0,2 0-4 15,1-4 0-15,-1-2 2 0,3-1 2 0,-1-1-4 16,3-1 0-16,2-2 9 0,0 2-2 0,-1-1-3 16,2 5 2-16,3 2 4 0,-4 2-2 0,4 5 0 0,-4 4 2 15,4 1-2-15,-2 4 0 0,0 4 7 0,0 4-1 16,-2 1-2-16,1 4 12 0,-4 5 9 0,-1 1 1 0,0 2 0 15,-4 1 0-15,0 3 2 0,-2-2 4 0,0 3 0 16,-3-2-10-16,0 0-3 0,0-2-2 0,-3 0 0 0,2-2-2 16,-3-1-14-16,1-1-18 0,-2 0-31 0,-1 1-43 15,-5-5-59-15,2-1-62 0,-5 0-42 0</inkml:trace>
  <inkml:trace contextRef="#ctx0" brushRef="#br0" timeOffset="106535.78">14467 17812 1951 0,'-11'-4'41'0,"6"2"37"0,1 0 19 0,13-5 16 0,-7 1 5 0,-2 4 1 0,3-2 1 0,0-7-6 16,10 8-38-16,-4-2-34 0,6 1-22 0,3-1-14 16,3-1-3-16,3 0-9 0,1 1-14 0,5-1-22 0,0 1-42 15,3 7-57-15,-3-7-53 0,5 0-60 0,-2-1-72 16</inkml:trace>
  <inkml:trace contextRef="#ctx0" brushRef="#br0" timeOffset="106689.35">15219 17782 2050 0,'4'-5'12'0,"5"5"-1"0,3-11-4 16,0 5-15-16,3-3-39 0,5-6-64 0,1 8-42 0,4-7-86 16</inkml:trace>
  <inkml:trace contextRef="#ctx0" brushRef="#br0" timeOffset="106922.8">16127 17709 917 0,'25'4'28'0,"-2"-4"20"16,4-9 25-16,8 4 11 0,-13-3-1 0,3 5-6 16,-6-10 4-16,5 8 1 0,-4-3-30 0,0 3-17 0,-5-2-27 15,0 1-9-15,-2 2-19 0,-4 1-1 0,-1 2-26 16,-2-4-36-16,2 9-36 0,-4-8-68 0</inkml:trace>
  <inkml:trace contextRef="#ctx0" brushRef="#br0" timeOffset="117846.79">10370 17082 1256 0,'0'3'-5'0,"-2"-2"5"0,2 2-4 0,-4 1 5 0,0 3 6 15,1-2 2-15,3 3 17 0,-2 3 8 0,4-1 8 0,-2 0 8 16,0 7 17-16,0-3-35 0,3 1 33 0,-3 5-23 0,2-2-14 16,-2 4-5-16,0-5 1 0,0 5-4 0,-2-6-6 15,4 3 42-15,-4 0-40 0,2-2 22 0,0-1-1 16,0 0-2-16,-3-1-6 0,3 0-8 0,0-1-8 0,0-3-11 15,-2 1 0-15,1 0 0 0,1-1-3 0,0 0-3 16,0-1 1-16,0-1 2 0,0-2 3 0,1 1 0 0,-1-6-8 16,0 4 4-16,2-4 5 0,-2-1 0 0,0 1-1 15,0-1 0-15,3-1-4 0,-3 0 0 0,2 0 9 0,1-1-9 16,2-1 0-16,1 1-1 0,2-1 4 0,0 0-4 16,3-2 2-16,3 2-1 0,2-1 2 0,1 1 3 0,3 0-5 15,0 1 0-15,4-1 1 0,2-1 3 0,0 2-4 16,3 1 2-16,1-1-1 0,1-1 1 0,1 1 1 15,0-3-2-15,1 4 1 0,-1-4-1 0,-1 3 6 0,2-1 1 16,-4-2-6-16,-2 2-1 0,-1-1 6 0,-2 0 0 0,-4-1-4 16,-2 3 0-16,-1-2 2 0,-7-2-3 0,1 3 0 15,-5-2 17-15,0 2 2 0,-4-4 6 0,-2 6-4 16,0-3 3-16,-3 1-3 0,0-2 0 0,-5 1 6 0,3-1-22 16,-1 1 0-16,-2-1-6 0,1 1 1 0,-5-1-3 15,4 0 3-15,-2-1 1 0,0 1-4 0,0-1 4 0,0-1-6 16,0-3 3-16,0 1 2 0,0 0 1 0,1-2-2 15,-2-3-1-15,1 3 2 0,1-5-3 0,1-1 3 0,-2 1 1 16,4-4-3-16,0 0-1 0,3-1 2 0,1 2 1 16,2-2-1-16,0 3-2 0,4 1 4 0,1 0-3 0,-3 3-1 15,4-2 4-15,-1 4-4 0,-3 2 1 0,4-2 0 16,-1 2 3-16,1 0-2 0,-1 0 3 0,-2 2-1 0,2 0-1 16,-2 0 4-16,0-1-1 0,-3 2-2 0,2 0 0 15,-4-1 0-15,2 4-3 0,-3-4 7 0,0 1-2 0,-2 0-7 16,-3 1-1-16,1 0 1 0,-5 2 3 0,1 0-2 15,-6 1 1-15,-2 1-3 0,-2 2-2 0,-4-1 7 16,-2 2 0-16,-1 3 0 0,-4-1 0 0,-1 3-1 0,-2-2 3 16,0 2-2-16,4 0-1 0,-4 2 1 0,3 1 2 15,0-2 2-15,4 4 0 0,0-2 0 0,4 1-4 0,0 0 4 16,8 1 1-16,-4-2-3 0,7 2 1 0,1-2-6 16,4-1 0-16,0-1 1 0,6 0 3 0,0-1-3 0,4 1-9 15,1-3-14-15,4 1-21 0,2-3-17 0,5-5-13 0,4 5-46 16,-1-3-53-16,5-1-48 0</inkml:trace>
  <inkml:trace contextRef="#ctx0" brushRef="#br0" timeOffset="118642.16">11030 17077 1122 0,'1'-2'14'0,"-1"0"21"0,4-3 12 0,-2 2 5 0,-4 1 10 0,2-3 16 0,0 3-40 0,0 0 42 16,0 2-57-16,0 0 33 0,2 0-35 0,0 5 55 15,-1-1-62-15,2 6-14 0,1-1 49 0,-1 5-42 16,2-2 42-16,1 4-47 0,-3 0 24 0,3 5-59 16,-1-3 52-16,-2 4 6 0,1 0-4 0,-1 3 1 0,-2-1-2 0,3 2-1 15,-4-1-6-15,1 2-3 0,1-3 7 0,-2 0-11 16,0-2-9-16,0-2 2 0,-2 3 2 0,2-5-4 15,-1-1 4-15,-1-2 3 0,0-1-9 0,2-3 5 16,0 0 5-16,-1-4-5 0,2-1 0 0,-2-2-1 0,2 0 2 16,1-1 0-16,0-3 6 0,1-3-4 0,-2 2-1 0,4-2 0 15,-2 0 2-15,3-4-1 0,-1 5 0 0,3-5 2 16,-3 0-10-16,6 2 2 0,-3-3 2 0,0 1 0 16,4 1 1-16,-4 0-3 0,2 1 0 0,4 0 3 0,-3 0 0 15,-1 1 1-15,5 1-2 0,-2 2 2 0,-1-2-3 16,3 3 5-16,-7-1-1 0,6 1-2 0,-6 0-1 0,4 0 3 15,-4 1 0-15,-1-1-3 0,-1 0 0 0,3 0-1 16,3 0 0-16,1 0-1 0,0 0 4 0,5 0-3 16,1-1 0-16,1 1 0 0,0 0 7 0,2 0-4 0,-5-2 1 15,2 1-1-15,-2 1 1 0,20-7 1 32,-26-17 4-1,-44-47-17-16,-26-37 12 17,24 15 3-17,29 73-5-15,3-1-1 0,1 0-2 0,0 0-2 0,2 2 4 16,-3-3-1-16,3 4-2 0,3 2 3 0,-3-1-1 16,0 17 30-1,0 0-5-15,0 0 3 0,0 0-4 16,0 0 6-16,0 0-3 0,2-22 0 0,-2 22-8 0,0 0 11 15,0 0-8 1,0 0-11-16,0 0 13 0,0 0-6 16,-39 0-14-1,-40 22-2 1,-23 2-1-16,77-17 3 16,1-3-1-16,3 1-1 0,0 0 2 0,0-1-4 15,2 1-3-15,5-3 4 0,1 2 0 0,2-2 0 16,3 1 1-16,5-2-5 0,-2 1-1 0,5 0 2 0,0 1 5 15,5-3-17-15,-2 2-13 0,2 0-8 0,3 0-29 16,1 0-8-16,3-4-1 0,0-2-34 0,2 4-33 0,2 0-31 16,0-2-34-16</inkml:trace>
  <inkml:trace contextRef="#ctx0" brushRef="#br0" timeOffset="119468.35">11771 17003 1439 0,'0'-3'15'0,"3"-2"20"0,8-1-31 0,-8 1 47 0,1 2-21 0,-3 0 4 0,4 0 13 0,-2 3 17 0,0 0-10 16,1 3-15-16,-3-3 36 0,3 4-38 0,-2-2 26 15,1 3-1-15,-1 1-11 0,4 1-17 0,-4 2-2 0,4 1-4 16,-1 4-2-16,1 2-5 0,-3 3-5 0,2 0 1 15,-2 2-3-15,-1 3-1 0,1-2 1 0,-3 4 1 16,0 0-6-16,-3-1-3 0,1 0-1 0,-1-3 2 0,-2 3 0 16,2-5-3-16,-3 2 0 0,1-3-1 0,-1-1 1 15,3-4-2-15,-4 2 1 0,4-2-6 0,0-2-3 0,-3-2 10 16,4-1-4-16,-1-2 1 0,0-2 0 0,1 0 2 16,-1-2-6-16,2-1 6 0,1-1 1 0,0-1-1 0,0 0-1 15,0-1 0-15,1-1 0 0,1 1 0 0,-1-1 5 16,1-1-7-16,1-2 4 0,0 3-9 0,-1-2 0 0,4 0 4 15,0 0 2-15,-2-1-1 0,2 0-6 0,0 1 5 16,2 3-1-16,0-3 2 0,0 0 1 0,3 1-2 0,0-3-4 16,0 4 5-16,6-4 1 0,-4 3-1 0,6-2-5 15,2 2 9-15,-1 1-4 0,6-1-2 0,-1 1 4 0,2-1-6 16,0 2 2-16,1-2-2 0,1 3 5 0,-2-1-5 16,1 0 3-16,0 0 3 0,-1 1-3 0,0-1 0 15,-3 0 3-15,1-1 3 0,-1 0-2 0,0 1 1 0,-5 0-4 16,1-3-2-16,-3 4 4 0,-4-4 2 0,0 1 2 0,-2 2-5 15,-2-2 1-15,-5 0-3 0,1 2 5 0,-4-2-1 16,-1 2-2-16,-1-2-1 0,-1 1-1 0,0-1 0 16,-3 1-1-16,2-1 3 0,-2 1-5 0,-3 0 3 0,1-3-2 15,-3 5 1-15,2-4-2 0,-1 0 2 0,-1 2 0 16,1-3 2-16,-2-1 4 0,5-1-4 0,-1 1-2 0,1-3 0 16,3 1 3-16,-4-2 1 0,4-1-2 0,2-2-2 15,-1-2-3-15,2-2 3 0,2-2 4 0,-2-1 0 0,4-1-4 16,-4-1 1-16,3-3-1 0,1-1 1 0,-4 1 0 15,1-1-3-15,1 0 4 0,-1 1-3 0,1-1 3 0,0 3-1 16,-1 0-1-16,2 1 1 0,-1 4 3 0,0 4 1 16,1-1-4-16,0 6 1 0,-3 1 18 0,4 0 6 15,-4 3 2-15,0 0 2 0,0 2 0 0,-4-1 0 0,2 2 0 16,-1 2-1-16,0-3-20 0,-2 6-4 0,-1-3 2 0,-1 2-1 16,-3 1 7-16,0 1 9 0,0 0 3 0,-4 2 3 15,3-1 0-15,-3 3 4 0,1-3 1 0,-4 2-2 16,1 0-5-16,-3-1-6 0,0-1-8 0,-5 3-1 0,2-3 3 15,-3 1-4-15,-1 1-4 0,0-2 1 0,-1-1-5 0,0 1-4 16,2 1 7-16,1-4-5 0,2 3 2 0,1-1-1 16,5-2 0-16,-1 3-4 0,7-2 0 0,-2 2 2 15,4-2-15-15,2 2-10 0,-5-2-16 0,8 3-8 0,-4 1-20 16,1-1-18-16,-1 0-19 0,2 3-36 0,0-3-21 16,1-3 1-16,1 2-27 0,0 1-46 0,3-1-27 0</inkml:trace>
  <inkml:trace contextRef="#ctx0" brushRef="#br0" timeOffset="123203.74">10250 14474 1696 0,'-2'0'-6'0,"1"0"83"0,4-6-37 0,-3 1 29 0,0 0 14 0,0 2 18 15,3-2 12-15,-1 2 18 0,2-1 13 0,-1-2-82 0,2 1 51 16,3 4-12-16,0-3-5 0,4 0-13 0,-3 4-11 16,0-6-21-16,3 5-5 0,-2-2-3 0,-2 2-14 15,3-1-17-15,-3 2-8 0,0-1-3 0,-2 2-4 16,-1 1 4-16,1-2-1 0,-3 2 1 0,1 1 3 0,-3 0 0 16,-1 1-2-16,0 0-4 0,-1 3 6 0,-3-1-1 15,1 0 3-15,-4 2-5 0,0-1 2 0,-1 0-5 16,-2 1 2-16,-2-2 4 0,1 0-1 0,0 1 1 0,-2-5-11 15,2 3 10-15,-3-2-1 0,4-2 3 0,2 1-1 16,-2-2-5-16,3 0 4 0,1-2-2 0,1 1 5 16,0-2-4-16,-1-2 0 0,5 3-3 0,-3-4 6 15,4-1-1-15,0 2-3 0,0-3-1 0,0 1-3 0,4 0 1 16,0 1 1-16,1-1 1 0,-2 1-4 0,3 2 4 16,-1 2-4-16,0-1 3 0,1 2 6 0,0-2-5 15,-2 2-1-15,0 1-1 0,1 0 4 0,0 1-4 16,-3-1 3-16,1 3 0 0,1-2-5 0,-1 2 3 0,-1-2-2 15,1 2 1-15,-3-2-4 0,2 0 7 0,-2 3 0 16,2-3-4-16,-4 2 5 0,2-1-2 0,-2-2 6 16,-1 3 0-16,1-1-1 0,-1 1-6 0,-3-2 4 15,3 3 0-15,-2-2-1 0,0 0 2 0,1 2-7 0,2-3 1 16,0 0 1-16,-1-1-1 0,3 0-10 0,-1 0-7 16,2 0-30-16,-1-1-12 0,0-3-31 0,-3 3-51 15,3 1-50-15,3-1-58 0,-1-1-31 0</inkml:trace>
  <inkml:trace contextRef="#ctx0" brushRef="#br0" timeOffset="123545.4">10901 14216 1617 0,'-6'-2'31'0,"1"-4"-27"0,4 2 58 0,-3 4-45 0,-3-4 9 0,2 1 5 0,0 3 3 15,0-4 2-15,0 3-27 0,-1 0 35 0,-3-1-56 0,1 2 57 16,-2 0-2-16,-2 2 0 0,2-1 0 0,-3 2 6 16,1 2-5-16,-1-1-4 0,-1 0 2 0,0 2-9 15,2 1-5-15,2 4 4 0,-3-3-2 0,5 3-3 0,-3 0 8 16,3 2 14-16,2 0 6 0,-2 3 0 0,3 1 10 15,4 2 7-15,-2-1 10 0,4 1 0 0,2 3-8 0,2-4-6 16,7 1-8-16,0-1 2 0,5-3-15 0,1-2-12 16,5 1-10-16,4-7-7 0,3 2-3 0,2-5-22 15,1-4-23-15,0-1-38 0,-3-4-57 0,3 0-55 16,-6-4-66-16,0-3-38 0,-2-2-76 0</inkml:trace>
  <inkml:trace contextRef="#ctx0" brushRef="#br0" timeOffset="124078.68">11293 14354 1586 0,'8'-1'8'15,"0"-6"22"-15,3 1-39 0,-4 4 61 0,-3-2-42 16,-2 0 67-16,1 0-60 0,1-1-1 0,-4 2 7 15,0-3-8-15,0 1 43 0,0-1-60 0,-4-2 40 0,4 1-59 16,0 2 68-16,-3-1 4 0,-2-2-15 0,0 0-16 16,-4 0-3-16,-2 0 0 0,1 2 1 0,-7 0-7 15,4-1-7-15,-1 2 1 0,-2-1 6 0,1 5 5 16,2 0 6-16,0 1 1 0,2 1 12 0,0 0 4 0,1 2 6 16,1 2-4-16,1 1-1 0,2 0-1 0,-2 1 6 0,2 4 8 15,-1-1-4-15,1 1 0 0,3 2-3 0,0 1-7 16,-1-1-3-16,4 3 2 0,0-1-14 0,2-3-6 15,1 3-6-15,2-3-4 0,1 0-4 0,1-1 4 16,2-2 1-16,-1 0-4 0,2-4 1 0,0 2-3 0,0-3 3 16,3-2-5-16,1-1 0 0,-1-1 7 0,1-3-3 15,-1-1-2-15,-1-3-2 0,2-1-11 0,-4-2-6 16,2-1-5-16,-4-3-10 0,2-2-13 0,-2 0 1 16,-2-3-3-16,0 0 1 0,-1-3 8 0,0-1 6 0,-2-4 4 15,-3 3 7-15,4-3 14 0,-4 0 0 0,0 0 2 16,0 0 1-16,0 1 2 0,0 4 0 0,0 1 1 15,0 6 6-15,0 0-10 0,0 5-3 0,0 3 0 0,0 5 5 16,0 4-4-16,0 3 2 0,0 6-2 0,0 1 0 16,0 4 7-16,0 4 3 0,0 3 3 0,0 3-4 0,0 1 12 15,1 0 9-15,1 2 11 0,0-1-7 0,3 0 4 16,-2-2 3-16,4 0-6 0,-1-4 1 0,2 2-10 0,1-6-7 16,-1 0-10-16,2 0-27 0,-1-5-35 0,1 2-50 15,-2-6-56-15,7-2-16 0,-5-3-63 0</inkml:trace>
  <inkml:trace contextRef="#ctx0" brushRef="#br0" timeOffset="124449.29">11703 14228 1609 0,'2'-12'75'0,"-1"-4"-28"0,4-5 9 0,3 2 22 0,-4 5 14 0,-2 1 17 15,1 2 7-15,-3 0 4 0,5 0-71 0,-5 6 39 0,2 0-4 16,1 4-14-16,-5 0-13 0,2 1-21 0,-3 0-5 15,1 1-2-15,-4 3-8 0,-3 0-8 0,1-1-6 0,-5 3-5 16,-1 1-3-16,1 2 70 0,-2-1-69 0,0 2 0 16,0 1 4-16,0-2-1 0,1 1 0 0,1-1-1 0,2-2 2 15,2 4-63-15,3-4 65 0,2 1 5 0,3-1 8 16,2 2 12-16,4-2 6 0,3 1 1 0,3 0 2 0,0-1-5 16,6 1 2-16,-1-1-1 0,3 2-9 0,3-3-13 15,2 5-3-15,1-3-1 0,2 4 2 0,0-1 13 16,2 4 13-16,-6-2 5 0,4 4 2 0,-5-3-4 15,-1 1-1-15,-5-2 1 0,-4 2 6 0,-4-2-8 0,-4-2-10 16,-4-2-4-16,-7 0-5 0,-3 0 5 0,-4-3-2 16,-5 1-4-16,-4-5-10 0,-4 1-6 0,-5-6-16 15,-3 3-19-15,0-5-27 0,-1-1-15 0,-3-7-35 16,-1 3-43-16,-1 0-57 0,-1-2-56 0,3-2-19 0,3 0-67 16</inkml:trace>
  <inkml:trace contextRef="#ctx0" brushRef="#br0" timeOffset="125408.73">10865 13544 1703 0,'-2'-8'35'0,"1"8"26"16,1-14 21-16,0 8 13 0,0 5 8 0,1 1 3 0,1-4 1 0,1 4 19 15,-3 4-18-15,3-2-12 0,4 10-4 0,0 0-4 0,0 4-14 16,-1 7 2-16,4 0 8 0,-1 4-7 0,-1-6-11 15,2 6-9-15,0-3-22 0,-3 5-4 0,-1-3 5 16,-1 0-1-16,0-2-10 0,-2 1-15 0,1 2-4 16,-2-3-7-16,0 0-27 0,-2-4-36 0,0-4-44 0,0-3-61 15,-4-3-64-15,4-4-40 0</inkml:trace>
  <inkml:trace contextRef="#ctx0" brushRef="#br0" timeOffset="125765.9">10753 13555 1423 0,'-10'2'16'0,"-3"-4"6"0,6 2 0 16,-3 2-1-16,2-4 2 0,-2 4-1 0,1-2-1 15,3 4-4-15,-1-3-12 0,-1 3-9 0,-1 1-2 0,5 0 8 16,-3-3-6-16,4 1 1 0,-2 1-3 0,2 1 11 15,-1-5-11-15,2 2 10 0,2-2 5 0,2 0 8 0,-2 3-30 16,4-3 54-16,1 0-32 0,-1 0 31 0,0 0-33 16,2-3 29-16,1 1-36 0,5-4 22 0,-2-2 5 15,2-2-53-15,1 1 41 0,1-4-24 0,2 2 52 0,-2-5-29 16,5 5 35-16,-2-5-28 0,2 6 45 0,-3-1 1 16,3 0 1-16,2 3-5 0,-1-1-5 0,-4 7 6 15,6 0 3-15,-3 6-8 0,0 1-10 0,0 7-5 16,-1 1-7-16,0 6-7 0,-1 2-7 0,0 3-13 15,-3 2-15-15,0-2-66 0,-3 5-73 0,2-5-47 0</inkml:trace>
  <inkml:trace contextRef="#ctx0" brushRef="#br0" timeOffset="126391.1">10721 13039 1688 0,'4'0'-25'0,"0"-3"63"0,2 3-36 0,-6 0 2 0,0 0 17 0,0 0 11 16,0 0 1-16,0 0 2 0,0-2 25 0,-3 2-63 15,0-7 37-15,-3 2-3 0,1 0-14 0,-1-4-11 16,-4 3 5-16,2 0 6 0,-4-2 0 0,-1 3 1 0,-3-1-2 16,2 0 1-16,-3 1-1 0,-1 4 2 0,-3-3-4 15,1 4-12-15,-1 0 1 0,2 0-2 0,-3 4 1 0,3-3 4 16,0 3 5-16,6 0 5 0,-4 1 1 0,6-1 3 15,3 1-3-15,2 0 8 0,4 1 1 0,2-2-1 16,2 1-3-16,4 3-1 0,4 0 2 0,1 2 2 0,6-1-4 16,1 1 1-16,2 0-4 0,5 0 0 0,0 2-6 15,1-1-5-15,4 0-2 0,-3-1-2 0,0 1 6 16,-2-1-8-16,0 2 2 0,-7-2 1 0,1 0-1 16,-5-1-1-16,-3 1-2 0,-3 1 3 0,-3 0 2 0,-5-2 5 15,-2 2-1-15,-6-1 2 0,0 1 1 0,-6-1-1 16,-2 1 5-16,-4 0-6 0,-2-1-3 0,-2-1-3 0,-2-1 0 15,0-1-4-15,0-1-4 0,0-2-7 0,-1-1-23 16,4 1-17-16,0-5-23 0,2 2-33 0,5-5-21 16,4-1 0-16,1-3-40 0,4 1-40 0</inkml:trace>
  <inkml:trace contextRef="#ctx0" brushRef="#br0" timeOffset="126953.86">10903 13001 1664 0,'3'1'32'0,"0"0"-31"0,0-4 7 0,0 3 26 16,-6 1 8-16,0 1 3 0,0 3 7 0,0-5 7 0,1 8-20 15,-1-4 41-15,0 2 2 0,1 2-12 0,1-3-9 16,1 6 2-16,0-3-4 0,1 5-10 0,1-2-9 16,1 4-10-16,0-2-11 0,-1 4-9 0,3-1 0 0,-1-2-6 15,1 2-1-15,-2-2 4 0,2-1-6 0,-2-2 0 16,-3 0 3-16,3-2-4 0,-3-2 0 0,0 0-1 0,0-2-2 15,0-1-1-15,0-1 3 0,0-2 2 0,0 0-1 16,-3-2-1-16,0 0-12 0,0-2-11 0,0 0-9 16,-1-3-9-16,-3 1-9 0,2-3-8 0,0 1-9 15,0-2 1-15,2-1 10 0,-2-2 15 0,2-1 12 0,1 0 6 16,-3-3 11-16,1 0 1 0,1-2 5 0,0 0 3 16,1-4 6-16,1 2-3 0,-1-2-2 0,4 1 0 15,1-1 2-15,-3 0 1 0,6 2 1 0,-1 1 3 0,4 5-7 16,-1 0 3-16,2 4 1 0,2 2 8 0,1 3 4 15,1 1 11-15,-1 4 1 0,3 1-5 0,-2 4 4 0,2 0-3 16,1 3-1-16,-4 3-10 0,3 2-3 0,-5 2-7 16,-2 1 1-16,-1 2 3 0,-5-2-1 0,-1 2 1 15,-2 0 3-15,-2 0 2 0,-4 1 0 0,-2-4-1 0,-1 1 2 16,-1-1-3-16,-4-1 0 0,1-1 0 16,0-1-3-16,-4-3 4 0,0 0-5 0,1-1-3 0,-1-1 0 15,4-4 6-15,0 0-1 0,2 0-1 0,2-3 0 16,2 0-5-16,2-1 6 0,1-1 5 0,4-2 0 0,-1 0-4 15,2-1-5-15,5-3 1 0,-3 1-1 0,4 0 6 16,2 1-5-16,2-2-5 0,0 2 0 0,2 1 10 16,3 1 11-16,0 3 2 0,1 1 1 0,-1 1 0 15,-2 3 5-15,2 1 0 0,0 1-1 0,-2 2-8 16,-1 0-9-16,-2 1-1 0,-2 1-1 0,4-1-5 0,-4 1-4 16,-1-1 6-16,5-2-12 0,-4 1-34 0,0 1-40 15,1-5-53-15,-2-1-6 0,2-3-66 0</inkml:trace>
  <inkml:trace contextRef="#ctx0" brushRef="#br0" timeOffset="127297.16">11230 12961 1493 0,'-5'-16'72'0,"-1"-5"-35"0,9 9 23 0,-6 0 2 0,2 4 3 0,1 0-5 0,0 5 3 15,4 3 3-15,-1 2-55 0,2 1 51 0,0 3-19 16,1 5 4-16,2 0 0 0,0 3 17 0,-2 3 5 0,1 0 4 15,-1 2-9-15,5 2-3 0,-5 1-1 0,1-1 0 16,-1 1-4-16,2 0-10 0,-2-2-8 0,1-2-9 0,-3-2-6 16,-2 1-13-16,1-3-3 0,1-3-9 0,-4-2 9 15,0 0-7-15,0-4 10 0,1 0 24 0,-1-2 4 16,2 0 2-16,-2-3-2 0,4-3 4 0,-1 0-4 16,0-5 1-16,2-1-9 0,0-3-23 0,2-3-10 0,0-3 3 15,1-3 4-15,0 0-2 0,0-7-7 0,1 1 4 16,1-3 1-16,0-1-2 0,0-5 3 0,0 6-1 0,4-1-1 15,-3 4 0-15,0 7 3 0,-3 1 0 0,0 6-3 16,-2 4 1-16,-2 9-1 0,-3 0 3 0,-2 8-7 16,-3 2-40-16,-5 5-65 0,-4 3-86 0,4 4-69 0</inkml:trace>
  <inkml:trace contextRef="#ctx0" brushRef="#br0" timeOffset="128312.34">8199 12277 1340 0,'3'4'19'0,"-3"3"12"0,0-2-2 0,5 2 10 0,-1 1 9 0,-4 1-37 0,2 1 53 15,-2-5-49-15,3 1 35 0,-3-1-40 0,0 1 5 16,0-5 0-16,3 0 10 0,0-1 48 0,-3 3-51 0,2-3 66 16,-2 0-43-16,2 0 35 0,-2-3 14 0,3 3-1 0,-3-1-10 15,0 1 9-15,0-1 7 0,3 1-7 0,-3 0 14 0,3 0 1 16,-3 0-20-16,0 0-9 0,0 0-9 0,0-2-23 16,0 0-7-16,0-5-7 0,0-1-26 0,0-3-5 0,0-3 0 15,-3-6 4-15,3-2-5 0,0-2 2 0,0-3-2 0,0-2-2 16,0-4-2-16,0-1 2 0,0-2 2 0,0 0-3 15,0-4 3-15,-3 0 2 0,3-6-2 0,0 4 0 0,3-4 0 16,-3 4 0-16,0 0 1 0,0 3 0 0,3 2-1 0,-3 6 0 16,0 6 2-16,0 3-3 0,2 7 4 0,0 3-5 15,-2 7-2-15,0 2-8 0,-2 3-24 0,2 2-12 0,-2 3-32 16,2 3-23-16,-3 3-43 0,0 2-34 0,1 3-23 16,4 0 14-16,1 1-16 0,0-1-31 0</inkml:trace>
  <inkml:trace contextRef="#ctx0" brushRef="#br0" timeOffset="128670.19">8457 11504 1294 0,'4'0'16'0,"-8"-1"29"0,4 5 28 0,2 1-48 0,-4 2 59 0,2 0-34 0,2 6 1 0,-9 2 25 0,7 3-8 15,-3 2-22-15,3 2-10 0,0 0 68 0,1 3-43 0,3 2 43 0,-4 0 14 16,10 2-10-16,-8 0-4 0,11 5-3 0,-7 0-10 15,8 2-24-15,-3 0-11 0,3 0-9 0,-4 1-15 0,6-2-12 16,-4-1-5-16,0 0-7 0,-2-1-2 0,-2-3 1 0,-1-1-6 16,-1-4 2-16,-1-1 0 0,1 0-6 0,-1-1 3 0,-2-4 0 15,-3-3-12-15,0-4-30 0,0-1-32 0,-6-4-49 16,2 0-62-16,4-5-31 0</inkml:trace>
  <inkml:trace contextRef="#ctx0" brushRef="#br0" timeOffset="129064.96">8330 11452 1272 0,'-1'-4'16'0,"-4"-1"4"0,0 5 8 0,-3 2 6 0,1 1 0 0,-5 5 6 15,-1 0-2-15,-4 3 1 0,1 3-12 0,-4 1-9 0,-1 4-5 16,-1-1-12-16,-2 5 2 0,-1-4-2 0,1 3-1 0,0-1 2 16,2 0-9-16,0 1 1 0,2-4 4 0,4 1 7 15,0-2-4-15,3-1-11 0,2-1-13 0,2 0-23 16,1-2-26-16</inkml:trace>
  <inkml:trace contextRef="#ctx0" brushRef="#br0" timeOffset="129343.84">8126 11477 1871 0,'3'-5'-24'15,"10"-3"14"-15,-8 2 23 0,10 5 2 0,-5 0-3 0,7 2-3 16,-1 0 9-16,6 5 19 0,0 0 37 0,5 4-6 0,3-1-15 0,0 2-2 16,3 4 2-16,-1 0 2 0,8 0-9 15,-2 0-18-15,7 2-14 0,-5-2-6 0,3 0-9 0,-4 1 3 16,-1 0-1-16,-3-2 1 0,-5 2-4 0,-8-4-1 16,-6 3-7-16,-6 0-35 0,-10-1-28 0,1 0-33 0,-1-2 8 15,-8-1-48-15</inkml:trace>
  <inkml:trace contextRef="#ctx0" brushRef="#br0" timeOffset="130282.26">9530 11722 1656 0,'0'0'38'0,"0"0"13"0,0 0 6 0,0 0 23 0,21-92 8 0,-25 85 14 0,4 3 10 0,0 0-27 0,0 4 42 16,0 0-31-16,0 0-11 0,0 0-22 0,0 0-5 16,0 0-12-16,0 0-12 0,0 0-5 0,0 0-7 0,0 0 14 15,0 0 6-15,0 0 3 0,-60 59-3 0,60-59 2 16,0 0 1-16,-50 83-4 0,42-62-2 0,1 3-18 0,0-2-2 0,2 0 2 15,0 1 1-15,1-4 4 0,4-19 4 0,0 0 6 16,0 0-3-16,0 0 1 0,0 0-2 0,0 0-6 16,0 0-4-16,0 0-4 0,0 0-2 0,0 0 3 15,146 63-8-15,-46-65-6 16,-75-10-8-16,-4-5 1 0,1 2-5 16,-3-1-13-16,-3-1-10 0,-4-1 0 0,-2 3-8 0,-3-1 1 15,-3-2 0-15,-2 3-2 0,-5 1 5 0,-2-2 11 0,-3 0 8 16,-3 3-1-16,2-1 5 0,-8 4 1 0,0-1 4 15,-1 3-2-15,-2 1 1 0,0 3-12 0,-1 1-21 0,2-1-9 16,-1 4-10-16,0 0-23 0,3 2-12 0,-3 0-11 16,4 1-25-16,2 1-3 0,1-2-14 0,5 4-15 0,3-5 25 15,5 1-17-15,0-1-23 0</inkml:trace>
  <inkml:trace contextRef="#ctx0" brushRef="#br0" timeOffset="130520.7">9905 11605 1887 0,'0'0'10'0,"0"0"24"0,0-4 8 0,3 4 2 16,-3 4-3-16,0-2 2 0,2-2 1 0,1 7 2 0,-1-2-7 15,5 2-18-15,-2 3-8 0,3 2 0 0,-1 3-2 16,3 3 0-16,-2 1-2 0,2-2-3 0,-2 4-5 0,3-1-4 15,-5 0 1-15,2 0 2 0,1 1 2 0,-2-1-14 0,-4-1-28 16,-5-1-34-16,4 1-31 0,8-7 18 0,-7 1-44 0,0-2-44 16</inkml:trace>
  <inkml:trace contextRef="#ctx0" brushRef="#br0" timeOffset="130786.63">9897 11712 1799 0,'0'-22'-29'0,"0"-2"83"0,-2 5-59 0,2 0 14 16,0 2 7-16,-3 2 1 0,3 2 4 0,0 4-1 0,3 0 30 15,-3 1-77-15,7 1 58 0,-1 3-4 0,8 3-4 0,6 1 1 16,0 1-6-16,7 3 5 0,1 4-1 0,4 1-5 16,-4 5-2-16,4 1-7 0,-4 1-6 0,1 0-2 0,-4 4 5 15,-1 1-5-15,-4-2-1 0,-5 1 1 0,-1-1 2 0,-6 0 2 16,-3 0 3-16,-2-2 2 0,-5-2 4 0,-1 2 1 15,-5-5-2-15,-3 4 4 0,-3-5-3 0,-3 2-2 0,-1-2 0 16,-6 0 0-16,1-2-11 0,-6-1-10 0,2 0-15 0,-6-3-12 0,6 3-31 16,-3-7-9-16,5-1 25 0,1 0-77 0,2-3 20 15,8-3-31-15</inkml:trace>
  <inkml:trace contextRef="#ctx0" brushRef="#br0" timeOffset="131249.19">10450 11601 1649 0,'0'-8'32'0,"-3"3"-27"0,3 0 10 0,-4 1 23 15,1-1 5-15,3 3 7 0,-7-1 5 0,9 3 1 16,-7 0-34-16,5 0 28 0,3 0-8 0,-3 3-20 0,4-1 10 15,-4 5-6-15,1 0-6 0,-1 1 0 0,0 1 6 0,-1 4-2 16,1 1-1-16,-2 1-3 0,0 0-16 0,-1 0-2 16,-2 3 2-16,0-2 0 0,2 0-5 0,-3-2 3 0,1-1-1 15,2-2-1-15,0 2-2 0,0-2 4 0,0-4-1 0,1 2-2 16,2-2 1-16,-2-3 0 0,2-1 1 0,0 0 2 16,0-2 2-16,0-1-3 0,0 0 1 0,0-1-1 0,0-2 3 15,0 0-2-15,0-1-3 0,0-3 0 0,0 0 0 0,0 1-2 16,0-3-1-16,2-3 0 0,-2 1-1 0,2-3 0 0,-1 0 0 15,1-2 4-15,1-2-1 0,0-3 5 0,0 0-4 16,2 0 5-16,1-3-3 0,-1-1-2 0,1 1 4 0,1-1-5 16,1 1 0-16,-1 1-2 0,3 3 7 0,0 2 0 15,0 3 1-15,0 4 6 0,-2 3-4 0,4 5 7 0,-2 1 4 16,-2 7 0-16,4 1-4 0,-3 3-2 0,0 6 4 0,-1 1-5 16,1 3 2-16,1 2-8 0,-4 3 4 0,4 2-5 0,-6 2 4 15,4 1-4-15,-4-2-2 0,2 0-1 16,-1-2 0-16,2 0 1 0,-2-2-4 0,0-3 1 15,2-2-24-15,-3 1-38 0,0-5-39 0,0-1-45 0,-1-3-11 16,-1 0-61-16</inkml:trace>
  <inkml:trace contextRef="#ctx0" brushRef="#br0" timeOffset="131434.13">10457 11660 1847 0,'-3'-4'-33'0,"1"3"59"0,4-6-40 0,-1 6-7 0,4 1 1 16,-2-2 2-16,5-1-4 0,3 3 0 0,0-1 34 16,3-1-58-16,2-1 41 0,1-1-9 0,4 0 29 15,1-1-72-15,-1 1 20 0,0 0-32 0,-1-2-35 16,4 1-50-16</inkml:trace>
  <inkml:trace contextRef="#ctx0" brushRef="#br0" timeOffset="131775.44">10772 11470 1226 0,'-7'-8'16'0,"2"-2"16"16,4 3 18-16,-5 1 1 0,4-3-1 0,2 5 2 15,0-1 0-15,2 2 1 0,2-2-14 0,1 3-19 16,0-2-18-16,3 2-1 0,-2-1 4 0,5 2-2 16,0-3-2-16,2 2 2 0,1 1-43 0,1-1 38 0,0-2 2 15,0 4 1-15,2-2-4 0,-4-1-1 0,1 3-1 16,-2-4 1-16,-4 2 40 0,2-2-37 0,-4 4 0 15,-3-3 0-15,0 3-1 0,-3-2 2 0,0 1 3 16,-3-2-8-16,0 3 3 0,-5-2 0 0,0 2-1 0,0-2 0 16,-4 2 6-16,1 0 15 0,-2-1-39 0,0 2 60 15,2 1-36-15,2 0 55 0,-1 1-43 0,3-2-2 16,0 1 9-16,4 3-4 0,-2 1 48 0,0-1-55 0,5 3 44 16,-5 0-43-16,4 3 48 0,-2 2 5 0,2 4-7 15,1 1-13-15,1 4-6 0,-1-1 3 0,3 3-7 16,0 3-13-16,0 0 2 0,0 2-8 0,1-1-5 0,-1-1 3 15,3 0-6-15,-1-1 1 0,1-2-9 0,2-2-7 16,-3 3-45-16,3-8-45 0,1-2-23 0,-1-2-67 16</inkml:trace>
  <inkml:trace contextRef="#ctx0" brushRef="#br0" timeOffset="132565.98">11137 11513 1378 0,'0'0'30'0,"1"-33"23"0,-1 33-31 0,0 0 70 0,0 0-47 0,0 0 23 0,0 0 12 0,0 0-1 0,0 0-13 0,2-30-16 16,-2 30 43-16,0 0-69 0,0 0 45 0,0 0-21 16,0 0-3-16,0 0 10 0,0 0-11 0,0 0-5 0,0 0-10 15,0 0-6-15,0 0 8 0,0 0-3 0,0 0-5 16,3 143-19-16,-6-121-4 0,3-2 6 16,-3 0-6-16,0-1 0 0,-1-1 1 0,0-2-2 15,2-2 0-15,-1-1 1 0,3-13-32 16,0 0 7-16,0 0-10 0,0 0-9 15,-8 25-8-15,8-25-8 0,0 0-33 0,0 0-9 16,0 0 51-16,0 0-43 0,0 0 59 0,0 0-48 16,2-19 65-16,-2 19-47 0,0 0 89 0,0 0-43 15,40-113 20-15,-28 92-2 0,-4-3 6 0,3 0-2 16,1-1 18-16,-3-1-57 0,2-1 64 0,1 2-40 16,-4-1 60-16,0 2-41 0,1 3 55 0,-4 6-47 15,3 0 33-15,-8 15 0 0,0 0-3 0,0 0-19 0,0 0-1 16,0 0 3-1,0 0-11-15,0 0-1 0,0 0 2 0,0 0 2 16,41 118 1-16,-35-87-4 0,-1-1-6 0,0 1 0 16,-2 0-1-16,2-1-6 0,-2-1-1 0,1-3 4 0,-3 1-5 15,1-5-8-15,2-1-47 0,2-3-54 0,1-4-22 16,-6-1-74-16</inkml:trace>
  <inkml:trace contextRef="#ctx0" brushRef="#br0" timeOffset="132702.85">11186 11583 1743 0,'-3'1'-28'0,"1"3"74"0,-1-6-49 0,8 4 17 0,-2-2 11 0,3 0 1 16,0-2-1-16,4 4 1 0,4-6 27 0,2 4-75 0,3-1 18 15,-3-5-62-15,1 3-32 0</inkml:trace>
  <inkml:trace contextRef="#ctx0" brushRef="#br0" timeOffset="133218.09">11491 11323 1855 0,'-3'-4'23'0,"-3"-2"32"15,2 2 25-15,4-5 6 0,-3 6 10 0,2 1 3 16,2 2 0-16,-1 0 6 0,3 2-7 0,2 3-14 15,2 2-3-15,5 1-2 0,-4 4-9 0,3 1 0 0,0 3 9 16,2 3 12-16,-3 1-13 0,0-1-15 0,1 3-21 16,-2-2-3-16,1 5 0 0,-2-4-3 0,0 3-11 0,2-2-13 15,-3 0-4-15,0-3-3 0,-4 1-4 0,2-3-1 16,0 0 4-16,-2-2-4 0,11 17 3 47,14-43-3-16,23-73-3-15,-49 68 1-16,2-3 7 0,-1-2-5 15,-1 1 1-15,-2-2 1 0,0-2 0 0,0-1 1 0,0 1 1 16,0 2-3-16,3-1-2 0,-3 1 2 0,0 2 1 16,0 3 12-16,3 2 3 0,-1 3 7 0,-2 12 2 15,0 0 3-15,0 0 2 0,0 0 1 0,0 0 2 16,0 0-15-16,0 0 0 0,0 0 2 15,0 0-5-15,13-23-11 0,3 9 2 32,-16 14-27-17,0 0-16 1,0 0-24-16,0 0-44 0,0 0-42 0,0 0-53 16,0 0-66-16,0 0-58 0,0 0-24 0</inkml:trace>
  <inkml:trace contextRef="#ctx0" brushRef="#br0" timeOffset="133827.43">12078 11206 1895 0,'-5'-2'12'0,"0"0"25"0,2-2 13 0,6 4 16 0,-6 0 14 15,3 2 16-15,0 4 13 0,0-3 7 0,-2 6-9 16,4 0-19-16,-2 2 2 0,3 4-11 0,-1 1-7 16,-1 2-17-16,1-1-10 0,-2 2-10 0,0 1-5 0,0 1-1 15,-2 0-15-15,-1 0-8 0,-2-3-6 0,1 1 1 16,-4-1-4-16,2-2 3 0,-1-1 4 0,-1 0-5 16,1-4 0-16,0-1 3 0,2-1 2 0,-1-1-1 15,3-3 0-15,-1-1-3 0,0-1 2 0,4-2-4 0,-1-1 5 16,1 0-2-16,0 0 1 0,0 0-1 0,1-1 0 15,-1 1 3-15,4-3-2 0,-2-1-2 0,3 4-2 0,-2-4 1 16,0 3-5-16,2-5 1 0,0 4 5 0,2-3-1 16,-2 4 0-16,2-2 3 0,-1 1 1 0,2 2 0 15,1-3 2-15,1 1-3 0,0 2-4 0,0-3 2 0,2 1 0 16,-1-1-4-16,3 1 5 0,-1-1-5 0,1-1 0 16,0 0 4-16,2-1 2 0,0 0-2 0,1 0-2 15,-1-3 4-15,1 1-3 0,-1 1-1 0,3-2 0 0,-1 0 3 16,1-2-2-16,-4 2-3 0,4-1 7 0,-5 0-5 15,2 2-1-15,-2-1 6 0,-4 2 3 0,-2 0-8 16,0-1 7-16,-2 2 0 0,-4-1-2 0,-1-1 1 16,-1 1 2-16,-3 0 0 0,1-1 3 0,-3 0 22 0,-2 0 14 15,-1-1 1-15,0 1 23 0,-1 2 10 0,-1-2 12 16,1-1 12-16,-4 1 8 0,5 0-10 0,-2-2 6 0,0 2 14 16,3 0-15-16,1-2 14 0,1 4 9 0,3-1-16 15,-1 1 1-15,3 2 3 0,0 1-10 0,0 2 18 16,0 0-3-16,0 2-18 0,3-2-5 0,-3 0 7 0,2 2-16 15,-2 2-2-15,3 1-3 0,1 3-19 0,0-1 9 16,0 5-53-16,0 1 32 0,2 4-44 0,2-1 42 16,0 4-42-16,-1 0 16 0,4-1-44 0,-7 3 21 15,4-1 15-15,-3 3-15 0,0-3-12 0,3 2-27 16,-5 0-2-16,0-1-101 0,0-2-12 0,-3 1-96 0,0 0-26 16,0 0-114-16,-6 2-51 0,-7 3-127 0,1-3-54 15</inkml:trace>
  <inkml:trace contextRef="#ctx0" brushRef="#br0" timeOffset="140765.21">7792 6306 1385 0,'5'-12'14'0,"8"0"13"0,-9-1 8 0,8 2 20 0,-9-1-45 0,6 0 56 0,-6 4-34 0,2-3 65 16,-2 2-70-16,-6 1 3 0,6 1 5 0,-4-2-18 0,5 2 53 16,-5 0-37-16,4 0 42 0,-1 0-55 0,-1 1 58 0,6 2-2 15,-4-4-6-15,4 6 3 0,-7-5 0 0,7 4-6 16,-6-2-1-16,4 3-4 0,-5-2 1 0,4 2 11 0,-4 1 4 16,1-2-4-16,1 3-6 0,-4 0-6 0,4 0 1 15,-5 0 6-15,4 3 2 0,-4-6-16 0,5 7-7 0,-6-5-4 16,4 2 4-16,0-1-9 0,0 0-2 0,-1 1-11 15,1 0-4-15,-2 1-10 0,0 0-11 0,2-1 6 0,0 2-5 16,-1 1 18-16,-2 5 1 0,1 2 1 0,0 6 2 0,-2 1 11 16,-2 7 19-16,-1 4 8 0,2 2 3 0,2 5-7 15,-2-2 0-15,2 6-2 0,0-4 14 0,0 6 1 0,0-2-7 16,3 4-6-16,-3 0-1 0,4 2 10 0,-4 3 9 0,5-7 11 16,-4 7-14-16,2-5-8 0,0 3 3 0,0-2 2 15,0 3 6-15,-1-4-15 0,1-1 16 0,-2 3-9 0,2 0 5 16,-3-3 6-16,3-1-11 0,-5-2-1 0,5-4-6 15,-2-1 2-15,-1-3-32 0,2 2 0 0,1-1-1 0,-5-5-5 16,4 0-1-16,-3-1 1 0,4-1-3 0,-3-1 0 16,3-4 0-16,-3-3-6 0,3-1-5 0,-2 0-3 0,1-5 12 15,-1 0-12-15,1-4 0 0,-1 1-2 0,2-2 0 0,0-3 5 16,2-1 0-16,-2-2 10 0,0-2-5 0,1 1 8 16,-1-1 2-16,0-3-5 0,3-1-3 0,-1 0-6 0,1-3-11 15,4-2-19-15,0 0-12 0,-2-2-17 0,3-2-27 0,2 1-50 16,-3-3-17-16,6-1-40 0,-8-4-32 0,6 0-52 15,-3-1-67-15,1-2-61 0,-9 0-47 0,-5 0-19 0,7-2-37 16</inkml:trace>
  <inkml:trace contextRef="#ctx0" brushRef="#br0" timeOffset="141376.72">7966 6297 946 0,'2'-1'2'0,"-1"-3"8"0,4 2 14 0,-3-2 4 0,1 0 10 0,-3-2 8 15,3 4 8-15,-3-4 13 0,3 2 12 0,-1-2-2 16,-2 1 12-16,0 2-38 0,-2 1 56 0,1 0-56 0,-4-2 16 0,2 3-6 16,-4-2-12-16,4 3 1 0,-3-4-16 0,3 1 47 15,-2-1-55-15,4 0 52 0,2 3-7 0,-4-3-2 16,6 4 4-16,-4-4 8 0,4 4 0 0,-3-1-4 0,3 1-7 15,-1 0 20-15,-1 0-8 0,2 1-4 0,0-2-7 16,2 3-10-16,-3-2-14 0,1 3-6 0,-2-3-9 0,1 1-17 16,0 0-9-16,-1 1 1 0,1-2 2 0,-1 3 13 0,1-1 18 15,1 4 5-15,0-1 5 0,2 2 5 0,1 1 10 16,2 4 4-16,-3 1 1 0,7 3-11 0,-4-1-14 0,1 4 11 16,4 3 7-16,-3 3-8 0,1 3-3 0,3 2-2 15,1 9 15-15,-1-3 13 0,5 7-1 0,-2-2-10 0,1 8-7 16,2-2-1-16,-1 1 0 0,0 1 4 0,-2-3-7 15,0 6-8-15,-4-5 3 0,0 3 1 0,1-4-5 0,1 0-3 16,-1 2 2-16,-3-2-6 0,-1-4-4 0,5-1-9 0,-4-2 0 16,3-4 1-16,-2-2-1 0,-4 0 3 0,4-5-6 0,-6 1-1 15,4-3-8-15,-7 0 2 0,2-6-10 0,-1 4-6 16,1-4 6-16,-5 1-4 0,0-4 1 0,0 1-3 16,5-1 1-16,-5-1 0 0,0-1 5 0,3 0-2 0,-1-1-8 15,1-2 1-15,-1-1-6 0,1-2-8 0,2 1-8 0,-1-5-10 16,-4 2-6-16,3-7-16 0,-3 2-24 0,2-4-42 15,1-1-38-15,0-1-59 0,-9-1-58 0,4-8-70 0,-1 2-74 16,3-6-12-16</inkml:trace>
  <inkml:trace contextRef="#ctx0" brushRef="#br0" timeOffset="141843.2">7784 6132 1332 0,'7'0'26'0,"-4"-1"8"0,3 2 13 0,-4-1-35 0,6 2 49 0,-10-2-42 0,4 2 55 0,-4 3-37 0,-1-2 10 15,0 1-37-15,-5 1 5 0,6 3 55 0,-9 2-47 0,8 2 39 16,-8 3-47-16,5 2 50 0,-7 2-39 0,5 0 34 15,2-2-16-15,-4 0-9 0,5 2 22 0,-4-3 16 0,6 3-1 16,-5 0-12-16,0 0 11 0,-3-1-3 0,2 3 3 16,-3-1-11-16,0-1-19 0,-1-3-11 0,-4 1-9 15,4-3 2-15,2 0-7 0,-1-2-1 0,2-1-8 16,-4-1 1-16,6-2-7 0,0-3 0 0,0 2 3 16,3-3-4-16,-1-1-7 0,3-2-16 0,-2 1-17 0,2-2-23 15,0 2-20-15,1 3-23 0,-1-8-56 0,4-1-14 16,-1-1-46-16,4 2-30 0</inkml:trace>
  <inkml:trace contextRef="#ctx0" brushRef="#br0" timeOffset="142259.64">7814 6176 881 0,'-3'-5'10'0,"3"-2"17"0,0 5 11 0,-1-1 20 15,1-3 19-15,0-2 15 0,1 3 31 0,2-1-26 16,-1 1 62-16,3 1-57 0,-2 1-3 0,-1 0-14 16,-1 3-2-16,-1 0-4 0,3 2-27 0,-4-2 26 0,1 1-71 15,-2 1 41-15,2-2-4 0,2 3 14 0,7-3 9 16,1 7-2-16,1-3-2 0,8 3 1 0,3 1 4 15,3 3 1-15,5 1 7 0,4 4-3 0,-1 1-22 16,4-1-6-16,3 2-1 0,-2 0 0 0,2 1-2 16,2-2-5-16,-2 2-8 0,-2-2-18 0,1 0-4 0,-7-3 2 15,-6 1-5-15,-1-2 3 0,-7-2-5 0,0 1 4 16,-6-2-2-16,-2-2 3 0,-5 1-1 0,1-3 0 16,0 3 5-16,-2-2-2 0,-3-2 3 0,1 1-4 15,1-2 4-15,-3 1-5 0,0-1 0 0,0 0-4 0,-2-1 0 16,1 0-3-16,-1-2-7 0,2 3 2 0,-3-4-10 15,3 0-34-15,-2-4-32 0,-4 8-40 0,3-3-55 16,-3-2-62-16,4-3-24 0</inkml:trace>
  <inkml:trace contextRef="#ctx0" brushRef="#br0" timeOffset="142629.92">7353 6562 1649 0,'-7'2'32'0,"7"-2"-26"16,-3-7 10-16,3 5 17 0,3 1 2 0,-1-2 7 16,3 4 1-16,1-7 13 0,2 6-11 0,1-5 41 15,7-2 5-15,6 3-10 0,7-8 14 0,7 9 5 16,2-6 4-16,9 6-9 0,1-4-6 0,9 4-6 0,2 0-9 15,4 1-5-15,0 0-18 0,2 0-9 0,0 2-3 16,0 0-1-16,-2-2-13 0,-5 1-6 0,-1 2 3 0,-5-1 10 16,-6 2 3-16,-8-4 3 0,-6 4-2 15,-3-4 0-15,-6 4 0 0,-6-2-1 0,-7 0-5 0,-2-2-11 16,-5 4-3-16,0-2-2 0,-3 0-1 0,-3 0-4 16,2 0-2-16,-4 0-1 0,3 0-5 0,-3 0-4 15,2 0 1-15,0 0-32 0,1-3-21 0,2 3-39 16,-9-2-59-16,-2 2-60 0,3-2-55 0,-6 2-35 0</inkml:trace>
  <inkml:trace contextRef="#ctx0" brushRef="#br0" timeOffset="143860.57">7955 7733 1107 0,'-3'0'9'0,"6"4"1"0,-4-4 11 0,4 1 10 0,-5-1 6 0,2 4 21 16,-1-4 10-16,-1 4 1 0,1-1 12 0,-7-1-38 0,4 2 44 16,-4-2-45-16,4 2-2 0,-4-2 5 0,6 1-2 15,-4-3 6-15,4 0-7 0,5 2 49 0,-3-6-44 0,7 4 53 16,-4-4 0-16,9 2-3 0,0-1 4 0,5-1-3 15,-1 0-18-15,9 1 1 0,2 1 4 0,3-3-13 0,5 1 0 16,1 1-19-16,2 0-13 0,1-2-3 0,1 1 5 16,0-1-13-16,-2 0-13 0,-5 1-4 0,-3 1-3 0,0 0 3 15,-3 1-1-15,-2-1 4 0,-6 1 4 0,0-1 4 0,-5 2 5 16,-1 0 3-16,4-1-3 0,-7 0-4 0,3 1 2 16,-1 1-7-16,-1-1-2 0,-1-2-4 0,2 3-9 0,0-1-3 15,-3 1-3-15,2-1-5 0,-1-2-4 0,-1 0-14 16,-3 2-20-16,6 0-36 0,-9-2-35 0,3 3-61 0,-9-2-39 15,9 2-40-15</inkml:trace>
  <inkml:trace contextRef="#ctx0" brushRef="#br0" timeOffset="144697.2">9320 7044 1144 0,'0'0'28'0,"-11"-33"-5"0,11 33 3 0,0 0 5 0,0 0 9 16,0 0 11-16,0 0 5 0,0 0-6 0,0 0 5 0,-3-25-47 16,3 25 62-16,0 0-53 0,0 0 46 0,0 0-46 0,0 0 52 15,0 0-35-15,0 0-13 16,0 0 17-16,0 0 4 0,0 0 13 16,-48 3 15-16,48-3-3 0,0 0 1 0,0 0-4 15,0 0 3-15,0 0 13 0,0 0 6 0,0 0 0 16,-111 106-2-16,104-86 7 0,2 5 5 0,2-4-13 0,0 6-6 15,1-2-11-15,4-1-17 0,-2 0-5 0,6 0-5 0,-1-3-10 16,7-1-4-16,-2-1 1 0,7-3 2 0,-2-1-3 16,5-2 2-16,2-4-1 0,2 2-5 0,3-6-4 0,0 0-8 15,1-5 0-15,0 0-1 0,1-2 1 0,-1-4-4 16,2-1-5-16,-3-5 1 0,-3 2-1 0,0-4-4 16,-1 1-7-16,-5-3-3 0,-1 0-12 0,-4 0-1 0,1-1-2 0,-7 1-1 15,-3-3-4-15,-4-1 7 0,-3 2 7 0,-2-3 0 16,-3 1 11-16,-6 0 1 0,0-2 4 0,-3 2 5 0,-1 1 0 15,-4 1-2-15,-2 3-4 0,1 0 5 0,-3 5-2 0,-4 0 1 16,3 4-2-16,-3 3-3 0,2 3-4 0,1 0-4 0,2 2-9 16,-2 3-5-16,9-2-9 0,-2 1-3 0,9 1-7 15,-2-2-18-15,2 3-11 0,6-1-11 0,0 1-4 0,7-1-26 16,-2-3-22-16,6 3-31 0,3-2-3 0,3 4-43 16</inkml:trace>
  <inkml:trace contextRef="#ctx0" brushRef="#br0" timeOffset="144968.16">9698 6989 2257 0,'4'-12'-18'0,"1"4"27"0,2 1 15 0,-7 2 0 0,1 4 5 0,1 1-1 0,-1 1-6 0,3 0 4 0,-3 6 22 15,-1 1-20-15,2 3-14 0,4 0 0 0,0 5-4 0,1 1 4 16,2 7 8-16,0 0-3 0,-1 4-4 0,4 1-7 0,-3 0-1 16,2 2-1-16,-1-1-6 0,-2-2-8 15,4 1-27-15,-5 0-32 0,2-5-36 0,-4 0-42 0,1-4 1 16,0 1-49-16,1-5-44 0</inkml:trace>
  <inkml:trace contextRef="#ctx0" brushRef="#br0" timeOffset="145285.31">9587 7037 1649 0,'-10'-21'46'16,"3"1"-11"-16,4-3 5 0,6 5 4 0,-3 4 0 0,7 2-1 15,0 1 22-15,4-1 14 0,6 4-40 0,1 1 21 16,4 1 4-16,3 4 4 0,4 2 10 0,2 1 14 16,1 2-16-16,1 5-16 0,0 3-5 0,4 1-10 15,-1 1-9-15,2 5-5 0,-2 0-11 0,-2 2-13 0,-4 4-8 16,0-2 6-16,-8 2-1 0,0-1-3 0,-9 1-1 16,-1-1-2-16,-7 0 1 0,-3 0 1 0,-7 0 1 0,-2-2-6 15,-6-1 5-15,-4-1 1 0,-5 0 3 0,-3-3-8 16,-5-1 4-16,0 0-5 0,2-3-19 0,-5-3-11 15,-1 2-16-15,4-3-16 0,-3-1-32 0,1 0-22 16,4-5-20-16,-2-2 22 0,0-2-53 0,7-3 12 0,1 0-24 16</inkml:trace>
  <inkml:trace contextRef="#ctx0" brushRef="#br0" timeOffset="145726.1">10177 6944 1783 0,'-2'-14'-18'0,"2"2"97"0,4 0-48 0,-4 5 8 16,-2 1 6-16,4 3 5 0,-1-2 3 0,1 5 9 0,-4 0 20 15,7 6-95-15,-2-2 52 0,2 7-9 0,4 1-1 16,-2 1-2-16,2 5-4 0,-2 2-8 0,2 4-3 15,-4 1-1-15,-1 1-4 0,3-2 6 0,-4-1-5 16,-3 4-1-16,0-3-3 0,2-2 2 0,-4 0-4 0,2-4 1 16,-3 1-2-16,1-2-2 0,1-2-3 0,-4-2 2 15,2-4 2-15,-1 2-1 0,0-4 5 0,-2 0-1 0,1-3-1 16,2-3-1-16,-2-1-14 0,0-3-5 0,0-2-12 16,0-3-13-16,-1-2-4 0,3-3-6 0,0 0-2 15,-2-7-2-15,2 0 17 0,1-4 4 0,2-3 11 16,-1-4 13-16,2-2 1 0,-1-4 5 0,0 0 9 15,4 2-4-15,-1 0-1 0,3 5 1 0,-1-3 9 0,4 9 5 16,-2-1 9-16,4 10 5 0,-2 2-4 0,2 4 18 16,2 1-3-16,1 4 2 0,2 10 0 0,1-3-3 15,-1 9 1-15,3 0-2 0,3 3-3 0,-3 5-10 16,3 4-2-16,0 0 8 0,-1 3 1 0,1 4 9 0,2-1 0 16,-4 3-5-16,3-2 2 0,-4-3-4 0,0 0 4 15,-2-5-11-15,-1-1-11 0,-4-2-23 0,-2-2-29 16,-3 1-35-16,-2-6-45 0,-1-1-51 0,-3-3-24 15,-2-1-58-15</inkml:trace>
  <inkml:trace contextRef="#ctx0" brushRef="#br0" timeOffset="145892.6">10217 7074 1332 0,'-4'-5'10'0,"6"-1"19"0,1-5 5 0,10 1-1 0,-5 0-1 15,6-2 3-15,3 1 0 0,1-2-2 0,7 1-8 0,-3 1-14 16,3 0-13-16,2-1-7 0,0 3-31 0,-1-2-46 16,1-1-31-16</inkml:trace>
  <inkml:trace contextRef="#ctx0" brushRef="#br0" timeOffset="146234.79">10609 6853 1609 0,'-13'-4'36'0,"2"-1"-21"0,3-5 17 16,-6 4 14-16,4-4 1 0,-3 3 5 0,6-2 12 15,-1 9 10-15,3-6-32 0,2 2 25 0,0 3-10 0,3-3-15 16,1 4 4-16,4-2 4 0,-2 5-9 0,5 0 0 16,1 3 2-16,1 4 6 0,3 1 0 0,4 0 7 15,-2 4 0-15,0 6-9 0,1 4-1 0,1-1-4 0,-2 3-1 16,2-3 4-16,-1 3-4 0,1 2-1 0,-2-4-4 16,15 17 32-16,-16-27-37 0,-3 0-7 15,3-5-12-15,-4 2-4 0,-1-6-5 0,-1 1 4 0,-5-4 3 16,3 0-1-16,-2-3 0 0,-1-3-1 0,-3-3-6 15,0-2 1-15,0-4-1 0,3-3-3 0,-3-1-3 16,0-3 2-16,0-3-2 0,0 1-3 0,-3-5 8 16,0-1-1-16,-1 0 2 0,-2 3-6 0,0-5 4 15,1 1 0-15,-3 1 0 0,0 1 3 0,3 4-3 0,-2 3 0 16,2 0 5-16,0 2-1 0,2 5-7 0,0 4 2 16,1 4-1-16,-1 0-3 0,3 4 2 0,-2 4-2 15,1 0-5-15,-1 4 4 0,2-1-10 0,-1 2-17 16,1 1-9-16,0 2-32 0,0 3-36 0,0 0-60 0,3-1-51 15,0-2-27-15</inkml:trace>
  <inkml:trace contextRef="#ctx0" brushRef="#br0" timeOffset="147095.85">10767 6792 1182 0,'0'0'27'0,"0"0"30"0,0 0 27 0,33-58-28 0,-33 58 56 0,0 0-35 0,0 0 23 0,0 0 10 15,0 0-7-15,0 0-17 0,0 0-22 0,11-38 27 16,-11 38-54-16,0 0 32 0,0 0-19 0,0 0-5 0,0 0-14 16,0 0-12-16,0 0 9 0,0 0-12 15,2 22 1-15,-4 1 1 0,2 1-3 0,-3-2-8 16,3-2 2-16,-2 2 2 0,1 1 6 0,-1-2-5 15,1 1 2-15,1-1-6 0,0-2-4 0,0 1 6 0,0 1-5 16,1-1-1-16,-1-3-1 0,3-2-2 0,-1-3-2 16,1 0 1-16,-1-2 5 0,0-3-5 0,2-2 1 15,-1 0 1-15,-3-4 1 0,3 0 3 0,-3-1 0 0,0-1 0 16,3-2-4-16,-3-2-2 0,0 1-1 0,2-2-7 16,-2 1-8-16,2-5-2 0,-2 0-1 0,0-1 1 0,-2 0-1 15,2-4-1-15,-2 2 3 0,-1 0 1 0,3-1 1 16,-3 3-4-16,0 0 0 0,-1 2 2 0,0 0-1 15,1 3-1-15,1 3-1 0,-1-1 4 0,2 3-4 0,-1-1 1 16,0 1-4-16,2 0-5 0,-3 1-5 0,3 0-2 16,0-2-4-16,0 2 2 0,0-1 0 0,3 1-2 15,-3 0-12-15,0 1-3 0,0-1 3 0,4 0 41 16,-4 2-50-16,1-2 38 0,-2-2-43 0,1 2 40 16,0 0-20-16,0-1 42 0,0 1-4 0,-2 0-30 0,4-1 46 15,-4 1-50-15,2 0-11 0,0 0 19 16,0 0-53-16,0 0-4 0,0 0-30 0</inkml:trace>
  <inkml:trace contextRef="#ctx0" brushRef="#br0" timeOffset="148188.51">10610 6852 1727 0,'0'0'84'0,"-79"-2"-24"0,79 2 26 0,0 0 18 0,0 0 25 0,0 0 8 0,0 0 28 16,0 0 18-16,0 0-95 0,-44-17 43 0,44 17-13 16,0 0-9-16,0 0-17 0,0 0-6 0,0 0-24 15,0 0-5-15,0 0 0 0,130-48-7 0,-97 40-11 0,2 3-10 16,-2 0-9-16,5-2-1 0,-4 0-4 0,1 0-7 15,-2 2-4-15,-1-2-3 0,-2 3 0 0,-3 0-1 16,-3 0 0-16,-2 0-2 0,-5 2-1 0,-2 1-2 0,-5 0 2 16,-2-1-14-16,-3 2-4 0,-1-4-10 0,-3 3-27 15,-2-3-26-15,-1 3-33 0,0-3-44 0,-4 5-43 16,-1-1-27-16,0 0-36 0,-3-1 6 0,-3 2-7 16,1 7-1-16</inkml:trace>
  <inkml:trace contextRef="#ctx0" brushRef="#br0" timeOffset="148767.41">10908 6761 766 0,'4'-1'20'0,"3"2"-1"16,-3-2 23-16,-2 1 13 0,1 0 11 0,0-4 3 16,-3 3 9-16,2-5 4 0,-2 7-11 0,0-5 12 15,-2 4-20-15,4-5-10 0,-2 5-11 0,0 0 6 16,3 0-47-16,-1 0 50 0,2 0-63 0,-1 0 49 0,1 0-59 15,-1 0 54-15,0 0-59 0,3 0 48 0,1 0-17 16,2 0 1-16,-1 0-3 0,0 0-4 0,0 0 0 16,4 2 1-16,-3-2 6 0,0 0 2 0,-1 2 11 0,1-1-1 15,-2-1 17-15,-1 6-54 0,-3-5 54 0,2 6-47 16,-2-6 70-16,-3 7-48 0,2-3 57 0,-1 4-37 16,-2-5 48-16,-1 2 15 0,0 2 10 0,1-2 6 0,-4 6 0 15,2-6-5-15,-2 7-9 0,-1-1-3 0,3 3 9 16,-4 3-15-16,2-1-4 0,0 3-14 0,1 1-16 15,1 0-5-15,0 3-3 0,1-3-8 0,2 0-12 0,-3 0 2 16,3-4-2-16,3 0 2 0,-3-2-5 0,0-2 4 16,4 1-2-16,-1-5-3 0,-2-1-3 0,3 0-8 15,-3-1 0-15,3-3 2 0,-2-3 3 0,0 1-3 16,-1-2 1-16,-1-3 0 0,2 1-4 0,-2-6 2 0,1-1-4 16,1-3-4-16,0 0-2 0,-1-6-2 0,-1-1 1 15,2 0-5-15,1-3 3 0,0-3-2 0,-1-3 2 16,1 3 3-16,0 0-1 0,0 2 4 0,0-6-4 0,2 4 1 15,0-4 0-15,0 5 7 0,1-3-1 0,0 3-3 16,2-3 2-16,-1 5-1 0,1 1 1 0,1 4-2 16,-1 4 2-16,0 5-3 0,2-1 1 0,0 5 3 15,-2 4-3-15,2 2 1 0,2 5 1 0,-4 2 7 16,2 5-2-16,2 4-2 0,1 4 1 0,-2 5-2 0,3 2 13 16,-1-5 0-16,-2 8 3 0,2-2-2 0,-2 1-1 15,-2 0 3-15,-2-1-3 0,-1-6 0 0,-3 4-25 16,1 3-12-16,3-6-22 0,-7-2-30 0,6-4-40 15,-4-2-53-15,0-2-48 0,-2-3-51 0,1-2-10 0,-4-4-54 16</inkml:trace>
  <inkml:trace contextRef="#ctx0" brushRef="#br0" timeOffset="148908.74">11108 6914 1720 0,'-8'-12'38'0,"2"1"40"0,6 0 35 0,0 7 22 0,0 0 10 0,0 3 15 0,3-3 14 0,2 4 6 0,1 0-38 15,2-2-43-15,0 2-29 0,8 0-20 0,-1 0-12 0,3 0-16 16,3 0-14-16,1-3-9 0,2-1-29 0,-1-4-20 16,-5 4-56-16,1 4-50 0,-2-5-67 0,-1-3-20 0,-4 0-73 15</inkml:trace>
  <inkml:trace contextRef="#ctx0" brushRef="#br0" timeOffset="149267.04">11377 6694 2358 0,'-9'-8'-26'0,"4"3"41"16,0-9 34-16,7 5 8 0,-2 3 31 0,0 2 10 0,-2 4 7 16,5 0 17-16,-1 0 34 0,-2 3-28 0,5-1-30 15,-2 8 9-15,-1-6-23 0,8 7-3 0,-5-4-6 16,8 4-10-16,-1 0-8 0,5 4 2 0,0 2-1 0,2 0-12 16,1 4-4-16,-1-2-8 0,1 3 4 0,-2-2-2 15,-2 4-6-15,1-2-13 0,-2 1-4 0,-1-1-3 16,-3-1-9-16,-2 3 7 0,1 0-4 0,-5-4-8 15,1-1 8-15,-1-5-4 0,-5-2 3 0,2-3-1 16,-1-1 4-16,-1-4-9 0,0 0 1 0,0-3 2 0,0-1-1 16,-1-3 3-16,1-2-6 0,-2-2 3 0,2-3 0 15,-3-3 1-15,1-5-1 0,1-4-7 0,-3-3 3 16,3-1 4-16,-1 2-2 0,2-5-2 0,0-2 3 0,2-1-1 16,-1-1 6-16,3 1 0 0,0 1-4 0,0-3-1 15,2-1 2-15,-2 4 2 0,1 7-2 0,0 2 0 16,0 6-4-16,-2 5 2 0,0 2-1 0,-3 7-4 15,5-2-6-15,-5 8-4 0,0-2-16 0,0 5-10 0,1-1-28 16,2 3-31-16,2 0-35 0,-5-3-51 0,2 7-58 16,1 0-61-16,5-1-5 0,-5 0-65 0</inkml:trace>
  <inkml:trace contextRef="#ctx0" brushRef="#br0" timeOffset="149672.34">11798 6683 2324 0,'0'-8'-15'0,"-3"-6"31"0,9-6 13 0,-9 3 12 16,6-1 12-16,2 0 9 0,4-1 28 0,-2 2 10 0,2-1 20 15,5 4-14-15,-1 6 4 0,4-1-4 0,2 5-10 16,-1 0-3-16,3 4-18 0,-3 0-9 0,6 4-1 16,-5 0-14-16,3 4-18 0,0 1-10 0,-4 6 1 15,-3 2-8-15,-2 3-5 0,-4 3-2 0,-4 3-5 0,-3 1 1 16,-5 1 1-16,-4 3 0 0,-5-1-1 0,-1 2 8 15,-4-8-4-15,-1 1 3 0,-1-5 6 0,-4 4 0 16,3-6 6-16,-2 1 3 0,1-4 8 0,1 0-4 0,0 2 2 16,3 1 7-16,2-6-7 0,5-1-2 0,1-2-5 15,1-4 11-15,5 0 16 0,3-5 3 0,0 0 30 16,5 0-1-16,-2-7 9 0,8 1-1 0,-1-1-1 16,4-2-10-16,5-1-23 0,4-1 4 0,4 0-20 15,2-1-2-15,5 2-4 0,0 0 35 0,1 1 5 0,-1 3 5 16,-2 0 7-16,1 4-4 0,-3-3-10 0,-3 4-7 15,-3 1-1-15,-2 3-35 0,-1 1 0 0,-3-2-10 16,-5 0-9-16,-3 2-10 0,-1-1 0 0,-3-1-3 16,-2 0 0-16,-3-2-2 0,-2 0-24 0,-1 0-36 0,0 1-30 15,-1 1-25-15,-3-4-51 0,0 2-73 0,0-1-83 16,-6 2-111-16,-6 1-102 0</inkml:trace>
  <inkml:trace contextRef="#ctx0" brushRef="#br0" timeOffset="154892.29">1013 7755 1680 0,'-3'-4'-13'0,"-2"-5"91"0,-1 4-33 0,4 1 23 0,1 4 16 15,1-2 9-15,0 0 13 0,0 2 12 0,3 0 34 0,-1-2-88 16,-6 4 42-16,8-4-15 0,-8 2-5 0,6 0 4 0,-4 2-8 16,4 0-9-16,0 0 1 0,1 7 17 0,4-5-2 0,-3 5 11 15,5-3-2-15,-2 6 3 0,3-1 12 0,-3 2 3 16,1 1-14-16,-3-1-11 0,0 5 9 0,2-1-8 0,-7 6-4 16,6-4-18-16,-4 6-16 0,3-3 0 0,-2 4-7 15,4-3-15-15,-4 1-10 0,1 0-15 0,-1-4-1 0,0 1 2 16,-1-1-7-16,1-3-3 0,-1 1-1 0,-2 2 4 0,0-4-6 15,0-5 1-15,3-1-19 0,-3 3-24 0,2-6-11 0,-4 2-31 16,7-7-44-16,-8-1-53 0,1 0-83 0,4 4-73 0,-1-7-66 16,-2-1-17-16</inkml:trace>
  <inkml:trace contextRef="#ctx0" brushRef="#br0" timeOffset="155187.26">1244 7614 1815 0,'-2'-4'45'0,"-4"4"32"16,6-5 24-16,0 2 14 0,-5 3 13 0,-1-2-1 15,0 2 9-15,9 0-1 0,-8 3-15 0,7 1-17 0,1 2 4 16,3 4-5-16,-1-1 6 0,-2 4 11 0,5 0 14 0,-3 5 23 16,7-1-28-16,1-2-8 0,4 6-8 0,1-4 5 15,6 6-13-15,1-4-8 0,5 7-21 0,0-1-18 0,-2 2 4 16,-4 4-2-16,-3-1-12 0,-4 1-11 0,-4 0-2 0,-7 2 2 15,-1-3 3-15,-5 1-4 0,-5-4-8 0,-3 1 0 16,-3-5-8-16,-6 0-6 0,1-6-2 0,-6 0-3 0,-2-1-6 16,-1-3-9-16,1-1-10 0,2-2-24 0,0-3-8 15,-2 1-37-15,8-1-23 0,-1-3-39 0,4-4-49 0,1 0-41 16,-1-2-47-16,8 0-35 0,-7-2-75 0,7-1 10 0</inkml:trace>
  <inkml:trace contextRef="#ctx0" brushRef="#br0" timeOffset="156026.14">1676 7746 1454 0,'-5'-9'28'0,"8"2"1"0,-1 6 20 0,-7-4 26 0,0-1 18 16,3 3 21-16,1-1 13 0,1 3 16 0,0-1-12 0,-3 2 14 15,6-3-13-15,-2 5-8 0,4-2-7 0,-3 1-15 16,1 2-12-16,-1-1-7 0,-1 5-1 0,-1-1 4 0,2 5-2 16,-2-2-16-16,3 5-6 0,-1 1-7 0,1 4-2 0,0 1-6 15,3 3-13-15,-1-1-20 0,0 4-1 0,0-1-2 16,-2 0-5-16,0 0 0 0,0 1 2 0,1-3-2 0,0 2-4 0,-3-3-1 15,-1-2-1-15,2 0 2 0,-2-3-4 16,0-1 2-16,-2-4 1 0,2-1 0 0,-1-2 2 0,-1-1-2 0,0-3 3 16,0-2 3-16,2-2 0 0,-2-1-2 0,2-2-6 15,-3-5-9-15,0-1-5 0,3 1-13 0,-2-6-15 16,-1 1-15-16,1-7-5 0,-1 0 2 0,3-5 5 0,0 2 8 16,0-7 3-16,0 2 13 0,0-4 13 0,0 0 12 0,0-4 7 15,0 1-3-15,-3-2-1 0,3-2 3 0,0 0 0 16,0-3-2-16,0 2 2 0,0-1 2 0,3 0 0 15,-1 3-1-15,3 1 5 0,-2 3-7 0,5 5 5 0,1 3 1 16,-1 5-4-16,3 3-5 0,3 4 6 0,-1 4 1 0,4 6-6 16,-2-1 4-16,2 8 0 0,1 1 5 0,0 4 3 15,1 4 3-15,-3 6 2 0,3 3 0 0,-3 3 10 0,1 1 4 16,-2 6 1-16,-1-3-2 0,-3 5 3 0,0-3-5 16,-2 3-6-16,-2-2 1 0,-4-1-2 0,0-1-7 0,-6-1-1 15,1-2-2-15,-6 0-5 0,-2-2-1 0,-3 1-3 16,-3-5 2-16,-3-1-5 0,-2 1 2 0,2-4-3 0,-4-2-1 15,1 0-3-15,-2-3-3 0,6-5 0 0,-2 2-16 0,4-3 2 16,0-4 0-16,5 1 3 0,-3-3 2 0,8-4-4 16,-1 0 14-16,2 0-4 0,2-4 18 0,3-2-2 0,0 1 2 15,2 0-6-15,1-1 3 0,3 1 2 0,1 3-6 0,4-2 6 16,0 3-4-16,3 5 4 0,0 0 8 0,1 5 12 16,2 0 6-16,-1 6 4 0,1-1 3 0,1 3 2 0,-3 2 3 15,1 0-2-15,0-1-7 0,-1 0-12 0,0 1-9 16,0-3 0-16,-3 2-1 0,1-3-7 0,-1-2 1 0,1 2-3 15,-3-4-17-15,0 0-10 0,3-1-17 0,-3-7-39 16,4 4-42-16,-5-5-47 0,2 2-59 0,-1-7-59 0,3 1-26 16</inkml:trace>
  <inkml:trace contextRef="#ctx0" brushRef="#br0" timeOffset="156874.31">2166 7820 1711 0,'-7'6'23'0,"0"-2"33"0,0-5 28 0,1 3 21 0,0-2 8 0,2 3 18 0,-3 2 12 0,4-2 4 16,1-3-15-16,0 7-12 0,4-3-17 0,1 2-19 0,-1 3-7 16,5-1-6-16,-2 1-1 0,3-2 0 0,0 1-5 15,5-4-19-15,-1 2-12 0,6-6 0 0,1 4-1 0,1-6-11 16,-1 0-10-16,2 0-7 0,1 0-4 0,0-3-1 0,-3 1 1 16,-3-1-1-16,-2-2-2 0,0 2 3 0,-4-2-6 15,-4-1 3-15,-1 0 1 0,-2 0-9 0,-3-2-3 0,-1-3-1 16,-4 2-7-16,0-1-7 0,-5-2 7 0,0 0-6 15,-2-4 1-15,1 3 6 0,-6-4 2 0,4 1 7 0,-4 1 1 16,4 2 2-16,-4-1 3 0,4 1 4 0,-1 5 1 16,1 1-3-16,2 1-1 0,-1 4-6 0,2 0 7 0,2 7 1 15,-1 1-1-15,2 4 3 0,4 0-6 0,-3 4 2 16,1 3 6-16,2 3 1 0,0 2 2 0,0 0-3 0,3 5 1 16,3-1 1-16,0 3 8 0,0 1 10 0,0-2 7 15,2 0 9-15,-2 2 2 0,4-4 3 0,-1-1 0 0,0-1-4 16,2-2-4-16,0-1-8 0,0-5-14 0,1-1-4 15,1-2-8-15,1-2 0 0,0-1-2 0,-1-3 1 0,1-2 3 16,1-1-6-16,-1-2-7 0,2-2-29 0,-2-6-9 0,0 0-33 16,3-8-8-16,-1 4-29 0,-2-7-15 0,2 4-1 0,-2-7 3 15,3 4 19-15,-3-3 12 0,0 2 25 0,0 0 9 16,-1-1 30-16,-2 0 12 0,-1-3 10 0,-2 0 6 16,-2-1 6-16,1 1 0 0,-4 0 7 0,1 1 13 0,-1 2 4 0,0 0 4 15,-3 3 8-15,3 1 14 0,-2 6 13 0,1 0 5 16,-1 2 18-16,-1 4 3 0,3 1-2 0,-2 3-4 15,2 0-9-15,-2 4-15 0,2-1-7 0,0 6 1 0,0-2-10 16,0 5-12-16,-2-3 5 0,4 7 3 0,0-2 7 0,0 5 2 16,-2-4-3-16,3 7 2 0,-3-4-1 0,5 2 7 15,-2-2-5-15,2-1-1 0,0-1-7 0,1 0 2 16,0 1-7-16,-1-3-6 0,3-2-8 0,-5-2-11 0,5 1-5 16,-2-3 1-16,1 0 0 0,-1-2-7 0,1-1 6 0,-4-1-2 15,6-3-2-15,-3 0-4 0,-1-1-2 0,3-1-10 16,-3-2-4-16,2 1-3 0,0-3-6 0,-1 0-7 0,1-2-1 0,0-2 4 15,1-1 0-15,-3-3 9 0,0 0 2 0,0-2 11 16,-2-2 2-16,3 0 2 0,-3-2 7 0,-1 4 1 16,1-2 0-16,0 4 2 0,-1 2 0 0,1 1-8 0,0 3 5 15,-1 1 4-15,1 2-6 0,0 2 2 0,-3 2 0 16,5 0 0-16,-4 4 0 0,1-2 4 0,-2 4-4 0,3 1 4 16,-3 2 3-16,3 0-4 0,-3 2 4 0,0 0 0 15,2 0 3-15,-2 1 3 0,0-1 8 0,0 0-5 0,0-2 3 16,5 0 2-16,-4 0-2 0,7-4 0 0,-6 0-6 15,7 0-2-15,-1-3-5 0,3-2 0 0,0 2-5 0,2-5 0 16,-1 1 1-16,0-4-7 0,-1 1-5 0,3-3-5 16,-3-2-1-16,-1 0-3 0,0-2-2 0,-3 2 4 0,-1-4-10 15,-1-1 2-15,0 0 2 0,-2-3 6 0,0 1-2 16,-5-3 3-16,1-1-2 0,-7 0-1 0,3 0 6 16,-4 2 3-16,1 0 4 0,-5 1-6 0,2 4 2 0,-3 3 1 15,3 3 4-15,-1 2-4 0,-1 3 2 0,-2 3 2 16,1 0-3-16,4 3 2 0,1 4-10 0,1-3-2 0,2 1-32 15,1-2-20-15,2 3-48 0,3-1-46 0,-5 1-55 16,5-4-11-16,0 1-72 0</inkml:trace>
  <inkml:trace contextRef="#ctx0" brushRef="#br0" timeOffset="157425.94">3002 7596 1887 0,'-17'-3'43'0,"9"-1"42"0,-3-2 36 0,11 2 13 0,-6-2 25 0,1-2 8 0,2 4 11 0,-2 2 14 0,5-1-28 16,-2 3-38-16,1 0-27 0,2 0 0 0,1 0-26 0,3 0-2 15,-2 3-15-15,5-2-4 0,3 4-13 0,2 2-1 16,2 1-14-16,1 3-8 0,0 4 1 0,0 1-4 0,3 2 1 16,-5-1-9-16,2 3-4 0,-3-1 0 0,-3 0 4 15,0 3-8-15,-3-4-1 0,-1-2-2 0,-3 1-3 0,1-5 1 16,-2 0-4-16,-2 0-4 0,-2-5 2 0,-2 1 0 15,1-3-5-15,-3 1-12 0,-1-3 4 0,-4-2-10 0,0-1-9 16,0-1-8-16,1-2-10 0,-4-3-2 0,5 1 7 16,-4-5 12-16,5 1 2 0,2-4 4 0,4 0 18 15,-1-1 7-15,3 0 10 0,2-5 3 0,1 1-5 0,3-3 3 16,1 1-4-16,0-1 9 0,1 3-8 0,0-1 3 16,2 3-2-16,-3 2 3 0,0 3 0 0,-1 1-3 0,1 4 0 15,-1 0-3-15,0 1-1 0,-1 4-3 0,-2 0 0 0,4 2-3 16,-4 0 1-16,0 2 5 0,0 1 2 0,1-1-3 15,0 0 7-15,-1 1 5 0,-3-2 3 0,3 3 7 16,0-4 4-16,-3 1-3 0,4 2 8 0,-3-1 0 0,1-3 2 16,-2 0-5-16,3 2 2 0,-3-2-3 0,0 0-4 15,3 0-4-15,-3-2-4 0,2 2 4 0,0 0-3 0,0 0 2 16,0 0-4-16,-1 0-2 0,1 0 5 0,-2 0 2 16,0 0-2-16,0 2 0 0,3 2-5 0,-6-1 6 0,6-1-3 15,-3 4 5-15,0 2 7 0,0 0 15 0,2 3 3 16,1 3 2-16,0-1 5 0,2 2-6 0,-2 1-2 0,5 1 1 15,-2-2-10-15,-3-3-20 0,4-2-11 0,-4 1-17 16,2-3-19-16,-1-4-5 0,1 1-29 0,-2-5-38 16,-3 2-35-16,2-1-30 0,-4 0-28 0,2-5-52 0,0 1-26 15</inkml:trace>
  <inkml:trace contextRef="#ctx0" brushRef="#br0" timeOffset="157595.29">3145 7239 1759 0,'-3'-24'-9'0,"0"-3"14"0,3 9 21 0,-7 4 7 0,4 3-5 0,1 6 1 0,-1 0 1 0,0 5 1 15,0 6 8-15,0-1-13 0,3 3-20 0,0 2-10 16,0 3 7-16,3 3-3 0,1 1-1 0,1-1-2 0,0 2-21 16,5-1-21-16,-1-4 9 0,2-2-56 0,-1 1 17 15,4 0-17-15,-5-2-35 0,4-1-12 0,-2 0-2 0,0-4 22 16,1 5-29-16,-2-5 50 0</inkml:trace>
  <inkml:trace contextRef="#ctx0" brushRef="#br0" timeOffset="157750.04">3298 7366 902 0,'2'0'24'16,"0"-1"32"-16,-1 1 33 0,1-2 30 0,0 0-21 16,-2 1 11-16,2 1 28 0,-2 0 7 0,0 0-8 15,0 0-25-15,2 3-16 0,-4-1-27 0,2-1 43 0,3 6 17 16,-1-1-24-16,6 5-9 0,-3 1-15 0,3 3-8 16,-1 2-11-16,3 5-2 0,-2 1-18 0,1 1-28 0,-4 3-3 15,3-1 4-15,0 4 3 0,-3-3-4 0,2 2-3 16,0-5-3-16,-2-1-8 0,1-1 0 0,-3-3-11 0,2 0-33 15,1-5-24-15,-6 0-38 0,3 2-37 0,-1-6-44 0,3-3-7 16,-5-2-46-16,3 4-35 0</inkml:trace>
  <inkml:trace contextRef="#ctx0" brushRef="#br0" timeOffset="158153.68">3319 7654 1711 0,'-2'0'-12'0,"2"-5"85"0,3 7-37 0,-6-4 9 15,5 2 11-15,-2-2 7 0,1 4-1 0,-1-2 11 16,4 0 18-16,-1-2-77 0,3-1 49 0,5 1-6 0,2 0-14 16,4-3-2-16,4 2-1 0,4 0-7 0,2-3-4 15,1 4-6-15,-3-4-10 0,4 2-1 0,-1 0 5 16,-2 2-4-16,1-3 3 0,1 1-4 0,-1-3-2 0,-2 2-3 16,0 0 1-16,-4-1-3 0,0 0-3 0,-4 0 3 15,-4 1 3-15,-4 1-5 0,2-3 2 0,-6 2 0 0,0-1-3 16,-4-1 19-16,-1-1 10 0,-1 3-3 0,-4-2-4 15,2-1-3-15,-6 0 0 0,2-2 4 0,-4 1 2 16,1 0-22-16,0-2-7 0,-2 0 0 0,-5 0-3 0,4 4 9 16,1 0-4-16,1 2-6 0,-1 1-1 0,0 3 3 0,4 1-3 15,0 0-1-15,3 3 3 0,-1 0-3 0,3 4 15 16,0 4 39-16,0 5 9 0,-1 1 22 0,1 7 25 0,3 2 30 16,-3 6 20-16,3-2 14 0,0 2-9 0,3 3-23 15,5-8 17-15,3 4-17 0,0-8-22 0,5 3-28 0,3-6-17 16,1-1-15-16,0-4-3 0,2-1-21 0,1-2-24 15,1-6-10-15,0-2-26 0,1-3-19 0,1 1-35 16,0-5-55-16,-2-5-74 0,-3-1-87 0,-2 2-81 0,-3-8-58 16</inkml:trace>
  <inkml:trace contextRef="#ctx0" brushRef="#br0" timeOffset="159686.89">4282 7575 1355 0,'-7'-1'17'0,"7"1"25"0,-9-1-30 0,6 2 69 0,-2-1-36 0,-11 0 18 0,10 0 19 0,-8 1 12 16,10-1 10-16,0-1-10 0,0 0 47 0,8 0-40 15,-6-2 46-15,13 4-12 0,-12-2-3 0,9 2 2 0,-10 1-21 16,-1-2-15-16,3 2-8 0,-7-1-18 0,11 3-1 0,-11-3 6 16,10 0-10-16,-6-1-5 0,11 0 5 0,-1 0-1 15,10-1-2-15,-4-1-7 0,9-3-6 0,3 1-11 0,5-4-3 16,3 1-3-16,2-2-4 0,3 2 3 0,-1-4 3 0,5 2 0 15,-6-1 0-15,6 1 1 0,-11-1-1 0,4 1-5 16,-10 1 2-16,2 1 12 0,-11 0 3 0,1 3 4 0,-10-1 4 16,5 5-1-16,-12-2-3 0,2 1 4 0,-2 1-9 0,-3 0-16 15,-6 0-15-15,0 0-11 0,-7 1-10 0,1-1-2 0,-7 2-6 16,1-2-36-16,-3 3-15 0,-6-2-34 0,10 3-38 16,-7-3-58-16,11 1-74 0,-8 3-88 0,8-3-74 0</inkml:trace>
  <inkml:trace contextRef="#ctx0" brushRef="#br0" timeOffset="160424.13">5130 7106 1944 0,'-2'-11'-9'0,"5"-1"30"0,-4 0 37 0,-3 1 23 0,4 3 31 0,-1 0 15 0,-1 2 29 0,2 3 10 0,0 0 32 16,-3 3-13-16,1-2-27 0,2 2-14 0,0 0-31 0,0 0-16 15,0 0-23-15,0 0-7 0,0 0 3 0,0 0 2 0,0 0-5 16,0 28-10-16,0-28 8 0,0 0 7 0,0 0 13 15,32 135 0-15,-19-104-28 0,1 1-12 0,-1 0-7 0,2-1 2 16,0 0-9-16,2-2-7 0,-3-1-20 0,2-2-4 0,-3-1-5 16,-2-2-18-16,1-4-15 0,-2 0-13 0,-2-3-24 0,1 1-20 15,-3-7-32-15,1 3-37 0,-4-5-54 0,0 0-33 16,-6-3-43-16,3 2-37 0,0-5 12 0,0-2-30 0</inkml:trace>
  <inkml:trace contextRef="#ctx0" brushRef="#br0" timeOffset="160782.29">5258 7341 1570 0,'-7'-11'24'0,"-1"2"-24"16,-3 0 77-16,5 4-35 0,1 1 17 0,-3-2 23 15,5 4 14-15,1 1 17 0,1-2-13 0,4 0 36 16,-3 3-60-16,5-3 42 0,-5 3-12 0,6 0-18 0,-1 3-8 16,4-3-10-16,4 0-12 0,1 0-6 0,5 0-14 0,0 0-11 15,8 0-2-15,-3 0-6 0,4-3-8 0,-1 1-2 0,0-1-1 16,0 0-8-16,-2 0 0 0,0-1 6 0,-7 0-2 15,1-1 0-15,3-5-7 0,-14 5 2 0,0-2-8 16,-7-2-12-16,-1 3 2 0,0-3-1 0,0 0-1 16,0-2 3-16,0-1 0 0,0 1 1 0,-3-2 18 0,3 0 19 15,-3 0 5-15,0-1 6 0,-6-1 6 0,4 0-2 0,-2-2 11 16,3 2 15-16,-5-2 5 0,0 3-1 0,3 1 6 16,1 1 2-16,5 4 2 0,-2 1 10 0,1 3-8 0,-1 1-19 15,4 3-16-15,-1 1-7 0,4 3-8 0,-5 3 17 16,4 2 12-16,-1 9 7 0,3 2 9 0,3 8 1 0,-4 4 11 15,0 2 12-15,6 6 2 0,-2 0-24 0,-2 1-11 0,-1 0-12 16,10-2-12-16,-8 0-2 0,6-2-11 0,-1-1-22 16,-4-2-30-16,3-3-15 0,0-3-51 0,-2 1-70 0,-12-3-56 15,7-4-71-15,-7 3-95 0,-1-3-62 0</inkml:trace>
  <inkml:trace contextRef="#ctx0" brushRef="#br0" timeOffset="161702.85">5518 6699 1226 0,'2'-18'19'0,"1"4"15"0,-6-5 11 0,3 6 7 0,-3-1 9 0,-1 3-36 0,-3-2 57 0,1 4-51 0,-1 0 18 16,-6 1-51-16,-1-1 35 0,-6 1-53 0,-1 5 51 0,-9-2-21 16,-5 5 3-16,-6 0 2 0,-3 8 22 0,-8-2-1 15,-5 12-42-15,0-1 57 0,-3 6-45 0,-4 3 66 16,1 6-64-16,1 2 58 0,-4 5-47 0,6 0 38 0,-5 7 3 15,13 4-9-15,-5 7-4 0,10 1 12 0,4 3 5 0,8 4-1 16,3 2 15-16,12 2 9 0,2 1 14 0,6-1 11 0,9-2-9 16,6-4-16-16,9 0 2 0,1-5-2 0,16 1-19 15,-3-8-4-15,16-2-19 0,0-6-11 0,12-4-1 0,-2-3-3 16,8-3-2-16,2-5-4 0,3-3-5 0,0-2-3 0,1-6-3 16,4-3-1-16,1-2 0 0,2-5 1 0,0-5-1 0,-1-3-4 15,-2-4-4-15,-7-5-6 0,4-2-1 0,-7-4-6 16,0-4-9-16,-5-4-35 0,-6-4-5 0,2-1-36 0,-7-9-17 15,5 3-12-15,-13-10-11 0,1 1-14 0,-10-9 6 16,-1 1 24-16,-4-7 2 0,-5-3 33 0,-4-3 29 0,-4-3 17 16,-1-2 11-16,-7-6 18 0,-2 1 11 0,-4-1 26 15,-3 3 2-15,-4 11 8 0,-6-3-12 0,-6 10 1 0,-4 2 6 16,-2 11 10-16,-10 7-9 0,-3 9-21 0,-7-1-2 0,-4 8-10 16,-6 4-1-16,-8 7-17 0,-3 6-9 0,-10 2-36 0,0 8-15 15,-9-1-28-15,2 7-47 0,-1-1-14 0</inkml:trace>
  <inkml:trace contextRef="#ctx0" brushRef="#br0" timeOffset="168207.48">1173 9130 2050 0,'-5'-6'4'0,"5"0"27"0,-11-10 20 0,103 2 13 0,-83 1-3 0,-12-4 2 0,-3 2-1 15,6-4 0-15,-5 6-6 0,8-3-26 0,-1 2-20 0,-89 2-15 16,95 3 7-16,4-2-2 0,7 3-1 0,-19 8 21 16,0 0 9-1,90-23-15-15,-80 25 0 0,-2 3 5 0,3-1-8 16,-2 1 6-16,-1 3-5 0,0-1-1 0,0 0-3 0,0 2-5 16,0-1 1-16,2 0-4 0,-1 1 4 0,0 1-9 0,1 1 3 15,-1-1 0-15,1 0 1 0,-2 0 2 0,0 0-4 0,-2-1 6 16,-6-9 23-16,0 0-7 15,0 0 2-15,0 0 2 16,-30 102-21-16,8-58 2 16,6-36-6-16,2 3-17 0,-3-5-4 0,1 3-6 0,-3-3-5 15,-4 1-4-15,4-1-4 0,-1-1 2 0,4-4 4 0,-3 3 16 0,5-4 6 16,-2 0-4-16,8-1 9 0,2-3 2 0,4-1-2 0,-1-1 5 16,3-1 1-16,11-2-1 0,-1 2 4 0,4-5 5 0,-5 0-8 15,4-1 3-15,-2 0 0 0,5-1 2 0,-2 1 0 0,-6 1 0 16,2 0 1-16,2 2 2 0,4 2 13 0,1 1-2 15,-1 5 8-15,5-1 2 0,-4 3 6 0,-1 3 5 0,1 1-4 16,-2 4-1-16,-1-2-8 0,-2 4-2 0,1 1-2 0,0 1-4 16,0-2-7-16,-1 2-7 0,-2-1 0 0,1-2-6 0,-2 4-6 15,1-3-9-15,-4-2-7 0,2 3-8 0,-2-3-15 0,-1 0-32 16,-5 3-15-16,-5-4-34 0,-1-1-25 0,12-2 3 0,-3-1-43 16</inkml:trace>
  <inkml:trace contextRef="#ctx0" brushRef="#br0" timeOffset="168451.72">1459 8686 2000 0,'-6'-9'-30'15,"1"4"28"-15,8-3 11 0,-1 8 4 0,-2 3 10 0,-2 2 10 0,13-2 4 0,-3 5 11 0,13 1 39 0,-1 4-16 0,1 1-1 0,-2 5 3 16,3 0 11-16,2 3-4 0,0 3 4 0,2 3 3 15,-4 2 6-15,-1 0-8 0,0 5 3 0,-1-1 9 0,-4 1-8 16,1-2-4-16,-7 2-3 0,-4-3 1 0,-4 1-17 0,-2-4 0 16,-5 2-12-16,-1-2-14 0,-7-1-12 0,-1 0-4 0,-6-1-9 15,-3-2-12-15,-4 1-8 0,-3-4-11 16,0 3-6-16,-5-4-14 0,2-2-15 0,1-2-21 0,4-8-32 16,-1 2-43-16,3-6-29 0,-3 2-55 0,10-7-40 0,0 0-17 15,-1 0-45-15</inkml:trace>
  <inkml:trace contextRef="#ctx0" brushRef="#br0" timeOffset="170369.95">11371 11937 1439 0,'-8'0'19'0,"-5"2"26"0,8 1-34 0,1 0 81 0,3-1-47 0,-9 0 29 0,8 0 21 0,-1 2 19 0,-2-4 3 16,2 1 5-16,-3-1 42 0,4 2-48 0,-4-2 56 0,9 2-1 16,-8-1-6-16,1 2-5 0,0 0-9 0,1-3-14 0,0 2 8 15,1-4-27-15,1 0 3 0,1 1-26 0,-3-7-6 16,3 8-3-16,3-5-1 0,-2 3-8 0,1-2-18 0,-2 4-4 15,6-3-7-15,2 1-6 0,-3-1-4 0,6-1-18 16,0 2-8-16,4-5-7 0,5 3 1 0,8-1-5 0,1 1-2 16,9-2 2-16,6 0-5 0,5 2 5 0,5 0-1 15,4-1 3-15,1 3-3 0,-3-2 1 0,4 2 2 0,-4 0-2 16,-2-1 1-16,-2 0-1 0,-6 0-4 0,-2 1-5 16,-4-2 0-16,-7-1-11 0,-4 0-25 0,-12 2-10 0,2 0-15 15,-11-1-25-15,3 5-27 0,-10-4-41 0,1 3-40 0,-4-1-50 16,-10 4-27-16,2-3-47 0,-7-3 9 0,-5 3-19 15</inkml:trace>
  <inkml:trace contextRef="#ctx0" brushRef="#br0" timeOffset="170638.81">11391 12132 1944 0,'-14'5'-30'0,"3"4"29"15,2-6 12-15,2-2 33 0,4 1 17 0,-3-2 19 0,6 0 26 16,4 0 7-16,-2-2 64 0,4-1-22 0,4 2 8 15,4-3-19-15,2 3-10 0,8 1-15 0,2-6-17 16,6 3 3-16,3-6-27 0,5 0 4 0,1-1-10 16,8-4 6-16,1 3-5 0,4-5 3 0,0 6 2 15,3-8 7-15,-2 9 7 0,-1-5-4 0,0 9-8 0,-5-6-8 16,0 6 15-16,-7-2 1 0,-2 3-8 0,-4 1-12 16,-4-1-11-16,-5 4-5 0,-2-3-10 0,-7 5-7 0,-3-2-18 15,-5 0-11-15,-1-2 3 0,-6 2-9 16,-3 0-3-16,0 0-3 0,-3 2 8 0,0-5-8 0,2 3-23 15,-2-3-20-15,-1 3-19 0,1-2-38 0,0 2-45 16,-2 0-67-16,-3 0-76 0,-3 3-73 0,-2-1-71 16,-4 2-44-16</inkml:trace>
  <inkml:trace contextRef="#ctx0" brushRef="#br0" timeOffset="171531.47">11681 7297 1586 0,'-8'-6'36'0,"0"3"-18"0,6-8 31 0,-4 10 20 0,-5-1 20 0,6 0 19 0,-1 0 11 15,4 2 22-15,1 0-24 0,-1 0 31 0,2 2-3 16,0 0-23-16,5-1-4 0,-2 1 10 0,2-2 2 16,1 3-5-16,-1-3-4 0,9 1-4 0,-1-2-26 15,11-2 6-15,-1 1-16 0,12-5-25 0,3 2-14 0,6-2-16 16,2-1-9-16,3-1-8 0,4 0-4 0,-3 0-14 15,4-2-14-15,-5 1-29 0,1 2-17 0,-7-1-28 16,-2 3-31-16,-8 1-20 0,-6 2-36 0,-6 2-44 16,-5 1-28-16,-7 0 36 0,-6 2-61 0,-7 4 37 15,-4-1-3-15,-6 2-15 0</inkml:trace>
  <inkml:trace contextRef="#ctx0" brushRef="#br0" timeOffset="171718.38">11866 7429 1393 0,'-8'9'25'0,"2"2"42"0,2-2-31 15,1-2 9-15,1 0 30 0,2 0 31 0,2-3 27 16,1 2 30-16,1-4-8 0,5 1-5 0,-1-1 38 16,3 0 21-16,3-2-17 0,4 0-23 0,1-4-14 0,1 1-25 15,7-1-11-15,2-4-28 0,2-3-7 0,4 3-25 16,3-5-10-16,0 2-8 0,6 0-10 0,-1 0-11 0,-2 1-4 16,-2 1-14-16,-5 3-12 0,-3-1-24 15,-7 2-30-15,-3 3-45 0,-10 0-74 0,-5 2-58 16,-6 3-66-16,-3 0-27 0</inkml:trace>
  <inkml:trace contextRef="#ctx0" brushRef="#br0" timeOffset="173734.95">2509 8728 1649 0,'-2'-9'36'15,"6"0"-25"-15,-3 1 32 0,-1 0 11 0,-5-3 22 0,-1 3 20 0,-2-3 15 0,2 2 13 0,-4 1-18 16,-2 0 38-16,-1 0-31 0,0 0-5 0,1 3-3 0,-3 0-10 15,2 5-11-15,0 0-9 0,-3 3-13 0,3 2-2 16,0 2 3-16,-1 4 5 0,2 4-8 0,-1 0-5 0,0 7 14 16,4-2 4-16,-2 7 5 0,5 0-7 0,2 1 9 15,1 2-5-15,3-1-9 0,3 2-1 0,-1-3-12 0,3 3-14 16,1-6-5-16,2 3-5 0,-2-5-12 0,1 1-7 0,2-4 1 16,-1 1-6-16,1-7-5 0,1 0 7 0,6-1-6 15,-2-2-2-15,3-4-1 0,-1-1-25 0,5 1-32 0,2-7-30 16,-2 2-33-16,3-6-55 0,-4 0-51 0,1-1-61 15,1 0-47-15,3-5 9 0,-3 0-27 0</inkml:trace>
  <inkml:trace contextRef="#ctx0" brushRef="#br0" timeOffset="174626.81">2814 8896 1751 0,'2'-11'-9'0,"-1"-1"23"0,3 1 24 15,-9 1 23-15,1-4 18 0,4 1 18 0,-4 2 10 0,1 0 14 16,-2-2 28-16,2 6-19 0,-3-2-25 0,6 1-19 15,-4 4-14-15,4 1-19 0,-5 1-9 0,2 2-14 16,1 2-18-16,-3 0-5 0,3 2-1 0,-1 3-1 16,0 0 1-16,-1 2 8 0,1 2 11 0,3 2 3 0,-3 2 4 15,1-1-2-15,2 2 1 0,0-2-2 0,2 0-2 0,1-1-10 16,-1 0-12-16,1-2 0 0,4 1-2 0,-1-3-1 16,1-1 2-16,0-1-3 0,3 0-2 0,-4-3 3 0,5-1 1 15,-3 0-4-15,0-2-1 0,3-1 2 0,-3-1-1 16,1-1 1-16,-1-1 1 0,0 0 1 0,0-2-2 0,0 1 1 15,-5-2-2-15,2 0 0 0,-1-1 4 0,-2 0-4 16,1-2-2-16,-3 2-3 0,-3-2 3 0,3-2-1 16,-8 2 2-16,2-2-4 0,-2 1-2 0,0-2 1 0,-6-1 3 15,1 2-1-15,-1-1-4 0,1-2-3 0,-2 2 5 0,2 1 6 16,1-1-5-16,0 2 5 0,6 1-1 0,-1-1 1 16,2 4-2-16,2-3 8 0,2 3-5 0,1 0-2 15,1 1 3-15,2-1-1 0,2-1-3 0,2 1 0 0,1 0 2 16,4 0-2-16,1 1-4 0,2-3 3 0,0 3 2 15,4 0-3-15,-3-1 3 0,3-1-3 0,0 3 5 0,0-1-4 16,-2 1 6-16,2 0-1 0,0 1-4 0,-3 0 3 16,1 1-7-16,-2 2 6 0,-3 0-4 0,-1 5 4 0,-1-3-4 15,-1 1-3-15,-1 5 3 0,-2-1 3 0,1 2 4 16,-1 1-2-16,0 4 1 0,-1-3 1 0,-2 3 3 0,-1 0 4 16,0 1-2-16,-1-1-7 0,1 1 1 0,-2 2 6 15,0-3 1-15,0 1-6 0,-2-1-1 0,2-4-4 0,-1 2 6 16,1-2 1-16,-2 0 0 0,0-3-4 0,2-1 0 15,0 0 2-15,-3-3 2 0,3-1-1 0,0 0-1 0,0-2 5 16,0 0-2-16,-3-4 4 0,3 4-5 0,0-3 5 16,0-2-7-16,0-2 4 0,0 0-3 0,3 0-2 15,-3-4-3-15,3 0-1 0,1-2 4 0,-1-1-3 0,0-2 4 16,3 0-3-16,-1-2-1 0,1 1 2 0,-3-1 6 0,4-1-6 16,-1 3-3-16,3-3 7 0,-1 5-1 0,-1 1 3 15,1 2-2-15,1 3-7 0,1 2 0 0,-1 2 6 16,-1 0-3-16,0 4 2 0,1 0-7 0,-2 5 3 0,2-1 2 15,-1 4 5-15,0-3 0 0,-1 4-6 0,3 3 3 16,-3-4-2-16,1 4 7 0,-3-2-2 0,4 2-4 0,-6-2-3 16,2 2 3-16,0-2 0 0,-2-1 6 0,-3 0-4 15,3 0-3-15,-1-1-1 0,-2-2 5 0,0 0-2 0,0-2 0 16,-2 0-1-16,2-1-1 0,-2 1-3 0,1-3 3 16,1 0 2-16,0 1-2 0,-2-2 6 0,2-2-5 0,0 2 7 15,0-1-3-15,-1 0 0 0,2-3 0 0,-1 1-2 16,2-4 0-16,-2 2-2 0,1-6-2 0,1 1-3 15,1-3 2-15,0 0 0 0,2-5 2 0,-2 2-3 0,3-3 6 16,1 0-5-16,-2 0 6 0,5 2-2 0,-2 2-3 16,2 2 2-16,1 2 0 0,0 2 3 0,-3 3-2 0,4 4-3 15,-2 2 0-15,-2 4 0 0,2 3 5 0,-1 0 1 16,-1 9-5-16,0-1 0 0,1 6-1 0,-4-3 8 0,1 5 1 16,-1 1-6-16,-2-1-4 0,1 3 0 0,-1-6 4 0,1 2-2 15,-1-2-2-15,-3-1-3 0,2-3-3 0,1-3-7 16,-1-2-31-16,1-1-17 0,-3-4-30 0,3 1-24 15,-3-1-35-15,0-4-32 0,0 1-11 0,2-3-27 0,-1-1 28 16,-1-3-28-16,2 0-9 0</inkml:trace>
  <inkml:trace contextRef="#ctx0" brushRef="#br0" timeOffset="175048.75">3627 8607 1602 0,'3'-13'36'0,"-1"2"-18"0,1 1 15 0,-3 5 22 0,2 2 6 0,-2 2 11 0,0-1 1 0,0 4 14 16,1 0-18-16,-1 2 33 0,0 3-10 0,0 3-18 15,2-1 3-15,1 4-1 0,0 2 6 0,3 4-7 16,-1 2-10-16,0 0 6 0,3 4 4 0,1 1 1 16,-1 0-10-16,3 0-2 0,-1 3 0 0,2-2-6 0,1 0-4 15,-2-3-19-15,0 0-7 0,-1-2-7 0,2-1-2 0,-4-2-5 16,2 0-4-16,-5-1-1 0,2-2-7 0,-2-4-1 16,-2 0-3-16,-1-1 4 0,1-4 3 0,-1 0-4 0,-2-2-2 15,0-2 0-15,0-3-1 0,-2 0-2 0,-1-3 2 16,-2-1-12-16,0-4 2 0,-2 0-2 0,0-4-10 0,-1-1-3 15,-1-3 5-15,-2-2 4 0,0-3-5 0,1-2 8 16,-1-4-3-16,2-2 7 0,0-4 7 0,-1 1 3 16,2-4-5-16,1-1-2 0,-1 2 8 0,1-5-1 0,2 3 3 15,2 1-6-15,-1 2 0 0,1 2 3 0,3 0 0 0,2 6 7 16,-1 0-8-16,3 6 1 0,-1 1 0 0,2 4 1 16,2 6 0-16,-2 3-3 0,3 1-1 0,0 5-4 0,3 5 1 15,-3-1 8-15,3 6-6 0,0 1 3 0,-1 6 0 16,1 1 1-16,0 4 3 0,-3-2 0 0,0 4 2 15,-2 1-5-15,0 0 2 0,-1-1 4 0,-5 2-2 0,0-3 1 16,-3-2-3-16,-3 0-1 0,1-1-4 0,-3-3 4 16,-2-1-1-16,-2-2-37 0,2-4-6 0,1 1-30 0,-4-6-11 15,0-1-28-15,4 0-26 0,-4-2-41 0,5-5-26 16,-1-2 46-16,1-1-33 0,0-2-6 0,3-4-28 0</inkml:trace>
  <inkml:trace contextRef="#ctx0" brushRef="#br0" timeOffset="175287.87">3848 8264 2140 0,'0'0'-43'0,"0"-5"33"0,4 3 12 0,-6 2 21 0,-1-2 7 0,1 1 13 0,1-1 7 16,1 0 2-16,-2 2 50 0,2 2-25 0,0 0 16 16,2 2-6-16,1 1 13 0,3 3-8 0,1 3-8 0,2 0 2 15,2 5-11-15,2-3-5 0,3 7-27 0,0 2-11 16,1 2-22-16,0 1-6 0,-1 4 2 0,1 0-3 0,-1 0 9 15,-2 2-6-15,2-5-8 0,-6 1-37 0,2-3-15 16,-2-1-41-16,-2 0-28 0,-2-3-53 0,-3 0-48 0,0-3 0 16,-4 0-55-16</inkml:trace>
  <inkml:trace contextRef="#ctx0" brushRef="#br0" timeOffset="175605">3839 8589 1485 0,'3'-9'85'0,"2"-3"-44"0,6 4 26 16,-3-1 4-16,0 0-2 0,3 1 9 0,1 2 10 16,1-2 10-16,4 3-82 0,-2-2 45 0,2 1-25 0,2 1-3 15,-2 0 2-15,3 0-6 0,-3 0-13 0,3 0-10 16,-4 1 0-16,1-1-4 0,-4-1 0 0,0 1 5 0,-4-1-5 16,-2 3 0-16,-2-1 1 0,-2 2-2 0,-2-1 1 15,1 2 3-15,-2 0 11 0,0-1 1 0,0 2 6 16,0-3-2-16,0 0 2 0,0 1 5 0,0-1 3 0,0-2 10 15,-2 1-2-15,2 0 3 0,-1-3 2 0,-1 3 7 0,1 1 9 16,1-1 3-16,-2 2-6 0,2 0-10 0,2 2-9 16,-1 0-9-16,1 4 0 0,-1 0-5 0,1 2-7 15,-2 2-8-15,3 3-1 0,2 4-1 0,-1 3 1 0,4 2 1 16,-1 2-5-16,5 0 3 0,-4 2-7 0,5 3 0 16,-4-5 5-16,-1 1-3 0,2-3-23 0,-4-1-16 15,-1-4-36-15,-5 1-33 0,4-2-27 0,-5-2-40 0,2-4-39 16,1-1-11-16,-2-1-24 0</inkml:trace>
  <inkml:trace contextRef="#ctx0" brushRef="#br0" timeOffset="175782.2">4138 8150 1735 0,'0'-10'-19'0,"0"-1"89"0,0 5-65 16,0 3 1-16,0 1-2 0,0 4 2 0,0 4-2 0,0-3-2 15,0 5 19-15,0-4-85 0,3 5 61 0,-3-2-2 16,5 0-7-16,3 3-37 0,-4-6 4 0,3 7-42 16,4-2-42-16</inkml:trace>
  <inkml:trace contextRef="#ctx0" brushRef="#br0" timeOffset="176185.75">4310 8287 1960 0,'2'0'-24'0,"1"3"28"0,-6-3 12 16,1-3 19-16,-1 1 14 0,1-1 24 0,2-3 8 15,0 3 6-15,-1 3 30 0,1-4-21 0,3 4-9 0,0 0-14 16,5 4-5-16,-3 1-20 0,3 1-4 0,-2 1-4 16,0 3-8-16,1 1-4 0,3 4-1 0,0 2-4 15,-2 3-8-15,0 1-1 0,3 2-4 0,-3 1 3 0,0 2 8 16,3-1-1-16,-3 0-2 0,0 0 0 0,0-5 0 16,1 2-4-16,-2-3 1 0,-1-2-6 0,0-4-9 15,1 1 0-15,-3-2 1 0,1-4-3 0,-2-2 3 0,0 2 0 16,-1-6-2-16,-2-1-1 0,0 1 8 0,-2-2-4 15,1-3-2-15,-1 1 5 0,1-6-5 0,-1 2 2 0,0-4 0 16,-1-1-2-16,-1-3-3 0,2-5 5 0,1 2-1 16,-1-4-2-16,0 0 1 0,2-4 1 0,4 0 1 15,-1 1 3-15,1 1-7 0,1 1 1 0,3 0 9 0,-2 3-1 16,5 2-1-16,-1 6 0 0,-10 11 15 16,164 82-31 15,-90-2 26-16,-72-65-14-15,-2-1-1 0,-6 0 9 16,1-1-7-16,-6 0 1 0,0-4 2 0,-3 2-11 0,-2-3-2 16,-5-1-15-16,3-4-25 0,-8-1-38 0,5 0-27 15,-4-4-28-15,0-3-29 0,3 0-21 0,6-2-20 16,3-7 34-16,-1 2-7 0,5-3-2 0,-2-4-8 0,11-6-1 16</inkml:trace>
  <inkml:trace contextRef="#ctx0" brushRef="#br0" timeOffset="176372.96">4620 8230 1625 0,'0'0'30'0,"0"0"28"0,0 0-2 0,0 0 28 0,0 0 16 0,0 0 11 0,54-10 8 0,-54 10-3 0,0 0 29 15,0 0-8-15,0 0 5 0,0 0-22 0,0 0-8 0,0 0 9 16,82 49-2-16,-82-49-25 0,57 56-12 0,-43-29-20 16,4-3-21-16,-3-1-6 0,3 2-7 0,-1-3-18 15,-1 0-23-15,3-3-31 0,-4 0-39 0,0-3-49 0,-4 2-44 16,-1-3-46-16,-3-2-43 0,3-1-17 0,-5-3-46 15</inkml:trace>
  <inkml:trace contextRef="#ctx0" brushRef="#br0" timeOffset="176717.96">4952 8446 1903 0,'-3'-4'25'0,"6"0"35"15,0-2 20-15,0 5 7 0,1 1 11 0,-1-2 12 0,0 0 13 16,5 4 2-16,1-2-2 0,1 2-23 0,3-1-19 15,4 2-4-15,-1 0 1 0,8-2-2 0,-2 1-9 16,1-1 4-16,1 1-26 0,2-2-6 0,-3-2-3 0,4-1-3 16,-5 2-13-16,2-3-11 0,-4 1-2 0,1-1-2 15,-5-1 2-15,-2 0-2 0,0-2-5 0,-4 1 4 16,-1-1 1-16,-6-2 1 0,2-1-5 0,-5 0-4 0,2-1-2 16,-5-1-2-16,-4 0 2 0,2-3-2 0,-4 2 0 15,-1 0-1-15,-1 1-1 0,-4 1 2 0,0 1 0 16,-4 1 2-16,1 4 1 0,-2 1-8 0,0 1 1 0,-2 1 4 15,6 2 5-15,-1 0 4 0,2 0 7 0,3 6 5 16,4 1 8-16,1-1 25 0,4 4 11 0,3 5 5 16,3 1 9-16,4 3 6 0,1 4 5 0,6-4 2 0,-1 4 12 15,7 1 5-15,4-1-11 0,-2-4-4 0,7-1 3 16,2 1-2-16,1-3-7 0,4-6-5 0,2 0-16 16,0-3-20-16,0-3-15 0,-3-6-37 0,2-2-52 0,-3-6-50 15,-4-4-74-15,-2-4-82 0,-9 0-86 0,0-4-96 16,-7-1-73-16</inkml:trace>
  <inkml:trace contextRef="#ctx0" brushRef="#br0" timeOffset="181170.94">6568 8719 1093 0,'-11'-8'9'0,"-1"2"21"0,5-4 14 0,0 3 7 0,2 0-1 0,2 1 5 0,-1 3 2 0,3-1 7 0,1 0-2 15,-2 4-1-15,-4-4-61 0,4 3 55 0,-4 0-36 0,6 0 42 16,-6 1-45-16,4 0 1 0,-3-2-3 0,5 2-7 0,0 2 52 16,0-2-57-16,4 1 34 0,-4-1-41 0,8-1 39 15,-1 1-7-15,4 0-3 0,1 0-15 0,0 0-5 0,4 0 0 16,0 1 4-16,1 0-6 0,-1 2 2 0,0 2-2 0,3 0-1 16,-5 0 0-16,3 1 2 0,-1 2-5 0,-2 0-5 15,-1 1 3-15,-2 1 3 0,-1 2-1 0,-4 0 0 0,2 3 3 16,-4 2-1-16,-2 2-1 0,-5 2 4 0,0 0-2 0,-5 4 0 15,-2 2 2-15,-2-3-3 0,-4 4 2 0,-3 0 0 0,0 0 1 16,-5 0 0-16,1 0 2 0,-4 4-5 0,3-6-1 0,-5 4 3 16,1-1 0-16,0 2-1 0,-1-4 0 0,-1 2-2 15,3 0 2-15,2-1-2 0,4-1 2 0,-2-3-3 0,4 2 0 16,4-5 0-16,3-1 3 0,4-1 1 0,6-1-5 16,1-4 6-16,4 1 0 0,5-1 4 0,4-1-3 0,4 2-1 15,5-4-1-15,2 1 1 0,4-1 1 0,5 0-1 0,1-5-1 16,4 1 3-16,-1-3 0 0,2 0 3 0,1-3-1 0,-1 1-7 15,-3 0 8-15,-2 1-3 0,-1 1-5 0,-4 2 0 16,-4 0-2-16,-3 4-7 0,-4 1-3 0,-2 1 8 0,-5 3-7 16,-3 2 4-16,-4 2 5 0,-3 2-4 0,-6 4 2 0,-4 1 3 15,-1 4 1-15,-5-2-3 0,-6 4 1 0,0 2-1 0,-5 0 1 16,-1 0-3-16,0 0 3 0,-2 2 1 0,0 1 6 0,2-3-2 16,0 2-4-16,1-4-3 0,0 2 0 0,2-1 4 15,4-4-5-15,2 1 6 0,2 0-3 0,2-2 3 16,4-3 2-16,1 1 2 0,6 1-4 0,1-3 3 0,3 1 2 15,0 1-5-15,5 1-1 0,1-3-2 0,3 2 2 0,1-1 1 16,1-1 4-16,3-1-3 0,1-1 0 0,0-1-1 16,1-1 2-16,2-1 0 0,-2 0-5 0,1-3 6 0,-1 2-3 15,-2-3-3-15,0 0 0 0,0 1 0 0,-4-3-3 0,-2 2 0 16,3-1 10-16,-5-3-5 0,-4 2 1 0,-1 0-1 16,-1-1 2-16,-1-3 4 0,-1 0-3 0,-3-1 1 0,-3 0-7 15,-1 1-1-15,-2-1-1 0,3 3 9 0,-4 0-2 0,0 2-2 16,0 3 2-16,-1-2 3 0,3-1-3 0,0-1 0 15,0 0 7-15,4-4-11 0,-2 2 2 0,3-4-2 0,0 1 2 16,2 1-1-16,2-2-2 0,-1-1 3 0,4 3-9 16,-2-2 9-16,1 2-3 0,1-2 6 0,3 1-2 0,-4-1 2 15,5 2 1-15,-1-1-2 0,1 0 8 0,1 0-11 0,2 1 5 16,-3-2-3-16,1 3 2 0,2-2-3 0,-2 0 6 16,5 0-1-16,-4-2-6 0,2 2 7 0,-1-3-4 15,-1 1-1-15,0 1 1 0,1-3 1 0,-4 2-1 0,3-3 0 16,-5 1 2-16,2 1 3 0,0-1-1 0,1-1 0 0,-1 1-3 15,-2 0 1-15,3-1-5 0,-4 3 3 0,0-5 1 16,1 1-3-16,0 0 4 0,-3-1-1 0,3 0 1 0,0 0 0 16,-2-1 3-16,3 0 1 0,-1-2 2 0,0 0-1 0,2-1-6 15,0-1 1-15,1-2 1 0,2-1 1 0,-2 1-2 16,1-2 1-16,-1-1-3 0,2 1 0 0,-2-2 6 0,0-1-3 16,1-3 0-16,1 2-4 0,1-6 3 0,-3 3-6 0,4-4 2 15,-2 0-2-15,3 0-1 0,-3 2 0 0,6-1 0 16,-4 2 1-16,2 2-1 0,-1 4-1 0,5 0 3 0,-2 4-3 0,1 1-2 15,0 0 4-15,1 1-4 0,0 5-1 16,-3 0-1-16,-2 4 2 0,0 1-3 0,-2 2 8 0,1 7 7 16,2 0-5-16,0 4 8 0,-1 0 4 0,4 4-2 15,4-2 5-15,-3 0-1 0,5 2-8 0,-4-6-1 0,2 3 1 16,-3-3-2-16,3 0-1 0,0-5 4 0,-3 0-5 0,1-2 1 0,-4-1 8 16,4-1-6-16,-4-2 0 0,1-2 0 15,-3-3-2-15,0 0 2 0,3-1-1 0,-4-3-2 0,3-3-2 16,2 0 2-16,1-2-1 0,2-3-5 0,0-2 3 15,0 1-3-15,2-1 5 0,1-4 0 0,-2 1-3 0,3-1 2 16,-3-2-1-16,3-3 5 0,2 0-6 0,0-1 2 0,1 1-1 16,-1-3-3-16,4 1 3 0,1 1-3 0,-2 4 2 15,1 4-3-15,0 4 5 0,-1 2-7 0,-1 1 1 0,1 9 2 16,-2 2 5-16,-1 1 1 0,-1 8 1 0,0 2-2 16,0-2 3-16,-1 0 7 0,3 5 2 0,-4 3-1 0,3-1-1 15,1 2 0-15,0-2-1 0,-2 0 2 0,2 4-3 0,2 0-4 16,1-1 1-16,-3-5 1 0,2-3-3 0,2 1 2 0,-5-3 0 15,-1-2 1-15,3-2-2 0,-6-3 1 0,1-2-2 16,-4-2-3-16,2 0 1 0,-3-4 0 0,1-2-4 0,-1-1 4 16,3-3-6-16,-1-1 1 0,2 0 1 0,0-2 10 15,-3-3-11-15,3 1 5 0,-4-4 1 0,4-3-9 0,-4 5 7 16,3-5 2-16,0 3-3 0,-1-4-10 0,0 3 10 0,0-2-2 16,2 5-2-16,1 1-2 0,-3 0-1 0,4 3-3 0,-4 1-1 15,3 7-1-15,-4 1-1 0,3 4 0 0,0 2-1 16,0 3 10-16,-2 0-2 0,1 4 3 0,3 1 4 0,-1 1 8 15,-1-1-2-15,2 6-4 0,-1-5 6 0,3 2-5 16,-1-4 4-16,-3 1-2 0,3-5-3 0,1 2-1 0,-1-3-1 16,3-4 1-16,-4 3-2 0,3-1 2 0,-1-2 0 0,1 0-3 15,-4 0 1-15,4 0 0 0,-4-2 2 0,-2 2-2 16,3-3 4-16,0 1 0 0,-3 0 0 0,2-7 0 0,-1 4 0 16,-1-5 1-16,0 1-1 0,3 0-1 0,-3-2 0 0,-2-4-4 15,1 4 2-15,1 1-1 0,-2-1 2 0,-2 0-5 0,0 3 2 16,-4 1 0-16,1 0-4 0,-2 2 4 0,-2 1-3 15,0 4 0-15,-1 0-2 0,0 0 3 0,0 0-4 0,1 4 9 16,-2-1-8-16,5-1 8 0,-3 3 0 0,0-3 0 0,6 3-4 0,-3-3 1 16,5 1 0-16,3-1-3 0,1 1 4 15,-2-3-6-15,9 0 2 0,1 0-1 0,-1-4 1 0,-2 4 0 16,1-1 7-16,-1-2-4 0,1 3 5 0,-3 0 4 0,2 4 1 16,-4 0 10-16,3 1 10 0,-4 1 3 0,5 2-1 0,-5 2 4 15,2-1-1-15,-2-1-10 0,-1 0-2 0,3 3-6 16,-3-6-9-16,4 1 0 0,-3-1-6 0,5 1-5 15,-3-4 3-15,2-4 3 0,3 0 1 0,0-5 2 0,1 2 1 16,1-3-5-16,-1-4 4 0,2-2 2 0,0 2-6 16,0 0 2-16,2-2 2 0,-2 3-11 0,0 2 3 15,-4-1-1-15,-1 5-39 0,-3 2-40 0,-2-2-58 0,-4-1-75 16,-6 3-65-16</inkml:trace>
  <inkml:trace contextRef="#ctx0" brushRef="#br0" timeOffset="183520.83">6919 8647 766 0,'-4'-2'0'0,"0"-2"-1"0,1 2 4 0,-3 1 2 0,3-2 3 0,0 0 10 0,1 1 8 0,2-2-1 16,-3 1 1-16,1-2 12 0,1 0 6 0,-2 0 7 0,-1-1 0 16,4-1 0-16,-3 0-16 0,1 0 14 0,0-1 3 15,-1 1-3-15,1-2-3 0,0 3-3 0,2-2 6 16,-3 3 2-16,6 1-31 0,-1 1 51 0,0 0-45 15,-1 1 56-15,3 1-56 0,-2 0-6 0,1 2-9 0,1-1-16 16,-6 1 44-16,5-1-65 0,-3 2 35 0,3 0-61 16,-1 2 63-16,1 2 15 0,2 0-3 0,3 1 6 0,-2 4-3 15,4-2 4-15,-1 3 5 0,4-1-3 0,0 4-12 16,0-5-10-16,-1 1 5 0,-3-2-1 0,2 0 1 16,0 0 3-16,1-1 5 0,0-3 4 0,2-2-1 0,0-1-7 15,6 0-2-15,0-2 4 0,5-2-9 0,0-1 0 0,1-2-5 16,1 0-6-16,1-4 0 0,1 1 6 15,1-4-3-15,3 0-5 0,-3-2 6 0,3 0-7 0,1-4-1 16,0 2 0-16,0-3 0 0,0-1 1 0,2-2 5 16,-1 2-1-16,0-5-5 0,2 2 4 0,-1-1-3 15,5 0 6-15,-3 1-4 0,0 0-5 0,0 7-3 0,3 3 4 16,-5 0 1-16,1 8 7 0,-4 1 9 0,-3 8 0 16,0 3 0-16,0 7 3 0,-6 1 2 0,0 5 0 15,-2 4 1-15,1 0-6 0,-1 3-10 0,-1-3 3 0,1 3-2 16,2-1-3-16,-1-3 5 0,2 1-1 0,1-2-1 15,-2-1-3-15,-2-3 3 0,-3-2-1 0,5-1 1 0,-2-3 3 16,0-2-11-16,0-3 3 0,-1-2 1 0,-2-2 1 16,5-1-2-16,-1-4-3 0,1-1 2 0,-2-2-1 15,2-2 1-15,3-3 1 0,1 1-2 0,2-4-2 0,2-2 3 16,3 1 4-16,-2 0-4 0,2-3 2 0,0 0 0 16,2 0-3-16,-2 2 0 0,3-4 4 0,2 5 2 15,2-3-5-15,-1 3 3 0,-1 5 0 0,1-2 1 0,-5 5 1 16,1 3 0-16,-4 3 1 0,-6 1-6 0,-2 1 4 15,-6 4 1-15,0 1-3 0,-6 2 2 0,1 0 0 16,-3 0 1-16,-1 0-3 0,-1 1 7 0,2-1-9 16,-3 0 7-16,1-1 2 0,1-2-4 0,3 2 4 0,-1-2 1 15,1 0-4-15,3-1-2 0,0 0 5 0,1-2-7 16,2 1-2-16,2-1 3 0,2-1-5 0,-2 1-1 0,4 0 11 16,-3 0-3-16,2 1 0 0,3 1 1 0,-5-1 2 15,-1 1-1-15,-1 0-3 0,-1-2 1 0,2 2-7 16,2-3 7-16,-2 1-3 0,1-3 0 0,0 0 0 0,3-3 0 15,-2 1 1-15,2-4 1 0,0 0 3 0,-3 0-5 16,-1-2 2-16,4-2 0 0,1-1-4 0,-1-1-1 16,3 0 0-16,-1 0 2 0,-1-3-1 0,4-1-5 0,-2 1 4 15,2-3-3-15,0 1 6 0,-3-3 1 0,3 0-1 16,0-2-1-16,0 0-3 0,0-1 7 0,3 1-9 0,-3 3 8 16,2 2-8-16,-4 5 1 0,4 1 5 0,-5 3-5 0,-2 4 2 15,-1 2 0-15,0 2 7 0,-1 0-8 16,-2 0 11-16,1 0 5 0,2 0-2 0,1 0 2 0,0 0 0 15,1 0 1-15,1 0 1 0,-3 0 6 0,2 0-14 16,-4 0 2-16,-1 2 3 0,-2-1 2 0,0-1 3 0,-3 0-4 16,-2 3 0-16,0-1-1 0,-1-1 5 0,1 4-1 15,-1-3-9-15,1 0 1 0,-1 2-2 0,1 1 3 16,2-4-3-16,-1 0 0 0,-2 3 1 0,-2-4-5 16,0 0 6-16,-3 0-1 0,-3 0-2 0,2-3-2 0,-6 2 2 15,3 0-2-15,-2 0 0 0,1-3 0 0,0 3 0 16,1-2-1-16,-1 2 1 0,-2-3-1 0,1 3 0 15,1-3 3-15,-1 1-2 0,-2 2 5 0,0-1-1 0,0 1 2 16,2-1 7-16,-2 2 4 0,-2 0-3 0,0 0 3 16,2 0-1-16,-3 0-2 0,3 0-3 0,0 0 0 15,-2 0-4-15,1 0-5 0,1 0 1 0,-2 0-1 0,2 2-1 16,0-2 0-16,2 0 2 0,-2 0-2 0,0 0-5 16,1 0 2-16,1 0 0 0,-2 0-3 0,0-2 3 0,0 2-3 15,0 0-2-15,0 0 0 0,0 0 7 0,3 0-1 16,-3 0-2-16,0 0 5 0,0 0-4 0,2 0 3 15,-2 2 3-15,2-2-3 0,-2 0-1 0,0 0-5 32,-12 16-5-1,-3 6 13-31,13-13 0 0,1 1-7 16,1-1-1-16,-7 1 4 0,4 1 1 0,-4 1-5 15,-1 0 0-15,-1 3 2 0,-4-1-1 0,-1 0 2 0,2 1 3 16,-1 0 2-16,-1 0-6 0,1-1-4 0,-1-1 5 15,1 1-2-15,5-3 1 0,-1 2-3 0,1 0 0 16,3 0 0-16,3 1 2 0,-1 1 5 0,3-1-1 0,2 3-4 16,1-1 3-16,0 3 5 0,4-3-3 0,-1 3-4 15,5 0 1-15,0 0 0 0,3 2 0 0,4 1 2 0,2 0-2 16,-4 1-3-16,5-3 0 0,2 3 4 0,-3 2-5 16,3-5 3-16,-1 0-2 0,-1 2 3 0,3-2-3 15,2-1 2-15,0 0-2 0,-3-1 4 0,1 1 2 0,-3-2-6 16,-1 0-1-16,-4 0 2 0,0-2 0 0,-7 1-1 15,-2 0 0-15,-4 0 0 0,-5 2-1 0,-4-1 3 16,-2 0 2-16,-6 0-4 0,-1 0 5 0,-3 2-3 16,-5-2 4-16,0 2-4 0,-6-1 2 0,2 1-2 0,-1-1 4 15,4 2 0-15,5 0-3 0,0 2 1 0,6 0-1 16,0-2 2-16,3 3 2 0,5 0-3 0,0 3 0 16,2-2-2-16,1-1-1 0,-2-4 4 0,7 0-5 0,0 0 2 15,0 1-2-15,4-3 5 0,-1 0-4 0,4-1 4 16,2 2-1-16,1 1-1 0,4 0 1 0,-1-2-4 0,3-4 4 15,1 3-3-15,1-3-4 0,0-1 3 0,-5-1 0 16,-1 1 2-16,0-4 0 0,-1 3 1 0,-3-3-1 16,-3-1-6-16,1 1 9 0,-3 1-6 0,-4-2 2 0,0 2-1 15,-2 0 0-15,-4 0 0 0,-4 2 0 0,-1 0 4 16,-2 2 0-16,1 1 2 0,-3 0-8 0,-2 0 2 0,-1 1 4 16,2 1 1-16,-2-1 0 0,2 1 0 0,0-1-3 15,4 2 1-15,-1 1 6 0,2-1-4 0,3-1-3 16,2 0 0-16,1 0-2 0,0-1 2 0,3 2-3 15,1 0 1-15,1-1-4 0,3-1 5 0,0 1 1 0,-2-1-5 16,6 0 7-16,-1-1-3 0,0 2 1 0,1-3-2 16,1 1 3-16,0-1 1 0,0 3-1 0,0-2-1 0,0 2 0 15,-1-1-4-15,2 3 4 0,-3-1-3 0,2 0-10 16,-3 1-10-16,0 1-3 0,-3-1 4 0,1-1-6 16,-5 2 12-16,2-1-9 0,-5-1 0 0,-1 1 15 15,0-1 2-15,-4 1 7 0,-1-3 0 0,0 0 0 16,0-1-5-16,0-2 8 0,-1 0 4 0,5-1-7 0,-1-5 4 15,1 1-3-15,3-1-1 0,-2-1 5 0,4-1-3 16,0-2-4-16,0 1-4 0,0 0 5 0,0-1 0 0,4 3 0 16,-2-4 0-16,1 3 0 0,0 0 1 0,1 0 1 15,0 0 3-15,3 1-4 0,-1 2-1 0,2-1 2 16,-2-3 0-16,-1 5-5 0,2-7 7 0,-3 3-2 16,-1 0-2-16,-1-1 5 0,-1-2 1 0,-1-1 6 15,0-1 26-15,-1-1 10 0,1 1 13 0,-5-1 5 16,2 0 9-16,-10-2-3 0,4 3 3 0,-12 1-2 0,-1-4-21 15,1 3-14-15,-6 0-18 0,1-1-2 0,-4 2-7 16,3 2-8-16,-2-2-36 0,1 1-51 0,4 4-60 16,-3 0-68-16,-5-1-43 0</inkml:trace>
  <inkml:trace contextRef="#ctx0" brushRef="#br0" timeOffset="185752.23">6621 8694 1332 0,'0'1'5'0,"3"-1"27"0,3-1 6 0,2 2 3 0,2-2 2 0,-4 1-40 0,11-3 41 0,-7 0-41 0,13 0 33 16,1-3-23-16,1 1-46 0,3-1 40 0,0-3-42 15,11 3 94-15,-9-4-97 0,7 2 91 0,-11 1-87 0,8 0 35 16,-8-2-25-16,-3 1-41 0,-1 3-9 0</inkml:trace>
  <inkml:trace contextRef="#ctx0" brushRef="#br0" timeOffset="-213916.59">23665 13453 1211 0,'0'0'1'0,"0"0"16"16,0 0 4-16,0 0 9 0,0 0 11 0,0 0 14 0,0 0 8 0,0 0-41 0,0 0 40 0,0 0 7 15,0 0-9-15,0 0-33 16,0 0 13-16,-13 13-40 0,13-13 38 0,0 0-15 15,0 0-45-15,0 0 46 0,0 0-48 0,0 0 43 16,0 0-3-16,-4 16 9 16,4-16-1-1,0 0 13-15,0 0-3 0,0 0 4 16,0 0 4-16,0 0 9 0,0 0-1 0,-3 33-11 0,3-33 0 0,0 0-4 16,0 0-2-16,0 0 2 0,0 0-4 0,0 0-4 15,0 0-1-15,-5 72-8 0,-4 27 8 16,9-85-11-16,0-2-5 0,4 1 1 0,-4 1 0 15,0-1-6-15,0 0 9 0,0 0-2 0,0 3 0 0,2-3-1 16,0 0 1-16,-2-1-1 0,0-1-4 0,0-1 2 16,0-4-2-16,0 2-3 0,0-3 2 0,0 1-6 0,-2-2 2 15,2-4 6 17,0 0 4-1,0 0 5-16,0 0-4 1,0 0 2 0,0 0 3-1,41 11-12 1,36 0-6 0,-67-11-1-16,3 0 2 0,-3 0-1 0,2 0 1 0,-1 0-1 15,2 0 5-15,-4 1-6 0,-1-1 1 0,2 0 1 16,-1 0 1-16,-1 0-2 0,-1 2-2 0,-2-2 1 0,0 1-2 15,-5-1-3 32,0 0 8-15,0 0 11-17,0 0 8 1,0 0 12-1,0 0-15-15,0 0 7 0,0 0-3 0,0 0 2 16,0 0-4-16,0 0-1 0,0-15-1 16,-2-43-30-1,2 50 9-15,-2-3 2 0,2-3 1 0,-1 1-2 16,1 0 3-16,0 2 1 0,-2-3-3 0,2 2 1 0,0 4 3 16,2-2-4-16,-2-3 0 0,-2 2 0 0,2 0-4 15,0 2 2-15,0-5 0 0,0 1 1 0,0-2-5 16,2 3 3-16,-4 1-2 0,2 0 2 0,-2 0 1 0,2 2 0 15,-1 0-2-15,1-1 2 0,-4 3 1 0,1 0 0 16,2 1 1-16,-1-1 0 0,-1 3-1 0,1 0-2 16,1-2 1-16,-3 2 1 0,4 2 0 0,-4-2 2 0,3 1-1 15,-1 1 1-15,0-3-3 0,1 3 5 0,1-1 1 16,-4-3-3-16,4 4-1 0,0-1-3 0,0 0 3 0,0 1-7 16,0 1-1-16,0-4-5 0,0 2-1 0,0 1-3 15,4-1 2-15,-4 1-2 0,0-1 0 0,0 0 4 16,0 0 1-16,0 3 9 0,0-1-2 0,0 0 3 0,0 1-5 15,1-3 6-15,-1 3-1 0,0 0 0 0,0-2 6 16,0 2-5-16,0-2 2 0,2 2-1 0,-2-1 8 16,0-2-8-16,0 2 2 0,2-1 2 0,-2 2-4 0,0-4 3 15,1 3-3-15,-1-2 1 0,0 1-5 0,0 0 10 16,0-1-9-16,4-1 5 0,-4 4-1 0,0-3-2 16,0 1 3-16,4 0 1 0,-4 0-2 0,0 0-1 0,0 1 4 15,0 0-3-15,0-2 1 0,0 3-5 0,0 0 4 16,0-2-3-16,0 2 0 0,0 0-1 0,0 0 6 15,0 0-3-15,0-1-1 0,0 1 7 0,0 0-8 0,0 0 3 16,-4 0 4-16,4 0-3 0,0 0-1 0,0 0 1 16,0 0-5-16,0 0 5 0,0 0-1 0,0-2 2 15,0 2-3-15,0 0 2 0,0 0-2 0,0 0-1 0,0 0 4 16,4-2-3-16,-4 2 3 0,0 0-3 0,0 0-1 16,0 0 0-16,0 0 3 0,0 0 0 0,0 0 1 15,0 0-6-15,0 0 0 0,0 0 1 0,0 0 2 0,0 0 2 16,0 0-4-16,0 2 0 0,0-2 0 0,0 0 2 15,0 0 1-15,0 0 4 0,0 0 1 0,0 0-5 0,0 0 0 16,0 0 0-16,0 0 1 0,-4 0 4 0,4 0-6 0,0 2 1 16,0-4-1-16,0 4 2 0,0-2 1 15,0-2-6-15,-4 2 0 0,4 0 1 0,-1 0 6 0,-1 0-5 16,0 0-4-16,1 0 3 0,-3 0-1 0,1 0 1 16,0 0 5-16,-2 0-7 0,0 0-1 0,-5 2 2 15,3-1 4-15,-2-1-1 0,-4 2 0 0,4-2 8 0,-3 3-8 16,-2-2 3-16,5 0-2 0,-5 1-3 0,3-2 4 15,-1 2-4-15,2-2 4 0,0 0-2 0,0 0 1 16,4 0-3-16,-2 0 4 0,5 0 3 0,0 0-3 0,0 0 1 16,1 0-2-16,0 0-6 0,2 0 6 0,0 0 1 15,0 0-1-15,0 0-4 0,2 0 3 0,-2-2 1 16,0 2-3-16,0 0 8 0,0 0-5 0,0-2-2 16,0 4 2-16,0-4 2 0,0 2-5 0,-2 0 0 0,2 0 8 31,0 0-22 0,0 0 18-31,0 0-17 31,0 0 0 1,0 0 30-17,-6 15-9 16,6-15-1 1,-5 15-1-17,3 4-46 17,2-19-17-32,0 0-43 15,0 0-56-15,0 0-62 0</inkml:trace>
  <inkml:trace contextRef="#ctx0" brushRef="#br0" timeOffset="-211576.05">23226 14146 1078 0,'0'-2'18'0,"0"0"17"0,0 0 11 0,0 2 18 0,0-1 14 0,4 1-32 0,-4 0 49 0,1 0-43 0,2 0 44 15,-2-1-51-15,-5 1-6 0,4-3-16 0,-1 3-10 16,-3-3 31-16,1 3-44 0,2-2 52 0,-1 2-53 16,0 0 43-16,2 0-3 0,-1 0-3 0,1 0-5 0,0 0 8 15,0 0 0-15,0 0-1 0,0 0-3 0,0 0-3 0,0 2 1 16,0-2 8-16,0 0 1 0,0 1 0 0,1-2-1 15,1 2-2-15,-2-1-2 0,2 2-2 0,-2-2-7 16,1 0-5-16,-1 0 1 0,0 3-7 0,0-3-7 0,0 1-4 16,3 0-4-16,-3 1 1 0,0 0 1 0,0-2-6 0,0 5 3 15,0-3 1-15,0 2 6 0,0 0-1 0,-3 2 3 16,3 2 7-16,0 0 7 0,0 3 6 0,0 1 5 16,0-2 0-16,0 3-5 0,0-1-4 0,0 0 4 0,-1 1-6 15,1-2-8-15,-2 0-3 0,2 0-4 0,0 3-2 16,0-4 3-16,-2 3 2 0,2-2-2 0,0-1-3 0,2 2 4 15,-4 1-2-15,2-4-2 0,0 2 3 0,0-1 1 16,0 0-3-16,-1 1-8 0,1-1 2 0,0-1 3 0,0 2-2 16,0-3 1-16,0 1-2 0,0-3-3 0,0 3 3 15,0-1 6-15,-2-3 0 0,2 1-9 0,0-2 2 16,0 0 3-16,-1-3-4 0,1 3 3 0,0-4-2 16,0 3 3-16,0-2-5 0,0-1 6 0,0 0 2 15,0 0-4-15,0 1 1 0,0-2 2 0,0 1 5 0,0 0 4 16,0 0 8-16,0 0-2 0,0-1 0 0,0 2-2 15,0-2 5-15,0 2-3 0,0-2 3 0,0 2-8 0,0-2-6 16,0 1 0-16,0 0 4 0,0 0 2 0,-4-3-4 16,8 3-4-16,-8 0 0 0,4 0-7 0,4 0 2 15,-4 0-2-15,0 0-2 0,0 0 2 0,0 0 2 16,1 0-2-16,-1 3-7 0,2-3 5 0,-2 0-2 16,1 0 0-16,1 0-1 0,1 0 3 0,0 0-2 15,1 0 1-15,3-3 0 0,0 3 0 0,2 0 4 0,2 0-4 16,0-2 4-16,4 0-8 0,-1 2 2 0,-1-1 4 15,4 1-1-15,-4-3-1 0,0 2-3 0,0 0 5 0,0 1-3 16,-2-1 0-16,-1 1 2 0,-1-2-4 16,-1 2 4-16,0-2 0 0,-8 2 4 31,0 0-11 0,0 0 26-15,0 0-14-16,0 0 12 15,0 0-3 1,0 0-34 0,0 0 3-16,5-31 0 15,-5 31 1 1,-8-98 10-16,6 86 5 16,-1 1 1-16,3-2 1 0,-4 2-5 0,4-2 4 0,-4-1 1 15,4 4-5-15,-1-2 0 0,-1 0 4 0,0 3 3 16,2-2-2-16,-1 1 1 0,1 2 2 0,0 1-3 15,-2 0 1-15,4 0 1 0,-2 3-1 0,0 4-19 16,0-15 5 0,0 15-3-1,0 0-2-15,1-18 7 0,3-4 6 32,1 2-3-1,-1 7 6 0,-4 13-17-15,0 0 11 15,0 0 26-15,0 0 0-1,0 0-21 1,0 0-16-1,0 0-2 1,0 0 17-16,0 0-19 16,0 0 4-16,-43-13 17 15,43 13-16 1,-74 0 14-16,6 7-1 31,33-2-8 0,35-5-8-15,0 0 4-16,0 0-1 16,0 0-5-16,0 0-28 0,0 0-12 15,0 0-30-15,0 0-26 0,26-8-41 0,-26 8-55 0,0 0-24 16,0 0-63-16</inkml:trace>
  <inkml:trace contextRef="#ctx0" brushRef="#br0" timeOffset="-210025.73">24066 14119 716 0,'0'-3'1'0,"3"0"16"0,-3 1 14 0,3 2 10 0,-3-3 11 0,2 1 11 0,-2 1 17 0,0 0 7 16,0 1 9-16,1-2 4 0,-2 2-7 0,-1 0-40 15,2 2 42-15,0-2-56 0,0 0 41 0,0 0-40 16,0 0-8-16,0 0-7 0,0 0 16 16,0 0-9-16,0 0-3 0,0 0 6 15,0 0 2-15,0 0 0 0,0 0-2 0,0 0 0 0,0 0 2 16,0 0-4-16,0 0-8 0,0 0 2 0,0 0-5 15,0 0 4-15,0 0 4 0,0 0 0 0,0 0-7 16,0 0 1-16,0 0 1 0,0 0 11 0,0 0 1 0,0 0 4 16,-19 28-2-16,19-21 2 0,-1 0 10 0,1 2 8 15,-2 1-2-15,0 3-16 0,1-2 4 0,1 2-6 0,-3-1-2 16,1 4-11-16,0-3-5 0,2 2-11 0,0 0-4 16,0 0-5-16,0 1 2 0,0-2-2 0,0 2 0 0,0-2 3 15,0 3-7-15,0-2 1 0,0-1 3 16,2 0 2-16,-2-2-5 0,0 1 4 0,0 1-6 0,0-5 6 15,0 3-2-15,0-2-3 0,0-1 3 0,0-9 20 47,0 0 7-47,-2 18-5 0,2-18 5 0,0 0 0 16,0 0 6-16,0 0-1 0,0 0-10 16,0 0 2-16,0 0-10 0,0 0-7 31,0 0 10 0,0 0-29 0,16 9 18-15,21-7 2 15,9-1-9-31,-37-2 0 16,-1 0 3-16,5 0-1 0,-4-3 1 0,2 3 1 15,0-2-4-15,-3 2 5 0,0-1-4 0,0 0 2 0,-2-1-4 16,1 3 2-16,-1 0-2 0,-6 0-5 47,0 0-1-31,0 0 21 15,0 0 3-16,0 0-9 1,-10-36-2 0,10 30-6-16,0 0 0 15,0-1-2-15,-3 0 4 0,3-1-4 0,-3-3 8 0,-1 2-6 16,1-3 2-16,-1 1 4 0,4-2-4 16,-5-1 4-16,4 1-6 0,-2-2-2 0,3 1 2 15,-4 0 0-15,4-2-4 0,-3 2 0 0,3 0 4 0,0-1-4 16,-3 3 2-16,3 0 7 0,-2-2-5 0,0 6-4 15,2-3 5-15,-4 6-1 0,4 1-1 0,0-1 3 16,-3 3-2-16,2 0-2 0,1 0-1 0,-2 1 4 16,0-1-4-16,1 2 1 0,-1-1-2 0,1 1 2 0,1 0-2 15,-4 0-1-15,8 0 3 0,-8 0-4 0,4 0 1 0,0 0-1 16,-3 1 7-16,3-1-3 0,0 0 0 16,0 0 6-16,-3 0-2 0,3 0 2 0,0-1 2 0,0 1-2 15,0 0 2-15,0-2 0 0,0 2-1 0,0-1-1 16,2 1 0-16,-2-1 4 0,1 1-2 0,-1 0 1 15,0-1-5-15,3-1 1 0,-3 2 0 0,4-2-2 16,-4 2 3-16,1-2-6 0,1 2 5 0,-2 0-4 16,1 0 5-16,-1 0-3 0,0 0 0 0,2 0 0 0,-2 0-4 15,-2 0 3-15,4 0-1 0,0 0 2 0,-2 0-4 16,0-2 3-16,1 2 2 0,-1 0 2 0,0 0 0 16,3-3-1-16,1 1 2 0,-4-2-4 0,2 3-1 15,2-3-1-15,-3 2 0 0,2-1 3 0,1 0-1 0,-3 1 0 16,2-1-6-16,-3 2 8 0,2-1 1 0,-2 0 2 15,0 2-4-15,-2 0-6 0,1-1 5 0,-1 2-2 0,1-2 4 16,1 2-2-16,-4 1-1 0,1-2 2 0,3 2-1 16,-5-2 1-16,-1 0-4 0,2 0 4 0,-4 1-3 0,0-1-2 15,-14-1-5-15,9 1 2 0,-3 1 4 16,5-1 4-16,-1 0-2 0,0 2 0 0,3-2 1 0,-2 1-9 16,1-1 5-16,4 0-19 0,-1 0-12 0,-2 0-38 15,3-1-29-15,4-1-39 0,-3 1-65 0,4-1-27 16,-1 0-88-16</inkml:trace>
  <inkml:trace contextRef="#ctx0" brushRef="#br0" timeOffset="-207632.37">23041 13125 766 0,'-3'0'4'0,"2"3"20"0,-4-3 9 0,5 3 2 0,-3-1 15 0,3-1 15 0,-4 1 4 0,3-2 7 16,-1 2 6-16,0-2-18 0,4 3 11 0,-4-1 4 0,4 2-52 16,-4-2 30-16,4 1-36 0,-5 2 39 15,4 0-57-15,-5 3 57 0,4-1-58 0,-8 3 58 0,0-1-10 16,3 3-42-16,-4 0 35 0,1 6-34 0,-2-5 49 16,4 5-53-16,-5-1 41 0,8 2-63 0,-3 0 52 0,2 2 1 15,1-4-3-15,2 1-8 0,-1 1 7 0,2-1 2 16,-2 0 3-16,1 0 4 0,-1 2 1 0,1-3-2 15,1 2 7-15,-5 0-2 0,2 3-6 0,-2-2-5 0,4 2 0 16,-6-2-4-16,6 3-4 0,-6-1 0 0,6-5-2 16,-7 5 3-16,6-2 7 0,-2 3 9 0,-3 3-6 15,6-2 1-15,-4-1 1 0,3 5 0 0,1 4-4 0,1-4 9 16,-4 0-4-16,4 0 0 0,0 1 3 0,0 0 1 16,0-1-4-16,0-1 1 0,0-1-3 0,0 1-13 0,0-3-5 15,0 2-11-15,0-1-4 0,0-1-4 0,0 1 3 16,0-1-1-16,0-2 2 0,0 2 3 0,0-1-4 15,0 1-2-15,0-2 3 0,0 1 2 0,0 0 0 0,0-2-3 16,0 1-3-16,0 0-5 0,0-3 8 0,0 1 0 16,0-3-1-16,0 2 1 0,0-1-6 0,0-2 4 15,0-2 5-15,0-1 0 0,0-1-4 0,0-2 4 16,0 1-5-16,0-3-2 0,0 1 9 0,0-2-4 16,0-2-1-16,0 1 3 0,0-3 1 0,0 1-2 0,0 0 7 15,0-3 1-15,0 1-4 0,0 0 5 0,0 0-1 16,0 0-3-16,0-1-2 0,0 2 2 0,0-3-4 0,0 2-2 15,0-1 1-15,4 1-7 0,-4 0 3 0,3-1 3 16,0 0-3-16,3 1 3 0,-2 1-2 0,2-2 2 16,2 0-2-16,1 2 1 0,1-3-3 0,1 3 2 15,-2-2 2-15,6 0-5 0,-1 2 0 0,2-3-4 0,-1 2 4 16,1 1 4-16,3-1-3 0,2 3-5 0,1-2 1 16,-2 1 2-16,6-1-2 0,0-1 6 0,3 3-1 15,-1-3-2-15,4-2 5 0,1 3-1 0,5-2-1 16,0-1 2-16,5 0 4 0,3 0-2 0,0-1-4 0,3-2-3 15,-2 3 1-15,1-2-1 0,0-1 2 0,-1 1 1 16,-2 0-7-16,-2-1 3 0,-3 0 2 0,0 2 4 16,0-2-5-16,-2-1 1 0,0 3 0 0,1-1-3 15,-2-1 4-15,-1 1-1 0,1 2 1 0,-2 0-6 16,-4 0 3-16,-6-3 6 0,1 3-5 0,-3 0 3 0,-3 3-2 16,-2-3-2-16,-2 0 0 0,2 0 2 0,-2 2-1 15,2-1-1-15,0 1 3 0,-2 0-3 16,-2-1-4-16,-3 3 4 0,0-1 2 0,-2-2-4 0,-1 1 2 0,-1-1-5 15,-4 2 4-15,0-1 1 0,2-2 2 0,-3 0 3 16,-1 0-3-16,-1 0 3 0,0 0-3 0,0 0 4 16,0 0-6-16,0 0-1 0,0 0 6 0,0-2-3 15,0 2-1-15,0 0 0 0,3 0 3 0,-2 0-6 16,-1-4 4-16,4 4 5 0,-3-2-8 0,4 1 2 0,-2-2 1 16,1-1-1-16,0 3-1 0,1-3 4 0,0 1-1 15,-2 0-10-15,2 1 10 0,-1-2-6 0,0 1 0 16,0-1 6-16,0 0 0 0,2-1-3 0,-5 0-2 15,2 0 7-15,1-2-2 0,-4 1 1 0,1-1-3 16,2 0 2-16,-3 0-5 0,0-1 5 0,4-1-2 0,-8 0 2 16,4-1-2-16,0-1-1 0,0-2 1 0,0-1-1 15,-3-1 2-15,3-1-3 0,-1 0 2 0,1-3-1 16,-2-2-2-16,0 1 5 0,1-2-2 0,1-2-3 0,-2 0 4 16,1-2-1-16,1 1 0 0,0-5-1 0,-5 4 2 15,4-5-2-15,-3 2-1 0,1-3 2 0,-2 0-2 16,2-2 1-16,-2 1 1 0,1-2-1 0,-4 3 0 15,2-2-1-15,-1-2 2 0,1 3-1 0,-2-1-3 16,3 1 1-16,-1 2 3 0,3 1-1 0,0 2-5 0,-2 4 3 16,3 6 3-16,0 0-2 0,1 2 2 0,-1 4-2 15,2-2 0-15,0 5 0 0,2-5 1 0,-2 2 2 0,0-4-3 16,0 0 1-16,1 1-2 0,1-1 3 16,-2-1-2-16,0 3-4 0,2-1 6 0,-2-2-5 0,0 0 3 15,0 1-3-15,0-2 4 0,0 2-2 0,0-1-1 16,1-1 1-16,-2 2-2 0,2-2 0 0,-1 3-2 15,0-1 2-15,0 1 0 0,0 0-1 0,0 0 0 16,-1 3 4-16,1 0 1 0,-2 1 0 0,0 3 0 0,2 0-2 16,-1 0 2-16,-1 4 3 0,2 0-3 0,-4 1 2 15,2-2-4-15,-1 0 1 0,2 2-1 0,-3-1 2 16,3 2-3-16,-1-3-1 0,0 2 2 0,1 1 0 16,-1 1-2-16,1-1 2 0,1 1 3 0,0-1-1 0,-2 0-1 15,0 2 3-15,1-1-1 0,1-1-5 0,-2 2 5 16,1 0-1-16,1-2-2 0,-3 2-3 0,1-1 6 15,1-2-3-15,-1 3 5 0,2-2 1 0,-1 2-5 16,-3-1-1-16,3 1 5 0,1-2 0 0,0 2-3 0,-2-3-3 16,0 1-4-16,-1 1 5 0,2-1 3 0,-1 2-1 15,0-2-1-15,-1 1 2 0,2-1-6 0,-5 1 10 16,3 0-2-16,-2-1-6 0,0 0 2 0,-2-1 3 16,3 3-3-16,-6-4-5 0,2 3 7 0,2-2-9 0,-4 1 5 15,1 0 1-15,1 1 3 0,2-1-6 0,-2-1 3 16,-1 2 3-16,-1-1-6 0,0-1-2 0,-4 3 1 0,-2-2-1 15,-4 2 0-15,-5 0 2 0,-4 0-1 16,-2 2 0-16,-3 1 7 0,0-2-1 0,0 0-1 0,-2 0-2 16,1 1-2-16,2 1 2 0,-3-2 3 0,3 0 2 15,-1 0-5-15,3 1 6 0,-3-1-3 0,4 1 5 16,0-1-5-16,0-1 2 0,4 0 0 0,-2 0-2 0,3 2 1 16,1-2-5-16,-1-2 7 0,2 2-2 0,0 0 3 15,1 0-3-15,0-1-1 0,1 1 1 0,1 0-2 16,-2 0 2-16,6 0-1 0,-5 0 0 0,5 0 3 0,-1 0 1 15,0 0-2-15,1 1-3 0,0-1 3 0,3 0 3 16,1 0-1-16,-1 0-3 0,4 0-2 0,-1 0 1 16,-1 2-2-16,6-4 3 0,1 2-5 0,-3 0 1 0,2 0 0 15,-1-1 5-15,2 1-5 0,-1 0 3 0,3-2 4 16,1 2-2-16,-3 0 6 0,3 0-5 0,1-1 0 16,0 1-6-16,0 0 8 0,0 0-1 0,0 0-6 0,0 0 0 15,0 0 2-15,0 0 0 0,1 0 1 0,-1 0 0 16,-1 1 0-16,1-1-2 0,-2 0 6 0,4 0 0 15,-4 2-4-15,2-2 7 32,0 0-5-17,0 0-1 17,-17-2-8-1,-21 1-4-16,33 2 1-15,-3-1 4 0,2 2 6 0,-2-2-3 16,2 1 4-16,-2 1-1 0,-2 0 0 0,1-2 3 16,2 3 2-16,-3-1-5 0,2-2-1 0,0 2 5 15,1-1-3-15,1-1-2 0,6 0 0 47,0 0-10-16,0 0 11-15,0 0 6 15,0 0-14 1,0 0-36-32,0 0-3 15,0 0-33-15,0 0-37 0,0 0-47 0,0 0-58 0,0 0-58 16</inkml:trace>
  <inkml:trace contextRef="#ctx0" brushRef="#br0" timeOffset="-203902.21">27889 13439 1226 0,'0'0'29'0,"0"0"5"0,0 0 24 0,0 0-30 0,21-8 60 0,-21 8-36 0,0 0 50 0,0 0-42 0,0 0 0 16,0 0 1-16,0 0-10 0,0 0 38 0,0 0-42 16,0 0 46-16,0 0-39 0,0 0 42 0,0 0-11 15,0 0-8-15,0 0-12 0,0 0-8 0,16-14-12 0,-16 14-10 16,0 0-9-16,0 0-10 0,0 0 3 16,0 0-18-16,-33-18-6 15,19 18-2-15,1 3 3 0,-4 2 4 0,4 1-3 0,-3 1 11 16,2 1 2-16,-2 3 0 0,3 0 6 15,-1 0 10-15,3 2 4 0,-2 1 5 0,4 2 1 0,1 1-2 16,0 1-3-16,3 0 9 0,2 1 8 0,3 2-1 16,0-3-5-16,5 2-6 0,0-4 1 0,3 2 3 15,2-4-5-15,3 0-7 0,2-6-7 0,5 1-4 0,0-2 0 16,1-3 1-16,1 1 3 0,5-3-8 0,-2 0-1 16,2-2 4-16,-3 3-8 0,3-6-2 0,0 2-1 15,-3-1 1-15,1-1-1 0,-4 0 4 0,2-1 0 16,-2-1-6-16,-4-3 6 0,1 1-5 0,-4-6 1 0,-2-1 0 15,-2-5-3-15,-4-1-1 0,0-3 3 0,-4-2-1 16,-4 0-4-16,-2-3 0 0,-1 3-2 0,-4-1-6 16,-3 4 0-16,-2 0-3 0,0 3 0 0,-5 3-1 15,-1 5 4-15,0 2-3 0,-2 2 4 0,0 3-2 0,0 2 6 16,2 0-2-16,-1 4-1 0,5 1-3 0,-1 0-1 16,4 0-1-16,7 3-12 0,-3-4-25 0,4 3-39 15,1-1-27-15,4 1-36 0,0 1-33 0,0 1-55 0,4-2-23 16,-1-1-49-16</inkml:trace>
  <inkml:trace contextRef="#ctx0" brushRef="#br0" timeOffset="-203136">27514 14319 1539 0,'-4'-4'17'0,"8"-4"-25"0,0 5 68 0,-4-2-35 0,0-1 25 0,0 5 13 0,0-5 7 0,1 2 18 0,-2 0-9 0,1-1 37 16,-4 2-61-16,0-2 46 0,4 2-25 0,-1-1-11 0,1 2-4 15,-4 1-19-15,1-1-13 0,-2 2-11 0,1 2-4 16,-6-1-12-16,1 4 4 0,-2-1-4 0,-2 3-2 0,0 0 6 16,0 2 2-16,3 2 8 0,-3 1-6 0,1-2 7 15,0 4-5-15,4-1 8 0,2 1 10 0,-3-1 3 16,5 1 2-16,0 1-4 0,0-2 3 0,4 1-4 16,2-2 17-16,0 3 7 0,2-4-8 0,1 2 1 0,4-3-7 15,3-1 4-15,-3-1-8 0,7 0 0 0,0-4-13 16,3 0-13-16,-1 0-4 0,0-4-7 0,1-1 5 15,-3-2-4-15,1-2 6 0,-2 0 0 0,-3-1-7 16,-1-2-1-16,-3 0 2 0,1-2-2 0,-2 1 3 16,-2-2-5-16,-4 0 3 0,1-2-3 0,-2 1 8 0,-3-2-4 15,-1 1-2-15,0 1 4 0,-1 1-3 0,-6 1 2 16,1 1-2-16,1 4 2 0,-4 0-5 0,2 0 2 16,1 5 2-16,-3 0 0 0,1 2-1 0,2-1-4 15,2 1-7-15,1 0-23 0,1 2-11 0,2-4-22 0,0 1-36 16,3-1-28-16,-3 3-25 0,9 0-38 0,4-2-1 15,3 2-48-15</inkml:trace>
  <inkml:trace contextRef="#ctx0" brushRef="#br0" timeOffset="-202580.05">28309 14332 1287 0,'-2'-4'14'0,"0"2"24"0,1 0 9 0,-2-1 16 0,-1 1-35 16,1 1 62-16,-3-1-35 0,2-2 3 0,0 4-15 15,-2 0-20-15,-1-1-3 0,4 1-9 0,-6 0 45 16,4 1-64-16,0-1 44 0,1 0-1 0,-3 3-1 0,1-2 2 16,1 2-5-16,1-1-3 0,-3 3-9 0,2 1 15 15,1 0-3-15,-2 1 0 0,2 2 3 0,1-1-3 16,-2 2-5-16,5-1 3 0,0 2-2 0,2 1-11 15,1-2-6-15,0 3 1 0,5-3 2 0,-2 3 0 0,6-3 2 16,-3-1 2-16,5 0-1 0,-1-4-2 0,3 2 1 16,0-1 0-16,1-4-3 0,-1 1-3 0,1-3 3 15,0 0-6-15,-2-3 4 0,-2 1 0 0,-1-2 0 16,-2-1-1-16,-1-1-3 0,-1-1 4 0,-2-2-2 16,-3 4 1-16,1-5 1 0,-3 2 1 0,-1-1-1 0,-1 0 1 15,-3-1 1-15,-4 3-5 0,4-4 1 0,-7 1-1 16,0 1-6-16,-2 2-4 0,0 2-1 0,-3-2-1 0,2 4 3 15,-2 2 1-15,2 1-3 0,0 0-1 16,2 0 6-16,0 1-3 0,3-1 1 0,-1 3-5 0,6-3-33 16,0 4-27-16,3-3-43 0,1-1-63 0,1-1-31 15</inkml:trace>
  <inkml:trace contextRef="#ctx0" brushRef="#br0" timeOffset="-201829.55">27249 13435 1325 0,'-50'-73'38'0,"50"73"11"0,-8-30 18 0,13 30-41 0,3 5 65 0,1-2-54 0,2 4 42 16,-3 0-49-16,-8-7 30 0,0 0-44 16,0 0 48-16,0 0-4 0,24 88-10 15,-23-40-1-15,-4-23-5 0,-3-1-9 0,1-1 2 16,-6 3 0-16,5 0 4 0,-4-2 0 0,2 1-1 0,0 4 6 16,2 2 4-16,1 4 5 0,-1 4-12 0,2 4 0 15,-6 2 4-15,7 4 12 0,-6 6 2 0,5 0-3 0,-4-1 13 16,-2 1-2-16,7-3-4 0,0 1-5 0,5-2-7 15,-1-5-12-15,2 3-7 0,2-6-10 0,4-2-16 16,-4-4-3-16,2 1-4 0,-2-3 6 0,-1 0-6 16,2-5 1-16,-3 0 2 0,-1-3 1 0,0-1-4 0,-2-2 2 15,0-1 0-15,0-1-6 0,0-2 1 0,0 0 4 16,0-2-7-16,0-2 5 0,0-1 1 0,0-2-4 16,0-2 0-16,0-3 5 0,0 1 2 0,0-4-4 15,0-1 5-15,0-3-6 0,0-1 2 0,3 0-1 0,0-2-1 16,5-1 3-16,3-3-1 0,2 1-3 0,1-3 3 15,5-1 0-15,3-1-1 0,3 1 0 0,1 0 5 16,1 1-8-16,4-1-1 0,3 2 4 0,1 1-3 16,5 3 0-16,1 0-2 0,5 0 7 0,5 1-7 15,3 2 0-15,7 0 3 0,3 0-1 0,4 2-2 0,6 1 6 16,2 0-1-16,3 2-2 0,0 4 6 0,-2-2 4 16,-1 1-4-16,-4 1 0 0,-11 1-1 0,3-2 2 15,-9 3-3-15,-5-3 2 0,-5 0-1 0,-7 1-8 16,-8-1 3-16,0-1 2 0,-3-2 6 0,-9-1-6 0,-6 0 0 15,-2-3-3-15,-6 1 1 0,-1-2 2 0,-5-2-13 16,1 1-28-16,-7-7-25 0,-1 1-32 0,-4 3-35 0,-5-6-46 16,2-1-52-16,-1-4-22 0,1 1-50 0</inkml:trace>
  <inkml:trace contextRef="#ctx0" brushRef="#br0" timeOffset="-201073.7">27354 13220 1115 0,'-16'-4'25'0,"0"-1"15"0,5-3 13 0,1 5 17 0,1 1-46 0,4 0 59 0,4 2-44 0,2-4 40 15,7 4-64-15,5 0 24 0,-1 0-57 0,7-3 24 16,6 3 11-16,5 0-25 0,9 0 9 0,5 0 4 0,3 0 3 15,10 3 21-15,3-3 3 0,8 2 10 0,0 0-2 16,8 2-28-16,2-3 41 0,4 3-35 0,0-1 35 16,4 3-58-16,0-1 46 0,-6 0-50 0,-3 0 34 15,-4-2-4-15,-3 3-11 0,-1-3-5 0,-8 1 1 0,-3 0-8 16,-5-2-3-16,-1-1 1 0,-4 1 1 0,-4-2-1 0,-7 0 7 16,-7 0-2-16,-7-2 10 0,-8 0 10 0,-3 2 9 15,-6-4 8-15,-1 3 8 0,-5-1 3 0,-3 2-7 16,-2-2 2-16,-2 2-11 0,2 0-5 0,-5 2-8 15,2-2-11-15,-2 6-9 0,-2-1-5 0,1 0 7 0,2 5-3 16,-2-1 1-16,3 2-1 0,-1 4-1 0,5 1 5 16,-1 1 1-16,2 3 3 0,2 0-1 0,1 2 2 0,1 5 1 15,1 0-2-15,1 1 3 0,0 0 0 0,1 5-6 16,0 1 1-16,-3-1 4 0,3 1-1 0,-1 1 8 16,-3 3 7-16,3 4-3 0,-5 1 4 0,2 2 5 0,-1 2 4 15,-1 5 5-15,-1 3 10 0,0-1-7 0,-1-3 4 16,2 1-4-16,0-5-5 0,1 2 4 0,-1-5-7 15,2 2-10-15,-2-7-12 0,4 2-3 0,0-2-7 0,-1-3 5 16,-1-2-2-16,2 0 9 0,-2-2 20 0,0 0 8 16,0-2-2-16,0-3 2 0,-2 0 0 0,1-2-7 15,-1 1 5-15,0-5-13 0,2 0-20 0,-1-2-10 0,-1-3 11 16,2 1-6-16,-1-3 2 0,1-1 0 0,0-13 22 31,0 0 0-31,0 0 12 0,0 0 3 0,0 0-2 16,0 0 4-16,0 0 7 0,6 34 6 0,-6-34-3 15,0 0-11-15,0 0-9 0,0 0 0 0,0 0-1 0,0 0-9 16,0 0 0-16,0 0-12 0,-63 15-32 31,63-15-20-31,0 0-34 0,0 0-48 16,0 0-72-16,0 0-93 0,0 0-79 0</inkml:trace>
  <inkml:trace contextRef="#ctx0" brushRef="#br0" timeOffset="-197107.59">28169 15407 458 0,'26'-25'37'0,"-26"25"-8"0,0 0 1 0,0 0 6 15,0 0 15-15,0 0 4 0,0 0 6 0,0 0-4 0,16-15-2 16,-16 15 0-16,0 0 8 0,0 0 3 0,0 0-5 16,0 0-1-16,0 0-5 0,0 0 3 0,0 0-5 15,0 0 6-15,0 0-3 0,0 0-8 0,0 0-7 0,0 0-1 16,4-16-6-16,-4 16-16 15,0 0 15 1,-8-17-14-16,8 17-2 16,-38-24-2-16,29 24-12 0,0 0 5 15,0 0-9-15,-1 0 6 0,-2 0 23 0,3 1-52 16,-2 0 54-16,0-1-57 0,1 3 53 0,0-2-49 0,1 0 57 16,3 1-58-16,-4 2 32 0,4-3-4 0,-2 1 3 0,0 1 4 15,2-3-1-15,-2 5-1 0,2-3-6 0,0 2-1 16,-1-2-2-16,1 1-2 0,-2 0 0 0,-1 4 1 15,5-4-5-15,-1 1 5 0,2 0 1 0,2 0 2 16,-4 0 6-16,4-1-7 0,-2 2 11 0,1-5 12 0,0 3 6 16,2-1 1-16,-1 1 1 0,1-3 2 0,0 0 2 0,0 1 11 15,0 1-4-15,0-2-15 0,0 0 8 0,0 1 2 16,0-2 5-16,0 1-3 0,0 1-3 0,1-1-10 0,-1 0-4 16,0-1-2-16,0 1-5 0,0-2-7 0,0 2-3 15,0-1 2-15,0 1-6 0,0 0 1 0,-1 0-3 16,1 0-1-16,0 1-1 0,-3 1 2 0,3-1-5 0,-4 1 0 15,3 2 1-15,-3 0 2 0,1-1 0 0,2 2 1 16,-4-2 1-16,2 0-2 0,0 2 6 0,0-1-7 0,3 0 6 16,-4 1-3-16,1-3 0 0,3 3-2 0,-1-3-3 15,1 2 5-15,-2 0-4 0,2-2 7 0,0 1-6 16,0 1 2-16,0-2-2 0,0 0 6 0,2 3 0 0,-2-2-4 16,0 0 0-16,0-1-1 0,1 1 4 0,-1 0-2 15,0 1 5-15,3 0-2 0,-3-1-7 0,4 1 7 16,-3 0-2-16,3-2 1 0,-3 1 0 0,2 1 1 15,3 2-4-15,-1-3-1 0,-2 2 6 0,4-1-3 0,-1 1 1 16,3-1-1-16,-1-1-1 0,0 1-2 0,0-1 2 16,3 2-1-16,-1-3 4 0,4 1-3 0,-5-1 3 0,4 2-3 15,0-2 2-15,-2 0-2 0,2-1 1 0,1 1 4 16,-1-2-10-16,0 3 4 0,0-2 2 0,3 0 4 16,-2-1-3-16,2 0 2 0,2-1 3 0,-1 1-6 0,0-1 4 15,2 1 0-15,0-3-5 0,0 1-3 0,2 1 3 16,-4-2 1-16,2 2-4 0,1-1 2 0,-3 0 5 15,0 0-4-15,-4 2 4 0,1-1 0 0,-2-1-2 16,-2 2 1-16,1 0 0 0,-5 0 1 0,1-2-5 0,-1 2 3 16,2-3-3-16,-5 2 4 0,0 1-1 0,0-1-1 15,0 1 1-15,1-1 0 0,-4-1-4 0,1 2 3 16,3-1 1-16,-3 1-2 0,1 0-2 0,-1 0 4 16,-1-2-2-16,0 4-2 0,4-2 2 0,-4 0 2 15,0 0-7-15,0 0 4 0,0 0 0 0,-4 0-1 0,4 0 2 16,-1 0-3-16,1-2 7 0,0 2-6 0,-2 0 4 15,2 0 0-15,0 0 4 0,0-1 1 0,0-1-3 0,2 2 6 16,-2-1-8-16,0-1 4 0,0 0-2 0,1-2 0 16,-1 2-9-16,0-1 1 0,4 0 3 0,-4 1 1 15,1-1 2-15,2 0-2 0,-2-2-2 0,1 3-2 16,0-1 0-16,-1 1 5 0,1-1-7 0,-2 0 0 0,2 2-6 16,-2-2-4-16,0 1 0 0,3-1-2 0,-3 1-2 0,0-1-17 15,0 1-3-15,-3-1-7 0,3 1 3 0,-4-1 5 16,1 0-3-16,-3 1-1 0,1-3-6 0,2 1 6 15,-2-1 1-15,0 1 3 0,2-2 2 0,-2 1-1 0,1 1 6 16,-1-1 0-16,2-2 11 0,0-2 7 0,0 3 6 16,-1-3 3-16,0 2-1 0,-1-1 5 0,-3-2 0 0,3 4 3 15,-3-2-1-15,2 1 0 0,-5 3-4 0,-2-1 6 0,5 2-9 16,-4 0 4-16,2 0 0 0,-3 3-1 0,3-2 4 16,-1 2-1-16,-1 0 1 0,-2 0-1 0,5 2 7 0,-5-2-8 15,2 3 3-15,3 0 1 0,-2-2-9 0,3 0 4 16,2 0 3-16,1 1-3 0,0-1-3 0,-1-1 4 0,4-1-2 15,2 1 4-15,-3 0 2 0,3 0-1 0,-1-2-5 0,1 2 4 16,-2-1 3-16,0 0 0 0,1 0-3 0,-1-2-3 16,1 0 4-16,-1 1-3 0,0-3-1 0,2 2 2 0,-1 0-2 15,-2 0-2-15,1 0 7 0,-4 2-4 0,4-4-1 16,-1 4-3-16,-2-1 12 0,2 1-10 0,-2-1 4 0,2-1 5 16,0 3-10-16,0-2 7 0,0 4-3 0,0-2 3 0,3 0-4 15,0 0 5-15,0 3-4 0,0-1-8 0,0-2 8 16,0 0-3-16,1 1 3 0,-1-1-1 0,5 0-3 15,-4 2-1-15,2-1 3 0,2-1 5 0,2 0-4 0,-1 0 1 16,5 1 1-16,-1-1-4 0,2-1 6 0,1 1-5 16,0 0 2-16,1 1 0 0,-2-1 3 0,1 0-2 0,1-1-1 0,1 1 8 15,-1 0-11-15,-1-1 10 0,0 1-7 0,0-3-4 16,0 3 5-16,3 0-1 0,-3 0-1 0,-1 1-6 0,1-1 9 16,1 2-2-16,-5-1 3 0,0-1 1 0,0 1-8 15,-3-2 3-15,0 1 2 0,-1 0 4 0,0 0-3 0,-2 0-8 16,1 0 4-16,-3 0 3 0,3 0 2 0,-2 0-2 15,1 0-3-15,-1 1 0 0,0-1 1 0,1 3 5 0,-3-3-3 16,1 0-1-16,3 0-2 0,-3 0 0 0,2 1 4 16,1-1 2-16,-3 1-6 0,3 1 3 0,-2-2-5 0,1 2 4 15,1 0 2-15,-3-1 0 0,1 2 1 0,-2-1-3 0,3-2 0 16,0 5 2-16,0-3 2 0,1 1-4 0,-3-2 0 16,3 2-1-16,0-1 0 0,-1 1-3 0,-1 2 5 0,1 0-8 15,-3-2 7-15,0-1 0 0,1 4-3 0,1-2 3 16,-2-2-3-16,0 5 2 0,-2-4 2 0,2 3 3 0,0-1-3 15,-1 0-3-15,-1 3 2 0,-1-2-1 0,0 2 4 16,-1-3 1-16,0 3-8 0,3 0 3 0,-3 1 2 0,1 0 0 16,3-1 1-16,0 1 0 0,0 1-2 0,2-1 2 0,-1-1 1 15,3 3 1-15,-4-1-1 0,3 1 0 0,-1-2 2 16,2 1-3-16,-1 0-3 0,0-1 3 0,-1-1 2 0,-1 0-2 16,3 1-2-16,-1 1 1 0,0-4 0 0,0 1 1 15,-1 0 1-15,1 0-5 0,-2-2 4 0,-1-1-2 0,-1 2 1 16,-2-4-2-16,3 2-3 0,-2-1 4 0,2-1 2 15,-1 0 2-15,-1-1-7 0,4 4 1 0,-4-4 1 0,4 1 3 16,-2 1 0-16,0 0-6 0,0-3 4 0,0 3-2 0,1-2 3 16,-1-1 12 15,0 0-32-15,0 23 31 15,-5 8-9-16,5-31 23 1,0 0 4-16,0 0-6 0,0 0 4 16,0 0 3-16,-6 38-4 0,6-38 1 0,0 0-3 15,-6 40-9 1,-1-5-19 15,-2 6 4-15,-2 2 10 15,8-8-13 0,6-12 19-15,0-8-15 15,-1-1-10 0,-2-14 6 1,0 15 11-17,-5-1-16 17,-7 9 11-1,-6 4 0-16,6-2-4 17,12-25 29-17,0 0-3 1,0 0-8-16,5 24 3 0,-5-24 5 0,0 0-9 16,42 38-6-16,-34-34-5 15,4-2-6-15,-2 2 2 0,-2-3-1 0,1 1 9 16,-1 1-10-16,0 1 2 0,7 0-4 0,-3-1-1 0,5 1 8 15,-1 0 0-15,7-1-3 0,1 1-7 0,-1 0 4 0,3-2 0 16,-4 3 4-16,0-3-2 0,-1 2-3 0,1-1-1 16,-5-1 6-16,3 0-2 0,-6-1-2 0,2 1 1 15,-7-1 1-15,5 1-1 0,-7-1 0 0,1 1 1 0,-2-2-1 16,-3 0 1-16,0 0 0 0,0 0-2 0,-1 3-1 0,0-3 1 16,1 0 2-16,-2 0-5 0,3-3 6 0,-3 3 3 15,3 0-2-15,0-2 1 0,-3-1-1 0,4 0 1 0,-2 0-3 16,1 0 7-16,2-3-10 0,-1 1-2 0,0 1 5 15,2-4-1-15,0 1 0 0,-2 0-1 0,-1-4 4 16,3 3-4-16,-1-2 5 0,-2 0-3 0,0-2 0 0,-1-2-2 16,0 2 2-16,4-2-2 0,-6 1-3 0,2-2 2 15,3 2-1-15,-2-1 5 0,0-1-4 0,0 2 2 16,-1-1-1-16,0 1 4 0,-1 1-2 0,-1-1 1 0,2 0 1 16,-3-1-4-16,0 0 1 0,2-1 0 0,-2 0 1 0,0-2-3 15,0 0 3-15,3-2-2 0,-3 0 2 0,0 0 3 16,0-1-2-16,0 1 1 0,0-1 1 0,0-3 0 0,0 1-1 15,0 0 1-15,0 4-4 0,0-4-1 0,0 3 1 16,0 0 0-16,-3 4 0 0,6-1 0 0,-6 3 0 0,1 0 2 16,2 1-6-16,-3 3 2 0,0-1 4 0,0 2-2 15,0 2-2-15,-2-2 0 0,0 3 1 0,-3-1-4 16,2 0 5-16,0 1 3 0,-1 1-3 0,-1 1-1 0,1-2-2 16,-3 2 1-16,3-1 1 0,-3 0 2 0,3 1 2 0,-2 2-3 15,1-4-3-15,-1 3 3 0,0 0 0 0,3-2 2 16,-4-1-2-16,3 3 1 0,-1-4 1 0,1 1-7 15,1 1 8-15,-2-1-3 0,2 0 2 0,0 0-2 0,1-2 1 16,-2 0-5-16,-2 3 2 0,3-1 2 0,-2 1 1 16,0-3 2-16,-5 2-1 0,2 1-3 0,0-2 0 0,-6 4 1 15,0-4-4-15,0 1 10 0,-1 0-6 0,-2 2-2 16,0 0 0-16,0-2 7 0,-3 2-3 0,4 1 0 16,2-1 0-16,4 1-3 0,-1-1-1 0,3 2 0 0,1 0 2 15,6-1-4-15,-3 2 1 0,1 2 3 0,0-2 0 16,1 1-3-16,2 2 0 0,0 0 5 0,1 0-5 0,0 4 1 15,4-1 2-15,1 2-1 0,0 0 3 0,1 3 0 16,0 0-27-16,1 0-37 0,1 2-33 0,1 0 11 0,-4 1-48 16,-2-2-62-16,1 0-51 0</inkml:trace>
  <inkml:trace contextRef="#ctx0" brushRef="#br0" timeOffset="-196589.85">28541 15914 866 0,'0'0'39'0,"0"0"-2"0,0 0 22 0,0 0 8 0,0 0 17 0,0 0 16 0,0 0 1 0,0 0-45 15,0 0 29-15,0 0-46 0,0 0 37 0,0 0-11 16,21-20-80-16,-21 20 58 0,0 0 0 16,-8-22-32-1,8 22-28 1,-94-25 15-16,77 26 12 0,1 2 13 15,-3 0-49-15,3 0 52 0,1 1-49 0,0-3 60 16,1 4-51-16,2-1 54 0,0 1-53 0,-2 0 39 0,5-1-5 16,2 4 7-16,0-3-5 0,0 2 10 0,7-7-4 15,0 0-4-15,0 0 9 0,0 0-14 0,0 0-1 16,0 0 7-16,0 0-3 0,0 0 6 0,0 0 7 16,0 0 7-16,7 36 3 0,-7-36 12 0,0 0-3 15,30 41-1-15,-20-41-6 0,3 3-4 0,1-6-6 0,2 6-1 16,2-6 1-16,-2 2-12 0,4-2-1 0,-1 2-1 15,2 0-7-15,1-2-3 0,-5-1 0 0,1 2-1 16,-4-2-8-16,0 1 2 0,-4 1-1 0,-2 2-4 0,-8 0-27 16,0 0-31-16,0 0-56 15,0 0-67-15,0 0-50 0,0 0-80 0</inkml:trace>
  <inkml:trace contextRef="#ctx0" brushRef="#br0" timeOffset="-194058.18">27897 15909 1070 0,'0'0'19'0,"2"0"16"0,1-2 9 0,-3 4 7 0,0-2 2 0,0-4 9 16,0 4 3-16,0-2-1 0,0 3-18 0,0-2-15 15,0 1-11-15,0 1-7 0,-1 0 4 0,-1 1-2 0,-1 0-30 16,0 3 50-16,-3-1-43 0,-2 2 58 0,1 1-31 16,1 3 4-16,-7-2-6 0,5 3-4 0,-4-2 30 15,1 0-50-15,0 1 50 0,-1 2-57 0,-2-3 34 0,1-1-4 16,0 0 4-16,-2 0 10 0,-4 0-1 0,5 1 2 15,-8-2-5-15,1 1-3 0,2 0 10 0,-4-3 2 16,-3 1-4-16,0-1-8 0,0 3-4 0,-4-4-2 0,0 2 0 16,0-4 4-16,-8 2-9 0,5-1 3 0,-4 2 4 15,3-4 2-15,2 1 2 0,-3-2 1 0,2 1-5 16,-2 1-1-16,-1-2-2 0,-5 0-7 0,3 0-4 0,-4 2-4 16,-6 0 2-16,-3-2-4 0,4 1 4 0,-4-1-3 15,2 3 1-15,-2-3 2 0,2 0-2 0,-1 0-3 16,-1 0 2-16,4 1 1 0,-2-1-1 0,-1 2 3 0,3 0-4 15,-2-2 4-15,2 4 3 0,0-2 0 0,0 0-5 16,2 1 3-16,0 0 1 0,2-1-4 0,-1 1 1 0,3 0-1 16,-2 0-3-16,-1-1 3 0,8 0 0 0,1 2-1 15,2-3-1-15,-1-1 3 0,4 0 2 0,-3 1-3 16,5-1-1-16,-4-1-3 0,-3 0 4 0,-1 0-2 16,-3-2 1-16,2 1-4 0,-1-1 3 0,2 1-2 0,-5-4-1 15,3 3 5-15,-3-4-1 0,0 1 0 0,1 1 0 16,0-3 4-16,1-1-9 0,-4 2 4 0,2-3 4 15,1 2-3-15,-2-3-3 0,2 2 5 0,-1-4-2 0,-1 1 0 16,2 0 6-16,0-4-5 0,0 2-1 0,0-1 2 16,0 0 2-16,2-3-2 0,2 3 1 0,0-3-3 0,-2 0 1 0,4-1 5 15,0 1-3-15,4-1-1 0,4-3 3 16,1 3-3-16,4-1 0 0,-1-1 0 0,4-2-7 16,1 0-1-16,0-1 4 0,-2 0 1 0,-5-3-2 0,6 3-1 15,-3-3-1-15,0 0 1 0,1-2 4 0,2 1 0 16,0-1-2-16,0 0-4 0,4 1 5 0,1-1 1 0,-1 2-3 15,3 0 3-15,0 2 6 0,1 0-7 0,4 3 7 16,0-3-6-16,1 5 0 0,-3 2 2 0,3-2 13 16,2 3 3-16,2 0-3 0,-3 2 8 0,3 0-10 0,-1 6 8 15,2-1-6-15,0 2-1 0,2 3-5 0,-2-4-7 16,1 2-2-16,1-1-3 0,0 0 5 0,-1-1-4 16,-1 0 4-16,2-1 2 0,-1 1-6 0,-1 1 0 0,2 0 3 15,-4 1 0-15,2 1-1 0,0-2 2 0,0 2 0 16,0-1-2-16,-1 1-3 0,1 1 4 0,0 0-7 15,-2 0 0-15,2 2 5 0,-1-3 1 0,1 4-6 16,0-1 4-16,-2 0 6 0,4 2-5 0,-4-1 3 0,2 2 1 16,0-2-4-16,0 2 1 0,2 0 3 0,-2 0-7 15,0 0 0-15,0 2-1 0,1-2 6 0,1 2-1 16,-1 2-22-16,-1 4-30 0,0-3-34 0,0 4-38 16,4-4 7-16,-4 2-48 0,0 1-53 0,1 1-50 0</inkml:trace>
  <inkml:trace contextRef="#ctx0" brushRef="#br0" timeOffset="-193587.48">23833 15200 888 0,'-4'1'9'0,"4"-6"-2"0,0 4 7 0,0 0 1 0,-4 0 5 16,4 2-7-16,0-1 2 0,0 1 3 0,0-1-10 0,0 0 13 15,0 0 2-15,0 0 10 0,0 1 2 0,0 2 12 16,0-1 10-16,0-2 16 0,0 4 4 0,0-4-7 0,0 0-42 16,0 0 27-16,0 0-38 0,0 0 27 0,0 0-18 15,0 0-48-15,0 0 45 0,0 0-7 0,0 0 19 16,0 0-2-16,0 0 16 0,0 0-31 0,0 0 54 16,0 0-53-16,0 0 45 0,0 0-23 15,0 0-12-15,0 0 1 0,-5-27-13 16,5 27 8-16,0 0 3 0,0 0-4 15,0 0 1-15,31-84-2 0,-31 84 1 16,0 0-1-16,0 0 1 0,0 0-7 0,0 0 0 0,101-124-1 16,-17 55-29 15,-84 69 44-15,0 0-1-16,30 11 8 0,-30-11 3 15,0 0 18-15,0 0 14 0,0 0-1 16,0 0 1-16,81 101 1 0,-69-84-1 0,2-1 4 0,-1-2-5 15,1 0-15-15,2-3-14 0,-2 1-3 0,1-1-4 16,-1-7-6-16,-3 4-14 0,-1 2-10 0,-1-1 0 16,-5-3-20-16,1 3-33 0,-1-4-51 0,-4-5-57 0,0 0-84 15,0 0-50-15</inkml:trace>
  <inkml:trace contextRef="#ctx0" brushRef="#br0" timeOffset="-186529.71">26206 15550 2835 0,'-10'-7'44'0,"7"0"15"0,-7-1 12 0,3 8 1 0,-1 0 3 0,3-1 6 0,5 2 1 0,0 1 7 0,5 6-41 16,-1-2-13-16,10 7-5 0,2 3 8 0,6 5 12 0,4 5 5 15,7 2 22-15,5 6 7 0,5 1 10 0,4 3 19 16,3 1 2-16,0 1-8 0,0-2-9 0,3 2-12 16,-8-2-23-16,0 0-13 0,-1-3-10 0,-8-3-23 15,-1-1-8-15,-3-4-1 0,-5 0-5 0,-2-5 1 0,-4-2 3 16,-3-1-7-16,0-4-12 0,-6-2-11 0,1-3-27 16,-4 1-20-16,3-5-34 0,-7-3-37 0,-1 2-38 15,2-2-38-15,-6-1-58 0,0 0-61 0,0-4-30 0,2-6-26 16,-4 0-25-16</inkml:trace>
  <inkml:trace contextRef="#ctx0" brushRef="#br0" timeOffset="-186246.65">26856 15484 2057 0,'-4'-5'31'0,"0"3"32"16,-1 3 24-16,5 6 17 0,-7 8 15 0,0 1 28 15,-3 9 32-15,0 4 20 0,-2 7-4 0,-2 4-12 0,-2 3-1 16,-2 3 8-16,-2 2 11 0,-4 3-1 0,0 0-9 15,-4 3 3-15,-5-1-14 0,-2 1 18 0,-3 0-5 0,-1-5-12 16,2 2-12-16,-3-7-14 0,5-5-12 0,3-1-67 16,2-5 33-16,6-3-65 0,0-9 11 0,5 0-35 15,3 1 5-15,4-4-38 0,2 1 21 0,2-2 21 0,5-5-29 16,-2 3 0-16,3-3 0 0,0-2-3 0,2-3 8 16,0 0-4-16,-2-7-4 0,4 2 0 0,-2-2 2 0,2-2 1 15,-2-4-8-15,2 2-10 0,0-2 6 0,-1-2-28 16,3-1-17-16,-6 4 1 0,4-5-62 0,-1-1-2 0,2 2-70 15,2 2-22-15,-2-2-85 0,1 3-16 0,1 1-115 16,-4 1-77-16,3 1-44 0</inkml:trace>
  <inkml:trace contextRef="#ctx0" brushRef="#br0" timeOffset="-178572.84">25785 17128 1555 0,'5'-7'12'0,"-7"1"21"0,2-1-39 0,0-4 54 0,-10 2-49 0,10 0 56 0,-10 0-39 0,13 4 5 0,-6-2-8 0,6 3-22 15,0-2 46-15,3 3-37 0,0-2 63 0,-1 4-52 16,2-3 50-16,-6 2 8 0,7 1 3 0,-5 0 4 16,2 1-6-16,-7 0-14 0,4 1-15 0,-4-1 1 0,2 3-5 15,0 0-1-15,0 2-4 0,0 3 5 0,0 1 3 0,-2 4 0 16,2 2 12-16,-4 2 5 0,7 6-2 0,-7 1-10 16,2 3 1-16,-3 4 15 0,4 2 5 0,-4 3-1 15,-2 1-2-15,2 4 7 0,-4 0-1 0,3 1 4 0,0-3 3 16,1 2-20-16,-2-5-9 0,3 1 2 0,2-6-11 15,1 1-17-15,1-2-3 0,0-3-6 0,0-4-7 0,0-2 1 16,0 1-4-16,0-8-2 0,0 1 0 0,0-6 1 0,0 0-1 16,0-2 2-16,0-1-6 0,0-5-40 0,0-1-8 15,0 0-47-15,0 0-34 0,0-1-63 0,0 1-74 0,0-7-62 16,0 6-72-16</inkml:trace>
  <inkml:trace contextRef="#ctx0" brushRef="#br0" timeOffset="-177810.04">25821 16977 1485 0,'-3'-4'23'15,"0"1"-12"-15,9-1 62 0,-6 1-35 0,-1 0 1 16,2 0 2-16,2 0-7 0,2 0-1 0,2 1-22 0,7 2 15 16,-2-2-61-16,10-1 35 0,5 0-4 0,7 1-4 15,4 1 10-15,6-2 1 0,2 0-1 0,6 1-6 0,0-3 0 16,3 0 4-16,6 2 3 0,-5-2 2 0,3 0-6 16,-2 1-5-16,-2-1 8 0,-1 0 3 0,-4 1 1 0,0 0-9 15,-3 1-1-15,-4 0 1 0,-1 0 7 0,-7 3 3 16,-3-1-11-16,-2 1 0 0,-8-1-4 0,-1 2 10 15,-4-1 0-15,-8 0 1 0,0 1-8 0,-5 0-1 0,1 1 6 16,-5-1 2-16,0 3 14 0,0-1 5 0,0 3 6 0,-5-1 4 16,5 2 8-16,-1 3 10 0,-2 0 2 0,-2 1 4 15,1 4-8-15,0 0-7 0,-1 3 2 0,2 0 0 16,-3 1 4-16,2 3-4 0,3 0-3 0,-1 1 4 0,2 1 2 16,2 0 0-16,-1 1 2 0,-1 0-2 0,4 1 5 15,-3 1 1-15,4 1 0 0,-2-2-6 0,2 4-3 0,-4-3 2 16,6 2-2-16,-2 0-5 0,-1 1-7 0,4-1 0 15,-2-1-5-15,-3 1 3 0,4 1 0 0,-1-2-2 0,0-2-4 16,-1 3-5-16,1 0 0 0,-1-1-4 0,2-1 5 16,-2 0-7-16,-1-5-4 0,1-1-6 0,-4-2 3 0,6 2 2 15,-7-4-5-15,3-1 1 0,-1-1 0 0,-2 4-3 16,1 2 1-16,-1-1 5 0,0 1-2 0,0-2 0 0,-1-4 0 16,-1 2-1-16,0 1 1 0,1-6 7 0,-2 1 0 0,-1-4-2 15,1-1 2-15,0-1-2 0,-1 1 3 0,-3-3 3 16,4 0-1-16,0-1-7 0,-4 1 2 0,4-2-2 0,-2-1-1 15,4-1 4-15,-7 1-3 0,3 0-4 0,0 0-1 16,-3-1 4-16,-1 1-3 0,0-2 2 0,-3 4-2 0,-2-3-4 16,-2 1 3-16,-2 0 3 0,-2-2-2 0,-5 0-1 15,-3 0 0-15,-4 0-2 0,-1 3 2 0,-5-3 3 0,-5 0-5 16,-1 2-2-16,-5-2 1 0,0 2 3 0,-5-2-1 16,0 0 0-16,-2 0 0 0,-1-2 1 0,-1 2-1 0,2-2 2 15,-1-1 2-15,-2 1 11 0,6 0 4 0,2 1 3 0,-1 1 2 16,6 0-3-16,3 0 3 0,8 1-3 0,4 3-4 15,2-4-10-15,4 3-7 0,6-1-3 0,0 1 2 0,3-2-2 16,2 3 1-16,3-3 2 0,2-1 2 0,2 0-1 16,6 2 0-16,-1 0-1 0,4-4-4 0,2 0-5 0,0 1-11 15,3-3-17-15,3 0-4 0,-1-1-33 0,2-1-14 0,2-2-36 16,-2 1-29-16,2-1-31 0,-4 0-32 0,8-3-45 16,-4 1-21-16,3-1-40 0</inkml:trace>
  <inkml:trace contextRef="#ctx0" brushRef="#br0" timeOffset="-177245.03">26082 17489 1167 0,'-3'1'16'0,"-2"2"25"0,4-4 17 0,1 1 9 0,0 0-26 0,-4-5 48 0,4 5-39 0,0-5 47 16,0 8-52-16,0-3 9 0,0 2-33 0,-3 6 14 15,-3-2 35-15,6 6-47 0,-8-3 41 0,7 5-37 16,-6-1 44-16,6 5-23 0,-6-1 19 0,6-2-16 0,-1 4-9 15,0-1-1-15,1 2 5 0,1-1-12 0,-3 3-7 0,-2-4-14 16,5 1 3-16,-3-1-7 0,0 1 1 0,0-3-4 16,-1-2-5-16,1-3 3 0,2-3-3 0,-1-1 0 15,0-3-1-15,1-3 5 0,1-1-5 0,0 0 4 0,-4 0-2 16,4 0-6-16,0 0-8 0,0 0-21 0,-4 0-21 16,4 0-24-16,-1-4-9 0,1 3-4 0,1-6-9 0,7-7 37 15,-5 1-26-15,0-6 58 0,7 0-18 0,-4-10 58 16,5 7-28-16,-1-12 42 0,-4 8-31 0,1-2 6 15,2 0-3-15,-1-1 3 0,-2 2-4 0,1 4 9 0,0-1 8 0,-1 10-31 16,-2-3 39-16,1 12-37 0,-2-4 39 0,-2 12-42 16,3-6 46-16,-4 12-48 0,0-4 56 0,4 0 1 15,-3 4 4-15,3 2 0 0,0 2 1 0,1 0 19 16,0 4 3-16,2 1 7 0,0 4-19 0,3-4-3 0,-2 4 1 16,0 0 9-16,6 2-6 0,-6-3-18 0,2 1-3 0,-1-1-10 15,0 0-4-15,-2 1-6 0,3-5 0 0,-3 1-12 16,-1-7-18-16,-1 4-31 0,-3-5-41 0,3-3-30 15,2-4 2-15,-5 0-28 0,-1-1-34 0,1 0-31 0,-4 1 2 16,4-5 5-16,1-1 12 0,-6 2 12 0</inkml:trace>
  <inkml:trace contextRef="#ctx0" brushRef="#br0" timeOffset="-177091.14">26129 17675 1070 0,'-6'-9'24'0,"-1"-1"42"0,7-3 32 0,0 7-14 15,0 5 14-15,-5 0 24 0,3 0 3 0,1 1-1 0,1 3-24 16,-2-3-43-16,4 6-34 0,-2-5 19 0,4-1-16 15,5-1-26-15,-1 1-35 0,2-3-12 0,6-2-38 0,1-1-15 16,1 4-38-16,-2-1-41 0,1-5-60 0</inkml:trace>
  <inkml:trace contextRef="#ctx0" brushRef="#br0" timeOffset="-176655.65">26353 17532 1423 0,'-5'-5'29'0,"-2"2"34"16,6-2-19-16,1 0 13 0,-5 3 13 0,2 2 4 0,2 2 4 15,-1-2 2-15,2 8-28 0,-2-6-40 0,6 3 25 16,-3 2-15-16,-1-7 0 0,0 0-6 16,0 0 3-16,0 0-1 0,0 0 1 15,41 104-2-15,-41-104 1 0,0 0 7 0,40 120-17 16,-36-101-8-16,0-5 1 0,-1-1 1 0,0-3-3 16,0-2 0-16,-2-1 2 0,-2 8-24 15,-2-9-6-15,2-3-21 0,1-3-7 0,0 0 4 0,0 0-12 16,0 0-15-16,0 0 13 0,0 0 5 0,0 0 1 15,0 0 10-15,-17-3 5 0,17 3-7 0,0 0 5 0,0 0 15 16,0 0-12-16,0 0 9 0,0 0 7 0,-68-81 16 16,61 60 4-16,-1-3-2 0,3-3 9 0,0 0 12 0,0 3 6 15,4-4 12-15,-1 2 6 0,2 2 1 0,0 24 6 16,0 0 3-16,0 0-7 0,0 0-8 0,0 0-8 16,0 0 6-16,26-75-16 0,-26 75 13 15,0 0-49-15,49 14 9 16,-49-14 57-1,0 0-17-15,0 0 6 0,76 108 3 16,-76-108 9-16,0 0-5 16,-12 77-19-16,12-77 5 15,-63 110-4-15,50-102-13 16,3-6-22-16,-2 3-13 0,4-10-1 0,1 7-34 0,-1-5-19 16,3 4-35-16,-2-1-37 0,4-2-28 0,3-4-26 15</inkml:trace>
  <inkml:trace contextRef="#ctx0" brushRef="#br0" timeOffset="-176243.5">26607 17575 1470 0,'-5'0'21'0,"-3"-2"32"0,8-2-29 0,-4 1 38 0,-1 1-37 0,-3 4 6 0,2-2 0 0,3 7 5 15,-2-7-18-15,2 10-18 0,-2-5 46 0,0 6-30 16,2-4 33-16,3 2-5 0,-1 0 10 0,1 2 0 0,0 2 1 15,1-4-7-15,2 3-17 0,2-1-5 0,0 3 1 16,-1 0-3-16,1-1-8 0,3 2-4 0,0-1-3 0,-3 0-8 16,3 1-3-16,-5-3 3 0,3-2 2 0,-2-1 0 15,-1 0 0-15,-1-4-4 0,2-1 3 0,-4 0 1 0,1-4-1 16,-2 0-6-16,1 0-5 0,-2 0-2 0,-2 0-3 16,4 0-6-16,-7 0-6 0,4 0-7 0,-3 0 4 0,-1 0-3 15,1-5 3-15,-3 2 6 0,1-4-1 0,0 2 5 16,-2-6 7-16,4-1 7 0,0-3-2 0,-1 0 6 0,2-2 0 15,-1-1-3-15,3 0-7 0,2-2-12 0,-1 0-7 16,4-3 2-16,-1 1 4 0,2 1-5 0,3 1 3 16,2 2-2-16,0 0 10 0,5 3 17 0,0 3 3 0,-1 4-1 15,6 0-5-15,-2 2 4 0,2 4-6 0,3 1 5 16,-3 1 1-16,4 2 0 0,-5 4 0 0,0 2 0 0,1 0 0 16,-7 3 1-16,-2 0 6 0,1 5-1 0,-7-1-4 0,-3 0-5 15,-3 1 5-15,-3 0-1 0,-4-1-2 0,-1 2 1 16,-3-3 0-16,-2-1-7 0,-1 0-15 0,0-10 13 15,2 5-54-15,-3-3 1 0,-1 1-29 0,3-1-53 0,-1-5-33 16</inkml:trace>
  <inkml:trace contextRef="#ctx0" brushRef="#br0" timeOffset="-175339.47">28418 15827 534 0,'-5'-7'7'0,"-4"2"9"0,1 0 6 0,-5 0 1 0,4 1 7 0,-3 3 7 0,2-1 18 0,-2 1 6 15,-1 2-14-15,0-1 4 0,1 3 9 0,-2-3 7 0,1 4 4 16,1 1 8-16,-4 0 7 0,3 3-5 0,-4-2 10 15,1 8-39-15,-1-1 45 0,1 3-60 0,-3 2 42 0,2 4-55 16,-1-2 25-16,-1 6-38 0,2 1-3 0,-2-1 29 16,2 4-61-16,1-4 57 0,-2 7-51 0,2-6 51 15,-1 4-41-15,1-3 38 0,1 2 2 0,0-2 2 0,0 0 6 16,0 2-6-16,3 2-1 0,-3-3-10 0,2-2-6 16,-1 0 1-16,5 0-3 0,-5 6-6 0,3-4-1 15,-1 4 0-15,2-2 2 0,0 1-3 0,0 6-2 0,1-3 4 16,1-1 13-16,-2 4 10 0,4-6-4 0,-5-1 4 0,5 1-5 15,-2 0 0-15,1-3 5 0,0-1-5 0,0-1-13 16,1-1-4-16,0-1 5 0,-2 1-4 0,0-3 1 16,0 2 1-16,0-3 0 0,-3 2 0 0,3 2-3 0,-1-4 3 15,-2 2-7-15,3 0 0 0,0-1 5 0,-2-3 2 16,-1 2-5-16,3-2-4 0,0-2 7 0,-2 1-7 0,1-3 2 16,1-1 5-16,-5-4 0 0,4 5 2 0,0-5 4 15,-4-2 4-15,2 2 4 0,2 0 5 0,-5-4 0 0,2 1-3 16,-1-2 2-16,3 0-7 0,-5 2 0 0,1-3-3 15,0 0-5-15,0-2-1 0,-1 2-3 0,0-2 0 0,-1-1-6 16,0-2 2-16,2 0-5 0,1 0 3 0,-3 0-2 16,2-2-3-16,2 0 3 0,0 1-5 0,4-4 3 15,-1 2 2-15,4-2 1 0,-1 0 0 0,3-1-2 0,1 1 4 16,0-3-5-16,1 3 4 0,-2-3-3 0,0 1-2 16,0 0 5-16,3 2-4 0,-3-3 0 0,1 5-2 0,0-3 2 15,1 0-2-15,1 4 3 0,0 1-3 0,0-3-4 16,0 4 0-16,1-3-5 0,-1 3 2 0,2 0-3 0,-2 0-6 15,0 0-11-15,0 0-5 0,0 0-6 0,2 0-7 16,-2 3-11-16,0-1-14 0,3 2-19 0,-6-3-4 0,6 3-22 16,-6-4-6-16,6 0 9 0,-2-1-46 0,1-2 14 15,-2 1-21-15,3-1-19 0,0-2-29 0</inkml:trace>
  <inkml:trace contextRef="#ctx0" brushRef="#br0" timeOffset="-175059.89">27251 17263 1204 0,'-7'-1'16'0,"7"-7"35"0,2 6 6 0,-4-5 23 0,-1 4-34 0,0-8 54 0,-1 9-30 0,-1-1 5 0,5 2-16 0,-5 2-32 15,-2-1 1-15,4 3-27 0,-3-1 35 0,2 2-54 16,-1-3 34-16,3 0-8 0,1 2 0 0,-4 2-5 16,5-2-3-16,-5 2 5 0,3 1-1 0,1 2-2 0,1-1 1 15,-4 4 4-15,-3 0 13 0,4 2 3 0,-4 1 1 16,2 1-3-16,1-1-1 0,-1 1 8 0,-3 2 1 0,3-5 3 15,4 4-10-15,-4-5-2 0,7 2 0 0,-4-2 10 16,2 1 9-16,2-4-6 0,1 1-1 0,2 0 8 0,-2-2 1 16,3-1 5-16,-1 1-4 0,1-2-5 0,-1 2-1 0,0-2 0 15,-2 2-4-15,1 0-12 0,1 0-2 0,-3 1-4 16,1 1-2-16,0 0-7 0,4 0-11 0,-4 6-59 16,-3-3-69-16,1 1-70 0,-2 0-93 0</inkml:trace>
  <inkml:trace contextRef="#ctx0" brushRef="#br0" timeOffset="-171589.65">25652 17513 968 0,'0'0'17'0,"0"0"7"0,0 0 8 0,22-19 12 0,-22 19 2 0,0 0 3 0,0 0 5 15,0 0 12-15,0 0-12 0,0 0-4 0,0 0-5 16,14-21-11-16,-14 21 4 0,0 0-3 0,0 0-5 16,0 0-11-16,0 0 6 0,16-26-14 15,-16 26 5-15,0 0-36 16,0 0 53-16,0 0 2 0,17-22-23 0,-17 22 29 15,0 0-2-15,0 0 11 16,7-17-4-16,-7 17-12 0,0 0 2 16,0 0-5-16,0 0-6 0,0 0-8 0,-11-15-9 15,-18-2-1-15,22 15-3 0,-3 2-1 16,0 0 2-16,0-4 1 0,-5 4 5 0,2 0-1 16,-2 0-4-16,-1-1 2 0,2 1-3 0,-7 0 1 15,2 0 2-15,-1 1-2 0,-2-1 0 0,-1 0 0 0,0 4 4 16,-3-2 1-16,1 1 2 0,-2 0-6 0,2 1 2 15,-4-2-2-15,1 3 4 0,1-2-1 0,-1 2-2 0,1-3 3 16,-2 2 2-16,3 0 5 0,1-1 1 0,0 0 0 16,2 0 0-16,-1 0-2 0,1 2-1 0,0-4-4 15,-1 1 0-15,4 0-1 0,-3 0-5 0,3-2 2 0,0 1 0 16,-1-1 5-16,2 0-7 0,0 0 5 0,1 0-7 16,0 0 0-16,2 0 3 0,-5 0-5 0,5 0 2 0,-4 0 1 15,3 0-1-15,-3 0 0 0,0 0 0 0,0 0-2 16,3 0 3-16,-4-1 2 0,1 1-5 0,1-2-6 0,-1 0 8 15,1 2-3-15,-2-3 7 0,1 0 1 0,1 1-9 16,0-1 2-16,1-1 4 0,1 0 2 0,-2 0-5 0,2 1 1 16,-2-1-1-16,3-3-4 0,0 2 6 0,5 2-1 15,-3-1-4-15,0 0-2 0,1-4 4 0,-3 4-5 0,3-1-2 16,-4 0 6-16,-2-1-3 0,-2-1-3 0,1 2 4 16,1-2 2-16,-3-1 0 0,0 1 2 0,1-2-1 0,-1 1 1 15,0-1-3-15,0-1 2 0,1 2-3 0,1-3 2 16,-1 0-6-16,4 0 1 0,-2 0 3 0,3-1-1 15,0-1 5-15,2 0-4 0,0 0 4 0,-1 0-5 0,1 0 2 16,1-1 1-16,0 1 0 0,1-2-1 0,-1-1-4 16,3 2 5-16,-3-2-1 0,5 2-1 0,-5-2 3 0,5 2-1 15,0-3 0-15,-2 2 0 0,3 1 0 0,-3-2 2 16,4-1-3-16,-5 1 3 0,5-2-1 0,-1 5-1 0,-2-4-6 16,1-1 6-16,-1 2 1 0,2-1-4 0,1 1 0 15,-2-2 4-15,2 1-4 0,1-1 1 0,0-1 7 0,0 1-9 16,2-1 3-16,-1 0 1 0,2 0 0 0,1 0-4 15,-3-3 6-15,3 3-3 0,-1-2-4 0,2 0 5 16,-1 0-2-16,1 3 0 0,-2 1 3 0,2-1 0 0,0 4-8 16,0-1 7-16,-2 1 0 0,2-3 3 0,0 4-3 15,0-3 1-15,0 0-4 0,0 0 1 0,0-1 0 0,2 0 0 16,-2 1 2-16,0 1-6 0,0-2 3 0,0 3 0 16,2-2 1-16,-2 0 1 0,0-1 1 0,0-1-2 15,0 2 0-15,0-1 5 0,0 1-2 0,0-2-1 0,-2-1 2 16,2 4 0-16,0-2 0 0,-2 3-3 0,2-4 1 15,0 4-4-15,0-4 1 0,0 4 3 0,2-1 2 16,-2 0-7-16,2-1 3 0,-2 0 5 0,0-1-4 0,1 2-2 16,-1-3 4-16,0 0-4 0,0 3-5 0,0-4 10 15,0 0 1-15,0-3-6 0,-1 4 2 0,1-2 4 16,-2-2-2-16,2-1-1 0,-2 0 1 0,2 1-3 0,0-3 0 16,2 1 2-16,-2 3-1 0,2-3-2 0,-1 2 2 15,1-2-2-15,-1 4-1 0,1 0 0 0,0 0 1 0,-1 0-2 16,1 3 2-16,4-1 3 0,-3 1-5 0,0 1 6 15,0 0 1-15,1 0 0 0,0-1-2 0,1 4-2 0,-1-2 0 16,1 1 0-16,-1-2 3 0,-3 4-1 0,2 0 1 0,-1-2-5 16,0 1 3-16,-1 0 3 0,1 0 1 0,-2 3-7 15,0-3 0-15,0-1 1 0,0 1-1 0,1 1 5 16,-2-2-6-16,1 5 5 0,0 1-1 0,-2-2 3 0,4 1-1 16,-4-1-6-16,2 5 5 0,0-6 0 0,-1 3 0 0,1-4-1 15,0 1-5-15,0-2 4 0,-2 4 0 0,2 0 7 16,-2 0-7-16,2 1 0 0,0 1 3 0,0-2 1 15,0 3 1-15,-3-2-3 0,3 4-1 0,0-3-3 0,0 0 3 16,0 2-1-16,0 0 1 0,0 1-5 0,0-1 1 16,-1 3 1-16,1-1 5 0,0 0 1 0,-2 1-5 0,0-1 3 15,2 2-2-15,-1-1 3 0,1 1 2 0,-2 0-6 16,2 1 1-16,0-2 0 0,0 2-1 0,0 0 2 0,0-1 2 16,-2 1-1-16,2 0-2 0,0 0 5 0,0 1-3 15,2-1-1-15,-2 0 2 0,-2 0-3 0,4 0 2 0,-2 0-4 16,0 0 5-16,0 0-1 0,0 0-4 0,0 0 5 15,0 0 0-15,0 0-5 32,0 0-22-32,0 0-32 0,0 0-43 15,0 0-47-15,0 0-34 0,0 0-73 0</inkml:trace>
  <inkml:trace contextRef="#ctx0" brushRef="#br0" timeOffset="-171123.44">23355 15052 1174 0,'0'0'18'0,"0"0"15"0,0 0 6 0,0 0 23 0,0 0 1 0,0 0-45 16,0 0 44-16,-18 18-37 0,18-18 21 0,0 0 2 16,0 0-18-16,0 0 26 0,0 0 17 15,0 0-39-15,0 0 43 0,0 0-51 0,0 0 38 16,0 0-1-16,0 0-8 0,0 0-6 15,0 0-7-15,0 0-9 0,0 0-2 0,0 0 1 0,0 0-5 16,0 0-11-16,27 9 3 0,-24-14-17 16,0 0 0-16,0-4-2 0,1-1-3 0,0 0 2 0,0-2 1 15,1 1 3-15,0 0-1 0,0-3-3 0,-2 0-1 16,4 4 0-16,-1-4 1 0,2 1 1 0,-3-2 3 0,-1 1 0 16,3 1-1-16,-1 0 4 0,2-1-3 0,0 1 6 15,-3 0-2-15,1 3 1 0,2 0 0 0,-4 3-1 0,1 0 3 16,-2 3-4-16,1-2 6 0,-1 5-7 0,2 0 1 15,-2 1-1-15,3 0-3 0,0 0 1 0,1 1-3 0,2 0 2 16,0 4-2-16,3-2 1 0,-3 2 1 0,4-1 8 16,-2 3 13-16,0-2 4 0,3 1 6 0,-3 4 9 15,2-1 9-15,0 1 6 0,-4 4 2 0,5-3-5 0,-3 2-1 16,2 0 6-16,-4 3 0 0,1-2-7 0,-2 2-8 0,1-5-4 16,-1 4-2-16,0-3 1 0,-3-1-14 0,3 0-12 15,-3 1-4-15,-1-4-2 0,1 1-1 0,-2 0-2 16,2-1 1-16,3-3-2 0,-3 0-3 0,-2 1 4 0,2-5-3 15,-1 2-23-15,1-6-66 0,-1 6-60 0,-3-3-93 0,-1 0-78 16</inkml:trace>
  <inkml:trace contextRef="#ctx0" brushRef="#br0" timeOffset="-168307.51">25747 17831 329 0,'1'0'8'0,"-1"0"0"0,0 0 1 0,0 1 2 0,-4-1 1 0,4 0 2 0,0 0 1 16,0 0 2-16,-2 0-9 0,2 0 2 0,0-1-3 0,0 1-3 15,-1-4 1-15,1 4-2 0,0-1-6 0,0 1 4 16,0-3 3-16,0 3 22 0,0 0-2 0,0 0 3 16,0 0-3-16,0 0 5 0,0 0-2 0,0 0 13 0,0 0-1 15,0 0 1-15,0 0-5 0,0 0-6 0,0 0 10 16,0 0 11-16,0 0-4 0,0 0-10 0,0-26 3 16,0 26-6-16,0 0 12 0,0 0 1 0,0 0 0 0,0 0-7 15,0 0 2-15,0 0 6 0,6-45-4 0,-6 45 7 16,0 0-12-16,0 0 3 0,0 0-4 0,0 0-5 0,0 0-2 15,0 0-5-15,4-39-41 0,-4 39 70 32,0 0-30-32,0 0 0 15,0 0-7-15,0 0 23 0,5 38-61 16,-5-38 42-16,0 0-39 0,0 0 43 0,0 0 3 16,-1 55 4-16,1-55-6 0,0 0 0 15,0 0 0-15,0 0 1 0,0 0-2 0,0 0-3 0,0 0 0 16,-7 58-1-16,7-58-4 0,0 0 0 15,0 56-15 1,0-56 22-16,0 0-2 16,0 0 7-16,0 0 2 0,0 28 5 0,0-28 4 15,0 0-2-15,0 0-3 0,0 0-10 0,0 0-8 0,0 0 2 16,0 0-13-16,0 0-7 31,0 0-15-15,-4 17 8-16,2 1 9 31,2-18-4 0,-1 22 4-15,1 14-3 15,0 11 5-15,3-10 3 15,3-15-5 0,-1-5 1-15,-4-1 2 15,-1-16 20-15,0 0-1-16,0 0-2 0,0 0 3 0,0 0-4 15,0 0 7-15,0 0-1 0,0 0-2 0,0 0-14 16,0 0-26 0,0 0 10-1,0 0-12 1,0 0 10-16,-15 25 5 31,15-21 4-31,0 0 0 0,0-1 1 0,0-2-3 16,0 2 2-16,0-2 0 0,0 1 0 0,0-2 4 15,0 1-6-15,0 0 2 0,0 0-5 0,0 2 6 0,0-1-5 16,0-1-1-16,0 1 2 0,0 0 2 0,0 3 2 0,3-2-2 16,0 2 4-16,0-3-4 0,2 2-3 0,0-1 10 0,-1 0-7 15,1 0-3-15,2-1 5 0,-2-1-3 0,2-1 4 16,-1 0-20-16,-2 1-25 0,-1-2-34 0,-2-2-25 0,4-3-51 16,1-2-16-16,-4-1-61 0,-1-1-52 0</inkml:trace>
  <inkml:trace contextRef="#ctx0" brushRef="#br0" timeOffset="-157058.96">27202 16893 1617 0,'0'-18'4'0,"2"-1"28"0,-2 1-46 0,0 0 60 0,-7 3-64 0,-12-2 56 0,5 6-56 0,-4-2 57 15,-5 8-56-15,-3 2 16 0,-8 5-4 0,-8 2-8 0,-7 6 16 16,-3 3-10-16,-8 4 9 0,-6 1-8 0,-5 2 5 16,-8 3 2-16,-2 4 5 0,-8 0-4 0,-1 7 4 0,-5-1 23 15,-1 7 13-15,-2 4-21 0,8 3 68 0,-1 4-30 0,5 4 63 16,-1 6-42-16,7 0 53 0,6 7-58 0,5 0 37 15,15 7-27-15,-2-2-18 0,14-1-17 0,12 5-13 0,12-1-8 16,13 5-27-16,10-6-13 0,16 0-12 0,8-6-8 16,16 0-10-16,10-3-9 0,9-4-17 0,2-5-17 0,17-3 9 15,-1-4-19-15,13-5-2 0,0-2 2 0,4-5 10 0,2-4 9 16,7-7 14-16,4-3 15 0,1-9 9 0,5-4 22 16,1-7 1-16,-3-6-17 0,5-12 9 0,-1-5-13 0,0-4-27 15,-4-6-29-15,-4-3-16 0,-9-6-28 0,-7-6 3 16,-1-5-3-16,-11-4-10 0,-11-2 10 0,-10-10 24 0,-6-5 23 15,-12-7 12-15,-8-3 24 0,-15 1 7 0,-6-3 37 0,-15 1 12 16,-7-7 22-16,-13 8 16 0,-9-4 36 0,-10 6 38 16,-8-4 25-16,-13 2 16 0,-6 3 3 0,-9 4 13 15,-7 8-54-15,-12-1 42 0,0 9-64 0,-14 5-30 0,0 5-20 16,-6 4-21-16,-3 7-13 0,-4 8-28 0,4 1 11 0,3 8-54 16,-2 4-23-16,3 12-81 0</inkml:trace>
  <inkml:trace contextRef="#ctx0" brushRef="#br0" timeOffset="-139981.79">7524 9487 1431 0,'0'-11'18'0,"9"5"11"0,-8-2 29 0,-4 0-27 0,0 4 8 0,-8-4 32 0,8 3 9 0,-5-2 23 0,6-3-8 16,-2 2 4-16,2-1-9 0,8-1 49 0,-2-2-2 16,4 3-10-16,-5 0 6 0,2 1-21 0,-1 5-6 0,-4-3 1 15,3 6-8-15,-6-5-17 0,3 6-4 0,-4-5-20 16,5 5-22-16,-4-2-1 0,3 2-6 0,-1 1-11 0,2 1-4 0,-2 5-5 16,2 2-1-16,-2 4 6 0,2 3 8 0,-2 4 3 15,2 2 3-15,-2 5-2 0,2 0-2 0,-2 2-3 0,2 0-1 16,-2 0-4-16,1-3-6 0,-2 5 0 0,2 2-2 15,-2-1-2-15,-1 2-5 0,0 1 6 0,1-1-4 16,-3 0-1-16,2 1 8 0,-3-3-7 0,0-4 3 0,1-2-2 16,0-3 0-16,-1-4-3 0,1-2 1 0,1-3 0 0,-1-1 0 15,0-3 2-15,3-4-7 0,-1 1 6 0,2-5-1 16,-1-2-2-16,2-1-11 0,0-4-18 0,0-4-16 0,5-1-30 16,-7-2 2-16,7-7-11 0,-7-4-20 0,10 0-13 0,-8-9 11 15,8-1 15-15,-8-5 6 0,3-4 35 0,-1-4 1 16,-2 1 7-16,3-3 21 0,-3-1 11 0,3-1-2 15,-4-1 9-15,4 1 3 0,2 3-1 0,0 4-2 0,2 0 4 16,-1 5-6-16,4 3 10 0,-2 7 1 0,3 5-5 16,0 7 6-16,0 2-4 0,2 7 7 0,0 3-1 15,0 3 15-15,2 4 3 0,2 7 7 0,1 3 7 0,-1 6 4 16,2 1-3-16,0 8 4 0,1 2-2 0,-2 7 6 16,-1 1 0-16,-1-1 1 0,0-2-4 0,-2 4-2 15,2 0 4-15,-2 2-3 0,0-3-1 0,-1 0-14 16,3 0-7-16,-3 2-10 0,-2 1-4 0,0-3 0 0,0-6-8 15,-1-1-5-15,-1-4-21 0,-3-5-23 0,1-1-42 16,-4-7-38-16,-3 2-48 0,0-5-67 0,0-3-23 16,-3-4-82-16</inkml:trace>
  <inkml:trace contextRef="#ctx0" brushRef="#br0" timeOffset="-139810.49">7607 9736 2017 0,'-8'-2'39'0,"3"2"33"0,2-6 31 0,3 6 25 0,5-1 13 0,0-1 2 0,-2-2-2 0,5 3 4 0,6-1-43 16,1-4-20-16,3 0-22 0,3-2-24 0,3-1-12 15,6 0-3-15,3-4 2 0,2 2-1 0,3 0-10 0,-4-1-28 16,3 2-51-16,-4 3-59 0,-4 3-77 0,-1-1-87 16</inkml:trace>
  <inkml:trace contextRef="#ctx0" brushRef="#br0" timeOffset="-139248.58">8325 9780 1625 0,'2'-12'81'0,"0"-1"-34"0,-1-4 18 15,5 2 8-15,-6 1-2 0,3-3 3 0,-3-1-2 16,0 2 2-16,0 3-77 0,0 1 37 0,0 2-15 16,0-1-1-16,0 3 10 0,-6-1 4 0,3-1 6 0,-2 1 3 15,-3 0-3-15,0-2 0 0,-2 4 0 0,-2 0-11 16,1 3-8-16,-3 0-5 0,1 7-8 0,-1 0-4 16,1 3-2-16,-2 6-4 0,0-4 4 0,0 3 13 15,2 1 11-15,0 4 4 0,1 1 5 0,-1 3 11 0,6 3 13 16,-3-1 15-16,3 5-8 0,4 3-3 0,0 0-8 15,1-4-7-15,2 4 0 0,2-5-9 0,1 0-15 16,0-2-10-16,1-3 6 0,2-1-2 0,1-2 1 0,3-3 4 16,-2-3-4-16,2 0 4 0,5-3 3 0,-2-4 1 15,1-3-10-15,4-1 0 0,2-4-2 0,2-1-6 16,-1-6 2-16,1 0-8 0,-1-4-1 0,-2-2-8 0,0-2-9 16,-4-1-9-16,0-2-4 0,-7-7-1 0,2 1-7 15,-3-4 2-15,-2-3-2 0,-2 1 10 0,0 0 12 16,-6-5 2-16,3 0 3 0,-3-3 3 0,-2 4 10 15,0-4-5-15,-4 0 1 0,1 0-1 0,1 0 1 16,1 4 1-16,1 5 2 0,-1 3 0 0,3 7-4 0,1 6-3 16,1 5-1-16,-1 5-6 0,2 5 2 0,2 9 4 15,-1 1-2-15,-1 8 1 0,5 0 4 0,1 7 14 16,-1 4 3-16,0 7 2 0,1 0 1 0,1 5-2 16,3-1 5-16,-2-1-3 0,-1 1-1 0,3 2 0 0,-1-2-1 15,-1 1 0-15,-2-4-4 0,-3 1 3 0,2-1-5 16,-3 0-6-16,0-3-16 0,0-1-37 0,-2-3-37 15,0-3-32-15,-2-1-46 0,2-4-64 0,0-3-7 16,0-3-63-16</inkml:trace>
  <inkml:trace contextRef="#ctx0" brushRef="#br0" timeOffset="-138323.33">8809 9652 1976 0,'6'-11'-35'0,"-1"3"36"0,-3-3 18 0,1 3 12 0,-6-1 8 0,0 1 6 0,-4-4 11 0,1 3 13 0,-3-6 46 0,1 0-21 0,-4-5-10 16,0 2-9-16,-1 0-6 0,4 1-6 0,-7 0-8 15,3 3-11-15,-1 4-11 0,1 0-17 0,2 2-8 16,0 4-6-16,0 4-3 0,3 2 1 0,-1 2-3 16,-1 5-1-16,2 1-2 0,-1 4 5 0,1 5 5 0,0 1 12 15,0 4 11-15,-1-2 9 0,2 2 1 0,1 3 0 16,-2 2 4-16,2-2-6 0,1 4 0 0,0-3-10 15,5-1-11-15,0 3-7 0,0-3-4 0,2-3 3 16,3-2-5-16,2-3 5 0,3-2-6 0,-2-4 3 16,4-1-1-16,1-3 0 0,0-1 1 0,1-5-5 0,-1 1 6 15,1-3-5-15,0-4 2 0,0-2-6 0,-1-1-10 16,3-5-21-16,-3-1-5 0,-2-2-3 0,1-6-5 16,-1 0-2-16,-1-5 3 0,-1-2 1 0,-4-2 11 15,-2-1 19-15,2 0 8 0,-3 4 0 0,-2-3 4 0,0 3 3 16,0 1-2-16,-2 8 6 0,0 2-3 0,2 3 0 15,0 2-1-15,-1 4 0 0,1 3-1 0,-2 2 2 16,2 5 5-16,0 1-3 0,0 6 4 0,0 1 5 0,0 3 0 16,2-4 2-16,1 7 1 0,-1-1-2 0,-1 4-2 15,3-3-1-15,0 1-2 0,2 0-1 0,-1 1-1 16,3 2 2-16,0-4 1 0,3 0 0 0,-1-4-1 16,1 1-1-16,3-6 0 0,0 1-4 0,2-2 4 0,-2-3-3 15,2-2 0-15,-2-2-1 0,3-1 1 0,-4-1-2 16,1-6-5-16,-4 3-1 0,1-5-4 0,1-2 2 15,-5-2-3-15,1-2 0 0,-2-3 2 0,0 0 0 0,1-6 3 16,-4 2 4-16,0 0-1 0,-3-1 1 0,0-3 2 16,-3 1 1-16,3-1-1 0,-5 2 1 0,2 1-2 15,1 3 2-15,-4 1 6 0,3 4-2 0,2 3-3 0,-1 4 1 16,0 8-2-16,-1 0 7 0,3 8 6 0,0 4-1 16,0 3 3-16,0 4 1 0,0 4 8 0,3 0 2 15,-1 5 2-15,1 2-2 0,2 4-2 0,1 1 5 0,2 3-5 16,0-1 7-16,0 6 2 0,3 0 3 0,-2 2 5 15,1-1 4-15,4-1 0 0,-4-1-1 0,1 0 0 16,1-4-10-16,1 0-6 0,-1-2 0 0,0-4-15 16,-3-3-1-16,5-2-10 0,-4-4 2 0,-2-3-4 0,4-6 5 15,-5 2-1-15,-2-7-4 0,-1-2 15 0,0-2-7 16,-3-5 6-16,2-2-6 0,-6-3 4 0,0-2-5 16,1-5-4-16,-2-5 1 0,-3-3-9 0,2-3 1 15,-5-5-3-15,3-4 1 0,-4-5-9 0,3-1 6 0,-3-6 3 16,0 1-2-16,1-5-3 0,1 1 3 0,1 1-1 15,0 1 4-15,3-1 3 0,-1 6-3 0,3 3-1 16,0 6 5-16,3 4 0 0,0 2-1 0,0 8 2 16,0-2-4-16,3 6 2 0,0 0-1 0,-1 4 2 0,4-2-7 15,-3-1 7-15,5 0-3 0,0 2-1 0,1 1 1 16,1 1-1-16,1 0 2 0,1 2-1 0,1 1 5 0,0 5-4 16,1 0 1-16,-1 5 1 0,1 2 3 15,0 5-1-15,0 0-1 0,-1 4-2 0,-3 0-2 0,-1 0 1 16,1 2 2-16,-4-4-1 0,-6 5 2 0,2-3-3 15,-4 3-3-15,-3-1 5 0,-1-1 1 0,-2 2-6 16,-6 0 7-16,3-1-2 0,-5 0-4 0,0-1 2 16,-1-5 4-16,-3-1-4 0,0 0-14 0,1-3-22 15,0-1-16-15,-1-5-31 0,-1 1-37 0,2-3-28 0,-1-3-46 16,5-2-64-16,1-2-10 0,3-2-47 0</inkml:trace>
  <inkml:trace contextRef="#ctx0" brushRef="#br0" timeOffset="-138068.6">9413 9308 1968 0,'0'-1'27'0,"-3"-7"24"0,6 2 21 0,-9 1 21 0,4 1 11 0,1-3 5 0,-1 2 2 0,1 4 16 16,-3-5-23-16,6 6-22 0,-4 0-15 0,4 3-9 15,0 3-12-15,1 4 0 0,0 2 3 0,3 3-7 16,2 7 3-16,-2-2 1 0,4 13-3 0,0-2-10 15,0 6 5-15,0-3-4 0,1 5-4 0,0-1-8 0,-3-3-14 16,2 3 4-16,-3-2-6 0,1 1-12 0,0-4-32 16,-1 2-17-16,-4-4-31 0,4 1-37 0,-5-1-27 15,0-4-65-15,-2-6-48 0,-2 0-13 0,0-4-40 16</inkml:trace>
  <inkml:trace contextRef="#ctx0" brushRef="#br0" timeOffset="-137732.31">9405 9687 1807 0,'2'-5'-33'0,"1"-5"74"16,8 5-51-16,-5 1 12 0,2-1 9 0,0 2 5 15,3-2 9-15,2 0 3 0,4-1 52 0,1 0-65 0,1 2 58 16,0-2-5-16,3 2-8 0,3 1-3 16,0-1-11-16,2 2 8 0,-3 1-19 0,5-1-7 0,-1 0-7 15,-1 0-6-15,-2-1-2 0,2-2-1 0,-6-1 5 16,1-3-12-16,-5 1 6 0,-4-3 3 0,-3-1 16 0,-3 0 9 15,-1-1 0-15,-2-1 1 0,-3 0 1 0,-1-3 1 16,0 1-7-16,0-1-3 0,0 1-10 0,-1-2-9 16,-3 1 15-16,1 3 1 0,-4 4-3 0,0 2 1 0,-4 0 2 15,0 8-8-15,-5 0-4 0,2 6 0 0,-2 0-11 16,0 6 5-16,-1 2 4 0,2 5-4 0,2 4 2 16,1 4 10-16,0 1 6 0,4 0 7 0,1-1 3 0,3 4-6 15,2-3 0-15,2 2 9 0,2-1 2 0,2-1-4 16,6-5-6-16,1 7-7 0,2-6-4 0,5-1-2 15,0 0-4-15,4-7-3 0,-1 0-11 0,1-7-26 0,3 1-32 16,0-7-54-16,-1-1-54 0,2-3-68 0,4-6-63 16,-5-2-36-16</inkml:trace>
  <inkml:trace contextRef="#ctx0" brushRef="#br0" timeOffset="-137386.29">10058 9338 2307 0,'-11'-8'-37'0,"2"6"24"15,4-5 16-15,0 2 10 0,2 3 6 0,0 2 6 0,-3 0 5 16,9 0 2-16,-2 2 49 0,7-2-18 0,2 4-7 16,4 3-4-16,5 5 0 0,2 2 12 0,6 5 4 15,1 4 6-15,4 1-11 0,-4 5-2 0,2-3-5 16,-3 5 0-16,-5-6-9 0,2 3-14 0,-7-3-5 16,-1-1-4-16,-5 0 2 0,-3-3 2 0,-3-1-5 0,-5-1 3 15,-2 2 8-15,-3-2-3 0,-5-4-6 0,0-3-3 16,-3 1-2-16,-4-5-4 0,4-1 3 0,-6-4-10 0,3-5-3 15,-3-3-5-15,1-1 9 0,3-5-4 0,-2-5 0 16,6-5 1-16,0-1-4 0,1 0 5 0,4-4-7 16,4-4 7-16,6-7-9 0,5-1-1 0,4-7 3 15,7 4-4-15,2-9 2 0,7 0-7 0,4 4 2 16,0 4-2-16,3 5 4 0,-1 6 1 0,-2 9-4 0,-3 6 5 16,0 9-2-16,-3 6 11 0,-3 4 1 0,-2 6-4 15,-4 6 6-15,-4 6 1 0,-4 3-3 0,-7 4-5 16,-3 2-16-16,-3 0-40 0,-4 2-44 0,-7-1-52 0,-5 4-73 15,-3-4-84-15,-1 2-60 0</inkml:trace>
  <inkml:trace contextRef="#ctx0" brushRef="#br0" timeOffset="-133715.99">12753 9173 2025 0,'6'-1'15'0,"-9"4"5"0,-2-5-9 0,5 9 4 0,-4-1 1 0,2 1 2 16,2 4 0-16,0 4-3 0,0 3-13 0,0 2-3 0,3 7 8 15,0 0-3-15,-3 3 5 0,5 0-2 0,0-1-2 16,-2 1 7-16,0-1-4 0,1 0 0 0,0-1-1 0,-2-4-1 15,-1-3-2-15,-1 1-3 0,3-2-13 0,-3 0-21 0,-3-2-30 16,10 13-116-16,-7-18 50 0,0 0-42 16</inkml:trace>
  <inkml:trace contextRef="#ctx0" brushRef="#br0" timeOffset="-133357.54">12764 9032 1847 0,'0'-3'19'0,"7"-2"-2"0,-7 7 1 0,-2 1 2 0,2 2-1 16,4 4 18-16,-2 3 16 0,4 2 5 0,1 2-8 15,2 5 10-15,5 1 13 0,3 7 14 0,0-1 12 0,6 5-8 16,-2-1-3-16,6 2 12 0,-2 0-9 0,-1 0-7 0,1 0-17 16,-1-3-9-16,3 1-15 0,-2-5-9 0,4 2-15 15,-6-7-10-15,6-1-8 0,-7-3 1 0,2-6 4 16,-1 0-9-16,-3-5 9 0,-2-1-6 0,-1-4 6 0,-2 0-5 0,-4-2 0 15,2 0-1-15,-4 0-1 0,-2-3 2 0,2-2-8 16,-3-5-8-16,-1-3-17 0,1-5-11 0,-1-3 3 0,-1-6-10 16,-2-9-4-16,-4 3-8 0,0-9 2 0,-5-2 14 15,1-3 15-15,-4 3 12 0,0-7-3 0,0 3 6 16,0 3 12-16,-2 1 8 0,2 5 8 0,-1 7 6 16,2 5 1-16,1 3-1 0,1 8 1 0,-1 5 4 0,1 4-6 15,2 5-8-15,0 0-3 0,0 5-6 0,2 3-4 16,-2 3 0-16,-2 2 0 0,2 4-1 0,2-2 3 15,-2 6 2-15,3 0 1 0,-1 1-8 0,0 0-19 0,1-2-25 16,4 7-19-16,-4-8-26 0,4 6-41 0,4-7-41 16,1 0-11-16,-1-2-41 0</inkml:trace>
  <inkml:trace contextRef="#ctx0" brushRef="#br0" timeOffset="-132996.74">13553 9189 2000 0,'0'-4'29'0,"0"4"30"0,-2-5 13 16,2 2 14-16,-4 3 12 0,1-2-1 0,0 2 1 16,-1-2-2-16,3 4-24 0,-1-2-30 0,-1 5-13 0,1 0-14 15,1 0-10-15,-1 5 2 0,-1 1-2 0,1 3 5 16,2 3-2-16,-3 2-3 0,3 1 0 0,3 0 2 0,-1 4-3 16,3 0 2-16,1-1 3 0,-1 3-5 0,2-2-1 15,0 0 6-15,1-1 2 0,0-4-3 0,0 0 4 16,1 0-1-16,3-3-4 0,-6 0 3 0,6-4 2 15,0 1-3-15,0-7-3 0,-1 0 8 0,0-4-7 0,3-3-15 16,-2-4-8-16,0-3-11 0,2-3-25 0,-4-3-11 16,1-2-15-16,-2-3-14 0,-1-1-7 0,1 0 8 15,-9-4-3-15,3 2 0 0,-5-7 23 0,-3 2 7 16,-1-7 19-16,-4 5 9 0,-4-5 9 0,1 1 4 16,-4 4 16-16,1 2 9 0,-3 5-4 0,3 6 7 0,1 2-10 15,0 8 2-15,1 0 1 0,3 9 0 0,1 1-5 16,0 4 3-16,3 3 0 0,-1 1-22 0,3 1-8 0,1 0-7 15,4 1 25-15,4-4-76 0,0 4 9 0,2-1-31 16,4-2-24-16,5 1-24 0</inkml:trace>
  <inkml:trace contextRef="#ctx0" brushRef="#br0" timeOffset="-132540.81">14114 9274 1493 0,'2'-6'85'0,"-2"3"-52"0,-3-12 28 0,1 9 3 15,-4-7-2-15,-2 0 10 0,0-3 14 0,0 2 10 16,-1-4-70-16,-1 1 67 0,-1 3-17 0,0-2 4 16,0 7 7-16,3-1-11 0,-3 5-14 0,3 2-10 0,-1 6-17 15,-2 2-14-15,3 5-10 0,2 4-7 0,-4 1-9 16,5 5 3-16,-4 3 4 0,4 4 0 0,0 2 2 16,2 1 2-16,1-1 1 0,2 3 1 0,2-2 8 15,-2 0-2-15,5-3 1 0,-2 1 1 0,0-3 0 0,4-2 1 16,0 0-4-16,1-2 1 0,0-3-4 0,2-4 0 0,1-1-7 15,-2-3 3-15,5-5-3 0,-1 0 0 16,-2-3 2-16,2-2 0 0,0 0-12 0,1-5-5 16,-2-2-17-16,1-3-18 0,-2-3-18 0,2 2-8 0,-5-8-19 15,4-2-15-15,-7-5 8 0,3 0 0 0,-5-6 15 16,-3 1 12-16,2-6 18 0,-2-4 9 0,-2-3 18 0,-2-3 16 16,-3-1 4-16,-1-4 13 0,3-1 3 0,-4-4 23 15,3 3 16-15,-1 0 26 0,1 7 2 0,-2 2-1 16,4 8 2-16,-1 4 6 0,1 12-4 0,1 4-21 0,0 8-19 15,1 5-29-15,1 6-2 0,1 8-2 0,0 4-1 16,1 6-10-16,1 4 6 0,1 4 13 0,2 7 7 16,2 4 3-16,-3 3 8 0,7 0 14 0,-3 5 18 0,3-3 2 15,0 0-5-15,-1 2-8 0,-1-3-7 0,2 1 3 16,-1-6-5-16,-1-2-15 0,-1-1-24 0,-2-3-26 16,-2-3-21-16,-1-3-53 0,-2-2-47 0,3-1-71 15,-4-4-36-15,0 1-88 0</inkml:trace>
  <inkml:trace contextRef="#ctx0" brushRef="#br0" timeOffset="-132153.31">14371 9381 2223 0,'-7'0'33'0,"-1"0"33"0,2 0 19 0,5-9 3 0,-2 9 3 0,-1-1 0 0,4-5 8 0,4 4 14 0,-4 2-26 15,4-1-29-15,0 2-18 0,1-2-6 0,0 0-5 16,3-1 0-16,0 0-7 0,5-2-14 0,-2 3-5 16,5-2-8-16,-2 0 0 0,3 1 7 0,-4 0-2 0,4-2 1 15,-4 1 2-15,-2 1-3 0,0-3-2 0,-3 2 3 16,-1-2-2-16,-1 0-1 0,-3-3 3 0,1 2-14 16,-4-4-6-16,0 1-11 0,0-2-3 0,0-1 0 15,-4-1 3-15,1 0-4 0,-2 0 0 0,0 1 10 0,-3-3 7 16,0 2 11-16,-2-1 6 0,-2 3 1 0,3-2-7 15,-7 5 10-15,3-2-2 0,-1 5-1 0,1 2-5 16,-1 2 2-16,5 4 2 0,-1 1-4 0,-2 2 3 0,4 4-5 16,0 1 3-16,1 3 12 0,-2 3 19 0,4 3 15 15,0 5-3-15,1-4 4 0,2 9 12 0,0-4 9 16,4 5 5-16,0-3 1 0,2 1-11 0,1-3-14 0,3 0-2 16,1 0 2-16,3-4-12 0,-4-2-7 0,7-1-9 15,-2-3-23-15,4-3-39 0,1-1-42 0,1-10-54 0,0 9-74 16,2-11-91-16,-1 2-81 0</inkml:trace>
  <inkml:trace contextRef="#ctx0" brushRef="#br0" timeOffset="-131528.15">14886 9041 2426 0,'-6'-4'41'0,"1"1"20"0,2-5 10 15,3 5-1-15,-1 3-2 0,-1-1-2 0,2 3-2 16,0 3 4-16,3 3-41 0,-1 3-2 0,1 1 1 0,2 3 4 16,-1 4 2-16,1 2 7 0,1 2 0 0,2 2-7 15,-3 1 3-15,4 2-20 0,-4 0-13 0,2-1-1 16,-3 0 3-16,0 0-9 0,-1-1 4 0,-2-4 2 16,-1-1-2-16,0 1 2 0,-1-4 1 0,-1-3-6 0,1-3 1 15,-1-2 3-15,0-3-2 0,-1-3 4 0,2 0-2 16,-3-4 3-16,-1-6-2 0,2 1 4 0,0-3-6 0,-3-6-5 15,1 1-11-15,2-8-17 0,-2 0-1 0,0-6-7 16,2 1 5-16,0-6-4 0,1-1 4 0,-2-3 5 0,4-3 12 16,0-4 12-16,0-1 2 0,4-2 7 0,-2-3-5 15,1 1 7-15,0-1 1 0,2 1-1 0,3 3 1 16,-3 4 19-16,4 5 11 0,-1 9 0 0,0 5-1 0,0 6-6 16,2 7 1-16,-4 5 2 0,0 6 0 0,2 6-10 15,2 5-13-15,-1 4-2 0,3 6 6 0,0 4-3 16,1 3 1-16,1 6-1 0,-5 0-4 0,3 1-1 0,-2 1-4 15,-2-1 5-15,-1 1 3 0,-1-3 4 0,-3-3 0 16,3 2-1-16,-1-3 4 0,-2-4-3 0,1-3 0 16,-4-2 0-16,1-2-10 0,1-1 5 0,-2-5-2 0,1-1 2 15,-1-4-5-15,0 1 4 0,0-6 6 0,-1 0 1 16,1-3 4-16,-2-1-7 0,1-4 3 0,1 0-5 16,0-4-8-16,0-3-7 0,0-1-10 0,1-7-7 0,2-1 0 15,-1-5 3-15,4-2-4 0,0-5 7 0,-1-2 10 16,2-2 1-16,2-4 9 0,0-1 0 0,3-1-2 15,-3 0 2-15,7 4-1 0,-3 2-2 0,2 5-4 0,-2 6 2 16,3 8-3-16,-3 3 2 0,-1 5 0 0,2 9 3 16,-1 4 5-16,0 8 6 0,-2 3 10 0,-2 5 6 15,2 3-1-15,-1 8 4 0,-2 0 5 0,1 5 7 0,-3 0 1 16,-2 0-10-16,0 1-2 0,1-2-5 0,-1 0 1 16,-1-1-1-16,3-3-7 0,-5-1-8 0,2-3-5 15,1 0-3-15,0-4-43 0,-2-3-46 0,5 0-55 16,-4-1-70-16,0-2-81 0,4-6-63 0</inkml:trace>
  <inkml:trace contextRef="#ctx0" brushRef="#br0" timeOffset="-129699.83">15830 9043 1960 0,'-8'-6'37'0,"-4"0"33"0,1-4 8 0,-1 2 2 0,-3 2 2 0,2-1 2 0,-3 3 2 0,4 2 23 0,-4 3-35 16,2 0-32-16,4 5-7 0,1-1 4 0,1 6 0 15,1 0 2-15,4 3 13 0,0 3-12 0,-1 1 4 16,4 6 4-16,0-4-3 0,0 6-5 0,0-2-1 0,0 3-3 16,0-1-16-16,0 0-11 0,5-1-5 0,0 0-7 15,0-3 1-15,2-1 0 0,1 0-2 0,2-5 0 0,2-2-2 16,2-1-7-16,-3-2-14 0,0-4-13 0,3-1 3 15,-4-5-5-15,-1 2-6 0,2-4-12 0,-5-2-14 16,4-2-6-16,-7 1-6 0,6-2 2 0,-4-3-15 0,3 1-6 16,-3-4 3-16,2-2 11 0,-3-3 11 0,-1 2 0 15,0-7 15-15,-3-2 17 0,0-1 13 0,-3-4 17 16,1 0 9-16,-5 1 11 0,1 0 12 0,-3-3 29 16,0 4 22-16,-2 4 10 0,0 3 12 0,-1 4 3 0,5 2 14 0,-3 4-7 15,7 7-6-15,-2-3-13 0,5 6-21 16,-1 0-11-16,2 2-11 0,1 0-9 0,1 1-12 0,-1 1 12 15,4 0 7-15,1 1 0 0,5 2-5 0,4-1 1 16,6-1 1-16,7 1-3 0,1-1-6 0,6-1-14 16,4 0-14-16,4-1 1 0,-1-3 8 0,-4 0-6 0,2-2 1 15,-5-1 1-15,-2 1 1 0,-4-3 1 0,-2-1 5 16,-4 0-2-16,-5 0-1 0,-2 0 1 0,-4-2-4 16,-3 0 7-16,0 0-6 0,-6-3-1 0,-3 1-1 0,1 0-1 15,-5-1-1-15,-1-1 3 0,-2 1-1 0,-1-1-8 16,-3 4 7-16,-1 0 0 0,-2 1 2 0,0 0-2 15,-2 5 2-15,0 0 0 0,0 4-5 0,2 0 7 0,0 1-2 16,1 3-3-16,-1 3 2 0,1 0 3 0,0 3-2 16,3 2 5-16,-4 2 5 0,4 3-3 0,1 0 5 15,0 3 7-15,2 0 1 0,1 3 4 0,0-2 3 0,3 2 5 16,1 0 9-16,1-1 1 0,-2-2-1 0,4 3-7 16,-2-3 1-16,1 0-1 0,3-4 3 0,2-1-4 15,-3-2-9-15,5-3-4 0,0 0-2 0,0-4 6 0,2 1-5 16,0-3-3-16,0-1-8 0,1 0-4 0,1-4 1 15,1 1 2-15,1-2-3 0,-1-2-6 0,3-3-8 16,-2-1-13-16,3-2-2 0,-2-1-8 0,4-5-16 0,-5 0-16 16,0-1-6-16,-3-4 2 0,2 1 1 0,-4-6 15 15,3 2 5-15,-8-6 3 0,1 0 18 0,-2-4 16 0,-1-2 0 16,-2-4 8-16,0-2 6 0,-2-5-8 0,-1-1 2 16,2 0 1-16,-3-5-1 0,1 2 3 0,0-2 5 0,0 4-10 15,-1-1 11-15,1 5 5 0,0 4 7 0,-1 8 12 16,1 6 0-16,3 6-4 0,-4 5 0 0,1 8-6 15,3 3-10-15,-1 6-3 0,1 3-3 0,-2 7-13 16,2 1 0-16,0 6 2 0,0 3 6 0,2 8 16 0,-1 6 7 16,2 0 6-16,2 5 0 0,4 2 9 0,-2 2 9 15,2 0 9-15,-2-1 1 0,3-2-3 0,0 1-6 16,0-5 0-16,1-1-4 0,-2-2-5 0,-1-3-12 0,1-4-8 16,1 0-6-16,-4-2-2 0,3-3-5 0,0-5-4 0,-3 0-2 15,4-2-4-15,-1-3 3 0,0 0-11 16,1-6-12-16,-2-1-13 0,3-1-13 0,-1 1-13 0,2-7-21 15,1-1-10-15,0-5-8 0,1-1-14 0,0-1 1 16,2-6 13-16,-2 0 10 0,0-6 10 0,-3 1 16 16,1-5 8-16,-2 2 5 0,-2-5 30 0,-1-2 19 0,-2 2-3 15,-1-2 11-15,-4 1 14 0,5-3 19 0,-5 3 22 16,-3 3 2-16,1 3 14 0,-1 4 8 0,2 4 11 0,-3 3-4 16,1 3-2-16,-2 3-9 0,5 1-22 0,-3 3 1 15,1 1-22-15,-1 1-18 0,3 1-12 0,-4 3 0 16,4 1-5-16,-2-1-6 0,-1 5 10 0,3-1-6 15,-3 5 3-15,3 0 7 0,-2 1 9 0,-1 3 5 0,3 0 5 16,2 1 3-16,-1-1-5 0,3 1 6 0,-3-1 1 0,2 1-1 16,3-6-5-16,-1 2-11 0,0-3-3 15,0 0-2-15,1-4-5 0,-1 2 4 0,2-5-1 0,0 2-5 16,-1-4 2-16,-1-1 2 0,4 0-3 0,-4-1 1 16,2-1 3-16,1-1-4 0,-2-2-3 0,3-3-2 15,-1 1-5-15,3-3-5 0,0 0-4 0,-1-3 1 0,-1 2-4 16,2-2-4-16,-1-4 2 0,-4 3 4 0,4-4 4 15,-3-1 5-15,-2 3 3 0,3-5-2 0,-3 4 0 16,4 1 4-16,-4 1-1 0,2 4 0 0,-3 0-1 0,3 4-5 16,-4 3 0-16,4 2 0 0,-5 1 3 0,0 3-1 15,1 5 3-15,-1-1-5 0,-1 7 3 0,2-1 8 16,1 5 2-16,-1 2 13 0,2 1 12 0,1 2 10 0,-3-1-2 16,3 1 13-16,1-2 2 0,2 1 9 0,2-8 1 15,0 7-10-15,2-8-5 0,-2 0-6 0,-3-3 2 0,2-2-7 16,-3-1-5-16,1-4-11 0,0 0 0 0,-1-6-7 15,0-3-4-15,6 0-7 0,-2-7-4 0,6 0 0 16,-1-5-7-16,2-3-14 0,-1-2-11 0,-1-2-4 16,1-3-5-16,-7-4 5 0,3-1-7 0,-6-3-3 15,-1-2 9-15,1-7 12 0,-1-1 7 0,-2-4 4 0,-3-4 5 16,1 0 1-16,-2-4 6 0,0-1 1 0,0 0-4 16,-2-1 7-16,1 4-3 0,-6 4 5 0,2 6-6 15,0 6-4-15,-1 8 3 0,-5 4-2 0,5 12-1 0,-4 6-7 16,4 7 1-16,-5 4 0 0,3 9 4 0,-2 2 3 15,1 6 1-15,1 3 6 0,0 7 4 0,2 5 5 16,0 3 9-16,4 3-1 0,-1 3 11 0,3 0 4 0,3 3 10 16,0 3 14-16,3-2 2 0,2-2 0 0,0 4 7 15,3-1 9-15,-3-3-7 0,3-1 1 0,-1 1-18 0,4-4-13 16,-3-1 0-16,3-5-4 0,-1-1-13 16,1-2-7-16,-1-5-7 0,1-2-2 0,0-2-1 0,1-4 2 15,0-3-9-15,-2-1 3 0,1-6-3 0,-1 1 2 16,3-6-3-16,-3-2-19 0,0-4-9 0,0-1-8 15,2-3 1-15,-1 1-1 0,0-1-2 0,-1 0 1 0,-2-2 6 16,-2 4 11-16,4 1 13 0,-8-1 5 0,1 4 1 16,-3-1 4-16,2 0 2 0,-5-1-1 0,4 0-1 15,-2 1 2-15,-2-1 4 0,2 0-3 0,-1-2-4 16,2-1-2-16,-1-1-10 0,1 0-8 0,-1-2-11 16,1-3 2-16,2 1-5 0,-2-3-6 0,5-2 6 0,-2-4-3 15,0-1 7-15,1-3 7 0,-1-3 8 0,5 0-2 0,-3 1 1 16,0-3 13-16,1 3-2 0,-1 1 5 15,-3 2-3-15,3 3 9 0,-5 6-5 0,-1-1-1 16,1 7 0-16,-6 1-7 0,1 3 6 0,-1 0-10 0,-2 3 10 16,-3 0-12-16,2 3 9 0,-5-2 1 0,2 1 3 15,-3 2 4-15,0 0-4 0,-1 1 4 0,1 0 1 16,-1 2 4-16,3 0-5 0,0 1 8 0,-2 1 4 0,6 2 0 16,-2-1 9-16,2 3 18 0,1 0 8 0,2 3 7 15,0 0 8-15,3 1 4 0,0 1 11 0,4 1 8 16,1 1 0-16,3-2-11 0,3 4-6 0,0-4 1 15,8 4-3-15,-3-6-11 0,8 1-15 0,-1-3-11 16,4-1-10-16,-3-4-5 0,1 0-2 0,2-3-4 0,-3-2-14 16,-1-4-16-16,-2-4-28 0,1-2-30 0,-5-3-51 15,-4-3-65-15,1-3-85 0,-4 0-92 0,-7-4-113 16,-6-2-82-16</inkml:trace>
  <inkml:trace contextRef="#ctx0" brushRef="#br0" timeOffset="-126679.92">13232 10422 2257 0,'-3'-6'-24'0,"2"3"41"0,-1-9 25 0,5 7 29 0,-4-4 9 0,-1 2 28 0,-1-3 5 0,1 2 26 0,0-1 41 15,-1 1-34-15,3 3-10 0,-6-3-13 0,6 2 2 0,-6 0-11 16,10 0 10-16,-6 1-21 0,6-1 5 0,-1 3 5 0,0-1-12 16,5 4-10-16,-6-1-9 0,4 1-17 0,-6 0-13 15,8 0-7-15,-8 2-22 0,3 1 20 0,0 3 10 0,0 2-1 16,2 4-6-16,3-2 3 0,0 8 8 0,2 0 10 16,2 6 6-16,2 0-29 0,-1 1-11 0,3 1 2 0,1 2 33 15,-3 0 0-15,4 1-10 0,-1-3-2 0,1 2-8 16,-1-3-1-16,1 0 0 0,-1-3-6 0,0-2-28 0,-4 0 3 15,1-3 0-15,0-1-10 0,-1-3 7 0,-2 0 1 0,-3-4-1 16,3 1 2-16,-2-2 2 0,1-2-8 0,-3-3 2 16,-3 3 10-16,1-5-1 0,-1-1 5 0,1 0-2 0,-3 0 25 15,-1-5 1-15,-2 3-27 0,1-1 41 0,1-1-43 16,-2-3 27-16,2 1-35 0,-1-4 30 0,2 1-60 0,-2-5 25 16,3 3 2-16,-3-3-13 0,0 1 8 0,0-1-2 0,4 1-2 15,-4-1-3-15,0 0 7 0,0 0 1 0,0-1-7 16,0 0 5-16,0-1-4 0,0 1-2 0,0-3 3 0,1 1-2 15,-1-2-1-15,2 3-1 0,-2-5 4 0,3 0-3 16,-3-1-3-16,3-3 9 0,-3-1-2 0,3-1-1 0,2-3 3 16,-2 3-3-16,0-2 0 0,0 4-1 0,1-1 1 15,0 4-8-15,1 1 5 0,-2 4 6 0,2 3-8 0,-2 4 4 0,0 3 4 16,-3 1 2-16,3 3-8 0,-3 1 7 0,0 2-10 16,-3 0 3-16,6 0-4 0,-6 2 7 0,3 0-17 15,0-1 11-15,-1 1-5 0,1 0 6 0,-2 0-5 0,2 3 7 16,0-2-5-16,-2 3 8 0,2-3-6 0,2 4 6 0,-2 0 0 15,0-1-1-15,2-1-1 0,-2-2 5 0,1 0 0 16,-1 0-6-16,0 0 6 0,0-1-4 0,0-2-1 0,0 0 4 16,0 2-1-16,0-2-2 0,0 0-17 0,0 0-16 15,0 0 29-15,0 0-56 0,0-2-6 0,3 2-67 0,-1-2 7 16,0-3-85-16,1 1 1 0,0 1-79 0,-3-2-38 0,3-3-31 16,0 3-9-16,-3 1-44 0,0 0-17 0,0 0 18 15</inkml:trace>
  <inkml:trace contextRef="#ctx0" brushRef="#br0" timeOffset="-125967.08">13884 10064 1944 0,'7'-6'28'0,"0"-3"34"0,1 2 27 0,-5 0 25 0,-3 2 22 16,3 2 16-16,-3 0 21 0,0 2 17 0,0 1-18 15,-1 1-25-15,-1 1-22 0,4-1-15 0,-2 0-26 16,0 3-16-16,0-3-14 0,0 4-13 0,0 2-2 0,-2 2 3 15,2 3-1-15,0 2-7 0,-2 2 3 0,1 3 1 16,-1 3-7-16,1 2 1 0,-1 0-7 0,0-1-14 16,-1 3-3-16,2 0 2 0,-3-1 0 0,2-1 1 0,-3 0 0 15,0-3-8-15,2-2 1 0,-2 2 2 0,-1-4 1 16,1-4-4-16,-3 1 0 0,3-1-2 0,1-2 5 16,-3-4-2-16,5-1 0 0,-1-3 0 0,2-1 1 15,-1 1 15-15,2-3 24 0,0-3 6 0,2 3 7 0,-1-2 31 16,-1 1 11-16,3-1-1 0,-1 0-1 0,3-4-19 15,0 3-17-15,-2-3-12 0,3 0-9 0,2-1-26 16,-3 0-11-16,3 0-3 0,0 0-2 0,1 1 2 16,-1 2-5-16,0 0 6 0,3 2 1 0,2 1-2 0,-2-1-4 15,3 4 9-15,-3-2 1 0,6 3-8 0,-4-2 2 16,0 2 0-16,4-1 3 0,-4 2-7 0,1-1 9 16,-3-2-7-16,2 2-5 0,-4-1 11 0,3 0-4 0,-3-2-2 15,0 0 2-15,-2-2 6 0,-1 2-6 0,2-2-2 16,-2-1 5-16,2-1-2 0,0-2 5 0,-3-1-3 0,4 0-3 15,-2-1-5-15,-3-3 4 0,1 0 1 16,-2 0 0-16,1-3-1 0,1 1-3 0,-3-3 0 16,-2 0 1-16,3-3 0 0,-3-1-2 0,0 0 3 0,4-2 4 15,-4 2-6-15,-4-2 4 0,4 1 4 0,0 0-3 16,-3 5 3-16,1 0 2 0,-1 1-4 0,-1 5-2 16,-1 4 11-16,2 0-5 0,1 4-5 0,-2 2 3 0,0 0-1 15,1 2 2-15,3 2-3 0,-5 1 5 0,-1 4-7 16,3 2 5-16,-3 1 8 0,2 5 2 0,-2 2 8 15,3 4 7-15,0-1 9 0,3 4-1 0,0 1 30 16,3 4 11-16,0-3 10 0,0 2-3 0,2-1 0 16,0-2-2-16,-2 0 6 0,5 0 12 0,-4-3-76 15,1-1 41-15,2 0-56 0,-4-3 46 0,3 0-53 0,2-4 46 16,-5 0-62-16,4-1 36 0,-6-1 0 0,2-2-10 16,1-2 4-16,-3-1-12 0,4-1 7 0,-2-1-11 15,3 0 10-15,-1-1-14 0,1-2 10 0,-1 1-13 16,0-3 8-16,-2-1 0 0,2 1 0 0,-4-2-8 0,1 0 5 15,-2 0 4-15,0 0-10 0,0 0 12 0,0-2-42 16,-2 4-15-16,-4-2 14 0,3 3-95 0,1-5-13 16,2-2-124-16,-3-1-35 0,3 0-149 0,-6 2-44 0,1-8-146 15</inkml:trace>
  <inkml:trace contextRef="#ctx0" brushRef="#br0" timeOffset="-125433.77">14716 10424 1727 0,'-7'0'-29'0,"5"3"79"0,2-6-30 0,0 2 25 0,-3 1 9 0,-2-1 17 0,0 1 18 15,-2 0 21-15,2-2 61 0,-3 2-40 0,-1 0 48 0,1 0 3 16,-2 2 6-16,2-2-1 0,-1 1 3 0,1-1 0 16,3 1-25-16,-1-1-28 0,4-2-5 0,2 2-12 15,0-4-7-15,4 6-11 0,-3-4-20 0,6 2-13 0,-4 0 4 16,3 0 0-16,0 0-4 0,2 0-13 0,0-2-3 15,5 0-4-15,8 1-2 0,2-5-2 0,7 3-12 16,7-5-13-16,7 1-9 0,7-1 1 0,5-1-2 16,4-1 1-16,5 1 11 0,3-3 0 0,2 1 3 15,1 0 6-15,-1-1 8 0,-4 2 3 0,-3 0 1 0,-7 2-2 16,-4 1 23-16,-6 0-4 0,-5 0 10 0,-4 3 2 16,-6-1-4-16,-6 2-4 0,-1-2 5 0,-4 2 1 15,-2 1-32-15,-3-1 16 0,-6 0-60 0,-1 0 57 0,-3 1-56 16,0 0 49-16,-1-2-43 0,-4 4 39 0,0-4-40 15,0 4 26-15,1 0 8 0,-1 0-22 0,0 0 11 16,-1 0-19-16,1 0 4 0,0 3-5 0,0-3-4 16,0 0-2-16,0 0-2 0,-4 0-9 0,4 0-21 0,0-3-18 15,0 6 10-15,-3-6-94 0,3 3 6 0,0-1-89 16,0-3-38-16,-9-2-110 0,7 2-9 0,-2-2-89 16,-5 0-49-16,3-1 44 0,-1-1-46 0</inkml:trace>
  <inkml:trace contextRef="#ctx0" brushRef="#br0" timeOffset="-125105.14">15740 10019 1944 0,'-6'0'34'0,"-5"-4"36"15,15-1 32-15,-7 2 21 0,-9 0 24 0,1 1 14 16,6 2 15-16,-8-2 23 0,7 4-23 0,1-1-10 16,0 1-8-16,-1 0 0 0,6-1-14 0,-3 1 2 0,3 0-3 15,3-1-13-15,-2-1-8 0,4 0-20 0,-1 2-14 16,5 1-3-16,2 2-2 0,3 0-13 0,5 2-10 15,0 3-11-15,3-1-2 0,2 3-5 0,0-3-12 16,1 2-14-16,-3 0-10 0,0-1-4 0,-1 2 0 0,1-2 1 16,-5 0-5-16,-1 1 2 0,0 0 6 0,-1 0-8 15,-6-2 9-15,3 2 0 0,-3 0-2 0,-3-2-2 16,-3 2 8-16,1-1 7 0,-2 2 4 0,-2-3 10 16,-2 5 4-16,-2-3 3 0,-1 2 2 0,-3 1 9 0,2 0-6 15,-5 0 21-15,-2 1-7 0,0-2-8 0,-1 1-10 16,0-1 0-16,0 1-4 0,1-3-4 0,1-1-2 15,-1 3-30-15,3-5-40 0,1 1-21 0,1-3-32 16,5-2-43-16,-3-4-54 0,-1 0-59 0,4-2-59 0,4 2-79 16,-2 0-59-16,4-5-96 0</inkml:trace>
  <inkml:trace contextRef="#ctx0" brushRef="#br0" timeOffset="-124591.62">16412 9957 2173 0,'-12'-9'52'0,"2"-2"45"0,2-3 34 0,3 6 19 0,-4-1 25 0,1 2 16 0,5 1 26 15,-2 2 23-15,3 4-38 0,2-1-35 0,0 1-19 16,4 0-3-16,-1 0-20 0,3 0-18 0,-2 0-22 15,3 1-25-15,-1 1-6 0,1 4 16 0,-1 1-3 16,4 4-10-16,2 0-2 0,0 6 7 0,3 2 9 0,0 3 14 16,2 4-1-16,-3-1-19 0,2 4-5 0,-2 3 29 15,2-2 7-15,-2 2 0 0,2 2-15 0,-2-5-9 16,2 2-10-16,-3-3-2 0,0-2-10 0,1-2-37 16,-5-3-7-16,2-1-3 0,-1-2 5 0,-1-3-5 0,-2-3 4 15,2 1-4-15,-6-5 2 0,3-2 3 0,-2-2 6 16,1 0-2-16,-4-3 7 0,-1-1 28 0,2-2-38 15,-1-1 39-15,-1-2-36 0,2-2 31 0,1-4-40 16,0 0 37-16,0-6-52 0,2-1 22 0,0-3-11 0,0-3 7 16,-1-3-18-16,4-3 14 0,-5-1-11 0,2-2 7 15,0-2 7-15,0 1-12 0,-1 1 9 0,-2-2-5 16,2-1 7-16,-1 4-7 0,-1 2 6 0,5 1 0 0,-7 4-13 16,1 2 13-16,2 4-8 0,-3 4 8 0,4 3-4 15,-4 4 7-15,1 4-15 0,-2 0 9 0,1 4-12 16,0 0 3-16,-2 2-8 0,4 0 4 0,-2 5 2 15,0 1 0-15,0 3-7 0,1-2-34 0,-1 5 4 16,3 3-102-16,1-2 4 0,2-1-109 0,-2 0-16 0,4-1-116 16,-3 0-15-16,3 1-101 0,1-1-8 0,1-2 20 15,6 2-14-15</inkml:trace>
  <inkml:trace contextRef="#ctx0" brushRef="#br0" timeOffset="-124149.91">17051 10058 2409 0,'0'-7'44'0,"0"1"33"0,0-7 28 0,5 2 27 0,-5-3 18 0,-5 1 21 0,5-4 16 16,0 2 16-16,5-3-28 0,-2-3-29 0,3 0-18 15,-1-2 0-15,2-1-5 0,-1 2-18 0,5-4-10 16,-3 3 5-16,5-1-12 0,1 2 3 0,0 5 1 0,2 2-23 16,-2 2-20-16,3 5 7 0,-1 5-9 0,3 1-20 15,-3 5-1-15,1 6-1 0,-1 3-14 0,-2 5 4 0,-1 4 7 16,1 2-8-16,-3 7 10 0,-6 1-5 15,-3 3 5-15,-4 3-5 0,-3-1-1 0,-1-1-4 0,-4 2 0 16,0-3-1-16,-3 0-6 0,-3-4 7 0,2-3-11 16,-2-1 1-16,0-3 3 0,-1-2 4 0,2-2-5 15,-2 0 1-15,1-5 3 0,-1 2-5 0,7-4 5 16,-1-3-3-16,4 2 0 0,0-4-4 0,2-3 4 0,2-1 5 16,3-1 38-16,0 1 17 0,0-3 0 0,0-3 26 15,0 3-38-15,2-5 61 0,3 2-53 0,-1-4 45 16,4 2-90-16,3-9 38 0,2 5-44 0,6-6 11 15,4 3 4-15,2-4-27 0,1 1 17 0,4 3 12 0,0-1-6 16,2 4-48-16,-2 1 46 0,-2 1-19 0,-1 2 40 16,-2 1-26-16,-3 3 36 0,3 1-60 0,-7 1 51 15,3 3 2-15,-5-1-7 0,1 3-19 0,-6 0-4 16,1 1-8-16,-5 0-3 0,1 1-2 0,-5-2-2 0,0 2-8 16,-1-2 6-16,-2-1 2 0,-2 0-4 0,1 0-38 15,-1 0-43-15,-1 0-50 0,-7-2-71 0,3-3-93 0,-4 0-110 16,-7 3-124-16,-6 0-124 0</inkml:trace>
  <inkml:trace contextRef="#ctx0" brushRef="#br0" timeOffset="-123583.54">13237 11253 1493 0,'-26'7'84'0,"1"-2"-29"0,8-8 15 0,-2 7 16 0,5-1 17 0,4 0 5 15,2-3 22-15,2 1 21 0,10-2-74 0,0 1 37 0,5-3-5 16,13 0 16-16,5-3 0 0,11-3 16 0,13-3-15 16,14-2-13-16,14-3 9 0,11-2 4 0,24-4 4 15,3-2-18-15,28-4-10 0,15 1-15 0,24 1-1 0,16 2 1 16,18-3-4-16,9 2 5 0,16 2-3 0,18 1 7 16,6 4 12-16,4 1 2 0,-7 0 15 0,-3-3-1 15,-2 7-4-15,-3-6-8 0,-4 3 36 0,-17-5-12 0,-12 1-12 16,-16 1-1-16,-17-4-23 0,-20 0-6 0,-22-1-10 15,-18 5-8-15,-25-1-48 0,-22 4-2 0,-20 0 16 16,-15 4-50-16,-15-1 54 0,-10 5-39 0,-13 2 31 16,-5-1-49-16,-16 4 3 0,-10 0-70 0,-9 1-69 0,-6 3-19 15,-6-1-142-15,-5 1-59 0,-8 5-155 0,-11 2-71 16</inkml:trace>
  <inkml:trace contextRef="#ctx0" brushRef="#br0" timeOffset="-114855.81">5751 5768 1903 0,'-10'4'-31'0,"2"-8"97"0,-12 1-54 0,10 2 3 0,-8-4 3 0,8 3 10 0,7-2 16 16,-4 4 4-16,10-2 45 0,-3-1-84 0,7 1 52 0,-4 1 0 15,10 0 7-15,-2-3 14 0,8-1-6 0,1 0 28 16,10 1-9-16,7-3 4 0,4 1 20 0,18-1 8 0,4-2-6 15,17 0-4-15,1 1-6 0,15 0-27 0,2-1-2 0,12-2-15 16,2 3-12-16,-3 0-10 0,-5 0 0 0,7 2-18 0,-2 2-2 16,-1-2-8-16,2 1 4 0,-3-2 1 0,-2 2-3 0,5 0 1 15,0-3-1-15,-10 2-1 0,-4 0 4 0,-7-1-2 16,-7 0-2-16,-14 4-3 0,-5-1 2 0,-12-1-2 16,-9 0-3-16,-10 3-1 0,-5-1-4 0,-11 2 6 0,-2-1-4 15,-6 1-3-15,-3 0-1 0,-4 1-5 0,-1 0 1 0,-1 0 2 16,1 0-3-16,-3 0-12 0,-1 1-13 0,0-1-16 0,-1 1-20 15,-3 1-20-15,0-1-32 0,-5 3-28 0,-5 1-40 0,-11 1-29 16,-6 1-36-16,-6 0-22 0,-9 1-16 0,-4-1 29 16,0 0-1-16,-10 1-8 0</inkml:trace>
  <inkml:trace contextRef="#ctx0" brushRef="#br0" timeOffset="-114480.09">6088 5899 1477 0,'-18'0'19'16,"4"2"21"-16,4 0-43 0,7-2 62 0,-2 0-59 16,1 0 58-16,1 0-61 0,1 0 61 0,1 1-56 15,-3-1 46-15,4 0-3 0,-6 0-42 0,8 0 62 0,-9 2-56 16,9-2 59-16,-7 0-58 0,5 0 31 0,-2 0-60 0,4 0 46 16,1 2-18-16,-1-2 5 0,1 2 6 0,0-2 6 0,0 0 6 15,2 0 12-15,4 2 16 0,-1 0 16 0,10 1 15 0,1 1 3 16,6-2 14-16,5 3 6 0,8-3-4 0,8 2-3 15,6-4-12-15,13 0-2 0,3-4-11 0,16-3 0 0,3 1-18 16,9-1 0-16,-2-4 11 0,14 2 0 0,0-4-5 0,9 2-11 16,-4 2-2-16,5-3 2 0,-6 4 4 0,5-3-9 15,-4 3-12-15,-9 0 3 0,-3-1 5 0,-14 2 18 0,-6 0 3 16,-13 0-10-16,0-1-3 0,-16 4 1 0,-3-3 4 0,-9 1 7 16,-9 2-7-16,-4-1-20 0,-6 1 2 0,-7 2 1 15,-2-2-1-15,-5 2-1 0,-2 1-1 0,-2 1-15 0,-3-2-5 16,0 2-3-16,-2 0-6 0,-1-1-5 0,0 1-3 0,1 1-13 15,-1-1-24-15,-3 2-21 0,3-2-15 0,0 0-32 0,1 0-53 16,2 1-39-16,-5 0-68 0,-6 2-53 0,-1 1-43 0,-3 2-61 16,-2 1-24-16</inkml:trace>
  <inkml:trace contextRef="#ctx0" brushRef="#br0" timeOffset="-109697.53">9336 4156 1555 0,'1'-6'29'0,"-2"1"-19"0,1 4 62 0,0-3-55 0,1 2 22 0,-1-1 21 0,2 1 30 16,-2-2 19-16,0 0-14 0,3 4 42 0,-1-2-52 0,1 2 62 15,-3 0 2-15,3-1-9 0,-3 1-31 0,-3 0-11 0,3 1-7 16,-5-1-10-16,2 0 0 0,-2 0-6 0,0 0-26 15,-4 2-9-15,4-2-2 0,-4 0-7 0,1 2-10 0,-5-2-13 16,0 4-9-16,-1 0-1 0,-3 9 0 0,-2-4 0 0,-1 5 5 16,0 4-6-16,3 2 8 0,-1 4 0 0,1 0 0 0,3 5 2 15,1-5 0-15,2 5-1 0,6-1-1 0,1 0 3 16,2-1-1-16,4-1 0 0,4-2-2 0,2-3-5 0,3 0 5 16,3-5 2-16,2 1 11 0,5-6 5 0,2-1-8 15,6-1 11-15,-1-6-1 0,4-2 5 0,1-3-2 0,0-3-8 0,0-4-8 16,2-3-6-16,-5-4 0 0,2-2-11 0,-4-4 3 15,-1 1-2-15,-6-2-2 0,0-1-5 0,-4-3-7 0,-3 1 0 16,-2-2-3-16,-7 1 9 0,-3-3-6 0,-4-2-1 0,-7 2 5 16,0 3 8-16,-6 3 1 0,-4-4-2 0,-4 7 7 15,-4 0-11-15,1 7 7 0,-8 0-12 0,1 6-35 0,-4 0-39 16,-4 4-40-16,-3 12-56 0,-5-2-79 0,3 7-34 0</inkml:trace>
  <inkml:trace contextRef="#ctx0" brushRef="#br0" timeOffset="-108685.9">8834 4050 1416 0,'3'-2'17'0,"-3"-5"11"0,10 3 33 0,-7 4-28 0,-6-3 8 0,5 2 28 0,-9-3 12 16,7 2 25-16,-5 0-1 0,5-1 5 0,0 2-27 0,-1-7 42 15,6 8-8-15,-7-2-31 0,9 3-12 0,-9-1-21 0,5 4-21 0,-6 0-19 16,1-2-5-16,-1 3-16 0,1 2 1 15,-2 5 2-15,-4 2 1 0,0 6 1 0,-2 6 3 0,1 8 7 16,0 8 2-16,-3 8 2 0,6 2-5 0,-1 6 2 0,3 0 3 16,6-1-5-16,3 2 3 0,5-7-4 0,2 1-3 0,6-9 4 15,-1 0 6-15,9-6-4 0,0-1-7 0,5-6 1 16,1-4-7-16,4-3-16 0,4-4-20 0,2-4-31 0,-2-3-30 16,7-2-34-16,-2-8-7 0,5 0-57 0</inkml:trace>
  <inkml:trace contextRef="#ctx0" brushRef="#br0" timeOffset="-108355.34">9630 3906 1895 0,'0'-2'-24'0,"-2"-2"29"0,2 3 4 0,2 2 2 0,-2-2 6 16,5 3-5-16,-4-2 0 0,10 4 29 0,-4-2 34 0,4-2-23 15,4 7 6-15,2-1 5 0,6 10 0 0,-1 3 13 0,5 8 3 16,-2 2-27-16,-1 3 2 0,0 12-4 0,-4 2-4 0,-4 8-8 15,-5 3-11-15,-5 4-2 0,-1 0-3 0,-8 7-6 16,-5 0-26-16,-11-2-24 0,-9 2-34 0,-9-2-31 0,-11-3-36 16,-11-1-61-16,-6-5-23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4T08:22:02.6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6,'0'-1,"0"1,-1 0,1 0,0 0,0 0,0-1,0 1,0 0,0 0,0 0,1-1,-1 1,0 0,0 0,0 0,0 0,0-1,0 1,0 0,0 0,0 0,0 0,1 0,-1-1,0 1,0 0,0 0,0 0,0 0,1 0,-1 0,0 0,0-1,0 1,0 0,1 0,-1 0,0 0,0 0,0 0,0 0,1 0,-1 0,0 0,0 0,0 0,1 0,-1 0,0 0,13 9,1 5,0 0,0 2,19 29,-8-9,82 110,46 59,59 55,91 85,118 101,129 99,114 86,2272 1968,-2357-2116,-93-90,-83-83,-65-69,-49-48,-48-37,206 128,-422-267,-19-12,0 0,0-1,1 0,-1-1,1 1,0-1,-1 0,1-1,1 0,8 2,-15-4,-1 0,1 0,0 0,0 0,-1 0,1-1,0 1,-1 0,1-1,0 1,-1 0,1-1,0 1,-1-1,1 1,-1-1,1 1,-1-1,1 1,-1-1,1 1,-1-1,0 0,1 1,-1-1,0 0,1 1,-1-1,0 0,0 0,0 1,0-1,0-1,1-14,0 1,-2 0,0 0,-1 0,-6-25,3 12,-13-69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4T08:22:03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6512 0,'-3'1,"-1"-1,1 1,0-1,-1 1,1 0,0 0,-1 1,1-1,0 1,0-1,0 1,0 0,-3 3,-37 37,32-30,-338 407,205-237,-651 746,437-520,-311 353,-31-28,-571 430,-56-59,1105-923,157-129,-182 159,200-166,3 1,-76 104,77-67,34-71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22:08.0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62 24575,'17'-5'0,"0"1"0,35-4 0,-22 4 0,158-18-647,212 3 0,-286 22 175,1 4 0,-1 5 1,137 33-1,131 72-1108,50 63 639,48 69-1334,42 66 817,337 264-1510,-15 31 1175,881 690 206,-1203-891 1324,-56-29 263,-52-34 264,-42-31-21,-44-37 464,-35-38-236,-35-38 707,84 53 524,4-28 2363,-307-204-2512,70 30 0,-106-51-1359,1 0 0,0 0 0,0-1 1,0 1-1,0-1 0,0 0 0,1-1 0,-1 1 1,0-1-1,0 1 0,0-1 0,1 0 0,-1-1 1,0 1-1,0-1 0,1 0 0,-1 0 0,0 0 1,0-1-1,0 1 0,5-4 0,1 0-1529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22:08.6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5588 1 24575,'-190'176'0,"91"-88"0,-66 64-410,-36 41-1230,-36 49 796,-37 52-891,-44 61 755,-43 64-1308,-37 65 783,-572 745-1725,299-374 3233,341-440-137,62-76-403,58-67 528,49-57 507,-203 333 2154,195-286-2214,25-60 3090,86-128-5526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22:10.4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9916 1 24575,'-1'1'0,"0"0"0,0 0 0,1 0 0,-1 0 0,0 0 0,1 1 0,-1-1 0,1 0 0,-1 0 0,1 1 0,0-1 0,-1 2 0,-2 8 0,-29 88 0,-69 190 0,-53 91-943,-224 393-1,156-387 944,-296 386 0,305-497 0,-484 482 0,-190 43-184,197-243-735,540-455 919,-3-7 0,-320 144 0,-367 59 0,-189-34-790,706-202 395,-404 25-1,191-69 161,-145 11-373,267 23 771,-149 12 1979,537-62-1488,12 0-289,0-1 0,0-1 0,1 0 0,-16-3-1,16-3-1446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8:22:11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586 0 24575,'-1'5'0,"0"1"0,-1-1 0,1 0 0,-1 0 0,0 0 0,-1-1 0,1 1 0,-1 0 0,0-1 0,0 0 0,-5 6 0,-2 5 0,-21 27 0,-70 76 0,-49 27 0,103-101 0,3 2 0,1 1 0,-55 80 0,94-122 0,1 0 0,-1 1 0,1 0 0,0 0 0,1 0 0,-1 0 0,1 0 0,1 1 0,-1-1 0,1 0 0,0 1 0,0-1 0,1 1 0,0 0 0,0-1 0,1 8 0,1-6 0,0-1 0,0 0 0,0 0 0,1 0 0,0 0 0,1 0 0,-1-1 0,1 0 0,1 1 0,-1-1 0,1-1 0,0 1 0,10 8 0,14 9 0,1-2 0,63 34 0,-52-33 0,31 18-1365,-47-27-5461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9:08:56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hyperlink" Target="https://github.com/soyuztechnologies/SAP_BTP_Training_CLD200/blob/master/Day%203/03%20application/03application/app/purchaseorderapp/annotations.c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soyuztechnologies/SAP_BTP_Training_CLD200/tree/master/Day%204/capm%20draft%20and%20value%20help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hyperlink" Target="http://www.dribbble.com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tiff"/><Relationship Id="rId5" Type="http://schemas.openxmlformats.org/officeDocument/2006/relationships/image" Target="../media/image22.tiff"/><Relationship Id="rId4" Type="http://schemas.openxmlformats.org/officeDocument/2006/relationships/image" Target="../media/image21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122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8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A1E3-1061-9152-3664-B5853A32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DECE2-D25A-FF88-8E92-CC3FD5BA41F0}"/>
              </a:ext>
            </a:extLst>
          </p:cNvPr>
          <p:cNvSpPr txBox="1"/>
          <p:nvPr/>
        </p:nvSpPr>
        <p:spPr>
          <a:xfrm>
            <a:off x="189756" y="1124744"/>
            <a:ext cx="11881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@UI.SelectionField – selection fields</a:t>
            </a:r>
          </a:p>
          <a:p>
            <a:r>
              <a:rPr lang="en-IN" b="1" dirty="0">
                <a:solidFill>
                  <a:schemeClr val="bg1"/>
                </a:solidFill>
              </a:rPr>
              <a:t>@UI.HeaderInfo – for title of the table</a:t>
            </a:r>
          </a:p>
          <a:p>
            <a:r>
              <a:rPr lang="en-IN" b="1" dirty="0">
                <a:solidFill>
                  <a:schemeClr val="bg1"/>
                </a:solidFill>
              </a:rPr>
              <a:t>@UI.LineItem – Create columns of the table</a:t>
            </a:r>
          </a:p>
        </p:txBody>
      </p:sp>
    </p:spTree>
    <p:extLst>
      <p:ext uri="{BB962C8B-B14F-4D97-AF65-F5344CB8AC3E}">
        <p14:creationId xmlns:p14="http://schemas.microsoft.com/office/powerpoint/2010/main" val="254906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3F8-E96A-BCF6-6C4E-71E6C1E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Fiori App using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0B560-9F3A-D55C-EABC-504B17B6E1E9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https://github.com/soyuztechnologies/SAP_BTP_Training_CLD200/blob/master/Day%203/03%20application/03application/app/purchaseorderapp/annotations.cds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4F5402-6ADE-F04D-BFAF-D26033B48735}"/>
                  </a:ext>
                </a:extLst>
              </p14:cNvPr>
              <p14:cNvContentPartPr/>
              <p14:nvPr/>
            </p14:nvContentPartPr>
            <p14:xfrm>
              <a:off x="1216914" y="318487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4F5402-6ADE-F04D-BFAF-D26033B487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8914" y="316723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719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Association </a:t>
            </a:r>
            <a:r>
              <a:rPr lang="en-US" sz="3600" dirty="0" err="1">
                <a:latin typeface="Cooper Black" panose="0208090404030B020404" pitchFamily="18" charset="0"/>
              </a:rPr>
              <a:t>v.s</a:t>
            </a:r>
            <a:r>
              <a:rPr lang="en-US" sz="3600" dirty="0">
                <a:latin typeface="Cooper Black" panose="0208090404030B020404" pitchFamily="18" charset="0"/>
              </a:rPr>
              <a:t> 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0341-E5D0-6634-D158-3D49004F9177}"/>
              </a:ext>
            </a:extLst>
          </p:cNvPr>
          <p:cNvSpPr txBox="1"/>
          <p:nvPr/>
        </p:nvSpPr>
        <p:spPr>
          <a:xfrm>
            <a:off x="189756" y="836712"/>
            <a:ext cx="118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Association – a relationship between entities which is a lose coupling. Both objects should exist together. However, they can work independently. Airplane and passenger.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 – a relationship between entities which is a tight coupling. Both objects must exist together. They cannot function independently. Airplane and wings.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A127-8BA3-3866-06A2-657078E4F9B9}"/>
              </a:ext>
            </a:extLst>
          </p:cNvPr>
          <p:cNvSpPr/>
          <p:nvPr/>
        </p:nvSpPr>
        <p:spPr>
          <a:xfrm>
            <a:off x="2349995" y="2841765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6A91-926C-9620-42A5-2FF1B06C6B7A}"/>
              </a:ext>
            </a:extLst>
          </p:cNvPr>
          <p:cNvSpPr/>
          <p:nvPr/>
        </p:nvSpPr>
        <p:spPr>
          <a:xfrm>
            <a:off x="6958507" y="4137909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Items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6A476F-1392-FE1B-D5C2-178C25A73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38227" y="3489837"/>
            <a:ext cx="2520280" cy="129614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A3FFC-973A-1674-A1DA-DD702CB922C3}"/>
              </a:ext>
            </a:extLst>
          </p:cNvPr>
          <p:cNvSpPr txBox="1"/>
          <p:nvPr/>
        </p:nvSpPr>
        <p:spPr>
          <a:xfrm>
            <a:off x="5086299" y="3129797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1573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r>
              <a:rPr lang="en-US"/>
              <a:t>: Create &amp; F4 </a:t>
            </a:r>
            <a:r>
              <a:rPr lang="en-US" dirty="0"/>
              <a:t>Enablement for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C9-6879-188A-7949-1530B690566F}"/>
              </a:ext>
            </a:extLst>
          </p:cNvPr>
          <p:cNvSpPr txBox="1"/>
          <p:nvPr/>
        </p:nvSpPr>
        <p:spPr>
          <a:xfrm>
            <a:off x="189756" y="980728"/>
            <a:ext cx="1173730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https://github.com/soyuztechnologies/SAP_BTP_Training_CLD200/tree/master/Day%204/capm%20draft%20and%20value%20helps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age 9 | Generating App Images - Free Download on Freepik">
            <a:extLst>
              <a:ext uri="{FF2B5EF4-FFF2-40B4-BE49-F238E27FC236}">
                <a16:creationId xmlns:a16="http://schemas.microsoft.com/office/drawing/2014/main" id="{C92DDBBF-543D-104B-3058-FFBBAFC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83" y="2708920"/>
            <a:ext cx="3820487" cy="3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6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4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50,000+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Connecting to HANA Cloud Instance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Identity Provider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JWT Token and Application Router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Authentication v/s Authorization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4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3358108" y="1357715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3358108" y="3113437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3358108" y="4869160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4022793" y="1610728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OData Adapter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4022793" y="3366447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2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Adding UI module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4022793" y="5122170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8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E152-0B25-5EF2-B5F0-C51E56ED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Odata</a:t>
            </a:r>
            <a:r>
              <a:rPr lang="en-US" dirty="0"/>
              <a:t> Adapter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4C80C8-F6E5-414D-EF8A-9FC7E92CCFD6}"/>
                  </a:ext>
                </a:extLst>
              </p14:cNvPr>
              <p14:cNvContentPartPr/>
              <p14:nvPr/>
            </p14:nvContentPartPr>
            <p14:xfrm>
              <a:off x="1209588" y="50139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4C80C8-F6E5-414D-EF8A-9FC7E92CC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588" y="4927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3E2501-09E6-B271-5CC2-79B8A0572189}"/>
                  </a:ext>
                </a:extLst>
              </p14:cNvPr>
              <p14:cNvContentPartPr/>
              <p14:nvPr/>
            </p14:nvContentPartPr>
            <p14:xfrm>
              <a:off x="358560" y="289800"/>
              <a:ext cx="11155320" cy="646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3E2501-09E6-B271-5CC2-79B8A05721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200" y="280440"/>
                <a:ext cx="11174040" cy="64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13FC11-A2C4-26C8-EF6A-FB39950BFDCD}"/>
                  </a:ext>
                </a:extLst>
              </p14:cNvPr>
              <p14:cNvContentPartPr/>
              <p14:nvPr/>
            </p14:nvContentPartPr>
            <p14:xfrm>
              <a:off x="8653434" y="1445350"/>
              <a:ext cx="3014280" cy="2674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13FC11-A2C4-26C8-EF6A-FB39950BFD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99434" y="1337350"/>
                <a:ext cx="3121920" cy="28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6E6889-551F-49C2-0398-43CF07AD3A13}"/>
                  </a:ext>
                </a:extLst>
              </p14:cNvPr>
              <p14:cNvContentPartPr/>
              <p14:nvPr/>
            </p14:nvContentPartPr>
            <p14:xfrm>
              <a:off x="8888874" y="1640830"/>
              <a:ext cx="2344680" cy="235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6E6889-551F-49C2-0398-43CF07AD3A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34874" y="1532830"/>
                <a:ext cx="2452320" cy="257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E94F615-288A-6F0C-8C21-74D7204FCB40}"/>
              </a:ext>
            </a:extLst>
          </p:cNvPr>
          <p:cNvGrpSpPr/>
          <p:nvPr/>
        </p:nvGrpSpPr>
        <p:grpSpPr>
          <a:xfrm>
            <a:off x="5360154" y="1340230"/>
            <a:ext cx="6312960" cy="4118760"/>
            <a:chOff x="5360154" y="1340230"/>
            <a:chExt cx="6312960" cy="41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398583-B3C4-9A7F-A1D4-FAAEAAB51460}"/>
                    </a:ext>
                  </a:extLst>
                </p14:cNvPr>
                <p14:cNvContentPartPr/>
                <p14:nvPr/>
              </p14:nvContentPartPr>
              <p14:xfrm>
                <a:off x="8023434" y="1340230"/>
                <a:ext cx="3649680" cy="2216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398583-B3C4-9A7F-A1D4-FAAEAAB514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05794" y="1322230"/>
                  <a:ext cx="3685320" cy="22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FF6582-FD11-68F5-B801-B435ADDEC670}"/>
                    </a:ext>
                  </a:extLst>
                </p14:cNvPr>
                <p14:cNvContentPartPr/>
                <p14:nvPr/>
              </p14:nvContentPartPr>
              <p14:xfrm>
                <a:off x="9233754" y="1422670"/>
                <a:ext cx="2012040" cy="2453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FF6582-FD11-68F5-B801-B435ADDEC6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15754" y="1405030"/>
                  <a:ext cx="2047680" cy="24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245360-FB28-D27A-CBAD-0B4628B1CEC9}"/>
                    </a:ext>
                  </a:extLst>
                </p14:cNvPr>
                <p14:cNvContentPartPr/>
                <p14:nvPr/>
              </p14:nvContentPartPr>
              <p14:xfrm>
                <a:off x="5459154" y="2978950"/>
                <a:ext cx="3569760" cy="2315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245360-FB28-D27A-CBAD-0B4628B1CE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41154" y="2961310"/>
                  <a:ext cx="3605400" cy="23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336FB8-CD46-EB16-B20F-D003BB3E98CA}"/>
                    </a:ext>
                  </a:extLst>
                </p14:cNvPr>
                <p14:cNvContentPartPr/>
                <p14:nvPr/>
              </p14:nvContentPartPr>
              <p14:xfrm>
                <a:off x="5360154" y="5086750"/>
                <a:ext cx="210960" cy="372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336FB8-CD46-EB16-B20F-D003BB3E98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2514" y="5068750"/>
                  <a:ext cx="246600" cy="40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30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692696"/>
            <a:ext cx="10969943" cy="711081"/>
          </a:xfrm>
        </p:spPr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SAP Fiori elements boosts SAP Fiori development efficiency</a:t>
            </a:r>
            <a:br>
              <a:rPr lang="en-US" sz="3600" dirty="0">
                <a:latin typeface="Cooper Black" panose="0208090404030B020404" pitchFamily="18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F6AB-0B4F-0C0E-ADD1-58A4A2E8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3" y="1415190"/>
            <a:ext cx="11558318" cy="53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88640"/>
            <a:ext cx="10969943" cy="711081"/>
          </a:xfrm>
        </p:spPr>
        <p:txBody>
          <a:bodyPr/>
          <a:lstStyle/>
          <a:p>
            <a:r>
              <a:rPr lang="en-US" sz="2800" dirty="0">
                <a:latin typeface="Cooper Black" panose="0208090404030B020404" pitchFamily="18" charset="0"/>
              </a:rPr>
              <a:t>SAP Fiori elements provides enterprise-ready apps out of the box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917B0-ED00-185A-4D26-8C3196EB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09" y="1059591"/>
            <a:ext cx="10201407" cy="50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8" y="188640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application architecture provides flexibility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17BDA-EA53-ABAB-BE6A-D9F94C5B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34" y="1223394"/>
            <a:ext cx="10262357" cy="44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76672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prioritizes efficiency over flexibility</a:t>
            </a:r>
            <a:br>
              <a:rPr lang="en-US" sz="3200" dirty="0">
                <a:latin typeface="Cooper Black" panose="0208090404030B020404" pitchFamily="18" charset="0"/>
              </a:rPr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32852-A140-A7FC-63E9-0A4E6DB8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199452"/>
            <a:ext cx="9099643" cy="52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1E9-6D13-2889-D9F2-B0E86401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Fiori App</a:t>
            </a:r>
          </a:p>
        </p:txBody>
      </p:sp>
      <p:pic>
        <p:nvPicPr>
          <p:cNvPr id="3074" name="Picture 2" descr="img.freepik.com/free-vector/app-development-illust...">
            <a:extLst>
              <a:ext uri="{FF2B5EF4-FFF2-40B4-BE49-F238E27FC236}">
                <a16:creationId xmlns:a16="http://schemas.microsoft.com/office/drawing/2014/main" id="{3736F10E-A3DF-EEBD-A236-0BAD4366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14430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4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7535</TotalTime>
  <Words>401</Words>
  <Application>Microsoft Office PowerPoint</Application>
  <PresentationFormat>Custom</PresentationFormat>
  <Paragraphs>69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8</vt:lpstr>
      <vt:lpstr>Odata Adapter</vt:lpstr>
      <vt:lpstr>SAP Fiori elements boosts SAP Fiori development efficiency </vt:lpstr>
      <vt:lpstr>SAP Fiori elements provides enterprise-ready apps out of the box</vt:lpstr>
      <vt:lpstr>SAP Fiori elements application architecture provides flexibility</vt:lpstr>
      <vt:lpstr>SAP Fiori elements prioritizes efficiency over flexibility </vt:lpstr>
      <vt:lpstr>Hands on : Fiori App</vt:lpstr>
      <vt:lpstr>Annotations</vt:lpstr>
      <vt:lpstr>Create Fiori App using Annotation</vt:lpstr>
      <vt:lpstr>Association v.s Composition</vt:lpstr>
      <vt:lpstr>Hands on: Create &amp; F4 Enablement for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 – Day 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268</cp:revision>
  <dcterms:created xsi:type="dcterms:W3CDTF">2013-09-12T13:05:01Z</dcterms:created>
  <dcterms:modified xsi:type="dcterms:W3CDTF">2024-04-24T12:30:19Z</dcterms:modified>
</cp:coreProperties>
</file>