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4122" r:id="rId3"/>
    <p:sldId id="277" r:id="rId4"/>
    <p:sldId id="4772" r:id="rId5"/>
    <p:sldId id="4798" r:id="rId6"/>
    <p:sldId id="4799" r:id="rId7"/>
    <p:sldId id="4791" r:id="rId8"/>
    <p:sldId id="4767" r:id="rId9"/>
    <p:sldId id="4801" r:id="rId10"/>
    <p:sldId id="4800" r:id="rId11"/>
    <p:sldId id="4768" r:id="rId12"/>
    <p:sldId id="4795" r:id="rId13"/>
    <p:sldId id="4796" r:id="rId14"/>
    <p:sldId id="4797" r:id="rId15"/>
    <p:sldId id="282" r:id="rId16"/>
    <p:sldId id="280" r:id="rId17"/>
    <p:sldId id="4711" r:id="rId18"/>
    <p:sldId id="478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104" d="100"/>
          <a:sy n="104" d="100"/>
        </p:scale>
        <p:origin x="10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2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505 1213 2640 0 0,'-31'-25'181'0'0,"1"-1"-1"0"0,2-1 0 0 0,1-2 1 0 0,-30-40-1 0 0,47 54-8 0 0,1 1 0 0 0,0-1 0 0 0,1-1 0 0 0,1 1 0 0 0,0-1 0 0 0,1-1 0 0 0,1 1 0 0 0,1-1 0 0 0,0 0 0 0 0,1 0 0 0 0,1 0 0 0 0,0-23 1 0 0,2 19-103 0 0,1 0 0 0 0,1 0 1 0 0,1 1-1 0 0,1-1 1 0 0,0 1-1 0 0,2-1 1 0 0,0 1-1 0 0,13-25 1 0 0,-19 45-71 0 0,0 0 0 0 0,0 0 1 0 0,0 0-1 0 0,0-1 0 0 0,0 1 1 0 0,0 0-1 0 0,0 0 1 0 0,0 0-1 0 0,0 0 0 0 0,0 0 1 0 0,0-1-1 0 0,0 1 1 0 0,0 0-1 0 0,0 0 0 0 0,0 0 1 0 0,0 0-1 0 0,0 0 0 0 0,1 0 1 0 0,-1-1-1 0 0,0 1 1 0 0,0 0-1 0 0,0 0 0 0 0,0 0 1 0 0,0 0-1 0 0,0 0 0 0 0,0 0 1 0 0,1 0-1 0 0,-1 0 1 0 0,0 0-1 0 0,0 0 0 0 0,0 0 1 0 0,0 0-1 0 0,0 0 1 0 0,1 0-1 0 0,-1 0 0 0 0,0 0 1 0 0,0 0-1 0 0,0 0 0 0 0,0 0 1 0 0,1 0-1 0 0,-1 0 1 0 0,0 0-1 0 0,0 0 0 0 0,0 0 1 0 0,0 0-1 0 0,3 8 39 0 0,-2 14 17 0 0,-50 372-38 0 0,8-108-143 0 0,-46 700 309 0 0,11-110 95 0 0,21 237 75 0 0,80-548-54 0 0,-10-436-298 0 0,-15-127-5 0 0,0 0 1 0 0,0 1 0 0 0,1-1-1 0 0,-1 0 1 0 0,1 0 0 0 0,0 0-1 0 0,-1 0 1 0 0,1-1 0 0 0,0 1-1 0 0,0 0 1 0 0,0 0-1 0 0,0 0 1 0 0,1-1 0 0 0,-1 1-1 0 0,0 0 1 0 0,1-1 0 0 0,2 3-1 0 0,-2-3 1 0 0,0 0-1 0 0,0-1 0 0 0,-1 1 0 0 0,1-1 0 0 0,0 1 1 0 0,0-1-1 0 0,0 0 0 0 0,0 0 0 0 0,0 0 1 0 0,0 0-1 0 0,0 0 0 0 0,0 0 0 0 0,0 0 0 0 0,0-1 1 0 0,0 1-1 0 0,0-1 0 0 0,-1 1 0 0 0,1-1 0 0 0,3-1 1 0 0,310-96-57 0 0,-232 76 65 0 0,193-48 580 0 0,363-45 1 0 0,627-1 94 0 0,-500 54-656 0 0,592-82 112 0 0,-239 24 18 0 0,625-11-227 0 0,-1676 129 68 0 0,173-11 19 0 0,-237 13 1 0 0,0-1 0 0 0,0 1 0 0 0,0-1 0 0 0,0 0-1 0 0,0 0 1 0 0,0 0 0 0 0,-1 0 0 0 0,1-1 0 0 0,0 1 0 0 0,0-1-1 0 0,5-4 1 0 0,-8 5-1 0 0,0-1 0 0 0,0 1 1 0 0,0-1-1 0 0,0 0 0 0 0,0 1 0 0 0,0-1 0 0 0,0 0 0 0 0,0 0 0 0 0,-1 0 0 0 0,1 0 0 0 0,-1 0 0 0 0,1 0 1 0 0,-1 0-1 0 0,0 0 0 0 0,0 0 0 0 0,0 0 0 0 0,0 0 0 0 0,0 0 0 0 0,0 1 0 0 0,-1-1 0 0 0,1 0 1 0 0,-1 0-1 0 0,1 0 0 0 0,-1 0 0 0 0,0-2 0 0 0,-62-168 417 0 0,8 28-419 0 0,11-7-38 0 0,6-2 0 0 0,-20-172 0 0 0,-2-321-48 0 0,38 205-146 0 0,37 0-66 0 0,9 245 70 0 0,10 0 0 0 0,66-218 0 0 0,-12 137 115 0 0,-35 114 69 0 0,-42 130 28 0 0,-4 14 8 0 0,-1 0-1 0 0,0 0 1 0 0,-2 0 0 0 0,4-35-1 0 0,-8 49-4 0 0,0 0-1 0 0,0 0 1 0 0,0 0-1 0 0,-1 0 1 0 0,0 0-1 0 0,0 0 1 0 0,0 1-1 0 0,0-1 1 0 0,-1 0-1 0 0,0 0 1 0 0,0 1-1 0 0,0-1 1 0 0,-1 1 0 0 0,1 0-1 0 0,-1-1 1 0 0,0 1-1 0 0,-1 0 1 0 0,1 1-1 0 0,0-1 1 0 0,-1 1-1 0 0,0-1 1 0 0,0 1-1 0 0,-7-4 1 0 0,-1 0-6 0 0,0 1 1 0 0,-1 1 0 0 0,0 0-1 0 0,0 0 1 0 0,0 1-1 0 0,-18-2 1 0 0,-85-8-16 0 0,100 12 18 0 0,-564 0-185 0 0,479 6 121 0 0,-1084 65-301 0 0,-2227 425 1 0 0,3037-416 389 0 0,-846 182-4 0 0,1054-228-47 0 0,186-34-49 0 0,-5 2-59 0 0,-1-1 1 0 0,0-1-1 0 0,16-4 1 0 0,68-24-1654 0 0,-69 18 1024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0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185 637 3552 0 0,'0'-5'-6'0'0,"0"5"0"0"0,0-1 1 0 0,0 0 0 0 0,0 0 0 0 0,0 0 0 0 0,0 0-1 0 0,0 0 1 0 0,0 0 0 0 0,0 0 0 0 0,0 1 0 0 0,0-1-1 0 0,1 0 1 0 0,-1 0 0 0 0,0 0 0 0 0,0 0-1 0 0,1 0 1 0 0,-1 1 0 0 0,1-1 0 0 0,-1 0 0 0 0,1 0-1 0 0,-1 1 1 0 0,1-1 0 0 0,-1 0 0 0 0,1 1 0 0 0,0-1-1 0 0,-1 0 1 0 0,3 0 0 0 0,81-69-79 0 0,-81 68 92 0 0,-1 0 0 0 0,1 0 0 0 0,0-1 0 0 0,-1 1 0 0 0,1-1 0 0 0,-1 1 0 0 0,0-1 0 0 0,0 0 0 0 0,0 0 1 0 0,0 0-1 0 0,3-6 0 0 0,-5 8 1 0 0,0 0 1 0 0,0-1 0 0 0,0 1-1 0 0,0-1 1 0 0,0 1-1 0 0,0 0 1 0 0,-1-1 0 0 0,1 1-1 0 0,0-1 1 0 0,-1 1-1 0 0,1 0 1 0 0,-1-1 0 0 0,1 1-1 0 0,-1 0 1 0 0,0 0 0 0 0,1-1-1 0 0,-1 1 1 0 0,0 0-1 0 0,0 0 1 0 0,0 0 0 0 0,0 0-1 0 0,0 0 1 0 0,0 0 0 0 0,0 0-1 0 0,0 1 1 0 0,-1-1-1 0 0,1 0 1 0 0,0 0 0 0 0,-2 0-1 0 0,-6-4 3 0 0,0 1-1 0 0,0 0 1 0 0,-1 1-1 0 0,1 0 0 0 0,-1 0 1 0 0,0 1-1 0 0,0 0 1 0 0,1 1-1 0 0,-19-1 1 0 0,11 2 6 0 0,0 0 1 0 0,0 2 0 0 0,0 0 0 0 0,1 1 0 0 0,-17 5 0 0 0,30-8-13 0 0,0 1 1 0 0,-1 0 0 0 0,1 1-1 0 0,0-1 1 0 0,0 1-1 0 0,0-1 1 0 0,1 1 0 0 0,-1 0-1 0 0,0 0 1 0 0,1 0-1 0 0,-1 0 1 0 0,1 0 0 0 0,0 1-1 0 0,0-1 1 0 0,-1 1-1 0 0,2 0 1 0 0,-1 0 0 0 0,0-1-1 0 0,0 1 1 0 0,1 0-1 0 0,0 0 1 0 0,0 0 0 0 0,0 1-1 0 0,0-1 1 0 0,0 0-1 0 0,0 0 1 0 0,1 1 0 0 0,-1 5-1 0 0,2-5 5 0 0,-1 1-1 0 0,0-1 1 0 0,1 1 0 0 0,0 0-1 0 0,0-1 1 0 0,1 0-1 0 0,-1 1 1 0 0,1-1 0 0 0,0 0-1 0 0,0 1 1 0 0,0-1-1 0 0,1-1 1 0 0,-1 1 0 0 0,1 0-1 0 0,0 0 1 0 0,0-1-1 0 0,0 0 1 0 0,1 1 0 0 0,-1-1-1 0 0,7 3 1 0 0,2 2 12 0 0,1-1 1 0 0,1-1-1 0 0,-1 0 1 0 0,1-1 0 0 0,0-1-1 0 0,0 0 1 0 0,0-1-1 0 0,0 0 1 0 0,1-1 0 0 0,-1-1-1 0 0,1 0 1 0 0,-1-1-1 0 0,1-1 1 0 0,-1 0 0 0 0,1-1-1 0 0,21-5 1 0 0,-17 2-74 0 0,0 0-1 0 0,0-2 1 0 0,-1 0 0 0 0,0-1 0 0 0,0-1 0 0 0,-1 0 0 0 0,0-1 0 0 0,-1-1-1 0 0,0-1 1 0 0,-1 0 0 0 0,25-27 0 0 0,-29 25 2 0 0,-1 0 1 0 0,0-1-1 0 0,-1 0 1 0 0,-1 0-1 0 0,0-1 0 0 0,-2 0 1 0 0,0 0-1 0 0,0-1 1 0 0,-1 0-1 0 0,-2 0 0 0 0,1 0 1 0 0,-2-1-1 0 0,0 1 1 0 0,-1-1-1 0 0,-1 1 0 0 0,-1-1 1 0 0,0 1-1 0 0,-1 0 1 0 0,-1-1-1 0 0,-1 1 0 0 0,0 0 1 0 0,-11-27-1 0 0,12 39 50 0 0,1 0-1 0 0,-1 0 1 0 0,0 0-1 0 0,-7-8 1 0 0,9 12-2 0 0,0-1 1 0 0,-1 1 0 0 0,1-1-1 0 0,-1 1 1 0 0,1 0 0 0 0,-1 0-1 0 0,1 0 1 0 0,-1 0-1 0 0,0 0 1 0 0,1 0 0 0 0,-1 0-1 0 0,0 0 1 0 0,0 1-1 0 0,0-1 1 0 0,0 1 0 0 0,0 0-1 0 0,-3-1 1 0 0,5 2-2 0 0,0 0 0 0 0,1 0 1 0 0,-1 1-1 0 0,0-1 0 0 0,1 0 0 0 0,-1 0 0 0 0,1 0 1 0 0,-1 0-1 0 0,1 0 0 0 0,0 0 0 0 0,-1 0 0 0 0,1 0 1 0 0,0 0-1 0 0,0 0 0 0 0,0-1 0 0 0,0 1 1 0 0,0 0-1 0 0,0 0 0 0 0,0-1 0 0 0,0 1 0 0 0,0-1 1 0 0,0 1-1 0 0,0-1 0 0 0,0 1 0 0 0,0-1 0 0 0,2 1 1 0 0,-1-2 26 0 0,0 1 0 0 0,0-1 0 0 0,0 1 0 0 0,-1-1 0 0 0,1 0 0 0 0,0 1 0 0 0,0-1 0 0 0,0 0 0 0 0,0 0 0 0 0,-1 0 1 0 0,1-1-1 0 0,-1 1 0 0 0,1 0 0 0 0,-1-1 0 0 0,1 1 0 0 0,-1-1 0 0 0,0 1 0 0 0,1-1 0 0 0,-1 0 0 0 0,0 0 0 0 0,0 1 0 0 0,0-1 0 0 0,-1 0 1 0 0,1 0-1 0 0,0 0 0 0 0,-1 0 0 0 0,1 0 0 0 0,-1 0 0 0 0,0 0 0 0 0,1 0 0 0 0,-1 0 0 0 0,0 0 0 0 0,0 0 0 0 0,-1 0 0 0 0,1 0 1 0 0,0 0-1 0 0,-1 0 0 0 0,1 0 0 0 0,-1 0 0 0 0,1 0 0 0 0,-2-2 0 0 0,-1-1 218 0 0,3 4-231 0 0,-1 1 1 0 0,1-1 0 0 0,0 0-1 0 0,-1 1 1 0 0,1-1-1 0 0,0 1 1 0 0,-1-1 0 0 0,1 1-1 0 0,-1-1 1 0 0,1 1-1 0 0,-1 0 1 0 0,1-1 0 0 0,-1 1-1 0 0,1-1 1 0 0,-1 1-1 0 0,1 0 1 0 0,-1-1 0 0 0,0 1-1 0 0,1 0 1 0 0,-1 0-1 0 0,1 0 1 0 0,-1-1 0 0 0,0 1-1 0 0,1 0 1 0 0,-1 0-1 0 0,0 0 1 0 0,1 0 0 0 0,-1 0-1 0 0,0 0 1 0 0,1 0-1 0 0,-1 0 1 0 0,0 1 0 0 0,1-1-1 0 0,-1 0 1 0 0,0 0-1 0 0,-4 1-18 0 0,-1 1-1 0 0,1-1 1 0 0,0 1-1 0 0,0 0 1 0 0,1 0-1 0 0,-1 0 1 0 0,-9 6-1 0 0,-31 26 18 0 0,36-28 0 0 0,-20 16 12 0 0,8-7-11 0 0,0 1 0 0 0,1 1 0 0 0,1 1-1 0 0,-27 32 1 0 0,41-44-9 0 0,2-1 0 0 0,-1 1 0 0 0,0 0 0 0 0,1 0-1 0 0,0 0 1 0 0,1 1 0 0 0,-1-1 0 0 0,1 1 0 0 0,0-1 0 0 0,1 1-1 0 0,0 0 1 0 0,0 0 0 0 0,0 0 0 0 0,1 0 0 0 0,0-1 0 0 0,0 1-1 0 0,1 0 1 0 0,0 0 0 0 0,0 0 0 0 0,0 0 0 0 0,1-1 0 0 0,4 11-1 0 0,-2-7-1 0 0,0 0 0 0 0,1 0-1 0 0,1-1 1 0 0,0 0-1 0 0,0 0 1 0 0,0 0-1 0 0,1-1 1 0 0,1 0-1 0 0,-1 0 1 0 0,1-1-1 0 0,1 0 1 0 0,-1 0-1 0 0,1-1 1 0 0,0 0 0 0 0,1 0-1 0 0,-1-1 1 0 0,1 0-1 0 0,0-1 1 0 0,0-1-1 0 0,1 1 1 0 0,-1-1-1 0 0,1-1 1 0 0,-1 0-1 0 0,1 0 1 0 0,12-1-1 0 0,-4 0 1 0 0,0 0-1 0 0,0-2 1 0 0,-1 0-1 0 0,1-1 1 0 0,0-1-1 0 0,0-1 1 0 0,-1-1-1 0 0,19-7 1 0 0,-25 8-34 0 0,-1-1 0 0 0,0 0 1 0 0,-1-1-1 0 0,1-1 0 0 0,-1 1 1 0 0,0-2-1 0 0,-1 1 0 0 0,0-1 1 0 0,0-1-1 0 0,-1 0 0 0 0,0 0 1 0 0,0 0-1 0 0,9-18 0 0 0,-14 22 10 0 0,3-4 20 0 0,0 0 1 0 0,0-1-1 0 0,-2 0 0 0 0,1 0 1 0 0,-1 0-1 0 0,0-1 1 0 0,-1 1-1 0 0,-1-1 0 0 0,3-14 1 0 0,-5 24 7 0 0,0 1 0 0 0,0 0 1 0 0,0-1-1 0 0,0 1 0 0 0,0 0 1 0 0,-1 0-1 0 0,1-1 0 0 0,0 1 1 0 0,0 0-1 0 0,0-1 0 0 0,0 1 1 0 0,0 0-1 0 0,0-1 0 0 0,-1 1 1 0 0,1 0-1 0 0,0 0 0 0 0,0-1 1 0 0,-1 1-1 0 0,1 0 0 0 0,0 0 1 0 0,0 0-1 0 0,-1-1 0 0 0,1 1 1 0 0,0 0-1 0 0,0 0 0 0 0,-1 0 1 0 0,1 0-1 0 0,0-1 0 0 0,-1 1 1 0 0,1 0-1 0 0,0 0 0 0 0,0 0 1 0 0,-1 0-1 0 0,1 0 0 0 0,0 0 1 0 0,-1 0-1 0 0,1 0 0 0 0,0 0 1 0 0,-1 0-1 0 0,1 0 0 0 0,0 0 1 0 0,-1 0-1 0 0,1 0 0 0 0,0 1 1 0 0,-1-1-1 0 0,-24 10 7 0 0,-22 21-24 0 0,-3 5 26 0 0,36-28-22 0 0,1 1 1 0 0,1 0-1 0 0,-23 21 1 0 0,25-19 12 0 0,1 0 0 0 0,0 1 0 0 0,1 0 0 0 0,0 0 0 0 0,0 1 0 0 0,2 0 0 0 0,-10 24 0 0 0,15-33-4 0 0,0 0 1 0 0,0 1-1 0 0,0-1 1 0 0,0 1-1 0 0,1-1 1 0 0,0 1-1 0 0,0 0 1 0 0,0-1-1 0 0,0 1 1 0 0,1-1-1 0 0,0 1 1 0 0,1 5-1 0 0,0-6 0 0 0,-1-1 0 0 0,1 1 0 0 0,0-1 0 0 0,0 0 0 0 0,0 0 0 0 0,1 0 0 0 0,-1 0 0 0 0,1 0 0 0 0,-1-1 0 0 0,1 1 0 0 0,0-1 0 0 0,0 1 0 0 0,0-1 0 0 0,0 0 0 0 0,1 0 0 0 0,-1-1 0 0 0,4 3 0 0 0,5 0 12 0 0,-1-1 0 0 0,0 0 0 0 0,1 0 0 0 0,-1-1 0 0 0,1-1 0 0 0,0 0 0 0 0,0 0 0 0 0,14-2 0 0 0,96-13 50 0 0,-116 13-63 0 0,41-6 21 0 0,47-15 0 0 0,-78 17-13 0 0,0 0 0 0 0,-1-1 0 0 0,0-1 0 0 0,0 0 0 0 0,-1-1 0 0 0,24-17 0 0 0,-34 22-72 0 0,0-1 0 0 0,0 0 1 0 0,-1 0-1 0 0,1 0 0 0 0,-1 0 1 0 0,0 0-1 0 0,0-1 0 0 0,0 1 1 0 0,0-1-1 0 0,-1 0 0 0 0,0 0 1 0 0,0 0-1 0 0,0 0 0 0 0,-1 0 1 0 0,0-1-1 0 0,0 1 0 0 0,0 0 1 0 0,0-1-1 0 0,-1 1 0 0 0,0-7 1 0 0,-2-8-235 0 0,-1 0-1 0 0,-1 1 1 0 0,-1-1 0 0 0,-8-22 0 0 0,2 3 276 0 0,-34-171 57 0 0,43 204-20 0 0,1 1-1 0 0,-1-1 1 0 0,0 1 0 0 0,0-1-1 0 0,-1 1 1 0 0,-3-5 0 0 0,1 0 113 0 0,5 10-117 0 0,0 0 1 0 0,0 0 0 0 0,0 0-1 0 0,0 0 1 0 0,0 1 0 0 0,0-1 0 0 0,0 0-1 0 0,0 0 1 0 0,0 0 0 0 0,0 0-1 0 0,0 0 1 0 0,0 0 0 0 0,0 0 0 0 0,0 1-1 0 0,0-1 1 0 0,0 0 0 0 0,0 0-1 0 0,-1 0 1 0 0,1 0 0 0 0,0 0 0 0 0,0 0-1 0 0,0 0 1 0 0,0 0 0 0 0,0 0-1 0 0,0 1 1 0 0,0-1 0 0 0,0 0 0 0 0,0 0-1 0 0,0 0 1 0 0,0 0 0 0 0,0 0-1 0 0,-1 0 1 0 0,1 0 0 0 0,0 0 0 0 0,0 0-1 0 0,0 0 1 0 0,0 0 0 0 0,0 0-1 0 0,0 0 1 0 0,0 0 0 0 0,0 0 0 0 0,-1 0-1 0 0,1 0 1 0 0,0 0 0 0 0,0 0-1 0 0,0 0 1 0 0,0 0 0 0 0,0 0 0 0 0,0 0-1 0 0,0 0 1 0 0,-1 0 0 0 0,1 0 0 0 0,0 0-1 0 0,0 0 1 0 0,0 0 0 0 0,0 0-1 0 0,0 0 1 0 0,0 0 0 0 0,0 0 0 0 0,0 0-1 0 0,0 0 1 0 0,-1 0 0 0 0,1-1-1 0 0,0 1 1 0 0,0 0 0 0 0,-3 18 148 0 0,-1 27-290 0 0,4-42 175 0 0,-1 23-23 0 0,2 0 0 0 0,0-1 1 0 0,1 1-1 0 0,2 0 0 0 0,1-1 0 0 0,15 49 0 0 0,-12-54 0 0 0,0 0 0 0 0,1 0 0 0 0,1-1 0 0 0,0 0-1 0 0,2-1 1 0 0,0 0 0 0 0,1-1 0 0 0,26 27-1 0 0,-30-36-62 0 0,1 0-1 0 0,-1-1 0 0 0,1 0 0 0 0,1-1 0 0 0,-1 0 0 0 0,16 7 0 0 0,-10-9-239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2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114 249 6565 0 0,'-12'13'2408'0'0,"26"-18"-1813"0"0,-8 1-559 0 0,-1 0 1 0 0,1 0 0 0 0,-1-1-1 0 0,0 0 1 0 0,-1 0 0 0 0,8-10-1 0 0,-8 9-37 0 0,1-1-1 0 0,-1-1 1 0 0,-1 1-1 0 0,1-1 0 0 0,-1 1 1 0 0,-1-1-1 0 0,1 0 1 0 0,-1 0-1 0 0,-1 0 1 0 0,2-14-1 0 0,-3 16-9 0 0,0 1 0 0 0,0-1-1 0 0,-1 0 1 0 0,0 0 0 0 0,0 1 0 0 0,0-1-1 0 0,-1 1 1 0 0,1-1 0 0 0,-1 1 0 0 0,-1-1 0 0 0,1 1-1 0 0,-1 0 1 0 0,0 0 0 0 0,0 0 0 0 0,0 1-1 0 0,-6-7 1 0 0,7 9 4 0 0,1 1 0 0 0,-1-1 0 0 0,0 0 0 0 0,0 1 1 0 0,0-1-1 0 0,0 1 0 0 0,0-1 0 0 0,0 1 0 0 0,0 0 0 0 0,-1 0 0 0 0,1 0 0 0 0,0 0 0 0 0,-1 0 0 0 0,1 1 0 0 0,-1-1 0 0 0,1 1 0 0 0,-1-1 0 0 0,1 1 1 0 0,-1 0-1 0 0,1 0 0 0 0,0 0 0 0 0,-1 0 0 0 0,1 1 0 0 0,-1-1 0 0 0,1 1 0 0 0,-1-1 0 0 0,1 1 0 0 0,0 0 0 0 0,-1 0 0 0 0,1 0 0 0 0,0 0 0 0 0,0 0 1 0 0,0 1-1 0 0,-1-1 0 0 0,1 1 0 0 0,-3 3 0 0 0,-1 0 2 0 0,0 1 0 0 0,1 0 0 0 0,-1 0 0 0 0,1 0 0 0 0,1 1 0 0 0,-1-1 0 0 0,1 1 0 0 0,0 0 0 0 0,1 1 0 0 0,-4 9 0 0 0,3-2 26 0 0,0 0 0 0 0,1-1 0 0 0,1 1 0 0 0,0 0 0 0 0,1 0 1 0 0,1 1-1 0 0,0-1 0 0 0,1 0 0 0 0,1 0 0 0 0,4 20 0 0 0,-4-29-41 0 0,-1 0 0 0 0,1 0 0 0 0,0-1 0 0 0,1 1 0 0 0,-1-1-1 0 0,1 1 1 0 0,0-1 0 0 0,0 0 0 0 0,1 0 0 0 0,-1 0 0 0 0,1-1 0 0 0,0 1 0 0 0,1-1-1 0 0,-1 0 1 0 0,1 0 0 0 0,0 0 0 0 0,0-1 0 0 0,0 1 0 0 0,0-1 0 0 0,0-1-1 0 0,1 1 1 0 0,-1-1 0 0 0,1 0 0 0 0,0 0 0 0 0,0 0 0 0 0,0-1 0 0 0,0 0 0 0 0,8 0-1 0 0,-9-1-176 0 0,0 0-1 0 0,1-1 0 0 0,-1 0 0 0 0,1 0 0 0 0,-1 0 0 0 0,0-1 0 0 0,0 1 0 0 0,8-5 0 0 0,6-3-645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2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44 4784 0 0,'-1'-7'99'0'0,"-7"-20"138"0"0,8 27-209 0 0,0-1-1 0 0,0 1 1 0 0,0-1-1 0 0,0 1 1 0 0,-1-1 0 0 0,1 1-1 0 0,0-1 1 0 0,0 1-1 0 0,-1 0 1 0 0,1-1-1 0 0,0 1 1 0 0,-1-1 0 0 0,1 1-1 0 0,0 0 1 0 0,-1-1-1 0 0,1 1 1 0 0,0 0-1 0 0,-1 0 1 0 0,1-1 0 0 0,-1 1-1 0 0,1 0 1 0 0,-1 0-1 0 0,1 0 1 0 0,0-1-1 0 0,-1 1 1 0 0,1 0 0 0 0,-1 0-1 0 0,1 0 1 0 0,-1 0-1 0 0,1 0 1 0 0,-1 0-1 0 0,1 0 1 0 0,-1 0 0 0 0,1 0-1 0 0,-1 0 1 0 0,1 0-1 0 0,-1 0 1 0 0,1 0-1 0 0,-1 1 1 0 0,1-1 0 0 0,-1 0-1 0 0,1 0 1 0 0,-1 1-1 0 0,-1 2-23 0 0,0 0 0 0 0,0 0 0 0 0,1 1 0 0 0,-1-1 0 0 0,1 0 0 0 0,0 1-1 0 0,0-1 1 0 0,0 1 0 0 0,0 0 0 0 0,1-1 0 0 0,0 1 0 0 0,-1 5 0 0 0,-1 4-15 0 0,-2 32 61 0 0,1 0 0 0 0,2 0 0 0 0,6 52 0 0 0,-3-65-14 0 0,1 11-448 0 0,-4 68 0 0 0,0-88 7 0 0</inkml:trace>
  <inkml:trace contextRef="#ctx0" brushRef="#br0" timeOffset="1">0 334 6689 0 0,'15'-28'-112'0'0,"2"-2"304"0"0,11 5-176 0 0,-4 2 36 0 0,8 4 84 0 0,5 0 32 0 0,-1 4-20 0 0,3 2 24 0 0,-3 4 104 0 0,1 3-312 0 0,-3 2 176 0 0,-8 6-32 0 0,-5 0-84 0 0,-3 4-184 0 0,-3 2-172 0 0,-5 2-108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5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6 5236 0 0,'0'0'16'0'0,"0"0"-1"0"0,0 0 0 0 0,0 0 0 0 0,0 0 0 0 0,0 0 0 0 0,0 0 0 0 0,0 0 0 0 0,0 0 0 0 0,-1-1 1 0 0,1 1-1 0 0,0 0 0 0 0,0 0 0 0 0,0 0 0 0 0,0 0 0 0 0,0 0 0 0 0,0 0 0 0 0,0 0 0 0 0,0-1 1 0 0,0 1-1 0 0,0 0 0 0 0,0 0 0 0 0,0 0 0 0 0,0 0 0 0 0,0 0 0 0 0,0-1 0 0 0,0 1 0 0 0,0 0 0 0 0,0 0 1 0 0,0 0-1 0 0,0 0 0 0 0,0 0 0 0 0,0 0 0 0 0,0-1 0 0 0,0 1 0 0 0,0 0 0 0 0,0 0 0 0 0,0 0 1 0 0,0 0-1 0 0,0 0 0 0 0,1 0 0 0 0,-1-1 0 0 0,0 1 0 0 0,0 0 0 0 0,0 0 0 0 0,0 0 0 0 0,0 0 1 0 0,0 0-1 0 0,0 0 0 0 0,1 0 0 0 0,-1 0 0 0 0,0 0 0 0 0,0 0 0 0 0,0 0 0 0 0,0 0 0 0 0,0 0 0 0 0,0 0 1 0 0,1-1-1 0 0,-1 1 0 0 0,0 0-5 0 0,1 0 0 0 0,-1 0 0 0 0,0 0 0 0 0,1 0-1 0 0,-1 0 1 0 0,0 0 0 0 0,1 0 0 0 0,-1 0 0 0 0,0 1 0 0 0,1-1 0 0 0,-1 0 0 0 0,0 0 0 0 0,1 0 0 0 0,-1 0 0 0 0,0 0 0 0 0,1 0 0 0 0,-1 1 0 0 0,0-1-1 0 0,1 0 1 0 0,-1 0 0 0 0,0 0 0 0 0,0 1 0 0 0,1-1 0 0 0,-1 0 0 0 0,0 1 0 0 0,0-1 0 0 0,0 0 0 0 0,1 0 0 0 0,-1 1 0 0 0,0-1 0 0 0,0 0-1 0 0,0 1 1 0 0,0-1 0 0 0,1 1 0 0 0,3 14 53 0 0,0 0 0 0 0,-1 0 0 0 0,0 0-1 0 0,1 19 1 0 0,-2 65 284 0 0,-2-58-160 0 0,-6 190 819 0 0,0-33-125 0 0,45 347 1172 0 0,-9-241-1318 0 0,-25-176-448 0 0,-5 1-1 0 0,-18 133 0 0 0,-54 251 590 0 0,41-322-460 0 0,-45 556 426 0 0,76-738-841 0 0,-3 23-2 0 0,2 0 1 0 0,6 59 0 0 0,-5-90-1 0 0,0-1 0 0 0,0 1 1 0 0,0 0-1 0 0,0 0 0 0 0,1-1 1 0 0,-1 1-1 0 0,0 0 0 0 0,0-1 0 0 0,1 1 1 0 0,-1 0-1 0 0,0-1 0 0 0,1 1 1 0 0,-1-1-1 0 0,1 1 0 0 0,-1-1 1 0 0,1 1-1 0 0,-1-1 0 0 0,1 1 1 0 0,-1-1-1 0 0,1 1 0 0 0,-1-1 0 0 0,1 1 1 0 0,0-1-1 0 0,-1 0 0 0 0,1 1 1 0 0,1-1-1 0 0,0-32 84 0 0,-2 28-98 0 0,1-19 79 0 0,2 16-79 0 0,2 9-123 0 0,2 11-55 0 0,-7-12 144 0 0,1 0 0 0 0,-1 1 0 0 0,1-1 0 0 0,0 0 0 0 0,0 1 0 0 0,-1-1 0 0 0,1 0 0 0 0,0 0 0 0 0,0 1 0 0 0,0-1 0 0 0,0 0 0 0 0,0 0 0 0 0,1 0 0 0 0,1 1 0 0 0,2 3-367 0 0,7 2-173 0 0,-12-7 547 0 0,0 0-125 0 0,11 7 78 0 0,-4-4 100 0 0,-6-3-12 0 0,-1 0 0 0 0,1 0 0 0 0,-1 0 0 0 0,1 0 0 0 0,-1 1 0 0 0,1-1 0 0 0,-1 0 0 0 0,1 0-1 0 0,-1 0 1 0 0,1 1 0 0 0,-1-1 0 0 0,1 0 0 0 0,-1 0 0 0 0,0 1 0 0 0,1-1 0 0 0,-1 0 0 0 0,1 1 0 0 0,-1-1 0 0 0,0 1 0 0 0,1 0 0 0 0,9 6-11 0 0,-9-7 12 0 0,0 0 0 0 0,-1 1 0 0 0,1-1 0 0 0,-1 0 0 0 0,1 0 0 0 0,-1 0 0 0 0,1 1 0 0 0,-1-1 0 0 0,1 0 0 0 0,-1 1 0 0 0,1-1 0 0 0,-1 1 0 0 0,1-1 0 0 0,-1 0 0 0 0,0 1 0 0 0,1-1 0 0 0,-1 1 0 0 0,0-1 0 0 0,1 1 0 0 0,-1-1 0 0 0,0 1 0 0 0,0-1 0 0 0,1 1 0 0 0,-1-1 0 0 0,0 2 0 0 0,1 2-3 0 0,0 1-1 0 0,0-1 1 0 0,1 1-1 0 0,-1-1 1 0 0,5 8 0 0 0,1 7-17 0 0,1 1 29 0 0,16 32 1 0 0,-2-6-11 0 0,-14-25-9 0 0,-1 0 1 0 0,-1 1-1 0 0,6 36 0 0 0,0 69 33 0 0,-13 239-32 0 0,2 26-2 0 0,58 46 32 0 0,24-2-24 0 0,-72-385 5 0 0,33 163 9 0 0,53 299-15 0 0,-89-452 2 0 0,-2 1 0 0 0,-5 119 0 0 0,-2-169 21 0 0,1-6-18 0 0,0-1 1 0 0,0 1-1 0 0,-1-1 0 0 0,1 0 0 0 0,-1 1 0 0 0,-1-1 1 0 0,1 0-1 0 0,-1 0 0 0 0,-2 5 0 0 0,-5-3-4 0 0,-2 5-16 0 0,-9 14 20 0 0,11-15-10 0 0,-7 3-19 0 0,15-14 24 0 0,1 0 0 0 0,-1 1 0 0 0,1-1 0 0 0,-1 0 0 0 0,0 0 0 0 0,1 0 0 0 0,-1 0 0 0 0,1 1 0 0 0,-1-1 0 0 0,1 0 0 0 0,-1 0 0 0 0,1 0 0 0 0,-1 0 0 0 0,0 0 0 0 0,1-1 0 0 0,-1 1 0 0 0,1 0 0 0 0,-1 0 0 0 0,1 0 0 0 0,-1 0 0 0 0,1 0 0 0 0,-1-1 0 0 0,1 1 0 0 0,-1 0 0 0 0,1-1 0 0 0,-1 1 0 0 0,1 0 0 0 0,-1-1 0 0 0,1 1 0 0 0,-1 0 0 0 0,1-1 0 0 0,0 1 0 0 0,-1-1 0 0 0,1 1 0 0 0,0-1 0 0 0,-1 1 0 0 0,1-1 0 0 0,0 1-1 0 0,-1-1 1 0 0,1 0-19 0 0,0 1 0 0 0,0-1 0 0 0,0 1 0 0 0,-1-1 0 0 0,1 1 0 0 0,0-1 0 0 0,0 1 0 0 0,0-1 0 0 0,0 1 0 0 0,0-1-1 0 0,0 1 1 0 0,0-1 0 0 0,0 1 0 0 0,0-1 0 0 0,0 1 0 0 0,0-1 0 0 0,0 1 0 0 0,0-1 0 0 0,1 1 0 0 0,-1-1-1 0 0,0 1 1 0 0,0-1 0 0 0,0 1 0 0 0,1 0 0 0 0,-1-1 0 0 0,0 1 0 0 0,1-1 0 0 0,-1 1 0 0 0,0 0 0 0 0,1-1 0 0 0,-1 1-1 0 0,1-1 1 0 0,21-9-397 0 0,-11 7 380 0 0,0 1 0 0 0,20-2 0 0 0,291-6 47 0 0,-147 6 24 0 0,1130 19-104 0 0,-631 3 94 0 0,-654-17-23 0 0,1921 8-8 0 0,-1133-21-35 0 0,519-9 23 0 0,234-34 66 0 0,-766 23-119 0 0,616-8 155 0 0,-740 24-128 0 0,544 0-111 0 0,-162 4-22 0 0,248 12 127 0 0,-198 4 136 0 0,180-31-200 0 0,-561 10 176 0 0,2067-47-86 0 0,-454 109 552 0 0,-1326 0-317 0 0,-288-14-44 0 0,658 47 254 0 0,-865-47-54 0 0,1734 17 92 0 0,-2004-54-517 0 0,-178 0-705 0 0,107-21 1 0 0,-135 16-229 0 0,-14 0-229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8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1 214 4668 0 0,'0'-1'3'0'0,"0"1"-1"0"0,0-1 1 0 0,0 1-1 0 0,0 0 1 0 0,1-1-1 0 0,-1 1 1 0 0,0-1-1 0 0,0 1 1 0 0,1 0-1 0 0,-1-1 1 0 0,0 1-1 0 0,1 0 1 0 0,-1-1-1 0 0,0 1 1 0 0,1 0-1 0 0,-1-1 1 0 0,0 1-1 0 0,1 0 1 0 0,-1 0-1 0 0,1 0 1 0 0,-1-1-1 0 0,0 1 1 0 0,1 0-1 0 0,-1 0 1 0 0,1 0-1 0 0,-1 0 1 0 0,1 0-1 0 0,18-2 585 0 0,-7 2 115 0 0,-23 1-287 0 0,-6 4 23 0 0,17-5-436 0 0,-1 0-1 0 0,1 0 1 0 0,0 0-1 0 0,-1 0 1 0 0,1 0-1 0 0,0 1 1 0 0,-1-1-1 0 0,1 0 1 0 0,0 0 0 0 0,-1 0-1 0 0,1 0 1 0 0,0 0-1 0 0,-1 1 1 0 0,1-1-1 0 0,0 0 1 0 0,0 0-1 0 0,-1 1 1 0 0,1-1-1 0 0,0 0 1 0 0,0 0 0 0 0,0 1-1 0 0,-1-1 1 0 0,1 0-1 0 0,0 1 1 0 0,0-1-1 0 0,0 0 1 0 0,0 0-1 0 0,0 1 1 0 0,-1-1-1 0 0,1 0 1 0 0,0 1 0 0 0,0-1-1 0 0,0 0 1 0 0,0 1-1 0 0,0-1 1 0 0,0 1-1 0 0,0-1 1 0 0,0 0-1 0 0,0 1 1 0 0,0-1-1 0 0,1 0 1 0 0,-1 1 0 0 0,0-1-1 0 0,0 0 1 0 0,0 0-1 0 0,0 1 1 0 0,0-1-1 0 0,1 0 1 0 0,-1 1-1 0 0,0-1 1 0 0,0 0-1 0 0,1 1 1 0 0,1-1-7 0 0,0 1 1 0 0,0-1-1 0 0,0 1 1 0 0,0-1-1 0 0,0 0 1 0 0,0 0-1 0 0,0 0 1 0 0,0 0-1 0 0,0 0 1 0 0,0 0-1 0 0,0 0 1 0 0,0-1-1 0 0,0 1 0 0 0,0-1 1 0 0,0 0-1 0 0,3-1 1 0 0,17-3 254 0 0,3 2-92 0 0,75-8-112 0 0,-75 8 60 0 0,26 1-568 0 0,149-7 426 0 0,-55 1-81 0 0,245-13 107 0 0,-239 13 603 0 0,-62 4-527 0 0,394-16-14 0 0,142-5-12 0 0,-396 17-14 0 0,142-3-81 0 0,1688-23-201 0 0,-1364 38 164 0 0,180 1 221 0 0,78-1-232 0 0,-224-2 87 0 0,710-3-126 0 0,-978-2 167 0 0,1670-13 51 0 0,-1089-6-82 0 0,199 0-22 0 0,-1073 23 27 0 0,1227 18 47 0 0,332 51-73 0 0,-1309-51 24 0 0,1218 65-17 0 0,-266-41 33 0 0,-897-51-37 0 0,919 1 50 0 0,-164 24-24 0 0,-911-11 17 0 0,271 5 3 0 0,-477-7-42 0 0,1491 27-18 0 0,-1128-24 63 0 0,-333-4-53 0 0,-13-1 14 0 0,245 10-28 0 0,131 15 104 0 0,-114-15-54 0 0,-218-8-3 0 0,62-1-37 0 0,120 1 35 0 0,-146-1-20 0 0,-113-5 34 0 0,-94 2-17 0 0,-31 5-70 0 0,13 5 72 0 0,1-1 0 0 0,1 2 0 0 0,0 0 0 0 0,0 1-1 0 0,1 0 1 0 0,0 1 0 0 0,1 1 0 0 0,1 0 0 0 0,-11 17 0 0 0,8-9 69 0 0,2 0 1 0 0,0 2 0 0 0,2-1 0 0 0,1 1-1 0 0,-14 48 1 0 0,13-22 82 0 0,2 1 0 0 0,2 0 0 0 0,2 1 0 0 0,3-1 0 0 0,2 1 0 0 0,7 57-1 0 0,3 4 109 0 0,-4 1 0 0 0,-6 0 0 0 0,-23 189 0 0 0,-45 267 151 0 0,-4 184 331 0 0,58-640-451 0 0,-140 992 1345 0 0,118-950-1398 0 0,-77 213 0 0 0,34-128 206 0 0,54-150-316 0 0,4 0 0 0 0,-17 177 0 0 0,29-169-106 0 0,-7 161 64 0 0,23-46-88 0 0,-1 83 49 0 0,-6-245-32 0 0,3 0 1 0 0,1 0-1 0 0,3 0 1 0 0,22 79-1 0 0,-26-119-16 0 0,0 0 0 0 0,0 0-1 0 0,-1 1 1 0 0,-1-1 0 0 0,0 0-1 0 0,-1 1 1 0 0,0-1 0 0 0,-1 1-1 0 0,0-1 1 0 0,-1 0 0 0 0,-3 14-1 0 0,-3 7 0 0 0,1 1-1 0 0,2-1 1 0 0,1 2-1 0 0,2 64 1 0 0,1-85-4 0 0,0 0 0 0 0,-6 22 0 0 0,4-23 15 0 0,1 1-1 0 0,-1 23 1 0 0,1 25-9 0 0,1-58 102 0 0,0-4-170 0 0,-4-10-499 0 0,-3-6-794 0 0,3 6 143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9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1120 6941 0 0,'-2'-3'3715'0'0,"24"-7"-3494"0"0,67-30-23 0 0,-67 29 339 0 0,11-10-453 0 0,95-65-16 0 0,-95 65 169 0 0,15-25-152 0 0,145-139 7 0 0,-144 139 238 0 0,3-10-218 0 0,163-177-10 0 0,-96 103 151 0 0,-71 79 403 0 0,63-90-1 0 0,-90 102-422 0 0,-21 38-197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1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32 8165 0 0,'2'-2'214'0'0,"0"0"0"0"0,0-1 1 0 0,-1 1-1 0 0,1-1 0 0 0,-1 0 1 0 0,0 1-1 0 0,0-1 0 0 0,1-3 1 0 0,1 0 1731 0 0,-3 21-1264 0 0,-4 48-619 0 0,-19 194 714 0 0,2-36-292 0 0,17-151-415 0 0,7 81 0 0 0,-2-143-124 0 0,-1 7-1 0 0,2 0-1 0 0,3 14 0 0 0,-4-26-83 0 0,-1 0-1 0 0,1 0 0 0 0,0-1 1 0 0,0 1-1 0 0,0 0 0 0 0,0 0 1 0 0,1-1-1 0 0,-1 1 0 0 0,1-1 1 0 0,-1 1-1 0 0,1-1 1 0 0,0 1-1 0 0,0-1 0 0 0,0 0 1 0 0,0 0-1 0 0,5 3 0 0 0,-6-5 54 0 0,0 0 0 0 0,0 1 0 0 0,0-1 0 0 0,0 0 0 0 0,-1 0-1 0 0,1-1 1 0 0,0 1 0 0 0,0 0 0 0 0,0 0 0 0 0,0 0 0 0 0,0 0-1 0 0,-1-1 1 0 0,1 1 0 0 0,0 0 0 0 0,0-1 0 0 0,0 1 0 0 0,-1-1-1 0 0,1 1 1 0 0,0-1 0 0 0,-1 1 0 0 0,2-2 0 0 0,-1 2 19 0 0,13-10-1034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69 6625 0 0,'0'-3'56'0'0,"1"0"1"0"0,-1 0-1 0 0,0 1 1 0 0,0-1-1 0 0,0 0 1 0 0,-1 0-1 0 0,1 1 1 0 0,-1-1-1 0 0,1 0 1 0 0,-1 1-1 0 0,0-1 1 0 0,0 0-1 0 0,0 1 1 0 0,0-1-1 0 0,-1 1 1 0 0,1 0-1 0 0,-2-3 1 0 0,-6-11 546 0 0,9 16-575 0 0,-1 0-1 0 0,1 0 0 0 0,0 0 0 0 0,0 0 0 0 0,0-1 1 0 0,0 1-1 0 0,-1 0 0 0 0,1 0 0 0 0,0 0 0 0 0,0 0 1 0 0,0-1-1 0 0,-1 1 0 0 0,1 0 0 0 0,0 0 0 0 0,0 0 1 0 0,0 0-1 0 0,-1 0 0 0 0,1 0 0 0 0,0 0 0 0 0,0 0 1 0 0,-1 0-1 0 0,1 0 0 0 0,0 0 0 0 0,0 0 0 0 0,-1 0 1 0 0,1 0-1 0 0,0 0 0 0 0,0 0 0 0 0,-1 0 0 0 0,1 0 1 0 0,0 0-1 0 0,0 0 0 0 0,-1 0 0 0 0,1 0 0 0 0,0 1 1 0 0,0-1-1 0 0,0 0 0 0 0,-1 0 0 0 0,1 0 0 0 0,0 0 1 0 0,0 1-1 0 0,0-1 0 0 0,0 0 0 0 0,-1 0 0 0 0,1 0 1 0 0,0 0-1 0 0,0 1 0 0 0,0-1 0 0 0,0 0 0 0 0,0 0 1 0 0,0 1-1 0 0,0-1 0 0 0,-1 0 0 0 0,-12 24 545 0 0,-8 30-48 0 0,15-33-226 0 0,1 1 0 0 0,0 0 0 0 0,-1 37 0 0 0,3 71 504 0 0,3-51-401 0 0,3 130 277 0 0,1-54-896 0 0,1-135-302 0 0,-4-19 418 0 0,-1 0 0 0 0,1 1 0 0 0,-1-1 0 0 0,1 0 0 0 0,-1 0 0 0 0,0 1-1 0 0,1-1 1 0 0,-1 0 0 0 0,0 0 0 0 0,0 1 0 0 0,0-1 0 0 0,0 0 0 0 0,0 1-1 0 0,0-1 1 0 0,0 0 0 0 0,-1 2 0 0 0,0 0-894 0 0,7-3-80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1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46 136 9841 0 0,'-3'-1'4'0'0,"-1"1"-1"0"0,1-1 1 0 0,0 1 0 0 0,0-1 0 0 0,0 0-1 0 0,0 0 1 0 0,0-1 0 0 0,0 1 0 0 0,1 0 0 0 0,-1-1-1 0 0,0 0 1 0 0,1 0 0 0 0,-5-3 0 0 0,7 4 3 0 0,0 1 0 0 0,0-1 0 0 0,0 1 1 0 0,0 0-1 0 0,0-1 0 0 0,0 1 1 0 0,1 0-1 0 0,-1-1 0 0 0,0 1 1 0 0,0-1-1 0 0,0 1 0 0 0,1 0 0 0 0,-1-1 1 0 0,0 1-1 0 0,0 0 0 0 0,1-1 1 0 0,-1 1-1 0 0,0 0 0 0 0,0 0 0 0 0,1-1 1 0 0,-1 1-1 0 0,0 0 0 0 0,1 0 1 0 0,-1 0-1 0 0,1-1 0 0 0,-1 1 1 0 0,0 0-1 0 0,1 0 0 0 0,11-6 100 0 0,5 0 51 0 0,0 1 0 0 0,0 0-1 0 0,29-2 1 0 0,-9 0-39 0 0,335-37 621 0 0,-255 34-694 0 0,-54 4-60 0 0,-24 1-560 0 0,68 0 0 0 0,-85 7-1548 0 0,-17-3 1183 0 0</inkml:trace>
  <inkml:trace contextRef="#ctx0" brushRef="#br0" timeOffset="1">125 266 5789 0 0,'148'7'5672'0'0,"-22"0"-4515"0"0,-122-7-1124 0 0,249-2 677 0 0,-195-6-3883 0 0,-54 7 2082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2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473 142 7741 0 0,'3'-3'14'0'0,"0"0"1"0"0,0 0 0 0 0,0 0 0 0 0,-1-1-1 0 0,1 1 1 0 0,-1-1 0 0 0,0 1 0 0 0,0-1-1 0 0,0 0 1 0 0,0 0 0 0 0,-1 0 0 0 0,0 0-1 0 0,1 0 1 0 0,-1 0 0 0 0,-1 0 0 0 0,1 0-1 0 0,-1-5 1 0 0,1 7 11 0 0,-1-1-1 0 0,0 1 1 0 0,0-1-1 0 0,0 1 1 0 0,0-1 0 0 0,0 1-1 0 0,-1-1 1 0 0,1 1-1 0 0,-1-1 1 0 0,1 1 0 0 0,-1-1-1 0 0,0 1 1 0 0,0 0-1 0 0,0-1 1 0 0,-1 1 0 0 0,1 0-1 0 0,0 0 1 0 0,-1 0-1 0 0,-2-2 1 0 0,2 1 15 0 0,-1 1 1 0 0,0 0-1 0 0,0 0 1 0 0,0 0-1 0 0,0 1 1 0 0,0-1-1 0 0,0 1 1 0 0,-1 0-1 0 0,1 0 0 0 0,0 0 1 0 0,-1 0-1 0 0,-4 0 1 0 0,-3 0 76 0 0,1 0 1 0 0,0 1-1 0 0,0 1 0 0 0,0 0 1 0 0,0 0-1 0 0,-1 1 0 0 0,2 0 1 0 0,-19 7-1 0 0,7 0 36 0 0,0 1 0 0 0,1 1 0 0 0,0 1 0 0 0,1 1 0 0 0,0 1 0 0 0,1 0 0 0 0,1 1 0 0 0,0 1 0 0 0,1 1 0 0 0,1 0 0 0 0,1 1 0 0 0,0 1 0 0 0,1 0 0 0 0,1 0-1 0 0,1 2 1 0 0,1-1 0 0 0,1 1 0 0 0,0 1 0 0 0,-5 23 0 0 0,12-39-117 0 0,-4 14 214 0 0,0 0-1 0 0,1 0 0 0 0,2 1 0 0 0,-2 21 1 0 0,5-35-171 0 0,0-1 1 0 0,0 1-1 0 0,1 0 1 0 0,0-1-1 0 0,0 1 0 0 0,1-1 1 0 0,0 1-1 0 0,0-1 1 0 0,0 1-1 0 0,1-1 1 0 0,0 0-1 0 0,0 0 1 0 0,1-1-1 0 0,-1 1 1 0 0,1-1-1 0 0,9 10 0 0 0,-1-4-99 0 0,0 0 0 0 0,1-1 0 0 0,1 0 0 0 0,-1-1-1 0 0,2 0 1 0 0,-1-1 0 0 0,1-1 0 0 0,0 0-1 0 0,1-1 1 0 0,0 0 0 0 0,0-2 0 0 0,0 0-1 0 0,0-1 1 0 0,1 0 0 0 0,-1-1 0 0 0,1-1-1 0 0,-1-1 1 0 0,1 0 0 0 0,27-5 0 0 0,-25 3-596 0 0,1-1 0 0 0,-1-1 1 0 0,0-1-1 0 0,0-1 0 0 0,-1 0 0 0 0,25-13 1 0 0,-3-1-883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87 6157 0 0,'0'0'376'0'0,"-9"-18"1902"0"0,6 9-1538 0 0,3 8-705 0 0,0 1 1 0 0,0-1-1 0 0,0 1 0 0 0,0-1 0 0 0,0 1 1 0 0,0-1-1 0 0,0 0 0 0 0,-1 1 0 0 0,1-1 1 0 0,0 1-1 0 0,0-1 0 0 0,0 1 1 0 0,-1-1-1 0 0,1 1 0 0 0,0-1 0 0 0,-1 1 1 0 0,1-1-1 0 0,0 1 0 0 0,-1 0 0 0 0,1-1 1 0 0,-1 1-1 0 0,1 0 0 0 0,-1-1 1 0 0,1 1-1 0 0,-1 0 0 0 0,1-1 0 0 0,-1 1 1 0 0,1 0-1 0 0,-1 0 0 0 0,1-1 0 0 0,-1 1 1 0 0,1 0-1 0 0,-1 0 0 0 0,1 0 1 0 0,-1 0-1 0 0,0 0 0 0 0,1 0 0 0 0,-1 0 1 0 0,1 0-1 0 0,-1 0 0 0 0,1 0 0 0 0,-1 0 1 0 0,1 0-1 0 0,-1 1 0 0 0,0-1 1 0 0,1 0-1 0 0,-1 0 0 0 0,1 0 0 0 0,-1 1 1 0 0,1-1-1 0 0,-1 0 0 0 0,1 1 0 0 0,0-1 1 0 0,-1 1-1 0 0,-5 2-16 0 0,1 1-1 0 0,0 0 1 0 0,0-1 0 0 0,1 2-1 0 0,-1-1 1 0 0,1 1 0 0 0,0-1-1 0 0,0 1 1 0 0,1 0 0 0 0,-1 1-1 0 0,1-1 1 0 0,0 1-1 0 0,0-1 1 0 0,-2 11 0 0 0,-1-1-5 0 0,1 1 0 0 0,1 0 0 0 0,1 1 0 0 0,-2 21 0 0 0,4-28 11 0 0,1 0-1 0 0,0 1 1 0 0,0-1 0 0 0,1 0 0 0 0,0 0-1 0 0,1 0 1 0 0,0 0 0 0 0,4 12-1 0 0,-4-16-2 0 0,1-1 0 0 0,-1 0 0 0 0,1 0 1 0 0,0 0-1 0 0,0 0 0 0 0,1-1 0 0 0,-1 1 0 0 0,1-1 0 0 0,0 0 0 0 0,0 0 0 0 0,1 0 0 0 0,-1 0 0 0 0,1-1 0 0 0,0 0 0 0 0,0 0 0 0 0,6 3 0 0 0,3 0 22 0 0,0 1-1 0 0,1-2 0 0 0,0 0 0 0 0,25 5 1 0 0,-32-9-37 0 0,-1 0 0 0 0,1-1 0 0 0,0 0 0 0 0,0 0 0 0 0,-1-1 0 0 0,1 0 0 0 0,-1 0 0 0 0,1-1 0 0 0,-1 0 0 0 0,1-1 0 0 0,10-4 0 0 0,-5 1-111 0 0,0 0 1 0 0,-1-1-1 0 0,0 0 0 0 0,19-15 1 0 0,-27 18 47 0 0,0 0-1 0 0,1 0 1 0 0,-2 0 0 0 0,1-1 0 0 0,0 1 0 0 0,-1-1 0 0 0,0 0 0 0 0,0 0 0 0 0,-1-1 0 0 0,1 1-1 0 0,-1 0 1 0 0,0-1 0 0 0,-1 0 0 0 0,2-6 0 0 0,-1-3 8 0 0,-1 1 1 0 0,0-1-1 0 0,-1 1 0 0 0,0-1 0 0 0,-2 1 1 0 0,1-1-1 0 0,-8-27 0 0 0,5 31 34 0 0,1 0 1 0 0,-1 0-1 0 0,-1 0 1 0 0,0 0-1 0 0,-1 1 1 0 0,0 0-1 0 0,0 0 0 0 0,-1 0 1 0 0,-1 1-1 0 0,-10-11 1 0 0,13 16-2 0 0,1 1 0 0 0,-1-1 1 0 0,0 1-1 0 0,0 1 0 0 0,-1-1 1 0 0,1 1-1 0 0,0 0 0 0 0,-1 0 1 0 0,0 1-1 0 0,1-1 0 0 0,-11 0 1 0 0,11 1 8 0 0,0 1 1 0 0,0-1 0 0 0,0 1-1 0 0,0 1 1 0 0,0-1-1 0 0,0 1 1 0 0,0-1 0 0 0,0 1-1 0 0,0 1 1 0 0,0-1 0 0 0,1 1-1 0 0,-1 0 1 0 0,1 0-1 0 0,-7 3 1 0 0,10-4-20 0 0,0 0 1 0 0,0 1-1 0 0,0-1 0 0 0,0 0 1 0 0,0 0-1 0 0,0 0 0 0 0,1 1 1 0 0,-1-1-1 0 0,0 0 1 0 0,1 1-1 0 0,-1-1 0 0 0,1 0 1 0 0,-1 1-1 0 0,1-1 0 0 0,0 1 1 0 0,-1-1-1 0 0,1 1 0 0 0,0-1 1 0 0,0 1-1 0 0,0-1 0 0 0,0 1 1 0 0,1 2-1 0 0,-1-2-109 0 0,1 0 0 0 0,-1 1 0 0 0,1-1 0 0 0,-1 0-1 0 0,1 0 1 0 0,0 0 0 0 0,0 1 0 0 0,0-1 0 0 0,0 0 0 0 0,1 0 0 0 0,-1 0-1 0 0,0 0 1 0 0,3 2 0 0 0,9 5-755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0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2 2248 0 0,'-3'-1'1'0'0,"1"1"-1"0"0,-1-1 0 0 0,1 1 1 0 0,-1 0-1 0 0,1 0 0 0 0,-1 0 1 0 0,1 1-1 0 0,-1-1 1 0 0,1 1-1 0 0,-1-1 0 0 0,1 1 1 0 0,0 0-1 0 0,-1 0 1 0 0,1 0-1 0 0,0 0 0 0 0,-1 0 1 0 0,1 0-1 0 0,0 1 0 0 0,0-1 1 0 0,-2 2-1 0 0,1 1 2 0 0,0 0 0 0 0,1 0 0 0 0,-1 0 0 0 0,1 0 0 0 0,0 0 1 0 0,0 0-1 0 0,1 1 0 0 0,-1-1 0 0 0,1 0 0 0 0,-1 6 0 0 0,-2 8 67 0 0,2 0 0 0 0,0 0 0 0 0,2 0 0 0 0,0 0 0 0 0,0 0 0 0 0,2 0 0 0 0,0 0 1 0 0,1-1-1 0 0,1 1 0 0 0,1 0 0 0 0,8 20 0 0 0,6 11-36 0 0,3-1-1 0 0,42 69 1 0 0,-41-79 68 0 0,53 65-1 0 0,-61-86-215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60 7905 0 0,'6'-15'-116'0'0,"7"-16"409"0"0,-12 30-239 0 0,-1 0-1 0 0,1 0 1 0 0,0 0-1 0 0,-1 0 1 0 0,1 1-1 0 0,-1-1 0 0 0,1 0 1 0 0,0 1-1 0 0,0-1 1 0 0,-1 0-1 0 0,1 1 1 0 0,0-1-1 0 0,0 1 1 0 0,0-1-1 0 0,0 1 1 0 0,0-1-1 0 0,0 1 0 0 0,0 0 1 0 0,-1-1-1 0 0,1 1 1 0 0,0 0-1 0 0,0 0 1 0 0,0 0-1 0 0,0 0 1 0 0,0 0-1 0 0,1 0 1 0 0,0 0-2 0 0,-1 1 0 0 0,0-1 0 0 0,0 1 0 0 0,1 0 0 0 0,-1 0 0 0 0,0-1 0 0 0,0 1 0 0 0,0 0 0 0 0,0 0 0 0 0,0 0 0 0 0,0 0 0 0 0,-1 0 0 0 0,1 0 0 0 0,0 0 0 0 0,0 1 0 0 0,-1-1 0 0 0,1 0 0 0 0,-1 0 0 0 0,2 3 0 0 0,7 25 340 0 0,-9-27-346 0 0,3 12 102 0 0,-1 0 0 0 0,0 0-1 0 0,-2 0 1 0 0,1 1 0 0 0,-2-1 0 0 0,-2 24-1 0 0,-24 84 314 0 0,15-78-325 0 0,-2 5-64 0 0,7-23-52 0 0,-8 37 1 0 0,14-56 16 0 0,0 1 0 0 0,1 0 0 0 0,0 0 1 0 0,0-1-1 0 0,0 1 0 0 0,1 0 1 0 0,0-1-1 0 0,1 1 0 0 0,3 11 1 0 0,-4-17 19 0 0,1 1 1 0 0,-1 0 0 0 0,1-1-1 0 0,0 1 1 0 0,0-1 0 0 0,0 1-1 0 0,0-1 1 0 0,0 0 0 0 0,0 0 0 0 0,0 0-1 0 0,1 0 1 0 0,-1 0 0 0 0,1 0-1 0 0,0-1 1 0 0,-1 0 0 0 0,1 1-1 0 0,0-1 1 0 0,0 0 0 0 0,0 0 0 0 0,6 1-1 0 0,7 1 61 0 0,0-1 0 0 0,32 1 0 0 0,-7-1-120 0 0,-38-2-39 0 0,1 0 0 0 0,0 0 1 0 0,0-1-1 0 0,-1 1 0 0 0,1-1 0 0 0,0 0 0 0 0,-1 0 1 0 0,1-1-1 0 0,5-2 0 0 0,11-4-382 0 0,-15 6 147 0 0,1 0 1 0 0,0 0 0 0 0,-1-1 0 0 0,1 0 0 0 0,8-6-1 0 0,11-6-1334 0 0,1 4 416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3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31 9569 0 0,'6'-12'-90'0'0,"-5"12"116"0"0,-1-1-1 0 0,1 0 1 0 0,-1 1 0 0 0,1-1 0 0 0,-1 1 0 0 0,0-1 0 0 0,1 0 0 0 0,-1 1 0 0 0,0-1 0 0 0,1 0 0 0 0,-1 1-1 0 0,0-1 1 0 0,0 0 0 0 0,1 0 0 0 0,-1 1 0 0 0,0-1 0 0 0,0 0 0 0 0,0 0 0 0 0,0 1 0 0 0,0-1 0 0 0,0 0 0 0 0,0 0-1 0 0,0 1 1 0 0,-1-2 0 0 0,3 14 1425 0 0,-15 131-579 0 0,9 59-649 0 0,9-88-125 0 0,-5-109-83 0 0,1-1 1 0 0,0 1-1 0 0,0 0 0 0 0,0 0 1 0 0,1-1-1 0 0,0 1 1 0 0,0-1-1 0 0,0 1 0 0 0,4 5 1 0 0,-5-8 9 0 0,0-1-1 0 0,0 1 1 0 0,0-1 0 0 0,0 1 0 0 0,1-1 0 0 0,-1 0-1 0 0,0 0 1 0 0,1 1 0 0 0,-1-1 0 0 0,1 0-1 0 0,-1 0 1 0 0,1-1 0 0 0,-1 1 0 0 0,1 0 0 0 0,0 0-1 0 0,-1-1 1 0 0,1 1 0 0 0,0-1 0 0 0,0 0 0 0 0,0 1-1 0 0,-1-1 1 0 0,1 0 0 0 0,0 0 0 0 0,0 0 0 0 0,0 0-1 0 0,-1 0 1 0 0,4-1 0 0 0,64-21 232 0 0,-43 12-252 0 0,47-9 1 0 0,-28 13-432 0 0,5-1-3395 0 0,-45 5 2735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3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423 168 6565 0 0,'3'-10'191'0'0,"-1"0"1"0"0,-1 1 0 0 0,0-1-1 0 0,0 0 1 0 0,-1 0 0 0 0,-1 0 0 0 0,1 0-1 0 0,-1 0 1 0 0,-1 0 0 0 0,0 1-1 0 0,0-1 1 0 0,-5-11 0 0 0,5 19-123 0 0,1 0 0 0 0,-1 0 0 0 0,0 0 1 0 0,0 0-1 0 0,1 0 0 0 0,-1 0 0 0 0,0 0 0 0 0,-1 1 0 0 0,1-1 1 0 0,0 1-1 0 0,0-1 0 0 0,-1 1 0 0 0,1 0 0 0 0,-1 0 0 0 0,1 0 1 0 0,-1 1-1 0 0,1-1 0 0 0,-1 0 0 0 0,1 1 0 0 0,-1 0 0 0 0,0-1 1 0 0,1 1-1 0 0,-1 0 0 0 0,0 0 0 0 0,-2 1 0 0 0,-8 0 72 0 0,0 0 0 0 0,1 1 0 0 0,-25 7-1 0 0,21-3-71 0 0,1 0 0 0 0,-1 1-1 0 0,1 0 1 0 0,1 1-1 0 0,-1 1 1 0 0,1 0-1 0 0,1 1 1 0 0,0 1 0 0 0,0 0-1 0 0,1 1 1 0 0,0 0-1 0 0,1 1 1 0 0,-10 14-1 0 0,11-12-11 0 0,0 1-1 0 0,1-1 0 0 0,1 1 0 0 0,1 1 0 0 0,0-1 0 0 0,1 1 0 0 0,0 1 0 0 0,2-1 0 0 0,0 1 0 0 0,1 0 0 0 0,1 0 0 0 0,-1 18 0 0 0,3-28-39 0 0,1 0 0 0 0,0-1-1 0 0,0 1 1 0 0,0-1 0 0 0,1 1-1 0 0,0-1 1 0 0,0 0 0 0 0,1 1-1 0 0,0-1 1 0 0,0 0 0 0 0,1-1 0 0 0,0 1-1 0 0,0-1 1 0 0,0 1 0 0 0,1-1-1 0 0,0 0 1 0 0,0-1 0 0 0,0 0-1 0 0,1 1 1 0 0,0-2 0 0 0,0 1-1 0 0,0-1 1 0 0,1 1 0 0 0,0-2 0 0 0,8 5-1 0 0,1-1-86 0 0,-1 0 0 0 0,1-1 0 0 0,0-1 0 0 0,1-1 0 0 0,0 0 0 0 0,17 2 0 0 0,-24-6-235 0 0,1 1 0 0 0,-1-1-1 0 0,0-1 1 0 0,1 0-1 0 0,-1 0 1 0 0,0-1-1 0 0,0 0 1 0 0,0-1-1 0 0,0 0 1 0 0,0-1 0 0 0,10-5-1 0 0,2-4-743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4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3 7165 0 0,'-5'1'1'0'0,"1"0"1"0"0,-1 0-1 0 0,0 0 1 0 0,0-1-1 0 0,1 1 1 0 0,-10-2 0 0 0,9 1 142 0 0,0 0 0 0 0,1 0 0 0 0,-1 0 1 0 0,0 1-1 0 0,1-1 0 0 0,-1 1 0 0 0,-5 2 0 0 0,19-4 576 0 0,1 1-1 0 0,0-1 0 0 0,0 2 0 0 0,18 2 0 0 0,16 0-505 0 0,89-9-1205 0 0,-101 4 212 0 0,-5-2-98 0 0,2-1-90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4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407 102 6313 0 0,'1'-3'87'0'0,"0"1"1"0"0,0-1 0 0 0,0 1 0 0 0,0-1 0 0 0,-1 1 0 0 0,1-1 0 0 0,-1 1 0 0 0,0-1 0 0 0,1-3 0 0 0,3-22 1224 0 0,5 1-48 0 0,-9 26-1220 0 0,1 1 0 0 0,-1-1 1 0 0,0 1-1 0 0,0-1 0 0 0,0 1 1 0 0,0-1-1 0 0,0 1 0 0 0,0-1 1 0 0,0 1-1 0 0,0-1 0 0 0,0 1 1 0 0,0-1-1 0 0,0 1 0 0 0,0-1 1 0 0,0 0-1 0 0,0 1 0 0 0,0-1 1 0 0,-1 1-1 0 0,1-1 0 0 0,0 1 1 0 0,0-1-1 0 0,-1 1 1 0 0,1 0-1 0 0,0-1 0 0 0,0 1 1 0 0,-1-1-1 0 0,1 1 0 0 0,-1-1 1 0 0,1 1-1 0 0,0 0 0 0 0,-1-1 1 0 0,1 1-1 0 0,-1 0 0 0 0,1 0 1 0 0,-1-1-1 0 0,1 1 0 0 0,-1 0 1 0 0,1 0-1 0 0,-1 0 0 0 0,1-1 1 0 0,-1 1-1 0 0,1 0 0 0 0,-1 0 1 0 0,0 0-1 0 0,-17 1 198 0 0,1 1 0 0 0,-1 0 0 0 0,1 1 0 0 0,0 1 0 0 0,0 1 0 0 0,0 0 0 0 0,-24 12 0 0 0,19-7-78 0 0,0 2 0 0 0,0 1-1 0 0,2 0 1 0 0,-34 29 0 0 0,43-32-82 0 0,0 1 1 0 0,1 0-1 0 0,0 0 1 0 0,1 1-1 0 0,0 0 1 0 0,1 1-1 0 0,1 0 1 0 0,0 0-1 0 0,0 1 1 0 0,-5 19-1 0 0,9-24-15 0 0,0 0 0 0 0,1 1 0 0 0,1-1 0 0 0,-1 1 0 0 0,1 0 0 0 0,1 0 0 0 0,0-1-1 0 0,0 1 1 0 0,1 0 0 0 0,0-1 0 0 0,1 1 0 0 0,0-1 0 0 0,1 1 0 0 0,0-1-1 0 0,0 0 1 0 0,8 16 0 0 0,-4-14-49 0 0,-1-1 0 0 0,2 1 0 0 0,0-1 1 0 0,0 0-1 0 0,1-1 0 0 0,0 0 0 0 0,0 0 0 0 0,1-1 0 0 0,0 0 0 0 0,1-1 0 0 0,0 0 0 0 0,0 0 0 0 0,0-1 0 0 0,25 8 1 0 0,-28-12-142 0 0,0-1 1 0 0,1 1 0 0 0,-1-2 0 0 0,0 1 0 0 0,1-1 0 0 0,-1-1 0 0 0,0 0 0 0 0,1 0-1 0 0,-1 0 1 0 0,0-1 0 0 0,0 0 0 0 0,14-6 0 0 0,-5 1-776 0 0,-1-2 0 0 0,0 1 1 0 0,0-2-1 0 0,26-20 0 0 0,-17 12-370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4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55 132 7069 0 0,'-5'-1'107'0'0,"1"-1"1"0"0,0 1 0 0 0,-1-1-1 0 0,1 1 1 0 0,0-1-1 0 0,0-1 1 0 0,-6-3 0 0 0,-4-4 1263 0 0,14 7-257 0 0,5 3 358 0 0,19 4-1423 0 0,1-1-1 0 0,0-1 1 0 0,0-1-1 0 0,-1-2 1 0 0,32-3-1 0 0,0 0-406 0 0,70-10-2162 0 0,-119 13 2283 0 0,-6 1 194 0 0,-1 0-1 0 0,1 0 1 0 0,0 0-1 0 0,0 0 1 0 0,0 0-1 0 0,0 0 1 0 0,0-1-1 0 0,0 1 1 0 0,0 0-1 0 0,0 0 0 0 0,-1-1 1 0 0,1 1-1 0 0,0 0 1 0 0,0-1-1 0 0,0 1 1 0 0,-1-1-1 0 0,1 1 1 0 0,0-1-1 0 0,0 0 1 0 0,-1 1-1 0 0,1-1 0 0 0,-1 0 1 0 0,1 1-1 0 0,0-1 1 0 0,-1 0-1 0 0,1 0 1 0 0,-1 1-1 0 0,0-1 1 0 0,1 0-1 0 0,-1 0 1 0 0,0 0-1 0 0,1 0 0 0 0,-1 1 1 0 0,0-1-1 0 0,0 0 1 0 0,0 0-1 0 0,0 0 1 0 0,0 0-1 0 0,0 0 1 0 0,0 0-1 0 0,0 0 1 0 0,0 0-1 0 0,0 0 0 0 0,0 1 1 0 0,-1-1-1 0 0,1 0 1 0 0,0 0-1 0 0,-1 0 1 0 0,1 0-1 0 0,-1-1 1 0 0,-2-17-244 0 0,-1 3-79 0 0,3 15 354 0 0,-1 0 0 0 0,1 0 0 0 0,0 0 0 0 0,-1 0 0 0 0,1 0 0 0 0,-1 1 0 0 0,1-1 0 0 0,-1 0 0 0 0,1 1 0 0 0,-1-1 0 0 0,1 1 0 0 0,-1-1 0 0 0,-2 0 0 0 0,-14-2 337 0 0,0 1 1 0 0,0 1-1 0 0,0 0 0 0 0,0 1 1 0 0,-1 1-1 0 0,1 0 0 0 0,0 2 1 0 0,0 0-1 0 0,0 1 1 0 0,1 1-1 0 0,-1 0 0 0 0,-16 9 1 0 0,29-11-211 0 0,-1 0 0 0 0,1 0 0 0 0,1 1 0 0 0,-1-1-1 0 0,0 1 1 0 0,1 0 0 0 0,0 0 0 0 0,0 1 0 0 0,0-1 0 0 0,1 1 0 0 0,-1 0 0 0 0,1 0 0 0 0,0 0 0 0 0,1 1 0 0 0,-1-1 0 0 0,1 1 0 0 0,-2 6 0 0 0,-2 11 90 0 0,1-1-1 0 0,1 1 0 0 0,-2 24 1 0 0,5-34-104 0 0,-1 11-30 0 0,0 0 0 0 0,2 0 0 0 0,1 0 0 0 0,1 0 0 0 0,1 0 0 0 0,1 0 0 0 0,1-1 0 0 0,0 1 0 0 0,2-1 0 0 0,1 0 0 0 0,1-1 0 0 0,17 31 0 0 0,-19-37-722 0 0,-7-14 457 0 0,1 0 0 0 0,-1 0 0 0 0,1-1 0 0 0,0 1 0 0 0,-1 0-1 0 0,1 0 1 0 0,0 0 0 0 0,0-1 0 0 0,0 1 0 0 0,0-1 0 0 0,1 1 0 0 0,-1-1 0 0 0,0 1-1 0 0,3 2 1 0 0,6-1-1125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5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38 7453 0 0,'-39'-28'1030'0'0,"31"22"-418"0"0,0 3 1377 0 0,7 16-398 0 0,-7 18-623 0 0,5-4-345 0 0,1-1 0 0 0,1 0 1 0 0,3 32-1 0 0,0 33-225 0 0,-7-46-675 0 0,-14 64 0 0 0,16-94-174 0 0,5-1-440 0 0,-1-14 818 0 0,-1 1 0 0 0,0-1 0 0 0,0 1 1 0 0,1 0-1 0 0,-1-1 0 0 0,0 1 0 0 0,0-1 0 0 0,0 1 0 0 0,0-1 1 0 0,0 1-1 0 0,0 0 0 0 0,0-1 0 0 0,0 1 0 0 0,0-1 1 0 0,0 1-1 0 0,0 0 0 0 0,0-1 0 0 0,0 1 0 0 0,0-1 1 0 0,-1 1-1 0 0,1-1 0 0 0,0 2 0 0 0,-2 0-251 0 0,2-2 289 0 0,0 0 1 0 0,0 0-1 0 0,0 0 0 0 0,0 0 1 0 0,0 0-1 0 0,0 0 1 0 0,-1 0-1 0 0,1 0 1 0 0,0 0-1 0 0,0 1 1 0 0,0-1-1 0 0,0 0 1 0 0,0 0-1 0 0,0 0 1 0 0,0 0-1 0 0,0 0 1 0 0,0 0-1 0 0,0 0 1 0 0,0 1-1 0 0,0-1 1 0 0,0 0-1 0 0,0 0 1 0 0,0 0-1 0 0,0 0 1 0 0,0 0-1 0 0,0 1 1 0 0,0-1-1 0 0,0 0 1 0 0,0 0-1 0 0,0 0 1 0 0,0 0-1 0 0,0 0 1 0 0,0 0-1 0 0,0 1 1 0 0,0-1-1 0 0,0 0 1 0 0,0 0-1 0 0,0 0 0 0 0,0 0 1 0 0,0 0-1 0 0,0 0 1 0 0,1 0-1 0 0,-1 0 1 0 0,0 1-1 0 0,0-1 1 0 0,0 0-1 0 0,0 0 1 0 0,0 0-1 0 0,0 0 1 0 0,0 0-1 0 0,1 0 1 0 0,-1 0-1 0 0,0 0 1 0 0,0 0-1 0 0,0 0 1 0 0,0 0-1 0 0,0 0 1 0 0,0 0-1 0 0,1 0 1 0 0,-1 0-1 0 0,0 0 1 0 0,0 0-1 0 0,0 0 1 0 0,8 3-1395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5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0 7133 0 0,'-3'3'294'0'0,"0"-1"0"0"0,0 1-1 0 0,-1-1 1 0 0,1 0 0 0 0,-1 0 0 0 0,-5 1 0 0 0,-2 3 214 0 0,0-1-1 0 0,-18 13 0 0 0,15-5-288 0 0,1-1 0 0 0,0 2-1 0 0,1 0 1 0 0,1 0 0 0 0,0 1-1 0 0,1 0 1 0 0,1 1 0 0 0,0 0-1 0 0,-8 21 1 0 0,14-28-184 0 0,0 0-1 0 0,0 0 1 0 0,0 1 0 0 0,2-1-1 0 0,-1 1 1 0 0,1-1-1 0 0,0 1 1 0 0,1 0 0 0 0,0-1-1 0 0,1 1 1 0 0,0 0 0 0 0,0-1-1 0 0,1 1 1 0 0,1-1 0 0 0,-1 0-1 0 0,1 1 1 0 0,1-1 0 0 0,0 0-1 0 0,6 10 1 0 0,-1-4-9 0 0,0-1-1 0 0,1-1 1 0 0,0 0 0 0 0,1 0-1 0 0,14 11 1 0 0,-19-19-23 0 0,0 0 0 0 0,0-1 0 0 0,0 1 0 0 0,1-1 0 0 0,-1-1 0 0 0,1 1 0 0 0,0-1 0 0 0,0 0 0 0 0,1-1-1 0 0,-1 0 1 0 0,1 0 0 0 0,-1-1 0 0 0,12 2 0 0 0,-8-3-39 0 0,-1-1 0 0 0,1 0 0 0 0,0 0 1 0 0,0-1-1 0 0,-1-1 0 0 0,1 0 0 0 0,-1 0 0 0 0,0-1 0 0 0,0 0 0 0 0,0 0 0 0 0,0-1 0 0 0,13-10 0 0 0,-9 5-149 0 0,0 0 0 0 0,-1-1 0 0 0,0-1 0 0 0,-1 0 0 0 0,-1-1 0 0 0,0 0 0 0 0,12-19 0 0 0,-18 24 135 0 0,-1-1 0 0 0,1 0 1 0 0,-2 0-1 0 0,0-1 0 0 0,0 1 0 0 0,0-1 0 0 0,-1 1 0 0 0,-1-1 0 0 0,0 0 0 0 0,0 0 0 0 0,-1 0 0 0 0,0 1 0 0 0,0-1 0 0 0,-1 0 0 0 0,-1 0 0 0 0,1 0 0 0 0,-2 1 0 0 0,1-1 0 0 0,-2 1 0 0 0,-5-14 0 0 0,5 14 45 0 0,0 0 1 0 0,-1 1-1 0 0,0 0 0 0 0,0 0 0 0 0,-1 0 1 0 0,0 0-1 0 0,0 1 0 0 0,0 0 0 0 0,-1 1 0 0 0,0-1 1 0 0,-1 1-1 0 0,0 0 0 0 0,0 1 0 0 0,0 0 1 0 0,0 0-1 0 0,-1 1 0 0 0,0 0 0 0 0,1 0 1 0 0,-2 1-1 0 0,1 1 0 0 0,-10-3 0 0 0,8 3 2 0 0,0 1 0 0 0,1 0 0 0 0,-1 0 0 0 0,0 1-1 0 0,0 0 1 0 0,0 1 0 0 0,0 1 0 0 0,0-1 0 0 0,0 2 0 0 0,1 0-1 0 0,-1 0 1 0 0,-17 8 0 0 0,26-10-35 0 0,1 0-1 0 0,0 0 1 0 0,-1 0 0 0 0,1 0-1 0 0,0 0 1 0 0,-1 0 0 0 0,1 1-1 0 0,0-1 1 0 0,0 0 0 0 0,0 1-1 0 0,0-1 1 0 0,0 1 0 0 0,0-1-1 0 0,1 1 1 0 0,-1-1 0 0 0,0 1 0 0 0,1-1-1 0 0,-1 1 1 0 0,1 0 0 0 0,0-1-1 0 0,-1 1 1 0 0,1 0 0 0 0,0 0-1 0 0,0-1 1 0 0,0 1 0 0 0,0 0-1 0 0,0 0 1 0 0,1-1 0 0 0,-1 1-1 0 0,0 0 1 0 0,1-1 0 0 0,0 1-1 0 0,-1-1 1 0 0,1 1 0 0 0,0 0-1 0 0,0-1 1 0 0,-1 1 0 0 0,1-1-1 0 0,0 0 1 0 0,1 1 0 0 0,0 0-1 0 0,8 3-663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35 7037 0 0,'-1'-3'82'0'0,"1"1"0"0"0,-2 0-1 0 0,1 0 1 0 0,0 0 0 0 0,0 0 0 0 0,-1 0 0 0 0,1 0 0 0 0,-1 0 0 0 0,1 0 0 0 0,-1 1 0 0 0,0-1 0 0 0,0 1 0 0 0,0-1 0 0 0,0 1 0 0 0,0-1-1 0 0,0 1 1 0 0,-3-1 0 0 0,3 2-3 0 0,0-1 0 0 0,0 1-1 0 0,0 0 1 0 0,0 0 0 0 0,0 0-1 0 0,-1 0 1 0 0,1 0 0 0 0,0 1-1 0 0,0-1 1 0 0,0 1 0 0 0,0-1-1 0 0,0 1 1 0 0,0 0 0 0 0,0 0 0 0 0,0-1-1 0 0,0 2 1 0 0,0-1 0 0 0,0 0-1 0 0,-3 3 1 0 0,-5 5 59 0 0,-1 1-1 0 0,1 0 1 0 0,1 1 0 0 0,0 0 0 0 0,0 0-1 0 0,1 1 1 0 0,0 0 0 0 0,-9 20 0 0 0,-3 12 63 0 0,-16 54 1 0 0,32-83-226 0 0,-1 1 1 0 0,2 0-1 0 0,0 0 1 0 0,1 1-1 0 0,1-1 1 0 0,0 0-1 0 0,2 1 1 0 0,-1-1 0 0 0,6 28-1 0 0,-3-17-362 0 0,-3-22 86 0 0,0 1-1 0 0,0-1 0 0 0,1 1 0 0 0,0-1 0 0 0,0 0 0 0 0,1 1 1 0 0,2 5-1 0 0,1-4-639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6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 7741 0 0,'7'-8'-75'0'0,"-7"7"62"0"0,1 0 0 0 0,-1 1-1 0 0,1-1 1 0 0,0 0 0 0 0,-1 0 0 0 0,1 1 0 0 0,0-1 0 0 0,0 0-1 0 0,-1 1 1 0 0,1-1 0 0 0,0 1 0 0 0,0-1 0 0 0,0 1 0 0 0,0-1-1 0 0,1 1 1 0 0,-1 0 27 0 0,1 1 1 0 0,-1-1-1 0 0,0 1 0 0 0,0-1 0 0 0,1 1 0 0 0,-1 0 1 0 0,0-1-1 0 0,0 1 0 0 0,0 0 0 0 0,0 0 0 0 0,0 0 0 0 0,0 0 1 0 0,0 0-1 0 0,1 2 0 0 0,13 16 523 0 0,0 0 0 0 0,-2 2 0 0 0,0-1 1 0 0,17 40-1 0 0,-18-35-224 0 0,1 0 0 0 0,1-1 1 0 0,22 30-1 0 0,-12-28-149 0 0,42 36-1 0 0,-55-52-141 0 0,-5-5-8 0 0,4 4-85 0 0,0 0-1 0 0,1-1 1 0 0,14 10-1 0 0,-21-16-120 0 0,0 0-1 0 0,0-1 1 0 0,-1 1-1 0 0,1-1 1 0 0,0 0 0 0 0,0 0-1 0 0,0 0 1 0 0,0 0 0 0 0,0-1-1 0 0,0 1 1 0 0,1-1 0 0 0,-1 0-1 0 0,0-1 1 0 0,0 1-1 0 0,5-2 1 0 0,8-3-813 0 0</inkml:trace>
  <inkml:trace contextRef="#ctx0" brushRef="#br0" timeOffset="1">490 173 6097 0 0,'-1'-12'79'0'0,"0"1"-1"0"0,-1-1 1 0 0,0 1 0 0 0,-1 0 0 0 0,-6-17 0 0 0,5 17 276 0 0,1 0 0 0 0,-1-1 0 0 0,2 0-1 0 0,0 1 1 0 0,0-19 815 0 0,2 30-1131 0 0,0 11 576 0 0,-19 93 1392 0 0,-37 250 2330 0 0,48-146-5410 0 0,5-179-1309 0 0,2-16 758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1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1 558 2000 0 0,'4'-2'8'0'0,"0"0"0"0"0,0 0 0 0 0,0 1 0 0 0,1-1 0 0 0,-1 1 0 0 0,1 0 0 0 0,6-1 0 0 0,-9 2-4 0 0,212-33 83 0 0,-117 20-27 0 0,152-40 0 0 0,-240 51-64 0 0,0-1 0 0 0,0 0 0 0 0,-1-1 0 0 0,16-8 0 0 0,-23 11 8 0 0,1 0 0 0 0,-1 0 0 0 0,0 0 0 0 0,0 1-1 0 0,1-1 1 0 0,-1 0 0 0 0,0-1 0 0 0,0 1 0 0 0,0 0-1 0 0,0 0 1 0 0,0 0 0 0 0,-1 0 0 0 0,1-1 0 0 0,0 1-1 0 0,-1 0 1 0 0,1-1 0 0 0,0 1 0 0 0,-1-1 0 0 0,0 1-1 0 0,1-1 1 0 0,-1 1 0 0 0,0-1 0 0 0,0 1 0 0 0,0-1-1 0 0,0 1 1 0 0,0-1 0 0 0,0 1 0 0 0,0-1 0 0 0,0 1-1 0 0,-1 0 1 0 0,1-1 0 0 0,0 1 0 0 0,-1-1 0 0 0,0 1 0 0 0,1-1-1 0 0,-1 1 1 0 0,0 0 0 0 0,1 0 0 0 0,-3-2 0 0 0,-3-5 10 0 0,0 1 0 0 0,-1 0 0 0 0,0 0 0 0 0,0 1 0 0 0,0 0 0 0 0,-1 0 0 0 0,0 1 0 0 0,-9-5 0 0 0,-70-31 13 0 0,81 38-6 0 0,0 1-1 0 0,0 0 1 0 0,-1 0 0 0 0,1 0-1 0 0,0 1 1 0 0,-1 0 0 0 0,0 0-1 0 0,1 1 1 0 0,-9 0 0 0 0,12 0-9 0 0,1 0 0 0 0,0 1 0 0 0,-1 0 0 0 0,1-1 0 0 0,0 1 0 0 0,0 0 0 0 0,-1 0 0 0 0,1 0 0 0 0,0 0 0 0 0,0 0 0 0 0,0 1 0 0 0,0-1 0 0 0,1 1 0 0 0,-1-1 0 0 0,0 1 0 0 0,1 0 0 0 0,-1-1 0 0 0,1 1 0 0 0,-1 0 0 0 0,1 0 0 0 0,0 0 0 0 0,0 0 0 0 0,0 1 0 0 0,0-1 0 0 0,0 0 0 0 0,0 0 0 0 0,1 0 0 0 0,-2 5 0 0 0,1 2 21 0 0,0-1 1 0 0,1 0-1 0 0,-1 1 0 0 0,2-1 0 0 0,-1 1 0 0 0,1-1 0 0 0,0 0 0 0 0,1 0 0 0 0,5 16 0 0 0,4 6 101 0 0,19 36 0 0 0,-17-40-75 0 0,-9-18-50 0 0,0 0 1 0 0,1-1-1 0 0,-1 0 0 0 0,2 0 1 0 0,-1 0-1 0 0,1-1 1 0 0,0 0-1 0 0,0 0 0 0 0,1 0 1 0 0,7 4-1 0 0,-3-2 1 0 0,1-2 0 0 0,0 1-1 0 0,0-1 1 0 0,1-1 0 0 0,24 7-1 0 0,-13-6-97 0 0,1-2 0 0 0,0 0-1 0 0,0-2 1 0 0,0-1 0 0 0,0-1-1 0 0,36-4 1 0 0,-47 3-66 0 0,0-2-1 0 0,0 1 1 0 0,0-2 0 0 0,0 0-1 0 0,-1 0 1 0 0,1-1 0 0 0,22-13-1 0 0,-32 16 142 0 0,0-1-1 0 0,-1 1 0 0 0,1-1 1 0 0,-1 0-1 0 0,0 1 0 0 0,0-1 0 0 0,0-1 1 0 0,0 1-1 0 0,-1 0 0 0 0,1-1 1 0 0,-1 1-1 0 0,0-1 0 0 0,0 0 1 0 0,0 0-1 0 0,0 0 0 0 0,-1 0 1 0 0,1 0-1 0 0,-1 0 0 0 0,0 0 0 0 0,-1 0 1 0 0,1-1-1 0 0,-1 1 0 0 0,0 0 1 0 0,0-1-1 0 0,0 1 0 0 0,0 0 1 0 0,-1 0-1 0 0,1-1 0 0 0,-3-6 0 0 0,-7-17 55 0 0,0-1 0 0 0,-18-32 0 0 0,14 33 236 0 0,-18-56 0 0 0,29 76-234 0 0,1 0 42 0 0,-1-1-1 0 0,1 1 1 0 0,0-1-1 0 0,1 0 1 0 0,0-13-1 0 0,1 21-79 0 0,0-1 0 0 0,0 1 0 0 0,0-1 0 0 0,0 1 0 0 0,1-1 0 0 0,-1 1 0 0 0,0-1 0 0 0,1 1 0 0 0,0 0 0 0 0,-1-1 0 0 0,1 1 0 0 0,0 0 0 0 0,-1 0 0 0 0,1-1 0 0 0,0 1 0 0 0,0 0-1 0 0,0 0 1 0 0,0 0 0 0 0,0 0 0 0 0,0 0 0 0 0,1 0 0 0 0,-1 0 0 0 0,0 1 0 0 0,0-1 0 0 0,1 0 0 0 0,-1 1 0 0 0,0-1 0 0 0,1 1 0 0 0,-1-1 0 0 0,1 1 0 0 0,-1 0 0 0 0,0-1 0 0 0,1 1 0 0 0,-1 0 0 0 0,1 0-1 0 0,-1 0 1 0 0,1 0 0 0 0,-1 0 0 0 0,3 1 0 0 0,2 0 4 0 0,0 0 1 0 0,0 0-1 0 0,0 1 0 0 0,-1 0 0 0 0,1 0 0 0 0,-1 1 0 0 0,1-1 0 0 0,-1 1 0 0 0,0 0 1 0 0,0 0-1 0 0,0 1 0 0 0,0 0 0 0 0,-1 0 0 0 0,0 0 0 0 0,1 0 0 0 0,-1 0 0 0 0,-1 1 0 0 0,5 6 1 0 0,7 11 166 0 0,-2 1 1 0 0,19 41 0 0 0,-30-60-157 0 0,15 36 119 0 0,-2 0 1 0 0,11 49-1 0 0,-23-56 95 0 0,-34-60 810 0 0,23 17-1035 0 0,0 0 0 0 0,1 0 0 0 0,0-1 0 0 0,0 0-1 0 0,1-1 1 0 0,1 1 0 0 0,0-1 0 0 0,1 0 0 0 0,0 0 0 0 0,1-1 0 0 0,0 1 0 0 0,1-1 0 0 0,0 1 0 0 0,1-1 0 0 0,1 0 0 0 0,0-15 0 0 0,2 3-29 0 0,1 0 0 0 0,1 0 1 0 0,1 1-1 0 0,1 0 0 0 0,1 0 1 0 0,1 0-1 0 0,17-33 1 0 0,-23 52 11 0 0,1 0 0 0 0,0 0 0 0 0,0 0 0 0 0,0 0 0 0 0,1 1 1 0 0,0 0-1 0 0,0-1 0 0 0,0 1 0 0 0,0 0 0 0 0,1 1 1 0 0,-1-1-1 0 0,10-4 0 0 0,-11 6-9 0 0,-1 1 1 0 0,1 0-1 0 0,0 0 1 0 0,0 0-1 0 0,0 1 1 0 0,0-1-1 0 0,0 1 1 0 0,0 0-1 0 0,0 0 1 0 0,1 0-1 0 0,-1 0 1 0 0,0 0-1 0 0,0 0 1 0 0,0 1-1 0 0,0 0 0 0 0,0-1 1 0 0,0 1-1 0 0,0 0 1 0 0,-1 1-1 0 0,1-1 1 0 0,0 0-1 0 0,0 1 1 0 0,-1 0-1 0 0,1-1 1 0 0,2 4-1 0 0,19 19-600 0 0,-12-10 187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28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5 4936 0 0,'0'0'5'0'0,"0"0"1"0"0,0 0-1 0 0,-1 0 0 0 0,1 0 0 0 0,0 0 0 0 0,0 0 0 0 0,0 0 0 0 0,0 0 0 0 0,0 0 0 0 0,0 0 0 0 0,0 0 0 0 0,0 0 0 0 0,-1 0 0 0 0,1 0 0 0 0,0 0 0 0 0,0 0 0 0 0,0-1 0 0 0,0 1 0 0 0,0 0 0 0 0,0 0 0 0 0,0 0 0 0 0,0 0 0 0 0,0 0 0 0 0,0 0 1 0 0,0 0-1 0 0,0 0 0 0 0,0 0 0 0 0,-1-1 0 0 0,1 1 0 0 0,0 0 0 0 0,0 0 0 0 0,0 0 0 0 0,0 0 0 0 0,0 0 0 0 0,0 0 0 0 0,0 0 0 0 0,0 0 0 0 0,0-1 0 0 0,0 1 0 0 0,0 0 0 0 0,0 0 0 0 0,0 0 0 0 0,0 0 0 0 0,0 0 0 0 0,1 0 0 0 0,-1 0 0 0 0,0 0 1 0 0,0-1-1 0 0,0 1 0 0 0,0 0 0 0 0,0 0 0 0 0,0 0 0 0 0,0 0 0 0 0,0 0 0 0 0,0 0 0 0 0,0 0 0 0 0,-2 9 282 0 0,1-5-243 0 0,0 0 0 0 0,0 0 0 0 0,1 0 0 0 0,0 0 0 0 0,-1 0 0 0 0,1 0 0 0 0,1-1 0 0 0,-1 1 0 0 0,0 0 0 0 0,2 5 0 0 0,1 15 276 0 0,-18 166 945 0 0,0-17-474 0 0,-9 286 624 0 0,1-40-465 0 0,18 387 412 0 0,24-556-1090 0 0,-1-7-86 0 0,3 441 100 0 0,-2-287 27 0 0,-1-47-132 0 0,-10-189-130 0 0,0 97 52 0 0,-19-56-45 0 0,-1 119-14 0 0,13-257-35 0 0,-1-18-8 0 0,3 0-1 0 0,10 67 1 0 0,-2-60 16 0 0,-3 0 0 0 0,1 105 1 0 0,-9-99-45 0 0,1-57 24 0 0,-1-1 0 0 0,1 0 1 0 0,0 0-1 0 0,-1 1 0 0 0,1-1 0 0 0,0 0 0 0 0,0 0 1 0 0,-1 0-1 0 0,1 0 0 0 0,0 0 0 0 0,0 0 1 0 0,0 0-1 0 0,1 0 0 0 0,-1-1 0 0 0,0 1 0 0 0,0 0 1 0 0,0-1-1 0 0,1 1 0 0 0,-1 0 0 0 0,0-1 0 0 0,0 0 1 0 0,1 1-1 0 0,1-1 0 0 0,37 9-63 0 0,15-4-33 0 0,108-4 0 0 0,-99-3 51 0 0,744-24-110 0 0,-124-7 244 0 0,263 0-216 0 0,-464 48 155 0 0,525 1-157 0 0,-497-34 101 0 0,376-6 118 0 0,-59-13-243 0 0,-333 8 208 0 0,-275 25-23 0 0,1 10-1 0 0,222 36 1 0 0,-441-42-35 0 0,0 1 1 0 0,0-1-1 0 0,0 0 1 0 0,-1 0-1 0 0,1 0 1 0 0,0 0-1 0 0,0 0 1 0 0,0 0-1 0 0,0-1 0 0 0,0 1 1 0 0,3-2-1 0 0,-5 2-5 0 0,0 0-1 0 0,0 0 1 0 0,0 0-1 0 0,0 0 1 0 0,1-1-1 0 0,-1 1 1 0 0,0 0-1 0 0,0 0 1 0 0,0 0-1 0 0,0-1 1 0 0,0 1-1 0 0,1 0 1 0 0,-1 0-1 0 0,0 0 1 0 0,0-1-1 0 0,0 1 0 0 0,0 0 1 0 0,0 0-1 0 0,0-1 1 0 0,0 1-1 0 0,0 0 1 0 0,0 0-1 0 0,0 0 1 0 0,0-1-1 0 0,0 1 1 0 0,0 0-1 0 0,0 0 1 0 0,0-1-1 0 0,0 1 1 0 0,-1-1-1 0 0,-8-11-810 0 0,1 4 46 0 0,1-3-283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0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5541 0 0,'6'-5'906'0'0,"-6"2"-860"0"0,0 3-23 0 0,1-1 0 0 0,-1 0 0 0 0,0 0 0 0 0,1 0-1 0 0,-1 0 1 0 0,1 0 0 0 0,-1 0 0 0 0,1 0 0 0 0,-1 0 0 0 0,1 1-1 0 0,-1-1 1 0 0,1 0 0 0 0,0 0 0 0 0,-1 1 0 0 0,1-1-1 0 0,0 1 1 0 0,0-1 0 0 0,-1 0 0 0 0,1 1 0 0 0,0-1 0 0 0,0 1-1 0 0,0 0 1 0 0,0-1 0 0 0,1 1 0 0 0,15-10-8 0 0,0 2 0 0 0,0 0 0 0 0,1 1 0 0 0,0 1 0 0 0,0 1 0 0 0,35-6 0 0 0,-26 6 1 0 0,-7 1-30 0 0,0 0 1 0 0,0 2-1 0 0,1 0 1 0 0,27 2-1 0 0,-2 0 11 0 0,694-12-9 0 0,-433 9 183 0 0,2126 29-356 0 0,-47 5 210 0 0,-1711-19 37 0 0,0 0 8 0 0,-107-25-90 0 0,-6-53-30 0 0,-547 63 60 0 0,31-4 41 0 0,-46 8-47 0 0,1 0 0 0 0,-1 0 0 0 0,1 0 0 0 0,-1 0 0 0 0,0 0 1 0 0,1-1-1 0 0,-1 1 0 0 0,0 0 0 0 0,0 0 0 0 0,1 0 0 0 0,-1 0 0 0 0,0 0 0 0 0,0 0 0 0 0,0 0 0 0 0,0 0 1 0 0,0 0-1 0 0,0 0 0 0 0,-1 0 0 0 0,1 0 0 0 0,0 0 0 0 0,-1 1 0 0 0,1 1 11 0 0,3 58 108 0 0,22 121 0 0 0,-4-55 369 0 0,11 161-3 0 0,28 195 339 0 0,-26-244-393 0 0,2 251-1 0 0,-33 243 102 0 0,-34-241 83 0 0,0 44-475 0 0,34-352-70 0 0,37 255-1 0 0,38 69 1007 0 0,-68-444-1062 0 0,-4 1 0 0 0,-3 0-1 0 0,-2 0 1 0 0,-3 0 0 0 0,-3 0-1 0 0,-3 0 1 0 0,-19 72 0 0 0,22-118-29 0 0,1 0 0 0 0,1 1 0 0 0,-2 31 0 0 0,4-51 11 0 0,1 0 1 0 0,-1 0-1 0 0,1-1 0 0 0,-1 1 0 0 0,1 0 0 0 0,0 0 0 0 0,-1 0 1 0 0,1 0-1 0 0,-1 0 0 0 0,1 0 0 0 0,-1 0 0 0 0,1 0 0 0 0,-1 0 1 0 0,1 0-1 0 0,-1 0 0 0 0,1 0 0 0 0,-1 0 0 0 0,1 0 0 0 0,-1 1 1 0 0,1-1-1 0 0,-1 0 0 0 0,1 0 0 0 0,-1 0 0 0 0,1 1 0 0 0,0-1 1 0 0,-1 1-1 0 0,-16 8 5 0 0,10-4 1 0 0,5-2-5 0 0,0-1 0 0 0,0 0 1 0 0,0 0-1 0 0,0-1 0 0 0,0 1 1 0 0,0 0-1 0 0,-1-1 0 0 0,1 1 0 0 0,-1-1 1 0 0,1 0-1 0 0,-1 0 0 0 0,0 0 1 0 0,1 0-1 0 0,-1 0 0 0 0,0-1 0 0 0,0 1 1 0 0,1-1-1 0 0,-1 0 0 0 0,0 0 1 0 0,0 0-1 0 0,0 0 0 0 0,0 0 1 0 0,1 0-1 0 0,-5-2 0 0 0,-22-4 2 0 0,0 0 0 0 0,0 2 0 0 0,-34 0 0 0 0,-92 6-46 0 0,71 0 47 0 0,-743 35-40 0 0,571 4-115 0 0,-3 0-2618 0 0,221-38 1744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2 4224 0 0,'1'-1'-23'0'0,"3"0"264"0"0,-5 5 822 0 0,-1 2-868 0 0,1 0 1 0 0,0 0-1 0 0,0 0 0 0 0,1 0 0 0 0,0 0 1 0 0,0 0-1 0 0,0 6 0 0 0,1 10 6 0 0,-12 329 1593 0 0,-2 59-1064 0 0,2 232 652 0 0,3-77-429 0 0,-3-324-669 0 0,-7 462 580 0 0,32 123 69 0 0,-23-257-600 0 0,-44-3 100 0 0,-35 327 444 0 0,86-826-724 0 0,10 110 0 0 0,-6-164-128 0 0,0 0 1 0 0,1-1 0 0 0,5 16-1 0 0,-8-25-23 0 0,1-1 0 0 0,0 1 0 0 0,0 0 0 0 0,1 0 0 0 0,-1-1 0 0 0,0 1 0 0 0,1-1 0 0 0,0 1 0 0 0,0-1 0 0 0,-1 0 0 0 0,1 0 0 0 0,0 0 0 0 0,1 0 0 0 0,-1 0 0 0 0,0 0 0 0 0,1 0 0 0 0,-1-1 0 0 0,1 1 0 0 0,5 2 0 0 0,-8-4-2 0 0,1 0 1 0 0,0 1 0 0 0,0-1-1 0 0,0 1 1 0 0,0-1-1 0 0,0 1 1 0 0,0 0 0 0 0,0-1-1 0 0,-1 1 1 0 0,1 0-1 0 0,0-1 1 0 0,-1 1 0 0 0,1 0-1 0 0,0 0 1 0 0,-1 0-1 0 0,1 0 1 0 0,-1 0-1 0 0,1-1 1 0 0,-1 1 0 0 0,1 0-1 0 0,-1 0 1 0 0,0 0-1 0 0,1 1 1 0 0,4 10 65 0 0,7-35 77 0 0,-7 16-143 0 0,1 1 1 0 0,0 0 0 0 0,0 1 0 0 0,0 0 0 0 0,1 0 0 0 0,0 0 0 0 0,0 0-1 0 0,0 1 1 0 0,11-4 0 0 0,7-1-11 0 0,1 1 0 0 0,0 1 1 0 0,0 1-1 0 0,1 1 0 0 0,49-2 0 0 0,139 10 25 0 0,-125 2-35 0 0,596 11-64 0 0,-277-7 1 0 0,1582 16-214 0 0,-702-14-87 0 0,396-67 63 0 0,-1528 42 350 0 0,-28 2-75 0 0,196 7-1 0 0,-320 5 47 0 0,16 2-2 0 0,1-1 1 0 0,0-1-1 0 0,0-1 1 0 0,22-4-1 0 0,-43 5-8 0 0,-1 0-1 0 0,0-1 0 0 0,1 1 0 0 0,-1 0 1 0 0,1 0-1 0 0,-1 0 0 0 0,1 0 1 0 0,-1-1-1 0 0,1 1 0 0 0,-1 0 0 0 0,0 0 1 0 0,1-1-1 0 0,-1 1 0 0 0,0 0 0 0 0,1-1 1 0 0,-1 1-1 0 0,0 0 0 0 0,1-1 0 0 0,-1 1 1 0 0,0-1-1 0 0,0 1 0 0 0,1 0 1 0 0,-1-1-1 0 0,0 1 0 0 0,0-1 0 0 0,0 1 1 0 0,0-1-1 0 0,1 1 0 0 0,-1-1 0 0 0,0 1 1 0 0,0-1-1 0 0,-5-18-510 0 0,-15-13-477 0 0,7 19 193 0 0,-2 0 0 0 0,1 1 0 0 0,-31-20 0 0 0,35 25 426 0 0,-24-15-872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3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43 3784 0 0,'-61'-42'997'0'0,"65"44"-844"0"0,0 0 1 0 0,1 1-1 0 0,-1-2 0 0 0,1 1 1 0 0,0 0-1 0 0,8 1 0 0 0,47 10-24 0 0,-36-8 1 0 0,103 18 15 0 0,128 6 0 0 0,133-9 159 0 0,-238-14-86 0 0,2100 62 28 0 0,-1225-68-147 0 0,-142-1 328 0 0,-1 29-75 0 0,-2 33-258 0 0,298 15-259 0 0,-1109-73 159 0 0,89 3 185 0 0,-158-6-7 0 0,-19 11 112 0 0,18-6-284 0 0,0 0 0 0 0,1 0-1 0 0,0 0 1 0 0,0 0 0 0 0,1 1-1 0 0,-1-1 1 0 0,1 0 0 0 0,0 0-1 0 0,0 0 1 0 0,1 0 0 0 0,3 8-1 0 0,1 5 2 0 0,2 18 125 0 0,4 47-1 0 0,-3-22 96 0 0,81 368 1211 0 0,-35-190-1091 0 0,135 795 550 0 0,-127-370-468 0 0,-39-339 105 0 0,10 817-38 0 0,-21-529 611 0 0,-3-470-1030 0 0,-13 225-1 0 0,2-357-70 0 0,0 0 0 0 0,-1 0 0 0 0,0 0 0 0 0,-1 0 0 0 0,0 0-1 0 0,0-1 1 0 0,-2 0 0 0 0,-7 16 0 0 0,9-21-1 0 0,0 0 0 0 0,1 0 0 0 0,-1 1 0 0 0,1-1 0 0 0,0 0 0 0 0,1 1 0 0 0,-1-1 0 0 0,0 11 0 0 0,0-8 3 0 0,0 0-1 0 0,-1 1 1 0 0,0-1-1 0 0,0 0 0 0 0,-1-1 1 0 0,0 1-1 0 0,0 0 0 0 0,-1-1 1 0 0,0 0-1 0 0,-6 6 1 0 0,7-10-3 0 0,-1 0 0 0 0,0 0 0 0 0,0-1 0 0 0,0 0 0 0 0,0 0 0 0 0,0 0 0 0 0,0 0 0 0 0,-1-1 0 0 0,1 0 0 0 0,0 0 0 0 0,-1-1 0 0 0,1 1 0 0 0,-1-1 0 0 0,-9-1 0 0 0,7 1-4 0 0,-1 0 0 0 0,1 0 0 0 0,-1 1 0 0 0,1 1 0 0 0,-12 2 0 0 0,-77 34-22 0 0,35-13-45 0 0,-89 23 0 0 0,98-37-17 0 0,0-3 0 0 0,-1-2 0 0 0,-62-1 0 0 0,-164-15 70 0 0,128 1 51 0 0,-157 2-14 0 0,-390 41 1 0 0,681-33-34 0 0,-104 8-133 0 0,105-9-9 0 0,0 0 0 0 0,0-2-1 0 0,0 0 1 0 0,0-1 0 0 0,-18-5-1 0 0,31 7-3 0 0,0-1 0 0 0,0 1 0 0 0,0-1-1 0 0,0 0 1 0 0,0 0 0 0 0,1 0-1 0 0,-1 0 1 0 0,0 0 0 0 0,1-1 0 0 0,0 0-1 0 0,0 0 1 0 0,0 0 0 0 0,0 0-1 0 0,0 0 1 0 0,0 0 0 0 0,1-1 0 0 0,0 1-1 0 0,-1-1 1 0 0,1 0 0 0 0,1 0-1 0 0,-1 0 1 0 0,-1-5 0 0 0,2-12-949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4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4016 0 0,'4'-60'1190'0'0,"-2"52"-643"0"0,3 13-264 0 0,4 15-123 0 0,-7-17-129 0 0,8 20 235 0 0,0 0-1 0 0,-2 1 0 0 0,0 1 0 0 0,4 26 1 0 0,10 104 885 0 0,-11-65-587 0 0,65 657 1397 0 0,-63-584-1808 0 0,54 1012 1503 0 0,-61-903-1210 0 0,12 989 301 0 0,-14-1062-617 0 0,0-145-122 0 0,17 87-1 0 0,-19-131-4 0 0,1 0-1 0 0,0 0 1 0 0,0 0 0 0 0,1-1-1 0 0,0 0 1 0 0,1 0-1 0 0,0 0 1 0 0,6 9-1 0 0,-7-14 0 0 0,0 1-1 0 0,0-1 1 0 0,1 0-1 0 0,-1 1 0 0 0,1-2 1 0 0,0 1-1 0 0,0-1 1 0 0,0 0-1 0 0,0 0 0 0 0,0 0 1 0 0,1 0-1 0 0,0-1 1 0 0,-1 0-1 0 0,11 2 0 0 0,-8-4-5 0 0,-7 0 3 0 0,0-1 0 0 0,0 1 0 0 0,0 0 0 0 0,0 0-1 0 0,0 0 1 0 0,1 0 0 0 0,-1 0 0 0 0,0 0 0 0 0,0 1 0 0 0,0-1 0 0 0,0 0 0 0 0,0 0-1 0 0,0 1 1 0 0,0-1 0 0 0,0 1 0 0 0,0-1 0 0 0,0 1 0 0 0,0-1 0 0 0,0 1 0 0 0,0 0-1 0 0,0-1 1 0 0,0 1 0 0 0,0 0 0 0 0,0 0 0 0 0,-1 0 0 0 0,1 0 0 0 0,0-1 0 0 0,-1 1-1 0 0,1 0 1 0 0,0 0 0 0 0,-1 0 0 0 0,1 2 0 0 0,1 2 3 0 0,0 0 0 0 0,1 0 0 0 0,-1-1 1 0 0,1 1-1 0 0,0-1 0 0 0,0 0 0 0 0,1 0 0 0 0,-1 0 0 0 0,1 0 0 0 0,0 0 1 0 0,6 3-1 0 0,8 7 7 0 0,28 14 1 0 0,-19-12-19 0 0,80 44-13 0 0,-66-39 23 0 0,-1 2 1 0 0,39 29-1 0 0,-26-8 27 0 0,70 76 0 0 0,-113-110-29 0 0,0-2 0 0 0,1 1 0 0 0,-1-1 0 0 0,2-1 0 0 0,-1 1 0 0 0,1-2 0 0 0,0 0 0 0 0,20 7 0 0 0,11 1-21 0 0,55 10 1 0 0,-11-4-2 0 0,78 36 14 0 0,-105-33 16 0 0,1-3 1 0 0,73 14-1 0 0,-10-16 15 0 0,171 2 0 0 0,126-22-11 0 0,-382 1-5 0 0,567-28-6 0 0,-9 1-44 0 0,730 40 41 0 0,-582 3-77 0 0,-244-20 106 0 0,243 6-55 0 0,-602 7 24 0 0,243 6-7 0 0,-373-14 18 0 0,-1 1-4 0 0,0-1 1 0 0,0-1-1 0 0,1 1 1 0 0,-1-2 0 0 0,0 1-1 0 0,0-2 1 0 0,16-5 0 0 0,-26 8-16 0 0,0-1 1 0 0,0 0 0 0 0,-1 1 0 0 0,1-1-1 0 0,0 0 1 0 0,-1 0 0 0 0,1 1 0 0 0,-1-1-1 0 0,1 0 1 0 0,-1 0 0 0 0,0 0 0 0 0,1 0-1 0 0,-1 0 1 0 0,0 0 0 0 0,1 0-1 0 0,-1 0 1 0 0,0 0 0 0 0,0 1 0 0 0,0-1-1 0 0,0 0 1 0 0,0 0 0 0 0,0 0 0 0 0,0 0-1 0 0,0 0 1 0 0,0 0 0 0 0,-1 0 0 0 0,1 0-1 0 0,0 0 1 0 0,-1 0 0 0 0,1 0 0 0 0,-1-1-1 0 0,-1-2-222 0 0,1-1-1 0 0,-1 1 1 0 0,0 0 0 0 0,-1 1-1 0 0,-4-8 1 0 0,-27-27-1970 0 0,14 16 703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6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2612 0 0,'0'0'344'0'0,"10"0"-199"0"0,205-6 726 0 0,412-36 1200 0 0,399-18-1457 0 0,187 48-95 0 0,-3 66-458 0 0,-396 23-176 0 0,-10 0 107 0 0,3-43 161 0 0,-598-33-218 0 0,726-10-55 0 0,-918 9 130 0 0,4 0 18 0 0,-1-1 0 0 0,1-1 0 0 0,-1 0 0 0 0,23-7-1 0 0,-39 8 13 0 0,-1 1 0 0 0,1 0 1 0 0,-1 0-1 0 0,1 0 0 0 0,-1 0 0 0 0,1 1 0 0 0,0-1 0 0 0,-1 1 0 0 0,0 0 0 0 0,1 0 0 0 0,-1 0 0 0 0,0 1 0 0 0,1-1 0 0 0,-1 1 0 0 0,0-1 1 0 0,0 1-1 0 0,0 0 0 0 0,3 3 0 0 0,9 5 24 0 0,7 2 789 0 0,-31 28-641 0 0,-27 128-18 0 0,15-83 16 0 0,17-70-99 0 0,1-1-1 0 0,0 1 0 0 0,-2 26 1 0 0,3 26 266 0 0,3 0 1 0 0,16 110-1 0 0,41 132-27 0 0,-11-65-61 0 0,28 338 300 0 0,-27 1-371 0 0,-43 197 734 0 0,-9-590-638 0 0,10 341 256 0 0,2-125-385 0 0,-16-247-123 0 0,-37 214-1 0 0,32-283 8 0 0,4-23 24 0 0,-25 148 168 0 0,10-40-85 0 0,0-2 62 0 0,21-156-144 0 0,0-3 149 0 0,0 1 0 0 0,0 19 0 0 0,6-19-90 0 0,-3-15-151 0 0,0 1-1 0 0,0-1 1 0 0,0 0-1 0 0,0 1 1 0 0,0-1-1 0 0,0 1 0 0 0,0-1 1 0 0,0 0-1 0 0,0 1 1 0 0,0-1-1 0 0,1 0 1 0 0,-1 1-1 0 0,0-1 1 0 0,0 0-1 0 0,0 1 1 0 0,1-1-1 0 0,-1 0 1 0 0,0 0-1 0 0,0 1 1 0 0,1-1-1 0 0,-1 0 1 0 0,0 0-1 0 0,1 1 0 0 0,-1-1 1 0 0,0 0-1 0 0,0 0 1 0 0,1 0-1 0 0,-1 0 1 0 0,1 1-1 0 0,-1-1 1 0 0,1 0-1 0 0,0-2 0 0 0,-1 0 0 0 0,0 0-1 0 0,1 0 1 0 0,-1 0 0 0 0,0 0-1 0 0,0 0 1 0 0,0-1 0 0 0,0 1-1 0 0,0 0 1 0 0,0 0 0 0 0,-1-2-1 0 0,0 1-96 0 0,0 0-1 0 0,0 0 1 0 0,0 1-1 0 0,-1-1 0 0 0,1 0 1 0 0,-1 1-1 0 0,1-1 1 0 0,-1 1-1 0 0,0 0 1 0 0,0-1-1 0 0,0 1 1 0 0,0 0-1 0 0,0 0 1 0 0,-5-3-1 0 0,-40-23-2127 0 0,32 20 1436 0 0,-13-7-809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7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6221 0 0,'-1'-4'-89'0'0,"2"4"189"0"0,-1 0 0 0 0,1 0 0 0 0,-1 0-1 0 0,1 0 1 0 0,0 0 0 0 0,-1 0 0 0 0,1 0 0 0 0,-1 0 0 0 0,1 0 0 0 0,-1 1-1 0 0,1-1 1 0 0,0 0 0 0 0,-1 0 0 0 0,1 0 0 0 0,-1 1 0 0 0,1-1 0 0 0,-1 0-1 0 0,1 1 1 0 0,-1-1 0 0 0,1 0 0 0 0,-1 1 0 0 0,1 0 0 0 0,34 21 320 0 0,-30-20-253 0 0,0 1-1 0 0,0-1 1 0 0,0-1-1 0 0,0 1 1 0 0,0-1-1 0 0,0 0 1 0 0,1 0-1 0 0,-1 0 1 0 0,1-1-1 0 0,-1 0 1 0 0,0 0-1 0 0,8-1 1 0 0,2 1 129 0 0,730-54 768 0 0,-683 47-991 0 0,137-17-79 0 0,-198 24 118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8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11 5541 0 0,'-1'0'35'0'0,"1"-1"1"0"0,0 1 0 0 0,-1 0-1 0 0,1-1 1 0 0,0 1 0 0 0,-1-1-1 0 0,1 1 1 0 0,0 0 0 0 0,0-1-1 0 0,-1 1 1 0 0,1-1 0 0 0,0 1 0 0 0,0-1-1 0 0,0 1 1 0 0,0-1 0 0 0,-1 1-1 0 0,1 0 1 0 0,0-1 0 0 0,0 1-1 0 0,2-2 716 0 0,-1 8-350 0 0,10 228 3230 0 0,-11-217-3564 0 0,10 212 480 0 0,-3-154-429 0 0,16 76 1 0 0,-18-128-177 0 0,8 43 101 0 0,-12-59-281 0 0,-1 0 1 0 0,1 0 0 0 0,-1 0-1 0 0,-1 0 1 0 0,1 0 0 0 0,-1 0 0 0 0,-2 7-1 0 0,-1-4-747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8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83 6845 0 0,'0'0'237'0'0,"0"-9"-64"0"0,0-29 32 0 0,0 29 1200 0 0,-2 4-1245 0 0,-5-16 448 0 0,4 41-476 0 0,2-15 128 0 0,3 12-139 0 0,4 25-10 0 0,16 60-1 0 0,-10-56-120 0 0,-11-44-172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3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61 6469 0 0,'-11'4'145'0'0,"-32"12"28"0"0,33-12 4115 0 0,31-8-4175 0 0,275-51-34 0 0,-173 39-298 0 0,-57 8-1655 0 0,-59 7 957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1.5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261 124 2276 0 0,'18'-21'149'0'0,"28"-41"-1"0"0,-45 60-121 0 0,0 1 1 0 0,0 0 0 0 0,-1 0-1 0 0,1-1 1 0 0,0 1-1 0 0,-1 0 1 0 0,1-1-1 0 0,-1 1 1 0 0,0 0-1 0 0,1-1 1 0 0,-1 1 0 0 0,0-1-1 0 0,0 1 1 0 0,0 0-1 0 0,0-1 1 0 0,0-2-1 0 0,0 4-11 0 0,-1-1 0 0 0,1 0-1 0 0,-1 0 1 0 0,1 1 0 0 0,0-1 0 0 0,-1 0-1 0 0,1 0 1 0 0,-1 1 0 0 0,0-1 0 0 0,1 1-1 0 0,-1-1 1 0 0,1 1 0 0 0,-1-1 0 0 0,0 1-1 0 0,1-1 1 0 0,-1 1 0 0 0,0-1 0 0 0,0 1-1 0 0,0 0 1 0 0,-1-1 0 0 0,-2 0-6 0 0,1 0 0 0 0,-1 1 0 0 0,0 0 0 0 0,0-1 0 0 0,0 1 0 0 0,0 0 1 0 0,0 1-1 0 0,0-1 0 0 0,1 1 0 0 0,-8 2 0 0 0,-9 4-21 0 0,1 1 0 0 0,-1 0 0 0 0,1 2-1 0 0,1 0 1 0 0,-23 18 0 0 0,27-18 20 0 0,1 0 0 0 0,0 2 0 0 0,1-1 0 0 0,1 1 0 0 0,0 1 0 0 0,0 0 0 0 0,-10 18 0 0 0,17-24 21 0 0,1-1 1 0 0,0 1 0 0 0,0 0-1 0 0,0 0 1 0 0,1 0 0 0 0,0 1 0 0 0,0-1-1 0 0,1 0 1 0 0,0 1 0 0 0,0-1-1 0 0,1 1 1 0 0,0-1 0 0 0,0 1-1 0 0,2 8 1 0 0,-1-10 23 0 0,1 0 1 0 0,0 0-1 0 0,0 0 1 0 0,0 0-1 0 0,1 0 0 0 0,-1-1 1 0 0,1 1-1 0 0,1-1 0 0 0,-1 0 1 0 0,1 0-1 0 0,0 0 0 0 0,0 0 1 0 0,1-1-1 0 0,-1 0 0 0 0,1 0 1 0 0,0 0-1 0 0,8 5 0 0 0,0-2 23 0 0,0-1 0 0 0,0 0 0 0 0,1-1 0 0 0,0-1 0 0 0,0 0 0 0 0,1-1 0 0 0,-1 0 0 0 0,0-1 0 0 0,1-1 0 0 0,0 0 0 0 0,17-2 0 0 0,2-1-126 0 0,0-2 1 0 0,0-1-1 0 0,56-16 0 0 0,-25-1-678 0 0,-37 9 255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0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42 7005 0 0,'7'-30'52'0'0,"-3"19"17"0"0,-4 14-118 0 0,-30 102 344 0 0,21-35-129 0 0,7-50-158 0 0,-6 34-1 0 0,5-39-110 0 0,-1 0-1 0 0,0 0 0 0 0,-1 0 0 0 0,0-1 0 0 0,-1 1 0 0 0,-1-1 1 0 0,0-1-1 0 0,-1 1 0 0 0,-11 13 0 0 0,7-13-297 0 0,1 1-92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1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91 5513 0 0,'0'0'4'0'0,"-1"-6"64"0"0,0-1 1 0 0,0 1 0 0 0,1 0 0 0 0,0 0 0 0 0,0 0-1 0 0,1-1 1 0 0,-1 1 0 0 0,1 0 0 0 0,3-7 0 0 0,-1 3 172 0 0,-3 9-211 0 0,0 1-1 0 0,0-1 1 0 0,0 1-1 0 0,0-1 1 0 0,0 0-1 0 0,1 1 1 0 0,-1-1-1 0 0,0 0 1 0 0,0 1 0 0 0,1-1-1 0 0,-1 1 1 0 0,0-1-1 0 0,1 1 1 0 0,-1-1-1 0 0,0 1 1 0 0,1-1-1 0 0,-1 1 1 0 0,1-1-1 0 0,-1 1 1 0 0,1-1-1 0 0,1 1-35 0 0,-1 1-1 0 0,0-1 0 0 0,1 1 1 0 0,-1 0-1 0 0,0-1 1 0 0,0 1-1 0 0,1 0 1 0 0,-1 0-1 0 0,0 0 0 0 0,0 0 1 0 0,0 0-1 0 0,0 0 1 0 0,1 2-1 0 0,11 9 43 0 0,0 2 1 0 0,-1 0-1 0 0,0 0 0 0 0,-1 1 0 0 0,-1 0 1 0 0,9 19-1 0 0,40 97 154 0 0,-7-15-187 0 0,12 31-1003 0 0,-59-130 554 0 0,-2-2-125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23 5941 0 0,'-4'-14'201'0'0,"3"7"-7"0"0,5 6 171 0 0,10 31 794 0 0,0 10-279 0 0,-1 0 1 0 0,-1 1-1 0 0,6 49 1 0 0,-9-22-335 0 0,-1 84 0 0 0,-5 44-137 0 0,10 264 857 0 0,-4-340-1026 0 0,8 148 99 0 0,-22 0-202 0 0,2-233-112 0 0,-11 86 812 0 0,18-135-824 0 0,0 0 0 0 0,11-25 0 0 0,-14 36-234 0 0,0 0-1 0 0,1 0 1 0 0,-1 0 0 0 0,0 0-1 0 0,0 0 1 0 0,-1 0 0 0 0,1-1-1 0 0,-1 1 1 0 0,0 0 0 0 0,1 0-1 0 0,-1-1 1 0 0,-1 1 0 0 0,1-4-1 0 0,-1-13-1452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5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18 128 4340 0 0,'-2'-11'89'0'0,"1"8"172"0"0,0 0 0 0 0,1 0 0 0 0,0 0 0 0 0,-1 0 0 0 0,1 0 0 0 0,0 0-1 0 0,0 0 1 0 0,2-5 0 0 0,0-16 89 0 0,-1 18 1915 0 0,-1-2-1847 0 0,-1-38 2869 0 0,-5 87-3098 0 0,5-31-18 0 0,-1 17-9 0 0,0 5-104 0 0,-3 69 454 0 0,11 274-344 0 0,-3-255-1186 0 0,-12-92-4414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5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60 6189 0 0,'0'-4'41'0'0,"0"-1"0"0"0,1 1 0 0 0,-1 0 1 0 0,1-1-1 0 0,0 1 0 0 0,0 0 0 0 0,2-6 1 0 0,-2 9-8 0 0,-1 1 0 0 0,0-1 0 0 0,1 1 0 0 0,-1 0 1 0 0,0-1-1 0 0,0 1 0 0 0,1-1 0 0 0,-1 1 0 0 0,0-1 0 0 0,0 1 1 0 0,0 0-1 0 0,0-1 0 0 0,0 1 0 0 0,1-1 0 0 0,-1 1 1 0 0,0-1-1 0 0,0 1 0 0 0,0-1 0 0 0,0 1 0 0 0,0-1 0 0 0,0 1 1 0 0,-1-1-1 0 0,1 1 0 0 0,0-1 0 0 0,0 1 0 0 0,0-1 1 0 0,0 1-1 0 0,-1 0 0 0 0,1-1 0 0 0,0 1 0 0 0,0-1 0 0 0,-1 1 1 0 0,1-1-1 0 0,0 1 0 0 0,0 0 0 0 0,-1-1 0 0 0,1 1 1 0 0,-1 0-1 0 0,1-1 0 0 0,0 1 0 0 0,-1 0 0 0 0,1 0 1 0 0,-1-1-1 0 0,1 1 0 0 0,0 0 0 0 0,-1 0 0 0 0,1 0 0 0 0,-1 0 1 0 0,1 0-1 0 0,-1-1 0 0 0,1 1 0 0 0,-1 0 0 0 0,1 0 1 0 0,-1 0-1 0 0,1 0 0 0 0,-1 0 0 0 0,1 0 0 0 0,-2 1 0 0 0,0 30 1817 0 0,2-19-1554 0 0,0 63 1216 0 0,16 138 1 0 0,-1-125-1997 0 0,4 157 1 0 0,-18-243 175 0 0,-1 1 1 0 0,0 0 0 0 0,-1 0 0 0 0,1 0 0 0 0,0-1 0 0 0,-1 1 0 0 0,0 0 0 0 0,1 0-1 0 0,-1-1 1 0 0,0 1 0 0 0,0 0 0 0 0,-1-1 0 0 0,-1 3 0 0 0,-1-6-1012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87 5757 0 0,'-5'-1'18'0'0,"0"1"244"0"0,0 0 0 0 0,-1-1 0 0 0,1 0 1 0 0,0 0-1 0 0,0 0 0 0 0,0-1 0 0 0,0 0 1 0 0,-9-4-1 0 0,14 6-200 0 0,0-1 0 0 0,1 1-1 0 0,-1 0 1 0 0,0-1 0 0 0,0 1 0 0 0,0 0 0 0 0,0-1 0 0 0,0 1 0 0 0,1 0 0 0 0,-1 0 0 0 0,0-1 0 0 0,0 1-1 0 0,0 0 1 0 0,1 0 0 0 0,-1-1 0 0 0,0 1 0 0 0,1 0 0 0 0,-1 0 0 0 0,0 0 0 0 0,0 0 0 0 0,1-1-1 0 0,-1 1 1 0 0,0 0 0 0 0,1 0 0 0 0,-1 0 0 0 0,0 0 0 0 0,1 0 0 0 0,-1 0 0 0 0,0 0 0 0 0,1 0 0 0 0,-1 0-1 0 0,0 0 1 0 0,1 0 0 0 0,-1 0 0 0 0,1 0 0 0 0,14-4 657 0 0,160-18 838 0 0,-79 7-1586 0 0,-36 5-17 0 0,-36 5-379 0 0,1 1 0 0 0,32-1 0 0 0,-55 5 201 0 0,0 0 1 0 0,0 0-1 0 0,-1 0 0 0 0,1 0 1 0 0,0 0-1 0 0,0 0 1 0 0,0 1-1 0 0,0-1 0 0 0,0 1 1 0 0,-1-1-1 0 0,1 1 0 0 0,0 0 1 0 0,-1-1-1 0 0,1 1 0 0 0,2 2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6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 6721 0 0,'4'0'287'0'0,"-1"1"0"0"0,1-1 0 0 0,0 0 0 0 0,0 0 0 0 0,-1 0 0 0 0,1 0 0 0 0,0-1 0 0 0,6-1 0 0 0,48-8 2070 0 0,-55 9-2304 0 0,175-44 2043 0 0,-74 16-1723 0 0,51-4-789 0 0,-139 32-19 0 0,-16 1 338 0 0,0 0 0 0 0,1 0 0 0 0,-1 0 0 0 0,1 0 0 0 0,-1 0 0 0 0,0 0 0 0 0,1 0 0 0 0,-1 0 0 0 0,1 0 0 0 0,-1 0 0 0 0,0 0 0 0 0,1 0 0 0 0,-1 1 0 0 0,0-1 0 0 0,1 0 0 0 0,-1 0 0 0 0,0 0 0 0 0,1 1 0 0 0,-1-1 0 0 0,0 0 0 0 0,1 0 0 0 0,-1 1 0 0 0,0-1 0 0 0,0 0 0 0 0,1 1 0 0 0,-1-1 0 0 0,0 0 0 0 0,0 1 0 0 0,0-1 0 0 0,1 0 1 0 0,-1 1-1 0 0,0-1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6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64 5881 0 0,'0'0'298'0'0,"-7"-6"-128"0"0,-29-21 3337 0 0,33 22-2787 0 0,-13-21 4976 0 0,16 31-5654 0 0,0 0 0 0 0,-1-1 0 0 0,1 1 0 0 0,-1-1 0 0 0,-2 7 0 0 0,1-1-3 0 0,0-1 130 0 0,2 17-101 0 0,1 84-13 0 0,-1-70-200 0 0,2 1 0 0 0,2-1 0 0 0,13 62 0 0 0,0-20-3409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7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7805 0 0,'6'-17'557'0'0,"-4"14"-299"0"0,0 0 0 0 0,-1 0 1 0 0,1-1-1 0 0,-1 1 1 0 0,0 0-1 0 0,0-1 1 0 0,0-3-1 0 0,-1 7-233 0 0,0 0 0 0 0,1 0 0 0 0,-1 0 0 0 0,0 0 1 0 0,0 0-1 0 0,0 0 0 0 0,0 0 0 0 0,0 0 0 0 0,0 0 0 0 0,0 0 0 0 0,0 0 0 0 0,0 0 0 0 0,0 0 1 0 0,0 0-1 0 0,1 0 0 0 0,-1 0 0 0 0,0 0 0 0 0,0 0 0 0 0,0 0 0 0 0,0 0 0 0 0,0 0 1 0 0,0 0-1 0 0,0 0 0 0 0,0 0 0 0 0,0 0 0 0 0,0 0 0 0 0,0 0 0 0 0,0 0 0 0 0,1-1 126 0 0,-1 1-126 0 0,0 0 0 0 0,0 0 0 0 0,0 0 1 0 0,0 0-1 0 0,0 0 0 0 0,0 0 0 0 0,0 0 0 0 0,0 0 0 0 0,0 0 0 0 0,0 0 0 0 0,7 14 409 0 0,4 20-210 0 0,-1 14-186 0 0,-2 1 1 0 0,-2 0-1 0 0,-1 53 1 0 0,-12 66-3263 0 0,3-146 2316 0 0,0-1-91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7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9 205 7905 0 0,'-1'-1'-5'0'0,"0"-1"-1"0"0,0 1 1 0 0,0-1 0 0 0,0 0 0 0 0,0 0 0 0 0,1 0-1 0 0,-1 1 1 0 0,1-1 0 0 0,-1 0 0 0 0,1 0 0 0 0,0 0 0 0 0,-1 0-1 0 0,1 0 1 0 0,0 0 0 0 0,0 0 0 0 0,1 0 0 0 0,-1 0-1 0 0,0 0 1 0 0,2-3 0 0 0,14-42 496 0 0,-11 33-263 0 0,-2 9-164 0 0,-1 0 1 0 0,1 0-1 0 0,0 0 0 0 0,1 0 0 0 0,-1 1 0 0 0,1-1 1 0 0,0 1-1 0 0,0 0 0 0 0,0 0 0 0 0,1 1 1 0 0,-1-1-1 0 0,1 1 0 0 0,0 0 0 0 0,5-3 0 0 0,2 0 55 0 0,0 1-1 0 0,0 0 0 0 0,0 0 0 0 0,1 2 1 0 0,14-4-1 0 0,-12 4-29 0 0,1 1 0 0 0,0 1 0 0 0,0 0 0 0 0,-1 1 0 0 0,1 0 0 0 0,0 1 0 0 0,0 1 0 0 0,-1 1 0 0 0,20 5 0 0 0,-27-5-76 0 0,0 0 0 0 0,-1 0 1 0 0,1 1-1 0 0,-1-1 0 0 0,0 2 0 0 0,0-1 0 0 0,-1 1 0 0 0,1 0 0 0 0,-1 0 0 0 0,0 1 0 0 0,-1-1 0 0 0,1 2 0 0 0,-1-1 1 0 0,0 0-1 0 0,-1 1 0 0 0,1 0 0 0 0,-1 0 0 0 0,-1 0 0 0 0,6 15 0 0 0,-6-12-4 0 0,0 0-1 0 0,-1 0 1 0 0,0 0 0 0 0,0 0-1 0 0,-1 0 1 0 0,-1 0-1 0 0,0 1 1 0 0,0-1 0 0 0,-1 0-1 0 0,-4 19 1 0 0,2-16 16 0 0,-2 1 1 0 0,1-1-1 0 0,-2 0 1 0 0,1 0 0 0 0,-2 0-1 0 0,0-1 1 0 0,-11 16-1 0 0,6-13-63 0 0,-1 0 0 0 0,0 0 0 0 0,-1-1 0 0 0,0-1 0 0 0,-1-1 0 0 0,-1 0 0 0 0,0 0 0 0 0,0-2 0 0 0,-1 0 0 0 0,0-1 0 0 0,-29 11 0 0 0,30-15-321 0 0,-1 0 1 0 0,1-1-1 0 0,-32 3 1 0 0,42-6 133 0 0,-1-1 0 0 0,1 0 0 0 0,0 0 1 0 0,-1-1-1 0 0,1 1 0 0 0,0-2 0 0 0,-1 1 0 0 0,1 0 1 0 0,0-1-1 0 0,0 0 0 0 0,0-1 0 0 0,0 0 0 0 0,-8-5 1 0 0,-2-6-682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1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50 4192 0 0,'-6'-16'35'0'0,"5"11"8"0"0,-1 0 1 0 0,0 1 0 0 0,0-1-1 0 0,0 0 1 0 0,-4-5-1 0 0,5 10 12 0 0,2 13 70 0 0,5 22-119 0 0,22 63 1 0 0,-20-72 34 0 0,51 120 185 0 0,-28-75-142 0 0,-26-61-162 0 0,-1 0-1 0 0,1 0 1 0 0,1 0 0 0 0,0-1 0 0 0,0 0 0 0 0,12 13-1 0 0,-12-16-341 0 0</inkml:trace>
  <inkml:trace contextRef="#ctx0" brushRef="#br0" timeOffset="1">69 275 3784 0 0,'4'-4'32'0'0,"9"-5"16"0"0,4 2 20 0 0,1-1 16 0 0,3-1 0 0 0,5-2-16 0 0,2 1 8 0 0,2 2 16 0 0,2 2-20 0 0,0-4-36 0 0,0 4-20 0 0,-4-2 4 0 0,0 2-140 0 0,-4-2-136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7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74 7937 0 0,'3'-2'43'0'0,"1"0"0"0"0,-1-1 0 0 0,0 1 0 0 0,0-1 0 0 0,0 1 0 0 0,0-1 0 0 0,4-6 0 0 0,-6 8 15 0 0,0 0-1 0 0,0-1 1 0 0,0 1 0 0 0,0-1-1 0 0,0 1 1 0 0,0-1 0 0 0,-1 0-1 0 0,1 1 1 0 0,-1-1-1 0 0,1 0 1 0 0,-1 1 0 0 0,0-1-1 0 0,1 0 1 0 0,-1 0-1 0 0,0 1 1 0 0,0-1 0 0 0,0 0-1 0 0,0 0 1 0 0,-1-2 0 0 0,1 3-40 0 0,-1 0 1 0 0,1 1 0 0 0,-1-1 0 0 0,1 0 0 0 0,0 0 0 0 0,-1 1 0 0 0,1-1 0 0 0,-1 1 0 0 0,1-1 0 0 0,-1 0 0 0 0,0 1 0 0 0,1-1 0 0 0,-1 1 0 0 0,1-1 0 0 0,-1 1 0 0 0,0 0 0 0 0,0-1 0 0 0,1 1-1 0 0,-1 0 1 0 0,0-1 0 0 0,0 1 0 0 0,1 0 0 0 0,-1 0 0 0 0,0 0 0 0 0,0 0 0 0 0,1 0 0 0 0,-1 0 0 0 0,0 0 0 0 0,0 0 0 0 0,0 0 0 0 0,1 0 0 0 0,-1 0 0 0 0,0 0 0 0 0,0 0 0 0 0,0 1 0 0 0,-28 10 24 0 0,26-9-27 0 0,-15 8 131 0 0,1 0-1 0 0,0 2 1 0 0,0 1 0 0 0,1 0-1 0 0,1 0 1 0 0,-24 28 0 0 0,12-7 365 0 0,0 1 0 0 0,-24 43 0 0 0,47-71-438 0 0,0 0 1 0 0,1 0-1 0 0,0 0 1 0 0,0 1-1 0 0,0-1 1 0 0,1 1-1 0 0,0 0 1 0 0,1 0-1 0 0,0 0 0 0 0,0 0 1 0 0,0-1-1 0 0,1 1 1 0 0,1 0-1 0 0,-1 0 1 0 0,3 10-1 0 0,-2-12-53 0 0,1 1 0 0 0,0-1 0 0 0,1 0 0 0 0,-1 0-1 0 0,1 0 1 0 0,0 0 0 0 0,1 0 0 0 0,-1-1 0 0 0,1 1 0 0 0,1-1 0 0 0,-1 0-1 0 0,1 0 1 0 0,-1-1 0 0 0,1 1 0 0 0,1-1 0 0 0,-1 0 0 0 0,0 0-1 0 0,11 4 1 0 0,-2-1-87 0 0,1-2-1 0 0,0 0 1 0 0,-1-1-1 0 0,1 0 0 0 0,1-1 1 0 0,-1-1-1 0 0,0 0 1 0 0,1-1-1 0 0,-1-1 1 0 0,30-3-1 0 0,-31 2-392 0 0,0-2 0 0 0,0 1-1 0 0,0-2 1 0 0,-1 0 0 0 0,1-1 0 0 0,-1 0 0 0 0,15-8 0 0 0,-4-4-864 0 0,0-2-165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8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18 6973 0 0,'-13'-1'509'0'0,"20"0"987"0"0,24-1-12 0 0,57 0-698 0 0,84-7-2658 0 0,-146 6 869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8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44 7421 0 0,'-1'0'0'0'0,"1"0"0"0"0,0 0 1 0 0,0 0-1 0 0,-1-1 1 0 0,1 1-1 0 0,0 0 0 0 0,0 0 1 0 0,-1-1-1 0 0,1 1 1 0 0,0 0-1 0 0,0 0 0 0 0,0-1 1 0 0,-1 1-1 0 0,1 0 0 0 0,0-1 1 0 0,0 1-1 0 0,0 0 1 0 0,0-1-1 0 0,0 1 0 0 0,0 0 1 0 0,0-1-1 0 0,0 1 0 0 0,0-1 1 0 0,0 1-1 0 0,0 0 1 0 0,0-1-1 0 0,0 1 0 0 0,0 0 1 0 0,0-1-1 0 0,0 1 1 0 0,0-1-1 0 0,3-17 252 0 0,-1 3 5980 0 0,12 49-5877 0 0,0 0 0 0 0,-2 1 0 0 0,12 60 0 0 0,-18-69-269 0 0,-2-10-400 0 0,-1-1-1 0 0,-1 1 1 0 0,0 0 0 0 0,-1 0 0 0 0,-1 0 0 0 0,0 0 0 0 0,-2 0 0 0 0,1 0-1 0 0,-2 0 1 0 0,-7 26 0 0 0,-2-5-1957 0 0,2-23 928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31 8497 0 0,'0'-1'48'0'0,"-1"0"0"0"0,1 1 0 0 0,-1-1 0 0 0,1 0 1 0 0,0 0-1 0 0,-1 0 0 0 0,1 0 0 0 0,0 0 0 0 0,0 0 0 0 0,0 0 0 0 0,-1 0 1 0 0,1 0-1 0 0,0 0 0 0 0,1 0 0 0 0,-1 0 0 0 0,0 0 0 0 0,0 0 0 0 0,0 0 1 0 0,0 0-1 0 0,1 0 0 0 0,0-1 0 0 0,-1 1 9 0 0,0 1 0 0 0,0-1 1 0 0,0 1-1 0 0,0 0 0 0 0,0-1 0 0 0,1 1 1 0 0,-1 0-1 0 0,0-1 0 0 0,0 1 0 0 0,0-1 0 0 0,1 1 1 0 0,-1 0-1 0 0,0 0 0 0 0,0-1 0 0 0,1 1 1 0 0,-1 0-1 0 0,0-1 0 0 0,1 1 0 0 0,-1 0 0 0 0,0 0 1 0 0,1-1-1 0 0,-1 1 0 0 0,0 0 0 0 0,1 0 1 0 0,-1 0-1 0 0,1 0 0 0 0,-1 0 0 0 0,0-1 0 0 0,1 1 1 0 0,-1 0-1 0 0,1 0 0 0 0,-1 0 0 0 0,0 0 1 0 0,1 0-1 0 0,-1 0 0 0 0,1 0 0 0 0,-1 1 0 0 0,1-1 1 0 0,-1 0-1 0 0,0 0 0 0 0,1 0 0 0 0,-1 0 1 0 0,0 0-1 0 0,1 1 0 0 0,-1-1 0 0 0,1 0 0 0 0,-1 0 1 0 0,0 0-1 0 0,1 1 0 0 0,-1-1 0 0 0,0 0 1 0 0,0 1-1 0 0,1-1 0 0 0,-1 0 0 0 0,0 1 0 0 0,0-1 1 0 0,1 0-1 0 0,-1 1 0 0 0,0-1 0 0 0,0 1 1 0 0,5 4 126 0 0,1 0 1 0 0,-1 0-1 0 0,1-1 1 0 0,0 0-1 0 0,0 0 1 0 0,1 0 0 0 0,11 4-1 0 0,25 16 132 0 0,75 60 62 0 0,-94-68-626 0 0,0 0 0 0 0,52 24 0 0 0,-42-23-610 0 0,-26-13 387 0 0,-3-2 11 0 0,-1-1 1 0 0,0 1 0 0 0,-1 1-1 0 0,1-1 1 0 0,0 1 0 0 0,0-1-1 0 0,-1 1 1 0 0,0 0-1 0 0,5 5 1 0 0,-4-2-846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9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36 6597 0 0,'-9'-6'217'0'0,"-14"-15"581"0"0,23 20-645 0 0,-1 1 1 0 0,1-1-1 0 0,-1 0 0 0 0,0 1 1 0 0,1-1-1 0 0,-1 0 1 0 0,0 1-1 0 0,0-1 0 0 0,0 1 1 0 0,1-1-1 0 0,-1 1 0 0 0,0 0 1 0 0,0-1-1 0 0,0 1 0 0 0,0 0 1 0 0,-3-1 1380 0 0,5 9-1196 0 0,1 0 0 0 0,-1-1 0 0 0,1 1 0 0 0,1-1 0 0 0,-1 0 0 0 0,7 13-1 0 0,1 4 179 0 0,3 9-164 0 0,-3 1 1 0 0,0 0-1 0 0,-2 0 0 0 0,4 43 1 0 0,13 123-2605 0 0,-27-171-95 0 0,-1-16 892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9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57 125 10013 0 0,'-8'-2'71'0'0,"5"1"-19"0"0,-1 1 0 0 0,1-1 0 0 0,0 0 0 0 0,0 0 0 0 0,0 0 0 0 0,0 0 1 0 0,0 0-1 0 0,0-1 0 0 0,0 0 0 0 0,-4-2 0 0 0,6-2 547 0 0,-8 3 25 0 0,44-4 1022 0 0,214-53-2299 0 0,-141 42-1482 0 0,-33 8-818 0 0,-60 7 1781 0 0,-3 3-1 0 0</inkml:trace>
  <inkml:trace contextRef="#ctx0" brushRef="#br0" timeOffset="1">347 1 5024 0 0,'-15'0'445'0'0,"0"1"-1"0"0,0 0 0 0 0,0 2 0 0 0,-25 6 0 0 0,39-9-345 0 0,0 1 0 0 0,0-1 1 0 0,0 1-1 0 0,0 0 0 0 0,0 0 1 0 0,0-1-1 0 0,0 1 0 0 0,1 0 1 0 0,-1 0-1 0 0,0 0 0 0 0,0 0 1 0 0,1 0-1 0 0,-1 0 0 0 0,1 0 1 0 0,-1 0-1 0 0,1 0 0 0 0,-1 1 1 0 0,1-1-1 0 0,0 0 0 0 0,-1 0 1 0 0,1 0-1 0 0,0 0 0 0 0,0 2 1 0 0,-1 30 1182 0 0,2-31-1195 0 0,3 49 1095 0 0,2-1 1 0 0,16 60-1 0 0,-17-94-1165 0 0,0-1 0 0 0,2 0 1 0 0,8 15-1 0 0,-8-15-704 0 0,0 0 0 0 0,8 24-1 0 0,-5-10-1491 0 0,-9-18 803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49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18 10013 0 0,'-5'-16'483'0'0,"5"14"144"0"0,0 12 74 0 0,-1 38 814 0 0,0-23-1146 0 0,0-1-1 0 0,2 1 0 0 0,1 0 1 0 0,1-1-1 0 0,11 47 0 0 0,-11-64-382 0 0,4 12-768 0 0,-1 0 0 0 0,-1 1 0 0 0,0 0 0 0 0,-1 0-1 0 0,1 33 1 0 0,-5-37-623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0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34 188 9097 0 0,'1'1'98'0'0,"0"0"-1"0"0,-1 0 1 0 0,1 0 0 0 0,-1 0 0 0 0,1 0-1 0 0,-1 0 1 0 0,1 0 0 0 0,-1 0 0 0 0,0 0-1 0 0,1 0 1 0 0,-1 0 0 0 0,0 0 0 0 0,0 1-1 0 0,0-1 1 0 0,0 0 0 0 0,0 2 0 0 0,1 38 1587 0 0,-1-13-854 0 0,1-9-561 0 0,1-1 0 0 0,1 1 1 0 0,1 0-1 0 0,0-1 1 0 0,14 36-1 0 0,-14-44-576 0 0,-1 0 0 0 0,0 0-1 0 0,-1 0 1 0 0,0 0 0 0 0,-1 0-1 0 0,1 15 1 0 0,-2-21-17 0 0,0 1 1 0 0,0-1-1 0 0,-1 0 0 0 0,1 1 1 0 0,-1-1-1 0 0,0 0 0 0 0,0 1 1 0 0,0-1-1 0 0,-1 0 0 0 0,0 0 1 0 0,1 0-1 0 0,-1 0 1 0 0,-1 0-1 0 0,1 0 0 0 0,-1-1 1 0 0,1 1-1 0 0,-5 4 0 0 0,6-8 264 0 0,1 0 0 0 0,-1 1 1 0 0,1-1-1 0 0,-1 0 0 0 0,1 0 0 0 0,0 1 0 0 0,-1-1 0 0 0,1 0 0 0 0,-1 0 0 0 0,1 0 0 0 0,-1 0 0 0 0,1 0 0 0 0,-1 1 0 0 0,1-1 0 0 0,-1 0 0 0 0,1 0 0 0 0,-1 0 1 0 0,0 0-1 0 0,1-1 0 0 0,-1 1 0 0 0,1 0 0 0 0,-1 0 0 0 0,1 0 0 0 0,-1 0 0 0 0,1 0 0 0 0,0-1 0 0 0,-1 1 0 0 0,1 0 0 0 0,-1 0 0 0 0,1-1 0 0 0,-1 1 1 0 0,1 0-1 0 0,0-1 0 0 0,-1 1 0 0 0,1 0 0 0 0,0-1 0 0 0,-1 1 0 0 0,1-1 0 0 0,-1 0 0 0 0,-11-20-837 0 0,10 17 686 0 0,-3-8 230 0 0,0 0-1 0 0,1-1 0 0 0,0 1 0 0 0,1-1 1 0 0,1 0-1 0 0,0 1 0 0 0,0-1 1 0 0,2 0-1 0 0,0-17 0 0 0,3-15 1087 0 0,11-57-1 0 0,-8 71-815 0 0,-3 10 16 0 0,2 1-1 0 0,0 0 1 0 0,1 0-1 0 0,10-21 1 0 0,-11 31-63 0 0,0 0 1 0 0,1 0-1 0 0,0 0 0 0 0,0 0 0 0 0,1 1 1 0 0,1 0-1 0 0,-1 1 0 0 0,17-15 1 0 0,-21 21-182 0 0,-1 1 0 0 0,1-1 0 0 0,0 0 1 0 0,0 1-1 0 0,0-1 0 0 0,-1 1 0 0 0,1 0 1 0 0,0 0-1 0 0,1 0 0 0 0,-1 1 0 0 0,0-1 1 0 0,0 1-1 0 0,0 0 0 0 0,0-1 0 0 0,5 2 1 0 0,-3-1-21 0 0,1 1 1 0 0,-1 0-1 0 0,0 1 1 0 0,1-1-1 0 0,-1 1 1 0 0,0 0-1 0 0,0 1 1 0 0,6 2-1 0 0,0 2-169 0 0,-1 1 0 0 0,1 0 0 0 0,-1 0 0 0 0,0 1 0 0 0,-1 0 1 0 0,12 15-1 0 0,20 23-2116 0 0,-30-28 1095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62 6689 0 0,'-9'11'109'0'0,"9"-10"-84"0"0,0-1 0 0 0,-1 0 0 0 0,1 0 0 0 0,0 0 0 0 0,0 0 0 0 0,0 0 0 0 0,0 1 0 0 0,0-1 0 0 0,-1 0 0 0 0,1 0-1 0 0,0 0 1 0 0,0 0 0 0 0,0 0 0 0 0,-1 0 0 0 0,1 0 0 0 0,0 0 0 0 0,0 0 0 0 0,0 0 0 0 0,-1 0 0 0 0,1 0-1 0 0,0 0 1 0 0,0 0 0 0 0,0 0 0 0 0,0 0 0 0 0,-1 0 0 0 0,1 0 0 0 0,0 0 0 0 0,0 0 0 0 0,0 0 0 0 0,-1 0-1 0 0,1 0 1 0 0,0 0 0 0 0,0-1 0 0 0,0 1 0 0 0,0 0 0 0 0,-1 0 0 0 0,1 0 0 0 0,0 0 0 0 0,0 0 0 0 0,0 0 0 0 0,0-1-1 0 0,0 1 1 0 0,0 0 0 0 0,-1 0 0 0 0,1 0 0 0 0,0 0 0 0 0,0-1 0 0 0,0 1 0 0 0,43-11 4174 0 0,-29 9-4168 0 0,0-1 0 0 0,0-1 0 0 0,18-6 0 0 0,14-5-825 0 0,27-7-1935 0 0,-47 17 1431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4340 0 0,'2'-4'26'0'0,"0"-1"94"0"0,-1 1 0 0 0,1 0 0 0 0,0 0 0 0 0,0 1 0 0 0,1-1 0 0 0,-1 0 0 0 0,1 1 0 0 0,0-1 0 0 0,0 1 0 0 0,0 0 0 0 0,0 0 0 0 0,0 0 0 0 0,7-4 0 0 0,-9 6-47 0 0,-1 1 1 0 0,0 0-1 0 0,1 0 0 0 0,-1 0 1 0 0,0 0-1 0 0,1 0 0 0 0,-1 0 1 0 0,0 0-1 0 0,1 0 1 0 0,-1-1-1 0 0,0 1 0 0 0,1 0 1 0 0,-1 1-1 0 0,0-1 0 0 0,1 0 1 0 0,-1 0-1 0 0,0 0 0 0 0,1 0 1 0 0,-1 0-1 0 0,0 0 1 0 0,1 0-1 0 0,-1 0 0 0 0,0 0 1 0 0,1 1-1 0 0,-1-1 0 0 0,0 0 1 0 0,0 0-1 0 0,1 0 1 0 0,-1 1-1 0 0,0-1 0 0 0,0 0 1 0 0,1 0-1 0 0,-1 1 0 0 0,0-1 1 0 0,1 1-1 0 0,2 16 1527 0 0,-6 27-1 0 0,2-37-1230 0 0,-9 108 2401 0 0,-11 83-1174 0 0,20-187-1759 0 0,1 1 0 0 0,1 19 1 0 0,0-20-574 0 0,0-1 1 0 0,-3 20-1 0 0,2-6-1872 0 0,0-14 963 0 0</inkml:trace>
  <inkml:trace contextRef="#ctx0" brushRef="#br0" timeOffset="1">440 132 6785 0 0,'-1'-6'60'0'0,"-1"0"0"0"0,1 0 1 0 0,0 0-1 0 0,0-1 0 0 0,1 1 0 0 0,0-9 1 0 0,1 10 146 0 0,-1 1-1 0 0,0 0 1 0 0,0 0 0 0 0,0 0 0 0 0,0-1 0 0 0,-1 1 0 0 0,0 0 0 0 0,0 0 0 0 0,0 0-1 0 0,0 0 1 0 0,0 0 0 0 0,-1 0 0 0 0,0 0 0 0 0,0 1 0 0 0,0-1 0 0 0,0 0-1 0 0,-3-3 1 0 0,4 7-108 0 0,-1-1 0 0 0,1 1-1 0 0,0-1 1 0 0,-1 1-1 0 0,1-1 1 0 0,0 1 0 0 0,-1 0-1 0 0,1 0 1 0 0,0 0-1 0 0,-1 0 1 0 0,1 0 0 0 0,-1 0-1 0 0,1 0 1 0 0,0 0-1 0 0,-1 0 1 0 0,1 1 0 0 0,0-1-1 0 0,-1 0 1 0 0,1 1-1 0 0,0-1 1 0 0,0 1 0 0 0,-2 0-1 0 0,-32 18 529 0 0,31-17-497 0 0,-2 2-38 0 0,0-1 0 0 0,0 2 1 0 0,0-1-1 0 0,1 0 0 0 0,0 1 1 0 0,0 0-1 0 0,0 0 0 0 0,1 1 1 0 0,-1-1-1 0 0,1 1 0 0 0,0 0 1 0 0,-5 12-1 0 0,5-6 26 0 0,0-1-1 0 0,1 1 0 0 0,0 1 1 0 0,1-1-1 0 0,0 0 0 0 0,0 20 1 0 0,2-29-114 0 0,-2 20 194 0 0,2 1 0 0 0,0-1 1 0 0,2 1-1 0 0,7 39 0 0 0,-8-57-205 0 0,0-1 1 0 0,0 0-1 0 0,1 0 0 0 0,0 0 0 0 0,0 0 1 0 0,1-1-1 0 0,-1 1 0 0 0,1 0 0 0 0,0-1 1 0 0,0 0-1 0 0,0 0 0 0 0,1 0 1 0 0,0 0-1 0 0,-1 0 0 0 0,1-1 0 0 0,1 1 1 0 0,-1-1-1 0 0,0 0 0 0 0,1-1 0 0 0,-1 1 1 0 0,1-1-1 0 0,0 0 0 0 0,0 0 0 0 0,0 0 1 0 0,0 0-1 0 0,0-1 0 0 0,8 1 1 0 0,0 0-604 0 0,0-1 1 0 0,1-1-1 0 0,-1 0 1 0 0,1 0 0 0 0,-1-1-1 0 0,0-1 1 0 0,1-1-1 0 0,15-4 1 0 0,-3-5-1273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3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3092 0 0,'86'-36'-23'0'0,"23"-8"62"0"0,1 7-40 0 0,-105 36 14 0 0,0 0-1 0 0,0 0 1 0 0,0 1-1 0 0,1 0 1 0 0,-1-1 0 0 0,0 2-1 0 0,0-1 1 0 0,0 1 0 0 0,0-1-1 0 0,0 2 1 0 0,0-1-1 0 0,0 0 1 0 0,0 1 0 0 0,0 0-1 0 0,-1 0 1 0 0,1 0-1 0 0,5 4 1 0 0,7 6 167 0 0,1 1 0 0 0,29 28 0 0 0,-6-5 0 0 0,249 157 735 0 0,-118-85-660 0 0,-169-106-254 0 0,495 317-154 0 0,-330-219 168 0 0,315 182 103 0 0,17-31 268 0 0,127-2-185 0 0,161 59-237 0 0,-412-148 144 0 0,14-33 55 0 0,324 8-84 0 0,9-61-7 0 0,59-35-318 0 0,1-79 60 0 0,193-123 516 0 0,-710 113-347 0 0,862-198 139 0 0,-149 8 108 0 0,-949 234-235 0 0,559-121-157 0 0,-15-50 194 0 0,179-149-137 0 0,-489 207 140 0 0,-169 75 16 0 0,-1-4-1 0 0,88-61 1 0 0,-179 107-50 0 0,0 0 1 0 0,0 0-1 0 0,-1 0 0 0 0,1 0 1 0 0,-1-1-1 0 0,1 1 0 0 0,-1-1 1 0 0,0 0-1 0 0,3-4 0 0 0,-7 4-375 0 0,0 2 81 0 0,0-1-159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1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96 198 9841 0 0,'0'0'25'0'0,"-1"-1"0"0"0,1 1 0 0 0,-1-1 1 0 0,1 1-1 0 0,0-1 0 0 0,-1 1 0 0 0,1-1 0 0 0,-1 1 0 0 0,1-1 0 0 0,0 1 1 0 0,0-1-1 0 0,-1 0 0 0 0,1 1 0 0 0,0-1 0 0 0,0 1 0 0 0,0-1 0 0 0,0 0 1 0 0,0 1-1 0 0,0-1 0 0 0,0 1 0 0 0,0-1 0 0 0,0 0 0 0 0,0 0 1 0 0,0-4 623 0 0,1 14 187 0 0,-2 2-486 0 0,-1 0 1 0 0,0-1-1 0 0,-1 1 1 0 0,0-1-1 0 0,-5 11 0 0 0,-5 19 151 0 0,8-23-382 0 0,-38 125 31 0 0,41-137-319 0 0,0 0 0 0 0,0 0 0 0 0,0 0 0 0 0,1 1 0 0 0,0-1 0 0 0,0 0 0 0 0,1 0 0 0 0,-1 1 0 0 0,2 6 0 0 0,3-54-2341 0 0,69-213 2026 0 0,-66 224 760 0 0,1 1 1 0 0,2 0 0 0 0,26-55-1 0 0,-33 81-213 0 0,-1-1-1 0 0,1 1 0 0 0,0 0 1 0 0,0 0-1 0 0,0 1 0 0 0,1-1 1 0 0,-1 1-1 0 0,1-1 0 0 0,7-4 0 0 0,-10 8-38 0 0,0-1-1 0 0,0 1 0 0 0,0-1 0 0 0,0 1 0 0 0,1 0 0 0 0,-1-1 0 0 0,0 1 0 0 0,0 0 0 0 0,1 0 0 0 0,-1 0 0 0 0,0 0 0 0 0,0 0 0 0 0,1 0 0 0 0,-1 0 0 0 0,0 0 1 0 0,0 0-1 0 0,1 1 0 0 0,-1-1 0 0 0,0 0 0 0 0,0 1 0 0 0,0-1 0 0 0,1 1 0 0 0,-1 0 0 0 0,0-1 0 0 0,0 1 0 0 0,0 0 0 0 0,0-1 0 0 0,0 1 0 0 0,0 0 0 0 0,0 0 1 0 0,-1 0-1 0 0,1 0 0 0 0,0 0 0 0 0,0 0 0 0 0,-1 0 0 0 0,1 0 0 0 0,-1 0 0 0 0,1 1 0 0 0,-1-1 0 0 0,1 2 0 0 0,13 29 451 0 0,-2 0-1 0 0,-1 1 1 0 0,12 65 0 0 0,-14-56-143 0 0,26 75 1 0 0,-19-82-420 0 0,-11-27-446 0 0,-1 0 1 0 0,-1 0-1 0 0,1 0 1 0 0,-1 1-1 0 0,0 0 1 0 0,-1-1-1 0 0,2 17 0 0 0,-5-18-847 0 0,-1 2-119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1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28 171 9977 0 0,'-7'-5'57'0'0,"6"4"-1"0"0,1 1 1 0 0,-1-1-1 0 0,1 0 0 0 0,-1 1 1 0 0,0-1-1 0 0,1 1 1 0 0,-1 0-1 0 0,0-1 1 0 0,0 1-1 0 0,0 0 1 0 0,1-1-1 0 0,-1 1 1 0 0,0 0-1 0 0,0 0 0 0 0,0-1 1 0 0,1 1-1 0 0,-1 0 1 0 0,0 0-1 0 0,0 0 1 0 0,0 0-1 0 0,0 0 1 0 0,1 0-1 0 0,-1 1 1 0 0,-2-1-1 0 0,39-22 2741 0 0,-21 12-2749 0 0,0 1 0 0 0,29-13 0 0 0,170-41-2076 0 0,-195 58 848 0 0,29-12-1 0 0,-16 5-295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1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22 128 6721 0 0,'0'1'3'0'0,"0"-1"1"0"0,0 0 0 0 0,0 0 0 0 0,0 1-1 0 0,-1-1 1 0 0,1 0 0 0 0,0 1-1 0 0,0-1 1 0 0,0 0 0 0 0,0 0 0 0 0,-1 0-1 0 0,1 1 1 0 0,0-1 0 0 0,0 0 0 0 0,0 0-1 0 0,-1 0 1 0 0,1 0 0 0 0,0 1 0 0 0,0-1-1 0 0,-1 0 1 0 0,1 0 0 0 0,0 0-1 0 0,0 0 1 0 0,-1 0 0 0 0,1 0 0 0 0,0 0-1 0 0,-1 0 1 0 0,1 0 0 0 0,0 0 0 0 0,0 0-1 0 0,-1 0 1 0 0,1 0 0 0 0,0 0-1 0 0,-1 0 1 0 0,1 0 0 0 0,0 0 0 0 0,0 0-1 0 0,-1 0 1 0 0,1 0 0 0 0,0 0 0 0 0,0 0-1 0 0,-1 0 1 0 0,1-1 0 0 0,0 1 0 0 0,0 0-1 0 0,-1 0 1 0 0,1 0 0 0 0,0 0-1 0 0,0-1 1 0 0,0 1 0 0 0,-1 0 0 0 0,1 0-1 0 0,0-1 1 0 0,0 1 0 0 0,0 0 0 0 0,0 0-1 0 0,-1-1 1 0 0,1 1 0 0 0,0 0-1 0 0,0 0 1 0 0,0-1 0 0 0,0 1 0 0 0,0 0-1 0 0,0-1 1 0 0,0 1 0 0 0,0-1 0 0 0,0 1 56 0 0,0-1 0 0 0,0 1 0 0 0,-1-1 0 0 0,1 1 0 0 0,0 0 1 0 0,0-1-1 0 0,0 1 0 0 0,-1-1 0 0 0,1 1 0 0 0,0-1 0 0 0,-1 1 0 0 0,1 0 1 0 0,0-1-1 0 0,-1 1 0 0 0,1 0 0 0 0,-1-1 0 0 0,1 1 0 0 0,0 0 0 0 0,-1 0 1 0 0,1-1-1 0 0,-1 1 0 0 0,0 0 531 0 0,13-5 2018 0 0,31 5-1598 0 0,-10 1-1059 0 0,1-2 0 0 0,33-4-1 0 0,-38 2-586 0 0,-21 3 70 0 0,0-1 0 0 0,0 0 0 0 0,14-4 0 0 0,-3 1-1488 0 0,-10 2 890 0 0</inkml:trace>
  <inkml:trace contextRef="#ctx0" brushRef="#br0" timeOffset="1">241 30 5757 0 0,'-7'-9'143'0'0,"6"7"3"0"0,0 1 0 0 0,0-1 0 0 0,0 1 1 0 0,0-1-1 0 0,0 1 0 0 0,-1-1 1 0 0,1 1-1 0 0,0 0 0 0 0,-1 0 1 0 0,0-1-1 0 0,1 1 0 0 0,-1 0 0 0 0,1 0 1 0 0,-3 0-1 0 0,3 1-65 0 0,1 0-1 0 0,0 0 0 0 0,-1 0 1 0 0,1 1-1 0 0,0-1 1 0 0,0 0-1 0 0,-1 0 1 0 0,1 1-1 0 0,0-1 0 0 0,0 0 1 0 0,-1 0-1 0 0,1 1 1 0 0,0-1-1 0 0,0 0 1 0 0,0 1-1 0 0,0-1 0 0 0,-1 0 1 0 0,1 1-1 0 0,0-1 1 0 0,0 0-1 0 0,0 1 1 0 0,0-1-1 0 0,0 1 0 0 0,0-1 1 0 0,0 0-1 0 0,0 1 1 0 0,0-1-1 0 0,0 0 1 0 0,0 1-1 0 0,-1 17 703 0 0,1-13-433 0 0,-14 218 3362 0 0,13-177-3600 0 0,3 1 0 0 0,13 81 1 0 0,5-53-945 0 0,-12-49-517 0 0,6 29 1 0 0,-10-31-14 0 0,2-4-163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2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6469 0 0,'0'-1'50'0'0,"0"0"1"0"0,0 1-1 0 0,0-1 1 0 0,0 0 0 0 0,0 0-1 0 0,0 0 1 0 0,1 0-1 0 0,-1 0 1 0 0,0 0 0 0 0,1 0-1 0 0,-1 1 1 0 0,1-1-1 0 0,-1 0 1 0 0,1 0 0 0 0,-1 0-1 0 0,1 1 1 0 0,0-2-1 0 0,6-9 702 0 0,-1 43 3506 0 0,18 124 573 0 0,-3-27-4138 0 0,-2 9-3077 0 0,-23-107-1299 0 0,2-27 2074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21 8461 0 0,'-20'-5'141'0'0,"-11"-3"389"0"0,27 6-333 0 0,1 1-1 0 0,-1 0 1 0 0,0 0-1 0 0,1 0 1 0 0,-1 1-1 0 0,0-1 1 0 0,0 1-1 0 0,0 0 1 0 0,1 0-1 0 0,-1 0 0 0 0,0 1 1 0 0,0-1-1 0 0,0 1 1 0 0,1 0-1 0 0,-1 0 1 0 0,0 0-1 0 0,-5 3 1 0 0,5-2 24 0 0,-1-1 0 0 0,1 1 0 0 0,0 0 1 0 0,0 0-1 0 0,0 1 0 0 0,1-1 0 0 0,-1 1 1 0 0,1 0-1 0 0,-1 0 0 0 0,1 0 0 0 0,0 0 0 0 0,0 1 1 0 0,0-1-1 0 0,1 1 0 0 0,-3 4 0 0 0,3-3-43 0 0,1 1 1 0 0,-1 0-1 0 0,1 0 0 0 0,1 0 0 0 0,-1 0 0 0 0,1 0 1 0 0,1 10-1 0 0,7 40 294 0 0,-5-33-427 0 0,2-1-1 0 0,1 0 0 0 0,1 0 1 0 0,0-1-1 0 0,16 30 0 0 0,-14-33-32 0 0,1-1 0 0 0,1-1-1 0 0,1 0 1 0 0,20 21 0 0 0,-29-33-52 0 0,1 0 1 0 0,0-1-1 0 0,-1 1 1 0 0,1-1 0 0 0,0 0-1 0 0,0 0 1 0 0,1-1 0 0 0,-1 1-1 0 0,1-1 1 0 0,-1 0-1 0 0,1 0 1 0 0,0 0 0 0 0,0-1-1 0 0,0 0 1 0 0,0 0 0 0 0,0 0-1 0 0,0 0 1 0 0,0-1-1 0 0,0 0 1 0 0,0 0 0 0 0,0 0-1 0 0,0-1 1 0 0,5-1 0 0 0,-5 0-85 0 0,0 0 1 0 0,0 0 0 0 0,-1 0 0 0 0,0-1 0 0 0,1 1 0 0 0,-1-1 0 0 0,0 0-1 0 0,0-1 1 0 0,4-3 0 0 0,32-40-1133 0 0,-32 36 977 0 0,-2 3 207 0 0,0-1 1 0 0,-1 0-1 0 0,0 0 0 0 0,-1-1 0 0 0,0 0 0 0 0,0 1 0 0 0,-1-1 0 0 0,-1 0 0 0 0,0-1 0 0 0,0 1 0 0 0,0 0 0 0 0,-2-1 0 0 0,1 1 1 0 0,-1 0-1 0 0,-2-13 0 0 0,1 13 66 0 0,0 0 0 0 0,-1 1 0 0 0,0 0 0 0 0,0-1 0 0 0,-1 1 0 0 0,0 0 0 0 0,-1 0 0 0 0,0 0 0 0 0,0 1 0 0 0,-1-1 0 0 0,0 1 1 0 0,-1 0-1 0 0,0 1 0 0 0,0-1 0 0 0,0 1 0 0 0,-15-12 0 0 0,18 17-7 0 0,-1-1 0 0 0,-1 0 0 0 0,1 1 1 0 0,0 0-1 0 0,-1 0 0 0 0,1 0 0 0 0,-1 1 0 0 0,1 0 0 0 0,-1-1 1 0 0,0 1-1 0 0,1 1 0 0 0,-1-1 0 0 0,0 1 0 0 0,0 0 0 0 0,0 0 1 0 0,0 0-1 0 0,1 1 0 0 0,-1 0 0 0 0,0 0 0 0 0,1 0 0 0 0,-1 0 1 0 0,0 1-1 0 0,1-1 0 0 0,-1 1 0 0 0,1 1 0 0 0,0-1 1 0 0,0 0-1 0 0,0 1 0 0 0,0 0 0 0 0,0 0 0 0 0,1 0 0 0 0,-6 6 1 0 0,7-7-86 0 0,0 0-143 0 0,0 0 1 0 0,1 0-1 0 0,-1 0 0 0 0,0 0 1 0 0,1 1-1 0 0,-1-1 1 0 0,1 0-1 0 0,0 1 0 0 0,0-1 1 0 0,0 1-1 0 0,0-1 1 0 0,0 1-1 0 0,0 0 0 0 0,1-1 1 0 0,-1 1-1 0 0,1 0 1 0 0,0-1-1 0 0,0 5 0 0 0,5 3-1157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3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34 8397 0 0,'-1'-12'246'0'0,"-2"-8"841"0"0,-1 18-132 0 0,-2 12 328 0 0,2-1-778 0 0,-4 7-39 0 0,0 1 1 0 0,1 0-1 0 0,1 0 1 0 0,-6 27-1 0 0,5 9-369 0 0,3 0 0 0 0,3 59 0 0 0,1-71-601 0 0,2-6-789 0 0,-1-22-321 0 0,-1 0-1 0 0,-1 17 1 0 0,-1-21 287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3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4 191 7389 0 0,'-1'-5'179'0'0,"0"0"0"0"0,1 0 0 0 0,-1 0 0 0 0,1-1 0 0 0,0 1 0 0 0,0 0 0 0 0,1 0 0 0 0,-1 0 0 0 0,1 0 0 0 0,0 0 0 0 0,1 0 0 0 0,2-8 0 0 0,17 52 2373 0 0,-2 1-2174 0 0,3 0 0 0 0,1-2 0 0 0,2-1 0 0 0,1-1 0 0 0,51 53 0 0 0,-70-82-444 0 0,1 0-1 0 0,0-1 1 0 0,0 0-1 0 0,0-1 1 0 0,1 0-1 0 0,-1 0 1 0 0,1 0-1 0 0,1-2 1 0 0,-1 1-1 0 0,19 4 1 0 0,-15-5-655 0 0,1-1 1 0 0,-1-1 0 0 0,1 0-1 0 0,18-1 1 0 0,-30-1 572 0 0,0 1 1 0 0,0 0-1 0 0,0-1 0 0 0,0 1 0 0 0,0-1 1 0 0,0 0-1 0 0,0 0 0 0 0,-1 1 1 0 0,1-1-1 0 0,0-1 0 0 0,0 1 0 0 0,-1 0 1 0 0,1 0-1 0 0,0 0 0 0 0,-1-1 1 0 0,1 1-1 0 0,-1-1 0 0 0,0 0 0 0 0,0 1 1 0 0,1-1-1 0 0,-1 0 0 0 0,0 1 1 0 0,0-1-1 0 0,-1 0 0 0 0,1 0 0 0 0,0 0 1 0 0,-1 0-1 0 0,1-2 0 0 0,2-8-289 0 0,-1 0-1 0 0,0 0 1 0 0,0-22 0 0 0,-1 11 151 0 0,0-10 414 0 0,-2 0 1 0 0,-2 0-1 0 0,0 0 1 0 0,-3 0-1 0 0,-13-50 0 0 0,-11-12 2203 0 0,29 92-2103 0 0,0 0-1 0 0,0 0 0 0 0,0 0 1 0 0,-1 0-1 0 0,1 0 0 0 0,-1 1 1 0 0,-1-4-1 0 0,3 6-170 0 0,-1 0-1 0 0,1 0 1 0 0,0 0 0 0 0,0-1-1 0 0,-1 1 1 0 0,1 0 0 0 0,0 0-1 0 0,0 0 1 0 0,-1 0 0 0 0,1-1-1 0 0,0 1 1 0 0,0 0 0 0 0,-1 0-1 0 0,1 0 1 0 0,0 0 0 0 0,-1 0-1 0 0,1 0 1 0 0,0 0 0 0 0,-1 0-1 0 0,1 0 1 0 0,0 0 0 0 0,-1 0-1 0 0,1 0 1 0 0,0 0 0 0 0,0 0-1 0 0,-1 0 1 0 0,-9 11 1201 0 0,3 1-847 0 0,2-1 0 0 0,-1 1 0 0 0,2 1 0 0 0,-1-1 0 0 0,2 0 0 0 0,0 1 0 0 0,0 0 0 0 0,1 0 0 0 0,1 0 0 0 0,-1 21 0 0 0,4 0 251 0 0,2 1 0 0 0,13 59 0 0 0,-9-57-463 0 0,2 4-1378 0 0,-2 1-1 0 0,6 82 0 0 0,-14-90-734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7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4548 0 0,'10'-2'455'0'0,"-6"4"1220"0"0,-1 1-1271 0 0,-1-1-48 0 0,2-1-431 0 0,13 3 4232 0 0,204 34-4038 0 0,42-11-114 0 0,266 36 896 0 0,-126-17-356 0 0,-357-41-822 0 0,-36-4-1558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8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26 5328 0 0,'-1'0'16'0'0,"0"0"0"0"0,0-1 0 0 0,0 1 0 0 0,1 0 0 0 0,-1-1 0 0 0,0 1 0 0 0,0-1 0 0 0,1 1 1 0 0,-1-1-1 0 0,0 1 0 0 0,0-1 0 0 0,1 0 0 0 0,-1 1 0 0 0,1-1 0 0 0,-1 0 0 0 0,1 1 0 0 0,-1-1 0 0 0,1 0 0 0 0,-1 0 0 0 0,1 0 0 0 0,-1 1 0 0 0,1-1 0 0 0,0-1 0 0 0,-2-8 2207 0 0,2 10-2184 0 0,2 3 235 0 0,-1 1 0 0 0,1-1 1 0 0,0 0-1 0 0,0 0 1 0 0,0 0-1 0 0,0 0 0 0 0,4 4 1 0 0,12 19 591 0 0,-4 12-304 0 0,-2 0 1 0 0,-1 1 0 0 0,-2 0 0 0 0,5 59 0 0 0,-7-46 23 0 0,25 94 1 0 0,-2-67-84 0 0,4-3 0 0 0,60 106 0 0 0,-46-95-131 0 0,-19-48 321 0 0,-37-82-3906 0 0,3 28 1618 0 0,-1-4-289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5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94 6657 0 0,'-1'-1'123'0'0,"1"0"1"0"0,-1-1-1 0 0,0 1 1 0 0,1 0 0 0 0,-1-1-1 0 0,1 1 1 0 0,-1-1-1 0 0,1 1 1 0 0,0 0-1 0 0,-1-1 1 0 0,1 1 0 0 0,0-1-1 0 0,0 1 1 0 0,0-1-1 0 0,0 0 1 0 0,0 1 0 0 0,0-1-1 0 0,1 1 1 0 0,0-2-1 0 0,-1-2 230 0 0,1 1 0 0 0,0-1-1 0 0,0 1 1 0 0,0-1 0 0 0,0 1-1 0 0,3-6 1 0 0,-3 8-287 0 0,1 0 0 0 0,0 0 0 0 0,0 0 1 0 0,-1 1-1 0 0,1-1 0 0 0,0 0 0 0 0,0 1 0 0 0,1-1 0 0 0,-1 1 0 0 0,0-1 0 0 0,0 1 0 0 0,1 0 1 0 0,-1 0-1 0 0,1 0 0 0 0,-1 1 0 0 0,5-2 0 0 0,-1 1-26 0 0,0 1 0 0 0,-1 0 1 0 0,1 0-1 0 0,0 0 0 0 0,-1 1 0 0 0,1 0 1 0 0,8 2-1 0 0,1 1 37 0 0,-1 1 1 0 0,1 1-1 0 0,-1 1 0 0 0,24 13 1 0 0,-32-16-71 0 0,1 1 0 0 0,-1-1 0 0 0,0 1 0 0 0,-1 0 0 0 0,1 1 0 0 0,-1-1 1 0 0,0 1-1 0 0,0 0 0 0 0,0 0 0 0 0,-1 1 0 0 0,0-1 0 0 0,6 15 0 0 0,-9-18 5 0 0,0 1 0 0 0,0 0-1 0 0,0 0 1 0 0,-1 0 0 0 0,1 0-1 0 0,-1 0 1 0 0,0 0 0 0 0,0 0 0 0 0,0 0-1 0 0,0 0 1 0 0,-1-1 0 0 0,0 1 0 0 0,0 0-1 0 0,0 0 1 0 0,0 0 0 0 0,-1 0-1 0 0,1-1 1 0 0,-1 1 0 0 0,0-1 0 0 0,0 1-1 0 0,0-1 1 0 0,0 0 0 0 0,-1 0-1 0 0,1 0 1 0 0,-1 0 0 0 0,-4 3 0 0 0,-4 3-1 0 0,1-1 0 0 0,-1-1 0 0 0,-1 0 1 0 0,1-1-1 0 0,-14 6 0 0 0,15-8-9 0 0,0 1-1 0 0,0 0 1 0 0,0 0-1 0 0,1 1 1 0 0,0 0-1 0 0,0 1 1 0 0,1 0-1 0 0,-11 11 1 0 0,17-15 17 0 0,0-1 1 0 0,0 1-1 0 0,0-1 0 0 0,1 1 1 0 0,-1 0-1 0 0,1 0 0 0 0,0 0 1 0 0,0 0-1 0 0,0 0 0 0 0,-1 6 1 0 0,2-8-2 0 0,0 0 1 0 0,0 0-1 0 0,0 0 1 0 0,0 0-1 0 0,0 0 1 0 0,1 0-1 0 0,-1-1 0 0 0,0 1 1 0 0,0 0-1 0 0,1 0 1 0 0,-1 0-1 0 0,0-1 1 0 0,1 1-1 0 0,-1 0 1 0 0,1 0-1 0 0,-1-1 1 0 0,1 1-1 0 0,0 0 1 0 0,-1-1-1 0 0,1 1 1 0 0,-1 0-1 0 0,1-1 1 0 0,0 1-1 0 0,0-1 1 0 0,-1 1-1 0 0,1-1 1 0 0,0 0-1 0 0,0 1 1 0 0,0-1-1 0 0,-1 0 1 0 0,1 1-1 0 0,0-1 1 0 0,0 0-1 0 0,0 0 1 0 0,0 0-1 0 0,0 0 1 0 0,0 0-1 0 0,-1 0 1 0 0,1 0-1 0 0,0 0 1 0 0,1 0-1 0 0,39-3 240 0 0,-1-1 0 0 0,74-18 0 0 0,-48 9-184 0 0,-23 4-20 0 0,179-30 619 0 0,-206 39-546 0 0,-16 2-64 0 0,-7 3-32 0 0,6-5-57 0 0,0 1 0 0 0,0 0 1 0 0,0 0-1 0 0,0 0 0 0 0,1 0 1 0 0,-1 0-1 0 0,0 0 0 0 0,0 0 1 0 0,1 0-1 0 0,-1 0 0 0 0,0 0 1 0 0,1 0-1 0 0,-1 0 0 0 0,1 0 0 0 0,0 1 1 0 0,-1 0-1 0 0,1-1-192 0 0,0 0 0 0 0,0 0 0 0 0,-1-1 0 0 0,1 1 0 0 0,0 0 0 0 0,-1 0 1 0 0,1-1-1 0 0,0 1 0 0 0,-1 0 0 0 0,1-1 0 0 0,-1 1 0 0 0,1 0 0 0 0,-1-1 0 0 0,0 1 0 0 0,-1 1 0 0 0,-4-3-1318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3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59 4224 0 0,'-15'-15'61'0'0,"12"12"-4"0"0,0 0 0 0 0,1 0-1 0 0,-1 0 1 0 0,0 0 0 0 0,1-1 0 0 0,0 1 0 0 0,0-1 0 0 0,-4-6-1 0 0,6 9-49 0 0,0 1-1 0 0,1 0 0 0 0,-1-1 0 0 0,0 1 0 0 0,0 0 0 0 0,0-1 0 0 0,0 1 0 0 0,0 0 0 0 0,1-1 1 0 0,-1 1-1 0 0,0 0 0 0 0,0 0 0 0 0,0-1 0 0 0,1 1 0 0 0,-1 0 0 0 0,0-1 0 0 0,1 1 0 0 0,-1 0 1 0 0,0 0-1 0 0,0 0 0 0 0,1-1 0 0 0,-1 1 0 0 0,0 0 0 0 0,1 0 0 0 0,-1 0 0 0 0,1 0 0 0 0,-1 0 1 0 0,0 0-1 0 0,1 0 0 0 0,-1 0 0 0 0,0 0 0 0 0,1 0 0 0 0,-1 0 0 0 0,0 0 0 0 0,1 0 0 0 0,-1 0 1 0 0,0 0-1 0 0,1 0 0 0 0,0 0 0 0 0,18 1-12 0 0,-17-1 11 0 0,39 4 4 0 0,7-1 22 0 0,0 3-1 0 0,0 1 1 0 0,0 3 0 0 0,53 17-1 0 0,-91-23-21 0 0,0 0-1 0 0,-1 1 0 0 0,1 0 1 0 0,-1 0-1 0 0,-1 1 0 0 0,14 11 0 0 0,-18-14 12 0 0,-1 0-1 0 0,0 1 0 0 0,0-1 0 0 0,0 1 0 0 0,0 0 0 0 0,-1 0 0 0 0,1 0 0 0 0,-1 0 0 0 0,0 0 0 0 0,0 0 0 0 0,0 0 0 0 0,-1 1 0 0 0,1-1 1 0 0,-1 1-1 0 0,0-1 0 0 0,-1 1 0 0 0,1 6 0 0 0,-1 1 23 0 0,-2 0 1 0 0,1 0-1 0 0,-2 0 1 0 0,1 0-1 0 0,-1 0 0 0 0,-1 0 1 0 0,-1-1-1 0 0,1 0 1 0 0,-2 0-1 0 0,1 0 0 0 0,-1 0 1 0 0,-13 15-1 0 0,16-22-54 0 0,-116 151-456 0 0,108-144 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0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 16 5973 0 0,'-1'0'66'0'0,"1"0"1"0"0,0 0-1 0 0,-1-1 1 0 0,1 1-1 0 0,0 0 1 0 0,-1 0-1 0 0,1-1 1 0 0,0 1-1 0 0,-1 0 1 0 0,1-1-1 0 0,0 1 1 0 0,0-1 0 0 0,0 1-1 0 0,-1 0 1 0 0,4-11 4707 0 0,-1 20-2309 0 0,17 11-572 0 0,0-2-1375 0 0,-1 0 0 0 0,-2 2 0 0 0,0-1-1 0 0,0 2 1 0 0,19 36 0 0 0,-6 10-254 0 0,-3 1 0 0 0,-3 2 0 0 0,15 76 0 0 0,11 35 39 0 0,-4-27 321 0 0,-45-135 315 0 0,0-19-912 0 0,0 0-1 0 0,0 0 1 0 0,0 0 0 0 0,1 0-1 0 0,-1 0 1 0 0,0-1-1 0 0,0 1 1 0 0,0 0 0 0 0,0 0-1 0 0,0 0 1 0 0,0 0 0 0 0,0-1-1 0 0,0 1 1 0 0,0 0-1 0 0,0 0 1 0 0,0 0 0 0 0,0 0-1 0 0,0-1 1 0 0,0 1 0 0 0,0 0-1 0 0,0 0 1 0 0,0 0-1 0 0,0 0 1 0 0,0-1 0 0 0,0 1-1 0 0,0 0 1 0 0,0 0 0 0 0,0 0-1 0 0,0 0 1 0 0,0 0-1 0 0,0-1 1 0 0,-1 1 0 0 0,1 0-1 0 0,0 0 1 0 0,0 0 0 0 0,0 0-1 0 0,0 0 1 0 0,0 0-1 0 0,0-1 1 0 0,0 1 0 0 0,-1 0-1 0 0,1 0 1 0 0,0 0 0 0 0,0 0-1 0 0,0 0 1 0 0,0 0-1 0 0,-1 0 1 0 0,1 0 0 0 0,0 0-1 0 0,0 0 1 0 0,0 0 0 0 0,-10-8 214 0 0,-3 7-212 0 0,1 0 1 0 0,0 1-1 0 0,-22 2 0 0 0,5-1-50 0 0,-367 22-143 0 0,356-17 173 0 0,-61 17 0 0 0,76-17-8 0 0,19 0-1076 0 0,6-6 1038 0 0,1 0-1 0 0,-1 0 1 0 0,0 0-1 0 0,0 0 1 0 0,1 1-1 0 0,-1-1 1 0 0,0 0 0 0 0,0 0-1 0 0,0 0 1 0 0,1 0-1 0 0,-1 0 1 0 0,0 0-1 0 0,0 0 1 0 0,1 0 0 0 0,-1 0-1 0 0,0 0 1 0 0,0 0-1 0 0,1 0 1 0 0,-1 0-1 0 0,0 0 1 0 0,0 0 0 0 0,1 0-1 0 0,-1 0 1 0 0,0 0-1 0 0,0 0 1 0 0,0-1-1 0 0,1 1 1 0 0,-1 0-1 0 0,0 0 1 0 0,0 0 0 0 0,0 0-1 0 0,1 0 1 0 0,-1-1-1 0 0,0 1 1 0 0,0 0-1 0 0,0 0 1 0 0,0 0 0 0 0,1-1-1 0 0,-1 1 1 0 0,0 0-1 0 0,4-4-930 0 0,0 0-1 0 0,-1 0 1 0 0,1 0-1 0 0,-1 0 1 0 0,4-7-1 0 0,-1 3-698 0 0,3-3-381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0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27 100 5420 0 0,'-3'-1'336'0'0,"1"-1"-1"0"0,0 1 0 0 0,0-1 0 0 0,0 0 0 0 0,1 0 1 0 0,-1 0-1 0 0,0 0 0 0 0,1 0 0 0 0,-1 0 0 0 0,1-1 1 0 0,0 1-1 0 0,0 0 0 0 0,0-1 0 0 0,0 1 0 0 0,-1-4 1 0 0,2 3-239 0 0,0 0 0 0 0,0 1-1 0 0,1-1 1 0 0,-1 1 0 0 0,1-1 0 0 0,0 1 0 0 0,-1-1 0 0 0,1 1 0 0 0,0-1 0 0 0,1 1 0 0 0,-1 0 0 0 0,0-1 0 0 0,1 1 0 0 0,-1 0 0 0 0,1 0-1 0 0,0 0 1 0 0,-1 0 0 0 0,1 0 0 0 0,0 0 0 0 0,0 1 0 0 0,0-1 0 0 0,1 1 0 0 0,-1-1 0 0 0,0 1 0 0 0,3-1 0 0 0,-2 0-79 0 0,1 1 0 0 0,0 0 0 0 0,-1 0 0 0 0,1 0 0 0 0,0 0 0 0 0,-1 1 0 0 0,1-1 0 0 0,0 1-1 0 0,0 0 1 0 0,-1 0 0 0 0,1 0 0 0 0,0 1 0 0 0,0-1 0 0 0,-1 1 0 0 0,1 0 0 0 0,7 3 0 0 0,-5-1 41 0 0,1 1-1 0 0,0 0 1 0 0,-1 1-1 0 0,0 0 1 0 0,0 0-1 0 0,0 0 0 0 0,-1 0 1 0 0,1 1-1 0 0,4 7 1 0 0,4 7 48 0 0,18 32 1 0 0,-30-50-104 0 0,-1 1 0 0 0,1-1 0 0 0,-1 1 0 0 0,0-1 0 0 0,0 1 1 0 0,0-1-1 0 0,0 1 0 0 0,-1 0 0 0 0,1 0 0 0 0,-1 0 0 0 0,0-1 0 0 0,1 1 1 0 0,-1 0-1 0 0,0 0 0 0 0,-1 0 0 0 0,0 5 0 0 0,0-6 5 0 0,0 0 1 0 0,0 0-1 0 0,0 0 0 0 0,0 0 0 0 0,-1 0 0 0 0,1-1 1 0 0,-1 1-1 0 0,1 0 0 0 0,-1-1 0 0 0,0 1 0 0 0,0-1 0 0 0,1 1 1 0 0,-1-1-1 0 0,0 0 0 0 0,0 0 0 0 0,0 0 0 0 0,0 0 1 0 0,-1 0-1 0 0,1-1 0 0 0,0 1 0 0 0,-3 0 0 0 0,-84 19 144 0 0,81-17-151 0 0,10-1 15 0 0,8-2 88 0 0,1 1-45 0 0,-1 0 0 0 0,1 0-1 0 0,0 1 1 0 0,-1 1 0 0 0,1 0-1 0 0,14 6 1 0 0,-18-6-8 0 0,0 0 1 0 0,-1 0-1 0 0,0 0 0 0 0,1 1 0 0 0,-1 0 1 0 0,-1 0-1 0 0,1 1 0 0 0,0 0 0 0 0,-1 0 1 0 0,7 9-1 0 0,-10-12-26 0 0,-1 0-1 0 0,1 0 1 0 0,-1 0 0 0 0,0 0 0 0 0,0 0 0 0 0,0 0-1 0 0,0 1 1 0 0,0-1 0 0 0,0 0 0 0 0,-1 1-1 0 0,1-1 1 0 0,-1 0 0 0 0,1 1 0 0 0,-1-1 0 0 0,0 1-1 0 0,0-1 1 0 0,0 0 0 0 0,-1 1 0 0 0,1-1 0 0 0,-1 4-1 0 0,-1-3 8 0 0,1 0-1 0 0,-1-1 0 0 0,1 1 0 0 0,-1-1 1 0 0,0 0-1 0 0,1 0 0 0 0,-1 0 1 0 0,0 1-1 0 0,-1-2 0 0 0,1 1 0 0 0,0 0 1 0 0,-1 0-1 0 0,1-1 0 0 0,-5 3 0 0 0,-1 0 15 0 0,0-1 0 0 0,0-1 0 0 0,-1 1-1 0 0,1-1 1 0 0,0 0 0 0 0,-1-1-1 0 0,1 0 1 0 0,-1 0 0 0 0,1-1 0 0 0,-15-1-1 0 0,10-1-12 0 0,1-1 0 0 0,-1 0 0 0 0,-22-9 0 0 0,32 11-95 0 0,-1-1 0 0 0,0 0 0 0 0,1 0 0 0 0,-1 0 0 0 0,1 0 0 0 0,0-1 0 0 0,-1 1 0 0 0,1-1 0 0 0,0 0 0 0 0,1 1 0 0 0,-1-1 0 0 0,0-1 0 0 0,1 1 0 0 0,0 0 0 0 0,-1-1 0 0 0,-1-5 1 0 0,3 7-80 0 0,1 1 1 0 0,0 0-1 0 0,0 0 1 0 0,0-1-1 0 0,0 1 1 0 0,0 0-1 0 0,0-1 1 0 0,0 1-1 0 0,1 0 1 0 0,-1 0-1 0 0,0-1 1 0 0,2-1-1 0 0,-2 2-82 0 0,0 1 0 0 0,0-1 0 0 0,1 1 0 0 0,-1-1 0 0 0,8-5-3109 0 0,-4 6 1897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185 406 3960 0 0,'-22'-49'1071'0'0,"19"40"-534"0"0,1 1 0 0 0,0-1 0 0 0,0 0 0 0 0,1-1-1 0 0,0 1 1 0 0,0 0 0 0 0,2-15 0 0 0,-2-22 1051 0 0,-1 28-1490 0 0,-1 1-1 0 0,-1-1 1 0 0,0 1-1 0 0,-2 0 1 0 0,0 0-1 0 0,0 0 1 0 0,-2 1-1 0 0,-16-27 1 0 0,15 26 128 0 0,8 14-81 0 0,-1-1 1 0 0,0 1 0 0 0,0 0-1 0 0,0 0 1 0 0,0 0 0 0 0,-4-5-1 0 0,5 8-129 0 0,1 0 0 0 0,-1 1 1 0 0,1-1-1 0 0,0 0 0 0 0,-1 0 0 0 0,1 0 0 0 0,0 0 0 0 0,-1 0 0 0 0,1 0 0 0 0,0 0 1 0 0,-1 1-1 0 0,1-1 0 0 0,0 0 0 0 0,-1 0 0 0 0,1 0 0 0 0,0 1 0 0 0,-1-1 1 0 0,1 0-1 0 0,0 0 0 0 0,0 1 0 0 0,-1-1 0 0 0,1 0 0 0 0,0 1 0 0 0,0-1 0 0 0,0 0 1 0 0,-1 1-1 0 0,1-1 0 0 0,0 0 0 0 0,0 1 0 0 0,0-1 0 0 0,0 1 0 0 0,0-1 0 0 0,0 0 1 0 0,0 1-1 0 0,0-1 0 0 0,0 0 0 0 0,0 1 0 0 0,0-1 0 0 0,0 1 0 0 0,-5 21 239 0 0,5-21-229 0 0,-19 101 841 0 0,5 1 0 0 0,-1 144 1 0 0,17 35-341 0 0,7-397-657 0 0,4-63-215 0 0,-5-203 21 0 0,-6 363 312 0 0,-2 18 11 0 0,0-1 1 0 0,0 1-1 0 0,0-1 0 0 0,0 0 0 0 0,0 1 1 0 0,0-1-1 0 0,0 0 0 0 0,0 1 0 0 0,0-1 1 0 0,1 0-1 0 0,-1 1 0 0 0,0-1 1 0 0,0 1-1 0 0,1-1 0 0 0,-1 1 0 0 0,1-1 1 0 0,-1 1-1 0 0,0-1 0 0 0,1 1 0 0 0,-1-1 1 0 0,1 1-1 0 0,-1-1 0 0 0,1 0 0 0 0,2 4 1 0 0,-1-1 0 0 0,1 1 0 0 0,-1-1 0 0 0,0 1-1 0 0,0 0 1 0 0,0 0 0 0 0,1 3 0 0 0,-1-4 7 0 0,230 351 1748 0 0,-216-329-2013 0 0,1-1 1 0 0,37 40 0 0 0,-77-80-4781 0 0,-13-46 1404 0 0,-111-120 1359 0 0,133 163 2669 0 0,2-1 1 0 0,-1 0-1 0 0,2-1 0 0 0,1 0 0 0 0,1 0 0 0 0,1-1 1 0 0,1-1-1 0 0,-6-30 0 0 0,37 126 3231 0 0,30 64-2483 0 0,-50-125-933 0 0,61 152 1050 0 0,35 83 229 0 0,7-23-633 0 0,29 72-156 0 0,-108-228-566 0 0,84 226 218 0 0,-50-101-193 0 0,65 173 62 0 0,-99-300 119 0 0,4-3 1 0 0,73 110 0 0 0,-102-168-233 0 0,0 0 1 0 0,0 0-1 0 0,0 0 1 0 0,1 0-1 0 0,-1-1 1 0 0,1 0 0 0 0,0 0-1 0 0,7 5 1 0 0,-10-7-108 0 0,0-1 1 0 0,0 1-1 0 0,0 0 1 0 0,0-1-1 0 0,0 1 1 0 0,0-1-1 0 0,1 1 1 0 0,-1-1-1 0 0,0 1 1 0 0,0-1-1 0 0,0 0 0 0 0,0 0 1 0 0,1 1-1 0 0,-1-1 1 0 0,0 0-1 0 0,0 0 1 0 0,0 0-1 0 0,1 0 1 0 0,-1-1-1 0 0,0 1 1 0 0,0 0-1 0 0,0 0 1 0 0,1-1-1 0 0,-1 1 1 0 0,2-2-1 0 0,0 0-239 0 0,-1-1 0 0 0,1 1-1 0 0,0-1 1 0 0,-1 0 0 0 0,1 0 0 0 0,-1 0 0 0 0,2-4-1 0 0,5-7-698 0 0,1 0-1413 0 0,16-30 0 0 0,-11 17 311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4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1168 395 4636 0 0,'0'-13'62'0'0,"-1"10"-11"0"0,1-1 0 0 0,0 1 0 0 0,0 0 0 0 0,0-1-1 0 0,0 1 1 0 0,1 0 0 0 0,0 0 0 0 0,-1-1 0 0 0,1 1-1 0 0,0 0 1 0 0,1 0 0 0 0,-1 0 0 0 0,0 0 0 0 0,4-5-1 0 0,63-84 1364 0 0,-57 79-1214 0 0,1 1 1 0 0,0 0-1 0 0,0 1 0 0 0,25-17 0 0 0,-10 15 460 0 0,-22 11-406 0 0,-1 0 0 0 0,0 0 0 0 0,0 0-1 0 0,1-1 1 0 0,-1 1 0 0 0,-1-1-1 0 0,1 0 1 0 0,4-4 0 0 0,-107 65 2656 0 0,84-47-2839 0 0,2 1 1 0 0,-1 1-1 0 0,1 0 1 0 0,1 1 0 0 0,1 0-1 0 0,0 1 1 0 0,0 0 0 0 0,2 0-1 0 0,0 1 1 0 0,1 1-1 0 0,-10 26 1 0 0,9-14-34 0 0,7-20-39 0 0,-1-1 0 0 0,0 1 0 0 0,-5 10 0 0 0,8-20-1 0 0,1 0-29 0 0,0-1 0 0 0,0 1-1 0 0,0-1 1 0 0,0 1-1 0 0,0-1 1 0 0,0 1-1 0 0,-1-1 1 0 0,1 0 0 0 0,0 1-1 0 0,0-4 1 0 0,2-15-143 0 0,1 1 0 0 0,1-1 0 0 0,0 1 0 0 0,2 0 0 0 0,0 1 0 0 0,1 0 0 0 0,1 0 0 0 0,1 0-1 0 0,1 1 1 0 0,0 1 0 0 0,1 0 0 0 0,0 0 0 0 0,2 1 0 0 0,18-16 0 0 0,-29 28 176 0 0,13-11 1 0 0,1-2 0 0 0,-2 1 0 0 0,0-2 0 0 0,-1 0 0 0 0,14-23 0 0 0,-27 38 2 0 0,0 0-1 0 0,0 0 0 0 0,1 1 1 0 0,-1-1-1 0 0,0 0 1 0 0,1 0-1 0 0,0 1 0 0 0,-1-1 1 0 0,1 1-1 0 0,0-1 0 0 0,0 1 1 0 0,0 0-1 0 0,-1 0 0 0 0,1 0 1 0 0,1 0-1 0 0,-1 0 0 0 0,0 0 1 0 0,3-1-1 0 0,1 2 27 0 0,-1-1 0 0 0,1 1 0 0 0,-1 0 0 0 0,1 0 0 0 0,9 3-1 0 0,18 0 102 0 0,-14-2 74 0 0,-19-1-179 0 0,1 0 0 0 0,-1 0-1 0 0,1 0 1 0 0,-1 0 0 0 0,1 0-1 0 0,-1 0 1 0 0,1 1 0 0 0,-1-1 0 0 0,1 0-1 0 0,-1 0 1 0 0,1 0 0 0 0,-1 1-1 0 0,1-1 1 0 0,-1 0 0 0 0,1 0-1 0 0,-1 1 1 0 0,0-1 0 0 0,1 0 0 0 0,-1 1-1 0 0,1-1 1 0 0,-1 1 0 0 0,0-1-1 0 0,1 0 1 0 0,-1 2 0 0 0,0-2 8 0 0,3 20 891 0 0,0 15-127 0 0,-3 65 0 0 0,-2-59-347 0 0,5 44 1 0 0,28 167 815 0 0,-19-185-971 0 0,34 112 0 0 0,-16-88-284 0 0,-29-88-124 0 0,-3-10-2183 0 0,-7-19 1908 0 0,7 20 47 0 0,-4-18-265 0 0,-16-78 328 0 0,18 87 149 0 0,2 0-1 0 0,0 0 1 0 0,1-20-1 0 0,-1 1-119 0 0,-7-56-588 0 0,-5-1 0 0 0,-32-116 1 0 0,35 158 682 0 0,10 47 325 0 0,1-5-90 0 0,0-26 341 0 0,0 16 3076 0 0,-9 22-3285 0 0,-27 13 28 0 0,27-14 662 0 0,-2 28-645 0 0,-38 104 21 0 0,39-108-124 0 0,-2 0 0 0 0,0-2 0 0 0,-16 27 1 0 0,7-19 8 0 0,-98 193 975 0 0,-26 45-44 0 0,-24-12-41 0 0,105-176-551 0 0,-169 228 1354 0 0,19 12-686 0 0,163-236-809 0 0,-42 105-1 0 0,68-131-18 0 0,2 2-1 0 0,-23 111 1 0 0,43-158-263 0 0,-13 54 252 0 0,14-63-289 0 0,-1-1 0 0 0,0 1 1 0 0,0-1-1 0 0,-1 1 0 0 0,0-1 1 0 0,-8 11-1 0 0,7-13-25 0 0,-1 0 0 0 0,1 0 0 0 0,-2 0 0 0 0,1-1 0 0 0,0 0 0 0 0,-1 0 0 0 0,0 0 0 0 0,-8 2 0 0 0,-21 13 58 0 0,30-17-15 0 0,10-6 34 0 0,0 0-275 0 0,10-29-4320 0 0,3-2 35 0 0,-9 13 1567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506 489 5448 0 0,'0'0'192'0'0,"4"-3"-38"0"0,12-9-38 0 0,-12 8 1333 0 0,2 0-1239 0 0,22-21 1006 0 0,-21 8-1062 0 0,20-53-6 0 0,-20 52 775 0 0,-17 3-767 0 0,-28-48 22 0 0,28 47 4 0 0,-3 11 11 0 0,-45-13-19 0 0,54 17-154 0 0,1 1 1 0 0,0-1-1 0 0,-1 1 0 0 0,1 0 0 0 0,0 0 1 0 0,-1 0-1 0 0,1 1 0 0 0,-1-1 0 0 0,1 1 1 0 0,0-1-1 0 0,0 1 0 0 0,-1 0 1 0 0,1 1-1 0 0,0-1 0 0 0,0 1 0 0 0,0-1 1 0 0,0 1-1 0 0,1 0 0 0 0,-1 0 0 0 0,0 0 1 0 0,-3 4-1 0 0,2-3 15 0 0,-7 6 60 0 0,0 2-1 0 0,0-1 1 0 0,1 1 0 0 0,1 0 0 0 0,0 1 0 0 0,1 0-1 0 0,0 1 1 0 0,0 0 0 0 0,2 0 0 0 0,-1 1 0 0 0,2-1 0 0 0,0 1-1 0 0,-6 24 1 0 0,5-15 60 0 0,4-19 569 0 0,4 9-603 0 0,5 38-5 0 0,-5-38-21 0 0,4 3-10 0 0,22 50-7 0 0,-27-64-74 0 0,-1-1-1 0 0,1 1 1 0 0,0 0-1 0 0,0-1 1 0 0,0 1-1 0 0,0-1 1 0 0,0 0-1 0 0,0 1 1 0 0,0-1 0 0 0,0 0-1 0 0,1 0 1 0 0,-1 0-1 0 0,0 0 1 0 0,1 0-1 0 0,-1 0 1 0 0,1 0-1 0 0,-1 0 1 0 0,1 0-1 0 0,-1-1 1 0 0,1 1-1 0 0,0 0 1 0 0,-1-1-1 0 0,1 0 1 0 0,0 1-1 0 0,0-1 1 0 0,-1 0-1 0 0,1 0 1 0 0,0 0 0 0 0,0 0-1 0 0,-1 0 1 0 0,1 0-1 0 0,0-1 1 0 0,-1 1-1 0 0,1-1 1 0 0,0 1-1 0 0,-1-1 1 0 0,1 1-1 0 0,0-1 1 0 0,-1 0-1 0 0,2-1 1 0 0,4 0 3 0 0,5-3-1 0 0,-1 0 1 0 0,0-1-1 0 0,0 0 1 0 0,20-15-1 0 0,17-10-33 0 0,-43 28 23 0 0,-1 0 0 0 0,0 0 0 0 0,0-1 1 0 0,0 1-1 0 0,0-1 0 0 0,-1 0 0 0 0,0 0 0 0 0,1-1 0 0 0,-2 1 1 0 0,1-1-1 0 0,0 1 0 0 0,-1-1 0 0 0,0 0 0 0 0,0 0 0 0 0,0 0 0 0 0,1-11 1 0 0,-1 9-55 0 0,0 13 70 0 0,7 18 70 0 0,-7-18 330 0 0,7 5-343 0 0,25 35 7 0 0,-33-45-70 0 0,0 1 1 0 0,0-1-1 0 0,0 0 0 0 0,0 1 1 0 0,0-1-1 0 0,0 0 1 0 0,0 0-1 0 0,1 0 0 0 0,-1 0 1 0 0,3 2-1 0 0,23 12 49 0 0,-25-14-51 0 0,0-1 0 0 0,0 1 1 0 0,0-1-1 0 0,0 0 1 0 0,0 0-1 0 0,0 0 0 0 0,1 0 1 0 0,-1 0-1 0 0,0 0 1 0 0,0 0-1 0 0,0-1 0 0 0,0 1 1 0 0,0-1-1 0 0,0 0 0 0 0,-1 1 1 0 0,1-1-1 0 0,0 0 1 0 0,0 0-1 0 0,0 0 0 0 0,-1 0 1 0 0,1 0-1 0 0,0-1 1 0 0,-1 1-1 0 0,3-3 0 0 0,7-4 13 0 0,-8 6-21 0 0,0 0 1 0 0,0-1 0 0 0,-1 1 0 0 0,1-1 0 0 0,-1 1-1 0 0,0-1 1 0 0,0 0 0 0 0,0 0 0 0 0,0 0-1 0 0,0 0 1 0 0,0 0 0 0 0,-1 0 0 0 0,0 0 0 0 0,0-1-1 0 0,2-5 1 0 0,1-8-103 0 0,4-32 0 0 0,-7 36 55 0 0,2-10-19 0 0,-2 0 0 0 0,0 0 1 0 0,-2 0-1 0 0,0 0 0 0 0,-1 0 0 0 0,-2 0 1 0 0,0 0-1 0 0,-2 1 0 0 0,0-1 0 0 0,-19-41 1 0 0,19 53 51 0 0,0-1 0 0 0,-1 1 1 0 0,0 1-1 0 0,-1-1 0 0 0,0 1 0 0 0,0 0 1 0 0,-1 1-1 0 0,-1 0 0 0 0,-11-8 1 0 0,12 11 10 0 0,0 0-1 0 0,0 1 1 0 0,-1 0 0 0 0,0 0 0 0 0,0 1-1 0 0,0 1 1 0 0,-1 0 0 0 0,1 0 0 0 0,-1 1 0 0 0,0 0-1 0 0,-20-1 1 0 0,9 3 10 0 0,0 2 0 0 0,1 0-1 0 0,-1 1 1 0 0,1 1-1 0 0,0 1 1 0 0,-40 14 0 0 0,36-8 44 0 0,0 0 0 0 0,1 1 1 0 0,1 1-1 0 0,0 1 1 0 0,-27 23-1 0 0,38-26 77 0 0,0 0 0 0 0,1 1 0 0 0,0 0 0 0 0,0 1 0 0 0,2 0 0 0 0,0 1 1 0 0,0 0-1 0 0,1 0 0 0 0,1 1 0 0 0,0 0 0 0 0,1 0 0 0 0,1 1 0 0 0,0 0 0 0 0,2 0 0 0 0,-1 0 0 0 0,2 0 0 0 0,0 0 1 0 0,1 1-1 0 0,1-1 0 0 0,0 1 0 0 0,1-1 0 0 0,1 0 0 0 0,0 0 0 0 0,2 1 0 0 0,8 26 0 0 0,2-3 235 0 0,3-1-1 0 0,0-1 1 0 0,3 0-1 0 0,1-2 1 0 0,1 0-1 0 0,3-1 1 0 0,34 39-1 0 0,-40-53-263 0 0,1-2-1 0 0,0 1 1 0 0,2-2-1 0 0,0-1 1 0 0,0-1-1 0 0,2-1 1 0 0,0-1-1 0 0,1 0 1 0 0,0-2 0 0 0,1-1-1 0 0,53 14 1 0 0,-66-22-111 0 0,0 0 0 0 0,1-2 0 0 0,-1 1 1 0 0,1-2-1 0 0,-1 0 0 0 0,1 0 0 0 0,-1-1 1 0 0,1-1-1 0 0,-1 0 0 0 0,18-6 0 0 0,-20 4-154 0 0,0 0-1 0 0,0-1 0 0 0,0-1 0 0 0,-1 1 0 0 0,0-2 1 0 0,0 1-1 0 0,-1-2 0 0 0,0 1 0 0 0,0-1 0 0 0,-1 0 1 0 0,0-1-1 0 0,8-10 0 0 0,-8 8-414 0 0,0 0 0 0 0,-1-1 0 0 0,-1 1-1 0 0,1-1 1 0 0,-2-1 0 0 0,0 1 0 0 0,0-1 0 0 0,-2 0 0 0 0,1 0 0 0 0,-1 0-1 0 0,-1 0 1 0 0,-1 0 0 0 0,0-1 0 0 0,0 1 0 0 0,-1-1 0 0 0,-4-26-1 0 0,-4 16-940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6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42 6033 0 0,'-5'-6'182'0'0,"0"1"1"0"0,-1 0-1 0 0,-12-8 1 0 0,16 11-29 0 0,0 1 1 0 0,0-1-1 0 0,-1 1 1 0 0,1 0-1 0 0,0 0 1 0 0,-1 0-1 0 0,1 0 1 0 0,-1 0 0 0 0,1 1-1 0 0,-1-1 1 0 0,1 1-1 0 0,-1 0 1 0 0,1-1-1 0 0,-1 1 1 0 0,-4 1 0 0 0,5-1-71 0 0,1 1 1 0 0,0 0 0 0 0,0 0 0 0 0,0 0 0 0 0,-1 0 0 0 0,1 0 0 0 0,0 0 0 0 0,0 0 0 0 0,0 0 0 0 0,1 0-1 0 0,-1 0 1 0 0,0 0 0 0 0,0 1 0 0 0,1-1 0 0 0,-1 0 0 0 0,0 1 0 0 0,1-1 0 0 0,-1 1 0 0 0,1-1 0 0 0,0 0 0 0 0,-1 3-1 0 0,-4 37 838 0 0,4-32-753 0 0,1 14 138 0 0,1 0 0 0 0,1 1 0 0 0,1-1 0 0 0,10 40 0 0 0,-13-60-287 0 0,10 35 332 0 0,2-1-1 0 0,22 52 0 0 0,23 18 195 0 0,-46-88-510 0 0,-6-10-20 0 0,0-1 0 0 0,1 0 0 0 0,0 0 1 0 0,0 0-1 0 0,0-1 0 0 0,1 0 0 0 0,12 10 1 0 0,-17-16-14 0 0,0 1 0 0 0,1 0 1 0 0,-1-1-1 0 0,1 0 0 0 0,-1 1 1 0 0,1-1-1 0 0,-1 0 0 0 0,1 0 1 0 0,0-1-1 0 0,0 1 0 0 0,-1 0 1 0 0,1-1-1 0 0,0 0 0 0 0,0 0 1 0 0,0 1-1 0 0,-1-2 0 0 0,1 1 1 0 0,0 0-1 0 0,0-1 0 0 0,0 1 1 0 0,-1-1-1 0 0,1 0 0 0 0,0 0 1 0 0,-1 0-1 0 0,1 0 0 0 0,-1 0 1 0 0,1 0-1 0 0,-1-1 0 0 0,5-2 1 0 0,5-7-7 0 0,0 1 1 0 0,-1-2-1 0 0,0 1 1 0 0,12-19-1 0 0,33-56-128 0 0,-46 69 77 0 0,-1 0-1 0 0,0-1 0 0 0,-2 0 0 0 0,0-1 0 0 0,-1 0 1 0 0,-1 0-1 0 0,-1 0 0 0 0,0-1 0 0 0,-2 1 0 0 0,0-1 1 0 0,-1 0-1 0 0,-1 0 0 0 0,-1 1 0 0 0,-1-1 0 0 0,-5-26 1 0 0,6 42 48 0 0,-1-1 1 0 0,1 0 0 0 0,-1 1 0 0 0,0-1-1 0 0,0 1 1 0 0,0 0 0 0 0,-1 0 0 0 0,1 0-1 0 0,-1 0 1 0 0,0 0 0 0 0,0 0 0 0 0,-1 1-1 0 0,1-1 1 0 0,-8-5 0 0 0,8 8 3 0 0,1 0 0 0 0,0-1 0 0 0,-1 1 0 0 0,1 0 0 0 0,-1 1 0 0 0,1-1 0 0 0,-1 0 0 0 0,1 1 0 0 0,-1-1 0 0 0,0 1 0 0 0,1 0 1 0 0,-1 0-1 0 0,0 0 0 0 0,1 0 0 0 0,-1 1 0 0 0,1-1 0 0 0,-1 0 0 0 0,0 1 0 0 0,1 0 0 0 0,-1 0 0 0 0,1 0 0 0 0,0 0 0 0 0,-1 0 0 0 0,1 0 0 0 0,0 1 0 0 0,-1-1 0 0 0,1 1 0 0 0,-3 2 0 0 0,2-1-11 0 0,0 0 0 0 0,0-1 0 0 0,1 1 0 0 0,-1 0 0 0 0,1 0 0 0 0,0 0 0 0 0,0 1 0 0 0,0-1 0 0 0,0 0 0 0 0,0 1 0 0 0,1 0 0 0 0,-1-1 0 0 0,1 1 0 0 0,0 0 0 0 0,0-1 0 0 0,1 1 0 0 0,-1 0 0 0 0,1 0 1 0 0,0 7-1 0 0,0-6-231 0 0,1 1 0 0 0,0-1 1 0 0,0 1-1 0 0,1 0 1 0 0,-1-1-1 0 0,1 0 1 0 0,0 1-1 0 0,1-1 0 0 0,-1 0 1 0 0,1 0-1 0 0,0-1 1 0 0,0 1-1 0 0,5 5 1 0 0,16 7-1736 0 0,-11-6 801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6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67 8729 0 0,'-1'-1'-5'0'0,"0"0"0"0"0,-1 0 0 0 0,1 0 0 0 0,0 0 0 0 0,0-1 0 0 0,0 1 0 0 0,0 0 0 0 0,0-1 0 0 0,0 1 0 0 0,0 0 0 0 0,0-1 0 0 0,1 1 1 0 0,-1-1-1 0 0,0 0 0 0 0,1 1 0 0 0,-1-1 0 0 0,1 1 0 0 0,-1-4 0 0 0,-1-5 89 0 0,-7-10 355 0 0,4 13 319 0 0,4 11 898 0 0,1 53 593 0 0,-1-42-1741 0 0,0 0 0 0 0,3 18 0 0 0,24 316 2260 0 0,-26-267-3125 0 0,0-5-1797 0 0,0-25-2897 0 0,0-46 3269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7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60 8001 0 0,'-3'-7'137'0'0,"3"7"-104"0"0,0-1 0 0 0,0 0 0 0 0,0 1 0 0 0,0-1 0 0 0,-1 1 0 0 0,1-1 0 0 0,0 1 0 0 0,0-1 0 0 0,0 1 0 0 0,-1-1-1 0 0,1 1 1 0 0,0-1 0 0 0,0 1 0 0 0,-1 0 0 0 0,1-1 0 0 0,0 1 0 0 0,-1-1 0 0 0,1 1 0 0 0,-1 0 0 0 0,1-1 0 0 0,0 1-1 0 0,-1 0 1 0 0,1-1 0 0 0,-1 1 0 0 0,1 0 0 0 0,-1 0 0 0 0,1-1 0 0 0,-1 1 0 0 0,-3-2 1790 0 0,4 2-1803 0 0,1 0 0 0 0,-1 0 0 0 0,0 0 0 0 0,0 0 0 0 0,1 1 1 0 0,-1-1-1 0 0,0 0 0 0 0,1 0 0 0 0,-1 0 0 0 0,0 0 0 0 0,1 0 0 0 0,-1 0 0 0 0,0 0 0 0 0,0 1 0 0 0,1-1 0 0 0,-1 0 0 0 0,0 0 0 0 0,0 0 0 0 0,1 1 0 0 0,-1-1 0 0 0,0 0 0 0 0,0 0 0 0 0,0 1 0 0 0,0-1 0 0 0,1 0 0 0 0,-1 1 0 0 0,0-1 0 0 0,0 0 0 0 0,0 0 0 0 0,0 1 0 0 0,0-1 0 0 0,0 0 0 0 0,0 1 0 0 0,0-1 0 0 0,7 15 381 0 0,-7-14-258 0 0,-1-2-41 0 0,-9-8-85 0 0,9 7-8 0 0,-1 1 0 0 0,1-1-1 0 0,0 1 1 0 0,-1-1-1 0 0,1 1 1 0 0,0-1-1 0 0,0 0 1 0 0,0 0-1 0 0,0 0 1 0 0,-1-3-1 0 0,1 4 11 0 0,1 1-1 0 0,0-1 0 0 0,0 0 1 0 0,0 0-1 0 0,0 1 1 0 0,0-1-1 0 0,0 0 1 0 0,0 1-1 0 0,0-1 1 0 0,0 0-1 0 0,0 0 0 0 0,1 1 1 0 0,-1-1-1 0 0,0 0 1 0 0,0 1-1 0 0,1-1 1 0 0,-1 0-1 0 0,0 1 0 0 0,1-1 1 0 0,-1 0-1 0 0,1 0 1 0 0,1 0 31 0 0,0-1 1 0 0,0 1-1 0 0,1-1 1 0 0,-1 1-1 0 0,0 0 1 0 0,0 0-1 0 0,1 0 1 0 0,-1 0-1 0 0,1 1 0 0 0,-1-1 1 0 0,0 1-1 0 0,1-1 1 0 0,-1 1-1 0 0,1 0 1 0 0,4 0-1 0 0,3 1 51 0 0,-1-1-1 0 0,1 2 1 0 0,-1-1 0 0 0,1 2-1 0 0,-1-1 1 0 0,13 6-1 0 0,-10 0 23 0 0,-12-8-174 0 0,-1 0-1 0 0,1 0 1 0 0,0 0-1 0 0,0 0 1 0 0,0 0-1 0 0,0 0 0 0 0,0 0 1 0 0,0 0-1 0 0,-1 1 1 0 0,1-1-1 0 0,0 0 1 0 0,0 0-1 0 0,0 0 0 0 0,-2 2-928 0 0,2-2 929 0 0,0 0-1 0 0,0 0 1 0 0,0 1-1 0 0,0-1 0 0 0,0 0 1 0 0,1 0-1 0 0,-1 0 1 0 0,0 0-1 0 0,0 0 1 0 0,0 1-1 0 0,0-1 0 0 0,0 0 1 0 0,0 0-1 0 0,0 0 1 0 0,0 0-1 0 0,0 0 0 0 0,2 2-876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7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258 158 7777 0 0,'-6'-7'184'0'0,"0"1"1"0"0,1-1-1 0 0,-1 0 0 0 0,2-1 1 0 0,-1 1-1 0 0,-3-10 0 0 0,-10-9 1031 0 0,4 7-13 0 0,8 10-442 0 0,-1 0-1 0 0,-14-14 1 0 0,13 14-176 0 0,8 9-557 0 0,-1-1 0 0 0,1 1 1 0 0,0 0-1 0 0,-1-1 1 0 0,1 1-1 0 0,-1 0 0 0 0,1 0 1 0 0,0-1-1 0 0,-1 1 0 0 0,1 0 1 0 0,-1 0-1 0 0,1 0 1 0 0,-1 0-1 0 0,1 0 0 0 0,-1-1 1 0 0,1 1-1 0 0,-1 0 1 0 0,1 0-1 0 0,0 0 0 0 0,-1 0 1 0 0,1 0-1 0 0,-1 0 0 0 0,1 0 1 0 0,-1 1-1 0 0,1-1 1 0 0,-1 0-1 0 0,1 0 0 0 0,-1 0 1 0 0,1 0-1 0 0,0 1 1 0 0,-1-1-1 0 0,1 0 0 0 0,-1 0 1 0 0,1 1-1 0 0,0-1 0 0 0,-1 0 1 0 0,1 1-1 0 0,0-1 1 0 0,-1 0-1 0 0,1 1 0 0 0,-1-1 1 0 0,-13 21 525 0 0,11-15-422 0 0,-8 13 140 0 0,1 0 0 0 0,1 2 0 0 0,0-1 0 0 0,2 1 0 0 0,-6 23 0 0 0,-17 111 579 0 0,28-142-773 0 0,-5 24 153 0 0,2 0 0 0 0,1 0 0 0 0,3 1 0 0 0,4 69 0 0 0,-1-94-203 0 0,1 0-1 0 0,0 0 1 0 0,0 0 0 0 0,2-1 0 0 0,-1 0 0 0 0,1 0 0 0 0,10 17 0 0 0,-9-21-24 0 0,-1 0-1 0 0,2 0 1 0 0,-1-1 0 0 0,1 0-1 0 0,0 0 1 0 0,0 0-1 0 0,1-1 1 0 0,0 0 0 0 0,0 0-1 0 0,0-1 1 0 0,10 5 0 0 0,-11-7-24 0 0,0 0 1 0 0,0-1 0 0 0,0 1 0 0 0,0-1 0 0 0,0-1 0 0 0,1 1 0 0 0,-1-1 0 0 0,0-1 0 0 0,1 1 0 0 0,-1-1 0 0 0,1 0 0 0 0,-1-1 0 0 0,12-2 0 0 0,-13 2-52 0 0,-1-1 0 0 0,1 0 1 0 0,0 0-1 0 0,-1-1 0 0 0,0 1 0 0 0,1-1 0 0 0,-1 0 0 0 0,0-1 1 0 0,-1 1-1 0 0,1-1 0 0 0,-1 0 0 0 0,1 0 0 0 0,-1 0 0 0 0,0-1 1 0 0,-1 0-1 0 0,1 1 0 0 0,3-8 0 0 0,2-4-16 0 0,-1 0 0 0 0,-1 0 0 0 0,-1 0 0 0 0,0-1 0 0 0,-1 0 0 0 0,-1-1 0 0 0,0 1 0 0 0,-1-1 0 0 0,-1 1 0 0 0,-1-1 0 0 0,-1 0 0 0 0,0 0 0 0 0,-1 1 0 0 0,-1-1 0 0 0,-1 0 0 0 0,0 1 0 0 0,-2 0 0 0 0,1 0 0 0 0,-15-32 0 0 0,9 22 78 0 0,5 11 78 0 0,5 16-51 0 0,0 0 0 0 0,0 0 1 0 0,0 0-1 0 0,-1 0 1 0 0,1 0-1 0 0,0 0 0 0 0,0 0 1 0 0,0 0-1 0 0,0 0 0 0 0,0 0 1 0 0,0 0-1 0 0,0 0 1 0 0,0 0-1 0 0,0 0 0 0 0,0 0 1 0 0,0 0-1 0 0,0 0 1 0 0,0 0-1 0 0,-1 0 0 0 0,1 0 1 0 0,0 0-1 0 0,0 0 0 0 0,0 0 1 0 0,0 0-1 0 0,0 0 1 0 0,0 0-1 0 0,0 0 0 0 0,0 0 1 0 0,0 0-1 0 0,0 0 0 0 0,0 0 1 0 0,0 0-1 0 0,1 30 436 0 0,2 0 0 0 0,2 0-1 0 0,8 30 1 0 0,7 47 228 0 0,-14-37-602 0 0,-4-42-611 0 0,0 0-1 0 0,2 0 1 0 0,1-1-1 0 0,11 36 1 0 0,-16-63 398 0 0,0 1 1 0 0,1 0-1 0 0,-1 0 0 0 0,0 0 0 0 0,0 0 1 0 0,0 0-1 0 0,0 0 0 0 0,0 0 1 0 0,0 0-1 0 0,0 0 0 0 0,0 0 1 0 0,0 0-1 0 0,0 0 0 0 0,0 0 0 0 0,-1 0 1 0 0,0 1-1 0 0,0 4-756 0 0,3 1-1199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8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11 147 6845 0 0,'-3'-12'348'0'0,"1"1"-1"0"0,0-1 1 0 0,0 0 0 0 0,1 0 0 0 0,1 0 0 0 0,0 0 0 0 0,1 0 0 0 0,0 0 0 0 0,5-22 0 0 0,-6 34-302 0 0,0 0 1 0 0,0 0-1 0 0,0-1 1 0 0,0 1 0 0 0,0 0-1 0 0,0 0 1 0 0,0-1-1 0 0,0 1 1 0 0,0 0 0 0 0,0 0-1 0 0,0 0 1 0 0,0-1-1 0 0,0 1 1 0 0,0 0 0 0 0,1 0-1 0 0,-1 0 1 0 0,0-1-1 0 0,0 1 1 0 0,0 0-1 0 0,0 0 1 0 0,0 0 0 0 0,1 0-1 0 0,-1-1 1 0 0,0 1-1 0 0,0 0 1 0 0,0 0 0 0 0,0 0-1 0 0,1 0 1 0 0,-1 0-1 0 0,0 0 1 0 0,0 0 0 0 0,0-1-1 0 0,1 1 1 0 0,-1 0-1 0 0,0 0 1 0 0,0 0 0 0 0,1 0-1 0 0,-1 0 1 0 0,0 0-1 0 0,5 10 922 0 0,-1 18-115 0 0,-4-27-698 0 0,29 142 2546 0 0,2 13-1165 0 0,-26-87-714 0 0,-6 129 0 0 0,-27 68 87 0 0,-18 12-597 0 0,46-276-330 0 0,-2 32-41 0 0,2-34 36 0 0,0 1-1 0 0,0-1 0 0 0,-1 1 0 0 0,1-1 1 0 0,0 1-1 0 0,0-1 0 0 0,0 0 0 0 0,0 1 0 0 0,0-1 1 0 0,1 1-1 0 0,-1-1 0 0 0,0 0 0 0 0,0 1 1 0 0,0-1-1 0 0,0 1 0 0 0,0-1 0 0 0,1 0 0 0 0,-1 1 1 0 0,0-1-1 0 0,0 0 0 0 0,0 1 0 0 0,1-1 1 0 0,-1 0-1 0 0,0 1 0 0 0,1-1 0 0 0,-1 0 0 0 0,0 0 1 0 0,1 1-1 0 0,-1-1 0 0 0,0 0 0 0 0,1 0 1 0 0,-1 0-1 0 0,0 1 0 0 0,1-1 0 0 0,-1 0 0 0 0,0 0 1 0 0,1 0-1 0 0,-1 0 0 0 0,1 0 0 0 0,-1 0 1 0 0,1 0-1 0 0,-1 0 0 0 0,0 0 0 0 0,1 0 0 0 0,-1 0 1 0 0,1 0-1 0 0,-1 0 0 0 0,0 0 0 0 0,1 0 1 0 0,-1 0-1 0 0,1 0 0 0 0,-1-1 0 0 0,0 1 0 0 0,1 0 1 0 0,-1 0-1 0 0,0 0 0 0 0,1-1 0 0 0,-1 1 1 0 0,0 0-1 0 0,1-1 0 0 0,-1 1 0 0 0,0 0 0 0 0,0 0 1 0 0,1-1-1 0 0,-1 1 0 0 0,0-1 0 0 0,0 1 1 0 0,1-1-1 0 0,5-4-937 0 0,0-1 1 0 0,0 1 0 0 0,0-1-1 0 0,-1-1 1 0 0,0 1-1 0 0,0-1 1 0 0,-1 0 0 0 0,8-14-1 0 0,-5 3-898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4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1325 13 2980 0 0,'0'0'0'0'0,"-1"-1"0"0"0,1 0 0 0 0,0 1 0 0 0,-1-1 0 0 0,1 0 0 0 0,-1 1 0 0 0,1-1 0 0 0,-1 1 0 0 0,1-1 0 0 0,-1 1 0 0 0,1-1 0 0 0,-1 1 0 0 0,0-1 0 0 0,1 1 0 0 0,-1-1 0 0 0,0 1 0 0 0,1 0 0 0 0,-1-1 0 0 0,0 1 0 0 0,0 0 0 0 0,1 0 0 0 0,-1 0 0 0 0,0 0 0 0 0,0-1 0 0 0,0 1 0 0 0,1 0 0 0 0,-2 0 0 0 0,-26-2 0 0 0,24 2 0 0 0,-16 0 6 0 0,1 1 0 0 0,-1 1 0 0 0,0 1 0 0 0,-20 5 0 0 0,-76 26 40 0 0,106-31-43 0 0,-323 109 343 0 0,233-73-35 0 0,-120 65 1 0 0,191-88-264 0 0,1 2 0 0 0,1 1 0 0 0,1 1 0 0 0,1 1 0 0 0,1 2 0 0 0,-31 35 0 0 0,39-39-38 0 0,1 1 1 0 0,1 0-1 0 0,1 0 0 0 0,1 2 0 0 0,0 0 0 0 0,2 0 1 0 0,1 1-1 0 0,0 0 0 0 0,-6 31 0 0 0,13-43 0 0 0,0 0-1 0 0,0-1 0 0 0,1 1 1 0 0,1 0-1 0 0,0 0 0 0 0,1 0 1 0 0,0-1-1 0 0,0 1 0 0 0,1 0 0 0 0,0-1 1 0 0,1 1-1 0 0,0-1 0 0 0,1 0 1 0 0,0 0-1 0 0,1 0 0 0 0,0 0 1 0 0,0-1-1 0 0,1 0 0 0 0,0 0 1 0 0,1 0-1 0 0,0-1 0 0 0,0 0 0 0 0,1-1 1 0 0,14 12-1 0 0,4-1 18 0 0,0-1 0 0 0,1-2 0 0 0,1-1 0 0 0,0-1 0 0 0,1-2 0 0 0,0 0 0 0 0,0-2 0 0 0,43 7 0 0 0,30 0-74 0 0,119 4 0 0 0,-211-19 43 0 0,222 9 23 0 0,0-10 1 0 0,0-10-1 0 0,311-53 1 0 0,-342 22-79 0 0,-3-8 0 0 0,228-90-1 0 0,-371 119 56 0 0,-1-3-1 0 0,0-1 1 0 0,97-64-1 0 0,-144 84 5 0 0,-1-1-1 0 0,0 0 0 0 0,-1 0 0 0 0,1 0 0 0 0,-1-1 0 0 0,0 0 0 0 0,0 0 0 0 0,-1 0 0 0 0,0 0 1 0 0,5-11-1 0 0,-8 15 0 0 0,0-1 0 0 0,0 0 0 0 0,-1 0 0 0 0,1 1 0 0 0,-1-1 0 0 0,0 0 0 0 0,1 0 0 0 0,-1 1 0 0 0,-1-1 0 0 0,1 0 0 0 0,0 0 0 0 0,-1 1 0 0 0,1-1 0 0 0,-1 0 0 0 0,0 0 0 0 0,0 1 0 0 0,0-1 0 0 0,0 1 0 0 0,0-1 0 0 0,-1 1 0 0 0,1 0 0 0 0,-1-1 0 0 0,0 1 0 0 0,1 0 1 0 0,-1 0-1 0 0,0 0 0 0 0,0 0 0 0 0,0 0 0 0 0,-1 1 0 0 0,1-1 0 0 0,-4-1 0 0 0,-12-9 0 0 0,0 1 1 0 0,-1 1-1 0 0,-1 1 0 0 0,-36-12 1 0 0,-87-17 21 0 0,-660-100 25 0 0,-198 10-428 0 0,954 122 379 0 0,-651-68 90 0 0,663 73-98 0 0,0 1 1 0 0,1 2-1 0 0,-37 7 1 0 0,59-6-12 0 0,0-1-1 0 0,0 2 1 0 0,0-1 0 0 0,0 2 0 0 0,1 0-1 0 0,-1 0 1 0 0,1 1 0 0 0,1 0-1 0 0,-1 1 1 0 0,1 0 0 0 0,-16 15-1 0 0,8-3-223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9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14 423 6785 0 0,'-7'-57'582'0'0,"2"-1"0"0"0,3 0 0 0 0,2 1 0 0 0,11-79 1 0 0,-10 133-456 0 0,-1 0 1 0 0,0 0 0 0 0,1 0-1 0 0,0 0 1 0 0,0 0-1 0 0,-1 0 1 0 0,2 1 0 0 0,-1-1-1 0 0,0 0 1 0 0,1 1 0 0 0,-1-1-1 0 0,1 1 1 0 0,0-1 0 0 0,-1 1-1 0 0,5-4 1 0 0,-4 5 0 0 0,1-1-1 0 0,-1 1 1 0 0,1 0-1 0 0,-1 0 1 0 0,1 0 0 0 0,0 0-1 0 0,-1 1 1 0 0,1-1-1 0 0,0 1 1 0 0,0 0 0 0 0,-1-1-1 0 0,1 1 1 0 0,0 0-1 0 0,0 1 1 0 0,-1-1-1 0 0,1 0 1 0 0,3 2 0 0 0,42 6 433 0 0,203 45 33 0 0,-205-40-663 0 0,-15-6-465 0 0,0 2 1 0 0,0 1 0 0 0,0 2-1 0 0,43 23 1 0 0,-68-32 193 0 0,-4-1 136 0 0,0-1-1 0 0,0 0 1 0 0,0 0-1 0 0,0 1 1 0 0,0-1-1 0 0,0 1 1 0 0,-1-1-1 0 0,1 1 1 0 0,1 2 0 0 0,2 7-1217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9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15 6065 0 0,'-22'5'237'0'0,"5"-2"1683"0"0,35-2 466 0 0,167-2-13 0 0,92-6-4233 0 0,-175-5-1110 0 0,-74 8 1612 0 0</inkml:trace>
  <inkml:trace contextRef="#ctx0" brushRef="#br0" timeOffset="1">807 22 7197 0 0,'-1'0'14'0'0,"1"0"0"0"0,0 0 0 0 0,0 1 1 0 0,0-1-1 0 0,0 0 0 0 0,0 0 0 0 0,-1 0 1 0 0,1 0-1 0 0,0 1 0 0 0,0-1 0 0 0,0 0 0 0 0,-1 0 1 0 0,1 0-1 0 0,0 0 0 0 0,0 0 0 0 0,-1 0 1 0 0,1 0-1 0 0,0 1 0 0 0,0-1 0 0 0,-1 0 1 0 0,1 0-1 0 0,0 0 0 0 0,0 0 0 0 0,-1 0 1 0 0,1 0-1 0 0,0 0 0 0 0,0 0 0 0 0,0 0 0 0 0,-1-1 1 0 0,1 1-1 0 0,0 0 0 0 0,0 0 0 0 0,-1 0 1 0 0,1 0-1 0 0,0 0 0 0 0,0 0 0 0 0,-1 0 1 0 0,1 0-1 0 0,0-1 0 0 0,0 1 0 0 0,0 0 1 0 0,0 0-1 0 0,-1-1 0 0 0,1 1 68 0 0,0 0 0 0 0,-1 0 0 0 0,1 0 0 0 0,0-1 0 0 0,0 1 0 0 0,-1 0 0 0 0,1 0 0 0 0,0 0 0 0 0,-1-1 0 0 0,1 1-1 0 0,0 0 1 0 0,-1 0 0 0 0,1 0 0 0 0,0 0 0 0 0,-1 0 0 0 0,1 0 0 0 0,-1 0 0 0 0,1 0 0 0 0,0 0 0 0 0,-1 0 0 0 0,1 0 0 0 0,0 0 0 0 0,-1 0 0 0 0,1 0 0 0 0,0 0 0 0 0,-1 0 0 0 0,1 1 0 0 0,0-1 0 0 0,-1 0 0 0 0,-9 3 2724 0 0,3 0-203 0 0,8 10-1606 0 0,7 21 280 0 0,-1-11-817 0 0,2 29 1 0 0,-3 23-806 0 0,-4 0 1 0 0,-10 93-1 0 0,8-161-650 0 0,-1 0 0 0 0,-1 0 0 0 0,1 0 0 0 0,-5 11 0 0 0,2-10-853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09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45 7741 0 0,'-18'-23'372'0'0,"7"7"202"0"0,5 10 479 0 0,2 9-405 0 0,5 19-337 0 0,0-13-655 0 0,1-1 0 0 0,0 1 0 0 0,1 0 0 0 0,3 7 0 0 0,-2-6-511 0 0,1 1-204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0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77 169 8461 0 0,'-13'2'293'0'0,"-1"0"249"0"0,14-2-514 0 0,0 0-1 0 0,0 0 1 0 0,0 0-1 0 0,0 0 1 0 0,0 0-1 0 0,-1 0 1 0 0,1 0-1 0 0,0 0 0 0 0,0 0 1 0 0,0 0-1 0 0,0 0 1 0 0,0 0-1 0 0,0 0 1 0 0,-1 0-1 0 0,1 0 1 0 0,0 0-1 0 0,0 0 1 0 0,0 0-1 0 0,0 1 0 0 0,0-1 1 0 0,0 0-1 0 0,0 0 1 0 0,0 0-1 0 0,-1 0 1 0 0,1 0-1 0 0,0 0 1 0 0,0 0-1 0 0,0 0 1 0 0,0 0-1 0 0,0 1 1 0 0,0-1-1 0 0,0 0 0 0 0,0 0 1 0 0,0 0-1 0 0,0 0 1 0 0,0 0-1 0 0,0 0 1 0 0,0 1-1 0 0,0-1 1 0 0,0 0-1 0 0,0 0 1 0 0,0 0-1 0 0,0 0 0 0 0,0 0 1 0 0,0 1-1 0 0,0-1 1 0 0,0 0-1 0 0,0 0 1 0 0,0 0-1 0 0,0 0 1 0 0,0 0-1 0 0,0 0 1 0 0,0 1-1 0 0,4 1 216 0 0,-1 0 1 0 0,1 0-1 0 0,0 0 0 0 0,0-1 1 0 0,0 0-1 0 0,0 1 0 0 0,0-1 0 0 0,0 0 1 0 0,0-1-1 0 0,6 1 0 0 0,5 2 4 0 0,29 9-6 0 0,-18-4-175 0 0,51 7 1 0 0,-70-14-83 0 0,0 0-1 0 0,0-1 1 0 0,0 0-1 0 0,0 0 0 0 0,0-1 1 0 0,0 0-1 0 0,-1 0 1 0 0,1 0-1 0 0,0-1 1 0 0,0 0-1 0 0,-1 0 1 0 0,9-5-1 0 0,-13 6-31 0 0,1 0-1 0 0,-1-1 1 0 0,0 1 0 0 0,0-1-1 0 0,0 1 1 0 0,0-1-1 0 0,-1 0 1 0 0,1 0-1 0 0,0 1 1 0 0,-1-1-1 0 0,1-1 1 0 0,-1 1 0 0 0,1 0-1 0 0,-1 0 1 0 0,0 0-1 0 0,0-1 1 0 0,0 1-1 0 0,0 0 1 0 0,-1-1-1 0 0,1 1 1 0 0,-1-1 0 0 0,1 1-1 0 0,-1-1 1 0 0,0 1-1 0 0,0-1 1 0 0,0-3-1 0 0,-1 1-37 0 0,0 0 0 0 0,-1 0 0 0 0,1 0 0 0 0,-1 0 0 0 0,0 0 0 0 0,0 0-1 0 0,-1 1 1 0 0,1-1 0 0 0,-1 1 0 0 0,0 0 0 0 0,0 0 0 0 0,-5-5 0 0 0,-1-1 71 0 0,-1 0 0 0 0,0 0-1 0 0,-1 1 1 0 0,0 1 0 0 0,-1 0 0 0 0,-24-13 0 0 0,30 18 32 0 0,0 0 0 0 0,0 1 0 0 0,0 0-1 0 0,-1 1 1 0 0,1-1 0 0 0,-1 1 0 0 0,1 0 0 0 0,-1 1 0 0 0,0 0-1 0 0,1 0 1 0 0,-1 0 0 0 0,1 1 0 0 0,-1 0 0 0 0,0 0 0 0 0,1 0-1 0 0,0 1 1 0 0,-7 3 0 0 0,4-2 101 0 0,1 2 0 0 0,0-1 1 0 0,1 1-1 0 0,-1 0 0 0 0,1 0 0 0 0,0 1 0 0 0,0 0 1 0 0,1 0-1 0 0,0 1 0 0 0,0 0 0 0 0,0 0 1 0 0,1 0-1 0 0,0 1 0 0 0,1 0 0 0 0,-1 0 0 0 0,1 0 1 0 0,1 0-1 0 0,-5 14 0 0 0,5-8 76 0 0,-1-1 1 0 0,1 1 0 0 0,1 0-1 0 0,1 0 1 0 0,0 0-1 0 0,1 0 1 0 0,0 0-1 0 0,1 0 1 0 0,0 0-1 0 0,2-1 1 0 0,3 17-1 0 0,-2-17-84 0 0,0-1-1 0 0,1 1 1 0 0,0-1-1 0 0,1 0 1 0 0,0 0-1 0 0,1-1 1 0 0,0 1-1 0 0,1-2 1 0 0,15 17-1 0 0,-17-21-122 0 0,-1-1 0 0 0,1-1 0 0 0,1 1 0 0 0,-1-1 1 0 0,1 0-1 0 0,-1 0 0 0 0,1-1 0 0 0,0 1 0 0 0,1-2 0 0 0,-1 1 0 0 0,0-1 0 0 0,1 0 1 0 0,0-1-1 0 0,-1 1 0 0 0,1-2 0 0 0,0 1 0 0 0,15-2 0 0 0,-3-1-723 0 0,0-1 0 0 0,1 0-1 0 0,-1-2 1 0 0,0-1 0 0 0,-1 0-1 0 0,0-1 1 0 0,0-2-1 0 0,0 1 1 0 0,-1-2 0 0 0,0-1-1 0 0,18-14 1 0 0,-9 2-881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55 6973 0 0,'-2'-4'69'0'0,"0"0"0"0"0,1 0 0 0 0,-1 0-1 0 0,1 0 1 0 0,-1-6 0 0 0,-10-15 3183 0 0,12 25-3220 0 0,-2 12 927 0 0,1 18 53 0 0,7 32 869 0 0,21 86 1 0 0,-15-91-1543 0 0,-2 2-1 0 0,3 61 1 0 0,-6 20-1574 0 0,-3-54-2299 0 0,-2-64 1880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0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373 743 5693 0 0,'-12'-52'354'0'0,"8"33"-98"0"0,-10-32-1 0 0,8 37 95 0 0,-1 0 0 0 0,0 0-1 0 0,-1 0 1 0 0,-1 1 0 0 0,0 1 0 0 0,0-1-1 0 0,-1 1 1 0 0,-1 1 0 0 0,0 0 0 0 0,-1 0 0 0 0,0 1-1 0 0,0 1 1 0 0,-15-9 0 0 0,24 17-277 0 0,-1-1 0 0 0,1 1 0 0 0,-1 0 0 0 0,0 0 0 0 0,1 1 0 0 0,-1-1 0 0 0,0 1 0 0 0,0 0-1 0 0,1 0 1 0 0,-1 0 0 0 0,0 0 0 0 0,0 1 0 0 0,1-1 0 0 0,-1 1 0 0 0,0 0 0 0 0,1 0 0 0 0,-1 0 0 0 0,1 1 0 0 0,-7 2 0 0 0,0 2 83 0 0,-1 0 0 0 0,1 0 0 0 0,0 1 1 0 0,1 0-1 0 0,-9 9 0 0 0,13-12-79 0 0,1 1 0 0 0,0 0 0 0 0,1 0-1 0 0,-1 0 1 0 0,1 1 0 0 0,0-1 0 0 0,0 1 0 0 0,1 0-1 0 0,0 0 1 0 0,0 0 0 0 0,0 0 0 0 0,1 0 0 0 0,-1 6-1 0 0,-1 12 131 0 0,1 0-1 0 0,2 25 1 0 0,0-27-48 0 0,0-4-39 0 0,-1-6-26 0 0,1 0-1 0 0,1 0 0 0 0,0-1 0 0 0,2 14 1 0 0,-2-22-85 0 0,-1-1 0 0 0,1 0 1 0 0,0 1-1 0 0,-1-1 1 0 0,1 0-1 0 0,0 0 0 0 0,0 0 1 0 0,1 0-1 0 0,-1 0 1 0 0,0 0-1 0 0,1 0 0 0 0,-1 0 1 0 0,1 0-1 0 0,0-1 1 0 0,-1 1-1 0 0,1-1 1 0 0,0 1-1 0 0,0-1 0 0 0,0 0 1 0 0,0 1-1 0 0,0-1 1 0 0,0 0-1 0 0,0 0 0 0 0,1-1 1 0 0,-1 1-1 0 0,3 0 1 0 0,4 1-22 0 0,1-1 1 0 0,-1-1-1 0 0,0 1 1 0 0,1-2-1 0 0,-1 1 1 0 0,0-1-1 0 0,1-1 1 0 0,-1 0-1 0 0,0 0 1 0 0,16-6-1 0 0,-12 2-100 0 0,0 0 0 0 0,-1-1 0 0 0,0 0 0 0 0,0-1 1 0 0,0-1-1 0 0,15-14 0 0 0,-8 3-170 0 0,0 0 0 0 0,-1-1 0 0 0,-2-1 0 0 0,0-1 0 0 0,-2 0 0 0 0,23-48 0 0 0,-27 47 174 0 0,-1-1 1 0 0,-2 0-1 0 0,0-1 0 0 0,-2 0 1 0 0,0 0-1 0 0,1-46 0 0 0,-6 32 97 0 0,-2 1 1 0 0,-1 0-1 0 0,-15-73 0 0 0,16 103 17 0 0,0 0 0 0 0,0 1 0 0 0,-1-1 0 0 0,0 0 0 0 0,-1 1 0 0 0,0 0 0 0 0,0 0 0 0 0,0 0 0 0 0,-10-12 0 0 0,13 19 2 0 0,1 1 1 0 0,-1-1-1 0 0,1 1 1 0 0,0-1-1 0 0,-1 1 1 0 0,1 0-1 0 0,-1-1 1 0 0,1 1-1 0 0,-1 0 1 0 0,1 0-1 0 0,-1-1 1 0 0,0 1-1 0 0,1 0 1 0 0,-1 0-1 0 0,1 0 1 0 0,-1-1-1 0 0,0 1 1 0 0,1 0-1 0 0,-1 0 1 0 0,1 0-1 0 0,-1 0 1 0 0,0 0-1 0 0,1 0 1 0 0,-1 0-1 0 0,1 0 1 0 0,-1 1-1 0 0,0-1 1 0 0,1 0-1 0 0,-1 0 1 0 0,1 0-1 0 0,-1 1 1 0 0,1-1-1 0 0,-1 0 1 0 0,1 1-1 0 0,-1-1 1 0 0,1 0-1 0 0,-1 1 1 0 0,1-1-1 0 0,-1 1 1 0 0,1-1-1 0 0,0 1 1 0 0,-1-1-1 0 0,1 1 1 0 0,-1-1-1 0 0,1 1 1 0 0,0-1-1 0 0,0 1 1 0 0,-1 0-1 0 0,-13 33 387 0 0,13-30-343 0 0,-5 18 163 0 0,1 1 0 0 0,1 0 0 0 0,1 0 1 0 0,1 0-1 0 0,1 0 0 0 0,1 1 0 0 0,3 28 0 0 0,36 164 972 0 0,-25-151-1017 0 0,30 112-1068 0 0,-13-62-3148 0 0,-25-89 2305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1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328 105 7069 0 0,'-50'-73'974'0'0,"49"71"-878"0"0,0-1 1 0 0,-1 1-1 0 0,1 0 0 0 0,-1 0 1 0 0,1 0-1 0 0,-1 1 1 0 0,0-1-1 0 0,0 0 1 0 0,0 1-1 0 0,0-1 0 0 0,0 1 1 0 0,0-1-1 0 0,-1 1 1 0 0,1 0-1 0 0,0 0 1 0 0,-1 0-1 0 0,1 0 0 0 0,0 1 1 0 0,-1-1-1 0 0,-3 0 1 0 0,2 1 68 0 0,0 0 0 0 0,0 1 0 0 0,1-1 0 0 0,-1 1 1 0 0,0 0-1 0 0,1 0 0 0 0,-1 0 0 0 0,1 1 0 0 0,-1-1 0 0 0,1 1 1 0 0,0 0-1 0 0,-5 3 0 0 0,-3 3 234 0 0,0 1 0 0 0,1 1 0 0 0,0-1 0 0 0,0 2 0 0 0,2-1 1 0 0,-13 18-1 0 0,9-7-57 0 0,1 0 0 0 0,1 0 0 0 0,0 1-1 0 0,2 0 1 0 0,-10 42 0 0 0,6-8 155 0 0,-4 71 0 0 0,13-93-414 0 0,2 0 1 0 0,2 0-1 0 0,8 63 1 0 0,-7-81-79 0 0,2 0 0 0 0,0 0 0 0 0,0 0 0 0 0,2 0-1 0 0,0-1 1 0 0,0 0 0 0 0,2 0 0 0 0,0-1 0 0 0,0 0 0 0 0,12 14 0 0 0,-15-22-13 0 0,0-1 1 0 0,1 0-1 0 0,-1 0 1 0 0,1 0-1 0 0,0 0 0 0 0,0-1 1 0 0,0 0-1 0 0,1 0 1 0 0,-1-1-1 0 0,1 0 1 0 0,0 0-1 0 0,0-1 1 0 0,0 1-1 0 0,14 1 0 0 0,-15-3-55 0 0,0-1 0 0 0,-1 0-1 0 0,1 0 1 0 0,0 0 0 0 0,0-1-1 0 0,0 0 1 0 0,0 0-1 0 0,-1-1 1 0 0,1 1 0 0 0,-1-1-1 0 0,1 0 1 0 0,-1-1 0 0 0,0 0-1 0 0,1 1 1 0 0,-1-1-1 0 0,-1-1 1 0 0,1 1 0 0 0,0-1-1 0 0,6-6 1 0 0,2-5-165 0 0,0 0 0 0 0,-1-1 0 0 0,-1-1 0 0 0,0 1 0 0 0,-2-2 0 0 0,0 1 0 0 0,8-22 0 0 0,-1-5-19 0 0,19-89 0 0 0,-32 116 246 0 0,-1 0-1 0 0,1-34 1 0 0,-3 51 1 0 0,0 0 0 0 0,0 0 0 0 0,0 0 1 0 0,0 0-1 0 0,0-1 0 0 0,0 1 0 0 0,0 0 1 0 0,0 0-1 0 0,0 0 0 0 0,0 0 0 0 0,0 0 1 0 0,0 0-1 0 0,0-1 0 0 0,0 1 0 0 0,0 0 0 0 0,0 0 1 0 0,0 0-1 0 0,0 0 0 0 0,-1 0 0 0 0,1 0 1 0 0,0-1-1 0 0,0 1 0 0 0,0 0 0 0 0,0 0 1 0 0,0 0-1 0 0,0 0 0 0 0,0 0 0 0 0,0 0 1 0 0,0 0-1 0 0,0 0 0 0 0,-1-1 0 0 0,1 1 0 0 0,0 0 1 0 0,0 0-1 0 0,0 0 0 0 0,0 0 0 0 0,0 0 1 0 0,0 0-1 0 0,-1 0 0 0 0,1 0 0 0 0,0 0 1 0 0,0 0-1 0 0,0 0 0 0 0,0 0 0 0 0,0 0 1 0 0,0 0-1 0 0,-1 0 0 0 0,1 0 0 0 0,0 0 0 0 0,0 0 1 0 0,0 0-1 0 0,0 0 0 0 0,0 0 0 0 0,-1 0 1 0 0,1 0-1 0 0,0 0 0 0 0,0 1 0 0 0,-11 7 92 0 0,-9 19 277 0 0,15-13-248 0 0,-1 1-1 0 0,1-1 1 0 0,1 1 0 0 0,1 0 0 0 0,0 0 0 0 0,1 1 0 0 0,1-1 0 0 0,0 0 0 0 0,2 28-1 0 0,3-9-187 0 0,1 0 0 0 0,2 0-1 0 0,14 43 1 0 0,-17-64-821 0 0,0-1-1 0 0,1 0 1 0 0,1 0-1 0 0,0 0 1 0 0,12 17-1 0 0,-12-20-675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1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8133 0 0,'0'-3'53'0'0,"0"0"0"0"0,1 0 1 0 0,0 0-1 0 0,-1 0 0 0 0,1 0 0 0 0,0 0 1 0 0,0 0-1 0 0,1 0 0 0 0,-1 0 1 0 0,1 0-1 0 0,-1 1 0 0 0,1-1 1 0 0,2-2-1 0 0,-1 8 187 0 0,0 0 1 0 0,0 0-1 0 0,-1 1 1 0 0,0-1-1 0 0,1 1 1 0 0,-1-1-1 0 0,2 6 1 0 0,14 37 1147 0 0,-2 1 0 0 0,12 59 0 0 0,-20-71-1055 0 0,-3-20-293 0 0,-1 0-1 0 0,-1 0 1 0 0,-1 0-1 0 0,0 1 1 0 0,-1-1-1 0 0,0 1 1 0 0,-2-1 0 0 0,-1 18-1 0 0,2-32-39 0 0,0-1 0 0 0,0 1 1 0 0,0 0-1 0 0,0 0 0 0 0,-1-1 0 0 0,1 1 0 0 0,0 0 0 0 0,0 0 0 0 0,0-1 1 0 0,-1 1-1 0 0,1 0 0 0 0,0-1 0 0 0,-1 1 0 0 0,1 0 0 0 0,-1-1 1 0 0,1 1-1 0 0,-1-1 0 0 0,1 1 0 0 0,-1-1 0 0 0,1 1 0 0 0,-1-1 0 0 0,1 1 1 0 0,-1-1-1 0 0,0 1 0 0 0,1-1 0 0 0,-1 0 0 0 0,0 1 0 0 0,1-1 0 0 0,-1 0 1 0 0,0 0-1 0 0,1 1 0 0 0,-1-1 0 0 0,0 0 0 0 0,0 0 0 0 0,1 0 1 0 0,-1 0-1 0 0,0 0 0 0 0,0 0 0 0 0,1 0 0 0 0,-1 0 0 0 0,0 0 0 0 0,0 0 1 0 0,1-1-1 0 0,-1 1 0 0 0,0 0 0 0 0,1 0 0 0 0,-1-1 0 0 0,0 1 0 0 0,1 0 1 0 0,-1-1-1 0 0,0 1 0 0 0,1-1 0 0 0,-1 1 0 0 0,1-1 0 0 0,-1 1 1 0 0,1-1-1 0 0,-1 0 0 0 0,-3-2-4 0 0,1 0 0 0 0,1 0 0 0 0,-1 0 0 0 0,0 0 0 0 0,1 0 1 0 0,-1 0-1 0 0,1-1 0 0 0,0 1 0 0 0,-2-6 0 0 0,0-8 1 0 0,0 0 0 0 0,1 0 0 0 0,1 0 0 0 0,1-1 0 0 0,0 1 0 0 0,1 0 0 0 0,1-1 0 0 0,1 1 0 0 0,0 0 0 0 0,1 0 0 0 0,1 0 0 0 0,11-30 0 0 0,-11 40 3 0 0,0 1 1 0 0,0 0 0 0 0,0 0-1 0 0,1 0 1 0 0,0 1 0 0 0,0 0-1 0 0,0 0 1 0 0,1 0 0 0 0,-1 1-1 0 0,1-1 1 0 0,0 1 0 0 0,1 1-1 0 0,-1-1 1 0 0,1 1 0 0 0,13-5-1 0 0,-13 7-105 0 0,1-1-1 0 0,0 1 1 0 0,-1 1-1 0 0,1-1 1 0 0,0 1-1 0 0,9 2 0 0 0,6-1-982 0 0,-20-1 698 0 0,1 1 0 0 0,-1-1 1 0 0,1 1-1 0 0,-1 0 0 0 0,1 0 1 0 0,4 3-1 0 0,6 1-1617 0 0,-6-3 477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2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108 159 7037 0 0,'-9'-25'760'0'0,"9"18"-489"0"0,-1 1 0 0 0,1-1-1 0 0,-1 1 1 0 0,-1 0-1 0 0,-1-7 1 0 0,2 11-131 0 0,1 0 1 0 0,-1 0-1 0 0,0 0 1 0 0,1 0-1 0 0,-1 0 0 0 0,0 0 1 0 0,0 1-1 0 0,-1-1 1 0 0,1 0-1 0 0,0 1 0 0 0,-1-1 1 0 0,1 1-1 0 0,0-1 0 0 0,-1 1 1 0 0,0-1-1 0 0,1 1 1 0 0,-1 0-1 0 0,-3-2 0 0 0,3 3-60 0 0,1 0 0 0 0,0 0 0 0 0,-1 1-1 0 0,1-1 1 0 0,0 0 0 0 0,0 0-1 0 0,-1 1 1 0 0,1-1 0 0 0,0 1 0 0 0,0-1-1 0 0,0 1 1 0 0,0 0 0 0 0,-1-1-1 0 0,1 1 1 0 0,0 0 0 0 0,0 0-1 0 0,0-1 1 0 0,1 1 0 0 0,-1 0 0 0 0,-2 2-1 0 0,-15 23 1091 0 0,14-14-841 0 0,0 0 0 0 0,0 0 0 0 0,1 0 0 0 0,1 0 0 0 0,0 0 0 0 0,-1 18 0 0 0,6 76 501 0 0,-1-57-615 0 0,-1-27-203 0 0,0 0-1 0 0,2-1 1 0 0,6 26 0 0 0,-8-41-13 0 0,1 1 0 0 0,0-1 0 0 0,0 0 0 0 0,1 0 0 0 0,-1 0 0 0 0,1-1 0 0 0,1 1-1 0 0,-1-1 1 0 0,1 0 0 0 0,0 0 0 0 0,0 0 0 0 0,0 0 0 0 0,1 0 0 0 0,-1-1 0 0 0,7 5 0 0 0,-10-9-11 0 0,0 1 0 0 0,0-1 0 0 0,0 1 0 0 0,0 0 0 0 0,1-1 0 0 0,-1 0 0 0 0,0 1 0 0 0,0-1 0 0 0,0 0 0 0 0,0 1 0 0 0,1-1 0 0 0,-1 0 0 0 0,0 0 0 0 0,0 0 0 0 0,0 0 0 0 0,0 0 0 0 0,1 0 0 0 0,-1-1 0 0 0,0 1 0 0 0,0 0 0 0 0,0-1 0 0 0,0 1 0 0 0,1 0 0 0 0,0-2-1 0 0,0 1-60 0 0,1-1 0 0 0,-1 0-1 0 0,0 0 1 0 0,0 0-1 0 0,0 0 1 0 0,0 0 0 0 0,0 0-1 0 0,-1-1 1 0 0,3-4-1 0 0,2-4-312 0 0,-1-1 0 0 0,0 1 0 0 0,4-20 0 0 0,37-126-1314 0 0,-36 113 1599 0 0,-2 0 1 0 0,4-51-1 0 0,-12 90 102 0 0,0 0 0 0 0,0 1 0 0 0,-1-1 1 0 0,1 0-1 0 0,-1 1 0 0 0,0-1 0 0 0,-1 1 0 0 0,1-1 0 0 0,-1 1 0 0 0,-3-8 0 0 0,4 11 4 0 0,0-1 0 0 0,0 0 0 0 0,0 0 0 0 0,0 1 0 0 0,-1-1 0 0 0,1 1 0 0 0,0-1 0 0 0,-1 1 0 0 0,0-1 0 0 0,1 1 0 0 0,-1 0 0 0 0,0 0 0 0 0,1 0 0 0 0,-1 0 0 0 0,0 0 0 0 0,0 0 0 0 0,0 0 0 0 0,0 0 0 0 0,0 1 0 0 0,0-1 0 0 0,0 1 0 0 0,0 0 0 0 0,0 0 0 0 0,0-1 0 0 0,-4 2 0 0 0,2-1 19 0 0,1 0 0 0 0,0 1 0 0 0,0-1 0 0 0,0 1 0 0 0,0 0 0 0 0,-1 0 0 0 0,1 0-1 0 0,0 0 1 0 0,1 1 0 0 0,-1-1 0 0 0,0 1 0 0 0,0 0 0 0 0,1 0 0 0 0,-1 0 0 0 0,1 0 0 0 0,-1 0 0 0 0,1 0 0 0 0,0 1-1 0 0,0-1 1 0 0,0 1 0 0 0,-3 4 0 0 0,4-3 23 0 0,-1 0 1 0 0,1 0-1 0 0,0 0 1 0 0,0 0-1 0 0,0 0 0 0 0,0 0 1 0 0,1 1-1 0 0,0-1 0 0 0,-1 0 1 0 0,2 0-1 0 0,-1 0 0 0 0,0 1 1 0 0,1-1-1 0 0,0 0 0 0 0,0 0 1 0 0,2 6-1 0 0,-2-8-35 0 0,0 0-1 0 0,1 0 1 0 0,-1 0 0 0 0,0-1-1 0 0,1 1 1 0 0,-1-1-1 0 0,1 1 1 0 0,0-1 0 0 0,-1 1-1 0 0,1-1 1 0 0,0 0 0 0 0,0 0-1 0 0,0 0 1 0 0,0 0-1 0 0,0 0 1 0 0,0 0 0 0 0,0 0-1 0 0,0-1 1 0 0,0 1 0 0 0,0-1-1 0 0,0 1 1 0 0,3-1-1 0 0,10 2-6 0 0,0-1 0 0 0,18 0 0 0 0,-12-1-14 0 0,217-2-163 0 0,-229 2 118 0 0,0-1-1 0 0,-1 0 0 0 0,1 0 0 0 0,0-1 0 0 0,-1 0 0 0 0,15-6 0 0 0,-21 7 43 0 0,0-1 0 0 0,1 1-1 0 0,-1 0 1 0 0,0 0 0 0 0,0-1-1 0 0,0 1 1 0 0,0-1 0 0 0,0 0 0 0 0,-1 0-1 0 0,1 0 1 0 0,0 0 0 0 0,-1 0 0 0 0,0 0-1 0 0,1 0 1 0 0,-1 0 0 0 0,0 0-1 0 0,0-1 1 0 0,0 1 0 0 0,0 0 0 0 0,-1-1-1 0 0,1 1 1 0 0,-1-1 0 0 0,1 1-1 0 0,-1 0 1 0 0,0-1 0 0 0,0 1 0 0 0,0-6-1 0 0,-1 0 17 0 0,0-1-1 0 0,0 0 1 0 0,-1 1-1 0 0,0-1 1 0 0,0 1-1 0 0,-1-1 1 0 0,0 1-1 0 0,-6-10 1 0 0,9 18-3 0 0,0-1 0 0 0,0 1 1 0 0,0 0-1 0 0,0 0 0 0 0,-1-1 1 0 0,1 1-1 0 0,0 0 1 0 0,0 0-1 0 0,0 0 0 0 0,-1-1 1 0 0,1 1-1 0 0,0 0 0 0 0,0 0 1 0 0,-1 0-1 0 0,1-1 0 0 0,0 1 1 0 0,0 0-1 0 0,-1 0 1 0 0,1 0-1 0 0,0 0 0 0 0,-1 0 1 0 0,1 0-1 0 0,0 0 0 0 0,-1 0 1 0 0,1 0-1 0 0,0 0 0 0 0,0 0 1 0 0,-1 0-1 0 0,1 0 1 0 0,0 0-1 0 0,-1 0 0 0 0,1 0 1 0 0,-8 9 77 0 0,-4 21 136 0 0,10-24-142 0 0,-2 9 83 0 0,0 0 0 0 0,1 1 0 0 0,0-1 0 0 0,2 0 0 0 0,0 1-1 0 0,0-1 1 0 0,1 1 0 0 0,1 0 0 0 0,1-1 0 0 0,3 16 0 0 0,3 3 151 0 0,1 0 1 0 0,1-1 0 0 0,22 47-1 0 0,-27-70-285 0 0,0-1-1 0 0,0 1 1 0 0,1-1-1 0 0,0 0 0 0 0,0 0 1 0 0,1-1-1 0 0,1 0 1 0 0,-1 0-1 0 0,1 0 1 0 0,0-1-1 0 0,10 6 1 0 0,-13-10-74 0 0,-1 0 1 0 0,1-1 0 0 0,0 1 0 0 0,1-1-1 0 0,-1 0 1 0 0,0-1 0 0 0,1 1 0 0 0,-1-1 0 0 0,1 0-1 0 0,-1 0 1 0 0,1-1 0 0 0,-1 1 0 0 0,1-1 0 0 0,-1-1-1 0 0,1 1 1 0 0,-1-1 0 0 0,1 0 0 0 0,-1 0-1 0 0,1 0 1 0 0,-1-1 0 0 0,0 0 0 0 0,10-5 0 0 0,1-1-230 0 0,-1-2 0 0 0,-1 0 0 0 0,0 0 0 0 0,0-2 1 0 0,-1 1-1 0 0,0-2 0 0 0,-1 0 0 0 0,14-20 0 0 0,-9 9 108 0 0,-1-1-1 0 0,-1 0 1 0 0,-1-2-1 0 0,12-32 1 0 0,-19 40 150 0 0,-1 0 0 0 0,-1 0 0 0 0,-1-1 1 0 0,2-23-1 0 0,-4 32 24 0 0,-2 1 1 0 0,0 0 0 0 0,0 0-1 0 0,0 0 1 0 0,-1-1 0 0 0,-1 1-1 0 0,0 0 1 0 0,0 0 0 0 0,-8-19-1 0 0,9 28 1 0 0,1-1 0 0 0,-1 1 0 0 0,0 0 0 0 0,1-1 0 0 0,-1 1 0 0 0,0-1 0 0 0,0 1-1 0 0,0 0 1 0 0,0 0 0 0 0,0 0 0 0 0,0 0 0 0 0,-1 0 0 0 0,1 0 0 0 0,0 0 0 0 0,0 0 0 0 0,-1 0 0 0 0,1 0-1 0 0,-3 0 1 0 0,3 1 10 0 0,0-1 0 0 0,-1 1 0 0 0,1 0 0 0 0,0 1 0 0 0,0-1 0 0 0,0 0 0 0 0,0 0 0 0 0,-1 0-1 0 0,1 1 1 0 0,0-1 0 0 0,0 0 0 0 0,0 1 0 0 0,0-1 0 0 0,0 1 0 0 0,0 0 0 0 0,0-1 0 0 0,0 1-1 0 0,0 0 1 0 0,-1 1 0 0 0,-2 2 72 0 0,0 0 0 0 0,1 1 0 0 0,-1-1 0 0 0,1 1 0 0 0,0 0 0 0 0,0 0 0 0 0,0 1 0 0 0,-2 6 0 0 0,2-5 53 0 0,1 1-1 0 0,0 0 0 0 0,0-1 1 0 0,1 1-1 0 0,0 0 0 0 0,0 0 1 0 0,1 0-1 0 0,0 0 0 0 0,0 0 1 0 0,1 0-1 0 0,2 8 0 0 0,0-3 73 0 0,1 0 1 0 0,0 0-1 0 0,1 0 0 0 0,1-1 1 0 0,12 20-1 0 0,-2-4 105 0 0,35 44 0 0 0,-45-65-461 0 0,1 1-1 0 0,0-1 1 0 0,1 0-1 0 0,0 0 1 0 0,0-1-1 0 0,0 0 1 0 0,1 0-1 0 0,0-1 1 0 0,14 6-1 0 0,-8-4-771 0 0,-12-5 472 0 0,-1-1 0 0 0,1 1 0 0 0,0-1 0 0 0,-1 0 0 0 0,1 0 0 0 0,0-1 0 0 0,0 1 0 0 0,4 0 0 0 0,2-2-1296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3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98 6377 0 0,'0'-6'2012'0'0,"-4"20"-105"0"0,-14 91 2346 0 0,14-66-3521 0 0,2 0-1 0 0,3 42 1 0 0,5-7-208 0 0,26 131 1 0 0,-21-160-493 0 0,2-1-1 0 0,2 0 0 0 0,1-1 0 0 0,25 43 1 0 0,-24-62-323 0 0,-22-44-632 0 0,-90-244-874 0 0,83 220 1802 0 0,2 0 0 0 0,2 0 1 0 0,2-1-1 0 0,-1-55 0 0 0,7 83-8 0 0,1 0 0 0 0,1 0 1 0 0,0 0-1 0 0,2 1 1 0 0,-1-1-1 0 0,2 0 0 0 0,0 1 1 0 0,1 0-1 0 0,1 0 0 0 0,0 1 1 0 0,1 0-1 0 0,1 0 1 0 0,0 1-1 0 0,14-16 0 0 0,-12 16 4 0 0,0 0-1 0 0,1 1 0 0 0,1 1 1 0 0,0 0-1 0 0,1 1 0 0 0,18-13 1 0 0,-27 22-3 0 0,-1-1 1 0 0,0 1-1 0 0,0 0 0 0 0,1 0 1 0 0,-1 0-1 0 0,1 1 1 0 0,0 0-1 0 0,-1 0 0 0 0,1 0 1 0 0,0 0-1 0 0,0 1 1 0 0,0-1-1 0 0,-1 1 1 0 0,1 1-1 0 0,0-1 0 0 0,0 1 1 0 0,0-1-1 0 0,-1 1 1 0 0,1 1-1 0 0,0-1 0 0 0,-1 1 1 0 0,1 0-1 0 0,-1 0 1 0 0,0 0-1 0 0,1 0 1 0 0,-1 1-1 0 0,6 4 0 0 0,-6-3 15 0 0,0 0 1 0 0,0 0-1 0 0,-1 1 0 0 0,1-1 0 0 0,-1 1 0 0 0,0-1 0 0 0,0 1 0 0 0,0 0 0 0 0,-1 0 0 0 0,1 1 0 0 0,-1-1 0 0 0,-1 0 0 0 0,1 1 1 0 0,-1-1-1 0 0,0 1 0 0 0,0 0 0 0 0,-1-1 0 0 0,1 1 0 0 0,-1 0 0 0 0,0-1 0 0 0,-2 9 0 0 0,1-4 26 0 0,-1 1 1 0 0,0 0-1 0 0,-1-1 0 0 0,-1 1 0 0 0,1-1 0 0 0,-1 0 0 0 0,-1 0 1 0 0,0 0-1 0 0,0-1 0 0 0,-10 13 0 0 0,-3 0-9 0 0,-1 0-1 0 0,-1-1 1 0 0,-1 0-1 0 0,-1-2 1 0 0,0-1-1 0 0,-2-1 1 0 0,-38 23 0 0 0,37-28-864 0 0,1-1 0 0 0,-39 13 1 0 0,52-23-293 0 0,11-1 1066 0 0,-1 0 1 0 0,1 0 0 0 0,0 0 0 0 0,0 0 0 0 0,0 0-1 0 0,-1 0 1 0 0,1 0 0 0 0,0 0 0 0 0,0 0 0 0 0,0 0-1 0 0,0 0 1 0 0,-1 0 0 0 0,1 0 0 0 0,0 0 0 0 0,0 0-1 0 0,0 0 1 0 0,-1 0 0 0 0,1 0 0 0 0,0 0 0 0 0,0 0-1 0 0,0 0 1 0 0,0 0 0 0 0,-1 0 0 0 0,1-1-1 0 0,0 1 1 0 0,0 0-59 0 0,0 0 59 0 0,0 0-1 0 0,0 0 1 0 0,-1-1 0 0 0,1 1 0 0 0,0 0 0 0 0,0 0-1 0 0,0 0 1 0 0,0 0 0 0 0,0-1 0 0 0,0 1 0 0 0,0 0-1 0 0,0 0 1 0 0,0 0 0 0 0,0-1 0 0 0,0 1 0 0 0,0 0-1 0 0,0 0 1 0 0,0 0 0 0 0,0-1 0 0 0,0 1-1 0 0,0 0 1 0 0,0 0 0 0 0,0 0 0 0 0,0 0 0 0 0,0-1-1 0 0,0 1 1 0 0,0 0 0 0 0,0 0 0 0 0,1 0 0 0 0,-1 0-1 0 0,0-1 1 0 0,0 1 0 0 0,0 0 0 0 0,4-6-1341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5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498 462 3236 0 0,'10'72'116'0'0,"-3"1"0"0"0,-3 85 0 0 0,-6-85 65 0 0,-3 0 0 0 0,-4 0-1 0 0,-2-1 1 0 0,-4-1-1 0 0,-3 0 1 0 0,-3-1 0 0 0,-37 83-1 0 0,-58 130 239 0 0,63-154-232 0 0,-31 68-112 0 0,38-110-82 0 0,-28 61-2 0 0,73-147 9 0 0,0 1 0 0 0,1-1 0 0 0,-1 0 0 0 0,1 0 0 0 0,-1 0-1 0 0,1 0 1 0 0,-1 1 0 0 0,1-1 0 0 0,0 0 0 0 0,-1 0 0 0 0,1 1 0 0 0,0-1 0 0 0,0 0 0 0 0,0 1 0 0 0,0-1 0 0 0,0 0 0 0 0,0 1 0 0 0,0-1 0 0 0,1 0 0 0 0,-1 0-1 0 0,0 1 1 0 0,1-1 0 0 0,-1 0 0 0 0,1 0 0 0 0,-1 0 0 0 0,1 1 0 0 0,0-1 0 0 0,-1 0 0 0 0,1 0 0 0 0,0 0 0 0 0,0 0 0 0 0,0 0 0 0 0,0 0 0 0 0,0-1 0 0 0,0 1-1 0 0,0 0 1 0 0,0 0 0 0 0,0-1 0 0 0,0 1 0 0 0,0 0 0 0 0,1-1 0 0 0,-1 1 0 0 0,0-1 0 0 0,0 0 0 0 0,1 1 0 0 0,-1-1 0 0 0,0 0 0 0 0,2 0 0 0 0,8 1 0 0 0,0 0 0 0 0,0 0 0 0 0,0-2 0 0 0,17-1 0 0 0,-20 1 1 0 0,493-25 225 0 0,3 25-331 0 0,-146 2 3 0 0,221-8 340 0 0,-1-24-9 0 0,-493 22-243 0 0,104-23-1 0 0,-178 29 15 0 0,-1 0 0 0 0,1 0 0 0 0,0-1 0 0 0,-1-1 0 0 0,0 1 0 0 0,13-9 1 0 0,-20 11-2 0 0,0 0 1 0 0,0-1-1 0 0,0 1 1 0 0,0-1 0 0 0,0 0-1 0 0,-1 0 1 0 0,1 0 0 0 0,-1 0-1 0 0,0 0 1 0 0,0 0-1 0 0,0-1 1 0 0,0 1 0 0 0,-1-1-1 0 0,1 1 1 0 0,-1-1-1 0 0,0 0 1 0 0,0 1 0 0 0,0-1-1 0 0,0 0 1 0 0,-1 0 0 0 0,0-5-1 0 0,-1-13 3 0 0,-2 0-1 0 0,0 0 1 0 0,-2 0-1 0 0,-10-32 1 0 0,-4-16 12 0 0,9 18-17 0 0,2-1 0 0 0,2 0 0 0 0,3-1 0 0 0,4-61 1 0 0,6 30-32 0 0,33-156 1 0 0,51-233 37 0 0,-78 369 0 0 0,-4-1 0 0 0,-8-162 0 0 0,-2 240-13 0 0,-2 1 0 0 0,-12-48 1 0 0,12 64-1 0 0,0 0 1 0 0,-1 0-1 0 0,-1 0 0 0 0,0 0 1 0 0,0 1-1 0 0,-1-1 1 0 0,0 1-1 0 0,-16-17 1 0 0,19 23 7 0 0,0 1-1 0 0,0 0 1 0 0,0 0 0 0 0,-1 1 0 0 0,0-1 0 0 0,1 1 0 0 0,-1 0 0 0 0,0-1 0 0 0,0 2 0 0 0,0-1 0 0 0,-1 0 0 0 0,1 1 0 0 0,0 0 0 0 0,-1 0 0 0 0,1 0 0 0 0,0 1 0 0 0,-1-1 0 0 0,1 1 0 0 0,-1 0 0 0 0,1 0 0 0 0,-1 1 0 0 0,1-1 0 0 0,0 1 0 0 0,-1 0 0 0 0,1 0 0 0 0,0 1 0 0 0,0-1 0 0 0,-1 1 0 0 0,1 0 0 0 0,0 0 0 0 0,1 0 0 0 0,-1 0 0 0 0,0 1-1 0 0,1 0 1 0 0,-1 0 0 0 0,1 0 0 0 0,0 0 0 0 0,0 0 0 0 0,0 1 0 0 0,0-1 0 0 0,1 1 0 0 0,-1 0 0 0 0,1-1 0 0 0,0 1 0 0 0,0 0 0 0 0,1 1 0 0 0,-1-1 0 0 0,1 0 0 0 0,0 0 0 0 0,0 1 0 0 0,0-1 0 0 0,0 6 0 0 0,0 20 14 0 0,2 1 1 0 0,0-1-1 0 0,3 0 1 0 0,0 0-1 0 0,2 0 0 0 0,10 30 1 0 0,-3 9-414 0 0,-5-33 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3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214 247 8001 0 0,'2'0'8'0'0,"1"-1"0"0"0,0 1 1 0 0,-1-1-1 0 0,1 1 0 0 0,0-1 1 0 0,-1 0-1 0 0,1 0 0 0 0,-1-1 1 0 0,0 1-1 0 0,1 0 0 0 0,-1-1 1 0 0,0 1-1 0 0,3-3 0 0 0,27-28 642 0 0,-17 17-279 0 0,14-12 487 0 0,-11 11-52 0 0,-1 0 0 0 0,26-33-1 0 0,-42 47-745 0 0,0 1 0 0 0,0 0 1 0 0,0-1-1 0 0,0 1 0 0 0,-1-1 0 0 0,1 1 0 0 0,0-1 0 0 0,0 1 1 0 0,-1-1-1 0 0,1 0 0 0 0,-1 1 0 0 0,0-1 0 0 0,0 0 1 0 0,1 0-1 0 0,-1 1 0 0 0,0-1 0 0 0,0 0 0 0 0,0 1 0 0 0,-1-1 1 0 0,1 0-1 0 0,0 1 0 0 0,-1-1 0 0 0,1 0 0 0 0,-1 1 0 0 0,1-1 1 0 0,-1 0-1 0 0,0 1 0 0 0,0-1 0 0 0,0 1 0 0 0,0 0 0 0 0,0-1 1 0 0,0 1-1 0 0,0 0 0 0 0,0-1 0 0 0,0 1 0 0 0,-1 0 0 0 0,1 0 1 0 0,-3-2-1 0 0,1 1-11 0 0,-1 0 0 0 0,1 0 0 0 0,-1 1 1 0 0,1-1-1 0 0,-1 1 0 0 0,0 0 0 0 0,0 0 1 0 0,1 0-1 0 0,-1 0 0 0 0,0 1 0 0 0,0-1 1 0 0,0 1-1 0 0,0 0 0 0 0,0 0 0 0 0,0 1 1 0 0,-6 0-1 0 0,7 0-28 0 0,-1 1 1 0 0,0-1-1 0 0,1 1 1 0 0,-1-1-1 0 0,1 1 1 0 0,0 0-1 0 0,0 0 1 0 0,0 0-1 0 0,0 1 1 0 0,0-1-1 0 0,0 1 1 0 0,0 0-1 0 0,1 0 1 0 0,-1 0-1 0 0,1 0 1 0 0,-3 5-1 0 0,-1 3 88 0 0,1 1 0 0 0,0 0-1 0 0,-5 20 1 0 0,0-1 78 0 0,8-26-171 0 0,0 0 1 0 0,1 0 0 0 0,-1 0 0 0 0,1 0 0 0 0,1 0-1 0 0,-1 0 1 0 0,0 0 0 0 0,1 0 0 0 0,0 0 0 0 0,1 1-1 0 0,-1-1 1 0 0,1 0 0 0 0,0 0 0 0 0,0 0 0 0 0,0 0 0 0 0,1 0-1 0 0,-1 0 1 0 0,1 0 0 0 0,1-1 0 0 0,-1 1 0 0 0,1-1-1 0 0,0 1 1 0 0,0-1 0 0 0,0 0 0 0 0,0 0 0 0 0,1 0 0 0 0,-1-1-1 0 0,1 1 1 0 0,0-1 0 0 0,0 0 0 0 0,6 4 0 0 0,85 56 385 0 0,-86-56-263 0 0,0 0 1 0 0,0 0-1 0 0,-1 1 1 0 0,0 0-1 0 0,0 0 0 0 0,-1 1 1 0 0,0 0-1 0 0,-1 1 1 0 0,0-1-1 0 0,9 19 1 0 0,-12-22-37 0 0,-1 0-1 0 0,0-1 1 0 0,0 1 0 0 0,0 0 0 0 0,-1 0-1 0 0,0 0 1 0 0,0 0 0 0 0,0 1-1 0 0,-1-1 1 0 0,0 0 0 0 0,0 0 0 0 0,0 0-1 0 0,-1 0 1 0 0,0 1 0 0 0,0-1 0 0 0,-1 0-1 0 0,0 0 1 0 0,0-1 0 0 0,0 1 0 0 0,-1 0-1 0 0,-3 6 1 0 0,4-9-41 0 0,-1 0 0 0 0,1 0-1 0 0,-1 0 1 0 0,0 0 0 0 0,0-1 0 0 0,0 1-1 0 0,0-1 1 0 0,0 1 0 0 0,0-1 0 0 0,-1 0 0 0 0,1 0-1 0 0,-1-1 1 0 0,1 1 0 0 0,-1-1 0 0 0,0 0-1 0 0,0 0 1 0 0,1 0 0 0 0,-1 0 0 0 0,0 0 0 0 0,0-1-1 0 0,0 0 1 0 0,0 0 0 0 0,0 0 0 0 0,0 0-1 0 0,0-1 1 0 0,0 1 0 0 0,1-1 0 0 0,-7-2 0 0 0,-2-1-10 0 0,1 0 0 0 0,0 0 1 0 0,0-1-1 0 0,1-1 1 0 0,0 0-1 0 0,-1 0 1 0 0,2-1-1 0 0,-12-10 1 0 0,-37-37-1143 0 0,-62-76 1 0 0,104 108 181 0 0,13 17 498 0 0,0 0 0 0 0,-1 0 0 0 0,0 1 0 0 0,0-1 1 0 0,0 1-1 0 0,0 0 0 0 0,-7-5 0 0 0,-11-3-1809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5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80 8229 0 0,'-11'-19'176'0'0,"4"4"194"0"0,4 10 25 0 0,1 1-1 0 0,-1-1 0 0 0,1 0 1 0 0,0 0-1 0 0,0 0 0 0 0,-2-11 1 0 0,15 81 3022 0 0,3 125 1 0 0,-16 88-3000 0 0,2 49-497 0 0,6-280-952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5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50 9465 0 0,'3'-11'119'0'0,"-3"8"-19"0"0,1-1 0 0 0,0 1 1 0 0,0 0-1 0 0,0-1 0 0 0,0 1 1 0 0,0 0-1 0 0,0 0 0 0 0,1 0 1 0 0,3-4-1 0 0,-8 5 835 0 0,1 1-566 0 0,0 6 26 0 0,-11 41 272 0 0,1 1-1 0 0,3 0 1 0 0,2 0 0 0 0,2 1 0 0 0,2-1 0 0 0,3 56 0 0 0,6-16-1075 0 0,3 0 0 0 0,22 86 0 0 0,-31-169 254 0 0,8 38-1431 0 0,-8-39 1216 0 0,1 0-1 0 0,-1 0 0 0 0,0 1 0 0 0,0-1 0 0 0,0 0 0 0 0,-1 0 0 0 0,1 0 1 0 0,-1 1-1 0 0,0-1 0 0 0,-2 5 0 0 0,-2-1-1156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152 199 9029 0 0,'-4'-1'389'0'0,"0"-1"0"0"0,-1 0 0 0 0,1-1 0 0 0,0 1 1 0 0,0-1-1 0 0,0 0 0 0 0,1 0 0 0 0,-7-6 0 0 0,45-10 2365 0 0,90-23-3435 0 0,223-44 1 0 0,-347 86 659 0 0,102-19-3430 0 0,-82 15 1880 0 0</inkml:trace>
  <inkml:trace contextRef="#ctx0" brushRef="#br0" timeOffset="1">13 449 6281 0 0,'-10'9'293'0'0,"7"-6"146"0"0,7-3 194 0 0,14-1 700 0 0,11 0-166 0 0,0-2 0 0 0,-1 0 0 0 0,32-9 0 0 0,85-28-194 0 0,-87 22-696 0 0,7 0-217 0 0,260-89-3165 0 0,-296 94 1642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6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29 8461 0 0,'0'0'36'0'0,"-1"-1"0"0"0,1 0 0 0 0,-1 1 0 0 0,1-1 1 0 0,0 1-1 0 0,-1-1 0 0 0,1 0 0 0 0,0 1 0 0 0,0-1 0 0 0,-1 0 0 0 0,1 1 1 0 0,0-1-1 0 0,0 0 0 0 0,0 0 0 0 0,0 1 0 0 0,0-1 0 0 0,0 0 1 0 0,0 1-1 0 0,0-1 0 0 0,0 0 0 0 0,0 1 0 0 0,1-1 0 0 0,-1 0 0 0 0,0 1 1 0 0,0-1-1 0 0,1 0 0 0 0,-1 1 0 0 0,0-1 0 0 0,1 1 0 0 0,-1-1 1 0 0,1 0-1 0 0,-1 1 0 0 0,0-1 0 0 0,1 1 0 0 0,-1-1 0 0 0,1 1 0 0 0,0-1 1 0 0,-1 1-1 0 0,2-1 0 0 0,-4-3 1354 0 0,2 4-1365 0 0,-1 0 0 0 0,1 0 1 0 0,0 0-1 0 0,0 0 0 0 0,0 0 0 0 0,0 0 1 0 0,0 0-1 0 0,-1 0 0 0 0,1 0 0 0 0,0 0 1 0 0,0 0-1 0 0,0 0 0 0 0,0 1 0 0 0,0-1 1 0 0,-1 0-1 0 0,1 0 0 0 0,0 0 0 0 0,0 0 0 0 0,0 0 1 0 0,0 0-1 0 0,0 0 0 0 0,0 0 0 0 0,0 0 1 0 0,-1 0-1 0 0,1 1 0 0 0,0-1 0 0 0,0 0 1 0 0,0 0-1 0 0,0 0 0 0 0,0 0 0 0 0,0 0 1 0 0,0 0-1 0 0,0 1 0 0 0,0-1 0 0 0,0 0 0 0 0,0 0 1 0 0,0 0-1 0 0,0 0 0 0 0,0 0 0 0 0,0 1 1 0 0,0-1-1 0 0,0 0 0 0 0,0 0 0 0 0,0 0 1 0 0,0 0-1 0 0,0 0 0 0 0,0 1 0 0 0,0-1 0 0 0,0 0 1 0 0,0 0-1 0 0,0 0 0 0 0,0 0 0 0 0,0 0 1 0 0,0 0-1 0 0,1 1 0 0 0,-1-1 0 0 0,0 0 1 0 0,0 0-1 0 0,-4 29 1139 0 0,3-24-1054 0 0,0 1 0 0 0,0-1-1 0 0,0 1 1 0 0,1 0 0 0 0,0 8 0 0 0,5 29 94 0 0,22 243-877 0 0,-27-268 100 0 0,0-1-1 0 0,-2 0 1 0 0,-3 18 0 0 0,0-3-844 0 0,-1-7 114 0 0,-4-1-151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6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136 210 9401 0 0,'16'-61'-143'0'0,"-13"48"280"0"0,0 1 0 0 0,0-1 1 0 0,1 1-1 0 0,1 0 0 0 0,8-16 0 0 0,-10 24-67 0 0,-1 0 1 0 0,1 0-1 0 0,0 0 0 0 0,0 1 1 0 0,0-1-1 0 0,1 1 1 0 0,-1-1-1 0 0,1 1 0 0 0,0 1 1 0 0,0-1-1 0 0,0 0 0 0 0,0 1 1 0 0,0 0-1 0 0,1 0 1 0 0,5-2-1 0 0,-2 2-25 0 0,-1 0 0 0 0,1 1 0 0 0,0 0 0 0 0,0 0 1 0 0,0 1-1 0 0,-1 0 0 0 0,1 0 0 0 0,14 3 0 0 0,-6 0-256 0 0,-1 1 1 0 0,1 1-1 0 0,-1 0 1 0 0,0 1-1 0 0,0 0 0 0 0,-1 2 1 0 0,0-1-1 0 0,23 18 1 0 0,-31-20-161 0 0,0 1 0 0 0,0-1 0 0 0,0 1 1 0 0,6 10-1 0 0,0 2-812 0 0</inkml:trace>
  <inkml:trace contextRef="#ctx0" brushRef="#br0" timeOffset="1">17 503 5973 0 0,'-14'1'452'0'0,"11"-6"516"0"0,4 4-884 0 0,-1 0 0 0 0,1 0 0 0 0,-1-1 0 0 0,1 1 0 0 0,0 0 0 0 0,0 0 0 0 0,-1 0 0 0 0,1 0 0 0 0,0 0 0 0 0,0 0 0 0 0,0 1 0 0 0,0-1 0 0 0,0 0 0 0 0,0 0 0 0 0,2 0 0 0 0,55-28-21 0 0,3 2 0 0 0,72-21 0 0 0,-40 15-1349 0 0,-55 17 375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7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106 150 7069 0 0,'2'-7'160'0'0,"0"0"0"0"0,0 0-1 0 0,-1 0 1 0 0,0 0 0 0 0,0-7 0 0 0,5-27 1026 0 0,-6 40-1107 0 0,4-11 699 0 0,-1 1 0 0 0,-1 0 1 0 0,2-13-1 0 0,-26 65 146 0 0,-8 32-804 0 0,9-25-57 0 0,3 1 0 0 0,-14 57 0 0 0,29-91-57 0 0,0-1 1 0 0,1 2-1 0 0,0-1 1 0 0,1 0-1 0 0,1 0 1 0 0,1 0-1 0 0,0 0 1 0 0,1 1-1 0 0,0-1 1 0 0,2-1-1 0 0,8 28 1 0 0,-10-37-19 0 0,0 0 0 0 0,1 0 1 0 0,-1-1-1 0 0,1 1 0 0 0,0-1 1 0 0,0 0-1 0 0,0 0 1 0 0,1 0-1 0 0,0 0 0 0 0,-1 0 1 0 0,1-1-1 0 0,7 5 1 0 0,-8-6-15 0 0,0-1 0 0 0,0 1 0 0 0,0-1 1 0 0,1 1-1 0 0,-1-1 0 0 0,0 0 1 0 0,1-1-1 0 0,-1 1 0 0 0,1-1 1 0 0,-1 1-1 0 0,1-1 0 0 0,-1 0 1 0 0,1 0-1 0 0,-1 0 0 0 0,1-1 1 0 0,-1 1-1 0 0,0-1 0 0 0,1 0 1 0 0,5-2-1 0 0,2-2-48 0 0,-1 0 1 0 0,0-1-1 0 0,0 0 0 0 0,-1-1 1 0 0,1 0-1 0 0,-1 0 0 0 0,-1-1 1 0 0,0 0-1 0 0,0 0 1 0 0,0-1-1 0 0,-1 0 0 0 0,-1 0 1 0 0,1-1-1 0 0,7-16 0 0 0,4-12 188 0 0,-3-1 0 0 0,19-66-1 0 0,-26 77 105 0 0,-3 16 16 0 0,-5 12-229 0 0,0 0 0 0 0,0 0 0 0 0,0 0 0 0 0,0 0 0 0 0,0 0 0 0 0,0 0 0 0 0,0 0 0 0 0,0 0 0 0 0,0 0 0 0 0,0 0 0 0 0,0 0 0 0 0,0 0 0 0 0,0 0 0 0 0,0 0 0 0 0,0 0 0 0 0,0 0 1 0 0,0 0-1 0 0,0 0 0 0 0,0 0 0 0 0,0 0 0 0 0,0 0 0 0 0,0 0 0 0 0,0 0 0 0 0,0 0 0 0 0,0 0 0 0 0,0 0 0 0 0,0 0 0 0 0,1 0 0 0 0,-1 0 0 0 0,0 0 0 0 0,0 0 0 0 0,0 0 0 0 0,0 0 0 0 0,0 0 0 0 0,0 0 0 0 0,-3 21 226 0 0,0 0-136 0 0,1 25 51 0 0,-4 125 336 0 0,6-143-580 0 0,2-1 0 0 0,2 0 0 0 0,0 1 0 0 0,10 30 0 0 0,-12-51 4 0 0,3 10-708 0 0,13 29 1 0 0,0-14-490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7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70 111 6345 0 0,'0'0'1558'0'0,"-1"-11"-988"0"0,-2-34 90 0 0,2 34 2918 0 0,1 4-3179 0 0,0-22-76 0 0,0 22 943 0 0,-1 14-1108 0 0,-8 26 381 0 0,2 15-469 0 0,-19 150-7 0 0,14-71-16 0 0,10-108-87 0 0,-2 6-359 0 0,2-1 1 0 0,1 1 0 0 0,1-1-1 0 0,1 1 1 0 0,7 40-1 0 0,-7-61 66 0 0,0-1 0 0 0,0 1 0 0 0,0-1 0 0 0,1 0 0 0 0,-1 0 0 0 0,4 5 0 0 0,2 3-1024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8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17 129 8365 0 0,'-3'-25'164'0'0,"1"20"-90"0"0,1-1 1 0 0,0 1-1 0 0,1-1 0 0 0,0 1 0 0 0,-1-1 1 0 0,2-8-1 0 0,0 11 6 0 0,0 0 0 0 0,-1 0 0 0 0,0 0 1 0 0,0 0-1 0 0,0 0 0 0 0,0 0 0 0 0,0 0 0 0 0,0 0 1 0 0,-1 0-1 0 0,1 0 0 0 0,-1 0 0 0 0,0 0 0 0 0,-1-2 0 0 0,1 1 17 0 0,-5-4 1456 0 0,7 26-967 0 0,0-4-433 0 0,3 73 716 0 0,17 97-1 0 0,2 20-685 0 0,-20-169-359 0 0,-2-22-276 0 0,0 0 0 0 0,0-1-1 0 0,-1 1 1 0 0,0 0 0 0 0,-1-1-1 0 0,-1 1 1 0 0,-3 15 0 0 0,0-13-821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8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79 8729 0 0,'-42'-37'1561'0'0,"42"36"-1536"0"0,0 1 0 0 0,0 0 0 0 0,0 0 0 0 0,-1 0 0 0 0,1-1 0 0 0,0 1 0 0 0,0 0 0 0 0,0 0 0 0 0,0 0 0 0 0,0-1 0 0 0,0 1 0 0 0,0 0 0 0 0,-1 0 0 0 0,1-1 0 0 0,0 1 1 0 0,0 0-1 0 0,0 0 0 0 0,0-1 0 0 0,0 1 0 0 0,0 0 0 0 0,0 0 0 0 0,0-1 0 0 0,0 1 0 0 0,0 0 0 0 0,0 0 0 0 0,1-1 0 0 0,-1 1 0 0 0,0 0 0 0 0,0 0 0 0 0,0-1 0 0 0,0 1 0 0 0,0 0 0 0 0,0 0 1 0 0,0 0-1 0 0,1-1 0 0 0,-1 1 0 0 0,0 0 0 0 0,0 0 0 0 0,0 0 0 0 0,1-1 0 0 0,-1 1 0 0 0,0 0 0 0 0,0 0 0 0 0,0 0 0 0 0,1 0 0 0 0,-1 0 0 0 0,0 0 0 0 0,0 0 0 0 0,1-1 0 0 0,11-4 467 0 0,216-19 319 0 0,-166 22-1826 0 0,0 2 1 0 0,71 10 0 0 0,-103-4-75 0 0</inkml:trace>
  <inkml:trace contextRef="#ctx0" brushRef="#br0" timeOffset="1">109 268 7197 0 0,'-25'6'282'0'0,"18"-5"1227"0"0,18-7-481 0 0,1 2-914 0 0,0 0 1 0 0,-1 1 0 0 0,1 0 0 0 0,0 1 0 0 0,23-1 0 0 0,-8 1-112 0 0,55-6-352 0 0,59-9-1269 0 0,-95 8 810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6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14239 944 3580 0 0,'-69'42'-50'0'0,"-4"4"44"0"0,-30 35 111 0 0,-47 35 244 0 0,-68 39 152 0 0,-220 140 41 0 0,-186 4 731 0 0,-84-35-851 0 0,-15-55-197 0 0,-309 17-152 0 0,355-85 180 0 0,-410 79-67 0 0,341-128-353 0 0,-7-62 279 0 0,-804-71-21 0 0,891-49-197 0 0,9-43 52 0 0,-233-102 1000 0 0,778 201-831 0 0,1-5-1 0 0,-206-104 1 0 0,-112-117-48 0 0,341 198-34 0 0,4-3-1 0 0,-128-130 1 0 0,163 144-4 0 0,-199-220 111 0 0,13 10-210 0 0,164 191 62 0 0,-87-65-1 0 0,119 103 31 0 0,-110-79 150 0 0,88 69 94 0 0,-104-96 0 0 0,2-53-200 0 0,156 182-66 0 0,-26-38-9 0 0,-34-63 0 0 0,30 46-8 0 0,17 31 16 0 0,-105-160 51 0 0,109 170-51 0 0,-38-47-30 0 0,51 67 36 0 0,3 3-5 0 0,0-1-1 0 0,0 1 1 0 0,0-1 0 0 0,-1 1 0 0 0,1-1 0 0 0,0 1 0 0 0,0-1 0 0 0,-1 1-1 0 0,1 0 1 0 0,0-1 0 0 0,-1 1 0 0 0,1-1 0 0 0,-1 1 0 0 0,1 0-1 0 0,0-1 1 0 0,-1 1 0 0 0,1 0 0 0 0,-1 0 0 0 0,1-1 0 0 0,-1 1-1 0 0,1 0 1 0 0,-1 0 0 0 0,1 0 0 0 0,-1-1 0 0 0,0 1 0 0 0,1 0-1 0 0,-1 0 1 0 0,1 0 0 0 0,-1 0 0 0 0,1 0 0 0 0,-1 0 0 0 0,0 0 0 0 0,1 7-1749 0 0,2-2 521 0 0,0-2 346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8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47 6973 0 0,'-1'-2'166'0'0,"-1"0"1"0"0,0 1-1 0 0,1-1 1 0 0,-1 0-1 0 0,1 0 1 0 0,0 0 0 0 0,0 0-1 0 0,0-1 1 0 0,0 1-1 0 0,0 0 1 0 0,0 0-1 0 0,1-1 1 0 0,-1 1 0 0 0,1 0-1 0 0,-1-1 1 0 0,1 1-1 0 0,2-8 1625 0 0,1 14-291 0 0,2 6 119 0 0,3 1-1350 0 0,-1 0-1 0 0,0 0 1 0 0,-1 1 0 0 0,0-1 0 0 0,-1 2-1 0 0,0-1 1 0 0,-1 0 0 0 0,0 1-1 0 0,-1 0 1 0 0,-1 0 0 0 0,0 0-1 0 0,0 21 1 0 0,-2 12-323 0 0,-2 1-1 0 0,-11 56 0 0 0,4-32 215 0 0,-17 91-1937 0 0,14-124-3261 0 0,9-32 3375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9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23 225 9841 0 0,'-5'-18'378'0'0,"0"1"0"0"0,1-1-1 0 0,0 0 1 0 0,2 0 0 0 0,0 0 0 0 0,1-26 0 0 0,2 41-295 0 0,-1 0-1 0 0,1 0 1 0 0,0 0 0 0 0,0 0 0 0 0,1 0 0 0 0,-1 0 0 0 0,1 1-1 0 0,-1-1 1 0 0,1 0 0 0 0,0 1 0 0 0,0-1 0 0 0,0 1 0 0 0,0 0-1 0 0,0 0 1 0 0,1 0 0 0 0,-1 0 0 0 0,1 0 0 0 0,-1 0-1 0 0,1 0 1 0 0,0 1 0 0 0,-1 0 0 0 0,1-1 0 0 0,0 1 0 0 0,6-1-1 0 0,4-2-65 0 0,1 0-1 0 0,0 1 0 0 0,0 1 1 0 0,14-1-1 0 0,7 2-86 0 0,1 2-1 0 0,-1 1 1 0 0,0 1-1 0 0,0 3 1 0 0,0 0 0 0 0,44 15-1 0 0,-70-18-103 0 0,1 0-1 0 0,-1 1 0 0 0,0 0 1 0 0,0 0-1 0 0,0 1 0 0 0,15 10 0 0 0,-22-13 84 0 0,0-1 0 0 0,0 1 0 0 0,0-1 0 0 0,-1 1 0 0 0,1 0 0 0 0,-1 0 0 0 0,1 0 0 0 0,-1 0 0 0 0,0 0 0 0 0,1 0-1 0 0,-1 0 1 0 0,0 0 0 0 0,0 1 0 0 0,-1-1 0 0 0,1 0 0 0 0,0 1 0 0 0,-1-1 0 0 0,1 0 0 0 0,-1 1 0 0 0,0-1-1 0 0,0 1 1 0 0,0-1 0 0 0,0 0 0 0 0,0 1 0 0 0,-1-1 0 0 0,1 1 0 0 0,-1-1 0 0 0,1 0 0 0 0,-1 1 0 0 0,0-1-1 0 0,0 0 1 0 0,-2 4 0 0 0,-2 3-215 0 0,-1 0 1 0 0,0-1-1 0 0,-1 1 0 0 0,1-1 0 0 0,-1-1 1 0 0,-1 1-1 0 0,0-1 0 0 0,0 0 0 0 0,0-1 0 0 0,-11 6 1 0 0,-12 6-647 0 0,-54 23 1 0 0,39-20 440 0 0,9-4 514 0 0,0-1 1 0 0,-43 11-1 0 0,22-5 1819 0 0,57-22-1779 0 0,0 0 1 0 0,1 0-1 0 0,-1 1 1 0 0,1-1 0 0 0,-1 0-1 0 0,1 1 1 0 0,-1-1-1 0 0,1 1 1 0 0,-1-1 0 0 0,1 0-1 0 0,-1 1 1 0 0,1-1 0 0 0,0 1-1 0 0,-1-1 1 0 0,1 1-1 0 0,0 0 1 0 0,-1-1 0 0 0,1 1-1 0 0,0-1 1 0 0,-1 2-1 0 0,1-2-7 0 0,0 0-1 0 0,0 0 0 0 0,0 0 1 0 0,0 0-1 0 0,0 0 71 0 0,0 0-71 0 0,0 0 0 0 0,-1 0 1 0 0,1 0-1 0 0,0 1 0 0 0,0-1 0 0 0,0 0 1 0 0,0 0-1 0 0,0 0 0 0 0,0 0 1 0 0,0 0-1 0 0,0 0 0 0 0,0 0 0 0 0,0 0 1 0 0,0 1-1 0 0,0-1 0 0 0,0 0 0 0 0,0 0 1 0 0,0 0-1 0 0,0 0 0 0 0,0 0 1 0 0,0 0-1 0 0,0 0 0 0 0,0 1 0 0 0,0-1 1 0 0,0 0-1 0 0,0 0 0 0 0,0 0 1 0 0,0 0-1 0 0,0 0 0 0 0,0 0 0 0 0,1 0 1 0 0,-1 0-1 0 0,0 1 36 0 0,0-1-36 0 0,0 0 0 0 0,0 0 0 0 0,0 0 1 0 0,0 0-1 0 0,0 0 0 0 0,0 0 0 0 0,0 0 1 0 0,1 0-1 0 0,-1 0 0 0 0,0 0 1 0 0,0 0-1 0 0,0 0 0 0 0,0 0 0 0 0,0 0 1 0 0,0 0-1 0 0,0 0 0 0 0,1 0 1 0 0,-1 0-1 0 0,0 0 0 0 0,0 0 0 0 0,0 0 1 0 0,0 0-1 0 0,0 0 0 0 0,0 0 1 0 0,3-1 137 0 0,-1 0 1 0 0,0 0 0 0 0,0 0 0 0 0,1 0 0 0 0,-1 0-1 0 0,1 0 1 0 0,-1 1 0 0 0,1-1 0 0 0,-1 1 0 0 0,1-1-1 0 0,3 1 1 0 0,36 2 439 0 0,-12 0-376 0 0,150-9-2660 0 0,-147 4 1450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19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77 7741 0 0,'0'-71'2742'0'0,"0"71"-2723"0"0,0 0-1 0 0,0 0 1 0 0,0-1 0 0 0,0 1 0 0 0,0 0-1 0 0,0 0 1 0 0,0 0 0 0 0,0-1 0 0 0,0 1-1 0 0,0 0 1 0 0,0 0 0 0 0,0-1 0 0 0,-1 1-1 0 0,1 0 1 0 0,0 0 0 0 0,0 0-1 0 0,0-1 1 0 0,0 1 0 0 0,0 0 0 0 0,-1 0-1 0 0,1 0 1 0 0,0 0 0 0 0,0-1 0 0 0,0 1-1 0 0,0 0 1 0 0,-1 0 0 0 0,1 0 0 0 0,0 0-1 0 0,0 0 1 0 0,-1 0 0 0 0,1 0 0 0 0,0 0-1 0 0,0 0 1 0 0,0 0 0 0 0,-1-1-1 0 0,1 1 1 0 0,0 0 0 0 0,-1 0 0 0 0,-13 4 402 0 0,-12 9-8 0 0,25-12-377 0 0,-19 12 112 0 0,1 0 0 0 0,0 1 0 0 0,1 1 0 0 0,0 1 0 0 0,2 1 0 0 0,0 0 0 0 0,0 1 0 0 0,2 1 0 0 0,-15 24 0 0 0,21-30-73 0 0,1 0 1 0 0,0 1-1 0 0,1 0 1 0 0,0 0-1 0 0,1 0 0 0 0,0 1 1 0 0,2 0-1 0 0,0 0 1 0 0,0 0-1 0 0,1 0 1 0 0,1 0-1 0 0,1 0 0 0 0,0 1 1 0 0,1-1-1 0 0,3 18 1 0 0,-3-29-52 0 0,0 0 1 0 0,0 0 0 0 0,0 0 0 0 0,0 0-1 0 0,1 0 1 0 0,0 0 0 0 0,-1 0-1 0 0,1-1 1 0 0,1 1 0 0 0,-1-1 0 0 0,1 1-1 0 0,-1-1 1 0 0,1 0 0 0 0,0 0-1 0 0,0 0 1 0 0,0-1 0 0 0,0 1 0 0 0,1-1-1 0 0,5 4 1 0 0,0-3 3 0 0,0 1 0 0 0,0-2-1 0 0,0 1 1 0 0,1-1 0 0 0,-1-1 0 0 0,0 1 0 0 0,14-1-1 0 0,-5 0-80 0 0,-1-1-1 0 0,1 0 0 0 0,31-5 1 0 0,-43 4 10 0 0,0-1 0 0 0,0 1 0 0 0,0-1 0 0 0,-1-1 0 0 0,1 1 0 0 0,-1-1 0 0 0,0 1 1 0 0,1-2-1 0 0,-1 1 0 0 0,0 0 0 0 0,-1-1 0 0 0,1 0 0 0 0,-1 0 0 0 0,8-9 0 0 0,-5 2 21 0 0,0 1 0 0 0,0-1-1 0 0,-1-1 1 0 0,-1 1 0 0 0,0-1-1 0 0,6-20 1 0 0,11-76 841 0 0,-20 93-533 0 0,0 3 67 0 0,-1 6 258 0 0,-1 9-22 0 0,0 19-144 0 0,0 11-5 0 0,-7 65 0 0 0,-2-3-309 0 0,11-34-1238 0 0,2-1 0 0 0,17 89 0 0 0,-7-84-790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0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1228 35 6881 0 0,'0'-4'6'0'0,"0"1"60"0"0,0 0 0 0 0,0 0 0 0 0,0 0 1 0 0,0 1-1 0 0,-1-1 0 0 0,1 0 0 0 0,-1 0 0 0 0,-1-4 1 0 0,18 28 852 0 0,-2 2 1 0 0,0-1 0 0 0,-1 2-1 0 0,-1 0 1 0 0,8 25-1 0 0,-1 6-326 0 0,16 76 0 0 0,-23-66-192 0 0,-3 1-1 0 0,2 84 1 0 0,-15 134 372 0 0,-58 305 365 0 0,-52-9-3 0 0,67-392-630 0 0,-9-3 0 0 0,-8-3 0 0 0,-7-2 0 0 0,-8-4 0 0 0,-155 252 1 0 0,24-112 549 0 0,100-155-616 0 0,71-103-341 0 0,-139 226-17 0 0,64-83-170 0 0,113-198 82 0 0,-1 0-11 0 0,-1 1 1 0 0,2 0-1 0 0,-1-1 1 0 0,0 1-1 0 0,1 0 1 0 0,0 0 0 0 0,-1 0-1 0 0,1 6 1 0 0,4-11-244 0 0,5-7-64 0 0,5-12-201 0 0,9-16-1157 0 0,-3-2 0 0 0,-1 0 0 0 0,-1 0 0 0 0,-3-2 0 0 0,16-63 0 0 0,-25 71-7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5693 0 0,'0'0'29'0'0,"0"-1"0"0"0,0 1 1 0 0,1 0-1 0 0,-1 0 1 0 0,0 0-1 0 0,1 0 0 0 0,-1-1 1 0 0,0 1-1 0 0,1 0 1 0 0,-1 0-1 0 0,0 0 1 0 0,1 0-1 0 0,-1 0 0 0 0,0 0 1 0 0,1 0-1 0 0,-1 0 1 0 0,0 0-1 0 0,1 0 0 0 0,-1 0 1 0 0,0 0-1 0 0,0 0 1 0 0,1 0-1 0 0,-1 1 0 0 0,0-1 1 0 0,1 0-1 0 0,-1 0 1 0 0,0 0-1 0 0,1 0 1 0 0,-1 1-1 0 0,0-1 0 0 0,0 0 1 0 0,1 0-1 0 0,-1 1 1 0 0,7 13 1868 0 0,-3 19 427 0 0,-4-18-2068 0 0,-1-10-213 0 0,1 0 1 0 0,-1 1-1 0 0,1-1 0 0 0,1 0 0 0 0,-1 1 1 0 0,1-1-1 0 0,0 0 0 0 0,0 1 0 0 0,1-1 1 0 0,-1 0-1 0 0,1 0 0 0 0,5 9 0 0 0,-7-14-23 0 0,1 1-1 0 0,0-1 0 0 0,-1 1 0 0 0,1-1 1 0 0,0 0-1 0 0,0 1 0 0 0,-1-1 1 0 0,1 0-1 0 0,0 0 0 0 0,0 1 0 0 0,0-1 1 0 0,0 0-1 0 0,-1 0 0 0 0,1 0 0 0 0,0 0 1 0 0,0 0-1 0 0,0 0 0 0 0,0 0 0 0 0,-1 0 1 0 0,1 0-1 0 0,0-1 0 0 0,0 1 0 0 0,1-1 1 0 0,24-8 196 0 0,-17 5-144 0 0,26-11-4 0 0,-26 11-33 0 0,0 0-1 0 0,0 0 1 0 0,0 1 0 0 0,1 0-1 0 0,-1 0 1 0 0,1 1 0 0 0,12-1-1 0 0,-21 3 13 0 0,0 0 0 0 0,-1 0-1 0 0,1 1 1 0 0,0-1 0 0 0,0 0-1 0 0,0 0 1 0 0,-1 0 0 0 0,1 0-1 0 0,0 1 1 0 0,-1-1 0 0 0,1 0-1 0 0,0 1 1 0 0,-1-1 0 0 0,1 1 0 0 0,0-1-1 0 0,-1 1 1 0 0,1-1 0 0 0,-1 1-1 0 0,1-1 1 0 0,-1 1 0 0 0,1 0-1 0 0,-1-1 1 0 0,1 1 0 0 0,-1 0 0 0 0,1-1-1 0 0,-1 1 1 0 0,0 0 0 0 0,0-1-1 0 0,1 1 1 0 0,-1 0 0 0 0,0 0-1 0 0,3 2 1420 0 0,-3-3-1436 0 0,0 0 0 0 0,0 0 1 0 0,0 0-1 0 0,2-1-75 0 0,0-1 1 0 0,0 0-1 0 0,0 1 1 0 0,0-1-1 0 0,0 1 1 0 0,0 0-1 0 0,1 0 1 0 0,-1 0-1 0 0,0 0 1 0 0,1 0-1 0 0,-1 0 1 0 0,1 0-1 0 0,-1 1 1 0 0,4-1-1 0 0,11-4-1315 0 0,-10 2 2 0 0,3 1-298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1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1 338 4016 0 0,'8'-26'385'0'0,"-1"0"0"0"0,-1-1 0 0 0,-2 0 0 0 0,0 0 0 0 0,-2 0 0 0 0,-1 0-1 0 0,-3-43 1 0 0,1 61-63 0 0,-1-1 1 0 0,0 1-1 0 0,-6-15 0 0 0,1 4 468 0 0,4 11 95 0 0,2 14-427 0 0,2 23-182 0 0,0-14-57 0 0,2 69 800 0 0,3 0 1 0 0,24 116 0 0 0,-3-78-221 0 0,51 138 0 0 0,62 110-76 0 0,8 22-471 0 0,-113-292-155 0 0,94 182 0 0 0,-92-216-29 0 0,3-1 0 0 0,2-2 1 0 0,75 84-1 0 0,-33-58 53 0 0,2-3 0 0 0,5-3 0 0 0,3-5 0 0 0,3-4 0 0 0,4-5 0 0 0,2-3 0 0 0,129 57 0 0 0,-145-85-103 0 0,1-5 1 0 0,2-3-1 0 0,109 20 1 0 0,284 17 43 0 0,-458-63-156 0 0,8 1-175 0 0,-23-4 112 0 0,-10 0 153 0 0,0 0-1 0 0,0 0 1 0 0,0 0-1 0 0,0 0 1 0 0,0 0-1 0 0,0 0 0 0 0,0 0 1 0 0,0 0-1 0 0,0 0 1 0 0,0 0-1 0 0,0 0 0 0 0,0 0 1 0 0,0 0-1 0 0,0 0 1 0 0,0 0-1 0 0,0 0 1 0 0,0 0-1 0 0,0 0 0 0 0,0 0 1 0 0,0 0-1 0 0,0 0 1 0 0,0 0-1 0 0,0-1 1 0 0,0 1-1 0 0,0 0 0 0 0,0 0 1 0 0,0 0-1 0 0,0 0 1 0 0,0 0-1 0 0,0 0 1 0 0,0 0-1 0 0,-1 0-197 0 0,-1-1 1 0 0,1 1-1 0 0,-1-1 1 0 0,1 0-1 0 0,0 0 1 0 0,-1 1-1 0 0,1-1 1 0 0,0 0-1 0 0,0 0 1 0 0,-1 0-1 0 0,1-1 1 0 0,0 1-1 0 0,0 0 1 0 0,0 0-1 0 0,0 0 1 0 0,1-1-1 0 0,-1 1 1 0 0,0-1-1 0 0,0 1 1 0 0,1 0-1 0 0,-1-1 1 0 0,1 1-1 0 0,0-1 1 0 0,-1 1-1 0 0,1-1 1 0 0,0 0-1 0 0,0 1 1 0 0,0-1-1 0 0,0 1 1 0 0,0-1-1 0 0,0 1 1 0 0,0-3-1 0 0,5-32-2314 0 0,-4 28 1972 0 0,1 0 0 0 0,-1 0 0 0 0,-1-13 0 0 0,-1 1-213 0 0,2 13 529 0 0,-1-1 0 0 0,-1 1-1 0 0,1 0 1 0 0,-1-1 0 0 0,-1 1-1 0 0,1-1 1 0 0,-1 1 0 0 0,-1 0-1 0 0,1 0 1 0 0,-1 0 0 0 0,0 0 0 0 0,-8-12-1 0 0,5 12 372 0 0,0 0 0 0 0,-1 0 0 0 0,0 1 0 0 0,0 0 0 0 0,0 0 0 0 0,0 1 1 0 0,-10-5-1 0 0,-6-3 1243 0 0,-28-10-1 0 0,13 7 271 0 0,36 15-1500 0 0,1 0 0 0 0,-1 1 1 0 0,0-1-1 0 0,1 0 0 0 0,-1 1 0 0 0,0-1 0 0 0,0 1 0 0 0,1-1 0 0 0,-1 1 1 0 0,0 0-1 0 0,0 0 0 0 0,0 0 0 0 0,0 0 0 0 0,1 0 0 0 0,-1 0 0 0 0,-2 1 1 0 0,3 0-32 0 0,0-1 1 0 0,1 1 0 0 0,-1 0-1 0 0,0-1 1 0 0,0 1 0 0 0,1 0-1 0 0,-1 0 1 0 0,0 0 0 0 0,1-1-1 0 0,-1 1 1 0 0,1 0 0 0 0,-1 0-1 0 0,1 0 1 0 0,-1 0 0 0 0,1 0-1 0 0,0 0 1 0 0,-1 0 0 0 0,1 0-1 0 0,0 0 1 0 0,0 0 0 0 0,0 0-1 0 0,0 0 1 0 0,0 0 0 0 0,0 0-1 0 0,0 2 1 0 0,1-2 7 0 0,-1 1 0 0 0,1 0 0 0 0,0 0-1 0 0,0-1 1 0 0,0 1 0 0 0,0 0 0 0 0,0-1 0 0 0,0 1 0 0 0,0-1 0 0 0,0 0 0 0 0,1 1-1 0 0,-1-1 1 0 0,0 0 0 0 0,1 0 0 0 0,-1 0 0 0 0,4 2 0 0 0,31 19 1017 0 0,-27-17-865 0 0,6 4 178 0 0,0 1 0 0 0,-1 0 0 0 0,0 1 0 0 0,15 16 0 0 0,-24-22-268 0 0,0 1 0 0 0,0 0 0 0 0,0 0 0 0 0,-1 0 0 0 0,0 1 0 0 0,0 0 0 0 0,0 0 0 0 0,-1 0 0 0 0,0 0 0 0 0,-1 0 0 0 0,1 1 0 0 0,0 8 0 0 0,-3-12-161 0 0,0-1 0 0 0,0 1 0 0 0,-1 0 0 0 0,1 0 0 0 0,-1 0 0 0 0,0 0-1 0 0,0-1 1 0 0,0 1 0 0 0,-1 0 0 0 0,1-1 0 0 0,-1 1 0 0 0,0-1 0 0 0,0 1 0 0 0,0-1 0 0 0,-1 0 0 0 0,1 0-1 0 0,-1 0 1 0 0,1 0 0 0 0,-1-1 0 0 0,0 1 0 0 0,0-1 0 0 0,-7 5 0 0 0,-4 2-208 0 0,-1 0 0 0 0,0 0 1 0 0,-28 10-1 0 0,10-6-478 0 0,-3 2-1493 0 0,-41 12 0 0 0,25-16-197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15 6345 0 0,'0'0'2'0'0,"0"-1"1"0"0,0 1 0 0 0,0-1 0 0 0,0 1 0 0 0,0-1-1 0 0,0 1 1 0 0,0-1 0 0 0,0 1 0 0 0,0 0 0 0 0,0-1 0 0 0,0 1-1 0 0,0-1 1 0 0,0 1 0 0 0,0-1 0 0 0,0 1 0 0 0,0-1 0 0 0,-1 1-1 0 0,1-1 1 0 0,0 1 0 0 0,0 0 0 0 0,-1-1 0 0 0,1 1-1 0 0,0-1 1 0 0,0 1 0 0 0,-1 0 0 0 0,1-1 0 0 0,-1 1 0 0 0,1 0-1 0 0,0-1 1 0 0,-1 1 0 0 0,1 0 0 0 0,-1 0 0 0 0,1-1-1 0 0,0 1 1 0 0,-1 0 0 0 0,1 0 0 0 0,-1 0 0 0 0,1 0 0 0 0,-1-1-1 0 0,1 1 1 0 0,-1 0 0 0 0,1 0 0 0 0,-1 0 0 0 0,1 0-1 0 0,-1 0 1 0 0,1 0 0 0 0,-1 0 0 0 0,1 29 706 0 0,2 23 1552 0 0,13 70 1 0 0,-2-21-1121 0 0,-11-81-977 0 0,1 0 1 0 0,1-1-1 0 0,1 1 1 0 0,1-1-1 0 0,0 0 1 0 0,2 0-1 0 0,0-1 1 0 0,1 0-1 0 0,0-1 1 0 0,2 0-1 0 0,0 0 1 0 0,1-1-1 0 0,1 0 1 0 0,0-1-1 0 0,1-1 1 0 0,0 0-1 0 0,1-1 1 0 0,1 0-1 0 0,34 20 1 0 0,-5-10 81 0 0,2-2 1 0 0,0-2 0 0 0,85 21-1 0 0,157 20 438 0 0,-213-46-515 0 0,548 97 305 0 0,-606-107-471 0 0,-5-3 3 0 0,1 2 0 0 0,-1 0 0 0 0,0 0-1 0 0,0 2 1 0 0,-1-1 0 0 0,16 9 0 0 0,-22-10 87 0 0,-6-6-353 0 0,-1 2 21 0 0,1 0 0 0 0,0 0 0 0 0,-1 0 1 0 0,1 0-1 0 0,0 0 0 0 0,0 0 0 0 0,0 0 0 0 0,0 0 0 0 0,0 0 1 0 0,0 0-1 0 0,0 0 0 0 0,0 0 0 0 0,1 0 0 0 0,-1 0 0 0 0,0 0 0 0 0,1-1 1 0 0,1-4-1375 0 0,0-2-170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5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0 8529 0 0,'-60'26'-244'0'0,"43"-15"418"0"0,17-11-140 0 0,0 1-1 0 0,-1-1 1 0 0,1 0-1 0 0,0 0 1 0 0,0 0-1 0 0,-1 1 1 0 0,1-1-1 0 0,0 0 1 0 0,0 1-1 0 0,0-1 1 0 0,-1 0-1 0 0,1 0 1 0 0,0 1-1 0 0,0-1 1 0 0,0 0-1 0 0,0 1 1 0 0,0-1-1 0 0,0 0 1 0 0,0 1-1 0 0,-1-1 1 0 0,1 0-1 0 0,0 1 1 0 0,0-1-1 0 0,0 0 1 0 0,0 1-1 0 0,1-1 1 0 0,-1 0-1 0 0,0 1 1 0 0,0-1-1 0 0,0 0 1 0 0,0 1-1 0 0,0-1 1 0 0,0 0-1 0 0,0 1 1 0 0,0-1-1 0 0,1 0 1 0 0,-1 0-1 0 0,0 1 1 0 0,0-1-1 0 0,1 0 1 0 0,-1 0-1 0 0,0 1 1 0 0,0-1-1 0 0,1 0 1 0 0,-1 0-1 0 0,1 1 1 0 0,10 6 635 0 0,0 0 0 0 0,18 15 1 0 0,8 5-110 0 0,-31-23-500 0 0,37 23 164 0 0,-1 2 1 0 0,-2 2-1 0 0,49 47 1 0 0,-85-73-192 0 0,1 0 1 0 0,-1 0-1 0 0,0 0 1 0 0,-1 1 0 0 0,1-1-1 0 0,-1 1 1 0 0,0 0-1 0 0,0 0 1 0 0,-1 0-1 0 0,0 0 1 0 0,0 1-1 0 0,1 6 1 0 0,-2-7 15 0 0,-1-1 0 0 0,0 1 0 0 0,0-1 0 0 0,-1 1 0 0 0,1-1 0 0 0,-1 0 0 0 0,0 1 0 0 0,-1-1 0 0 0,1 0 0 0 0,-1 0 0 0 0,0 0 0 0 0,-1 0 0 0 0,1 0 0 0 0,-6 8 0 0 0,-5 4 40 0 0,-2 0 1 0 0,0-1 0 0 0,0-1 0 0 0,-2-1 0 0 0,0 0-1 0 0,0-1 1 0 0,-1 0 0 0 0,-23 11 0 0 0,17-12-215 0 0,-47 17 1 0 0,36-16-507 0 0,28-9 146 0 0,1-1 0 0 0,-1 1 0 0 0,1 0 0 0 0,0 0 1 0 0,0 1-1 0 0,1 0 0 0 0,-8 7 0 0 0,8-2-994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6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1899 5 5973 0 0,'-1'0'23'0'0,"1"0"0"0"0,0 0 0 0 0,0 0 0 0 0,0 0 0 0 0,-1 0 0 0 0,1 0 1 0 0,0 0-1 0 0,0 0 0 0 0,0 0 0 0 0,0 0 0 0 0,-1 0 0 0 0,1 0 1 0 0,0 0-1 0 0,0 0 0 0 0,0 0 0 0 0,0 0 0 0 0,-1 0 0 0 0,1 0 1 0 0,0 0-1 0 0,0 0 0 0 0,0 0 0 0 0,0 0 0 0 0,-1 0 0 0 0,1-1 1 0 0,0 1-1 0 0,0 0 0 0 0,0 0 0 0 0,0 0 0 0 0,0 0 0 0 0,0 0 0 0 0,-1 0 1 0 0,1-1-1 0 0,0 1 0 0 0,0 0 0 0 0,0 0 0 0 0,0 0 0 0 0,0 0 1 0 0,0-1-1 0 0,0 1 0 0 0,0 0 0 0 0,0 0 0 0 0,0 0 0 0 0,0 0 1 0 0,0-1-1 0 0,0 1 0 0 0,0 0 0 0 0,0 0 0 0 0,0-1 0 0 0,1 9 2549 0 0,-3 18-971 0 0,0 0 0 0 0,-12 44 1 0 0,-4 27-684 0 0,12-34-378 0 0,3 0 0 0 0,2-1 0 0 0,3 1 0 0 0,14 83 0 0 0,25 219 447 0 0,-40-353-971 0 0,0-1 0 0 0,-1 1 0 0 0,-1 0 0 0 0,1-1 0 0 0,-2 1 0 0 0,0-1 0 0 0,0 1 0 0 0,-1-1 0 0 0,-5 15 0 0 0,8-23-5 0 0,-2 3-8 0 0,-16 5 79 0 0,-3-2-68 0 0,-1-2 0 0 0,0 0 0 0 0,-35 6 0 0 0,-226 34-6 0 0,257-43-18 0 0,0 0 0 0 0,-1-2 0 0 0,-34-1-1 0 0,29-2-10 0 0,-172-1-143 0 0,-173 3-25 0 0,3 24 106 0 0,200 3 64 0 0,140-20-1 0 0,1 1 0 0 0,-61 25 1 0 0,90-33-77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8:26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57 7069,'0'0'1689,"-3"-5"-1189,-8-16 18,8 16 1238,0 1-1663,-7-13-22,8 13 5,-10 7-8,-6 3-54,1 1 1,-24 13 0,-96 59 13,128-74-24,0 0 0,0 1 0,0 0-1,1 0 1,-1 1 0,-6 9 0,1-2 18,10-11 29,1 1 0,-1 0 0,1 0 0,-1 1 1,1-1-1,0 1 0,1 0 0,-1 0 0,1 0 0,0 0 0,0 0 0,1 0 0,0 0 0,-1 1 0,2-1 0,-1 0 1,1 1-1,0 8 0,0-9 9,1 0-1,0 0 1,1-1 0,-1 1 0,1-1 0,0 1 0,0-1 0,0 1 0,1-1 0,0 0-1,-1 0 1,1 0 0,1-1 0,-1 1 0,0-1 0,1 0 0,0 0 0,0 0 0,0 0-1,8 4 1,17 7-56,-21-10-322,0 0 1,0 0 0,0 0-1,-1 1 1,1 0-1,-1 0 1,10 12 0,-2-1-1056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3.2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864 293 3696 0 0,'0'0'198'0'0,"-1"-9"-104"0"0,1 3-72 0 0,-5-34 32 0 0,4 38-54 0 0,1 0 1 0 0,-1 0 0 0 0,0 0 0 0 0,0 1 0 0 0,1-1 0 0 0,-1 0 0 0 0,0 0-1 0 0,0 1 1 0 0,-1-1 0 0 0,1 0 0 0 0,0 1 0 0 0,0 0 0 0 0,-1-1 0 0 0,1 1 0 0 0,-1 0-1 0 0,1-1 1 0 0,-1 1 0 0 0,0 0 0 0 0,0 0 0 0 0,-3-1 0 0 0,-5 1 5 0 0,-1 0 0 0 0,1 0 0 0 0,-1 1 1 0 0,1 1-1 0 0,-1 0 0 0 0,1 0 0 0 0,-20 6 1 0 0,-138 33 35 0 0,139-32-10 0 0,1 2 0 0 0,-38 17-1 0 0,23-8 52 0 0,-134 60 413 0 0,151-65-454 0 0,1 1 1 0 0,1 1-1 0 0,0 2 1 0 0,-34 32-1 0 0,52-45-39 0 0,1 0-1 0 0,0 1 0 0 0,0-1 0 0 0,1 1 0 0 0,0 1 0 0 0,0-1 0 0 0,0 0 0 0 0,1 1 0 0 0,0 0 0 0 0,0 0 0 0 0,0 0 0 0 0,1 0 0 0 0,0 0 0 0 0,1 0 0 0 0,0 1 0 0 0,0-1 0 0 0,0 0 0 0 0,1 1 0 0 0,0-1 0 0 0,0 1 0 0 0,1-1 0 0 0,0 0 0 0 0,0 1 0 0 0,1-1 0 0 0,0 0 0 0 0,0 0 1 0 0,1 0-1 0 0,0 0 0 0 0,0 0 0 0 0,1-1 0 0 0,-1 1 0 0 0,2-1 0 0 0,4 7 0 0 0,-3-7 0 0 0,1 1 1 0 0,-1-1-1 0 0,1-1 1 0 0,1 0 0 0 0,-1 0-1 0 0,1 0 1 0 0,0 0-1 0 0,0-1 1 0 0,0-1-1 0 0,0 0 1 0 0,13 4-1 0 0,9 1-11 0 0,61 7 0 0 0,-12-8-2 0 0,1-3-1 0 0,0-4 0 0 0,97-12 1 0 0,236-59 13 0 0,57-59 355 0 0,-359 95-209 0 0,-103 33-141 0 0,131-40 225 0 0,147-66 0 0 0,-260 96-245 0 0,-1-1-1 0 0,45-33 1 0 0,-59 38 8 0 0,-1 0 1 0 0,-1 0-1 0 0,0-1 1 0 0,0-1-1 0 0,0 1 1 0 0,-2-2-1 0 0,1 1 1 0 0,11-22-1 0 0,-17 28 5 0 0,0-1 0 0 0,0 0 0 0 0,0 1 0 0 0,-1-1 0 0 0,0 0 1 0 0,0 0-1 0 0,0 0 0 0 0,0 0 0 0 0,-1 0 0 0 0,0 0 0 0 0,0 0 0 0 0,0 0 0 0 0,-1 0 0 0 0,0 0 0 0 0,0 0 0 0 0,-2-8 0 0 0,0 7 2 0 0,0-1 0 0 0,-1 1 0 0 0,1 0 0 0 0,-1 0 0 0 0,0 0 0 0 0,-1 1 0 0 0,1 0 0 0 0,-1 0 0 0 0,0 0-1 0 0,-10-7 1 0 0,-2 0 0 0 0,-1 1-1 0 0,0 1 0 0 0,-1 0 0 0 0,0 2 0 0 0,0 0 0 0 0,-1 1 0 0 0,-21-4 1 0 0,-5 1-30 0 0,0 3 1 0 0,0 2 0 0 0,-1 2 0 0 0,-69 4 0 0 0,-184 31-93 0 0,171-10-119 0 0,2 4 1 0 0,-148 52 0 0 0,211-54-228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6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11 467 2388 0 0,'-1'0'9'0'0,"0"1"0"0"0,1-1 0 0 0,-1 1 0 0 0,0-1 0 0 0,1 1 0 0 0,-1 0 0 0 0,0-1 0 0 0,1 1 0 0 0,-1 0 0 0 0,1-1 0 0 0,-1 1 0 0 0,1 0 0 0 0,-1 0 0 0 0,1-1 0 0 0,0 1 0 0 0,-1 0 0 0 0,1 0 0 0 0,0 0 0 0 0,0 0 0 0 0,-1-1 0 0 0,1 1 0 0 0,0 0-1 0 0,0 0 1 0 0,0 0 0 0 0,0 0 0 0 0,0 0 0 0 0,0 0 0 0 0,1-1 0 0 0,-1 2 0 0 0,7 32 507 0 0,-5-26-347 0 0,1 2-56 0 0,0-1-1 0 0,0 0 0 0 0,1 0 0 0 0,6 9 1 0 0,10 29 451 0 0,-17-31-352 0 0,0-5 697 0 0,-3-11-887 0 0,0 0 0 0 0,0 0 0 0 0,0 1 0 0 0,0-1 0 0 0,1 0 0 0 0,-1 0-1 0 0,0 0 1 0 0,0 0 0 0 0,0 0 0 0 0,1 0 0 0 0,-1 0 0 0 0,0 0 0 0 0,0 0 0 0 0,0 0 0 0 0,1 0 0 0 0,-1 0 0 0 0,0 0 0 0 0,0 0 0 0 0,0 0 0 0 0,0 0 0 0 0,1 0 0 0 0,-1 0-1 0 0,0 0 1 0 0,0 0 0 0 0,0-1 0 0 0,1 1 0 0 0,-1 0 0 0 0,0 0 0 0 0,0 0 0 0 0,0 0 0 0 0,0 0 0 0 0,0 0 0 0 0,1-1 0 0 0,-1 1 0 0 0,0 0 0 0 0,0 0 0 0 0,0 0 0 0 0,0 0-1 0 0,0-1 1 0 0,0 1 0 0 0,0 0 0 0 0,0 0 0 0 0,1 0 0 0 0,-1 0 0 0 0,0-1 0 0 0,0 1 0 0 0,-6-32 461 0 0,4 7-478 0 0,1 1-1 0 0,2-1 0 0 0,0 1 0 0 0,8-48 0 0 0,1 1 246 0 0,-3-9 83 0 0,9-85 231 0 0,-15 151-546 0 0,1 0-1 0 0,1 0 0 0 0,0 0 0 0 0,1 1 0 0 0,0-1 0 0 0,1 1 0 0 0,12-24 0 0 0,-16 36-16 0 0,-1 1 0 0 0,1-1 0 0 0,-1 1 1 0 0,1-1-1 0 0,0 1 0 0 0,-1-1 0 0 0,1 1 0 0 0,0-1 0 0 0,-1 1 0 0 0,1 0 0 0 0,0-1 0 0 0,0 1 0 0 0,-1 0 1 0 0,1 0-1 0 0,0-1 0 0 0,0 1 0 0 0,-1 0 0 0 0,1 0 0 0 0,0 0 0 0 0,0 0 0 0 0,0 0 0 0 0,-1 0 0 0 0,1 0 1 0 0,0 1-1 0 0,0-1 0 0 0,-1 0 0 0 0,1 0 0 0 0,0 0 0 0 0,0 1 0 0 0,-1-1 0 0 0,1 0 0 0 0,0 1 0 0 0,-1-1 1 0 0,2 2-1 0 0,28 20-21 0 0,-20-14 16 0 0,127 104 6 0 0,-2-2-676 0 0,-91-77 124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28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40 3872 0 0,'-9'-19'8807'0'0,"-28"15"-8657"0"0,28 3 162 0 0,0 1-220 0 0,-27 0 20 0 0,27 0 940 0 0,25 5-942 0 0,-2-1-85 0 0,3 1 9 0 0,0 0 1 0 0,0-1-1 0 0,0-2 1 0 0,29 3 0 0 0,610-29 3066 0 0,-600 18-1157 0 0,-60 6-2149 0 0,0-1 0 0 0,-1 0 1 0 0,1 0-1 0 0,0 0 0 0 0,0 0 1 0 0,0-1-1 0 0,0 0 0 0 0,0 0 1 0 0,-5-2-1 0 0,9 4-66 0 0,-1 0 0 0 0,0 0 1 0 0,1 0-1 0 0,-1 0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0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22 175 5789 0 0,'-1'-1'186'0'0,"0"-1"0"0"0,0 1 1 0 0,0 0-1 0 0,0-1 0 0 0,0 1 0 0 0,0-1 1 0 0,1 0-1 0 0,-1 1 0 0 0,0-1 1 0 0,1 0-1 0 0,-1 1 0 0 0,1-1 1 0 0,0 0-1 0 0,-1 0 0 0 0,1 0 1 0 0,0 1-1 0 0,0-1 0 0 0,0 0 1 0 0,1 0-1 0 0,-1 1 0 0 0,0-1 1 0 0,0 0-1 0 0,1 0 0 0 0,0 1 1 0 0,-1-1-1 0 0,1 0 0 0 0,1-1 1 0 0,-1 4-69 0 0,-1 0 0 0 0,1 0 0 0 0,0 0 0 0 0,-1 1 0 0 0,1-1 0 0 0,-1 0 0 0 0,1 0 0 0 0,-1 1 0 0 0,1-1-1 0 0,-1 0 1 0 0,0 1 0 0 0,0-1 0 0 0,0 1 0 0 0,0-1 0 0 0,0 0 0 0 0,0 2 0 0 0,3 31 237 0 0,-8 217 625 0 0,0-145-963 0 0,11-14-3 0 0,-5-92-14 0 0,-1 1 0 0 0,0-1 0 0 0,0 1 0 0 0,0-1 0 0 0,0 1 0 0 0,0-1 0 0 0,1 1 0 0 0,-1-1 0 0 0,0 1 0 0 0,0-1 0 0 0,1 1 0 0 0,-1-1 0 0 0,0 0 1 0 0,1 1-1 0 0,-1-1 0 0 0,0 0 0 0 0,1 1 0 0 0,-1-1 0 0 0,1 0 0 0 0,-1 1 0 0 0,1-1 0 0 0,-1 0 0 0 0,0 0 0 0 0,1 0 0 0 0,-1 1 0 0 0,1-1 0 0 0,-1 0 0 0 0,1 0 0 0 0,-1 0 0 0 0,1 0 1 0 0,-1 0-1 0 0,1 0 0 0 0,-1 0 0 0 0,1 0 0 0 0,-1 0 0 0 0,1 0 0 0 0,-1 0 0 0 0,1 0 0 0 0,-1 0 0 0 0,1 0 0 0 0,0-1 0 0 0,30-8-12 0 0,-20 6 19 0 0,30-7 13 0 0,-1 3-1 0 0,55-5 1 0 0,85 5-36 0 0,-118 6 0 0 0,352 11 21 0 0,-81 1 5 0 0,-85-20 203 0 0,-236 7 213 0 0,-10-2 47 0 0,-17-6 338 0 0,-5-3-672 0 0,16 6-156 0 0,0 0 0 0 0,0 0 0 0 0,0-1 0 0 0,1 1 0 0 0,0-1 0 0 0,0 0 0 0 0,1 0 0 0 0,0 0 0 0 0,-1-13 1 0 0,-2-2-59 0 0,1 3 14 0 0,-32-161-124 0 0,31 144 184 0 0,2 1 0 0 0,1-1 0 0 0,4-37-1 0 0,-1 54 26 0 0,-2 15-5 0 0,1 0 1 0 0,0 1-1 0 0,1-1 1 0 0,-1 0-1 0 0,1 1 1 0 0,0-1-1 0 0,0 1 1 0 0,3-9-1 0 0,2 5 341 0 0,-23 18-98 0 0,-14 4-253 0 0,-1-1 1 0 0,-1-1 0 0 0,-45 9 0 0 0,-99 11-45 0 0,-220 13 1 0 0,-182-28-33 0 0,567-16 68 0 0,5-1-3 0 0,1 0 0 0 0,0 0 1 0 0,-1-1-1 0 0,1 0 0 0 0,-7-1 1 0 0,22-3-287 0 0,11 4-393 0 0,-19 1 520 0 0,1 0 0 0 0,-1 1 0 0 0,1-1 0 0 0,-1 1 0 0 0,1 0 0 0 0,-1-1 0 0 0,0 1 0 0 0,1 0 0 0 0,-1 0 0 0 0,0 0 0 0 0,0 0 0 0 0,1 0 0 0 0,-1 0 0 0 0,2 3 0 0 0,-2-2-346 0 0,0 1-1 0 0,0 0 1 0 0,0-1-1 0 0,0 1 0 0 0,-1 0 1 0 0,1 0-1 0 0,0 4 1 0 0,-1 2-974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0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71 3696 0 0,'10'5'474'0'0,"-15"-8"917"0"0,3 2-442 0 0,1 1-807 0 0,1 0-1 0 0,-1 0 1 0 0,1 0 0 0 0,-1 0 0 0 0,1-1 0 0 0,-1 1 0 0 0,1 0 0 0 0,-1 0 0 0 0,1-1 0 0 0,0 1 0 0 0,-1 0 0 0 0,1-1 0 0 0,-1 1 0 0 0,1 0 0 0 0,0-1 0 0 0,-1 1 0 0 0,1 0 0 0 0,0-1 0 0 0,0 1 0 0 0,-1-1 0 0 0,1 1-1 0 0,0-1 1 0 0,0 1 0 0 0,-1-1 0 0 0,1 0 0 0 0,0 1-86 0 0,-1-1-1 0 0,1 1 0 0 0,0 0 1 0 0,0-1-1 0 0,-1 1 0 0 0,1-1 1 0 0,0 1-1 0 0,0 0 0 0 0,-1-1 1 0 0,1 1-1 0 0,0-1 0 0 0,0 1 1 0 0,0-1-1 0 0,0 1 0 0 0,0-1 1 0 0,0 1-1 0 0,0 0 0 0 0,0-1 0 0 0,0 1 1 0 0,0-1-1 0 0,0 1 0 0 0,0-1 1 0 0,0 1-1 0 0,0-1 0 0 0,0 1 1 0 0,1-1-1 0 0,-1 1 0 0 0,0 0 1 0 0,0-1-1 0 0,0 1 0 0 0,1-1 1 0 0,-1 0-1 0 0,17 1 1551 0 0,-2 1-1473 0 0,119-12 1272 0 0,-80 5-1062 0 0,445-24 886 0 0,-486 29-1214 0 0,15 1-44 0 0,-30 0-220 0 0,1 0-1 0 0,-1 0 0 0 0,1 0 1 0 0,-1 1-1 0 0,1-1 1 0 0,-1 0-1 0 0,1 0 0 0 0,-1 1 1 0 0,1-1-1 0 0,-1 1 0 0 0,1 0 1 0 0,0-1-1 0 0,-1 1 1 0 0,1 0-1 0 0,0 0 0 0 0,0 0 1 0 0,-1 0-1 0 0,1 0 1 0 0,0 0-1 0 0,0 0 0 0 0,0 0 1 0 0,0 0-1 0 0,0 0 0 0 0,0 1 1 0 0,-1 1-1 0 0,0 2-1391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1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4 102 7421 0 0,'0'0'12'0'0,"0"0"0"0"0,-1 0 0 0 0,1 0 0 0 0,0 0 0 0 0,0 0 0 0 0,0 0 1 0 0,0 0-1 0 0,-1 0 0 0 0,1 0 0 0 0,0 0 0 0 0,0 0 0 0 0,0-1 0 0 0,0 1 0 0 0,-1 0 1 0 0,1 0-1 0 0,0 0 0 0 0,0 0 0 0 0,0 0 0 0 0,0-1 0 0 0,0 1 0 0 0,0 0 0 0 0,0 0 1 0 0,0 0-1 0 0,0 0 0 0 0,-1-1 0 0 0,1 1 0 0 0,0 0 0 0 0,0 0 0 0 0,0 0 1 0 0,0-1-1 0 0,0 1 0 0 0,0 0 0 0 0,0 0 0 0 0,0 0 0 0 0,0-1 0 0 0,0 1 0 0 0,0 0 1 0 0,0 0-1 0 0,1 0 0 0 0,-1 0 0 0 0,0-1 0 0 0,0 1 0 0 0,0 0 0 0 0,0 0 0 0 0,0 0 1 0 0,0 0-1 0 0,0-1 0 0 0,0 1 0 0 0,0 0 0 0 0,1 0 0 0 0,-1 0 0 0 0,0 0 0 0 0,0 0 1 0 0,0 0-1 0 0,0-1 0 0 0,1 1 0 0 0,-1 0 0 0 0,2-4 418 0 0,0 0 1 0 0,1 0-1 0 0,-1 1 1 0 0,1-1-1 0 0,5-5 0 0 0,-7 8-399 0 0,-1 1 0 0 0,0 0-1 0 0,1-1 1 0 0,-1 1-1 0 0,1 0 1 0 0,-1-1 0 0 0,0 1-1 0 0,1 0 1 0 0,-1 0 0 0 0,1 0-1 0 0,-1 0 1 0 0,1-1 0 0 0,-1 1-1 0 0,0 0 1 0 0,1 0 0 0 0,-1 0-1 0 0,1 0 1 0 0,-1 0 0 0 0,1 0-1 0 0,-1 0 1 0 0,1 0 0 0 0,-1 0-1 0 0,1 0 1 0 0,-1 0 0 0 0,1 1-1 0 0,0-1-1 0 0,0 1 1 0 0,0 0-1 0 0,-1 0 0 0 0,1 0 0 0 0,0 0 1 0 0,0 0-1 0 0,-1-1 0 0 0,1 1 0 0 0,-1 0 0 0 0,1 0 1 0 0,-1 1-1 0 0,1-1 0 0 0,-1 0 0 0 0,0 0 0 0 0,0 0 1 0 0,1 1-1 0 0,5 31 349 0 0,-2 0 1 0 0,0 0 0 0 0,-3 0 0 0 0,-4 60-1 0 0,0-61-340 0 0,-8 32 0 0 0,4-25 34 0 0,13-41-15 0 0,-1 1 0 0 0,1-1 0 0 0,-1 0 0 0 0,10-5 1 0 0,-9 4-61 0 0,24-8-5 0 0,0 0 0 0 0,1 2-1 0 0,53-8 1 0 0,96-3 3 0 0,329-1 74 0 0,0 27-53 0 0,-264-2-22 0 0,-211-3 22 0 0,-8 0 29 0 0,1-1 0 0 0,0-1 1 0 0,-1-1-1 0 0,28-6 0 0 0,-54 8-39 0 0,0 0 1 0 0,1 0-1 0 0,-1 0 0 0 0,0 0 0 0 0,0 0 0 0 0,0 0 0 0 0,0 0 0 0 0,0 0 0 0 0,0 0 0 0 0,0 0 0 0 0,0 0 1 0 0,0-1-1 0 0,1 1 0 0 0,-1 0 0 0 0,0 0 0 0 0,0 0 0 0 0,0 0 0 0 0,0 0 0 0 0,0 0 0 0 0,0 0 1 0 0,0 0-1 0 0,0 0 0 0 0,0 0 0 0 0,0 0 0 0 0,0 0 0 0 0,0 0 0 0 0,0 0 0 0 0,1-1 0 0 0,-1 1 0 0 0,0 0 1 0 0,0 0-1 0 0,0 0 0 0 0,0 0 0 0 0,0 0 0 0 0,0 0 0 0 0,0 0 0 0 0,0 0 0 0 0,0 0 0 0 0,0-1 1 0 0,0 1-1 0 0,0 0 0 0 0,0 0 0 0 0,0 0 0 0 0,0 0 0 0 0,0 0 0 0 0,0 0 0 0 0,0 0 0 0 0,0 0 0 0 0,0 0 1 0 0,-1 0-1 0 0,1-1 0 0 0,0 1 0 0 0,0 0 0 0 0,0 0 0 0 0,0 0 0 0 0,0 0 0 0 0,0 0 0 0 0,0 0 1 0 0,0 0-1 0 0,0 0 0 0 0,0 0 0 0 0,0 0 0 0 0,0 0 0 0 0,0 0 0 0 0,-1 0 0 0 0,-9-7 238 0 0,-15-3-16 0 0,-22-3-179 0 0,0 3 0 0 0,-56-6 0 0 0,91-27-54 0 0,7 29 3 0 0,-1 0 0 0 0,0 1 0 0 0,-12-19 0 0 0,13 24 1 0 0,0 0 0 0 0,0-1 0 0 0,1 0 0 0 0,0 0 1 0 0,1 0-1 0 0,-1 0 0 0 0,2 0 0 0 0,-1-1 0 0 0,2 1 1 0 0,-2-14-1 0 0,3-11 95 0 0,2 30-53 0 0,-2 4-34 0 0,0 0 0 0 0,0 0 0 0 0,0 0 0 0 0,1 0-1 0 0,-1 0 1 0 0,0 0 0 0 0,0 0 0 0 0,0 0 0 0 0,0 0 0 0 0,1-1-1 0 0,-1 1 1 0 0,0 0 0 0 0,0 0 0 0 0,0 0 0 0 0,0 0 0 0 0,0-1-1 0 0,0 1 1 0 0,0 0 0 0 0,1 0 0 0 0,-1 0 0 0 0,0 0 0 0 0,0-1-1 0 0,0 1 1 0 0,0 0 0 0 0,0 0 0 0 0,0 0 0 0 0,0-1 0 0 0,0 1-1 0 0,0 0 1 0 0,0 0 0 0 0,0 0 0 0 0,0-1 0 0 0,0 1 0 0 0,0 0-1 0 0,0 0 1 0 0,0 0 0 0 0,0-1 0 0 0,0 1 0 0 0,0 0 0 0 0,-1 0-1 0 0,1 0 1 0 0,0 0 0 0 0,0-1 0 0 0,0 1 0 0 0,0 0 0 0 0,0 0 0 0 0,0 0-1 0 0,-1 0 1 0 0,1-1 0 0 0,0 1 0 0 0,0 0 0 0 0,0 0 0 0 0,0 0-1 0 0,0 0 1 0 0,-1 0 0 0 0,1 0 0 0 0,0 0 0 0 0,0 0 0 0 0,0 0-1 0 0,-1-1 1 0 0,1 1 0 0 0,0 0 0 0 0,0 0 0 0 0,0 0 0 0 0,-1 0-1 0 0,1 0 1 0 0,-8 0 61 0 0,0 1 1 0 0,0 0-1 0 0,1 0 0 0 0,-10 2 0 0 0,-19 4-63 0 0,-101 17 5 0 0,-12-2-64 0 0,-190 2 0 0 0,216-18 31 0 0,-56 0 12 0 0,-160 13 59 0 0,325-18-49 0 0,10-1-22 0 0,0 1 0 0 0,-1-1 0 0 0,1 1 0 0 0,0 0 0 0 0,0 0 0 0 0,-1 0 0 0 0,1 0 0 0 0,-5 3-1 0 0,53 11-2206 0 0,-11 8-1645 0 0,-26-15 2476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8:32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4192,'0'0'19,"1"1"0,-1-1 0,1 0-1,-1 1 1,1-1 0,-1 0-1,0 0 1,1 1 0,-1-1-1,1 0 1,-1 0 0,1 0 0,-1 0-1,1 0 1,-1 0 0,1 1-1,-1-1 1,1 0 0,7-6 3334,-5 3-3035,0 0 0,0 1 1,1-1-1,-1 1 0,0 0 0,1 0 0,0 1 0,0-1 0,-1 1 0,1-1 0,0 1 0,0 0 0,5 0 0,65-7-229,-51 7 323,418-22 384,-427 22-703,0 2-1221,-14 0 933,0 0 0,0 0 0,-1 0 0,1 0 0,-1 0 0,1 0 0,-1 0 0,1 0 0,-1 0 0,1-1 0,-1 1 0,0 0 0,1 0 0,-1-1 0,0 1 0,0 0 0,0 0 0,-3 3-956,-4-2-139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8:33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107 100 5360,'2'-5'467,"0"1"-1,0 0 0,0-1 1,0 1-1,4-4 0,0-1 585,1-6 476,-5 11-1309,0 0 0,0 1 1,0-1-1,0 0 0,0 1 1,1-1-1,-1 1 0,1 0 0,0 0 1,0 0-1,6-5 0,-8 9-203,-1-1 0,1 0-1,-1 0 1,1 1 0,-1-1-1,0 0 1,1 0 0,-1 1-1,0-1 1,1 1 0,-1-1 0,0 0-1,1 1 1,-1-1 0,0 1-1,0-1 1,0 1 0,1-1-1,-1 1 1,0-1 0,0 0 0,0 1-1,0-1 1,0 1 0,0-1-1,0 1 1,0-1 0,0 2-1,4 22 245,-4-18-168,11 52 178,19 161 21,-29-192-289,0 0 0,-2 0-1,-1-1 1,-1 1 0,-1 0 0,-9 29-1,11-51 7,1 0 0,0 0 0,0 0 0,-1 10-1,26-36 22,-9 10-50,1 2 0,0 0 1,1 0-1,-1 2 0,2 0 1,-1 1-1,19-4 0,24 1 2,102-4-1,63 14 7,-154 1 13,252 5 46,583 3-26,-879-11-9,17 1 59,80-10 0,-123 10-61,-1 0 0,1 0 0,-1 0 0,1 0-1,-1 0 1,1 0 0,0 0 0,-1 0 0,1 0 0,-1-1-1,1 1 1,-1 0 0,1 0 0,-1 0 0,1-1 0,-1 1-1,1 0 1,-1-1 0,1 1 0,-1 0 0,0-1 0,1 1-1,-1-1 1,1 1 0,-1 0 0,0-1 0,1 0 0,-13-6 154,-26-4-64,10 6-96,-3 0-12,0-2 1,-37-13-1,66 19 10,0 0 0,-1 0 0,1-1 0,0 1 0,0-1 0,0 1-1,0-1 1,1 0 0,-1 0 0,0 0 0,1 0 0,-1 0 0,1 0 0,0 0 0,0 0 0,-1-3 0,-13-43-4,10 26 2,-25-111-8,27 127 30,2 0 0,-1 0 0,1-1 0,0 1 0,0 0 0,1-1 1,0 1-1,0-1 0,0 1 0,1-1 0,2-8 0,0-1 186,-3 15-190,0 0 1,0 0 0,0 0 0,0-1 0,0 1 0,0 0 0,0 0 0,1 0 0,-1 0-1,0 0 1,1 0 0,-1 0 0,0 0 0,1 0 0,-1 0 0,1 0 0,0 0 0,-1 0 0,1 0-1,0 0 1,-1 1 0,1-1 0,0 0 0,0 0 0,0 1 0,0-1 0,0 1 0,1-1-1,-64 19 465,-617 36-469,605-51-24,-407 4-15,14-1 37,363-1 34,-77 2-35,178-7-15,7 1 16,15 1-3,29-1-443,-45-1 166,0-1 0,1 1 0,-1 0 0,0 0 0,0 1 0,0-1 0,0 1 1,0-1-1,0 1 0,0 0 0,0 0 0,0 0 0,0 1 0,0-1 0,0 1 0,-1-1 0,4 3 0,-3 1-1577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4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45 224 2780 0 0,'35'-99'369'0'0,"-4"-22"2969"0"0,-29 118-2633 0 0,-1 4-220 0 0,2 11 11 0 0,-1 20-79 0 0,-47 336 2596 0 0,6-82-1481 0 0,4 750 3055 0 0,48-728-4247 0 0,-5-191-426 0 0,4 80 145 0 0,-9-64-2774 0 0,-3-131 2488 0 0,0-1-1 0 0,0 1 1 0 0,1 0-1 0 0,-1-1 1 0 0,0 1 0 0 0,0-1-1 0 0,1 1 1 0 0,-1-1-1 0 0,1 1 1 0 0,-1-1-1 0 0,1 1 1 0 0,0-1 0 0 0,0 1-1 0 0,0-1 1 0 0,-1 0-1 0 0,1 1 1 0 0,0-1-1 0 0,3 2 1 0 0,1-15-3411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4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39 7069 0 0,'1'-39'385'0'0,"-4"160"4711"0"0,0 81-2186 0 0,75 560 3335 0 0,-1-410-3894 0 0,25-5-922 0 0,-25-96-850 0 0,26 70 315 0 0,-23-81-462 0 0,-52-154-370 0 0,-23-92-615 0 0,1-1 1 0 0,-1 1-1 0 0,2-1 1 0 0,-1 1-1 0 0,1-1 1 0 0,0 1-1 0 0,3-9 1 0 0,-2 4-457 0 0,0 0 0 0 0,-1-1 0 0 0,1-17 0 0 0,-6-2-1502 0 0,-2-4-325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8:36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4964 0 0,'76'1'1489'0'0,"253"-22"-838"0"0,-113 3-498 0 0,664-2 1343 0 0,3 35-559 0 0,-127 0-217 0 0,-1-23 238 0 0,-605 3-760 0 0,447-25 18 0 0,-527 26-470 0 0,-112 18-2666 0 0,19-6 1817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8:3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6 174 3380,'-5'2'94,"9"-1"48,13-4 230,-4-1-273,0 0 1,1 0-1,0 1 0,-1 1 1,1 0-1,27 0 1,-16 1-34,309-14 844,-198 11-557,378 0 415,-295 5-627,49 0 57,694-7 563,440-42 1096,114-2 756,-722 33-2025,-778 17-611,-9 1-29,-1-1 0,0 0 0,0-1 0,0 0 0,7-1 0,-62 1-1813,-73 0-1180,71-3 1700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59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339 781 3236 0 0,'-1'-6'77'0'0,"1"1"0"0"0,1 0 0 0 0,-1-1-1 0 0,0 1 1 0 0,1 0 0 0 0,0-1-1 0 0,1 1 1 0 0,-1 0 0 0 0,4-8 0 0 0,13-40 851 0 0,-17 49-811 0 0,0-1 0 0 0,-1 1 0 0 0,1 0 0 0 0,-1-1 0 0 0,0 1 1 0 0,0 0-1 0 0,0-1 0 0 0,-1 1 0 0 0,1 0 0 0 0,-3-8 0 0 0,-1 1 153 0 0,-1 0 0 0 0,-9-17-1 0 0,14 26-264 0 0,-2 0 1 0 0,1-1-1 0 0,0 1 0 0 0,0 0 0 0 0,-1 0 0 0 0,1 1 0 0 0,-1-1 1 0 0,1 0-1 0 0,-1 0 0 0 0,0 1 0 0 0,0-1 0 0 0,0 1 0 0 0,0-1 1 0 0,0 1-1 0 0,0 0 0 0 0,0 0 0 0 0,0 0 0 0 0,-1 0 0 0 0,1 0 1 0 0,0 0-1 0 0,-1 1 0 0 0,1-1 0 0 0,0 1 0 0 0,-1 0 0 0 0,1-1 1 0 0,-1 1-1 0 0,1 0 0 0 0,0 1 0 0 0,-1-1 0 0 0,-2 1 0 0 0,-18 1 24 0 0,-2-1 237 0 0,0 2 1 0 0,-1 1-1 0 0,-43 12 1 0 0,62-14-213 0 0,2 0 0 0 0,-1 0 0 0 0,0 1 1 0 0,0 0-1 0 0,1 0 0 0 0,-1 1 0 0 0,1-1 0 0 0,0 1 1 0 0,0 0-1 0 0,1 0 0 0 0,-1 1 0 0 0,1-1 0 0 0,0 1 1 0 0,0 0-1 0 0,0 0 0 0 0,1 1 0 0 0,-1-1 1 0 0,2 1-1 0 0,-1 0 0 0 0,-3 10 0 0 0,2-3 6 0 0,1 0 0 0 0,1 0 0 0 0,1 1 0 0 0,-1-1 0 0 0,2 1 0 0 0,0-1 1 0 0,1 1-1 0 0,0-1 0 0 0,4 19 0 0 0,-3-27-49 0 0,-1 0 0 0 0,1 0 0 0 0,-1 0 0 0 0,2-1 1 0 0,-1 1-1 0 0,0 0 0 0 0,1-1 0 0 0,0 1 0 0 0,0-1 0 0 0,0 0 1 0 0,7 7-1 0 0,-7-9-3 0 0,1 0 0 0 0,-1 1 0 0 0,0-1 0 0 0,1-1 0 0 0,-1 1 0 0 0,1 0 0 0 0,0-1 0 0 0,-1 0 0 0 0,1 0 0 0 0,0 0 0 0 0,0 0 0 0 0,0-1 0 0 0,0 1 0 0 0,0-1 0 0 0,-1 0 1 0 0,1 0-1 0 0,6-1 0 0 0,2-1-3 0 0,-1-1 0 0 0,0 0 0 0 0,0-1 1 0 0,0 0-1 0 0,0 0 0 0 0,0-1 1 0 0,-1-1-1 0 0,0 0 0 0 0,0 0 0 0 0,15-14 1 0 0,-2 0-6 0 0,-1-1 1 0 0,37-46-1 0 0,-40 41 1 0 0,-1 0 0 0 0,-2-1 0 0 0,0-1 1 0 0,-2-1-1 0 0,-2 0 0 0 0,0 0 0 0 0,14-61 0 0 0,-13 26-9 0 0,-2-1 0 0 0,3-119 0 0 0,-14 175 3 0 0,1-3 1 0 0,0 0-1 0 0,-1 0 0 0 0,-1 1 1 0 0,0-1-1 0 0,-1 0 1 0 0,-4-18-1 0 0,6 30 4 0 0,0 0-1 0 0,0-1 1 0 0,-1 1-1 0 0,1 0 1 0 0,0-1 0 0 0,0 1-1 0 0,0 0 1 0 0,0 0-1 0 0,0-1 1 0 0,0 1 0 0 0,0 0-1 0 0,-1 0 1 0 0,1-1-1 0 0,0 1 1 0 0,0 0 0 0 0,0 0-1 0 0,-1-1 1 0 0,1 1 0 0 0,0 0-1 0 0,0 0 1 0 0,-1 0-1 0 0,1-1 1 0 0,0 1 0 0 0,0 0-1 0 0,-1 0 1 0 0,1 0-1 0 0,0 0 1 0 0,0 0 0 0 0,-1 0-1 0 0,1 0 1 0 0,0 0-1 0 0,-1 0 1 0 0,1-1 0 0 0,0 1-1 0 0,-1 0 1 0 0,-8 9-25 0 0,-4 20 16 0 0,13-27 10 0 0,-17 44 75 0 0,3 1 0 0 0,2 0 0 0 0,1 1 0 0 0,3 1 0 0 0,2-1-1 0 0,2 1 1 0 0,5 88 0 0 0,0-119-34 0 0,1 0 0 0 0,1 0 0 0 0,1-1-1 0 0,7 23 1 0 0,-8-32-105 0 0,0-1 1 0 0,0 0-1 0 0,0 0 0 0 0,1 0 1 0 0,0 0-1 0 0,1-1 0 0 0,0 1 1 0 0,0-1-1 0 0,0 0 0 0 0,0-1 1 0 0,1 1-1 0 0,8 5 0 0 0,-14-11-12 0 0,1 1-1 0 0,0 0 0 0 0,0-1 1 0 0,0 1-1 0 0,0-1 1 0 0,0 1-1 0 0,0-1 1 0 0,0 0-1 0 0,0 1 0 0 0,0-1 1 0 0,1 0-1 0 0,-1 0 1 0 0,0 0-1 0 0,0 0 0 0 0,0 0 1 0 0,2 0-1 0 0,8-2-858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9:56:26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2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2683 467 5973 0 0,'9'-57'398'0'0,"-8"44"-295"0"0,1 0 0 0 0,0 0-1 0 0,1 1 1 0 0,0-1 0 0 0,1 1-1 0 0,0 0 1 0 0,6-12 0 0 0,2 1-156 0 0,-8 15 111 0 0,0-1 0 0 0,1 0-1 0 0,0 1 1 0 0,12-15 0 0 0,-12 17 46 0 0,1 1 156 0 0,0-1 1 0 0,-1 0 0 0 0,7-10 0 0 0,-11 15-219 0 0,-1 0 0 0 0,1 1 1 0 0,-1-1-1 0 0,1 1 1 0 0,-1-1-1 0 0,0 1 1 0 0,1-1-1 0 0,-1 0 0 0 0,0 1 1 0 0,0-1-1 0 0,1 0 1 0 0,-1 1-1 0 0,0-1 0 0 0,0 0 1 0 0,0 1-1 0 0,0-1 1 0 0,0 0-1 0 0,0 0 1 0 0,0 1-1 0 0,0-1 0 0 0,0 0 1 0 0,0 1-1 0 0,0-1 1 0 0,0 0-1 0 0,0 1 1 0 0,-1-1-1 0 0,1 0 0 0 0,0 1 1 0 0,-1-1-1 0 0,1 0 1 0 0,0 1-1 0 0,-1-1 1 0 0,1 1-1 0 0,-1-1 0 0 0,1 0 1 0 0,-1 1-1 0 0,1-1 1 0 0,-1 1-1 0 0,1 0 1 0 0,-1-1-1 0 0,1 1 0 0 0,-1-1 1 0 0,0 1-1 0 0,1 0 1 0 0,-1 0-1 0 0,0-1 0 0 0,1 1 1 0 0,-2 0-1 0 0,-9-3 105 0 0,-1 0-1 0 0,0 1 1 0 0,0 1-1 0 0,0 0 0 0 0,-21 1 1 0 0,-64 10-254 0 0,55-4 141 0 0,-556 87-99 0 0,499-76 76 0 0,-679 132 110 0 0,567-98-66 0 0,-335 130 0 0 0,533-176-56 0 0,-139 63 12 0 0,134-59-6 0 0,1 1 0 0 0,0 1 0 0 0,1 1 0 0 0,0 0 0 0 0,0 1 0 0 0,-15 17 0 0 0,28-26-4 0 0,-1 0 0 0 0,1 0 0 0 0,0 1 1 0 0,0-1-1 0 0,0 1 0 0 0,1-1 0 0 0,0 1 0 0 0,0 0 1 0 0,0 0-1 0 0,0 0 0 0 0,1 0 0 0 0,-1 0 0 0 0,2 0 1 0 0,-1 0-1 0 0,0 0 0 0 0,1 1 0 0 0,0 4 1 0 0,1-3 1 0 0,0-1 0 0 0,1 0 0 0 0,0 1 0 0 0,0-1 0 0 0,0 0 0 0 0,1-1 0 0 0,0 1 0 0 0,0 0 1 0 0,0-1-1 0 0,1 1 0 0 0,0-1 0 0 0,0 0 0 0 0,7 7 0 0 0,10 8 12 0 0,2-1-1 0 0,-1-1 1 0 0,2-1-1 0 0,0-2 1 0 0,1 0 0 0 0,1-1-1 0 0,28 10 1 0 0,197 62 112 0 0,-251-86-127 0 0,472 105 40 0 0,10-41-7 0 0,6-22 77 0 0,525-22 0 0 0,488-134-165 0 0,-263-114 37 0 0,-1060 180 45 0 0,-3-8 0 0 0,175-82 0 0 0,-212 70-30 0 0,-117 56-5 0 0,-1-2 0 0 0,0 1 0 0 0,-1-2 0 0 0,22-21 0 0 0,-37 32 5 0 0,0-1 0 0 0,0 1 0 0 0,-1 0-1 0 0,1-1 1 0 0,-1 0 0 0 0,0 0 0 0 0,0 0 0 0 0,-1 0 0 0 0,1 0-1 0 0,2-11 1 0 0,-4 12 0 0 0,-1 0 0 0 0,0 0 0 0 0,1 0 0 0 0,-2 1 0 0 0,1-1 0 0 0,0 0 0 0 0,-1 0 0 0 0,1 0 0 0 0,-1 1 0 0 0,0-1 0 0 0,0 0 0 0 0,-1 1 0 0 0,1-1 0 0 0,-1 1 0 0 0,0-1 0 0 0,0 1 0 0 0,-3-4 0 0 0,-4-5-5 0 0,0 1-1 0 0,-1 0 0 0 0,-1 1 1 0 0,0 0-1 0 0,0 0 0 0 0,-1 1 0 0 0,0 1 1 0 0,-16-8-1 0 0,-110-49-62 0 0,133 63 68 0 0,-148-57-93 0 0,-200-50 0 0 0,-172-6 33 0 0,211 61 57 0 0,-2 13-1 0 0,-2 14 1 0 0,-350 15-1 0 0,-341 100-769 0 0,342 38-2714 0 0,538-96 2294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0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901 9 4312 0 0,'-43'45'160'0'0,"18"-19"134"0"0,-24 32 0 0 0,11-8 31 0 0,3 1-1 0 0,1 3 0 0 0,4 0 0 0 0,1 2 1 0 0,-31 90-1 0 0,-17 142 311 0 0,20 7 66 0 0,-7 34 36 0 0,-53 143-106 0 0,4-19-402 0 0,25 4-161 0 0,76-377-68 0 0,-15 120 38 0 0,25-169-23 0 0,2-1 0 0 0,1 1 1 0 0,1 0-1 0 0,8 44 1 0 0,-9-71-18 0 0,0 0 1 0 0,0 0 0 0 0,0 0 0 0 0,0 0 0 0 0,1 0 0 0 0,0-1 0 0 0,0 1 0 0 0,0-1 0 0 0,0 1 0 0 0,0-1-1 0 0,1 0 1 0 0,-1 0 0 0 0,1 0 0 0 0,4 4 0 0 0,-2-4 2 0 0,-1 0 0 0 0,0-1-1 0 0,1 0 1 0 0,0 1 0 0 0,-1-2 0 0 0,1 1-1 0 0,0-1 1 0 0,0 1 0 0 0,0-1 0 0 0,0-1-1 0 0,7 1 1 0 0,387 6 23 0 0,-289-8 26 0 0,1043-26 1737 0 0,-578 10-1165 0 0,543-16 547 0 0,305-8-225 0 0,-1102 36-869 0 0,446-14 14 0 0,-3-38-19 0 0,-515 19-69 0 0,-198 27-2 0 0,0-2-1 0 0,87-35 1 0 0,-128 43-4 0 0,1 0 1 0 0,-1 0-1 0 0,0-1 0 0 0,0-1 0 0 0,-1 0 0 0 0,0 0 0 0 0,0 0 0 0 0,15-18 0 0 0,-19 19 1 0 0,-1 0 0 0 0,0 0 0 0 0,0-1-1 0 0,0 0 1 0 0,-1 1 0 0 0,0-1 0 0 0,-1-1 0 0 0,1 1 0 0 0,-1 0 0 0 0,-1 0-1 0 0,1-1 1 0 0,-1 1 0 0 0,-1-1 0 0 0,1 1 0 0 0,-1-9 0 0 0,-2-3-15 0 0,-1 0 1 0 0,-1 0 0 0 0,0 0 0 0 0,-1 1-1 0 0,-1-1 1 0 0,-11-21 0 0 0,-58-100-100 0 0,44 91 85 0 0,-2 3-1 0 0,-54-60 1 0 0,-88-73 7 0 0,76 81 53 0 0,78 75-24 0 0,1 0 1 0 0,1-1-1 0 0,1-1 1 0 0,1-1-1 0 0,2 0 1 0 0,-14-31-1 0 0,13 19-18 0 0,2 0-1 0 0,2-1 1 0 0,-15-79-1 0 0,18 50-77 0 0,-1-111-1 0 0,18-69-258 0 0,34-198-216 0 0,-3 46 310 0 0,-38 390 256 0 0,2-37-10 0 0,-3-57 0 0 0,0 91 11 0 0,-2-1-1 0 0,0 0 1 0 0,0 1-1 0 0,-1 0 1 0 0,-1-1-1 0 0,0 1 1 0 0,-1 0-1 0 0,-13-23 1 0 0,16 32-4 0 0,0 0 0 0 0,-1 1 1 0 0,0-1-1 0 0,0 0 0 0 0,0 1 0 0 0,0 0 1 0 0,0 0-1 0 0,-1 0 0 0 0,0 0 0 0 0,1 0 1 0 0,-9-4-1 0 0,9 6-1 0 0,1 0 0 0 0,-1 1-1 0 0,1-1 1 0 0,-1 1 0 0 0,0-1 0 0 0,1 1 0 0 0,-1 0 0 0 0,0 0-1 0 0,1 0 1 0 0,-1 0 0 0 0,0 0 0 0 0,1 0 0 0 0,-1 1 0 0 0,1 0-1 0 0,-1-1 1 0 0,0 1 0 0 0,1 0 0 0 0,-1 0 0 0 0,1 0 0 0 0,0 1-1 0 0,-3 1 1 0 0,-1 0-75 0 0,-3 2-346 0 0,0 1 0 0 0,0-1 0 0 0,1 1 0 0 0,0 1 0 0 0,0 0 0 0 0,0 0 0 0 0,1 0 0 0 0,-11 16 0 0 0,12-4-963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0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678 451 9061 0 0,'10'-77'433'0'0,"-4"44"-231"0"0,-2-1 1 0 0,-2 1 0 0 0,-3-58-1 0 0,0 81-165 0 0,0 1-1 0 0,-1 0 1 0 0,0-1 0 0 0,-1 1-1 0 0,0 0 1 0 0,-1 0-1 0 0,0 1 1 0 0,0-1 0 0 0,-1 1-1 0 0,0-1 1 0 0,0 2-1 0 0,-1-1 1 0 0,-9-10 0 0 0,10 13-7 0 0,-1 0 0 0 0,0 1 0 0 0,0-1 0 0 0,0 1 0 0 0,0 0 0 0 0,-1 0 0 0 0,1 1 0 0 0,-1 0 0 0 0,0 0 0 0 0,0 1 0 0 0,0 0 0 0 0,-1 0 0 0 0,1 0 0 0 0,0 1 0 0 0,-1 0 0 0 0,1 1 0 0 0,-14 0 0 0 0,2 2-28 0 0,0 1 0 0 0,-1 1 0 0 0,1 0 0 0 0,1 2-1 0 0,-1 0 1 0 0,1 1 0 0 0,0 1 0 0 0,-33 19 0 0 0,32-15-3 0 0,0 1 1 0 0,0 1 0 0 0,2 1-1 0 0,0 0 1 0 0,0 1-1 0 0,2 1 1 0 0,-19 25-1 0 0,28-34 4 0 0,1 0-1 0 0,0 1 0 0 0,1 0 0 0 0,0 0 0 0 0,0 0 0 0 0,1 0 0 0 0,0 0 1 0 0,1 1-1 0 0,0-1 0 0 0,0 1 0 0 0,1 0 0 0 0,0-1 0 0 0,1 1 1 0 0,0 0-1 0 0,0 0 0 0 0,1-1 0 0 0,1 1 0 0 0,0 0 0 0 0,0-1 1 0 0,0 1-1 0 0,8 16 0 0 0,0-6 4 0 0,0 1 1 0 0,2-2-1 0 0,0 1 1 0 0,1-2-1 0 0,1 0 0 0 0,1 0 1 0 0,1-1-1 0 0,22 19 1 0 0,80 63 26 0 0,-53-46 9 0 0,86 90 1 0 0,-146-138-42 0 0,0 1 0 0 0,0 0 0 0 0,-1 0 0 0 0,0 1 0 0 0,0-1 0 0 0,0 1 0 0 0,-1 0 0 0 0,0 0 0 0 0,3 8 1 0 0,-6-12-3 0 0,1-1 0 0 0,-1 1 1 0 0,0 0-1 0 0,1-1 0 0 0,-1 1 1 0 0,-1 0-1 0 0,1-1 1 0 0,0 1-1 0 0,-1-1 0 0 0,1 1 1 0 0,-1-1-1 0 0,1 1 0 0 0,-1-1 1 0 0,0 1-1 0 0,0-1 1 0 0,-1 1-1 0 0,1-1 0 0 0,0 0 1 0 0,-1 0-1 0 0,1 0 0 0 0,-1 0 1 0 0,0 0-1 0 0,0 0 0 0 0,0 0 1 0 0,0 0-1 0 0,0-1 1 0 0,0 1-1 0 0,0-1 0 0 0,-3 2 1 0 0,-4 2 3 0 0,-1 0 0 0 0,0-1 0 0 0,0-1 0 0 0,0 1 0 0 0,-1-1 0 0 0,1-1 0 0 0,-1 0 0 0 0,0-1 0 0 0,-20 1 0 0 0,3-2 5 0 0,0-2-1 0 0,-45-8 0 0 0,42 4-58 0 0,1-1-1 0 0,1-2 0 0 0,-54-23 1 0 0,68 25-107 0 0,0 0 1 0 0,0-2-1 0 0,1 0 0 0 0,1 0 1 0 0,-1-1-1 0 0,2-1 1 0 0,-1 0-1 0 0,-18-24 1 0 0,25 28-34 0 0,1-1 1 0 0,1 0 0 0 0,0 0 0 0 0,0 0 0 0 0,0 0-1 0 0,1 0 1 0 0,0-1 0 0 0,1 0 0 0 0,0 1 0 0 0,0-1 0 0 0,1 0-1 0 0,0 0 1 0 0,0 0 0 0 0,1 0 0 0 0,1 0 0 0 0,-1 0-1 0 0,1 0 1 0 0,1 0 0 0 0,4-14 0 0 0,9-16-824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1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306 310 7453 0 0,'3'-1'39'0'0,"0"-1"0"0"0,0 0 0 0 0,-1 0 0 0 0,1-1 0 0 0,-1 1 0 0 0,1-1 0 0 0,-1 1 0 0 0,0-1 0 0 0,0 0 0 0 0,0 1 0 0 0,2-5 0 0 0,-4 6-17 0 0,0 1 0 0 0,0-1 1 0 0,0 0-1 0 0,0 0 0 0 0,0 0 0 0 0,0 1 1 0 0,1-1-1 0 0,-2 0 0 0 0,1 0 0 0 0,0 0 1 0 0,0 1-1 0 0,0-1 0 0 0,0 0 0 0 0,0 0 1 0 0,-1 1-1 0 0,1-1 0 0 0,0 0 0 0 0,-1 1 1 0 0,0-2-1 0 0,0 0 22 0 0,0 1 0 0 0,-1-1 0 0 0,1 1 0 0 0,-1 0 0 0 0,1-1 0 0 0,-1 1 0 0 0,0 0 0 0 0,1 0 0 0 0,-1 0 0 0 0,-3-1-1 0 0,-7-3 105 0 0,0 0 0 0 0,0 1 0 0 0,0 1 0 0 0,-1 0 0 0 0,0 0 0 0 0,0 1 0 0 0,0 1 0 0 0,1 0 0 0 0,-1 1 0 0 0,-21 2 0 0 0,28-1-107 0 0,-1 0 0 0 0,1 0 0 0 0,0 0 0 0 0,-1 1 0 0 0,1 0 0 0 0,0 0 0 0 0,0 1 0 0 0,0 0 0 0 0,1 0 0 0 0,-1 0 0 0 0,1 0 0 0 0,-1 1 0 0 0,1 0 0 0 0,0 0 0 0 0,1 1 0 0 0,-1-1 0 0 0,1 1 0 0 0,0 0 0 0 0,0 0 0 0 0,0 1-1 0 0,1-1 1 0 0,-1 1 0 0 0,-1 5 0 0 0,-2 7 71 0 0,2 0 0 0 0,0 1-1 0 0,1-1 1 0 0,1 1-1 0 0,0 0 1 0 0,2 0-1 0 0,0 0 1 0 0,2 19 0 0 0,1-13-34 0 0,1 0 1 0 0,1 0 0 0 0,2-1-1 0 0,0 0 1 0 0,16 39 0 0 0,-18-54-74 0 0,0-1 0 0 0,0 1 0 0 0,1-1 0 0 0,0-1 0 0 0,0 1 0 0 0,1-1 0 0 0,0 0 0 0 0,0 0 0 0 0,1 0 0 0 0,0-1 0 0 0,0 0 0 0 0,16 9 0 0 0,-12-9-2 0 0,0 0 1 0 0,1-1 0 0 0,0-1 0 0 0,0 0-1 0 0,0-1 1 0 0,0 0 0 0 0,0-1 0 0 0,1 0-1 0 0,14 0 1 0 0,-8-1-6 0 0,0-1-1 0 0,1-1 1 0 0,-1-1-1 0 0,0 0 1 0 0,0-2 0 0 0,-1 0-1 0 0,1-1 1 0 0,-1 0-1 0 0,26-13 1 0 0,-33 12-43 0 0,0 0 0 0 0,0 0 0 0 0,-1-2 0 0 0,1 1 1 0 0,-2-1-1 0 0,1 0 0 0 0,-1-1 0 0 0,-1 0 0 0 0,0-1 0 0 0,0 1 0 0 0,-1-2 1 0 0,0 1-1 0 0,0-1 0 0 0,-1 0 0 0 0,7-19 0 0 0,-8 14-77 0 0,0-1 0 0 0,-2-1 0 0 0,0 1 0 0 0,0 0 0 0 0,-2-1 0 0 0,0 1-1 0 0,-1-1 1 0 0,-1 1 0 0 0,-1-1 0 0 0,0 1 0 0 0,-1-1 0 0 0,-1 1 0 0 0,-8-22 0 0 0,2 9-17 0 0,-2 0 1 0 0,-2 1 0 0 0,0 0 0 0 0,-2 1-1 0 0,-1 1 1 0 0,-29-36 0 0 0,30 44 77 0 0,0 0 0 0 0,-37-32 0 0 0,48 47 58 0 0,1 0 1 0 0,-1 1 0 0 0,1-1 0 0 0,-1 1 0 0 0,0 0 0 0 0,0 1 0 0 0,0-1 0 0 0,-1 1-1 0 0,1 0 1 0 0,-1 0 0 0 0,1 1 0 0 0,-1 0 0 0 0,1 0 0 0 0,-1 0 0 0 0,0 1 0 0 0,0-1 0 0 0,1 1-1 0 0,-1 1 1 0 0,-6 0 0 0 0,8 1 9 0 0,-1-1 0 0 0,0 1 0 0 0,1 1 0 0 0,0-1 0 0 0,-1 1 0 0 0,1 0 0 0 0,0 0 0 0 0,1 0 0 0 0,-1 0 0 0 0,0 1 0 0 0,1-1 0 0 0,0 1 0 0 0,0 0 0 0 0,0 0 0 0 0,0 0 0 0 0,1 1 0 0 0,-1-1 0 0 0,1 0 0 0 0,0 1 0 0 0,-2 7 0 0 0,-2 6 67 0 0,1 0 0 0 0,1 0 1 0 0,1 0-1 0 0,-2 24 0 0 0,4-12 119 0 0,1-1 0 0 0,2 0 1 0 0,6 35-1 0 0,22 87 718 0 0,39 114 483 0 0,11 46-778 0 0,-74-284-755 0 0,-1 2 1 0 0,-2-1 0 0 0,0 0-1 0 0,-2 1 1 0 0,-4 46-1 0 0,3-73 44 0 0,0 1 0 0 0,-1-1 0 0 0,1 1 0 0 0,-1-1 1 0 0,0 0-1 0 0,0 1 0 0 0,0-1 0 0 0,0 0 0 0 0,0 0 0 0 0,0 0 0 0 0,0 0 0 0 0,-1 0 0 0 0,-2 3 0 0 0,0-1-384 0 0,0-1-1 0 0,0 0 1 0 0,-1 0 0 0 0,1 0-1 0 0,-9 3 1 0 0,-2 2-810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1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37 9061 0 0,'-8'-9'-50'0'0,"7"6"67"0"0,-1 1 0 0 0,0-1-1 0 0,-1 1 1 0 0,1-1 0 0 0,0 1 0 0 0,-1 0 0 0 0,1 0 0 0 0,-1 0-1 0 0,0 0 1 0 0,-4-2 0 0 0,9 27 192 0 0,7 42 232 0 0,-2 0 1 0 0,-3 0-1 0 0,-3 1 1 0 0,-2-1-1 0 0,-4 0 1 0 0,-16 84-1 0 0,-17 77-139 0 0,33-192-285 0 0,-3 17-915 0 0,-2 70 1 0 0,11-117-188 0 0,5-6-232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2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103 532 11025 0 0,'-1'-1'39'0'0,"0"-1"0"0"0,0 1 0 0 0,0 0 0 0 0,-1-1 0 0 0,1 1 0 0 0,0 0 0 0 0,-1 0 0 0 0,1 0 0 0 0,-1 0 0 0 0,1 0 0 0 0,-1 1 0 0 0,0-1 0 0 0,1 0 0 0 0,-1 1 0 0 0,0-1 0 0 0,0 1 0 0 0,1 0 0 0 0,-3-1 0 0 0,2 2-10 0 0,1-1 1 0 0,-1 1-1 0 0,1 0 0 0 0,-1-1 1 0 0,1 1-1 0 0,-1 0 1 0 0,1 0-1 0 0,0 0 0 0 0,0 0 1 0 0,0 0-1 0 0,-1 0 1 0 0,1 0-1 0 0,0 1 0 0 0,0-1 1 0 0,0 0-1 0 0,1 1 1 0 0,-1-1-1 0 0,0 1 0 0 0,0-1 1 0 0,1 1-1 0 0,-1 2 0 0 0,-8 13 25 0 0,2 1 0 0 0,0-1 0 0 0,1 1 0 0 0,1 1 0 0 0,1-1 1 0 0,0 1-1 0 0,2 0 0 0 0,-1 32 0 0 0,3-41-46 0 0,1 0 1 0 0,0 0-1 0 0,1 0 1 0 0,0-1 0 0 0,0 1-1 0 0,8 17 1 0 0,-8-23-110 0 0,0 1 1 0 0,0-1-1 0 0,1-1 1 0 0,-1 1-1 0 0,1 0 1 0 0,0-1-1 0 0,0 1 1 0 0,1-1-1 0 0,-1 0 1 0 0,0 0-1 0 0,1 0 1 0 0,0 0-1 0 0,0-1 1 0 0,0 0-1 0 0,0 1 1 0 0,0-2-1 0 0,5 3 1 0 0,-7-3-26 0 0,-1-1-1 0 0,1 1 1 0 0,0-1 0 0 0,-1 0 0 0 0,1 0 0 0 0,0 1 0 0 0,-1-1 0 0 0,1 0-1 0 0,0 0 1 0 0,0-1 0 0 0,-1 1 0 0 0,1 0 0 0 0,0 0 0 0 0,-1-1 0 0 0,4 0 0 0 0,8-7-1181 0 0</inkml:trace>
  <inkml:trace contextRef="#ctx0" brushRef="#br0" timeOffset="1">176 124 8265 0 0,'-30'-91'584'0'0,"29"89"-518"0"0,1 0 0 0 0,-1 0 0 0 0,0 1 0 0 0,0-1 0 0 0,0 0 0 0 0,0 1 0 0 0,0-1 0 0 0,0 0 0 0 0,0 1 0 0 0,-1-1 0 0 0,1 1 0 0 0,-1 0 0 0 0,1 0 0 0 0,-1-1 0 0 0,1 1 0 0 0,-1 0 0 0 0,0 0 0 0 0,1 0 0 0 0,-1 1 0 0 0,0-1 0 0 0,0 0 0 0 0,0 1 0 0 0,0-1 0 0 0,1 1 0 0 0,-1-1 0 0 0,0 1 0 0 0,-3 0 0 0 0,3 0-52 0 0,1 0 1 0 0,0 0-1 0 0,-1 1 1 0 0,1-1-1 0 0,0 0 1 0 0,0 1-1 0 0,0-1 0 0 0,-1 1 1 0 0,1-1-1 0 0,0 1 1 0 0,0 0-1 0 0,0-1 0 0 0,0 1 1 0 0,0 0-1 0 0,0 0 1 0 0,0 0-1 0 0,0 0 1 0 0,0 0-1 0 0,1 0 0 0 0,-1 0 1 0 0,0 0-1 0 0,0 0 1 0 0,1 0-1 0 0,-1 0 0 0 0,1 0 1 0 0,-1 1-1 0 0,1-1 1 0 0,0 0-1 0 0,-1 0 1 0 0,1 1-1 0 0,0-1 0 0 0,0 0 1 0 0,0 0-1 0 0,0 1 1 0 0,0-1-1 0 0,0 0 0 0 0,0 1 1 0 0,0-1-1 0 0,1 3 1 0 0,0 2-250 0 0,0 1-1 0 0,0-1 1 0 0,0 1 0 0 0,1-1 0 0 0,0 0 0 0 0,0 1-1 0 0,1-1 1 0 0,0 0 0 0 0,0 0 0 0 0,6 9 0 0 0,5-2-915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36 8961 0 0,'-2'-4'54'0'0,"0"0"-1"0"0,0 0 1 0 0,0-1 0 0 0,0 1 0 0 0,1-1 0 0 0,-2-4 0 0 0,3 9-44 0 0,0 0 1 0 0,0 0 0 0 0,0 0 0 0 0,0 0 0 0 0,0 0 0 0 0,0 0 0 0 0,0 0 0 0 0,0 0 0 0 0,0 0 0 0 0,0 0 0 0 0,0 0 0 0 0,-1 0 0 0 0,1 0 0 0 0,0 0 0 0 0,0 0 0 0 0,0 0 0 0 0,0 0 0 0 0,0 0 0 0 0,0 0 0 0 0,0 0-1 0 0,0 0 1 0 0,0 0 0 0 0,0 0 0 0 0,0 0 0 0 0,0 0 0 0 0,0 0 0 0 0,0 0 0 0 0,-1 0 0 0 0,1 0 0 0 0,0 0 0 0 0,0 0 0 0 0,0 0 0 0 0,0 0 0 0 0,0 0 0 0 0,0 0 0 0 0,0 0 0 0 0,0 0 0 0 0,0 0 0 0 0,0 0 0 0 0,-1 9 163 0 0,3 35 350 0 0,-5 59 1 0 0,-1-10-252 0 0,-1 32-123 0 0,1-65-861 0 0,5 69 0 0 0,8-43-3640 0 0,-9-78 3310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5 508 5024 0 0,'-1'-7'86'0'0,"0"1"-1"0"0,0 0 1 0 0,0 0-1 0 0,1 0 1 0 0,0-1-1 0 0,0 1 1 0 0,1 0-1 0 0,1-7 1 0 0,-1 10-21 0 0,-1 0 0 0 0,2 0 0 0 0,-1 0 0 0 0,0 0 0 0 0,1 1 0 0 0,-1-1 0 0 0,1 0 0 0 0,0 1 0 0 0,0-1 0 0 0,0 1 0 0 0,0 0 0 0 0,0 0 0 0 0,0-1 0 0 0,1 1 0 0 0,-1 1 0 0 0,1-1 0 0 0,-1 0 0 0 0,4-1 0 0 0,14-7 5 0 0,1 2-1 0 0,0 0 1 0 0,38-9 0 0 0,72-7 44 0 0,-57 11-76 0 0,-50 8-26 0 0,109-25-95 0 0,-120 26 96 0 0,0 0 0 0 0,-1-1 0 0 0,0-1 0 0 0,0 0 1 0 0,0 0-1 0 0,0-1 0 0 0,19-17 0 0 0,-28 21 23 0 0,0 0 0 0 0,0 0 0 0 0,-1 0 0 0 0,1 0 0 0 0,-1-1 0 0 0,0 1 0 0 0,0-1 0 0 0,0 0 0 0 0,-1 0 0 0 0,1 1 0 0 0,-1-1 0 0 0,0 0 0 0 0,0 0 0 0 0,0-1 0 0 0,0 1 0 0 0,-1 0 0 0 0,0 0 0 0 0,1 0 0 0 0,-2-5 0 0 0,0 3 24 0 0,1 1 0 0 0,-1 0 0 0 0,-1-1 1 0 0,1 1-1 0 0,-1 0 0 0 0,0-1 0 0 0,0 1 0 0 0,-1 0 0 0 0,1 1 1 0 0,-1-1-1 0 0,0 0 0 0 0,-1 1 0 0 0,-6-8 0 0 0,3 4 45 0 0,-1 1 0 0 0,0 1-1 0 0,0 0 1 0 0,0 0 0 0 0,-1 0 0 0 0,1 1 0 0 0,-2 1-1 0 0,-9-5 1 0 0,16 8-51 0 0,-1 0 0 0 0,1 0 1 0 0,-1 0-1 0 0,0 0 0 0 0,0 0 0 0 0,1 1 0 0 0,-1 0 0 0 0,0 0 1 0 0,0 0-1 0 0,0 0 0 0 0,1 0 0 0 0,-1 1 0 0 0,0 0 0 0 0,0-1 0 0 0,1 2 1 0 0,-1-1-1 0 0,0 0 0 0 0,1 1 0 0 0,0-1 0 0 0,-1 1 0 0 0,1 0 1 0 0,0 0-1 0 0,0 1 0 0 0,-6 4 0 0 0,2 1 103 0 0,0 0 0 0 0,1 0 0 0 0,0 1-1 0 0,1 0 1 0 0,0 0 0 0 0,0 0 0 0 0,0 1 0 0 0,2-1 0 0 0,-4 13 0 0 0,-4 17 500 0 0,-5 41 1 0 0,9-41-262 0 0,3-13-137 0 0,1 1 1 0 0,0-1 0 0 0,2 1 0 0 0,4 33-1 0 0,-2-44-188 0 0,1-1 0 0 0,0 0 0 0 0,2 0 0 0 0,0 0-1 0 0,0 0 1 0 0,1-1 0 0 0,1 0 0 0 0,14 26 0 0 0,-15-33-97 0 0,1 0 0 0 0,-1 0 1 0 0,1 0-1 0 0,0-1 0 0 0,0 0 1 0 0,1 0-1 0 0,0 0 0 0 0,0-1 0 0 0,0 0 1 0 0,1-1-1 0 0,0 1 0 0 0,0-1 1 0 0,0-1-1 0 0,0 0 0 0 0,13 4 1 0 0,-9-5-259 0 0,1 1 0 0 0,-1-2 1 0 0,1 0-1 0 0,0 0 1 0 0,-1-2-1 0 0,1 1 1 0 0,0-1-1 0 0,-1-1 1 0 0,1-1-1 0 0,15-4 1 0 0,26-12-1399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3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2167 383 7037 0 0,'0'-3'36'0'0,"-2"-3"54"0"0,1-1 1 0 0,-1 1-1 0 0,0 0 0 0 0,-1 0 1 0 0,1 0-1 0 0,-6-7 1 0 0,6 11-59 0 0,0-1 1 0 0,0 1 0 0 0,-1 0 0 0 0,1 0-1 0 0,-1 0 1 0 0,0 0 0 0 0,0 0-1 0 0,0 0 1 0 0,0 1 0 0 0,0 0-1 0 0,0-1 1 0 0,0 1 0 0 0,0 0-1 0 0,-7-1 1 0 0,-14-2-5 0 0,-1 0 1 0 0,0 2-1 0 0,0 1 1 0 0,0 1-1 0 0,-30 3 0 0 0,-126 26 176 0 0,69-4 232 0 0,1 6 1 0 0,1 4-1 0 0,2 5 0 0 0,2 4 1 0 0,2 6-1 0 0,2 3 0 0 0,-104 74 1 0 0,133-75-189 0 0,2 2-1 0 0,2 4 1 0 0,3 3 0 0 0,2 3 0 0 0,3 2 0 0 0,4 3 0 0 0,2 3 0 0 0,4 1-1 0 0,-69 132 1 0 0,103-171-211 0 0,2 1-1 0 0,1 0 0 0 0,1 2 0 0 0,3-1 0 0 0,-8 42 1 0 0,16-59-16 0 0,0-1 0 0 0,0 1 0 0 0,2 0 1 0 0,0 0-1 0 0,2-1 0 0 0,0 1 0 0 0,1-1 1 0 0,0 1-1 0 0,2-1 0 0 0,0 0 0 0 0,1 0 0 0 0,12 22 1 0 0,-5-15 17 0 0,2-1-1 0 0,1-1 1 0 0,1 0 0 0 0,1-1 0 0 0,1-1 0 0 0,1 0 0 0 0,0-2-1 0 0,2 0 1 0 0,0-2 0 0 0,1 0 0 0 0,34 18 0 0 0,10 0 36 0 0,1-3 1 0 0,2-3 0 0 0,76 20-1 0 0,-2-7 66 0 0,235 35 0 0 0,157-21 112 0 0,275-49 2 0 0,-3-82-156 0 0,-535 35-81 0 0,427-122-1 0 0,-519 105-30 0 0,-3-8-1 0 0,-2-7 1 0 0,203-117 0 0 0,-312 150 11 0 0,-2-2 1 0 0,-1-4 0 0 0,-2-3 0 0 0,-3-2 0 0 0,73-79 0 0 0,-101 94-2 0 0,-2-2 1 0 0,-2-1 0 0 0,-1-2 0 0 0,21-43 0 0 0,-31 51-5 0 0,-2-2 0 0 0,-1 0-1 0 0,-2 0 1 0 0,-1-1 0 0 0,9-66-1 0 0,-14 60-14 0 0,-2 0 0 0 0,-2 1 1 0 0,-7-75-1 0 0,4 95 3 0 0,-2 0 0 0 0,0 0-1 0 0,-2 1 1 0 0,0 0 0 0 0,-1 0 0 0 0,0 0 0 0 0,-2 1 0 0 0,0 0 0 0 0,-20-27-1 0 0,11 23-9 0 0,-1 0-1 0 0,0 2 0 0 0,-2 1 0 0 0,0 0 0 0 0,-1 1 1 0 0,-26-15-1 0 0,-6 0-61 0 0,-96-42 0 0 0,53 36-52 0 0,-143-39 0 0 0,-105-6-123 0 0,-541-64-1194 0 0,611 125 266 0 0,-344 13 1 0 0,184 48-273 0 0,342-23 650 0 0,1 4-1 0 0,-144 51 0 0 0,143-34-72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0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130 694 4224 0 0,'9'-25'446'0'0,"1"1"0"0"0,21-38-1 0 0,7-16 858 0 0,-36 75-1213 0 0,-1-1-1 0 0,1 1 1 0 0,-1-1 0 0 0,0 1-1 0 0,0-1 1 0 0,-1 1 0 0 0,1-1-1 0 0,-1 0 1 0 0,0 1 0 0 0,0-5 0 0 0,0 7-65 0 0,0 0 1 0 0,0 1-1 0 0,0-1 1 0 0,-1 0-1 0 0,1 1 1 0 0,0-1-1 0 0,-1 0 1 0 0,1 1 0 0 0,-1-1-1 0 0,1 1 1 0 0,0-1-1 0 0,-1 1 1 0 0,1-1-1 0 0,-1 1 1 0 0,0-1-1 0 0,1 1 1 0 0,-1-1 0 0 0,1 1-1 0 0,-1 0 1 0 0,0-1-1 0 0,0 1 1 0 0,-1-1-12 0 0,0 0 0 0 0,-1 1 1 0 0,1 0-1 0 0,0-1 0 0 0,-1 1 0 0 0,1 0 1 0 0,0 0-1 0 0,-1 0 0 0 0,-2 1 0 0 0,-4 1 5 0 0,1 0 0 0 0,0 0 0 0 0,0 1 0 0 0,0 0 0 0 0,0 0 0 0 0,1 1 0 0 0,-1 0 0 0 0,1 1 0 0 0,0-1 0 0 0,0 2 0 0 0,0-1 0 0 0,1 0 0 0 0,0 1 0 0 0,0 1 0 0 0,0-1 0 0 0,-5 9 0 0 0,3-4 26 0 0,0 1-1 0 0,0 1 0 0 0,2 0 0 0 0,-1 0 1 0 0,1 0-1 0 0,1 1 0 0 0,1-1 1 0 0,-6 25-1 0 0,10-36-38 0 0,-1 1 0 0 0,1-1 0 0 0,0 0 0 0 0,0 1 0 0 0,0-1 1 0 0,0 0-1 0 0,0 1 0 0 0,0-1 0 0 0,0 0 0 0 0,1 1 0 0 0,0-1 0 0 0,-1 0 0 0 0,1 0 1 0 0,0 1-1 0 0,0-1 0 0 0,0 0 0 0 0,0 0 0 0 0,0 0 0 0 0,1 0 0 0 0,1 2 0 0 0,-1-2-1 0 0,1 0-1 0 0,-1 0 1 0 0,0-1-1 0 0,1 1 1 0 0,0-1-1 0 0,-1 1 0 0 0,1-1 1 0 0,0 0-1 0 0,0 0 1 0 0,0 0-1 0 0,-1-1 1 0 0,1 1-1 0 0,0-1 0 0 0,4 1 1 0 0,0-1 0 0 0,-1 0 0 0 0,1 0-1 0 0,0 0 1 0 0,0-1 0 0 0,0 0 0 0 0,-1-1 0 0 0,1 0 0 0 0,0 0 0 0 0,-1 0 0 0 0,1-1 0 0 0,-1 1-1 0 0,0-2 1 0 0,7-3 0 0 0,-9 3-5 0 0,33-28 32 0 0,-35 30-29 0 0,0 0 0 0 0,-1 0 0 0 0,1 0 0 0 0,-1 0 0 0 0,1 0 1 0 0,-1-1-1 0 0,0 1 0 0 0,0 0 0 0 0,0-1 0 0 0,0 1 0 0 0,0-1 0 0 0,0 0 1 0 0,-1 1-1 0 0,1-6 0 0 0,-9 33-24 0 0,0 0 15 0 0,7-22 19 0 0,1 1 0 0 0,-1-1 0 0 0,1 0 0 0 0,0 1 0 0 0,1-1 0 0 0,-1 0 0 0 0,1 1 0 0 0,-1-1 0 0 0,1 0 0 0 0,0 0 0 0 0,0 1 0 0 0,0-1 0 0 0,1 0 0 0 0,1 4 0 0 0,-2-6 457 0 0,15-6-405 0 0,49-16-34 0 0,-61 20-31 0 0,0-1 0 0 0,0 0 1 0 0,0 0-1 0 0,0 0 0 0 0,0 0 1 0 0,0 0-1 0 0,-1-1 0 0 0,1 0 0 0 0,-1 0 1 0 0,0 0-1 0 0,0 0 0 0 0,3-4 0 0 0,5-5-2 0 0,1-2 0 0 0,0 0 0 0 0,-1-1 0 0 0,-1-1-1 0 0,0 1 1 0 0,-1-1 0 0 0,-1-1 0 0 0,-1 0 0 0 0,0 0 0 0 0,-1-1 0 0 0,-1 1 0 0 0,0-1 0 0 0,3-34 0 0 0,-2-9-37 0 0,-4-1 0 0 0,-6-91 0 0 0,-5 23 9 0 0,6 117-85 0 0,1 18 22 0 0,-2 29-20 0 0,3-25 96 0 0,-9 84 50 0 0,4 1-1 0 0,5-1 1 0 0,18 165-1 0 0,-14-228-429 0 0,2-1 0 0 0,16 51-1 0 0,-16-70-550 0 0,-4-17-485 0 0,-3-17-288 0 0,-9-13 103 0 0,-31-70 0 0 0,6 18 2944 0 0,35 87-1321 0 0,0-1 234 0 0,0 1-1 0 0,0 0 1 0 0,1-1 0 0 0,-1 1 0 0 0,0 0 0 0 0,1-1 0 0 0,0 1-1 0 0,-1-5 1 0 0,2 6-181 0 0,-1 1-1 0 0,1-1 0 0 0,-1 1 0 0 0,0-1 1 0 0,1 1-1 0 0,0-1 0 0 0,-1 1 0 0 0,1 0 0 0 0,-1-1 1 0 0,1 1-1 0 0,-1 0 0 0 0,1-1 0 0 0,0 1 1 0 0,-1 0-1 0 0,1 0 0 0 0,0 0 0 0 0,-1-1 1 0 0,1 1-1 0 0,0 0 0 0 0,-1 0 0 0 0,1 0 1 0 0,0 0-1 0 0,-1 0 0 0 0,1 0 0 0 0,0 1 1 0 0,0-1-1 0 0,-1 0 0 0 0,1 0 0 0 0,-1 0 1 0 0,1 1-1 0 0,0-1 0 0 0,0 1 0 0 0,35 4 18 0 0,-1-1-1 0 0,0-2 1 0 0,1-2-1 0 0,41-4 0 0 0,142-27-133 0 0,-199 27 94 0 0,-10 3-35 0 0,26-5 156 0 0,-1-1 0 0 0,1-1 1 0 0,-1-2-1 0 0,33-14 0 0 0,-65 22-96 0 0,0 1 0 0 0,0-1 0 0 0,0 1-1 0 0,-1-1 1 0 0,1 0 0 0 0,-1 0 0 0 0,1 0 0 0 0,-1 0-1 0 0,0 0 1 0 0,0-1 0 0 0,0 1 0 0 0,0-1 0 0 0,0 1 0 0 0,0-1-1 0 0,-1 0 1 0 0,1 0 0 0 0,-1 0 0 0 0,0 0 0 0 0,0 0-1 0 0,0 0 1 0 0,0 0 0 0 0,0 0 0 0 0,-1 0 0 0 0,0 0 0 0 0,1-4-1 0 0,-1 4-10 0 0,-1-1-1 0 0,1 1 0 0 0,-1-1 0 0 0,0 1 1 0 0,0 0-1 0 0,0-1 0 0 0,0 1 1 0 0,-1 0-1 0 0,1 0 0 0 0,-1-1 0 0 0,0 1 1 0 0,0 1-1 0 0,0-1 0 0 0,0 0 0 0 0,0 0 1 0 0,-1 1-1 0 0,1-1 0 0 0,-1 1 1 0 0,0 0-1 0 0,0 0 0 0 0,0 0 0 0 0,-5-3 1 0 0,1 2-37 0 0,1 1 0 0 0,-1 0 0 0 0,0 0 0 0 0,0 1 0 0 0,0 0 0 0 0,0 0 0 0 0,-1 0 1 0 0,1 1-1 0 0,0 0 0 0 0,0 1 0 0 0,0 0 0 0 0,0 0 0 0 0,-11 3 0 0 0,7-2-10 0 0,1 1 0 0 0,-1 1-1 0 0,1 0 1 0 0,0 0 0 0 0,0 1-1 0 0,0 0 1 0 0,1 1 0 0 0,-12 8-1 0 0,10-4 12 0 0,1 0 0 0 0,0 1-1 0 0,1 0 1 0 0,0 0 0 0 0,0 1-1 0 0,1 0 1 0 0,1 0-1 0 0,0 1 1 0 0,1 0 0 0 0,0 0-1 0 0,1 1 1 0 0,-3 15 0 0 0,2-2 80 0 0,1 0-1 0 0,1 0 1 0 0,2 0 0 0 0,1 1 0 0 0,3 39 0 0 0,-2-64-79 0 0,0-1-1 0 0,0 1 1 0 0,0-1 0 0 0,1 1 0 0 0,0 0 0 0 0,-1-1-1 0 0,1 1 1 0 0,0-1 0 0 0,0 1 0 0 0,0-1 0 0 0,0 1-1 0 0,1-1 1 0 0,-1 0 0 0 0,1 0 0 0 0,-1 0 0 0 0,1 0-1 0 0,0 0 1 0 0,0 0 0 0 0,0 0 0 0 0,2 1 0 0 0,-1-1 8 0 0,0 0 0 0 0,1-1 1 0 0,-1 1-1 0 0,1-1 0 0 0,-1 0 0 0 0,1 0 1 0 0,0-1-1 0 0,-1 1 0 0 0,1-1 1 0 0,0 1-1 0 0,-1-1 0 0 0,8-1 1 0 0,2-1 20 0 0,0 0-1 0 0,1-1 1 0 0,-1-1 0 0 0,-1 0 0 0 0,1-1-1 0 0,22-11 1 0 0,-21 8-36 0 0,-1-1 0 0 0,0 0 0 0 0,-1 0 0 0 0,0-1-1 0 0,0-1 1 0 0,-1 0 0 0 0,-1-1 0 0 0,0 0 0 0 0,0 0 0 0 0,-1-1-1 0 0,-1-1 1 0 0,0 1 0 0 0,-1-1 0 0 0,-1-1 0 0 0,0 1 0 0 0,0-1-1 0 0,-2 0 1 0 0,0 0 0 0 0,0 0 0 0 0,-2-1 0 0 0,0 0 0 0 0,0-30-1 0 0,-1 33 15 0 0,-1 10-5 0 0,0-1-1 0 0,0 1 0 0 0,0-1 1 0 0,0 1-1 0 0,0-1 1 0 0,0 1-1 0 0,-1-1 0 0 0,-2-6 1 0 0,-7 45 35 0 0,9-16 173 0 0,0 1-1 0 0,1-1 1 0 0,1 0-1 0 0,1 0 1 0 0,1 1-1 0 0,0-1 1 0 0,2-1-1 0 0,6 20 1 0 0,-8-31-135 0 0,0 1 1 0 0,0-1 0 0 0,1 0-1 0 0,0 0 1 0 0,1 0 0 0 0,-1-1-1 0 0,1 0 1 0 0,0 0 0 0 0,1 0-1 0 0,0 0 1 0 0,0-1 0 0 0,0 0-1 0 0,0 0 1 0 0,1 0 0 0 0,0-1-1 0 0,0 0 1 0 0,0-1 0 0 0,0 1-1 0 0,0-1 1 0 0,1-1 0 0 0,14 4 0 0 0,-15-5-166 0 0,0 0 0 0 0,0 0 0 0 0,0 0 0 0 0,1-1 1 0 0,-1-1-1 0 0,0 1 0 0 0,0-1 0 0 0,0 0 1 0 0,0-1-1 0 0,0 1 0 0 0,0-1 0 0 0,11-6 1 0 0,-10 4-594 0 0,0 0 0 0 0,0-1 1 0 0,-1 0-1 0 0,0 0 1 0 0,13-13-1 0 0,-5 4-1145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4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439 696 5973 0 0,'-5'0'59'0'0,"0"-1"1"0"0,0 1-1 0 0,1-1 1 0 0,-1 0-1 0 0,0-1 1 0 0,1 1-1 0 0,-1-1 1 0 0,1 0 0 0 0,-7-4-1 0 0,-40-28 600 0 0,8 4-1 0 0,28 21-382 0 0,-1 0 0 0 0,-1 1 0 0 0,0 1 0 0 0,0 1 0 0 0,-26-7 0 0 0,38 12-243 0 0,1 0 1 0 0,0 1-1 0 0,0-1 1 0 0,0 1-1 0 0,-1 0 1 0 0,1 0-1 0 0,0 0 0 0 0,0 1 1 0 0,-1-1-1 0 0,1 1 1 0 0,0 0-1 0 0,0 0 1 0 0,0 1-1 0 0,0-1 1 0 0,0 1-1 0 0,0 0 0 0 0,0 0 1 0 0,1 0-1 0 0,-1 1 1 0 0,1-1-1 0 0,0 1 1 0 0,-1 0-1 0 0,1 0 1 0 0,0 0-1 0 0,1 0 1 0 0,-1 0-1 0 0,0 1 0 0 0,1-1 1 0 0,-3 6-1 0 0,-4 11 11 0 0,0 0-1 0 0,1 1 1 0 0,2 1-1 0 0,0-1 1 0 0,1 1-1 0 0,1 0 0 0 0,1 0 1 0 0,0 0-1 0 0,2 0 1 0 0,1 1-1 0 0,4 28 1 0 0,-3-39-27 0 0,1 1 1 0 0,0-1 0 0 0,0-1-1 0 0,2 1 1 0 0,0 0-1 0 0,0-1 1 0 0,7 15 0 0 0,-9-23-6 0 0,0 0 1 0 0,0 0 0 0 0,0 0 0 0 0,0 0-1 0 0,1-1 1 0 0,-1 1 0 0 0,1 0 0 0 0,-1-1-1 0 0,1 0 1 0 0,0 0 0 0 0,0 0 0 0 0,5 3-1 0 0,-5-4 1 0 0,-1 0 0 0 0,1-1-1 0 0,-1 1 1 0 0,1-1 0 0 0,0 1-1 0 0,-1-1 1 0 0,1 0 0 0 0,-1 0-1 0 0,1 0 1 0 0,0 0 0 0 0,-1-1-1 0 0,1 1 1 0 0,-1-1 0 0 0,1 1-1 0 0,0-1 1 0 0,-1 0 0 0 0,0 0-1 0 0,1 0 1 0 0,2-2 0 0 0,6-4-7 0 0,0-1 0 0 0,-1 0 1 0 0,0 0-1 0 0,0 0 0 0 0,-1-2 0 0 0,0 1 1 0 0,-1-1-1 0 0,0 0 0 0 0,10-18 1 0 0,2-5 13 0 0,27-68 1 0 0,-19 28-24 0 0,23-93-1 0 0,5-81-9 0 0,7-24 5 0 0,-60 261 6 0 0,-2 5-2 0 0,0 0 0 0 0,1 0 0 0 0,0 0 0 0 0,0 0 0 0 0,3-5 0 0 0,-5 31-68 0 0,-8 40 41 0 0,-42 547-126 0 0,50-588 37 0 0,2 53-797 0 0,-2-66 584 0 0,1 0 0 0 0,1-1 0 0 0,-1 1 0 0 0,1 0 1 0 0,0 0-1 0 0,0-1 0 0 0,7 12 0 0 0,0-6-822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5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215 771 7005 0 0,'6'-47'563'0'0,"-6"2"882"0"0,-10-76 0 0 0,9 109-1201 0 0,1 11-189 0 0,0-1 0 0 0,-1 1 1 0 0,1-1-1 0 0,0 1 0 0 0,0-1 1 0 0,-1 1-1 0 0,1 0 0 0 0,-1-1 1 0 0,1 1-1 0 0,-1-1 0 0 0,1 1 0 0 0,-2-2 1 0 0,1 3-47 0 0,0-1 0 0 0,0 1 0 0 0,0 0 0 0 0,1-1 1 0 0,-1 1-1 0 0,0 0 0 0 0,0 0 0 0 0,0 0 0 0 0,0 0 1 0 0,0 0-1 0 0,0 0 0 0 0,0 0 0 0 0,0 0 0 0 0,0 0 1 0 0,0 0-1 0 0,0 1 0 0 0,0-1 0 0 0,0 0 0 0 0,0 0 0 0 0,0 1 1 0 0,1-1-1 0 0,-1 1 0 0 0,0-1 0 0 0,-1 2 0 0 0,-10 4-8 0 0,1 1-1 0 0,0 0 1 0 0,0 1-1 0 0,0 0 1 0 0,1 0-1 0 0,1 1 1 0 0,-1 1-1 0 0,2 0 1 0 0,-1 0-1 0 0,1 1 1 0 0,-10 17-1 0 0,10-15 4 0 0,1 0 0 0 0,1 1 0 0 0,0 0 0 0 0,1 0 0 0 0,0 0 0 0 0,1 1 0 0 0,1-1 0 0 0,0 1 0 0 0,-1 29 0 0 0,3-40-1 0 0,1-1-1 0 0,0 1 0 0 0,1-1 1 0 0,-1 1-1 0 0,1-1 0 0 0,-1 1 0 0 0,1-1 1 0 0,0 0-1 0 0,0 1 0 0 0,1-1 1 0 0,-1 0-1 0 0,1 0 0 0 0,-1 0 1 0 0,1 0-1 0 0,0 0 0 0 0,0 0 0 0 0,0-1 1 0 0,0 1-1 0 0,1-1 0 0 0,3 4 1 0 0,-2-4 2 0 0,-1 0 0 0 0,0-1 0 0 0,0 0 0 0 0,0 0 0 0 0,1 1 1 0 0,-1-2-1 0 0,0 1 0 0 0,1 0 0 0 0,-1-1 0 0 0,1 0 0 0 0,-1 1 1 0 0,1-2-1 0 0,-1 1 0 0 0,1 0 0 0 0,-1-1 0 0 0,1 1 0 0 0,-1-1 1 0 0,0 0-1 0 0,1 0 0 0 0,3-2 0 0 0,0 1 4 0 0,0-1-1 0 0,-1 0 0 0 0,1-1 1 0 0,-1 0-1 0 0,0 0 1 0 0,0 0-1 0 0,0 0 1 0 0,0-1-1 0 0,-1 0 1 0 0,0-1-1 0 0,0 1 1 0 0,0-1-1 0 0,-1 0 0 0 0,0 0 1 0 0,0 0-1 0 0,0 0 1 0 0,-1-1-1 0 0,0 0 1 0 0,0 1-1 0 0,0-1 1 0 0,2-12-1 0 0,-2 6-13 0 0,0 0-1 0 0,2 0 1 0 0,-1 1-1 0 0,13-23 1 0 0,-17 35 1 0 0,0-1-1 0 0,1 0 1 0 0,-1 1 0 0 0,0-1 0 0 0,1 0 0 0 0,-1 1-1 0 0,1-1 1 0 0,-1 0 0 0 0,0 1 0 0 0,1-1 0 0 0,-1 1-1 0 0,1-1 1 0 0,0 1 0 0 0,-1 0 0 0 0,1-1 0 0 0,-1 1-1 0 0,1-1 1 0 0,0 1 0 0 0,-1 0 0 0 0,2-1 0 0 0,-2 1 0 0 0,1 1 0 0 0,-1-1 1 0 0,0 0-1 0 0,1 1 1 0 0,-1-1-1 0 0,0 0 1 0 0,1 1-1 0 0,-1-1 0 0 0,0 0 1 0 0,1 1-1 0 0,-1-1 1 0 0,0 0-1 0 0,0 1 1 0 0,0-1-1 0 0,1 1 0 0 0,-1-1 1 0 0,0 1-1 0 0,0-1 1 0 0,0 1-1 0 0,0-1 1 0 0,0 0-1 0 0,0 2 0 0 0,1 37-95 0 0,-1-32 97 0 0,-2 43-22 0 0,0-39-14 0 0,1 1 1 0 0,0 0 0 0 0,1 0 0 0 0,1-1-1 0 0,0 1 1 0 0,0 0 0 0 0,1-1 0 0 0,7 23-1 0 0,-9-33-33 0 0,1 1-1 0 0,0-1 0 0 0,-1 0 1 0 0,1 1-1 0 0,0-1 0 0 0,0 0 0 0 0,-1 0 1 0 0,1 0-1 0 0,0 0 0 0 0,0 0 1 0 0,0 0-1 0 0,1 0 0 0 0,-1 0 1 0 0,0 0-1 0 0,0-1 0 0 0,0 1 0 0 0,1 0 1 0 0,-1-1-1 0 0,0 1 0 0 0,1-1 1 0 0,-1 1-1 0 0,3 0 0 0 0,-2-1-77 0 0,1 0 0 0 0,0 0-1 0 0,0 0 1 0 0,0-1 0 0 0,0 1 0 0 0,-1-1-1 0 0,1 1 1 0 0,0-1 0 0 0,0 0 0 0 0,4-2-1 0 0,0-1-103 0 0,0 1 0 0 0,-1-1 0 0 0,0-1 0 0 0,0 1 0 0 0,0-1 0 0 0,0 0 1 0 0,-1 0-1 0 0,6-7 0 0 0,-7 5 119 0 0,0 1 1 0 0,0-2 0 0 0,0 1-1 0 0,-1 0 1 0 0,0-1 0 0 0,0 1-1 0 0,-1-1 1 0 0,3-15 0 0 0,-2-2 129 0 0,0-38 0 0 0,-2 5 492 0 0,1 22 453 0 0,-2 0-1 0 0,-7-58 1 0 0,3 77-426 0 0,0-2 553 0 0,4 17-568 0 0,5 11-150 0 0,-2-1-318 0 0,-1 1 0 0 0,0-1 1 0 0,0 1-1 0 0,-1-1 0 0 0,1 11 0 0 0,0 5 47 0 0,20 127 407 0 0,-16-47-332 0 0,-4-89-122 0 0,0-13 3 0 0,-2-10 16 0 0,2-15-94 0 0,1 0-1 0 0,1 1 0 0 0,12-41 0 0 0,-2 7-107 0 0,-12 46 128 0 0,27-99-161 0 0,-26 98 168 0 0,1 1 0 0 0,1 0 0 0 0,-1 0 0 0 0,2 1 0 0 0,-1 0 0 0 0,1-1 0 0 0,1 2-1 0 0,8-11 1 0 0,-14 18 11 0 0,1-1 0 0 0,-1 1 0 0 0,1-1-1 0 0,-1 1 1 0 0,1 0 0 0 0,-1 0-1 0 0,1 0 1 0 0,0 0 0 0 0,0 0 0 0 0,0 0-1 0 0,0 0 1 0 0,0 1 0 0 0,-1-1 0 0 0,1 1-1 0 0,0-1 1 0 0,0 1 0 0 0,0 0-1 0 0,5 0 1 0 0,-6 0 2 0 0,1 1 0 0 0,0-1 0 0 0,-1 1 0 0 0,1-1 0 0 0,0 1 0 0 0,-1 0 0 0 0,1 0-1 0 0,-1 0 1 0 0,1 0 0 0 0,-1 0 0 0 0,1 1 0 0 0,-1-1 0 0 0,0 0 0 0 0,0 0 0 0 0,0 1 0 0 0,1-1 0 0 0,-1 1 0 0 0,-1-1 0 0 0,1 1-1 0 0,0 0 1 0 0,1 2 0 0 0,3 10-1 0 0,0 0-1 0 0,0 0 1 0 0,-1 0-1 0 0,-1 1 1 0 0,2 21-1 0 0,-1 76 0 0 0,-4-98-3 0 0,1-13 95 0 0,3-4-23 0 0,7-13 9 0 0,12-24-45 0 0,1-10-33 0 0,-15 31-10 0 0,0 0 1 0 0,1 1-1 0 0,19-27 1 0 0,-29 45 11 0 0,0 0 1 0 0,0-1-1 0 0,0 1 1 0 0,0 0-1 0 0,1 0 1 0 0,-1-1-1 0 0,0 1 1 0 0,0 0-1 0 0,0 0 1 0 0,0-1-1 0 0,1 1 1 0 0,-1 0-1 0 0,0 0 1 0 0,0 0-1 0 0,1-1 0 0 0,-1 1 1 0 0,0 0-1 0 0,0 0 1 0 0,1 0-1 0 0,-1 0 1 0 0,0-1-1 0 0,0 1 1 0 0,1 0-1 0 0,-1 0 1 0 0,0 0-1 0 0,1 0 1 0 0,-1 0-1 0 0,0 0 1 0 0,1 0-1 0 0,-1 0 0 0 0,0 0 1 0 0,0 0-1 0 0,1 0 1 0 0,-1 0-1 0 0,0 0 1 0 0,1 0-1 0 0,-1 0 1 0 0,0 1-1 0 0,0-1 1 0 0,1 0-1 0 0,-1 0 1 0 0,0 0-1 0 0,1 0 1 0 0,4 18-65 0 0,-4 32 24 0 0,-1-43 44 0 0,-3 67 11 0 0,1-48-3 0 0,1 1-1 0 0,1-1 0 0 0,1 0 0 0 0,8 43 0 0 0,-8-65-2 0 0,0 0 0 0 0,1 0 0 0 0,-1 0 0 0 0,1 0 0 0 0,0 0-1 0 0,0 0 1 0 0,0-1 0 0 0,0 1 0 0 0,1-1 0 0 0,0 1 0 0 0,-1-1 0 0 0,1 0-1 0 0,3 3 1 0 0,-4-5-11 0 0,1 1-1 0 0,-1-1 1 0 0,0 0-1 0 0,0 1 1 0 0,0-1-1 0 0,1-1 1 0 0,-1 1-1 0 0,0 0 1 0 0,1 0 0 0 0,-1-1-1 0 0,0 1 1 0 0,1-1-1 0 0,-1 0 1 0 0,1 0-1 0 0,-1 0 1 0 0,1 0-1 0 0,-1 0 1 0 0,1-1-1 0 0,-1 1 1 0 0,1-1-1 0 0,-1 1 1 0 0,0-1-1 0 0,3-1 1 0 0,8-4-130 0 0,0-1 0 0 0,0 0 0 0 0,-1 0 0 0 0,0-1 0 0 0,0-1 0 0 0,-1 0 0 0 0,18-20 0 0 0,-12 11 70 0 0,-2-1 0 0 0,0-1 0 0 0,22-39 0 0 0,-23 29 60 0 0,18-53 0 0 0,-23 55 160 0 0,1 1 1 0 0,24-43 0 0 0,-48 135 263 0 0,5-19-378 0 0,5-30-28 0 0,2 0 1 0 0,0 1-1 0 0,0-1 1 0 0,2 0-1 0 0,2 32 1 0 0,-1-42-8 0 0,0 0-1 0 0,0 0 1 0 0,0 0 0 0 0,1 0 0 0 0,0 0-1 0 0,0 0 1 0 0,0 0 0 0 0,1 0 0 0 0,0-1-1 0 0,0 1 1 0 0,1-1 0 0 0,-1 0 0 0 0,1 0-1 0 0,0 0 1 0 0,0 0 0 0 0,1-1 0 0 0,0 0 0 0 0,6 5-1 0 0,-9-8-1 0 0,-1 0-1 0 0,1 0 1 0 0,-1 0-1 0 0,1-1 1 0 0,-1 1 0 0 0,1 0-1 0 0,-1-1 1 0 0,1 0-1 0 0,0 1 1 0 0,-1-1-1 0 0,1 0 1 0 0,0 0-1 0 0,-1 0 1 0 0,1 0-1 0 0,0 0 1 0 0,-1 0-1 0 0,1 0 1 0 0,-1-1 0 0 0,1 1-1 0 0,0 0 1 0 0,2-2-1 0 0,-1 0 1 0 0,0 1-1 0 0,0-1 1 0 0,-1 0 0 0 0,1 0-1 0 0,-1-1 1 0 0,1 1-1 0 0,-1 0 1 0 0,1-1 0 0 0,-1 0-1 0 0,2-3 1 0 0,1-2-3 0 0,-1 0 0 0 0,0 0 0 0 0,0 0 0 0 0,0 0 0 0 0,-1-1 0 0 0,-1 0 0 0 0,3-11 0 0 0,-2 0-22 0 0,-1 0 1 0 0,-2-38-1 0 0,-1 49 12 0 0,0 1 1 0 0,0 0-1 0 0,-1 0 0 0 0,0 0 1 0 0,0 0-1 0 0,0 0 0 0 0,-1 0 1 0 0,-1 1-1 0 0,-7-14 1 0 0,10 20 2 0 0,1 0 1 0 0,-1 0 0 0 0,0 0 0 0 0,0-1 0 0 0,-1 1-1 0 0,1 0 1 0 0,0 1 0 0 0,0-1 0 0 0,0 0 0 0 0,-1 0 0 0 0,1 1-1 0 0,0-1 1 0 0,-1 0 0 0 0,1 1 0 0 0,0-1 0 0 0,-1 1-1 0 0,1 0 1 0 0,-1-1 0 0 0,-2 1 0 0 0,1 0-2 0 0,0 0 1 0 0,0 0-1 0 0,0 1 1 0 0,-1-1-1 0 0,1 1 0 0 0,0 0 1 0 0,0 0-1 0 0,-5 2 1 0 0,1 0 11 0 0,1 0 0 0 0,0 1 1 0 0,0 0-1 0 0,1 0 0 0 0,-1 0 0 0 0,1 1 1 0 0,-9 8-1 0 0,14-13-3 0 0,0 1-1 0 0,0-1 1 0 0,0 0 0 0 0,0 0-1 0 0,0 0 1 0 0,0 0 0 0 0,-1 0-1 0 0,1 0 1 0 0,0 1 0 0 0,0-1-1 0 0,0 0 1 0 0,0 0 0 0 0,0 0-1 0 0,0 0 1 0 0,0 0 0 0 0,0 1-1 0 0,0-1 1 0 0,0 0 0 0 0,0 0-1 0 0,0 0 1 0 0,0 0 0 0 0,0 0-1 0 0,0 1 1 0 0,1-1 0 0 0,-1 0-1 0 0,0 0 1 0 0,0 0 0 0 0,0 0-1 0 0,0 0 1 0 0,0 0 0 0 0,0 1-1 0 0,0-1 1 0 0,0 0 0 0 0,0 0-1 0 0,0 0 1 0 0,1 0 0 0 0,-1 0-1 0 0,0 0 1 0 0,0 0 0 0 0,0 0 0 0 0,0 0-1 0 0,0 0 1 0 0,0 0 0 0 0,1 1-1 0 0,-1-1 1 0 0,11 3 34 0 0,10-1-4 0 0,32-5-19 0 0,1-2 0 0 0,-1-3 0 0 0,0-2-1 0 0,53-17 1 0 0,-94 23-1 0 0,1 0 0 0 0,-1 0-1 0 0,-1-1 1 0 0,1 0 0 0 0,20-13-1 0 0,-32 17-11 0 0,1 1-1 0 0,-1 0 1 0 0,0 0-1 0 0,0 0 1 0 0,1 0 0 0 0,-1 0-1 0 0,0-1 1 0 0,1 1-1 0 0,-1 0 1 0 0,0 0-1 0 0,0 0 1 0 0,1-1-1 0 0,-1 1 1 0 0,0 0 0 0 0,0 0-1 0 0,0-1 1 0 0,1 1-1 0 0,-1 0 1 0 0,0-1-1 0 0,0 1 1 0 0,0 0-1 0 0,0-1 1 0 0,0 1 0 0 0,0 0-1 0 0,1-1 1 0 0,-1 1-1 0 0,0 0 1 0 0,0-1-1 0 0,0 1 1 0 0,-10-2-35 0 0,-16 9 9 0 0,13 0 38 0 0,1 2-1 0 0,0 0 0 0 0,0 0 1 0 0,1 1-1 0 0,0 0 0 0 0,1 1 1 0 0,0 0-1 0 0,1 1 0 0 0,0 0 1 0 0,-11 19-1 0 0,16-23-5 0 0,0 0 1 0 0,0 0-1 0 0,1 0 0 0 0,0 1 0 0 0,0-1 0 0 0,1 1 1 0 0,0 0-1 0 0,0 0 0 0 0,1-1 0 0 0,0 1 0 0 0,1 0 1 0 0,0 0-1 0 0,0 0 0 0 0,1 0 0 0 0,0 0 0 0 0,1 0 1 0 0,0 0-1 0 0,5 14 0 0 0,-6-20 1 0 0,1 1 0 0 0,0-1-1 0 0,0 0 1 0 0,0 1 0 0 0,0-1 0 0 0,0 0-1 0 0,0 0 1 0 0,1 0 0 0 0,0-1 0 0 0,0 1 0 0 0,-1-1-1 0 0,1 1 1 0 0,1-1 0 0 0,-1 0 0 0 0,0 0-1 0 0,0 0 1 0 0,1-1 0 0 0,-1 1 0 0 0,1-1 0 0 0,0 0-1 0 0,-1 0 1 0 0,1 0 0 0 0,0 0 0 0 0,-1-1-1 0 0,1 1 1 0 0,0-1 0 0 0,0 0 0 0 0,0 0 0 0 0,0 0-1 0 0,-1-1 1 0 0,8-1 0 0 0,-1 0-20 0 0,-1-1 0 0 0,0 0 0 0 0,0 0 1 0 0,0-1-1 0 0,0 0 0 0 0,-1-1 0 0 0,1 0 0 0 0,-1 0 1 0 0,0-1-1 0 0,-1 0 0 0 0,12-11 0 0 0,-7 3-54 0 0,-1 0 0 0 0,0-1-1 0 0,-1-1 1 0 0,-1 1-1 0 0,-1-2 1 0 0,0 1 0 0 0,-1-1-1 0 0,0 0 1 0 0,-2 0 0 0 0,0-1-1 0 0,3-22 1 0 0,1-24-95 0 0,-1-121 1 0 0,-4 52 108 0 0,1 54-3 0 0,-25 156-236 0 0,3 5 361 0 0,-5 85 0 0 0,20-132-217 0 0,1 0 1 0 0,1 0 0 0 0,2 0-1 0 0,2 0 1 0 0,9 40-1 0 0,-12-70-5 0 0,0-1 0 0 0,0 0-1 0 0,0 0 1 0 0,1 1-1 0 0,-1-1 1 0 0,1 0 0 0 0,0 0-1 0 0,1-1 1 0 0,-1 1-1 0 0,0 0 1 0 0,1-1-1 0 0,0 1 1 0 0,0-1 0 0 0,0 0-1 0 0,0 0 1 0 0,1 0-1 0 0,-1 0 1 0 0,5 2-1 0 0,8-2-580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6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9 636 5208 0 0,'4'-27'574'0'0,"-4"28"-541"0"0,0-1 0 0 0,0 0 0 0 0,0 0 0 0 0,0 1 0 0 0,-1-1 1 0 0,1 0-1 0 0,0 0 0 0 0,0 0 0 0 0,0 1 0 0 0,-1-1 0 0 0,1 0 0 0 0,0 0 0 0 0,0 0 0 0 0,-1 0 0 0 0,1 1 0 0 0,0-1 0 0 0,0 0 0 0 0,-1 0 0 0 0,1 0 0 0 0,0 0 0 0 0,-1 0 0 0 0,1 0 1 0 0,0 0-1 0 0,0 0 0 0 0,-1 0 0 0 0,1 0 0 0 0,0 0 0 0 0,-1 0 0 0 0,1 0 0 0 0,0 0 0 0 0,0 0 0 0 0,-1 0 0 0 0,1 0 0 0 0,0 0 0 0 0,-1 0 0 0 0,1-1 0 0 0,0 1 0 0 0,0 0 0 0 0,-1 0 1 0 0,1 0-1 0 0,0 0 0 0 0,0-1 0 0 0,0 1 0 0 0,-1 0 0 0 0,1 0 0 0 0,0-1 0 0 0,0 1 0 0 0,0 0 0 0 0,-1 0 0 0 0,1-1 0 0 0,0 1 0 0 0,0 0 0 0 0,0 0 0 0 0,0-1 0 0 0,0 1 0 0 0,0 0 1 0 0,0 0-1 0 0,0-1 0 0 0,0 1 0 0 0,0 0 0 0 0,0-1 0 0 0,0 1 0 0 0,0 0 0 0 0,0-1 0 0 0,0 1 0 0 0,59 10 1715 0 0,-47-10-1705 0 0,0 0 0 0 0,-1 0 1 0 0,1-1-1 0 0,21-5 0 0 0,-27 4-42 0 0,1 0 0 0 0,-1 0-1 0 0,0 0 1 0 0,0 0-1 0 0,0-1 1 0 0,-1 0 0 0 0,1-1-1 0 0,-1 1 1 0 0,1-1-1 0 0,5-5 1 0 0,-9 6-2 0 0,0 0-1 0 0,0 0 1 0 0,0 0 0 0 0,0-1-1 0 0,-1 1 1 0 0,1 0 0 0 0,-1-1-1 0 0,0 1 1 0 0,0-1 0 0 0,0 0-1 0 0,0 1 1 0 0,-1-1-1 0 0,1 0 1 0 0,-1 1 0 0 0,0-1-1 0 0,0 0 1 0 0,0 1 0 0 0,-1-1-1 0 0,1 0 1 0 0,-1 1 0 0 0,0-1-1 0 0,-2-4 1 0 0,-2-6-13 0 0,0 1 0 0 0,0 0 1 0 0,-1 0-1 0 0,-12-17 0 0 0,11 18 7 0 0,-1 0 1 0 0,0 0-1 0 0,-1 1 0 0 0,-1 0 1 0 0,1 1-1 0 0,-16-12 0 0 0,25 21 9 0 0,0 1 0 0 0,0 0-1 0 0,0 0 1 0 0,0 0 0 0 0,-1 0-1 0 0,1 0 1 0 0,0 0 0 0 0,0 0-1 0 0,0-1 1 0 0,0 1 0 0 0,-1 0-1 0 0,1 0 1 0 0,0 0 0 0 0,0 0-1 0 0,0 0 1 0 0,0 0 0 0 0,-1 0-1 0 0,1 0 1 0 0,0 0 0 0 0,0 0-1 0 0,0 0 1 0 0,0 0 0 0 0,-1 0-1 0 0,1 0 1 0 0,0 0 0 0 0,0 0-1 0 0,0 0 1 0 0,0 0 0 0 0,-1 1-1 0 0,1-1 1 0 0,0 0 0 0 0,0 0-1 0 0,0 0 1 0 0,0 0 0 0 0,0 0-1 0 0,-1 0 1 0 0,1 0 0 0 0,0 0-1 0 0,0 1 1 0 0,0-1 0 0 0,0 0-1 0 0,0 0 1 0 0,-3 12 66 0 0,3 19 37 0 0,0-24-82 0 0,0 211 643 0 0,0-211-609 0 0,0 0 1 0 0,0 1 0 0 0,1-1 0 0 0,0 0-1 0 0,1 0 1 0 0,0-1 0 0 0,0 1-1 0 0,0 0 1 0 0,0 0 0 0 0,7 10 0 0 0,-7-14-42 0 0,1 1-1 0 0,-1-1 1 0 0,1 0 0 0 0,0 0 0 0 0,0 0 0 0 0,0 0 0 0 0,0 0 0 0 0,1-1 0 0 0,-1 0 0 0 0,1 1-1 0 0,-1-1 1 0 0,1-1 0 0 0,0 1 0 0 0,0 0 0 0 0,0-1 0 0 0,0 0 0 0 0,0 0 0 0 0,0 0 0 0 0,6 0-1 0 0,3 0-54 0 0,1-1-1 0 0,-1 0 0 0 0,1-1 1 0 0,-1-1-1 0 0,0 0 0 0 0,0-1 1 0 0,1 0-1 0 0,-2-1 0 0 0,1-1 1 0 0,23-11-1 0 0,-15 5-149 0 0,-1 0 0 0 0,-1-2-1 0 0,0 0 1 0 0,-1-1 0 0 0,27-27-1 0 0,-27 21 66 0 0,0 0-1 0 0,-2-1 0 0 0,0-1 1 0 0,-1-1-1 0 0,-2 0 0 0 0,0-1 1 0 0,-1 0-1 0 0,-2-1 0 0 0,-1-1 0 0 0,0 1 1 0 0,-2-1-1 0 0,-1 0 0 0 0,4-36 1 0 0,-10 46 128 0 0,1 1 1 0 0,-2-1-1 0 0,0 1 1 0 0,-1-1-1 0 0,-7-28 1 0 0,7 37 15 0 0,0 1 0 0 0,0 0 0 0 0,-1 0-1 0 0,0 0 1 0 0,0 0 0 0 0,-1 0 0 0 0,-4-6 0 0 0,5 10 6 0 0,1-1 0 0 0,-1 0 0 0 0,1 1-1 0 0,-1 0 1 0 0,0-1 0 0 0,0 1 0 0 0,0 0 0 0 0,0 1 0 0 0,0-1-1 0 0,-1 0 1 0 0,1 1 0 0 0,0 0 0 0 0,-8-2 0 0 0,7 2 17 0 0,0 1 0 0 0,-1 0 1 0 0,1 0-1 0 0,0 0 0 0 0,-1 1 0 0 0,1-1 0 0 0,0 1 1 0 0,0 0-1 0 0,-1 0 0 0 0,1 1 0 0 0,0-1 1 0 0,0 1-1 0 0,0 0 0 0 0,1 0 0 0 0,-1 0 0 0 0,0 0 1 0 0,1 1-1 0 0,-1 0 0 0 0,1 0 0 0 0,0-1 1 0 0,0 2-1 0 0,0-1 0 0 0,0 0 0 0 0,-3 6 0 0 0,-1 1 109 0 0,1 0 0 0 0,0 0 0 0 0,0 1 0 0 0,1 0 0 0 0,0 1 0 0 0,1-1 0 0 0,-5 20 0 0 0,4 0 262 0 0,2 0 1 0 0,0 1-1 0 0,2-1 1 0 0,1 0-1 0 0,2 1 1 0 0,10 55-1 0 0,-2-37 13 0 0,3-1-1 0 0,2 0 1 0 0,29 67-1 0 0,-35-98-654 0 0,1 1 1 0 0,0-2-1 0 0,1 1 1 0 0,1-1-1 0 0,1-1 0 0 0,0 0 1 0 0,2-1-1 0 0,-1-1 0 0 0,2 0 1 0 0,0-1-1 0 0,33 21 1 0 0,-9-10-1257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3574 1 6437 0 0,'-2'1'189'0'0,"1"-1"-166"0"0,0 0 0 0 0,1 0 0 0 0,-1 1 0 0 0,0-1 0 0 0,1 1 1 0 0,-1-1-1 0 0,1 0 0 0 0,-1 1 0 0 0,1-1 0 0 0,-1 1 0 0 0,1-1 1 0 0,-1 1-1 0 0,1 0 0 0 0,-1-1 0 0 0,1 1 0 0 0,0-1 0 0 0,-1 1 1 0 0,1 0-1 0 0,0-1 0 0 0,-1 1 0 0 0,1 0 0 0 0,0-1 0 0 0,0 1 1 0 0,0 0-1 0 0,0 0 0 0 0,0-1 0 0 0,0 1 0 0 0,0 1 0 0 0,-10 59 764 0 0,3 0-1 0 0,2 98 0 0 0,3-43-246 0 0,-4-2-8 0 0,-26 143-1 0 0,23-209-438 0 0,-2 0-1 0 0,-3 0 1 0 0,-2-1 0 0 0,-1-1-1 0 0,-37 67 1 0 0,39-89-22 0 0,-2 0 0 0 0,0-1-1 0 0,-1-2 1 0 0,-1 1 0 0 0,-1-2 0 0 0,-1-1-1 0 0,0 0 1 0 0,-40 25 0 0 0,2-8-3 0 0,-1-3 0 0 0,-91 37 0 0 0,57-33-71 0 0,-1-4 0 0 0,-2-4 0 0 0,-1-5 0 0 0,-1-3 0 0 0,0-5 0 0 0,-153 4-1 0 0,-172-20-86 0 0,219-5 46 0 0,-275-15 139 0 0,479 20-106 0 0,0-1 0 0 0,1 1 1 0 0,-1 0-1 0 0,0 0 0 0 0,1 0 0 0 0,-1 0 0 0 0,0 0 0 0 0,1 0 1 0 0,-1 0-1 0 0,0 1 0 0 0,1-1 0 0 0,-1 0 0 0 0,0 0 0 0 0,1 0 1 0 0,-1 1-1 0 0,1-1 0 0 0,-1 0 0 0 0,0 1 0 0 0,1-1 0 0 0,-1 0 1 0 0,1 1-1 0 0,-1-1 0 0 0,1 1 0 0 0,-1-1 0 0 0,1 1 0 0 0,0-1 1 0 0,-1 1-1 0 0,-2 19-353 0 0,3-6 430 0 0,-4 25-57 0 0,-22 165 69 0 0,-79 247 236 0 0,58-270-83 0 0,-101 454 206 0 0,79-332-389 0 0,7 132 83 0 0,12-58 72 0 0,-143 824 756 0 0,139-325-133 0 0,46-762-695 0 0,-26 135 1 0 0,18-148-24 0 0,-13 75 138 0 0,-23 204 631 0 0,14 148-483 0 0,37-424-377 0 0,5-84 1 0 0,0-9-1228 0 0,-8-31-2160 0 0,0 9 1646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39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6533 0 0,'-2'9'66'0'0,"1"1"1"0"0,1-1 0 0 0,0 1 0 0 0,0-1 0 0 0,1 1 0 0 0,0-1 0 0 0,1 1-1 0 0,4 14 1 0 0,2 4 345 0 0,20 42 0 0 0,-22-55-336 0 0,2-1-1 0 0,0-1 1 0 0,0 1-1 0 0,1-1 1 0 0,1-1 0 0 0,0 1-1 0 0,1-2 1 0 0,0 0-1 0 0,1 0 1 0 0,0-1 0 0 0,18 12-1 0 0,-19-15-70 0 0,0-1 1 0 0,0 0-1 0 0,1-1 0 0 0,-1 0 0 0 0,1-1 0 0 0,0-1 1 0 0,1 1-1 0 0,-1-2 0 0 0,1 0 0 0 0,-1 0 1 0 0,1-1-1 0 0,-1-1 0 0 0,1 0 0 0 0,21-3 0 0 0,-18 0-6 0 0,0-1 0 0 0,0 0-1 0 0,-1-1 1 0 0,1-1-1 0 0,-1 0 1 0 0,0-2-1 0 0,-1 1 1 0 0,21-15-1 0 0,2-7 481 0 0,55-53 0 0 0,-66 57 170 0 0,-4 9 1 0 0,-19 15-631 0 0,-1-1 0 0 0,0 1 0 0 0,0-1 0 0 0,0 1 0 0 0,1-1 0 0 0,-1 0 0 0 0,-1 0 0 0 0,1 1 0 0 0,0-1 0 0 0,0-1 0 0 0,-1 1 0 0 0,1 0 0 0 0,-1 0 0 0 0,0-1 0 0 0,0 1 0 0 0,2-5 0 0 0,1-12-1509 0 0,-1 5 335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0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510 641 5420 0 0,'0'-1'57'0'0,"0"1"-1"0"0,0-1 0 0 0,0 1 0 0 0,0-1 0 0 0,0 0 0 0 0,0 1 0 0 0,1-1 0 0 0,-1 0 0 0 0,0 1 0 0 0,0-1 0 0 0,0 1 0 0 0,1-1 0 0 0,-1 0 0 0 0,0 1 0 0 0,1-1 0 0 0,-1 1 0 0 0,0-1 0 0 0,1 1 0 0 0,-1-1 0 0 0,1 1 0 0 0,-1-1 0 0 0,1 1 0 0 0,12-17 637 0 0,-13 16-825 0 0,3-3 192 0 0,1 0-1 0 0,-1-1 1 0 0,-1 0-1 0 0,1 1 1 0 0,-1-1-1 0 0,1 0 1 0 0,-1 0-1 0 0,-1-1 1 0 0,1 1 0 0 0,-1 0-1 0 0,1-8 1 0 0,-2 0 98 0 0,0 1 1 0 0,-1-1-1 0 0,-1 1 0 0 0,0 0 1 0 0,-1-1-1 0 0,0 1 1 0 0,-1 0-1 0 0,0 0 1 0 0,-1 1-1 0 0,-12-21 1 0 0,12 23-126 0 0,0-1 0 0 0,-1 1 0 0 0,-1 1 0 0 0,1-1 1 0 0,-1 1-1 0 0,-1 0 0 0 0,0 1 0 0 0,0-1 0 0 0,-13-8 1 0 0,16 13-15 0 0,0 1 0 0 0,1-1 1 0 0,-1 1-1 0 0,0 0 1 0 0,0 0-1 0 0,0 1 0 0 0,-1 0 1 0 0,1 0-1 0 0,0 0 1 0 0,-1 0-1 0 0,1 1 0 0 0,0 0 1 0 0,-1 0-1 0 0,1 0 1 0 0,0 1-1 0 0,-1-1 0 0 0,1 1 1 0 0,0 1-1 0 0,0-1 1 0 0,-10 5-1 0 0,-1 2 60 0 0,0 0 1 0 0,1 2-1 0 0,0 0 1 0 0,0 1-1 0 0,1 0 1 0 0,0 1-1 0 0,1 1 1 0 0,-17 21-1 0 0,-2 6 209 0 0,-45 78 0 0 0,64-97-220 0 0,2 1-1 0 0,-12 28 1 0 0,21-45-40 0 0,0 1 0 0 0,0-1 0 0 0,0 1 1 0 0,1 0-1 0 0,0-1 0 0 0,0 1 0 0 0,0 0 1 0 0,1 0-1 0 0,0 0 0 0 0,0 0 0 0 0,1 0 1 0 0,-1 0-1 0 0,1-1 0 0 0,0 1 0 0 0,3 7 0 0 0,-3-11-8 0 0,0 0-1 0 0,0-1 0 0 0,0 1 0 0 0,0-1 0 0 0,0 1 1 0 0,0-1-1 0 0,0 1 0 0 0,1-1 0 0 0,-1 0 0 0 0,1 0 0 0 0,-1 1 1 0 0,1-1-1 0 0,-1 0 0 0 0,1 0 0 0 0,-1-1 0 0 0,1 1 1 0 0,2 1-1 0 0,0-1 1 0 0,1 0 0 0 0,-1 0 1 0 0,0-1-1 0 0,0 1 0 0 0,0-1 1 0 0,1 0-1 0 0,5-1 0 0 0,4-1-2 0 0,0 0-1 0 0,0-1 1 0 0,19-8-1 0 0,-13 4-24 0 0,-1-1-1 0 0,-1-1 1 0 0,1-1 0 0 0,-1 0 0 0 0,-1-1-1 0 0,0-1 1 0 0,-1-1 0 0 0,29-28 0 0 0,-26 20-61 0 0,-2-1 0 0 0,0 0 0 0 0,-1-1 0 0 0,-1-1 0 0 0,-2 0 0 0 0,11-27 0 0 0,-4 1-23 0 0,-3 0-1 0 0,-3-2 1 0 0,-1 0-1 0 0,-3-1 1 0 0,-2 0-1 0 0,2-77 0 0 0,-10 129 81 0 0,0-13 23 0 0,0 14-14 0 0,0 0 0 0 0,0 0-1 0 0,-1 0 1 0 0,1 0 0 0 0,0 0-1 0 0,0 1 1 0 0,0-1 0 0 0,0 0-1 0 0,0 0 1 0 0,0 0 0 0 0,0 0-1 0 0,0 0 1 0 0,-1 0-1 0 0,1 1 1 0 0,0-1 0 0 0,0 0-1 0 0,0 0 1 0 0,0 0 0 0 0,0 0-1 0 0,-1 0 1 0 0,1 0 0 0 0,0 0-1 0 0,0 0 1 0 0,0 0 0 0 0,0 0-1 0 0,-1 0 1 0 0,1 0 0 0 0,0 0-1 0 0,0 0 1 0 0,0 0 0 0 0,0 0-1 0 0,-1 0 1 0 0,1 0 0 0 0,0 0-1 0 0,0 0 1 0 0,0 0-1 0 0,0 0 1 0 0,-1 0 0 0 0,1 0-1 0 0,0 0 1 0 0,0 0 0 0 0,0 0-1 0 0,0-1 1 0 0,0 1 0 0 0,-1 0-1 0 0,1 0 1 0 0,0 0 0 0 0,0 0-1 0 0,0 0 1 0 0,0 0 0 0 0,0-1-1 0 0,0 1 1 0 0,0 0 0 0 0,0 0-1 0 0,-1 0 1 0 0,1 0 0 0 0,0 0-1 0 0,0-1 1 0 0,0 1 0 0 0,0 0-1 0 0,0 0 1 0 0,0 0-1 0 0,0 0 1 0 0,0-1 0 0 0,0 1-1 0 0,0 0 1 0 0,0 0 0 0 0,-7 9-2 0 0,1 0 0 0 0,0 0 0 0 0,0 1 0 0 0,1 0 1 0 0,0 0-1 0 0,-6 21 0 0 0,-56 196-5 0 0,62-211 8 0 0,0 1 0 0 0,2 0 0 0 0,0 0 0 0 0,-1 33 1 0 0,3-24-7 0 0,-1 7-181 0 0,1-1-1 0 0,2 1 1 0 0,5 39 0 0 0,-5-61-64 0 0,1 0 0 0 0,1-1 1 0 0,0 0-1 0 0,0 1 0 0 0,1-1 0 0 0,0 0 1 0 0,0-1-1 0 0,1 1 0 0 0,1-1 0 0 0,0 0 1 0 0,0 0-1 0 0,0 0 0 0 0,13 11 0 0 0,-14-16 74 0 0,0-1-1 0 0,1 0 0 0 0,-1 0 0 0 0,1 0 1 0 0,-1-1-1 0 0,1 0 0 0 0,0 0 0 0 0,0-1 0 0 0,-1 1 1 0 0,1-1-1 0 0,0 0 0 0 0,1-1 0 0 0,-1 0 1 0 0,0 0-1 0 0,0 0 0 0 0,0 0 0 0 0,10-3 1 0 0,-5 1 117 0 0,0 0 0 0 0,0-1 0 0 0,0-1 0 0 0,0 1 0 0 0,0-2 0 0 0,-1 1 0 0 0,0-1 1 0 0,16-12-1 0 0,-25 17 71 0 0,7-6 371 0 0,0 0-1 0 0,-1-1 1 0 0,8-8-1 0 0,-13 13-191 0 0,-1 1 0 0 0,1-1-1 0 0,-1 0 1 0 0,0 0 0 0 0,0 0 0 0 0,0 0-1 0 0,0 0 1 0 0,0 0 0 0 0,0 0 0 0 0,0 0-1 0 0,-1 0 1 0 0,1-1 0 0 0,-1 1-1 0 0,1 0 1 0 0,-1 0 0 0 0,0-1 0 0 0,0 1-1 0 0,0 0 1 0 0,-1-4 0 0 0,1 3-111 0 0,0-1 0 0 0,0 1 0 0 0,0 0 0 0 0,0 0 0 0 0,1 0 0 0 0,-1 0 0 0 0,1 0 0 0 0,0 0 0 0 0,0 0 0 0 0,0 0 0 0 0,0 0 0 0 0,0 0 0 0 0,1 1 0 0 0,-1-1 0 0 0,1 0 0 0 0,0 1 0 0 0,3-5 0 0 0,6-5-118 0 0,0 0-1 0 0,13-11 1 0 0,-20 20 82 0 0,20-18-35 0 0,-9 8 0 0 0,0 0-1 0 0,-1-1 1 0 0,24-31 0 0 0,-35 41-12 0 0,0 0 1 0 0,0 0 0 0 0,-1-1 0 0 0,0 1-1 0 0,1-1 1 0 0,-2 0 0 0 0,1 0-1 0 0,-1 0 1 0 0,1 1 0 0 0,-1-1-1 0 0,-1 0 1 0 0,1-1 0 0 0,-1 1 0 0 0,0 0-1 0 0,0 0 1 0 0,0 0 0 0 0,-1 0-1 0 0,1 0 1 0 0,-1 0 0 0 0,-3-8 0 0 0,2 10-10 0 0,1-1 0 0 0,-1 1 0 0 0,0 0 1 0 0,0 0-1 0 0,-1 0 0 0 0,1 0 1 0 0,-1 0-1 0 0,0 0 0 0 0,1 0 0 0 0,-1 1 1 0 0,0 0-1 0 0,0-1 0 0 0,-1 1 0 0 0,1 0 1 0 0,0 1-1 0 0,-1-1 0 0 0,1 0 1 0 0,-1 1-1 0 0,0 0 0 0 0,1 0 0 0 0,-1 0 1 0 0,0 0-1 0 0,-6 0 0 0 0,1 1 10 0 0,1-1 0 0 0,0 1 0 0 0,-1 0 0 0 0,1 1 1 0 0,0 0-1 0 0,0 0 0 0 0,-1 1 0 0 0,1 0 0 0 0,0 0 0 0 0,-8 4 0 0 0,8-2 26 0 0,0 1 1 0 0,0 0-1 0 0,1 1 1 0 0,-1 0 0 0 0,1 0-1 0 0,0 0 1 0 0,1 1-1 0 0,-1 0 1 0 0,2 0-1 0 0,-1 1 1 0 0,1-1-1 0 0,0 1 1 0 0,0 0-1 0 0,1 1 1 0 0,-5 14-1 0 0,5-13-8 0 0,1 0 0 0 0,0 0 0 0 0,0 0 1 0 0,2 1-1 0 0,-1-1 0 0 0,1 1 0 0 0,1 0 0 0 0,-1-1 0 0 0,2 1 0 0 0,0 0 0 0 0,0-1 0 0 0,1 1 0 0 0,5 15 0 0 0,-5-19-5 0 0,0-1 0 0 0,1 0 0 0 0,0 0 1 0 0,0 0-1 0 0,1 0 0 0 0,0-1 0 0 0,0 1 1 0 0,0-1-1 0 0,0 0 0 0 0,1 0 0 0 0,0-1 0 0 0,0 1 1 0 0,0-1-1 0 0,10 6 0 0 0,-6-6-7 0 0,-1 0 1 0 0,1 0-1 0 0,0-1 0 0 0,0 0 0 0 0,0-1 0 0 0,0 0 0 0 0,0 0 1 0 0,0-1-1 0 0,16 0 0 0 0,-4-2-88 0 0,0-1 0 0 0,1 0 0 0 0,-2-2-1 0 0,1-1 1 0 0,0 0 0 0 0,-1-1 0 0 0,0-2 0 0 0,31-15 0 0 0,-41 18 25 0 0,1-1-1 0 0,-2-1 1 0 0,1 0-1 0 0,-1 0 1 0 0,0-1 0 0 0,0 0-1 0 0,-1-1 1 0 0,0 0 0 0 0,-1 0-1 0 0,0 0 1 0 0,0-1 0 0 0,-1 0-1 0 0,9-20 1 0 0,-10 17 98 0 0,-1 0 0 0 0,1-1 0 0 0,-2 0-1 0 0,0 0 1 0 0,-1 0 0 0 0,0 0 0 0 0,-1-1 0 0 0,-1 1 0 0 0,0 0 0 0 0,-4-29 0 0 0,2 29 98 0 0,3 10-90 0 0,-1 1 0 0 0,0 0 0 0 0,-1 0 0 0 0,1-1 0 0 0,-1 1 0 0 0,1 0 0 0 0,-1 0 0 0 0,0 0 0 0 0,0 0 0 0 0,0 0 0 0 0,0 0 0 0 0,-1 0 0 0 0,-3-6 0 0 0,4 11-49 0 0,1-1 1 0 0,-1 1-1 0 0,0 0 0 0 0,1-1 1 0 0,-1 1-1 0 0,1-1 1 0 0,0 1-1 0 0,0 0 0 0 0,-1-1 1 0 0,1 1-1 0 0,0 0 0 0 0,0-1 1 0 0,1 3-1 0 0,-5 616 495 0 0,4-416-453 0 0,-2-177-25 0 0,2-25-11 0 0,0-1-1 0 0,0 1 1 0 0,-1-1 0 0 0,1 0-1 0 0,0 1 1 0 0,-1-1 0 0 0,1 1-1 0 0,-1-1 1 0 0,1 0 0 0 0,-1 1-1 0 0,0-1 1 0 0,1 0 0 0 0,-1 1-1 0 0,-2 1 1 0 0,2-3-1 0 0,1 0 0 0 0,-1-1 0 0 0,0 1 0 0 0,1 0 0 0 0,-1 0 0 0 0,0 0 0 0 0,1 0 0 0 0,-1-1 0 0 0,0 1-1 0 0,1 0 1 0 0,-1-1 0 0 0,0 1 0 0 0,1 0 0 0 0,-1-1 0 0 0,1 1 0 0 0,-1-1 0 0 0,1 1 0 0 0,-1-1 0 0 0,1 1 0 0 0,-1-1 0 0 0,1 0 0 0 0,-1 1 0 0 0,1-1 0 0 0,-1 0 0 0 0,-10-16-7 0 0,0-4-6 0 0,1 0 0 0 0,0-2 0 0 0,2 1 0 0 0,0-1 0 0 0,2 0 0 0 0,0 0 0 0 0,2-1 0 0 0,0 0 0 0 0,2 1 1 0 0,1-1-1 0 0,2-43 0 0 0,4 27 5 0 0,0-1 0 0 0,3 1-1 0 0,1 1 1 0 0,2 0 0 0 0,2 0 0 0 0,20-42 0 0 0,-20 55 2 0 0,0 1-1 0 0,2 0 1 0 0,1 1-1 0 0,1 1 1 0 0,1 0-1 0 0,34-33 1 0 0,-47 51 1 0 0,1 0 0 0 0,-1 1 0 0 0,1 0 1 0 0,1 0-1 0 0,-1 1 0 0 0,0-1 1 0 0,1 1-1 0 0,11-3 0 0 0,-16 5 3 0 0,1 0-1 0 0,-1 1 1 0 0,0-1 0 0 0,1 1-1 0 0,-1 0 1 0 0,0 0 0 0 0,1 0-1 0 0,-1 0 1 0 0,0 0 0 0 0,1 0-1 0 0,-1 0 1 0 0,0 1 0 0 0,1-1-1 0 0,-1 1 1 0 0,0 0 0 0 0,0 0-1 0 0,0 0 1 0 0,1 0-1 0 0,-1 0 1 0 0,0 0 0 0 0,0 0-1 0 0,0 1 1 0 0,-1-1 0 0 0,1 1-1 0 0,0-1 1 0 0,-1 1 0 0 0,1 0-1 0 0,-1 0 1 0 0,3 3 0 0 0,0 3-2 0 0,-1-1 1 0 0,0 0 0 0 0,-1 1 0 0 0,0-1 0 0 0,0 1 0 0 0,0 0 0 0 0,-1 0-1 0 0,0-1 1 0 0,-1 1 0 0 0,0 0 0 0 0,0 0 0 0 0,-1 0 0 0 0,0 0 0 0 0,0 0-1 0 0,-4 11 1 0 0,-1 6 16 0 0,-2-1 0 0 0,-1 0 0 0 0,-19 35 0 0 0,26-55-11 0 0,-51 94 70 0 0,43-83-91 0 0,0-1 1 0 0,-1 1-1 0 0,0-2 1 0 0,-17 16-1 0 0,24-25-71 0 0,-1-1 1 0 0,1 1 0 0 0,-1-1-1 0 0,0 0 1 0 0,-9 3-1 0 0,13-5 40 0 0,1-1 0 0 0,-1 1 0 0 0,0-1 0 0 0,1 0-1 0 0,-1 1 1 0 0,0-1 0 0 0,0 0 0 0 0,1 1 0 0 0,-1-1 0 0 0,0 0-1 0 0,0 0 1 0 0,1 0 0 0 0,-1 0 0 0 0,0 0 0 0 0,0 0 0 0 0,1 0 0 0 0,-1 0-1 0 0,0 0 1 0 0,0 0 0 0 0,1 0 0 0 0,-1-1 0 0 0,0 1 0 0 0,0 0 0 0 0,1 0-1 0 0,-1-1 1 0 0,0 1 0 0 0,1-1 0 0 0,-1 1 0 0 0,0 0 0 0 0,1-1-1 0 0,-1 1 1 0 0,1-1 0 0 0,-1 0 0 0 0,1 1 0 0 0,-1-1 0 0 0,1 1 0 0 0,-1-1-1 0 0,1 0 1 0 0,0 1 0 0 0,-1-1 0 0 0,1 0 0 0 0,0 1 0 0 0,-1-1-1 0 0,1 0 1 0 0,0 0 0 0 0,0 1 0 0 0,0-1 0 0 0,0 0 0 0 0,0 0 0 0 0,0 1-1 0 0,0-1 1 0 0,0 0 0 0 0,0-1 0 0 0,1-13-880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0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7005 0 0,'-30'38'592'0'0,"26"-32"-369"0"0,1 1-1 0 0,-1 0 0 0 0,1 0 0 0 0,1 0 0 0 0,-1 0 0 0 0,1 0 1 0 0,1 1-1 0 0,-3 13 0 0 0,4-5 163 0 0,0-1 0 0 0,1 0-1 0 0,4 23 1 0 0,2 24-77 0 0,-2 70 0 0 0,-4-74-310 0 0,-3 148-1527 0 0,2-200 1157 0 0,1-1 1 0 0,0 1 0 0 0,1-1-1 0 0,-1 1 1 0 0,1-1-1 0 0,2 5 1 0 0,1-2-809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1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1 195 6973 0 0,'46'-71'1550'0'0,"-52"88"-1012"0"0,-1-1-1 0 0,2 1 1 0 0,0 0 0 0 0,-3 22 0 0 0,6-26-495 0 0,1 0 0 0 0,0 0-1 0 0,0-1 1 0 0,1 1 0 0 0,1 0 0 0 0,0 0 0 0 0,1-1 0 0 0,6 25 0 0 0,-6-33-38 0 0,-1 0 1 0 0,1 0 0 0 0,0 0-1 0 0,-1 0 1 0 0,2 0 0 0 0,-1-1-1 0 0,0 1 1 0 0,1-1-1 0 0,0 1 1 0 0,0-1 0 0 0,0 0-1 0 0,0 0 1 0 0,0 0-1 0 0,0-1 1 0 0,1 1 0 0 0,0-1-1 0 0,-1 0 1 0 0,1 0 0 0 0,0 0-1 0 0,0 0 1 0 0,0 0-1 0 0,0-1 1 0 0,0 0 0 0 0,1 0-1 0 0,-1 0 1 0 0,0-1 0 0 0,0 1-1 0 0,1-1 1 0 0,7 0-1 0 0,-3-1-4 0 0,0 1-1 0 0,0-1 0 0 0,0-1 0 0 0,0 0 0 0 0,0 0 1 0 0,0 0-1 0 0,0-1 0 0 0,11-6 0 0 0,-16 6 0 0 0,0 1 0 0 0,0-1 0 0 0,0 1 0 0 0,-1-1 0 0 0,1 0 0 0 0,-1-1-1 0 0,1 1 1 0 0,-1-1 0 0 0,0 1 0 0 0,0-1 0 0 0,-1 0 0 0 0,1 0 0 0 0,-1 0-1 0 0,0-1 1 0 0,0 1 0 0 0,0 0 0 0 0,-1-1 0 0 0,2-5 0 0 0,0-5-2 0 0,-1-1 0 0 0,-1 0 0 0 0,0 0 0 0 0,-1 1 0 0 0,-1-1 0 0 0,0 0 0 0 0,-1 0 0 0 0,-5-19 0 0 0,4 24-5 0 0,0 0 0 0 0,0 0 0 0 0,-1 1 0 0 0,0 0 0 0 0,-1 0 0 0 0,0 0 0 0 0,-1 0 0 0 0,0 1 0 0 0,-1 0 0 0 0,1 0 1 0 0,-2 0-1 0 0,-12-11 0 0 0,16 17 4 0 0,0 0 1 0 0,0 1-1 0 0,-1-1 1 0 0,1 1-1 0 0,-1 0 1 0 0,1 0 0 0 0,-1 0-1 0 0,0 1 1 0 0,0-1-1 0 0,1 1 1 0 0,-1 1-1 0 0,0-1 1 0 0,0 1-1 0 0,0-1 1 0 0,-6 2 0 0 0,9-1 4 0 0,0 0 0 0 0,-1 1 0 0 0,1-1 1 0 0,0 1-1 0 0,-1-1 0 0 0,1 1 0 0 0,0 0 1 0 0,0 0-1 0 0,-1 0 0 0 0,1 0 0 0 0,0 1 1 0 0,0-1-1 0 0,0 1 0 0 0,1-1 0 0 0,-1 1 1 0 0,0-1-1 0 0,0 1 0 0 0,1 0 0 0 0,-1 0 1 0 0,1 0-1 0 0,0 0 0 0 0,0 0 0 0 0,-1 0 1 0 0,1 0-1 0 0,0 0 0 0 0,1 1 1 0 0,-1-1-1 0 0,0 0 0 0 0,1 1 0 0 0,-1-1 1 0 0,1 0-1 0 0,0 5 0 0 0,-1-2 0 0 0,1 1-1 0 0,0-1 0 0 0,0 1 1 0 0,0-1-1 0 0,1 0 1 0 0,0 1-1 0 0,0-1 1 0 0,0 0-1 0 0,1 0 0 0 0,0 1 1 0 0,0-1-1 0 0,0 0 1 0 0,0-1-1 0 0,1 1 1 0 0,0 0-1 0 0,5 6 0 0 0,-3-7 10 0 0,-1 1-1 0 0,1-1 1 0 0,0 0-1 0 0,1 0 0 0 0,-1-1 1 0 0,1 1-1 0 0,-1-1 0 0 0,1-1 1 0 0,0 1-1 0 0,0-1 0 0 0,0 0 1 0 0,1 0-1 0 0,11 1 0 0 0,-6-1 3 0 0,1 0 0 0 0,-1-1 0 0 0,1-1 0 0 0,-1 0 0 0 0,1-1 0 0 0,-1-1 0 0 0,1 1 0 0 0,-1-2-1 0 0,0 0 1 0 0,0 0 0 0 0,0-1 0 0 0,0-1 0 0 0,-1 0 0 0 0,1-1 0 0 0,-1 0 0 0 0,0 0 0 0 0,-1-1-1 0 0,0 0 1 0 0,0-1 0 0 0,-1-1 0 0 0,0 1 0 0 0,0-1 0 0 0,10-14 0 0 0,-8 6 132 0 0,-7 12 7 0 0,-7 21-117 0 0,-1-1 8 0 0,1 0 1 0 0,1 0-1 0 0,0 1 1 0 0,1-1-1 0 0,0 1 1 0 0,3 27-1 0 0,-1-39-39 0 0,-1 0 0 0 0,1 0 0 0 0,0 0 0 0 0,0 0 0 0 0,0 0 0 0 0,1 0 0 0 0,-1-1 0 0 0,1 1 0 0 0,0-1 1 0 0,0 1-1 0 0,0-1 0 0 0,0 1 0 0 0,1-1 0 0 0,0 0 0 0 0,-1 0 0 0 0,1 0 0 0 0,0-1 0 0 0,0 1 0 0 0,0-1 0 0 0,1 0 0 0 0,-1 1 0 0 0,1-1 0 0 0,-1-1 0 0 0,1 1 0 0 0,0-1 0 0 0,-1 1 1 0 0,1-1-1 0 0,0 0 0 0 0,0 0 0 0 0,0-1 0 0 0,5 1 0 0 0,1 0-41 0 0,-1-1 0 0 0,1-1 1 0 0,-1 0-1 0 0,0 0 0 0 0,0-1 0 0 0,0 0 0 0 0,1 0 1 0 0,-2-1-1 0 0,1 0 0 0 0,0-1 0 0 0,-1 0 0 0 0,1 0 1 0 0,-1-1-1 0 0,0 0 0 0 0,-1-1 0 0 0,1 1 1 0 0,-1-2-1 0 0,0 1 0 0 0,-1-1 0 0 0,0 0 0 0 0,10-12 1 0 0,-7 6-4 0 0,-1 0 1 0 0,0 0 0 0 0,0-1 0 0 0,-2 0 0 0 0,1 0 0 0 0,-2-1 0 0 0,0 0-1 0 0,-1 0 1 0 0,0 0 0 0 0,-1 0 0 0 0,-1-1 0 0 0,0-20 0 0 0,-1 36 37 0 0,-1-1 1 0 0,0 1-1 0 0,0-1 0 0 0,0 0 1 0 0,0 1-1 0 0,0-1 1 0 0,0 1-1 0 0,0-1 1 0 0,0 0-1 0 0,0 1 0 0 0,0-1 1 0 0,0 1-1 0 0,0-1 1 0 0,0 1-1 0 0,0-1 0 0 0,-1 0 1 0 0,1 1-1 0 0,0-1 1 0 0,0 1-1 0 0,-1-1 1 0 0,1 1-1 0 0,0-1 0 0 0,-1 1 1 0 0,1-1-1 0 0,0 1 1 0 0,-1 0-1 0 0,1-1 1 0 0,-1 1-1 0 0,1-1 0 0 0,-1 1 1 0 0,0-1-1 0 0,1 2 2 0 0,-1 0-1 0 0,0-1 0 0 0,0 1 0 0 0,1-1 1 0 0,-1 1-1 0 0,1 0 0 0 0,-1 0 0 0 0,1-1 1 0 0,-1 1-1 0 0,1 0 0 0 0,-1 0 0 0 0,1-1 1 0 0,-1 1-1 0 0,1 0 0 0 0,0 0 0 0 0,0 0 1 0 0,-1 0-1 0 0,1 0 0 0 0,0 0 0 0 0,0 1 1 0 0,-4 26 66 0 0,1 1 0 0 0,1 0 0 0 0,2 32 0 0 0,13 89 391 0 0,-10-116-358 0 0,117 604 2034 0 0,-104-548-2059 0 0,-15-79-43 0 0,0 0 0 0 0,-1 1 0 0 0,0-1 1 0 0,-1 0-1 0 0,-4 22 0 0 0,5-31-21 0 0,-1 0 0 0 0,1 0 0 0 0,-1 0 0 0 0,0 0 0 0 0,0 0 0 0 0,1 0 0 0 0,-1 0 0 0 0,0 0 0 0 0,-1-1 0 0 0,1 1 0 0 0,0 0 0 0 0,0-1 0 0 0,-1 1 0 0 0,1-1 0 0 0,-1 1 0 0 0,1-1 0 0 0,-1 0 0 0 0,0 1 0 0 0,1-1 0 0 0,-3 1 0 0 0,1-1 2 0 0,1-1 0 0 0,-1 1 0 0 0,0-1 0 0 0,1 1 0 0 0,-1-1 1 0 0,0 0-1 0 0,1 0 0 0 0,-1 0 0 0 0,0 0 0 0 0,1 0 0 0 0,-1-1 0 0 0,0 1 0 0 0,-3-2 1 0 0,-5-2 3 0 0,2-1 0 0 0,-1 1 1 0 0,0-1-1 0 0,1-1 0 0 0,0 0 1 0 0,-13-11-1 0 0,9 5-14 0 0,0 0-1 0 0,1-1 1 0 0,1-1 0 0 0,0 0-1 0 0,0 0 1 0 0,2-1 0 0 0,0-1-1 0 0,1 1 1 0 0,-9-23-1 0 0,10 17 2 0 0,0 1-1 0 0,1-1 0 0 0,2-1 1 0 0,0 1-1 0 0,1-1 0 0 0,1 1 1 0 0,1-34-1 0 0,2 38 5 0 0,1 0-1 0 0,0 0 0 0 0,1 0 1 0 0,1 0-1 0 0,1 0 1 0 0,0 1-1 0 0,1 0 1 0 0,1 0-1 0 0,14-24 1 0 0,-14 29 4 0 0,1 0 0 0 0,0 0 0 0 0,0 1 0 0 0,1 1 0 0 0,0-1 0 0 0,1 1-1 0 0,0 1 1 0 0,1 0 0 0 0,0 0 0 0 0,0 1 0 0 0,0 1 0 0 0,1 0 0 0 0,17-7 0 0 0,-10 7 4 0 0,-1 1 1 0 0,0 0-1 0 0,1 1 0 0 0,0 1 0 0 0,37-1 0 0 0,-45 4-61 0 0,1 0 1 0 0,0 1-1 0 0,0 1 0 0 0,0 0 1 0 0,-1 0-1 0 0,1 1 1 0 0,-1 1-1 0 0,0-1 0 0 0,0 2 1 0 0,18 9-1 0 0,-27-13-56 0 0,0 0 0 0 0,-1 0 0 0 0,1 0-1 0 0,-1 0 1 0 0,1 0 0 0 0,-1 0 0 0 0,1 0 0 0 0,-1 1 0 0 0,0-1-1 0 0,0 0 1 0 0,1 1 0 0 0,-1-1 0 0 0,0 1 0 0 0,0 0-1 0 0,-1-1 1 0 0,1 1 0 0 0,0-1 0 0 0,0 1 0 0 0,-1 0 0 0 0,1 0-1 0 0,-1 0 1 0 0,0-1 0 0 0,1 1 0 0 0,-1 0 0 0 0,0 0 0 0 0,0 0-1 0 0,0 0 1 0 0,0-1 0 0 0,0 1 0 0 0,-1 0 0 0 0,1 0 0 0 0,-1 2-1 0 0,-7 13-1416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2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170 200 9637 0 0,'10'-118'-405'0'0,"-9"204"668"0"0,-12 263 743 0 0,-3-231-777 0 0,-27 267 135 0 0,36-330-355 0 0,-17 80 0 0 0,18-118-4 0 0,-1 0 0 0 0,0 0 1 0 0,-1 0-1 0 0,-1-1 0 0 0,-1 0 0 0 0,0-1 0 0 0,-1 0 0 0 0,-20 26 0 0 0,23-35 149 0 0,11-15-32 0 0,14-16 5 0 0,-7 14-116 0 0,0 1-1 0 0,1 0 1 0 0,0 1 0 0 0,1 0 0 0 0,0 1-1 0 0,1 0 1 0 0,21-7 0 0 0,-13 7 0 0 0,1 1 0 0 0,0 1 0 0 0,0 2 0 0 0,32-3 0 0 0,14 5 158 0 0,0 3 1 0 0,101 15-1 0 0,24 11 287 0 0,42 5-199 0 0,-179-27-224 0 0,1-2-1 0 0,61-7 1 0 0,-118 4-27 0 0,53-7 16 0 0,-51 7 25 0 0,1-1-1 0 0,0-1 1 0 0,-1 1-1 0 0,1-1 1 0 0,-1 0-1 0 0,1 0 1 0 0,-1 0 0 0 0,0 0-1 0 0,5-5 1 0 0,-9 7-28 0 0,1 0 1 0 0,-1 0 0 0 0,0 0 0 0 0,0-1-1 0 0,1 1 1 0 0,-1 0 0 0 0,0 0-1 0 0,0-1 1 0 0,1 1 0 0 0,-1 0 0 0 0,0-1-1 0 0,0 1 1 0 0,0 0 0 0 0,0-1 0 0 0,0 1-1 0 0,0 0 1 0 0,1-1 0 0 0,-1 1 0 0 0,0 0-1 0 0,0-1 1 0 0,0 1 0 0 0,0 0-1 0 0,0-1 1 0 0,0 1 0 0 0,0 0 0 0 0,0-1-1 0 0,-1 1 1 0 0,1 0 0 0 0,0-1 0 0 0,0 1-1 0 0,0 0 1 0 0,0-1 0 0 0,0 1 0 0 0,0 0-1 0 0,-1-1 1 0 0,1 1 0 0 0,-15-12 186 0 0,-24-4-269 0 0,37 16 84 0 0,-3-2-21 0 0,0 0 0 0 0,0-1 0 0 0,-1 1 0 0 0,1-1-1 0 0,1 0 1 0 0,-1 0 0 0 0,0-1 0 0 0,1 1 0 0 0,-1-1-1 0 0,1 0 1 0 0,0 0 0 0 0,1 0 0 0 0,-1-1 0 0 0,1 0-1 0 0,-4-6 1 0 0,4 4-2 0 0,0 1-1 0 0,0-1 1 0 0,0-1 0 0 0,1 1-1 0 0,0 0 1 0 0,1-1-1 0 0,0 1 1 0 0,0-1 0 0 0,0 1-1 0 0,1-1 1 0 0,1-8-1 0 0,8-51-113 0 0,3 0 0 0 0,30-95 0 0 0,-17 70 62 0 0,142-503-135 0 0,-157 567 189 0 0,-7 22 12 0 0,-1-1 0 0 0,1 0 0 0 0,-1 0 0 0 0,0 0 0 0 0,-1 0 0 0 0,2-11 0 0 0,-3 18-8 0 0,0-1 0 0 0,0 0 0 0 0,0 0-1 0 0,-1 0 1 0 0,1 0 0 0 0,0 0 0 0 0,0 0 0 0 0,0 1 0 0 0,-1-1 0 0 0,1 0 0 0 0,0 0 0 0 0,-1 0-1 0 0,1 1 1 0 0,-1-1 0 0 0,1 0 0 0 0,-1 0 0 0 0,1 1 0 0 0,-1-1 0 0 0,0 0 0 0 0,1 1-1 0 0,-1-1 1 0 0,0 1 0 0 0,-1-2 0 0 0,0 1-2 0 0,0 1 0 0 0,0-1-1 0 0,0 0 1 0 0,0 1 0 0 0,0-1 0 0 0,0 1 0 0 0,0 0-1 0 0,0-1 1 0 0,-5 1 0 0 0,-5 1-15 0 0,1 1 1 0 0,-24 6-1 0 0,25-6 16 0 0,-754 120 150 0 0,658-108-501 0 0,-106 28 1 0 0,204-40 296 0 0,-12 4-2021 0 0,19-1 532 0 0,13 0 56 0 0,-3-3 344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3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362 141 6125 0 0,'-8'0'301'0'0,"-1"0"0"0"0,1 1 0 0 0,-1 0 0 0 0,1 0 0 0 0,0 0 0 0 0,-1 2 0 0 0,1-1 1 0 0,0 1-1 0 0,-7 3 0 0 0,11-4-171 0 0,1 0-1 0 0,-1 0 1 0 0,1 1 0 0 0,0-1 0 0 0,0 1 0 0 0,0 0-1 0 0,0 0 1 0 0,1 0 0 0 0,-1 0 0 0 0,1 0 0 0 0,0 1-1 0 0,-1-1 1 0 0,2 1 0 0 0,-1-1 0 0 0,0 1 0 0 0,1 0 0 0 0,-1-1-1 0 0,1 1 1 0 0,0 0 0 0 0,0 6 0 0 0,-4 44 480 0 0,2 0 0 0 0,6 88 0 0 0,-1 51-85 0 0,-29 31-313 0 0,17-177-197 0 0,-1 0 1 0 0,-29 74-1 0 0,0-35-17 0 0,36-78 0 0 0,-1 0 1 0 0,0-1-1 0 0,0 1 1 0 0,-1-1-1 0 0,0 0 1 0 0,0 0-1 0 0,-1-1 1 0 0,-8 7-1 0 0,14-12 2 0 0,1-1 0 0 0,-1 1 0 0 0,0 0 0 0 0,0-1 0 0 0,0 1-1 0 0,0-1 1 0 0,0 1 0 0 0,0-1 0 0 0,0 1 0 0 0,0-1 0 0 0,0 0-1 0 0,0 1 1 0 0,0-1 0 0 0,0 0 0 0 0,0 0 0 0 0,0 0 0 0 0,0 0 0 0 0,0 0-1 0 0,0 0 1 0 0,-1 0 0 0 0,-1-1 0 0 0,3 1 1 0 0,-1-1 0 0 0,0 1 0 0 0,1-1-1 0 0,-1 0 1 0 0,0 1 0 0 0,1-1 0 0 0,-1 0 0 0 0,1 1 0 0 0,-1-1 0 0 0,1 0-1 0 0,-1 0 1 0 0,1 0 0 0 0,0 1 0 0 0,-1-1 0 0 0,1 0 0 0 0,0 0 0 0 0,0 0 0 0 0,0 0-1 0 0,0 0 1 0 0,-1-1 0 0 0,1-2 1 0 0,0-1-1 0 0,0 0 1 0 0,0 1 0 0 0,1-1-1 0 0,0 1 1 0 0,0-1-1 0 0,0 1 1 0 0,3-9 0 0 0,0 6-4 0 0,0 0 0 0 0,0 1 0 0 0,1 0 0 0 0,0 0 0 0 0,0 0 0 0 0,1 0 0 0 0,-1 1 0 0 0,1 0 0 0 0,1 0 0 0 0,-1 1 1 0 0,0-1-1 0 0,1 1 0 0 0,0 1 0 0 0,0-1 0 0 0,12-3 0 0 0,2 0-2 0 0,0 1 0 0 0,1 1 0 0 0,0 1 0 0 0,27-2 0 0 0,28 2 35 0 0,108 10-1 0 0,-39 1-44 0 0,235-13-12 0 0,-368 6 26 0 0,17 2 35 0 0,-41-9 38 0 0,0 1 0 0 0,1-2 0 0 0,0 1 0 0 0,0-1 1 0 0,0-1-1 0 0,1 0 0 0 0,1 0 0 0 0,-13-16 0 0 0,17 17-75 0 0,0-1-1 0 0,0 1 1 0 0,1-1-1 0 0,0 0 1 0 0,0 0-1 0 0,1 0 1 0 0,0 0-1 0 0,1 0 1 0 0,0 0-1 0 0,0 0 1 0 0,1-1-1 0 0,0 1 1 0 0,1 0-1 0 0,3-16 1 0 0,3-11-15 0 0,3-1 0 0 0,17-46 0 0 0,-13 44 14 0 0,-8 21 4 0 0,98-277-50 0 0,-70 210-15 0 0,64-113 0 0 0,-96 194 67 0 0,0 1-9 0 0,1-1 1 0 0,-2 1-1 0 0,1-1 1 0 0,0 0-1 0 0,-1 0 1 0 0,1 1-1 0 0,0-7 1 0 0,-2 9 2 0 0,0 0-1 0 0,0 0 1 0 0,0 0 0 0 0,-1 0 0 0 0,1-1-1 0 0,0 1 1 0 0,-1 0 0 0 0,1 0-1 0 0,0 0 1 0 0,-1 0 0 0 0,1 0 0 0 0,-1 1-1 0 0,0-1 1 0 0,1 0 0 0 0,-1 0 0 0 0,0 0-1 0 0,0 0 1 0 0,1 1 0 0 0,-1-1 0 0 0,0 0-1 0 0,0 1 1 0 0,0-1 0 0 0,0 1-1 0 0,0-1 1 0 0,0 1 0 0 0,0-1 0 0 0,0 1-1 0 0,0-1 1 0 0,0 1 0 0 0,0 0 0 0 0,-2-1-1 0 0,-12-2-13 0 0,0 1 0 0 0,0 1 0 0 0,0 0-1 0 0,-1 0 1 0 0,1 2 0 0 0,0 0 0 0 0,-24 4 0 0 0,1 0-11 0 0,-506 54 109 0 0,503-55-88 0 0,-1 2-1 0 0,-56 15 1 0 0,94-19-18 0 0,0-1 0 0 0,1 1 0 0 0,-1-1 0 0 0,0 1 0 0 0,1 0 1 0 0,0 0-1 0 0,-7 5 0 0 0,10-6 4 0 0,0-1 1 0 0,-1 0-1 0 0,1 1 1 0 0,0-1-1 0 0,-1 0 1 0 0,1 1-1 0 0,0-1 1 0 0,-1 0-1 0 0,1 1 1 0 0,0-1-1 0 0,0 1 1 0 0,0-1-1 0 0,-1 1 1 0 0,1-1-1 0 0,0 1 1 0 0,0-1-1 0 0,0 1 1 0 0,0-1-1 0 0,0 0 1 0 0,0 1-1 0 0,0-1 1 0 0,0 1-1 0 0,0-1 1 0 0,0 1-1 0 0,0 0 1 0 0,1 0-29 0 0,-1-1 0 0 0,1 1 0 0 0,0 0 1 0 0,-1-1-1 0 0,1 1 0 0 0,0 0 1 0 0,0-1-1 0 0,-1 1 0 0 0,1-1 1 0 0,0 1-1 0 0,0-1 0 0 0,0 0 0 0 0,0 1 1 0 0,0-1-1 0 0,-1 0 0 0 0,1 0 1 0 0,0 1-1 0 0,2-1 0 0 0,19 6-1487 0 0,-17-4 1204 0 0,-1 0-1 0 0,1-1 1 0 0,-1 0 0 0 0,1 0 0 0 0,6 0 0 0 0,10 0-865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1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326 15 7805 0 0,'-66'-13'-224'0'0,"61"12"205"0"0,0 1 0 0 0,1 0 0 0 0,-1 0 0 0 0,0 0 0 0 0,0 0 0 0 0,0 1 0 0 0,0 0 1 0 0,0 0-1 0 0,0 0 0 0 0,1 1 0 0 0,-8 3 0 0 0,2-1-1 0 0,1 1-1 0 0,-1 0 1 0 0,1 1 0 0 0,-11 9 0 0 0,8-4 96 0 0,1 0 1 0 0,0 1-1 0 0,1 1 1 0 0,0-1-1 0 0,1 2 0 0 0,0-1 1 0 0,1 1-1 0 0,1 1 1 0 0,0-1-1 0 0,1 1 1 0 0,1 0-1 0 0,0 1 1 0 0,-5 29-1 0 0,2 7 253 0 0,2 0 0 0 0,3 104 0 0 0,4-119-246 0 0,1-1 1 0 0,2 0 0 0 0,15 67-1 0 0,-16-91-82 0 0,0 0 0 0 0,1-1 0 0 0,1 0 0 0 0,0 0 0 0 0,0 0 0 0 0,1 0 0 0 0,1-1 0 0 0,0 0 0 0 0,0 0 0 0 0,1-1 0 0 0,0 0 0 0 0,1 0 0 0 0,-1-1 0 0 0,2 0 0 0 0,14 10 0 0 0,-8-9-157 0 0,2 0-1 0 0,-1-1 1 0 0,1-1-1 0 0,0-1 1 0 0,0 0-1 0 0,38 6 1 0 0,12-2-568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4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15 7357 0 0,'6'-9'374'0'0,"-7"7"-84"0"0,-3 12 376 0 0,-7 18 192 0 0,2 0 1 0 0,0 1-1 0 0,-3 30 1 0 0,-5 14-162 0 0,-8 24-24 0 0,-86 287 172 0 0,45-117-782 0 0,35-123-45 0 0,8-73-69 0 0,22-70 58 0 0,5-7 7 0 0,-1 1 1 0 0,1 0-1 0 0,0 0 0 0 0,0 0 0 0 0,0 1 0 0 0,1-1 0 0 0,-1 1 0 0 0,7-4 0 0 0,-7 4-17 0 0,10-7-1 0 0,0 0-1 0 0,1 0 1 0 0,1 2-1 0 0,0 0 0 0 0,0 0 1 0 0,1 2-1 0 0,-1 0 1 0 0,2 1-1 0 0,20-5 0 0 0,-15 6 18 0 0,-1 2 1 0 0,2 0-1 0 0,-1 2 0 0 0,0 0 0 0 0,0 2 0 0 0,42 6 0 0 0,9 5 40 0 0,-13-1 64 0 0,0-3 0 0 0,112 2 0 0 0,-172-10-112 0 0,1 0 1 0 0,0-1-1 0 0,0 1 1 0 0,-1 0-1 0 0,1 0 1 0 0,0-1 0 0 0,-1 1-1 0 0,1-1 1 0 0,0 0-1 0 0,-1 1 1 0 0,1-1-1 0 0,-1 0 1 0 0,1 0 0 0 0,-1 0-1 0 0,1 0 1 0 0,-1 0-1 0 0,0 0 1 0 0,0-1-1 0 0,1 1 1 0 0,-1 0-1 0 0,0-1 1 0 0,0 1 0 0 0,0-1-1 0 0,0 1 1 0 0,0-1-1 0 0,-1 1 1 0 0,2-3-1 0 0,0-4 14 0 0,0 0 0 0 0,-1 0 0 0 0,0 0 0 0 0,1-16 0 0 0,1-11-27 0 0,17-145-43 0 0,-7 42 44 0 0,32-76-89 0 0,-28 148 251 0 0,-2-1 0 0 0,8-106-1 0 0,-23 166-61 0 0,0 0-1 0 0,0 0 0 0 0,-1 0 1 0 0,0 0-1 0 0,0 1 0 0 0,-1-1 1 0 0,1 0-1 0 0,-1 0 0 0 0,-6-11 0 0 0,6 15-34 0 0,1 0 0 0 0,-1 0 0 0 0,-1-1 0 0 0,1 1 0 0 0,0 1 0 0 0,-1-1 0 0 0,0 0 0 0 0,1 1-1 0 0,-1-1 1 0 0,0 1 0 0 0,0 0 0 0 0,-1 0 0 0 0,1 0 0 0 0,0 0 0 0 0,-1 0 0 0 0,1 1 0 0 0,-1 0 0 0 0,1-1-1 0 0,-5 1 1 0 0,-5-1 25 0 0,1 0 1 0 0,-1 1-1 0 0,0 1 0 0 0,1 0 0 0 0,-1 1 0 0 0,0 0 0 0 0,-14 4 1 0 0,-88 27-202 0 0,43-10-107 0 0,25-8-299 0 0,-31 7-1085 0 0,-2-3-838 0 0,36-10 757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6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535 166 5757 0 0,'8'-19'418'0'0,"0"0"1"0"0,13-22 0 0 0,8-19 1661 0 0,-29 60-2019 0 0,1-1 0 0 0,-1 0-1 0 0,0 1 1 0 0,0-1 0 0 0,1 0 0 0 0,-1 1 0 0 0,0-1 0 0 0,0 0 0 0 0,0 1 0 0 0,0-1-1 0 0,0 0 1 0 0,0 0 0 0 0,0 1 0 0 0,0-1 0 0 0,0 0 0 0 0,0 1 0 0 0,0-1 0 0 0,0 0-1 0 0,0 0 1 0 0,-1 1 0 0 0,1-1 0 0 0,0 0 0 0 0,-1 1 0 0 0,1-1 0 0 0,0 1 0 0 0,-1-1-1 0 0,1 0 1 0 0,-1 1 0 0 0,1-1 0 0 0,-1 1 0 0 0,1-1 0 0 0,-1 1 0 0 0,1-1 0 0 0,-1 1-1 0 0,1 0 1 0 0,-1-1 0 0 0,0 1 0 0 0,1 0 0 0 0,-1-1 0 0 0,0 1 0 0 0,1 0 0 0 0,-1 0-1 0 0,0 0 1 0 0,1-1 0 0 0,-1 1 0 0 0,-1 0 0 0 0,-5-1 96 0 0,-1 1-1 0 0,1 0 1 0 0,-15 1 0 0 0,7 0-4 0 0,-21-1-83 0 0,0 1 0 0 0,0 3 0 0 0,0 0 0 0 0,1 3 0 0 0,-56 16 0 0 0,75-17-55 0 0,0 0 0 0 0,0 1 1 0 0,0 1-1 0 0,1 0 0 0 0,1 1 0 0 0,-1 1 0 0 0,1 0 0 0 0,1 1 0 0 0,0 0 0 0 0,0 1 1 0 0,1 1-1 0 0,1 0 0 0 0,-18 27 0 0 0,22-29 23 0 0,1 0 0 0 0,0 1-1 0 0,1 0 1 0 0,1 0 0 0 0,0 0 0 0 0,0 1 0 0 0,1 0 0 0 0,1-1-1 0 0,0 1 1 0 0,1 0 0 0 0,0 0 0 0 0,1 0 0 0 0,1 0 0 0 0,0 0-1 0 0,0 0 1 0 0,5 17 0 0 0,-3-19-17 0 0,1 0 0 0 0,-1 0 0 0 0,2-1 1 0 0,-1 0-1 0 0,2 0 0 0 0,-1 0 0 0 0,1 0 0 0 0,1-1 0 0 0,0 0 0 0 0,0 0 0 0 0,0-1 0 0 0,1 0 1 0 0,1-1-1 0 0,-1 1 0 0 0,1-1 0 0 0,1-1 0 0 0,-1 0 0 0 0,1 0 0 0 0,10 4 0 0 0,-2-3-178 0 0,0-1 0 0 0,0 0 0 0 0,1-2 0 0 0,-1 0 0 0 0,1-1-1 0 0,0-1 1 0 0,22 0 0 0 0,-8-2-752 0 0,0-2-1 0 0,0-2 1 0 0,41-9-1 0 0,-20-1-545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6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355 237 7069 0 0,'0'-11'211'0'0,"1"0"-1"0"0,1 1 1 0 0,4-17 0 0 0,1-5 949 0 0,-5 18-329 0 0,1 4-488 0 0,-2-1 1 0 0,1 1-1 0 0,-1-1 1 0 0,-1 0 0 0 0,0 1-1 0 0,-2-12 1 0 0,2 20-337 0 0,-1-1-1 0 0,1 1 1 0 0,-1 0 0 0 0,0-1 0 0 0,0 1 0 0 0,0 0 0 0 0,0 0 0 0 0,-1 0-1 0 0,1 0 1 0 0,-1 0 0 0 0,1 0 0 0 0,-1 0 0 0 0,1 0 0 0 0,-1 0 0 0 0,0 1-1 0 0,0-1 1 0 0,0 1 0 0 0,0-1 0 0 0,0 1 0 0 0,0 0 0 0 0,0 0 0 0 0,-1 0-1 0 0,1 0 1 0 0,0 0 0 0 0,-1 1 0 0 0,1-1 0 0 0,0 0 0 0 0,-1 1 0 0 0,1 0-1 0 0,-1 0 1 0 0,-3 0 0 0 0,-5 0-10 0 0,1 0 1 0 0,-1 1-1 0 0,0 0 0 0 0,1 1 0 0 0,0 1 0 0 0,-1-1 1 0 0,-10 5-1 0 0,-2 2-24 0 0,-43 24-1 0 0,55-26 26 0 0,0 0 0 0 0,0 0-1 0 0,0 1 1 0 0,1 0 0 0 0,-16 16-1 0 0,25-22 5 0 0,-1 0 0 0 0,0 0 0 0 0,1-1 0 0 0,0 1-1 0 0,-1 0 1 0 0,1 0 0 0 0,0 0 0 0 0,0 0 0 0 0,0 1 0 0 0,0-1 0 0 0,0 0-1 0 0,1 0 1 0 0,-1 1 0 0 0,1-1 0 0 0,-1 0 0 0 0,1 1 0 0 0,0-1 0 0 0,0 0-1 0 0,0 1 1 0 0,0-1 0 0 0,0 0 0 0 0,1 1 0 0 0,-1-1 0 0 0,1 0 0 0 0,-1 1-1 0 0,1-1 1 0 0,0 0 0 0 0,0 0 0 0 0,0 0 0 0 0,0 0 0 0 0,0 0 0 0 0,1 0-1 0 0,-1 0 1 0 0,1 0 0 0 0,-1 0 0 0 0,1 0 0 0 0,-1-1 0 0 0,1 1 0 0 0,3 1-1 0 0,15 11 15 0 0,0 0 0 0 0,2-2 0 0 0,-1 0 0 0 0,1-1 0 0 0,1-2-1 0 0,33 10 1 0 0,-18-6-6 0 0,45 23-1 0 0,-67-28-18 0 0,0 1-1 0 0,26 20 1 0 0,-38-26 7 0 0,-1 0-1 0 0,0 0 1 0 0,0 0 0 0 0,1 0-1 0 0,-2 1 1 0 0,1-1 0 0 0,0 1-1 0 0,-1 0 1 0 0,0 0 0 0 0,0 0-1 0 0,0 0 1 0 0,0 0 0 0 0,0 0-1 0 0,-1 1 1 0 0,0-1 0 0 0,1 8-1 0 0,-2-9 4 0 0,0 0-1 0 0,0-1 0 0 0,-1 1 0 0 0,1-1 0 0 0,-1 1 0 0 0,0-1 0 0 0,1 1 0 0 0,-1-1 0 0 0,0 1 0 0 0,-1-1 0 0 0,1 0 0 0 0,0 1 0 0 0,-1-1 0 0 0,1 0 0 0 0,-1 0 0 0 0,0 0 0 0 0,1 0 0 0 0,-5 2 0 0 0,1 1-8 0 0,0-1 1 0 0,0 0 0 0 0,-1-1-1 0 0,0 1 1 0 0,-11 4-1 0 0,-6 0-171 0 0,1-1-1 0 0,-1-1 1 0 0,-1-1-1 0 0,1-2 1 0 0,-29 2-1 0 0,33-4-178 0 0,0-1-1 0 0,0 0 0 0 0,0-2 1 0 0,1 0-1 0 0,-1-2 0 0 0,-35-10 1 0 0,48 12 191 0 0,1 0-1 0 0,0 0 1 0 0,0 0 0 0 0,0-1 0 0 0,0 0-1 0 0,0 0 1 0 0,1 0 0 0 0,-1-1 0 0 0,1 1-1 0 0,0-1 1 0 0,0 0 0 0 0,-7-9 0 0 0,-2-8-651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11 7197 0 0,'0'0'12'0'0,"-1"-1"0"0"0,1 1 0 0 0,0 0 0 0 0,-1 0 0 0 0,1-1 0 0 0,0 1 0 0 0,0 0 0 0 0,-1 0 0 0 0,1 0 0 0 0,-1-1 1 0 0,1 1-1 0 0,0 0 0 0 0,-1 0 0 0 0,1 0 0 0 0,0 0 0 0 0,-1 0 0 0 0,1 0 0 0 0,-1-1 0 0 0,1 1 0 0 0,0 0 0 0 0,-1 0 0 0 0,1 0 0 0 0,-1 1 1 0 0,1-1-1 0 0,-1 0 0 0 0,1 0 0 0 0,0 0 0 0 0,-1 0 0 0 0,1 0 0 0 0,0 0 0 0 0,-1 0 0 0 0,1 1 0 0 0,0-1 0 0 0,-1 0 0 0 0,1 0 0 0 0,0 1 1 0 0,-1-1-1 0 0,1 0 0 0 0,0 0 0 0 0,-1 1 0 0 0,1-1 0 0 0,0 1 0 0 0,-7 9 254 0 0,6-8-234 0 0,0-1-1 0 0,-1 1 1 0 0,1 0 0 0 0,0 0 0 0 0,0 0 0 0 0,0-1 0 0 0,0 1 0 0 0,0 0 0 0 0,1 0 0 0 0,-1 1 0 0 0,1-1-1 0 0,-1 0 1 0 0,1 0 0 0 0,0 0 0 0 0,0 0 0 0 0,0 0 0 0 0,0 0 0 0 0,0 1 0 0 0,0-1 0 0 0,0 0 0 0 0,1 0-1 0 0,-1 0 1 0 0,1 0 0 0 0,0 0 0 0 0,-1 0 0 0 0,1 0 0 0 0,1 2 0 0 0,14 33 395 0 0,140 297 1335 0 0,-124-286-1710 0 0,-29-44-30 0 0,0-1 1 0 0,-1 0 0 0 0,1 0 0 0 0,0 0 0 0 0,1 0 0 0 0,-1 0 0 0 0,0-1 0 0 0,1 1 0 0 0,0-1 0 0 0,-1 0-1 0 0,6 2 1 0 0,-8-4 2 0 0,0 0-1 0 0,0 0 1 0 0,1-1-1 0 0,-1 1 1 0 0,0 0-1 0 0,0-1 1 0 0,0 1-1 0 0,0 0 1 0 0,0-1-1 0 0,0 1 1 0 0,0-1-1 0 0,0 0 1 0 0,0 1-1 0 0,0-1 1 0 0,0 0-1 0 0,-1 1 0 0 0,1-1 1 0 0,0 0-1 0 0,0 0 1 0 0,-1 0-1 0 0,2-1 1 0 0,13-22 271 0 0,-7 7-237 0 0,-2 0 0 0 0,0-1-1 0 0,-1 0 1 0 0,-1 0 0 0 0,0-1 0 0 0,1-20-1 0 0,-1-115 33 0 0,-5 109-6 0 0,1 12-43 0 0,-1 8 30 0 0,2 0 1 0 0,3-27 0 0 0,1 35-129 0 0,5 32-161 0 0,-6-3-120 0 0,0 0 0 0 0,-1 0 0 0 0,-1 1 0 0 0,2 15 0 0 0,3 14-798 0 0,0-5 41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7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58 129 8069 0 0,'10'-57'765'0'0,"-6"43"-162"0"0,-2 0 0 0 0,1 0 0 0 0,-1-16 0 0 0,-4 134-20 0 0,-32 193 0 0 0,25-241-532 0 0,-4 9 37 0 0,4 0-1 0 0,-3 110 0 0 0,12-161 14 0 0,1 0-1 0 0,0 0 1 0 0,1 0 0 0 0,1 0-1 0 0,5 19 1 0 0,-6-29-54 0 0,-1-1 1 0 0,1 1-1 0 0,-1-1 1 0 0,1 1-1 0 0,0-1 0 0 0,0 0 1 0 0,1 0-1 0 0,-1 0 1 0 0,1 0-1 0 0,-1 0 1 0 0,1 0-1 0 0,0-1 0 0 0,0 1 1 0 0,0-1-1 0 0,0 0 1 0 0,1 0-1 0 0,-1 0 1 0 0,1 0-1 0 0,-1-1 0 0 0,1 1 1 0 0,-1-1-1 0 0,1 0 1 0 0,0 0-1 0 0,6 0 1 0 0,4 1 34 0 0,0-2 0 0 0,0 0 0 0 0,1-1 0 0 0,-1 0 0 0 0,0-1 0 0 0,25-7 1 0 0,85-34 49 0 0,-78 25-141 0 0,229-65 22 0 0,-248 75-4 0 0,-21 6-16 0 0,1-1 1 0 0,-1 2-1 0 0,1-1 1 0 0,-1 1 0 0 0,9-1-1 0 0,-36 10-239 0 0,18-7 138 0 0,0 1 0 0 0,1-1-1 0 0,-1 0 1 0 0,0 0 0 0 0,0 0-1 0 0,0 0 1 0 0,0 0 0 0 0,-5 0-1 0 0,-2 0-640 0 0,0 0-1 0 0,0 0 0 0 0,-14 4 1 0 0,14-2-176 0 0,-7 0-498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8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352 370 4372 0 0,'5'2'108'0'0,"1"-1"-1"0"0,-1 0 0 0 0,1 0 0 0 0,-1-1 0 0 0,1 0 0 0 0,-1 0 0 0 0,1 0 1 0 0,0 0-1 0 0,-1-1 0 0 0,6-2 0 0 0,8 0 817 0 0,29-12 0 0 0,-43 13-781 0 0,-1-1 0 0 0,1 0 0 0 0,-1 0 0 0 0,1 0 0 0 0,-1 0 0 0 0,0-1 0 0 0,-1 0 0 0 0,1 1-1 0 0,-1-1 1 0 0,1-1 0 0 0,-1 1 0 0 0,0 0 0 0 0,-1-1 0 0 0,1 0 0 0 0,-1 1 0 0 0,0-1 0 0 0,3-9-1 0 0,-1 0 57 0 0,0 0 0 0 0,-1 0 0 0 0,0 0-1 0 0,-1 0 1 0 0,0-22 0 0 0,-2 18-66 0 0,-1 0 0 0 0,-6-34 0 0 0,6 47-91 0 0,0 0-1 0 0,0 0 0 0 0,-1 0 0 0 0,0 1 0 0 0,1-1 1 0 0,-2 0-1 0 0,1 1 0 0 0,0-1 0 0 0,-1 1 1 0 0,0-1-1 0 0,0 1 0 0 0,0 0 0 0 0,-1 1 1 0 0,-6-7-1 0 0,8 9-29 0 0,-1 0 0 0 0,1 0 1 0 0,-1 0-1 0 0,1 0 0 0 0,-1 0 1 0 0,0 1-1 0 0,1-1 0 0 0,-1 1 0 0 0,0 0 1 0 0,1 0-1 0 0,-1 0 0 0 0,0 0 1 0 0,1 0-1 0 0,-1 1 0 0 0,0-1 0 0 0,1 1 1 0 0,-1 0-1 0 0,1 0 0 0 0,-1-1 1 0 0,1 2-1 0 0,-1-1 0 0 0,1 0 1 0 0,-4 3-1 0 0,-4 2-16 0 0,0 1 0 0 0,1 0 0 0 0,-17 16 0 0 0,14-11 8 0 0,1 2 0 0 0,1-1-1 0 0,0 2 1 0 0,1-1 0 0 0,0 1 0 0 0,1 1-1 0 0,1 0 1 0 0,0 0 0 0 0,1 0 0 0 0,1 1-1 0 0,0-1 1 0 0,-3 28 0 0 0,1 20 26 0 0,2 0 0 0 0,4 67 0 0 0,1-87-13 0 0,0 30-13 0 0,2-2-8 0 0,-3 0 0 0 0,-22 140 1 0 0,21-201-145 0 0,-1 0 0 0 0,-1 0-1 0 0,0-1 1 0 0,0 1 0 0 0,-1-1 0 0 0,0 0 0 0 0,-1 0 0 0 0,-12 17 0 0 0,16-24 27 0 0,0 0 1 0 0,-1-1-1 0 0,1 0 1 0 0,0 1-1 0 0,-1-1 1 0 0,1 0-1 0 0,-1 0 0 0 0,0-1 1 0 0,0 1-1 0 0,1 0 1 0 0,-1-1-1 0 0,0 0 1 0 0,0 1-1 0 0,-1-1 1 0 0,1-1-1 0 0,0 1 1 0 0,0 0-1 0 0,0-1 1 0 0,-1 1-1 0 0,1-1 1 0 0,0 0-1 0 0,-1 0 1 0 0,1-1-1 0 0,0 1 1 0 0,0-1-1 0 0,-1 1 1 0 0,1-1-1 0 0,0 0 1 0 0,0 0-1 0 0,0 0 1 0 0,0-1-1 0 0,0 1 1 0 0,0-1-1 0 0,-3-2 1 0 0,0 0-70 0 0,0-1 1 0 0,1 0-1 0 0,0 0 1 0 0,0-1-1 0 0,0 1 1 0 0,1-1-1 0 0,-1 0 1 0 0,1 0 0 0 0,1-1-1 0 0,-1 1 1 0 0,1-1-1 0 0,-4-11 1 0 0,-2-10-368 0 0,-9-48 0 0 0,18 74 539 0 0,-4-16-56 0 0,1 0 0 0 0,1 0 0 0 0,1 0 1 0 0,1 0-1 0 0,1-21 0 0 0,0 30 197 0 0,1 0-1 0 0,0 1 1 0 0,0-1 0 0 0,0 1-1 0 0,1 0 1 0 0,0 0 0 0 0,1 0-1 0 0,0 0 1 0 0,0 0 0 0 0,1 1-1 0 0,0 0 1 0 0,10-13 0 0 0,-6 12 32 0 0,-1 0 0 0 0,2 1 0 0 0,-1 0 0 0 0,0 0 0 0 0,1 1 0 0 0,1 0-1 0 0,-1 1 1 0 0,1 0 0 0 0,-1 1 0 0 0,1 0 0 0 0,1 1 0 0 0,14-3 0 0 0,14 0 115 0 0,0 1 0 0 0,52 2 0 0 0,8-1 71 0 0,-53-2-1494 0 0,87-23 0 0 0,-122 25 514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8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35 294 4400 0 0,'0'-2'137'0'0,"0"-1"0"0"0,-1 1-1 0 0,1-1 1 0 0,-1 1 0 0 0,0 0 0 0 0,0-1-1 0 0,0 1 1 0 0,-1-4 0 0 0,2 6-112 0 0,0 0 0 0 0,0 0 0 0 0,0 0 0 0 0,0 0 0 0 0,0 0 0 0 0,0 0 0 0 0,0 0 0 0 0,0 0 0 0 0,0-1 0 0 0,0 1 0 0 0,-1 0 1 0 0,1 0-1 0 0,0 0 0 0 0,0 0 0 0 0,0 0 0 0 0,0 0 0 0 0,0 0 0 0 0,0 0 0 0 0,0 0 0 0 0,0-1 0 0 0,0 1 0 0 0,0 0 0 0 0,0 0 0 0 0,0 0 1 0 0,0 0-1 0 0,-1 0 0 0 0,1 0 0 0 0,0 0 0 0 0,0 0 0 0 0,0 0 0 0 0,0 0 0 0 0,0 0 0 0 0,0 0 0 0 0,0 0 0 0 0,0 0 0 0 0,-1 0 1 0 0,1 0-1 0 0,0 0 0 0 0,0 0 0 0 0,0 0 0 0 0,0 0 0 0 0,0 0 0 0 0,0 0 0 0 0,0 0 0 0 0,0 0 0 0 0,-1 0 0 0 0,1 0 0 0 0,0 0 0 0 0,0 0 1 0 0,0 0-1 0 0,0 0 0 0 0,0 0 0 0 0,0 0 0 0 0,0 0 0 0 0,0 16 638 0 0,1-5-396 0 0,-1-1 0 0 0,0 1 0 0 0,0-1 0 0 0,-2 1 0 0 0,-1 11 0 0 0,-3 27 242 0 0,-1 10-286 0 0,0 20 32 0 0,7-71-399 0 0,1 0-1 0 0,-1 0 1 0 0,1 0-1 0 0,1 0 1 0 0,-1 0 0 0 0,2 0-1 0 0,3 11 1 0 0,-6-19 120 0 0,0 1-48 0 0,1 0 0 0 0,-1 0 0 0 0,0-1 0 0 0,1 1 0 0 0,-1 0 0 0 0,0 0 0 0 0,1-1 0 0 0,-1 1 0 0 0,1 0 0 0 0,-1-1 0 0 0,1 1 0 0 0,0-1 0 0 0,-1 1 0 0 0,1 0 0 0 0,1 0 0 0 0,4 0-810 0 0</inkml:trace>
  <inkml:trace contextRef="#ctx0" brushRef="#br0" timeOffset="1">177 51 6753 0 0,'1'-8'88'0'0,"0"-19"304"0"0,-1 27-360 0 0,0-1 0 0 0,0 0-1 0 0,0 1 1 0 0,0-1 0 0 0,0 1 0 0 0,0-1-1 0 0,0 0 1 0 0,0 1 0 0 0,0-1-1 0 0,0 1 1 0 0,0-1 0 0 0,0 0 0 0 0,0 1-1 0 0,-1-1 1 0 0,1 1 0 0 0,0-1-1 0 0,0 1 1 0 0,-1-1 0 0 0,1 1 0 0 0,0-1-1 0 0,-1 1 1 0 0,1-1 0 0 0,0 1 0 0 0,-1-1-1 0 0,1 1 1 0 0,-1 0 0 0 0,0-1-1 0 0,0 1 32 0 0,-1 1-1 0 0,1-1 0 0 0,0 1 0 0 0,-1-1 0 0 0,1 1 1 0 0,0 0-1 0 0,-1-1 0 0 0,1 1 0 0 0,0 0 0 0 0,0 0 0 0 0,0 0 1 0 0,0 0-1 0 0,0 0 0 0 0,0 0 0 0 0,0 1 0 0 0,0-1 1 0 0,0 0-1 0 0,0 0 0 0 0,0 2 0 0 0,-15 28-169 0 0,14-26 166 0 0,-2 3-160 0 0,1 0 0 0 0,0 0 0 0 0,1 0 1 0 0,-3 14-1 0 0,4-19-37 0 0,1 0 0 0 0,0 0 0 0 0,-1 0 0 0 0,1 1 0 0 0,1-1 1 0 0,-1 0-1 0 0,0 0 0 0 0,1 0 0 0 0,0 0 0 0 0,-1 0 0 0 0,1 0 1 0 0,0 0-1 0 0,1 0 0 0 0,-1 0 0 0 0,0 0 0 0 0,3 2 0 0 0,4 6-690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8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38 6501 0 0,'10'-38'1288'0'0,"-8"48"-1081"0"0,-1 0 0 0 0,-1 0-1 0 0,0-1 1 0 0,-2 18 0 0 0,0 13 62 0 0,3 60-87 0 0,-15 114 0 0 0,14-204-621 0 0,0 0 0 0 0,0 0 0 0 0,1-1 0 0 0,4 19 0 0 0,-3-19-457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9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21 154 7549 0 0,'1'0'-2'0'0,"-1"-1"1"0"0,1 1 0 0 0,-1-1 0 0 0,1 1-1 0 0,0 0 1 0 0,0-1 0 0 0,-1 1 0 0 0,1 0-1 0 0,0 0 1 0 0,0 0 0 0 0,-1-1-1 0 0,1 1 1 0 0,0 0 0 0 0,0 0 0 0 0,-1 0-1 0 0,1 0 1 0 0,0 0 0 0 0,0 1 0 0 0,-1-1-1 0 0,1 0 1 0 0,0 0 0 0 0,0 0 0 0 0,-1 1-1 0 0,2-1 1 0 0,13 15 342 0 0,-13-13-269 0 0,-1 0-1 0 0,1-1 1 0 0,-1 1 0 0 0,1 0-1 0 0,0-1 1 0 0,0 1-1 0 0,0-1 1 0 0,0 1-1 0 0,0-1 1 0 0,0 0-1 0 0,4 2 1 0 0,4-2 101 0 0,0-1 1 0 0,0 0 0 0 0,0-1-1 0 0,0 0 1 0 0,0 0 0 0 0,-1-1-1 0 0,1 0 1 0 0,10-4-1 0 0,-4 2-134 0 0,-6 1-26 0 0,0 1-1 0 0,-1-1 0 0 0,1-1 1 0 0,-1 0-1 0 0,12-7 0 0 0,-17 9-9 0 0,0-1 0 0 0,-1 1 0 0 0,0-1 0 0 0,0 0 0 0 0,1 0 0 0 0,-2 0 0 0 0,1 0 0 0 0,0-1 0 0 0,-1 1 0 0 0,1-1 0 0 0,-1 0 0 0 0,0 1-1 0 0,0-1 1 0 0,2-8 0 0 0,-3 8-5 0 0,1-1 1 0 0,-2 0-1 0 0,1 0 0 0 0,0 0 0 0 0,-1 1 0 0 0,0-1 1 0 0,0 0-1 0 0,0 0 0 0 0,-3-9 0 0 0,3 12 1 0 0,0 1-1 0 0,-1-1 0 0 0,1 0 0 0 0,-1 1 1 0 0,0-1-1 0 0,0 1 0 0 0,1 0 0 0 0,-1-1 1 0 0,0 1-1 0 0,0 0 0 0 0,0-1 1 0 0,0 1-1 0 0,0 0 0 0 0,-1 0 0 0 0,1 0 1 0 0,0 0-1 0 0,-1 0 0 0 0,1 0 0 0 0,0 0 1 0 0,-1 0-1 0 0,1 1 0 0 0,-1-1 1 0 0,1 1-1 0 0,-1-1 0 0 0,0 1 0 0 0,1-1 1 0 0,-1 1-1 0 0,1 0 0 0 0,-1 0 1 0 0,0 0-1 0 0,1 0 0 0 0,-1 0 0 0 0,-2 0 1 0 0,-12 3 18 0 0,1 0 1 0 0,0 1-1 0 0,0 0 1 0 0,0 2 0 0 0,0-1-1 0 0,1 2 1 0 0,0 0-1 0 0,0 0 1 0 0,1 2-1 0 0,0-1 1 0 0,1 2 0 0 0,0 0-1 0 0,0 0 1 0 0,1 1-1 0 0,-15 18 1 0 0,22-23-4 0 0,0 1 0 0 0,0-1-1 0 0,0 1 1 0 0,1 0 0 0 0,-1 0 0 0 0,2 1 0 0 0,-1-1-1 0 0,1 0 1 0 0,0 1 0 0 0,1 0 0 0 0,0-1 0 0 0,0 1 0 0 0,1 11-1 0 0,0-14-12 0 0,0-1-1 0 0,1 0 1 0 0,0 1 0 0 0,-1-1-1 0 0,1 0 1 0 0,1 0-1 0 0,-1 0 1 0 0,1 0-1 0 0,0 0 1 0 0,0 0 0 0 0,0 0-1 0 0,0 0 1 0 0,0-1-1 0 0,1 1 1 0 0,0-1-1 0 0,0 0 1 0 0,0 0-1 0 0,0 0 1 0 0,0 0 0 0 0,1 0-1 0 0,-1-1 1 0 0,1 1-1 0 0,-1-1 1 0 0,1 0-1 0 0,5 2 1 0 0,3 0-231 0 0,0-1 1 0 0,1 0-1 0 0,-1 0 0 0 0,1-2 1 0 0,0 1-1 0 0,-1-1 0 0 0,1-1 0 0 0,0-1 1 0 0,0 1-1 0 0,-1-2 0 0 0,17-3 1 0 0,-1-1-759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49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91 6909 0 0,'5'-24'200'0'0,"-3"20"-59"0"0,-1 0-1 0 0,0 1 1 0 0,-1-1-1 0 0,1 0 1 0 0,-1 0-1 0 0,1 0 1 0 0,-2-7-1 0 0,1 10-57 0 0,-1 0-1 0 0,1-1 1 0 0,-1 1 0 0 0,1-1-1 0 0,-1 1 1 0 0,0 0-1 0 0,0-1 1 0 0,1 1-1 0 0,-1 0 1 0 0,0 0 0 0 0,0 0-1 0 0,0 0 1 0 0,0 0-1 0 0,-1 0 1 0 0,1 0-1 0 0,0 0 1 0 0,0 0 0 0 0,-1 0-1 0 0,1 1 1 0 0,0-1-1 0 0,-1 0 1 0 0,1 1-1 0 0,-1-1 1 0 0,-2 0 0 0 0,-1 0-24 0 0,0 1 0 0 0,0-1 0 0 0,0 1 0 0 0,0 0 1 0 0,0 0-1 0 0,0 0 0 0 0,0 1 0 0 0,0 0 0 0 0,0 0 1 0 0,1 0-1 0 0,-1 1 0 0 0,0-1 0 0 0,0 1 1 0 0,1 0-1 0 0,-1 0 0 0 0,-4 4 0 0 0,2-2-46 0 0,1 0 0 0 0,0 0 0 0 0,0 1 0 0 0,0 0 0 0 0,1 0 0 0 0,-1 0 0 0 0,1 1 0 0 0,1-1 0 0 0,-1 1 0 0 0,-5 10 0 0 0,9-13-16 0 0,0 0 1 0 0,0 0-1 0 0,0 0 0 0 0,0 1 0 0 0,1-1 0 0 0,-1 0 1 0 0,1 1-1 0 0,0-1 0 0 0,0 0 0 0 0,0 1 1 0 0,0-1-1 0 0,1 0 0 0 0,0 1 0 0 0,-1-1 0 0 0,1 0 1 0 0,0 0-1 0 0,0 0 0 0 0,1 0 0 0 0,-1 0 1 0 0,4 6-1 0 0,4 5 5 0 0,0-1-1 0 0,1 0 1 0 0,12 12 0 0 0,-10-12 25 0 0,34 39 175 0 0,-17-21 372 0 0,49 69 0 0 0,-77-99-563 0 0,0 1-1 0 0,1 0 1 0 0,-1 0-1 0 0,0 0 1 0 0,0 0-1 0 0,0 0 0 0 0,0 0 1 0 0,-1 0-1 0 0,1 0 1 0 0,-1 0-1 0 0,1 0 1 0 0,-1 0-1 0 0,0 0 1 0 0,1 1-1 0 0,-1-1 1 0 0,0 0-1 0 0,0 0 1 0 0,-1 0-1 0 0,1 0 1 0 0,0 1-1 0 0,-2 2 1 0 0,1-3 0 0 0,-1 0 1 0 0,1 0-1 0 0,-1-1 1 0 0,0 1-1 0 0,1 0 1 0 0,-1-1-1 0 0,0 1 1 0 0,0-1 0 0 0,0 0-1 0 0,0 1 1 0 0,0-1-1 0 0,-1 0 1 0 0,1 0-1 0 0,0 0 1 0 0,0-1-1 0 0,-1 1 1 0 0,1-1-1 0 0,0 1 1 0 0,-5-1 0 0 0,-20 3-303 0 0,0-2 0 0 0,-48-3 0 0 0,16-1-623 0 0,5 3-176 0 0,1 0-219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1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6281 0 0,'0'-2'4'0'0,"0"1"0"0"0,0 0 0 0 0,0-1 0 0 0,0 1 0 0 0,0 0 0 0 0,0 0 0 0 0,0-1 0 0 0,1 1 0 0 0,-1 0 0 0 0,0 0 0 0 0,1-1 0 0 0,-1 1 0 0 0,1 0 0 0 0,0 0 0 0 0,-1 0 0 0 0,1 0 0 0 0,0 0 0 0 0,-1 0 0 0 0,1 0 0 0 0,0 0 0 0 0,0 0 0 0 0,0 0 0 0 0,0 0 0 0 0,2-1 0 0 0,-1 1 23 0 0,0 1 0 0 0,0-1 0 0 0,0 1-1 0 0,0-1 1 0 0,1 1 0 0 0,-1 0 0 0 0,0 0 0 0 0,0 0 0 0 0,0 0 0 0 0,0 0 0 0 0,0 0 0 0 0,0 1 0 0 0,4 0 0 0 0,4 2 153 0 0,0 1 0 0 0,0 0 0 0 0,0 1 0 0 0,17 10 0 0 0,2 6 281 0 0,0 0-1 0 0,-2 2 1 0 0,-1 1 0 0 0,0 1-1 0 0,-2 1 1 0 0,35 48 0 0 0,-43-51-305 0 0,-2 0 0 0 0,0 1 0 0 0,-2 0 0 0 0,0 1 0 0 0,-2 0 0 0 0,-1 1 0 0 0,-1 0-1 0 0,-1 0 1 0 0,4 35 0 0 0,-9-47-166 0 0,-2 0-1 0 0,1 0 1 0 0,-2 0-1 0 0,0-1 1 0 0,-1 1-1 0 0,0 0 1 0 0,-1-1-1 0 0,0 1 1 0 0,-1-1-1 0 0,-1 0 1 0 0,0 0-1 0 0,-1 0 1 0 0,0-1-1 0 0,-1 0 1 0 0,-11 15-1 0 0,4-9-258 0 0,-1-1 0 0 0,0-1 1 0 0,-2 0-1 0 0,0-1 0 0 0,0 0 0 0 0,-2-2 0 0 0,1 0 1 0 0,-35 17-1 0 0,-20 7-901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6565 0 0,'16'65'1724'0'0,"-13"-44"-1581"0"0,33 147 677 0 0,-28-137-1203 0 0,1-1 0 0 0,2 0 0 0 0,20 38 0 0 0,-22-53-304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6597 0 0,'0'6'52'0'0,"1"0"0"0"0,-1-1 1 0 0,1 1-1 0 0,0-1 1 0 0,1 1-1 0 0,-1-1 0 0 0,1 0 1 0 0,0 0-1 0 0,1 0 0 0 0,-1 0 1 0 0,4 6-1 0 0,5 3-149 0 0,-1 0 0 0 0,17 16 0 0 0,1 1-390 0 0,-15-16 73 0 0</inkml:trace>
  <inkml:trace contextRef="#ctx0" brushRef="#br0" timeOffset="1">245 553 4904 0 0,'0'5'84'0'0,"2"3"20"0"0,0 1 8 0 0,-2 2-4 0 0,2-7 0 0 0,-2 5-3 0 0,7-5-1 0 0,-1 4-8 0 0,5 2-108 0 0,0-4-64 0 0,4 2-84 0 0,2-2-101 0 0,2-1-103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1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4280 0 0,'-3'9'118'0'0,"0"0"-1"0"0,1 1 1 0 0,0-1-1 0 0,1 0 1 0 0,0 17-1 0 0,1-23-62 0 0,1 0 1 0 0,0-1-1 0 0,0 1 0 0 0,0-1 0 0 0,0 1 0 0 0,1-1 1 0 0,-1 0-1 0 0,0 1 0 0 0,1-1 0 0 0,0 0 1 0 0,0 0-1 0 0,0 0 0 0 0,0 0 0 0 0,3 2 1 0 0,33 26 227 0 0,-19-15-469 0 0,0 1 0 0 0,-1 1 1 0 0,-1 1-1 0 0,24 32 0 0 0,-27-32-198 0 0</inkml:trace>
  <inkml:trace contextRef="#ctx0" brushRef="#br0" timeOffset="1">507 693 4488 0 0,'14'42'66'0'0,"-4"-13"221"0"0,20 42 1 0 0,-25-61-223 0 0,0-1 1 0 0,1 0 0 0 0,1 0-1 0 0,-1 0 1 0 0,1-1 0 0 0,1 0-1 0 0,-1-1 1 0 0,10 8 0 0 0,11 3-157 0 0,0 0 1 0 0,1-3-1 0 0,1 0 1 0 0,53 18 0 0 0,-61-24-174 0 0,7 4-140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1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2752 0 0,'-2'12'-1'0'0,"1"-9"3"0"0,1 1 1 0 0,-1-1-1 0 0,0 0 1 0 0,1 0-1 0 0,0 0 1 0 0,0 0-1 0 0,0 1 1 0 0,0-1-1 0 0,1 0 1 0 0,-1 0-1 0 0,1 0 1 0 0,-1 0 0 0 0,1 0-1 0 0,0 0 1 0 0,1 0-1 0 0,-1 0 1 0 0,0 0-1 0 0,1 0 1 0 0,-1 0-1 0 0,1-1 1 0 0,3 5-1 0 0,55 55-24 0 0,23 27 68 0 0,-73-76 141 0 0,-1 1 0 0 0,0-1 0 0 0,0 2 0 0 0,-2-1 0 0 0,10 23 0 0 0,-2 7 532 0 0,24 57 559 0 0,-32-88-1293 0 0,1-1 0 0 0,0 0-1 0 0,19 21 1 0 0,-11-16-268 0 0</inkml:trace>
  <inkml:trace contextRef="#ctx0" brushRef="#br0" timeOffset="1">609 873 6065 0 0,'2'17'117'0'0,"-2"0"1"0"0,0 0 0 0 0,-1 1 0 0 0,-4 21 0 0 0,4-32-105 0 0,0 1 0 0 0,0-1 0 0 0,1 1 0 0 0,-1-1 0 0 0,2 1 0 0 0,-1-1 0 0 0,1 1 0 0 0,0-1 0 0 0,1 1 0 0 0,0-1 0 0 0,0 0 0 0 0,0 0 0 0 0,1 0 0 0 0,0 0 0 0 0,1 0 0 0 0,-1 0 0 0 0,1-1 0 0 0,0 0 0 0 0,1 0 0 0 0,0 0 0 0 0,0 0 0 0 0,0-1 0 0 0,10 9 0 0 0,112 62-209 0 0,-98-61-181 0 0,-1 1 1 0 0,0 1-1 0 0,-1 1 1 0 0,-1 2-1 0 0,33 31 0 0 0,-27-14 90 0 0,-2 1-1 0 0,-2 1 0 0 0,-1 2 0 0 0,-2 1 0 0 0,34 78 1 0 0,-53-106 406 0 0,1-1 1 0 0,0 1 0 0 0,1-1 0 0 0,0-1 0 0 0,1 1 0 0 0,1-1 0 0 0,-1-1 0 0 0,2 0-1 0 0,18 15 1 0 0,-20-18-129 0 0,1 0 0 0 0,-1 1 0 0 0,14 17 0 0 0,-4-3-121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3752 0 0,'11'22'-4'0'0,"0"1"4"0"0,4 1-20 0 0,-7-4 16 0 0,8-1 4 0 0,-4 3-4 0 0,1-2-4 0 0,2 3-64 0 0</inkml:trace>
  <inkml:trace contextRef="#ctx0" brushRef="#br0" timeOffset="1">501 717 5849 0 0,'4'23'116'0'0,"0"-11"-120"0"0,5 6 224 0 0,-5-2-212 0 0,5 3 216 0 0,-5-7-208 0 0,5 4 208 0 0,4-2-204 0 0,-3 0 96 0 0,5-3-168 0 0,0 1-188 0 0,3-2 44 0 0,-3 4-372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2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4936 0 0,'1'10'80'0'0,"0"1"0"0"0,5 19 0 0 0,-3-18-17 0 0,0-3-35 0 0,0-1-1 0 0,1 1 0 0 0,1-1 1 0 0,-1 0-1 0 0,1 0 0 0 0,1 0 1 0 0,-1-1-1 0 0,1 0 1 0 0,1 0-1 0 0,9 8 0 0 0,25 33-80 0 0,-30-32-60 0 0,-1-1-1 0 0,-1 2 0 0 0,0 0 1 0 0,-1 0-1 0 0,-1 0 1 0 0,0 1-1 0 0,-2 0 0 0 0,0 0 1 0 0,4 34-1 0 0,48 286-245 0 0,-47-282 478 0 0,-2 1 1 0 0,-2 0 0 0 0,-3 77-1 0 0,-1-29 625 0 0,0-69-638 0 0,1 0 0 0 0,2 0 0 0 0,1 0 0 0 0,2 0 0 0 0,1-1 0 0 0,3-1 0 0 0,0 0 0 0 0,21 39 0 0 0,-16-34-547 0 0,-8-22-22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2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26 4816 0 0,'-10'5'886'0'0,"16"3"63"0"0,0 0-614 0 0,1-2 0 0 0,-1 1 1 0 0,1-1-1 0 0,9 7 0 0 0,-8-7-267 0 0,14 12-668 0 0,0-1 0 0 0,0-1 0 0 0,45 23 0 0 0,-57-35-235 0 0</inkml:trace>
  <inkml:trace contextRef="#ctx0" brushRef="#br0" timeOffset="1">298 53 6125 0 0,'17'-51'778'0'0,"-16"51"-747"0"0,-1 0 0 0 0,0 0 0 0 0,1 0 0 0 0,-1-1-1 0 0,0 1 1 0 0,0 0 0 0 0,1 0 0 0 0,-1 0 0 0 0,1-1-1 0 0,-1 1 1 0 0,0 0 0 0 0,1 0 0 0 0,-1 0 0 0 0,0 0-1 0 0,1 0 1 0 0,-1 0 0 0 0,0 0 0 0 0,1 0 0 0 0,-1 0 0 0 0,0 0-1 0 0,1 0 1 0 0,-1 0 0 0 0,1 0 0 0 0,-1 0 0 0 0,0 1-1 0 0,1-1 1 0 0,-1 0 0 0 0,0 0 0 0 0,1 0 0 0 0,-1 0-1 0 0,0 1 1 0 0,1-1 0 0 0,-1 0 0 0 0,0 0 0 0 0,0 1 0 0 0,1-1-1 0 0,-1 0 1 0 0,0 0 0 0 0,0 1 0 0 0,0-1 0 0 0,1 0-1 0 0,-1 1 1 0 0,0-1 0 0 0,0 0 0 0 0,0 1 0 0 0,0-1-1 0 0,1 0 1 0 0,-1 1 0 0 0,10 17 640 0 0,36 106 371 0 0,-43-113-1087 0 0,8 25-222 0 0,-10-34 109 0 0,0 1 0 0 0,0-1 0 0 0,0 0-1 0 0,0 0 1 0 0,0 0 0 0 0,1 0 0 0 0,-1 0 0 0 0,0 0 0 0 0,1 0 0 0 0,0 0 0 0 0,2 2 0 0 0,0-4-830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3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39 6249 0 0,'-4'-37'3262'0'0,"5"36"-3233"0"0,0 1 0 0 0,-1 0 0 0 0,1 0 0 0 0,0 0 0 0 0,0-1 0 0 0,0 1 0 0 0,0 0 1 0 0,0 0-1 0 0,0 0 0 0 0,0 0 0 0 0,0 1 0 0 0,0-1 0 0 0,-1 0 0 0 0,1 0 0 0 0,0 0 0 0 0,0 1 0 0 0,0-1 0 0 0,0 0 0 0 0,1 2 1 0 0,22 6 25 0 0,10 5 124 0 0,-1 2 0 0 0,0 2 0 0 0,-1 1 0 0 0,-1 1 0 0 0,0 2 0 0 0,-2 1 0 0 0,46 43 0 0 0,140 182 605 0 0,-138-152-764 0 0,1-11 15 0 0,-52-58-32 0 0,-1 1 1 0 0,-2 1 0 0 0,36 54-1 0 0,23 77 11 0 0,-44-82 51 0 0,55 83-1 0 0,-73-135-48 0 0,1-1 0 0 0,1 0 0 0 0,1-2 0 0 0,1 0 0 0 0,29 19 0 0 0,47 43 12 0 0,-91-76-37 0 0,-6-5 3 0 0,1 0-1 0 0,0 0 1 0 0,-1 0 0 0 0,0 0-1 0 0,0 1 1 0 0,0-1-1 0 0,0 1 1 0 0,-1 0-1 0 0,1 0 1 0 0,3 8-1 0 0,-27-30-5191 0 0,16 14 4005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3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 4136 0 0,'-29'0'278'0'0,"27"-1"-215"0"0,-1 1 1 0 0,0-1 0 0 0,1 1-1 0 0,-1 0 1 0 0,1 0-1 0 0,-1 0 1 0 0,1 0 0 0 0,-1 0-1 0 0,1 1 1 0 0,-1-1 0 0 0,1 1-1 0 0,-1 0 1 0 0,1-1-1 0 0,-1 1 1 0 0,1 0 0 0 0,-4 3-1 0 0,6-4-42 0 0,0 0 0 0 0,-1 0-1 0 0,1 1 1 0 0,0-1 0 0 0,-1 0 0 0 0,1 1-1 0 0,0-1 1 0 0,-1 1 0 0 0,1-1 0 0 0,0 0-1 0 0,0 1 1 0 0,0-1 0 0 0,-1 1 0 0 0,1-1-1 0 0,0 0 1 0 0,0 1 0 0 0,0-1 0 0 0,0 1-1 0 0,0-1 1 0 0,0 1 0 0 0,0-1-1 0 0,0 0 1 0 0,0 1 0 0 0,0-1 0 0 0,0 1-1 0 0,0-1 1 0 0,0 1 0 0 0,0-1 0 0 0,0 1-1 0 0,1 0 1 0 0,11 10 343 0 0,-7-9-339 0 0,-1-1 1 0 0,0 1-1 0 0,0-1 0 0 0,1 1 1 0 0,6 0-1 0 0,-3-2-30 0 0,-1 0-1 0 0,0 0 1 0 0,1-1 0 0 0,-1 0-1 0 0,11-4 1 0 0,13-1-12 0 0,-21 6-48 0 0,-8 2-291 0 0,6 7-173 0 0,0-4 260 0 0,-5-4 358 0 0,-1 1 0 0 0,1-1 0 0 0,-1 1 0 0 0,1 0 0 0 0,-1-1-1 0 0,0 1 1 0 0,0 0 0 0 0,0 1 0 0 0,3 3 0 0 0,1 0 60 0 0,-1-1 0 0 0,1 0 1 0 0,0 0-1 0 0,1-1 0 0 0,-1 0 1 0 0,1 0-1 0 0,0 0 0 0 0,-1-1 1 0 0,2 0-1 0 0,-1 0 0 0 0,8 1 1 0 0,2 3-7 0 0,-10-5-213 0 0,-1 0 1 0 0,1-1-1 0 0,0 1 0 0 0,-1-1 0 0 0,1-1 0 0 0,0 1 1 0 0,0-1-1 0 0,0 0 0 0 0,-1-1 0 0 0,1 0 1 0 0,0 0-1 0 0,10-3 0 0 0,5-3-199 0 0,0-1-1 0 0,27-13 0 0 0,-41 17 288 0 0,0-2 191 0 0,-11 1-13 0 0,-21-3 49 0 0,-3-1-415 0 0,-2-14-609 0 0,17 13 207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6033 0 0,'-15'1'269'0'0,"0"0"1"0"0,-21-1 0 0 0,10-1 212 0 0,33 2-480 0 0,1 1 1 0 0,-1 0-1 0 0,1 0 0 0 0,12 6 1 0 0,0 0 1 0 0,144 41 140 0 0,51 19 279 0 0,-51 0 39 0 0,282 163 0 0 0,-267-109-293 0 0,-94-61-140 0 0,138 81-79 0 0,-141-91 30 0 0,9 6 8 0 0,297 175 34 0 0,-343-207-17 0 0,82 62-1 0 0,29 43 51 0 0,17 13 18 0 0,-152-132-71 0 0,-17-11-3 0 0,-12-4-23 0 0,8 4 13 0 0,-1 0 0 0 0,0 0 0 0 0,1 0 0 0 0,-1 0 0 0 0,1 0 0 0 0,-1 0 0 0 0,0 0 0 0 0,1 0 0 0 0,-1 0 0 0 0,1 0 0 0 0,-1 0 0 0 0,0 1 0 0 0,1-1 0 0 0,-1 0 0 0 0,1 0 0 0 0,-1 1 0 0 0,1-1 0 0 0,-1 0 0 0 0,1 1 0 0 0,-1-1 0 0 0,1 1 0 0 0,-1-1 0 0 0,1 0 0 0 0,-1 1 1 0 0,1-1-1 0 0,0 1 0 0 0,-1-1 0 0 0,1 1 0 0 0,0 0 0 0 0,-1-1 0 0 0,1 1 0 0 0,0-1 0 0 0,0 1 0 0 0,0-1 0 0 0,-1 2 0 0 0,-6 23-1601 0 0,6-24 1279 0 0,1 4-413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1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39 236 6785 0 0,'-38'-2'988'0'0,"87"-2"687"0"0,87-17-1 0 0,-136 21-1671 0 0,936-183 1435 0 0,-909 178-1616 0 0,-18 5-144 0 0,0-2-1 0 0,0 1 1 0 0,0-1 0 0 0,0 0 0 0 0,0-1-1 0 0,8-4 1 0 0,-15 4-954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 3988 0 0,'-40'26'68'0'0,"32"-21"401"0"0,0 0-336 0 0,-25 18 3 0 0,25-18 2105 0 0,18 4-2159 0 0,72 48-76 0 0,-66-45-34 0 0,17 9-1 0 0,-32-20 28 0 0,1 0 1 0 0,-1-1-1 0 0,1 1 1 0 0,-1-1-1 0 0,1 1 1 0 0,0-1-1 0 0,-1 1 1 0 0,1-1-1 0 0,0 0 1 0 0,-1 1 0 0 0,1-1-1 0 0,0 0 1 0 0,-1 0-1 0 0,1-1 1 0 0,0 1-1 0 0,5-2 2385 0 0,1-10-1667 0 0,23-36 27 0 0,-23 36 2588 0 0,1 25-3280 0 0,29 42-180 0 0,-29-41-271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9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212 100 8133 0 0,'20'-31'66'0'0,"-17"26"46"0"0,0 0 0 0 0,0 0 0 0 0,0 0 0 0 0,1 0 1 0 0,0 0-1 0 0,0 1 0 0 0,0 0 0 0 0,9-8 0 0 0,-8 9-63 0 0,22-12 783 0 0,-27 14-818 0 0,0 1-1 0 0,0 0 0 0 0,1 0 0 0 0,-1 0 1 0 0,0 0-1 0 0,0 0 0 0 0,1 0 1 0 0,-1 0-1 0 0,0 0 0 0 0,0 0 0 0 0,0 0 1 0 0,1 0-1 0 0,-1 0 0 0 0,0 0 1 0 0,0 0-1 0 0,0 1 0 0 0,1-1 0 0 0,-1 0 1 0 0,0 0-1 0 0,0 0 0 0 0,0 0 1 0 0,1 0-1 0 0,-1 0 0 0 0,0 0 0 0 0,0 1 1 0 0,0-1-1 0 0,0 0 0 0 0,1 0 1 0 0,-1 0-1 0 0,0 0 0 0 0,0 1 0 0 0,0-1 1 0 0,0 0-1 0 0,0 0 0 0 0,0 0 1 0 0,0 1-1 0 0,0-1 0 0 0,-2 18 343 0 0,-31 86 175 0 0,-53 159-165 0 0,-22-8-275 0 0,35-88 53 0 0,66-138-80 0 0,7-28-58 0 0,-1-1 0 0 0,1 1 0 0 0,0 0 1 0 0,0-1-1 0 0,0 1 0 0 0,0 0 0 0 0,-1-1 0 0 0,1 1 0 0 0,0 0 1 0 0,0-1-1 0 0,0 1 0 0 0,1 0 0 0 0,-1-1 0 0 0,0 1 0 0 0,0 0 0 0 0,0-1 1 0 0,0 1-1 0 0,1 0 0 0 0,-1-1 0 0 0,0 1 0 0 0,0-1 0 0 0,1 1 1 0 0,-1 0-1 0 0,1-1 0 0 0,-1 1 0 0 0,0-1 0 0 0,1 1 0 0 0,-1-1 1 0 0,1 1-1 0 0,-1-1 0 0 0,1 0 0 0 0,0 1 0 0 0,-1-1 0 0 0,1 1 0 0 0,-1-1 1 0 0,2 0-1 0 0,1-1 23 0 0,0 0 0 0 0,0 0 0 0 0,0-1 0 0 0,0 1 0 0 0,0-1 0 0 0,0 0 0 0 0,0 0 0 0 0,-1 0 1 0 0,5-4-1 0 0,5-3-6 0 0,20-11-842 0 0,0 2 0 0 0,2 2 0 0 0,-1 1 0 0 0,72-21 0 0 0,-75 28-69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6:59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252 276 6689 0 0,'-8'-2'-17'0'0,"-227"-89"625"0"0,235 91-593 0 0,0 0 1 0 0,-1 0-1 0 0,1 0 0 0 0,-1 0 1 0 0,1 0-1 0 0,-1 0 0 0 0,1-1 1 0 0,0 1-1 0 0,-1 0 1 0 0,1 0-1 0 0,0 0 0 0 0,-1-1 1 0 0,1 1-1 0 0,0 0 0 0 0,-1 0 1 0 0,1-1-1 0 0,0 1 0 0 0,-1 0 1 0 0,1 0-1 0 0,0-1 0 0 0,0 1 1 0 0,-1 0-1 0 0,1-1 0 0 0,0 1 1 0 0,0-1-1 0 0,0 1 0 0 0,-1 0 1 0 0,1-1-1 0 0,0 1 1 0 0,0-1-1 0 0,11-3 189 0 0,21 2-144 0 0,695 22 210 0 0,-338-5-279 0 0,935-7 48 0 0,0-43 144 0 0,-330 5 722 0 0,-956 29-861 0 0,88-6 139 0 0,-106 5-95 0 0,0-1-1 0 0,-1-1 1 0 0,1 0-1 0 0,19-8 1 0 0,-37 11-71 0 0,0 1 1 0 0,-1-1 0 0 0,1 0-1 0 0,0 1 1 0 0,-1-1-1 0 0,1 0 1 0 0,0 0-1 0 0,-1 0 1 0 0,1 0 0 0 0,-1-1-1 0 0,1 1 1 0 0,-1 0-1 0 0,0 0 1 0 0,0-1-1 0 0,1 1 1 0 0,-1-1-1 0 0,1-2 1 0 0,-2 3-5 0 0,1 0 1 0 0,-1 0-1 0 0,0 0 1 0 0,0 0-1 0 0,0 0 0 0 0,0 0 1 0 0,-1 0-1 0 0,1 0 0 0 0,0 0 1 0 0,0 0-1 0 0,-1 0 1 0 0,1 0-1 0 0,0 0 0 0 0,-1 1 1 0 0,1-1-1 0 0,-1 0 0 0 0,1 0 1 0 0,-1 0-1 0 0,1 0 1 0 0,-1 1-1 0 0,0-1 0 0 0,1 0 1 0 0,-2 0-1 0 0,-4-4 45 0 0,-1 0 0 0 0,0 0 1 0 0,0 1-1 0 0,0 0 0 0 0,-15-5 0 0 0,-3 0-4 0 0,-1 1 0 0 0,0 2 1 0 0,-1 0-1 0 0,1 2 0 0 0,-1 1 0 0 0,0 1 0 0 0,-38 3 0 0 0,62-1-53 0 0,0 0 0 0 0,0 0 0 0 0,1 1 0 0 0,-1-1-1 0 0,0 1 1 0 0,0-1 0 0 0,1 1 0 0 0,-1 0 0 0 0,0 0-1 0 0,1 0 1 0 0,-1 1 0 0 0,1-1 0 0 0,-1 1 0 0 0,1-1-1 0 0,0 1 1 0 0,0 0 0 0 0,-1 0 0 0 0,1 0 0 0 0,1 0-1 0 0,-1 0 1 0 0,-3 4 0 0 0,1 2 6 0 0,1 0-1 0 0,-1 0 1 0 0,1 0-1 0 0,1 0 1 0 0,-3 14-1 0 0,4-17-2 0 0,-16 92 93 0 0,8-31-64 0 0,-61 217 543 0 0,-21-5 24 0 0,61-190-595 0 0,-7 16 26 0 0,11-34-5 0 0,-28 121-1 0 0,47-152-30 0 0,4-16 7 0 0,-2 0 0 0 0,-12 37 0 0 0,17-59-3 0 0,-1 0 1 0 0,1-1-1 0 0,-1 1 0 0 0,1 0 1 0 0,-1-1-1 0 0,0 1 0 0 0,0-1 1 0 0,1 1-1 0 0,-1-1 0 0 0,0 1 0 0 0,0-1 1 0 0,1 0-1 0 0,-1 1 0 0 0,0-1 1 0 0,0 0-1 0 0,0 0 0 0 0,0 0 1 0 0,0 1-1 0 0,1-1 0 0 0,-1 0 0 0 0,0 0 1 0 0,0 0-1 0 0,0 0 0 0 0,0-1 1 0 0,0 1-1 0 0,-1 0 0 0 0,-33-7 8 0 0,21 3 5 0 0,-750-91-5 0 0,458 65 1 0 0,-1497-117 11 0 0,1438 139-35 0 0,2 31-4 0 0,330-20 9 0 0,-1 3 0 0 0,1 0 1 0 0,-36 14-1 0 0,65-19-8 0 0,1 0 0 0 0,0 0-1 0 0,0 1 1 0 0,0-1 0 0 0,1 1 0 0 0,-1 0 0 0 0,0 0 0 0 0,1 0 0 0 0,-1 0-1 0 0,1 0 1 0 0,-4 5 0 0 0,5-7-1 0 0,1 1 1 0 0,-1 0-1 0 0,1 0 1 0 0,-1 0-1 0 0,1 0 0 0 0,0 0 1 0 0,0 0-1 0 0,-1 0 0 0 0,1 0 1 0 0,0 0-1 0 0,0 0 1 0 0,0 0-1 0 0,0 0 0 0 0,0 0 1 0 0,0 0-1 0 0,0 0 0 0 0,0 0 1 0 0,1 0-1 0 0,-1 0 1 0 0,0 0-1 0 0,1 0 0 0 0,-1 0 1 0 0,1 0-1 0 0,-1 0 0 0 0,1 0 1 0 0,-1 0-1 0 0,1 0 1 0 0,-1-1-1 0 0,1 1 0 0 0,0 0 1 0 0,-1 0-1 0 0,1-1 0 0 0,0 1 1 0 0,0 0-1 0 0,0-1 1 0 0,0 1-1 0 0,-1-1 0 0 0,1 1 1 0 0,1 0-1 0 0,8 4-252 0 0,0 0 0 0 0,0-1 1 0 0,0 0-1 0 0,0 0 0 0 0,1-1 0 0 0,-1 0 0 0 0,1-1 0 0 0,0 0 0 0 0,0-1 1 0 0,-1 0-1 0 0,13-1 0 0 0,20-1-704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01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14797 2405 5088 0 0,'3'-4'27'0'0,"0"1"-1"0"0,-1 0 1 0 0,1 0-1 0 0,-1-1 0 0 0,1 1 1 0 0,-1-1-1 0 0,0 0 0 0 0,-1 0 1 0 0,1 0-1 0 0,1-7 0 0 0,-2 9 35 0 0,0 0 0 0 0,-1 0 0 0 0,1 0 0 0 0,-1 0 1 0 0,1 0-1 0 0,-1 0 0 0 0,0 0 0 0 0,0 0 0 0 0,0 0 0 0 0,0 0 0 0 0,0 0 0 0 0,0 0 0 0 0,-1 0 0 0 0,1 0 0 0 0,-1 0 0 0 0,1 0 0 0 0,-1 0 0 0 0,0 0 0 0 0,0 0 0 0 0,0 0 0 0 0,0 0 0 0 0,0 0 0 0 0,-1-1 0 0 0,-1 1-41 0 0,1 1 0 0 0,0-1 0 0 0,-1 1 0 0 0,1 0 0 0 0,-1 0 0 0 0,1 0 0 0 0,-1 0 0 0 0,0 0 0 0 0,1 1 0 0 0,-1-1 0 0 0,0 1 0 0 0,0-1 0 0 0,1 1 0 0 0,-1 0 0 0 0,0 0 0 0 0,-4 1 0 0 0,-5 1-98 0 0,0 1 1 0 0,-18 6 0 0 0,9-3 137 0 0,-766 185 3 0 0,519-139-73 0 0,-351 23-1 0 0,-277-32-21 0 0,871-42 36 0 0,-296 9 1 0 0,-1531 41 52 0 0,4-62-44 0 0,1695 6-3 0 0,-1032-49-5 0 0,12-92-25 0 0,587 18 489 0 0,6-26 0 0 0,-679-277-1 0 0,951 300 112 0 0,-453-264 1 0 0,579 289-555 0 0,-752-467 392 0 0,368 151 286 0 0,439 327-634 0 0,73 56 32 0 0,11 13 40 0 0,42 30-202 0 0,7 7-8 0 0,6 9-10 0 0,5 11 81 0 0,-14-24 5 0 0,0-1-1 0 0,1 1 1 0 0,0 0 0 0 0,0-1 0 0 0,0 0-1 0 0,1 0 1 0 0,0 0 0 0 0,0-1 0 0 0,10 8-1 0 0,-61-62 247 0 0,36 42-272 0 0,0 0-1 0 0,-1 1 0 0 0,0 0 0 0 0,-19-7 0 0 0,19 8 29 0 0,1 1 0 0 0,-1-2 0 0 0,1 1-1 0 0,0-2 1 0 0,-11-8 0 0 0,20 15-6 0 0,0-1-1 0 0,1 0 1 0 0,-1 1-1 0 0,1-1 1 0 0,-1 0-1 0 0,0 0 1 0 0,1 0 0 0 0,0 0-1 0 0,-1 0 1 0 0,1 1-1 0 0,-1-1 1 0 0,1 0-1 0 0,0 0 1 0 0,0 0 0 0 0,0 0-1 0 0,0 0 1 0 0,-1 0-1 0 0,1 0 1 0 0,0 0-1 0 0,1 0 1 0 0,-1 0 0 0 0,0 0-1 0 0,0 0 1 0 0,0 0-1 0 0,1 0 1 0 0,-1 0-1 0 0,1-1 1 0 0,-1 2-9 0 0,0 0 0 0 0,0-1-1 0 0,0 1 1 0 0,0 0 0 0 0,0 0 0 0 0,0 0 0 0 0,1 0-1 0 0,-1 0 1 0 0,0 0 0 0 0,0-1 0 0 0,0 1 0 0 0,0 0-1 0 0,0 0 1 0 0,1 0 0 0 0,-1 0 0 0 0,0 0 0 0 0,0 0-1 0 0,0 0 1 0 0,0 0 0 0 0,1 0 0 0 0,-1 0 0 0 0,0 0-1 0 0,0 0 1 0 0,0 0 0 0 0,0 0 0 0 0,1 0 0 0 0,-1 0-1 0 0,0 0 1 0 0,0 0 0 0 0,0 0 0 0 0,0 0 0 0 0,1 0-1 0 0,-1 0 1 0 0,0 0 0 0 0,0 0 0 0 0,0 0 0 0 0,0 0-1 0 0,1 0 1 0 0,-1 0 0 0 0,0 0 0 0 0,0 1 0 0 0,0-1-13 0 0,0 0 1 0 0,1 1-1 0 0,-1-1 1 0 0,0 0-1 0 0,0 0 0 0 0,0 1 1 0 0,0-1-1 0 0,0 0 1 0 0,0 1-1 0 0,0-1 1 0 0,0 0-1 0 0,0 0 1 0 0,0 1-1 0 0,0-1 1 0 0,0 0-1 0 0,0 0 1 0 0,0 1-1 0 0,-1-1 1 0 0,1 0-1 0 0,0 1 1 0 0,0-1-1 0 0,0 0 1 0 0,0 0-1 0 0,0 1 0 0 0,-1-1 1 0 0,1 0-1 0 0,0 0 1 0 0,0 0-1 0 0,0 1 1 0 0,-1-1-1 0 0,1 0 1 0 0,0 0-1 0 0,-11 9-622 0 0,1-1 0 0 0,-16 9 0 0 0,25-16 431 0 0,1-1 159 0 0,0 0 0 0 0,-1 1-1 0 0,1-1 1 0 0,0 0 0 0 0,0 0 0 0 0,-1 0 0 0 0,1 1 0 0 0,0-1 0 0 0,0 0-1 0 0,-1 0 1 0 0,1 0 0 0 0,0 0 0 0 0,0 0 0 0 0,-1 0 0 0 0,1 0-1 0 0,0 1 1 0 0,-1-1 0 0 0,1 0 0 0 0,0 0 0 0 0,-1 0 0 0 0,1 0 0 0 0,0 0-1 0 0,-1 0 1 0 0,1 0 0 0 0,0-1 0 0 0,0 1 0 0 0,-1 0 0 0 0,-3-2-672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02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 54 8297 0 0,'2'-15'26'0'0,"-2"-6"270"0"0,0 20-281 0 0,-1 0-1 0 0,1 1 1 0 0,-1-1-1 0 0,1 0 1 0 0,-1 0-1 0 0,1 1 1 0 0,-1-1-1 0 0,0 0 0 0 0,1 1 1 0 0,-1-1-1 0 0,0 0 1 0 0,1 1-1 0 0,-1-1 1 0 0,0 1-1 0 0,0-1 1 0 0,0 1-1 0 0,1 0 1 0 0,-1-1-1 0 0,0 1 1 0 0,0 0-1 0 0,0 0 1 0 0,-1-1-1 0 0,-16-1 32 0 0,0 0 0 0 0,0 1 0 0 0,0 1-1 0 0,0 1 1 0 0,0 0 0 0 0,-30 7 0 0 0,22-4-19 0 0,-220 42 9 0 0,-20 2-24 0 0,257-48-30 0 0,-15 3 17 0 0,23-3-3 0 0,1 0 0 0 0,-1 0 0 0 0,0 0 0 0 0,1 0 0 0 0,-1 0 0 0 0,0 0 0 0 0,1 0-1 0 0,-1 1 1 0 0,1-1 0 0 0,-1 0 0 0 0,0 0 0 0 0,1 1 0 0 0,-1-1 0 0 0,1 0 0 0 0,-1 1 0 0 0,0-1 0 0 0,1 0 0 0 0,-1 1 0 0 0,1-1 0 0 0,0 1 0 0 0,-1 0 0 0 0,2 1-15 0 0,0 0 1 0 0,0 0 0 0 0,1 0 0 0 0,-1 0-1 0 0,1-1 1 0 0,-1 1 0 0 0,1 0 0 0 0,0-1 0 0 0,3 3-1 0 0,2 2-15 0 0,105 110 227 0 0,-53-58-85 0 0,92 119 1 0 0,-134-150-389 0 0,-1 0 0 0 0,-1 1 0 0 0,-2 1-1 0 0,-1 0 1 0 0,-1 0 0 0 0,-2 1 0 0 0,10 50 0 0 0,-17-64-303 0 0,1 0-1 0 0,-1 20 1 0 0,-2-20 57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02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10 8297 0 0,'-7'-3'110'0'0,"0"2"0"0"0,0-1 1 0 0,0 1-1 0 0,-15-1 0 0 0,21 2-82 0 0,0 0 0 0 0,-1 0-1 0 0,1 0 1 0 0,0 0 0 0 0,0 0-1 0 0,0 1 1 0 0,-1-1 0 0 0,1 0 0 0 0,0 1-1 0 0,0-1 1 0 0,0 1 0 0 0,-1-1 0 0 0,1 1-1 0 0,0-1 1 0 0,0 1 0 0 0,0 0 0 0 0,0 0-1 0 0,0 0 1 0 0,0-1 0 0 0,0 1-1 0 0,1 0 1 0 0,-1 0 0 0 0,0 0 0 0 0,0 0-1 0 0,1 0 1 0 0,-1 0 0 0 0,1 1 0 0 0,-1-1-1 0 0,1 0 1 0 0,-1 0 0 0 0,1 0 0 0 0,0 1-1 0 0,-1-1 1 0 0,1 0 0 0 0,0 0-1 0 0,0 2 1 0 0,-1 25 179 0 0,2 0 0 0 0,1-1 0 0 0,1 1 0 0 0,11 44 0 0 0,-2-26 120 0 0,35 82-1 0 0,-16-60 24 0 0,53 82-1 0 0,51 57 76 0 0,-120-185-382 0 0,585 766-1606 0 0,-597-785 1447 0 0,-2-2-1 0 0,0 0 0 0 0,0 1 0 0 0,0-1 0 0 0,1 0 0 0 0,-1 1 1 0 0,0-1-1 0 0,1 0 0 0 0,-1 0 0 0 0,1 0 0 0 0,-1 0 0 0 0,1 0 0 0 0,0-1 0 0 0,1 2 1 0 0,2-3-953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0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1501 97 8037 0 0,'-3'-83'843'0'0,"4"83"-810"0"0,-1-1 1 0 0,0 0-1 0 0,0 1 0 0 0,0-1 1 0 0,0 0-1 0 0,0 1 0 0 0,0-1 1 0 0,-1 0-1 0 0,1 1 0 0 0,0-1 0 0 0,0 0 1 0 0,0 1-1 0 0,-1-1 0 0 0,1 1 1 0 0,0-1-1 0 0,-1 0 0 0 0,1 1 0 0 0,0-1 1 0 0,-1 1-1 0 0,0-1 0 0 0,1 1-6 0 0,-1 0 0 0 0,1-1-1 0 0,-1 1 1 0 0,1 0-1 0 0,0 0 1 0 0,-1 0 0 0 0,1 0-1 0 0,-1 0 1 0 0,1 0-1 0 0,-1 0 1 0 0,1 0 0 0 0,-1 0-1 0 0,1 0 1 0 0,-1 1-1 0 0,1-1 1 0 0,0 0 0 0 0,-1 0-1 0 0,1 0 1 0 0,-1 0-1 0 0,1 1 1 0 0,0-1 0 0 0,-1 0-1 0 0,-25 24 821 0 0,18-17-694 0 0,-324 302 2787 0 0,-160 147-981 0 0,-8-8-3828 0 0,374-341 437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0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14 3844 0 0,'25'-1'1234'0'0,"-25"1"-1215"0"0,0 0-1 0 0,0 0 1 0 0,0 0 0 0 0,0 0 0 0 0,0 0 0 0 0,1 0-1 0 0,-1 0 1 0 0,0 0 0 0 0,0 0 0 0 0,0 0 0 0 0,0 0-1 0 0,0 0 1 0 0,0 0 0 0 0,0 0 0 0 0,1 0 0 0 0,-1 0-1 0 0,0 0 1 0 0,0 0 0 0 0,0 0 0 0 0,0 0 0 0 0,0 0 0 0 0,0 0-1 0 0,0 0 1 0 0,0 0 0 0 0,1 0 0 0 0,-1 0 0 0 0,0 0-1 0 0,0 0 1 0 0,0-1 0 0 0,0 1 0 0 0,0 0 0 0 0,0 0-1 0 0,0 0 1 0 0,0 0 0 0 0,0 0 0 0 0,0 0 0 0 0,0 0-1 0 0,0 0 1 0 0,0-1 0 0 0,0 1 0 0 0,0 0 0 0 0,0 0-1 0 0,0 0 1 0 0,0 0 0 0 0,0 0 0 0 0,0 0 0 0 0,0 0-1 0 0,0-1 1 0 0,0 1 0 0 0,0 0 0 0 0,0 0 0 0 0,0 0-1 0 0,0 0 1 0 0,0 0 0 0 0,0 0 0 0 0,0 0 0 0 0,0 0 0 0 0,0-1-1 0 0,0 1 1 0 0,0 0 0 0 0,-10-4 642 0 0,-9 0 1257 0 0,20 4-1882 0 0,-1 0 0 0 0,1 0 0 0 0,0 0 0 0 0,0 0 0 0 0,0 0 1 0 0,-1 1-1 0 0,1-1 0 0 0,0 0 0 0 0,0 1 0 0 0,0-1 0 0 0,-1 0 0 0 0,1 1 0 0 0,0-1 0 0 0,-1 1 0 0 0,1-1 0 0 0,0 1 0 0 0,-1 0 0 0 0,1-1 0 0 0,-1 1 0 0 0,1-1 0 0 0,0 2 0 0 0,8 21 443 0 0,-7-7-229 0 0,2 30 0 0 0,-3-27-75 0 0,4 209 877 0 0,-5-212-1025 0 0,0 14 25 0 0,7 182 74 0 0,2-87-788 0 0,-9-118 489 0 0,0-1-1 0 0,0 1 1 0 0,0 0 0 0 0,-1-1 0 0 0,0 1 0 0 0,-1-1 0 0 0,1 1 0 0 0,-1-1-1 0 0,0 0 1 0 0,-1 0 0 0 0,0 1 0 0 0,-6 9 0 0 0,-2 6-906 0 0,10-20 943 0 0,0 0 0 0 0,0 0 0 0 0,0 0 0 0 0,0 0 0 0 0,0 0 0 0 0,0-1 0 0 0,0 1 0 0 0,-1 0 0 0 0,1 0 0 0 0,-1-1 0 0 0,1 1 0 0 0,-1-1 0 0 0,1 1 0 0 0,-1-1 0 0 0,0 0 0 0 0,0 0 0 0 0,0 0 0 0 0,0 0 0 0 0,0 0 0 0 0,-3 1 0 0 0,-1 1-344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0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1119 6657 0 0,'-5'-2'77'0'0,"2"1"-32"0"0,0-1 1 0 0,1 1-1 0 0,-1 0 0 0 0,0-1 1 0 0,1 1-1 0 0,0-1 0 0 0,-1 0 1 0 0,1 1-1 0 0,-3-4 0 0 0,29-1 1079 0 0,326-39 831 0 0,-179 29-2505 0 0,-140 11-324 0 0,-30 5 808 0 0,0 0 0 0 0,0-1 1 0 0,0 1-1 0 0,0 0 0 0 0,1-1 1 0 0,-1 1-1 0 0,0-1 0 0 0,0 0 1 0 0,0 1-1 0 0,0-1 0 0 0,-1 0 1 0 0,1 1-1 0 0,0-1 0 0 0,0 0 1 0 0,0 0-1 0 0,0 0 0 0 0,-1 1 0 0 0,1-1 1 0 0,0 0-1 0 0,-1 0 0 0 0,1 0 1 0 0,-1 0-1 0 0,1-2 0 0 0,-1 2-6 0 0,0 0 0 0 0,0 0-1 0 0,-1 0 1 0 0,1 0 0 0 0,0 0-1 0 0,-1 0 1 0 0,1 0 0 0 0,-1 0-1 0 0,1 0 1 0 0,-1 0 0 0 0,0 0-1 0 0,1 0 1 0 0,-1 0 0 0 0,0 0-1 0 0,0 0 1 0 0,1 1 0 0 0,-1-1-1 0 0,0 0 1 0 0,-2-1 0 0 0,-20-13-635 0 0,21 14 608 0 0,-16-8-137 0 0,0 1-1 0 0,-1 1 0 0 0,0 1 1 0 0,-19-4-1 0 0,-17-5 16 0 0,23 3 226 0 0,0 0-1 0 0,1-2 1 0 0,0-2 0 0 0,1-1-1 0 0,1-1 1 0 0,1-1-1 0 0,-37-33 1 0 0,49 38 107 0 0,1-1 0 0 0,1 0 0 0 0,1-1 0 0 0,0 0 0 0 0,1-2 0 0 0,1 1 0 0 0,1-1 0 0 0,0-1-1 0 0,1 0 1 0 0,1 0 0 0 0,1 0 0 0 0,1-1 0 0 0,-5-28 0 0 0,7 26 0 0 0,1-1-1 0 0,1 0 1 0 0,2 0-1 0 0,0 0 1 0 0,1 0 0 0 0,2 0-1 0 0,0 1 1 0 0,10-36-1 0 0,-9 44-78 0 0,1 1-1 0 0,0 0 1 0 0,1 0 0 0 0,1 0-1 0 0,0 1 1 0 0,0 0-1 0 0,2 0 1 0 0,-1 1 0 0 0,1 0-1 0 0,1 0 1 0 0,0 1-1 0 0,0 1 1 0 0,1-1-1 0 0,24-14 1 0 0,-21 16 3 0 0,1 0-1 0 0,0 1 1 0 0,0 0 0 0 0,0 1 0 0 0,1 1-1 0 0,0 1 1 0 0,30-5 0 0 0,-35 8-39 0 0,1 0 1 0 0,-1 1 0 0 0,0 0-1 0 0,0 1 1 0 0,0 0-1 0 0,0 1 1 0 0,0 0 0 0 0,0 1-1 0 0,0 0 1 0 0,0 0-1 0 0,-1 1 1 0 0,15 8 0 0 0,-4 0-150 0 0,-1 1 1 0 0,0 0-1 0 0,-1 2 1 0 0,-1 0-1 0 0,0 1 1 0 0,0 1 0 0 0,27 35-1 0 0,-25-21-357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0 343 5665 0 0,'6'-1'48'0'0,"30"0"299"0"0,-36 1-324 0 0,1 0 1 0 0,0 0 0 0 0,0 0 0 0 0,0 0-1 0 0,0 0 1 0 0,0 0 0 0 0,0 0-1 0 0,0 1 1 0 0,0-1 0 0 0,0 0-1 0 0,0 1 1 0 0,-1-1 0 0 0,1 1 0 0 0,0-1-1 0 0,0 1 1 0 0,0-1 0 0 0,-1 1-1 0 0,1-1 1 0 0,0 1 0 0 0,0 0 0 0 0,-1-1-1 0 0,1 1 1 0 0,-1 0 0 0 0,1 0-1 0 0,-1-1 1 0 0,1 1 0 0 0,-1 0 0 0 0,1 2-1 0 0,0 8 131 0 0,0 0-1 0 0,-1 0 0 0 0,-1 0 1 0 0,-2 20-1 0 0,3-25-96 0 0,0 0 1 0 0,0 0-1 0 0,0-1 1 0 0,1 1-1 0 0,0-1 1 0 0,3 10-1 0 0,3 25 99 0 0,-7-27-141 0 0,-1 0 0 0 0,0 1-1 0 0,-1-1 1 0 0,0 0 0 0 0,-5 16 0 0 0,5-27 50 0 0,0-9-17 0 0,0-8 11 0 0,3-13-67 0 0,0 1-1 0 0,2 0 0 0 0,1 0 0 0 0,8-27 0 0 0,-7 38 37 0 0,0 0 0 0 0,0 1-1 0 0,2 0 1 0 0,0 0 0 0 0,0 0-1 0 0,2 1 1 0 0,19-26 0 0 0,-27 39-22 0 0,0 0 0 0 0,0 0 1 0 0,0 0-1 0 0,0 0 0 0 0,0 0 0 0 0,0 0 1 0 0,1 0-1 0 0,-1 0 0 0 0,0 0 0 0 0,1 1 1 0 0,-1-1-1 0 0,2 0 0 0 0,-2 1-2 0 0,0-1 0 0 0,-1 1 0 0 0,1 0 0 0 0,0 0 0 0 0,0 0 0 0 0,-1 0 0 0 0,1 0-1 0 0,0 1 1 0 0,-1-1 0 0 0,1 0 0 0 0,0 0 0 0 0,-1 0 0 0 0,1 1 0 0 0,0-1 0 0 0,-1 0 0 0 0,1 0 0 0 0,-1 1 0 0 0,1-1 0 0 0,1 1-1 0 0,0 2 11 0 0,1 0 0 0 0,-1 0 0 0 0,0 0 0 0 0,0 0 0 0 0,0 1 0 0 0,0-1 0 0 0,-1 0 0 0 0,3 7 0 0 0,6 15 71 0 0,47 135 267 0 0,-52-145-323 0 0,1 1 0 0 0,1-1 0 0 0,16 29 0 0 0,-19-38-19 0 0,0 0 0 0 0,1 0 0 0 0,-1 0 0 0 0,1 0 0 0 0,0-1 0 0 0,1 0 0 0 0,-1 0 0 0 0,1 0-1 0 0,0-1 1 0 0,1 1 0 0 0,7 3 0 0 0,-11-7-7 0 0,0 0 1 0 0,-1 0-1 0 0,1 0 0 0 0,0 0 0 0 0,0 0 1 0 0,0-1-1 0 0,0 1 0 0 0,0-1 0 0 0,0 0 0 0 0,0 0 1 0 0,0 0-1 0 0,0 0 0 0 0,0-1 0 0 0,0 1 0 0 0,0-1 1 0 0,0 0-1 0 0,0 1 0 0 0,3-3 0 0 0,-2 1-38 0 0,0 0-1 0 0,0-1 1 0 0,-1 1-1 0 0,1-1 0 0 0,0 0 1 0 0,-1 0-1 0 0,0-1 1 0 0,0 1-1 0 0,0-1 0 0 0,4-6 1 0 0,1-5-119 0 0,0 0 0 0 0,-1 0 0 0 0,-1 0 0 0 0,-1-1 0 0 0,6-24 0 0 0,-3 4 108 0 0,-2 0 0 0 0,-2-1 0 0 0,-1 0 1 0 0,-2 0-1 0 0,-6-62 0 0 0,0 53 113 0 0,5 46-66 0 0,-6 38-189 0 0,12 10 180 0 0,-4-35 16 0 0,0-7-2 0 0,-1-7-4 0 0,-1 1-1 0 0,-9-19 16 0 0,-1 2-12 0 0,1-1 1 0 0,1 1-1 0 0,0-1 1 0 0,1-1-1 0 0,-6-30 1 0 0,-13-34-25 0 0,24 79 13 0 0,1-1 6 0 0,-1 1-1 0 0,0 0 0 0 0,0 0 1 0 0,0 0-1 0 0,-5-6 0 0 0,7 9-10 0 0,4 27-124 0 0,2-1 165 0 0,-4-22-24 0 0,-1 1-1 0 0,0 0 1 0 0,0 0-1 0 0,0 0 1 0 0,0 7-1 0 0,0-5-5 0 0,1-7 1 0 0,-2 1-1 0 0,0 0 0 0 0,0 0 0 0 0,0 0 0 0 0,0 0 0 0 0,1 0 0 0 0,-1-1 0 0 0,0 1 1 0 0,0 0-1 0 0,0 0 0 0 0,0 0 0 0 0,0 0 0 0 0,0 0 0 0 0,0-1 0 0 0,0 1 0 0 0,0 0 1 0 0,0 0-1 0 0,0 0 0 0 0,0 0 0 0 0,0 0 0 0 0,0-1 0 0 0,0 1 0 0 0,0 0 0 0 0,0 0 1 0 0,0 0-1 0 0,0 0 0 0 0,0 0 0 0 0,0 0 0 0 0,0-1 0 0 0,0 1 0 0 0,-1 0 1 0 0,1 0-1 0 0,0 0 0 0 0,0 0 0 0 0,0 0 0 0 0,0 0 0 0 0,0-1 0 0 0,0 1 0 0 0,0 0 1 0 0,0 0-1 0 0,-1 0 0 0 0,1 0 0 0 0,0 0 0 0 0,0 0 25 0 0,3 0 37 0 0,-10-46-40 0 0,18 145-56 0 0,-8-48 97 0 0,2 0 0 0 0,3-1 0 0 0,2 0 0 0 0,2 0-1 0 0,34 89 1 0 0,-33-110-79 0 0,1-1-1 0 0,1-1 1 0 0,2 0 0 0 0,0-1-1 0 0,2-1 1 0 0,26 27-1 0 0,-14-27-669 0 0,-18-17 196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2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1 319 10321 0 0,'4'0'34'0'0,"1"0"-1"0"0,0 0 1 0 0,0 0 0 0 0,0-1-1 0 0,-1 0 1 0 0,1 1 0 0 0,0-2 0 0 0,0 1-1 0 0,-1 0 1 0 0,1-1 0 0 0,-1 0-1 0 0,0 0 1 0 0,5-3 0 0 0,25-10 128 0 0,499-125 1480 0 0,-496 132-1586 0 0,756-125-2132 0 0,-735 127 944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2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51 239 6881 0 0,'-16'-11'84'0'0,"12"9"-75"0"0,0-1 0 0 0,0 0 0 0 0,0 0 1 0 0,0 0-1 0 0,1 0 0 0 0,-5-5 0 0 0,8 7-8 0 0,-1 0-1 0 0,1 0 0 0 0,-1 1 1 0 0,1-1-1 0 0,0 0 0 0 0,0 0 1 0 0,-1 0-1 0 0,1 0 0 0 0,0 1 0 0 0,0-1 1 0 0,0 0-1 0 0,0 0 0 0 0,0 0 1 0 0,0 0-1 0 0,0 0 0 0 0,0 0 1 0 0,0 0-1 0 0,1 1 0 0 0,-1-1 1 0 0,0 0-1 0 0,1 0 0 0 0,-1 0 1 0 0,0 0-1 0 0,1 1 0 0 0,-1-1 1 0 0,1 0-1 0 0,-1 1 0 0 0,1-1 1 0 0,-1 0-1 0 0,1 1 0 0 0,0-1 1 0 0,-1 0-1 0 0,1 1 0 0 0,0-1 1 0 0,-1 1-1 0 0,1-1 0 0 0,0 1 1 0 0,1-1-1 0 0,9-6-30 0 0,0 0 1 0 0,0 1-1 0 0,0 1 0 0 0,1 0 0 0 0,23-7 1 0 0,68-11 33 0 0,-65 16-49 0 0,217-37-1038 0 0,-248 43 1010 0 0,5-1-276 0 0,-12 0 213 0 0,-7-3 116 0 0,-22-12 450 0 0,20 11-212 0 0,1 1-1 0 0,-1 1 0 0 0,0-1 0 0 0,-11-3 1 0 0,4 7 11 0 0,16 1-223 0 0,0 0 1 0 0,0 0-1 0 0,-1 1 1 0 0,1-1 0 0 0,0 0-1 0 0,0 0 1 0 0,-1 0-1 0 0,1 1 1 0 0,0-1-1 0 0,0 0 1 0 0,0 0-1 0 0,0 0 1 0 0,-1 1-1 0 0,1-1 1 0 0,0 0 0 0 0,0 1-1 0 0,0-1 1 0 0,0 0-1 0 0,0 0 1 0 0,0 1-1 0 0,0-1 1 0 0,0 0-1 0 0,0 0 1 0 0,0 1-1 0 0,0-1 1 0 0,0 0 0 0 0,0 1-1 0 0,0-1 1 0 0,0 1-1 0 0,12 27 299 0 0,-9-23-262 0 0,27 53 327 0 0,-4-7-298 0 0,37 54 1 0 0,-56-95-172 0 0,-4-5-45 0 0,0 0 0 0 0,0-1 1 0 0,1 1-1 0 0,0-1 0 0 0,0 0 0 0 0,0 0 0 0 0,0 0 1 0 0,7 4-1 0 0,-1-4-389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2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4816 0 0,'5'-5'12'0'0,"-1"3"-8"0"0,-2 2 8 0 0,4 3-12 0 0,-6 4-4 0 0,5 3 16 0 0,1 1-8 0 0,-2 4-8 0 0,3 1-12 0 0,4 4 16 0 0,-1 4-16 0 0,1-2-48 0 0,2 2-64 0 0,-2 0-72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258 837 5665 0 0,'16'-22'342'0'0,"0"3"-92"0"0,-11 10-110 0 0,1 0 0 0 0,-2-1 1 0 0,1 0-1 0 0,-2 0 1 0 0,6-21-1 0 0,-7 23-112 0 0,-1-1 1 0 0,0 1-1 0 0,0-1 0 0 0,-1 1 0 0 0,0-1 0 0 0,0 1 0 0 0,-1-1 1 0 0,-3-15-1 0 0,3 22-16 0 0,0-1 0 0 0,1 1 0 0 0,-1 0 0 0 0,0 0 0 0 0,0 0 0 0 0,0 0 0 0 0,-1 0 0 0 0,1 0 0 0 0,0 0 0 0 0,-1 1 0 0 0,0-1 0 0 0,1 0 0 0 0,-1 1 0 0 0,0-1 1 0 0,1 1-1 0 0,-1 0 0 0 0,0-1 0 0 0,0 1 0 0 0,0 0 0 0 0,0 0 0 0 0,-1 0 0 0 0,1 0 0 0 0,0 1 0 0 0,0-1 0 0 0,0 1 0 0 0,-1-1 0 0 0,1 1 0 0 0,0 0 0 0 0,0 0 0 0 0,-1 0 0 0 0,1 0 0 0 0,0 0 0 0 0,-1 0 1 0 0,1 1-1 0 0,0-1 0 0 0,0 1 0 0 0,-3 1 0 0 0,-11 2 3 0 0,1 1 0 0 0,0 0 0 0 0,0 2 0 0 0,1 0 0 0 0,-1 0 0 0 0,2 1-1 0 0,-1 1 1 0 0,-18 16 0 0 0,22-17 8 0 0,0 1-1 0 0,0 1 0 0 0,1 0 0 0 0,1 0 1 0 0,0 1-1 0 0,0 0 0 0 0,1 0 0 0 0,0 0 1 0 0,1 1-1 0 0,-8 21 0 0 0,13-30-7 0 0,0 0 0 0 0,0 1-1 0 0,1-1 1 0 0,-1 0 0 0 0,1 1 0 0 0,-1-1-1 0 0,1 1 1 0 0,0-1 0 0 0,0 1 0 0 0,1-1 0 0 0,-1 0-1 0 0,1 1 1 0 0,-1-1 0 0 0,1 0 0 0 0,0 1-1 0 0,0-1 1 0 0,1 0 0 0 0,-1 0 0 0 0,1 0-1 0 0,0 0 1 0 0,-1 0 0 0 0,1 0 0 0 0,0 0-1 0 0,1-1 1 0 0,-1 1 0 0 0,0-1 0 0 0,1 1 0 0 0,0-1-1 0 0,-1 0 1 0 0,1 0 0 0 0,0 0 0 0 0,0-1-1 0 0,4 3 1 0 0,0-1 2 0 0,-1 0 0 0 0,1-1 0 0 0,0 0-1 0 0,0 0 1 0 0,0-1 0 0 0,0 1 0 0 0,0-2 0 0 0,0 1 0 0 0,0-1-1 0 0,0 0 1 0 0,0 0 0 0 0,0-1 0 0 0,1 0 0 0 0,-1 0 0 0 0,8-3-1 0 0,-9 2-12 0 0,0 0-1 0 0,0-1 0 0 0,-1 1 0 0 0,1-1 0 0 0,-1 0 1 0 0,1-1-1 0 0,-1 0 0 0 0,0 1 0 0 0,0-2 0 0 0,-1 1 1 0 0,1 0-1 0 0,-1-1 0 0 0,0 0 0 0 0,0 0 0 0 0,-1 0 1 0 0,1-1-1 0 0,-1 1 0 0 0,0-1 0 0 0,-1 1 0 0 0,1-1 1 0 0,-1 0-1 0 0,0 0 0 0 0,-1 0 0 0 0,0-1 0 0 0,0 1 1 0 0,0 0-1 0 0,0 0 0 0 0,-1-12 0 0 0,-1 10-76 0 0,1 8 40 0 0,-1 19 54 0 0,-1 31 142 0 0,2-36-113 0 0,1 0 1 0 0,0 0-1 0 0,1-1 0 0 0,0 1 0 0 0,1 0 1 0 0,1-1-1 0 0,0 0 0 0 0,1 0 0 0 0,0 0 1 0 0,8 13-1 0 0,-9-19-34 0 0,1 0 1 0 0,-1-1-1 0 0,2 1 1 0 0,-1-1-1 0 0,0 0 1 0 0,1 0-1 0 0,0-1 1 0 0,0 0-1 0 0,1 0 1 0 0,0-1-1 0 0,0 1 1 0 0,0-1-1 0 0,0-1 1 0 0,0 1-1 0 0,1-1 1 0 0,-1-1-1 0 0,1 1 1 0 0,13 1-1 0 0,-19-3-10 0 0,1-1-1 0 0,0 0 1 0 0,-1 0 0 0 0,1 0-1 0 0,-1 0 1 0 0,1 0 0 0 0,-1 0-1 0 0,1-1 1 0 0,0 1-1 0 0,-1-1 1 0 0,1 0 0 0 0,-1 0-1 0 0,0 0 1 0 0,1 0 0 0 0,-1 0-1 0 0,0 0 1 0 0,0-1-1 0 0,1 1 1 0 0,-1-1 0 0 0,0 1-1 0 0,-1-1 1 0 0,1 0 0 0 0,0 0-1 0 0,0 0 1 0 0,-1 0-1 0 0,1 0 1 0 0,-1 0 0 0 0,3-5-1 0 0,1-5-21 0 0,0 0 0 0 0,-1 0 0 0 0,0-1 0 0 0,3-20-1 0 0,-2 11-31 0 0,4-20-128 0 0,-3 0 0 0 0,-1-1 0 0 0,-1-61 0 0 0,-16-131-470 0 0,0 57 350 0 0,-5-114 71 0 0,16 289 216 0 0,0 4-3 0 0,-3 12-14 0 0,-1 23 12 0 0,-1 66 205 0 0,14 205 0 0 0,1-250-63 0 0,2 0-1 0 0,2 0 0 0 0,3-2 1 0 0,2 1-1 0 0,2-2 1 0 0,38 70-1 0 0,7 36-594 0 0,-49-116-133 0 0,-2-13-2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57:13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265 281 7325 0 0,'-66'4'579'0'0,"-133"-8"0"0"0,256-6 360 0 0,552-74 1386 0 0,6 27-467 0 0,-98 11-343 0 0,286-21 625 0 0,1 50-661 0 0,-675 19-1257 0 0,208 10 497 0 0,-303-12-642 0 0,-27 0-25 0 0,0 0 0 0 0,0 0 0 0 0,0 0 0 0 0,0 1 0 0 0,0 0 0 0 0,-1 0 0 0 0,8 3 0 0 0,-15-2 766 0 0,-9 0-399 0 0,-12 0-52 0 0,-62-4-465 0 0,52 2-808 0 0,-35-4-1 0 0,57 4 294 0 0,0 0-1 0 0,-1 0 0 0 0,1 2 0 0 0,0-1 0 0 0,1 1 0 0 0,-1 0 0 0 0,-15 7 0 0 0,21-8 353 0 0,-24 7-1764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9:33:00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3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103 346 7453 0 0,'-11'-10'-72'0'0,"11"10"89"0"0,-1 0 0 0 0,0-1 0 0 0,1 1 0 0 0,-1 0 1 0 0,1-1-1 0 0,-1 1 0 0 0,1-1 0 0 0,-1 1 0 0 0,1-1 0 0 0,-1 1 1 0 0,1-1-1 0 0,-1 1 0 0 0,1-1 0 0 0,0 1 0 0 0,-1-1 0 0 0,1 1 1 0 0,0-1-1 0 0,0 0 0 0 0,-1 1 0 0 0,1-1 0 0 0,0 0 0 0 0,0 1 1 0 0,0-2-1 0 0,0 1 34 0 0,0 1 0 0 0,0 0 0 0 0,0-1 0 0 0,0 1 0 0 0,0 0 0 0 0,0-1 1 0 0,0 1-1 0 0,0-1 0 0 0,-1 1 0 0 0,1 0 0 0 0,0-1 0 0 0,0 1 0 0 0,0 0 0 0 0,0-1 0 0 0,-1 1 1 0 0,1 0-1 0 0,0-1 0 0 0,0 1 0 0 0,0 0 0 0 0,-1-1 0 0 0,1 1 0 0 0,0 0 0 0 0,-1 0 0 0 0,1-1 1 0 0,0 1-1 0 0,-1 0 0 0 0,1 0 0 0 0,0 0 0 0 0,-1-1 0 0 0,1 1 0 0 0,0 0 0 0 0,-2-1 739 0 0,8-3-565 0 0,-5 4-201 0 0,-1 0-1 0 0,0 0 1 0 0,1 0 0 0 0,-1-1-1 0 0,0 1 1 0 0,0 0 0 0 0,1 0 0 0 0,-1 0-1 0 0,0-1 1 0 0,0 1 0 0 0,1 0-1 0 0,-1 0 1 0 0,0-1 0 0 0,0 1-1 0 0,0 0 1 0 0,0 0 0 0 0,1-1-1 0 0,-1 1 1 0 0,0 0 0 0 0,0-1 0 0 0,0 1-1 0 0,0 0 1 0 0,0-1 0 0 0,0 1-1 0 0,0 0 1 0 0,0-1 0 0 0,0 1-1 0 0,0 0 1 0 0,0-1 0 0 0,0 1-1 0 0,0 0 1 0 0,0 0 0 0 0,0-1 0 0 0,0 1-1 0 0,0 0 1 0 0,0-1 0 0 0,-1 1-1 0 0,-10-13 528 0 0,8 10-437 0 0,0 1-1 0 0,0 0 1 0 0,0 0 0 0 0,-1 0 0 0 0,1 0 0 0 0,-8-2 0 0 0,-33 0 1160 0 0,79 1-1419 0 0,55-14-1 0 0,-31 6 103 0 0,732-101-90 0 0,-775 111 134 0 0,246-24 41 0 0,-181 14 11 0 0,97-28 0 0 0,-137 29-19 0 0,50-16 198 0 0,-93 26-153 0 0,-1 0-173 0 0,1 1 0 0 0,-1-1 0 0 0,1 0-1 0 0,0 0 1 0 0,-1 0 0 0 0,1 0 0 0 0,0 0 0 0 0,-1 0 0 0 0,1-1-1 0 0,0 1 1 0 0,-1-1 0 0 0,-1-1 0 0 0,-7 3-2395 0 0,6-7 1395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4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83 988 6597 0 0,'-10'-5'144'0'0,"9"5"-140"0"0,0-1 1 0 0,1 1 0 0 0,-1-1 0 0 0,0 1 0 0 0,1 0 0 0 0,-1-1 0 0 0,0 1 0 0 0,0 0 0 0 0,1-1 0 0 0,-1 1 0 0 0,0 0 0 0 0,0 0 0 0 0,0 0 0 0 0,1 0 0 0 0,-1 0 0 0 0,0 0-1 0 0,0 0 1 0 0,0 0 0 0 0,-1 0 0 0 0,1 0 42 0 0,-1 1 0 0 0,0-1 0 0 0,0 0 0 0 0,1 0-1 0 0,-1 0 1 0 0,0 0 0 0 0,1-1 0 0 0,-1 1 0 0 0,0 0 0 0 0,0-1-1 0 0,1 1 1 0 0,-1-1 0 0 0,1 0 0 0 0,-1 1 0 0 0,1-1-1 0 0,-1 0 1 0 0,1 0 0 0 0,-1 0 0 0 0,1 0 0 0 0,-1 0 0 0 0,1 0-1 0 0,0 0 1 0 0,-2-2 0 0 0,1-1 106 0 0,0 0 0 0 0,0 0-1 0 0,0 0 1 0 0,0-1 0 0 0,1 1 0 0 0,0 0 0 0 0,0 0-1 0 0,-1-9 1 0 0,1 6-68 0 0,1 0 1 0 0,0-1-1 0 0,0 1 0 0 0,1 0 1 0 0,-1-1-1 0 0,2 1 0 0 0,-1 0 1 0 0,1 0-1 0 0,4-11 0 0 0,5-8-39 0 0,17-30 0 0 0,-8 17-6 0 0,-2 2-40 0 0,133-255 91 0 0,-129 256-95 0 0,2 0 0 0 0,2 1-1 0 0,1 1 1 0 0,2 2 0 0 0,50-45 0 0 0,-58 60-22 0 0,1 1 1 0 0,1 1 0 0 0,0 1-1 0 0,1 1 1 0 0,1 1-1 0 0,26-10 1 0 0,-33 16 11 0 0,-1 1-1 0 0,1 0 1 0 0,0 2 0 0 0,0 0 0 0 0,0 0 0 0 0,1 2 0 0 0,-1 1 0 0 0,0 0 0 0 0,36 5 0 0 0,-44-3 9 0 0,-1 1 0 0 0,-1 0 0 0 0,1 1 0 0 0,0-1 0 0 0,-1 2 0 0 0,1-1 0 0 0,-1 1 0 0 0,-1 0 0 0 0,1 1 0 0 0,-1 0 0 0 0,0 0 0 0 0,10 10 0 0 0,5 11-9 0 0,0 0 1 0 0,18 31-1 0 0,-18-24 2 0 0,63 100 167 0 0,109 237-1 0 0,-171-325-126 0 0,138 320 165 0 0,-160-357-514 0 0,-6-17-889 0 0,1-1 408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9 112 5148 0 0,'-1'0'21'0'0,"1"-1"-1"0"0,-1 1 0 0 0,1-1 0 0 0,-1 1 0 0 0,1-1 0 0 0,-1 1 0 0 0,1-1 1 0 0,-1 1-1 0 0,1-1 0 0 0,-1 0 0 0 0,1 1 0 0 0,0-1 0 0 0,-1 1 1 0 0,1-1-1 0 0,0 0 0 0 0,0 0 0 0 0,-1 1 0 0 0,1-1 0 0 0,0 0 0 0 0,0 1 1 0 0,0-1-1 0 0,0 0 0 0 0,0 0 0 0 0,0 1 0 0 0,0-1 0 0 0,0 0 0 0 0,0 1 1 0 0,0-1-1 0 0,1 0 0 0 0,-1 0 0 0 0,0 0 0 0 0,0-1 40 0 0,1 0-1 0 0,-1 0 1 0 0,0 0-1 0 0,1 0 0 0 0,-1 0 1 0 0,1 0-1 0 0,0 0 1 0 0,0 0-1 0 0,-1 1 1 0 0,1-1-1 0 0,2-3 1 0 0,4 2-48 0 0,-1 0 1 0 0,0 0 0 0 0,1 1 0 0 0,-1 0 0 0 0,1 0 0 0 0,0 1 0 0 0,8-1-1 0 0,6-3 8 0 0,17-2-4 0 0,0 0 0 0 0,48-1 0 0 0,79 6 111 0 0,-66 2-87 0 0,113-4-27 0 0,888-9 16 0 0,-1099 12-28 0 0,0 1 1 0 0,0 0-1 0 0,0 0 0 0 0,-1 0 1 0 0,1 0-1 0 0,0 0 0 0 0,0 0 1 0 0,0 0-1 0 0,0 1 1 0 0,0-1-1 0 0,-1 0 0 0 0,1 0 1 0 0,0 1-1 0 0,0-1 0 0 0,0 0 1 0 0,-1 1-1 0 0,1-1 0 0 0,0 1 1 0 0,0-1-1 0 0,-1 1 1 0 0,1-1-1 0 0,1 2 0 0 0,-2-2 2 0 0,0 1 1 0 0,0 0-1 0 0,0-1 0 0 0,0 1 0 0 0,-1-1 0 0 0,1 1 1 0 0,0 0-1 0 0,0-1 0 0 0,0 1 0 0 0,0-1 0 0 0,-1 1 1 0 0,1 0-1 0 0,0-1 0 0 0,0 1 0 0 0,-1-1 0 0 0,1 1 1 0 0,-1-1-1 0 0,1 1 0 0 0,0-1 0 0 0,-1 1 0 0 0,1-1 1 0 0,-2 1-1 0 0,0 2-5 0 0,-1-1-1 0 0,-1 1 1 0 0,1-1 0 0 0,0 0 0 0 0,0 0-1 0 0,-1 0 1 0 0,1 0 0 0 0,-1-1 0 0 0,-4 2 0 0 0,2-2-7 0 0,0-1 1 0 0,0 1-1 0 0,0-1 1 0 0,1 0 0 0 0,-1-1-1 0 0,0 0 1 0 0,0 0 0 0 0,0 0-1 0 0,1 0 1 0 0,-1-1-1 0 0,1 0 1 0 0,-1 0 0 0 0,-5-4-1 0 0,2 3-228 0 0,-2 0-184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5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1 714 5148 0 0,'0'-8'85'0'0,"1"0"-1"0"0,1 0 0 0 0,-1 0 0 0 0,1 0 1 0 0,1 0-1 0 0,-1 1 0 0 0,1-1 0 0 0,1 1 0 0 0,-1 0 1 0 0,9-12-1 0 0,8-9 105 0 0,27-32 0 0 0,-24 34-189 0 0,25-32 62 0 0,3 1 0 0 0,2 4 0 0 0,2 1 0 0 0,94-66 0 0 0,-117 96-16 0 0,1 1 1 0 0,1 2-1 0 0,1 2 0 0 0,0 0 0 0 0,1 3 1 0 0,1 1-1 0 0,0 2 0 0 0,1 1 0 0 0,0 2 1 0 0,64-5-1 0 0,-55 13 79 0 0,1 2 1 0 0,-1 2-1 0 0,0 2 1 0 0,-1 3-1 0 0,0 1 1 0 0,78 28-1 0 0,-93-26-124 0 0,0 1 0 0 0,0 1 0 0 0,-2 1 0 0 0,51 37-1 0 0,-61-38 43 0 0,-1 1 0 0 0,0 1 0 0 0,-1 1-1 0 0,-1 1 1 0 0,-1 0 0 0 0,-1 1-1 0 0,20 33 1 0 0,-9-6 206 0 0,-3 2 0 0 0,-2 1 0 0 0,18 62 0 0 0,-15-24-60 0 0,12 95-1 0 0,-7 19-53 0 0,-25-188-331 0 0,0-11-463 0 0,4-21-946 0 0,-5 14 1372 0 0,0-4-577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6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6576 3062 3988 0 0,'15'2'2208'0'0,"324"7"-1717"0"0,-339-9-491 0 0,93 7 342 0 0,132 26 1 0 0,-100-12-110 0 0,475 38 480 0 0,-487-51-713 0 0,994 28 103 0 0,-1020-37 3 0 0,97 2 2996 0 0,-175-3-2791 0 0,25-5-34 0 0,-25 5 400 0 0,-3-8-620 0 0,4-3-60 0 0,-5 5-4 0 0,1 0 0 0 0,-1 0 0 0 0,-1 0 0 0 0,5-9 0 0 0,66-131-350 0 0,-57 119 231 0 0,-1-2-1 0 0,-1 0 0 0 0,-2 0 0 0 0,15-51 1 0 0,-26 72 120 0 0,0 0 0 0 0,-1 0 0 0 0,-1 0 0 0 0,0 0 0 0 0,0-1 0 0 0,-1 1 0 0 0,0 0 0 0 0,0 0 0 0 0,-2-1 0 0 0,1 1 1 0 0,-1 0-1 0 0,0 0 0 0 0,-1 0 0 0 0,0 1 0 0 0,-1-1 0 0 0,0 1 0 0 0,-1-1 0 0 0,0 1 0 0 0,-10-14 0 0 0,2 8 4 0 0,1 1-1 0 0,-2 1 0 0 0,0 0 0 0 0,-1 1 0 0 0,0 1 0 0 0,-19-12 0 0 0,-108-51 29 0 0,77 43-28 0 0,-44-24-8 0 0,-301-171-38 0 0,324 170 86 0 0,-1 3 0 0 0,-151-65 0 0 0,50 51-59 0 0,108 42 28 0 0,-130-62 1 0 0,199 81-10 0 0,0 2 0 0 0,-1-1 1 0 0,1 2-1 0 0,-1-1 0 0 0,0 2 1 0 0,-12-2-1 0 0,-73-1-20 0 0,-1-1 82 0 0,96 5-55 0 0,-1 1 0 0 0,0-1 0 0 0,1 0-1 0 0,-1 0 1 0 0,1 0 0 0 0,-1-1-1 0 0,1 1 1 0 0,-1-1 0 0 0,1 1 0 0 0,0-1-1 0 0,0 0 1 0 0,0 0 0 0 0,0 0-1 0 0,0 0 1 0 0,0 0 0 0 0,1 0 0 0 0,-1-1-1 0 0,0 1 1 0 0,1 0 0 0 0,0-1-1 0 0,0 0 1 0 0,0 1 0 0 0,0-1 0 0 0,0 1-1 0 0,-1-6 1 0 0,1 1 8 0 0,-1 0 0 0 0,1-1-1 0 0,0 1 1 0 0,1-1 0 0 0,0 1 0 0 0,0-1 0 0 0,1 1 0 0 0,2-14-1 0 0,53-298-108 0 0,-48 268 87 0 0,0-12 9 0 0,-2 0 0 0 0,-4-107 0 0 0,-4 149-4 0 0,-1 1 1 0 0,-1 0-1 0 0,0 0 1 0 0,-2 0-1 0 0,0 0 0 0 0,-2 1 1 0 0,0 0-1 0 0,-1 0 1 0 0,-1 1-1 0 0,0 0 0 0 0,-2 1 1 0 0,0 0-1 0 0,-25-26 0 0 0,32 37-1 0 0,-21-23-20 0 0,0 1-1 0 0,-2 2 1 0 0,-34-26 0 0 0,22 24 2 0 0,-1 2 0 0 0,-1 2 0 0 0,-1 2 1 0 0,-1 2-1 0 0,-78-25 0 0 0,-278-42 15 0 0,-5 33-50 0 0,118 18 47 0 0,-523-48 58 0 0,-3 85 69 0 0,-197 113 4 0 0,350 28-211 0 0,502-98 127 0 0,2 8 1 0 0,-164 78-1 0 0,-102 90-73 0 0,10 19-96 0 0,38-21 174 0 0,24 5-30 0 0,299-184-3 0 0,2 2 0 0 0,1 3 0 0 0,3 1 0 0 0,-58 75-1 0 0,71-76 9 0 0,2 1 0 0 0,2 1-1 0 0,-37 83 1 0 0,52-96-15 0 0,1 0 1 0 0,2 1-1 0 0,1 0 0 0 0,1 0 1 0 0,2 1-1 0 0,-2 59 0 0 0,8 413 87 0 0,1-470-87 0 0,1-1 0 0 0,2 0 0 0 0,2-1 1 0 0,1 1-1 0 0,1-1 0 0 0,2-1 0 0 0,2 1 0 0 0,1-2 1 0 0,20 37-1 0 0,-24-54-13 0 0,59 103-282 0 0,-37-53-1731 0 0,-23-49 1105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7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82 2640 0 0,'-3'3'4113'0'0,"3"-5"-4103"0"0,-1 0-1 0 0,1 1 1 0 0,-1-1 0 0 0,0 1 0 0 0,1-1 0 0 0,-1 1 0 0 0,0 0 0 0 0,0-1 0 0 0,0 1 0 0 0,0 0-1 0 0,0 0 1 0 0,-1-1 0 0 0,1 1 0 0 0,0 0 0 0 0,0 0 0 0 0,-1 0 0 0 0,1 0 0 0 0,-1 1 0 0 0,1-1 0 0 0,-1 0-1 0 0,1 1 1 0 0,-1-1 0 0 0,1 0 0 0 0,-1 1 0 0 0,-1-1 0 0 0,-51 1 502 0 0,48 1 157 0 0,2-1-598 0 0,-13 2-11 0 0,12-2 31 0 0,2 1-1 0 0,-33 9 667 0 0,32-9 179 0 0,22-3-868 0 0,216-36-40 0 0,-86 8 57 0 0,-146 29 138 0 0,-14 3 136 0 0,-232 48 70 0 0,155-29-412 0 0,48-9-84 0 0,31-5 30 0 0,11-7 38 0 0,0 1 1 0 0,-1-1 0 0 0,1 1 0 0 0,0-1 0 0 0,0 1-1 0 0,1-1 1 0 0,-1 0 0 0 0,0 1 0 0 0,0-1-1 0 0,0 0 1 0 0,0 0 0 0 0,0 0 0 0 0,0 0-1 0 0,0 0 1 0 0,2 0 0 0 0,14-1-114 0 0,1 0-1 0 0,-1-1 1 0 0,29-8-1 0 0,-29 6-405 0 0,-12 4 242 0 0,-1-1 0 0 0,1-1 0 0 0,0 1 0 0 0,-1-1 0 0 0,0 0 0 0 0,6-3 0 0 0,3-3-736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7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325 361 5513 0 0,'13'-17'89'0'0,"1"0"1"0"0,29-26 0 0 0,3-3 105 0 0,-4 3 28 0 0,-27 29 17 0 0,-1 0-1 0 0,0-2 1 0 0,18-27 0 0 0,-31 43-215 0 0,0-1 1 0 0,-1 0 0 0 0,1 1 0 0 0,-1-1-1 0 0,1 0 1 0 0,-1 0 0 0 0,1 1 0 0 0,-1-1 0 0 0,1 0-1 0 0,-1 0 1 0 0,0 0 0 0 0,1 0 0 0 0,-1 0-1 0 0,0 0 1 0 0,0 1 0 0 0,0-1 0 0 0,0 0-1 0 0,0 0 1 0 0,0 0 0 0 0,0 0 0 0 0,0 0 0 0 0,0 0-1 0 0,0 0 1 0 0,-1 0 0 0 0,1 1 0 0 0,0-1-1 0 0,0 0 1 0 0,-1 0 0 0 0,1 0 0 0 0,-1 0-1 0 0,1 1 1 0 0,-1-1 0 0 0,1 0 0 0 0,-1 0-1 0 0,1 1 1 0 0,-1-1 0 0 0,0 0 0 0 0,1 1 0 0 0,-1-1-1 0 0,0 1 1 0 0,0-1 0 0 0,1 1 0 0 0,-1-1-1 0 0,0 1 1 0 0,0 0 0 0 0,0-1 0 0 0,0 1-1 0 0,1 0 1 0 0,-1-1 0 0 0,0 1 0 0 0,0 0 0 0 0,0 0-1 0 0,0 0 1 0 0,-1 0 0 0 0,-6-1 27 0 0,0 1 1 0 0,0-1 0 0 0,1 2-1 0 0,-1-1 1 0 0,-8 2-1 0 0,-10 4-30 0 0,0 1-1 0 0,1 2 0 0 0,-1 0 1 0 0,2 1-1 0 0,0 2 0 0 0,0 0 0 0 0,1 2 1 0 0,0 0-1 0 0,2 2 0 0 0,-1 0 0 0 0,2 2 1 0 0,-34 37-1 0 0,38-36 58 0 0,1 1 0 0 0,0 1 0 0 0,2 1 0 0 0,1 0 0 0 0,0 0 0 0 0,-14 44 0 0 0,16-36-28 0 0,2 0 0 0 0,1 1 1 0 0,1 1-1 0 0,-3 62 0 0 0,9-84-45 0 0,0 1-1 0 0,0-1 1 0 0,1 0-1 0 0,1 1 1 0 0,-1-1-1 0 0,2 0 1 0 0,-1 0-1 0 0,1 0 1 0 0,1 0-1 0 0,0-1 1 0 0,0 1-1 0 0,1-1 1 0 0,1 0-1 0 0,-1 0 1 0 0,1-1-1 0 0,0 1 1 0 0,1-2-1 0 0,0 1 1 0 0,1-1-1 0 0,-1 0 1 0 0,1 0-1 0 0,0-1 1 0 0,1 0-1 0 0,0 0 1 0 0,0-1-1 0 0,0 0 1 0 0,0-1-1 0 0,1 0 1 0 0,0 0-1 0 0,0-1 1 0 0,14 3-1 0 0,-1-3 7 0 0,1 0 0 0 0,0-1-1 0 0,-1-2 1 0 0,1 0 0 0 0,0-1-1 0 0,-1-2 1 0 0,1 0 0 0 0,-1-2-1 0 0,0 0 1 0 0,0-2 0 0 0,28-11 0 0 0,-15 3-2 0 0,-1-2 1 0 0,0-2 0 0 0,-1-1 0 0 0,-1-2 0 0 0,-1-1 0 0 0,30-28 0 0 0,-45 36-28 0 0,-1-1 0 0 0,-1-1 0 0 0,-1 0 0 0 0,0-1-1 0 0,-1 0 1 0 0,-1-1 0 0 0,-1 0 0 0 0,-1-1 0 0 0,0 0 0 0 0,8-29-1 0 0,-13 31-2 0 0,0 1-1 0 0,-2-1 0 0 0,0 0 0 0 0,-1 0 1 0 0,-1 0-1 0 0,0 0 0 0 0,-2 0 0 0 0,0 0 0 0 0,-1 0 1 0 0,0 1-1 0 0,-2-1 0 0 0,0 0 0 0 0,-9-21 1 0 0,7 23 13 0 0,-1 0 1 0 0,0 0 0 0 0,-1 1-1 0 0,-1 0 1 0 0,-1 1 0 0 0,0 0-1 0 0,-1 0 1 0 0,0 1 0 0 0,-15-13-1 0 0,17 18 4 0 0,-1 1 0 0 0,1 0 0 0 0,-1 0 0 0 0,0 1 0 0 0,-1 1-1 0 0,1-1 1 0 0,-1 2 0 0 0,0-1 0 0 0,-1 2 0 0 0,1-1 0 0 0,-1 2 0 0 0,1-1 0 0 0,-1 2-1 0 0,-14-1 1 0 0,6 2-47 0 0,-1 1 0 0 0,0 1-1 0 0,0 1 1 0 0,1 0 0 0 0,-1 2 0 0 0,1 1-1 0 0,0 0 1 0 0,1 1 0 0 0,-1 1 0 0 0,1 1-1 0 0,1 1 1 0 0,0 0 0 0 0,0 2 0 0 0,1 0-1 0 0,-17 16 1 0 0,31-25-39 0 0,0 0 1 0 0,0 0-1 0 0,0 0 0 0 0,1 0 0 0 0,-1 0 1 0 0,1 1-1 0 0,0-1 0 0 0,0 1 1 0 0,0 0-1 0 0,1 0 0 0 0,-1-1 0 0 0,1 1 1 0 0,0 0-1 0 0,0 0 0 0 0,0 0 0 0 0,1 1 1 0 0,-1-1-1 0 0,1 0 0 0 0,0 0 0 0 0,0 0 1 0 0,1 6-1 0 0,8 11-653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7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959 68 5236 0 0,'-10'-6'211'0'0,"0"0"0"0"0,0 0 0 0 0,-10-10-1 0 0,15 12-133 0 0,0 0 1 0 0,-1 1-1 0 0,1-1 0 0 0,-1 1 0 0 0,1 1 1 0 0,-1-1-1 0 0,0 1 0 0 0,0 0 0 0 0,0 0 1 0 0,-1 0-1 0 0,1 1 0 0 0,0 0 0 0 0,-1 1 0 0 0,1-1 1 0 0,0 1-1 0 0,-1 0 0 0 0,1 1 0 0 0,-8 1 1 0 0,2 0 6 0 0,0 0 0 0 0,0 1 1 0 0,0 1-1 0 0,1 0 1 0 0,0 0-1 0 0,0 1 0 0 0,0 1 1 0 0,-17 11-1 0 0,-75 62 1097 0 0,-108 110 0 0 0,142-121-905 0 0,4 3-1 0 0,-67 92 0 0 0,121-147-209 0 0,0 0 0 0 0,1 1 0 0 0,0 0 0 0 0,1 1 0 0 0,1-1 0 0 0,1 2 0 0 0,1-1 0 0 0,-6 27 0 0 0,11-36-30 0 0,-1-1 0 0 0,2 0 0 0 0,-1 1 0 0 0,1-1 0 0 0,0 1 0 0 0,1-1 0 0 0,0 1 0 0 0,1-1 0 0 0,-1 1 0 0 0,1-1 0 0 0,1 0 0 0 0,0 0 0 0 0,0 0 0 0 0,0 0 0 0 0,1-1 0 0 0,0 1 0 0 0,1-1 0 0 0,0 0 0 0 0,0 0 0 0 0,0-1 0 0 0,11 11 0 0 0,-3-7 27 0 0,0 0-1 0 0,0-1 1 0 0,1-1 0 0 0,0 0 0 0 0,1 0-1 0 0,-1-2 1 0 0,2 0 0 0 0,-1 0 0 0 0,0-2 0 0 0,1 0-1 0 0,0 0 1 0 0,28 1 0 0 0,-11-3-18 0 0,0-1 0 0 0,0-1 0 0 0,0-2 0 0 0,0-2 0 0 0,43-9 1 0 0,-27 0-55 0 0,0-1 1 0 0,-2-3-1 0 0,0-2 1 0 0,0-2-1 0 0,58-36 1 0 0,-86 45 8 0 0,26-14 6 0 0,-1-2-1 0 0,70-59 1 0 0,-102 76-5 0 0,-1 0-1 0 0,0-1 1 0 0,-1 0 0 0 0,0-1 0 0 0,-1 0 0 0 0,0 0 0 0 0,-1-1 0 0 0,-1 0 0 0 0,0-1 0 0 0,-1 1 0 0 0,0-1-1 0 0,-1-1 1 0 0,4-22 0 0 0,-7 21-3 0 0,0-1 0 0 0,-1 1 0 0 0,0-1 0 0 0,-2 1 0 0 0,0-1 0 0 0,-1 1 0 0 0,-1-1 0 0 0,0 1 0 0 0,-1 0 0 0 0,-1 1 0 0 0,-1-1 0 0 0,-1 1 0 0 0,0 0 0 0 0,-1 0 0 0 0,0 1 0 0 0,-1 0 0 0 0,-1 0 0 0 0,0 1 0 0 0,-1 0 0 0 0,-1 1 0 0 0,0 1 0 0 0,-1 0 0 0 0,0 0 0 0 0,-1 1 0 0 0,0 1 0 0 0,-1 0 0 0 0,-18-9 0 0 0,1 6-58 0 0,0 0 1 0 0,-1 2-1 0 0,-1 2 1 0 0,0 1 0 0 0,0 2-1 0 0,0 1 1 0 0,-1 1-1 0 0,-37 2 1 0 0,55 3-347 0 0,0 0 1 0 0,-1 1-1 0 0,1 1 1 0 0,1 1-1 0 0,-1 1 0 0 0,0 0 1 0 0,1 1-1 0 0,-18 9 1 0 0,11-2-878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8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499 221 6845 0 0,'-1'1'8'0'0,"1"-1"1"0"0,-1 0-1 0 0,0 1 1 0 0,0-1 0 0 0,1 1-1 0 0,-1-1 1 0 0,1 1 0 0 0,-1-1-1 0 0,0 1 1 0 0,1-1-1 0 0,-1 1 1 0 0,1-1 0 0 0,-1 1-1 0 0,1 0 1 0 0,-1-1 0 0 0,1 1-1 0 0,0 0 1 0 0,-1 0-1 0 0,1-1 1 0 0,0 1 0 0 0,0 0-1 0 0,-1 0 1 0 0,1 1 0 0 0,-6 26 39 0 0,4-20 38 0 0,-34 250 883 0 0,19 5 108 0 0,11-139-784 0 0,-67 553 436 0 0,-47-100 286 0 0,115-553-978 0 0,-175 601 205 0 0,175-609-237 0 0,-3 5 5 0 0,1 0 0 0 0,0 1 0 0 0,2 0 1 0 0,1 1-1 0 0,-1 22 0 0 0,5-44-10 0 0,0 0 1 0 0,0 0 0 0 0,0-1-1 0 0,0 1 1 0 0,1 0 0 0 0,-1-1-1 0 0,0 1 1 0 0,0 0-1 0 0,1-1 1 0 0,-1 1 0 0 0,1-1-1 0 0,-1 1 1 0 0,0-1 0 0 0,1 1-1 0 0,-1 0 1 0 0,1-1 0 0 0,-1 1-1 0 0,1-1 1 0 0,0 0 0 0 0,-1 1-1 0 0,1-1 1 0 0,-1 0-1 0 0,1 1 1 0 0,0-1 0 0 0,-1 0-1 0 0,1 1 1 0 0,0-1 0 0 0,-1 0-1 0 0,1 0 1 0 0,0 0 0 0 0,-1 0-1 0 0,1 0 1 0 0,0 0 0 0 0,0 0-1 0 0,-1 0 1 0 0,1 0-1 0 0,0 0 1 0 0,-1 0 0 0 0,1 0-1 0 0,0-1 1 0 0,37-7 25 0 0,-30 6-22 0 0,131-34 5 0 0,240-58-105 0 0,7 26 265 0 0,106 34 446 0 0,1 29-376 0 0,-483 5-242 0 0,287-11 80 0 0,-297 12-66 0 0,1-1 1 0 0,-1 0-1 0 0,1 0 1 0 0,-1 0-1 0 0,1 0 1 0 0,-1 0-1 0 0,1 0 1 0 0,-1 0-1 0 0,1 0 1 0 0,0 0 0 0 0,-1 0-1 0 0,1 0 1 0 0,-1-1-1 0 0,1 1 1 0 0,-1 0-1 0 0,1 0 1 0 0,-1 0-1 0 0,1-1 1 0 0,-1 1-1 0 0,1 0 1 0 0,-1-1-1 0 0,0 1 1 0 0,1 0-1 0 0,-1-1 1 0 0,1 1-1 0 0,-1 0 1 0 0,0-1-1 0 0,1 1 1 0 0,-1-1-1 0 0,0 1 1 0 0,1-1-1 0 0,-1 1 1 0 0,0-1-1 0 0,0 1 1 0 0,1-1-1 0 0,-11-17 641 0 0,1 5-567 0 0,-2-13-54 0 0,0-1 0 0 0,2 0-1 0 0,1-1 1 0 0,1 0 0 0 0,2 0 0 0 0,-4-51 0 0 0,6 29-51 0 0,2 0-1 0 0,2 0 0 0 0,3 0 1 0 0,2 0-1 0 0,17-68 0 0 0,1 29-98 0 0,4 2-1 0 0,42-89 0 0 0,35-57-248 0 0,61-147-19 0 0,-120 261 369 0 0,38-156 1 0 0,-58 164 14 0 0,-5-1 0 0 0,6-115 0 0 0,-26 210 5 0 0,0 1-1 0 0,-2-1 1 0 0,0 1-1 0 0,0 0 1 0 0,-2 0 0 0 0,0 0-1 0 0,-1 0 1 0 0,-1 0-1 0 0,0 0 1 0 0,-1 1-1 0 0,-9-17 1 0 0,11 26-6 0 0,0 1 0 0 0,0-1 1 0 0,-1 1-1 0 0,0 0 0 0 0,0 0 0 0 0,0 1 1 0 0,0-1-1 0 0,-1 1 0 0 0,0 0 0 0 0,0 1 0 0 0,0-1 1 0 0,0 1-1 0 0,0 0 0 0 0,-1 1 0 0 0,1-1 1 0 0,-1 2-1 0 0,0-1 0 0 0,-11-1 0 0 0,-12 0 4 0 0,1 1-1 0 0,-1 1 0 0 0,-33 4 0 0 0,27-1 0 0 0,-304 34 51 0 0,1 28-72 0 0,122-22-6 0 0,-17-5 48 0 0,-24 5-5 0 0,176-25-12 0 0,-88 30-1 0 0,141-37 3 0 0,1 2-1 0 0,-47 26 1 0 0,60-29-97 0 0,0 0 0 0 0,1 1 0 0 0,0 1 0 0 0,1 1 0 0 0,0 0 0 0 0,-13 16 0 0 0,25-26-26 0 0,-1 0 1 0 0,0 0-1 0 0,1 1 0 0 0,0-1 1 0 0,-1 0-1 0 0,1 1 1 0 0,0-1-1 0 0,0 1 0 0 0,-1 4 1 0 0,2-5-35 0 0,0-1 0 0 0,0 1-1 0 0,0-1 1 0 0,0 1 0 0 0,0-1 0 0 0,0 1 0 0 0,1-1 0 0 0,-1 1 0 0 0,1-1-1 0 0,-1 1 1 0 0,1-1 0 0 0,-1 1 0 0 0,1-1 0 0 0,0 0 0 0 0,0 1 0 0 0,0-1 0 0 0,1 2-1 0 0,3 5-781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09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24 6249 0 0,'3'-11'205'0'0,"0"0"237"0"0,-3 11-430 0 0,0-1 0 0 0,-1 1 0 0 0,1 0 0 0 0,0 0 0 0 0,0 0 0 0 0,-1 0 0 0 0,1 0 0 0 0,0 0 0 0 0,-1 0 0 0 0,1-1 0 0 0,0 1 0 0 0,-1 0 0 0 0,1 0 0 0 0,0 0 0 0 0,-1 0 0 0 0,1 0 0 0 0,0 0 0 0 0,-1 1 1 0 0,1-1-1 0 0,0 0 0 0 0,-1 0 0 0 0,1 0 0 0 0,0 0 0 0 0,-1 0 0 0 0,1 0 0 0 0,0 1 0 0 0,0-1 0 0 0,-1 0 0 0 0,1 0 0 0 0,0 0 0 0 0,0 1 0 0 0,-1-1 0 0 0,1 0 0 0 0,0 0 0 0 0,0 1 0 0 0,0-1 0 0 0,-1 1 0 0 0,-49 26 193 0 0,38-22-76 0 0,-1 2 0 0 0,1-1 0 0 0,1 2 0 0 0,-1 0-1 0 0,1 0 1 0 0,-11 11 0 0 0,15-11-10 0 0,1-1 0 0 0,0 1-1 0 0,1 0 1 0 0,0 0 0 0 0,-8 17 0 0 0,11-20-85 0 0,0-1 0 0 0,0 1 0 0 0,1-1 1 0 0,0 1-1 0 0,0-1 0 0 0,0 1 1 0 0,0 0-1 0 0,1-1 0 0 0,0 1 0 0 0,0 0 1 0 0,0 0-1 0 0,1-1 0 0 0,-1 1 1 0 0,3 5-1 0 0,-3-9-19 0 0,0 0 0 0 0,1 1 0 0 0,0-1 0 0 0,-1 0 0 0 0,1 0 0 0 0,0 1 0 0 0,-1-1 0 0 0,1 0 0 0 0,0 0 0 0 0,0 0 0 0 0,0 0 0 0 0,0 0 0 0 0,0 0 0 0 0,0 0 0 0 0,0-1 0 0 0,1 1 0 0 0,-1 0 0 0 0,0-1 0 0 0,0 1 0 0 0,1-1 0 0 0,0 1 0 0 0,2 0 30 0 0,-1 0 0 0 0,1-1 0 0 0,-1 1 0 0 0,1-1-1 0 0,-1 0 1 0 0,1 0 0 0 0,-1 0 0 0 0,5-2 0 0 0,3 0 70 0 0,-1-1 1 0 0,0 0-1 0 0,1 0 0 0 0,16-10 0 0 0,-13 6-83 0 0,0-2 0 0 0,0 0 0 0 0,-1-1 0 0 0,0 0 0 0 0,-1-1 0 0 0,0 0 0 0 0,-1-1-1 0 0,0 0 1 0 0,16-23 0 0 0,-25 31-5 0 0,0 0-1 0 0,0 0 1 0 0,-1 0 0 0 0,1-1-1 0 0,-1 1 1 0 0,0-1-1 0 0,1-4 1 0 0,-2 8-5 0 0,1 0 1 0 0,-1 0-1 0 0,0 0 1 0 0,0 0-1 0 0,0-1 1 0 0,0 1-1 0 0,0 0 1 0 0,0 0-1 0 0,0 0 0 0 0,0 0 1 0 0,0-1-1 0 0,0 1 1 0 0,-1 0-1 0 0,1 0 1 0 0,-1 0-1 0 0,1 0 1 0 0,-1 0-1 0 0,1 0 1 0 0,-1 0-1 0 0,1 0 1 0 0,-1 0-1 0 0,0 0 1 0 0,0 0-1 0 0,1 0 1 0 0,-1 0-1 0 0,0 1 1 0 0,0-1-1 0 0,0 0 1 0 0,-1 0-1 0 0,-5-1 4 0 0,1 1 0 0 0,0 0 0 0 0,0 0 0 0 0,0 1 0 0 0,-1-1 0 0 0,1 1 0 0 0,0 1-1 0 0,-1-1 1 0 0,1 1 0 0 0,0 1 0 0 0,0-1 0 0 0,0 1 0 0 0,-6 2 0 0 0,-7 3-165 0 0,0 1 0 0 0,-31 17 1 0 0,40-19-59 0 0,5-4-95 0 0,0 1 0 0 0,1 0 1 0 0,-1 0-1 0 0,1 0 0 0 0,0 1 0 0 0,0-1 0 0 0,-4 5 0 0 0,4-2-789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1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263 119 6409 0 0,'13'-24'-9'0'0,"-3"8"21"0"0,-6 8-7 0 0,-1 2 0 0 0,0 0-1 0 0,0 0 1 0 0,-1 0-1 0 0,0 0 1 0 0,0-1-1 0 0,0 1 1 0 0,1-13-1 0 0,-4 18-6 0 0,1 0-1 0 0,-1 1 1 0 0,0-1-1 0 0,1 0 0 0 0,-1 1 1 0 0,0-1-1 0 0,0 1 1 0 0,0-1-1 0 0,0 1 1 0 0,0-1-1 0 0,0 1 0 0 0,0-1 1 0 0,1 1-1 0 0,-1 0 1 0 0,0 0-1 0 0,0 0 1 0 0,0-1-1 0 0,0 1 1 0 0,0 0-1 0 0,-1 0 0 0 0,1 0 1 0 0,-2 1-1 0 0,3-1-2 0 0,-4 0-4 0 0,0 0-1 0 0,1 1 0 0 0,-1 0 0 0 0,1-1 1 0 0,-1 1-1 0 0,1 1 0 0 0,-1-1 1 0 0,1 0-1 0 0,0 1 0 0 0,0 0 0 0 0,0 0 1 0 0,0 0-1 0 0,0 0 0 0 0,-4 4 1 0 0,-2 0-18 0 0,7-5 34 0 0,0 1 0 0 0,1-1 0 0 0,-1 1 0 0 0,0-1 0 0 0,1 1 0 0 0,0 0 0 0 0,-1 0 0 0 0,1 0 0 0 0,0 0 0 0 0,-1 2 0 0 0,0-1 9 0 0,1-1 0 0 0,-1 1 0 0 0,0-1 0 0 0,1 1 0 0 0,-1-1 0 0 0,0 0 0 0 0,-3 3 1 0 0,-25 20 344 0 0,-50 57 0 0 0,68-68-286 0 0,2 0 0 0 0,0 0 0 0 0,1 1 0 0 0,0 0 0 0 0,1 1 1 0 0,-10 26-1 0 0,17-36-27 0 0,0-1 0 0 0,0 1 0 0 0,1 0 0 0 0,-1 0 1 0 0,1-1-1 0 0,0 1 0 0 0,1 0 0 0 0,-1 0 0 0 0,1-1 0 0 0,0 1 1 0 0,1-1-1 0 0,-1 1 0 0 0,5 8 0 0 0,-3-5 10 0 0,1-1-1 0 0,1 1 1 0 0,-1-1 0 0 0,1 0-1 0 0,1-1 1 0 0,-1 1-1 0 0,12 10 1 0 0,-10-12-36 0 0,1-1-1 0 0,-1 0 1 0 0,1 0-1 0 0,0 0 1 0 0,0-1-1 0 0,1-1 1 0 0,-1 1 0 0 0,1-1-1 0 0,0-1 1 0 0,-1 1-1 0 0,1-2 1 0 0,0 1-1 0 0,1-1 1 0 0,-1 0-1 0 0,0-1 1 0 0,0 0 0 0 0,0-1-1 0 0,16-3 1 0 0,-17 3-16 0 0,0 0 0 0 0,-1-1 0 0 0,1 0 0 0 0,0-1 1 0 0,-1 1-1 0 0,0-2 0 0 0,0 1 0 0 0,1-1 0 0 0,-2 0 1 0 0,1 0-1 0 0,-1-1 0 0 0,1 0 0 0 0,-1 0 1 0 0,0-1-1 0 0,-1 1 0 0 0,0-1 0 0 0,0 0 0 0 0,0-1 1 0 0,0 1-1 0 0,-1-1 0 0 0,6-12 0 0 0,-8 12 1 0 0,1 1 0 0 0,-1-1 0 0 0,0 0 0 0 0,0 1-1 0 0,0-1 1 0 0,-1 0 0 0 0,0 0 0 0 0,-1-1 0 0 0,0 1 0 0 0,0 0-1 0 0,-1-11 1 0 0,-2 19-128 0 0,0 8 44 0 0,-2 13-30 0 0,0 4-167 0 0,4-25 219 0 0,0 1 0 0 0,0 0 0 0 0,0 0 0 0 0,1 0 0 0 0,-1 0 0 0 0,1 0 0 0 0,-1 0-1 0 0,1 0 1 0 0,0 0 0 0 0,0 0 0 0 0,0 0 0 0 0,0 0 0 0 0,0 0 0 0 0,0 0 0 0 0,0 0 0 0 0,1 0 0 0 0,-1 0 0 0 0,1 0 0 0 0,0 0 0 0 0,-1 0 0 0 0,1 0 0 0 0,1 2 0 0 0,3 4-461 0 0,0-1-108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2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75 6281 0 0,'1'0'3'0'0,"-1"0"0"0"0,1 0 1 0 0,0 0-1 0 0,-1-1 0 0 0,1 2 1 0 0,-1-1-1 0 0,1 0 0 0 0,-1 0 1 0 0,1 0-1 0 0,-1 0 1 0 0,1 0-1 0 0,-1 0 0 0 0,1 0 1 0 0,-1 1-1 0 0,1-1 0 0 0,-1 0 1 0 0,1 0-1 0 0,-1 1 0 0 0,1-1 1 0 0,0 1-1 0 0,0 13 95 0 0,-1-6-72 0 0,-7 87 196 0 0,3-64 59 0 0,1 55 0 0 0,4-59-286 0 0,-1-6-102 0 0,1 0-1 0 0,1 1 1 0 0,8 33-1 0 0,-10-55 117 0 0,0 0 1 0 0,0 0-1 0 0,0 0 0 0 0,1 0 0 0 0,-1 0 1 0 0,0 0-1 0 0,0 0 0 0 0,0 0 0 0 0,0 0 1 0 0,0 0-1 0 0,0 0 0 0 0,0 0 1 0 0,0 0-1 0 0,0 0 0 0 0,0 0 0 0 0,0 0 1 0 0,1 0-1 0 0,-1 0 0 0 0,0 0 0 0 0,0 0 1 0 0,0 0-1 0 0,0 0 0 0 0,0 0 1 0 0,0 0-1 0 0,0 0 0 0 0,0 0 0 0 0,0 0 1 0 0,0 0-1 0 0,0 0 0 0 0,0 0 1 0 0,1 1-1 0 0,-1-1 0 0 0,0 0 0 0 0,0 0 1 0 0,0 0-1 0 0,0 0 0 0 0,0 0 0 0 0,0 0 1 0 0,0 0-1 0 0,0 0 0 0 0,0 0 1 0 0,0 0-1 0 0,0 0 0 0 0,2-16 325 0 0,-1-41 53 0 0,0 24-392 0 0,1-15-8 0 0,4-64-2 0 0,-5 97 13 0 0,2 0 0 0 0,0 0 0 0 0,1 1 0 0 0,0-1-1 0 0,7-15 1 0 0,-5 22-69 0 0,-2 8 14 0 0,1 20-20 0 0,-3 30 70 0 0,-2-36 15 0 0,0 0 0 0 0,0-1 0 0 0,1 1 0 0 0,1 0 0 0 0,0-1 0 0 0,1 1 0 0 0,1-1 0 0 0,6 16 0 0 0,-10-29-6 0 0,0 0 0 0 0,0 0 0 0 0,0 1-1 0 0,1-1 1 0 0,-1 0 0 0 0,0 0 0 0 0,0 0 0 0 0,0 1 0 0 0,1-1 0 0 0,-1 0 0 0 0,0 0 0 0 0,1 0 0 0 0,-1 0 0 0 0,0 0 0 0 0,0 1 0 0 0,1-1 0 0 0,-1 0 0 0 0,0 0 0 0 0,1 0 0 0 0,-1 0 0 0 0,0 0 0 0 0,0 0-1 0 0,1 0 1 0 0,-1 0 0 0 0,0 0 0 0 0,1 0 0 0 0,-1 0 0 0 0,0 0 0 0 0,0 0 0 0 0,1 0 0 0 0,-1-1 0 0 0,0 1 0 0 0,1 0 0 0 0,-1 0 0 0 0,0 0 0 0 0,0 0 0 0 0,1 0 0 0 0,-1-1 0 0 0,0 1 0 0 0,0 0-1 0 0,0 0 1 0 0,1 0 0 0 0,-1-1 0 0 0,0 1 0 0 0,0 0 0 0 0,0 0 0 0 0,1-1 0 0 0,-1 1 0 0 0,0 0 0 0 0,0 0 0 0 0,0-1 0 0 0,0 1 0 0 0,0-1 0 0 0,11-17 79 0 0,-10 17-79 0 0,53-122 132 0 0,-6 10 222 0 0,-47 111-348 0 0,1-1 0 0 0,-1 1-1 0 0,0-1 1 0 0,1 1 0 0 0,-1 0 0 0 0,1 0 0 0 0,0 0 0 0 0,0 0 0 0 0,-1 0 0 0 0,1 0 0 0 0,1 0 0 0 0,2-1-1 0 0,-5 3-5 0 0,0-1 0 0 0,1 1-1 0 0,-1 0 1 0 0,1 0-1 0 0,-1 0 1 0 0,1 0 0 0 0,-1 0-1 0 0,1 0 1 0 0,-1 0-1 0 0,1 0 1 0 0,-1 0 0 0 0,1 0-1 0 0,-1 0 1 0 0,1 0 0 0 0,-1 0-1 0 0,1 1 1 0 0,-1-1-1 0 0,1 0 1 0 0,-1 0 0 0 0,0 0-1 0 0,1 1 1 0 0,-1-1-1 0 0,1 0 1 0 0,-1 0 0 0 0,1 1-1 0 0,0 1 1 0 0,0-1 0 0 0,1 1-1 0 0,-1-1 1 0 0,0 1 0 0 0,0 0-1 0 0,0 0 1 0 0,-1-1 0 0 0,1 1-1 0 0,1 3 1 0 0,6 30-25 0 0,0 1 1 0 0,-3-1-1 0 0,-1 1 0 0 0,-1 54 1 0 0,3 15-133 0 0,-6-104 99 0 0,0 0-1 0 0,0 0 1 0 0,0 0-1 0 0,0 0 1 0 0,0 0-1 0 0,0 0 1 0 0,0-1-1 0 0,1 1 0 0 0,-1 0 1 0 0,0 0-1 0 0,1 0 1 0 0,-1 0-1 0 0,1 0 1 0 0,-1-1-1 0 0,1 1 1 0 0,-1 0-1 0 0,1 0 1 0 0,0-1-1 0 0,-1 1 1 0 0,2 0-1 0 0,-1 1-537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2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73 7069 0 0,'-2'58'-100'0'0,"0"-24"310"0"0,2 1 0 0 0,1 0-1 0 0,2-1 1 0 0,10 50-1 0 0,-3-44-199 0 0,-5-55 154 0 0,-4-4-255 0 0,1 0 0 0 0,1 1 0 0 0,1-1 0 0 0,7-20 0 0 0,6-38-122 0 0,-13 47 144 0 0,2 1 1 0 0,0 0-1 0 0,2 1 1 0 0,17-43 0 0 0,-25 72 65 0 0,0-1 1 0 0,1 0 0 0 0,-1 1 0 0 0,0-1 0 0 0,0 0-1 0 0,0 1 1 0 0,0-1 0 0 0,0 0 0 0 0,0 1-1 0 0,0-1 1 0 0,1 0 0 0 0,-1 1 0 0 0,0-1-1 0 0,0 0 1 0 0,0 1 0 0 0,1-1 0 0 0,-1 0 0 0 0,0 0-1 0 0,0 0 1 0 0,1 1 0 0 0,-1-1 0 0 0,0 0-1 0 0,0 0 1 0 0,1 0 0 0 0,-1 1 0 0 0,0-1-1 0 0,1 0 1 0 0,-1 0 0 0 0,0 0 0 0 0,1 0 0 0 0,-1 0-1 0 0,0 0 1 0 0,1 0 0 0 0,-1 0 0 0 0,0 0-1 0 0,1 0 1 0 0,-1 0 0 0 0,0 0 0 0 0,1 0-1 0 0,-1 0 1 0 0,0 0 0 0 0,1 0 0 0 0,-1 0-1 0 0,0 0 1 0 0,1 0 0 0 0,-1-1 0 0 0,0 1 0 0 0,1 0-1 0 0,-1 0 1 0 0,0 0 0 0 0,0-1 0 0 0,1 1-1 0 0,-1 0 1 0 0,0 0 0 0 0,0-1 0 0 0,1 1-1 0 0,-1 0 1 0 0,0 0 0 0 0,0-1 0 0 0,0 1 0 0 0,1 0-1 0 0,-1-1 1 0 0,0 1 0 0 0,0 0 0 0 0,0-1-1 0 0,0 1 1 0 0,0 0 0 0 0,0-1 0 0 0,0 0 0 0 0,11 34 177 0 0,-9-24-116 0 0,8 23 98 0 0,-2 1 0 0 0,-2-1-1 0 0,-1 1 1 0 0,1 56 0 0 0,-3-40-80 0 0,11 53 0 0 0,-14-98-71 0 0,1-1-79 0 0,-1 1 0 0 0,1-1-1 0 0,0 0 1 0 0,0 0 0 0 0,0 1 0 0 0,0-1 0 0 0,0 0 0 0 0,1 0 0 0 0,-1 0 0 0 0,1 0 0 0 0,0-1 0 0 0,4 6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2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5725 0 0,'26'11'862'0'0,"-21"-9"-820"0"0,-1 1 0 0 0,1-1 0 0 0,0 0 1 0 0,0-1-1 0 0,0 1 0 0 0,9 1 0 0 0,-2-3-84 0 0,1-1-1 0 0,-1 0 1 0 0,0 0-1 0 0,1-1 1 0 0,-1-1-1 0 0,0 0 1 0 0,0 0-1 0 0,16-8 1 0 0,-6 1-357 0 0</inkml:trace>
  <inkml:trace contextRef="#ctx0" brushRef="#br0" timeOffset="1">336 33 6065 0 0,'-4'-6'236'0'0,"3"4"-102"0"0,0 0-1 0 0,-1-1 1 0 0,1 1 0 0 0,-1 0 0 0 0,0 0 0 0 0,0 0 0 0 0,0 0 0 0 0,0 0 0 0 0,0 0 0 0 0,0 1-1 0 0,-5-3 1 0 0,16 33 9 0 0,-2 2-131 0 0,5 28-1 0 0,8 103-47 0 0,-19-151 27 0 0,1 16-418 0 0,7 35 1 0 0,-5-48-20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3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6001 0 0,'0'0'15'0'0,"-1"0"1"0"0,1 0-1 0 0,0 0 0 0 0,0 0 1 0 0,0 0-1 0 0,0 0 1 0 0,0 0-1 0 0,0 0 1 0 0,-1 0-1 0 0,1 0 1 0 0,0 0-1 0 0,0 0 1 0 0,0 0-1 0 0,0 0 1 0 0,0 0-1 0 0,-1 0 1 0 0,1 0-1 0 0,0 0 1 0 0,0 0-1 0 0,0 0 1 0 0,0 0-1 0 0,0 0 1 0 0,-1 0-1 0 0,1 1 0 0 0,0-1 1 0 0,0 0-1 0 0,0 0 1 0 0,0 0-1 0 0,0 0 1 0 0,0 0-1 0 0,0 0 1 0 0,0 0-1 0 0,0 0 1 0 0,-1 1-1 0 0,1-1 1 0 0,0 0-1 0 0,0 0 1 0 0,0 0-1 0 0,0 0 1 0 0,0 0-1 0 0,0 0 1 0 0,0 1-1 0 0,0-1 1 0 0,0 0-1 0 0,0 0 1 0 0,0 0-1 0 0,0 0 0 0 0,0 0 1 0 0,0 1-1 0 0,0-1 1 0 0,0 0-1 0 0,0 0 1 0 0,0 0-1 0 0,0 1 1 0 0,-3 17 126 0 0,0 23-163 0 0,3-11 356 0 0,0 1-1 0 0,3 0 1 0 0,0-1 0 0 0,2 0 0 0 0,16 54 0 0 0,-16-69-252 0 0,-4-11-59 0 0,0 1 0 0 0,1 0 0 0 0,0-1 0 0 0,0 0 0 0 0,4 9 0 0 0,-5-12-21 0 0,0-1 0 0 0,0 1 0 0 0,0 0 0 0 0,-1 0-1 0 0,1 0 1 0 0,0 0 0 0 0,0-1 0 0 0,1 1 0 0 0,-1 0 0 0 0,0-1 0 0 0,0 1 0 0 0,0-1 0 0 0,0 1 0 0 0,0-1-1 0 0,1 1 1 0 0,-1-1 0 0 0,0 0 0 0 0,0 0 0 0 0,1 0 0 0 0,-1 0 0 0 0,0 0 0 0 0,0 0 0 0 0,1 0 0 0 0,-1 0-1 0 0,0 0 1 0 0,0-1 0 0 0,2 1 0 0 0,11-3-117 0 0,0-1 1 0 0,-1 0-1 0 0,1-1 0 0 0,-1 0 0 0 0,0-1 1 0 0,0-1-1 0 0,13-9 0 0 0,0 0-441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3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0 257 8793 0 0,'12'-27'757'0'0,"-11"23"-648"0"0,1 0 0 0 0,-1 0 1 0 0,1 0-1 0 0,0 1 0 0 0,0-1 0 0 0,0 1 1 0 0,0-1-1 0 0,4-4 0 0 0,9-6 14 0 0,1 0 0 0 0,1 1-1 0 0,0 1 1 0 0,1 1 0 0 0,0 0 0 0 0,0 1 0 0 0,27-10-1 0 0,144-42-1350 0 0,-178 59 1093 0 0,33-9-666 0 0,-2 3-117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7.8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352 283 4516 0 0,'12'-9'177'0'0,"-11"9"-120"0"0,0 0 1 0 0,0-1-1 0 0,-1 1 0 0 0,1 0 0 0 0,0-1 0 0 0,0 1 0 0 0,0-1 0 0 0,-1 1 0 0 0,1-1 0 0 0,0 0 0 0 0,-1 1 0 0 0,1-1 1 0 0,-1 0-1 0 0,1 1 0 0 0,-1-1 0 0 0,1 0 0 0 0,-1 0 0 0 0,1 0 0 0 0,0-1 0 0 0,0 1 113 0 0,0 0-1 0 0,0-1 1 0 0,0 1 0 0 0,0-1-1 0 0,1 1 1 0 0,-1 0 0 0 0,0 0-1 0 0,1 0 1 0 0,-1 0 0 0 0,1 0-1 0 0,2-1 1 0 0,11-9 458 0 0,-12 7-524 0 0,0 0 0 0 0,0-1 0 0 0,-1 1 1 0 0,0-1-1 0 0,0 0 0 0 0,0 0 0 0 0,0 0 0 0 0,-1 0 0 0 0,0 0 0 0 0,0 0 0 0 0,0 0 0 0 0,0-8 0 0 0,0-10-16 0 0,-4-32 0 0 0,3 53-88 0 0,-1-1 7 0 0,1-1 0 0 0,-1 0 0 0 0,1 1-1 0 0,-1-1 1 0 0,0 1 0 0 0,0-1 0 0 0,-1 1 0 0 0,1-1 0 0 0,-1 1 0 0 0,0 0 0 0 0,0 0 0 0 0,0 0 0 0 0,0 0 0 0 0,0 0 0 0 0,-1 0 0 0 0,1 0 0 0 0,-1 1 0 0 0,0-1 0 0 0,0 1 0 0 0,0 0 0 0 0,0 0 0 0 0,0 0 0 0 0,-7-3 0 0 0,4 3-4 0 0,0 0 1 0 0,0 0-1 0 0,0 1 0 0 0,0 0 1 0 0,0 0-1 0 0,0 0 0 0 0,-1 1 1 0 0,1 0-1 0 0,0 0 0 0 0,0 0 1 0 0,-1 1-1 0 0,1 0 0 0 0,-8 2 1 0 0,0 2 28 0 0,0 1 0 0 0,1-1 0 0 0,-1 2 0 0 0,1 0 1 0 0,1 1-1 0 0,-1 0 0 0 0,1 1 0 0 0,1 0 0 0 0,-1 1 1 0 0,-11 13-1 0 0,6-3 95 0 0,0 0 0 0 0,2 0 0 0 0,0 2 0 0 0,1-1 0 0 0,-11 27 0 0 0,20-37-91 0 0,0 0 1 0 0,0 0 0 0 0,1 1-1 0 0,1-1 1 0 0,0 1 0 0 0,-3 21-1 0 0,6-29-32 0 0,0-1-1 0 0,0 1 1 0 0,0 0-1 0 0,0-1 1 0 0,1 1-1 0 0,-1-1 1 0 0,1 1-1 0 0,0-1 1 0 0,0 0-1 0 0,0 1 0 0 0,1-1 1 0 0,-1 0-1 0 0,1 0 1 0 0,0 1-1 0 0,0-1 1 0 0,0-1-1 0 0,0 1 1 0 0,0 0-1 0 0,0 0 1 0 0,1-1-1 0 0,0 0 1 0 0,-1 1-1 0 0,1-1 1 0 0,0 0-1 0 0,0 0 1 0 0,0 0-1 0 0,6 2 1 0 0,-1-1 1 0 0,0-1 1 0 0,1 0-1 0 0,-1 0 1 0 0,0 0-1 0 0,1-1 1 0 0,0-1-1 0 0,-1 1 0 0 0,1-1 1 0 0,-1-1-1 0 0,1 0 1 0 0,-1 0-1 0 0,1 0 1 0 0,-1-1-1 0 0,1-1 1 0 0,-1 1-1 0 0,0-1 1 0 0,13-7-1 0 0,-4 1 6 0 0,-1 0 0 0 0,-1 0 0 0 0,1-1 0 0 0,-2-1 0 0 0,1-1 0 0 0,-2 0 0 0 0,18-20 0 0 0,-26 27-7 0 0,0-1-1 0 0,0-1 0 0 0,-1 1 0 0 0,0-1 0 0 0,0 0 1 0 0,-1 0-1 0 0,0 0 0 0 0,0 0 0 0 0,0 0 0 0 0,-1-1 0 0 0,0 1 1 0 0,-1-1-1 0 0,0 0 0 0 0,0 0 0 0 0,0 1 0 0 0,-1-1 1 0 0,0 0-1 0 0,-1 0 0 0 0,0 1 0 0 0,0-1 0 0 0,-4-13 0 0 0,-9-21-41 0 0,15 49 11 0 0,0-1-1 0 0,-1 1 0 0 0,0 0 1 0 0,0 8-1 0 0,0 8 39 0 0,1-3 10 0 0,2 1 1 0 0,0 0-1 0 0,1-1 0 0 0,1 0 0 0 0,1 0 1 0 0,1 0-1 0 0,1-1 0 0 0,0 0 1 0 0,2 0-1 0 0,14 21 0 0 0,-22-37-138 0 0,0 0 1 0 0,0 0-1 0 0,1 0 0 0 0,-1 0 1 0 0,1 0-1 0 0,-1-1 0 0 0,1 1 1 0 0,0-1-1 0 0,0 0 0 0 0,0 0 1 0 0,0 0-1 0 0,1 0 0 0 0,-1 0 1 0 0,1-1-1 0 0,-1 0 0 0 0,1 1 1 0 0,-1-1-1 0 0,1-1 0 0 0,-1 1 1 0 0,1 0-1 0 0,0-1 0 0 0,0 0 1 0 0,-1 0-1 0 0,1 0 0 0 0,0 0 0 0 0,0 0 1 0 0,-1-1-1 0 0,1 0 0 0 0,4-1 1 0 0,7-3-932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3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107 112 5693 0 0,'0'8'260'0'0,"0"-2"-112"0"0,5-6 12 0 0,12 0-12 0 0,-13-1 8 0 0,9 1-4 0 0,0-5-8 0 0,4 1 16 0 0,7-6-264 0 0,-1 4 104 0 0,10-5-20 0 0,1-5-16 0 0,2 4 128 0 0,7-3-308 0 0,-2 1 80 0 0,0 2-132 0 0,-4 2-100 0 0,-7 0-177 0 0</inkml:trace>
  <inkml:trace contextRef="#ctx0" brushRef="#br0" timeOffset="1">0 459 6657 0 0,'0'4'128'0'0,"4"-5"-116"0"0,11 1 12 0 0,0-4 4 0 0,3-1 4 0 0,5-2 8 0 0,5-1-12 0 0,4-6 4 0 0,7 5-124 0 0,2-7 120 0 0,6 0 8 0 0,0 0-24 0 0,3-4-20 0 0,1 5-72 0 0,-4-5 40 0 0,-8 6-196 0 0,-4 2-192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4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6249 0 0,'5'6'324'0'0,"5"-5"-148"0"0,7-2 36 0 0,-1-3 0 0 0,1 2 4 0 0,6-3-4 0 0,3 2 4 0 0,4-7-4 0 0,9 0-312 0 0,-3-5 140 0 0,3 3-104 0 0,4-4-96 0 0,-2-5-152 0 0,2 6-8 0 0,-3 0-200 0 0,-1 3-196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6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9 224 3900 0 0,'-3'0'126'0'0,"-2"0"674"0"0,8-5 51 0 0,0 3-392 0 0,-3 4-274 0 0,-2 4 1536 0 0,28-11-1585 0 0,79-16 15 0 0,-35 6 7 0 0,118-26 12 0 0,83-23 523 0 0,-189 45-577 0 0,159-39-12 0 0,-238 57-239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1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305 201 3408 0 0,'-41'-7'151'0'0,"32"6"996"0"0,2-1-979 0 0,-23-4-42 0 0,22 4 1219 0 0,9 13-1366 0 0,2 33 106 0 0,-2-33 316 0 0,-1 35-282 0 0,1 142-21 0 0,-1-173-89 0 0,0-1 1 0 0,0 1-1 0 0,-6 28 0 0 0,2-25 81 0 0,-8 45 25 0 0,6-38-112 0 0,1 1-1 0 0,1-1 1 0 0,2 1-1 0 0,0 0 1 0 0,3 28 0 0 0,2-39-94 0 0,-3-14 99 0 0,0-1-1 0 0,0 0 1 0 0,0 0 0 0 0,0 0 0 0 0,0 0-1 0 0,1 1 1 0 0,-1-1 0 0 0,0 0 0 0 0,0 0 0 0 0,0 0-1 0 0,0 0 1 0 0,1 0 0 0 0,-1 0 0 0 0,0 0-1 0 0,0 1 1 0 0,0-1 0 0 0,1 0 0 0 0,-1 0-1 0 0,0 0 1 0 0,0 0 0 0 0,0 0 0 0 0,1 0 0 0 0,-1 0-1 0 0,0 0 1 0 0,0 0 0 0 0,0 0 0 0 0,1 0-1 0 0,-1 0 1 0 0,0 0 0 0 0,0 0 0 0 0,1 0-1 0 0,-1-1 1 0 0,0 1 0 0 0,0 0 0 0 0,0 0 0 0 0,0 0-1 0 0,1 0 1 0 0,-1 0 0 0 0,0 0 0 0 0,0 0-1 0 0,0-1 1 0 0,0 1 0 0 0,1 0 0 0 0,-1 0-1 0 0,0 0 1 0 0,0 0 0 0 0,0-1 0 0 0,0 1 0 0 0,0 0-1 0 0,0 0 1 0 0,0 0 0 0 0,0-1 0 0 0,1 1-1 0 0,-1 0 1 0 0,0 0 0 0 0,0-1 0 0 0,12-28 366 0 0,-5 18-364 0 0,0 1 0 0 0,1 0-1 0 0,0 0 1 0 0,0 1 0 0 0,1 0 0 0 0,1 0-1 0 0,-1 1 1 0 0,1 0 0 0 0,11-6-1 0 0,-2 3-20 0 0,0 2-1 0 0,1 0 1 0 0,0 1-1 0 0,30-9 1 0 0,-18 6 12 0 0,0-2 0 0 0,-1-1 0 0 0,34-21 0 0 0,-17 10 11 0 0,-48 25-5 0 0,1 0 0 0 0,-1 0 1 0 0,0 0-1 0 0,1-1 0 0 0,-1 1 1 0 0,1 0-1 0 0,-1 0 0 0 0,1 0 1 0 0,-1 0-1 0 0,0 0 0 0 0,1-1 1 0 0,-1 1-1 0 0,0 0 0 0 0,1-1 1 0 0,-1 1-1 0 0,1 0 0 0 0,-1 0 1 0 0,0-1-1 0 0,0 1 0 0 0,1 0 1 0 0,-1-1-1 0 0,0 1 0 0 0,0-1 1 0 0,1 1-1 0 0,-1 0 0 0 0,0-1 1 0 0,0 1-1 0 0,0-1 0 0 0,0 1 1 0 0,0-1-1 0 0,1 1 0 0 0,-1 0 1 0 0,0-1-1 0 0,0 1 0 0 0,0-2 1 0 0,-1 2 100 0 0,-16 9 532 0 0,1 21-633 0 0,2 0 1 0 0,0 1-1 0 0,2 0 1 0 0,-9 40-1 0 0,-5 11 9 0 0,-172 407 233 0 0,178-442-202 0 0,-136 297 270 0 0,81-170 309 0 0,64-142-429 0 0,1 0-1 0 0,2 1 0 0 0,-6 54 0 0 0,-12 86 140 0 0,25-168-328 0 0,0 1-1 0 0,0-1 0 0 0,1 1 1 0 0,-1-1-1 0 0,1 1 0 0 0,1 0 1 0 0,-1-1-1 0 0,1 1 0 0 0,1 5 1 0 0,2-15 885 0 0,3-12-688 0 0,4-24-263 0 0,-8 30 51 0 0,1 0 1 0 0,0 0-1 0 0,0 1 1 0 0,1 0-1 0 0,0-1 1 0 0,10-13-1 0 0,-4 6-7 0 0,291-475-1077 0 0,-256 425 1071 0 0,2 3 0 0 0,4 1-1 0 0,2 3 1 0 0,2 2 0 0 0,92-71 0 0 0,-113 100 17 0 0,62-67 1 0 0,-83 79 4 0 0,0-1 1 0 0,-1-1-1 0 0,-1 0 1 0 0,-1 0-1 0 0,17-42 1 0 0,-24 51-4 0 0,-1 4 0 0 0,0-1 1 0 0,-1 0-1 0 0,0 0 1 0 0,0 0 0 0 0,-1 0-1 0 0,1-9 1 0 0,-2 15 2 0 0,0 1-6 0 0,0 1 1 0 0,0-1-1 0 0,-1 0 0 0 0,1 0 1 0 0,0 0-1 0 0,0 0 1 0 0,-1 0-1 0 0,1 0 1 0 0,0 0-1 0 0,0 1 0 0 0,0-1 1 0 0,0 0-1 0 0,-1 0 1 0 0,1 0-1 0 0,0 1 1 0 0,0-1-1 0 0,0 0 0 0 0,0 0 1 0 0,0 0-1 0 0,-1 1 1 0 0,1-1-1 0 0,0 0 1 0 0,0 0-1 0 0,0 1 0 0 0,0-1 1 0 0,0 0-1 0 0,0 0 1 0 0,0 0-1 0 0,0 1 1 0 0,0-1-1 0 0,0 3-49 0 0,0-5 75 0 0,0 2-18 0 0,-3 3-37 0 0,1 0 27 0 0,0 1-1 0 0,0-1 0 0 0,0 0 1 0 0,0 1-1 0 0,0 0 1 0 0,1-1-1 0 0,-3 8 0 0 0,-6 14-15 0 0,10-25 22 0 0,-10 13 31 0 0,10-13-29 0 0,0 0-1 0 0,-1 0 0 0 0,1 0 0 0 0,0 0 1 0 0,-1 1-1 0 0,1-1 0 0 0,0 0 1 0 0,-1 0-1 0 0,1 0 0 0 0,-1 0 1 0 0,1 0-1 0 0,0 0 0 0 0,-1 0 0 0 0,1 0 1 0 0,0-1-1 0 0,-1 1 0 0 0,1 0 1 0 0,-1 0-1 0 0,1 0 0 0 0,0 0 1 0 0,-1 0-1 0 0,1 0 0 0 0,0-1 0 0 0,-1 1 1 0 0,1 0-1 0 0,-1-1 0 0 0,-1-1 8 0 0,1 1-1 0 0,-1-1 1 0 0,0 0 0 0 0,1 0-1 0 0,0 0 1 0 0,-1 0-1 0 0,1 0 1 0 0,0 0-1 0 0,0-1 1 0 0,0 1 0 0 0,0 0-1 0 0,-1-4 1 0 0,-7-34-40 0 0,8 35 20 0 0,-3-23-97 0 0,1 0-1 0 0,1 1 0 0 0,1-1 0 0 0,5-46 1 0 0,3 20-50 0 0,20-75 1 0 0,0 3 120 0 0,-13 51 2 0 0,-12 67 30 0 0,2-12-13 0 0,3-30-1 0 0,-7 46 13 0 0,1-1 0 0 0,-1 1 0 0 0,-1-1 0 0 0,1 1 0 0 0,0-1 0 0 0,-1 1 0 0 0,0-1 0 0 0,0 1-1 0 0,0-1 1 0 0,-1 1 0 0 0,0 0 0 0 0,-3-7 0 0 0,-2 2-15 0 0,6 8 18 0 0,0 0 0 0 0,0-1 0 0 0,0 1 0 0 0,0-1 0 0 0,0 1 0 0 0,0-1 0 0 0,0 1 1 0 0,0-1-1 0 0,1 0 0 0 0,-1 1 0 0 0,0-1 0 0 0,1 0 0 0 0,-1-3 0 0 0,2 4-7 0 0,-1 0-1 0 0,1 0 1 0 0,-1 0-1 0 0,1 0 1 0 0,0-1 0 0 0,-1 1-1 0 0,1 1 1 0 0,0-1 0 0 0,0 0-1 0 0,0 0 1 0 0,0 0-1 0 0,0 0 1 0 0,0 1 0 0 0,0-1-1 0 0,0 0 1 0 0,0 1 0 0 0,0-1-1 0 0,2 0 1 0 0,24-11-89 0 0,-23 10 82 0 0,-2 1 20 0 0,1 0 1 0 0,0 0-1 0 0,-1-1 0 0 0,0 1 0 0 0,1-1 0 0 0,-1 0 1 0 0,0 0-1 0 0,0 0 0 0 0,0 0 0 0 0,0 0 0 0 0,0 0 1 0 0,0 0-1 0 0,0-1 0 0 0,-1 1 0 0 0,1-1 0 0 0,-1 1 1 0 0,0-1-1 0 0,0 0 0 0 0,0 1 0 0 0,0-1 0 0 0,0 0 0 0 0,-1 0 1 0 0,1 0-1 0 0,-1 1 0 0 0,0-1 0 0 0,0 0 0 0 0,0 0 1 0 0,0 0-1 0 0,0 0 0 0 0,0 0 0 0 0,-1 1 0 0 0,-1-5 1 0 0,2 6-8 0 0,0 0 1 0 0,-1-1 0 0 0,1 1 0 0 0,-1 0-1 0 0,0 0 1 0 0,0 0 0 0 0,1-1 0 0 0,-1 1-1 0 0,0 0 1 0 0,0 0 0 0 0,0 0 0 0 0,0 0-1 0 0,0 0 1 0 0,0 0 0 0 0,0 1 0 0 0,0-1-1 0 0,0 0 1 0 0,-1 0 0 0 0,1 1 0 0 0,0-1-1 0 0,-1 1 1 0 0,1-1 0 0 0,0 1 0 0 0,-1 0 0 0 0,1-1-1 0 0,-2 1 1 0 0,0 0-40 0 0,1 1-1 0 0,-1-1 1 0 0,1 1-1 0 0,0-1 1 0 0,-1 1-1 0 0,1 0 1 0 0,0 0-1 0 0,-1 0 1 0 0,1 0 0 0 0,0 0-1 0 0,0 1 1 0 0,0-1-1 0 0,0 0 1 0 0,0 1-1 0 0,-2 2 1 0 0,-29 17-1421 0 0,17-8 612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6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15 2980 0 0,'-112'-14'168'0'0,"96"13"-135"0"0,0 1 0 0 0,0 1-1 0 0,0 1 1 0 0,0 0 0 0 0,-16 5-1 0 0,-60 22 485 0 0,-122 55 0 0 0,191-74-398 0 0,-43 19 323 0 0,2 2 0 0 0,2 3 1 0 0,-79 57-1 0 0,109-67-332 0 0,1 2 0 0 0,1 1 0 0 0,1 1 0 0 0,2 1 0 0 0,1 2 0 0 0,1 0 1 0 0,-31 53-1 0 0,29-34-14 0 0,2 0 1 0 0,2 1 0 0 0,3 1-1 0 0,-15 56 1 0 0,25-64-45 0 0,1 0 0 0 0,2 0 0 0 0,2 0 0 0 0,2 1 0 0 0,4 69-1 0 0,2-88-48 0 0,0 0-1 0 0,2 0 1 0 0,0-1-1 0 0,2 1 1 0 0,1-1-1 0 0,12 26 1 0 0,-12-34-3 0 0,0-1 1 0 0,1 1 0 0 0,1-2-1 0 0,1 1 1 0 0,1-1 0 0 0,0-1-1 0 0,0 0 1 0 0,1-1 0 0 0,19 15-1 0 0,-12-13 4 0 0,0-2 0 0 0,1 0 0 0 0,0-1 0 0 0,1-1 1 0 0,0-1-1 0 0,36 10 0 0 0,-27-12 2 0 0,-1-1 1 0 0,1-2 0 0 0,0-1 0 0 0,50-1 0 0 0,-75-3-6 0 0,149-4 14 0 0,-129 1-13 0 0,-1-1 0 0 0,1-1 0 0 0,48-16 0 0 0,-6-7-135 0 0,-2-2 1 0 0,-2-3-1 0 0,-1-3 0 0 0,-2-2 1 0 0,-1-3-1 0 0,-2-3 0 0 0,-2-2 1 0 0,-2-3-1 0 0,70-81 0 0 0,-100 101-59 0 0,-2 0-1 0 0,0-1 1 0 0,-2-2 0 0 0,-2 0-1 0 0,0 0 1 0 0,18-52-1 0 0,-26 54 48 0 0,-1 0-1 0 0,-2 0 0 0 0,-1-1 0 0 0,-1 0 0 0 0,-2 0 0 0 0,-1 0 0 0 0,-3-63 0 0 0,-2 63 66 0 0,-1 0-1 0 0,-2 0 1 0 0,-1 0 0 0 0,-1 1 0 0 0,-1 0-1 0 0,-21-43 1 0 0,23 58 84 0 0,-1 1 0 0 0,0 0-1 0 0,-2 0 1 0 0,1 1 0 0 0,-2 0 0 0 0,1 1-1 0 0,-2 0 1 0 0,0 1 0 0 0,0 0 0 0 0,-1 1 0 0 0,0 0-1 0 0,-1 1 1 0 0,0 1 0 0 0,-17-8 0 0 0,12 8 5 0 0,-1 1-1 0 0,1 2 1 0 0,-1 0 0 0 0,0 1 0 0 0,0 0 0 0 0,0 2 0 0 0,-1 1-1 0 0,1 0 1 0 0,0 1 0 0 0,-38 6 0 0 0,-39 10-100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25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88 7069 0 0,'0'0'-2'0'0,"0"0"0"0"0,0 0 0 0 0,0 0 0 0 0,0 0 0 0 0,0 0 0 0 0,0-1 0 0 0,0 1 0 0 0,0 0 0 0 0,0 0 0 0 0,0 0 0 0 0,0 0 0 0 0,0 0 0 0 0,0 0 0 0 0,0 0 0 0 0,0 0 0 0 0,0 0 0 0 0,0 0 0 0 0,0-1 0 0 0,0 1 0 0 0,0 0 0 0 0,0 0 0 0 0,0 0 0 0 0,0 0 0 0 0,0 0 0 0 0,0 0 0 0 0,0 0 0 0 0,0 0 0 0 0,-1 0 0 0 0,1 0 0 0 0,0 0 0 0 0,0 0 0 0 0,0 0 0 0 0,0 0 0 0 0,0-1 0 0 0,0 1 0 0 0,0 0 0 0 0,0 0 0 0 0,0 0 0 0 0,0 0 0 0 0,0 0 0 0 0,-1 0 0 0 0,1 0 0 0 0,0 0 0 0 0,0 0 0 0 0,0 0 0 0 0,0 0 0 0 0,0 0 0 0 0,0 0 0 0 0,0 0 0 0 0,0 0 0 0 0,0 0 0 0 0,0 0 0 0 0,-1 0 0 0 0,1 0 0 0 0,0 0 0 0 0,0 0 0 0 0,0 1 0 0 0,0-1 0 0 0,0 0 0 0 0,0 0 0 0 0,0 0 0 0 0,0 0 0 0 0,0 0 0 0 0,0 0 0 0 0,0 0 0 0 0,0 0 0 0 0,-8 8-6 0 0,-5 10 114 0 0,-27 46-140 0 0,-3 5-22 0 0,42-67 64 0 0,1 0-1 0 0,-1-1 0 0 0,0 1 1 0 0,0 0-1 0 0,1-1 0 0 0,-1 1 0 0 0,1 0 1 0 0,0 0-1 0 0,-1 0 0 0 0,1-1 1 0 0,0 1-1 0 0,0 0 0 0 0,0 0 1 0 0,0 0-1 0 0,1-1 0 0 0,-1 1 1 0 0,0 0-1 0 0,1 0 0 0 0,-1 0 0 0 0,1-1 1 0 0,1 4-1 0 0,0-3 8 0 0,0 1-1 0 0,0 0 1 0 0,0-1 0 0 0,1 1-1 0 0,-1-1 1 0 0,1 0 0 0 0,-1 0-1 0 0,1 0 1 0 0,0 0-1 0 0,-1 0 1 0 0,5 1 0 0 0,6 2 53 0 0,1 1 0 0 0,0-2 0 0 0,0 0 0 0 0,17 3 0 0 0,30 1 51 0 0,1-3 0 0 0,93-4 1 0 0,-123-1-106 0 0,1232-46 140 0 0,-844 25-129 0 0,713-32 548 0 0,2102-76 990 0 0,-2205 100-1509 0 0,-779 11 154 0 0,-251 18-203 0 0,1 0 0 0 0,-1 0-1 0 0,0 0 1 0 0,1 0 0 0 0,-1 0 0 0 0,0 0-1 0 0,1 0 1 0 0,-1 0 0 0 0,0 0 0 0 0,1 0 0 0 0,-1 0-1 0 0,0 0 1 0 0,1 0 0 0 0,-1-1 0 0 0,0 1-1 0 0,0 0 1 0 0,1 0 0 0 0,-1 0 0 0 0,0 0 0 0 0,0 0-1 0 0,1-1 1 0 0,-1 1 0 0 0,0 0 0 0 0,0 0-1 0 0,1-1 1 0 0,-1 1 0 0 0,0 0 0 0 0,0 0 0 0 0,0-1-1 0 0,0 1 1 0 0,1 0 0 0 0,-1-1 0 0 0,-8-5 88 0 0,-18-3-13 0 0,-88-9-893 0 0,31 7-599 0 0,38 2 494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25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7069 0 0,'1'-2'14'0'0,"0"-1"-1"0"0,1 0 1 0 0,-1 1 0 0 0,0-1 0 0 0,1 1 0 0 0,0-1 0 0 0,0 1 0 0 0,0 0 0 0 0,0-1 0 0 0,0 1 0 0 0,0 0-1 0 0,0 0 1 0 0,1 1 0 0 0,-1-1 0 0 0,6-2 0 0 0,-5 3-22 0 0,1 0 0 0 0,0 0 0 0 0,-1 1 0 0 0,1-1 0 0 0,0 1 0 0 0,-1 0 0 0 0,1 0 0 0 0,0 0 0 0 0,-1 1 0 0 0,1-1 0 0 0,0 1 0 0 0,5 2 0 0 0,48 15 376 0 0,-2 3-1 0 0,74 39 0 0 0,-57-26-44 0 0,1 2-96 0 0,91 59 0 0 0,-124-68-200 0 0,-2 1 0 0 0,-1 2-1 0 0,57 59 1 0 0,-74-67-16 0 0,-1 2 1 0 0,31 48-1 0 0,-45-63 0 0 0,1 1-1 0 0,-2 0 1 0 0,1 0 0 0 0,-1 0-1 0 0,-1 1 1 0 0,1-1 0 0 0,-2 1-1 0 0,0 0 1 0 0,0 0 0 0 0,-1 0-1 0 0,0 12 1 0 0,-2-14-7 0 0,-1 0 1 0 0,0 0-1 0 0,0 1 1 0 0,0-2-1 0 0,-2 1 1 0 0,1 0 0 0 0,-1-1-1 0 0,0 1 1 0 0,-1-1-1 0 0,0 0 1 0 0,0-1-1 0 0,0 1 1 0 0,-1-1-1 0 0,0 0 1 0 0,-1 0-1 0 0,-12 9 1 0 0,2-2-142 0 0,-1-1-1 0 0,0-1 1 0 0,-1-1 0 0 0,-1-1-1 0 0,-39 16 1 0 0,-14-2-425 0 0,-12-1-195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26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725 501 5665 0 0,'19'-19'171'0'0,"1"1"0"0"0,29-19 0 0 0,-49 39 96 0 0,-4 7-115 0 0,-5 7-71 0 0,-180 290 420 0 0,135-208-573 0 0,-46 116-1 0 0,-24 113 123 0 0,-138 337 797 0 0,214-536-684 0 0,42-108-156 0 0,1 0 0 0 0,1 1 0 0 0,1-1 1 0 0,-1 32-1 0 0,4-48 0 0 0,0-1 1 0 0,0 1-1 0 0,0-1 1 0 0,0 1-1 0 0,1-1 1 0 0,0 1-1 0 0,-1-1 0 0 0,1 1 1 0 0,1-1-1 0 0,-1 0 1 0 0,0 0-1 0 0,1 1 1 0 0,0-1-1 0 0,-1 0 0 0 0,1 0 1 0 0,0 0-1 0 0,1-1 1 0 0,2 4-1 0 0,-2-4 10 0 0,1 1-1 0 0,0-1 1 0 0,0 0-1 0 0,0 0 1 0 0,0 0-1 0 0,0 0 1 0 0,1-1-1 0 0,-1 0 1 0 0,1 0-1 0 0,-1 0 1 0 0,0 0-1 0 0,1-1 1 0 0,-1 0-1 0 0,6 0 1 0 0,68-2 131 0 0,109-17 0 0 0,-81 5-120 0 0,780-31 275 0 0,4 57 286 0 0,-574-5-350 0 0,175 6 236 0 0,254 3 200 0 0,-686-15-634 0 0,67 0 17 0 0,-105-3 42 0 0,0 0 1 0 0,0-1 0 0 0,37-10-1 0 0,-56 12-70 0 0,-1 1 0 0 0,1-1 0 0 0,0 0-1 0 0,0 0 1 0 0,0 0 0 0 0,-1 0 0 0 0,1 0 0 0 0,0 0 0 0 0,-1 0-1 0 0,1-1 1 0 0,-1 1 0 0 0,1 0 0 0 0,-1-1 0 0 0,0 0 0 0 0,0 1-1 0 0,0-1 1 0 0,0 0 0 0 0,0 1 0 0 0,0-1 0 0 0,0 0 0 0 0,0 0-1 0 0,-1 0 1 0 0,1 0 0 0 0,-1 0 0 0 0,1 0 0 0 0,-1 0 0 0 0,0 0 0 0 0,1-2-1 0 0,-2-6 46 0 0,1 0 0 0 0,-1-1 0 0 0,-1 1 0 0 0,-4-15-1 0 0,0-7-87 0 0,3-5 5 0 0,1 0 0 0 0,2 0-1 0 0,2 0 1 0 0,10-60 0 0 0,42-146-59 0 0,-40 189 55 0 0,43-154-108 0 0,126-304 1 0 0,-139 416 76 0 0,4 2-1 0 0,4 2 0 0 0,4 2 0 0 0,4 3 0 0 0,73-81 0 0 0,-98 128 49 0 0,-11 13-1 0 0,0-1 1 0 0,32-52-1 0 0,-54 77-4 0 0,0 0 0 0 0,0 0 0 0 0,-1 0 0 0 0,1 0-1 0 0,-1-1 1 0 0,0 1 0 0 0,0 0 0 0 0,0-1 0 0 0,-1 1 0 0 0,1-1 0 0 0,-1 1-1 0 0,1-1 1 0 0,-1 1 0 0 0,-1-1 0 0 0,1 1 0 0 0,0-1 0 0 0,-1 1 0 0 0,1-1-1 0 0,-2-3 1 0 0,0 4-4 0 0,0 1 0 0 0,1-1 0 0 0,-1 0 1 0 0,0 1-1 0 0,0-1 0 0 0,-1 1 0 0 0,1-1 0 0 0,0 1 0 0 0,-1 0 0 0 0,0 0 0 0 0,1 0 0 0 0,-1 1 0 0 0,0-1 0 0 0,0 0 0 0 0,0 1 0 0 0,0 0 0 0 0,0 0 1 0 0,0 0-1 0 0,0 0 0 0 0,-5 0 0 0 0,-65-11-46 0 0,0 3 0 0 0,-110 2 0 0 0,72 4 53 0 0,-253-6 84 0 0,-691 73 1 0 0,-278 160-82 0 0,1260-210-20 0 0,-880 188-888 0 0,891-185 442 0 0,41-10-424 0 0,-41 8-1 0 0,45-12-5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27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762 534 4576 0 0,'19'-13'217'0'0,"-1"0"-1"0"0,-1-2 1 0 0,0 0-1 0 0,-1 0 1 0 0,-1-2 0 0 0,-1 0-1 0 0,14-19 1 0 0,-16 17 233 0 0,-8 12-313 0 0,-5 7 72 0 0,-47 69-244 0 0,-179 270-127 0 0,175-267 156 0 0,-3-3 1 0 0,-3-2 0 0 0,-4-3-1 0 0,-108 89 1 0 0,140-128 23 0 0,-1-2 1 0 0,-1-1-1 0 0,-1-1 1 0 0,-1-2-1 0 0,-55 23 1 0 0,195-51-12 0 0,323-42-32 0 0,23-2 69 0 0,317 27 816 0 0,109 13-511 0 0,-854 12-323 0 0,104-6 65 0 0,-103 4 77 0 0,0-1 1 0 0,-1 0-1 0 0,25-9 0 0 0,-48 12-139 0 0,0 1 0 0 0,1-1 0 0 0,-1 1-1 0 0,0-1 1 0 0,0 1 0 0 0,1-1-1 0 0,-1 1 1 0 0,0-1 0 0 0,0 0-1 0 0,0 0 1 0 0,0 0 0 0 0,0 0-1 0 0,0 0 1 0 0,0 0 0 0 0,0 0-1 0 0,-1 0 1 0 0,1 0 0 0 0,0 0-1 0 0,-1 0 1 0 0,1 0 0 0 0,0-1-1 0 0,-1 1 1 0 0,1 0 0 0 0,-1 0-1 0 0,0-1 1 0 0,1 1 0 0 0,-1 0-1 0 0,0-1 1 0 0,0 1 0 0 0,0 0-1 0 0,0-1 1 0 0,0 1 0 0 0,0 0-1 0 0,0-1 1 0 0,-1 1 0 0 0,1 0-1 0 0,0 0 1 0 0,-1-1 0 0 0,0-1-1 0 0,-2-5-1 0 0,-1-1 0 0 0,-1 1 0 0 0,1 0 0 0 0,-11-13-1 0 0,10 14-53 0 0,-28-46-2 0 0,2 0 0 0 0,-40-98 0 0 0,-30-123-41 0 0,46 118 55 0 0,24 58-27 0 0,-28-157 1 0 0,59 255 41 0 0,-3-13 10 0 0,1 4-144 0 0,7 20-222 0 0,-1 0-181 0 0,1 0 0 0 0,1 0 0 0 0,7 12-1 0 0,-3-8-352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29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803 179 4136 0 0,'-4'2'96'0'0,"-18"5"2963"0"0,76-12-3014 0 0,181-17-87 0 0,44-2-23 0 0,528-15-36 0 0,5 26 323 0 0,-641 11-150 0 0,2263-26 775 0 0,-2374 27-773 0 0,581-6 827 0 0,-648 0-851 0 0,5 5-48 0 0,-1-1-1 0 0,-1-1-1 0 0,1 1 1 0 0,-1 0 0 0 0,0 0-1 0 0,0 0 1 0 0,0 0-1 0 0,0 1 1 0 0,0-1-1 0 0,-1 1 1 0 0,1 0 0 0 0,-1 1-1 0 0,0-1 1 0 0,1 1-1 0 0,-11-2 1 0 0,-52 6-279 0 0,74 18 262 0 0,18 66 23 0 0,-22-80-4 0 0,-2 0-1 0 0,1 1 0 0 0,-1-1 1 0 0,-1 0-1 0 0,1 0 1 0 0,-1 1-1 0 0,0-1 0 0 0,-1 8 1 0 0,-1 3 1 0 0,-35 531 98 0 0,36-538-102 0 0,-8 62 25 0 0,8-66-16 0 0,0-1 0 0 0,-1 0 1 0 0,0 0-1 0 0,0 1 0 0 0,0-1 0 0 0,-1 0 1 0 0,0-1-1 0 0,-6 10 0 0 0,7-13-3 0 0,0 0-1 0 0,1-1 1 0 0,-1 1-1 0 0,0-1 1 0 0,0 0-1 0 0,0 1 1 0 0,0-1-1 0 0,0 0 0 0 0,-1 0 1 0 0,1 0-1 0 0,0-1 1 0 0,0 1-1 0 0,-1 0 1 0 0,1-1-1 0 0,-5 1 1 0 0,-42-1 1 0 0,20-1-23 0 0,-58 8 39 0 0,-96 20 0 0 0,64-7 5 0 0,-796 55-529 0 0,-3-69-276 0 0,515-9 657 0 0,-771 0 72 0 0,3 34 434 0 0,671 4-418 0 0,232-15 24 0 0,160-16 16 0 0,92-4-5 0 0,-1-1 0 0 0,0-1 0 0 0,1 0 0 0 0,-23-7 0 0 0,38 8-2 0 0,-1 1 0 0 0,1 0-1 0 0,0 0 1 0 0,0-1 0 0 0,0 1 0 0 0,0-1-1 0 0,0 1 1 0 0,0-1 0 0 0,0 1 0 0 0,0-1-1 0 0,1 0 1 0 0,-1 1 0 0 0,0-1 0 0 0,0 0 0 0 0,0 0-1 0 0,1 1 1 0 0,-1-1 0 0 0,0 0 0 0 0,1 0-1 0 0,-2-2 1 0 0,2 2-3 0 0,0 1 0 0 0,0-1 0 0 0,0 0-1 0 0,0 0 1 0 0,0 0 0 0 0,0 0 0 0 0,1 0 0 0 0,-1 0-1 0 0,0 1 1 0 0,0-1 0 0 0,1 0 0 0 0,-1 0 0 0 0,1 0-1 0 0,-1 0 1 0 0,0 1 0 0 0,1-1 0 0 0,0 0 0 0 0,-1 1-1 0 0,2-2 1 0 0,4-4-61 0 0,1 0-1 0 0,0 1 1 0 0,0 0 0 0 0,9-5 0 0 0,-12 7-6 0 0,40-24-316 0 0,-9 7 168 0 0,-1-3 1 0 0,33-27-1 0 0,-56 41 209 0 0,-2 0 1 0 0,1-1-1 0 0,-1-1 1 0 0,0 1-1 0 0,-1-1 1 0 0,-1-1-1 0 0,0 1 1 0 0,0-1-1 0 0,-1-1 1 0 0,6-15-1 0 0,13-62-3 0 0,-4-1 0 0 0,15-136 1 0 0,0-1-30 0 0,-35 222 41 0 0,14-55 49 0 0,-14 58-33 0 0,0-1 0 0 0,1 0 0 0 0,-1 0 0 0 0,1 1 0 0 0,0-1 0 0 0,0 1 0 0 0,0-1 0 0 0,1 1 0 0 0,-1 0 0 0 0,1 0 0 0 0,0 0 0 0 0,5-5 0 0 0,-6 7-12 0 0,0 1 0 0 0,-1-1 0 0 0,1 0 0 0 0,-1 1 0 0 0,1-1 0 0 0,0 1 0 0 0,0 0 0 0 0,-1-1 0 0 0,1 1 0 0 0,0 0 0 0 0,0 0 0 0 0,0 0 0 0 0,-1 0 1 0 0,1 0-1 0 0,0 1 0 0 0,0-1 0 0 0,-1 0 0 0 0,1 1 0 0 0,0-1 0 0 0,-1 1 0 0 0,1 0 0 0 0,0 0 0 0 0,-1 0 0 0 0,1-1 0 0 0,-1 1 0 0 0,1 1 0 0 0,-1-1 0 0 0,0 0 1 0 0,0 0-1 0 0,1 0 0 0 0,0 2 0 0 0,5 5-11 0 0,-1 0 1 0 0,0 0-1 0 0,10 17 1 0 0,-15-24 7 0 0,43 84 59 0 0,-29-54-150 0 0,2 0-1 0 0,40 56 1 0 0,-36-60-205 0 0,1-3-281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8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6 113 5693 0 0,'-3'-9'188'0'0,"2"8"-155"0"0,1 0-1 0 0,-1 1 1 0 0,1-1-1 0 0,0 0 0 0 0,0 0 1 0 0,-1 0-1 0 0,1 0 1 0 0,0 0-1 0 0,0 0 1 0 0,0 0-1 0 0,0 0 0 0 0,0 0 1 0 0,0 0-1 0 0,0 0 1 0 0,1 0-1 0 0,-1 0 1 0 0,0 0-1 0 0,0 0 0 0 0,1 1 1 0 0,-1-1-1 0 0,1-1 1 0 0,-1 1 44 0 0,0 1 0 0 0,1 0 0 0 0,-1-1 0 0 0,0 1 0 0 0,0 0 0 0 0,0-1 0 0 0,0 1 0 0 0,0-1 1 0 0,0 1-1 0 0,0 0 0 0 0,0-1 0 0 0,0 1 0 0 0,0 0 0 0 0,0-1 0 0 0,0 1 0 0 0,0-6 2455 0 0,34 29-2311 0 0,-26-17-208 0 0,0 0 0 0 0,0 1-1 0 0,0 0 1 0 0,-1 0 0 0 0,0 0 0 0 0,-1 1-1 0 0,0 0 1 0 0,0 0 0 0 0,0 1 0 0 0,-1-1-1 0 0,0 1 1 0 0,4 12 0 0 0,-6-13-8 0 0,0 0 0 0 0,-1 0 1 0 0,1 1-1 0 0,-2-1 0 0 0,1 0 0 0 0,-1 1 0 0 0,-1-1 1 0 0,1 1-1 0 0,-1-1 0 0 0,-1 1 0 0 0,0-1 0 0 0,0 1 1 0 0,0-1-1 0 0,-5 15 0 0 0,-8-1 6 0 0,14-22-6 0 0,-1 1 0 0 0,1 0-1 0 0,-1-1 1 0 0,0 1 0 0 0,1 0-1 0 0,-1-1 1 0 0,0 1 0 0 0,1-1 0 0 0,-1 1-1 0 0,0-1 1 0 0,0 1 0 0 0,0-1 0 0 0,1 1-1 0 0,-1-1 1 0 0,0 0 0 0 0,0 0 0 0 0,0 1-1 0 0,0-1 1 0 0,0 0 0 0 0,0 0-1 0 0,1 0 1 0 0,-1 0 0 0 0,-2 0 0 0 0,2-1-1 0 0,0 1 0 0 0,1-1 0 0 0,-1 0 1 0 0,0 1-1 0 0,1-1 0 0 0,-1 0 0 0 0,1 0 1 0 0,-1 0-1 0 0,1 1 0 0 0,-1-1 0 0 0,1 0 1 0 0,0 0-1 0 0,-1 0 0 0 0,1 0 0 0 0,0 0 0 0 0,0 0 1 0 0,-1 0-1 0 0,1 0 0 0 0,0 0 0 0 0,0 0 1 0 0,0 0-1 0 0,0-1 0 0 0,2-23-33 0 0,2-1-36 0 0,2 1 1 0 0,0-1-1 0 0,12-27 1 0 0,-1 12 7 0 0,43-74 0 0 0,-57 111 51 0 0,-1 0-1 0 0,1 0 0 0 0,0 0 1 0 0,0 1-1 0 0,0-1 1 0 0,1 1-1 0 0,-1-1 0 0 0,1 1 1 0 0,6-4-1 0 0,-9 6 5 0 0,1 1 0 0 0,-1-1 0 0 0,1 1 0 0 0,-1-1 0 0 0,0 1 0 0 0,1 0 0 0 0,-1 0 0 0 0,1-1 0 0 0,-1 1 0 0 0,1 0 0 0 0,-1 0 0 0 0,1 1 0 0 0,-1-1 0 0 0,0 0 0 0 0,1 0 0 0 0,-1 1 0 0 0,1-1 0 0 0,-1 1 0 0 0,0-1 0 0 0,1 1 0 0 0,-1-1 0 0 0,0 1 0 0 0,0 0 0 0 0,1 0 0 0 0,-1 0 0 0 0,0-1 0 0 0,0 1 0 0 0,0 0 0 0 0,0 1 0 0 0,0-1 0 0 0,0 0 0 0 0,0 0 0 0 0,0 0 0 0 0,1 3 0 0 0,2 3 0 0 0,0 1-1 0 0,0 0 1 0 0,-1 0 0 0 0,0 0 0 0 0,0 1 0 0 0,-1-1 0 0 0,0 0 0 0 0,0 1 0 0 0,-1 0 0 0 0,0-1 0 0 0,-1 12 0 0 0,0 8 3 0 0,-2 0 0 0 0,-6 32 0 0 0,5-40-130 0 0,1-11-302 0 0,0-1 1 0 0,1 1-1 0 0,0-1 1 0 0,0 1-1 0 0,1-1 1 0 0,2 14-1 0 0,-2-20-573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36 7101 0 0,'0'-4'1'0'0,"0"2"13"0"0,0-1-1 0 0,0 0 0 0 0,0 0 0 0 0,0 1 0 0 0,-1-1 0 0 0,1 0 0 0 0,-2-4 0 0 0,2 7-13 0 0,-1 0 1 0 0,1-1-1 0 0,0 1 0 0 0,-1-1 0 0 0,1 1 1 0 0,-1-1-1 0 0,1 1 0 0 0,-1 0 0 0 0,1 0 1 0 0,-1-1-1 0 0,0 1 0 0 0,1 0 0 0 0,-1 0 1 0 0,1-1-1 0 0,-1 1 0 0 0,1 0 0 0 0,-1 0 1 0 0,0 0-1 0 0,1 0 0 0 0,-1 0 0 0 0,1 0 1 0 0,-1 0-1 0 0,0 0 0 0 0,1 0 0 0 0,-1 0 1 0 0,1 0-1 0 0,-1 0 0 0 0,0 1 0 0 0,1-1 0 0 0,-1 0 1 0 0,1 0-1 0 0,-1 1 0 0 0,1-1 0 0 0,-1 0 1 0 0,1 1-1 0 0,-1-1 0 0 0,1 0 0 0 0,-1 1 1 0 0,-9 5-25 0 0,0 0 1 0 0,1 0-1 0 0,0 1 1 0 0,1 0-1 0 0,-1 1 1 0 0,-9 11 0 0 0,1 2 1 0 0,-23 35 0 0 0,25-33 30 0 0,2 1 1 0 0,0 1-1 0 0,2 0 1 0 0,1 1-1 0 0,-10 36 1 0 0,16-47 1 0 0,1 1 0 0 0,0-1 0 0 0,1 1 0 0 0,1 0 0 0 0,0 0 0 0 0,2 0 0 0 0,-1 0 0 0 0,2 0 0 0 0,0 0 0 0 0,7 25 0 0 0,-7-34-4 0 0,0-1 1 0 0,1 0-1 0 0,0 0 0 0 0,0 0 0 0 0,0 0 1 0 0,1-1-1 0 0,0 1 0 0 0,0-1 0 0 0,0 0 1 0 0,0 0-1 0 0,8 6 0 0 0,-9-9 5 0 0,0 0 0 0 0,0 0 0 0 0,0 0 0 0 0,1 0 0 0 0,-1-1 0 0 0,0 1 0 0 0,1-1 0 0 0,-1 0 0 0 0,1 0 0 0 0,-1 0 0 0 0,1-1 0 0 0,0 1 0 0 0,-1-1 0 0 0,1 0 0 0 0,0 0 0 0 0,-1 0 0 0 0,1 0 0 0 0,0-1-1 0 0,-1 1 1 0 0,1-1 0 0 0,0 0 0 0 0,3-1 0 0 0,2-2-27 0 0,0 1-1 0 0,0-2 0 0 0,-1 1 1 0 0,1-1-1 0 0,-1 0 0 0 0,0-1 1 0 0,0 0-1 0 0,-1 0 0 0 0,0-1 1 0 0,0 0-1 0 0,12-15 1 0 0,-9 7-27 0 0,-1 0 1 0 0,-1 0 0 0 0,0-1-1 0 0,-1 0 1 0 0,9-32 0 0 0,2-2 41 0 0,27-55 1 0 0,-48 162-108 0 0,0-23 119 0 0,-8 95 30 0 0,10-122-78 0 0,2 0 1 0 0,-1 1-1 0 0,1-1 1 0 0,-1 1 0 0 0,2-1-1 0 0,-1 0 1 0 0,1 0-1 0 0,1 0 1 0 0,-1 0 0 0 0,1 0-1 0 0,0 0 1 0 0,6 8-1 0 0,3-2-331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1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86 139 5909 0 0,'-1'-11'115'0'0,"-4"18"11"0"0,-7 32 74 0 0,4-15-178 0 0,-6 16-6 0 0,2 2 0 0 0,2-1-1 0 0,-5 49 1 0 0,11-59 17 0 0,0 46 0 0 0,15-106 168 0 0,52-162-580 0 0,15-35 324 0 0,-72 212 49 0 0,-5 9-2 0 0,1-1 1 0 0,1 1-1 0 0,-1 0 0 0 0,1 0 1 0 0,-1 0-1 0 0,1 0 0 0 0,1 0 0 0 0,-1 1 1 0 0,1 0-1 0 0,4-5 0 0 0,-8 9 7 0 0,0 0 0 0 0,1 0 0 0 0,-1 0 0 0 0,0 0-1 0 0,0 0 1 0 0,1 0 0 0 0,-1 0 0 0 0,0 0 0 0 0,0 0 0 0 0,1 0 0 0 0,-1 0-1 0 0,0 0 1 0 0,0 0 0 0 0,1 0 0 0 0,-1 0 0 0 0,0 0 0 0 0,0 0 0 0 0,1 0-1 0 0,-1 0 1 0 0,0 0 0 0 0,0 0 0 0 0,1 1 0 0 0,-1-1 0 0 0,0 0-1 0 0,0 0 1 0 0,0 0 0 0 0,1 0 0 0 0,-1 1 0 0 0,0-1 0 0 0,0 0 0 0 0,0 0-1 0 0,0 0 1 0 0,1 1 0 0 0,-1-1 0 0 0,0 0 0 0 0,0 0 0 0 0,0 1-1 0 0,0-1 1 0 0,0 0 0 0 0,0 0 0 0 0,0 1 0 0 0,0-1 0 0 0,0 0 0 0 0,0 0-1 0 0,0 1 1 0 0,0-1 0 0 0,0 1 0 0 0,2 15-22 0 0,-2-14 24 0 0,2 60 100 0 0,-11 101 1 0 0,7-130-108 0 0,-1-11 26 0 0,2 1 1 0 0,1-1 0 0 0,4 29-1 0 0,-4-49-18 0 0,0 0-1 0 0,1 0 1 0 0,-1 0-1 0 0,1 0 1 0 0,-1 0 0 0 0,1 0-1 0 0,0-1 1 0 0,0 1-1 0 0,0 0 1 0 0,0 0-1 0 0,2 2 1 0 0,-3-4-2 0 0,0 0 0 0 0,1 1 0 0 0,-1-1 0 0 0,0 0 0 0 0,0 0 0 0 0,1 0 0 0 0,-1 0 0 0 0,0 0 0 0 0,1 1 0 0 0,-1-1 0 0 0,0 0 0 0 0,1 0 0 0 0,-1 0 0 0 0,0 0 0 0 0,1 0 0 0 0,-1 0-1 0 0,0 0 1 0 0,1 0 0 0 0,-1 0 0 0 0,0 0 0 0 0,1 0 0 0 0,-1 0 0 0 0,0 0 0 0 0,1 0 0 0 0,-1-1 0 0 0,12-10-53 0 0,64-121-280 0 0,-52 87 305 0 0,49-70 0 0 0,-61 98 16 0 0,-8 11 7 0 0,0-1 0 0 0,1 1-1 0 0,0 0 1 0 0,0 0 0 0 0,0 0 0 0 0,1 1 0 0 0,0-1-1 0 0,0 1 1 0 0,0 1 0 0 0,9-6 0 0 0,-15 10 12 0 0,1 0 0 0 0,0 0 0 0 0,0-1 0 0 0,0 1 0 0 0,0 0-1 0 0,0 0 1 0 0,-1 0 0 0 0,1 0 0 0 0,0 0 0 0 0,0 0 0 0 0,0 0 0 0 0,0 0 0 0 0,0 0 0 0 0,0 0 0 0 0,-1 0 0 0 0,1 1 0 0 0,0-1 0 0 0,0 0 0 0 0,0 1 0 0 0,0-1 0 0 0,-1 1-1 0 0,1-1 1 0 0,1 1 0 0 0,-1 1-3 0 0,1 0 1 0 0,-1-1-1 0 0,1 1 0 0 0,-1 0 0 0 0,0-1 0 0 0,0 1 0 0 0,0 0 0 0 0,0 0 0 0 0,1 4 0 0 0,1 4 6 0 0,0 0 0 0 0,-1 0 0 0 0,1 13-1 0 0,-2-18 22 0 0,1 32-52 0 0,-1 0 1 0 0,-2 0 0 0 0,-7 52 0 0 0,0-7 2 0 0,4-43-1065 0 0,4-36 598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1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58 175 4224 0 0,'1'0'7'0'0,"-1"0"-1"0"0,1 0 0 0 0,-1 0 0 0 0,0 0 0 0 0,1 0 0 0 0,-1 0 0 0 0,0 1 1 0 0,1-1-1 0 0,-1 0 0 0 0,1 0 0 0 0,-1 0 0 0 0,0 0 0 0 0,1 0 1 0 0,-1 1-1 0 0,0-1 0 0 0,1 0 0 0 0,-1 0 0 0 0,0 0 0 0 0,0 1 0 0 0,1-1 1 0 0,-1 0-1 0 0,0 0 0 0 0,0 1 0 0 0,1-1 0 0 0,-1 0 0 0 0,0 1 1 0 0,0-1-1 0 0,0 0 0 0 0,1 1 0 0 0,-1-1 0 0 0,0 0 0 0 0,0 1 0 0 0,0-1 1 0 0,0 1-1 0 0,0-1 0 0 0,0 0 0 0 0,0 1 0 0 0,0-1 0 0 0,0 0 1 0 0,0 1-1 0 0,0-1 0 0 0,0 1 0 0 0,0-1 0 0 0,0 0 0 0 0,0 1 0 0 0,0-1 1 0 0,0 0-1 0 0,-1 1 0 0 0,-3 25 162 0 0,3-22-130 0 0,-21 130 276 0 0,-18 73-225 0 0,73-347-554 0 0,-14 58 356 0 0,17-65 55 0 0,-28 124 136 0 0,0 0-1 0 0,1 1 0 0 0,2 0 0 0 0,14-23 0 0 0,-21 38-17 0 0,0 1 0 0 0,1 1 0 0 0,-1-1 0 0 0,1 1 0 0 0,9-8 0 0 0,-12 11-46 0 0,-1 1-1 0 0,1 0 1 0 0,-1 0-1 0 0,1 0 1 0 0,-1 0-1 0 0,1 0 1 0 0,0 0-1 0 0,0 1 1 0 0,-1-1-1 0 0,1 0 1 0 0,0 1-1 0 0,0-1 1 0 0,0 1-1 0 0,-1 0 1 0 0,1-1-1 0 0,0 1 1 0 0,0 0-1 0 0,0 0 1 0 0,0 1-1 0 0,0-1 1 0 0,-1 0-1 0 0,1 0 1 0 0,0 1-1 0 0,0-1 1 0 0,0 1-1 0 0,-1 0 1 0 0,3 1-1 0 0,-2-1-7 0 0,0 1-1 0 0,0 0 1 0 0,-1 0 0 0 0,1 0-1 0 0,-1-1 1 0 0,0 2-1 0 0,1-1 1 0 0,-1 0 0 0 0,0 0-1 0 0,0 0 1 0 0,0 1-1 0 0,0-1 1 0 0,0 4-1 0 0,6 33 102 0 0,-3 30 109 0 0,-9 129 0 0 0,0-1-353 0 0,3-141-409 0 0,2-32 129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2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1 318 5817 0 0,'2'3'116'0'0,"0"-1"-192"0"0,3-4 204 0 0,10 6-188 0 0,-5 0 196 0 0,7 2-176 0 0,1-2 176 0 0,7 4-196 0 0,1-3 76 0 0,4 0 16 0 0,5-2-12 0 0,-3 2 20 0 0,2-5-36 0 0,3 0-84 0 0,-1-2-128 0 0,-4-2 44 0 0,1-2-317 0 0</inkml:trace>
  <inkml:trace contextRef="#ctx0" brushRef="#br0" timeOffset="1">495 55 5360 0 0,'-36'-55'763'0'0,"48"110"-773"0"0,-8 127 81 0 0,-4-66-46 0 0,1-22-475 0 0,-1-68 63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2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2 4936 0 0,'12'-1'199'0'0,"-9"1"-60"0"0,-7 1 67 0 0,3-1-157 0 0,1 24 475 0 0,0 17-429 0 0,-2 0 0 0 0,-2 0-1 0 0,-2 0 1 0 0,-2 0 0 0 0,-14 42-1 0 0,15-61 22 0 0,2-8-59 0 0,0 0 1 0 0,1 1-1 0 0,1 0 1 0 0,0-1-1 0 0,-1 17 1 0 0,4-29-35 0 0,0 1 0 0 0,1-1 0 0 0,-1 0 0 0 0,0 0 0 0 0,1 1 1 0 0,-1-1-1 0 0,1 0 0 0 0,-1 0 0 0 0,1 0 0 0 0,0 0 0 0 0,0 0 0 0 0,0 0 0 0 0,0 0 0 0 0,0 0 0 0 0,1 0 0 0 0,-1 0 1 0 0,1 0-1 0 0,-1-1 0 0 0,3 3 0 0 0,-1-2 35 0 0,1 0 1 0 0,-1 0-1 0 0,0 0 0 0 0,1-1 1 0 0,-1 1-1 0 0,1-1 1 0 0,-1 0-1 0 0,1 0 0 0 0,0 0 1 0 0,6 0-1 0 0,1 0-40 0 0,-1-1-1 0 0,1-1 1 0 0,-1 1 0 0 0,0-2-1 0 0,1 1 1 0 0,-1-2-1 0 0,17-5 1 0 0,13-8-896 0 0,-22 7 218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8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6249 0 0,'1'-16'1155'0'0,"2"38"-491"0"0,0 8-431 0 0,8 57 124 0 0,-4 1-1 0 0,-10 175 1 0 0,-7-131-1415 0 0,7-105 485 0 0,1-1-170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9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9 392 5148 0 0,'-4'-21'89'0'0,"2"0"0"0"0,0 0 0 0 0,1 0 0 0 0,1-1-1 0 0,1 1 1 0 0,6-33 0 0 0,-5 45-51 0 0,1-1 0 0 0,0 1 0 0 0,0-1 0 0 0,1 1 0 0 0,0 0 0 0 0,1 1 0 0 0,0-1 0 0 0,0 1 0 0 0,1 0 0 0 0,0 0 0 0 0,0 0 0 0 0,1 1 0 0 0,0 0 0 0 0,0 1 0 0 0,1-1 1 0 0,11-7-1 0 0,-4 5-6 0 0,0 0 1 0 0,0 1 0 0 0,0 1-1 0 0,1 0 1 0 0,0 1 0 0 0,1 1 0 0 0,29-6-1 0 0,-33 10 10 0 0,0 0 0 0 0,-1 0 0 0 0,1 1-1 0 0,-1 1 1 0 0,1 0 0 0 0,0 0 0 0 0,-1 2 0 0 0,0-1 0 0 0,0 2-1 0 0,0 0 1 0 0,16 6 0 0 0,8 7-37 0 0,57 34-1 0 0,-80-42-13 0 0,1 1-1 0 0,-2 0 0 0 0,1 1 0 0 0,-1 1 1 0 0,-1 0-1 0 0,18 24 0 0 0,-16-15 29 0 0,0 0 0 0 0,-2 1-1 0 0,0 1 1 0 0,-2-1-1 0 0,0 1 1 0 0,-2 1 0 0 0,-1 0-1 0 0,0 0 1 0 0,-2 0-1 0 0,0 1 1 0 0,-2-1 0 0 0,-1 1-1 0 0,-1 0 1 0 0,-1-1-1 0 0,-1 1 1 0 0,-1-1 0 0 0,-2 1-1 0 0,0-1 1 0 0,-14 37-1 0 0,13-47-1 0 0,-1-1-1 0 0,0 0 0 0 0,-1 0 0 0 0,-1-1 0 0 0,0 0 1 0 0,-1 0-1 0 0,0-1 0 0 0,-1 0 0 0 0,0-1 0 0 0,0-1 1 0 0,-1 1-1 0 0,-1-2 0 0 0,1 0 0 0 0,-1 0 1 0 0,-1-1-1 0 0,1-1 0 0 0,-1 0 0 0 0,0-1 0 0 0,-19 4 1 0 0,14-4-81 0 0,1-1 1 0 0,-1-1 0 0 0,0-1-1 0 0,0 0 1 0 0,-1-2-1 0 0,1 0 1 0 0,0-1 0 0 0,0-1-1 0 0,0-1 1 0 0,0 0 0 0 0,1-2-1 0 0,-1 0 1 0 0,1-1 0 0 0,-31-15-1 0 0,32 12-143 0 0,1-1-1 0 0,0 0 1 0 0,1-1-1 0 0,-27-26 1 0 0,15 7-259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39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 4904 0 0,'11'-14'426'0'0,"6"-5"258"0"0,-17 19-676 0 0,1-1 1 0 0,0 1-1 0 0,0 0 0 0 0,0-1 1 0 0,0 1-1 0 0,-1 0 0 0 0,1 0 1 0 0,0 0-1 0 0,0 0 0 0 0,0 0 1 0 0,0 0-1 0 0,0 0 0 0 0,-1 0 1 0 0,1 0-1 0 0,0 0 0 0 0,0 0 1 0 0,0 0-1 0 0,0 0 0 0 0,0 1 1 0 0,-1-1-1 0 0,1 0 0 0 0,0 1 1 0 0,0-1-1 0 0,0 1 0 0 0,-1-1 1 0 0,1 1-1 0 0,1 0 0 0 0,3 4-6 0 0,1 0-1 0 0,-1 1 1 0 0,0 0 0 0 0,0-1-1 0 0,-1 1 1 0 0,0 1 0 0 0,0-1-1 0 0,0 1 1 0 0,-1 0 0 0 0,0-1-1 0 0,0 1 1 0 0,-1 1-1 0 0,0-1 1 0 0,0 0 0 0 0,1 15-1 0 0,0-1 15 0 0,-2 0 1 0 0,-1-1-1 0 0,0 1 0 0 0,-5 33 0 0 0,3-43 0 0 0,0 0 0 0 0,0 0 0 0 0,-7 15 1 0 0,8-22-6 0 0,-1 0 1 0 0,0-1-1 0 0,0 1 1 0 0,0 0 0 0 0,0-1-1 0 0,-1 0 1 0 0,1 1-1 0 0,-1-1 1 0 0,0 0 0 0 0,0 0-1 0 0,0-1 1 0 0,-5 5-1 0 0,8-7-9 0 0,-1 0-1 0 0,1 0 1 0 0,0 1-1 0 0,-1-1 0 0 0,1 0 1 0 0,-1 0-1 0 0,1 1 1 0 0,0-1-1 0 0,-1 0 1 0 0,1 0-1 0 0,-1 0 1 0 0,1 0-1 0 0,0 0 0 0 0,-1 0 1 0 0,1 0-1 0 0,-1 0 1 0 0,1 0-1 0 0,-1 0 1 0 0,1 0-1 0 0,-1 0 0 0 0,1 0 1 0 0,0 0-1 0 0,-1 0 1 0 0,1 0-1 0 0,-1 0 1 0 0,1 0-1 0 0,-1-1 1 0 0,1 1-1 0 0,0 0 0 0 0,-1 0 1 0 0,1-1-1 0 0,0 1 1 0 0,-1 0-1 0 0,1 0 1 0 0,0-1-1 0 0,-1 1 0 0 0,1 0 1 0 0,0-1-1 0 0,-1 1 1 0 0,1 0-1 0 0,0-1 1 0 0,0 1-1 0 0,0-1 1 0 0,-1 1-1 0 0,1 0 0 0 0,0-1 1 0 0,0 1-1 0 0,0-1 1 0 0,0 1-1 0 0,0-1 1 0 0,0 1-1 0 0,0-1 1 0 0,0 1-1 0 0,0 0 0 0 0,0-1 1 0 0,0 1-1 0 0,0-1 1 0 0,0 1-1 0 0,0-1 1 0 0,0 0-1 0 0,3-28 20 0 0,4 3-32 0 0,0 0-1 0 0,2 0 1 0 0,17-36-1 0 0,44-71-48 0 0,-55 107 41 0 0,-12 20 0 0 0,8-14 17 0 0,25-33 0 0 0,-33 48-31 0 0,0 1 0 0 0,0 1 0 0 0,1-1-1 0 0,-1 0 1 0 0,1 1 0 0 0,0 0-1 0 0,0 0 1 0 0,0 0 0 0 0,0 0 0 0 0,1 1-1 0 0,-1-1 1 0 0,1 1 0 0 0,0 0 0 0 0,6-1-1 0 0,-11 3 10 0 0,1 0-1 0 0,-1 0 0 0 0,1 0 1 0 0,-1 0-1 0 0,1 0 0 0 0,-1 0 0 0 0,1 0 1 0 0,-1 0-1 0 0,0 0 0 0 0,1 0 1 0 0,-1 1-1 0 0,1-1 0 0 0,-1 0 1 0 0,1 0-1 0 0,-1 0 0 0 0,1 1 1 0 0,-1-1-1 0 0,1 0 0 0 0,-1 1 1 0 0,0-1-1 0 0,1 0 0 0 0,-1 1 1 0 0,0-1-1 0 0,1 0 0 0 0,-1 2 1 0 0,3 0-252 0 0,4 5-250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0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295 191 2980 0 0,'10'-6'105'0'0,"-1"0"-1"0"0,0-1 1 0 0,0 0-1 0 0,10-10 1 0 0,-17 15-48 0 0,0 0 1 0 0,0-1-1 0 0,0 1 1 0 0,0-1-1 0 0,-1 0 1 0 0,1 0-1 0 0,-1 1 1 0 0,1-1-1 0 0,-1 0 1 0 0,0 0-1 0 0,0 0 1 0 0,0-1-1 0 0,-1 1 1 0 0,1 0-1 0 0,-1 0 1 0 0,0 0-1 0 0,0 0 0 0 0,0-1 1 0 0,0-5-1 0 0,-3 3 68 0 0,0 0-1 0 0,0 0 1 0 0,0 1-1 0 0,-1-1 1 0 0,0 1-1 0 0,0-1 1 0 0,0 1-1 0 0,-6-5 1 0 0,6 7-106 0 0,0 0 0 0 0,-1 0 0 0 0,1 0 0 0 0,0 1 0 0 0,-1-1 1 0 0,0 1-1 0 0,0 0 0 0 0,1 1 0 0 0,-1-1 0 0 0,0 1 0 0 0,-1 0 0 0 0,1 0 1 0 0,0 0-1 0 0,0 1 0 0 0,0 0 0 0 0,0 0 0 0 0,0 0 0 0 0,-1 1 1 0 0,-8 1-1 0 0,0 1 51 0 0,0 1-1 0 0,1 0 1 0 0,-1 1 0 0 0,1 0-1 0 0,0 1 1 0 0,-13 8 0 0 0,17-7-33 0 0,-1 0 0 0 0,1 1 0 0 0,0 0-1 0 0,0 0 1 0 0,1 1 0 0 0,1 0 0 0 0,-1 0 0 0 0,1 1 0 0 0,1 0 0 0 0,0 0 0 0 0,0 1-1 0 0,1 0 1 0 0,0 0 0 0 0,-5 21 0 0 0,8-25-47 0 0,0 1 1 0 0,1-1-1 0 0,0 1 1 0 0,1-1-1 0 0,-1 1 1 0 0,1-1-1 0 0,1 1 1 0 0,0 0-1 0 0,0-1 0 0 0,3 13 1 0 0,-2-14 11 0 0,0-1 0 0 0,0 0 0 0 0,1 1 0 0 0,0-1 0 0 0,0 0 0 0 0,0-1 0 0 0,1 1 0 0 0,-1-1 0 0 0,1 1 0 0 0,0-1 0 0 0,0 0 0 0 0,1 0 0 0 0,-1-1 0 0 0,1 1 0 0 0,7 3 0 0 0,-8-5-2 0 0,-1 0-1 0 0,1 0 1 0 0,0-1 0 0 0,0 1 0 0 0,0-1-1 0 0,0 0 1 0 0,1 0 0 0 0,-1-1-1 0 0,0 1 1 0 0,0-1 0 0 0,0 0 0 0 0,1 0-1 0 0,-1 0 1 0 0,0-1 0 0 0,0 1 0 0 0,1-1-1 0 0,-1 0 1 0 0,0 0 0 0 0,0 0-1 0 0,0-1 1 0 0,0 0 0 0 0,-1 1 0 0 0,7-5-1 0 0,-5 2-3 0 0,0 1-1 0 0,0-1 1 0 0,0 0-1 0 0,-1 0 1 0 0,0-1-1 0 0,0 1 1 0 0,0-1-1 0 0,0 0 1 0 0,-1 0-1 0 0,1-1 1 0 0,-1 1-1 0 0,-1-1 1 0 0,1 1-1 0 0,-1-1 1 0 0,3-10-1 0 0,1-17-15 0 0,-1 0-1 0 0,1-64 0 0 0,-6 96 21 0 0,0 1-1 0 0,0-1 1 0 0,0 0 0 0 0,0 0-1 0 0,0 0 1 0 0,0 0-1 0 0,0 0 1 0 0,0 1-1 0 0,0-1 1 0 0,0 0-1 0 0,0 0 1 0 0,1 0-1 0 0,-1 0 1 0 0,0 1 0 0 0,1-1-1 0 0,-1 0 1 0 0,1 0-1 0 0,-1 1 1 0 0,1-2-1 0 0,0 2 0 0 0,-1 1-1 0 0,1-1 1 0 0,-1 1-1 0 0,1-1 1 0 0,-1 1-1 0 0,1-1 1 0 0,-1 1-1 0 0,1 0 1 0 0,-1-1 0 0 0,0 1-1 0 0,0-1 1 0 0,1 1-1 0 0,-1 0 1 0 0,0-1-1 0 0,0 1 1 0 0,0 0-1 0 0,1-1 1 0 0,-1 1-1 0 0,0 0 1 0 0,0-1-1 0 0,0 1 1 0 0,0 0-1 0 0,0-1 1 0 0,-1 2-1 0 0,2 23 15 0 0,-2-1 0 0 0,-1 1 0 0 0,-6 31 0 0 0,2-11 22 0 0,2-20-65 0 0,0 3 66 0 0,1 0 0 0 0,1 34 0 0 0,2-56-63 0 0,1 1-1 0 0,-1 0 1 0 0,1-1 0 0 0,0 1 0 0 0,1-1-1 0 0,0 1 1 0 0,0-1 0 0 0,0 0-1 0 0,0 0 1 0 0,1 0 0 0 0,0 0-1 0 0,1 0 1 0 0,-1 0 0 0 0,9 9 0 0 0,-10-13-32 0 0,0-1 0 0 0,-1 1 0 0 0,1-1 0 0 0,0 1 0 0 0,0-1 0 0 0,0 0 0 0 0,0 0 0 0 0,0 0 0 0 0,0 0 0 0 0,3 1 0 0 0,10-1-436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443 108 5909 0 0,'7'-20'84'0'0,"-4"12"-1"0"0,-1-1 1 0 0,1 1-1 0 0,1-12 1 0 0,-4 17-45 0 0,0 1 0 0 0,0 0 0 0 0,0 0 0 0 0,0 0 1 0 0,0 0-1 0 0,0-1 0 0 0,0 1 0 0 0,-1 0 0 0 0,1 0 0 0 0,-1 0 0 0 0,0 0 0 0 0,0 0 0 0 0,0 0 0 0 0,0 0 1 0 0,0 0-1 0 0,0 0 0 0 0,0 1 0 0 0,-2-3 0 0 0,2 4-34 0 0,1-1 1 0 0,0 1 0 0 0,-1 0-1 0 0,0 0 1 0 0,1 0-1 0 0,-1 0 1 0 0,1 0-1 0 0,-1 0 1 0 0,1 0-1 0 0,-1 0 1 0 0,1 0-1 0 0,-1 0 1 0 0,1 0-1 0 0,-1 0 1 0 0,1 1-1 0 0,-1-1 1 0 0,1 0-1 0 0,-1 0 1 0 0,1 0-1 0 0,0 1 1 0 0,-1-1-1 0 0,0 1 1 0 0,-2 0 7 0 0,-8 3-37 0 0,0 0 1 0 0,1 1-1 0 0,0 0 1 0 0,0 1-1 0 0,0 0 1 0 0,1 0-1 0 0,0 1 1 0 0,-15 15-1 0 0,12-10 45 0 0,1 0 0 0 0,1 1-1 0 0,0 0 1 0 0,0 0 0 0 0,-12 26 0 0 0,15-23 81 0 0,1 0 1 0 0,0 1-1 0 0,1 0 1 0 0,1 0-1 0 0,1 0 1 0 0,-2 27-1 0 0,3 110 571 0 0,3-84-451 0 0,0 21 14 0 0,-3 119 158 0 0,-1-163-366 0 0,-2 0 0 0 0,-16 67 1 0 0,18-103-80 0 0,0 0 1 0 0,-1 0 0 0 0,0-1-1 0 0,-1 1 1 0 0,0-1 0 0 0,-11 14-1 0 0,13-19-33 0 0,0-1 0 0 0,0 1 0 0 0,-1-1 0 0 0,0 0 1 0 0,0-1-1 0 0,0 1 0 0 0,-1-1 0 0 0,1 1 0 0 0,-1-1 0 0 0,1-1 0 0 0,-1 1 0 0 0,0-1 0 0 0,0 0 0 0 0,0 0 0 0 0,-8 2 0 0 0,8-3-96 0 0,-1 0 1 0 0,0 0-1 0 0,0 0 1 0 0,0-1-1 0 0,0 0 0 0 0,-6-1 1 0 0,-14-4-597 0 0</inkml:trace>
  <inkml:trace contextRef="#ctx0" brushRef="#br0" timeOffset="1">114 640 4252 0 0,'23'-21'219'0'0,"5"-3"363"0"0,-22 20-539 0 0,0 1 0 0 0,0 0 1 0 0,0 0-1 0 0,1 1 0 0 0,-1 0 0 0 0,1 0 0 0 0,-1 0 0 0 0,1 1 1 0 0,-1 0-1 0 0,1 0 0 0 0,0 1 0 0 0,0 0 0 0 0,-1 0 0 0 0,1 0 1 0 0,0 1-1 0 0,0 0 0 0 0,-1 0 0 0 0,9 3 0 0 0,13 0-502 0 0,-13-2-51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4.0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63 2028 0 0,'3'5'-32'0'0,"0"2"34"0"0,0 0 0 0 0,0 0 0 0 0,-1 0 0 0 0,0 0 0 0 0,0 0 0 0 0,2 15 0 0 0,-6 7 3 0 0,-1 0 0 0 0,-2 0 0 0 0,-9 36 0 0 0,-3-12-52 0 0,2-86 24 0 0,7-66 38 0 0,7 76-13 0 0,-1-2-2 0 0,1 13 1 0 0,0 1 0 0 0,0 0 0 0 0,1-1 0 0 0,3-20 0 0 0,-2 29-4 0 0,0 0 0 0 0,0 0 0 0 0,0 0 0 0 0,0 0 0 0 0,0 1 0 0 0,0-1 0 0 0,1 0 0 0 0,0 1 0 0 0,-1-1 1 0 0,1 1-1 0 0,0-1 0 0 0,0 1 0 0 0,0 0 0 0 0,0 0 0 0 0,1 0 0 0 0,-1 0 0 0 0,1 0 0 0 0,-1 0 0 0 0,1 1 0 0 0,0-1 0 0 0,-1 1 0 0 0,6-2 0 0 0,13-3 15 0 0,-1 0-1 0 0,1 2 1 0 0,0 1-1 0 0,1 0 1 0 0,-1 2-1 0 0,1 0 1 0 0,28 3-1 0 0,-47-2-14 0 0,-1 0-1 0 0,0 0 0 0 0,1 1 1 0 0,-1-1-1 0 0,0 1 1 0 0,0-1-1 0 0,1 1 0 0 0,-1 0 1 0 0,0 0-1 0 0,0 0 0 0 0,0 0 1 0 0,0 0-1 0 0,0 0 1 0 0,3 3-1 0 0,-4-3 3 0 0,-1 0 1 0 0,1 0-1 0 0,-1 0 0 0 0,1 0 1 0 0,-1 0-1 0 0,0 1 0 0 0,0-1 1 0 0,1 0-1 0 0,-1 0 0 0 0,0 0 1 0 0,0 0-1 0 0,0 0 0 0 0,0 1 1 0 0,0-1-1 0 0,0 0 0 0 0,0 0 1 0 0,-1 0-1 0 0,1 0 0 0 0,0 0 1 0 0,-1 0-1 0 0,1 0 0 0 0,-1 0 1 0 0,1 1-1 0 0,-1-1 0 0 0,1-1 1 0 0,-1 1-1 0 0,0 0 1 0 0,1 0-1 0 0,-3 2 0 0 0,-4 6 6 0 0,-1 0 1 0 0,0 0-1 0 0,-1-1 0 0 0,0 0 0 0 0,0 0 0 0 0,-11 6 1 0 0,-65 36-19 0 0,64-39 8 0 0,-45 20 32 0 0,110-37-42 0 0,19-7 37 0 0,-26 4-26 0 0,-1 3 0 0 0,1 0 0 0 0,0 3 0 0 0,46 0 0 0 0,-79 4 5 0 0,1-1 0 0 0,-1 1 0 0 0,1-1 0 0 0,-1 1 0 0 0,0 1-1 0 0,1-1 1 0 0,5 3 0 0 0,-9-3 3 0 0,-1-1-1 0 0,1 0 0 0 0,-1 1 1 0 0,1-1-1 0 0,-1 0 0 0 0,1 1 1 0 0,-1-1-1 0 0,0 0 0 0 0,1 1 1 0 0,-1-1-1 0 0,0 1 0 0 0,1-1 1 0 0,-1 1-1 0 0,0-1 0 0 0,0 0 1 0 0,1 1-1 0 0,-1-1 0 0 0,0 1 1 0 0,0 0-1 0 0,0-1 0 0 0,0 1 1 0 0,1-1-1 0 0,-1 1 0 0 0,0-1 1 0 0,0 2-1 0 0,-1-1 9 0 0,1 0 0 0 0,-1 1 0 0 0,0-1 0 0 0,1 0 1 0 0,-1 1-1 0 0,0-1 0 0 0,0 0 0 0 0,0 0 0 0 0,1 0 0 0 0,-1 0 0 0 0,-1 0 0 0 0,1 0 1 0 0,0 0-1 0 0,-2 1 0 0 0,-15 11 68 0 0,-1-1 0 0 0,0-1 0 0 0,-1 0 0 0 0,0-2 0 0 0,-1 0 0 0 0,0-2 0 0 0,0 0 0 0 0,-39 7 1 0 0,7-6-62 0 0,-1-2 0 0 0,-77-1 0 0 0,138-9-232 0 0,3 0 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8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82 165 5665 0 0,'-6'-6'156'0'0,"-2"-7"264"0"0,8 12-372 0 0,-1 0 1 0 0,1 0 0 0 0,-1 1 0 0 0,0-1 0 0 0,1 0-1 0 0,-1 0 1 0 0,0 0 0 0 0,1 1 0 0 0,-1-1 0 0 0,0 0-1 0 0,0 1 1 0 0,0-1 0 0 0,0 0 0 0 0,0 1 0 0 0,0-1-1 0 0,0 1 1 0 0,0 0 0 0 0,0-1 0 0 0,0 1 0 0 0,0 0-1 0 0,0-1 1 0 0,0 1 0 0 0,0 0 0 0 0,0 0 0 0 0,0 0-1 0 0,0 0 1 0 0,0 0 0 0 0,0 0 0 0 0,-2 1 0 0 0,1-1 32 0 0,0 0 1 0 0,-1 0 0 0 0,1 0 0 0 0,0 0-1 0 0,-1 1 1 0 0,1-1 0 0 0,0 1 0 0 0,0 0 0 0 0,0 0-1 0 0,-1 0 1 0 0,1 0 0 0 0,0 0 0 0 0,-3 2-1 0 0,4-2-41 0 0,1 1-1 0 0,-1-1 0 0 0,0 0 0 0 0,1 0 0 0 0,-1 1 1 0 0,1-1-1 0 0,-1 1 0 0 0,1-1 0 0 0,0 0 0 0 0,0 1 1 0 0,-1-1-1 0 0,1 1 0 0 0,0-1 0 0 0,0 1 0 0 0,0-1 1 0 0,1 0-1 0 0,-1 1 0 0 0,0-1 0 0 0,1 1 0 0 0,-1-1 1 0 0,0 0-1 0 0,1 1 0 0 0,0 0 0 0 0,19 37 435 0 0,-12-25-308 0 0,10 18 1 0 0,41 55 1 0 0,-45-67-155 0 0,-10-14-5 0 0,45 56 21 0 0,-44-56-21 0 0,0-1 0 0 0,1 1 0 0 0,0-1 0 0 0,0 0 0 0 0,0-1 0 0 0,1 0 0 0 0,12 7 0 0 0,-18-11-2 0 0,0 1-1 0 0,0-1 0 0 0,0 0 1 0 0,0 0-1 0 0,0 0 1 0 0,0 0-1 0 0,0 0 1 0 0,0 0-1 0 0,0 0 1 0 0,0 0-1 0 0,0 0 1 0 0,0 0-1 0 0,0 0 1 0 0,0-1-1 0 0,0 1 1 0 0,0 0-1 0 0,0-1 1 0 0,0 1-1 0 0,0-1 1 0 0,0 1-1 0 0,-1-1 1 0 0,1 1-1 0 0,0-1 1 0 0,0 0-1 0 0,0 1 1 0 0,-1-1-1 0 0,1 0 1 0 0,0-1-1 0 0,18-27 49 0 0,-12 18-42 0 0,3-8-16 0 0,-1 0-1 0 0,0 0 1 0 0,-1-1 0 0 0,-1 0 0 0 0,-1 0 0 0 0,-1 0 0 0 0,-1-1 0 0 0,0 0 0 0 0,-2 0 0 0 0,0 0 0 0 0,-2 0-1 0 0,-3-38 1 0 0,1 43 1 0 0,0 0-1 0 0,-5-21 1 0 0,6 32-7 0 0,-1 1 1 0 0,1-1 0 0 0,-1 1 0 0 0,0 0-1 0 0,0-1 1 0 0,0 1 0 0 0,0 0-1 0 0,-1 0 1 0 0,1 0 0 0 0,-1 0 0 0 0,0 1-1 0 0,-6-6 1 0 0,8 8-13 0 0,0 1 0 0 0,0-1 0 0 0,-1 1 0 0 0,1-1 1 0 0,0 1-1 0 0,0-1 0 0 0,-1 1 0 0 0,1 0 0 0 0,0-1 0 0 0,-1 1 0 0 0,1 0 0 0 0,0 0 1 0 0,-1 0-1 0 0,1 0 0 0 0,-1 0 0 0 0,1 0 0 0 0,0 1 0 0 0,-1-1 0 0 0,1 0 0 0 0,0 1 0 0 0,0-1 1 0 0,-1 1-1 0 0,1-1 0 0 0,0 1 0 0 0,0 0 0 0 0,0-1 0 0 0,0 1 0 0 0,-1 0 0 0 0,1 0 0 0 0,0 0 1 0 0,0 0-1 0 0,1 0 0 0 0,-1 0 0 0 0,0 0 0 0 0,0 0 0 0 0,0 0 0 0 0,1 1 0 0 0,-1-1 1 0 0,1 0-1 0 0,-1 0 0 0 0,1 0 0 0 0,-1 1 0 0 0,1-1 0 0 0,0 0 0 0 0,-1 1 0 0 0,1-1 0 0 0,0 0 1 0 0,0 1-1 0 0,0-1 0 0 0,0 2 0 0 0,1-2-78 0 0,-1 0 1 0 0,1-1-1 0 0,0 1 1 0 0,-1 0-1 0 0,1 0 0 0 0,0-1 1 0 0,-1 1-1 0 0,1-1 1 0 0,0 1-1 0 0,0 0 0 0 0,0-1 1 0 0,0 0-1 0 0,0 1 1 0 0,-1-1-1 0 0,1 1 0 0 0,0-1 1 0 0,0 0-1 0 0,0 0 1 0 0,0 0-1 0 0,0 1 0 0 0,0-1 1 0 0,0 0-1 0 0,1 0 1 0 0,6 0-765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0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58 4340 0 0,'1'-4'25'0'0,"0"0"0"0"0,0 0 0 0 0,0-1-1 0 0,-1 1 1 0 0,1-7 0 0 0,0-10 173 0 0,-1 20-192 0 0,0 1-1 0 0,0 0 1 0 0,0 0-1 0 0,1 0 1 0 0,-1 0-1 0 0,0-1 1 0 0,0 1-1 0 0,0 0 1 0 0,0 0-1 0 0,0 0 1 0 0,0 0-1 0 0,0-1 1 0 0,0 1-1 0 0,0 0 1 0 0,0 0-1 0 0,1 0 1 0 0,-1 0-1 0 0,0 0 1 0 0,0 0-1 0 0,0-1 1 0 0,0 1-1 0 0,0 0 1 0 0,0 0-1 0 0,1 0 1 0 0,-1 0-1 0 0,0 0 1 0 0,0 0-1 0 0,0 0 1 0 0,0 0-1 0 0,1 0 1 0 0,-1 0-1 0 0,0 0 1 0 0,0 0-1 0 0,0 0 1 0 0,0 0-1 0 0,1 0 1 0 0,-1 0-1 0 0,0 0 1 0 0,0 0-1 0 0,0 0 1 0 0,1 0-1 0 0,7 5 220 0 0,6 10 149 0 0,-10-9-281 0 0,0 0 0 0 0,0 0 0 0 0,-1 1 0 0 0,0-1 0 0 0,0 1 0 0 0,-1 0 0 0 0,0-1 0 0 0,0 1 0 0 0,0 0 0 0 0,-1 0 0 0 0,0 0 1 0 0,0 1-1 0 0,-1-1 0 0 0,0 0 0 0 0,0 0 0 0 0,-1 0 0 0 0,-3 14 0 0 0,-3 8-30 0 0,-1 0 0 0 0,-1 0 1 0 0,-14 26-1 0 0,9-21 10 0 0,-2 5 39 0 0,2 1 0 0 0,-15 68-1 0 0,26-89-91 0 0,1 0 0 0 0,0 0 0 0 0,2 22-1 0 0,0-35-16 0 0,1-1 0 0 0,-1 1 0 0 0,1 0 0 0 0,0-1 0 0 0,0 1 0 0 0,1-1 0 0 0,0 1 0 0 0,0-1 0 0 0,0 0 0 0 0,1 0 0 0 0,-1 0 0 0 0,1 0 0 0 0,1 0-1 0 0,-1 0 1 0 0,5 4 0 0 0,-7-8-31 0 0,1 0 0 0 0,-1 0 0 0 0,1 0 0 0 0,-1 0 0 0 0,1 0 0 0 0,-1 0 0 0 0,1 0 0 0 0,-1-1 0 0 0,1 1 0 0 0,0-1 0 0 0,0 1 0 0 0,-1-1 0 0 0,1 0 0 0 0,0 0 0 0 0,0 0 0 0 0,-1 0 0 0 0,1 0 0 0 0,0 0 0 0 0,0 0 0 0 0,-1 0 0 0 0,1-1 0 0 0,0 1 0 0 0,-1-1 0 0 0,1 1 0 0 0,0-1 0 0 0,-1 0 0 0 0,1 0 0 0 0,-1 0 0 0 0,1 1 0 0 0,-1-1-1 0 0,1-1 1 0 0,1 0 0 0 0,5-5-362 0 0,1 0 0 0 0,-1-1 1 0 0,13-16-1 0 0,-19 21 284 0 0,14-17-563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1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48 5665 0 0,'-3'-1'44'0'0,"-1"0"1"0"0,1 0 0 0 0,0 0 0 0 0,0-1 0 0 0,0 0 0 0 0,-5-2 0 0 0,-11-6 592 0 0,23 10-491 0 0,0 0 0 0 0,-1-1 0 0 0,1 1 0 0 0,-1-1 0 0 0,1 0 0 0 0,7-2 0 0 0,2-1-25 0 0,59-4-283 0 0,141 0 0 0 0,-195 8 49 0 0,19 1-256 0 0,-3-1-163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2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241 172 5693 0 0,'-5'-25'193'0'0,"-15"-74"124"0"0,15 74 513 0 0,12 22-718 0 0,22-13-180 0 0,-22 13 809 0 0,-7 26-635 0 0,1 0 0 0 0,5 26 0 0 0,-3-19-39 0 0,-2-17-18 0 0,0 0-1 0 0,-1 0 1 0 0,-3 19-1 0 0,-15 163 118 0 0,15-167-126 0 0,-1-1-1 0 0,-2 0 0 0 0,-11 35 0 0 0,4-22 10 0 0,-101 399 246 0 0,37 8-144 0 0,66-224 21 0 0,13-160-76 0 0,4-66-50 0 0,16-8-55 0 0,24-18 0 0 0,-21 14 2 0 0,48-25 0 0 0,142-45-10 0 0,-199 78 17 0 0,1 2 0 0 0,0 0 1 0 0,0 0-1 0 0,1 2 0 0 0,23-2 0 0 0,-10 2 1 0 0,107-8 16 0 0,206 10 0 0 0,-272 2-14 0 0,547 40 116 0 0,-469-29-53 0 0,-54-4 102 0 0,-136-15 1032 0 0,-14 2-1096 0 0,54 4-95 0 0,0 1-6 0 0,0 0 0 0 0,1-1 0 0 0,-1 1 0 0 0,0 0 0 0 0,0-1 0 0 0,1 1 0 0 0,-1 0 0 0 0,0-1 0 0 0,1 1 0 0 0,-1 0 0 0 0,0 0 0 0 0,1-1 0 0 0,-1 1 0 0 0,1 0-1 0 0,-1 0 1 0 0,0 0 0 0 0,1-1 0 0 0,-1 1 0 0 0,1 0 0 0 0,-1 0 0 0 0,1 0 0 0 0,0 0 0 0 0,-1 0-21 0 0,1 0 0 0 0,-1 0 1 0 0,1 0-1 0 0,-1 0 0 0 0,1 0 0 0 0,-1 0 0 0 0,1 0 0 0 0,-1 0 0 0 0,1 0 0 0 0,-1-1 0 0 0,0 1 1 0 0,1 0-1 0 0,-1 0 0 0 0,1 0 0 0 0,-1-1 0 0 0,1 1 0 0 0,-1 0 0 0 0,0-1 0 0 0,1 1 1 0 0,-1 0-1 0 0,0-1 0 0 0,1 1 0 0 0,-1 0 0 0 0,0-1 0 0 0,1 1 0 0 0,-1 0 0 0 0,0-1 1 0 0,0 1-1 0 0,0-1 0 0 0,1 1 0 0 0,-1-1 0 0 0,0 1 0 0 0,0-1 0 0 0,0 1 0 0 0,0-1 0 0 0,0 1 1 0 0,0-1-1 0 0,0 1 0 0 0,0-1 0 0 0,0 1 0 0 0,0-1 0 0 0,0 0 0 0 0,-11-18-1721 0 0,5 11 975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 4964 0 0,'0'-1'5'0'0,"0"0"0"0"0,1 0-1 0 0,-1 0 1 0 0,0 0 0 0 0,1 0-1 0 0,-1 0 1 0 0,1-1 0 0 0,-1 1 0 0 0,1 0-1 0 0,0 0 1 0 0,-1 1 0 0 0,1-1-1 0 0,0 0 1 0 0,0 0 0 0 0,0 0-1 0 0,0 0 1 0 0,0 1 0 0 0,-1-1-1 0 0,1 0 1 0 0,0 1 0 0 0,1-1-1 0 0,-1 1 1 0 0,0-1 0 0 0,0 1-1 0 0,1-1 1 0 0,35-9 189 0 0,-29 8-163 0 0,32-5 114 0 0,39-1-1 0 0,-31 3-81 0 0,355-17-13 0 0,-273 18-66 0 0,572-11 366 0 0,-379 11 147 0 0,-133-2 326 0 0,-181 5-780 0 0,-7 2 9 0 0,1-1 0 0 0,-1 0 0 0 0,1 0 0 0 0,-1 0 0 0 0,1 0 0 0 0,-1-1 0 0 0,0 1 0 0 0,1-1 0 0 0,-1 1 0 0 0,1-1-1 0 0,-1 0 1 0 0,0 0 0 0 0,0 0 0 0 0,1 0 0 0 0,-1 0 0 0 0,0 0 0 0 0,0-1 0 0 0,0 1 0 0 0,2-3 0 0 0,-1-2 513 0 0,-4 8-339 0 0,-4 13-202 0 0,-16 651 2890 0 0,0-458-2376 0 0,-11 157-326 0 0,28-272-86 0 0,17 178-1 0 0,-8-234-37 0 0,-1 1 1 0 0,-4 70-1 0 0,3-75 527 0 0,-2-37-577 0 0,0 0 1 0 0,0 1 0 0 0,0 0 0 0 0,1-1-1 0 0,0 1 1 0 0,-1 0 0 0 0,1 0 0 0 0,1 0-1 0 0,2-5 1 0 0,7-9-48 0 0,-10 14 9 0 0,0-1 0 0 0,0 1 0 0 0,-1-1 0 0 0,0 1 0 0 0,1-1 0 0 0,-1 0-1 0 0,0 1 1 0 0,0-6 0 0 0,-1 8 1 0 0,0 0 1 0 0,0 0-1 0 0,0 0 0 0 0,-1 0 1 0 0,1 0-1 0 0,0 1 0 0 0,-1-1 0 0 0,1 0 1 0 0,0 0-1 0 0,-1 0 0 0 0,1 0 1 0 0,-1 0-1 0 0,1 1 0 0 0,-1-1 1 0 0,1 0-1 0 0,-1 1 0 0 0,0-1 0 0 0,1 0 1 0 0,-1 1-1 0 0,0-1 0 0 0,0 1 1 0 0,0-1-1 0 0,1 1 0 0 0,-1-1 0 0 0,0 1 1 0 0,0-1-1 0 0,0 1 0 0 0,0 0 1 0 0,0 0-1 0 0,0-1 0 0 0,0 1 0 0 0,1 0 1 0 0,-1 0-1 0 0,0 0 0 0 0,-2 0 1 0 0,-14-2-718 0 0,-1-1 0 0 0,1 0 0 0 0,0-1 0 0 0,-32-13 1 0 0,36 10-540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3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14 6157 0 0,'-2'0'944'0'0,"16"3"-75"0"0,-7-2-823 0 0,0 0 0 0 0,0 0 0 0 0,0-1 0 0 0,0-1 0 0 0,0 1 0 0 0,0-1 0 0 0,13-3 0 0 0,3 0-47 0 0,33-2-47 0 0,0 3-1 0 0,1 3 1 0 0,69 7-1 0 0,-21-5-1345 0 0,-89-1 762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4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 6249 0 0,'-6'3'284'0'0,"9"-1"122"0"0,14 1 292 0 0,-8-2-654 0 0,7 0 62 0 0,1 0-1 0 0,-1-1 1 0 0,0-1 0 0 0,24-3 0 0 0,24-2-66 0 0,136 2-1075 0 0,-175 4 517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4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6565 0 0,'0'-1'9'0'0,"1"1"1"0"0,-1-1-1 0 0,0 1 1 0 0,1-1 0 0 0,-1 1-1 0 0,1-1 1 0 0,-1 1 0 0 0,0-1-1 0 0,1 1 1 0 0,-1 0-1 0 0,1-1 1 0 0,0 1 0 0 0,-1 0-1 0 0,1 0 1 0 0,-1-1 0 0 0,1 1-1 0 0,-1 0 1 0 0,1 0-1 0 0,-1 0 1 0 0,1 0 0 0 0,0 0-1 0 0,-1 0 1 0 0,1-1 0 0 0,1 2-1 0 0,23-7 211 0 0,-21 6-240 0 0,66-13-189 0 0,0 4 0 0 0,86-1-1 0 0,-134 11-163 0 0,-1 1-102 0 0</inkml:trace>
  <inkml:trace contextRef="#ctx0" brushRef="#br0" timeOffset="1">35 265 5849 0 0,'69'4'1161'0'0,"89"0"-1088"0"0,61 5-930 0 0,-179-3 392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9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1117 6785 0 0,'-3'7'51'0'0,"2"-6"-41"0"0,0 0-1 0 0,0 0 1 0 0,1 0-1 0 0,-1 0 1 0 0,0 0-1 0 0,1 1 0 0 0,-1-1 1 0 0,1 0-1 0 0,0 1 1 0 0,-1-1-1 0 0,1 0 1 0 0,0 1-1 0 0,0-1 1 0 0,0 0-1 0 0,0 1 1 0 0,0-1-1 0 0,0 0 1 0 0,0 1-1 0 0,0-1 0 0 0,1 0 1 0 0,-1 1-1 0 0,0-1 1 0 0,1 0-1 0 0,-1 0 1 0 0,1 1-1 0 0,0-1 1 0 0,-1 0-1 0 0,2 2 1 0 0,2 3 32 0 0,0 0 1 0 0,1 0 0 0 0,0-1 0 0 0,0 1-1 0 0,0-1 1 0 0,0-1 0 0 0,1 1 0 0 0,0-1 0 0 0,0 1-1 0 0,0-2 1 0 0,0 1 0 0 0,9 3 0 0 0,9 3 201 0 0,0-1 1 0 0,29 7 0 0 0,3-3-6 0 0,0-3 0 0 0,0-2 0 0 0,1-2 1 0 0,83-3-1 0 0,-31-8-194 0 0,148-27 0 0 0,-176 17-52 0 0,-1-3 0 0 0,147-54 0 0 0,-176 51 14 0 0,-2-2 1 0 0,0-2 0 0 0,-1-3-1 0 0,-2-2 1 0 0,56-46 0 0 0,-50 29-7 0 0,-2-2 1 0 0,-2-2 0 0 0,-3-2 0 0 0,45-68 0 0 0,131-250 22 0 0,-120 165-3 0 0,-100 204-21 0 0,12-27 14 0 0,-12 27-17 0 0,0 1 1 0 0,-1-1 0 0 0,1 0-1 0 0,-1 0 1 0 0,1 0 0 0 0,-1 0-1 0 0,0 0 1 0 0,0 0 0 0 0,0 0-1 0 0,0 1 1 0 0,0-1 0 0 0,0 0-1 0 0,-1-2 1 0 0,1 4-3 0 0,-1 0 0 0 0,1 0 0 0 0,-1 0 0 0 0,1 0 1 0 0,-1 0-1 0 0,1 0 0 0 0,0 0 0 0 0,-1 0 0 0 0,1 0 0 0 0,-1 0 0 0 0,1 1 0 0 0,-1-1 0 0 0,1 0 1 0 0,-1 0-1 0 0,1 1 0 0 0,0-1 0 0 0,-1 0 0 0 0,1 1 0 0 0,0-1 0 0 0,-1 0 0 0 0,1 1 1 0 0,0-1-1 0 0,-1 0 0 0 0,1 1 0 0 0,0-1 0 0 0,0 1 0 0 0,-1-1 0 0 0,1 0 0 0 0,0 1 1 0 0,-12 15-66 0 0,8-9-245 0 0,0 2 0 0 0,0-1 0 0 0,1 0 0 0 0,0 1 0 0 0,0 0-1 0 0,1 0 1 0 0,0-1 0 0 0,-1 19 0 0 0,4-25-306 0 0,2-1-105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49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62 172 4996 0 0,'-35'-8'317'0'0,"33"7"-276"0"0,1 1 1 0 0,-1-1-1 0 0,0 0 1 0 0,1 1-1 0 0,-1-1 1 0 0,1 0-1 0 0,-1 0 1 0 0,1 0-1 0 0,-1 0 1 0 0,1 0-1 0 0,0 0 1 0 0,-1 0-1 0 0,1 0 1 0 0,0-1-1 0 0,0 1 1 0 0,0-1-1 0 0,-2-1 1 0 0,5 4 31 0 0,0 0 0 0 0,-1 0 0 0 0,1 0 1 0 0,-1 0-1 0 0,1-1 0 0 0,0 1 0 0 0,0 0 0 0 0,-1-1 1 0 0,1 0-1 0 0,0 1 0 0 0,0-1 0 0 0,0 0 0 0 0,3 0 1 0 0,31 1-50 0 0,-28-2-59 0 0,44-5 33 0 0,1-2 1 0 0,-1-2-1 0 0,62-21 0 0 0,-104 27 123 0 0,0 0-1 0 0,0-1 1 0 0,15-9-1 0 0,-21 12 13 0 0,-1-1 0 0 0,1 1 0 0 0,-1-1 0 0 0,0 0 0 0 0,0 0 0 0 0,0-1 0 0 0,0 1 0 0 0,0-1 0 0 0,-1 1 0 0 0,1-1 0 0 0,2-7 1 0 0,-2-13 2110 0 0,1 77-2108 0 0,-4 387-2115 0 0,0-405 1069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0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1508 56 6941 0 0,'0'-3'31'0'0,"-1"1"1"0"0,1-1 0 0 0,0 0 0 0 0,0 1-1 0 0,0-1 1 0 0,0 0 0 0 0,0 1 0 0 0,2-6-1 0 0,0-11 445 0 0,-2 19-446 0 0,0 0 0 0 0,0-1 0 0 0,0 1 0 0 0,0 0 0 0 0,0 0 0 0 0,0-1 0 0 0,0 1 0 0 0,0 0 0 0 0,0 0 0 0 0,0-1 0 0 0,0 1 0 0 0,0 0 0 0 0,0 0 0 0 0,0-1 0 0 0,0 1 0 0 0,0 0 0 0 0,1-1 0 0 0,-1 1 0 0 0,0 0 0 0 0,0 0 0 0 0,0 0 0 0 0,0-1 0 0 0,0 1 0 0 0,1 0 0 0 0,-1 0 0 0 0,0 0-1 0 0,0-1 1 0 0,0 1 0 0 0,1 0 0 0 0,-1 0 0 0 0,0 0 0 0 0,0 0 0 0 0,1 0 0 0 0,-1-1 0 0 0,0 1 0 0 0,0 0 0 0 0,1 0 0 0 0,-1 0 0 0 0,0 0 0 0 0,0 0 0 0 0,1 0 0 0 0,12 7 464 0 0,10 14-215 0 0,-16-9-139 0 0,-1 0 1 0 0,0 0-1 0 0,-1 0 1 0 0,0 0-1 0 0,-1 1 1 0 0,0 0-1 0 0,-1 0 1 0 0,-1 0-1 0 0,0 0 1 0 0,0 0-1 0 0,-2 0 1 0 0,0 25-1 0 0,-5 13 371 0 0,-19 96 0 0 0,22-139-483 0 0,-28 108 647 0 0,-81 203 0 0 0,-33-2-296 0 0,115-266-310 0 0,-2-2 0 0 0,-2-1-1 0 0,-76 85 1 0 0,50-74 52 0 0,-2-4 0 0 0,-134 94 0 0 0,89-76-66 0 0,-83 54-31 0 0,136-95-53 0 0,-93 41 1 0 0,110-57 25 0 0,-162 62-92 0 0,198-77 91 0 0,-1-1 0 0 0,0 1 0 0 0,0-1 0 0 0,0 0 0 0 0,0 1 0 0 0,0-1 0 0 0,0 0 0 0 0,0 1 0 0 0,0-1 0 0 0,0 0 0 0 0,0 0 0 0 0,0 0 0 0 0,0 0 0 0 0,0 0 0 0 0,0 0 0 0 0,0 0 0 0 0,0 0 0 0 0,0-1 0 0 0,0 1 0 0 0,0 0 0 0 0,0-1 0 0 0,0 1 0 0 0,1 0 0 0 0,-1-1 0 0 0,0 1 0 0 0,0-1 0 0 0,0 1 0 0 0,0-1 0 0 0,1 0 0 0 0,-1 1 0 0 0,0-1 0 0 0,0 0 0 0 0,1 0 0 0 0,-1 1 0 0 0,1-1 0 0 0,-1 0 0 0 0,1 0 0 0 0,-1 0 0 0 0,1 0 0 0 0,-1 0 0 0 0,1-1 0 0 0,-1-4-220 0 0,0 0 0 0 0,0 0 0 0 0,1 0 0 0 0,0 0 0 0 0,1-11 0 0 0,0-2-663 0 0,-1 15 660 0 0,0-27-2584 0 0,5-39 0 0 0,-1 51 1819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9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6 142 6033 0 0,'-2'-11'116'0'0,"0"-1"1"0"0,1 1 0 0 0,1-1 0 0 0,-1 1 0 0 0,3-19 0 0 0,0-9 974 0 0,-2 38-1059 0 0,0 1 1 0 0,-1-1-1 0 0,1 0 0 0 0,0 1 1 0 0,0-1-1 0 0,0 1 1 0 0,0-1-1 0 0,0 0 1 0 0,0 1-1 0 0,0-1 0 0 0,0 0 1 0 0,0 1-1 0 0,1-1 1 0 0,-1 0-1 0 0,0 1 1 0 0,0-1-1 0 0,0 1 1 0 0,1-1-1 0 0,-1 1 0 0 0,0-1 1 0 0,1 0-1 0 0,-1 1 1 0 0,1-1-1 0 0,7 13 216 0 0,5 29-238 0 0,44 254 704 0 0,-40-184-508 0 0,-10-71-191 0 0,3 17 25 0 0,6 108 0 0 0,-14-181 6 0 0,0 2-1 0 0,1-1 0 0 0,1 0 1 0 0,7-19-1 0 0,-4 12-28 0 0,5-14-24 0 0,1 1-1 0 0,30-55 1 0 0,-32 71-12 0 0,0 0 1 0 0,2 1-1 0 0,0 1 1 0 0,1 0-1 0 0,31-30 0 0 0,-43 45 17 0 0,0 0-1 0 0,1 0 0 0 0,-1 0 1 0 0,1 0-1 0 0,-1 0 1 0 0,1 1-1 0 0,0-1 1 0 0,-1 1-1 0 0,1 0 0 0 0,0 0 1 0 0,0 0-1 0 0,0 0 1 0 0,0 0-1 0 0,0 1 0 0 0,0-1 1 0 0,0 1-1 0 0,0 0 1 0 0,0 0-1 0 0,0 0 0 0 0,0 0 1 0 0,0 1-1 0 0,0-1 1 0 0,0 1-1 0 0,0-1 0 0 0,0 1 1 0 0,0 0-1 0 0,0 1 1 0 0,0-1-1 0 0,0 0 1 0 0,-1 1-1 0 0,1-1 0 0 0,-1 1 1 0 0,1 0-1 0 0,-1 0 1 0 0,1 0-1 0 0,-1 0 0 0 0,0 0 1 0 0,0 1-1 0 0,0-1 1 0 0,0 0-1 0 0,-1 1 0 0 0,1 0 1 0 0,1 4-1 0 0,2 4 3 0 0,-1 1-1 0 0,0-1 1 0 0,0 1 0 0 0,-2-1-1 0 0,1 1 1 0 0,-2 0-1 0 0,1 0 1 0 0,-2 23-1 0 0,0-17 13 0 0,-2 0-1 0 0,0-1 1 0 0,-1 1 0 0 0,0-1-1 0 0,-10 25 1 0 0,12-37-7 0 0,-1-1 0 0 0,0 0 0 0 0,1 0 0 0 0,-2 0 0 0 0,1 0 0 0 0,0-1 0 0 0,-1 1 0 0 0,0 0 0 0 0,0-1 0 0 0,0 0 0 0 0,0 0 0 0 0,0 0 0 0 0,-1 0 0 0 0,1 0 0 0 0,-1-1 0 0 0,0 1 0 0 0,0-1 0 0 0,1 0 0 0 0,-2 0 0 0 0,-3 1 0 0 0,2-2-19 0 0,1 0 1 0 0,0 0-1 0 0,-1-1 1 0 0,1 0-1 0 0,0 0 1 0 0,-1 0-1 0 0,1-1 0 0 0,0 1 1 0 0,-1-1-1 0 0,1 0 1 0 0,0-1-1 0 0,0 0 1 0 0,0 1-1 0 0,0-1 0 0 0,0-1 1 0 0,-7-3-1 0 0,9 4-93 0 0,0 0-1 0 0,0 0 1 0 0,0 0-1 0 0,1 0 1 0 0,-1 0-1 0 0,0 0 1 0 0,1-1-1 0 0,0 1 1 0 0,-1-1-1 0 0,1 0 1 0 0,0 0-1 0 0,0 1 1 0 0,0-1-1 0 0,1-1 1 0 0,-1 1-1 0 0,1 0 1 0 0,0 0-1 0 0,0 0 1 0 0,0-1-1 0 0,0 1 1 0 0,0-1-1 0 0,1 1 1 0 0,-1-1-1 0 0,1 1 1 0 0,0-1-1 0 0,0 1 1 0 0,1 0-1 0 0,0-6 1 0 0,4-12-847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0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22 5024 0 0,'7'-7'171'0'0,"6"-6"569"0"0,-13 13-724 0 0,0 0-1 0 0,0 0 1 0 0,0 0 0 0 0,0-1-1 0 0,1 1 1 0 0,-1 0 0 0 0,0 0-1 0 0,0 0 1 0 0,0 0 0 0 0,0 0 0 0 0,0 0-1 0 0,1 0 1 0 0,-1 0 0 0 0,0 0-1 0 0,0 0 1 0 0,0 0 0 0 0,0 0-1 0 0,1 0 1 0 0,-1 0 0 0 0,0 0-1 0 0,0 0 1 0 0,0 0 0 0 0,0 0-1 0 0,1 0 1 0 0,-1 0 0 0 0,0 0-1 0 0,0 0 1 0 0,0 0 0 0 0,0 0-1 0 0,0 0 1 0 0,1 0 0 0 0,-1 0-1 0 0,0 0 1 0 0,0 0 0 0 0,0 0-1 0 0,0 1 1 0 0,0-1 0 0 0,1 0-1 0 0,-1 0 1 0 0,0 0 0 0 0,0 0-1 0 0,0 0 1 0 0,0 0 0 0 0,0 1-1 0 0,0-1 1 0 0,0 0 0 0 0,0 0-1 0 0,0 0 1 0 0,0 0 0 0 0,1 0-1 0 0,-1 1 1 0 0,0-1 0 0 0,0 0 0 0 0,0 0-1 0 0,0 0 1 0 0,0 0 0 0 0,0 1-1 0 0,0-1 1 0 0,0 0 0 0 0,0 0-1 0 0,0 0 1 0 0,0 0 0 0 0,-1 1-1 0 0,1-1 1 0 0,0 0 0 0 0,0 0-1 0 0,0 0 1 0 0,0 0 0 0 0,0 7 166 0 0,-1 0 0 0 0,0 0 1 0 0,-1-1-1 0 0,1 1 0 0 0,-1-1 0 0 0,0 1 1 0 0,-1-1-1 0 0,1 0 0 0 0,-5 7 1 0 0,-37 55 104 0 0,19-32-199 0 0,1 1-79 0 0,4-9-5 0 0,2 0-1 0 0,1 2 0 0 0,1 0 0 0 0,2 0 0 0 0,-14 43 0 0 0,28-72 19 0 0,0 0 1 0 0,0 0-1 0 0,0 0 0 0 0,0 0 1 0 0,0-1-1 0 0,0 1 1 0 0,0 0-1 0 0,0 0 0 0 0,0 0 1 0 0,0-1-1 0 0,1 1 0 0 0,-1 0 1 0 0,0 0-1 0 0,0 0 1 0 0,1-1-1 0 0,-1 1 0 0 0,1 0 1 0 0,-1-1-1 0 0,1 1 1 0 0,-1 0-1 0 0,1-1 0 0 0,-1 1 1 0 0,1 0-1 0 0,-1-1 1 0 0,1 1-1 0 0,0-1 0 0 0,-1 1 1 0 0,1-1-1 0 0,0 0 0 0 0,0 1 1 0 0,-1-1-1 0 0,2 1 1 0 0,32 10 1024 0 0,-16-7-783 0 0,23 11 160 0 0,103 38-137 0 0,-139-50-476 0 0,-1-1 0 0 0,0 1 0 0 0,0-1 0 0 0,0 1 0 0 0,-1 0 0 0 0,5 5 0 0 0,0 0-847 0 0,-4-3-80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1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373 289 3960 0 0,'3'-5'116'0'0,"-1"1"1"0"0,0-1-1 0 0,0 0 0 0 0,0 1 0 0 0,-1-1 0 0 0,1 0 0 0 0,-1 0 0 0 0,0 0 1 0 0,-1 0-1 0 0,1-1 0 0 0,-1 1 0 0 0,0 0 0 0 0,0 0 0 0 0,-1 0 0 0 0,1 0 0 0 0,-1 0 1 0 0,0 0-1 0 0,-1 0 0 0 0,1 0 0 0 0,-1 0 0 0 0,-3-6 0 0 0,4 9-56 0 0,-1 1-1 0 0,1-1 1 0 0,-1 1-1 0 0,1-1 1 0 0,-1 1-1 0 0,0-1 0 0 0,0 1 1 0 0,1 0-1 0 0,-1 0 1 0 0,0 0-1 0 0,0 0 1 0 0,0 0-1 0 0,0 1 1 0 0,0-1-1 0 0,-3 0 0 0 0,-37-5 532 0 0,25 5-379 0 0,6-1-63 0 0,0 1 0 0 0,0 1-1 0 0,0 0 1 0 0,0 1-1 0 0,0 0 1 0 0,0 0 0 0 0,0 1-1 0 0,0 1 1 0 0,-11 3-1 0 0,14-3-70 0 0,1 0-1 0 0,0 0 1 0 0,0 1-1 0 0,0 0 0 0 0,1 0 1 0 0,-1 1-1 0 0,1-1 1 0 0,0 1-1 0 0,0 1 0 0 0,1-1 1 0 0,0 1-1 0 0,0 0 1 0 0,-8 12-1 0 0,2 1 74 0 0,1 1-1 0 0,1 0 1 0 0,1 1 0 0 0,0 0 0 0 0,2 0 0 0 0,-7 36-1 0 0,11-45-78 0 0,0 1 0 0 0,1 0 0 0 0,1 0 0 0 0,0 0 0 0 0,0-1 0 0 0,1 1 0 0 0,1 0 0 0 0,0 0 0 0 0,1-1 0 0 0,1 0 0 0 0,-1 1 0 0 0,12 21 1 0 0,-11-26-62 0 0,1-1 1 0 0,0 0-1 0 0,0 0 1 0 0,0-1 0 0 0,1 1-1 0 0,0-1 1 0 0,1-1 0 0 0,-1 1-1 0 0,1-1 1 0 0,10 6 0 0 0,-6-5-10 0 0,0 0 1 0 0,1-1 0 0 0,0 0 0 0 0,1-1 0 0 0,-1 0-1 0 0,17 2 1 0 0,-6-3-3 0 0,-1-1 0 0 0,1-1 0 0 0,0-1 0 0 0,0-1 0 0 0,-1-1 0 0 0,1 0 0 0 0,31-9 1 0 0,-30 3-39 0 0,0 0 0 0 0,-1-1 0 0 0,0-1 0 0 0,-1-1 1 0 0,0-1-1 0 0,-1-1 0 0 0,0-1 0 0 0,-1-1 0 0 0,-1 0 1 0 0,0-2-1 0 0,-1 0 0 0 0,-1-1 0 0 0,25-35 0 0 0,-31 37-42 0 0,-1 0-1 0 0,-1 0 0 0 0,0-1 1 0 0,-2 0-1 0 0,0 0 1 0 0,0-1-1 0 0,-2 0 0 0 0,4-22 1 0 0,-7 25 16 0 0,0 0 0 0 0,-1-1 1 0 0,-1 1-1 0 0,0 0 0 0 0,-1 0 1 0 0,-1-1-1 0 0,-1 1 1 0 0,0 0-1 0 0,0 0 0 0 0,-11-25 1 0 0,11 33 19 0 0,-1 0 0 0 0,1 0 1 0 0,-1 1-1 0 0,0-1 1 0 0,0 1-1 0 0,-1 0 0 0 0,0 0 1 0 0,0 1-1 0 0,0-1 0 0 0,-1 1 1 0 0,0 0-1 0 0,0 1 0 0 0,0-1 1 0 0,-1 1-1 0 0,-9-4 1 0 0,7 4-42 0 0,0 1 0 0 0,0 0 1 0 0,0 0-1 0 0,-1 1 1 0 0,1 0-1 0 0,-1 1 1 0 0,0 0-1 0 0,1 0 1 0 0,-1 1-1 0 0,0 1 0 0 0,-14 1 1 0 0,6 1-212 0 0,-1 0-1 0 0,1 1 1 0 0,0 0 0 0 0,0 2 0 0 0,1 0-1 0 0,-1 1 1 0 0,1 1 0 0 0,-23 14 0 0 0,11 1-528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2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1446 11 4964 0 0,'-2'-11'1062'0'0,"-2"22"654"0"0,0-1-1539 0 0,-4 9 99 0 0,-1-1 0 0 0,-1 0 0 0 0,-1-1-1 0 0,-1 0 1 0 0,-24 28 0 0 0,-80 69 170 0 0,104-103-382 0 0,-28 24 4 0 0,-2-3 0 0 0,-1-1 0 0 0,-1-2 0 0 0,-76 37 0 0 0,57-37-41 0 0,0-3 1 0 0,-2-3-1 0 0,-73 15 0 0 0,97-28-8 0 0,-1-3 0 0 0,0-2 0 0 0,0-1 1 0 0,-75-3-1 0 0,90-3 53 0 0,0-2 0 0 0,1 0 0 0 0,0-1 0 0 0,0-2 0 0 0,0-1 0 0 0,1 0 0 0 0,0-2 0 0 0,-39-22 0 0 0,59 29-102 0 0,0 0-1 0 0,0-1 0 0 0,0 0 1 0 0,0 0-1 0 0,1 0 1 0 0,-1 0-1 0 0,1-1 1 0 0,-6-8-1 0 0,12 14-285 0 0,0-1 0 0 0,0 1 0 0 0,0-1 0 0 0,0 0 0 0 0,0 0-1 0 0,0 0 1 0 0,0 0 0 0 0,0 0 0 0 0,0 0 0 0 0,0 0 0 0 0,0-1-1 0 0,0 1 1 0 0,0-1 0 0 0,2 0 0 0 0,10-2-560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2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6 6533 0 0,'-3'-5'35'0'0,"2"5"-30"0"0,1 0-1 0 0,0 1 0 0 0,0-1 0 0 0,0 0 0 0 0,0 0 0 0 0,0 0 0 0 0,0 0 0 0 0,0 1 1 0 0,0-1-1 0 0,-1 0 0 0 0,1 0 0 0 0,0 0 0 0 0,0 0 0 0 0,0 0 0 0 0,0 0 0 0 0,0 0 1 0 0,-1 1-1 0 0,1-1 0 0 0,0 0 0 0 0,0 0 0 0 0,0 0 0 0 0,0 0 0 0 0,-1 0 0 0 0,1 0 0 0 0,0 0 1 0 0,0 0-1 0 0,0 0 0 0 0,0 0 0 0 0,-1 0 0 0 0,1 0 0 0 0,0 0 0 0 0,0 0 0 0 0,0 0 1 0 0,0 0-1 0 0,-1 0 0 0 0,1 0 0 0 0,0 0 0 0 0,0 0 0 0 0,0-1 0 0 0,0 1 0 0 0,-1 0 1 0 0,1 0-1 0 0,0 0 0 0 0,0 0 0 0 0,0 0 0 0 0,0 0 0 0 0,0 0 0 0 0,-1-1 0 0 0,1 1 1 0 0,0 0-1 0 0,0 0 0 0 0,0 0 0 0 0,0 0 0 0 0,0-1 0 0 0,0 1 0 0 0,0 0 0 0 0,0 0 0 0 0,0 0 1 0 0,0 0-1 0 0,0-1 0 0 0,0 1 0 0 0,-4 4 28 0 0,1 0 0 0 0,0 0 0 0 0,-1 0 0 0 0,0-1 0 0 0,1 1 0 0 0,-1-1 0 0 0,-1 0 0 0 0,-5 4 0 0 0,-14 10 40 0 0,-46 44-154 0 0,-94 91-68 0 0,160-147 225 0 0,-1 1 1 0 0,0-1-1 0 0,1 0 1 0 0,0 1-1 0 0,0 0 1 0 0,-4 11-1 0 0,7-16-47 0 0,1 1 0 0 0,-1-1 0 0 0,1 1 0 0 0,0 0 0 0 0,0-1 0 0 0,-1 1 0 0 0,1 0 0 0 0,1-1 0 0 0,-1 1 0 0 0,0 0 0 0 0,0-1 0 0 0,0 1 0 0 0,1 0 0 0 0,-1-1 0 0 0,1 1 0 0 0,0 0 0 0 0,-1-1-1 0 0,1 1 1 0 0,0-1 0 0 0,0 0 0 0 0,0 1 0 0 0,0-1 0 0 0,0 0 0 0 0,0 1 0 0 0,0-1 0 0 0,0 0 0 0 0,1 0 0 0 0,-1 0 0 0 0,0 0 0 0 0,1 0 0 0 0,1 1 0 0 0,33 20-263 0 0,49 22 0 0 0,-65-34-334 0 0,-7-2-86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2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482 180 6125 0 0,'2'-4'70'0'0,"-1"-1"0"0"0,1 1 0 0 0,-1-1 0 0 0,0 0 0 0 0,0 1 0 0 0,0-1 0 0 0,0 0 0 0 0,-1 0 1 0 0,0 0-1 0 0,0 1 0 0 0,-1-1 0 0 0,1 0 0 0 0,-1 0 0 0 0,0 0 0 0 0,0 1 0 0 0,0-1 0 0 0,-1 1 0 0 0,0-1 1 0 0,0 1-1 0 0,-3-7 0 0 0,1 6 9 0 0,0 0 0 0 0,-1 0 1 0 0,1 0-1 0 0,-1 1 0 0 0,1 0 1 0 0,-1 0-1 0 0,-1 0 0 0 0,1 0 0 0 0,-1 1 1 0 0,1 0-1 0 0,-1 0 0 0 0,0 0 1 0 0,0 1-1 0 0,-12-4 0 0 0,-4 1 10 0 0,0 1-1 0 0,0 1 1 0 0,0 1 0 0 0,0 1-1 0 0,0 0 1 0 0,-1 2-1 0 0,1 1 1 0 0,0 0 0 0 0,0 2-1 0 0,0 1 1 0 0,-38 13 0 0 0,53-16-56 0 0,1 1 0 0 0,0 0 0 0 0,0 0 0 0 0,0 1 0 0 0,0 0 1 0 0,1 0-1 0 0,0 0 0 0 0,-1 0 0 0 0,1 1 0 0 0,1 0 0 0 0,-5 6 1 0 0,7-9-10 0 0,0 1 0 0 0,1-1 0 0 0,0 1 0 0 0,0 0 0 0 0,-1-1 0 0 0,1 1 0 0 0,1 0 0 0 0,-1 0 0 0 0,0 0 0 0 0,1 0 0 0 0,0 0 0 0 0,-1 0 0 0 0,1 0 0 0 0,0 0 0 0 0,0 0 0 0 0,1-1 0 0 0,-1 1 0 0 0,1 0 0 0 0,0 0 0 0 0,-1 0 0 0 0,1 0 0 0 0,0 0 0 0 0,0-1 0 0 0,1 1 0 0 0,-1 0 0 0 0,4 3 0 0 0,0 1 6 0 0,0-1 0 0 0,0 1-1 0 0,1-1 1 0 0,0-1 0 0 0,0 1 0 0 0,0-1 0 0 0,1 0 0 0 0,-1-1 0 0 0,1 0 0 0 0,1 0 0 0 0,-1 0 0 0 0,11 4 0 0 0,11 1-19 0 0,61 13 1 0 0,-77-19 1 0 0,121 22-2 0 0,-49-11-16 0 0,105 33 0 0 0,-185-46 3 0 0,24 9 0 0 0,-28-9 2 0 0,1-1-1 0 0,-1 1 1 0 0,0-1-1 0 0,1 1 1 0 0,-1 0-1 0 0,0-1 1 0 0,0 1-1 0 0,0 0 1 0 0,1 0-1 0 0,-1 0 1 0 0,0 0-1 0 0,0 0 1 0 0,0 0-1 0 0,-1 0 1 0 0,3 2-1 0 0,-4-2 2 0 0,1-1 1 0 0,0 1-1 0 0,0 0 0 0 0,0-1 0 0 0,-1 1 0 0 0,1-1 0 0 0,0 1 0 0 0,-1-1 0 0 0,1 1 0 0 0,0-1 1 0 0,-1 1-1 0 0,1-1 0 0 0,-1 1 0 0 0,1-1 0 0 0,-1 1 0 0 0,1-1 0 0 0,-1 1 0 0 0,1-1 0 0 0,-1 0 1 0 0,1 0-1 0 0,-1 1 0 0 0,0-1 0 0 0,1 0 0 0 0,-1 0 0 0 0,1 1 0 0 0,-2-1 0 0 0,-20 6 33 0 0,20-5-29 0 0,-49 9 13 0 0,-1-3 1 0 0,1-1-1 0 0,-1-3 0 0 0,-53-4 0 0 0,68-1-290 0 0,-1-1 0 0 0,1-2-1 0 0,0-2 1 0 0,-66-21-1 0 0,103 28 243 0 0,-1 0 0 0 0,1 0 1 0 0,0 0-1 0 0,0 0 0 0 0,-1 0 0 0 0,1 0 0 0 0,0 0 0 0 0,-1 0 0 0 0,1-1 0 0 0,0 1 0 0 0,0 0 0 0 0,-1 0 1 0 0,1 0-1 0 0,0 0 0 0 0,0 0 0 0 0,-1 0 0 0 0,1-1 0 0 0,0 1 0 0 0,0 0 0 0 0,0 0 0 0 0,-1 0 0 0 0,1 0 1 0 0,0-1-1 0 0,0 1 0 0 0,0 0 0 0 0,-1 0 0 0 0,1-1 0 0 0,0 1 0 0 0,0 0 0 0 0,0 0 0 0 0,0-1 0 0 0,0 1 0 0 0,0 0 1 0 0,0 0-1 0 0,0-1 0 0 0,-1 1 0 0 0,1 0 0 0 0,0-1 0 0 0,0 1 0 0 0,0 0 0 0 0,0 0 0 0 0,0-1 0 0 0,1 1 1 0 0,-1 0-1 0 0,0-1 0 0 0,0 1 0 0 0,0 0 0 0 0,0 0 0 0 0,0-1 0 0 0,0 1 0 0 0,0 0 0 0 0,0 0 0 0 0,1-1 1 0 0,-1 1-1 0 0,0 0 0 0 0,0 0 0 0 0,0 0 0 0 0,1-1 0 0 0,-1 1 0 0 0,0 0 0 0 0,18-12-1758 0 0,-16 11 1577 0 0,12-5-734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3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123 5268 0 0,'1'-4'18'0'0,"0"-1"-1"0"0,0 1 0 0 0,-1-1 1 0 0,0 1-1 0 0,0-1 0 0 0,0 1 1 0 0,0-1-1 0 0,-1 1 0 0 0,0-1 1 0 0,-2-8-1 0 0,1 10 2 0 0,1 0 0 0 0,-1 0 0 0 0,0 1 0 0 0,0-1 0 0 0,0 0 0 0 0,0 1 0 0 0,-1-1 0 0 0,1 1 0 0 0,-1 0 0 0 0,1-1 0 0 0,-1 1 0 0 0,0 0 0 0 0,0 1 0 0 0,0-1 0 0 0,-3-1 0 0 0,-7-2 48 0 0,0 0 0 0 0,0 1 0 0 0,0 1 0 0 0,0 0 0 0 0,0 1 0 0 0,-1 0 0 0 0,1 1 0 0 0,-24 1 0 0 0,-8 2 140 0 0,-56 11-1 0 0,19 2 41 0 0,1 4 0 0 0,1 3-1 0 0,0 4 1 0 0,2 3-1 0 0,1 3 1 0 0,2 4 0 0 0,-96 60-1 0 0,147-80-93 0 0,0 2 0 0 0,1 0 0 0 0,1 1 0 0 0,0 1 0 0 0,2 1 0 0 0,-29 38 0 0 0,40-47-78 0 0,1 0 0 0 0,1 1-1 0 0,0 0 1 0 0,1 0 0 0 0,0 0-1 0 0,1 1 1 0 0,1 0 0 0 0,0 0-1 0 0,1 0 1 0 0,0 0-1 0 0,1 1 1 0 0,1-1 0 0 0,0 1-1 0 0,1-1 1 0 0,2 17 0 0 0,0-15-29 0 0,1 1 0 0 0,1-1 1 0 0,0 0-1 0 0,1 0 0 0 0,1-1 1 0 0,1 0-1 0 0,0 0 0 0 0,1 0 1 0 0,0-1-1 0 0,17 21 0 0 0,-9-16-34 0 0,0-1 0 0 0,2-1 0 0 0,0 0 0 0 0,1-1 0 0 0,0-1 0 0 0,34 18 0 0 0,-6-7-13 0 0,1-2 0 0 0,1-2 0 0 0,0-3 0 0 0,55 14 0 0 0,-31-15-6 0 0,1-3 0 0 0,99 8 0 0 0,-111-19 2 0 0,1-2 0 0 0,0-3 0 0 0,0-2-1 0 0,77-15 1 0 0,-105 10-59 0 0,-1-1-1 0 0,-1-1 0 0 0,53-24 0 0 0,-65 24-46 0 0,1-2-1 0 0,-1-1 1 0 0,-1 0-1 0 0,0-1 1 0 0,34-33-1 0 0,-43 35 17 0 0,-1 0 0 0 0,0-1 0 0 0,-1 0 0 0 0,0 0-1 0 0,-1-1 1 0 0,0 0 0 0 0,-1-1 0 0 0,-1 1 0 0 0,-1-1 0 0 0,0 0 0 0 0,0-1 0 0 0,-2 1 0 0 0,0-1 0 0 0,-1 0-1 0 0,0 0 1 0 0,-1-28 0 0 0,-3 16 14 0 0,-1 0 0 0 0,-1 0 0 0 0,-1 0 0 0 0,-2 1 0 0 0,-1-1-1 0 0,-1 2 1 0 0,-1-1 0 0 0,-22-41 0 0 0,23 53 77 0 0,0-1-1 0 0,-1 2 1 0 0,-1-1-1 0 0,0 1 1 0 0,-1 1-1 0 0,-1 0 1 0 0,0 1-1 0 0,-23-17 1 0 0,16 15 7 0 0,-1 2 1 0 0,0 0-1 0 0,0 2 1 0 0,-1 0-1 0 0,-40-12 1 0 0,6 9-39 0 0,0 3-1 0 0,-1 1 1 0 0,0 4 0 0 0,-93 2 0 0 0,56 5-588 0 0,1 5-1 0 0,-166 33 1 0 0,177-22-164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13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149 316 3960 0 0,'-79'-47'59'0'0,"63"38"1461"0"0,7-2-1100 0 0,-1-2-278 0 0,-24-28 1220 0 0,34 37-1090 0 0,3-12-40 0 0,-2 12 178 0 0,40-11-323 0 0,122-46-13 0 0,-146 55-49 0 0,1 0-1 0 0,28-6 1 0 0,131-26 49 0 0,-112 26 10 0 0,129-6 0 0 0,-155 16-59 0 0,193 1 161 0 0,-196 4-134 0 0,-1 1 1 0 0,0 2-1 0 0,0 1 0 0 0,50 17 1 0 0,-72-19-24 0 0,0 0 0 0 0,-1 0 0 0 0,0 2 0 0 0,0-1 0 0 0,0 1-1 0 0,-1 1 1 0 0,0 0 0 0 0,0 1 0 0 0,-1 0 0 0 0,0 1 0 0 0,-1 0 0 0 0,0 0 0 0 0,0 1 0 0 0,-1 0 0 0 0,-1 0 0 0 0,0 1 0 0 0,0 0 0 0 0,-1 0 0 0 0,-1 1 0 0 0,0 0 0 0 0,-1 0 0 0 0,0 0-1 0 0,-1 0 1 0 0,0 1 0 0 0,-1-1 0 0 0,0 24 0 0 0,-3-16-2 0 0,0 0 0 0 0,-2-1 0 0 0,0 1 0 0 0,-1 0 0 0 0,-1-1 0 0 0,-1 0 0 0 0,-13 29-1 0 0,0-8 15 0 0,-2-1 0 0 0,-35 52 0 0 0,14-34 113 0 0,-2-2 1 0 0,-3-2-1 0 0,-64 58 1 0 0,-171 127 320 0 0,272-231-475 0 0,-130 113 39 0 0,120-102-30 0 0,0 2-1 0 0,2 0 1 0 0,1 0-1 0 0,-23 39 1 0 0,36-54-4 0 0,1 1-1 0 0,0-1 1 0 0,0 1 0 0 0,0 0-1 0 0,1-1 1 0 0,0 1-1 0 0,0 0 1 0 0,1 1 0 0 0,0-1-1 0 0,0 0 1 0 0,0 0 0 0 0,1 0-1 0 0,0 1 1 0 0,1-1 0 0 0,0 0-1 0 0,0 0 1 0 0,0 0-1 0 0,1 0 1 0 0,0 0 0 0 0,0 0-1 0 0,1 0 1 0 0,0 0 0 0 0,0-1-1 0 0,1 0 1 0 0,-1 1-1 0 0,1-1 1 0 0,1-1 0 0 0,-1 1-1 0 0,1 0 1 0 0,0-1 0 0 0,0 0-1 0 0,1 0 1 0 0,-1-1 0 0 0,1 0-1 0 0,0 0 1 0 0,0 0-1 0 0,10 4 1 0 0,5 0 1 0 0,0-1 1 0 0,0 0-1 0 0,1-2 0 0 0,0 0 1 0 0,0-2-1 0 0,0 0 0 0 0,1-2 1 0 0,22 0-1 0 0,26-5 23 0 0,83-14 0 0 0,155-40 36 0 0,-177 31-98 0 0,-130 26 25 0 0,1 1 1 0 0,0-1-1 0 0,0 1 1 0 0,0-1-1 0 0,0 1 1 0 0,0 0 0 0 0,0 0-1 0 0,0 1 1 0 0,0-1-1 0 0,5 2 1 0 0,-7-2 5 0 0,-1 0 0 0 0,1 0-1 0 0,-1 0 1 0 0,0 1 0 0 0,1-1 0 0 0,-1 0 0 0 0,1 1 0 0 0,-1-1 0 0 0,0 0 0 0 0,1 1 0 0 0,-1-1 0 0 0,0 1-1 0 0,0-1 1 0 0,1 1 0 0 0,-1-1 0 0 0,0 0 0 0 0,0 1 0 0 0,0-1 0 0 0,1 1 0 0 0,-1-1 0 0 0,0 1 0 0 0,0-1-1 0 0,0 2 1 0 0,0 0 1 0 0,0-1-1 0 0,0 1 0 0 0,-1 0 1 0 0,1 0-1 0 0,-1 0 1 0 0,1-1-1 0 0,-1 1 0 0 0,1 0 1 0 0,-3 2-1 0 0,-25 44 37 0 0,-1-1 0 0 0,-46 54 0 0 0,-12 18 36 0 0,70-94-55 0 0,2 0 0 0 0,-22 55-1 0 0,29-60 8 0 0,1 0 0 0 0,1 0-1 0 0,1 1 1 0 0,1 0 0 0 0,1 0-1 0 0,1 0 1 0 0,0 0-1 0 0,2 1 1 0 0,1-1 0 0 0,0 0-1 0 0,1 1 1 0 0,2-1 0 0 0,9 35-1 0 0,16 23 137 0 0,65 131-1 0 0,-56-134-56 0 0,46 131-1 0 0,-80-194-91 0 0,-1-1 0 0 0,0 1-1 0 0,-1 0 1 0 0,-1 0 0 0 0,1 1 0 0 0,-2 19-1 0 0,-1-25 21 0 0,0 0-1 0 0,0 0 0 0 0,-1 0 0 0 0,0 0 0 0 0,-1-1 0 0 0,1 1 0 0 0,-1 0 0 0 0,-1-1 0 0 0,0 0 0 0 0,0 0 0 0 0,-8 12 1 0 0,-2-3 43 0 0,-1 0 0 0 0,-1-1 0 0 0,0-1 0 0 0,0 0 0 0 0,-2-1 0 0 0,0-1 0 0 0,0-1 0 0 0,-22 10 0 0 0,-15 4-31 0 0,-94 29 1 0 0,141-51-48 0 0,-96 26-52 0 0,91-26-21 0 0,-1 0 0 0 0,0-1 0 0 0,0-1 0 0 0,0-1 1 0 0,-21-1-1 0 0,32 1 8 0 0,0-1-1 0 0,0 1 1 0 0,1-1 0 0 0,-1 0 0 0 0,0 0 0 0 0,1 0-1 0 0,-1 0 1 0 0,0 0 0 0 0,1 0 0 0 0,0-1 0 0 0,-1 1-1 0 0,1-1 1 0 0,0 0 0 0 0,0 0 0 0 0,0 0-1 0 0,0 0 1 0 0,0 0 0 0 0,0 0 0 0 0,0 0 0 0 0,1-1-1 0 0,-1 1 1 0 0,1-1 0 0 0,0 1 0 0 0,-2-5-1 0 0,1 2-148 0 0,1-1 0 0 0,0 1-1 0 0,0-1 1 0 0,0 0 0 0 0,0 0-1 0 0,1 0 1 0 0,0 1 0 0 0,0-1-1 0 0,1 0 1 0 0,0 0 0 0 0,1-6-1 0 0,6-22-893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13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160 304 6813 0 0,'-49'3'-57'0'0,"24"-2"167"0"0,0 1 1 0 0,-36 8 0 0 0,309-74 699 0 0,183-44 761 0 0,6 21-300 0 0,-346 72-1052 0 0,223-28 434 0 0,-302 42-685 0 0,5 0 53 0 0,-16 3-683 0 0,-8 3-897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3:5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 15 4728 0 0,'0'-1'0'0'0,"0"0"0"0"0,0 1-1 0 0,1-1 1 0 0,-1 0-1 0 0,0 1 1 0 0,0-1-1 0 0,0 0 1 0 0,1 1-1 0 0,-1-1 1 0 0,0 0 0 0 0,1 1-1 0 0,-1-1 1 0 0,0 0-1 0 0,1 1 1 0 0,-1-1-1 0 0,1 1 1 0 0,-1-1-1 0 0,1 0 1 0 0,0 1 2 0 0,-1 0 0 0 0,0 0 0 0 0,0 0 0 0 0,0 0 0 0 0,0 0 0 0 0,0-1 0 0 0,0 1 0 0 0,0 0 0 0 0,1 0-1 0 0,-1 0 1 0 0,0 0 0 0 0,0 0 0 0 0,0 0 0 0 0,0 0 0 0 0,0 0 0 0 0,1 0 0 0 0,-1 0 0 0 0,0 0 0 0 0,0 0 0 0 0,0 0 0 0 0,0-1 0 0 0,1 1 0 0 0,-1 0 0 0 0,0 0 0 0 0,0 0 0 0 0,0 1 0 0 0,0-1 0 0 0,1 0-1 0 0,-1 0 1 0 0,0 0 0 0 0,0 0 0 0 0,0 0 0 0 0,0 0 0 0 0,1 0 0 0 0,-1 0 0 0 0,0 0 0 0 0,0 0 0 0 0,0 0 0 0 0,0 0 0 0 0,0 1 0 0 0,0-1 0 0 0,1 0 0 0 0,-1 0 0 0 0,0 0 0 0 0,0 0 0 0 0,0 0 0 0 0,0 0-1 0 0,0 1 1 0 0,0-1 0 0 0,0 0 0 0 0,0 0 0 0 0,0 0 0 0 0,0 0 0 0 0,1 1 0 0 0,-1 6 61 0 0,0 1 1 0 0,-1-1-1 0 0,0 0 0 0 0,-2 12 1 0 0,-2 9 106 0 0,-48 272 1094 0 0,45-264-1152 0 0,-77 379 1059 0 0,57-263-649 0 0,-50 157 0 0 0,-77 137-64 0 0,79-245-354 0 0,-87 209-30 0 0,150-383-75 0 0,-1 0 0 0 0,-1-2 0 0 0,-22 30 1 0 0,25-40 21 0 0,0 0 1 0 0,-1-1-1 0 0,-1-1 1 0 0,0 0-1 0 0,-1-1 1 0 0,-18 12-1 0 0,41-26-13 0 0,0 1-1 0 0,0 0 0 0 0,0 0 0 0 0,-1 0 1 0 0,13 2-1 0 0,-5-1 3 0 0,36-5-12 0 0,-1-2 1 0 0,93-26-1 0 0,-82 18-23 0 0,2283-407-374 0 0,-2275 414 413 0 0,374-52 287 0 0,-438 58 305 0 0,-7-1-197 0 0,-18-3-109 0 0,-29-3-1291 0 0,25-1-362 0 0,9 3 467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00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106 486 5268 0 0,'-16'-8'191'0'0,"0"-1"-1"0"0,1 0 0 0 0,0-1 0 0 0,-24-20 0 0 0,38 29-183 0 0,1 1-1 0 0,0 0 1 0 0,-1 0-1 0 0,1 0 0 0 0,0-1 1 0 0,0 1-1 0 0,-1 0 1 0 0,1 0-1 0 0,0-1 1 0 0,0 1-1 0 0,-1 0 0 0 0,1-1 1 0 0,0 1-1 0 0,0 0 1 0 0,0-1-1 0 0,0 1 1 0 0,0 0-1 0 0,-1-1 0 0 0,1 1 1 0 0,0 0-1 0 0,0-1 1 0 0,0 1-1 0 0,0 0 1 0 0,0-1-1 0 0,0 1 1 0 0,0 0-1 0 0,0-1 0 0 0,0 1 1 0 0,0-1-1 0 0,0 1 1 0 0,0 0-1 0 0,1-1 1 0 0,-1 1-1 0 0,0 0 0 0 0,0-1 1 0 0,0 1-1 0 0,0 0 1 0 0,1 0-1 0 0,-1-1 1 0 0,0 1-1 0 0,0 0 0 0 0,0-1 1 0 0,1 1-1 0 0,-1 0 1 0 0,0 0-1 0 0,1-1 1 0 0,-1 1-1 0 0,0 0 0 0 0,0 0 1 0 0,1 0-1 0 0,-1 0 1 0 0,0-1-1 0 0,1 1 1 0 0,-1 0-1 0 0,0 0 1 0 0,1 0-1 0 0,-1 0 0 0 0,1 0 1 0 0,-1 0-1 0 0,0 0 1 0 0,1 0-1 0 0,31-5 2 0 0,-23 4 19 0 0,974-122 117 0 0,193-9 84 0 0,-294 37-459 0 0,-533 57 565 0 0,-327 35-337 0 0,-18 2 125 0 0,-15 0 134 0 0,-27-1 461 0 0,28 1-592 0 0,0 0-1 0 0,0 1 1 0 0,-1 0-1 0 0,1 0 1 0 0,-12 3-1 0 0,19-2-103 0 0,0 0 0 0 0,0 0 0 0 0,0 0 1 0 0,-1 1-1 0 0,1-1 0 0 0,0 1 0 0 0,1-1 0 0 0,-1 1 0 0 0,0 0 0 0 0,1 0 0 0 0,-1 1 0 0 0,1-1 0 0 0,-1 0 1 0 0,1 1-1 0 0,0 0 0 0 0,0-1 0 0 0,0 1 0 0 0,0 0 0 0 0,1 0 0 0 0,-2 4 0 0 0,-2 4 39 0 0,1 1-1 0 0,0 0 1 0 0,1 0-1 0 0,1 1 1 0 0,0-1-1 0 0,0 1 1 0 0,1 16-1 0 0,8 90 282 0 0,-3-74-240 0 0,3 42 72 0 0,21 295 286 0 0,-20 2-192 0 0,-36-81-108 0 0,-21-4-104 0 0,31-198-37 0 0,-22 68 22 0 0,22-104 160 0 0,-9 69-1 0 0,25-108 83 0 0,1 43 0 0 0,2-34-273 0 0,-5-51-2542 0 0,3 6 1356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9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96 137 5817 0 0,'-11'-13'174'0'0,"-1"-1"1"0"0,-16-28-1 0 0,0 2 561 0 0,14 19-20 0 0,11 15-223 0 0,12 15-322 0 0,0 3-83 0 0,0 0-1 0 0,-1 0 0 0 0,-1 1 1 0 0,12 25-1 0 0,17 58 96 0 0,-33-85-175 0 0,10 29 16 0 0,-2 1 0 0 0,12 80-1 0 0,-20-94-11 0 0,-2 0-1 0 0,-1-1 1 0 0,0 1-1 0 0,-2 0 1 0 0,-10 45-1 0 0,8-59 43 0 0,2-21 16 0 0,4-24-5 0 0,37-119-43 0 0,-31 127-29 0 0,1 1 0 0 0,1-1 0 0 0,1 2 0 0 0,15-26 0 0 0,-25 47 5 0 0,-1 1 1 0 0,1-1 0 0 0,-1 0-1 0 0,1 0 1 0 0,-1 0-1 0 0,1 1 1 0 0,-1-1-1 0 0,1 0 1 0 0,0 1-1 0 0,-1-1 1 0 0,1 0 0 0 0,0 1-1 0 0,-1-1 1 0 0,1 1-1 0 0,0-1 1 0 0,0 1-1 0 0,0-1 1 0 0,0 1-1 0 0,-1 0 1 0 0,1-1 0 0 0,2 1-1 0 0,-3 0 1 0 0,1 0 0 0 0,0 1 0 0 0,-1-1 1 0 0,1 0-1 0 0,-1 1 0 0 0,1-1 0 0 0,-1 1 0 0 0,1-1 0 0 0,-1 1 0 0 0,1-1 0 0 0,-1 1 0 0 0,0-1 1 0 0,1 1-1 0 0,-1-1 0 0 0,0 1 0 0 0,1 0 0 0 0,-1-1 0 0 0,0 1 0 0 0,0-1 0 0 0,1 1 0 0 0,-1 0 1 0 0,0 0-1 0 0,2 8-8 0 0,0 0 1 0 0,-1 0-1 0 0,0 10 1 0 0,-1-16 10 0 0,-1 117 70 0 0,-1-42-400 0 0,2-74 186 0 0,0-1 0 0 0,0 1-1 0 0,1 0 1 0 0,-1 0-1 0 0,1-1 1 0 0,0 1-1 0 0,0-1 1 0 0,1 1 0 0 0,-1-1-1 0 0,1 1 1 0 0,0-1-1 0 0,-1 0 1 0 0,5 6-1 0 0,3-3-662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00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66 5881 0 0,'-14'-10'293'0'0,"13"9"-252"0"0,0 0-1 0 0,0 0 1 0 0,0 0-1 0 0,-1 1 1 0 0,1-1 0 0 0,0 0-1 0 0,-1 0 1 0 0,1 1-1 0 0,0-1 1 0 0,-1 1-1 0 0,1-1 1 0 0,-1 1-1 0 0,1 0 1 0 0,-1 0-1 0 0,1-1 1 0 0,-1 1 0 0 0,1 0-1 0 0,-1 0 1 0 0,1 1-1 0 0,-1-1 1 0 0,1 0-1 0 0,-1 0 1 0 0,1 1-1 0 0,-3 0 1 0 0,-9 2 186 0 0,0 1 0 0 0,0 0 0 0 0,0 0 0 0 0,1 1 0 0 0,-15 9 0 0 0,23-12-147 0 0,0 0-1 0 0,1 1 0 0 0,-1 0 1 0 0,0 0-1 0 0,1 0 0 0 0,0 0 1 0 0,-1 0-1 0 0,1 1 1 0 0,1-1-1 0 0,-1 1 0 0 0,0 0 1 0 0,1 0-1 0 0,0 0 0 0 0,0 0 1 0 0,0 0-1 0 0,0 1 1 0 0,1-1-1 0 0,-2 6 0 0 0,2-5-7 0 0,1 0-1 0 0,-1 1 1 0 0,1-1-1 0 0,0 0 1 0 0,0 1-1 0 0,0-1 1 0 0,1 0-1 0 0,-1 0 1 0 0,1 1-1 0 0,1-1 1 0 0,-1 0-1 0 0,1 0 1 0 0,0 0-1 0 0,5 9 1 0 0,-5-11-60 0 0,0 0 0 0 0,1 0 0 0 0,-1-1 1 0 0,1 1-1 0 0,0-1 0 0 0,0 1 0 0 0,0-1 1 0 0,0 0-1 0 0,0 0 0 0 0,0 0 1 0 0,1 0-1 0 0,-1-1 0 0 0,1 1 0 0 0,-1-1 1 0 0,1 0-1 0 0,0 0 0 0 0,-1 0 0 0 0,1-1 1 0 0,0 1-1 0 0,-1-1 0 0 0,8 0 0 0 0,0-1-4 0 0,1 0 0 0 0,0-1 0 0 0,0 0 0 0 0,-1-1 0 0 0,1 0 0 0 0,-1-1 0 0 0,0 0 0 0 0,0 0 0 0 0,20-13 0 0 0,-25 14-15 0 0,1-1 0 0 0,-1-1 1 0 0,0 1-1 0 0,-1-1 0 0 0,1 0 1 0 0,-1 0-1 0 0,0 0 0 0 0,0-1 1 0 0,0 0-1 0 0,-1 0 0 0 0,0 0 1 0 0,0 0-1 0 0,-1-1 0 0 0,1 1 1 0 0,-1-1-1 0 0,3-13 0 0 0,-4 13 0 0 0,-1-1 0 0 0,-1 1-1 0 0,1 0 1 0 0,-1-1 0 0 0,-1 1 0 0 0,1 0-1 0 0,-1 0 1 0 0,0-1 0 0 0,-4-9-1 0 0,4 14 2 0 0,1 0 0 0 0,-2 0 0 0 0,1 1 0 0 0,0-1 0 0 0,-1 1 0 0 0,1-1 0 0 0,-1 1 0 0 0,0 0 0 0 0,1-1 0 0 0,-1 1 0 0 0,0 0 0 0 0,0 0 0 0 0,-1 0 0 0 0,1 0 0 0 0,0 1 0 0 0,-1-1 0 0 0,1 1 0 0 0,-1-1 0 0 0,0 1 0 0 0,1 0 0 0 0,-1 0 0 0 0,0 0 0 0 0,1 0 0 0 0,-1 1 0 0 0,0-1 0 0 0,-5 0 0 0 0,-3 1-118 0 0,0 1 1 0 0,0-1-1 0 0,0 2 0 0 0,0-1 1 0 0,1 2-1 0 0,-1-1 0 0 0,1 1 0 0 0,-1 1 1 0 0,1 0-1 0 0,0 0 0 0 0,1 1 1 0 0,-1 1-1 0 0,1-1 0 0 0,0 2 1 0 0,0-1-1 0 0,1 1 0 0 0,-1 0 1 0 0,2 1-1 0 0,-1 0 0 0 0,1 0 1 0 0,0 1-1 0 0,1-1 0 0 0,0 2 0 0 0,-6 10 1 0 0,1 2-967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01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505 102 5360 0 0,'-1'0'4'0'0,"0"-1"0"0"0,-1 1 0 0 0,1-1-1 0 0,0 0 1 0 0,-1 0 0 0 0,1 1 0 0 0,0-1-1 0 0,0 0 1 0 0,0 0 0 0 0,-1 0 0 0 0,1 0-1 0 0,-1-3 1 0 0,5-4 87 0 0,0-1 38 0 0,-4 8-118 0 0,1 0 0 0 0,-1 0 1 0 0,1 0-1 0 0,-1 0 0 0 0,0 1 0 0 0,1-1 0 0 0,-1 0 0 0 0,0 0 0 0 0,0 0 0 0 0,0 1 0 0 0,1-1 0 0 0,-1 0 0 0 0,0 1 0 0 0,0-1 0 0 0,-1 0 1 0 0,-95-53 1463 0 0,89 51-1278 0 0,6 1 101 0 0,2 4 23 0 0,9 14 116 0 0,-3 19 168 0 0,2 46 1 0 0,-5-49-360 0 0,34 529 933 0 0,-37-431-1165 0 0,-4 1-1 0 0,-30 171 0 0 0,8-168 39 0 0,-7-2-1 0 0,-51 134 1 0 0,-134 242 93 0 0,211-494-135 0 0,1-3 11 0 0,0 1 0 0 0,1-1 0 0 0,1 1 0 0 0,-5 18 0 0 0,12-27 36 0 0,5-5-40 0 0,13-8-36 0 0,-17 7 16 0 0,66-29-96 0 0,1 2-1 0 0,2 3 1 0 0,0 4 0 0 0,123-22 0 0 0,311-20 144 0 0,-307 46 5 0 0,85-20 58 0 0,-31 5 517 0 0,-242 33-526 0 0,4 0 76 0 0,-16 1-157 0 0,1 0 0 0 0,-1 0 1 0 0,0 0-1 0 0,0 0 0 0 0,0 0 1 0 0,1 0-1 0 0,-1 0 0 0 0,0 0 0 0 0,0 0 1 0 0,0 0-1 0 0,1 0 0 0 0,-1 0 0 0 0,0 0 1 0 0,0 0-1 0 0,0 0 0 0 0,1 0 0 0 0,-1-1 1 0 0,0 1-1 0 0,0 0 0 0 0,0 0 1 0 0,0 0-1 0 0,1 0 0 0 0,-1 0 0 0 0,0 0 1 0 0,0 0-1 0 0,0-1 0 0 0,0 1 0 0 0,0 0 1 0 0,1 0-1 0 0,-1 0 0 0 0,0 0 1 0 0,0-1-1 0 0,0 1 0 0 0,0 0 0 0 0,0 0 1 0 0,0 0-1 0 0,0-1 0 0 0,0 1 0 0 0,0 0 1 0 0,0 0-1 0 0,0-1 0 0 0,-5-11 37 0 0,-1 0 1 0 0,2-1-1 0 0,0 0 0 0 0,0 0 1 0 0,1 0-1 0 0,1 0 0 0 0,-1-21 0 0 0,4-98-192 0 0,0 115 150 0 0,9-190-49 0 0,28-511-322 0 0,35 2 103 0 0,-72 709 254 0 0,2-6-8 0 0,-2-1 0 0 0,1 0-1 0 0,-2 0 1 0 0,-2-24-1 0 0,2 35 9 0 0,0 0-1 0 0,-1 0 1 0 0,1 0-1 0 0,-1 1 1 0 0,0-1-1 0 0,0 0 1 0 0,0 1-1 0 0,0-1 1 0 0,-1 1-1 0 0,1-1 1 0 0,0 1-1 0 0,-1-1 1 0 0,0 1-1 0 0,0 0 0 0 0,0 0 1 0 0,0 0-1 0 0,0 0 1 0 0,0 0-1 0 0,0 0 1 0 0,0 1-1 0 0,-1-1 1 0 0,1 1-1 0 0,-1 0 1 0 0,1-1-1 0 0,-1 1 1 0 0,0 0-1 0 0,1 1 1 0 0,-1-1-1 0 0,-5-1 0 0 0,-42-2-12 0 0,-1 1-1 0 0,-102 9 1 0 0,105-3 7 0 0,-27 1-2 0 0,-446 39-194 0 0,475-37-190 0 0,0 3 0 0 0,-83 27 0 0 0,103-26-137 0 0,0 1 0 0 0,0 1-1 0 0,1 1 1 0 0,0 2 0 0 0,-43 33-1 0 0,58-39 112 0 0,-1 1 0 0 0,1 0 0 0 0,-10 15 0 0 0,0 3-556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02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53 5481 0 0,'0'-13'16'0'0,"1"9"213"0"0,-1 1 0 0 0,1 0-1 0 0,-1 0 1 0 0,0-1-1 0 0,-1 1 1 0 0,1 0-1 0 0,-2-6 1 0 0,2 9-187 0 0,0-1 1 0 0,0 1-1 0 0,-1-1 1 0 0,1 1-1 0 0,0-1 0 0 0,0 1 1 0 0,-1 0-1 0 0,1-1 1 0 0,0 1-1 0 0,-1 0 0 0 0,1-1 1 0 0,-1 1-1 0 0,1 0 1 0 0,0-1-1 0 0,-1 1 0 0 0,1 0 1 0 0,-1 0-1 0 0,1-1 1 0 0,-1 1-1 0 0,1 0 0 0 0,-2 0 1 0 0,1 0-17 0 0,-1-1 0 0 0,1 2 1 0 0,-1-1-1 0 0,1 0 0 0 0,0 0 0 0 0,-1 0 1 0 0,1 1-1 0 0,-1-1 0 0 0,1 1 1 0 0,0-1-1 0 0,-3 2 0 0 0,1 0 44 0 0,-1 0 1 0 0,0 1-1 0 0,1 0 0 0 0,-1 0 1 0 0,1 0-1 0 0,0 0 0 0 0,0 1 1 0 0,0-1-1 0 0,1 1 0 0 0,-1-1 1 0 0,1 1-1 0 0,0 0 0 0 0,0 0 0 0 0,0 0 1 0 0,0 0-1 0 0,-1 7 0 0 0,-1 3 106 0 0,1-1-1 0 0,0 1 1 0 0,1-1-1 0 0,-1 16 1 0 0,3-18-92 0 0,1-1-1 0 0,-1 1 1 0 0,2 0-1 0 0,-1-1 1 0 0,1 1 0 0 0,1-1-1 0 0,0 0 1 0 0,1 0 0 0 0,0 0-1 0 0,0 0 1 0 0,11 17-1 0 0,-12-23-65 0 0,-1-1 0 0 0,0 1 0 0 0,1-1 0 0 0,0 0 1 0 0,0 0-1 0 0,0 0 0 0 0,0 0 0 0 0,1 0 0 0 0,-1-1 0 0 0,1 1 0 0 0,-1-1 0 0 0,1 0 0 0 0,0 0 0 0 0,0 0 0 0 0,0-1 0 0 0,0 0 0 0 0,0 1 0 0 0,0-1 0 0 0,0-1 0 0 0,1 1 0 0 0,-1 0 0 0 0,0-1 0 0 0,0 0 0 0 0,1 0 0 0 0,-1 0 0 0 0,0-1 0 0 0,0 0 0 0 0,1 1 0 0 0,-1-1 0 0 0,0-1 0 0 0,0 1 0 0 0,4-3 0 0 0,-2 2-37 0 0,-2-1-1 0 0,1 1 1 0 0,0-1 0 0 0,0 0-1 0 0,-1-1 1 0 0,0 1 0 0 0,1-1-1 0 0,-1 0 1 0 0,-1 0 0 0 0,1 0-1 0 0,-1-1 1 0 0,1 1 0 0 0,-1-1-1 0 0,0 0 1 0 0,-1 0 0 0 0,3-6-1 0 0,-2 3-19 0 0,0 0-1 0 0,-1 0 1 0 0,0-1-1 0 0,0 1 1 0 0,-1-1-1 0 0,0 1 0 0 0,-1-1 1 0 0,0 1-1 0 0,0-1 1 0 0,-2-10-1 0 0,0 11-14 0 0,1 0 0 0 0,-1 1 0 0 0,0-1 0 0 0,-1 1 0 0 0,0-1-1 0 0,0 1 1 0 0,0 0 0 0 0,-1 0 0 0 0,0 1 0 0 0,-1-1 0 0 0,-5-6 0 0 0,7 9 0 0 0,-1 0-1 0 0,0 1 1 0 0,0 0 0 0 0,0 0 0 0 0,0 0 0 0 0,0 0 0 0 0,-1 0 0 0 0,1 1 0 0 0,-1 0 0 0 0,0 0 0 0 0,1 0 0 0 0,-1 0 0 0 0,0 1 0 0 0,0 0 0 0 0,0 0 0 0 0,0 0 0 0 0,-9 1 0 0 0,8 0-62 0 0,1 0-1 0 0,0 1 1 0 0,-1 0 0 0 0,1 0-1 0 0,0 1 1 0 0,0-1 0 0 0,0 1-1 0 0,0 0 1 0 0,0 1 0 0 0,1-1-1 0 0,-6 5 1 0 0,2-2-176 0 0,0 1 0 0 0,1 0 0 0 0,0 1 0 0 0,0-1 0 0 0,-8 12 0 0 0,-1 5-526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03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117 224 5024 0 0,'-23'2'339'0'0,"-1"0"-1"0"0,-46-5 0 0 0,139-10 825 0 0,511-90-1376 0 0,-363 60 578 0 0,-97 18-80 0 0,72-12 94 0 0,-178 34 136 0 0,-24 3-78 0 0,-25 4-154 0 0,33-3-354 0 0,0-1 1 0 0,0 0 0 0 0,0 1-1 0 0,0-1 1 0 0,0 1 0 0 0,0 0-1 0 0,0 0 1 0 0,0 0 0 0 0,0 0-1 0 0,0 0 1 0 0,0 0 0 0 0,0 0-1 0 0,0 0 1 0 0,1 1-1 0 0,-1-1 1 0 0,-2 4 0 0 0,5 2-1822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1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29 109 6845 0 0,'-1'1'21'0'0,"0"-1"0"0"0,0 0 0 0 0,0-1 1 0 0,0 1-1 0 0,0 0 0 0 0,0 0 0 0 0,0 0 1 0 0,0 0-1 0 0,1-1 0 0 0,-1 1 1 0 0,0-1-1 0 0,0 1 0 0 0,0 0 0 0 0,0-1 1 0 0,1 1-1 0 0,-2-2 0 0 0,-10-3 2731 0 0,38-6-2704 0 0,77-30-92 0 0,-58 26-50 0 0,-19 7 38 0 0,5-1-131 0 0,34-4-1 0 0,-60 12-198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19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4936 0 0,'0'0'300'0'0,"-64"60"1453"0"0,117-56-1741 0 0,130-34-88 0 0,-151 17-132 0 0,0 4 16 0 0,-8 0-320 0 0,-1 6 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19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6001 0 0,'0'0'9'0'0,"1"-1"1"0"0,-1 0 0 0 0,0 0-1 0 0,0 0 1 0 0,1 0 0 0 0,-1 0-1 0 0,1 0 1 0 0,-1 0 0 0 0,1 1-1 0 0,-1-1 1 0 0,1 0 0 0 0,-1 0-1 0 0,1 1 1 0 0,0-1 0 0 0,-1 0-1 0 0,1 1 1 0 0,0-1 0 0 0,0 1-1 0 0,-1-1 1 0 0,1 1 0 0 0,0-1-1 0 0,0 1 1 0 0,0-1 0 0 0,0 1-1 0 0,0 0 1 0 0,1-1 0 0 0,31-6 191 0 0,-24 5-113 0 0,77-18 276 0 0,-56 12-491 0 0,0 1 0 0 0,0 1 0 0 0,51-2 0 0 0,-69 9-281 0 0,-1 3-175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1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63 5176 0 0,'-32'21'3998'0'0,"39"-25"-3867"0"0,32-13-491 0 0,1 1 1 0 0,1 1-1 0 0,51-10 1 0 0,-71 20-334 0 0,-18 4 28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2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55 4576 0 0,'0'0'2149'0'0,"14"2"-2073"0"0,0 0-64 0 0,-1 0 1 0 0,0-1 0 0 0,1 0 0 0 0,-1-1-1 0 0,1-1 1 0 0,-1 0 0 0 0,17-4 0 0 0,34-14-23 0 0,-35 9-182 0 0,1 2 0 0 0,61-9 0 0 0,-88 16 28 0 0,1 1 0 0 0,0 0 0 0 0,0 0 0 0 0,-1 0 0 0 0,1 1 0 0 0,0-1 0 0 0,4 2 0 0 0,-1 2-429 0 0</inkml:trace>
  <inkml:trace contextRef="#ctx0" brushRef="#br0" timeOffset="1">1 322 4164 0 0,'3'-2'109'0'0,"0"0"0"0"0,1 0 0 0 0,-1 0-1 0 0,1 0 1 0 0,0 1 0 0 0,0 0 0 0 0,7-2-1 0 0,-5 1 90 0 0,20-6 482 0 0,51-7 0 0 0,3-1-413 0 0,51-19-717 0 0,-116 33 66 0 0,-2 1-197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2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32 6125 0 0,'82'-20'716'0'0,"-47"15"-816"0"0,64 0-1 0 0,-54 3-776 0 0,-31 2 254 0 0</inkml:trace>
  <inkml:trace contextRef="#ctx0" brushRef="#br0" timeOffset="1">3 341 5328 0 0,'-2'3'128'0'0,"8"-9"41"0"0,7 5 71 0 0,-4-2-148 0 0,4 6 184 0 0,4-7-140 0 0,7 4 156 0 0,-1-9-136 0 0,12 2 20 0 0,-1-7-188 0 0,7 0 76 0 0,2-4-20 0 0,2-5-40 0 0,-2 3-156 0 0,2-7-128 0 0,2-2-40 0 0,-4-3-340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09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123 195 6909 0 0,'1'-11'67'0'0,"-1"1"0"0"0,0-1 0 0 0,0 1 1 0 0,-1 0-1 0 0,-5-20 0 0 0,1-3 415 0 0,-12-30 675 0 0,17 62-1143 0 0,0 1 0 0 0,0-1 0 0 0,0 0 1 0 0,0 0-1 0 0,-1 1 0 0 0,1-1 0 0 0,0 0 0 0 0,0 0 1 0 0,-1 1-1 0 0,1-1 0 0 0,0 0 0 0 0,-1 1 0 0 0,1-1 0 0 0,-1 1 1 0 0,1-1-1 0 0,-1 0 0 0 0,1 1 0 0 0,-1-1 0 0 0,1 1 1 0 0,-1-1-1 0 0,0 1 0 0 0,1-1 0 0 0,-1 1 0 0 0,0 0 0 0 0,1-1 1 0 0,-1 1-1 0 0,0 0 0 0 0,1 0 0 0 0,-2-1 0 0 0,0 1-7 0 0,1 1-1 0 0,0-1 1 0 0,0 1-1 0 0,-1-1 1 0 0,1 1-1 0 0,0-1 0 0 0,0 1 1 0 0,-1 0-1 0 0,1-1 1 0 0,0 1-1 0 0,0 0 1 0 0,0 0-1 0 0,0 0 0 0 0,-2 2 1 0 0,-2 4 20 0 0,-1 0 0 0 0,1 0 0 0 0,0 0 0 0 0,-4 9 0 0 0,3-1 39 0 0,0 1 0 0 0,2-1 0 0 0,-1 1 0 0 0,2 0 0 0 0,0 0 0 0 0,1 0 0 0 0,1 0 0 0 0,1 32 0 0 0,1-41-61 0 0,0 0 0 0 0,0 0 0 0 0,0 0 1 0 0,1 0-1 0 0,0 0 0 0 0,1 0 0 0 0,0-1 1 0 0,0 1-1 0 0,6 9 0 0 0,-8-14-4 0 0,0 0 0 0 0,0-1 0 0 0,0 1-1 0 0,1 0 1 0 0,-1-1 0 0 0,1 1 0 0 0,-1-1 0 0 0,1 0 0 0 0,-1 1 0 0 0,1-1-1 0 0,0 0 1 0 0,0 0 0 0 0,-1 0 0 0 0,1 0 0 0 0,0 0 0 0 0,0-1-1 0 0,0 1 1 0 0,0-1 0 0 0,0 1 0 0 0,0-1 0 0 0,0 1 0 0 0,0-1 0 0 0,0 0-1 0 0,0 0 1 0 0,0 0 0 0 0,0 0 0 0 0,0-1 0 0 0,0 1 0 0 0,0 0-1 0 0,0-1 1 0 0,0 1 0 0 0,0-1 0 0 0,0 0 0 0 0,0 0 0 0 0,0 0 0 0 0,0 0-1 0 0,2-2 1 0 0,5-3 1 0 0,-1-1 1 0 0,0 0-1 0 0,-1 0 0 0 0,1-1 0 0 0,-1 0 0 0 0,-1 0 0 0 0,0-1 0 0 0,0 1 0 0 0,7-15 1 0 0,-8 9-5 0 0,0 0 1 0 0,-1 0 0 0 0,0-1-1 0 0,2-21 1 0 0,2-7-57 0 0,-4 55 16 0 0,-2 9 41 0 0,-1 17 18 0 0,9 59-1 0 0,-9-90-36 0 0,1 0 0 0 0,-1-1 0 0 0,1 0 0 0 0,0 1 0 0 0,1-1 0 0 0,-1 0 0 0 0,1 0 0 0 0,7 10 0 0 0,-8-13-55 0 0,-1-1 0 0 0,1 0 0 0 0,0 0 0 0 0,1 0 0 0 0,-1 0-1 0 0,0 0 1 0 0,1 0 0 0 0,-1-1 0 0 0,1 1 0 0 0,-1-1 0 0 0,1 0-1 0 0,0 0 1 0 0,-1 0 0 0 0,1 0 0 0 0,0 0 0 0 0,0 0 0 0 0,0-1 0 0 0,0 1-1 0 0,0-1 1 0 0,-1 0 0 0 0,1 0 0 0 0,4 0 0 0 0,0-1-237 0 0,0 0 1 0 0,-1-1-1 0 0,1 1 0 0 0,-1-1 1 0 0,1-1-1 0 0,-1 1 1 0 0,0-1-1 0 0,1 0 1 0 0,-1 0-1 0 0,-1-1 0 0 0,8-5 1 0 0,3-4-367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2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6065 0 0,'0'1'300'0'0,"4"-11"-220"0"0,11 6 4 0 0,-6 0-20 0 0,6 0 140 0 0,2 1-264 0 0,0-5 72 0 0,9 0-356 0 0,0 1-20 0 0,4 0-88 0 0,0-2-101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62 5633 0 0,'-2'8'72'0'0,"-5"-8"28"0"0,16-4 12 0 0,-9 6 56 0 0,4-4-148 0 0,11 4 204 0 0,-4-4-196 0 0,8 2 188 0 0,-2-4-268 0 0,9 0 172 0 0,2 2-224 0 0,0-6 108 0 0,4-2-56 0 0,-2-1-156 0 0,5 2 92 0 0,-5-2-352 0 0,4 5 59 0 0</inkml:trace>
  <inkml:trace contextRef="#ctx0" brushRef="#br0" timeOffset="1">67 406 6657 0 0,'8'3'276'0'0,"5"-7"-184"0"0,7-3 16 0 0,-5 3-4 0 0,2 0 8 0 0,6-7-16 0 0,3 6 8 0 0,-2-5 0 0 0,8 1-272 0 0,0-2 176 0 0,0 2-56 0 0,3-1-40 0 0,-5 1-100 0 0,6 2 68 0 0,-8-3-156 0 0,0 3-160 0 0,-6 4-192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4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6 807 8629 0 0,'-4'-5'-230'0'0,"5"3"189"0"0,0-2-50 0 0,-5 7-29 0 0,5 0 97 0 0,-1-1 0 0 0,1 1 0 0 0,0-1 1 0 0,0 1-1 0 0,0-1 0 0 0,0 0 0 0 0,0 0 1 0 0,1 1-1 0 0,-1-1 0 0 0,4 3 0 0 0,4 11 14 0 0,70 182 503 0 0,-62-152-334 0 0,5 8-9 0 0,1-1 0 0 0,3-2 0 0 0,3 0 0 0 0,1-1 0 0 0,3-2 0 0 0,1-2-1 0 0,3-1 1 0 0,2-1 0 0 0,1-3 0 0 0,2-1 0 0 0,2-2 0 0 0,2-2-1 0 0,1-2 1 0 0,1-2 0 0 0,2-2 0 0 0,1-3 0 0 0,1-1 0 0 0,1-3 0 0 0,89 25-1 0 0,-35-22-32 0 0,1-5 1 0 0,211 15-1 0 0,227-34 147 0 0,830-117-63 0 0,-8-84-312 0 0,-1350 197 109 0 0,1510-241-190 0 0,-911 150 92 0 0,1492-241-440 0 0,-849 90-143 0 0,-668 126 333 0 0,-403 81 226 0 0,727-147-218 0 0,-7-35-419 0 0,-819 196 531 0 0,-4 1-546 0 0,-2-3 0 0 0,106-47 0 0 0,-188 71 732 0 0,2 0-87 0 0,1-1 1 0 0,-1 0-1 0 0,0 0 0 0 0,0 0 1 0 0,-1 0-1 0 0,1-1 0 0 0,0 1 1 0 0,-1-1-1 0 0,1 0 0 0 0,-1 0 0 0 0,0 0 1 0 0,0-1-1 0 0,0 1 0 0 0,-1-1 1 0 0,3-3-1 0 0,2-5-599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5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89 4340 0 0,'-15'-21'81'0'0,"-18"-22"577"0"0,32 43-625 0 0,1-1 0 0 0,-1 1 0 0 0,1 0 0 0 0,0-1 0 0 0,-1 1 0 0 0,1 0 0 0 0,0-1-1 0 0,-1 1 1 0 0,1 0 0 0 0,0-1 0 0 0,-1 1 0 0 0,1-1 0 0 0,0 1 0 0 0,0-1 0 0 0,-1 1 0 0 0,1-1 0 0 0,0 1 0 0 0,0-1-1 0 0,0 1 1 0 0,0-1 0 0 0,0 1 0 0 0,0-1 0 0 0,0 1 0 0 0,0-1 0 0 0,0 1 0 0 0,0-1 0 0 0,0 1 0 0 0,0-1 0 0 0,0 1-1 0 0,0-1 1 0 0,0 1 0 0 0,1-2 0 0 0,0 2 11 0 0,0-1-1 0 0,-1 0 1 0 0,1 1 0 0 0,0-1-1 0 0,0 0 1 0 0,0 1-1 0 0,1-1 1 0 0,-1 1 0 0 0,0 0-1 0 0,0-1 1 0 0,0 1-1 0 0,0 0 1 0 0,2-1-1 0 0,3 1 97 0 0,-1-1 0 0 0,1 1 0 0 0,-1 0 0 0 0,1 0 0 0 0,9 2 0 0 0,-2 3 105 0 0,-1 0 0 0 0,0 0 0 0 0,0 1 0 0 0,0 1 0 0 0,17 12-1 0 0,56 50 508 0 0,-51-40-598 0 0,44 31 45 0 0,-48-39-177 0 0,-1 2-1 0 0,0 1 1 0 0,-2 1-1 0 0,34 41 1 0 0,-57-61-21 0 0,0 0 1 0 0,-1 1-1 0 0,1-1 1 0 0,-1 1-1 0 0,0 0 1 0 0,-1 0-1 0 0,1 0 1 0 0,-1 1-1 0 0,-1-1 1 0 0,1 0-1 0 0,-1 1 0 0 0,0-1 1 0 0,0 1-1 0 0,-1-1 1 0 0,0 1-1 0 0,0 0 1 0 0,-1-1-1 0 0,0 1 1 0 0,0-1-1 0 0,0 1 1 0 0,-1-1-1 0 0,0 0 1 0 0,-4 11-1 0 0,-1-4-36 0 0,0 0-1 0 0,-1-1 1 0 0,-1 0-1 0 0,1 0 1 0 0,-2-1-1 0 0,0 0 1 0 0,0 0-1 0 0,-1-1 1 0 0,-19 13 0 0 0,-30 17-1257 0 0,-124 63 1 0 0,93-56-189 0 0,55-28 665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6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229 324 7325 0 0,'-2'-3'33'0'0,"1"0"1"0"0,0 0 0 0 0,0-1-1 0 0,1 1 1 0 0,-1-1 0 0 0,1 1-1 0 0,-1 0 1 0 0,1-1 0 0 0,0 1 0 0 0,0-1-1 0 0,1 1 1 0 0,-1-1 0 0 0,1 1-1 0 0,0 0 1 0 0,0-1 0 0 0,2-5-1 0 0,-3 8-21 0 0,1 1 0 0 0,-1 0-1 0 0,0 0 1 0 0,0-1-1 0 0,0 1 1 0 0,0 0-1 0 0,1-1 1 0 0,-1 1 0 0 0,0 0-1 0 0,0 0 1 0 0,1-1-1 0 0,-1 1 1 0 0,0 0 0 0 0,0 0-1 0 0,1 0 1 0 0,-1-1-1 0 0,0 1 1 0 0,1 0-1 0 0,-1 0 1 0 0,0 0 0 0 0,1 0-1 0 0,-1 0 1 0 0,0 0-1 0 0,1-1 1 0 0,-1 1 0 0 0,0 0-1 0 0,1 0 1 0 0,-1 0-1 0 0,0 0 1 0 0,1 0 0 0 0,-1 1-1 0 0,1-1 1 0 0,-1 0-1 0 0,0 0 1 0 0,1 0-1 0 0,-1 0 1 0 0,0 0 0 0 0,1 0-1 0 0,-1 0 1 0 0,0 1-1 0 0,0-1 1 0 0,1 0 0 0 0,-1 0-1 0 0,0 0 1 0 0,1 1-1 0 0,-1-1 1 0 0,0 0-1 0 0,0 0 1 0 0,0 1 0 0 0,1-1-1 0 0,-1 1 1 0 0,13 15 218 0 0,2 11-164 0 0,-1 0 0 0 0,-2 1-1 0 0,0 1 1 0 0,-3 0 0 0 0,0 0 0 0 0,-1 1 0 0 0,-2 0-1 0 0,-1 1 1 0 0,-2-1 0 0 0,0 32 0 0 0,-5 22-31 0 0,-3-1 0 0 0,-23 121 1 0 0,-115 356 52 0 0,63-288-38 0 0,49-165-27 0 0,12-44-17 0 0,2 1 0 0 0,-9 68 1 0 0,25-127-11 0 0,1 0 0 0 0,-1 0 0 0 0,1 0 0 0 0,0-1 0 0 0,0 1 0 0 0,1 0 0 0 0,0 0 0 0 0,-1-1 1 0 0,2 1-1 0 0,-1 0 0 0 0,0-1 0 0 0,1 1 0 0 0,2 4 0 0 0,-1-6-6 0 0,-1 0 0 0 0,0 0 0 0 0,0-1 0 0 0,1 1 0 0 0,-1-1 0 0 0,1 0 0 0 0,0 0 0 0 0,0 0 0 0 0,0 0 0 0 0,0 0 0 0 0,0-1 0 0 0,0 1 0 0 0,0-1 0 0 0,0 0 0 0 0,1 0 0 0 0,-1 0 0 0 0,0 0 0 0 0,7 0 0 0 0,27 2-89 0 0,-1-2 0 0 0,1-2 0 0 0,37-4 0 0 0,-22 1 31 0 0,735-32-56 0 0,-80 26 365 0 0,367-13 1170 0 0,-855 16-973 0 0,-47 3-90 0 0,195-29 1 0 0,-361 33-322 0 0,-1-1 1 0 0,1 0 0 0 0,-1-1-1 0 0,0 1 1 0 0,1-1-1 0 0,-1 0 1 0 0,0 0 0 0 0,0-1-1 0 0,7-4 1 0 0,-11 6-15 0 0,0 0 0 0 0,0 0 0 0 0,0 0 0 0 0,0 0 0 0 0,0 0 0 0 0,0 0 0 0 0,-1 0 0 0 0,1-1 0 0 0,0 1 0 0 0,-1 0 0 0 0,1 0 0 0 0,-1-1 0 0 0,1 1 0 0 0,-1 0 0 0 0,1-1 0 0 0,-1-1 0 0 0,0 1 1 0 0,0-1 0 0 0,0 1 1 0 0,0-1-1 0 0,-1 1 0 0 0,1 0 0 0 0,-1-1 1 0 0,0 1-1 0 0,1-1 0 0 0,-1 1 1 0 0,0 0-1 0 0,0 0 0 0 0,-2-3 0 0 0,-107-159 73 0 0,72 111-145 0 0,-40-70 1 0 0,58 81 10 0 0,1-1 1 0 0,2-1 0 0 0,1 0-1 0 0,3-1 1 0 0,2-1 0 0 0,2 1-1 0 0,2-2 1 0 0,1 1-1 0 0,3-84 1 0 0,7 52 12 0 0,4 1 0 0 0,3 0 0 0 0,3 1 0 0 0,4 0 0 0 0,31-81 0 0 0,-18 73 31 0 0,4 1-1 0 0,4 2 1 0 0,4 2 0 0 0,95-136 0 0 0,-121 192 4 0 0,44-66 92 0 0,-60 89-88 0 0,-1-1 1 0 0,1 0 0 0 0,-1 0-1 0 0,1 1 1 0 0,-1-1 0 0 0,1 0-1 0 0,-1 1 1 0 0,0-1 0 0 0,1 0-1 0 0,-1 0 1 0 0,0 0-1 0 0,0 0 1 0 0,0 1 0 0 0,1-1-1 0 0,-1 0 1 0 0,0 0 0 0 0,0 0-1 0 0,0 0 1 0 0,0 1 0 0 0,-1-1-1 0 0,1 0 1 0 0,0 0 0 0 0,0 0-1 0 0,0 0 1 0 0,-1 1 0 0 0,1-1-1 0 0,0 0 1 0 0,-1 0-1 0 0,1 1 1 0 0,-1-1 0 0 0,1 0-1 0 0,-1 1 1 0 0,1-1 0 0 0,-1 0-1 0 0,1 1 1 0 0,-1-1 0 0 0,0 1-1 0 0,1-1 1 0 0,-1 1 0 0 0,0-1-1 0 0,1 1 1 0 0,-1-1-1 0 0,0 1 1 0 0,0 0 0 0 0,0-1-1 0 0,1 1 1 0 0,-3 0 0 0 0,-4-2 5 0 0,-1 0 0 0 0,0 1 0 0 0,1 0 0 0 0,-12 0 0 0 0,11 1-11 0 0,-112-2-83 0 0,-144 18 0 0 0,185-9 69 0 0,-1066 82-1308 0 0,659-41 422 0 0,5 32 273 0 0,252-23 75 0 0,181-43 144 0 0,1 3 0 0 0,-74 37 0 0 0,72-24-254 0 0,6 4-146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6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853 369 3784 0 0,'0'-1'7'0'0,"1"0"-1"0"0,-1 1 0 0 0,1-1 0 0 0,-1 0 1 0 0,1 0-1 0 0,-1 1 0 0 0,1-1 0 0 0,-1 0 1 0 0,0 0-1 0 0,1 0 0 0 0,-1 0 0 0 0,0 1 1 0 0,0-1-1 0 0,0 0 0 0 0,0 0 0 0 0,1-1 1 0 0,3-14 154 0 0,3 8 220 0 0,-1 0 0 0 0,1 1 0 0 0,0 0 0 0 0,14-11 0 0 0,-20 16 270 0 0,-6 1-283 0 0,-6 3-33 0 0,-23 23 183 0 0,1 0 0 0 0,-55 57 0 0 0,9-8-288 0 0,-84 87-75 0 0,103-98-169 0 0,-83 68-1 0 0,107-103 4 0 0,-2-3 0 0 0,0 0 0 0 0,-1-3 0 0 0,-2-1 0 0 0,-44 16 1 0 0,68-29 54 0 0,16-4-1 0 0,11-2-23 0 0,665 36 80 0 0,2-39-178 0 0,-258-2 119 0 0,-389 3-23 0 0,46 1 102 0 0,1-4 0 0 0,77-13 0 0 0,-154 16-120 0 0,36-10 266 0 0,-35 10-257 0 0,0 0 1 0 0,0 0-1 0 0,-1 0 1 0 0,1-1 0 0 0,0 1-1 0 0,-1 0 1 0 0,1-1 0 0 0,0 1-1 0 0,-1 0 1 0 0,1-1 0 0 0,0 1-1 0 0,-1-1 1 0 0,1 1-1 0 0,-1-1 1 0 0,1 1 0 0 0,-1-1-1 0 0,1 1 1 0 0,-1-1 0 0 0,0 1-1 0 0,1-1 1 0 0,-1 0-1 0 0,0 1 1 0 0,1-1 0 0 0,-1 0-1 0 0,0 1 1 0 0,0-1 0 0 0,1 0-1 0 0,-1 0 1 0 0,0 1 0 0 0,0-1-1 0 0,0 0 1 0 0,0 0-1 0 0,0 1 1 0 0,0-1 0 0 0,0 0-1 0 0,0 1 1 0 0,0-1 0 0 0,-1 0-1 0 0,1 0 1 0 0,0 1-1 0 0,0-1 1 0 0,-1 0 0 0 0,1 1-1 0 0,0-1 1 0 0,-1 0 0 0 0,0 0-1 0 0,-14-16 14 0 0,0 1 0 0 0,-2 1-1 0 0,0 0 1 0 0,-1 1-1 0 0,-35-21 1 0 0,-1-2-55 0 0,-96-80-14 0 0,123 94 43 0 0,2-2 0 0 0,0-1 0 0 0,-28-40 0 0 0,23 22-4 0 0,2-1 1 0 0,2-1 0 0 0,2-1 0 0 0,2-2 0 0 0,3 0 0 0 0,1-1-1 0 0,-17-83 1 0 0,27 99-15 0 0,5 26 24 0 0,1 0-1 0 0,0 0 0 0 0,0 0 0 0 0,1 0 1 0 0,0-1-1 0 0,0 1 0 0 0,1 0 0 0 0,0-1 0 0 0,2-11 1 0 0,-2 20-4 0 0,1 0 1 0 0,-1-1 0 0 0,0 1 0 0 0,0 0 0 0 0,1 0-1 0 0,-1-1 1 0 0,0 1 0 0 0,1 0 0 0 0,-1 0-1 0 0,0-1 1 0 0,1 1 0 0 0,-1 0 0 0 0,0 0-1 0 0,1 0 1 0 0,-1 0 0 0 0,0-1 0 0 0,1 1 0 0 0,-1 0-1 0 0,0 0 1 0 0,1 0 0 0 0,-1 0 0 0 0,1 0-1 0 0,-1 0 1 0 0,0 0 0 0 0,1 0 0 0 0,-1 0 0 0 0,0 0-1 0 0,1 0 1 0 0,-1 0 0 0 0,1 1 0 0 0,-1-1-1 0 0,0 0 1 0 0,1 0 0 0 0,-1 0 0 0 0,0 0 0 0 0,1 1-1 0 0,-1-1 1 0 0,0 0 0 0 0,1 1 0 0 0,14 8-33 0 0,55 54-2044 0 0,-57-49 1253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7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 6001 0 0,'0'-22'1640'0'0,"0"21"-1616"0"0,0-1 0 0 0,1 0 0 0 0,-1 1 0 0 0,1-1 0 0 0,-1 1-1 0 0,1-1 1 0 0,0 1 0 0 0,-1-1 0 0 0,1 1 0 0 0,0-1 0 0 0,0 1 0 0 0,0 0 0 0 0,0 0 0 0 0,0-1 0 0 0,1 1 0 0 0,-1 0 0 0 0,0 0 0 0 0,0 0 0 0 0,1 0 0 0 0,-1 0 0 0 0,1 1 0 0 0,-1-1 0 0 0,1 0 0 0 0,-1 1 0 0 0,1-1 0 0 0,1 0 0 0 0,8-3-46 0 0,1 1 0 0 0,19-3 0 0 0,-18 4 46 0 0,299-51-1945 0 0,-265 47 1193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8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25 5601 0 0,'-15'9'116'0'0,"11"-5"16"0"0,2-8 28 0 0,4 4-160 0 0,4 4 132 0 0,1-7 28 0 0,10 6-156 0 0,0-6 152 0 0,7 2-264 0 0,2 0 124 0 0,4-1-164 0 0,6-3 284 0 0,5 2-300 0 0,2-2 28 0 0,0 0 68 0 0,4 1-300 0 0,-6 0 19 0 0,0 0-311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28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70 4548 0 0,'-4'3'68'0'0,"8"-6"20"0"0,2-5 28 0 0,5 6 8 0 0,-2-2 20 0 0,8 0-12 0 0,7-3 4 0 0,-1 2-3 0 0,5 1-73 0 0,0-2 0 0 0,4 1-40 0 0,0-1-24 0 0,3 2-20 0 0,-3 0-40 0 0,-2 2-81 0 0,0-2-87 0 0,-2 0-116 0 0,-2 4-172 0 0</inkml:trace>
  <inkml:trace contextRef="#ctx0" brushRef="#br0" timeOffset="1">13 509 8729 0 0,'-6'4'-152'0'0,"1"6"76"0"0,3-18 28 0 0,9 8-8 0 0,3 0-8 0 0,3 2 8 0 0,0-3-20 0 0,13 1 16 0 0,2-3 144 0 0,8-1-80 0 0,7 0-52 0 0,-2 0-100 0 0,4-1-44 0 0,2-2-132 0 0,5 0 20 0 0,-5 1-184 0 0,2 0-176 0 0,-3-2-157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1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934 141 6689 0 0,'6'-20'-62'0'0,"1"-4"159"0"0,-7 23-88 0 0,-1 0 0 0 0,1 0 1 0 0,0 1-1 0 0,0-1 0 0 0,0 0 1 0 0,-1 0-1 0 0,1 0 0 0 0,-1 0 1 0 0,1 0-1 0 0,0 0 0 0 0,-1 0 0 0 0,1 1 1 0 0,-1-1-1 0 0,0 0 0 0 0,1 0 1 0 0,-1 1-1 0 0,0-1 0 0 0,1 0 1 0 0,-1 1-1 0 0,0-1 0 0 0,0 1 1 0 0,0-1-1 0 0,1 1 0 0 0,-2-1 1 0 0,-5-3 26 0 0,-1 0 0 0 0,1 1 0 0 0,0 0 0 0 0,-1 0 0 0 0,0 1 0 0 0,0 0 0 0 0,0 1 0 0 0,1-1 0 0 0,-1 1 0 0 0,-1 1 0 0 0,-12 0 0 0 0,-27 2 263 0 0,0 3-1 0 0,0 2 1 0 0,0 1 0 0 0,-85 28-1 0 0,24 1-4 0 0,-37 14-40 0 0,123-41-207 0 0,0 0 1 0 0,1 2-1 0 0,1 1 0 0 0,-39 29 0 0 0,51-34-27 0 0,0-1 1 0 0,1 1-1 0 0,0 1 0 0 0,0 0 0 0 0,1 0 1 0 0,0 0-1 0 0,1 1 0 0 0,0 0 1 0 0,0 0-1 0 0,1 1 0 0 0,0 0 0 0 0,-5 18 1 0 0,9-24-4 0 0,0-1 0 0 0,0 1 1 0 0,1-1-1 0 0,-1 1 0 0 0,1 0 1 0 0,0-1-1 0 0,0 1 0 0 0,1-1 1 0 0,-1 1-1 0 0,1-1 0 0 0,0 1 1 0 0,0-1-1 0 0,1 1 1 0 0,-1-1-1 0 0,1 0 0 0 0,0 1 1 0 0,0-1-1 0 0,0 0 0 0 0,1-1 1 0 0,-1 1-1 0 0,1 0 0 0 0,0-1 1 0 0,0 1-1 0 0,1-1 0 0 0,4 4 1 0 0,1 0 37 0 0,1-1 0 0 0,0 0-1 0 0,0-1 1 0 0,1 0 0 0 0,-1 0 0 0 0,1-1 0 0 0,0-1 0 0 0,1 0 0 0 0,10 2 0 0 0,31 3 96 0 0,0-2 1 0 0,1-2-1 0 0,103-7 0 0 0,160-38-125 0 0,268-80-69 0 0,-18-64 73 0 0,-558 182-30 0 0,86-40 23 0 0,-86 38-20 0 0,-1 0 1 0 0,1-1 0 0 0,-1 1 0 0 0,0-2 0 0 0,-1 1 0 0 0,0-1-1 0 0,0 0 1 0 0,7-9 0 0 0,-12 14-4 0 0,-1 0-1 0 0,0 0 1 0 0,0 0-1 0 0,0 0 1 0 0,0 0 0 0 0,0 0-1 0 0,0 0 1 0 0,0 0-1 0 0,-1 0 1 0 0,1 0 0 0 0,-1-1-1 0 0,1 1 1 0 0,-1 0-1 0 0,0 0 1 0 0,0-1-1 0 0,0 1 1 0 0,0 0 0 0 0,0 0-1 0 0,-1-4 1 0 0,0 3-7 0 0,-1 0 1 0 0,1 0 0 0 0,-1 0-1 0 0,1 1 1 0 0,-1-1 0 0 0,0 1-1 0 0,0-1 1 0 0,0 1 0 0 0,0 0-1 0 0,0-1 1 0 0,0 1 0 0 0,-5-3-1 0 0,-3-1-40 0 0,1 1 1 0 0,-2-1-1 0 0,1 1 0 0 0,0 1 1 0 0,-1 0-1 0 0,-19-4 0 0 0,-18-2-183 0 0,0 3 0 0 0,-58-1 0 0 0,-101 7-390 0 0,132 2 449 0 0,-714 38-2868 0 0,785-39 2997 0 0,-28 3-525 0 0,-40 9-1 0 0,63-10 411 0 0,1 0-1 0 0,0 0 1 0 0,0 1 0 0 0,1 0 0 0 0,-1 1-1 0 0,1 0 1 0 0,0 0 0 0 0,-1 0-1 0 0,2 1 1 0 0,-9 7 0 0 0,3-1-271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0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56 279 4372 0 0,'-8'-20'432'0'0,"0"0"-1"0"0,-8-39 0 0 0,1 3 1066 0 0,8 39-904 0 0,6 11 153 0 0,14 15-361 0 0,-10-7-387 0 0,2 2 56 0 0,0 0-1 0 0,0 1 1 0 0,-1-1 0 0 0,0 1 0 0 0,0 0 0 0 0,0 1-1 0 0,-1-1 1 0 0,4 6 0 0 0,21 52 431 0 0,-16-35-311 0 0,2 4 0 0 0,-5-10-66 0 0,14 26 0 0 0,-20-43-97 0 0,0 0-1 0 0,1 0 0 0 0,-1 0 1 0 0,1 0-1 0 0,0-1 1 0 0,0 0-1 0 0,0 0 1 0 0,1 0-1 0 0,-1 0 1 0 0,7 3-1 0 0,-10-6 2 0 0,0 0 0 0 0,1-1 0 0 0,-1 0 0 0 0,0 1 1 0 0,0-1-1 0 0,0 0 0 0 0,0 1 0 0 0,0-1 0 0 0,0 0 0 0 0,1 0 0 0 0,-1 0 0 0 0,0 0 0 0 0,0 0 1 0 0,0 0-1 0 0,0 0 0 0 0,1 0 0 0 0,-1-1 0 0 0,0 1 0 0 0,0 0 0 0 0,0-1 0 0 0,2 0 0 0 0,0-1 15 0 0,-1 1 0 0 0,0-1 0 0 0,1 0 0 0 0,-1 0 0 0 0,0 0 0 0 0,0 0 0 0 0,0 0 0 0 0,2-5 0 0 0,3-4 45 0 0,-1 1 1 0 0,-1-2-1 0 0,5-12 0 0 0,-9 23-70 0 0,16-50 255 0 0,18-93 0 0 0,-12 40 450 0 0,-13 79-424 0 0,-6 22-263 0 0,-6 19-261 0 0,-16 33-1234 0 0,11-30 762 0 0,-6 12-614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1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 0 3580 0 0,'-7'1'153'0'0,"-1"1"-1"0"0,0-1 0 0 0,1 1 1 0 0,-1 1-1 0 0,1 0 1 0 0,-1-1-1 0 0,-8 6 0 0 0,13-5-53 0 0,-1 0-1 0 0,0 0 1 0 0,1 0-1 0 0,0 0 0 0 0,-1 1 1 0 0,1-1-1 0 0,0 1 1 0 0,1-1-1 0 0,-1 1 1 0 0,1 0-1 0 0,0 0 0 0 0,0 1 1 0 0,-3 6-1 0 0,-2 10 83 0 0,1 1 0 0 0,1 1 0 0 0,1-1 0 0 0,-2 41 0 0 0,6 97 402 0 0,1-105-441 0 0,-44 761 611 0 0,42-804-746 0 0,-7 56 9 0 0,2 0 0 0 0,8 129 0 0 0,-2-192-16 0 0,1-1-1 0 0,0 0 1 0 0,0 0 0 0 0,0 0 0 0 0,1 0 0 0 0,-1 0 0 0 0,1 0-1 0 0,3 6 1 0 0,-4-9 0 0 0,0 0 1 0 0,0 0-1 0 0,0 1 0 0 0,0-1 0 0 0,0 0 0 0 0,0 0 1 0 0,0 0-1 0 0,0 0 0 0 0,0 0 0 0 0,1 0 0 0 0,-1-1 1 0 0,0 1-1 0 0,1 0 0 0 0,-1-1 0 0 0,0 1 0 0 0,1-1 1 0 0,-1 1-1 0 0,1-1 0 0 0,-1 0 0 0 0,1 1 0 0 0,-1-1 1 0 0,1 0-1 0 0,-1 0 0 0 0,1 0 0 0 0,-1 0 0 0 0,1 0 1 0 0,1-1-1 0 0,25-7 3 0 0,-1-1 0 0 0,30-13 0 0 0,-28 9-29 0 0,49-13-1 0 0,308-50-152 0 0,3 21 547 0 0,-319 46-206 0 0,55-8 78 0 0,290-36 514 0 0,-396 51-742 0 0,73-7 72 0 0,174-43 0 0 0,-264 52-82 0 0,0 0 1 0 0,0-1 0 0 0,0 0 0 0 0,0 0 0 0 0,0 1-1 0 0,-1-1 1 0 0,1 0 0 0 0,0 0 0 0 0,0-1-1 0 0,3-2 1 0 0,-5 4-4 0 0,0 0 0 0 0,0 0 0 0 0,0 0 0 0 0,0-1 0 0 0,0 1 0 0 0,0 0 0 0 0,0 0 1 0 0,0 0-1 0 0,0-1 0 0 0,0 1 0 0 0,1 0 0 0 0,-1 0 0 0 0,0 0 0 0 0,-1-1 0 0 0,1 1 0 0 0,0 0 0 0 0,0 0 0 0 0,0 0 0 0 0,0-1 0 0 0,0 1 0 0 0,0 0 0 0 0,0 0 0 0 0,0 0 0 0 0,0-1 0 0 0,0 1 0 0 0,0 0 0 0 0,0 0 0 0 0,-1 0 0 0 0,1 0 0 0 0,0-1 0 0 0,0 1 0 0 0,0 0 0 0 0,0 0 0 0 0,-1 0 0 0 0,-14-7-137 0 0,-37-1-707 0 0,41 7 575 0 0,0-1 0 0 0,0 0 0 0 0,0 0 0 0 0,-11-4 0 0 0,14 3 38 0 0,1 0 0 0 0,0-1 1 0 0,-1 0-1 0 0,1 0 0 0 0,1 0 1 0 0,-1-1-1 0 0,0 0 1 0 0,-8-10-1 0 0,1-2-406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2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1 377 4428 0 0,'30'-284'1871'0'0,"-13"192"460"0"0,-24 141-1487 0 0,2 1-1 0 0,2 86 1 0 0,18 116-334 0 0,17-53-783 0 0,-12-91-1467 0 0,-14-75 771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6409 0 0,'1'2'52'0'0,"0"0"-1"0"0,1 0 1 0 0,-1-1 0 0 0,0 1 0 0 0,1 0 0 0 0,0 0 0 0 0,-1-1 0 0 0,1 1 0 0 0,2 1 0 0 0,7 7 65 0 0,13 21-87 0 0,-3 1 0 0 0,0 2 0 0 0,24 54 0 0 0,35 112-153 0 0,-68-167 49 0 0,5 22-379 0 0,-12-29 47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3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0 281 6813 0 0,'6'-1'-158'0'0,"49"-17"-60"0"0,139-8 276 0 0,-50 9-7 0 0,-131 15-49 0 0,277-52-140 0 0,-284 53 128 0 0,-1 0-10 0 0,0 0 0 0 0,0 0 0 0 0,-1 0 0 0 0,1-1 0 0 0,0 0-1 0 0,0 0 1 0 0,-1 0 0 0 0,1-1 0 0 0,-1 1 0 0 0,7-6 0 0 0,-11 7 17 0 0,1 0 1 0 0,-1 0-1 0 0,0 0 1 0 0,0 0-1 0 0,1 0 1 0 0,-1 0-1 0 0,0 0 1 0 0,0 0-1 0 0,0 0 1 0 0,0 0-1 0 0,-1 0 1 0 0,1 0-1 0 0,0 0 1 0 0,0 0-1 0 0,0 0 1 0 0,-1 0-1 0 0,1 1 1 0 0,-1-1-1 0 0,1 0 1 0 0,-1 0-1 0 0,1 0 1 0 0,-1 0 0 0 0,1 1-1 0 0,-1-1 1 0 0,1 0-1 0 0,-1 0 1 0 0,0 1-1 0 0,-1-2 1 0 0,-24-21 6 0 0,24 22 12 0 0,-13-10 54 0 0,-1 1 0 0 0,0 0 0 0 0,-1 1 0 0 0,1 1 0 0 0,-2 1 0 0 0,1 0 0 0 0,-1 2-1 0 0,0 0 1 0 0,0 0 0 0 0,0 2 0 0 0,-1 0 0 0 0,-36 0 0 0 0,54 3-61 0 0,0 0-1 0 0,0 1 1 0 0,0-1-1 0 0,1 0 1 0 0,-1 0-1 0 0,0 0 1 0 0,0 1-1 0 0,0-1 1 0 0,1 0 0 0 0,-1 0-1 0 0,0 1 1 0 0,1-1-1 0 0,-1 1 1 0 0,0-1-1 0 0,1 1 1 0 0,-1-1-1 0 0,0 1 1 0 0,1-1 0 0 0,-1 1-1 0 0,1 0 1 0 0,-1-1-1 0 0,1 1 1 0 0,-1 0-1 0 0,1 0 1 0 0,-1 1-1 0 0,0 0-3 0 0,1 0-1 0 0,-1 1 0 0 0,1-1 1 0 0,-1 1-1 0 0,1-1 0 0 0,0 0 1 0 0,0 1-1 0 0,0-1 0 0 0,1 3 1 0 0,1 9 12 0 0,1-1 1 0 0,8 20-1 0 0,-9-26 42 0 0,6 13-23 0 0,1 0 0 0 0,1-1 1 0 0,1 0-1 0 0,0 0 1 0 0,1-1-1 0 0,1-1 0 0 0,1 0 1 0 0,1-1-1 0 0,0 0 0 0 0,32 24 1 0 0,-40-35-111 0 0,0-1 0 0 0,0 0 0 0 0,0-1-1 0 0,0 1 1 0 0,1-1 0 0 0,-1-1 0 0 0,10 2 0 0 0,8 4-445 0 0,-5-1-69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6941 0 0,'3'-20'-44'0'0,"-3"14"82"0"0,1 1 1 0 0,0 0-1 0 0,-1 0 1 0 0,2 0-1 0 0,-1 0 1 0 0,0 1-1 0 0,1-1 1 0 0,5-9-1 0 0,-7 14-19 0 0,1-1 1 0 0,0 1-1 0 0,-1 0 0 0 0,1-1 0 0 0,0 1 0 0 0,-1 0 0 0 0,1 0 0 0 0,0 0 0 0 0,-1 0 1 0 0,1 0-1 0 0,0 0 0 0 0,-1 0 0 0 0,1 0 0 0 0,0 0 0 0 0,-1 0 0 0 0,1 0 0 0 0,0 0 0 0 0,0 0 1 0 0,-1 0-1 0 0,1 1 0 0 0,-1-1 0 0 0,1 0 0 0 0,0 0 0 0 0,-1 1 0 0 0,1-1 0 0 0,0 1 1 0 0,-1-1-1 0 0,2 1 0 0 0,21 17 166 0 0,-16-13-91 0 0,8 7-47 0 0,0 0 0 0 0,-1 1 0 0 0,0 1 0 0 0,-1 1 0 0 0,22 31 0 0 0,-27-34-50 0 0,-1 0 0 0 0,0 0 1 0 0,-1 1-1 0 0,0 0 1 0 0,-1 1-1 0 0,0-1 1 0 0,-1 1-1 0 0,4 27 0 0 0,-8-23 3 0 0,0-17 1 0 0,0-1 1 0 0,0 0-1 0 0,0 1 0 0 0,0-1 1 0 0,0 1-1 0 0,0-1 0 0 0,0 0 0 0 0,0 1 1 0 0,0-1-1 0 0,0 1 0 0 0,0-1 1 0 0,0 0-1 0 0,0 1 0 0 0,0-1 0 0 0,0 1 1 0 0,-1-1-1 0 0,1 0 0 0 0,0 1 1 0 0,0-1-1 0 0,0 0 0 0 0,-1 1 0 0 0,1-1 1 0 0,0 0-1 0 0,0 1 0 0 0,-1-1 1 0 0,1 0-1 0 0,0 1 0 0 0,-1-1 0 0 0,1 0 1 0 0,0 0-1 0 0,-1 0 0 0 0,1 1 1 0 0,0-1-1 0 0,-1 0 0 0 0,0-1-23 0 0,0 1-1 0 0,0-1 1 0 0,0 0-1 0 0,0 0 1 0 0,0 0 0 0 0,1 0-1 0 0,-1 0 1 0 0,0 0-1 0 0,1 0 1 0 0,-1 0 0 0 0,1 0-1 0 0,-1 0 1 0 0,1 0-1 0 0,0-1 1 0 0,-1 1-1 0 0,1 0 1 0 0,0-2 0 0 0,-5-24-320 0 0,5 24 309 0 0,-3-13-10 0 0,1 0 1 0 0,0 0-1 0 0,1 0 0 0 0,1-1 1 0 0,1 1-1 0 0,0 0 0 0 0,1 0 1 0 0,1 0-1 0 0,1 0 0 0 0,6-21 1 0 0,-8 35 38 0 0,-1-1 1 0 0,0 0-1 0 0,1 1 1 0 0,0-1-1 0 0,-1 1 1 0 0,1-1-1 0 0,0 1 1 0 0,0 0 0 0 0,0 0-1 0 0,1 0 1 0 0,-1 0-1 0 0,0 0 1 0 0,1 0-1 0 0,-1 1 1 0 0,5-2-1 0 0,-6 2 4 0 0,0 1-1 0 0,1-1 0 0 0,-1 1 0 0 0,0 0 0 0 0,1-1 1 0 0,-1 1-1 0 0,1 0 0 0 0,-1 0 0 0 0,1 0 0 0 0,-1 0 1 0 0,0 0-1 0 0,1 1 0 0 0,-1-1 0 0 0,1 0 1 0 0,-1 1-1 0 0,0-1 0 0 0,1 1 0 0 0,-1-1 0 0 0,0 1 1 0 0,0 0-1 0 0,1-1 0 0 0,-1 1 0 0 0,0 0 1 0 0,0 0-1 0 0,0 0 0 0 0,0 0 0 0 0,0 0 0 0 0,0 0 1 0 0,0 0-1 0 0,0 0 0 0 0,0 0 0 0 0,-1 1 1 0 0,1-1-1 0 0,0 2 0 0 0,81 148 112 0 0,-81-149-113 0 0,1 1-1 0 0,-1-1 0 0 0,1 0 0 0 0,0 1 1 0 0,0-1-1 0 0,0 0 0 0 0,0 0 0 0 0,0 0 1 0 0,1 0-1 0 0,-1 0 0 0 0,4 2 0 0 0,-5-4 5 0 0,0 1-1 0 0,0-1 0 0 0,0 0 0 0 0,0 0 0 0 0,1 1 0 0 0,-1-1 1 0 0,0 0-1 0 0,0 0 0 0 0,0 0 0 0 0,0 0 0 0 0,0 0 0 0 0,0 0 0 0 0,0 0 1 0 0,0-1-1 0 0,0 1 0 0 0,0 0 0 0 0,0 0 0 0 0,0-1 0 0 0,0 1 0 0 0,0-1 1 0 0,0 1-1 0 0,0-1 0 0 0,0 1 0 0 0,0-1 0 0 0,-1 0 0 0 0,1 1 0 0 0,0-1 1 0 0,0 0-1 0 0,-1 0 0 0 0,1 1 0 0 0,0-1 0 0 0,-1 0 0 0 0,1 0 1 0 0,0-1-1 0 0,36-57 15 0 0,-24 36-19 0 0,1 0-1 0 0,0 2 1 0 0,2 0-1 0 0,29-30 1 0 0,-43 49 2 0 0,0 0 1 0 0,0 0-1 0 0,1 0 0 0 0,-1 0 1 0 0,1 1-1 0 0,-1-1 1 0 0,1 1-1 0 0,-1-1 0 0 0,1 1 1 0 0,0 0-1 0 0,0 0 0 0 0,0 0 1 0 0,0 0-1 0 0,0 1 0 0 0,0-1 1 0 0,0 1-1 0 0,0 0 0 0 0,4 0 1 0 0,-5 1-1 0 0,1-1 1 0 0,-1 1-1 0 0,1 0 1 0 0,-1 0-1 0 0,1 0 1 0 0,-1 1-1 0 0,0-1 1 0 0,0 0-1 0 0,0 1 1 0 0,1 0-1 0 0,-1-1 0 0 0,-1 1 1 0 0,1 0-1 0 0,0 0 1 0 0,0 0-1 0 0,-1 0 1 0 0,1 1-1 0 0,-1-1 1 0 0,0 0-1 0 0,2 5 1 0 0,3 7-133 0 0,-1 0 0 0 0,-1 0 1 0 0,0 1-1 0 0,-1-1 1 0 0,2 30-1 0 0,4 19-368 0 0,-6-54 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3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48 259 5789 0 0,'7'-88'788'0'0,"-8"88"-781"0"0,1-1-1 0 0,0 1 1 0 0,0 0 0 0 0,0 0-1 0 0,0 0 1 0 0,0 0-1 0 0,0 0 1 0 0,0 0-1 0 0,0 0 1 0 0,0 0-1 0 0,0-1 1 0 0,0 1 0 0 0,0 0-1 0 0,0 0 1 0 0,0 0-1 0 0,0 0 1 0 0,0 0-1 0 0,0 0 1 0 0,0 0 0 0 0,0-1-1 0 0,0 1 1 0 0,0 0-1 0 0,0 0 1 0 0,0 0-1 0 0,0 0 1 0 0,0 0 0 0 0,0 0-1 0 0,0 0 1 0 0,0-1-1 0 0,0 1 1 0 0,0 0-1 0 0,0 0 1 0 0,0 0 0 0 0,0 0-1 0 0,0 0 1 0 0,0 0-1 0 0,1 0 1 0 0,-1 0-1 0 0,0 0 1 0 0,0-1-1 0 0,0 1 1 0 0,0 0 0 0 0,0 0-1 0 0,0 0 1 0 0,0 0-1 0 0,0 0 1 0 0,1 0-1 0 0,-1 0 1 0 0,0 0 0 0 0,0 0-1 0 0,0 0 1 0 0,0 0-1 0 0,0 0 1 0 0,0 0-1 0 0,0 0 1 0 0,1 0 0 0 0,-1 0-1 0 0,0 0 1 0 0,0 0-1 0 0,0 0 1 0 0,0 0-1 0 0,4 10 114 0 0,1 14-93 0 0,-4-16-7 0 0,31 177-167 0 0,-23-146 112 0 0,2 1 0 0 0,25 59 0 0 0,-26-74 51 0 0,9 18 36 0 0,-28-62-54 0 0,1 0 0 0 0,1-1 1 0 0,0 0-1 0 0,-4-25 1 0 0,-11-31-10 0 0,-2 5-22 0 0,-60-193 357 0 0,83 261-318 0 0,-2-6-9 0 0,1 0-1 0 0,0 0 1 0 0,0 0 0 0 0,1 0-1 0 0,0-10 1 0 0,1 17 3 0 0,0 1 0 0 0,0-1 0 0 0,0 1 0 0 0,1-1 0 0 0,-1 1 0 0 0,0-1 0 0 0,1 1 0 0 0,-1-1 0 0 0,1 1 0 0 0,-1-1 0 0 0,1 1 0 0 0,0 0 0 0 0,0-1 0 0 0,-1 1 0 0 0,1 0 0 0 0,0 0 0 0 0,0-1 1 0 0,0 1-1 0 0,0 0 0 0 0,0 0 0 0 0,1 0 0 0 0,-1 0 0 0 0,0 0 0 0 0,0 1 0 0 0,1-1 0 0 0,-1 0 0 0 0,1 0 0 0 0,-1 1 0 0 0,0-1 0 0 0,1 1 0 0 0,-1 0 0 0 0,1-1 0 0 0,-1 1 0 0 0,1 0 0 0 0,0 0 1 0 0,-1 0-1 0 0,1 0 0 0 0,1 0 0 0 0,8 1 8 0 0,1 0 1 0 0,-1 1-1 0 0,0 0 0 0 0,0 1 1 0 0,0 0-1 0 0,0 0 1 0 0,0 2-1 0 0,-1-1 1 0 0,1 1-1 0 0,-1 1 1 0 0,11 8-1 0 0,-7-5-29 0 0,-2 1 0 0 0,1 0 0 0 0,-1 1 0 0 0,-1 1 0 0 0,0-1 0 0 0,0 2-1 0 0,12 18 1 0 0,-21-26 19 0 0,1-1 1 0 0,-1 1-1 0 0,1 0 0 0 0,-1-1 0 0 0,-1 1 0 0 0,1 0 0 0 0,-1 0 0 0 0,0 0 0 0 0,0 0 0 0 0,0 1 1 0 0,0-1-1 0 0,-1 0 0 0 0,0 0 0 0 0,0 0 0 0 0,-1 0 0 0 0,1 1 0 0 0,-1-1 0 0 0,0 0 0 0 0,-3 7 1 0 0,1-6 1 0 0,0 0 0 0 0,0 1-1 0 0,-1-1 1 0 0,1 0 0 0 0,-2 0 0 0 0,1-1 0 0 0,-1 0 0 0 0,1 1 0 0 0,-1-1 0 0 0,-1-1 0 0 0,1 1 0 0 0,-1-1 0 0 0,-9 6 0 0 0,-4 0-165 0 0,1-1-1 0 0,-29 9 1 0 0,17-6-283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4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75 8229 0 0,'-2'1'62'0'0,"-1"-1"0"0"0,0 1 0 0 0,0-1 0 0 0,1 0 0 0 0,-1 1 0 0 0,0-1 1 0 0,0 0-1 0 0,0-1 0 0 0,1 1 0 0 0,-1 0 0 0 0,0-1 0 0 0,0 0 0 0 0,1 1 0 0 0,-1-1 1 0 0,0 0-1 0 0,1 0 0 0 0,-4-2 0 0 0,57-13 836 0 0,293-32-3445 0 0,-306 44 1702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46 5973 0 0,'-67'63'752'0'0,"102"-71"-504"0"0,162-53-324 0 0,-100 31 64 0 0,-71 25-132 0 0,-5 1-40 0 0,-4 4-188 0 0,-6 0 104 0 0</inkml:trace>
  <inkml:trace contextRef="#ctx0" brushRef="#br0" timeOffset="1">39 253 4548 0 0,'74'-19'1807'0'0,"131"-38"-1244"0"0,-175 50-799 0 0,-24 6 70 0 0,-1 0 0 0 0,0 0 1 0 0,1 0-1 0 0,-1 1 0 0 0,0 0 1 0 0,10 1-1 0 0,-6 2-532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4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6157 0 0,'0'0'76'0'0,"4"-4"-100"0"0,2 4 264 0 0,5-2-148 0 0,0 0 24 0 0,2 2 4 0 0,8-2-12 0 0,3-1 8 0 0,4-1-60 0 0,4 1 100 0 0,0-5-260 0 0,7 3 140 0 0,0-3-72 0 0,-1-2-124 0 0,5 4 0 0 0,-4 0-232 0 0,-3 1-272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7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199 233 7357 0 0,'10'-10'112'0'0,"-1"-1"0"0"0,-1 0 0 0 0,1 0 0 0 0,-2-1 0 0 0,0 0 0 0 0,0-1 0 0 0,-1 1 0 0 0,8-26 0 0 0,-11 31 25 0 0,-1 0-1 0 0,0 1 0 0 0,0-1 0 0 0,-1 0 0 0 0,0 0 0 0 0,1-9 1 0 0,-2 14-102 0 0,0 1 0 0 0,0-1 0 0 0,0 0 1 0 0,-1 1-1 0 0,1-1 0 0 0,0 0 1 0 0,0 1-1 0 0,-1-1 0 0 0,1 1 0 0 0,-1-1 1 0 0,0 1-1 0 0,1-1 0 0 0,-1 1 1 0 0,0-1-1 0 0,0 1 0 0 0,0-1 0 0 0,0 1 1 0 0,0 0-1 0 0,0 0 0 0 0,-1-1 0 0 0,1 1 1 0 0,0 0-1 0 0,0 0 0 0 0,-1 0 1 0 0,1 0-1 0 0,-1 1 0 0 0,1-1 0 0 0,-1 0 1 0 0,1 1-1 0 0,-1-1 0 0 0,-1 0 1 0 0,-8-1-33 0 0,1 1 1 0 0,-1 0-1 0 0,1 0 1 0 0,-1 1 0 0 0,1 0-1 0 0,-1 1 1 0 0,-14 3-1 0 0,17-2-9 0 0,0 0-1 0 0,-1 0 0 0 0,1 0 0 0 0,0 1 1 0 0,0 0-1 0 0,1 1 0 0 0,-1 0 0 0 0,1 0 1 0 0,-12 9-1 0 0,16-11 3 0 0,1 1 0 0 0,-1-1 0 0 0,1 1 1 0 0,-1 0-1 0 0,1-1 0 0 0,0 1 0 0 0,0 0 0 0 0,0 0 0 0 0,0 1 1 0 0,0-1-1 0 0,1 0 0 0 0,0 1 0 0 0,-1-1 0 0 0,1 0 0 0 0,0 1 0 0 0,1-1 1 0 0,-1 1-1 0 0,1 0 0 0 0,-1 5 0 0 0,2-4 7 0 0,0 0 0 0 0,0-1 0 0 0,0 1-1 0 0,1 0 1 0 0,0-1 0 0 0,0 1 0 0 0,0-1 0 0 0,0 0-1 0 0,1 1 1 0 0,-1-1 0 0 0,1 0 0 0 0,0-1 0 0 0,1 1-1 0 0,3 4 1 0 0,20 16 0 0 0,1-1 0 0 0,1 0-1 0 0,54 29 1 0 0,-48-31 5 0 0,-2 1-1 0 0,51 43 1 0 0,-80-62-10 0 0,-1 1 1 0 0,1 0 0 0 0,-1 0 0 0 0,1 0 0 0 0,-1 0-1 0 0,-1 0 1 0 0,1 0 0 0 0,0 1 0 0 0,-1-1-1 0 0,2 7 1 0 0,-3-9 1 0 0,-1 0-1 0 0,0 1 1 0 0,1-1-1 0 0,-1 0 1 0 0,0 0-1 0 0,0 0 1 0 0,-1 0-1 0 0,1 0 1 0 0,0 0 0 0 0,-1 0-1 0 0,1 0 1 0 0,-1 0-1 0 0,1 0 1 0 0,-1 0-1 0 0,0-1 1 0 0,0 1-1 0 0,0 0 1 0 0,0 0-1 0 0,0-1 1 0 0,-1 1-1 0 0,1 0 1 0 0,0-1-1 0 0,-1 1 1 0 0,1-1-1 0 0,-1 0 1 0 0,0 1-1 0 0,-3 1 1 0 0,-4 3-9 0 0,-1-1 1 0 0,0 0 0 0 0,-1 0-1 0 0,1-1 1 0 0,-1 0-1 0 0,0-1 1 0 0,-13 3-1 0 0,-6-1-47 0 0,-44 2-1 0 0,-18-6-296 0 0,82-1 208 0 0,1-1 0 0 0,0-1 1 0 0,0 1-1 0 0,0-1 0 0 0,0-1 0 0 0,0 0 0 0 0,-15-7 0 0 0,23 9 60 0 0,-1 0 1 0 0,0 0-1 0 0,1-1 1 0 0,-1 1-1 0 0,0-1 0 0 0,1 1 1 0 0,0-1-1 0 0,-1 1 0 0 0,1-1 1 0 0,0 0-1 0 0,0 0 0 0 0,0 0 1 0 0,0 0-1 0 0,0 1 0 0 0,0-1 1 0 0,1 0-1 0 0,-1 0 1 0 0,1-1-1 0 0,-1 1 0 0 0,1 0 1 0 0,-1-2-1 0 0,3-13-800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1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118 117 2952 0 0,'-104'1'4094'0'0,"120"0"-4079"0"0,1 0 0 0 0,-1-2 0 0 0,0 1 0 0 0,0-2 0 0 0,17-4 0 0 0,6 1 0 0 0,144-23-24 0 0,-30 4 30 0 0,36-9 39 0 0,-281 55-86 0 0,-147 31-56 0 0,63-35 111 0 0,31-4-2 0 0,140-14-22 0 0,-25 5-5 0 0,26-3-1 0 0,19 0 9 0 0,6-2 2 0 0,0-1 0 0 0,25-5-1 0 0,-9 1-8 0 0,70-12-15 0 0,0-4 0 0 0,124-42 0 0 0,-212 57 22 0 0,1 1 0 0 0,-1 1 1 0 0,1 0-1 0 0,27 0 1 0 0,-44 4-11 0 0,-3 2 3 0 0,-11 2 2 0 0,-16 4-4 0 0,-27 6-22 0 0,-52 14 15 0 0,-189 25 0 0 0,78-46 399 0 0,633-40 56 0 0,-325 23-418 0 0,-34 4-248 0 0,-71 10-843 0 0,1 0 462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198 150 5481 0 0,'2'0'39'0'0,"-1"0"1"0"0,1-1 0 0 0,0 1-1 0 0,-1 0 1 0 0,1 0 0 0 0,0-1 0 0 0,-1 1-1 0 0,1-1 1 0 0,-1 0 0 0 0,1 1 0 0 0,0-1-1 0 0,-1 0 1 0 0,0 0 0 0 0,1 0 0 0 0,-1 0-1 0 0,1 0 1 0 0,-1 0 0 0 0,0 0 0 0 0,2-2-1 0 0,-1 0 30 0 0,-1 0 0 0 0,1 0-1 0 0,0 0 1 0 0,-1 0-1 0 0,0 0 1 0 0,0 0-1 0 0,0 0 1 0 0,0 0-1 0 0,1-6 1 0 0,-2 2-57 0 0,1 1 0 0 0,-1-1 1 0 0,0 1-1 0 0,0-1 0 0 0,-1 1 0 0 0,0-1 1 0 0,0 1-1 0 0,0-1 0 0 0,-1 1 1 0 0,-3-7-1 0 0,4 11-15 0 0,1 1 1 0 0,-1 0-1 0 0,0 0 1 0 0,0-1-1 0 0,0 1 1 0 0,1 0-1 0 0,-1 0 1 0 0,0 0-1 0 0,-1 0 1 0 0,1 0-1 0 0,0 0 1 0 0,0 1-1 0 0,0-1 1 0 0,-1 0-1 0 0,1 0 0 0 0,0 1 1 0 0,-1-1-1 0 0,1 1 1 0 0,-3-1-1 0 0,1 0 1 0 0,0 1 0 0 0,0 0-1 0 0,0 0 1 0 0,0 0-1 0 0,0 0 1 0 0,0 0-1 0 0,0 1 1 0 0,-6 1 0 0 0,1 0 0 0 0,0 1 1 0 0,0 1-1 0 0,1-1 0 0 0,-1 1 1 0 0,1 0-1 0 0,-7 6 1 0 0,2 0 41 0 0,1 0 0 0 0,0 0 0 0 0,1 1 0 0 0,0 1 0 0 0,1 0 0 0 0,0 0 0 0 0,1 1 1 0 0,-13 25-1 0 0,18-31-6 0 0,0 0 0 0 0,1 0 0 0 0,0 0 0 0 0,0 0 0 0 0,1 0 0 0 0,0 0 0 0 0,0 0 0 0 0,1 0 0 0 0,0 8 0 0 0,0-10-15 0 0,1 0 1 0 0,0 0-1 0 0,0-1 1 0 0,0 1-1 0 0,1-1 1 0 0,-1 1 0 0 0,1-1-1 0 0,0 0 1 0 0,1 0-1 0 0,-1 0 1 0 0,1 0 0 0 0,-1 0-1 0 0,1 0 1 0 0,7 6-1 0 0,-5-6-11 0 0,0 0-1 0 0,0-1 1 0 0,0 1 0 0 0,0-1-1 0 0,1 0 1 0 0,-1-1-1 0 0,1 0 1 0 0,0 0-1 0 0,0 0 1 0 0,0 0-1 0 0,0-1 1 0 0,0 0-1 0 0,0 0 1 0 0,0-1-1 0 0,0 1 1 0 0,0-1 0 0 0,9-2-1 0 0,-11 2-4 0 0,1 0 0 0 0,-1-1 0 0 0,0 0 0 0 0,0 0 0 0 0,0 0 0 0 0,-1 0 0 0 0,1-1 0 0 0,0 1 0 0 0,0-1 0 0 0,-1 0 0 0 0,1 0 0 0 0,-1-1 0 0 0,1 1 0 0 0,-1-1 0 0 0,0 1 0 0 0,0-1 0 0 0,0 0 0 0 0,-1 0 0 0 0,1-1 0 0 0,-1 1 0 0 0,1 0 0 0 0,-1-1 0 0 0,0 1-1 0 0,0-1 1 0 0,-1 0 0 0 0,3-5 0 0 0,8-58 8 0 0,-8 43-28 0 0,11-41 0 0 0,-14 64 12 0 0,-1 0 1 0 0,0 0-1 0 0,0 0 0 0 0,0 0 0 0 0,0 0 1 0 0,1 0-1 0 0,-1 0 0 0 0,0 0 0 0 0,1 1 1 0 0,-1-1-1 0 0,1 0 0 0 0,-1 0 0 0 0,1 0 1 0 0,-1 1-1 0 0,1-1 0 0 0,-1 0 0 0 0,1 1 0 0 0,0-1 1 0 0,0 0-1 0 0,-1 1 0 0 0,1-1 0 0 0,0 1 1 0 0,0-1-1 0 0,0 1 0 0 0,-1-1 0 0 0,1 1 1 0 0,0 0-1 0 0,0-1 0 0 0,0 1 0 0 0,1 0 1 0 0,-1 0-11 0 0,0 1-1 0 0,0 0 1 0 0,0 0 0 0 0,0 0 0 0 0,0-1 0 0 0,0 1 0 0 0,0 0-1 0 0,0 0 1 0 0,0 0 0 0 0,-1 0 0 0 0,1 1 0 0 0,0-1 0 0 0,-1 0 0 0 0,1 0-1 0 0,-1 0 1 0 0,1 0 0 0 0,-1 1 0 0 0,0-1 0 0 0,1 0 0 0 0,-1 0 0 0 0,0 2-1 0 0,7 51-534 0 0,2 8-1018 0 0,-7-57 1075 0 0,0 2-199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8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1 191 4372 0 0,'0'-14'178'0'0,"0"0"0"0"0,1 0 0 0 0,1 0 0 0 0,0 0-1 0 0,4-14 1 0 0,-6 28-163 0 0,0 0-1 0 0,0 0 0 0 0,0 0 1 0 0,0-1-1 0 0,0 1 0 0 0,0 0 1 0 0,0 0-1 0 0,0-1 0 0 0,0 1 1 0 0,1 0-1 0 0,-1 0 1 0 0,0 0-1 0 0,0-1 0 0 0,0 1 1 0 0,0 0-1 0 0,0 0 0 0 0,0 0 1 0 0,1 0-1 0 0,-1-1 0 0 0,0 1 1 0 0,0 0-1 0 0,0 0 1 0 0,1 0-1 0 0,-1 0 0 0 0,0 0 1 0 0,0 0-1 0 0,0 0 0 0 0,1-1 1 0 0,-1 1-1 0 0,0 0 1 0 0,0 0-1 0 0,0 0 0 0 0,1 0 1 0 0,-1 0-1 0 0,0 0 0 0 0,0 0 1 0 0,1 0-1 0 0,-1 0 0 0 0,0 0 1 0 0,8 8 200 0 0,2 14-144 0 0,14 89 351 0 0,-18-77-313 0 0,1-2 1 0 0,1 1 0 0 0,17 40 0 0 0,-24-71-107 0 0,-1-1 1 0 0,1 1-1 0 0,0-1 1 0 0,-1 1-1 0 0,1-1 1 0 0,0 0-1 0 0,0 1 1 0 0,0-1-1 0 0,0 0 1 0 0,1 1-1 0 0,-1-1 1 0 0,0 0-1 0 0,0 0 1 0 0,1 0-1 0 0,-1 0 1 0 0,0 0-1 0 0,1-1 1 0 0,1 2-1 0 0,-2-2 0 0 0,0 0-1 0 0,0 0 1 0 0,0 0 0 0 0,0-1-1 0 0,0 1 1 0 0,0 0-1 0 0,0-1 1 0 0,-1 1 0 0 0,1 0-1 0 0,0-1 1 0 0,0 1-1 0 0,0-1 1 0 0,-1 1 0 0 0,1-1-1 0 0,0 1 1 0 0,0-1-1 0 0,-1 0 1 0 0,1 1-1 0 0,-1-1 1 0 0,1 0 0 0 0,0 0-1 0 0,-1 1 1 0 0,1-1-1 0 0,-1 0 1 0 0,0 0 0 0 0,1 0-1 0 0,-1 0 1 0 0,0 0-1 0 0,1 1 1 0 0,-1-1 0 0 0,0 0-1 0 0,0 0 1 0 0,0-1-1 0 0,10-28 22 0 0,-6 20-17 0 0,0-1-1 0 0,-1 1 1 0 0,3-15-1 0 0,9-144 19 0 0,-15 161-23 0 0,0 4-4 0 0,-1-1 0 0 0,1 1 0 0 0,1-1 0 0 0,-1 1 0 0 0,1 0 0 0 0,0-1 0 0 0,0 1 1 0 0,0 0-1 0 0,0-1 0 0 0,4-5 0 0 0,-5 10-16 0 0,1-1 0 0 0,-1 1 0 0 0,1 0 0 0 0,-1 0 0 0 0,0 0 0 0 0,1 0 1 0 0,-1 0-1 0 0,1 0 0 0 0,-1 0 0 0 0,1 0 0 0 0,-1 0 0 0 0,0 0 0 0 0,1 0 1 0 0,-1 0-1 0 0,1 1 0 0 0,-1-1 0 0 0,0 0 0 0 0,1 0 0 0 0,-1 0 0 0 0,1 0 0 0 0,-1 1 1 0 0,0-1-1 0 0,1 0 0 0 0,-1 0 0 0 0,0 1 0 0 0,1-1 0 0 0,-1 0 0 0 0,0 1 1 0 0,0-1-1 0 0,1 0 0 0 0,-1 1 0 0 0,0-1 0 0 0,0 1 0 0 0,0-1 0 0 0,1 0 0 0 0,-1 1 1 0 0,0-1-1 0 0,0 1 0 0 0,0-1 0 0 0,0 0 0 0 0,0 1 0 0 0,0-1 0 0 0,0 1 1 0 0,9 25-326 0 0,-7-21 267 0 0,-1 0 56 0 0,2 6-226 0 0,1 0 0 0 0,0 0 0 0 0,1 0 0 0 0,10 18 0 0 0,-13-27 166 0 0,0 1-1 0 0,0 0 1 0 0,1-1-1 0 0,-1 1 1 0 0,0-1-1 0 0,1 0 1 0 0,0 0-1 0 0,-1 0 1 0 0,1 0-1 0 0,0 0 1 0 0,0-1-1 0 0,0 1 1 0 0,0-1-1 0 0,0 0 1 0 0,0 1-1 0 0,1-2 1 0 0,-1 1 0 0 0,0 0-1 0 0,1-1 1 0 0,-1 1-1 0 0,5-1 1 0 0,-6 0 119 0 0,0 0 0 0 0,0-1 0 0 0,-1 1 0 0 0,1 0-1 0 0,0-1 1 0 0,-1 1 0 0 0,1-1 0 0 0,-1 0 0 0 0,1 0 0 0 0,-1 1 0 0 0,1-1 0 0 0,-1 0 0 0 0,1 0 0 0 0,-1 0 0 0 0,0 0 0 0 0,0-1 0 0 0,1 1 0 0 0,-1 0 0 0 0,0 0 0 0 0,0-1 0 0 0,0 1 0 0 0,0-1 0 0 0,-1 1 0 0 0,2-3 0 0 0,6-8 1331 0 0,-8 12-1345 0 0,1-1 1 0 0,-1 1-1 0 0,1 0 1 0 0,0-1 0 0 0,-1 1-1 0 0,1 0 1 0 0,0 0-1 0 0,-1 0 1 0 0,1-1-1 0 0,0 1 1 0 0,-1 0-1 0 0,1 0 1 0 0,0 0 0 0 0,-1 0-1 0 0,1 0 1 0 0,0 0-1 0 0,-1 0 1 0 0,1 0-1 0 0,0 0 1 0 0,-1 1-1 0 0,1-1 1 0 0,0 0-1 0 0,-1 0 1 0 0,1 0 0 0 0,0 1-1 0 0,9 1-54 0 0,-10-2 51 0 0,19-9 22 0 0,-15 7-42 0 0,0 1 0 0 0,1-1 0 0 0,-1 0 0 0 0,0 0-1 0 0,0 0 1 0 0,0-1 0 0 0,-1 1 0 0 0,1-1 0 0 0,-1 0-1 0 0,1 0 1 0 0,-1 0 0 0 0,0 0 0 0 0,4-6 0 0 0,-5 7 11 0 0,0-1 0 0 0,0 0 0 0 0,0 0 0 0 0,0 0 0 0 0,0-1 1 0 0,-1 1-1 0 0,1 0 0 0 0,-1-1 0 0 0,0 1 0 0 0,0 0 0 0 0,0-1 0 0 0,-1 0 0 0 0,1 1 1 0 0,-1-1-1 0 0,0 1 0 0 0,0-7 0 0 0,-1 7 14 0 0,-1 1 1 0 0,1-1-1 0 0,-1 0 1 0 0,1 1-1 0 0,-1 0 1 0 0,0-1-1 0 0,0 1 1 0 0,0 0-1 0 0,0 0 1 0 0,-1 0-1 0 0,1 0 1 0 0,-1 0-1 0 0,-3-2 1 0 0,-10-8 54 0 0,-27-35 24 0 0,30 97 494 0 0,11-31-451 0 0,0-1-1 0 0,1 0 1 0 0,1 0-1 0 0,1 1 0 0 0,0-1 1 0 0,2 0-1 0 0,0 0 1 0 0,1 0-1 0 0,0 0 0 0 0,2-1 1 0 0,0 0-1 0 0,1 0 1 0 0,0 0-1 0 0,20 30 1 0 0,-23-41-219 0 0,1-1 0 0 0,-1 1 0 0 0,1-1 0 0 0,0-1 0 0 0,0 1 0 0 0,0 0 0 0 0,1-1 0 0 0,0 0 0 0 0,0-1 0 0 0,0 1 0 0 0,0-1 0 0 0,0 0 0 0 0,1-1 0 0 0,-1 1 0 0 0,1-1 0 0 0,0 0 0 0 0,8 0 0 0 0,1 1-737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5 289 6313 0 0,'-4'0'800'0'0,"18"0"-359"0"0,27 0-48 0 0,406-63 479 0 0,-214 26-692 0 0,-76 15-130 0 0,340-62-49 0 0,-483 81-23 0 0,0 0-34 0 0,0 0-1 0 0,0 0 1 0 0,-1-2-1 0 0,0 0 1 0 0,0 0 0 0 0,0-1-1 0 0,16-10 1 0 0,-29 15 22 0 0,1 1 0 0 0,-1 0-1 0 0,1-1 1 0 0,0 1 0 0 0,-1-1 0 0 0,0 1 0 0 0,1-1 0 0 0,-1 1 0 0 0,1-1 0 0 0,-1 1-1 0 0,0-1 1 0 0,1 0 0 0 0,-1 1 0 0 0,0-1 0 0 0,0 1 0 0 0,1-1 0 0 0,-1 0 0 0 0,0 1 0 0 0,0-1-1 0 0,0 0 1 0 0,0 1 0 0 0,0-1 0 0 0,0 0 0 0 0,0 1 0 0 0,0-1 0 0 0,0 0 0 0 0,0 1-1 0 0,0-1 1 0 0,0 0 0 0 0,0 1 0 0 0,-1-1 0 0 0,1 0 0 0 0,0 1 0 0 0,-1-1 0 0 0,1 1 0 0 0,0-1-1 0 0,-1 1 1 0 0,1-1 0 0 0,0 0 0 0 0,-1 1 0 0 0,1 0 0 0 0,-1-1 0 0 0,1 1 0 0 0,-1-1-1 0 0,1 1 1 0 0,-1-1 0 0 0,0 1 0 0 0,1 0 0 0 0,-1 0 0 0 0,1-1 0 0 0,-2 1 0 0 0,-8-6-712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39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16 6157 0 0,'-1'0'17'0'0,"1"0"0"0"0,-1 0-1 0 0,1-1 1 0 0,0 1 0 0 0,-1 0 0 0 0,1-1 0 0 0,-1 1 0 0 0,1 0 0 0 0,0-1 0 0 0,-1 1 0 0 0,1-1 0 0 0,0 1 0 0 0,-1 0 0 0 0,1-1 0 0 0,0 1 0 0 0,0-1 0 0 0,0 1 0 0 0,-1-1 0 0 0,1 1 0 0 0,0-2 0 0 0,0 2 5 0 0,0 0-1 0 0,0 0 1 0 0,0 0-1 0 0,0-1 1 0 0,0 1-1 0 0,0 0 1 0 0,0 0-1 0 0,-1 0 1 0 0,1 0-1 0 0,0-1 1 0 0,0 1 0 0 0,0 0-1 0 0,0 0 1 0 0,1 0-1 0 0,-1-1 1 0 0,0 1-1 0 0,0 0 1 0 0,0 0-1 0 0,0 0 1 0 0,0 0-1 0 0,0-1 1 0 0,0 1-1 0 0,0 0 1 0 0,0 0 0 0 0,0 0-1 0 0,0 0 1 0 0,1-1-1 0 0,-1 1 1 0 0,0 0-1 0 0,0 0 1 0 0,0 0-1 0 0,0 0 1 0 0,0 0-1 0 0,1 0 1 0 0,-1-1 0 0 0,0 1-1 0 0,0 0 1 0 0,0 0-1 0 0,0 0 1 0 0,1 0-1 0 0,-1 0 1 0 0,0 0-1 0 0,0 0 1 0 0,0 0-1 0 0,1 0 1 0 0,-1 0-1 0 0,0 0 1 0 0,0 0 0 0 0,0 0-1 0 0,0 0 1 0 0,1 0-1 0 0,-1 0 1 0 0,0 0-1 0 0,0 0 1 0 0,0 0-1 0 0,1 0 1 0 0,-1 0-1 0 0,0 1 1 0 0,0-1-1 0 0,0 0 1 0 0,0 0 0 0 0,1 0-1 0 0,-1 0 1 0 0,0 0-1 0 0,0 0 1 0 0,25 5 566 0 0,161 59-478 0 0,-180-62-111 0 0,-1 1 0 0 0,0-1 1 0 0,1 1-1 0 0,-1 0 0 0 0,0 1 1 0 0,0-1-1 0 0,0 1 0 0 0,-1 0 0 0 0,1 0 1 0 0,-1 0-1 0 0,0 1 0 0 0,0-1 1 0 0,5 10-1 0 0,-7-9 3 0 0,1 1-1 0 0,-1 0 1 0 0,0 0 0 0 0,-1 0-1 0 0,1 0 1 0 0,-1 0-1 0 0,0 0 1 0 0,-1 0 0 0 0,1 11-1 0 0,-2-10 10 0 0,0 0 0 0 0,0 1 0 0 0,-1-1-1 0 0,0 0 1 0 0,0 0 0 0 0,0 0-1 0 0,-1 0 1 0 0,0 0 0 0 0,0-1-1 0 0,-1 1 1 0 0,0-1 0 0 0,0 0-1 0 0,-7 8 1 0 0,-4 3-328 0 0,0-2 0 0 0,-1 0 0 0 0,-21 16 0 0 0,26-21-383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0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92 6753 0 0,'-4'-3'53'0'0,"1"-1"0"0"0,0 1 0 0 0,0-1 0 0 0,1 1 0 0 0,-1-1 0 0 0,1 0 0 0 0,0 0 0 0 0,0 0 0 0 0,0 0 0 0 0,-1-5 0 0 0,1 4 43 0 0,-3-4 203 0 0,-5-8 352 0 0,10 17-619 0 0,-1-1 0 0 0,1 1 1 0 0,0 0-1 0 0,0-1 0 0 0,0 1 1 0 0,-1 0-1 0 0,1-1 0 0 0,0 1 0 0 0,0-1 1 0 0,0 1-1 0 0,0 0 0 0 0,0-1 1 0 0,0 1-1 0 0,0-1 0 0 0,0 1 1 0 0,0-1-1 0 0,0 1 0 0 0,0 0 0 0 0,0-1 1 0 0,0 1-1 0 0,0-1 0 0 0,0 1 1 0 0,1 0-1 0 0,-1-1 0 0 0,0 1 0 0 0,0 0 1 0 0,0-1-1 0 0,1 1 0 0 0,-1-1 1 0 0,0 1-1 0 0,21 18 313 0 0,-12-7-347 0 0,-1 0 0 0 0,0 1 0 0 0,0 0 0 0 0,-1 0 0 0 0,6 16 0 0 0,24 69 52 0 0,-29-75-39 0 0,35 112 40 0 0,-43-133-47 0 0,0-1-1 0 0,0 1 1 0 0,0 0 0 0 0,0-1-1 0 0,0 1 1 0 0,0-1-1 0 0,0 1 1 0 0,1-1 0 0 0,-1 1-1 0 0,0 0 1 0 0,0-1-1 0 0,1 1 1 0 0,-1-1-1 0 0,0 1 1 0 0,1-1 0 0 0,-1 1-1 0 0,1-1 1 0 0,-1 0-1 0 0,1 1 1 0 0,-1-1 0 0 0,0 1-1 0 0,1-1 1 0 0,-1 0-1 0 0,1 1 1 0 0,0-1 0 0 0,-1 0-1 0 0,1 0 1 0 0,-1 0-1 0 0,1 1 1 0 0,-1-1 0 0 0,2 0-1 0 0,-1 0 5 0 0,0-1-1 0 0,0 1 1 0 0,1-1 0 0 0,-1 1-1 0 0,0-1 1 0 0,0 1 0 0 0,0-1-1 0 0,0 0 1 0 0,0 1 0 0 0,0-1-1 0 0,0 0 1 0 0,0 0 0 0 0,1-2-1 0 0,3-3 19 0 0,0 0-1 0 0,0-1 0 0 0,6-12 1 0 0,2-14-30 0 0,-2 0 1 0 0,14-60-1 0 0,-15 51-4 0 0,16-45 0 0 0,-22 77-17 0 0,5-16-259 0 0,-11 31-319 0 0,2-5 546 0 0,-1 1 0 0 0,1 0 0 0 0,-1 0 1 0 0,1-1-1 0 0,-1 1 0 0 0,1 0 1 0 0,0 0-1 0 0,0 0 0 0 0,0 0 1 0 0,-1-1-1 0 0,1 1 0 0 0,0 0 1 0 0,0 0-1 0 0,0 0 0 0 0,0 1 0 0 0,13 56-2990 0 0,-9-50 2401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0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844 204 3724 0 0,'-20'-44'213'0'0,"17"36"-110"0"0,-1-1 0 0 0,1 1 0 0 0,-2-1 0 0 0,1 1 0 0 0,-1 0 0 0 0,-9-10 0 0 0,6 9 59 0 0,-2 0 1 0 0,1 0-1 0 0,-1 1 1 0 0,0 0-1 0 0,-1 0 1 0 0,0 1-1 0 0,-22-10 1 0 0,25 14-125 0 0,0 0 0 0 0,-1 0 0 0 0,1 1 0 0 0,-1 0 0 0 0,0 0 0 0 0,0 1 0 0 0,0 0 0 0 0,0 1 0 0 0,0 0 0 0 0,0 0 0 0 0,1 1 1 0 0,-12 2-1 0 0,-15 5 29 0 0,1 1 1 0 0,-1 2 0 0 0,1 2-1 0 0,1 1 1 0 0,0 1 0 0 0,1 1-1 0 0,1 3 1 0 0,1 0 0 0 0,-44 37-1 0 0,56-41 9 0 0,2 1 0 0 0,0 0 0 0 0,1 1 0 0 0,0 1-1 0 0,2 1 1 0 0,0 0 0 0 0,1 0 0 0 0,1 1 0 0 0,0 1-1 0 0,2 0 1 0 0,1 0 0 0 0,0 1 0 0 0,2 0 0 0 0,0 0 0 0 0,2 1-1 0 0,-3 23 1 0 0,7-31 21 0 0,-1 1 0 0 0,2-1-1 0 0,0 0 1 0 0,1 0 0 0 0,0 1 0 0 0,2-2 0 0 0,-1 1-1 0 0,2 0 1 0 0,0-1 0 0 0,1 1 0 0 0,0-2-1 0 0,1 1 1 0 0,0-1 0 0 0,18 24 0 0 0,-11-21-28 0 0,0 1 1 0 0,1-2 0 0 0,1 0-1 0 0,0-1 1 0 0,1-1 0 0 0,0 0 0 0 0,1-2-1 0 0,1 0 1 0 0,0 0 0 0 0,20 7-1 0 0,-7-5-36 0 0,0-2-1 0 0,1-1 0 0 0,1-1 0 0 0,-1-2 1 0 0,51 5-1 0 0,-63-11-101 0 0,-1 0 0 0 0,1-2-1 0 0,-1 0 1 0 0,0-1 0 0 0,1-2 0 0 0,-1 0 0 0 0,0-1 0 0 0,-1 0 0 0 0,1-2 0 0 0,29-14 0 0 0,-28 9-152 0 0,0-1 0 0 0,-1-1 1 0 0,0 0-1 0 0,-1-2 0 0 0,0 0 1 0 0,-2-1-1 0 0,0-1 0 0 0,-1 0 1 0 0,0-2-1 0 0,-2 1 0 0 0,0-2 1 0 0,13-27-1 0 0,-16 24 116 0 0,0 0-1 0 0,-2-1 1 0 0,0 0 0 0 0,-2-1 0 0 0,-1 0 0 0 0,-1 0 0 0 0,-1 0-1 0 0,-1-1 1 0 0,-2 0 0 0 0,0 1 0 0 0,-4-33 0 0 0,0 33 120 0 0,0 0 0 0 0,-2 1 0 0 0,-1-1 0 0 0,-14-39 0 0 0,18 59-6 0 0,-1-1 0 0 0,0 1 1 0 0,0 0-1 0 0,-1 0 0 0 0,1 0 0 0 0,-1 0 1 0 0,0 1-1 0 0,-1 0 0 0 0,0 0 1 0 0,0 0-1 0 0,0 0 0 0 0,0 1 0 0 0,0-1 1 0 0,-1 2-1 0 0,0-1 0 0 0,0 0 1 0 0,0 1-1 0 0,0 0 0 0 0,-1 1 0 0 0,1-1 1 0 0,-1 1-1 0 0,-9-1 0 0 0,-12-1-38 0 0,0 1-1 0 0,0 2 1 0 0,0 1-1 0 0,0 1 1 0 0,-50 9 0 0 0,70-8 22 0 0,0 0 0 0 0,0 1 0 0 0,0-1 0 0 0,0 2 0 0 0,0-1 0 0 0,-10 8 0 0 0,14-9-47 0 0,1 0 1 0 0,0 1-1 0 0,-1 0 1 0 0,1-1-1 0 0,1 1 1 0 0,-1 0-1 0 0,0 1 1 0 0,1-1-1 0 0,-1 0 1 0 0,1 1-1 0 0,0-1 1 0 0,0 1-1 0 0,1 0 1 0 0,-1 0-1 0 0,-1 4 1 0 0,-1 15-361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0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8 203 4996 0 0,'-8'-1'270'0'0,"13"-1"279"0"0,15-2-101 0 0,776-103-260 0 0,-765 101-178 0 0,23-3 39 0 0,78-24 0 0 0,-125 31-52 0 0,-4 1-6 0 0,-1 1 0 0 0,0-1-1 0 0,0 0 1 0 0,1 0 0 0 0,-1 1 0 0 0,0-1 0 0 0,0-1 0 0 0,0 1 0 0 0,0 0-1 0 0,0 0 1 0 0,0-1 0 0 0,0 1 0 0 0,2-4 0 0 0,-3 4-17 0 0,-1 1 0 0 0,0-1 0 0 0,0 1 0 0 0,0-1-1 0 0,0 1 1 0 0,0-1 0 0 0,0 1 0 0 0,0-1 0 0 0,0 1 0 0 0,0-1 0 0 0,0 1 0 0 0,0-1 0 0 0,-1 1 0 0 0,1-1 0 0 0,0 1-1 0 0,0-1 1 0 0,0 1 0 0 0,-1-1 0 0 0,1 1 0 0 0,0 0 0 0 0,0-1 0 0 0,-1 1 0 0 0,1-1 0 0 0,0 1 0 0 0,-1 0 0 0 0,1-1-1 0 0,-1 1 1 0 0,1 0 0 0 0,0-1 0 0 0,-1 1 0 0 0,1 0 0 0 0,-1 0 0 0 0,1 0 0 0 0,-1-1 0 0 0,1 1 0 0 0,-1 0 0 0 0,0 0-1 0 0,-11-6-521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1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 6001 0 0,'0'0'4'0'0,"0"1"1"0"0,0-1 0 0 0,0 0 0 0 0,-1 0-1 0 0,1 0 1 0 0,0 0 0 0 0,0 1 0 0 0,-1-1 0 0 0,1 0-1 0 0,0 0 1 0 0,0 0 0 0 0,-1 0 0 0 0,1 0 0 0 0,0 0-1 0 0,0 0 1 0 0,-1 0 0 0 0,1 0 0 0 0,0 0 0 0 0,-1 0-1 0 0,1 0 1 0 0,0 0 0 0 0,0 0 0 0 0,-1 0-1 0 0,1 0 1 0 0,0 0 0 0 0,0 0 0 0 0,-1-1 0 0 0,1 1-1 0 0,0 0 1 0 0,0 0 0 0 0,-1 0 0 0 0,1 0 0 0 0,0 0-1 0 0,0-1 1 0 0,0 1 0 0 0,-1 0 0 0 0,1 0 0 0 0,0 0-1 0 0,0-1 1 0 0,0 1 0 0 0,0 0 0 0 0,-1 0-1 0 0,1-1 1 0 0,0 1 0 0 0,0 0 0 0 0,0 0 0 0 0,0-1-1 0 0,0 1 1 0 0,0 0 0 0 0,0 0 0 0 0,0-1 0 0 0,0 1-1 0 0,0 0 1 0 0,0-1 0 0 0,28 11 863 0 0,-5 2-567 0 0,35 15 1 0 0,8 4 55 0 0,-51-23-314 0 0,-1 1 0 0 0,0 0 0 0 0,0 1-1 0 0,-1 1 1 0 0,-1 0 0 0 0,0 1 0 0 0,0 0 0 0 0,13 19 0 0 0,-22-27-44 0 0,0 0 1 0 0,0 1-1 0 0,-1-1 1 0 0,1 1-1 0 0,-1 0 1 0 0,0 0-1 0 0,0 0 1 0 0,-1 0-1 0 0,1 0 1 0 0,-1 0 0 0 0,0 0-1 0 0,-1 0 1 0 0,1 1-1 0 0,-1-1 1 0 0,0 0-1 0 0,0 0 1 0 0,-1 1-1 0 0,1-1 1 0 0,-1 0-1 0 0,0 0 1 0 0,-1 0 0 0 0,1 0-1 0 0,-1 0 1 0 0,0 0-1 0 0,0 0 1 0 0,-1 0-1 0 0,1-1 1 0 0,-1 1-1 0 0,0-1 1 0 0,-4 4-1 0 0,1-1-147 0 0,-1 0 0 0 0,0 0 0 0 0,0-1 0 0 0,-1 0-1 0 0,0 0 1 0 0,-16 8 0 0 0,-9 4-521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2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5116 0 0,'6'-6'29'0'0,"-6"6"-19"0"0,0-1 0 0 0,0 0-1 0 0,1 1 1 0 0,-1-1 0 0 0,0 1-1 0 0,1-1 1 0 0,-1 1 0 0 0,0 0-1 0 0,1-1 1 0 0,-1 1 0 0 0,1-1-1 0 0,-1 1 1 0 0,0 0 0 0 0,1-1-1 0 0,-1 1 1 0 0,1 0 0 0 0,0-1-1 0 0,-1 1 1 0 0,1 0 0 0 0,-1 0-1 0 0,1 0 1 0 0,-1 0 0 0 0,1-1-1 0 0,-1 1 1 0 0,1 0-1 0 0,0 0 1 0 0,-1 0 0 0 0,1 0-1 0 0,-1 0 1 0 0,1 0 0 0 0,0 0-1 0 0,-1 1 1 0 0,1-1 0 0 0,-1 0-1 0 0,1 0 1 0 0,-1 0 0 0 0,1 1-1 0 0,-1-1 1 0 0,1 0 0 0 0,-1 0-1 0 0,1 1 1 0 0,-1-1 0 0 0,1 0-1 0 0,-1 1 1 0 0,1-1 0 0 0,-1 1-1 0 0,0-1 1 0 0,1 1 0 0 0,-1-1-1 0 0,1 0 1 0 0,-1 1 0 0 0,0-1-1 0 0,0 1 1 0 0,1 0 0 0 0,-1-1-1 0 0,0 2 1 0 0,9 13 114 0 0,-1 1-1 0 0,0 0 1 0 0,-1 1 0 0 0,-1 0-1 0 0,-1 0 1 0 0,0 0 0 0 0,2 22-1 0 0,2 21 120 0 0,-3 0 0 0 0,-1 100 0 0 0,-23 123 277 0 0,0 16-199 0 0,18-183-305 0 0,20 141 0 0 0,-9-181-5 0 0,3-1 0 0 0,46 139 1 0 0,-45-167-8 0 0,-7-22 5 0 0,1 0 0 0 0,13 27 0 0 0,-18-45-1 0 0,-4-11-16 0 0,0 3 8 0 0,0 0 0 0 0,0-1-1 0 0,0 1 1 0 0,0 0-1 0 0,0-1 1 0 0,0 1-1 0 0,0 0 1 0 0,0-1 0 0 0,0 1-1 0 0,1-1 1 0 0,-1 1-1 0 0,0 0 1 0 0,1 0 0 0 0,0-3-1 0 0,3 1 0 0 0,0-1-1 0 0,0 0 1 0 0,0 1-1 0 0,1 0 1 0 0,-1 0-1 0 0,1 0 1 0 0,-1 0-1 0 0,1 1 1 0 0,0 0-1 0 0,8-3 1 0 0,56-12 14 0 0,-53 13-9 0 0,318-54-708 0 0,-10 3-106 0 0,-183 25 244 0 0,-77 19 184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2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92 295 4252 0 0,'-18'-11'41'0'0,"11"8"12"0"0,0 0 1 0 0,1-1-1 0 0,-1 0 0 0 0,1-1 0 0 0,0 1 1 0 0,0-1-1 0 0,0 0 0 0 0,1-1 1 0 0,-9-10-1 0 0,14 16-41 0 0,-1-1 0 0 0,1 0 1 0 0,0 0-1 0 0,-1 1 0 0 0,1-1 1 0 0,0 0-1 0 0,-1 0 0 0 0,1 0 1 0 0,0 0-1 0 0,0 1 0 0 0,0-1 1 0 0,-1 0-1 0 0,1 0 0 0 0,0 0 1 0 0,0 0-1 0 0,0 0 0 0 0,1 1 1 0 0,-1-1-1 0 0,0 0 0 0 0,0 0 1 0 0,0 0-1 0 0,1 0 0 0 0,-1 1 1 0 0,0-1-1 0 0,1 0 0 0 0,-1 0 1 0 0,1 0-1 0 0,-1 1 0 0 0,1-1 1 0 0,-1 0-1 0 0,1 1 0 0 0,-1-1 0 0 0,1 0 1 0 0,0 1-1 0 0,-1-1 0 0 0,1 1 1 0 0,0-1-1 0 0,-1 1 0 0 0,1 0 1 0 0,0-1-1 0 0,0 1 0 0 0,0 0 1 0 0,0-1-1 0 0,6-2 53 0 0,1 1-1 0 0,-1-1 1 0 0,16-2 0 0 0,-16 4-48 0 0,92-14 2 0 0,169-5 0 0 0,-159 15-38 0 0,529-24-16 0 0,-7 0 218 0 0,-2-20-105 0 0,-518 36 13 0 0,114-10 458 0 0,-225 23-535 0 0,1 0 0 0 0,-1 1 0 0 0,0-1 1 0 0,0 0-1 0 0,0 1 0 0 0,0-1 0 0 0,1 0 0 0 0,-1 1 0 0 0,0-1 0 0 0,0 0 0 0 0,0 1 0 0 0,0-1 0 0 0,0 0 0 0 0,0 1 0 0 0,0-1 0 0 0,0 1 0 0 0,0-1 0 0 0,0 0 1 0 0,0 1-1 0 0,0-1 0 0 0,0 0 0 0 0,0 1 0 0 0,-1-1 0 0 0,1 0 0 0 0,0 1 0 0 0,0-1 0 0 0,0 0 0 0 0,0 1 0 0 0,-1-1 0 0 0,1 0 0 0 0,0 0 0 0 0,0 1 0 0 0,-1-1 1 0 0,1 1-1 0 0,-14 24 13 0 0,1 0-111 0 0,6-5 106 0 0,0 0-1 0 0,2 1 1 0 0,0 0-1 0 0,1 1 0 0 0,-1 41 1 0 0,9 110 181 0 0,-3-157-168 0 0,21 408 742 0 0,25 244-530 0 0,-26-423-182 0 0,-10-143-23 0 0,-5-52-15 0 0,-1-1 1 0 0,-3 1-1 0 0,-5 67 1 0 0,2-113-27 0 0,-8 48 65 0 0,9-49-62 0 0,-1 0 1 0 0,0-1 0 0 0,0 1 0 0 0,0 0 0 0 0,0-1-1 0 0,0 1 1 0 0,-1-1 0 0 0,1 1 0 0 0,-1-1-1 0 0,1 0 1 0 0,-1 0 0 0 0,0 0 0 0 0,0 0 0 0 0,0 0-1 0 0,-4 3 1 0 0,5-4-2 0 0,-1-1 0 0 0,1 0 0 0 0,0 0 0 0 0,-1 0 0 0 0,1 0 0 0 0,-1 0 0 0 0,1 0 0 0 0,0 0 0 0 0,-1 0 0 0 0,1 0 0 0 0,0-1 0 0 0,-1 1 0 0 0,1 0 0 0 0,0-1 0 0 0,0 0 1 0 0,-1 1-1 0 0,1-1 0 0 0,0 1 0 0 0,0-1 0 0 0,0 0 0 0 0,0 0 0 0 0,0 0 0 0 0,0 0 0 0 0,0 0 0 0 0,-1-1 0 0 0,-23-28 29 0 0,5-2-41 0 0,14 23-2 0 0,1 0-1 0 0,-1 0 1 0 0,-11-12-1 0 0,14 18 1 0 0,0 0 0 0 0,0 1 0 0 0,0 0 0 0 0,0-1-1 0 0,-1 1 1 0 0,1 0 0 0 0,-1 0 0 0 0,1 1 0 0 0,-1-1-1 0 0,0 1 1 0 0,1 0 0 0 0,-1 0 0 0 0,-6-1-1 0 0,-95-8-372 0 0,-110 4 0 0 0,-33-2-196 0 0,-20-21-619 0 0,198 22 688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4.4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9040 5733 5420 0 0,'0'0'4'0'0,"0"0"-1"0"0,0 0 1 0 0,0 0-1 0 0,-1 0 0 0 0,1 0 1 0 0,0 0-1 0 0,0 0 1 0 0,-1 0-1 0 0,1 0 0 0 0,0-1 1 0 0,0 1-1 0 0,0 0 0 0 0,-1 0 1 0 0,1 0-1 0 0,0 0 1 0 0,0-1-1 0 0,0 1 0 0 0,0 0 1 0 0,0 0-1 0 0,-1 0 0 0 0,1-1 1 0 0,0 1-1 0 0,0 0 1 0 0,0 0-1 0 0,0-1 0 0 0,0 1 1 0 0,0 0-1 0 0,0 0 1 0 0,0 0-1 0 0,0-1 0 0 0,0 1 1 0 0,0 0-1 0 0,0 0 0 0 0,0-1 1 0 0,0 1-1 0 0,0 0 1 0 0,0 0-1 0 0,0-1 0 0 0,0 1 1 0 0,0-1 18 0 0,0 0 1 0 0,0 0 0 0 0,0 1 0 0 0,0-1-1 0 0,0 0 1 0 0,0 0 0 0 0,0 0 0 0 0,-1 0-1 0 0,1 1 1 0 0,0-1 0 0 0,-1 0 0 0 0,1 0-1 0 0,0 1 1 0 0,-1-1 0 0 0,1 0 0 0 0,-1 1-1 0 0,0-2 1 0 0,-1 1 4 0 0,-1-1 1 0 0,0 1-1 0 0,1 0 0 0 0,-1 0 0 0 0,0 0 0 0 0,0 0 1 0 0,0 1-1 0 0,0-1 0 0 0,0 1 0 0 0,0 0 0 0 0,1 0 0 0 0,-1 0 1 0 0,0 0-1 0 0,0 0 0 0 0,0 0 0 0 0,0 1 0 0 0,0 0 1 0 0,0-1-1 0 0,0 1 0 0 0,-2 1 0 0 0,-3 1 52 0 0,0 0 0 0 0,1 0 0 0 0,-1 0-1 0 0,1 1 1 0 0,0 0 0 0 0,-11 9 0 0 0,-1 1-67 0 0,0 0 0 0 0,-1-1 1 0 0,0-2-1 0 0,-1 1 0 0 0,0-2 0 0 0,-1-1 0 0 0,-28 8 1 0 0,-166 32 217 0 0,-285 11 612 0 0,126-20-620 0 0,-173 57-121 0 0,223-35-80 0 0,146-34-39 0 0,-332 8-1 0 0,367-37 82 0 0,-1-7 0 0 0,-254-47 0 0 0,15-45-58 0 0,288 72-22 0 0,-171-37-31 0 0,83 22 38 0 0,-291-93 45 0 0,228 45 119 0 0,-367-191 0 0 0,192 43-165 0 0,296 159 50 0 0,-143-119-1 0 0,-362-387 488 0 0,469 392-360 0 0,18-13-51 0 0,1 1-27 0 0,39 58-111 0 0,-116-223 0 0 0,-43-181-31 0 0,222 460 51 0 0,-51-121-10 0 0,69 150 10 0 0,-23-95 0 0 0,28 65 29 0 0,4-1-1 0 0,5 0 1 0 0,3-1 0 0 0,10-138-1 0 0,14-7-23 0 0,7-195-89 0 0,-36 178 85 0 0,5 151 25 0 0,5 86-20 0 0,0 1-1 0 0,-2-1 1 0 0,0 1-1 0 0,-1-1 1 0 0,-10-28 0 0 0,13 41 18 0 0,-1 1 1 0 0,1-1 0 0 0,-1 1-1 0 0,2-1 1 0 0,-1 0-1 0 0,2-13 1 0 0,-1 8 140 0 0,0 12-160 0 0,0 1-1 0 0,-1-1 1 0 0,1 0-1 0 0,0 0 1 0 0,0 0-1 0 0,0 0 1 0 0,0 0 0 0 0,0 1-1 0 0,0-1 1 0 0,0 0-1 0 0,-1 0 1 0 0,1 0 0 0 0,0 0-1 0 0,0 0 1 0 0,0 0-1 0 0,0 0 1 0 0,0 0-1 0 0,-1 0 1 0 0,1 0 0 0 0,0 0-1 0 0,0 1 1 0 0,0-1-1 0 0,0 0 1 0 0,-1 0-1 0 0,1 0 1 0 0,0 0 0 0 0,0 0-1 0 0,0 0 1 0 0,0 0-1 0 0,-1 0 1 0 0,1-1 0 0 0,0 1-1 0 0,0 0 1 0 0,0 0-1 0 0,0 0 1 0 0,0 0-1 0 0,-1 0 1 0 0,1 0 0 0 0,0 0-1 0 0,0 0 1 0 0,0 0-1 0 0,0 0 1 0 0,0 0 0 0 0,-1-1-1 0 0,1 1 1 0 0,0 0-1 0 0,0 0 1 0 0,0 0-1 0 0,0 0 1 0 0,0 0 0 0 0,0-1-1 0 0,0 1 1 0 0,0 0-1 0 0,0 0 1 0 0,0 0 0 0 0,0 0-1 0 0,-1 0 1 0 0,1-1-1 0 0,-8 13-94 0 0,-8 22-1088 0 0,16-33 1138 0 0,0 0 0 0 0,0 0 0 0 0,-1-1-1 0 0,1 1 1 0 0,0 0 0 0 0,0-1 0 0 0,0 1 0 0 0,-1-1-1 0 0,1 1 1 0 0,0 0 0 0 0,-1-1 0 0 0,1 1 0 0 0,-1-1-1 0 0,1 1 1 0 0,-1-1 0 0 0,1 1 0 0 0,-1-1 0 0 0,1 1-1 0 0,-1-1 1 0 0,1 1 0 0 0,-1-1 0 0 0,1 0 0 0 0,-1 1 0 0 0,0-1-1 0 0,1 0 1 0 0,-1 0 0 0 0,0 1 0 0 0,1-1 0 0 0,-1 0-1 0 0,0 0 1 0 0,1 0 0 0 0,-1 0 0 0 0,0 0 0 0 0,1 0-1 0 0,-1 0 1 0 0,0 0 0 0 0,0 0 0 0 0,-29-13-831 0 0,27 11 818 0 0,0 0 0 0 0,0 0 0 0 0,-1 0 0 0 0,1 1 1 0 0,0 0-1 0 0,-1 0 0 0 0,1 0 0 0 0,-5-1 1 0 0,6 2 49 0 0,-6 0 26 0 0,1 0 0 0 0,0 0 0 0 0,0-1 0 0 0,-11-2 0 0 0,2-7-51 0 0,15 9 89 0 0,0 0 0 0 0,0 0-1 0 0,0 1 1 0 0,0-1 0 0 0,0 0 0 0 0,-1 0 0 0 0,1 1 0 0 0,0-1 0 0 0,0 1-1 0 0,-1-1 1 0 0,-2 1 0 0 0,4 0-46 0 0,-1 0-1 0 0,0 1 1 0 0,1-1-1 0 0,-1 0 1 0 0,0 1-1 0 0,1-1 1 0 0,-1 1-1 0 0,0-1 1 0 0,1 1-1 0 0,-1-1 1 0 0,1 1 0 0 0,-1 0-1 0 0,1-1 1 0 0,-1 1-1 0 0,1 0 1 0 0,0-1-1 0 0,-1 1 1 0 0,1 0-1 0 0,0 0 1 0 0,-1-1-1 0 0,1 1 1 0 0,0 0-1 0 0,0 0 1 0 0,0-1 0 0 0,0 1-1 0 0,0 0 1 0 0,0 0-1 0 0,0 0 1 0 0,-3 12-33 0 0,-1 0 0 0 0,0-1 0 0 0,0 1 1 0 0,-1-1-1 0 0,-8 14 0 0 0,-99 177 1048 0 0,112-202-1009 0 0,-1 1 0 0 0,0-1 0 0 0,1 0-1 0 0,-1 1 1 0 0,0-1 0 0 0,0 0 0 0 0,0 0-1 0 0,0 0 1 0 0,0 1 0 0 0,-1-1-1 0 0,1 0 1 0 0,-1 0 0 0 0,1-1 11 0 0,1 0 1 0 0,0-1 0 0 0,0 1-1 0 0,-1-1 1 0 0,1 1-1 0 0,0-1 1 0 0,0 1-1 0 0,0-1 1 0 0,0 1-1 0 0,0-1 1 0 0,0 1-1 0 0,0-1 1 0 0,0 1-1 0 0,0-1 1 0 0,0 1-1 0 0,0-1 1 0 0,0 1 0 0 0,0-1-1 0 0,0 1 1 0 0,0-1-1 0 0,0 1 1 0 0,0-1-1 0 0,1 1 1 0 0,-1 0-1 0 0,0-1 1 0 0,0 1-1 0 0,1-1 1 0 0,-1 1-1 0 0,0-1 1 0 0,1 0 0 0 0,16-42 583 0 0,43-75 1 0 0,-38 82-620 0 0,-2-2 1 0 0,-1 0-1 0 0,-2-1 1 0 0,-2 0-1 0 0,-1-1 1 0 0,14-73-1 0 0,-26 66 4 0 0,-2 47 47 0 0,0 0-40 0 0,1 1 2 0 0,0 0 0 0 0,0 0-1 0 0,0-1 1 0 0,0 1 0 0 0,0 0 0 0 0,1 0 0 0 0,-1-1 0 0 0,0 1 0 0 0,0-1 0 0 0,0 1 0 0 0,1-1 0 0 0,-1 1 0 0 0,0-1 0 0 0,0 0 0 0 0,2 0 0 0 0,4 2 94 0 0,12 7 42 0 0,-1 0 0 0 0,0 1 0 0 0,0 1 1 0 0,-1 0-1 0 0,21 19 0 0 0,76 78 4 0 0,-68-62 26 0 0,92 100 151 0 0,-124-131-2061 0 0,-15-19 826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3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 4192 0 0,'51'32'756'0'0,"72"34"85"0"0,192 71-1 0 0,-278-122-706 0 0,107 41 151 0 0,2-6 0 0 0,2-7 0 0 0,2-7 0 0 0,224 27 0 0 0,-364-62-262 0 0,172 14 309 0 0,-135-13-229 0 0,89-8 0 0 0,-112 3-89 0 0,0-2-1 0 0,0 0 1 0 0,0-1-1 0 0,-1-2 1 0 0,28-12-1 0 0,-34 12-18 0 0,0-1-1 0 0,-1-1 1 0 0,-1-1-1 0 0,0 0 1 0 0,0 0-1 0 0,-1-2 1 0 0,23-25-1 0 0,-24 20 5 0 0,0 0 0 0 0,-1-1 0 0 0,-1 0-1 0 0,-1-1 1 0 0,0 0 0 0 0,-2-1 0 0 0,-1 0 0 0 0,8-34-1 0 0,-3 1-6 0 0,-3-1 0 0 0,2-69 0 0 0,-11 119 3 0 0,1 2-6 0 0,-1 0 0 0 0,0-1 0 0 0,0 1-1 0 0,0 0 1 0 0,0 0 0 0 0,0 0 0 0 0,-1 0 0 0 0,1 0 0 0 0,-1 0 0 0 0,-2-6-1 0 0,0 14-99 0 0,1-1 0 0 0,-1 1 0 0 0,1-1 0 0 0,0 1 0 0 0,-3 9 0 0 0,-12 47-1039 0 0,10-36 512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3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18 5601 0 0,'0'0'12'0'0,"-1"-1"0"0"0,1 1 0 0 0,0-1 0 0 0,0 0 0 0 0,-1 1 1 0 0,1-1-1 0 0,0 1 0 0 0,0-1 0 0 0,0 1 0 0 0,-1-1 1 0 0,1 0-1 0 0,0 1 0 0 0,0-1 0 0 0,0 1 0 0 0,0-1 0 0 0,0 0 1 0 0,0 1-1 0 0,1-1 0 0 0,-1 1 0 0 0,0-1 0 0 0,0 1 0 0 0,0-1 1 0 0,0 0-1 0 0,1 1 0 0 0,-1-1 0 0 0,0 1 0 0 0,1-1 1 0 0,5-1 253 0 0,0 13-65 0 0,-5-2-139 0 0,0 1 0 0 0,0 0-1 0 0,-1 0 1 0 0,0 0-1 0 0,-1 0 1 0 0,-3 18 0 0 0,0 8 108 0 0,-1 43-120 0 0,3 1 0 0 0,4-1 0 0 0,13 80 0 0 0,6-87-971 0 0,-17-53 484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4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174 166 4192 0 0,'-14'-31'166'0'0,"7"19"5"0"0,2 1 0 0 0,0-2 0 0 0,0 1 0 0 0,-3-15 0 0 0,8 26-142 0 0,0-1-1 0 0,0 0 1 0 0,0 0-1 0 0,0 0 1 0 0,0 0-1 0 0,0 1 1 0 0,0-1 0 0 0,1 0-1 0 0,-1 0 1 0 0,1 0-1 0 0,0 1 1 0 0,-1-1-1 0 0,1 0 1 0 0,0 1-1 0 0,0-1 1 0 0,0 1-1 0 0,0-1 1 0 0,0 1 0 0 0,0-1-1 0 0,1 1 1 0 0,-1-1-1 0 0,0 1 1 0 0,1 0-1 0 0,-1 0 1 0 0,1 0-1 0 0,-1 0 1 0 0,1 0-1 0 0,0 0 1 0 0,-1 0 0 0 0,1 1-1 0 0,2-2 1 0 0,3 0 10 0 0,1-1 1 0 0,-1 1 0 0 0,0 1-1 0 0,0-1 1 0 0,1 1 0 0 0,12 0 0 0 0,-3 2-35 0 0,0 1 1 0 0,0 0-1 0 0,0 2 1 0 0,-1 0-1 0 0,1 0 1 0 0,-1 2-1 0 0,0 0 1 0 0,0 1-1 0 0,25 14 1 0 0,-39-19-5 0 0,1-1-1 0 0,-1 1 1 0 0,0-1 0 0 0,0 1 0 0 0,1 0-1 0 0,-1 0 1 0 0,0 0 0 0 0,-1 0 0 0 0,1 0 0 0 0,0 0-1 0 0,0 1 1 0 0,-1-1 0 0 0,0 1 0 0 0,1-1-1 0 0,-1 1 1 0 0,0-1 0 0 0,0 1 0 0 0,0 0-1 0 0,-1-1 1 0 0,1 1 0 0 0,0 5 0 0 0,-1-3 3 0 0,-1 0 0 0 0,0 0 0 0 0,0 0 0 0 0,0 0 0 0 0,0-1 0 0 0,-1 1 0 0 0,0 0 0 0 0,0-1 0 0 0,0 1 0 0 0,-1-1 0 0 0,-4 7 0 0 0,-1 0-35 0 0,-1-1 1 0 0,1 0 0 0 0,-2-1-1 0 0,0 0 1 0 0,0 0 0 0 0,0-1 0 0 0,-1-1-1 0 0,-1 1 1 0 0,-21 9 0 0 0,-11 3-113 0 0,-61 18 0 0 0,62-24-119 0 0,-55 9-1 0 0,82-21-148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4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111 174 4076 0 0,'0'0'268'0'0,"-10"15"-174"0"0,-3 1-25 0 0,6-6 321 0 0,0-1 0 0 0,0 1 0 0 0,-9 20 0 0 0,38-37-307 0 0,72-22-166 0 0,-89 27 77 0 0,0 0 1 0 0,1 0 0 0 0,-1 0 0 0 0,0 0 0 0 0,-1-1 0 0 0,1 0 0 0 0,0 0-1 0 0,-1 0 1 0 0,0-1 0 0 0,1 1 0 0 0,-1-1 0 0 0,-1 0 0 0 0,1 0 0 0 0,0 0-1 0 0,-1-1 1 0 0,0 1 0 0 0,0-1 0 0 0,-1 0 0 0 0,1 0 0 0 0,1-6 0 0 0,-3 9 2 0 0,1-2 6 0 0,-1 0 0 0 0,1 0 1 0 0,-1 0-1 0 0,-1 0 0 0 0,1 0 0 0 0,0 0 1 0 0,-1 0-1 0 0,0-1 0 0 0,0 1 0 0 0,0 0 1 0 0,-1 0-1 0 0,1 0 0 0 0,-1 0 0 0 0,0-1 1 0 0,0 1-1 0 0,0 0 0 0 0,-1 0 0 0 0,1 1 1 0 0,-1-1-1 0 0,0 0 0 0 0,0 0 0 0 0,-1 1 1 0 0,1-1-1 0 0,-1 1 0 0 0,1 0 0 0 0,-1 0 1 0 0,0 0-1 0 0,0 0 0 0 0,-4-2 0 0 0,3 1 1 0 0,0 1-1 0 0,0 0 1 0 0,0 1-1 0 0,-1-1 0 0 0,1 1 1 0 0,-1-1-1 0 0,1 1 1 0 0,-1 1-1 0 0,0-1 0 0 0,0 1 1 0 0,0 0-1 0 0,0 0 1 0 0,1 0-1 0 0,-1 0 0 0 0,-1 1 1 0 0,1 0-1 0 0,0 0 1 0 0,0 1-1 0 0,0-1 1 0 0,0 1-1 0 0,1 0 0 0 0,-1 0 1 0 0,0 1-1 0 0,-6 2 1 0 0,4 0 11 0 0,1 0 1 0 0,-1 1-1 0 0,1 0 1 0 0,0 0-1 0 0,0 0 1 0 0,0 1 0 0 0,1-1-1 0 0,-1 2 1 0 0,1-1-1 0 0,1 0 1 0 0,0 1 0 0 0,0 0-1 0 0,0 0 1 0 0,0 0-1 0 0,1 1 1 0 0,1-1-1 0 0,-1 1 1 0 0,1-1 0 0 0,-2 16-1 0 0,2-8 53 0 0,1 0-1 0 0,0 0 1 0 0,1 0 0 0 0,1 0-1 0 0,0 0 1 0 0,1-1-1 0 0,1 1 1 0 0,0 0-1 0 0,10 24 1 0 0,-9-29-95 0 0,1 0 1 0 0,0 0-1 0 0,0-1 1 0 0,1 0-1 0 0,1 0 0 0 0,-1-1 1 0 0,1 1-1 0 0,1-1 0 0 0,0-1 1 0 0,0 0-1 0 0,0 0 1 0 0,1 0-1 0 0,0-1 0 0 0,0 0 1 0 0,1-1-1 0 0,-1 0 1 0 0,1 0-1 0 0,0-1 0 0 0,1-1 1 0 0,-1 0-1 0 0,1 0 1 0 0,13 2-1 0 0,7-1-554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4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82 5513 0 0,'-5'-11'71'0'0,"3"9"756"0"0,6 5-763 0 0,9 7-69 0 0,-10-7-60 0 0,10 16 5 0 0,43 60 52 0 0,-51-72-4 0 0,-1-1 0 0 0,0 1-1 0 0,0 0 1 0 0,-1 0 0 0 0,1 1-1 0 0,2 8 1 0 0,0 4-66 0 0,-3-13 85 0 0,0 0 1 0 0,-1 0-1 0 0,0 0 1 0 0,0 1-1 0 0,-1-1 1 0 0,0 1-1 0 0,0 0 1 0 0,0-1-1 0 0,-2 16 1 0 0,1-22-5 0 0,0 0-1 0 0,0-1 1 0 0,0 1 0 0 0,-1 0 0 0 0,1 0-1 0 0,0 0 1 0 0,0 0 0 0 0,0-1-1 0 0,-1 1 1 0 0,1 0 0 0 0,0 0 0 0 0,-1 0-1 0 0,1-1 1 0 0,-1 1 0 0 0,1 0-1 0 0,-1-1 1 0 0,1 1 0 0 0,-1 0 0 0 0,1-1-1 0 0,-2 2 1 0 0,1-2-3 0 0,1 0 1 0 0,-1 0-1 0 0,0 0 0 0 0,1 0 1 0 0,-1 0-1 0 0,1 0 0 0 0,-1 0 1 0 0,0 0-1 0 0,1 0 0 0 0,-1 0 0 0 0,1 0 1 0 0,-1 0-1 0 0,0 0 0 0 0,1-1 1 0 0,-1 1-1 0 0,1 0 0 0 0,-1 0 1 0 0,1-1-1 0 0,-1 1 0 0 0,1 0 1 0 0,-2-1-1 0 0,0-1-4 0 0,-1-1 0 0 0,0 1 1 0 0,1-1-1 0 0,-1 1 0 0 0,1-1 0 0 0,0 0 1 0 0,-4-6-1 0 0,2 0-2 0 0,0-1 1 0 0,1 0-1 0 0,0 0 1 0 0,1 0-1 0 0,0 0 1 0 0,0-1 0 0 0,1 1-1 0 0,0 0 1 0 0,1-1-1 0 0,1 1 1 0 0,1-16-1 0 0,0 12-10 0 0,1 0 1 0 0,0 0-1 0 0,1 1 1 0 0,1-1-1 0 0,0 1 0 0 0,1 0 1 0 0,13-22-1 0 0,-16 31 8 0 0,0 0 0 0 0,0 0 0 0 0,0 1 0 0 0,0 0 0 0 0,1 0 0 0 0,-1 0 0 0 0,1 0 0 0 0,0 0 0 0 0,0 1 0 0 0,0-1 0 0 0,0 1 0 0 0,6-2 0 0 0,6-1-157 0 0,0 0 0 0 0,18-3 0 0 0,-9 3-310 0 0,-7-1-18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5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73 132 3608 0 0,'2'-7'128'0'0,"0"-1"-1"0"0,0 0 0 0 0,-1 0 1 0 0,0 0-1 0 0,-1 0 1 0 0,0 0-1 0 0,0 0 0 0 0,-1 0 1 0 0,0 0-1 0 0,0 0 1 0 0,-1 0-1 0 0,0 1 0 0 0,0-1 1 0 0,-5-9-1 0 0,7 17-118 0 0,0-1 0 0 0,0 1 0 0 0,0 0 0 0 0,0 0 0 0 0,0 0 0 0 0,0-1 0 0 0,0 1 0 0 0,-1 0 0 0 0,1 0 0 0 0,0 0 0 0 0,0 0 0 0 0,0-1 0 0 0,0 1 0 0 0,0 0 0 0 0,0 0 1 0 0,-1 0-1 0 0,1 0 0 0 0,0 0 0 0 0,0-1 0 0 0,0 1 0 0 0,-1 0 0 0 0,1 0 0 0 0,0 0 0 0 0,0 0 0 0 0,0 0 0 0 0,0 0 0 0 0,-1 0 0 0 0,1 0 0 0 0,0 0 0 0 0,0 0 0 0 0,-1 0 0 0 0,1 0 0 0 0,0 0 0 0 0,0 0 0 0 0,0 0 0 0 0,-1 0 0 0 0,1 0 0 0 0,-7 8 115 0 0,-5 17-88 0 0,11-20 15 0 0,-7 17-2 0 0,1 0 0 0 0,1 0 0 0 0,2 0 0 0 0,0 1 0 0 0,1 0 0 0 0,1 44 0 0 0,4-1 182 0 0,13 73 1 0 0,8 16 107 0 0,-3-37-223 0 0,6 192 0 0 0,-26-307-126 0 0,0-1 0 0 0,0 0-1 0 0,0 1 1 0 0,0-1 0 0 0,-1 0 0 0 0,1 1 0 0 0,-1-1-1 0 0,1 0 1 0 0,-2 4 0 0 0,2-6 6 0 0,0 0-1 0 0,0 0 1 0 0,-1 0-1 0 0,1 0 1 0 0,0 0-1 0 0,0 0 1 0 0,0 1-1 0 0,0-1 1 0 0,-1 0-1 0 0,1 0 1 0 0,0 0-1 0 0,0 0 1 0 0,0 0 0 0 0,-1 0-1 0 0,1 0 1 0 0,0 0-1 0 0,0 0 1 0 0,0 0-1 0 0,0 0 1 0 0,-1 0-1 0 0,1 0 1 0 0,0 0-1 0 0,0 0 1 0 0,0 0-1 0 0,-1 0 1 0 0,1 0-1 0 0,0 0 1 0 0,0 0-1 0 0,0 0 1 0 0,-1-1 0 0 0,1 1-1 0 0,0 0 1 0 0,0 0-1 0 0,0 0 1 0 0,0 0-1 0 0,-12-12-129 0 0,4-1 76 0 0,0 0 0 0 0,1-1 0 0 0,0 1 0 0 0,1-1 0 0 0,0 0 0 0 0,1-1 0 0 0,1 1 0 0 0,1-1 0 0 0,-3-16 0 0 0,2-10-54 0 0,0 0 1 0 0,4-45-1 0 0,7-50 147 0 0,50-259 0 0 0,-57 392 13 0 0,1-1 0 0 0,0 0 0 0 0,1 1-1 0 0,-1-1 1 0 0,1 0 0 0 0,-1 1 0 0 0,1 0 0 0 0,0-1 0 0 0,5-5 0 0 0,-5 10-30 0 0,0 0 1 0 0,0-1 0 0 0,1 1 0 0 0,-1 0 0 0 0,0 0 0 0 0,0 0-1 0 0,0 0 1 0 0,0 1 0 0 0,0-1 0 0 0,0 0 0 0 0,2 3 0 0 0,-3-3-3 0 0,8 7-32 0 0,0 0 1 0 0,-1 0 0 0 0,0 1 0 0 0,0 0 0 0 0,-1 1 0 0 0,0-1-1 0 0,-1 1 1 0 0,0 1 0 0 0,-1-1 0 0 0,0 1 0 0 0,0 0 0 0 0,-1 0-1 0 0,-1 0 1 0 0,0 1 0 0 0,2 11 0 0 0,-4-18 3 0 0,-1 1 0 0 0,0-1 0 0 0,0 0 0 0 0,-1 0 0 0 0,1 0 0 0 0,-1 0-1 0 0,0 1 1 0 0,0-1 0 0 0,-1-1 0 0 0,0 1 0 0 0,0 0 0 0 0,0 0 0 0 0,0 0 0 0 0,-1-1 0 0 0,1 0 0 0 0,-1 1 0 0 0,0-1 0 0 0,-7 6 0 0 0,-15 10-696 0 0,16-14 91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5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39 143 6881 0 0,'-31'18'19'0'0,"30"-18"-14"0"0,1 0 1 0 0,-1 1 0 0 0,1-1 0 0 0,-1 0-1 0 0,1 1 1 0 0,-1-1 0 0 0,1 1 0 0 0,0-1-1 0 0,-1 1 1 0 0,1-1 0 0 0,-1 1 0 0 0,1-1-1 0 0,0 1 1 0 0,0-1 0 0 0,-1 1 0 0 0,1-1-1 0 0,0 1 1 0 0,0 0 0 0 0,-1 0 0 0 0,2 0 3 0 0,-1-1 1 0 0,1 1 0 0 0,-1-1 0 0 0,0 1 0 0 0,1-1-1 0 0,-1 1 1 0 0,1-1 0 0 0,0 0 0 0 0,-1 1-1 0 0,1-1 1 0 0,-1 0 0 0 0,1 1 0 0 0,-1-1-1 0 0,1 0 1 0 0,0 0 0 0 0,-1 1 0 0 0,1-1-1 0 0,0 0 1 0 0,-1 0 0 0 0,1 0 0 0 0,0 0-1 0 0,-1 0 1 0 0,1 0 0 0 0,1 0 0 0 0,24 1 123 0 0,48-4 1 0 0,-30 0-66 0 0,444-36 141 0 0,-267 18-197 0 0,101-8-21 0 0,495-40-673 0 0,-582 55 151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7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1207 1 4696 0 0,'-23'0'48'0'0,"0"0"-1"0"0,0 2 1 0 0,1 1-1 0 0,-1 1 1 0 0,1 1-1 0 0,-1 1 1 0 0,1 1-1 0 0,1 0 0 0 0,0 2 1 0 0,0 1-1 0 0,0 0 1 0 0,-36 27-1 0 0,22-10 48 0 0,2 1-1 0 0,1 2 1 0 0,2 2-1 0 0,-40 51 1 0 0,-88 156 118 0 0,67-70-141 0 0,-74 196 1 0 0,-18 136-65 0 0,159-412 40 0 0,3 1 0 0 0,4 0 0 0 0,-8 166 0 0 0,26-100 166 0 0,7 0 0 0 0,7-1-1 0 0,42 182 1 0 0,54 155-298 0 0,-60-272 143 0 0,4 14-34 0 0,-36-169-33 0 0,40 95-1 0 0,-47-135 7 0 0,0-1-1 0 0,2-1 1 0 0,0 0 0 0 0,2-1 0 0 0,0 0-1 0 0,2-2 1 0 0,0 0 0 0 0,29 24 0 0 0,-31-30 0 0 0,1-2 1 0 0,1 0-1 0 0,0 0 1 0 0,0-2-1 0 0,1-1 0 0 0,0 0 1 0 0,1-1-1 0 0,0-1 1 0 0,0-1-1 0 0,0-1 1 0 0,27 4-1 0 0,4-6 2 0 0,-35-2-2 0 0,0 0 0 0 0,0 0 0 0 0,18 6 0 0 0,-32-7 2 0 0,-1 0 0 0 0,1 1 0 0 0,0-1 0 0 0,-1 1 0 0 0,1 0 0 0 0,0 0 0 0 0,-1-1-1 0 0,1 1 1 0 0,-1 0 0 0 0,1 0 0 0 0,-1 1 0 0 0,0-1 0 0 0,1 0 0 0 0,-1 0 0 0 0,0 1 0 0 0,0-1 0 0 0,0 0-1 0 0,0 1 1 0 0,0-1 0 0 0,1 4 0 0 0,-1-3 2 0 0,0 1-1 0 0,-1-1 1 0 0,0 1-1 0 0,0-1 1 0 0,1 1 0 0 0,-1-1-1 0 0,-1 1 1 0 0,1-1-1 0 0,0 1 1 0 0,-1-1 0 0 0,1 1-1 0 0,-1-1 1 0 0,-1 3-1 0 0,-2 6-3 0 0,-1-1-1 0 0,-1 0 0 0 0,1 0 0 0 0,-2-1 0 0 0,-8 12 1 0 0,-46 51 7 0 0,-2-2-1 0 0,-74 61 1 0 0,69-77 40 0 0,-102 62-1 0 0,75-54-103 0 0,91-59 49 0 0,-19 10-58 0 0,22-12 65 0 0,0-1 0 0 0,0 0 1 0 0,0 1-1 0 0,0-1 0 0 0,0 0 0 0 0,0 0 0 0 0,0 0 0 0 0,0 0 0 0 0,0 0 0 0 0,0 0 0 0 0,0 0 0 0 0,-1 0 0 0 0,1 0 0 0 0,0-1 1 0 0,0 1-1 0 0,0 0 0 0 0,0-1 0 0 0,0 1 0 0 0,0 0 0 0 0,-1-1 0 0 0,2 1 2 0 0,0-1 1 0 0,0 1-1 0 0,0 0 0 0 0,0 0 0 0 0,0 0 1 0 0,0 0-1 0 0,0 0 0 0 0,-1 0 0 0 0,1 0 1 0 0,0 0-1 0 0,0 0 0 0 0,0 0 1 0 0,0 0-1 0 0,0 0 0 0 0,0 0 0 0 0,0 0 1 0 0,0-1-1 0 0,0 1 0 0 0,-1 0 0 0 0,1 0 1 0 0,0 0-1 0 0,0 0 0 0 0,0 0 1 0 0,0 0-1 0 0,0 0 0 0 0,0 0 0 0 0,0-1 1 0 0,0 1-1 0 0,0 0 0 0 0,0 0 0 0 0,0 0 1 0 0,0 0-1 0 0,0 0 0 0 0,0 0 1 0 0,0-1-1 0 0,0 1 0 0 0,0 0 0 0 0,0 0 1 0 0,0 0-1 0 0,0 0 0 0 0,0 0 0 0 0,0 0 1 0 0,0 0-1 0 0,0-1 0 0 0,0 1 1 0 0,1 0-1 0 0,-1 0 0 0 0,0 0 0 0 0,7-3-18 0 0,8 0-95 0 0,15 5-759 0 0,-19 0 380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9:34:4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3784 0 0,'0'-3'36'0'0,"1"0"-1"0"0,-1 0 0 0 0,0 1 0 0 0,1-1 0 0 0,0 0 1 0 0,0 1-1 0 0,0-1 0 0 0,0 0 0 0 0,0 1 0 0 0,0-1 1 0 0,1 1-1 0 0,-1 0 0 0 0,1-1 0 0 0,-1 1 0 0 0,4-3 1 0 0,-3 4-3 0 0,1-1 1 0 0,-1 1 0 0 0,1 0-1 0 0,-1 0 1 0 0,1 0-1 0 0,0 0 1 0 0,-1 1 0 0 0,1-1-1 0 0,0 1 1 0 0,-1-1 0 0 0,1 1-1 0 0,0 0 1 0 0,0 0 0 0 0,0 0-1 0 0,4 1 1 0 0,44 5 126 0 0,1 2 0 0 0,-1 2 0 0 0,55 20 0 0 0,144 67 325 0 0,-213-79-400 0 0,0 2 0 0 0,-1 2 1 0 0,-1 1-1 0 0,-1 1 1 0 0,-2 3-1 0 0,0 0 0 0 0,-2 2 1 0 0,28 34-1 0 0,-19-15 3 0 0,-2 2 0 0 0,-2 1 1 0 0,-3 1-1 0 0,48 105 0 0 0,130 409 235 0 0,-168-420 79 0 0,42 299 0 0 0,-69-317-215 0 0,-6 0 0 0 0,-6 1 1 0 0,-17 172-1 0 0,6-238-83 0 0,-2-1 0 0 0,-3 0 0 0 0,-2-1-1 0 0,-4 0 1 0 0,-2-2 0 0 0,-2 0 0 0 0,-3-1-1 0 0,-61 98 1 0 0,30-74 23 0 0,-3-3 0 0 0,-126 129-1 0 0,147-171-121 0 0,-3-2 0 0 0,0-2-1 0 0,-3-2 1 0 0,0-2 0 0 0,-2-2-1 0 0,-1-1 1 0 0,-67 24 0 0 0,77-33 1 0 0,-28 9 138 0 0,61-25-92 0 0,-1 1 0 0 0,-1-1 0 0 0,1 0 0 0 0,0 0 0 0 0,0-1 0 0 0,0 0 0 0 0,0 0 0 0 0,0 0 0 0 0,-8-2 0 0 0,13 2-41 0 0,-1-1 1 0 0,1 1-1 0 0,-1-1 0 0 0,1 1 0 0 0,-1-1 0 0 0,1 0 0 0 0,0 0 0 0 0,-1 0 0 0 0,1 1 0 0 0,0-1 0 0 0,0 0 0 0 0,0-1 1 0 0,0 1-1 0 0,0 0 0 0 0,0 0 0 0 0,0 0 0 0 0,0-1 0 0 0,0 1 0 0 0,0 0 0 0 0,0-1 0 0 0,1 1 0 0 0,-1-1 1 0 0,1 1-1 0 0,-1-1 0 0 0,1 1 0 0 0,0-1 0 0 0,-1 1 0 0 0,1-1 0 0 0,0 1 0 0 0,0-1 0 0 0,0 1 0 0 0,0-1 0 0 0,0 1 1 0 0,1-1-1 0 0,0-2 0 0 0,0 0-29 0 0,0 4-117 0 0,-1-1 1 0 0,0 0-1 0 0,1 1 1 0 0,-1-1-1 0 0,0 0 1 0 0,0 1-1 0 0,1-1 1 0 0,-1 0-1 0 0,0 1 1 0 0,0-1-1 0 0,0 0 1 0 0,0 0-1 0 0,0 1 1 0 0,0-1-1 0 0,0 0 1 0 0,0-1 0 0 0,-4-4-787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5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9 786 4548 0 0,'-7'-1'353'0'0,"5"-3"46"0"0,10-3-29 0 0,15-7-177 0 0,1 1 0 0 0,1 1 0 0 0,0 1 0 0 0,44-13 0 0 0,-26 10-29 0 0,309-86 591 0 0,-194 60-456 0 0,166-48 321 0 0,691-181 921 0 0,-393 88-1334 0 0,-615 176-210 0 0,-14 3-6 0 0,-14 1-67 0 0,-98 23-2357 0 0,101-18 1562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5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377 206 3900 0 0,'-35'-6'469'0'0,"-57"-1"0"0"0,28 3 324 0 0,24 3 106 0 0,1 2 0 0 0,-50 6 0 0 0,78-6-556 0 0,5-2 352 0 0,12-6-256 0 0,14-5-55 0 0,7 2-306 0 0,0 1 0 0 0,40-7 1 0 0,-8 1-91 0 0,44-11 11 0 0,193-61 37 0 0,-280 79-280 0 0,-26 7-940 0 0,-7 0 199 0 0,1-3 172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5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9 5176 0 0,'-5'-9'297'0'0,"0"11"623"0"0,4 0-782 0 0,0-1-1 0 0,1 1 0 0 0,-1 0 0 0 0,1-1 0 0 0,-1 1 1 0 0,1 0-1 0 0,-1-1 0 0 0,1 1 0 0 0,0 0 1 0 0,0 1-1 0 0,1 5 111 0 0,0 0 1 0 0,0-1-1 0 0,1 1 1 0 0,0-1-1 0 0,4 10 0 0 0,5 16 153 0 0,1 32-184 0 0,7 87 1 0 0,-16-57-2766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4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 73 2892 0 0,'-41'15'117'0'0,"33"-12"-116"0"0,1 0 1 0 0,0 1-1 0 0,0-1 1 0 0,0 1-1 0 0,1 1 1 0 0,-1-1-1 0 0,1 1 1 0 0,-11 11-1 0 0,15-14 0 0 0,1 0 0 0 0,-1 0 0 0 0,1 0 0 0 0,-1 0 0 0 0,1 0 0 0 0,0 0 0 0 0,-1 1 0 0 0,1-1 0 0 0,0 0 0 0 0,1 1 0 0 0,-1-1 0 0 0,0 1 0 0 0,1-1 0 0 0,-1 1-1 0 0,1-1 1 0 0,0 1 0 0 0,0 0 0 0 0,0-1 0 0 0,0 1 0 0 0,0-1 0 0 0,1 1 0 0 0,-1-1 0 0 0,1 1 0 0 0,-1-1 0 0 0,1 1 0 0 0,0-1 0 0 0,0 0 0 0 0,0 1 0 0 0,1-1 0 0 0,1 4 0 0 0,-1-4-3 0 0,1 0 0 0 0,-1 0 0 0 0,0 0 0 0 0,1 0 0 0 0,-1 0 0 0 0,1 0 0 0 0,0-1 0 0 0,0 1 0 0 0,0-1 0 0 0,0 0 0 0 0,0 0 0 0 0,0 0 1 0 0,0 0-1 0 0,0 0 0 0 0,0-1 0 0 0,0 1 0 0 0,0-1 0 0 0,0 0 0 0 0,1 0 0 0 0,-1 0 0 0 0,0 0 0 0 0,5-2 0 0 0,3 1-2 0 0,-1-1 0 0 0,1-1 0 0 0,-1 0 0 0 0,0 0-1 0 0,16-7 1 0 0,-25 9 5 0 0,1 0 0 0 0,-1 1-1 0 0,1-1 1 0 0,0 0 0 0 0,-1 0-1 0 0,0 0 1 0 0,1 0 0 0 0,-1 0-1 0 0,1 0 1 0 0,-1 0 0 0 0,0 0-1 0 0,0 0 1 0 0,0-1 0 0 0,0 1-1 0 0,0-1 1 0 0,0 1 0 0 0,0 0-1 0 0,0-1 1 0 0,0 0 0 0 0,-1 1-1 0 0,1-1 1 0 0,-1 1 0 0 0,1-1-1 0 0,-1 0 1 0 0,0 1 0 0 0,1-1-1 0 0,-1 0 1 0 0,0 0 0 0 0,0 1-1 0 0,0-1 1 0 0,-1-2 0 0 0,0 2-1 0 0,0-1 0 0 0,0 1 0 0 0,-1-1 0 0 0,1 1 0 0 0,-1 0 0 0 0,1 0 0 0 0,-1-1 0 0 0,0 1 1 0 0,0 0-1 0 0,0 1 0 0 0,0-1 0 0 0,0 0 0 0 0,0 1 0 0 0,0-1 0 0 0,-1 1 0 0 0,1-1 0 0 0,-1 1 0 0 0,1 0 1 0 0,-6-1-1 0 0,-77-22 84 0 0,82 21-98 0 0,9-2-5 0 0,13-2-7 0 0,-17 6 25 0 0,23-7-19 0 0,-2-1 25 0 0,1 1 0 0 0,0 1 0 0 0,0 1 0 0 0,0 1 0 0 0,33-2 0 0 0,-56 7-5 0 0,0 0 0 0 0,-1-1 0 0 0,1 1 0 0 0,0 0 0 0 0,0 0 0 0 0,0 0 1 0 0,0 0-1 0 0,0 1 0 0 0,0-1 0 0 0,-1 0 0 0 0,1 0 0 0 0,0 0 0 0 0,0 1 0 0 0,0-1 0 0 0,0 0 0 0 0,-1 1 0 0 0,1-1 0 0 0,0 1 0 0 0,-1-1 0 0 0,1 1 0 0 0,0-1 0 0 0,0 1 0 0 0,-1 0 0 0 0,1-1 0 0 0,-1 1 0 0 0,1 0 0 0 0,-1-1 0 0 0,1 1 0 0 0,-1 0 0 0 0,1 0 0 0 0,-1 0 0 0 0,0-1 0 0 0,1 1 0 0 0,-1 0 0 0 0,0 0 1 0 0,0 0-1 0 0,0 0 0 0 0,0-1 0 0 0,1 1 0 0 0,-1 0 0 0 0,0 0 0 0 0,0 0 0 0 0,-1 0 0 0 0,1 0 0 0 0,0 0 0 0 0,0 1 0 0 0,-2 5 0 0 0,-1 1 0 0 0,1 0 0 0 0,-1-1 0 0 0,-6 11 0 0 0,0 1 0 0 0,8-17 1 0 0,0 1 1 0 0,0-1 0 0 0,0 1-1 0 0,1-1 1 0 0,-1 0 0 0 0,1 1 0 0 0,0-1-1 0 0,0 1 1 0 0,-1-1 0 0 0,2 1-1 0 0,-1-1 1 0 0,0 1 0 0 0,0-1-1 0 0,1 1 1 0 0,0-1 0 0 0,-1 0 0 0 0,1 1-1 0 0,0-1 1 0 0,0 0 0 0 0,0 0-1 0 0,0 1 1 0 0,2 1 0 0 0,-1-2 0 0 0,0 0 0 0 0,1 0 0 0 0,-1 0 0 0 0,0 0 0 0 0,1-1 0 0 0,-1 1 1 0 0,1 0-1 0 0,-1-1 0 0 0,1 0 0 0 0,0 0 0 0 0,-1 0 0 0 0,1 0 0 0 0,0 0 0 0 0,0-1 0 0 0,0 1 1 0 0,0-1-1 0 0,-1 1 0 0 0,7-1 0 0 0,-4 0 6 0 0,0-1-1 0 0,0 1 1 0 0,0-1 0 0 0,0 1-1 0 0,0-2 1 0 0,-1 1 0 0 0,1 0-1 0 0,0-1 1 0 0,0 0 0 0 0,-1 0-1 0 0,1 0 1 0 0,-1-1 0 0 0,0 1 0 0 0,5-5-1 0 0,-7 5-5 0 0,0 0 1 0 0,0 0-1 0 0,0 0 0 0 0,0-1 0 0 0,-1 1 1 0 0,1 0-1 0 0,-1-1 0 0 0,1 1 0 0 0,-1-1 1 0 0,0 0-1 0 0,0 1 0 0 0,0-1 0 0 0,0 0 1 0 0,-1 0-1 0 0,1 1 0 0 0,-1-1 0 0 0,0 0 1 0 0,0 0-1 0 0,0 0 0 0 0,0 0 0 0 0,0 0 1 0 0,0 1-1 0 0,-1-1 0 0 0,0 0 0 0 0,1 0 1 0 0,-2-3-1 0 0,-1-3-14 0 0,-1-1 1 0 0,0 1-1 0 0,-9-16 1 0 0,11 22 2 0 0,0 0 1 0 0,0 0 0 0 0,-1 0 0 0 0,1 0 0 0 0,0 1-1 0 0,-1-1 1 0 0,0 1 0 0 0,0-1 0 0 0,0 1-1 0 0,0 0 1 0 0,0 0 0 0 0,0 0 0 0 0,-6-2 0 0 0,8 3-35 0 0,6 2 28 0 0,37 3 54 0 0,66-22-2 0 0,-74 12-11 0 0,-34 6-26 0 0,3-1-3 0 0,-3 7 10 0 0,-1 0-4 0 0,0-1 1 0 0,0 1 0 0 0,1-1-1 0 0,0 1 1 0 0,0 0 0 0 0,0-1 0 0 0,0 1-1 0 0,3 10 1 0 0,-1-11 69 0 0,4-1-13 0 0,17 11-28 0 0,-18-11 115 0 0,-3-7-176 0 0,2-12 51 0 0,-3 12 214 0 0,-2-5-113 0 0,-3-23 10 0 0,2 23 388 0 0,-2 3-437 0 0,2 3-85 0 0,0 1 0 0 0,0-1 0 0 0,-1 0 0 0 0,1 1 0 0 0,0 0 0 0 0,-1-1 0 0 0,1 1 0 0 0,-1 0 0 0 0,0 0 0 0 0,1 0 0 0 0,-1 1 0 0 0,0-1 0 0 0,1 1 0 0 0,-1-1 0 0 0,0 1 0 0 0,0 0 0 0 0,-3 0 0 0 0,-2 1-29 0 0,-1 0 0 0 0,1 0 1 0 0,-13 4-1 0 0,18-4 7 0 0,1 0 0 0 0,0-1 0 0 0,0 1 1 0 0,0 0-1 0 0,0 0 0 0 0,0 0 0 0 0,0 0 1 0 0,0 0-1 0 0,0 0 0 0 0,0 1 0 0 0,-2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16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405 23 5725 0 0,'-3'-4'63'0'0,"2"2"-29"0"0,-1 0 1 0 0,1 1-1 0 0,-1-1 1 0 0,1 0-1 0 0,-1 1 0 0 0,1-1 1 0 0,-1 1-1 0 0,0-1 1 0 0,-3-1-1 0 0,4 3-26 0 0,0 0 0 0 0,0 0 0 0 0,0 0 0 0 0,0 0 0 0 0,-1 0 0 0 0,1 0 0 0 0,0 0 1 0 0,0 0-1 0 0,0 0 0 0 0,0 0 0 0 0,0 1 0 0 0,-1-1 0 0 0,1 0 0 0 0,0 1 0 0 0,0-1 0 0 0,0 1 0 0 0,0-1 0 0 0,0 1 0 0 0,0 0 0 0 0,0-1 0 0 0,1 1 0 0 0,-1 0 0 0 0,-1 1 0 0 0,-35 27-73 0 0,7-6 66 0 0,1 1-1 0 0,1 1 1 0 0,1 1 0 0 0,-36 47 0 0 0,30-24-797 0 0,25-36 224 0 0</inkml:trace>
  <inkml:trace contextRef="#ctx0" brushRef="#br0" timeOffset="1">1 87 5941 0 0,'1'-1'21'0'0,"0"-1"0"0"0,0 1 1 0 0,0 0-1 0 0,0-1 1 0 0,0 1-1 0 0,1 0 0 0 0,-1 0 1 0 0,0 0-1 0 0,0 0 1 0 0,1 0-1 0 0,-1 1 0 0 0,1-1 1 0 0,-1 0-1 0 0,3 0 1 0 0,-1 1 19 0 0,-1 0 0 0 0,1 0 1 0 0,-1 0-1 0 0,1 0 0 0 0,0 1 1 0 0,-1-1-1 0 0,1 1 1 0 0,-1-1-1 0 0,3 2 0 0 0,40 15 551 0 0,-1 2 0 0 0,67 39-1 0 0,-62-30-340 0 0,-12-7-298 0 0,-1 1 0 0 0,-1 2 0 0 0,36 33 0 0 0,-41-31-537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0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2029 44 3928 0 0,'-6'-6'224'0'0,"-1"0"-1"0"0,0 0 0 0 0,0 1 1 0 0,-9-5-1 0 0,13 8-76 0 0,-1 0 1 0 0,1 1-1 0 0,-1 0 1 0 0,0 0-1 0 0,1 0 1 0 0,-1 0-1 0 0,0 0 1 0 0,0 1-1 0 0,0-1 1 0 0,0 1-1 0 0,-7 1 1 0 0,9-1-123 0 0,1 1 0 0 0,-1-1 0 0 0,0 1 0 0 0,1-1 0 0 0,-1 1 0 0 0,0 0 0 0 0,1 0 0 0 0,-1 0 0 0 0,1 0 1 0 0,-1 0-1 0 0,1 0 0 0 0,-3 2 0 0 0,-12 9 146 0 0,-45 13 431 0 0,36-17-354 0 0,0 2 0 0 0,1 2 0 0 0,0 0-1 0 0,1 1 1 0 0,-28 20 0 0 0,-96 104 1000 0 0,84-73-763 0 0,-68 81 95 0 0,72-60 179 0 0,-84 167 0 0 0,44-73-203 0 0,-72 124-111 0 0,-8 13-161 0 0,143-257-144 0 0,2 2 1 0 0,3 2 0 0 0,-28 80-1 0 0,-51 229 20 0 0,-8 71 242 0 0,74-264-178 0 0,-93 472-20 0 0,61-69-86 0 0,73-525-112 0 0,-13 348 291 0 0,11-162-229 0 0,8 220 470 0 0,-1-441-415 0 0,0-1 1 0 0,1 0-1 0 0,2 0 1 0 0,0 0-1 0 0,1 0 1 0 0,16 36-1 0 0,-14-52 62 0 0,-8-5-176 0 0,0 0-1 0 0,0 0 1 0 0,0 0 0 0 0,0 0-1 0 0,0 0 1 0 0,0 0 0 0 0,0 0-1 0 0,0 0 1 0 0,0 0-1 0 0,0 0 1 0 0,0 0 0 0 0,0-1-1 0 0,0 1 1 0 0,0 0-1 0 0,0 0 1 0 0,1 0 0 0 0,-1 0-1 0 0,0 0 1 0 0,0 0-1 0 0,0 0 1 0 0,0 0 0 0 0,0 0-1 0 0,0 0 1 0 0,0 0 0 0 0,0 0-1 0 0,0 0 1 0 0,0 0-1 0 0,0 0 1 0 0,0 0 0 0 0,0 0-1 0 0,0 0 1 0 0,0 0-1 0 0,0 0 1 0 0,0 0 0 0 0,1 0-1 0 0,-1 0 1 0 0,0 0 0 0 0,0 0-1 0 0,0 0 1 0 0,0 0-1 0 0,0 0 1 0 0,0 0 0 0 0,0 0-1 0 0,0 0 1 0 0,0 0-1 0 0,0 0 1 0 0,0 0 0 0 0,0 0-1 0 0,0 0 1 0 0,0 0-1 0 0,1 0 1 0 0,-2 0-84 0 0,1-1 0 0 0,-1 1-1 0 0,1-1 1 0 0,0 1 0 0 0,-1 0 0 0 0,1-1-1 0 0,0 1 1 0 0,0-1 0 0 0,-1 1 0 0 0,1-1 0 0 0,0 0-1 0 0,0 1 1 0 0,0-1 0 0 0,0 1 0 0 0,0-1-1 0 0,0 1 1 0 0,-1-1 0 0 0,1 1 0 0 0,0-1 0 0 0,1 1-1 0 0,-1-1 1 0 0,0 0 0 0 0,0 0 0 0 0,0 1-24 0 0,0 0 0 0 0,0-1-1 0 0,0 1 1 0 0,1 0 0 0 0,-1-1 0 0 0,0 1 0 0 0,0-1 0 0 0,0 1 0 0 0,0 0 0 0 0,0-1 0 0 0,0 1 0 0 0,0-1 0 0 0,0 1 0 0 0,-1 0-1 0 0,1-1 1 0 0,0 1 0 0 0,0 0 0 0 0,0-1 0 0 0,0 1 0 0 0,0-1 0 0 0,-1 1 0 0 0,1 0 0 0 0,0-1 0 0 0,0 1 0 0 0,0 0 0 0 0,-1 0-1 0 0,1-1 1 0 0,0 1 0 0 0,-1 0 0 0 0,1 0 0 0 0,0-1 0 0 0,0 1 0 0 0,-1 0 0 0 0,1 0 0 0 0,0 0 0 0 0,-1-1 0 0 0,1 1-1 0 0,-1 0 1 0 0,1 0 0 0 0,0 0 0 0 0,-1 0 0 0 0,1 0 0 0 0,0 0 0 0 0,-1 0 0 0 0,0 0 0 0 0,-12-14-3830 0 0,7 10 2645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1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41 5973 0 0,'0'0'20'0'0,"0"0"0"0"0,-1 0 1 0 0,1-1-1 0 0,0 1 0 0 0,0 0 1 0 0,0 0-1 0 0,-1 0 0 0 0,1-1 1 0 0,0 1-1 0 0,0 0 0 0 0,0 0 1 0 0,0 0-1 0 0,0-1 0 0 0,-1 1 1 0 0,1 0-1 0 0,0 0 0 0 0,0-1 1 0 0,0 1-1 0 0,0 0 0 0 0,0-1 1 0 0,0 1-1 0 0,0 0 0 0 0,0 0 1 0 0,0-1-1 0 0,0 1 1 0 0,0 0-1 0 0,0-1 0 0 0,0 1 1 0 0,0 0-1 0 0,0 0 0 0 0,0-1 1 0 0,0 1-1 0 0,1 0 0 0 0,0 0 444 0 0,0 12-199 0 0,0-9-118 0 0,0 0 1 0 0,1 0-1 0 0,-1 0 1 0 0,0 0 0 0 0,1 0-1 0 0,0 0 1 0 0,0 0-1 0 0,0-1 1 0 0,0 1 0 0 0,0-1-1 0 0,0 0 1 0 0,1 0-1 0 0,-1 1 1 0 0,1-1 0 0 0,-1-1-1 0 0,5 3 1 0 0,58 37 1020 0 0,-57-37-1225 0 0,7 3 64 0 0,0-1 1 0 0,0 0-1 0 0,32 7 0 0 0,2 1-884 0 0,-45-12 684 0 0,1-1 0 0 0,-1 0-1 0 0,0 0 1 0 0,0-1 0 0 0,1 1 0 0 0,-1-1 0 0 0,1 0 0 0 0,-1 0-1 0 0,0 0 1 0 0,1-1 0 0 0,-1 0 0 0 0,0 1 0 0 0,1-1-1 0 0,5-3 1 0 0,-4 1 39 0 0,1 0 1 0 0,-1 0-1 0 0,0-1 0 0 0,0 0 0 0 0,0-1 0 0 0,0 1 0 0 0,-1-1 0 0 0,6-6 1 0 0,26-36 73 0 0,-6 6 1378 0 0,-25 33-345 0 0,1 1 0 0 0,-2-1 0 0 0,9-15 0 0 0,-14 23-930 0 0,0 0 0 0 0,0 0 0 0 0,0 0 0 0 0,0 0 0 0 0,0-1 0 0 0,0 1 0 0 0,0 0 0 0 0,0 0 0 0 0,0 0 0 0 0,1 0 0 0 0,-1-1 0 0 0,0 1 0 0 0,0 0 0 0 0,0 0 0 0 0,0 0 0 0 0,0 0 0 0 0,0-1 0 0 0,0 1 0 0 0,0 0 0 0 0,0 0 0 0 0,1 0-1 0 0,-1 0 1 0 0,0 0 0 0 0,0 0 0 0 0,0 0 0 0 0,0 0 0 0 0,0-1 0 0 0,1 1 0 0 0,-1 0 0 0 0,0 0 0 0 0,0 0 0 0 0,0 0 0 0 0,0 0 0 0 0,1 0 0 0 0,-1 0 0 0 0,0 0 0 0 0,0 0 0 0 0,0 0 0 0 0,1 0 0 0 0,-1 0 0 0 0,0 0 0 0 0,0 0 0 0 0,0 0 0 0 0,0 0 0 0 0,1 0 0 0 0,-1 0 0 0 0,0 0 0 0 0,0 0 0 0 0,0 1 0 0 0,0-1 0 0 0,0 0 0 0 0,1 0 0 0 0,-1 0 0 0 0,0 0 0 0 0,0 0 0 0 0,0 0 0 0 0,0 0 0 0 0,0 1 0 0 0,0-1 0 0 0,1 0 0 0 0,-1 0 0 0 0,0 0 0 0 0,0 0 0 0 0,0 0-1 0 0,0 1 1 0 0,0-1 0 0 0,0 0 0 0 0,3 13 881 0 0,-21 9 618 0 0,15-18-1213 0 0,-2 1 110 0 0,1 1-1 0 0,1 0 1 0 0,-1 0-1 0 0,-4 12 1 0 0,5-12-325 0 0,0 1 0 0 0,-1-1 1 0 0,1 1-1 0 0,-1-1 1 0 0,-8 9-1 0 0,9-12-85 0 0,0 1-1 0 0,0-1 1 0 0,1 1-1 0 0,-1 0 1 0 0,1-1 0 0 0,0 1-1 0 0,0 0 1 0 0,-3 9-1 0 0,9-15-1139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2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11 8793 0 0,'-1'0'-1'0'0,"1"0"1"0"0,0-1-1 0 0,-1 1 1 0 0,1 0-1 0 0,0-1 1 0 0,0 1-1 0 0,-1-1 0 0 0,1 1 1 0 0,0 0-1 0 0,0-1 1 0 0,-1 1-1 0 0,1-1 1 0 0,0 1-1 0 0,0 0 1 0 0,0-1-1 0 0,0 1 1 0 0,0-1-1 0 0,0 1 1 0 0,0-1-1 0 0,0 1 0 0 0,0-1 1 0 0,0 1-1 0 0,0 0 1 0 0,0-1-1 0 0,0 0 73 0 0,-2 3 13 0 0,1 0-58 0 0,0 1 0 0 0,0-1 0 0 0,0 1 0 0 0,0 0 0 0 0,1-1 0 0 0,-1 1 0 0 0,1 0 0 0 0,-1 0 0 0 0,1-1 0 0 0,0 1 0 0 0,0 0 0 0 0,1 0 0 0 0,0 3 0 0 0,-1 1 92 0 0,10 142 1371 0 0,-2-66-1207 0 0,-6-54-250 0 0,7 154 25 0 0,-9-142-48 0 0,-2-1 1 0 0,-10 62-1 0 0,-8-37-1 0 0,19-63-3 0 0,5-10 29 0 0,-1 5-32 0 0,0 1 0 0 0,0-1 0 0 0,0 1-1 0 0,0 0 1 0 0,0 0 0 0 0,0 0 0 0 0,1 0 0 0 0,-1 0-1 0 0,1 1 1 0 0,-1 0 0 0 0,5-1 0 0 0,48-11 38 0 0,-35 10-36 0 0,848-116 478 0 0,9 65 289 0 0,-386 28-590 0 0,313-22-139 0 0,-787 46-35 0 0,-17 1-4 0 0,-3 1-3 0 0,-28-2-71 0 0,14 2-69 0 0,-108 1-1459 0 0,38 2-98 0 0,38-2 689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2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6 290 2980 0 0,'-3'-17'324'0'0,"3"16"-273"0"0,0 0 0 0 0,-1 0 0 0 0,1 1 0 0 0,0-1 1 0 0,-1 0-1 0 0,1 0 0 0 0,0 0 0 0 0,0 1 0 0 0,0-1 0 0 0,0 0 0 0 0,0 0 0 0 0,0 0 1 0 0,0 1-1 0 0,0-1 0 0 0,0 0 0 0 0,0 0 0 0 0,0 0 0 0 0,0 0 0 0 0,1 1 0 0 0,-1-1 0 0 0,0 0 1 0 0,1 0-1 0 0,-1 1 0 0 0,0-1 0 0 0,1 0 0 0 0,-1 1 0 0 0,1-1 0 0 0,-1 0 0 0 0,1 1 1 0 0,0-1-1 0 0,-1 1 0 0 0,1-1 0 0 0,0 0 0 0 0,-1 1 0 0 0,1 0 0 0 0,0-1 0 0 0,-1 1 0 0 0,1-1 1 0 0,0 1-1 0 0,0 0 0 0 0,-1 0 0 0 0,1-1 0 0 0,0 1 0 0 0,0 0 0 0 0,0 0 0 0 0,0 0 1 0 0,41-8 355 0 0,-1 2 0 0 0,50-1 0 0 0,-19 3-173 0 0,1059-72 471 0 0,63 4 363 0 0,-964 60-1009 0 0,68-7 56 0 0,-291 19-57 0 0,0-1 1 0 0,0 0-1 0 0,0 0 0 0 0,0-1 1 0 0,-1 0-1 0 0,1 0 1 0 0,-1 0-1 0 0,1-1 0 0 0,-1 0 1 0 0,0 0-1 0 0,6-4 1 0 0,-12 7-45 0 0,0 0 0 0 0,-1 0 0 0 0,1 0 0 0 0,0 0 0 0 0,0 0 0 0 0,-1 0 0 0 0,1 0 0 0 0,0 0 0 0 0,0 0 0 0 0,-1 0 0 0 0,1 0 0 0 0,0 0 0 0 0,-1 0 0 0 0,1 0 0 0 0,0 0 0 0 0,0 0 0 0 0,-1-1 0 0 0,1 1 0 0 0,0 0 0 0 0,0 0 0 0 0,-1 0 0 0 0,1 0 0 0 0,0 0 0 0 0,0-1 0 0 0,0 1 0 0 0,-1 0 0 0 0,1 0 0 0 0,0 0 0 0 0,0-1 0 0 0,0 1 0 0 0,0 0 0 0 0,-1 0 0 0 0,1-1 0 0 0,0 1 0 0 0,0 0 0 0 0,0 0 0 0 0,0-1 0 0 0,0 1 0 0 0,0 0 0 0 0,0 0 0 0 0,0-1 0 0 0,0 1 0 0 0,0 0 0 0 0,0 0 0 0 0,0-1 0 0 0,0 1 0 0 0,0 0 0 0 0,0-1 0 0 0,0 1 0 0 0,0 0 0 0 0,0 0 0 0 0,0-1 0 0 0,0 1 0 0 0,0 0 0 0 0,0 0 0 0 0,1-1 0 0 0,-1 1 0 0 0,0 0 0 0 0,0 0 0 0 0,0 0 0 0 0,0-1 0 0 0,1 1 0 0 0,-1 0 0 0 0,0 0 0 0 0,0 0 0 0 0,1-1 0 0 0,-1 1 0 0 0,0 0 0 0 0,1 0 0 0 0,-3 0 47 0 0,0 0 1 0 0,0 0-1 0 0,0 0 0 0 0,0 0 0 0 0,0 1 1 0 0,0-1-1 0 0,0 0 0 0 0,0 1 0 0 0,-3 1 0 0 0,-12 7-16 0 0,17-9-46 0 0,-1 1 1 0 0,1-1-1 0 0,0 1 1 0 0,-1-1-1 0 0,1 1 0 0 0,-1-1 1 0 0,1 0-1 0 0,0 1 1 0 0,-1-1-1 0 0,1 1 0 0 0,-1-1 1 0 0,1 0-1 0 0,-1 0 1 0 0,1 1-1 0 0,-1-1 0 0 0,1 0 1 0 0,-1 0-1 0 0,1 0 1 0 0,-1 0-1 0 0,0 1 0 0 0,0-1 1 0 0,-1 2-17 0 0,-16 10 285 0 0,14-10-208 0 0,1 0 0 0 0,-1 1 0 0 0,0-1 1 0 0,1 1-1 0 0,-1 0 0 0 0,1 0 0 0 0,0 1 0 0 0,0-1 0 0 0,0 0 0 0 0,0 1 0 0 0,1 0 1 0 0,0 0-1 0 0,-1 0 0 0 0,1 0 0 0 0,1 0 0 0 0,-1 0 0 0 0,0 0 0 0 0,0 6 0 0 0,-1 5 76 0 0,1-1-1 0 0,1 0 1 0 0,0 1-1 0 0,2 22 1 0 0,30 189 992 0 0,-20-167-820 0 0,9 56 142 0 0,-19-109-440 0 0,-1 1 0 0 0,1-1 0 0 0,-1 1-1 0 0,0-1 1 0 0,-1 1 0 0 0,1 0 0 0 0,-1-1 0 0 0,-1 1 0 0 0,1-1 0 0 0,-1 0 0 0 0,0 1 0 0 0,-6 10 0 0 0,4-10-115 0 0,0 1 0 0 0,-1-1 0 0 0,-1 0 0 0 0,1-1 0 0 0,-1 1 0 0 0,0-1-1 0 0,0 0 1 0 0,-1-1 0 0 0,-9 7 0 0 0,-1 1-1812 0 0,10-8 534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5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6 149 7613 0 0,'-5'-38'3327'0'0,"5"37"-3302"0"0,0 1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0,1 0 0 0 0,-1 0 0 0 0,0 0 0 0 0,0 0 0 0 0,0 0 0 0 0,0 0 0 0 0,0 0 0 0 0,0 0 0 0 0,0 0 0 0 0,0-1 0 0 0,0 1 0 0 0,0 0 0 0 0,0 0 0 0 0,0 0 1 0 0,1 0-1 0 0,-1 0 0 0 0,0 0 0 0 0,0 0 0 0 0,0 0 0 0 0,0 0 0 0 0,0 0 0 0 0,0 0 0 0 0,0 0 0 0 0,0 0 0 0 0,0 0 0 0 0,1 0 0 0 0,-1 0 0 0 0,0 0 0 0 0,0 0 0 0 0,0 1 0 0 0,6 5 300 0 0,3 11-412 0 0,42 180 863 0 0,-50-193-808 0 0,6 18 242 0 0,-2-23 32 0 0,4-11-57 0 0,27-68-156 0 0,-25 54-33 0 0,1 0 0 0 0,21-34 1 0 0,-2-1 55 0 0,-25 49-45 0 0,-6 11-14 0 0,2 23 49 0 0,1-2 18 0 0,2 33 1 0 0,-3-34-42 0 0,0 0 1 0 0,5 20-1 0 0,-5-27-3 0 0,-1-7-7 0 0,0 0-1 0 0,1 0 1 0 0,-1 0-1 0 0,1-1 1 0 0,0 1-1 0 0,0 0 1 0 0,0-1-1 0 0,5 8 1 0 0,-6-12-6 0 0,-1 0 0 0 0,1 1 1 0 0,-1-1-1 0 0,1 0 1 0 0,-1 0-1 0 0,1 1 1 0 0,0-1-1 0 0,-1 0 0 0 0,1 0 1 0 0,0 0-1 0 0,-1 0 1 0 0,1 0-1 0 0,-1 0 1 0 0,1 0-1 0 0,0 0 0 0 0,-1 0 1 0 0,1 0-1 0 0,0 0 1 0 0,-1 0-1 0 0,1 0 0 0 0,-1 0 1 0 0,1-1-1 0 0,0 1 1 0 0,-1 0-1 0 0,1-1 1 0 0,-1 1-1 0 0,1 0 0 0 0,-1-1 1 0 0,1 1-1 0 0,-1 0 1 0 0,1-1-1 0 0,-1 1 0 0 0,1-1 1 0 0,-1 1-1 0 0,1-1 1 0 0,-1 1-1 0 0,0-1 1 0 0,1 1-1 0 0,-1-2 0 0 0,20-23-7 0 0,-18 22-10 0 0,76-134-50 0 0,-55 92 38 0 0,1 6 11 0 0,-2 83-51 0 0,-13-24 88 0 0,-6-13-14 0 0,-1-1 0 0 0,2 0 0 0 0,-1 0 0 0 0,1 0 1 0 0,-1 0-1 0 0,2 0 0 0 0,4 5 0 0 0,0-1-16 0 0,-6-7 11 0 0,-1-1 0 0 0,1 1-1 0 0,0 0 1 0 0,0-1 0 0 0,0 0 0 0 0,4 3-1 0 0,-6-5 3 0 0,0 1 0 0 0,0-1-1 0 0,0 0 1 0 0,0 1-1 0 0,0-1 1 0 0,0 0 0 0 0,0 0-1 0 0,0 0 1 0 0,0 0 0 0 0,0 0-1 0 0,0 0 1 0 0,0 0-1 0 0,0 0 1 0 0,0 0 0 0 0,0-1-1 0 0,0 1 1 0 0,0 0-1 0 0,0-1 1 0 0,-1 1 0 0 0,1 0-1 0 0,0-1 1 0 0,0 1-1 0 0,0-1 1 0 0,0 1 0 0 0,0-1-1 0 0,-1 0 1 0 0,1 1-1 0 0,1-2 1 0 0,7-8 0 0 0,-1 0 0 0 0,0 0 0 0 0,10-17 0 0 0,-11 16-14 0 0,-1 2-1 0 0,1-1 1 0 0,1 1-1 0 0,12-13 1 0 0,-14 17 6 0 0,-3 2-2 0 0,-1 1 0 0 0,1 0 1 0 0,0 0-1 0 0,-1 0 0 0 0,1 0 1 0 0,0 0-1 0 0,4-1 1 0 0,-6 2 2 0 0,0 1 1 0 0,0 0 0 0 0,0 0 0 0 0,0 0-1 0 0,0 0 1 0 0,-1 0 0 0 0,1 0-1 0 0,0 0 1 0 0,0 0 0 0 0,0 1 0 0 0,0-1-1 0 0,0 0 1 0 0,0 0 0 0 0,-1 1 0 0 0,1-1-1 0 0,0 0 1 0 0,0 1 0 0 0,0-1-1 0 0,-1 1 1 0 0,1-1 0 0 0,0 1 0 0 0,-1 0-1 0 0,1-1 1 0 0,0 1 0 0 0,-1 0 0 0 0,1-1-1 0 0,-1 1 1 0 0,1 0 0 0 0,-1-1-1 0 0,1 1 1 0 0,-1 0 0 0 0,0 0 0 0 0,1 1-1 0 0,5 7 4 0 0,-1 0 0 0 0,2 0 0 0 0,-1-1-1 0 0,1 0 1 0 0,0 0 0 0 0,1-1 0 0 0,16 14-1 0 0,-22-20 5 0 0,0 0-1 0 0,-1 0 1 0 0,1 0 0 0 0,0 0-1 0 0,0 0 1 0 0,0 0-1 0 0,0-1 1 0 0,0 1 0 0 0,0-1-1 0 0,0 1 1 0 0,0-1-1 0 0,0 0 1 0 0,0 0-1 0 0,0 1 1 0 0,0-1 0 0 0,0-1-1 0 0,0 1 1 0 0,4-1-1 0 0,-1 0 2 0 0,-1-1-1 0 0,0 0 1 0 0,1 0-1 0 0,-1 0 1 0 0,0 0 0 0 0,0 0-1 0 0,0-1 1 0 0,4-3-1 0 0,5-7-14 0 0,0 0 0 0 0,-1 0 1 0 0,15-21-1 0 0,-16 19-2 0 0,-8 10 4 0 0,0 0 0 0 0,1 0 0 0 0,0 0 0 0 0,0 0 0 0 0,0 1 0 0 0,1 0 0 0 0,5-5 0 0 0,-9 9 3 0 0,-1 0 1 0 0,0 0 0 0 0,1 0-1 0 0,-1 0 1 0 0,1 0 0 0 0,-1 0-1 0 0,1 0 1 0 0,-1 0 0 0 0,1 0-1 0 0,-1 0 1 0 0,1 0 0 0 0,-1 0-1 0 0,1 0 1 0 0,-1 0 0 0 0,1 1-1 0 0,-1-1 1 0 0,0 0 0 0 0,1 0-1 0 0,-1 0 1 0 0,1 1 0 0 0,-1-1-1 0 0,0 0 1 0 0,1 1 0 0 0,-1-1-1 0 0,1 0 1 0 0,-1 1 0 0 0,0-1-1 0 0,0 0 1 0 0,1 1 0 0 0,-1-1-1 0 0,0 1 1 0 0,12 17 16 0 0,-7-10-19 0 0,13 21 9 0 0,-15-24-3 0 0,1 1 0 0 0,-1-1 0 0 0,1 0 0 0 0,0 0 0 0 0,0 0 1 0 0,6 6-1 0 0,-8-10 4 0 0,-1 0 0 0 0,1 0 0 0 0,0 0 0 0 0,0 0 0 0 0,-1 0 0 0 0,1 0 0 0 0,0 0 1 0 0,0-1-1 0 0,0 1 0 0 0,0-1 0 0 0,0 1 0 0 0,1-1 0 0 0,-1 0 0 0 0,0 0 0 0 0,0 0 0 0 0,0 0 0 0 0,0 0 1 0 0,0 0-1 0 0,0 0 0 0 0,0-1 0 0 0,0 1 0 0 0,0-1 0 0 0,0 0 0 0 0,0 0 0 0 0,0 1 0 0 0,0-1 1 0 0,-1 0-1 0 0,3-2 0 0 0,6-4-4 0 0,0 0 0 0 0,-1 0 0 0 0,16-18 1 0 0,-11 11 38 0 0,-2 2-41 0 0,-8 7-8 0 0,0 0 1 0 0,1 1 0 0 0,-1 0 0 0 0,1 0 0 0 0,7-4-1 0 0,-11 7 7 0 0,0 0 0 0 0,0 1 0 0 0,0-1 0 0 0,0 1 0 0 0,0 0 0 0 0,0-1 0 0 0,0 1 0 0 0,0 0 0 0 0,1 0 0 0 0,-1-1 0 0 0,0 1 0 0 0,0 0 0 0 0,0 0 0 0 0,0 0 0 0 0,0 1-1 0 0,1-1 1 0 0,-1 0 0 0 0,0 0 0 0 0,0 1 0 0 0,0-1 0 0 0,0 0 0 0 0,0 1 0 0 0,0-1 0 0 0,0 1 0 0 0,0 0 0 0 0,0-1 0 0 0,0 1 0 0 0,0 0 0 0 0,0-1 0 0 0,0 1 0 0 0,0 0 0 0 0,-1 0-1 0 0,1 0 1 0 0,1 1 0 0 0,11 17 20 0 0,0 0 0 0 0,12 25-1 0 0,-19-31 13 0 0,1 0-1 0 0,0 0 0 0 0,1-1 0 0 0,0 0 0 0 0,1-1 1 0 0,0 0-1 0 0,1 0 0 0 0,18 14 0 0 0,-27-24-17 0 0,0 0-1 0 0,0-1 1 0 0,1 1-1 0 0,-1-1 0 0 0,0 1 1 0 0,1-1-1 0 0,-1 0 1 0 0,0 1-1 0 0,1-1 0 0 0,-1 0 1 0 0,0 0-1 0 0,1 0 1 0 0,-1 0-1 0 0,1 0 1 0 0,-1 0-1 0 0,0 0 0 0 0,1-1 1 0 0,-1 1-1 0 0,0 0 1 0 0,1-1-1 0 0,-1 1 0 0 0,0-1 1 0 0,1 1-1 0 0,-1-1 1 0 0,0 0-1 0 0,0 1 0 0 0,0-1 1 0 0,0 0-1 0 0,0 0 1 0 0,0 0-1 0 0,0 0 1 0 0,0 0-1 0 0,0 0 0 0 0,0 0 1 0 0,1-2-1 0 0,5-7 6 0 0,1-1-1 0 0,-2 1 0 0 0,7-15 1 0 0,-4 10-20 0 0,7-17 1 0 0,-12 23-1 0 0,0 0 1 0 0,1 1 0 0 0,0-1-1 0 0,0 1 1 0 0,1 0 0 0 0,0 1-1 0 0,0-1 1 0 0,1 1 0 0 0,10-9-1 0 0,-17 16 1 0 0,1 0 0 0 0,-1 0 0 0 0,0 0-1 0 0,1 0 1 0 0,-1 0 0 0 0,1 0 0 0 0,-1 0 0 0 0,0 0-1 0 0,1 0 1 0 0,-1 0 0 0 0,0 0 0 0 0,1 0-1 0 0,-1 0 1 0 0,0 1 0 0 0,1-1 0 0 0,-1 0-1 0 0,0 0 1 0 0,1 0 0 0 0,-1 0 0 0 0,0 1 0 0 0,0-1-1 0 0,1 0 1 0 0,-1 0 0 0 0,0 1 0 0 0,0-1-1 0 0,1 0 1 0 0,-1 1 0 0 0,0-1 0 0 0,0 0-1 0 0,0 0 1 0 0,1 1 0 0 0,-1-1 0 0 0,0 0 0 0 0,0 1-1 0 0,0-1 1 0 0,0 1 0 0 0,6 15-32 0 0,-5-13 28 0 0,7 19-951 0 0,16 31 0 0 0,-15-35-305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6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44 6281 0 0,'-1'-28'281'0'0,"3"16"394"0"0,-2 11-641 0 0,1 1 1 0 0,-1 0-1 0 0,0 0 0 0 0,0 0 1 0 0,0 0-1 0 0,0-1 0 0 0,0 1 1 0 0,0 0-1 0 0,0 0 1 0 0,0 0-1 0 0,0 0 0 0 0,0 0 1 0 0,1 0-1 0 0,-1-1 0 0 0,0 1 1 0 0,0 0-1 0 0,0 0 1 0 0,0 0-1 0 0,0 0 0 0 0,0 0 1 0 0,1 0-1 0 0,-1 0 1 0 0,0 0-1 0 0,0 0 0 0 0,0 0 1 0 0,0 0-1 0 0,1 0 0 0 0,-1 0 1 0 0,0 0-1 0 0,0 0 1 0 0,0 0-1 0 0,0 0 0 0 0,1 0 1 0 0,-1 0-1 0 0,0 0 0 0 0,0 0 1 0 0,0 0-1 0 0,0 0 1 0 0,0 0-1 0 0,1 0 0 0 0,-1 0 1 0 0,0 0-1 0 0,0 0 0 0 0,-5 25 1039 0 0,0 46 8 0 0,4 1 0 0 0,3-1 0 0 0,13 86-1 0 0,55 210 962 0 0,33 194-806 0 0,-95-514-1079 0 0,-3-21 61 0 0,2 52-1 0 0,2-105-81 0 0,5-73-1063 0 0,1-6-2508 0 0,-10 82 1940 0 0,1 1-70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7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408 136 6941 0 0,'0'-1'21'0'0,"1"1"1"0"0,-1-1 0 0 0,1 0-1 0 0,-1 0 1 0 0,1 1-1 0 0,-1-1 1 0 0,1 0 0 0 0,-1 0-1 0 0,0 0 1 0 0,1 0-1 0 0,-1 0 1 0 0,0 0 0 0 0,0 1-1 0 0,1-3 1 0 0,-1 1 65 0 0,0 0 0 0 0,0 1 1 0 0,1-1-1 0 0,-1 1 0 0 0,1-1 0 0 0,0 0 1 0 0,-1 1-1 0 0,1-1 0 0 0,0 1 1 0 0,1-2-1 0 0,0 0 47 0 0,0 0 1 0 0,-1 0-1 0 0,1-1 0 0 0,-1 1 1 0 0,0 0-1 0 0,1 0 1 0 0,-1-1-1 0 0,-1 1 0 0 0,1-1 1 0 0,0 1-1 0 0,-1-1 1 0 0,0 1-1 0 0,0-1 1 0 0,0 0-1 0 0,0 1 0 0 0,-1-1 1 0 0,1 1-1 0 0,-2-4 1 0 0,2 5-110 0 0,-1 0 0 0 0,0 0 0 0 0,1 0 0 0 0,-1 0 0 0 0,0 1 0 0 0,0-1 0 0 0,0 0 0 0 0,-1 1 0 0 0,1-1 1 0 0,0 0-1 0 0,0 1 0 0 0,-1 0 0 0 0,1-1 0 0 0,-1 1 0 0 0,0 0 0 0 0,1 0 0 0 0,-1 0 0 0 0,0 0 0 0 0,1 0 0 0 0,-1 0 1 0 0,0 0-1 0 0,0 0 0 0 0,0 1 0 0 0,0-1 0 0 0,0 1 0 0 0,0 0 0 0 0,0-1 0 0 0,0 1 0 0 0,0 0 0 0 0,0 0 0 0 0,0 0 1 0 0,0 0-1 0 0,-3 1 0 0 0,-5 1 12 0 0,1 1 1 0 0,0 0 0 0 0,-1 0-1 0 0,1 1 1 0 0,0 0 0 0 0,0 0-1 0 0,-13 10 1 0 0,-1 2 222 0 0,-30 28 1 0 0,28-21 31 0 0,0 2-1 0 0,2 1 1 0 0,0 0 0 0 0,-19 33 0 0 0,31-43-144 0 0,1 1 0 0 0,1 0 1 0 0,1 1-1 0 0,0 0 0 0 0,1 0 0 0 0,1 1 1 0 0,1 0-1 0 0,-5 35 0 0 0,9-47-99 0 0,1 0 0 0 0,-1 1 0 0 0,1-1 0 0 0,1 1 0 0 0,0-1 0 0 0,0 0 0 0 0,0 1 0 0 0,1-1-1 0 0,0 0 1 0 0,0 0 0 0 0,1 0 0 0 0,0 0 0 0 0,0-1 0 0 0,0 1 0 0 0,6 6 0 0 0,-4-7-10 0 0,0 0 1 0 0,1 0-1 0 0,-1-1 1 0 0,1 0-1 0 0,1 0 1 0 0,-1-1 0 0 0,0 1-1 0 0,1-1 1 0 0,0-1-1 0 0,0 1 1 0 0,0-1-1 0 0,1-1 1 0 0,-1 1-1 0 0,10 1 1 0 0,6 0-29 0 0,-1-1 0 0 0,0-1 0 0 0,1-1 0 0 0,0-2 0 0 0,-1 0 0 0 0,1-1 0 0 0,-1-1 0 0 0,0-1 0 0 0,0-1 1 0 0,0-1-1 0 0,0 0 0 0 0,-1-2 0 0 0,0-1 0 0 0,38-22 0 0 0,-50 25-15 0 0,1 0 0 0 0,-2-1 0 0 0,1 0 0 0 0,-1-1 0 0 0,0 0 0 0 0,0 0 0 0 0,-1-1 0 0 0,0 0 0 0 0,-1 0 1 0 0,0 0-1 0 0,0-1 0 0 0,-1 0 0 0 0,0 0 0 0 0,-1-1 0 0 0,0 1 0 0 0,-1-1 0 0 0,0 0 0 0 0,-1 0 0 0 0,0 0 0 0 0,0 0 0 0 0,-2 0 0 0 0,1 0 0 0 0,-1 0 0 0 0,-1-1 1 0 0,0 1-1 0 0,0 0 0 0 0,-1 0 0 0 0,-1 0 0 0 0,-6-18 0 0 0,6 21-5 0 0,3 6 6 0 0,0 0-1 0 0,-1 0 1 0 0,1 1-1 0 0,-1-1 1 0 0,0 1-1 0 0,1-1 1 0 0,-1 0 0 0 0,0 1-1 0 0,0-1 1 0 0,0 1-1 0 0,0 0 1 0 0,0-1-1 0 0,-1 1 1 0 0,1 0-1 0 0,0 0 1 0 0,-1-1 0 0 0,-2 0-1 0 0,4 2 4 0 0,0 0 0 0 0,-1 0-1 0 0,1 0 1 0 0,-1 0 0 0 0,1 0-1 0 0,0 0 1 0 0,-1 0 0 0 0,1 0 0 0 0,-1 1-1 0 0,1-1 1 0 0,0 0 0 0 0,-1 0-1 0 0,1 0 1 0 0,0 1 0 0 0,-1-1 0 0 0,1 0-1 0 0,0 1 1 0 0,-1-1 0 0 0,1 0-1 0 0,0 1 1 0 0,0-1 0 0 0,-1 0 0 0 0,1 1-1 0 0,0-1 1 0 0,0 0 0 0 0,0 1-1 0 0,0-1 1 0 0,-1 0 0 0 0,1 1 0 0 0,0-1-1 0 0,0 1 1 0 0,0 0 0 0 0,-4 13-4 0 0,0 14 11 0 0,1-1-1 0 0,1 1 1 0 0,1-1 0 0 0,2 1 0 0 0,1 0-1 0 0,1-1 1 0 0,1 0 0 0 0,1 1-1 0 0,16 45 1 0 0,-19-68-90 0 0,-1-1 0 0 0,1 0 0 0 0,0 0 0 0 0,1-1 0 0 0,-1 1 0 0 0,1 0 0 0 0,0-1 0 0 0,0 1 0 0 0,0-1 0 0 0,0 0 0 0 0,6 5 0 0 0,-7-7-84 0 0,0 0 0 0 0,0 0 0 0 0,0 0 0 0 0,1 0 0 0 0,-1 0 0 0 0,0 0 0 0 0,0 0 0 0 0,1-1 0 0 0,-1 1 0 0 0,0-1 0 0 0,1 0 0 0 0,-1 1 0 0 0,0-1 0 0 0,1 0 0 0 0,-1 0 0 0 0,1-1 0 0 0,-1 1 0 0 0,0-1 0 0 0,1 1 0 0 0,-1-1 0 0 0,0 1 0 0 0,4-3 0 0 0,12-6-1328 0 0,1-3-142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7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29 180 9637 0 0,'25'-39'19'0'0,"-32"46"1217"0"0,-5 16-467 0 0,3 13-141 0 0,1 0-1 0 0,3 1 1 0 0,-2 51-1 0 0,9 117-421 0 0,-5-187-191 0 0,0-16 6 0 0,2-12 6 0 0,1-44-61 0 0,5-8-96 0 0,16-97-189 0 0,-11 108 267 0 0,-3 11 29 0 0,17-50 0 0 0,-21 79 16 0 0,1 1-1 0 0,0 0 0 0 0,1 0 1 0 0,0 1-1 0 0,1-1 0 0 0,0 1 1 0 0,0 0-1 0 0,1 1 0 0 0,13-15 1 0 0,-18 21 7 0 0,0 1 0 0 0,-1-1 0 0 0,1 1 0 0 0,0 0 1 0 0,-1-1-1 0 0,1 1 0 0 0,0 0 0 0 0,0 0 0 0 0,0 0 0 0 0,0 0 1 0 0,0 0-1 0 0,1 1 0 0 0,-1-1 0 0 0,0 0 0 0 0,0 1 1 0 0,0 0-1 0 0,0 0 0 0 0,1-1 0 0 0,-1 1 0 0 0,0 1 0 0 0,0-1 1 0 0,1 0-1 0 0,-1 0 0 0 0,0 1 0 0 0,0-1 0 0 0,0 1 1 0 0,0 0-1 0 0,0 0 0 0 0,0 0 0 0 0,0 0 0 0 0,2 1 0 0 0,0 1 6 0 0,0 0 0 0 0,0 1 0 0 0,-1-1 0 0 0,0 1 0 0 0,1 0 0 0 0,-2 0 0 0 0,1 0 0 0 0,0 1 0 0 0,-1-1 0 0 0,0 1-1 0 0,0-1 1 0 0,3 9 0 0 0,1 11 34 0 0,-1 1 1 0 0,-1 0-1 0 0,0 0 0 0 0,-2 43 0 0 0,-3-42-5 0 0,-1-1 0 0 0,-2 1 0 0 0,-6 26 0 0 0,9-49-35 0 0,-1 1 1 0 0,1-1-1 0 0,0 0 1 0 0,-1 0-1 0 0,0 0 0 0 0,0 0 1 0 0,0 0-1 0 0,0 0 1 0 0,0 0-1 0 0,0-1 0 0 0,-1 1 1 0 0,0-1-1 0 0,1 0 1 0 0,-1 1-1 0 0,0-1 0 0 0,0 0 1 0 0,0-1-1 0 0,0 1 1 0 0,0 0-1 0 0,-1-1 0 0 0,1 0 1 0 0,0 0-1 0 0,-6 1 1 0 0,1 0-1 0 0,1-1-1 0 0,0 0 1 0 0,-1 0 0 0 0,1-1 0 0 0,-1 1 0 0 0,1-2 0 0 0,-1 1-1 0 0,1-1 1 0 0,0 0 0 0 0,-12-4 0 0 0,17 4 2 0 0,0 1 0 0 0,1-1 0 0 0,-1 0-1 0 0,0 0 1 0 0,1 0 0 0 0,-1 0 0 0 0,0 0 0 0 0,1 0 0 0 0,-1 0 0 0 0,1 0 0 0 0,0-1-1 0 0,-1 1 1 0 0,1-1 0 0 0,0 1 0 0 0,0-1 0 0 0,0 1 0 0 0,0-1 0 0 0,0 1 0 0 0,0-1-1 0 0,0 0 1 0 0,1 0 0 0 0,-1 0 0 0 0,1 1 0 0 0,-1-1 0 0 0,1 0 0 0 0,0 0 0 0 0,-1 0-1 0 0,1 0 1 0 0,0 0 0 0 0,0 0 0 0 0,0 1 0 0 0,1-1 0 0 0,0-3 0 0 0,-1 2-7 0 0,1 1 1 0 0,0-1-1 0 0,0 1 1 0 0,0-1-1 0 0,0 1 0 0 0,0 0 1 0 0,0-1-1 0 0,1 1 1 0 0,-1 0-1 0 0,1 0 1 0 0,0 0-1 0 0,-1 0 1 0 0,1 0-1 0 0,0 0 0 0 0,0 1 1 0 0,0-1-1 0 0,1 0 1 0 0,-1 1-1 0 0,0 0 1 0 0,0-1-1 0 0,1 1 1 0 0,-1 0-1 0 0,1 0 1 0 0,2 0-1 0 0,0 0 12 0 0,0 0 0 0 0,-1 0 0 0 0,1 1 0 0 0,0 0 0 0 0,-1 0 0 0 0,1 0 0 0 0,0 0 0 0 0,-1 1 0 0 0,1-1 0 0 0,0 1 0 0 0,-1 0 0 0 0,1 1 0 0 0,-1-1 0 0 0,0 1 0 0 0,1 0 0 0 0,-1 0 0 0 0,0 1 0 0 0,0-1 0 0 0,0 1 0 0 0,0-1 0 0 0,-1 1 0 0 0,1 1 0 0 0,-1-1 0 0 0,0 0 0 0 0,0 1 0 0 0,0 0 0 0 0,0-1 0 0 0,0 1 0 0 0,-1 0 0 0 0,0 0 0 0 0,0 1 0 0 0,0-1 0 0 0,0 0 0 0 0,1 7 0 0 0,2 17 19 0 0,-4-16-31 0 0,2 0 1 0 0,-1-1-1 0 0,1 1 1 0 0,6 13-1 0 0,-8-24-39 0 0,0 1 0 0 0,0-1 0 0 0,1 1 1 0 0,-1-1-1 0 0,0 0 0 0 0,0 1 0 0 0,1-1 0 0 0,-1 0 0 0 0,1 0 1 0 0,-1 0-1 0 0,1 0 0 0 0,-1 0 0 0 0,1 0 0 0 0,0-1 0 0 0,-1 1 0 0 0,1 0 1 0 0,0-1-1 0 0,-1 0 0 0 0,1 1 0 0 0,0-1 0 0 0,0 0 0 0 0,3 0 1 0 0,1 1-473 0 0,0-2 0 0 0,-1 1 0 0 0,1-1 0 0 0,0 1 0 0 0,10-4 0 0 0,-5-1-767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7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163 107 8165 0 0,'0'-5'-43'0'0,"1"0"1"0"0,1-1 0 0 0,-1 1 0 0 0,1 0-1 0 0,0 0 1 0 0,0 0 0 0 0,1 1-1 0 0,2-6 1 0 0,-4 9 87 0 0,-1-1 0 0 0,1 1 0 0 0,-1 0-1 0 0,1-1 1 0 0,-1 1 0 0 0,0-1 0 0 0,0 1 0 0 0,0-1 0 0 0,0 1-1 0 0,0-1 1 0 0,0 1 0 0 0,0-1 0 0 0,0 1 0 0 0,0-1 0 0 0,-1 1-1 0 0,1-1 1 0 0,-1 1 0 0 0,1-1 0 0 0,-1 1 0 0 0,1 0 0 0 0,-1-1-1 0 0,0 1 1 0 0,0 0 0 0 0,0 0 0 0 0,1-1 0 0 0,-1 1 0 0 0,0 0-1 0 0,-1 0 1 0 0,1 0 0 0 0,0 0 0 0 0,0 0 0 0 0,0 0 0 0 0,-1 1-1 0 0,1-1 1 0 0,0 0 0 0 0,-1 1 0 0 0,1-1 0 0 0,0 1 0 0 0,-1-1-1 0 0,1 1 1 0 0,-1-1 0 0 0,1 1 0 0 0,-1 0 0 0 0,1 0 0 0 0,-1 0-1 0 0,1 0 1 0 0,-1 0 0 0 0,-2 1 0 0 0,-2 0 61 0 0,1 1 1 0 0,-1 0-1 0 0,1 1 1 0 0,0 0-1 0 0,-1-1 1 0 0,1 2-1 0 0,0-1 0 0 0,1 0 1 0 0,-1 1-1 0 0,1 0 1 0 0,-7 8-1 0 0,-1 2 122 0 0,0 1-1 0 0,-12 22 0 0 0,20-28-136 0 0,0 0 0 0 0,0 0 0 0 0,1 0-1 0 0,1 1 1 0 0,0-1 0 0 0,0 1-1 0 0,-1 16 1 0 0,1-10 10 0 0,1-13-88 0 0,1 1 0 0 0,0-1 0 0 0,-1 1 0 0 0,1-1 0 0 0,0 1 1 0 0,0-1-1 0 0,1 1 0 0 0,-1-1 0 0 0,1 1 0 0 0,0-1 0 0 0,0 1 0 0 0,0-1 0 0 0,0 0 0 0 0,1 1 0 0 0,-1-1 0 0 0,1 0 0 0 0,0 0 0 0 0,0 0 0 0 0,0 0 0 0 0,0-1 1 0 0,0 1-1 0 0,1 0 0 0 0,-1-1 0 0 0,1 0 0 0 0,0 1 0 0 0,-1-1 0 0 0,1 0 0 0 0,0-1 0 0 0,0 1 0 0 0,1 0 0 0 0,-1-1 0 0 0,0 0 0 0 0,0 1 0 0 0,1-1 0 0 0,-1-1 0 0 0,5 2 1 0 0,2-2 2 0 0,0 0 1 0 0,-1-1 0 0 0,1 0 0 0 0,0-1-1 0 0,0 0 1 0 0,-1 0 0 0 0,1-1 0 0 0,-1 0-1 0 0,15-7 1 0 0,-18 7-27 0 0,1 0-1 0 0,0-1 1 0 0,-1 0 0 0 0,0 0-1 0 0,0 0 1 0 0,0-1 0 0 0,-1 0-1 0 0,1 0 1 0 0,-1-1 0 0 0,0 1-1 0 0,-1-1 1 0 0,1 0 0 0 0,4-10-1 0 0,-6 10-34 0 0,-1-1-1 0 0,0 0 1 0 0,0 0 0 0 0,-1 0-1 0 0,0 0 1 0 0,0-1-1 0 0,-1 1 1 0 0,0 0-1 0 0,0 0 1 0 0,-1 0 0 0 0,0-1-1 0 0,0 1 1 0 0,0 0-1 0 0,-1 0 1 0 0,0 0-1 0 0,-1 1 1 0 0,1-1 0 0 0,-1 0-1 0 0,0 1 1 0 0,-6-8-1 0 0,6 9 5 0 0,0 0-1 0 0,-1 0 0 0 0,1 0 0 0 0,-1 1 1 0 0,0 0-1 0 0,-1-1 0 0 0,1 1 1 0 0,-1 1-1 0 0,0-1 0 0 0,0 1 0 0 0,0-1 1 0 0,0 2-1 0 0,0-1 0 0 0,-1 0 1 0 0,1 1-1 0 0,-1 0 0 0 0,0 1 0 0 0,0-1 1 0 0,1 1-1 0 0,-1 0 0 0 0,0 0 1 0 0,0 1-1 0 0,0 0 0 0 0,-8 0 0 0 0,4 2-130 0 0,1 0-1 0 0,-1 0 0 0 0,0 1 1 0 0,-17 7-1 0 0,24-9 19 0 0,0 1 0 0 0,0-1-1 0 0,0 1 1 0 0,0-1 0 0 0,0 1 0 0 0,0 0 0 0 0,1 0 0 0 0,-1 0 0 0 0,1 1-1 0 0,0-1 1 0 0,0 1 0 0 0,-1-1 0 0 0,1 1 0 0 0,1 0 0 0 0,-1-1-1 0 0,0 1 1 0 0,1 0 0 0 0,-2 4 0 0 0,-1 2-705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6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2961 1944 0 0,'0'0'3502'0'0,"-7"-18"-3411"0"0,4 9-76 0 0,-7-19 51 0 0,1-1 1 0 0,-11-56-1 0 0,-2-120-56 0 0,9-1 1 0 0,22-333-1 0 0,-1 450-14 0 0,3 0 0 0 0,39-144-1 0 0,-31 172 9 0 0,2 1 0 0 0,2 0 0 0 0,4 2 0 0 0,50-83 0 0 0,-40 83 3 0 0,2 2 1 0 0,3 2-1 0 0,1 2 1 0 0,4 2-1 0 0,1 1 1 0 0,83-63-1 0 0,-51 56-19 0 0,3 4 0 0 0,1 3 0 0 0,172-71 0 0 0,289-63-34 0 0,20 41 304 0 0,-559 140-248 0 0,47-10 7 0 0,-34 9-6 0 0,-16 2 6 0 0,-5 3 10 0 0,-75 38-141 0 0,44-22-365 0 0,18-10 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8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99 6533 0 0,'2'-1'11'0'0,"-1"0"0"0"0,1-1 1 0 0,-1 1-1 0 0,1-1 0 0 0,-1 1 1 0 0,1-1-1 0 0,-1 0 0 0 0,0 1 0 0 0,0-1 1 0 0,0 0-1 0 0,0 0 0 0 0,0 0 1 0 0,0 0-1 0 0,-1 0 0 0 0,1 0 1 0 0,-1 0-1 0 0,1 0 0 0 0,-1 0 1 0 0,0 0-1 0 0,1 0 0 0 0,-1 0 1 0 0,-1-4-1 0 0,0 4 37 0 0,1 0 0 0 0,-1-1 1 0 0,0 1-1 0 0,-1 0 0 0 0,1 0 1 0 0,0 0-1 0 0,-1 0 0 0 0,1 0 0 0 0,-1 0 1 0 0,1 0-1 0 0,-1 0 0 0 0,0 1 0 0 0,0-1 1 0 0,0 1-1 0 0,0-1 0 0 0,0 1 0 0 0,0 0 1 0 0,0 0-1 0 0,-5-2 0 0 0,-2 0 145 0 0,-1-1 0 0 0,0 2 1 0 0,0-1-1 0 0,0 1 0 0 0,0 1 0 0 0,0 0 1 0 0,0 0-1 0 0,-20 2 0 0 0,16 0-88 0 0,0 1 0 0 0,1 0 0 0 0,-1 1-1 0 0,0 1 1 0 0,1 0 0 0 0,-14 7 0 0 0,25-11-87 0 0,0 1 0 0 0,1 0 1 0 0,-1 0-1 0 0,0 0 0 0 0,0 0 0 0 0,1 0 1 0 0,-1 0-1 0 0,0 1 0 0 0,1-1 0 0 0,-1 0 0 0 0,1 1 1 0 0,0 0-1 0 0,-1-1 0 0 0,1 1 0 0 0,0 0 1 0 0,0-1-1 0 0,0 1 0 0 0,0 0 0 0 0,0 0 1 0 0,1 0-1 0 0,-1 0 0 0 0,1 0 0 0 0,-1 0 0 0 0,1 0 1 0 0,-1 0-1 0 0,1 0 0 0 0,0 0 0 0 0,0 0 1 0 0,0 0-1 0 0,0 0 0 0 0,1 0 0 0 0,-1 0 1 0 0,0 0-1 0 0,1 0 0 0 0,0 0 0 0 0,-1 0 0 0 0,1 0 1 0 0,0 0-1 0 0,0 0 0 0 0,1 2 0 0 0,3 3 60 0 0,-1 1 0 0 0,1-1 0 0 0,1 1-1 0 0,-1-1 1 0 0,1-1 0 0 0,1 1-1 0 0,-1-1 1 0 0,9 6 0 0 0,7 3-48 0 0,44 22 1 0 0,-43-26-25 0 0,-1 1 1 0 0,26 20-1 0 0,-46-31-6 0 0,0 1 0 0 0,0-1 0 0 0,0 1 0 0 0,0-1 1 0 0,-1 1-1 0 0,1 0 0 0 0,0 0 0 0 0,-1-1 0 0 0,0 1 0 0 0,1 0 1 0 0,-1 1-1 0 0,0-1 0 0 0,0 0 0 0 0,0 0 0 0 0,0 0 1 0 0,0 1-1 0 0,-1-1 0 0 0,1 0 0 0 0,-1 1 0 0 0,1 2 0 0 0,-2-3 2 0 0,1 1 0 0 0,-1-1 0 0 0,1 0 0 0 0,-1 1 0 0 0,0-1 0 0 0,0 0 0 0 0,0 1 0 0 0,0-1 0 0 0,0 0 0 0 0,-1 0 0 0 0,1 0 0 0 0,0 0 0 0 0,-1 0 0 0 0,0 0 0 0 0,1-1 0 0 0,-4 3 0 0 0,-3 2 7 0 0,-1 1 0 0 0,0-2 0 0 0,0 1 0 0 0,-1-1 0 0 0,0-1 0 0 0,0 0-1 0 0,-18 5 1 0 0,13-5-3 0 0,-1 0 0 0 0,1-2 0 0 0,-1 0-1 0 0,0-1 1 0 0,1 0 0 0 0,-1-1 0 0 0,0-1-1 0 0,0-1 1 0 0,1 0 0 0 0,-17-4 0 0 0,29 5-39 0 0,0 0-1 0 0,0 0 1 0 0,0 0 0 0 0,0-1 0 0 0,1 1-1 0 0,-1-1 1 0 0,0 1 0 0 0,1-1 0 0 0,-1 0-1 0 0,1 0 1 0 0,0 0 0 0 0,0-1 0 0 0,-1 1-1 0 0,1 0 1 0 0,1-1 0 0 0,-4-4 0 0 0,4 5-51 0 0,0 0-1 0 0,1 0 1 0 0,-1 0 0 0 0,0 0 0 0 0,1 0 0 0 0,0-1 0 0 0,0 1 0 0 0,-1 0 0 0 0,1 0 0 0 0,0 0-1 0 0,1 0 1 0 0,-1 0 0 0 0,0 0 0 0 0,1-1 0 0 0,-1 1 0 0 0,1 0 0 0 0,-1 0 0 0 0,1 0-1 0 0,0 0 1 0 0,0 0 0 0 0,0 0 0 0 0,0 1 0 0 0,0-1 0 0 0,1 0 0 0 0,1-1 0 0 0,2-4-301 0 0,1 0 1 0 0,1 0 0 0 0,-1 1-1 0 0,1 0 1 0 0,12-8 0 0 0,5 3-479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8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284 158 5909 0 0,'5'-3'106'0'0,"0"-1"1"0"0,0 0 0 0 0,0 0-1 0 0,-1 0 1 0 0,0-1 0 0 0,0 1 0 0 0,5-7-1 0 0,-8 8-26 0 0,0 1 1 0 0,-1 0-1 0 0,1 0 0 0 0,0-1 0 0 0,-1 1 0 0 0,1 0 0 0 0,-1 0 0 0 0,1-1 1 0 0,-1 1-1 0 0,0-1 0 0 0,0 1 0 0 0,0 0 0 0 0,-1-1 0 0 0,1 1 0 0 0,0 0 1 0 0,-1-1-1 0 0,0 1 0 0 0,1 0 0 0 0,-1 0 0 0 0,0-1 0 0 0,-2-2 0 0 0,1 0-12 0 0,0 1 0 0 0,-1 0 0 0 0,1 0 0 0 0,-1 0 0 0 0,0 0 0 0 0,0 1 0 0 0,0-1-1 0 0,-1 1 1 0 0,1 0 0 0 0,-1 0 0 0 0,0 0 0 0 0,0 0 0 0 0,0 1 0 0 0,0-1 0 0 0,0 1-1 0 0,0 0 1 0 0,-1 1 0 0 0,1-1 0 0 0,-7-1 0 0 0,5 2-38 0 0,0 0 0 0 0,-1 1 0 0 0,1 0 1 0 0,0 0-1 0 0,-1 0 0 0 0,1 1 0 0 0,0 0 0 0 0,0 0 0 0 0,0 0 0 0 0,0 1 1 0 0,0 0-1 0 0,0 0 0 0 0,-10 6 0 0 0,8-4 71 0 0,0 1 0 0 0,0 0-1 0 0,0 0 1 0 0,1 1 0 0 0,0-1 0 0 0,-9 11 0 0 0,13-13-70 0 0,1-1 1 0 0,0 1 0 0 0,0 0-1 0 0,0 0 1 0 0,0 0-1 0 0,1 0 1 0 0,-1 0 0 0 0,1 1-1 0 0,0-1 1 0 0,0 0 0 0 0,0 1-1 0 0,0-1 1 0 0,0 1-1 0 0,1-1 1 0 0,-1 1 0 0 0,1-1-1 0 0,0 1 1 0 0,0-1-1 0 0,2 7 1 0 0,0 0 1 0 0,1 0 0 0 0,1 0 0 0 0,0 0 0 0 0,0 0 0 0 0,1-1 0 0 0,0 1 0 0 0,1-1 1 0 0,0-1-1 0 0,1 1 0 0 0,-1-1 0 0 0,2 0 0 0 0,-1 0 0 0 0,9 6 0 0 0,15 11 155 0 0,0-2 0 0 0,43 23 0 0 0,-35-22-142 0 0,-37-23-46 0 0,1 0 1 0 0,-1 0-1 0 0,0 0 0 0 0,0 1 1 0 0,-1-1-1 0 0,1 1 1 0 0,0 0-1 0 0,0-1 1 0 0,-1 1-1 0 0,1 0 0 0 0,-1 0 1 0 0,0 0-1 0 0,1 0 1 0 0,-1 0-1 0 0,0 0 0 0 0,0 0 1 0 0,1 4-1 0 0,-2-5 0 0 0,-1 1 1 0 0,1 0-1 0 0,0-1 0 0 0,0 1 1 0 0,-1 0-1 0 0,1-1 0 0 0,-1 1 1 0 0,1-1-1 0 0,-1 1 0 0 0,0-1 0 0 0,0 1 1 0 0,1-1-1 0 0,-1 1 0 0 0,0-1 1 0 0,0 1-1 0 0,0-1 0 0 0,-1 0 0 0 0,1 0 1 0 0,0 0-1 0 0,0 0 0 0 0,-1 0 1 0 0,1 0-1 0 0,-1 0 0 0 0,-1 1 1 0 0,-6 3-8 0 0,0 0 0 0 0,-1-1 0 0 0,1 1 0 0 0,-1-2 0 0 0,0 0 0 0 0,0 0 0 0 0,-16 2 0 0 0,5-2-34 0 0,0-1 0 0 0,-37-1-1 0 0,50-2-75 0 0,-1 1 0 0 0,0-2 0 0 0,1 1 0 0 0,-1-1 0 0 0,1 0 0 0 0,0-1 0 0 0,-1 0 1 0 0,1 0-1 0 0,-7-5 0 0 0,11 6-36 0 0,1 0 0 0 0,-1-1 0 0 0,1 1 1 0 0,0-1-1 0 0,0 0 0 0 0,0 1 1 0 0,1-1-1 0 0,-1-1 0 0 0,1 1 1 0 0,-1 0-1 0 0,1-1 0 0 0,0 1 0 0 0,0-1 1 0 0,1 1-1 0 0,-1-1 0 0 0,1 0 1 0 0,-1 0-1 0 0,1 0 0 0 0,1 0 0 0 0,-1 0 1 0 0,0-5-1 0 0,1-8-840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9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79 9297 0 0,'0'0'12'0'0,"0"0"1"0"0,-1 0-1 0 0,1 0 0 0 0,0 0 1 0 0,0 0-1 0 0,0 0 0 0 0,0 0 1 0 0,-1 0-1 0 0,1 0 0 0 0,0 0 1 0 0,0 1-1 0 0,0-1 0 0 0,0 0 1 0 0,0 0-1 0 0,-1 0 1 0 0,1 0-1 0 0,0 0 0 0 0,0 0 1 0 0,0 0-1 0 0,0 0 0 0 0,0 0 1 0 0,0 1-1 0 0,0-1 0 0 0,-1 0 1 0 0,1 0-1 0 0,0 0 0 0 0,0 0 1 0 0,0 0-1 0 0,0 1 0 0 0,0-1 1 0 0,0 0-1 0 0,0 0 1 0 0,0 0-1 0 0,0 0 0 0 0,0 0 1 0 0,0 1-1 0 0,0-1 0 0 0,0 0 1 0 0,0 0-1 0 0,0 0 0 0 0,0 0 1 0 0,0 1-1 0 0,0-1 0 0 0,0 0 1 0 0,0 0-1 0 0,0 0 0 0 0,0 0 1 0 0,0 0-1 0 0,0 1 1 0 0,0-1-1 0 0,0 0 0 0 0,1 0 1 0 0,12-1 778 0 0,37-13 635 0 0,-11 4-1083 0 0,-14 6-187 0 0,40-1-1 0 0,-12 1-49 0 0,-53 4-129 0 0,1 0-1 0 0,-1 0 0 0 0,0 0 1 0 0,1 0-1 0 0,-1 0 1 0 0,1 0-1 0 0,-1 0 1 0 0,0 0-1 0 0,1-1 0 0 0,-1 1 1 0 0,0 0-1 0 0,1 0 1 0 0,-1 0-1 0 0,0-1 1 0 0,1 1-1 0 0,-1 0 0 0 0,0 0 1 0 0,0-1-1 0 0,1 1 1 0 0,-1 0-1 0 0,0-1 1 0 0,0 1-1 0 0,1 0 0 0 0,-1-1 1 0 0,0 1-1 0 0,0 0 1 0 0,0-1-1 0 0,0 1 0 0 0,1-1 1 0 0,-1 1-1 0 0,0 0 1 0 0,0-1-1 0 0,0 1 1 0 0,0 0-1 0 0,0-1 0 0 0,0 1 1 0 0,0-1-1 0 0,0 1 1 0 0,0 0-1 0 0,-1-2 1 0 0,-5-17-1768 0 0,2 10 1049 0 0,2 2-551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29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100 180 6845 0 0,'-5'-1'23'0'0,"0"0"1"0"0,0-1 0 0 0,0 0-1 0 0,0 1 1 0 0,0-2-1 0 0,0 1 1 0 0,0 0 0 0 0,-7-6-1 0 0,10 7 50 0 0,0 0 0 0 0,-1 0-1 0 0,1 0 1 0 0,-1 0 0 0 0,1 0-1 0 0,-1 1 1 0 0,1-1 0 0 0,-1 1-1 0 0,0-1 1 0 0,1 1 0 0 0,-1 0-1 0 0,0 0 1 0 0,1 1 0 0 0,-1-1-1 0 0,1 0 1 0 0,-6 2 0 0 0,18 24 1835 0 0,1-1-1556 0 0,-1 1 0 0 0,-2 0 0 0 0,0 1 0 0 0,-2 0 1 0 0,-1 0-1 0 0,2 33 0 0 0,-5-50-350 0 0,-1 0 1 0 0,0 1-1 0 0,-1-1 0 0 0,0 0 1 0 0,-1 0-1 0 0,0 1 1 0 0,0-1-1 0 0,-1 0 0 0 0,-5 16 1 0 0,7-26-7 0 0,0 1 1 0 0,0-1-1 0 0,-1 1 0 0 0,1-1 1 0 0,0 1-1 0 0,0-1 1 0 0,0 1-1 0 0,0-1 0 0 0,0 1 1 0 0,-1-1-1 0 0,1 1 1 0 0,0-1-1 0 0,-1 1 1 0 0,1-1-1 0 0,0 0 0 0 0,-1 1 1 0 0,1-1-1 0 0,0 0 1 0 0,-1 1-1 0 0,1-1 0 0 0,0 0 1 0 0,-1 1-1 0 0,1-1 1 0 0,-1 0-1 0 0,1 0 0 0 0,-1 0 1 0 0,1 1-1 0 0,-1-1 1 0 0,1 0-1 0 0,-1 0 0 0 0,1 0 1 0 0,-1 0-1 0 0,1 0 1 0 0,-1 0-1 0 0,1 0 0 0 0,-1 0 1 0 0,0-1-47 0 0,0 0-1 0 0,0 0 1 0 0,0 0 0 0 0,1 0-1 0 0,-1 0 1 0 0,0 0-1 0 0,1-1 1 0 0,-1 1 0 0 0,1 0-1 0 0,-1 0 1 0 0,1-1 0 0 0,-1-1-1 0 0,-7-46-1164 0 0,7 23 1043 0 0,1 0 0 0 0,2 0-1 0 0,0 0 1 0 0,2 1 0 0 0,6-27 0 0 0,1 12 159 0 0,1 1 0 0 0,25-56 0 0 0,-29 79-4 0 0,16-28 1 0 0,-21 41 14 0 0,-1-1-1 0 0,1 0 1 0 0,0 0 0 0 0,1 1 0 0 0,-1 0 0 0 0,0-1-1 0 0,1 1 1 0 0,0 0 0 0 0,0 1 0 0 0,0-1-1 0 0,0 1 1 0 0,5-3 0 0 0,-7 5 15 0 0,0-1 1 0 0,0 1-1 0 0,0 0 0 0 0,0-1 1 0 0,1 1-1 0 0,-1 0 1 0 0,0 0-1 0 0,0 0 0 0 0,0 1 1 0 0,0-1-1 0 0,0 0 0 0 0,0 1 1 0 0,0 0-1 0 0,0-1 1 0 0,0 1-1 0 0,0 0 0 0 0,0 0 1 0 0,0 0-1 0 0,0 0 0 0 0,0 0 1 0 0,-1 1-1 0 0,1-1 1 0 0,0 0-1 0 0,-1 1 0 0 0,1-1 1 0 0,-1 1-1 0 0,0 0 0 0 0,1-1 1 0 0,1 5-1 0 0,3 4 126 0 0,0 0 1 0 0,0 1-1 0 0,7 21 0 0 0,-13-31-124 0 0,38 128 692 0 0,-28-85-566 0 0,25 61 0 0 0,-27-85-231 0 0,1 2-853 0 0,1 0 0 0 0,23 38-1 0 0,-27-51-110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0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1 349 6249 0 0,'1'-2'32'0'0,"0"1"0"0"0,0-1 1 0 0,1 1-1 0 0,-1-1 1 0 0,1 1-1 0 0,-1 0 0 0 0,1 0 1 0 0,-1-1-1 0 0,1 1 1 0 0,0 0-1 0 0,-1 0 0 0 0,1 1 1 0 0,0-1-1 0 0,2 0 1 0 0,31-9 125 0 0,-21 7-53 0 0,145-29 117 0 0,-4 1-314 0 0,-136 27 81 0 0,25-6 4 0 0,-42 9 11 0 0,0 0-1 0 0,1 1 1 0 0,-1-2-1 0 0,0 1 0 0 0,1 0 1 0 0,-1 0-1 0 0,0-1 0 0 0,0 1 1 0 0,0-1-1 0 0,0 0 0 0 0,0 1 1 0 0,0-1-1 0 0,2-3 0 0 0,-4 4-2 0 0,1-1-1 0 0,-1 1 0 0 0,0 0 1 0 0,0-1-1 0 0,1 1 0 0 0,-1 0 1 0 0,0-1-1 0 0,0 1 0 0 0,0 0 1 0 0,0-1-1 0 0,0 1 0 0 0,-1 0 1 0 0,1-1-1 0 0,0 1 0 0 0,-1 0 1 0 0,1 0-1 0 0,-1-1 0 0 0,1 1 1 0 0,-1 0-1 0 0,1 0 0 0 0,-2-2 0 0 0,-19-27 153 0 0,15 23-9 0 0,-35-44 1214 0 0,43 58-1251 0 0,1 0 0 0 0,-1 0-1 0 0,0 0 1 0 0,-1 1 0 0 0,0-1-1 0 0,1 13 1 0 0,2 65 426 0 0,-3-63-331 0 0,0 9 30 0 0,-1 1-16 0 0,2 0-1 0 0,1-1 1 0 0,10 41 0 0 0,-7-48-166 0 0,18 42 0 0 0,-20-55-35 0 0,-4-9-14 0 0,1 0 0 0 0,-1 0 1 0 0,1 0-1 0 0,-1-1 0 0 0,1 1 0 0 0,0 0 0 0 0,0-1 0 0 0,0 1 1 0 0,0 0-1 0 0,0-1 0 0 0,0 1 0 0 0,2 1 0 0 0,-7-44-515 0 0,-1-206-415 0 0,7 208 919 0 0,2 0 0 0 0,1 0 1 0 0,3 0-1 0 0,14-46 0 0 0,-20 79 6 0 0,12-31-34 0 0,-13 36 32 0 0,-1 0 1 0 0,1-1-1 0 0,-1 1 1 0 0,1 0-1 0 0,0-1 0 0 0,0 1 1 0 0,0 0-1 0 0,0 0 1 0 0,-1 0-1 0 0,2 0 1 0 0,-1 0-1 0 0,0 0 1 0 0,0 0-1 0 0,0 0 0 0 0,0 1 1 0 0,0-1-1 0 0,1 0 1 0 0,-1 1-1 0 0,0-1 1 0 0,1 1-1 0 0,2-2 1 0 0,-3 3-1 0 0,0-1 0 0 0,1 1 0 0 0,-1-1 1 0 0,0 1-1 0 0,0-1 0 0 0,0 1 0 0 0,1 0 1 0 0,-1 0-1 0 0,0-1 0 0 0,0 1 0 0 0,0 0 1 0 0,0 0-1 0 0,0 0 0 0 0,0 0 0 0 0,-1 0 1 0 0,1 0-1 0 0,0 1 0 0 0,0-1 1 0 0,-1 0-1 0 0,1 0 0 0 0,-1 0 0 0 0,1 1 1 0 0,-1-1-1 0 0,1 2 0 0 0,7 35 30 0 0,-1 36 267 0 0,-4-20 223 0 0,4 0 0 0 0,16 70 0 0 0,-21-115-497 0 0,-1-5-14 0 0,0 0 1 0 0,0 0-1 0 0,0 0 1 0 0,0 0-1 0 0,1 0 1 0 0,0 0-1 0 0,0 0 1 0 0,4 6-1 0 0,-4-13 1 0 0,0-1 0 0 0,0 1-1 0 0,0-1 1 0 0,0 1 0 0 0,-1-1 0 0 0,1 0-1 0 0,0-5 1 0 0,52-164-44 0 0,-52 165 39 0 0,31-86-14 0 0,-28 82 9 0 0,0 0 1 0 0,1 1-1 0 0,1 0 0 0 0,0 0 0 0 0,14-17 0 0 0,-20 26 3 0 0,1 1 0 0 0,-1-1-1 0 0,1 1 1 0 0,0-1 0 0 0,-1 1 0 0 0,1 0-1 0 0,0-1 1 0 0,0 1 0 0 0,0 0-1 0 0,0 0 1 0 0,0 0 0 0 0,0 1-1 0 0,4-2 1 0 0,-5 2 1 0 0,0 0-1 0 0,1 0 1 0 0,-1 0 0 0 0,0 0-1 0 0,1 0 1 0 0,-1 0-1 0 0,0 0 1 0 0,0 1 0 0 0,1-1-1 0 0,-1 1 1 0 0,0-1-1 0 0,0 1 1 0 0,1-1 0 0 0,-1 1-1 0 0,0-1 1 0 0,0 1-1 0 0,2 1 1 0 0,0 1 2 0 0,-1 0 0 0 0,1 0 0 0 0,-1 1 1 0 0,1-1-1 0 0,-1 1 0 0 0,0-1 0 0 0,0 1 0 0 0,0 0 0 0 0,-1-1 0 0 0,1 1 1 0 0,-1 0-1 0 0,0 0 0 0 0,0 5 0 0 0,3 23 29 0 0,-2 1 1 0 0,-1-1-1 0 0,-2 0 0 0 0,-5 37 0 0 0,2-39-193 0 0,2 1-1 0 0,1 0 0 0 0,1 0 0 0 0,8 50 1 0 0,-8-79 71 0 0,0-1 0 0 0,1 0 0 0 0,-1 1 0 0 0,0-1 0 0 0,1 1 0 0 0,-1-1 0 0 0,1 1 0 0 0,0-1 0 0 0,-1 0 0 0 0,1 1 0 0 0,0-1 0 0 0,0 0 0 0 0,0 0 0 0 0,2 2 1 0 0,3 5-943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0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85 8297 0 0,'0'1'20'0'0,"0"-1"0"0"0,-1 0 1 0 0,1 0-1 0 0,0 0 0 0 0,-1 1 0 0 0,1-1 1 0 0,0 0-1 0 0,-1 0 0 0 0,1 0 0 0 0,0 0 1 0 0,-1 0-1 0 0,1 0 0 0 0,0 0 0 0 0,-1 0 1 0 0,1 0-1 0 0,0 0 0 0 0,-1 0 0 0 0,1 0 1 0 0,0 0-1 0 0,-1 0 0 0 0,1 0 0 0 0,0 0 1 0 0,-1 0-1 0 0,1 0 0 0 0,0 0 0 0 0,-1 0 1 0 0,1 0-1 0 0,0-1 0 0 0,-1 1 0 0 0,1 0 1 0 0,0 0-1 0 0,-1-1 0 0 0,-2 0 512 0 0,-9 5 599 0 0,8-1-990 0 0,0 0-1 0 0,0 1 1 0 0,0-1-1 0 0,1 1 0 0 0,-1 0 1 0 0,1-1-1 0 0,0 2 1 0 0,0-1-1 0 0,0 0 1 0 0,0 1-1 0 0,1-1 0 0 0,0 1 1 0 0,0-1-1 0 0,0 1 1 0 0,0 0-1 0 0,1 0 1 0 0,0 0-1 0 0,0 0 0 0 0,0 6 1 0 0,-2 6 25 0 0,2 0 1 0 0,0 1 0 0 0,2-1-1 0 0,2 25 1 0 0,0-22-122 0 0,1 0 0 0 0,1 0 0 0 0,8 23 0 0 0,-9-32-45 0 0,1 0 1 0 0,0-1 0 0 0,1 0-1 0 0,-1 0 1 0 0,2 0-1 0 0,0 0 1 0 0,8 9 0 0 0,-14-18-1 0 0,0 0 1 0 0,0 0-1 0 0,0-1 1 0 0,0 1 0 0 0,1 0-1 0 0,-1 0 1 0 0,0-1-1 0 0,0 1 1 0 0,1 0 0 0 0,-1-1-1 0 0,0 0 1 0 0,0 1-1 0 0,1-1 1 0 0,-1 0 0 0 0,1 1-1 0 0,-1-1 1 0 0,0 0-1 0 0,1 0 1 0 0,-1 0 0 0 0,3-1-1 0 0,0 1-29 0 0,-1-1-1 0 0,0 0 1 0 0,0 0-1 0 0,0-1 1 0 0,0 1-1 0 0,0-1 1 0 0,0 1-1 0 0,4-4 1 0 0,0-1-101 0 0,0 1 0 0 0,-1-1-1 0 0,1-1 1 0 0,-1 1 0 0 0,-1-1 0 0 0,6-8 0 0 0,-5 4 13 0 0,0-1 1 0 0,-1 0-1 0 0,0 0 0 0 0,-1 0 1 0 0,0-1-1 0 0,-1 1 1 0 0,0-1-1 0 0,-1 0 1 0 0,0 0-1 0 0,-2 0 1 0 0,1 0-1 0 0,-1 0 1 0 0,-1 0-1 0 0,-3-16 1 0 0,1 13 106 0 0,0 0 0 0 0,-2 0 0 0 0,0 1 1 0 0,0 0-1 0 0,-2 0 0 0 0,1 0 0 0 0,-2 0 0 0 0,0 1 0 0 0,-1 1 1 0 0,0-1-1 0 0,-13-12 0 0 0,19 23 7 0 0,-1 0 1 0 0,0 0-1 0 0,0 0 0 0 0,0 0 0 0 0,0 0 0 0 0,0 1 1 0 0,-1 0-1 0 0,1 0 0 0 0,-1 0 0 0 0,-8-2 1 0 0,12 3-28 0 0,0 1 0 0 0,-1 0 1 0 0,1-1-1 0 0,-1 1 1 0 0,1 0-1 0 0,-1 0 1 0 0,1 0-1 0 0,-1 0 0 0 0,1 0 1 0 0,-1 0-1 0 0,1 0 1 0 0,-1 0-1 0 0,1 1 1 0 0,-1-1-1 0 0,1 0 1 0 0,-1 1-1 0 0,1-1 0 0 0,0 1 1 0 0,-1 0-1 0 0,1-1 1 0 0,0 1-1 0 0,0 0 1 0 0,-1 0-1 0 0,1 0 0 0 0,0 0 1 0 0,0 0-1 0 0,0 0 1 0 0,0 0-1 0 0,0 1 1 0 0,0-1-1 0 0,0 0 1 0 0,1 0-1 0 0,-1 1 0 0 0,0-1 1 0 0,1 0-1 0 0,-1 1 1 0 0,1-1-1 0 0,-1 3 1 0 0,1-2-99 0 0,-1 0 1 0 0,1 0-1 0 0,0 0 1 0 0,0 0 0 0 0,1 0-1 0 0,-1-1 1 0 0,0 1-1 0 0,0 0 1 0 0,1 0 0 0 0,0 0-1 0 0,-1 0 1 0 0,1 0-1 0 0,0-1 1 0 0,0 1 0 0 0,0 0-1 0 0,0-1 1 0 0,0 1 0 0 0,0-1-1 0 0,0 1 1 0 0,0-1-1 0 0,1 1 1 0 0,-1-1 0 0 0,1 0-1 0 0,-1 0 1 0 0,1 1-1 0 0,2 0 1 0 0,11 8-870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0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86 6001 0 0,'-1'-1'43'0'0,"1"-1"0"0"0,-1 1 0 0 0,0 0 0 0 0,1 0-1 0 0,0-1 1 0 0,-1 1 0 0 0,1 0 0 0 0,0-1 0 0 0,-1 1 0 0 0,1 0 0 0 0,0-1 0 0 0,0 1 0 0 0,0 0 0 0 0,0-1 0 0 0,1-1 0 0 0,-1 1 21 0 0,0 1-1 0 0,0-1 0 0 0,0 0 1 0 0,0 1-1 0 0,0-1 1 0 0,0 0-1 0 0,-1 1 0 0 0,1-1 1 0 0,0 1-1 0 0,-1-1 0 0 0,0 1 1 0 0,-1-4-1 0 0,-14-15 2253 0 0,17 22-2274 0 0,-1-1-1 0 0,1 0 0 0 0,0 1 0 0 0,0-1 1 0 0,-1 0-1 0 0,1 1 0 0 0,-1-1 1 0 0,1 1-1 0 0,-1-1 0 0 0,0 1 1 0 0,0-1-1 0 0,1 1 0 0 0,-1 0 0 0 0,0-1 1 0 0,0 1-1 0 0,-1 2 0 0 0,-2 29 281 0 0,0-15-166 0 0,-17 159 1026 0 0,19-157-1096 0 0,1 1-1 0 0,1-1 0 0 0,0 0 0 0 0,2 0 1 0 0,1 0-1 0 0,9 33 0 0 0,-12-49-83 0 0,1-1 1 0 0,-1 1-1 0 0,0-1 0 0 0,1 0 0 0 0,0 1 1 0 0,-1-1-1 0 0,1 0 0 0 0,1 0 0 0 0,-1 0 1 0 0,0-1-1 0 0,1 1 0 0 0,-1 0 0 0 0,1-1 1 0 0,0 0-1 0 0,0 1 0 0 0,0-1 0 0 0,0 0 1 0 0,0-1-1 0 0,0 1 0 0 0,1-1 0 0 0,-1 1 1 0 0,1-1-1 0 0,-1 0 0 0 0,1 0 0 0 0,-1 0 1 0 0,1-1-1 0 0,-1 1 0 0 0,1-1 0 0 0,0 0 0 0 0,-1 0 1 0 0,1 0-1 0 0,0 0 0 0 0,-1-1 0 0 0,1 0 1 0 0,-1 1-1 0 0,6-3 0 0 0,4-1-15 0 0,-1-1-1 0 0,0 0 0 0 0,0-1 1 0 0,0 0-1 0 0,-1-1 0 0 0,0 0 1 0 0,0-1-1 0 0,18-17 0 0 0,-21 17-40 0 0,0 0-1 0 0,-1 0 1 0 0,0-1 0 0 0,-1 0-1 0 0,0-1 1 0 0,0 1-1 0 0,-1-1 1 0 0,0 0 0 0 0,-1 0-1 0 0,0-1 1 0 0,5-20 0 0 0,-7 17 16 0 0,0-1 1 0 0,-1 1-1 0 0,0-1 1 0 0,-1 1 0 0 0,-1-1-1 0 0,0 1 1 0 0,-1 0 0 0 0,-6-24-1 0 0,3 20 39 0 0,0 0-1 0 0,-12-25 0 0 0,14 37-1 0 0,-1-1-1 0 0,1 1 1 0 0,-1 0 0 0 0,-1 0-1 0 0,1 0 1 0 0,-1 1-1 0 0,0-1 1 0 0,0 1-1 0 0,-7-5 1 0 0,-3 4-113 0 0,15 6 84 0 0,-1 0-1 0 0,1 0 1 0 0,0 0 0 0 0,-1 1 0 0 0,1-1-1 0 0,0 0 1 0 0,-1 0 0 0 0,1 0-1 0 0,0 0 1 0 0,0 0 0 0 0,-1 1 0 0 0,1-1-1 0 0,0 0 1 0 0,0 0 0 0 0,-1 0 0 0 0,1 1-1 0 0,0-1 1 0 0,0 0 0 0 0,0 0 0 0 0,-1 1-1 0 0,1-1 1 0 0,0 0 0 0 0,0 1 0 0 0,0-1-1 0 0,0 0 1 0 0,0 1 0 0 0,0-1-1 0 0,-1 0 1 0 0,1 0 0 0 0,0 1 0 0 0,0-1-1 0 0,0 0 1 0 0,0 1 0 0 0,0-1 0 0 0,0 0-1 0 0,0 1 1 0 0,0-1 0 0 0,1 0 0 0 0,-1 1-1 0 0,0-1 1 0 0,0 0 0 0 0,0 1-1 0 0,0-1 1 0 0,1 1 0 0 0,9 9-1364 0 0,-3-4 323 0 0,-4-1-96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1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24 158 6469 0 0,'-2'-5'40'0'0,"0"-1"1"0"0,1 0-1 0 0,0 1 1 0 0,0-1 0 0 0,0 0-1 0 0,1 0 1 0 0,-1-6-1 0 0,-1-23 544 0 0,-3 16-19 0 0,3 16-407 0 0,1-1 0 0 0,0 1 0 0 0,0 0 0 0 0,0 0 0 0 0,1 0 0 0 0,-1-1 0 0 0,1 1 0 0 0,0 0 0 0 0,0-1 0 0 0,0 1 0 0 0,0 0 0 0 0,1-5 0 0 0,-1 7-137 0 0,0 1-1 0 0,0 0 0 0 0,1 0 0 0 0,-1-1 1 0 0,0 1-1 0 0,0 0 0 0 0,0 0 1 0 0,0 0-1 0 0,0-1 0 0 0,1 1 0 0 0,-1 0 1 0 0,0 0-1 0 0,0 0 0 0 0,0-1 1 0 0,1 1-1 0 0,-1 0 0 0 0,0 0 0 0 0,0 0 1 0 0,0 0-1 0 0,1 0 0 0 0,-1 0 1 0 0,0 0-1 0 0,0 0 0 0 0,1-1 0 0 0,-1 1 1 0 0,0 0-1 0 0,0 0 0 0 0,1 0 1 0 0,-1 0-1 0 0,0 0 0 0 0,0 0 0 0 0,1 0 1 0 0,-1 0-1 0 0,0 1 0 0 0,0-1 1 0 0,1 0-1 0 0,-1 0 0 0 0,0 0 1 0 0,0 0-1 0 0,1 0 0 0 0,-1 0 0 0 0,0 0 1 0 0,0 0-1 0 0,0 1 0 0 0,1-1 1 0 0,-1 0-1 0 0,0 0 0 0 0,0 0 0 0 0,0 1 1 0 0,0-1-1 0 0,1 0 0 0 0,-1 0 1 0 0,0 0-1 0 0,0 1 0 0 0,0-1 0 0 0,0 0 1 0 0,0 0-1 0 0,0 1 0 0 0,0-1 1 0 0,1 0-1 0 0,-1 0 0 0 0,0 1 0 0 0,0-1 1 0 0,0 0-1 0 0,0 0 0 0 0,0 1 1 0 0,5 16 392 0 0,19 220 1034 0 0,-20-175-1307 0 0,-2-24-80 0 0,-2 0 0 0 0,-2-1 0 0 0,-11 62 0 0 0,13-98-88 0 0,0-1 0 0 0,0 0 1 0 0,0 0-1 0 0,0 0 0 0 0,0 0 0 0 0,-1 1 1 0 0,1-1-1 0 0,0 0 0 0 0,0 0 1 0 0,0 0-1 0 0,0 0 0 0 0,0 0 0 0 0,0 0 1 0 0,-1 0-1 0 0,1 1 0 0 0,0-1 0 0 0,0 0 1 0 0,0 0-1 0 0,0 0 0 0 0,0 0 0 0 0,-1 0 1 0 0,1 0-1 0 0,0 0 0 0 0,0 0 0 0 0,0 0 1 0 0,0 0-1 0 0,-1 0 0 0 0,1 0 1 0 0,0 0-1 0 0,0 0 0 0 0,0 0 0 0 0,0 0 1 0 0,-1 0-1 0 0,1 0 0 0 0,0 0 0 0 0,0 0 1 0 0,0 0-1 0 0,0 0 0 0 0,-1 0 0 0 0,1 0 1 0 0,0 0-1 0 0,0-1 0 0 0,0 1 0 0 0,0 0 1 0 0,0 0-1 0 0,-1 0 0 0 0,1 0 1 0 0,0 0-1 0 0,0 0 0 0 0,0-1 0 0 0,0 1 1 0 0,0 0-1 0 0,-7-10-1432 0 0,4-8-863 0 0,1 8 885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1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0 296 6881 0 0,'15'-47'1189'0'0,"-14"47"-1140"0"0,-1 0-1 0 0,0 0 0 0 0,0-1 1 0 0,0 1-1 0 0,0 0 1 0 0,1 0-1 0 0,-1 0 1 0 0,0 0-1 0 0,0-1 1 0 0,0 1-1 0 0,0 0 1 0 0,1 0-1 0 0,-1 0 1 0 0,0 0-1 0 0,0 0 0 0 0,1 0 1 0 0,-1 0-1 0 0,0 0 1 0 0,0 0-1 0 0,1 0 1 0 0,-1 0-1 0 0,0 0 1 0 0,0 0-1 0 0,0 0 1 0 0,1 0-1 0 0,-1 0 1 0 0,0 0-1 0 0,0 0 0 0 0,1 0 1 0 0,-1 0-1 0 0,0 0 1 0 0,0 0-1 0 0,0 0 1 0 0,1 0-1 0 0,-1 1 1 0 0,14 6 622 0 0,9 12-301 0 0,7 13 616 0 0,49 68-1 0 0,-28-33-271 0 0,-44-58-674 0 0,1 0-1 0 0,0-1 1 0 0,10 8-1 0 0,-15-13-43 0 0,0-1 0 0 0,0 0 0 0 0,1 1 0 0 0,-1-1 0 0 0,1-1 0 0 0,-1 1 0 0 0,1 0 0 0 0,-1-1 0 0 0,1 0 0 0 0,0 0 0 0 0,0 0 0 0 0,6 1 0 0 0,-9-3-16 0 0,1 1 0 0 0,-1-1-1 0 0,0 1 1 0 0,0-1 0 0 0,1 0-1 0 0,-1 0 1 0 0,0 1-1 0 0,0-1 1 0 0,0 0 0 0 0,0 0-1 0 0,0 0 1 0 0,0 0 0 0 0,0 0-1 0 0,0 0 1 0 0,0-1 0 0 0,0 1-1 0 0,-1 0 1 0 0,1 0 0 0 0,0-1-1 0 0,-1 1 1 0 0,1 0 0 0 0,-1-1-1 0 0,1 1 1 0 0,-1 0 0 0 0,0-1-1 0 0,0 1 1 0 0,0-2 0 0 0,6-42-604 0 0,-8 10 428 0 0,-1 1 0 0 0,-1-1 1 0 0,-2 0-1 0 0,-11-36 0 0 0,-52-130 171 0 0,50 150 3 0 0,26 79-17 0 0,6 46 1 0 0,2 14 76 0 0,-4-45-80 0 0,-5-12-815 0 0,2-1 1 0 0,1 0 0 0 0,24 54-1 0 0,-26-74-339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6:31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26 166 7005 0 0,'-5'-12'244'0'0,"0"1"-1"0"0,2-1 1 0 0,-1-1 0 0 0,2 1 0 0 0,-1 0 0 0 0,2-1 0 0 0,0 1 0 0 0,0-1 0 0 0,2-22 0 0 0,0 34-214 0 0,-1 0 0 0 0,0 0 0 0 0,1 0 1 0 0,-1 0-1 0 0,1 0 0 0 0,-1 0 0 0 0,1 0 1 0 0,0 0-1 0 0,-1 0 0 0 0,1 0 0 0 0,0 0 1 0 0,0 0-1 0 0,0 0 0 0 0,0 1 1 0 0,0-1-1 0 0,-1 0 0 0 0,1 1 0 0 0,1-1 1 0 0,-1 0-1 0 0,0 1 0 0 0,0 0 0 0 0,0-1 1 0 0,0 1-1 0 0,0-1 0 0 0,0 1 0 0 0,0 0 1 0 0,1 0-1 0 0,-1 0 0 0 0,2 0 1 0 0,41 0 153 0 0,-36 1-98 0 0,26 3 148 0 0,55 15 0 0 0,-61-12-283 0 0,0-2 0 0 0,0 0 0 0 0,37 1 0 0 0,-48-7-617 0 0,-17 1 643 0 0,0 0 0 0 0,0 0 0 0 0,0 0 0 0 0,0 0 1 0 0,0 0-1 0 0,-1 0 0 0 0,1 0 0 0 0,0 0 0 0 0,0 0 0 0 0,0 0 0 0 0,0 0 0 0 0,0 0 0 0 0,0 0 1 0 0,0 0-1 0 0,0 0 0 0 0,0 0 0 0 0,-1-1-458 0 0,1 1 459 0 0,0 0-1 0 0,0 0 0 0 0,0-1 0 0 0,0 1 0 0 0,0 0 0 0 0,0 0 0 0 0,0 0 0 0 0,0 0 1 0 0,0 0-1 0 0,0 0 0 0 0,-30-6-2013 0 0,13 3 2096 0 0,-102-21 306 0 0,119 24-335 0 0,-1 0 1 0 0,0-1 0 0 0,0 1-1 0 0,1 0 1 0 0,-1 0 0 0 0,0 0 0 0 0,0 0-1 0 0,1 0 1 0 0,-1 0 0 0 0,0 0-1 0 0,0 0 1 0 0,0 0 0 0 0,1 0-1 0 0,-1 0 1 0 0,0 0 0 0 0,0 0 0 0 0,1 1-1 0 0,-1-1 1 0 0,0 0 0 0 0,1 1-1 0 0,-1-1 1 0 0,0 0 0 0 0,1 1 0 0 0,-1-1-1 0 0,0 1 1 0 0,1-1 0 0 0,-1 1-1 0 0,1-1 1 0 0,-1 1 0 0 0,1 0-1 0 0,-1-1 1 0 0,1 1 0 0 0,-1 0 0 0 0,1-1-1 0 0,0 1 1 0 0,-1 0 0 0 0,1 0-1 0 0,-1 3 146 0 0,1 0-1 0 0,0 0 1 0 0,0 0-1 0 0,0 0 1 0 0,1-1-1 0 0,1 7 1 0 0,0 7 19 0 0,13 243 1384 0 0,-15-186-1727 0 0,-14 112 0 0 0,2-121-1230 0 0,5-40 364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6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73 2952 0 0,'-1'-2'3'0'0,"1"1"1"0"0,-1 0-1 0 0,1 0 0 0 0,0-1 0 0 0,-1 1 0 0 0,1 0 1 0 0,0 0-1 0 0,0-1 0 0 0,0 1 0 0 0,0 0 0 0 0,0-1 0 0 0,0 1 1 0 0,0 0-1 0 0,1-1 0 0 0,-1 1 0 0 0,0 0 0 0 0,1 0 1 0 0,-1 0-1 0 0,1-1 0 0 0,-1 1 0 0 0,1 0 0 0 0,0-2 0 0 0,1 1 1 0 0,0 0-1 0 0,0 1 0 0 0,0-1 0 0 0,0 0 0 0 0,0 1 0 0 0,0-1 0 0 0,0 1 0 0 0,1-1 1 0 0,-1 1-1 0 0,4-1 0 0 0,7-2 1 0 0,-1 0 0 0 0,1 1 0 0 0,19-2 0 0 0,-26 5-2 0 0,14-4 4 0 0,1 2 0 0 0,0 1 0 0 0,0 0 0 0 0,-1 2 0 0 0,38 5 0 0 0,-52-5 10 0 0,-1 0 0 0 0,0 0 0 0 0,1 1 0 0 0,-1 0 0 0 0,0 0 0 0 0,0 0 0 0 0,0 1 0 0 0,-1 0 0 0 0,1 0 0 0 0,0 0 0 0 0,-1 0 0 0 0,0 1 0 0 0,0 0 0 0 0,0 0 0 0 0,0 0 0 0 0,-1 0 0 0 0,0 1 0 0 0,1-1 1 0 0,-2 1-1 0 0,1 0 0 0 0,0-1 0 0 0,-1 1 0 0 0,0 1 0 0 0,0-1 0 0 0,-1 0 0 0 0,1 0 0 0 0,0 6 0 0 0,-1 0 45 0 0,0-1 0 0 0,-1 0-1 0 0,0 1 1 0 0,0-1 0 0 0,-1 1 0 0 0,0-1 0 0 0,-1 0 0 0 0,0 0-1 0 0,-1 1 1 0 0,0-1 0 0 0,-1-1 0 0 0,0 1 0 0 0,0-1-1 0 0,-1 1 1 0 0,0-1 0 0 0,-8 9 0 0 0,-11 14 105 0 0,-2 0 0 0 0,-54 50-1 0 0,39-41-157 0 0,15-14-136 0 0,2-1-142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08:36:30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5088 0 0,'0'0'946'0'0,"3"-9"-699"0"0,9-29 18 0 0,-9 29 1544 0 0,-3 1-1416 0 0,2-31 1661 0 0,-2 37-2041 0 0,0 0 0 0 0,1 1 0 0 0,-1-1 0 0 0,1 1 0 0 0,0-1 0 0 0,-1 1 0 0 0,1-1 0 0 0,0 1 0 0 0,0-1 0 0 0,0 1 0 0 0,1-2 0 0 0,1-1 11 0 0,6-7 40 0 0,-4 7-60 0 0,-1-1-1 0 0,1 1 0 0 0,0 0 0 0 0,0 1 1 0 0,0-1-1 0 0,1 1 0 0 0,0 0 1 0 0,-1 0-1 0 0,1 1 0 0 0,0 0 0 0 0,12-3 1 0 0,41-5 7 0 0,71-3 0 0 0,-100 12-11 0 0,0 1 0 0 0,0 2-1 0 0,0 0 1 0 0,40 10 0 0 0,-66-11 1 0 0,1 0 0 0 0,0 1 0 0 0,-1-1-1 0 0,1 1 1 0 0,-1 0 0 0 0,1 0 0 0 0,-1 0 0 0 0,0 1 0 0 0,0 0 0 0 0,0-1 0 0 0,0 1-1 0 0,0 1 1 0 0,3 3 0 0 0,-5-5-1 0 0,-1 1 1 0 0,1 0-1 0 0,-1 0 0 0 0,1 0 1 0 0,-1 0-1 0 0,0 0 0 0 0,0 1 1 0 0,0-1-1 0 0,0 0 0 0 0,-1 0 1 0 0,1 1-1 0 0,-1-1 0 0 0,0 0 1 0 0,0 1-1 0 0,0-1 0 0 0,-1 0 1 0 0,1 1-1 0 0,-1-1 0 0 0,-1 4 1 0 0,-2 8-10 0 0,-1 0 1 0 0,0-1-1 0 0,-2 1 1 0 0,1-1 0 0 0,-2-1-1 0 0,-12 19 1 0 0,-63 72 11 0 0,44-59 1 0 0,-107 135-38 0 0,133-162 39 0 0,2 0 1 0 0,0 1 0 0 0,1 0 0 0 0,0 1 0 0 0,2 0-1 0 0,0 0 1 0 0,2 1 0 0 0,0 0 0 0 0,-3 30 0 0 0,8-47-7 0 0,2 0 1 0 0,-1 1-1 0 0,1-1 1 0 0,-1 0-1 0 0,1 1 1 0 0,0-1 0 0 0,1 0-1 0 0,1 5 1 0 0,34 97 12 0 0,-34-99-12 0 0,0 0 0 0 0,0 0 1 0 0,8 12-1 0 0,-10-18-1 0 0,0 1 1 0 0,0-1 0 0 0,0 0-1 0 0,0 0 1 0 0,1 0 0 0 0,-1 0-1 0 0,0 0 1 0 0,0-1-1 0 0,1 1 1 0 0,2 1 0 0 0,7 4 3 0 0,0 0 5 0 0,0 0-1 0 0,1 0 1 0 0,0-1 0 0 0,0-1 0 0 0,0 0 0 0 0,0-1-1 0 0,1 0 1 0 0,0-1 0 0 0,-1 0 0 0 0,1-1 0 0 0,0-1 0 0 0,24-1-1 0 0,-7-2-2 0 0,0-2 0 0 0,0 0-1 0 0,-1-2 1 0 0,39-14-1 0 0,-51 12-2 0 0,-15 7-2 0 0,0 1 0 0 0,0-1 0 0 0,0 1 0 0 0,1 0 0 0 0,-1 0 1 0 0,1 0-1 0 0,-1 0 0 0 0,4-1 0 0 0,-35 25-39 0 0,13-9 29 0 0,-107 71-5 0 0,92-65 17 0 0,-65 56-42 0 0,77-60 37 0 0,6-5 2 0 0,2 0 0 0 0,-1 1-1 0 0,2 0 1 0 0,-1 1 0 0 0,2 0 0 0 0,0 1 0 0 0,0 0 0 0 0,-6 15 0 0 0,6-8 8 0 0,1 0 0 0 0,1 1-1 0 0,0 0 1 0 0,2 0 0 0 0,-3 28 0 0 0,4-14 1 0 0,3 1 1 0 0,1-1 0 0 0,1 0 0 0 0,2 0-1 0 0,2 0 1 0 0,1 0 0 0 0,13 39-1 0 0,-7-39-3 0 0,1-1-1 0 0,2 0 0 0 0,1-1 1 0 0,2 0-1 0 0,2-2 1 0 0,1 0-1 0 0,1-1 0 0 0,39 42 1 0 0,-56-68 12 0 0,8 8-27 0 0,-1 1-1 0 0,14 20 1 0 0,-24-31 22 0 0,0 1 0 0 0,0-1 0 0 0,0 1-1 0 0,0-1 1 0 0,0 1 0 0 0,-1 0 0 0 0,0 0 0 0 0,0-1-1 0 0,0 1 1 0 0,0 0 0 0 0,0 0 0 0 0,-1 0 0 0 0,0 0 0 0 0,0 1-1 0 0,0-1 1 0 0,-1 6 0 0 0,-1-6 40 0 0,1 0 1 0 0,-1 0-1 0 0,0 0 0 0 0,-1 0 0 0 0,1 0 1 0 0,-1 0-1 0 0,1 0 0 0 0,-1-1 0 0 0,0 1 0 0 0,-1-1 1 0 0,1 0-1 0 0,0 0 0 0 0,-1 0 0 0 0,0-1 1 0 0,-7 5-1 0 0,1-2-11 0 0,0 1 0 0 0,-1-2 0 0 0,0 1 0 0 0,0-2 0 0 0,-12 4 0 0 0,6-4-14 0 0,0-1-1 0 0,0 0 0 0 0,0-1 1 0 0,0 0-1 0 0,-34-5 0 0 0,44 3-157 0 0,0 0 0 0 0,0 0 0 0 0,1 0-1 0 0,-1-1 1 0 0,0 0 0 0 0,1-1-1 0 0,0 0 1 0 0,-1 0 0 0 0,1 0 0 0 0,0 0-1 0 0,1-1 1 0 0,-1 0 0 0 0,1 0-1 0 0,-1-1 1 0 0,1 0 0 0 0,1 0 0 0 0,-8-8-1 0 0,6 0-758 0 0,3-1-131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6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521 562 5328 0 0,'6'-11'171'0'0,"2"-4"176"0"0,12-31 0 0 0,-2 7-185 0 0,-10 24-164 0 0,10-30-1 0 0,-17 42 39 0 0,0 0-1 0 0,0 0 0 0 0,-1-1 0 0 0,1 1 1 0 0,-1 0-1 0 0,0-1 0 0 0,1 1 0 0 0,-1-1 1 0 0,-1 1-1 0 0,1 0 0 0 0,-1-1 1 0 0,1 1-1 0 0,-1 0 0 0 0,-2-7 0 0 0,2 9-27 0 0,1 0-1 0 0,-1 0 0 0 0,0 0 1 0 0,0 0-1 0 0,0 0 0 0 0,0 1 0 0 0,0-1 1 0 0,0 0-1 0 0,0 0 0 0 0,0 0 1 0 0,0 1-1 0 0,-1-1 0 0 0,1 1 1 0 0,0-1-1 0 0,0 1 0 0 0,-1-1 1 0 0,1 1-1 0 0,0 0 0 0 0,0 0 1 0 0,-1-1-1 0 0,1 1 0 0 0,0 0 0 0 0,-1 0 1 0 0,0 1-1 0 0,-33 4-26 0 0,17 1 55 0 0,1 1 0 0 0,0 0 0 0 0,0 2 0 0 0,1-1-1 0 0,0 2 1 0 0,1 0 0 0 0,0 1 0 0 0,-14 14 0 0 0,11-9 167 0 0,0 2 1 0 0,1 1-1 0 0,2 0 1 0 0,0 1-1 0 0,-18 31 1 0 0,32-50-196 0 0,0 0 0 0 0,0 1 0 0 0,0-1 1 0 0,0 0-1 0 0,1 1 0 0 0,-1-1 0 0 0,1 1 1 0 0,-1-1-1 0 0,1 1 0 0 0,-1-1 0 0 0,1 1 0 0 0,0-1 1 0 0,0 1-1 0 0,0-1 0 0 0,0 1 0 0 0,0 0 0 0 0,0-1 1 0 0,0 1-1 0 0,0-1 0 0 0,0 1 0 0 0,1-1 1 0 0,-1 1-1 0 0,1-1 0 0 0,-1 1 0 0 0,1-1 0 0 0,0 1 1 0 0,0-1-1 0 0,-1 0 0 0 0,1 1 0 0 0,0-1 0 0 0,0 0 1 0 0,0 0-1 0 0,0 0 0 0 0,0 0 0 0 0,1 0 1 0 0,0 1-1 0 0,1 0-2 0 0,0-1 1 0 0,-1 1 0 0 0,1-1-1 0 0,0 0 1 0 0,0 0 0 0 0,0 0-1 0 0,0-1 1 0 0,0 1 0 0 0,1-1-1 0 0,-1 0 1 0 0,0 0 0 0 0,0 0-1 0 0,0 0 1 0 0,0 0 0 0 0,0 0-1 0 0,5-2 1 0 0,96-31 59 0 0,-93 28-71 0 0,0 0 1 0 0,0 0 0 0 0,0-1-1 0 0,-1 0 1 0 0,0-1 0 0 0,17-15-1 0 0,-21 15 9 0 0,-1-1 0 0 0,1 0 0 0 0,-2 0 0 0 0,1 0 0 0 0,-1 0 0 0 0,0-1 0 0 0,-1 0 0 0 0,0 0 0 0 0,0 0 0 0 0,-1 0 0 0 0,-1 0 0 0 0,1 0 0 0 0,-1-15 0 0 0,-1 24-5 0 0,0 1 1 0 0,0-1-1 0 0,0 0 1 0 0,0 0-1 0 0,0 0 1 0 0,0 0-1 0 0,0 0 1 0 0,0 0-1 0 0,0 0 1 0 0,0 1 0 0 0,0-1-1 0 0,-1 0 1 0 0,1 0-1 0 0,0 0 1 0 0,0 0-1 0 0,0 0 1 0 0,0 0-1 0 0,0 0 1 0 0,0 0-1 0 0,0 0 1 0 0,-1 0-1 0 0,1 0 1 0 0,0 0-1 0 0,0 0 1 0 0,0 0-1 0 0,0 0 1 0 0,0 0-1 0 0,-1 0 1 0 0,1 0-1 0 0,0 0 1 0 0,0 0-1 0 0,0 0 1 0 0,0 0-1 0 0,0 0 1 0 0,0 0-1 0 0,-1 0 1 0 0,1 0-1 0 0,0 0 1 0 0,0 0-1 0 0,0 0 1 0 0,0 0 0 0 0,0 0-1 0 0,0 0 1 0 0,-1 0-1 0 0,1 0 1 0 0,0 0-1 0 0,0-1 1 0 0,0 1-1 0 0,0 0 1 0 0,0 0-1 0 0,0 0 1 0 0,0 0-1 0 0,0 0 1 0 0,0 0-1 0 0,0 0 1 0 0,0-1-1 0 0,-1 1 1 0 0,-8 14-22 0 0,8-12 19 0 0,-8 13-2 0 0,1-1-1 0 0,-10 25 0 0 0,15-34 12 0 0,1 0 0 0 0,1 1 0 0 0,-1-1 1 0 0,1 1-1 0 0,0-1 0 0 0,0 1 0 0 0,1 0 0 0 0,-1-1 0 0 0,1 1 0 0 0,1 0 0 0 0,0 6 0 0 0,-1-10-4 0 0,1-1-1 0 0,-1 0 1 0 0,0 0 0 0 0,1 0-1 0 0,0 1 1 0 0,-1-1 0 0 0,1 0-1 0 0,0 0 1 0 0,-1 0 0 0 0,1 0-1 0 0,0 0 1 0 0,0 0 0 0 0,0 0-1 0 0,0-1 1 0 0,0 1 0 0 0,0 0-1 0 0,0 0 1 0 0,0-1 0 0 0,0 1-1 0 0,0-1 1 0 0,1 1 0 0 0,-1-1-1 0 0,0 1 1 0 0,0-1 0 0 0,3 1-1 0 0,35 0 39 0 0,-25-1-52 0 0,-9-1 11 0 0,0 1-1 0 0,0-1 1 0 0,1 0 0 0 0,-1-1-1 0 0,0 1 1 0 0,0-1 0 0 0,0 0-1 0 0,0 0 1 0 0,-1-1 0 0 0,1 0-1 0 0,-1 1 1 0 0,1-1 0 0 0,-1-1-1 0 0,0 1 1 0 0,6-6 0 0 0,4-7 9 0 0,0 0 0 0 0,17-26 1 0 0,-27 37-8 0 0,4-8-20 0 0,0 0 1 0 0,-1 0 0 0 0,0-1 0 0 0,-1 0-1 0 0,-1-1 1 0 0,0 1 0 0 0,-1-1 0 0 0,-1 0-1 0 0,0 0 1 0 0,-1 0 0 0 0,0-24 0 0 0,-2 22-14 0 0,0 0 0 0 0,-2 0 1 0 0,0 0-1 0 0,-1 0 1 0 0,-1 0-1 0 0,0 0 1 0 0,-1 1-1 0 0,-1 0 1 0 0,0 0-1 0 0,-9-15 0 0 0,12 26 27 0 0,0 0-1 0 0,0 0 0 0 0,0 1 1 0 0,-1 0-1 0 0,1-1 0 0 0,-1 1 1 0 0,0 0-1 0 0,-1 1 0 0 0,1-1 0 0 0,0 1 1 0 0,-1 0-1 0 0,0 0 0 0 0,0 0 1 0 0,-9-3-1 0 0,7 3 1 0 0,0 2 1 0 0,0-1-1 0 0,0 1 0 0 0,-1 0 1 0 0,1 0-1 0 0,0 1 1 0 0,-1 0-1 0 0,1 1 0 0 0,0-1 1 0 0,-8 3-1 0 0,-10 4 8 0 0,0 0 0 0 0,0 2 0 0 0,1 1 0 0 0,0 1 0 0 0,-25 16 0 0 0,11-5 45 0 0,1 1-1 0 0,1 3 1 0 0,2 0-1 0 0,-40 40 0 0 0,50-42 117 0 0,2 1 0 0 0,0 1 0 0 0,2 1 0 0 0,1 1 0 0 0,1 1 0 0 0,-16 33 0 0 0,28-47-44 0 0,0 0 1 0 0,1 1-1 0 0,0-1 1 0 0,2 1-1 0 0,0 0 1 0 0,0 0-1 0 0,1 1 1 0 0,2-1 0 0 0,-1 0-1 0 0,2 1 1 0 0,0-1-1 0 0,1 0 1 0 0,0 0-1 0 0,2 0 1 0 0,5 19-1 0 0,-5-24-64 0 0,0 0 0 0 0,1-1-1 0 0,0 1 1 0 0,1-1-1 0 0,0 0 1 0 0,0 0-1 0 0,1 0 1 0 0,1-1-1 0 0,-1 0 1 0 0,2-1-1 0 0,-1 0 1 0 0,1 0-1 0 0,0-1 1 0 0,0 0-1 0 0,1 0 1 0 0,0-1-1 0 0,1 0 1 0 0,-1-1-1 0 0,1 0 1 0 0,0-1-1 0 0,20 5 1 0 0,-10-5-48 0 0,0-1 1 0 0,0-1-1 0 0,0-1 1 0 0,0-1-1 0 0,0-1 1 0 0,0-1-1 0 0,0-1 1 0 0,0 0-1 0 0,-1-2 1 0 0,1 0-1 0 0,-1-2 1 0 0,26-11-1 0 0,-10 2-369 0 0,0-2-1 0 0,-2-2 0 0 0,0-1 1 0 0,-2-2-1 0 0,51-44 0 0 0,-76 61-47 0 0,-1 0 0 0 0,1-1-1 0 0,8-12 1 0 0,-5 2-641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7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54 140 4964 0 0,'-1'-21'546'0'0,"1"19"-403"0"0,0-1-1 0 0,0 1 1 0 0,0 0 0 0 0,0 0-1 0 0,0 0 1 0 0,0 0-1 0 0,0 0 1 0 0,-1 0 0 0 0,1 0-1 0 0,-1 0 1 0 0,0 0-1 0 0,1 0 1 0 0,-3-4 0 0 0,3 6-118 0 0,0 0 0 0 0,0-1 0 0 0,-1 1 0 0 0,1 0 0 0 0,0 0 1 0 0,0-1-1 0 0,0 1 0 0 0,-1 0 0 0 0,1 0 0 0 0,0 0 0 0 0,0-1 1 0 0,-1 1-1 0 0,1 0 0 0 0,0 0 0 0 0,-1 0 0 0 0,1 0 0 0 0,0 0 1 0 0,0-1-1 0 0,-1 1 0 0 0,1 0 0 0 0,0 0 0 0 0,-1 0 0 0 0,1 0 0 0 0,0 0 1 0 0,-1 0-1 0 0,1 0 0 0 0,0 0 0 0 0,-1 0 0 0 0,1 0 0 0 0,0 0 1 0 0,-1 1-1 0 0,1-1 0 0 0,0 0 0 0 0,0 0 0 0 0,-1 0 0 0 0,1 0 0 0 0,0 0 1 0 0,-1 0-1 0 0,1 1 0 0 0,0-1 0 0 0,0 0 0 0 0,-1 0 0 0 0,1 1 1 0 0,0-1-1 0 0,0 0 0 0 0,0 0 0 0 0,-1 1 0 0 0,1-1 0 0 0,0 0 1 0 0,0 0-1 0 0,0 1 0 0 0,0-1 0 0 0,0 0 0 0 0,-1 1 0 0 0,1-1 0 0 0,0 0 1 0 0,0 1-1 0 0,-7 24 95 0 0,5-18-87 0 0,-4 18 101 0 0,1 1-1 0 0,1 0 1 0 0,-1 37-1 0 0,3-37-40 0 0,1-3 3 0 0,1 0 1 0 0,0 0-1 0 0,7 43 0 0 0,-5-55-76 0 0,1 0 1 0 0,0 0-1 0 0,0 0 1 0 0,1-1-1 0 0,1 1 1 0 0,0-1-1 0 0,0 0 1 0 0,1 0-1 0 0,11 15 1 0 0,-15-23-16 0 0,0 0 1 0 0,0 0 0 0 0,0-1-1 0 0,0 1 1 0 0,0 0 0 0 0,0-1-1 0 0,0 1 1 0 0,1-1 0 0 0,-1 0-1 0 0,0 0 1 0 0,1 0 0 0 0,-1 0-1 0 0,1 0 1 0 0,0-1 0 0 0,-1 1-1 0 0,1-1 1 0 0,0 0 0 0 0,-1 1-1 0 0,1-1 1 0 0,0 0 0 0 0,-1-1-1 0 0,1 1 1 0 0,-1 0 0 0 0,1-1-1 0 0,0 1 1 0 0,-1-1 0 0 0,1 0-1 0 0,-1 0 1 0 0,1 0 0 0 0,1-2-1 0 0,9-3 15 0 0,-1-1-1 0 0,-1 0 1 0 0,1-1-1 0 0,13-13 0 0 0,-23 20-18 0 0,11-11-1 0 0,0 0-1 0 0,-1-1 1 0 0,0 0-1 0 0,-1-1 1 0 0,-1 0-1 0 0,0-1 1 0 0,-1 0-1 0 0,8-18 1 0 0,-6 8-12 0 0,-2 0 0 0 0,-1 0-1 0 0,0 0 1 0 0,6-48 0 0 0,-10 43-62 0 0,-2 0 1 0 0,0 0-1 0 0,-4-34 0 0 0,2 61 72 0 0,-1 0-1 0 0,1 0 1 0 0,-1 0 0 0 0,0 0 0 0 0,0 0 0 0 0,0 1-1 0 0,-2-5 1 0 0,3 7-2 0 0,-1-1-1 0 0,1 0 1 0 0,0 1 0 0 0,-1-1-1 0 0,1 1 1 0 0,0-1-1 0 0,-1 1 1 0 0,1-1 0 0 0,-1 1-1 0 0,1-1 1 0 0,-1 1-1 0 0,1-1 1 0 0,-1 1 0 0 0,1 0-1 0 0,-1-1 1 0 0,1 1 0 0 0,-1 0-1 0 0,1-1 1 0 0,-1 1-1 0 0,0 0 1 0 0,1 0 0 0 0,-1-1-1 0 0,0 1 1 0 0,1 0-1 0 0,-1 0 1 0 0,0 0 0 0 0,1 0-1 0 0,-1 0 1 0 0,0 0-1 0 0,1 0 1 0 0,-1 0 0 0 0,1 0-1 0 0,-1 1 1 0 0,0-1 0 0 0,1 0-1 0 0,-1 0 1 0 0,0 0-1 0 0,1 1 1 0 0,-1-1 0 0 0,-27 38-2645 0 0,26-37 1791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 7613 0 0,'-7'0'-61'0'0,"2"-7"223"0"0,4 7-143 0 0,1 0 0 0 0,0 0 0 0 0,0 0-1 0 0,0 0 1 0 0,0 0 0 0 0,-1 0 0 0 0,1 0 0 0 0,0 0-1 0 0,0-1 1 0 0,0 1 0 0 0,-1 0 0 0 0,1 0 0 0 0,0 0 0 0 0,0 0-1 0 0,0 0 1 0 0,-1 0 0 0 0,1 0 0 0 0,0 0 0 0 0,0 0-1 0 0,0 1 1 0 0,-1-1 0 0 0,1 0 0 0 0,0 0 0 0 0,0 0 0 0 0,0 0-1 0 0,-1 0 1 0 0,1 0 0 0 0,0 0 0 0 0,0 0 0 0 0,0 0-1 0 0,0 1 1 0 0,-1-1 0 0 0,1 0 0 0 0,0 0 0 0 0,0 0 0 0 0,0 0-1 0 0,0 1 1 0 0,0-1 0 0 0,0 0 0 0 0,0 0 0 0 0,-1 0 0 0 0,1 0-1 0 0,0 1 1 0 0,0 0 8 0 0,-1 0 0 0 0,1-1 0 0 0,-1 1-1 0 0,1 0 1 0 0,-1 0 0 0 0,1 0 0 0 0,0 0 0 0 0,0 0 0 0 0,-1 0-1 0 0,1 0 1 0 0,0 0 0 0 0,0 0 0 0 0,0 0 0 0 0,0 0 0 0 0,0 1-1 0 0,15 109 276 0 0,-8-77-396 0 0,-2 0 0 0 0,-1 0 0 0 0,-2 0-1 0 0,-1 0 1 0 0,-2 1 0 0 0,-1-1 0 0 0,-8 39 0 0 0,5-57-1105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7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8861 0 0,'0'0'545'0'0,"8"-5"-174"0"0,23-15 61 0 0,-23 15 2272 0 0,10-10-6156 0 0,-14 12 2236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8893 0 0,'4'-42'1220'0'0,"-6"14"-992"0"0,49 199-792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8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54 408 6377 0 0,'0'0'158'0'0,"-9"-10"-70"0"0,-27-28-22 0 0,27 28 336 0 0,17 1-433 0 0,25-28 52 0 0,-30 35-16 0 0,-1 0 0 0 0,0-1 0 0 0,1 1 0 0 0,-1 0-1 0 0,1 0 1 0 0,0 1 0 0 0,0-1 0 0 0,0 0 0 0 0,3 0-1 0 0,82-46 2 0 0,-61 35-15 0 0,45-14 0 0 0,-61 24-1 0 0,0-1 0 0 0,0 0-1 0 0,-1 0 1 0 0,1-1 0 0 0,-1-1 0 0 0,0 0-1 0 0,-1 0 1 0 0,11-8 0 0 0,-19 12 10 0 0,0 1 0 0 0,0 0 1 0 0,0-1-1 0 0,0 1 0 0 0,0-1 1 0 0,0 1-1 0 0,0-1 1 0 0,0 0-1 0 0,0 1 0 0 0,-1-1 1 0 0,1 0-1 0 0,-1 1 0 0 0,0-1 1 0 0,1 0-1 0 0,-1 0 0 0 0,0 1 1 0 0,0-1-1 0 0,0 0 1 0 0,0 0-1 0 0,0 0 0 0 0,0 1 1 0 0,-1-1-1 0 0,1 0 0 0 0,0 0 1 0 0,-1 1-1 0 0,0-1 0 0 0,1 0 1 0 0,-3-2-1 0 0,-2-7-16 0 0,-1 1 1 0 0,0 0-1 0 0,-12-14 0 0 0,0 0 686 0 0,18 23-611 0 0,0 0 1 0 0,0 0-1 0 0,-1 0 0 0 0,1 0 1 0 0,-1 1-1 0 0,1-1 0 0 0,-1 0 1 0 0,1 0-1 0 0,-1 1 0 0 0,1-1 1 0 0,-1 0-1 0 0,0 1 0 0 0,1-1 1 0 0,-1 1-1 0 0,0-1 0 0 0,0 1 1 0 0,1-1-1 0 0,-1 1 0 0 0,-1-1 1 0 0,1 1-40 0 0,1 1 0 0 0,0-1 0 0 0,-1 1 0 0 0,1-1 0 0 0,0 0 0 0 0,-1 1 0 0 0,1-1 1 0 0,0 1-1 0 0,0-1 0 0 0,-1 1 0 0 0,1-1 0 0 0,0 1 0 0 0,0-1 0 0 0,0 1 0 0 0,0 0 0 0 0,0-1 0 0 0,-1 1 1 0 0,1-1-1 0 0,0 1 0 0 0,0-1 0 0 0,1 1 0 0 0,-1 0 0 0 0,3 42 41 0 0,-3-42-48 0 0,6 51 147 0 0,33 187 311 0 0,-37-229-463 0 0,20 89-1658 0 0,-20-83 789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8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80 5973 0 0,'-29'-12'530'0'0,"-8"-2"-116"0"0,36 13-412 0 0,-1 1-1 0 0,1 0 1 0 0,0-1-1 0 0,-1 1 1 0 0,1 0-1 0 0,-1 0 1 0 0,1 0-1 0 0,-1 0 1 0 0,1 0-1 0 0,-1 1 1 0 0,1-1-1 0 0,-1 0 1 0 0,1 1-1 0 0,0-1 1 0 0,-1 1 0 0 0,1-1-1 0 0,0 1 1 0 0,-1-1-1 0 0,1 1 1 0 0,0 0-1 0 0,-2 1 1 0 0,2-1-16 0 0,6 21 158 0 0,-4-13-122 0 0,0-1 0 0 0,-1 1 0 0 0,0 16 0 0 0,1 26 138 0 0,-1-48-141 0 0,0 0-1 0 0,1 0 1 0 0,-1-1 0 0 0,1 1 0 0 0,0-1-1 0 0,0 1 1 0 0,0 0 0 0 0,0-1-1 0 0,1 0 1 0 0,-1 1 0 0 0,1-1-1 0 0,-1 0 1 0 0,1 0 0 0 0,3 4-1 0 0,-3-5 11 0 0,0 0 0 0 0,0 1 0 0 0,1-1 0 0 0,-1 0 0 0 0,1 0 0 0 0,-1 0 0 0 0,1-1 0 0 0,-1 1 0 0 0,1 0 0 0 0,0-1 0 0 0,-1 0 0 0 0,1 0 0 0 0,0 1 0 0 0,-1-2 0 0 0,1 1 0 0 0,0 0 0 0 0,-1 0 0 0 0,1-1-1 0 0,4-1 1 0 0,7-2-6 0 0,0-1-1 0 0,18-9 0 0 0,-22 10-35 0 0,2-2 3 0 0,-2 2 15 0 0,0 0 0 0 0,-1-1-1 0 0,1 0 1 0 0,-1 0 0 0 0,14-12 0 0 0,-22 16-2 0 0,1-1 0 0 0,-1 1 0 0 0,1 0 0 0 0,-1-1 0 0 0,0 0 0 0 0,0 1 0 0 0,1-1 0 0 0,-1 0 1 0 0,-1 0-1 0 0,1 0 0 0 0,0 0 0 0 0,0 0 0 0 0,-1 1 0 0 0,1-1 0 0 0,-1 0 0 0 0,1-1 0 0 0,-1 1 0 0 0,0 0 0 0 0,0 0 0 0 0,0 0 0 0 0,0 0 0 0 0,0 0 0 0 0,0 0 0 0 0,-1 0 0 0 0,1 0 0 0 0,-1 0 0 0 0,1 0 0 0 0,-1 0 0 0 0,0 0 0 0 0,0 0 0 0 0,0 1 0 0 0,0-1 0 0 0,0 0 0 0 0,0 0 0 0 0,0 1 0 0 0,-3-3 0 0 0,-3-4-9 0 0,0 0 0 0 0,0 1 0 0 0,-1 0 0 0 0,0 0 0 0 0,-1 0 0 0 0,0 1 0 0 0,0 1 0 0 0,0 0 0 0 0,0 0-1 0 0,-16-6 1 0 0,18 9 1 0 0,0-1 0 0 0,-1 1 0 0 0,1 0 0 0 0,-1 0 0 0 0,1 1 0 0 0,-1 0 0 0 0,1 1 0 0 0,-1-1-1 0 0,0 2 1 0 0,1-1 0 0 0,-1 1 0 0 0,0 0 0 0 0,1 0 0 0 0,0 1 0 0 0,-11 4 0 0 0,13-4 64 0 0,0 1-1 0 0,-1-1 1 0 0,1 2 0 0 0,1-1 0 0 0,-1 0 0 0 0,0 1 0 0 0,1 0 0 0 0,0 0 0 0 0,0 0-1 0 0,0 1 1 0 0,0-1 0 0 0,1 1 0 0 0,0 0 0 0 0,0 0 0 0 0,0 0 0 0 0,0 1-1 0 0,1-1 1 0 0,0 0 0 0 0,-2 10 0 0 0,2-5 37 0 0,0 1 0 0 0,1-1 1 0 0,0 1-1 0 0,1-1 0 0 0,1 1 0 0 0,-1-1 0 0 0,2 1 1 0 0,-1-1-1 0 0,1 1 0 0 0,5 11 0 0 0,-1 0 31 0 0,2 0 0 0 0,0-1 0 0 0,2 0 1 0 0,0 0-1 0 0,22 32 0 0 0,-26-45-149 0 0,1 0 1 0 0,-1 0 0 0 0,1-1-1 0 0,0 0 1 0 0,1 0 0 0 0,0-1-1 0 0,0 0 1 0 0,0-1 0 0 0,1 1 0 0 0,0-1-1 0 0,0-1 1 0 0,0 0 0 0 0,0 0-1 0 0,1-1 1 0 0,15 4 0 0 0,-14-5-204 0 0,0 0 1 0 0,0 0-1 0 0,0-1 1 0 0,0-1-1 0 0,0 0 0 0 0,1 0 1 0 0,-1-1-1 0 0,21-4 1 0 0,-8-1-632 0 0,-1-1 0 0 0,0-1 0 0 0,24-11-1 0 0,-17 2 17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9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252 362 5633 0 0,'3'-5'45'0'0,"4"-4"73"0"0,19 1 32 0 0,53-1 33 0 0,-78 9-158 0 0,0 0-1 0 0,0 0 1 0 0,0 0-1 0 0,0-1 1 0 0,0 1-1 0 0,0 0 1 0 0,0 0-1 0 0,0-1 1 0 0,0 1-1 0 0,0-1 1 0 0,0 1-1 0 0,-1-1 1 0 0,1 1 0 0 0,0-1-1 0 0,0 1 1 0 0,0-1-1 0 0,-1 0 1 0 0,1 1-1 0 0,0-2 1 0 0,0 1-1 0 0,-1 1 1 0 0,0-1-1 0 0,0 0 1 0 0,0 1 0 0 0,0-1-1 0 0,0 1 1 0 0,0-1 0 0 0,0 0-1 0 0,0 1 1 0 0,0-1-1 0 0,0 1 1 0 0,0-1 0 0 0,0 0-1 0 0,-1 1 1 0 0,1-1-1 0 0,0 1 1 0 0,0-1 0 0 0,-1 1-1 0 0,1-1 1 0 0,0 1 0 0 0,-1-2-1 0 0,-18-16 1137 0 0,-8 13-852 0 0,-60-1 2 0 0,84 6-286 0 0,1 0 0 0 0,-1 0 0 0 0,0-1-1 0 0,0 1 1 0 0,1 0 0 0 0,-1-1 0 0 0,0 0 0 0 0,0 1 0 0 0,1-1-1 0 0,-1 0 1 0 0,1 0 0 0 0,-1-1 0 0 0,1 1 0 0 0,-1-1-1 0 0,1 1 1 0 0,0-1 0 0 0,-3-2 0 0 0,-9-7 215 0 0,0 4-122 0 0,8 3-76 0 0,0 1 0 0 0,0 0 1 0 0,0 1-1 0 0,0-1 1 0 0,0 1-1 0 0,-9-2 0 0 0,13 4-34 0 0,-1 0 1 0 0,1 0-1 0 0,-1 0 0 0 0,1 1 0 0 0,-1-1 0 0 0,1 0 0 0 0,0 1 1 0 0,-1-1-1 0 0,1 1 0 0 0,0 0 0 0 0,-1 0 0 0 0,1 0 0 0 0,0 0 1 0 0,0 0-1 0 0,0 1 0 0 0,0-1 0 0 0,0 1 0 0 0,0-1 0 0 0,0 1 1 0 0,1 0-1 0 0,-3 2 0 0 0,-4 6 49 0 0,0 0 0 0 0,1 0 0 0 0,0 1 0 0 0,1 0 0 0 0,0 0 0 0 0,1 0 0 0 0,0 1 0 0 0,1 0 0 0 0,0 0 0 0 0,1 0 0 0 0,0 0 0 0 0,1 1 0 0 0,0-1 0 0 0,1 1 0 0 0,0-1 0 0 0,2 16 0 0 0,-1-26-54 0 0,1 1 0 0 0,-1 0 0 0 0,0-1 0 0 0,1 1 0 0 0,0-1 0 0 0,-1 1 0 0 0,1-1 0 0 0,0 1 0 0 0,0-1 0 0 0,0 0-1 0 0,1 0 1 0 0,-1 1 0 0 0,1-1 0 0 0,-1 0 0 0 0,1 0 0 0 0,0 0 0 0 0,0 0 0 0 0,-1-1 0 0 0,1 1 0 0 0,0 0 0 0 0,4 1 0 0 0,-2-1-2 0 0,0 0 1 0 0,0-1 0 0 0,0 1 0 0 0,1-1-1 0 0,-1 0 1 0 0,0 0 0 0 0,1-1-1 0 0,-1 1 1 0 0,1-1 0 0 0,-1 0 0 0 0,1 0-1 0 0,3-1 1 0 0,0 0 0 0 0,-1 0 0 0 0,0 0 0 0 0,0-1 0 0 0,0 0 0 0 0,0-1 0 0 0,0 1 0 0 0,-1-1 0 0 0,1 0 0 0 0,-1-1 0 0 0,0 1 0 0 0,1-2 1 0 0,-2 1-1 0 0,1 0 0 0 0,0-1 0 0 0,8-10 0 0 0,-9 6-3 0 0,-1 0 1 0 0,0 0 0 0 0,0-1 0 0 0,-1 0 0 0 0,0 1-1 0 0,0-1 1 0 0,-1 0 0 0 0,-1 0 0 0 0,0-1-1 0 0,0 1 1 0 0,-1-14 0 0 0,0 35-50 0 0,0 1 1 0 0,1-1-1 0 0,0 0 0 0 0,1 0 1 0 0,0-1-1 0 0,1 1 0 0 0,0 0 1 0 0,7 14-1 0 0,-7-20 55 0 0,0 1-1 0 0,0-1 1 0 0,1 0 0 0 0,0 0-1 0 0,0 0 1 0 0,0 0 0 0 0,0-1-1 0 0,1 0 1 0 0,-1 0 0 0 0,1 0 0 0 0,0 0-1 0 0,1-1 1 0 0,-1 0 0 0 0,1 0-1 0 0,-1 0 1 0 0,10 3 0 0 0,5-1-176 0 0,0 0 0 0 0,0 0 0 0 0,0-2 0 0 0,1-1 0 0 0,-1-1 0 0 0,33-1 1 0 0,-15-3-304 0 0,0-2 1 0 0,60-15-1 0 0,-87 17 439 0 0,0 0-1 0 0,0-1 1 0 0,0-1-1 0 0,-1 0 1 0 0,1 0-1 0 0,17-13 1 0 0,-23 14 56 0 0,0 0-1 0 0,-1 1 1 0 0,0-2 0 0 0,0 1 0 0 0,0 0-1 0 0,0-1 1 0 0,0 0 0 0 0,-1 0 0 0 0,0 0-1 0 0,0 0 1 0 0,0 0 0 0 0,-1 0 0 0 0,0-1-1 0 0,0 0 1 0 0,1-6 0 0 0,-2 8 18 0 0,-2-1-1 0 0,1 1 1 0 0,0 0 0 0 0,-1-1 0 0 0,0 1 0 0 0,0 0 0 0 0,0 0 0 0 0,0-1-1 0 0,-1 1 1 0 0,1 0 0 0 0,-1 0 0 0 0,0 1 0 0 0,0-1 0 0 0,-1 0 0 0 0,1 1-1 0 0,-1-1 1 0 0,0 1 0 0 0,0 0 0 0 0,0 0 0 0 0,0 0 0 0 0,-4-3 0 0 0,-1-1-14 0 0,0 1 1 0 0,0 1-1 0 0,0-1 1 0 0,-1 1-1 0 0,0 0 1 0 0,0 1-1 0 0,0 0 1 0 0,-13-3 0 0 0,18 6-27 0 0,1 0 1 0 0,-1 1 0 0 0,0-1 0 0 0,1 1 0 0 0,-1 0 0 0 0,0 0 0 0 0,1 0-1 0 0,-1 1 1 0 0,0-1 0 0 0,1 1 0 0 0,-1 0 0 0 0,1 0 0 0 0,-1 0 0 0 0,1 1-1 0 0,-1-1 1 0 0,-3 3 0 0 0,2 0 25 0 0,0-1-1 0 0,0 1 0 0 0,0 0 1 0 0,1 1-1 0 0,0-1 0 0 0,0 1 1 0 0,0 0-1 0 0,0 0 0 0 0,-3 6 1 0 0,1 0 32 0 0,0 0 0 0 0,2 1 1 0 0,-1-1-1 0 0,1 1 1 0 0,1 0-1 0 0,0 0 1 0 0,0 0-1 0 0,1 0 1 0 0,0 17-1 0 0,2-22-48 0 0,0 0-1 0 0,1 0 1 0 0,-1 0 0 0 0,1 0 0 0 0,1 0 0 0 0,0-1-1 0 0,-1 1 1 0 0,2 0 0 0 0,-1-1 0 0 0,6 10-1 0 0,-6-13-5 0 0,0 0-1 0 0,0 0 0 0 0,0-1 1 0 0,1 1-1 0 0,-1-1 0 0 0,1 0 0 0 0,-1 1 1 0 0,1-1-1 0 0,0 0 0 0 0,0-1 1 0 0,0 1-1 0 0,0 0 0 0 0,0-1 0 0 0,0 0 1 0 0,1 0-1 0 0,-1 0 0 0 0,0 0 1 0 0,1 0-1 0 0,-1 0 0 0 0,0-1 0 0 0,1 0 1 0 0,-1 0-1 0 0,6 0 0 0 0,-1-1 4 0 0,1 0-1 0 0,-1-1 0 0 0,0 0 1 0 0,0 0-1 0 0,1-1 0 0 0,-2 0 1 0 0,1 0-1 0 0,0-1 0 0 0,-1 0 1 0 0,12-8-1 0 0,-6 3-33 0 0,0-1 0 0 0,-1-1-1 0 0,-1 0 1 0 0,18-21 0 0 0,-22 22-9 0 0,-1 0 0 0 0,0 0 0 0 0,-1-1 0 0 0,0 1 1 0 0,0-1-1 0 0,-1 0 0 0 0,-1 0 0 0 0,0-1 0 0 0,-1 1 0 0 0,2-14 1 0 0,0-19-91 0 0,-1-57 0 0 0,-3 84 113 0 0,0-120-4 0 0,-2 120 0 0 0,-1 22-46 0 0,-5 29-10 0 0,7-33 78 0 0,-2 19 43 0 0,1-1 0 0 0,1 0 0 0 0,0 1 1 0 0,4 26-1 0 0,14 80 391 0 0,-12-97-337 0 0,0 2-21 0 0,2-1 0 0 0,16 51 1 0 0,-18-68-148 0 0,1-1 0 0 0,0 0 0 0 0,0 0 0 0 0,1 0 0 0 0,1-1 0 0 0,0 0 0 0 0,0-1 0 0 0,19 18 0 0 0,-21-22-165 0 0,1 0 0 0 0,-1-1 0 0 0,1 0 0 0 0,1 0 1 0 0,-1-1-1 0 0,0 0 0 0 0,17 6 0 0 0,-2-2-700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8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541 153 3464 0 0,'4'-2'73'0'0,"-1"1"0"0"0,1-1 0 0 0,-1 1 0 0 0,0-1 0 0 0,0 0 0 0 0,0 0 0 0 0,0 0 0 0 0,0-1 0 0 0,0 1 0 0 0,0-1 0 0 0,-1 1 0 0 0,1-1 0 0 0,-1 0 1 0 0,0 0-1 0 0,0 0 0 0 0,3-6 0 0 0,-1 1 112 0 0,-1 0 0 0 0,1 0 0 0 0,-1 0 1 0 0,-1 0-1 0 0,0-1 0 0 0,2-10 1 0 0,-4 17-181 0 0,0 1 0 0 0,1 0 1 0 0,-1-1-1 0 0,0 1 1 0 0,-1-1-1 0 0,1 1 0 0 0,0-1 1 0 0,0 1-1 0 0,-1 0 1 0 0,1-1-1 0 0,0 1 0 0 0,-1 0 1 0 0,1-1-1 0 0,-1 1 1 0 0,0 0-1 0 0,0 0 0 0 0,1-1 1 0 0,-1 1-1 0 0,0 0 1 0 0,0 0-1 0 0,0 0 0 0 0,0 0 1 0 0,0 0-1 0 0,0 0 1 0 0,0 0-1 0 0,0 1 0 0 0,-1-1 1 0 0,1 0-1 0 0,0 1 1 0 0,0-1-1 0 0,-1 0 0 0 0,1 1 1 0 0,-1 0-1 0 0,1-1 1 0 0,0 1-1 0 0,-1 0 1 0 0,1 0-1 0 0,-1 0 0 0 0,-1 0 1 0 0,-6-1-14 0 0,-1 1-1 0 0,1 0 1 0 0,-1 1 0 0 0,-13 2 0 0 0,-29 9 29 0 0,0 2 0 0 0,2 3 0 0 0,-1 1 0 0 0,-88 48 0 0 0,46-13 22 0 0,84-48-42 0 0,1 2 0 0 0,0-1-1 0 0,0 1 1 0 0,0 0 0 0 0,1 0 0 0 0,0 1 0 0 0,-12 17 0 0 0,18-23-4 0 0,0 0 1 0 0,0 0 0 0 0,0-1-1 0 0,1 1 1 0 0,-1 0-1 0 0,0 0 1 0 0,1 0 0 0 0,-1 0-1 0 0,1 0 1 0 0,0 0 0 0 0,0 0-1 0 0,0 0 1 0 0,0 0 0 0 0,0 0-1 0 0,0 0 1 0 0,0 0 0 0 0,1 0-1 0 0,-1 0 1 0 0,1 0 0 0 0,-1 0-1 0 0,1 0 1 0 0,0 0-1 0 0,0-1 1 0 0,0 1 0 0 0,0 0-1 0 0,0 0 1 0 0,0-1 0 0 0,0 1-1 0 0,1-1 1 0 0,-1 1 0 0 0,1-1-1 0 0,-1 1 1 0 0,1-1 0 0 0,-1 0-1 0 0,1 0 1 0 0,0 0 0 0 0,2 1-1 0 0,7 5-3 0 0,0-2 1 0 0,0 1-1 0 0,1-2 0 0 0,19 6 1 0 0,31 6-12 0 0,2-3 0 0 0,64 4 1 0 0,30 5-45 0 0,-124-15 35 0 0,-1 1-1 0 0,53 20 1 0 0,-83-27 24 0 0,0 1 1 0 0,0-1 0 0 0,0 0 0 0 0,0 1 0 0 0,-1 0 0 0 0,1-1 0 0 0,0 1 0 0 0,-1 0 0 0 0,0 1-1 0 0,1-1 1 0 0,-1 0 0 0 0,0 1 0 0 0,0-1 0 0 0,0 1 0 0 0,1 3 0 0 0,-2-4 1 0 0,0 0 1 0 0,-1-1-1 0 0,0 1 1 0 0,1 0-1 0 0,-1 0 0 0 0,0 0 1 0 0,0 0-1 0 0,0 0 1 0 0,0 0-1 0 0,0 0 1 0 0,-1 0-1 0 0,1-1 1 0 0,0 1-1 0 0,-1 0 1 0 0,0 0-1 0 0,1 0 1 0 0,-1-1-1 0 0,0 1 1 0 0,0 0-1 0 0,0 0 0 0 0,0-1 1 0 0,0 1-1 0 0,0-1 1 0 0,-1 1-1 0 0,1-1 1 0 0,-3 3-1 0 0,-6 4 13 0 0,0 1 0 0 0,0-1 0 0 0,-1-1 0 0 0,0 0 0 0 0,-17 7 0 0 0,-62 24 55 0 0,-220 61 142 0 0,282-90-320 0 0,0-3 0 0 0,-1 0-1 0 0,-52 3 1 0 0,80-9 65 0 0,-1 0-1 0 0,1 0 1 0 0,-1 0 0 0 0,0 0 0 0 0,1 0-1 0 0,-1 0 1 0 0,1 0 0 0 0,-1-1 0 0 0,1 1-1 0 0,-1-1 1 0 0,1 1 0 0 0,-1-1 0 0 0,1 0-1 0 0,0 1 1 0 0,-1-1 0 0 0,-1-2-1 0 0,0-4-478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3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101 154 7777 0 0,'-15'5'-80'0'0,"2"0"983"0"0,13-6-855 0 0,0 1-1 0 0,0-1 1 0 0,0 0 0 0 0,0 1-1 0 0,0-1 1 0 0,0 1-1 0 0,0-1 1 0 0,0 1 0 0 0,0-1-1 0 0,1 1 1 0 0,-1-1-1 0 0,0 0 1 0 0,0 1 0 0 0,0-1-1 0 0,1 1 1 0 0,-1 0-1 0 0,0-1 1 0 0,1 1 0 0 0,-1-1-1 0 0,0 1 1 0 0,1-1-1 0 0,-1 1 1 0 0,1 0 0 0 0,-1-1-1 0 0,1 1 1 0 0,-1 0-1 0 0,1-1 1 0 0,1-1-6 0 0,0 0 1 0 0,0 1-1 0 0,0-1 0 0 0,0 1 1 0 0,0-1-1 0 0,1 1 0 0 0,-1 0 1 0 0,0 0-1 0 0,1 0 1 0 0,-1 0-1 0 0,1 0 0 0 0,2 0 1 0 0,37-6-243 0 0,-23 5 84 0 0,5-1-129 0 0,-20 3 120 0 0,1 0-1 0 0,-1-1 1 0 0,1 1-1 0 0,-1-1 0 0 0,1 0 1 0 0,7-3-1 0 0,-12 3 103 0 0,1 1 0 0 0,-1-1-1 0 0,0 1 1 0 0,1-1 0 0 0,-1 0-1 0 0,0 1 1 0 0,1-1 0 0 0,-1 0 0 0 0,0 0-1 0 0,0 1 1 0 0,0-1 0 0 0,0 0-1 0 0,1 1 1 0 0,-1-1 0 0 0,0 0 0 0 0,0 0-1 0 0,-1 1 1 0 0,1-1 0 0 0,0 0 0 0 0,0 0-1 0 0,0 1 1 0 0,0-1 0 0 0,-1 0-1 0 0,1 1 1 0 0,0-1 0 0 0,0 0 0 0 0,-1 1-1 0 0,1-1 1 0 0,-1 0 0 0 0,1 1-1 0 0,-1-1 1 0 0,0 0 0 0 0,-17-23-149 0 0,17 22 153 0 0,-5-4-12 0 0,0-1 0 0 0,0 2 0 0 0,0-1-1 0 0,-1 0 1 0 0,1 1 0 0 0,-1 0 0 0 0,-1 1 0 0 0,1 0 0 0 0,-1 0 0 0 0,-11-5 0 0 0,16 8 55 0 0,0 1 1 0 0,0-1-1 0 0,-1 0 0 0 0,1 1 0 0 0,0 0 1 0 0,0-1-1 0 0,0 1 0 0 0,0 0 0 0 0,0 1 1 0 0,0-1-1 0 0,0 1 0 0 0,-1-1 0 0 0,1 1 1 0 0,0 0-1 0 0,1 0 0 0 0,-1 0 0 0 0,0 0 1 0 0,0 1-1 0 0,0-1 0 0 0,1 1 0 0 0,-1 0 1 0 0,0 0-1 0 0,1 0 0 0 0,0 0 0 0 0,0 0 1 0 0,-1 0-1 0 0,1 1 0 0 0,0-1 0 0 0,1 1 1 0 0,-4 4-1 0 0,-1 3 121 0 0,0 1 1 0 0,1 0 0 0 0,1 0-1 0 0,0 0 1 0 0,0 1 0 0 0,1-1-1 0 0,0 1 1 0 0,1 0 0 0 0,0-1-1 0 0,1 1 1 0 0,1 0 0 0 0,0 0-1 0 0,0 0 1 0 0,3 13 0 0 0,-2-18-152 0 0,0 0 1 0 0,1 1 0 0 0,0-1 0 0 0,0 0 0 0 0,1 0 0 0 0,0 0 0 0 0,0 0-1 0 0,1-1 1 0 0,0 1 0 0 0,0-1 0 0 0,0 0 0 0 0,1 0 0 0 0,0 0-1 0 0,0-1 1 0 0,0 0 0 0 0,1 0 0 0 0,-1 0 0 0 0,1 0 0 0 0,1-1-1 0 0,-1 0 1 0 0,1 0 0 0 0,13 5 0 0 0,-11-6-224 0 0,1 0-1 0 0,-1 0 1 0 0,1-1-1 0 0,0 0 1 0 0,0 0-1 0 0,0-1 1 0 0,0-1 0 0 0,0 1-1 0 0,15-3 1 0 0,8-5-761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0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83 6657 0 0,'-15'-16'564'0'0,"15"17"-551"0"0,1 0 0 0 0,-1 0 0 0 0,0 0 0 0 0,1 0-1 0 0,-1 0 1 0 0,1 0 0 0 0,-1-1 0 0 0,1 1 0 0 0,0 0 0 0 0,-1 0-1 0 0,1 0 1 0 0,0-1 0 0 0,0 1 0 0 0,-1 0 0 0 0,1-1 0 0 0,0 1-1 0 0,0 0 1 0 0,0-1 0 0 0,1 1 0 0 0,24 12 3 0 0,-14-7 69 0 0,31 19 130 0 0,47 38-1 0 0,-69-46-135 0 0,0 1 0 0 0,-2 1 0 0 0,32 38 0 0 0,-49-55-75 0 0,-1 0 1 0 0,1-1-1 0 0,-1 1 1 0 0,0 0-1 0 0,0 0 0 0 0,0-1 1 0 0,0 1-1 0 0,0 0 1 0 0,-1 0-1 0 0,1 0 0 0 0,0 0 1 0 0,-1 1-1 0 0,0-1 1 0 0,1 0-1 0 0,-1 0 0 0 0,0 0 1 0 0,0 0-1 0 0,0 0 0 0 0,-1 4 1 0 0,1-5 8 0 0,-1 0 0 0 0,0 0 0 0 0,0 0 0 0 0,0 0 0 0 0,0 0 1 0 0,0 0-1 0 0,0 0 0 0 0,0 0 0 0 0,0 0 0 0 0,0-1 0 0 0,0 1 0 0 0,0 0 0 0 0,0-1 0 0 0,0 1 1 0 0,-1-1-1 0 0,1 1 0 0 0,0-1 0 0 0,0 0 0 0 0,-1 1 0 0 0,1-1 0 0 0,0 0 0 0 0,-1 0 0 0 0,1 0 1 0 0,0 0-1 0 0,-1 0 0 0 0,1 0 0 0 0,0-1 0 0 0,0 1 0 0 0,-1 0 0 0 0,1 0 0 0 0,-2-2 0 0 0,-7 1 18 0 0,0-1-1 0 0,0-1 1 0 0,0 0-1 0 0,1 0 1 0 0,-1-1-1 0 0,-11-5 0 0 0,18 7-22 0 0,1 0 0 0 0,-1 0 0 0 0,0 0 0 0 0,1-1 0 0 0,-1 1 0 0 0,1 0 0 0 0,0-1 0 0 0,0 0 0 0 0,0 1 0 0 0,0-1 0 0 0,0 0 0 0 0,1 0-1 0 0,-1 0 1 0 0,1 0 0 0 0,0 0 0 0 0,0 0 0 0 0,0-1 0 0 0,0 1 0 0 0,1 0 0 0 0,-1-1 0 0 0,1 1 0 0 0,0-7 0 0 0,0 5-4 0 0,0 0 0 0 0,1-1 0 0 0,-1 1 0 0 0,1 0 0 0 0,0 0 0 0 0,1 0 0 0 0,0 0 0 0 0,-1 0 0 0 0,2 0 0 0 0,-1 0 0 0 0,0 1 0 0 0,1-1-1 0 0,0 1 1 0 0,0 0 0 0 0,4-5 0 0 0,4-2-151 0 0,1 0-1 0 0,0 0 0 0 0,21-13 0 0 0,20-16-770 0 0,18-33-988 0 0,-65 65 1427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0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63 6469 0 0,'-2'-5'56'0'0,"1"1"0"0"0,0-1 1 0 0,0 0-1 0 0,0 1 0 0 0,-1-9 1 0 0,-1-9 427 0 0,3 21-470 0 0,0 1 1 0 0,0 0-1 0 0,0 0 0 0 0,0-1 1 0 0,0 1-1 0 0,0 0 1 0 0,-1 0-1 0 0,1 0 1 0 0,0 0-1 0 0,0-1 0 0 0,0 1 1 0 0,0 0-1 0 0,-1 0 1 0 0,1 0-1 0 0,0 0 1 0 0,0 0-1 0 0,-1-1 0 0 0,1 1 1 0 0,0 0-1 0 0,0 0 1 0 0,0 0-1 0 0,-1 0 1 0 0,1 0-1 0 0,0 0 1 0 0,0 0-1 0 0,-1 0 0 0 0,1 0 1 0 0,0 0-1 0 0,0 0 1 0 0,-1 0-1 0 0,1 0 1 0 0,0 0-1 0 0,0 0 0 0 0,-1 0 1 0 0,1 0-1 0 0,0 0 1 0 0,0 0-1 0 0,-1 1 1 0 0,1-1-1 0 0,0 0 0 0 0,0 0 1 0 0,0 0-1 0 0,-1 0 1 0 0,1 0-1 0 0,0 1 1 0 0,0-1-1 0 0,0 0 1 0 0,0 0-1 0 0,-1 0 0 0 0,1 1 1 0 0,0-1-1 0 0,0 0 1 0 0,0 1-1 0 0,-1 0 20 0 0,0-1 0 0 0,0 1 1 0 0,1 0-1 0 0,-1 0 0 0 0,0 0 0 0 0,1 0 0 0 0,-1 0 0 0 0,0 0 0 0 0,1 0 0 0 0,-1 0 1 0 0,1 0-1 0 0,0 0 0 0 0,-1 0 0 0 0,1 1 0 0 0,1 12 187 0 0,2 0-1 0 0,-1-1 1 0 0,2 0-1 0 0,-1 1 1 0 0,8 13-1 0 0,-1 2 39 0 0,63 232 551 0 0,-35-120-720 0 0,-28-110-120 0 0,-5-16-183 0 0,0 0-1 0 0,2 17 1 0 0,-6-28 74 0 0,-1-1 0 0 0,1 1 1 0 0,0 0-1 0 0,1-1 1 0 0,-1 0-1 0 0,1 1 0 0 0,-1-1 1 0 0,4 4-1 0 0,0 7-714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0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10 108 6909 0 0,'-10'6'1288'0'0,"10"-7"-1238"0"0,1 1 0 0 0,-1 0 1 0 0,0 0-1 0 0,0 0 0 0 0,0-1 1 0 0,0 1-1 0 0,0 0 0 0 0,0 0 1 0 0,0 0-1 0 0,0-1 0 0 0,0 1 1 0 0,1 0-1 0 0,-1 0 0 0 0,0 0 1 0 0,0-1-1 0 0,0 1 0 0 0,0 0 1 0 0,0 0-1 0 0,1 0 0 0 0,-1 0 0 0 0,0 0 1 0 0,0 0-1 0 0,0-1 0 0 0,1 1 1 0 0,-1 0-1 0 0,0 0 0 0 0,0 0 1 0 0,0 0-1 0 0,1 0 0 0 0,-1 0 1 0 0,0 0-1 0 0,0 0 0 0 0,1 0 1 0 0,-1 0-1 0 0,0 0 0 0 0,0 0 1 0 0,0 0-1 0 0,1 0 0 0 0,-1 0 1 0 0,0 0-1 0 0,0 0 0 0 0,1 0 1 0 0,-1 1-1 0 0,0-1 0 0 0,0 0 1 0 0,0 0-1 0 0,0 0 0 0 0,1 0 1 0 0,-1 0-1 0 0,0 0 0 0 0,0 1 1 0 0,0-1-1 0 0,0 0 0 0 0,1 0 1 0 0,-1 0-1 0 0,0 0 0 0 0,0 1 1 0 0,0-1-1 0 0,0 0 0 0 0,5 6-36 0 0,-1 0 0 0 0,0 0 0 0 0,-1 0 0 0 0,1 0 0 0 0,2 9 0 0 0,3 3-2 0 0,-4-8-12 0 0,0 1 0 0 0,-1 0 0 0 0,0 0-1 0 0,0 0 1 0 0,-1 1 0 0 0,-1-1 0 0 0,0 1 0 0 0,0 0 0 0 0,-1 21 0 0 0,-1-60-168 0 0,2 0 0 0 0,1 0 0 0 0,9-39 0 0 0,-9 54 162 0 0,0 1 1 0 0,1-1 0 0 0,0 1 0 0 0,0 0-1 0 0,1 0 1 0 0,1 1 0 0 0,0-1 0 0 0,0 1-1 0 0,1 1 1 0 0,1-1 0 0 0,11-12 0 0 0,-17 20 2 0 0,1 0-1 0 0,-1 0 1 0 0,0 0 0 0 0,1 0 0 0 0,-1 1 0 0 0,1-1 0 0 0,0 1 0 0 0,0-1 0 0 0,-1 1 0 0 0,1 0 0 0 0,0 0 0 0 0,0 0 0 0 0,0 1 0 0 0,0-1 0 0 0,0 1-1 0 0,3-1 1 0 0,-3 2 3 0 0,-1-1 0 0 0,0 1-1 0 0,1 0 1 0 0,-1-1-1 0 0,0 1 1 0 0,0 0 0 0 0,1 0-1 0 0,-1 1 1 0 0,0-1-1 0 0,0 0 1 0 0,0 1 0 0 0,-1-1-1 0 0,1 1 1 0 0,0-1-1 0 0,-1 1 1 0 0,1 0 0 0 0,0 0-1 0 0,-1 0 1 0 0,0 0-1 0 0,2 3 1 0 0,18 35 229 0 0,-1 0 1 0 0,26 81-1 0 0,-38-101-194 0 0,29 63-1169 0 0,-36-81 1031 0 0,-1-1 17 0 0,1-1 1 0 0,0 1-1 0 0,-1 0 0 0 0,1 0 0 0 0,-1-1 1 0 0,1 1-1 0 0,0 0 0 0 0,0-1 1 0 0,-1 1-1 0 0,1-1 0 0 0,0 1 1 0 0,0-1-1 0 0,0 1 0 0 0,0-1 0 0 0,0 1 1 0 0,1-1-1 0 0,-2 0 79 0 0,7 2-933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1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188 160 5665 0 0,'15'-35'247'0'0,"-6"14"241"0"0,0-1 0 0 0,9-38 0 0 0,-18 59-456 0 0,0 1 1 0 0,1-1-1 0 0,-1 0 0 0 0,0 0 1 0 0,0 0-1 0 0,-1 1 1 0 0,1-1-1 0 0,0 0 0 0 0,0 0 1 0 0,0 1-1 0 0,0-1 0 0 0,-1 0 1 0 0,1 0-1 0 0,0 1 0 0 0,-1-1 1 0 0,1 0-1 0 0,0 1 1 0 0,-1-1-1 0 0,1 0 0 0 0,-1 1 1 0 0,1-1-1 0 0,-1 1 0 0 0,0-1 1 0 0,1 1-1 0 0,-1-1 0 0 0,1 1 1 0 0,-1-1-1 0 0,0 1 1 0 0,1-1-1 0 0,-1 1 0 0 0,0 0 1 0 0,0 0-1 0 0,1-1 0 0 0,-1 1 1 0 0,0 0-1 0 0,0 0 0 0 0,1 0 1 0 0,-1 0-1 0 0,0 0 1 0 0,0 0-1 0 0,0 0 0 0 0,1 0 1 0 0,-1 0-1 0 0,-1 0 0 0 0,-43 6 311 0 0,38-5-283 0 0,-2 1-37 0 0,0 0 0 0 0,0 0 0 0 0,0 1 0 0 0,0 0 0 0 0,1 1 0 0 0,-1-1 0 0 0,1 2 0 0 0,0-1 0 0 0,0 1 0 0 0,1 0 0 0 0,-12 11 0 0 0,13-11 5 0 0,1 1 1 0 0,1 0-1 0 0,-1 0 0 0 0,1 0 0 0 0,0 0 0 0 0,0 0 1 0 0,1 1-1 0 0,0 0 0 0 0,0 0 0 0 0,1 0 0 0 0,0 0 1 0 0,0 0-1 0 0,0 0 0 0 0,0 14 0 0 0,1 4 55 0 0,1-1 0 0 0,1 1 1 0 0,1 0-1 0 0,1-1 0 0 0,8 31 0 0 0,44 120 361 0 0,-24-80-209 0 0,-8-23-104 0 0,42 143-23 0 0,-60-196-94 0 0,-1 0 0 0 0,-1 0-1 0 0,-1 0 1 0 0,0 0 0 0 0,-1 23 0 0 0,-2-36-49 0 0,1-1 0 0 0,-1 1 0 0 0,0-1 0 0 0,0 0 0 0 0,-1 1-1 0 0,1-1 1 0 0,-1 0 0 0 0,-1 0 0 0 0,1 0 0 0 0,-4 6 0 0 0,4-9-45 0 0,0 1 0 0 0,0-1-1 0 0,-1 1 1 0 0,1-1 0 0 0,-1 0 0 0 0,1 0-1 0 0,-1 0 1 0 0,0 0 0 0 0,1-1 0 0 0,-1 1-1 0 0,0-1 1 0 0,0 1 0 0 0,-1-1 0 0 0,1 0 0 0 0,0 0-1 0 0,0-1 1 0 0,0 1 0 0 0,-5 0 0 0 0,4-1-79 0 0,0 0 0 0 0,0 0-1 0 0,0-1 1 0 0,1 1 0 0 0,-1-1 0 0 0,0 0 0 0 0,0 0 0 0 0,1 0 0 0 0,-6-3 0 0 0,-14-6-853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0 138 4104 0 0,'28'-11'269'0'0,"0"0"0"0"0,1 3-1 0 0,0 0 1 0 0,1 2 0 0 0,0 1 0 0 0,0 1-1 0 0,31 1 1 0 0,204-13-423 0 0,-264 16 155 0 0,0 0 1 0 0,0 0-1 0 0,0 0 1 0 0,0 0 0 0 0,0 0-1 0 0,0 0 1 0 0,0-1-1 0 0,0 1 1 0 0,0 0-1 0 0,-1-1 1 0 0,1 1-1 0 0,0-1 1 0 0,0 1-1 0 0,0-1 1 0 0,-1 1-1 0 0,1-1 1 0 0,0 1-1 0 0,-1-1 1 0 0,1 0-1 0 0,0 0 1 0 0,-1 1-1 0 0,1-1 1 0 0,-1 0-1 0 0,1 0 1 0 0,-1 1 0 0 0,1-3-1 0 0,-1 2 24 0 0,1-1 0 0 0,-1 1 1 0 0,0-1-1 0 0,0 0 0 0 0,0 1 0 0 0,0-1 1 0 0,0 0-1 0 0,0 1 0 0 0,0-1 0 0 0,-1 1 0 0 0,1-1 1 0 0,0 0-1 0 0,-1 1 0 0 0,0-3 0 0 0,0 3 6 0 0,1 0 0 0 0,-1-1 0 0 0,1 1 0 0 0,-1-1 0 0 0,0 1 0 0 0,0 0 0 0 0,1-1 0 0 0,-1 1 0 0 0,0 0 0 0 0,0 0 0 0 0,0 0 0 0 0,0 0 0 0 0,-1 0 0 0 0,1 0 0 0 0,0 0 0 0 0,0 0 0 0 0,-1 0 0 0 0,1 1 0 0 0,0-1 0 0 0,-1 0 0 0 0,1 1 0 0 0,-1-1 0 0 0,1 1 0 0 0,0-1 0 0 0,-1 1 0 0 0,1 0 0 0 0,-1 0 0 0 0,1 0 0 0 0,-1 0 0 0 0,0 0 0 0 0,1 0 0 0 0,-1 0 0 0 0,1 0 0 0 0,-3 1 0 0 0,0 2 27 0 0,1-1-1 0 0,0 1 1 0 0,0 0-1 0 0,0 0 0 0 0,0 0 1 0 0,1 0-1 0 0,-1 0 1 0 0,1 1-1 0 0,0-1 1 0 0,0 1-1 0 0,0 0 1 0 0,-2 7-1 0 0,-2 3 188 0 0,1 0 0 0 0,-4 20-1 0 0,8-28-210 0 0,0-1 0 0 0,1 1 0 0 0,0 0 0 0 0,0 0-1 0 0,0-1 1 0 0,0 1 0 0 0,1 0 0 0 0,0-1-1 0 0,0 1 1 0 0,1-1 0 0 0,-1 1 0 0 0,1-1-1 0 0,0 0 1 0 0,1 1 0 0 0,2 4 0 0 0,-2-6-28 0 0,-1 0 1 0 0,1-1 0 0 0,0 1-1 0 0,0-1 1 0 0,0 0 0 0 0,0 0-1 0 0,1 0 1 0 0,-1 0 0 0 0,1-1-1 0 0,0 1 1 0 0,-1-1 0 0 0,1 0-1 0 0,0 0 1 0 0,1 0 0 0 0,-1-1-1 0 0,0 1 1 0 0,0-1 0 0 0,1 0-1 0 0,6 0 1 0 0,-5 0-12 0 0,0-1 0 0 0,0 0 0 0 0,0 0 0 0 0,1-1-1 0 0,-1 0 1 0 0,0 0 0 0 0,0 0 0 0 0,0-1 0 0 0,0 0 0 0 0,0 0 0 0 0,-1 0 0 0 0,1-1 0 0 0,-1 0 0 0 0,1 0-1 0 0,7-7 1 0 0,-10 8-8 0 0,1-1 0 0 0,-2 0-1 0 0,1 0 1 0 0,0 0-1 0 0,0 0 1 0 0,-1-1 0 0 0,0 1-1 0 0,0-1 1 0 0,0 1 0 0 0,0-1-1 0 0,0 0 1 0 0,-1 0-1 0 0,0 0 1 0 0,0 0 0 0 0,0 0-1 0 0,0 0 1 0 0,-1 0 0 0 0,1 0-1 0 0,-1 0 1 0 0,0-1-1 0 0,0 1 1 0 0,0 0 0 0 0,-1 0-1 0 0,-1-6 1 0 0,1 6 4 0 0,0 0 1 0 0,-1 0-1 0 0,0 0 1 0 0,1 0-1 0 0,-2 0 0 0 0,1 0 1 0 0,0 1-1 0 0,-1-1 1 0 0,1 1-1 0 0,-1-1 1 0 0,0 1-1 0 0,0 0 0 0 0,0 0 1 0 0,-1 0-1 0 0,1 1 1 0 0,-1-1-1 0 0,1 1 1 0 0,-1 0-1 0 0,0 0 0 0 0,0 0 1 0 0,0 0-1 0 0,0 1 1 0 0,-6-2-1 0 0,-9-2-171 0 0,-1 2-1 0 0,0 0 1 0 0,-37-1-1 0 0,32 3-152 0 0,-24-1-368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5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68 927 6345 0 0,'-67'3'1280'0'0,"119"-9"331"0"0,-47 8-1277 0 0,-8 0-548 0 0,1-4 910 0 0,10-7 2367 0 0,39-35-3009 0 0,-43 41-60 0 0,-1-1 0 0 0,1 1 0 0 0,-1-1 0 0 0,0 0 1 0 0,5-8-1 0 0,-4 6 2 0 0,86-139-15 0 0,-19 14-1 0 0,38-67-48 0 0,-97 179 58 0 0,-1-3-4 0 0,2 1 1 0 0,1 1-1 0 0,0 0 1 0 0,1 1-1 0 0,34-33 1 0 0,-48 51-30 0 0,-4-1-268 0 0,-3 1 307 0 0,-1-1 0 0 0,1 1-1 0 0,0 0 1 0 0,0 1 0 0 0,0-1-1 0 0,-1 1 1 0 0,-9 2 0 0 0,13-2-34 0 0,15 1-47 0 0,71-1 84 0 0,82 0 25 0 0,174-19 29 0 0,-201 8-39 0 0,574-45-59 0 0,95-6 19 0 0,-271 51-445 0 0,-479 12-94 0 0,-56-1 477 0 0,-32-2-227 0 0,30 2 264 0 0,1-1 1 0 0,-1 1-1 0 0,1 0 1 0 0,-1 0-1 0 0,1 0 1 0 0,-1 0-1 0 0,1 0 0 0 0,-1-1 1 0 0,1 1-1 0 0,-1 0 1 0 0,1 0-1 0 0,0-1 0 0 0,-1 1 1 0 0,1 0-1 0 0,-1-1 1 0 0,1 1-1 0 0,0 0 0 0 0,-1-1 1 0 0,1 1-1 0 0,0-1 1 0 0,-1 1-1 0 0,1-1 1 0 0,0 1-1 0 0,0 0 0 0 0,-1-1 1 0 0,1 1-1 0 0,0-1 1 0 0,0 1-1 0 0,0-1 0 0 0,0 1 1 0 0,0-1-1 0 0,0 1 1 0 0,0-1-1 0 0,0 0 1 0 0,0 1-1 0 0,0-1 0 0 0,0 1 1 0 0,0-1-1 0 0,0 1 1 0 0,0-1-1 0 0,0 1 0 0 0,0-1 1 0 0,1 1-1 0 0,-1-1 1 0 0,0 0-1 0 0,0-1-601 0 0,-6 0 542 0 0,5 2 256 0 0,0 11-31 0 0,-5 34 22 0 0,5-34 665 0 0,-2 46-666 0 0,-8 178 15 0 0,7-118 56 0 0,5-93-140 0 0,-1 2-2 0 0,-1 47 147 0 0,4 1 0 0 0,12 76 0 0 0,1-65 28 0 0,-15-81-384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14 710 4876 0 0,'-13'-1'385'0'0,"19"-4"621"0"0,-6 4-976 0 0,1 1 1 0 0,-1 0-1 0 0,0 0 1 0 0,0 0-1 0 0,1 0 1 0 0,-1 0-1 0 0,0 0 1 0 0,0-1-1 0 0,0 1 1 0 0,1 0-1 0 0,-1 0 1 0 0,0 0-1 0 0,0 0 1 0 0,1 0-1 0 0,-1 0 1 0 0,0 0-1 0 0,0 0 1 0 0,1 0-1 0 0,-1 0 1 0 0,0 0-1 0 0,0 0 1 0 0,1 0-1 0 0,-1 0 1 0 0,0 1-1 0 0,0-1 1 0 0,1 0-1 0 0,-1 0 1 0 0,0 0-1 0 0,0 0 1 0 0,0 0-1 0 0,1 0 1 0 0,-1 1-1 0 0,0-1 1 0 0,0 0-1 0 0,0 0 1 0 0,1 0-1 0 0,-1 1 1 0 0,-3-5 756 0 0,3 3-754 0 0,0-1 1 0 0,0 1-1 0 0,0-1 1 0 0,0 1 0 0 0,0-1-1 0 0,0 1 1 0 0,0-1-1 0 0,1 1 1 0 0,-1-1 0 0 0,1 1-1 0 0,-1-1 1 0 0,1 1-1 0 0,-1 0 1 0 0,1-1-1 0 0,0 1 1 0 0,0 0 0 0 0,-1 0-1 0 0,3-2 1 0 0,21-25-23 0 0,-15 20-1 0 0,270-268 250 0 0,-51 93 2 0 0,-68 59-284 0 0,-133 105 12 0 0,-20 14 20 0 0,-1 1-1 0 0,1-1 1 0 0,-1 0-1 0 0,10-11 1 0 0,-25 20-11 0 0,9-4-23 0 0,-1 0 0 0 0,0 0 0 0 0,1 0 0 0 0,-1 0 0 0 0,0 0 0 0 0,1 0 0 0 0,-1 0 0 0 0,0 1 1 0 0,1-1-1 0 0,-1 0 0 0 0,1 0 0 0 0,-1 1 0 0 0,0-1 0 0 0,1 0 0 0 0,-1 1 0 0 0,1-1 0 0 0,-1 0 1 0 0,1 1-1 0 0,-1-1 0 0 0,1 1 0 0 0,-1-1 0 0 0,1 1 0 0 0,0-1 0 0 0,-1 1 0 0 0,1-1 0 0 0,0 1 0 0 0,-1-1 1 0 0,1 1-1 0 0,0 0 0 0 0,0-1 0 0 0,-1 1 0 0 0,1 1 0 0 0,3-6-1387 0 0,-4 7 683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7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89 190 3036 0 0,'0'0'72'0'0,"-8"2"16"0"0,-33 8 847 0 0,34-9-856 0 0,-19 3-7 0 0,20-2 931 0 0,21-1-901 0 0,4 1-58 0 0,39 1 319 0 0,-8-4-232 0 0,160-4 16 0 0,236-9 213 0 0,1099-47-385 0 0,-640 20-113 0 0,14-1 450 0 0,-853 40-351 0 0,402-18-298 0 0,-450 18 378 0 0,-13 1 22 0 0,0 1 1 0 0,0-1-1 0 0,-1 1 1 0 0,1 0-1 0 0,0 0 1 0 0,0 0-1 0 0,0 1 1 0 0,-1-1-1 0 0,1 1 1 0 0,6 2-1 0 0,-12 1 467 0 0,-7-1-219 0 0,-10 0-74 0 0,-88-21-267 0 0,113 15 58 0 0,-4 2-28 0 0,1-1 1 0 0,-1 1 0 0 0,0 0-1 0 0,0-1 1 0 0,0 0 0 0 0,0 0 0 0 0,0 0-1 0 0,3-3 1 0 0,-7 7 20 0 0,0 9-155 0 0,2 11 100 0 0,4 191 149 0 0,-4-185 122 0 0,3 48-117 0 0,15 237-44 0 0,-12-218-45 0 0,-1-69-7 0 0,0-7-7 0 0,32 147 267 0 0,-36-160-163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49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52 310 3524 0 0,'-51'-7'1035'0'0,"73"3"701"0"0,335 15-1173 0 0,-104-1-430 0 0,1398-18-29 0 0,552-77-230 0 0,-108 42 149 0 0,-1117 27 72 0 0,1017-39-92 0 0,-673 1 3 0 0,-188 6 15 0 0,-88 37 2 0 0,0 36-53 0 0,-739-15 24 0 0,445 9 7 0 0,-382-22-40 0 0,290 3 776 0 0,-324 16-374 0 0,279-5-225 0 0,-552-13-110 0 0,-38 3 25 0 0,0-2 0 0 0,0-1 0 0 0,42-9-1 0 0,-53 10 151 0 0,-10 1-27 0 0,-11-3-699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8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3668 0 0,'0'0'4'0'0,"0"-1"-1"0"0,1 1 0 0 0,-1 0 0 0 0,0 0 0 0 0,0 0 0 0 0,0 0 1 0 0,1 0-1 0 0,-1 0 0 0 0,0 0 0 0 0,0 0 0 0 0,1 0 0 0 0,-1 0 1 0 0,0-1-1 0 0,0 1 0 0 0,0 0 0 0 0,1 0 0 0 0,-1 0 0 0 0,0 1 1 0 0,0-1-1 0 0,1 0 0 0 0,-1 0 0 0 0,0 0 0 0 0,0 0 0 0 0,1 0 1 0 0,-1 0-1 0 0,0 0 0 0 0,0 0 0 0 0,0 0 0 0 0,1 0 0 0 0,-1 1 1 0 0,0-1-1 0 0,0 0 0 0 0,0 0 0 0 0,0 0 0 0 0,1 0 0 0 0,-1 1 1 0 0,0-1-1 0 0,0 0 0 0 0,0 0 0 0 0,0 0 0 0 0,0 0 1 0 0,0 1-1 0 0,0-1 0 0 0,1 0 0 0 0,-1 0 0 0 0,0 1 0 0 0,0-1 1 0 0,0 0-1 0 0,0 0 0 0 0,0 0 0 0 0,0 1 0 0 0,0-1 0 0 0,-2 20 95 0 0,0 2-112 0 0,5 15-8 0 0,3 1 0 0 0,0-1 0 0 0,3 0 0 0 0,20 57 0 0 0,-26-89-192 0 0,1-4-58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2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20 162 9097 0 0,'-3'-45'1262'0'0,"3"39"-1051"0"0,-1-1 1 0 0,0 0-1 0 0,-1 1 0 0 0,-2-9 1 0 0,2 11-166 0 0,1 0 1 0 0,-1 0 0 0 0,1 0-1 0 0,0-1 1 0 0,0 1 0 0 0,1 0-1 0 0,-1 0 1 0 0,1-1 0 0 0,0 1-1 0 0,0 0 1 0 0,1 0 0 0 0,1-9 696 0 0,2 11-786 0 0,14-7 15 0 0,-2 7-34 0 0,35 7 10 0 0,54 14 0 0 0,-95-17 36 0 0,-1 0 1 0 0,1 2 0 0 0,9 3-1 0 0,101 42-29 0 0,-86-33 28 0 0,-29-9 5 0 0,-3-1 4 0 0,0-3 4 0 0,0 0 0 0 0,-1 1 0 0 0,0-1 0 0 0,1 1 0 0 0,-1 0 0 0 0,0 0 0 0 0,-1-1 0 0 0,1 1 0 0 0,-1 0 0 0 0,0 0 0 0 0,0-1 0 0 0,0 1 0 0 0,0 0 0 0 0,0 0 0 0 0,-1 0 0 0 0,0-1-1 0 0,0 1 1 0 0,0 0 0 0 0,0-1 0 0 0,-1 1 0 0 0,1-1 0 0 0,-3 5 0 0 0,-5 9 7 0 0,-2-1 0 0 0,1 0 0 0 0,-17 18 0 0 0,9-11 1 0 0,0 1-2 0 0,-4 4 22 0 0,-20 35 0 0 0,37-54-22 0 0,0 1 1 0 0,0 0 0 0 0,1 0-1 0 0,0 1 1 0 0,1-1 0 0 0,0 1-1 0 0,-2 21 1 0 0,5-30-4 0 0,0 0 0 0 0,0 0 0 0 0,0 0 0 0 0,0 0 0 0 0,0 0 0 0 0,1 0 1 0 0,-1 0-1 0 0,1 0 0 0 0,-1 0 0 0 0,1 0 0 0 0,0-1 0 0 0,0 1 0 0 0,0 0 0 0 0,1 2 0 0 0,2 2-17 0 0,12-5-48 0 0,168-9-46 0 0,-170 6 84 0 0,0 0 0 0 0,0-1-1 0 0,0 0 1 0 0,-1-1-1 0 0,20-9 1 0 0,1 0-44 0 0,163-60-141 0 0,-256 112 52 0 0,42-29 157 0 0,-1 1 0 0 0,2 1 0 0 0,0 0-1 0 0,0 2 1 0 0,-15 16 0 0 0,28-27 5 0 0,0 1-1 0 0,0 0 0 0 0,0 0 0 0 0,0 0 1 0 0,1 1-1 0 0,0-1 0 0 0,0 0 1 0 0,0 1-1 0 0,0 0 0 0 0,1-1 0 0 0,0 1 1 0 0,0 0-1 0 0,0 0 0 0 0,0 0 0 0 0,1 0 1 0 0,0 0-1 0 0,0 0 0 0 0,0 0 1 0 0,0 0-1 0 0,1 0 0 0 0,0-1 0 0 0,0 1 1 0 0,0 0-1 0 0,1 0 0 0 0,0-1 0 0 0,0 1 1 0 0,2 4-1 0 0,2 0-1 0 0,0 1 0 0 0,0-1 0 0 0,1 0 0 0 0,0-1 0 0 0,0 1 0 0 0,1-1 0 0 0,0-1 0 0 0,1 0 0 0 0,13 9-1 0 0,12 6 23 0 0,49 21 0 0 0,-6-2-30 0 0,-55-28 6 0 0,0 1 0 0 0,-1 1 1 0 0,38 34-1 0 0,-54-43 3 0 0,1-1 1 0 0,-2 1-1 0 0,1 0 0 0 0,-1 1 1 0 0,0-1-1 0 0,0 1 0 0 0,0 0 1 0 0,2 7-1 0 0,-5-10 2 0 0,0 0 0 0 0,0 0 0 0 0,0 1 0 0 0,-1-1 0 0 0,1 0 0 0 0,-1 0 0 0 0,0 0 0 0 0,0 1 0 0 0,0-1 1 0 0,-1 0-1 0 0,0 0 0 0 0,0 1 0 0 0,0-1 0 0 0,0 0 0 0 0,-3 6 0 0 0,-1-2 7 0 0,0-1 0 0 0,0 0 0 0 0,-1 0 0 0 0,0 0 1 0 0,0 0-1 0 0,0-1 0 0 0,-1 0 0 0 0,0-1 0 0 0,0 1 0 0 0,-10 4 1 0 0,-15 14 25 0 0,26-19-23 0 0,-1 0 0 0 0,0 0 0 0 0,0-1 0 0 0,0 0 0 0 0,-1 0 0 0 0,1-1 0 0 0,-1 1 1 0 0,-15 3-1 0 0,20-7-14 0 0,0 1 1 0 0,0-1-1 0 0,0 1 1 0 0,0-1-1 0 0,0 0 0 0 0,0 0 1 0 0,0 0-1 0 0,1-1 1 0 0,-1 1-1 0 0,0-1 1 0 0,0 0-1 0 0,0 1 1 0 0,0-1-1 0 0,1 0 1 0 0,-1-1-1 0 0,0 1 1 0 0,1 0-1 0 0,-1-1 1 0 0,1 0-1 0 0,0 1 0 0 0,-1-1 1 0 0,1 0-1 0 0,0 0 1 0 0,0 0-1 0 0,0-1 1 0 0,0 1-1 0 0,-2-4 1 0 0,3 4-175 0 0,0 0 1 0 0,0 0 0 0 0,0-1 0 0 0,0 1-1 0 0,0 0 1 0 0,0-1 0 0 0,1 1-1 0 0,-1-1 1 0 0,1 1 0 0 0,0-1-1 0 0,-1 1 1 0 0,1-1 0 0 0,1-2 0 0 0,-1-5-936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4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1 268 3552 0 0,'0'0'5687'0'0,"5"-2"-5629"0"0,18-10-30 0 0,-17 9 36 0 0,31-10 7 0 0,120-42-18 0 0,56-10 224 0 0,-52 16 4 0 0,-140 40-229 0 0,37-20 0 0 0,-11 4 132 0 0,-40 20 553 0 0,-24 9-281 0 0,12-3-444 0 0,0 1 0 0 0,0 0-1 0 0,0 0 1 0 0,1 0 0 0 0,-1 0 0 0 0,-7 6 0 0 0,7 0-3234 0 0,3-12 2214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6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514 581 3036 0 0,'4'1'188'0'0,"1"-1"-1"0"0,-1 0 1 0 0,0-1-1 0 0,0 1 1 0 0,1-1 0 0 0,-1 0-1 0 0,0 0 1 0 0,0 0-1 0 0,0-1 1 0 0,0 1-1 0 0,0-1 1 0 0,0 0-1 0 0,0 0 1 0 0,0 0-1 0 0,-1-1 1 0 0,6-4 0 0 0,8-8 256 0 0,-9 9-341 0 0,-1 0 1 0 0,0-1-1 0 0,0 0 1 0 0,6-8-1 0 0,-11 11-90 0 0,0 0 0 0 0,0 0 1 0 0,0 0-1 0 0,0 0 0 0 0,0 0 0 0 0,-1 0 0 0 0,0 0 0 0 0,0-1 1 0 0,0 1-1 0 0,0 0 0 0 0,-1-1 0 0 0,0-6 0 0 0,0 6 19 0 0,0 0 0 0 0,-1 0 0 0 0,1 0 0 0 0,-1 0-1 0 0,0 1 1 0 0,-1-1 0 0 0,1 0 0 0 0,-1 0 0 0 0,0 1-1 0 0,0-1 1 0 0,0 1 0 0 0,-1 0 0 0 0,0 0-1 0 0,0 0 1 0 0,0 0 0 0 0,0 0 0 0 0,0 0 0 0 0,-1 1-1 0 0,0-1 1 0 0,1 1 0 0 0,-1 0 0 0 0,0 0 0 0 0,-1 1-1 0 0,-8-5 1 0 0,6 4-26 0 0,0 0 1 0 0,0 1-1 0 0,0 0 0 0 0,-1 0 0 0 0,1 1 0 0 0,0 0 1 0 0,-1 0-1 0 0,1 1 0 0 0,-1 0 0 0 0,1 0 0 0 0,-1 0 0 0 0,1 1 1 0 0,-1 1-1 0 0,1-1 0 0 0,0 1 0 0 0,-9 3 0 0 0,6-1 1 0 0,0 1 0 0 0,1 0 0 0 0,-1 0 0 0 0,1 1 0 0 0,0 0 0 0 0,1 0 0 0 0,-1 1-1 0 0,1 1 1 0 0,1-1 0 0 0,-1 1 0 0 0,1 0 0 0 0,1 1 0 0 0,-1 0 0 0 0,-8 17 0 0 0,11-17 36 0 0,0-1 0 0 0,1 0 0 0 0,1 1 0 0 0,-1-1 0 0 0,1 1 0 0 0,1 0 0 0 0,0 0 0 0 0,0 0 0 0 0,0-1 1 0 0,1 1-1 0 0,1 0 0 0 0,0 0 0 0 0,0 0 0 0 0,0 0 0 0 0,1 0 0 0 0,1-1 0 0 0,-1 1 0 0 0,6 11 1 0 0,-5-15-21 0 0,-1-1 1 0 0,0 1-1 0 0,1-1 1 0 0,0 1-1 0 0,0-1 1 0 0,0 0-1 0 0,1 0 1 0 0,-1-1-1 0 0,1 1 1 0 0,0-1-1 0 0,0 0 1 0 0,0 0-1 0 0,1 0 1 0 0,-1 0-1 0 0,9 3 1 0 0,-5-3-8 0 0,-1-1-1 0 0,0 0 1 0 0,0 0 0 0 0,1-1 0 0 0,-1 0 0 0 0,1-1 0 0 0,-1 1 0 0 0,1-2 0 0 0,0 1 0 0 0,8-2 0 0 0,-5 0-10 0 0,0 0 0 0 0,1-1 1 0 0,-1 0-1 0 0,0-1 0 0 0,0-1 0 0 0,-1 1 0 0 0,1-2 1 0 0,-1 1-1 0 0,0-2 0 0 0,-1 1 0 0 0,1-1 0 0 0,-1-1 0 0 0,16-16 1 0 0,-20 18 4 0 0,0 0 0 0 0,-1-1 0 0 0,0 0 1 0 0,6-12-1 0 0,-8 15-6 0 0,-1 1 0 0 0,0-1 0 0 0,0 0 0 0 0,-1 1 0 0 0,1-1 0 0 0,-1 0 0 0 0,0 0 0 0 0,0 1 0 0 0,0-1 0 0 0,0 0 0 0 0,0 0 0 0 0,-2-4 0 0 0,-4-12 4 0 0,6 19-10 0 0,-1 1 0 0 0,1 0 1 0 0,0-1-1 0 0,0 1 0 0 0,0-1 1 0 0,0 1-1 0 0,0 0 1 0 0,0-1-1 0 0,0 1 0 0 0,-1 0 1 0 0,1-1-1 0 0,0 1 0 0 0,0 0 1 0 0,0-1-1 0 0,-1 1 1 0 0,1 0-1 0 0,0 0 0 0 0,0-1 1 0 0,-1 1-1 0 0,1 0 0 0 0,0 0 1 0 0,-1-1-1 0 0,1 1 1 0 0,0 0-1 0 0,-1 0 0 0 0,1 0 1 0 0,0 0-1 0 0,-1-1 0 0 0,1 1 1 0 0,-1 0-1 0 0,1 0 1 0 0,0 0-1 0 0,-1 0 0 0 0,1 0 1 0 0,-1 0-1 0 0,1 0 0 0 0,0 0 1 0 0,-1 0-1 0 0,1 0 1 0 0,0 0-1 0 0,-1 0 0 0 0,1 1 1 0 0,-1-1-1 0 0,1 0 0 0 0,0 0 1 0 0,-1 0-1 0 0,1 0 1 0 0,-1 1-1 0 0,-1 3-9 0 0,0 1 1 0 0,0-1-1 0 0,0 0 1 0 0,0 1-1 0 0,1 0 0 0 0,0-1 1 0 0,0 1-1 0 0,0 0 1 0 0,1 0-1 0 0,-1-1 0 0 0,1 10 1 0 0,0-3 5 0 0,-1 3 9 0 0,1 1 1 0 0,0 0-1 0 0,1-1 1 0 0,1 1 0 0 0,3 15-1 0 0,-4-25 15 0 0,1 0 0 0 0,-1 0 0 0 0,1 0 0 0 0,0 1 0 0 0,0-2 0 0 0,1 1 0 0 0,-1 0 0 0 0,1 0 0 0 0,0-1 0 0 0,1 1 0 0 0,-1-1 0 0 0,1 0 0 0 0,0 0 0 0 0,0-1 0 0 0,0 1 0 0 0,9 5 0 0 0,-11-8 1 0 0,0 1 1 0 0,1-1 0 0 0,-1 0-1 0 0,1 0 1 0 0,0 0-1 0 0,-1-1 1 0 0,1 1-1 0 0,0-1 1 0 0,-1 0-1 0 0,1 1 1 0 0,0-1 0 0 0,0 0-1 0 0,-1 0 1 0 0,1-1-1 0 0,0 1 1 0 0,4-2-1 0 0,-2 1-4 0 0,-1-1 0 0 0,0 0-1 0 0,1 0 1 0 0,-1-1 0 0 0,0 1-1 0 0,0-1 1 0 0,0 0-1 0 0,-1 0 1 0 0,4-4 0 0 0,2-2 1 0 0,0-2 0 0 0,-1 1 0 0 0,-1-1 0 0 0,1 0 0 0 0,-2-1 0 0 0,6-12 0 0 0,-8 13 1 0 0,0 0-1 0 0,-1-1 0 0 0,-1 1 1 0 0,0-1-1 0 0,0 0 0 0 0,-1 1 1 0 0,-1-1-1 0 0,0 0 0 0 0,0 0 1 0 0,-1 0-1 0 0,-4-15 0 0 0,-2-8-42 0 0,-2 1 0 0 0,-20-51 0 0 0,15 49 12 0 0,-3 0 1 0 0,0 1-1 0 0,-2 0 0 0 0,-2 2 0 0 0,-32-40 0 0 0,48 66 4 0 0,-1 1-1 0 0,0-1 1 0 0,0 1-1 0 0,-1 0 1 0 0,0 1-1 0 0,0 0 1 0 0,-1 0 0 0 0,1 0-1 0 0,-1 1 1 0 0,0 0-1 0 0,0 1 1 0 0,0-1-1 0 0,0 2 1 0 0,-1-1 0 0 0,1 1-1 0 0,-1 0 1 0 0,0 1-1 0 0,0 0 1 0 0,1 1-1 0 0,-1-1 1 0 0,0 2 0 0 0,0-1-1 0 0,0 1 1 0 0,-9 3-1 0 0,-5 1-2 0 0,0 2 0 0 0,0 1 0 0 0,1 0 0 0 0,0 2-1 0 0,1 1 1 0 0,0 0 0 0 0,1 2 0 0 0,0 0 0 0 0,1 1-1 0 0,1 1 1 0 0,0 0 0 0 0,1 2 0 0 0,0 0 0 0 0,2 1-1 0 0,-21 31 1 0 0,16-20 49 0 0,3 0 0 0 0,0 2-1 0 0,2 0 1 0 0,1 0 0 0 0,2 2-1 0 0,1 0 1 0 0,2 0 0 0 0,1 0-1 0 0,1 1 1 0 0,-2 38 0 0 0,8-46 112 0 0,0 0 0 0 0,2 0 0 0 0,1 0 0 0 0,1 0 0 0 0,1 0 0 0 0,1-1 0 0 0,2 0 0 0 0,0 1 0 0 0,2-2 0 0 0,12 26 0 0 0,-13-34-49 0 0,0-1-1 0 0,1 0 1 0 0,1-1 0 0 0,0 0 0 0 0,1 0 0 0 0,0-1-1 0 0,1-1 1 0 0,1 0 0 0 0,0 0 0 0 0,0-1 0 0 0,1-1-1 0 0,1 0 1 0 0,0-1 0 0 0,0-1 0 0 0,0-1 0 0 0,19 7-1 0 0,-10-6-67 0 0,1-2-1 0 0,0 0 0 0 0,0-2 0 0 0,0-1 1 0 0,0 0-1 0 0,1-2 0 0 0,-1-1 0 0 0,1-2 1 0 0,-1 0-1 0 0,1-1 0 0 0,-1-2 0 0 0,-1 0 1 0 0,1-2-1 0 0,-1-1 0 0 0,0 0 1 0 0,0-2-1 0 0,37-22 0 0 0,-55 29-253 0 0,-1-1 0 0 0,1 0-1 0 0,0 0 1 0 0,-1 0 0 0 0,0-1 0 0 0,0 1 0 0 0,-1-1 0 0 0,1-1-1 0 0,-1 1 1 0 0,0-1 0 0 0,0 1 0 0 0,-1-1 0 0 0,0 0-1 0 0,0 0 1 0 0,0-1 0 0 0,-1 1 0 0 0,0-1 0 0 0,0 1-1 0 0,0-1 1 0 0,-1 0 0 0 0,0 1 0 0 0,0-1 0 0 0,-1-12 0 0 0,-2 2-1002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6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7 161 6377 0 0,'-3'-6'71'0'0,"-1"-9"677"0"0,15 37-521 0 0,-3 28 417 0 0,2 78-1 0 0,-4-39-229 0 0,-5-74-326 0 0,3 33 134 0 0,1-1 0 0 0,3 1 0 0 0,15 50 0 0 0,-19-86-207 0 0,0 0 0 0 0,0 0 0 0 0,2 0 0 0 0,-1 0 0 0 0,1-1 0 0 0,1 0 0 0 0,0 0 0 0 0,1-1 0 0 0,0 0 0 0 0,0 0 0 0 0,1-1 0 0 0,0 0 1 0 0,1-1-1 0 0,0 0 0 0 0,1 0 0 0 0,18 10 0 0 0,-24-15-11 0 0,0-1 1 0 0,0 0 0 0 0,0 0 0 0 0,1 0 0 0 0,-1 0 0 0 0,0-1 0 0 0,1 0-1 0 0,-1 0 1 0 0,1-1 0 0 0,-1 1 0 0 0,1-1 0 0 0,-1 0 0 0 0,1-1 0 0 0,-1 1-1 0 0,11-4 1 0 0,-11 2-2 0 0,1 0 0 0 0,-1-1 0 0 0,1 0 0 0 0,-1 0 0 0 0,0 0 0 0 0,0-1 0 0 0,0 0 0 0 0,-1 1 0 0 0,1-2 0 0 0,-1 1 0 0 0,0-1 0 0 0,0 1 0 0 0,-1-1 0 0 0,5-7 0 0 0,7-13-15 0 0,-2 0 0 0 0,0 0 1 0 0,-2-2-1 0 0,-1 1 1 0 0,-1-2-1 0 0,-1 1 0 0 0,7-56 1 0 0,-9 30-58 0 0,-3-1-1 0 0,-2 0 1 0 0,-8-70 0 0 0,4 88 72 0 0,-8-60 17 0 0,9 85-16 0 0,-1-1 1 0 0,0 1-1 0 0,0-1 0 0 0,-1 1 1 0 0,-11-21-1 0 0,12 28-4 0 0,0-1-1 0 0,-1 1 1 0 0,1-1 0 0 0,-1 1 0 0 0,-8-7 0 0 0,10 10-4 0 0,1-1 1 0 0,0 1 0 0 0,-1 0-1 0 0,1 0 1 0 0,-1 0 0 0 0,0 0-1 0 0,1 1 1 0 0,-1-1 0 0 0,0 0 0 0 0,1 1-1 0 0,-1-1 1 0 0,0 1 0 0 0,0-1-1 0 0,1 1 1 0 0,-1 0 0 0 0,0 0-1 0 0,0 0 1 0 0,0 0 0 0 0,1 0 0 0 0,-1 0-1 0 0,0 0 1 0 0,-2 1 0 0 0,3 0-3 0 0,1-1 1 0 0,-1 1 0 0 0,0 0-1 0 0,1 0 1 0 0,-1-1-1 0 0,1 1 1 0 0,-1 0 0 0 0,1 0-1 0 0,-1 0 1 0 0,1 0 0 0 0,-1 0-1 0 0,1 0 1 0 0,0 0 0 0 0,-1 0-1 0 0,1 0 1 0 0,0 0 0 0 0,0 0-1 0 0,0 0 1 0 0,0 0-1 0 0,0 1 1 0 0,1 28-19 0 0,-1-18 7 0 0,4 93-1962 0 0,-3-93 1201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7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27 6941 0 0,'-5'-9'2'0'0,"-4"-5"241"0"0,9 14-231 0 0,0 0-1 0 0,-1-1 1 0 0,1 1 0 0 0,0 0-1 0 0,0 0 1 0 0,-1-1 0 0 0,1 1-1 0 0,0 0 1 0 0,0 0-1 0 0,-1-1 1 0 0,1 1 0 0 0,0 0-1 0 0,-1 0 1 0 0,1 0 0 0 0,0 0-1 0 0,-1-1 1 0 0,1 1 0 0 0,0 0-1 0 0,-1 0 1 0 0,1 0 0 0 0,0 0-1 0 0,-1 0 1 0 0,1 0 0 0 0,0 0-1 0 0,-1 0 1 0 0,1 0 0 0 0,0 0-1 0 0,-1 0 1 0 0,1 0-1 0 0,0 0 1 0 0,-1 0 0 0 0,1 1-1 0 0,-1-1 1 0 0,0 3 103 0 0,0 0 1 0 0,0 0-1 0 0,0 0 0 0 0,0 1 0 0 0,0-1 1 0 0,1 0-1 0 0,0 1 0 0 0,-1 5 0 0 0,5 24 464 0 0,1 1-1 0 0,17 60 1 0 0,31 63 349 0 0,2 5-539 0 0,-38-107-357 0 0,-7-24-18 0 0,8 43 0 0 0,-18-73-14 0 0,1 0 0 0 0,-1 1 0 0 0,0-1 0 0 0,0 0 0 0 0,0 1 0 0 0,0-1 0 0 0,0 1 0 0 0,-1-1 0 0 0,1 0-1 0 0,0 1 1 0 0,-1-1 0 0 0,1 0 0 0 0,-1 1 0 0 0,1-1 0 0 0,-1 0 0 0 0,1 1 0 0 0,-1-1 0 0 0,0 0-1 0 0,0 0 1 0 0,0 0 0 0 0,1 0 0 0 0,-1 0 0 0 0,0 0 0 0 0,-1 0 0 0 0,1 0 0 0 0,-1 1 0 0 0,1-2-1 0 0,0 1 1 0 0,0 0-1 0 0,0 0 1 0 0,0 0-1 0 0,0-1 1 0 0,0 1-1 0 0,0 0 1 0 0,1 0-1 0 0,-1 0 1 0 0,0 0-1 0 0,1 0 1 0 0,-1 0-1 0 0,0 0 1 0 0,1 1-1 0 0,-1-1 1 0 0,1 0-1 0 0,0 0 1 0 0,0 0-1 0 0,-1 0 1 0 0,1 1-1 0 0,0-1 1 0 0,0 0-1 0 0,0 0 1 0 0,0 1-1 0 0,0-1 1 0 0,1 2-1 0 0,0 1-66 0 0,-1-1-1 0 0,1 1 0 0 0,-1 0 0 0 0,1-1 1 0 0,-1 1-1 0 0,0 0 0 0 0,0-1 0 0 0,0 1 0 0 0,-1 0 1 0 0,0-1-1 0 0,1 1 0 0 0,-1 0 0 0 0,-2 3 1 0 0,3-6 31 0 0,0-1 0 0 0,1 0 0 0 0,-1 1 0 0 0,0-1 1 0 0,0 0-1 0 0,1 0 0 0 0,-1 1 0 0 0,0-1 0 0 0,1 0 1 0 0,-1 0-1 0 0,0 1 0 0 0,1-1 0 0 0,-1 0 0 0 0,0 0 0 0 0,1 0 1 0 0,-1 0-1 0 0,0 0 0 0 0,1 0 0 0 0,-1 1 0 0 0,0-1 1 0 0,1 0-1 0 0,-1 0 0 0 0,1 0 0 0 0,-1 0 0 0 0,0 0 1 0 0,1 0-1 0 0,-1 0 0 0 0,0-1 0 0 0,1 1 0 0 0,0 0 1 0 0,13 0-480 0 0,-14 0 495 0 0,0 0 1 0 0,0 0-1 0 0,0 0 1 0 0,0 0-1 0 0,0 0 1 0 0,0 0-1 0 0,0 0 1 0 0,0 0-1 0 0,0 0 1 0 0,0 0-1 0 0,0-1 1 0 0,0 1-1 0 0,0 0 1 0 0,-1 0-1 0 0,1 0 1 0 0,0 0-1 0 0,0 0 1 0 0,0 0-1 0 0,0 0 1 0 0,0 0-1 0 0,0 0 1 0 0,0-1-1 0 0,0 1 1 0 0,0 0 0 0 0,0 0-1 0 0,0 0 1 0 0,0 0-1 0 0,0 0 1 0 0,0 0-1 0 0,0 0 1 0 0,0 0-1 0 0,0-1 1 0 0,0 1-1 0 0,1 0 1 0 0,-1 0-1 0 0,0 0 1 0 0,0 0-1 0 0,0 0 1 0 0,0 0-1 0 0,0 0 1 0 0,0 0-1 0 0,0 0 1 0 0,0 0-1 0 0,0-1 1 0 0,0 1-1 0 0,0 0 1 0 0,0 0-1 0 0,0 0 1 0 0,1 0-1 0 0,-1 0 1 0 0,0 0-1 0 0,0 0 1 0 0,0 0-1 0 0,0 0 1 0 0,0 0-1 0 0,0 0 1 0 0,0 0-1 0 0,1 0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21 6689 0 0,'-7'-4'56'0'0,"6"3"-37"0"0,1 0 1 0 0,-1 1 0 0 0,0-1 0 0 0,0 1-1 0 0,1-1 1 0 0,-1 1 0 0 0,0 0 0 0 0,0-1-1 0 0,1 1 1 0 0,-1 0 0 0 0,0-1 0 0 0,0 1-1 0 0,0 0 1 0 0,0 0 0 0 0,0 0 0 0 0,1 0-1 0 0,-1 0 1 0 0,0 0 0 0 0,0 0 0 0 0,0 0-1 0 0,0 0 1 0 0,0 0 0 0 0,1 0 0 0 0,-1 1-1 0 0,0-1 1 0 0,0 0 0 0 0,0 1 0 0 0,0-1-1 0 0,1 0 1 0 0,-1 1 0 0 0,-1 0 0 0 0,1 0-11 0 0,0-1 0 0 0,1 0 0 0 0,-1 1 1 0 0,0-1-1 0 0,1 0 0 0 0,-1 1 0 0 0,0-1 1 0 0,1 1-1 0 0,-1-1 0 0 0,1 0 0 0 0,-1 1 1 0 0,1 0-1 0 0,-1-1 0 0 0,1 1 0 0 0,-1-1 1 0 0,1 1-1 0 0,-1 0 0 0 0,1-1 0 0 0,0 1 1 0 0,-1 0-1 0 0,1-1 0 0 0,0 1 1 0 0,0 0-1 0 0,0 0 0 0 0,-1-1 0 0 0,1 1 1 0 0,0 0-1 0 0,0 0 0 0 0,0-1 0 0 0,0 1 1 0 0,0 0-1 0 0,0 0 0 0 0,1-1 0 0 0,-1 1 1 0 0,0 0-1 0 0,0 0 0 0 0,0-1 0 0 0,1 2 1 0 0,1 15 1 0 0,-2-16-6 0 0,1 1 0 0 0,-1-1 0 0 0,0 1 0 0 0,0 0-1 0 0,0-1 1 0 0,-1 1 0 0 0,1-1 0 0 0,0 1 0 0 0,-1-1 0 0 0,1 1 0 0 0,-1-1 0 0 0,1 0 0 0 0,-1 1 0 0 0,0-1 0 0 0,0 2 0 0 0,0-2-1 0 0,-1-1 1 0 0,1 1-1 0 0,0-1 0 0 0,0 0 1 0 0,-1 1-1 0 0,1-1 0 0 0,0 0 0 0 0,0 0 1 0 0,-1 0-1 0 0,1 0 0 0 0,0 0 1 0 0,-1 0-1 0 0,1 0 0 0 0,0 0 1 0 0,-1 0-1 0 0,1-1 0 0 0,0 1 1 0 0,0 0-1 0 0,-1-1 0 0 0,-1-1 1 0 0,-5 0 10 0 0,0-1 0 0 0,1 0 0 0 0,0-1 0 0 0,-14-8 0 0 0,19 11 31 0 0,0-1 0 0 0,0 1 0 0 0,0-1-1 0 0,0 1 1 0 0,0-1 0 0 0,0 0-1 0 0,1 0 1 0 0,-1 0 0 0 0,0 0-1 0 0,1 0 1 0 0,0 0 0 0 0,0 0 0 0 0,0 0-1 0 0,0-1 1 0 0,0 1 0 0 0,0 0-1 0 0,0-1 1 0 0,1 1 0 0 0,-1-1-1 0 0,0-2 1 0 0,2 4-14 0 0,-1 1 0 0 0,0-1 0 0 0,1 1 0 0 0,-1-1 0 0 0,0 0 0 0 0,1 1 0 0 0,-1-1 0 0 0,1 1 0 0 0,-1-1 0 0 0,0 1 0 0 0,1-1 0 0 0,0 1 0 0 0,-1-1 0 0 0,1 1 0 0 0,-1-1 0 0 0,1 1 0 0 0,-1 0 0 0 0,1-1 0 0 0,0 1 0 0 0,-1 0 0 0 0,1 0 0 0 0,0-1 0 0 0,-1 1 0 0 0,1 0 0 0 0,0 0 0 0 0,-1 0 0 0 0,1 0 0 0 0,0 0 0 0 0,0 0 0 0 0,-1 0 0 0 0,1 0 0 0 0,0 0 0 0 0,-1 0 0 0 0,2 1 0 0 0,33 4 45 0 0,-28-4-41 0 0,-3 0-45 0 0,0 0 1 0 0,1 1-1 0 0,-1-1 0 0 0,0 1 0 0 0,8 4 1 0 0,12 5-1382 0 0,-17-8 650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7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135 332 6941 0 0,'-8'-16'327'0'0,"5"14"302"0"0,4 11 83 0 0,2 2-361 0 0,0 0 0 0 0,1 0 1 0 0,1 0-1 0 0,8 15 0 0 0,6 13-70 0 0,117 329 218 0 0,-125-334-503 0 0,-4-16-321 0 0,-1 1 1 0 0,-1-1-1 0 0,3 22 0 0 0,-9-30-1178 0 0,-4-13 457 0 0,-7-17-50 0 0,9 15 907 0 0,-23-38-971 0 0,-30-67 0 0 0,33 60 912 0 0,-8-12 133 0 0,-70-153 902 0 0,76 156 217 0 0,-28-108 1 0 0,51 158-886 0 0,0-1 0 0 0,0 1 1 0 0,1-1-1 0 0,0 1 0 0 0,1-1 1 0 0,0 0-1 0 0,2-13 0 0 0,-2 19-37 0 0,1-1-1 0 0,1 1 1 0 0,-1 0-1 0 0,0 0 0 0 0,1 0 1 0 0,0 0-1 0 0,0 0 0 0 0,0 0 1 0 0,1 0-1 0 0,-1 1 1 0 0,1-1-1 0 0,0 1 0 0 0,0 0 1 0 0,0 0-1 0 0,0 0 0 0 0,1 0 1 0 0,6-5-1 0 0,3 2 29 0 0,0-1 0 0 0,0 2 0 0 0,0 0 0 0 0,1 0 0 0 0,-1 2 0 0 0,1-1 0 0 0,0 2 0 0 0,24-2 0 0 0,8 2-55 0 0,62 5 1 0 0,-76-1-37 0 0,72 7 36 0 0,-94-7-60 0 0,0 0 0 0 0,0 0 0 0 0,0 1 0 0 0,0 1 0 0 0,0 0 0 0 0,0 0 0 0 0,14 9 1 0 0,-20-9-132 0 0,1 0 1 0 0,0 0 0 0 0,-1 0 0 0 0,7 10 0 0 0,2 1-453 0 0,-12-15 544 0 0,-1 1 1 0 0,0-1-1 0 0,1 1 0 0 0,-1-1 0 0 0,0 1 0 0 0,1-1 1 0 0,-1 1-1 0 0,0-1 0 0 0,0 1 0 0 0,1 0 1 0 0,-1-1-1 0 0,0 1 0 0 0,0-1 0 0 0,0 1 1 0 0,0-1-1 0 0,0 1 0 0 0,0 0 0 0 0,0-1 0 0 0,0 1 1 0 0,0 0-1 0 0,0-1 0 0 0,0 1 0 0 0,0-1 1 0 0,0 1-1 0 0,0-1 0 0 0,-1 1 0 0 0,1 0 1 0 0,0-1-1 0 0,-1 1 0 0 0,1 2-100 0 0,-5 11-786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8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85 4340 0 0,'-1'1'28'0'0,"1"-1"-1"0"0,0 1 0 0 0,-1 0 0 0 0,1-1 0 0 0,0 1 0 0 0,0-1 0 0 0,-1 1 1 0 0,1 0-1 0 0,0-1 0 0 0,0 1 0 0 0,0 0 0 0 0,0 0 0 0 0,0-1 0 0 0,0 1 1 0 0,0 0-1 0 0,0-1 0 0 0,0 1 0 0 0,0 0 0 0 0,0-1 0 0 0,1 1 0 0 0,-1 0 1 0 0,0-1-1 0 0,0 1 0 0 0,1 0 0 0 0,-1-1 0 0 0,0 1 0 0 0,1-1 0 0 0,-1 1 1 0 0,0-1-1 0 0,1 1 0 0 0,0 0 0 0 0,1 0 153 0 0,1 0 0 0 0,-1-1 0 0 0,0 1 0 0 0,1 0 0 0 0,-1-1 0 0 0,1 0 0 0 0,-1 0 0 0 0,3 0 0 0 0,2 0 80 0 0,4 0 45 0 0,0-1 0 0 0,0-1-1 0 0,0 0 1 0 0,0 0 0 0 0,-1-1 0 0 0,13-5-1 0 0,14-4 132 0 0,67-21 38 0 0,-79 23-950 0 0,2 2-1 0 0,-1 0 1 0 0,1 2 0 0 0,0 0 0 0 0,49-2 0 0 0,-54 8-470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8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253 227 4460 0 0,'3'-5'160'0'0,"0"-1"-1"0"0,0 1 1 0 0,-1-1-1 0 0,0 0 1 0 0,0 0-1 0 0,0 0 0 0 0,-1-1 1 0 0,2-8-1 0 0,-3 10 47 0 0,2-3 79 0 0,-1-1 1 0 0,0 1-1 0 0,-1-1 1 0 0,0 1-1 0 0,0-1 1 0 0,-1 1 0 0 0,0-1-1 0 0,-1 1 1 0 0,1-1-1 0 0,-4-8 1 0 0,3 14-234 0 0,1 0-1 0 0,0-1 1 0 0,-1 1 0 0 0,0 0 0 0 0,1 0-1 0 0,-1 0 1 0 0,-1 0 0 0 0,1 0 0 0 0,0 1-1 0 0,-1-1 1 0 0,1 1 0 0 0,-1-1 0 0 0,0 1 0 0 0,0 0-1 0 0,0 0 1 0 0,0 0 0 0 0,0 0 0 0 0,0 1-1 0 0,0-1 1 0 0,-1 1 0 0 0,1 0 0 0 0,-1 0 0 0 0,1 0-1 0 0,-1 0 1 0 0,1 1 0 0 0,-6-1 0 0 0,1 0-7 0 0,1 1 0 0 0,-1 0 0 0 0,1 1 1 0 0,-1 0-1 0 0,1 0 0 0 0,-1 0 0 0 0,1 1 0 0 0,0 0 1 0 0,0 1-1 0 0,0 0 0 0 0,0 0 0 0 0,0 0 0 0 0,1 1 1 0 0,-1 0-1 0 0,1 0 0 0 0,0 0 0 0 0,0 1 1 0 0,0 0-1 0 0,1 0 0 0 0,0 1 0 0 0,0-1 0 0 0,0 1 1 0 0,1 0-1 0 0,-1 1 0 0 0,2-1 0 0 0,-1 1 1 0 0,-4 12-1 0 0,4-6 47 0 0,0 1 0 0 0,2 0 0 0 0,0 0 0 0 0,0 1 0 0 0,1-1 0 0 0,1 0 0 0 0,1 0 0 0 0,2 17 0 0 0,0-9-51 0 0,2 0-1 0 0,1-1 1 0 0,0 0-1 0 0,15 33 1 0 0,-17-47-38 0 0,-1 0 1 0 0,2-1-1 0 0,-1 1 1 0 0,1-1-1 0 0,0 0 1 0 0,0 0-1 0 0,0 0 1 0 0,1-1-1 0 0,0 0 1 0 0,0 0-1 0 0,14 8 1 0 0,-18-11-6 0 0,1 0 0 0 0,0-1 0 0 0,0 0 0 0 0,0 1 1 0 0,1-1-1 0 0,-1 0 0 0 0,0 0 0 0 0,0-1 0 0 0,0 1 1 0 0,1-1-1 0 0,-1 1 0 0 0,0-1 0 0 0,1 0 0 0 0,-1 0 1 0 0,0-1-1 0 0,1 1 0 0 0,-1-1 0 0 0,0 1 0 0 0,1-1 1 0 0,-1 0-1 0 0,0 0 0 0 0,0-1 0 0 0,0 1 0 0 0,0-1 1 0 0,0 1-1 0 0,0-1 0 0 0,-1 0 0 0 0,1 0 0 0 0,4-4 1 0 0,3-5-43 0 0,-1 0 0 0 0,-1 0 0 0 0,1-1 0 0 0,-2 0 0 0 0,0 0 0 0 0,0-1 0 0 0,-1 0 0 0 0,7-23 0 0 0,-2-6-1 0 0,10-64 0 0 0,-6 23 44 0 0,-15 83-5 0 0,0-1-1 0 0,0 1 1 0 0,0-1-1 0 0,0 1 0 0 0,0-1 1 0 0,0 0-1 0 0,0 1 1 0 0,0-1-1 0 0,1 1 0 0 0,-1-1 1 0 0,0 1-1 0 0,0-1 1 0 0,1 1-1 0 0,-1-1 0 0 0,0 1 1 0 0,0-1-1 0 0,1 1 0 0 0,-1 0 1 0 0,1-1-1 0 0,-1 1 1 0 0,0-1-1 0 0,1 1 0 0 0,-1 0 1 0 0,1-1-1 0 0,6 10-203 0 0,2 21 93 0 0,-3-1 125 0 0,-1 3 3 0 0,1 0 1 0 0,2-1-1 0 0,2 0 0 0 0,21 49 0 0 0,-27-74-99 0 0,0 0 0 0 0,0 0 0 0 0,0 0 0 0 0,1-1 0 0 0,-1 1 0 0 0,7 4 0 0 0,-9-8-65 0 0,1 0 0 0 0,-1 0 0 0 0,0 0 0 0 0,1-1 0 0 0,-1 1 0 0 0,1-1 0 0 0,-1 0 1 0 0,1 1-1 0 0,0-1 0 0 0,-1 0 0 0 0,1-1 0 0 0,0 1 0 0 0,0 0 0 0 0,0-1 0 0 0,0 0 0 0 0,-1 1 0 0 0,6-1 0 0 0,5-4-891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277 176 5757 0 0,'3'-12'103'0'0,"0"-1"242"0"0,0 1 0 0 0,0-1 1 0 0,-2-1-1 0 0,0 1 1 0 0,0-16-1 0 0,-1 26-273 0 0,-1 0 0 0 0,1 0 1 0 0,-1 0-1 0 0,1 0 0 0 0,-1 0 0 0 0,0 0 0 0 0,0 0 0 0 0,0 1 1 0 0,-1-1-1 0 0,1 0 0 0 0,-1 0 0 0 0,1 1 0 0 0,-1-1 0 0 0,0 1 1 0 0,0-1-1 0 0,0 1 0 0 0,-1 0 0 0 0,1 0 0 0 0,0 0 0 0 0,-1 0 1 0 0,1 0-1 0 0,-1 1 0 0 0,0-1 0 0 0,1 1 0 0 0,-1 0 0 0 0,0-1 1 0 0,0 1-1 0 0,-3 0 0 0 0,1 0-4 0 0,0 0-1 0 0,-1 0 1 0 0,1 1 0 0 0,0 0 0 0 0,0 0-1 0 0,0 0 1 0 0,0 1 0 0 0,-1 0 0 0 0,1 0-1 0 0,0 0 1 0 0,0 0 0 0 0,0 1 0 0 0,-6 3 0 0 0,-3 1 84 0 0,2 1 0 0 0,-1 0 0 0 0,-17 15 0 0 0,22-16-57 0 0,1 0 0 0 0,0 1 0 0 0,0 0 0 0 0,0 0 0 0 0,1 1-1 0 0,0 0 1 0 0,1 0 0 0 0,0 0 0 0 0,0 1 0 0 0,0-1 0 0 0,1 1-1 0 0,1 0 1 0 0,0 1 0 0 0,0-1 0 0 0,0 1 0 0 0,1-1 0 0 0,1 1-1 0 0,0-1 1 0 0,0 1 0 0 0,1 0 0 0 0,0 0 0 0 0,1 0 0 0 0,0-1-1 0 0,0 1 1 0 0,1 0 0 0 0,0-1 0 0 0,1 0 0 0 0,4 12 0 0 0,1-4-32 0 0,0 0 0 0 0,2 0 0 0 0,-1-1 1 0 0,2 0-1 0 0,16 18 0 0 0,-23-28-73 0 0,2-1 0 0 0,-1 0 0 0 0,0 0 0 0 0,1 0 0 0 0,0-1 0 0 0,0 0 0 0 0,0 0 0 0 0,1-1 0 0 0,-1 1 0 0 0,1-1 0 0 0,0-1 0 0 0,0 1 0 0 0,0-1 1 0 0,0 0-1 0 0,0-1 0 0 0,14 1 0 0 0,-10-1-368 0 0,-1-1 0 0 0,1 0 0 0 0,0-1 0 0 0,-1 0 0 0 0,1 0 0 0 0,-1-2 0 0 0,1 1 0 0 0,-1-1 0 0 0,0-1 0 0 0,0 0 0 0 0,0 0 0 0 0,-1-1 0 0 0,1 0 0 0 0,15-11 0 0 0,-10 3-946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15:48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426 398 2080 0 0,'0'-4'23'0'0,"1"0"0"0"0,-2 0 0 0 0,1 0 0 0 0,0 0 0 0 0,-1 1 0 0 0,0-1 0 0 0,0 0 0 0 0,0 0 0 0 0,0 0 0 0 0,-3-4 0 0 0,3 7-17 0 0,0-1 0 0 0,-1 1 0 0 0,1-1 1 0 0,0 1-1 0 0,-1-1 0 0 0,1 1 0 0 0,-1 0 0 0 0,0 0 0 0 0,1 0 1 0 0,-1 0-1 0 0,0 0 0 0 0,0 0 0 0 0,0 1 0 0 0,1-1 1 0 0,-1 1-1 0 0,0-1 0 0 0,0 1 0 0 0,0 0 0 0 0,0-1 0 0 0,0 1 1 0 0,0 0-1 0 0,-3 1 0 0 0,-16-1-15 0 0,0 2 0 0 0,1 1 0 0 0,-1 0 0 0 0,1 2 0 0 0,0 0 0 0 0,0 1 0 0 0,1 1 0 0 0,0 1 0 0 0,0 1 0 0 0,0 0 0 0 0,1 2 0 0 0,1 0 0 0 0,0 0 0 0 0,0 2 0 0 0,-23 23 0 0 0,34-29 8 0 0,0 0-1 0 0,1 0 1 0 0,0 1 0 0 0,0-1 0 0 0,-5 12-1 0 0,9-15 7 0 0,-1 1 0 0 0,0-1-1 0 0,1 1 1 0 0,0-1 0 0 0,0 1-1 0 0,0-1 1 0 0,1 1 0 0 0,-1 0 0 0 0,1-1-1 0 0,0 1 1 0 0,1 0 0 0 0,0 4-1 0 0,-1-7 7 0 0,0 0-1 0 0,1-1 0 0 0,0 1 1 0 0,-1 0-1 0 0,1-1 1 0 0,0 1-1 0 0,-1-1 0 0 0,1 1 1 0 0,0-1-1 0 0,0 1 1 0 0,0-1-1 0 0,1 0 0 0 0,-1 1 1 0 0,0-1-1 0 0,0 0 0 0 0,1 0 1 0 0,-1 0-1 0 0,1 0 1 0 0,1 1-1 0 0,1-1 10 0 0,-1 1-1 0 0,1-1 1 0 0,-1 0 0 0 0,1 0 0 0 0,0 0-1 0 0,0-1 1 0 0,-1 1 0 0 0,7-1-1 0 0,4 0 25 0 0,0-1 0 0 0,0-1 0 0 0,23-6-1 0 0,-15 2-27 0 0,0-1-1 0 0,0-1 0 0 0,0-1 0 0 0,-1-1 1 0 0,0 0-1 0 0,-1-2 0 0 0,0-1 1 0 0,-1 0-1 0 0,19-17 0 0 0,-28 21-16 0 0,0-1 0 0 0,0 1 0 0 0,-1-2 0 0 0,0 0 0 0 0,-1 0 0 0 0,0 0 0 0 0,-1-1 0 0 0,0 0 0 0 0,-1 0-1 0 0,0-1 1 0 0,-1 0 0 0 0,-1 0 0 0 0,0 0 0 0 0,-1-1 0 0 0,0 1 0 0 0,2-23 0 0 0,-7-203-64 0 0,2 238 64 0 0,0-2-6 0 0,-1 0 0 0 0,1 0-1 0 0,0 0 1 0 0,-1 0 0 0 0,1 0-1 0 0,-1 0 1 0 0,0 0 0 0 0,0 0 0 0 0,-3-5-1 0 0,4 8 7 0 0,0 0 0 0 0,0 0 0 0 0,0 0 0 0 0,0 0 0 0 0,0 0 0 0 0,0 0-1 0 0,0 0 1 0 0,0-1 0 0 0,0 1 0 0 0,-1 0 0 0 0,1 0 0 0 0,0 0 0 0 0,0 0 0 0 0,0 0 0 0 0,0 0-1 0 0,0 0 1 0 0,0 0 0 0 0,0 0 0 0 0,0 0 0 0 0,-1 0 0 0 0,1 0 0 0 0,0 0 0 0 0,0 0 0 0 0,0 0-1 0 0,0 0 1 0 0,0 0 0 0 0,0 0 0 0 0,0 0 0 0 0,-1 0 0 0 0,1 0 0 0 0,0 0 0 0 0,0 0 0 0 0,0 1-1 0 0,0-1 1 0 0,0 0 0 0 0,0 0 0 0 0,0 0 0 0 0,0 0 0 0 0,0 0 0 0 0,0 0 0 0 0,-1 0 0 0 0,1 0-1 0 0,0 0 1 0 0,0 0 0 0 0,0 0 0 0 0,0 1 0 0 0,0-1 0 0 0,0 0 0 0 0,0 0 0 0 0,0 0 0 0 0,-4 10-42 0 0,0 8 9 0 0,2 34 64 0 0,3 0 1 0 0,2-1-1 0 0,18 100 0 0 0,-16-128-58 0 0,3 0-68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9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27 687 6909 0 0,'1'10'152'0'0,"2"-13"1149"0"0,-3 2-1202 0 0,0 0 0 0 0,0 1 0 0 0,1-1 0 0 0,-1 1-1 0 0,0-1 1 0 0,0 1 0 0 0,1-1 0 0 0,-1 1 0 0 0,1-1 0 0 0,-1 1-1 0 0,0-1 1 0 0,1 1 0 0 0,-1-1 0 0 0,1 1 0 0 0,-1 0 0 0 0,1-1-1 0 0,0 1 1 0 0,-1 0 0 0 0,1-1 0 0 0,-1 1 0 0 0,1 0 0 0 0,-1 0-1 0 0,1-1 1 0 0,0 1 0 0 0,-1 0 0 0 0,1 0 0 0 0,0 0 0 0 0,-1 0-1 0 0,1 0 1 0 0,-1 0 0 0 0,1 0 0 0 0,1 0 0 0 0,6 4-84 0 0,1-1-1 0 0,0 0 1 0 0,0 0 0 0 0,0-1 0 0 0,0 0 0 0 0,19 0 0 0 0,-10 0-1 0 0,-14-1-11 0 0,1-1 1 0 0,-1 1 0 0 0,0-1-1 0 0,1 0 1 0 0,-1 0-1 0 0,0 0 1 0 0,1-1 0 0 0,-1 0-1 0 0,0 0 1 0 0,1 0 0 0 0,-1 0-1 0 0,0 0 1 0 0,0-1-1 0 0,0 0 1 0 0,6-3 0 0 0,-9 4 146 0 0,6-10-89 0 0,-4 8-61 0 0,-1-1 1 0 0,0 1-1 0 0,0-1 0 0 0,0 0 0 0 0,-1 1 1 0 0,1-1-1 0 0,-1 0 0 0 0,0 0 0 0 0,0 0 1 0 0,0 0-1 0 0,-1 0 0 0 0,1-8 0 0 0,-3 3-9 0 0,0 0 1 0 0,0 1-1 0 0,-1-1 0 0 0,0 1 0 0 0,-1 0 0 0 0,-8-15 0 0 0,12 23 9 0 0,-1-1-4 0 0,1-1 0 0 0,-1 0 0 0 0,0 0 1 0 0,-1 1-1 0 0,1-1 0 0 0,0 0 0 0 0,0 1 1 0 0,-1-1-1 0 0,1 1 0 0 0,-1 0 0 0 0,1-1 0 0 0,-1 1 1 0 0,0 0-1 0 0,1 0 0 0 0,-1 0 0 0 0,0 0 1 0 0,-3-1-1 0 0,-78-41-60 0 0,79 41 59 0 0,1 0 0 0 0,-1 1 0 0 0,0-1 0 0 0,0 1 0 0 0,0 0 0 0 0,0 0 0 0 0,-7 0 0 0 0,10 1 3 0 0,-1 0 1 0 0,1 0-1 0 0,0 0 0 0 0,-1 0 1 0 0,1 1-1 0 0,-1-1 0 0 0,1 1 1 0 0,0-1-1 0 0,-1 1 0 0 0,1 0 1 0 0,-2 0-1 0 0,-5 4-7 0 0,3-3 11 0 0,1 0 0 0 0,0 0-1 0 0,0 1 1 0 0,0 0 0 0 0,-7 6 0 0 0,8-6 984 0 0,1 27-733 0 0,-6 94 21 0 0,11-79-58 0 0,4-26 11 0 0,-2-11-117 0 0,2 6 19 0 0,1 0 1 0 0,1-2-1 0 0,0 1 1 0 0,1-1-1 0 0,0 0 0 0 0,1-1 1 0 0,0 0-1 0 0,1-1 1 0 0,0 0-1 0 0,1 0 0 0 0,16 8 1 0 0,-22-14-122 0 0,1-1 0 0 0,0 0 0 0 0,0 0 0 0 0,1-1 0 0 0,-1 1 0 0 0,0-2 0 0 0,1 1 0 0 0,-1-2 0 0 0,1 1 0 0 0,-1-1 0 0 0,1 0 0 0 0,-1 0 0 0 0,1-1 0 0 0,-1-1 0 0 0,1 1 0 0 0,-1-1 0 0 0,0-1 0 0 0,0 1 1 0 0,0-2-1 0 0,10-4 0 0 0,10-7-236 0 0,-1-1-1 0 0,-1 0 1 0 0,-1-2 0 0 0,27-25 0 0 0,-42 34 68 0 0,-1-1 0 0 0,-1 0-1 0 0,1 0 1 0 0,-1-1 0 0 0,-1 0-1 0 0,0 0 1 0 0,-1 0 0 0 0,0-1-1 0 0,0 0 1 0 0,-2-1 0 0 0,1 1-1 0 0,-2-1 1 0 0,1 0 0 0 0,2-24-1 0 0,-3 6 73 0 0,-2-1 0 0 0,0 1 0 0 0,-2 0 0 0 0,-2-1 0 0 0,-7-36 0 0 0,-2 5 77 0 0,-3 1 0 0 0,-3 1 1 0 0,-35-81-1 0 0,53 141 8 0 0,0 0 0 0 0,0 0 0 0 0,-1 0 0 0 0,1 0-1 0 0,-1 0 1 0 0,1 0 0 0 0,-1 1 0 0 0,1-1 0 0 0,-1 0 0 0 0,1 0 0 0 0,-1 0 0 0 0,0 0 0 0 0,1 1-1 0 0,-1-1 1 0 0,0 0 0 0 0,0 1 0 0 0,0-1 0 0 0,1 1 0 0 0,-1-1 0 0 0,0 1 0 0 0,0-1-1 0 0,-1 0 1 0 0,1 2 0 0 0,0-1-1 0 0,0 0 1 0 0,1 0-1 0 0,-1 1 0 0 0,0-1 1 0 0,0 1-1 0 0,1-1 0 0 0,-1 1 1 0 0,0-1-1 0 0,1 1 1 0 0,-1-1-1 0 0,1 1 0 0 0,-1-1 1 0 0,1 1-1 0 0,-1 0 1 0 0,1-1-1 0 0,-1 1 0 0 0,1 0 1 0 0,0-1-1 0 0,-1 1 1 0 0,1 1-1 0 0,-5 9-6 0 0,2 0 0 0 0,-6 21 0 0 0,8-25 45 0 0,-5 21 193 0 0,2 0-1 0 0,1 0 1 0 0,1 0-1 0 0,1 1 1 0 0,2-1-1 0 0,1 0 1 0 0,9 50-1 0 0,-1-35 85 0 0,1-1 0 0 0,2 0 0 0 0,2-1-1 0 0,28 53 1 0 0,-35-79-273 0 0,0-1 0 0 0,0 1 1 0 0,2-1-1 0 0,0-1 0 0 0,18 19 0 0 0,-24-27-215 0 0,1-1 0 0 0,0 0 0 0 0,0 0-1 0 0,0-1 1 0 0,0 1 0 0 0,1-1 0 0 0,-1 0-1 0 0,1-1 1 0 0,0 1 0 0 0,0-1 0 0 0,0 0 0 0 0,0 0-1 0 0,0-1 1 0 0,1 0 0 0 0,-1 0 0 0 0,0-1-1 0 0,11 0 1 0 0,-15 0-33 0 0,0 0 1 0 0,0 0-1 0 0,0 0 0 0 0,1-1 1 0 0,-1 0-1 0 0,0 1 1 0 0,0-1-1 0 0,0 0 0 0 0,3-1 1 0 0,-4 1 84 0 0,0 0 0 0 0,0 1 0 0 0,-1-1 1 0 0,1 1-1 0 0,0-1 0 0 0,-1 0 0 0 0,1 0 1 0 0,-1 1-1 0 0,1-1 0 0 0,-1 0 1 0 0,1 0-1 0 0,-1 0 0 0 0,0 0 0 0 0,1 1 1 0 0,-1-1-1 0 0,0 0 0 0 0,1 0 0 0 0,-1 0 1 0 0,0 0-1 0 0,0 0 0 0 0,0 0 0 0 0,0 0 1 0 0,0 0-1 0 0,0-1 0 0 0,-4-9-924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6:59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92 213 4844 0 0,'-20'-13'166'0'0,"15"10"10"0"0,0 0 0 0 0,-1-1 1 0 0,1 1-1 0 0,-13-4 0 0 0,16 6-4 0 0,-1 0 0 0 0,1 0 0 0 0,-1 0 0 0 0,1 0-1 0 0,-1-1 1 0 0,1 1 0 0 0,0-1 0 0 0,-4-3 0 0 0,6 5-61 0 0,-1-1 0 0 0,0 1 0 0 0,1-1 0 0 0,-1 1 0 0 0,1-1 0 0 0,-1 0 0 0 0,1 1-1 0 0,-1-1 1 0 0,1 0 0 0 0,-1 1 0 0 0,1-1 0 0 0,0 0 0 0 0,-1 0 0 0 0,1 1 0 0 0,0-1 0 0 0,0 0 0 0 0,0 0 0 0 0,0 0 0 0 0,-1 1 0 0 0,1-1 0 0 0,0 0 0 0 0,0 0 0 0 0,0 0 0 0 0,1 0 0 0 0,-1 1 0 0 0,0-1-1 0 0,0 0 1 0 0,0 0 0 0 0,1-1 0 0 0,3-2 112 0 0,-1 1 0 0 0,1-1 0 0 0,0 1 0 0 0,1 0 0 0 0,-1 0 0 0 0,0 0 0 0 0,1 0 0 0 0,0 1 0 0 0,0-1 0 0 0,9-2 0 0 0,23-13-89 0 0,-9-1-80 0 0,-1-1-1671 0 0,44-22-1 0 0,-59 36 395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00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349 223 5757 0 0,'2'-2'99'0'0,"0"0"1"0"0,0-1 0 0 0,0 1-1 0 0,0-1 1 0 0,0 1 0 0 0,-1-1 0 0 0,1 0-1 0 0,-1 1 1 0 0,0-1 0 0 0,0 0-1 0 0,0 0 1 0 0,0 0 0 0 0,0 0 0 0 0,-1 0-1 0 0,1 0 1 0 0,-1 0 0 0 0,0 0-1 0 0,0 0 1 0 0,0 0 0 0 0,0 0 0 0 0,-1 0-1 0 0,1 0 1 0 0,-1 0 0 0 0,0 0 0 0 0,0 0-1 0 0,0 0 1 0 0,0 0 0 0 0,0 0-1 0 0,-3-4 1 0 0,-3-4 53 0 0,-1 1 0 0 0,0-1 0 0 0,-1 2 0 0 0,0-1 0 0 0,0 1 0 0 0,-1 0 0 0 0,0 1 0 0 0,0 0 0 0 0,-1 1 0 0 0,0 0 0 0 0,-22-10 0 0 0,25 14-148 0 0,-1 0-1 0 0,0 0 1 0 0,0 1-1 0 0,0 0 1 0 0,0 0 0 0 0,-1 1-1 0 0,1 0 1 0 0,0 1-1 0 0,-1 0 1 0 0,1 0-1 0 0,0 1 1 0 0,0 1-1 0 0,-1-1 1 0 0,1 1 0 0 0,0 1-1 0 0,0 0 1 0 0,-9 4-1 0 0,14-5 7 0 0,1 0 0 0 0,-1 0 0 0 0,1 0 0 0 0,0 1 0 0 0,0-1 0 0 0,0 1 0 0 0,0-1 0 0 0,1 1 0 0 0,-1 0 0 0 0,1 0 0 0 0,-1 0 0 0 0,1 1 0 0 0,0-1 0 0 0,0 0 0 0 0,1 1 0 0 0,-1 0 0 0 0,1-1 0 0 0,0 1 0 0 0,-1 0 0 0 0,2 0 0 0 0,-1-1 0 0 0,0 1 0 0 0,1 0 0 0 0,0 0 0 0 0,0 0 0 0 0,0 0 0 0 0,0 0 0 0 0,0 0 0 0 0,2 4 0 0 0,-1 1 52 0 0,1-1-1 0 0,0 1 0 0 0,1-1 1 0 0,0 0-1 0 0,0 0 0 0 0,1 0 1 0 0,0 0-1 0 0,0 0 0 0 0,1-1 1 0 0,0 1-1 0 0,11 11 0 0 0,-7-10 33 0 0,0-1 0 0 0,1-1 0 0 0,0 0-1 0 0,0 0 1 0 0,1-1 0 0 0,0 0 0 0 0,0-1-1 0 0,0 0 1 0 0,0 0 0 0 0,15 2 0 0 0,9 1-15 0 0,0-2 0 0 0,41 1 1 0 0,-6-1-108 0 0,-64-5 27 0 0,0 0 0 0 0,0 0 0 0 0,-1 0 0 0 0,1 1 1 0 0,0-1-1 0 0,-1 1 0 0 0,1 1 0 0 0,-1-1 1 0 0,9 7-1 0 0,-12-8 0 0 0,0 0 1 0 0,-1 1 0 0 0,1-1-1 0 0,-1 1 1 0 0,0 0-1 0 0,0-1 1 0 0,1 1 0 0 0,-1 0-1 0 0,0 0 1 0 0,0-1 0 0 0,-1 1-1 0 0,1 0 1 0 0,0 0-1 0 0,-1 0 1 0 0,1 0 0 0 0,-1 0-1 0 0,1 0 1 0 0,-1 0-1 0 0,0 1 1 0 0,0-1 0 0 0,0 0-1 0 0,0 0 1 0 0,0 0 0 0 0,-1 0-1 0 0,1 0 1 0 0,-1 0-1 0 0,1 0 1 0 0,-1 0 0 0 0,0 0-1 0 0,-1 3 1 0 0,0 0-12 0 0,-1 0 1 0 0,0-1-1 0 0,0 1 0 0 0,0-1 1 0 0,-1 1-1 0 0,1-1 1 0 0,-1 0-1 0 0,0 0 0 0 0,0-1 1 0 0,-1 1-1 0 0,1-1 1 0 0,-1 0-1 0 0,1 0 0 0 0,-1 0 1 0 0,0-1-1 0 0,0 1 1 0 0,0-1-1 0 0,-1-1 0 0 0,1 1 1 0 0,0-1-1 0 0,-7 1 1 0 0,-1 1-344 0 0,1-2 0 0 0,-1 0 1 0 0,1 0-1 0 0,-1-2 1 0 0,0 1-1 0 0,1-1 0 0 0,-1-1 1 0 0,-14-4-1 0 0,24 5 172 0 0,-1 0 1 0 0,1-1-1 0 0,0 1 0 0 0,-1-1 0 0 0,1 0 0 0 0,0 0 0 0 0,0 0 1 0 0,0 0-1 0 0,1-1 0 0 0,-1 1 0 0 0,1-1 0 0 0,-1 0 1 0 0,1 1-1 0 0,0-1 0 0 0,0 0 0 0 0,0 0 0 0 0,0-1 1 0 0,0 1-1 0 0,-1-4 0 0 0,0-11-560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00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16 5725 0 0,'0'0'22'0'0,"0"0"1"0"0,0-1 0 0 0,1 1 0 0 0,-1 0-1 0 0,0 0 1 0 0,0 0 0 0 0,1-1 0 0 0,-1 1 0 0 0,0 0-1 0 0,0-1 1 0 0,0 1 0 0 0,1 0 0 0 0,-1-1 0 0 0,0 1-1 0 0,0 0 1 0 0,0-1 0 0 0,0 1 0 0 0,0 0-1 0 0,0-1 1 0 0,0 1 0 0 0,0 0 0 0 0,0-1 0 0 0,0 1-1 0 0,0 0 1 0 0,0-1 0 0 0,0 1 0 0 0,0 0 0 0 0,0-1-1 0 0,0 1 1 0 0,0 0 0 0 0,0-1 0 0 0,0 1-1 0 0,-1 0 1 0 0,1-1 0 0 0,0 1 0 0 0,0 0 0 0 0,0-1-1 0 0,-1 1 1 0 0,1 0 0 0 0,0 0 0 0 0,0-1 0 0 0,0 1-1 0 0,-1 0 1 0 0,1 0 0 0 0,0 0 0 0 0,-1-1-1 0 0,1 1 1 0 0,0 0 0 0 0,-1 0 0 0 0,-2-1 114 0 0,1 1 0 0 0,-1 0-1 0 0,0-1 1 0 0,1 1 0 0 0,-1 0 0 0 0,0 1 0 0 0,-4 0 0 0 0,-9 2 540 0 0,-29 9 1 0 0,34-8-544 0 0,-1 1 1 0 0,1 0 0 0 0,0 1 0 0 0,0 0 0 0 0,1 1 0 0 0,-10 8-1 0 0,14-10-63 0 0,0 1-1 0 0,0 0 0 0 0,1 0 0 0 0,0 0 1 0 0,0 1-1 0 0,0 0 0 0 0,1-1 1 0 0,0 2-1 0 0,0-1 0 0 0,-3 11 0 0 0,-2 11 401 0 0,0 0 1 0 0,3 0-1 0 0,0 1 0 0 0,2-1 0 0 0,1 1 0 0 0,1 0 0 0 0,2 0 0 0 0,4 45 0 0 0,-3-69-371 0 0,1 0 0 0 0,0 1 0 0 0,0-1 0 0 0,0 0 0 0 0,0 0 0 0 0,1 0 0 0 0,0-1 0 0 0,0 1 0 0 0,1-1 0 0 0,0 1 0 0 0,-1-1 0 0 0,2 0 0 0 0,-1 0 0 0 0,1-1 0 0 0,5 5 0 0 0,7 3 160 0 0,0 0 1 0 0,1-1-1 0 0,26 12 1 0 0,-42-22-284 0 0,1 0 0 0 0,-1 0 1 0 0,1 0-1 0 0,-1 0 0 0 0,1-1 0 0 0,-1 1 1 0 0,1-1-1 0 0,0 0 0 0 0,-1 1 1 0 0,1-1-1 0 0,0 0 0 0 0,-1-1 1 0 0,1 1-1 0 0,-1 0 0 0 0,1-1 0 0 0,0 0 1 0 0,-1 1-1 0 0,1-1 0 0 0,-1 0 1 0 0,3-2-1 0 0,-3 2-185 0 0,0 0 1 0 0,0 0-1 0 0,-1 0 0 0 0,1-1 1 0 0,-1 1-1 0 0,1-1 0 0 0,-1 1 1 0 0,1-1-1 0 0,-1 0 0 0 0,0 1 1 0 0,0-1-1 0 0,0 0 0 0 0,0 0 1 0 0,0 0-1 0 0,0 0 0 0 0,0-2 1 0 0,3-7-1757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0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54 245 7777 0 0,'-21'-31'432'0'0,"21"31"-415"0"0,0 0 1 0 0,0 0-1 0 0,-1 0 1 0 0,1 0-1 0 0,0 0 1 0 0,0 0 0 0 0,0 0-1 0 0,0 0 1 0 0,0-1-1 0 0,0 1 1 0 0,-1 0-1 0 0,1 0 1 0 0,0 0-1 0 0,0 0 1 0 0,0 0-1 0 0,0 0 1 0 0,0 0-1 0 0,0 0 1 0 0,0-1 0 0 0,0 1-1 0 0,0 0 1 0 0,0 0-1 0 0,0 0 1 0 0,-1 0-1 0 0,1 0 1 0 0,0-1-1 0 0,0 1 1 0 0,0 0-1 0 0,0 0 1 0 0,0 0 0 0 0,0 0-1 0 0,0 0 1 0 0,0-1-1 0 0,0 1 1 0 0,0 0-1 0 0,0 0 1 0 0,1 0-1 0 0,-1 0 1 0 0,0 0-1 0 0,0-1 1 0 0,0 1-1 0 0,0 0 1 0 0,0 0 0 0 0,0 0-1 0 0,0 0 1 0 0,0 0-1 0 0,0 0 1 0 0,0 0-1 0 0,0-1 1 0 0,1 1-1 0 0,-1 0 1 0 0,0 1-18 0 0,0 0 0 0 0,1-1 0 0 0,-1 1-1 0 0,0 0 1 0 0,0 0 0 0 0,1-1 0 0 0,-1 1 0 0 0,0 0 0 0 0,0 0 0 0 0,0 0 0 0 0,0-1 0 0 0,0 1-1 0 0,0 0 1 0 0,0 0 0 0 0,-1 0 0 0 0,1-1 0 0 0,0 1 0 0 0,-1 1 0 0 0,-13 99-175 0 0,5-35 280 0 0,0 86 0 0 0,9-148-101 0 0,1 17 25 0 0,2-17 170 0 0,4-13 255 0 0,1-9-31 0 0,-2-1 1 0 0,0 1 0 0 0,0-1 0 0 0,3-29 0 0 0,-3 15-413 0 0,13-59-28 0 0,32-142 54 0 0,-49 228-46 0 0,0-1-7 0 0,-1 0-1 0 0,1 0 0 0 0,1 0 1 0 0,-1 0-1 0 0,1 0 0 0 0,1 1 0 0 0,-1-1 1 0 0,1 1-1 0 0,5-6 0 0 0,-9 11 13 0 0,0 1-1 0 0,0 0 1 0 0,1 0-1 0 0,-1 0 1 0 0,0 0-1 0 0,0-1 0 0 0,1 1 1 0 0,-1 0-1 0 0,0 0 1 0 0,0 0-1 0 0,1 0 0 0 0,-1 0 1 0 0,0 0-1 0 0,1-1 1 0 0,-1 1-1 0 0,0 0 1 0 0,0 0-1 0 0,1 0 0 0 0,-1 0 1 0 0,0 0-1 0 0,1 0 1 0 0,-1 0-1 0 0,0 0 0 0 0,1 1 1 0 0,-1-1-1 0 0,0 0 1 0 0,0 0-1 0 0,1 0 1 0 0,-1 0-1 0 0,0 0 0 0 0,0 0 1 0 0,1 0-1 0 0,-1 1 1 0 0,0-1-1 0 0,0 0 1 0 0,1 0-1 0 0,-1 0 0 0 0,0 1 1 0 0,0-1-1 0 0,0 0 1 0 0,1 0-1 0 0,-1 1 0 0 0,0-1 1 0 0,0 0-1 0 0,0 0 1 0 0,0 1-1 0 0,0-1 1 0 0,0 0-1 0 0,0 0 0 0 0,1 1 1 0 0,-1-1-1 0 0,0 0 1 0 0,0 1-1 0 0,0-1 0 0 0,0 0 1 0 0,0 1-1 0 0,5 22-114 0 0,-4-17 117 0 0,18 79-8 0 0,-6-34 50 0 0,9 76-1 0 0,-19-102-17 0 0,14 46 1 0 0,-4-16-31 0 0,18-152 355 0 0,-21 63-378 0 0,34-95-29 0 0,-34 106 26 0 0,0 1 1 0 0,1 0 0 0 0,21-30-1 0 0,-32 50 29 0 0,1 1-1 0 0,0 0 0 0 0,-1 0 0 0 0,1 0 0 0 0,0 0 0 0 0,0 0 1 0 0,0 1-1 0 0,0-1 0 0 0,-1 0 0 0 0,1 0 0 0 0,0 0 1 0 0,0 1-1 0 0,0-1 0 0 0,1 1 0 0 0,-1-1 0 0 0,0 1 0 0 0,0-1 1 0 0,2 0-1 0 0,-2 1 2 0 0,0 0 1 0 0,-1 1-1 0 0,1-1 1 0 0,0 0-1 0 0,-1 1 1 0 0,1-1-1 0 0,-1 0 1 0 0,1 1-1 0 0,0-1 1 0 0,-1 0-1 0 0,1 1 1 0 0,-1-1-1 0 0,1 1 1 0 0,-1-1 0 0 0,1 1-1 0 0,-1-1 1 0 0,0 1-1 0 0,1 0 1 0 0,-1-1-1 0 0,0 1 1 0 0,1-1-1 0 0,-1 1 1 0 0,0 1-1 0 0,3 7-14 0 0,0 0 0 0 0,-1 1 0 0 0,1 16 0 0 0,-2-15 24 0 0,4 44 0 0 0,-2 71 0 0 0,2 35-22 0 0,-4-158 3 0 0,0 9-426 0 0,1 0 1 0 0,-2 0-1 0 0,0 1 0 0 0,-2 16 0 0 0,0-24-429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0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74 7485 0 0,'-7'-23'-22'0'0,"6"20"60"0"0,1 0 1 0 0,-1-1-1 0 0,0 1 0 0 0,-1 0 1 0 0,1 0-1 0 0,0 0 0 0 0,-4-5 0 0 0,5 7-27 0 0,-1 1 0 0 0,0-1-1 0 0,1 1 1 0 0,-1 0-1 0 0,1-1 1 0 0,-1 1 0 0 0,0-1-1 0 0,0 1 1 0 0,1 0-1 0 0,-1 0 1 0 0,0-1 0 0 0,1 1-1 0 0,-1 0 1 0 0,0 0 0 0 0,0 0-1 0 0,1 0 1 0 0,-1 0-1 0 0,0 0 1 0 0,0 0 0 0 0,1 0-1 0 0,-1 0 1 0 0,0 0-1 0 0,0 0 1 0 0,1 1 0 0 0,-1-1-1 0 0,0 0 1 0 0,1 0 0 0 0,-1 1-1 0 0,0-1 1 0 0,1 1-1 0 0,-1-1 1 0 0,0 0 0 0 0,1 1-1 0 0,-1-1 1 0 0,1 1-1 0 0,-1-1 1 0 0,0 2 0 0 0,-18 19 77 0 0,10-1-54 0 0,1 0 0 0 0,1 0 0 0 0,1 1 0 0 0,1 0 0 0 0,0 0 0 0 0,2 0 0 0 0,0 1 0 0 0,2-1 0 0 0,1 35 0 0 0,0-43-13 0 0,1-1 0 0 0,1 0 0 0 0,0 0-1 0 0,5 16 1 0 0,-6-26-14 0 0,0 1 0 0 0,0 0 0 0 0,0 0-1 0 0,0-1 1 0 0,0 1 0 0 0,1-1 0 0 0,-1 1 0 0 0,1-1 0 0 0,-1 0 0 0 0,1 1 0 0 0,0-1-1 0 0,0 0 1 0 0,0 0 0 0 0,0 0 0 0 0,1-1 0 0 0,-1 1 0 0 0,0 0 0 0 0,1-1 0 0 0,-1 0-1 0 0,1 1 1 0 0,-1-1 0 0 0,1 0 0 0 0,0 0 0 0 0,3 1 0 0 0,-5-3 0 0 0,0 1 1 0 0,0 0-1 0 0,0 0 1 0 0,0 0-1 0 0,0-1 1 0 0,0 1-1 0 0,-1-1 0 0 0,1 1 1 0 0,0 0-1 0 0,0-1 1 0 0,0 1-1 0 0,-1-1 1 0 0,1 0-1 0 0,0 1 1 0 0,-1-1-1 0 0,1 0 1 0 0,0 1-1 0 0,-1-1 0 0 0,1 0 1 0 0,-1 1-1 0 0,1-1 1 0 0,-1 0-1 0 0,0 0 1 0 0,1-1-1 0 0,11-27 45 0 0,-9 20-43 0 0,12-28-11 0 0,-2-1 0 0 0,12-54-1 0 0,-22 77 6 0 0,-1 1-1 0 0,0 0 1 0 0,-1-1-1 0 0,-1 1 1 0 0,0 0-1 0 0,-1-1 1 0 0,-1 1-1 0 0,0 0 1 0 0,-1-1-1 0 0,-5-15 1 0 0,8 29-7 0 0,0 0 0 0 0,0 0 0 0 0,-1 0 0 0 0,1 0 1 0 0,0 0-1 0 0,-1 0 0 0 0,1 0 0 0 0,0 0 0 0 0,-1 1 0 0 0,1-1 0 0 0,-1 0 0 0 0,0 0 1 0 0,1 0-1 0 0,-1 0 0 0 0,0 1 0 0 0,1-1 0 0 0,-1 0 0 0 0,0 1 0 0 0,0-1 1 0 0,1 1-1 0 0,-1-1 0 0 0,0 1 0 0 0,0-1 0 0 0,-1 0 0 0 0,1 2-15 0 0,0-1-1 0 0,0 0 1 0 0,0 1-1 0 0,0-1 1 0 0,1 1-1 0 0,-1-1 0 0 0,0 1 1 0 0,0-1-1 0 0,1 1 1 0 0,-1-1-1 0 0,0 1 1 0 0,1 0-1 0 0,-1-1 1 0 0,1 1-1 0 0,-1 0 0 0 0,1 0 1 0 0,-1 0-1 0 0,1-1 1 0 0,-1 3-1 0 0,-3 4-271 0 0,1 1 1 0 0,0 0-1 0 0,1 0 0 0 0,-2 10 0 0 0,3-15 126 0 0,1-2 117 0 0,0-1 1 0 0,0 1-1 0 0,-1-1 0 0 0,1 1 1 0 0,0 0-1 0 0,0-1 0 0 0,0 1 0 0 0,0-1 1 0 0,0 1-1 0 0,0 0 0 0 0,0-1 1 0 0,1 1-1 0 0,-1-1 0 0 0,0 1 1 0 0,0 0-1 0 0,0-1 0 0 0,0 1 0 0 0,1-1 1 0 0,-1 1-1 0 0,0-1 0 0 0,1 1 1 0 0,-1-1-1 0 0,1 2 0 0 0,3 2-565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1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6409 0 0,'8'-19'210'0'0,"-7"17"-183"0"0,1 1 0 0 0,-1-1 0 0 0,-1 0 0 0 0,1 0 0 0 0,0 1 0 0 0,0-1 0 0 0,-1 0 1 0 0,1 0-1 0 0,-1 0 0 0 0,1 0 0 0 0,-1-3 0 0 0,4-20 472 0 0,-1 16-42 0 0,-1 12 204 0 0,-2-1-634 0 0,1-1 1 0 0,0 1 0 0 0,0 0 0 0 0,0 0-1 0 0,0 0 1 0 0,0 0 0 0 0,0-1-1 0 0,0 1 1 0 0,2 2 0 0 0,7 10 55 0 0,0 11-43 0 0,0 0-1 0 0,-2 1 0 0 0,-2 0 0 0 0,0 1 1 0 0,-1-1-1 0 0,-2 1 0 0 0,-1 0 0 0 0,0 0 0 0 0,-3 0 1 0 0,-3 31-1 0 0,2-31-36 0 0,2-18 2 0 0,0 0 1 0 0,-1 0-1 0 0,-5 16 1 0 0,5-26 134 0 0,-1-7-64 0 0,-1-9 9 0 0,5-31-81 0 0,2 0-1 0 0,1 0 1 0 0,3 1-1 0 0,2 0 1 0 0,2 0 0 0 0,22-57-1 0 0,-26 86-22 0 0,17-33-1 0 0,-23 47 11 0 0,0 0-1 0 0,1 1 1 0 0,-1-1-1 0 0,1 1 1 0 0,0-1 0 0 0,0 1-1 0 0,0 0 1 0 0,0 0-1 0 0,1 0 1 0 0,-1 0-1 0 0,1 1 1 0 0,0-1-1 0 0,0 1 1 0 0,6-3 0 0 0,-9 5-28 0 0,1 0 0 0 0,-1 1 0 0 0,0-1 1 0 0,0 0-1 0 0,0 1 0 0 0,1-1 0 0 0,-1 1 1 0 0,0-1-1 0 0,0 1 0 0 0,0-1 0 0 0,0 1 1 0 0,0 0-1 0 0,0 0 0 0 0,0-1 0 0 0,0 1 1 0 0,0 0-1 0 0,0 0 0 0 0,0 0 0 0 0,0 0 1 0 0,-1 0-1 0 0,1 0 0 0 0,0 0 0 0 0,-1 0 1 0 0,1 1-1 0 0,-1-1 0 0 0,1 2 0 0 0,2 1-229 0 0,-1 1 0 0 0,0-1 0 0 0,-1 1 0 0 0,1 0 0 0 0,1 7 0 0 0,-2 0-482 0 0,7 0-43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1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103 196 5116 0 0,'-14'64'3322'0'0,"14"-63"-3317"0"0,0-1-1 0 0,0 1 1 0 0,0 0-1 0 0,0 0 1 0 0,0-1-1 0 0,1 1 1 0 0,-1 0-1 0 0,0 0 1 0 0,1-1-1 0 0,-1 1 1 0 0,0 0 0 0 0,1-1-1 0 0,-1 1 1 0 0,1 0-1 0 0,-1-1 1 0 0,1 1-1 0 0,-1-1 1 0 0,1 1-1 0 0,0-1 1 0 0,-1 1-1 0 0,1-1 1 0 0,0 1-1 0 0,-1-1 1 0 0,1 0-1 0 0,0 1 1 0 0,-1-1-1 0 0,1 0 1 0 0,0 0 0 0 0,0 1-1 0 0,-1-1 1 0 0,1 0-1 0 0,0 0 1 0 0,0 0-1 0 0,0 0 1 0 0,-1 0-1 0 0,1 0 1 0 0,0 0-1 0 0,0 0 1 0 0,0-1-1 0 0,2 1 12 0 0,0 0-1 0 0,-1 0 0 0 0,1-1 0 0 0,-1 1 1 0 0,1-1-1 0 0,-1 0 0 0 0,1 0 0 0 0,-1 0 0 0 0,0 0 1 0 0,4-2-1 0 0,-4 0-5 0 0,0 1 1 0 0,0-1 0 0 0,0 1 0 0 0,-1-1-1 0 0,1 0 1 0 0,-1 0 0 0 0,0 0-1 0 0,1 0 1 0 0,-1 0 0 0 0,-1 0-1 0 0,1 0 1 0 0,0 0 0 0 0,-1 0-1 0 0,1 0 1 0 0,-1 0 0 0 0,0-7-1 0 0,-1-5-5 0 0,0 0-1 0 0,-4-18 0 0 0,2 18 8 0 0,-1 0-1 0 0,-1 1 0 0 0,-1-1 1 0 0,0 1-1 0 0,0 0 0 0 0,-2 0 1 0 0,-12-18-1 0 0,20 31-8 0 0,-1 0 0 0 0,1 0-1 0 0,-1 0 1 0 0,0 1 0 0 0,1-1-1 0 0,-1 0 1 0 0,0 0 0 0 0,0 0-1 0 0,0 0 1 0 0,1 1 0 0 0,-1-1 0 0 0,0 0-1 0 0,0 1 1 0 0,0-1 0 0 0,0 1-1 0 0,0-1 1 0 0,-1 1 0 0 0,1 0-1 0 0,0-1 1 0 0,0 1 0 0 0,0 0 0 0 0,0 0-1 0 0,0 0 1 0 0,0 0 0 0 0,0 0-1 0 0,-2 0 1 0 0,1 0 7 0 0,0 1 0 0 0,0 0 1 0 0,0 0-1 0 0,0 0 0 0 0,0 0 0 0 0,0 0 0 0 0,1 0 1 0 0,-1 1-1 0 0,0-1 0 0 0,1 1 0 0 0,-1-1 1 0 0,1 1-1 0 0,-2 1 0 0 0,-2 4 77 0 0,0 0 0 0 0,1 0 0 0 0,-1 1 0 0 0,2 0 0 0 0,-7 15 0 0 0,6-8 71 0 0,2 1 0 0 0,-1-1 0 0 0,2 1 0 0 0,0-1 1 0 0,1 1-1 0 0,0-1 0 0 0,1 1 0 0 0,1-1 1 0 0,5 22-1 0 0,-3-20-39 0 0,1 0 1 0 0,1 0-1 0 0,0-1 1 0 0,1 1 0 0 0,1-2-1 0 0,1 1 1 0 0,0-1-1 0 0,12 15 1 0 0,-17-25-145 0 0,0 0 0 0 0,1 0 0 0 0,0-1 0 0 0,0 1 0 0 0,0-1 0 0 0,0-1 0 0 0,8 5 0 0 0,-11-6-104 0 0,1-1-1 0 0,-1 0 1 0 0,0 0-1 0 0,1 0 1 0 0,-1 0-1 0 0,1-1 0 0 0,-1 1 1 0 0,1-1-1 0 0,0 1 1 0 0,-1-1-1 0 0,1 0 1 0 0,-1 0-1 0 0,1 0 0 0 0,0 0 1 0 0,-1-1-1 0 0,1 1 1 0 0,-1-1-1 0 0,1 0 1 0 0,-1 1-1 0 0,4-3 1 0 0,8-5-1090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63 6533 0 0,'-1'-5'145'0'0,"1"0"1"0"0,-1 0-1 0 0,1 0 1 0 0,1 0-1 0 0,-1 1 1 0 0,2-10 0 0 0,1-6 2263 0 0,-2 23-2352 0 0,0-1-1 0 0,0 1 1 0 0,0 0 0 0 0,0 0 0 0 0,-1 0 0 0 0,1 0-1 0 0,-1 0 1 0 0,0 0 0 0 0,0-1 0 0 0,0 6-1 0 0,0-2-36 0 0,0 119 13 0 0,-2-53 13 0 0,-7 123-440 0 0,-10-66-2795 0 0,15-113 2281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08:37:12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29 215 6689 0 0,'-8'-29'323'0'0,"1"1"1"0"0,2-1-1 0 0,1-1 1 0 0,0-43-1 0 0,4 72-302 0 0,0 0 0 0 0,0 0 0 0 0,1 0 0 0 0,-1 0 0 0 0,1-1 0 0 0,-1 1-1 0 0,1 0 1 0 0,-1 0 0 0 0,1 0 0 0 0,-1 0 0 0 0,1 0 0 0 0,0 0 0 0 0,0 1 0 0 0,0-1 0 0 0,-1 0 0 0 0,1 0-1 0 0,0 0 1 0 0,0 1 0 0 0,0-1 0 0 0,0 0 0 0 0,0 1 0 0 0,0-1 0 0 0,0 1 0 0 0,1-1 0 0 0,-1 1 0 0 0,0 0-1 0 0,0-1 1 0 0,0 1 0 0 0,0 0 0 0 0,2 0 0 0 0,3-1 17 0 0,1 0 0 0 0,-1 0 0 0 0,1 1 0 0 0,7 0 0 0 0,-1 2-35 0 0,-1 0-1 0 0,0 1 0 0 0,0 0 1 0 0,0 1-1 0 0,0 0 0 0 0,0 1 1 0 0,-1 0-1 0 0,0 1 1 0 0,0 0-1 0 0,0 1 0 0 0,-1 0 1 0 0,0 1-1 0 0,-1 0 0 0 0,1 1 1 0 0,-2-1-1 0 0,1 2 1 0 0,-1-1-1 0 0,11 19 0 0 0,-8-12 3 0 0,-1 0-1 0 0,-1 1 1 0 0,0 1-1 0 0,-1 0 1 0 0,-1 0-1 0 0,-1 0 1 0 0,-1 1-1 0 0,0 0 0 0 0,-2 0 1 0 0,0 0-1 0 0,1 28 1 0 0,-5-34-16 0 0,0-1 0 0 0,-1 1 0 0 0,0-1 0 0 0,-1 0 0 0 0,-1 1 0 0 0,0-1 1 0 0,0-1-1 0 0,-1 1 0 0 0,0-1 0 0 0,-1 1 0 0 0,-1-2 0 0 0,0 1 0 0 0,0-1 0 0 0,-1 0 0 0 0,0 0 0 0 0,-1-1 0 0 0,0 0 1 0 0,0-1-1 0 0,-1 0 0 0 0,0 0 0 0 0,0-1 0 0 0,-1 0 0 0 0,0-1 0 0 0,0 0 0 0 0,-1-1 0 0 0,1 0 0 0 0,-1-1 1 0 0,0 0-1 0 0,-1-1 0 0 0,1-1 0 0 0,0 0 0 0 0,-1 0 0 0 0,-19-1 0 0 0,29-1-79 0 0,0 0 0 0 0,0-1 0 0 0,0 1-1 0 0,0-1 1 0 0,0 0 0 0 0,1 0 0 0 0,-1 0 0 0 0,0 0 0 0 0,0 0-1 0 0,1-1 1 0 0,-1 1 0 0 0,1-1 0 0 0,-1 0 0 0 0,1 1 0 0 0,0-1-1 0 0,0 0 1 0 0,0-1 0 0 0,0 1 0 0 0,0 0 0 0 0,-2-4 0 0 0,-2-11-688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5.png"/><Relationship Id="rId21" Type="http://schemas.openxmlformats.org/officeDocument/2006/relationships/image" Target="../media/image277.png"/><Relationship Id="rId42" Type="http://schemas.openxmlformats.org/officeDocument/2006/relationships/customXml" Target="../ink/ink284.xml"/><Relationship Id="rId63" Type="http://schemas.openxmlformats.org/officeDocument/2006/relationships/image" Target="../media/image298.png"/><Relationship Id="rId84" Type="http://schemas.openxmlformats.org/officeDocument/2006/relationships/customXml" Target="../ink/ink305.xml"/><Relationship Id="rId138" Type="http://schemas.openxmlformats.org/officeDocument/2006/relationships/customXml" Target="../ink/ink332.xml"/><Relationship Id="rId159" Type="http://schemas.openxmlformats.org/officeDocument/2006/relationships/image" Target="../media/image346.png"/><Relationship Id="rId170" Type="http://schemas.openxmlformats.org/officeDocument/2006/relationships/customXml" Target="../ink/ink348.xml"/><Relationship Id="rId191" Type="http://schemas.openxmlformats.org/officeDocument/2006/relationships/image" Target="../media/image362.png"/><Relationship Id="rId205" Type="http://schemas.openxmlformats.org/officeDocument/2006/relationships/image" Target="../media/image369.png"/><Relationship Id="rId107" Type="http://schemas.openxmlformats.org/officeDocument/2006/relationships/image" Target="../media/image320.png"/><Relationship Id="rId11" Type="http://schemas.openxmlformats.org/officeDocument/2006/relationships/image" Target="../media/image272.png"/><Relationship Id="rId32" Type="http://schemas.openxmlformats.org/officeDocument/2006/relationships/customXml" Target="../ink/ink279.xml"/><Relationship Id="rId53" Type="http://schemas.openxmlformats.org/officeDocument/2006/relationships/image" Target="../media/image293.png"/><Relationship Id="rId74" Type="http://schemas.openxmlformats.org/officeDocument/2006/relationships/customXml" Target="../ink/ink300.xml"/><Relationship Id="rId128" Type="http://schemas.openxmlformats.org/officeDocument/2006/relationships/customXml" Target="../ink/ink327.xml"/><Relationship Id="rId149" Type="http://schemas.openxmlformats.org/officeDocument/2006/relationships/image" Target="../media/image341.png"/><Relationship Id="rId5" Type="http://schemas.openxmlformats.org/officeDocument/2006/relationships/image" Target="../media/image269.png"/><Relationship Id="rId95" Type="http://schemas.openxmlformats.org/officeDocument/2006/relationships/image" Target="../media/image314.png"/><Relationship Id="rId160" Type="http://schemas.openxmlformats.org/officeDocument/2006/relationships/customXml" Target="../ink/ink343.xml"/><Relationship Id="rId181" Type="http://schemas.openxmlformats.org/officeDocument/2006/relationships/image" Target="../media/image357.png"/><Relationship Id="rId22" Type="http://schemas.openxmlformats.org/officeDocument/2006/relationships/customXml" Target="../ink/ink274.xml"/><Relationship Id="rId43" Type="http://schemas.openxmlformats.org/officeDocument/2006/relationships/image" Target="../media/image288.png"/><Relationship Id="rId64" Type="http://schemas.openxmlformats.org/officeDocument/2006/relationships/customXml" Target="../ink/ink295.xml"/><Relationship Id="rId118" Type="http://schemas.openxmlformats.org/officeDocument/2006/relationships/customXml" Target="../ink/ink322.xml"/><Relationship Id="rId139" Type="http://schemas.openxmlformats.org/officeDocument/2006/relationships/image" Target="../media/image336.png"/><Relationship Id="rId85" Type="http://schemas.openxmlformats.org/officeDocument/2006/relationships/image" Target="../media/image309.png"/><Relationship Id="rId150" Type="http://schemas.openxmlformats.org/officeDocument/2006/relationships/customXml" Target="../ink/ink338.xml"/><Relationship Id="rId171" Type="http://schemas.openxmlformats.org/officeDocument/2006/relationships/image" Target="../media/image352.png"/><Relationship Id="rId192" Type="http://schemas.openxmlformats.org/officeDocument/2006/relationships/customXml" Target="../ink/ink359.xml"/><Relationship Id="rId206" Type="http://schemas.openxmlformats.org/officeDocument/2006/relationships/customXml" Target="../ink/ink366.xml"/><Relationship Id="rId12" Type="http://schemas.openxmlformats.org/officeDocument/2006/relationships/customXml" Target="../ink/ink269.xml"/><Relationship Id="rId33" Type="http://schemas.openxmlformats.org/officeDocument/2006/relationships/image" Target="../media/image283.png"/><Relationship Id="rId108" Type="http://schemas.openxmlformats.org/officeDocument/2006/relationships/customXml" Target="../ink/ink317.xml"/><Relationship Id="rId129" Type="http://schemas.openxmlformats.org/officeDocument/2006/relationships/image" Target="../media/image331.png"/><Relationship Id="rId54" Type="http://schemas.openxmlformats.org/officeDocument/2006/relationships/customXml" Target="../ink/ink290.xml"/><Relationship Id="rId75" Type="http://schemas.openxmlformats.org/officeDocument/2006/relationships/image" Target="../media/image304.png"/><Relationship Id="rId96" Type="http://schemas.openxmlformats.org/officeDocument/2006/relationships/customXml" Target="../ink/ink311.xml"/><Relationship Id="rId140" Type="http://schemas.openxmlformats.org/officeDocument/2006/relationships/customXml" Target="../ink/ink333.xml"/><Relationship Id="rId161" Type="http://schemas.openxmlformats.org/officeDocument/2006/relationships/image" Target="../media/image347.png"/><Relationship Id="rId182" Type="http://schemas.openxmlformats.org/officeDocument/2006/relationships/customXml" Target="../ink/ink354.xml"/><Relationship Id="rId6" Type="http://schemas.openxmlformats.org/officeDocument/2006/relationships/customXml" Target="../ink/ink266.xml"/><Relationship Id="rId23" Type="http://schemas.openxmlformats.org/officeDocument/2006/relationships/image" Target="../media/image278.png"/><Relationship Id="rId119" Type="http://schemas.openxmlformats.org/officeDocument/2006/relationships/image" Target="../media/image326.png"/><Relationship Id="rId44" Type="http://schemas.openxmlformats.org/officeDocument/2006/relationships/customXml" Target="../ink/ink285.xml"/><Relationship Id="rId65" Type="http://schemas.openxmlformats.org/officeDocument/2006/relationships/image" Target="../media/image299.png"/><Relationship Id="rId86" Type="http://schemas.openxmlformats.org/officeDocument/2006/relationships/customXml" Target="../ink/ink306.xml"/><Relationship Id="rId130" Type="http://schemas.openxmlformats.org/officeDocument/2006/relationships/customXml" Target="../ink/ink328.xml"/><Relationship Id="rId151" Type="http://schemas.openxmlformats.org/officeDocument/2006/relationships/image" Target="../media/image342.png"/><Relationship Id="rId172" Type="http://schemas.openxmlformats.org/officeDocument/2006/relationships/customXml" Target="../ink/ink349.xml"/><Relationship Id="rId193" Type="http://schemas.openxmlformats.org/officeDocument/2006/relationships/image" Target="../media/image363.png"/><Relationship Id="rId207" Type="http://schemas.openxmlformats.org/officeDocument/2006/relationships/image" Target="../media/image370.png"/><Relationship Id="rId13" Type="http://schemas.openxmlformats.org/officeDocument/2006/relationships/image" Target="../media/image273.png"/><Relationship Id="rId109" Type="http://schemas.openxmlformats.org/officeDocument/2006/relationships/image" Target="../media/image321.png"/><Relationship Id="rId34" Type="http://schemas.openxmlformats.org/officeDocument/2006/relationships/customXml" Target="../ink/ink280.xml"/><Relationship Id="rId55" Type="http://schemas.openxmlformats.org/officeDocument/2006/relationships/image" Target="../media/image294.png"/><Relationship Id="rId76" Type="http://schemas.openxmlformats.org/officeDocument/2006/relationships/customXml" Target="../ink/ink301.xml"/><Relationship Id="rId97" Type="http://schemas.openxmlformats.org/officeDocument/2006/relationships/image" Target="../media/image315.png"/><Relationship Id="rId120" Type="http://schemas.openxmlformats.org/officeDocument/2006/relationships/customXml" Target="../ink/ink323.xml"/><Relationship Id="rId141" Type="http://schemas.openxmlformats.org/officeDocument/2006/relationships/image" Target="../media/image337.png"/><Relationship Id="rId7" Type="http://schemas.openxmlformats.org/officeDocument/2006/relationships/image" Target="../media/image270.png"/><Relationship Id="rId162" Type="http://schemas.openxmlformats.org/officeDocument/2006/relationships/customXml" Target="../ink/ink344.xml"/><Relationship Id="rId183" Type="http://schemas.openxmlformats.org/officeDocument/2006/relationships/image" Target="../media/image358.png"/><Relationship Id="rId24" Type="http://schemas.openxmlformats.org/officeDocument/2006/relationships/customXml" Target="../ink/ink275.xml"/><Relationship Id="rId45" Type="http://schemas.openxmlformats.org/officeDocument/2006/relationships/image" Target="../media/image289.png"/><Relationship Id="rId66" Type="http://schemas.openxmlformats.org/officeDocument/2006/relationships/customXml" Target="../ink/ink296.xml"/><Relationship Id="rId87" Type="http://schemas.openxmlformats.org/officeDocument/2006/relationships/image" Target="../media/image310.png"/><Relationship Id="rId110" Type="http://schemas.openxmlformats.org/officeDocument/2006/relationships/customXml" Target="../ink/ink318.xml"/><Relationship Id="rId131" Type="http://schemas.openxmlformats.org/officeDocument/2006/relationships/image" Target="../media/image332.png"/><Relationship Id="rId61" Type="http://schemas.openxmlformats.org/officeDocument/2006/relationships/image" Target="../media/image297.png"/><Relationship Id="rId82" Type="http://schemas.openxmlformats.org/officeDocument/2006/relationships/customXml" Target="../ink/ink304.xml"/><Relationship Id="rId152" Type="http://schemas.openxmlformats.org/officeDocument/2006/relationships/customXml" Target="../ink/ink339.xml"/><Relationship Id="rId173" Type="http://schemas.openxmlformats.org/officeDocument/2006/relationships/image" Target="../media/image353.png"/><Relationship Id="rId194" Type="http://schemas.openxmlformats.org/officeDocument/2006/relationships/customXml" Target="../ink/ink360.xml"/><Relationship Id="rId199" Type="http://schemas.openxmlformats.org/officeDocument/2006/relationships/image" Target="../media/image366.png"/><Relationship Id="rId203" Type="http://schemas.openxmlformats.org/officeDocument/2006/relationships/image" Target="../media/image368.png"/><Relationship Id="rId208" Type="http://schemas.openxmlformats.org/officeDocument/2006/relationships/customXml" Target="../ink/ink367.xml"/><Relationship Id="rId19" Type="http://schemas.openxmlformats.org/officeDocument/2006/relationships/image" Target="../media/image276.png"/><Relationship Id="rId14" Type="http://schemas.openxmlformats.org/officeDocument/2006/relationships/customXml" Target="../ink/ink270.xml"/><Relationship Id="rId30" Type="http://schemas.openxmlformats.org/officeDocument/2006/relationships/customXml" Target="../ink/ink278.xml"/><Relationship Id="rId35" Type="http://schemas.openxmlformats.org/officeDocument/2006/relationships/image" Target="../media/image284.png"/><Relationship Id="rId56" Type="http://schemas.openxmlformats.org/officeDocument/2006/relationships/customXml" Target="../ink/ink291.xml"/><Relationship Id="rId77" Type="http://schemas.openxmlformats.org/officeDocument/2006/relationships/image" Target="../media/image305.png"/><Relationship Id="rId100" Type="http://schemas.openxmlformats.org/officeDocument/2006/relationships/customXml" Target="../ink/ink313.xml"/><Relationship Id="rId105" Type="http://schemas.openxmlformats.org/officeDocument/2006/relationships/image" Target="../media/image319.png"/><Relationship Id="rId126" Type="http://schemas.openxmlformats.org/officeDocument/2006/relationships/customXml" Target="../ink/ink326.xml"/><Relationship Id="rId147" Type="http://schemas.openxmlformats.org/officeDocument/2006/relationships/image" Target="../media/image340.png"/><Relationship Id="rId168" Type="http://schemas.openxmlformats.org/officeDocument/2006/relationships/customXml" Target="../ink/ink347.xml"/><Relationship Id="rId8" Type="http://schemas.openxmlformats.org/officeDocument/2006/relationships/customXml" Target="../ink/ink267.xml"/><Relationship Id="rId51" Type="http://schemas.openxmlformats.org/officeDocument/2006/relationships/image" Target="../media/image292.png"/><Relationship Id="rId72" Type="http://schemas.openxmlformats.org/officeDocument/2006/relationships/customXml" Target="../ink/ink299.xml"/><Relationship Id="rId93" Type="http://schemas.openxmlformats.org/officeDocument/2006/relationships/image" Target="../media/image313.png"/><Relationship Id="rId98" Type="http://schemas.openxmlformats.org/officeDocument/2006/relationships/customXml" Target="../ink/ink312.xml"/><Relationship Id="rId121" Type="http://schemas.openxmlformats.org/officeDocument/2006/relationships/image" Target="../media/image327.png"/><Relationship Id="rId142" Type="http://schemas.openxmlformats.org/officeDocument/2006/relationships/customXml" Target="../ink/ink334.xml"/><Relationship Id="rId163" Type="http://schemas.openxmlformats.org/officeDocument/2006/relationships/image" Target="../media/image348.png"/><Relationship Id="rId184" Type="http://schemas.openxmlformats.org/officeDocument/2006/relationships/customXml" Target="../ink/ink355.xml"/><Relationship Id="rId189" Type="http://schemas.openxmlformats.org/officeDocument/2006/relationships/image" Target="../media/image361.png"/><Relationship Id="rId3" Type="http://schemas.openxmlformats.org/officeDocument/2006/relationships/image" Target="../media/image268.png"/><Relationship Id="rId25" Type="http://schemas.openxmlformats.org/officeDocument/2006/relationships/image" Target="../media/image279.png"/><Relationship Id="rId46" Type="http://schemas.openxmlformats.org/officeDocument/2006/relationships/customXml" Target="../ink/ink286.xml"/><Relationship Id="rId67" Type="http://schemas.openxmlformats.org/officeDocument/2006/relationships/image" Target="../media/image300.png"/><Relationship Id="rId116" Type="http://schemas.openxmlformats.org/officeDocument/2006/relationships/customXml" Target="../ink/ink321.xml"/><Relationship Id="rId137" Type="http://schemas.openxmlformats.org/officeDocument/2006/relationships/image" Target="../media/image335.png"/><Relationship Id="rId158" Type="http://schemas.openxmlformats.org/officeDocument/2006/relationships/customXml" Target="../ink/ink342.xml"/><Relationship Id="rId20" Type="http://schemas.openxmlformats.org/officeDocument/2006/relationships/customXml" Target="../ink/ink273.xml"/><Relationship Id="rId41" Type="http://schemas.openxmlformats.org/officeDocument/2006/relationships/image" Target="../media/image287.png"/><Relationship Id="rId62" Type="http://schemas.openxmlformats.org/officeDocument/2006/relationships/customXml" Target="../ink/ink294.xml"/><Relationship Id="rId83" Type="http://schemas.openxmlformats.org/officeDocument/2006/relationships/image" Target="../media/image308.png"/><Relationship Id="rId88" Type="http://schemas.openxmlformats.org/officeDocument/2006/relationships/customXml" Target="../ink/ink307.xml"/><Relationship Id="rId111" Type="http://schemas.openxmlformats.org/officeDocument/2006/relationships/image" Target="../media/image322.png"/><Relationship Id="rId132" Type="http://schemas.openxmlformats.org/officeDocument/2006/relationships/customXml" Target="../ink/ink329.xml"/><Relationship Id="rId153" Type="http://schemas.openxmlformats.org/officeDocument/2006/relationships/image" Target="../media/image343.png"/><Relationship Id="rId174" Type="http://schemas.openxmlformats.org/officeDocument/2006/relationships/customXml" Target="../ink/ink350.xml"/><Relationship Id="rId179" Type="http://schemas.openxmlformats.org/officeDocument/2006/relationships/image" Target="../media/image356.png"/><Relationship Id="rId195" Type="http://schemas.openxmlformats.org/officeDocument/2006/relationships/image" Target="../media/image364.png"/><Relationship Id="rId209" Type="http://schemas.openxmlformats.org/officeDocument/2006/relationships/image" Target="../media/image371.png"/><Relationship Id="rId190" Type="http://schemas.openxmlformats.org/officeDocument/2006/relationships/customXml" Target="../ink/ink358.xml"/><Relationship Id="rId204" Type="http://schemas.openxmlformats.org/officeDocument/2006/relationships/customXml" Target="../ink/ink365.xml"/><Relationship Id="rId15" Type="http://schemas.openxmlformats.org/officeDocument/2006/relationships/image" Target="../media/image274.png"/><Relationship Id="rId36" Type="http://schemas.openxmlformats.org/officeDocument/2006/relationships/customXml" Target="../ink/ink281.xml"/><Relationship Id="rId57" Type="http://schemas.openxmlformats.org/officeDocument/2006/relationships/image" Target="../media/image295.png"/><Relationship Id="rId106" Type="http://schemas.openxmlformats.org/officeDocument/2006/relationships/customXml" Target="../ink/ink316.xml"/><Relationship Id="rId127" Type="http://schemas.openxmlformats.org/officeDocument/2006/relationships/image" Target="../media/image330.png"/><Relationship Id="rId10" Type="http://schemas.openxmlformats.org/officeDocument/2006/relationships/customXml" Target="../ink/ink268.xml"/><Relationship Id="rId31" Type="http://schemas.openxmlformats.org/officeDocument/2006/relationships/image" Target="../media/image282.png"/><Relationship Id="rId52" Type="http://schemas.openxmlformats.org/officeDocument/2006/relationships/customXml" Target="../ink/ink289.xml"/><Relationship Id="rId73" Type="http://schemas.openxmlformats.org/officeDocument/2006/relationships/image" Target="../media/image303.png"/><Relationship Id="rId78" Type="http://schemas.openxmlformats.org/officeDocument/2006/relationships/customXml" Target="../ink/ink302.xml"/><Relationship Id="rId94" Type="http://schemas.openxmlformats.org/officeDocument/2006/relationships/customXml" Target="../ink/ink310.xml"/><Relationship Id="rId99" Type="http://schemas.openxmlformats.org/officeDocument/2006/relationships/image" Target="../media/image316.png"/><Relationship Id="rId101" Type="http://schemas.openxmlformats.org/officeDocument/2006/relationships/image" Target="../media/image317.png"/><Relationship Id="rId122" Type="http://schemas.openxmlformats.org/officeDocument/2006/relationships/customXml" Target="../ink/ink324.xml"/><Relationship Id="rId143" Type="http://schemas.openxmlformats.org/officeDocument/2006/relationships/image" Target="../media/image338.png"/><Relationship Id="rId148" Type="http://schemas.openxmlformats.org/officeDocument/2006/relationships/customXml" Target="../ink/ink337.xml"/><Relationship Id="rId164" Type="http://schemas.openxmlformats.org/officeDocument/2006/relationships/customXml" Target="../ink/ink345.xml"/><Relationship Id="rId169" Type="http://schemas.openxmlformats.org/officeDocument/2006/relationships/image" Target="../media/image351.png"/><Relationship Id="rId185" Type="http://schemas.openxmlformats.org/officeDocument/2006/relationships/image" Target="../media/image359.png"/><Relationship Id="rId4" Type="http://schemas.openxmlformats.org/officeDocument/2006/relationships/customXml" Target="../ink/ink265.xml"/><Relationship Id="rId9" Type="http://schemas.openxmlformats.org/officeDocument/2006/relationships/image" Target="../media/image271.png"/><Relationship Id="rId180" Type="http://schemas.openxmlformats.org/officeDocument/2006/relationships/customXml" Target="../ink/ink353.xml"/><Relationship Id="rId210" Type="http://schemas.openxmlformats.org/officeDocument/2006/relationships/customXml" Target="../ink/ink368.xml"/><Relationship Id="rId26" Type="http://schemas.openxmlformats.org/officeDocument/2006/relationships/customXml" Target="../ink/ink276.xml"/><Relationship Id="rId47" Type="http://schemas.openxmlformats.org/officeDocument/2006/relationships/image" Target="../media/image290.png"/><Relationship Id="rId68" Type="http://schemas.openxmlformats.org/officeDocument/2006/relationships/customXml" Target="../ink/ink297.xml"/><Relationship Id="rId89" Type="http://schemas.openxmlformats.org/officeDocument/2006/relationships/image" Target="../media/image311.png"/><Relationship Id="rId112" Type="http://schemas.openxmlformats.org/officeDocument/2006/relationships/customXml" Target="../ink/ink319.xml"/><Relationship Id="rId133" Type="http://schemas.openxmlformats.org/officeDocument/2006/relationships/image" Target="../media/image333.png"/><Relationship Id="rId154" Type="http://schemas.openxmlformats.org/officeDocument/2006/relationships/customXml" Target="../ink/ink340.xml"/><Relationship Id="rId175" Type="http://schemas.openxmlformats.org/officeDocument/2006/relationships/image" Target="../media/image354.png"/><Relationship Id="rId196" Type="http://schemas.openxmlformats.org/officeDocument/2006/relationships/customXml" Target="../ink/ink361.xml"/><Relationship Id="rId200" Type="http://schemas.openxmlformats.org/officeDocument/2006/relationships/customXml" Target="../ink/ink363.xml"/><Relationship Id="rId16" Type="http://schemas.openxmlformats.org/officeDocument/2006/relationships/customXml" Target="../ink/ink271.xml"/><Relationship Id="rId37" Type="http://schemas.openxmlformats.org/officeDocument/2006/relationships/image" Target="../media/image285.png"/><Relationship Id="rId58" Type="http://schemas.openxmlformats.org/officeDocument/2006/relationships/customXml" Target="../ink/ink292.xml"/><Relationship Id="rId79" Type="http://schemas.openxmlformats.org/officeDocument/2006/relationships/image" Target="../media/image306.png"/><Relationship Id="rId102" Type="http://schemas.openxmlformats.org/officeDocument/2006/relationships/customXml" Target="../ink/ink314.xml"/><Relationship Id="rId123" Type="http://schemas.openxmlformats.org/officeDocument/2006/relationships/image" Target="../media/image328.png"/><Relationship Id="rId144" Type="http://schemas.openxmlformats.org/officeDocument/2006/relationships/customXml" Target="../ink/ink335.xml"/><Relationship Id="rId90" Type="http://schemas.openxmlformats.org/officeDocument/2006/relationships/customXml" Target="../ink/ink308.xml"/><Relationship Id="rId165" Type="http://schemas.openxmlformats.org/officeDocument/2006/relationships/image" Target="../media/image349.png"/><Relationship Id="rId186" Type="http://schemas.openxmlformats.org/officeDocument/2006/relationships/customXml" Target="../ink/ink356.xml"/><Relationship Id="rId211" Type="http://schemas.openxmlformats.org/officeDocument/2006/relationships/image" Target="../media/image372.png"/><Relationship Id="rId27" Type="http://schemas.openxmlformats.org/officeDocument/2006/relationships/image" Target="../media/image280.png"/><Relationship Id="rId48" Type="http://schemas.openxmlformats.org/officeDocument/2006/relationships/customXml" Target="../ink/ink287.xml"/><Relationship Id="rId69" Type="http://schemas.openxmlformats.org/officeDocument/2006/relationships/image" Target="../media/image301.png"/><Relationship Id="rId113" Type="http://schemas.openxmlformats.org/officeDocument/2006/relationships/image" Target="../media/image323.png"/><Relationship Id="rId134" Type="http://schemas.openxmlformats.org/officeDocument/2006/relationships/customXml" Target="../ink/ink330.xml"/><Relationship Id="rId80" Type="http://schemas.openxmlformats.org/officeDocument/2006/relationships/customXml" Target="../ink/ink303.xml"/><Relationship Id="rId155" Type="http://schemas.openxmlformats.org/officeDocument/2006/relationships/image" Target="../media/image344.png"/><Relationship Id="rId176" Type="http://schemas.openxmlformats.org/officeDocument/2006/relationships/customXml" Target="../ink/ink351.xml"/><Relationship Id="rId197" Type="http://schemas.openxmlformats.org/officeDocument/2006/relationships/image" Target="../media/image365.png"/><Relationship Id="rId201" Type="http://schemas.openxmlformats.org/officeDocument/2006/relationships/image" Target="../media/image367.png"/><Relationship Id="rId17" Type="http://schemas.openxmlformats.org/officeDocument/2006/relationships/image" Target="../media/image275.png"/><Relationship Id="rId38" Type="http://schemas.openxmlformats.org/officeDocument/2006/relationships/customXml" Target="../ink/ink282.xml"/><Relationship Id="rId59" Type="http://schemas.openxmlformats.org/officeDocument/2006/relationships/image" Target="../media/image296.png"/><Relationship Id="rId103" Type="http://schemas.openxmlformats.org/officeDocument/2006/relationships/image" Target="../media/image318.png"/><Relationship Id="rId124" Type="http://schemas.openxmlformats.org/officeDocument/2006/relationships/customXml" Target="../ink/ink325.xml"/><Relationship Id="rId70" Type="http://schemas.openxmlformats.org/officeDocument/2006/relationships/customXml" Target="../ink/ink298.xml"/><Relationship Id="rId91" Type="http://schemas.openxmlformats.org/officeDocument/2006/relationships/image" Target="../media/image312.png"/><Relationship Id="rId145" Type="http://schemas.openxmlformats.org/officeDocument/2006/relationships/image" Target="../media/image339.png"/><Relationship Id="rId166" Type="http://schemas.openxmlformats.org/officeDocument/2006/relationships/customXml" Target="../ink/ink346.xml"/><Relationship Id="rId18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77.xml"/><Relationship Id="rId49" Type="http://schemas.openxmlformats.org/officeDocument/2006/relationships/image" Target="../media/image291.png"/><Relationship Id="rId114" Type="http://schemas.openxmlformats.org/officeDocument/2006/relationships/customXml" Target="../ink/ink320.xml"/><Relationship Id="rId60" Type="http://schemas.openxmlformats.org/officeDocument/2006/relationships/customXml" Target="../ink/ink293.xml"/><Relationship Id="rId81" Type="http://schemas.openxmlformats.org/officeDocument/2006/relationships/image" Target="../media/image307.png"/><Relationship Id="rId135" Type="http://schemas.openxmlformats.org/officeDocument/2006/relationships/image" Target="../media/image334.png"/><Relationship Id="rId156" Type="http://schemas.openxmlformats.org/officeDocument/2006/relationships/customXml" Target="../ink/ink341.xml"/><Relationship Id="rId177" Type="http://schemas.openxmlformats.org/officeDocument/2006/relationships/image" Target="../media/image355.png"/><Relationship Id="rId198" Type="http://schemas.openxmlformats.org/officeDocument/2006/relationships/customXml" Target="../ink/ink362.xml"/><Relationship Id="rId202" Type="http://schemas.openxmlformats.org/officeDocument/2006/relationships/customXml" Target="../ink/ink364.xml"/><Relationship Id="rId18" Type="http://schemas.openxmlformats.org/officeDocument/2006/relationships/customXml" Target="../ink/ink272.xml"/><Relationship Id="rId39" Type="http://schemas.openxmlformats.org/officeDocument/2006/relationships/image" Target="../media/image286.png"/><Relationship Id="rId50" Type="http://schemas.openxmlformats.org/officeDocument/2006/relationships/customXml" Target="../ink/ink288.xml"/><Relationship Id="rId104" Type="http://schemas.openxmlformats.org/officeDocument/2006/relationships/customXml" Target="../ink/ink315.xml"/><Relationship Id="rId125" Type="http://schemas.openxmlformats.org/officeDocument/2006/relationships/image" Target="../media/image329.png"/><Relationship Id="rId146" Type="http://schemas.openxmlformats.org/officeDocument/2006/relationships/customXml" Target="../ink/ink336.xml"/><Relationship Id="rId167" Type="http://schemas.openxmlformats.org/officeDocument/2006/relationships/image" Target="../media/image350.png"/><Relationship Id="rId188" Type="http://schemas.openxmlformats.org/officeDocument/2006/relationships/customXml" Target="../ink/ink357.xml"/><Relationship Id="rId71" Type="http://schemas.openxmlformats.org/officeDocument/2006/relationships/image" Target="../media/image302.png"/><Relationship Id="rId92" Type="http://schemas.openxmlformats.org/officeDocument/2006/relationships/customXml" Target="../ink/ink309.xml"/><Relationship Id="rId2" Type="http://schemas.openxmlformats.org/officeDocument/2006/relationships/customXml" Target="../ink/ink264.xml"/><Relationship Id="rId29" Type="http://schemas.openxmlformats.org/officeDocument/2006/relationships/image" Target="../media/image281.png"/><Relationship Id="rId40" Type="http://schemas.openxmlformats.org/officeDocument/2006/relationships/customXml" Target="../ink/ink283.xml"/><Relationship Id="rId115" Type="http://schemas.openxmlformats.org/officeDocument/2006/relationships/image" Target="../media/image324.png"/><Relationship Id="rId136" Type="http://schemas.openxmlformats.org/officeDocument/2006/relationships/customXml" Target="../ink/ink331.xml"/><Relationship Id="rId157" Type="http://schemas.openxmlformats.org/officeDocument/2006/relationships/image" Target="../media/image345.png"/><Relationship Id="rId178" Type="http://schemas.openxmlformats.org/officeDocument/2006/relationships/customXml" Target="../ink/ink3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5.png"/><Relationship Id="rId4" Type="http://schemas.openxmlformats.org/officeDocument/2006/relationships/hyperlink" Target="http://www.dribbb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jpeg"/><Relationship Id="rId3" Type="http://schemas.openxmlformats.org/officeDocument/2006/relationships/image" Target="../media/image376.jpeg"/><Relationship Id="rId7" Type="http://schemas.openxmlformats.org/officeDocument/2006/relationships/image" Target="../media/image38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9.tiff"/><Relationship Id="rId5" Type="http://schemas.openxmlformats.org/officeDocument/2006/relationships/image" Target="../media/image378.tiff"/><Relationship Id="rId4" Type="http://schemas.openxmlformats.org/officeDocument/2006/relationships/image" Target="../media/image377.tiff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7.xml"/><Relationship Id="rId299" Type="http://schemas.openxmlformats.org/officeDocument/2006/relationships/customXml" Target="../ink/ink208.xml"/><Relationship Id="rId21" Type="http://schemas.openxmlformats.org/officeDocument/2006/relationships/customXml" Target="../ink/ink69.xml"/><Relationship Id="rId63" Type="http://schemas.openxmlformats.org/officeDocument/2006/relationships/customXml" Target="../ink/ink90.xml"/><Relationship Id="rId159" Type="http://schemas.openxmlformats.org/officeDocument/2006/relationships/customXml" Target="../ink/ink138.xml"/><Relationship Id="rId170" Type="http://schemas.openxmlformats.org/officeDocument/2006/relationships/image" Target="../media/image148.png"/><Relationship Id="rId226" Type="http://schemas.openxmlformats.org/officeDocument/2006/relationships/image" Target="../media/image176.png"/><Relationship Id="rId268" Type="http://schemas.openxmlformats.org/officeDocument/2006/relationships/image" Target="../media/image197.png"/><Relationship Id="rId32" Type="http://schemas.openxmlformats.org/officeDocument/2006/relationships/image" Target="../media/image79.png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5" Type="http://schemas.openxmlformats.org/officeDocument/2006/relationships/customXml" Target="../ink/ink61.xml"/><Relationship Id="rId181" Type="http://schemas.openxmlformats.org/officeDocument/2006/relationships/customXml" Target="../ink/ink149.xml"/><Relationship Id="rId237" Type="http://schemas.openxmlformats.org/officeDocument/2006/relationships/customXml" Target="../ink/ink177.xml"/><Relationship Id="rId279" Type="http://schemas.openxmlformats.org/officeDocument/2006/relationships/customXml" Target="../ink/ink198.xml"/><Relationship Id="rId43" Type="http://schemas.openxmlformats.org/officeDocument/2006/relationships/customXml" Target="../ink/ink80.xml"/><Relationship Id="rId139" Type="http://schemas.openxmlformats.org/officeDocument/2006/relationships/customXml" Target="../ink/ink128.xml"/><Relationship Id="rId290" Type="http://schemas.openxmlformats.org/officeDocument/2006/relationships/image" Target="../media/image208.png"/><Relationship Id="rId85" Type="http://schemas.openxmlformats.org/officeDocument/2006/relationships/customXml" Target="../ink/ink101.xml"/><Relationship Id="rId150" Type="http://schemas.openxmlformats.org/officeDocument/2006/relationships/image" Target="../media/image138.png"/><Relationship Id="rId192" Type="http://schemas.openxmlformats.org/officeDocument/2006/relationships/image" Target="../media/image159.png"/><Relationship Id="rId206" Type="http://schemas.openxmlformats.org/officeDocument/2006/relationships/image" Target="../media/image166.png"/><Relationship Id="rId248" Type="http://schemas.openxmlformats.org/officeDocument/2006/relationships/image" Target="../media/image187.png"/><Relationship Id="rId12" Type="http://schemas.openxmlformats.org/officeDocument/2006/relationships/image" Target="../media/image69.png"/><Relationship Id="rId108" Type="http://schemas.openxmlformats.org/officeDocument/2006/relationships/image" Target="../media/image117.png"/><Relationship Id="rId54" Type="http://schemas.openxmlformats.org/officeDocument/2006/relationships/image" Target="../media/image90.png"/><Relationship Id="rId96" Type="http://schemas.openxmlformats.org/officeDocument/2006/relationships/image" Target="../media/image111.png"/><Relationship Id="rId161" Type="http://schemas.openxmlformats.org/officeDocument/2006/relationships/customXml" Target="../ink/ink139.xml"/><Relationship Id="rId217" Type="http://schemas.openxmlformats.org/officeDocument/2006/relationships/customXml" Target="../ink/ink167.xml"/><Relationship Id="rId6" Type="http://schemas.openxmlformats.org/officeDocument/2006/relationships/image" Target="../media/image66.png"/><Relationship Id="rId238" Type="http://schemas.openxmlformats.org/officeDocument/2006/relationships/image" Target="../media/image182.png"/><Relationship Id="rId259" Type="http://schemas.openxmlformats.org/officeDocument/2006/relationships/customXml" Target="../ink/ink188.xml"/><Relationship Id="rId23" Type="http://schemas.openxmlformats.org/officeDocument/2006/relationships/customXml" Target="../ink/ink70.xml"/><Relationship Id="rId119" Type="http://schemas.openxmlformats.org/officeDocument/2006/relationships/customXml" Target="../ink/ink118.xml"/><Relationship Id="rId270" Type="http://schemas.openxmlformats.org/officeDocument/2006/relationships/image" Target="../media/image198.png"/><Relationship Id="rId291" Type="http://schemas.openxmlformats.org/officeDocument/2006/relationships/customXml" Target="../ink/ink204.xml"/><Relationship Id="rId44" Type="http://schemas.openxmlformats.org/officeDocument/2006/relationships/image" Target="../media/image85.png"/><Relationship Id="rId65" Type="http://schemas.openxmlformats.org/officeDocument/2006/relationships/customXml" Target="../ink/ink91.xml"/><Relationship Id="rId86" Type="http://schemas.openxmlformats.org/officeDocument/2006/relationships/image" Target="../media/image106.png"/><Relationship Id="rId130" Type="http://schemas.openxmlformats.org/officeDocument/2006/relationships/image" Target="../media/image128.png"/><Relationship Id="rId151" Type="http://schemas.openxmlformats.org/officeDocument/2006/relationships/customXml" Target="../ink/ink134.xml"/><Relationship Id="rId172" Type="http://schemas.openxmlformats.org/officeDocument/2006/relationships/image" Target="../media/image149.png"/><Relationship Id="rId193" Type="http://schemas.openxmlformats.org/officeDocument/2006/relationships/customXml" Target="../ink/ink155.xml"/><Relationship Id="rId207" Type="http://schemas.openxmlformats.org/officeDocument/2006/relationships/customXml" Target="../ink/ink162.xml"/><Relationship Id="rId228" Type="http://schemas.openxmlformats.org/officeDocument/2006/relationships/image" Target="../media/image177.png"/><Relationship Id="rId249" Type="http://schemas.openxmlformats.org/officeDocument/2006/relationships/customXml" Target="../ink/ink183.xml"/><Relationship Id="rId13" Type="http://schemas.openxmlformats.org/officeDocument/2006/relationships/customXml" Target="../ink/ink65.xml"/><Relationship Id="rId109" Type="http://schemas.openxmlformats.org/officeDocument/2006/relationships/customXml" Target="../ink/ink113.xml"/><Relationship Id="rId260" Type="http://schemas.openxmlformats.org/officeDocument/2006/relationships/image" Target="../media/image193.png"/><Relationship Id="rId281" Type="http://schemas.openxmlformats.org/officeDocument/2006/relationships/customXml" Target="../ink/ink199.xml"/><Relationship Id="rId34" Type="http://schemas.openxmlformats.org/officeDocument/2006/relationships/image" Target="../media/image80.png"/><Relationship Id="rId55" Type="http://schemas.openxmlformats.org/officeDocument/2006/relationships/customXml" Target="../ink/ink86.xml"/><Relationship Id="rId76" Type="http://schemas.openxmlformats.org/officeDocument/2006/relationships/image" Target="../media/image101.png"/><Relationship Id="rId97" Type="http://schemas.openxmlformats.org/officeDocument/2006/relationships/customXml" Target="../ink/ink107.xml"/><Relationship Id="rId120" Type="http://schemas.openxmlformats.org/officeDocument/2006/relationships/image" Target="../media/image123.png"/><Relationship Id="rId141" Type="http://schemas.openxmlformats.org/officeDocument/2006/relationships/customXml" Target="../ink/ink129.xml"/><Relationship Id="rId7" Type="http://schemas.openxmlformats.org/officeDocument/2006/relationships/customXml" Target="../ink/ink62.xml"/><Relationship Id="rId162" Type="http://schemas.openxmlformats.org/officeDocument/2006/relationships/image" Target="../media/image144.png"/><Relationship Id="rId183" Type="http://schemas.openxmlformats.org/officeDocument/2006/relationships/customXml" Target="../ink/ink150.xml"/><Relationship Id="rId218" Type="http://schemas.openxmlformats.org/officeDocument/2006/relationships/image" Target="../media/image172.png"/><Relationship Id="rId239" Type="http://schemas.openxmlformats.org/officeDocument/2006/relationships/customXml" Target="../ink/ink178.xml"/><Relationship Id="rId250" Type="http://schemas.openxmlformats.org/officeDocument/2006/relationships/image" Target="../media/image188.png"/><Relationship Id="rId271" Type="http://schemas.openxmlformats.org/officeDocument/2006/relationships/customXml" Target="../ink/ink194.xml"/><Relationship Id="rId292" Type="http://schemas.openxmlformats.org/officeDocument/2006/relationships/image" Target="../media/image209.png"/><Relationship Id="rId24" Type="http://schemas.openxmlformats.org/officeDocument/2006/relationships/image" Target="../media/image75.png"/><Relationship Id="rId45" Type="http://schemas.openxmlformats.org/officeDocument/2006/relationships/customXml" Target="../ink/ink81.xml"/><Relationship Id="rId66" Type="http://schemas.openxmlformats.org/officeDocument/2006/relationships/image" Target="../media/image96.png"/><Relationship Id="rId87" Type="http://schemas.openxmlformats.org/officeDocument/2006/relationships/customXml" Target="../ink/ink102.xml"/><Relationship Id="rId110" Type="http://schemas.openxmlformats.org/officeDocument/2006/relationships/image" Target="../media/image118.png"/><Relationship Id="rId131" Type="http://schemas.openxmlformats.org/officeDocument/2006/relationships/customXml" Target="../ink/ink124.xml"/><Relationship Id="rId152" Type="http://schemas.openxmlformats.org/officeDocument/2006/relationships/image" Target="../media/image139.png"/><Relationship Id="rId173" Type="http://schemas.openxmlformats.org/officeDocument/2006/relationships/customXml" Target="../ink/ink145.xml"/><Relationship Id="rId194" Type="http://schemas.openxmlformats.org/officeDocument/2006/relationships/image" Target="../media/image160.png"/><Relationship Id="rId208" Type="http://schemas.openxmlformats.org/officeDocument/2006/relationships/image" Target="../media/image167.png"/><Relationship Id="rId229" Type="http://schemas.openxmlformats.org/officeDocument/2006/relationships/customXml" Target="../ink/ink173.xml"/><Relationship Id="rId240" Type="http://schemas.openxmlformats.org/officeDocument/2006/relationships/image" Target="../media/image183.png"/><Relationship Id="rId261" Type="http://schemas.openxmlformats.org/officeDocument/2006/relationships/customXml" Target="../ink/ink189.xml"/><Relationship Id="rId14" Type="http://schemas.openxmlformats.org/officeDocument/2006/relationships/image" Target="../media/image70.png"/><Relationship Id="rId35" Type="http://schemas.openxmlformats.org/officeDocument/2006/relationships/customXml" Target="../ink/ink76.xml"/><Relationship Id="rId56" Type="http://schemas.openxmlformats.org/officeDocument/2006/relationships/image" Target="../media/image91.png"/><Relationship Id="rId77" Type="http://schemas.openxmlformats.org/officeDocument/2006/relationships/customXml" Target="../ink/ink97.xml"/><Relationship Id="rId100" Type="http://schemas.openxmlformats.org/officeDocument/2006/relationships/image" Target="../media/image113.png"/><Relationship Id="rId282" Type="http://schemas.openxmlformats.org/officeDocument/2006/relationships/image" Target="../media/image204.png"/><Relationship Id="rId8" Type="http://schemas.openxmlformats.org/officeDocument/2006/relationships/image" Target="../media/image67.png"/><Relationship Id="rId98" Type="http://schemas.openxmlformats.org/officeDocument/2006/relationships/image" Target="../media/image112.png"/><Relationship Id="rId121" Type="http://schemas.openxmlformats.org/officeDocument/2006/relationships/customXml" Target="../ink/ink119.xml"/><Relationship Id="rId142" Type="http://schemas.openxmlformats.org/officeDocument/2006/relationships/image" Target="../media/image134.png"/><Relationship Id="rId163" Type="http://schemas.openxmlformats.org/officeDocument/2006/relationships/customXml" Target="../ink/ink140.xml"/><Relationship Id="rId184" Type="http://schemas.openxmlformats.org/officeDocument/2006/relationships/image" Target="../media/image155.png"/><Relationship Id="rId219" Type="http://schemas.openxmlformats.org/officeDocument/2006/relationships/customXml" Target="../ink/ink168.xml"/><Relationship Id="rId230" Type="http://schemas.openxmlformats.org/officeDocument/2006/relationships/image" Target="../media/image178.png"/><Relationship Id="rId251" Type="http://schemas.openxmlformats.org/officeDocument/2006/relationships/customXml" Target="../ink/ink184.xml"/><Relationship Id="rId25" Type="http://schemas.openxmlformats.org/officeDocument/2006/relationships/customXml" Target="../ink/ink71.xml"/><Relationship Id="rId46" Type="http://schemas.openxmlformats.org/officeDocument/2006/relationships/image" Target="../media/image86.png"/><Relationship Id="rId67" Type="http://schemas.openxmlformats.org/officeDocument/2006/relationships/customXml" Target="../ink/ink92.xml"/><Relationship Id="rId272" Type="http://schemas.openxmlformats.org/officeDocument/2006/relationships/image" Target="../media/image199.png"/><Relationship Id="rId293" Type="http://schemas.openxmlformats.org/officeDocument/2006/relationships/customXml" Target="../ink/ink205.xml"/><Relationship Id="rId88" Type="http://schemas.openxmlformats.org/officeDocument/2006/relationships/image" Target="../media/image107.png"/><Relationship Id="rId111" Type="http://schemas.openxmlformats.org/officeDocument/2006/relationships/customXml" Target="../ink/ink114.xml"/><Relationship Id="rId132" Type="http://schemas.openxmlformats.org/officeDocument/2006/relationships/image" Target="../media/image129.png"/><Relationship Id="rId153" Type="http://schemas.openxmlformats.org/officeDocument/2006/relationships/customXml" Target="../ink/ink135.xml"/><Relationship Id="rId174" Type="http://schemas.openxmlformats.org/officeDocument/2006/relationships/image" Target="../media/image150.png"/><Relationship Id="rId195" Type="http://schemas.openxmlformats.org/officeDocument/2006/relationships/customXml" Target="../ink/ink156.xml"/><Relationship Id="rId209" Type="http://schemas.openxmlformats.org/officeDocument/2006/relationships/customXml" Target="../ink/ink163.xml"/><Relationship Id="rId220" Type="http://schemas.openxmlformats.org/officeDocument/2006/relationships/image" Target="../media/image173.png"/><Relationship Id="rId241" Type="http://schemas.openxmlformats.org/officeDocument/2006/relationships/customXml" Target="../ink/ink179.xml"/><Relationship Id="rId15" Type="http://schemas.openxmlformats.org/officeDocument/2006/relationships/customXml" Target="../ink/ink66.xml"/><Relationship Id="rId36" Type="http://schemas.openxmlformats.org/officeDocument/2006/relationships/image" Target="../media/image81.png"/><Relationship Id="rId57" Type="http://schemas.openxmlformats.org/officeDocument/2006/relationships/customXml" Target="../ink/ink87.xml"/><Relationship Id="rId262" Type="http://schemas.openxmlformats.org/officeDocument/2006/relationships/image" Target="../media/image194.png"/><Relationship Id="rId283" Type="http://schemas.openxmlformats.org/officeDocument/2006/relationships/customXml" Target="../ink/ink200.xml"/><Relationship Id="rId78" Type="http://schemas.openxmlformats.org/officeDocument/2006/relationships/image" Target="../media/image102.png"/><Relationship Id="rId99" Type="http://schemas.openxmlformats.org/officeDocument/2006/relationships/customXml" Target="../ink/ink108.xml"/><Relationship Id="rId101" Type="http://schemas.openxmlformats.org/officeDocument/2006/relationships/customXml" Target="../ink/ink109.xml"/><Relationship Id="rId122" Type="http://schemas.openxmlformats.org/officeDocument/2006/relationships/image" Target="../media/image124.png"/><Relationship Id="rId143" Type="http://schemas.openxmlformats.org/officeDocument/2006/relationships/customXml" Target="../ink/ink130.xml"/><Relationship Id="rId164" Type="http://schemas.openxmlformats.org/officeDocument/2006/relationships/image" Target="../media/image145.png"/><Relationship Id="rId185" Type="http://schemas.openxmlformats.org/officeDocument/2006/relationships/customXml" Target="../ink/ink151.xml"/><Relationship Id="rId9" Type="http://schemas.openxmlformats.org/officeDocument/2006/relationships/customXml" Target="../ink/ink63.xml"/><Relationship Id="rId210" Type="http://schemas.openxmlformats.org/officeDocument/2006/relationships/image" Target="../media/image168.png"/><Relationship Id="rId26" Type="http://schemas.openxmlformats.org/officeDocument/2006/relationships/image" Target="../media/image76.png"/><Relationship Id="rId231" Type="http://schemas.openxmlformats.org/officeDocument/2006/relationships/customXml" Target="../ink/ink174.xml"/><Relationship Id="rId252" Type="http://schemas.openxmlformats.org/officeDocument/2006/relationships/image" Target="../media/image189.png"/><Relationship Id="rId273" Type="http://schemas.openxmlformats.org/officeDocument/2006/relationships/customXml" Target="../ink/ink195.xml"/><Relationship Id="rId294" Type="http://schemas.openxmlformats.org/officeDocument/2006/relationships/image" Target="../media/image210.png"/><Relationship Id="rId47" Type="http://schemas.openxmlformats.org/officeDocument/2006/relationships/customXml" Target="../ink/ink82.xml"/><Relationship Id="rId68" Type="http://schemas.openxmlformats.org/officeDocument/2006/relationships/image" Target="../media/image97.png"/><Relationship Id="rId89" Type="http://schemas.openxmlformats.org/officeDocument/2006/relationships/customXml" Target="../ink/ink103.xml"/><Relationship Id="rId112" Type="http://schemas.openxmlformats.org/officeDocument/2006/relationships/image" Target="../media/image119.png"/><Relationship Id="rId133" Type="http://schemas.openxmlformats.org/officeDocument/2006/relationships/customXml" Target="../ink/ink125.xml"/><Relationship Id="rId154" Type="http://schemas.openxmlformats.org/officeDocument/2006/relationships/image" Target="../media/image140.png"/><Relationship Id="rId175" Type="http://schemas.openxmlformats.org/officeDocument/2006/relationships/customXml" Target="../ink/ink146.xml"/><Relationship Id="rId196" Type="http://schemas.openxmlformats.org/officeDocument/2006/relationships/image" Target="../media/image161.png"/><Relationship Id="rId200" Type="http://schemas.openxmlformats.org/officeDocument/2006/relationships/image" Target="../media/image163.png"/><Relationship Id="rId16" Type="http://schemas.openxmlformats.org/officeDocument/2006/relationships/image" Target="../media/image71.png"/><Relationship Id="rId221" Type="http://schemas.openxmlformats.org/officeDocument/2006/relationships/customXml" Target="../ink/ink169.xml"/><Relationship Id="rId242" Type="http://schemas.openxmlformats.org/officeDocument/2006/relationships/image" Target="../media/image184.png"/><Relationship Id="rId263" Type="http://schemas.openxmlformats.org/officeDocument/2006/relationships/customXml" Target="../ink/ink190.xml"/><Relationship Id="rId284" Type="http://schemas.openxmlformats.org/officeDocument/2006/relationships/image" Target="../media/image205.png"/><Relationship Id="rId37" Type="http://schemas.openxmlformats.org/officeDocument/2006/relationships/customXml" Target="../ink/ink77.xml"/><Relationship Id="rId58" Type="http://schemas.openxmlformats.org/officeDocument/2006/relationships/image" Target="../media/image92.png"/><Relationship Id="rId79" Type="http://schemas.openxmlformats.org/officeDocument/2006/relationships/customXml" Target="../ink/ink98.xml"/><Relationship Id="rId102" Type="http://schemas.openxmlformats.org/officeDocument/2006/relationships/image" Target="../media/image114.png"/><Relationship Id="rId123" Type="http://schemas.openxmlformats.org/officeDocument/2006/relationships/customXml" Target="../ink/ink120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165" Type="http://schemas.openxmlformats.org/officeDocument/2006/relationships/customXml" Target="../ink/ink141.xml"/><Relationship Id="rId186" Type="http://schemas.openxmlformats.org/officeDocument/2006/relationships/image" Target="../media/image156.png"/><Relationship Id="rId211" Type="http://schemas.openxmlformats.org/officeDocument/2006/relationships/customXml" Target="../ink/ink164.xml"/><Relationship Id="rId232" Type="http://schemas.openxmlformats.org/officeDocument/2006/relationships/image" Target="../media/image179.png"/><Relationship Id="rId253" Type="http://schemas.openxmlformats.org/officeDocument/2006/relationships/customXml" Target="../ink/ink185.xml"/><Relationship Id="rId274" Type="http://schemas.openxmlformats.org/officeDocument/2006/relationships/image" Target="../media/image200.png"/><Relationship Id="rId295" Type="http://schemas.openxmlformats.org/officeDocument/2006/relationships/customXml" Target="../ink/ink206.xml"/><Relationship Id="rId27" Type="http://schemas.openxmlformats.org/officeDocument/2006/relationships/customXml" Target="../ink/ink72.xml"/><Relationship Id="rId48" Type="http://schemas.openxmlformats.org/officeDocument/2006/relationships/image" Target="../media/image87.png"/><Relationship Id="rId69" Type="http://schemas.openxmlformats.org/officeDocument/2006/relationships/customXml" Target="../ink/ink93.xml"/><Relationship Id="rId113" Type="http://schemas.openxmlformats.org/officeDocument/2006/relationships/customXml" Target="../ink/ink115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136.xml"/><Relationship Id="rId176" Type="http://schemas.openxmlformats.org/officeDocument/2006/relationships/image" Target="../media/image151.png"/><Relationship Id="rId197" Type="http://schemas.openxmlformats.org/officeDocument/2006/relationships/customXml" Target="../ink/ink157.xml"/><Relationship Id="rId201" Type="http://schemas.openxmlformats.org/officeDocument/2006/relationships/customXml" Target="../ink/ink159.xml"/><Relationship Id="rId222" Type="http://schemas.openxmlformats.org/officeDocument/2006/relationships/image" Target="../media/image174.png"/><Relationship Id="rId243" Type="http://schemas.openxmlformats.org/officeDocument/2006/relationships/customXml" Target="../ink/ink180.xml"/><Relationship Id="rId264" Type="http://schemas.openxmlformats.org/officeDocument/2006/relationships/image" Target="../media/image195.png"/><Relationship Id="rId285" Type="http://schemas.openxmlformats.org/officeDocument/2006/relationships/customXml" Target="../ink/ink201.xml"/><Relationship Id="rId17" Type="http://schemas.openxmlformats.org/officeDocument/2006/relationships/customXml" Target="../ink/ink67.xml"/><Relationship Id="rId38" Type="http://schemas.openxmlformats.org/officeDocument/2006/relationships/image" Target="../media/image82.png"/><Relationship Id="rId59" Type="http://schemas.openxmlformats.org/officeDocument/2006/relationships/customXml" Target="../ink/ink88.xml"/><Relationship Id="rId103" Type="http://schemas.openxmlformats.org/officeDocument/2006/relationships/customXml" Target="../ink/ink110.xml"/><Relationship Id="rId124" Type="http://schemas.openxmlformats.org/officeDocument/2006/relationships/image" Target="../media/image125.png"/><Relationship Id="rId70" Type="http://schemas.openxmlformats.org/officeDocument/2006/relationships/image" Target="../media/image98.png"/><Relationship Id="rId91" Type="http://schemas.openxmlformats.org/officeDocument/2006/relationships/customXml" Target="../ink/ink104.xml"/><Relationship Id="rId145" Type="http://schemas.openxmlformats.org/officeDocument/2006/relationships/customXml" Target="../ink/ink131.xml"/><Relationship Id="rId166" Type="http://schemas.openxmlformats.org/officeDocument/2006/relationships/image" Target="../media/image146.png"/><Relationship Id="rId187" Type="http://schemas.openxmlformats.org/officeDocument/2006/relationships/customXml" Target="../ink/ink152.xml"/><Relationship Id="rId1" Type="http://schemas.openxmlformats.org/officeDocument/2006/relationships/slideLayout" Target="../slideLayouts/slideLayout10.xml"/><Relationship Id="rId212" Type="http://schemas.openxmlformats.org/officeDocument/2006/relationships/image" Target="../media/image169.png"/><Relationship Id="rId233" Type="http://schemas.openxmlformats.org/officeDocument/2006/relationships/customXml" Target="../ink/ink175.xml"/><Relationship Id="rId254" Type="http://schemas.openxmlformats.org/officeDocument/2006/relationships/image" Target="../media/image190.png"/><Relationship Id="rId28" Type="http://schemas.openxmlformats.org/officeDocument/2006/relationships/image" Target="../media/image77.png"/><Relationship Id="rId49" Type="http://schemas.openxmlformats.org/officeDocument/2006/relationships/customXml" Target="../ink/ink83.xml"/><Relationship Id="rId114" Type="http://schemas.openxmlformats.org/officeDocument/2006/relationships/image" Target="../media/image120.png"/><Relationship Id="rId275" Type="http://schemas.openxmlformats.org/officeDocument/2006/relationships/customXml" Target="../ink/ink196.xml"/><Relationship Id="rId296" Type="http://schemas.openxmlformats.org/officeDocument/2006/relationships/image" Target="../media/image211.png"/><Relationship Id="rId300" Type="http://schemas.openxmlformats.org/officeDocument/2006/relationships/image" Target="../media/image213.png"/><Relationship Id="rId60" Type="http://schemas.openxmlformats.org/officeDocument/2006/relationships/image" Target="../media/image93.png"/><Relationship Id="rId81" Type="http://schemas.openxmlformats.org/officeDocument/2006/relationships/customXml" Target="../ink/ink99.xml"/><Relationship Id="rId135" Type="http://schemas.openxmlformats.org/officeDocument/2006/relationships/customXml" Target="../ink/ink126.xml"/><Relationship Id="rId156" Type="http://schemas.openxmlformats.org/officeDocument/2006/relationships/image" Target="../media/image141.png"/><Relationship Id="rId177" Type="http://schemas.openxmlformats.org/officeDocument/2006/relationships/customXml" Target="../ink/ink147.xml"/><Relationship Id="rId198" Type="http://schemas.openxmlformats.org/officeDocument/2006/relationships/image" Target="../media/image162.png"/><Relationship Id="rId202" Type="http://schemas.openxmlformats.org/officeDocument/2006/relationships/image" Target="../media/image164.png"/><Relationship Id="rId223" Type="http://schemas.openxmlformats.org/officeDocument/2006/relationships/customXml" Target="../ink/ink170.xml"/><Relationship Id="rId244" Type="http://schemas.openxmlformats.org/officeDocument/2006/relationships/image" Target="../media/image185.png"/><Relationship Id="rId18" Type="http://schemas.openxmlformats.org/officeDocument/2006/relationships/image" Target="../media/image72.png"/><Relationship Id="rId39" Type="http://schemas.openxmlformats.org/officeDocument/2006/relationships/customXml" Target="../ink/ink78.xml"/><Relationship Id="rId265" Type="http://schemas.openxmlformats.org/officeDocument/2006/relationships/customXml" Target="../ink/ink191.xml"/><Relationship Id="rId286" Type="http://schemas.openxmlformats.org/officeDocument/2006/relationships/image" Target="../media/image206.png"/><Relationship Id="rId50" Type="http://schemas.openxmlformats.org/officeDocument/2006/relationships/image" Target="../media/image88.png"/><Relationship Id="rId104" Type="http://schemas.openxmlformats.org/officeDocument/2006/relationships/image" Target="../media/image115.png"/><Relationship Id="rId125" Type="http://schemas.openxmlformats.org/officeDocument/2006/relationships/customXml" Target="../ink/ink121.xml"/><Relationship Id="rId146" Type="http://schemas.openxmlformats.org/officeDocument/2006/relationships/image" Target="../media/image136.png"/><Relationship Id="rId167" Type="http://schemas.openxmlformats.org/officeDocument/2006/relationships/customXml" Target="../ink/ink142.xml"/><Relationship Id="rId188" Type="http://schemas.openxmlformats.org/officeDocument/2006/relationships/image" Target="../media/image157.png"/><Relationship Id="rId71" Type="http://schemas.openxmlformats.org/officeDocument/2006/relationships/customXml" Target="../ink/ink94.xml"/><Relationship Id="rId92" Type="http://schemas.openxmlformats.org/officeDocument/2006/relationships/image" Target="../media/image109.png"/><Relationship Id="rId213" Type="http://schemas.openxmlformats.org/officeDocument/2006/relationships/customXml" Target="../ink/ink165.xml"/><Relationship Id="rId234" Type="http://schemas.openxmlformats.org/officeDocument/2006/relationships/image" Target="../media/image180.png"/><Relationship Id="rId2" Type="http://schemas.openxmlformats.org/officeDocument/2006/relationships/image" Target="../media/image64.png"/><Relationship Id="rId29" Type="http://schemas.openxmlformats.org/officeDocument/2006/relationships/customXml" Target="../ink/ink73.xml"/><Relationship Id="rId255" Type="http://schemas.openxmlformats.org/officeDocument/2006/relationships/customXml" Target="../ink/ink186.xml"/><Relationship Id="rId276" Type="http://schemas.openxmlformats.org/officeDocument/2006/relationships/image" Target="../media/image201.png"/><Relationship Id="rId297" Type="http://schemas.openxmlformats.org/officeDocument/2006/relationships/customXml" Target="../ink/ink207.xml"/><Relationship Id="rId40" Type="http://schemas.openxmlformats.org/officeDocument/2006/relationships/image" Target="../media/image83.png"/><Relationship Id="rId115" Type="http://schemas.openxmlformats.org/officeDocument/2006/relationships/customXml" Target="../ink/ink116.xml"/><Relationship Id="rId136" Type="http://schemas.openxmlformats.org/officeDocument/2006/relationships/image" Target="../media/image131.png"/><Relationship Id="rId157" Type="http://schemas.openxmlformats.org/officeDocument/2006/relationships/customXml" Target="../ink/ink137.xml"/><Relationship Id="rId178" Type="http://schemas.openxmlformats.org/officeDocument/2006/relationships/image" Target="../media/image152.png"/><Relationship Id="rId301" Type="http://schemas.openxmlformats.org/officeDocument/2006/relationships/customXml" Target="../ink/ink209.xml"/><Relationship Id="rId61" Type="http://schemas.openxmlformats.org/officeDocument/2006/relationships/customXml" Target="../ink/ink89.xml"/><Relationship Id="rId82" Type="http://schemas.openxmlformats.org/officeDocument/2006/relationships/image" Target="../media/image104.png"/><Relationship Id="rId199" Type="http://schemas.openxmlformats.org/officeDocument/2006/relationships/customXml" Target="../ink/ink158.xml"/><Relationship Id="rId203" Type="http://schemas.openxmlformats.org/officeDocument/2006/relationships/customXml" Target="../ink/ink160.xml"/><Relationship Id="rId19" Type="http://schemas.openxmlformats.org/officeDocument/2006/relationships/customXml" Target="../ink/ink68.xml"/><Relationship Id="rId224" Type="http://schemas.openxmlformats.org/officeDocument/2006/relationships/image" Target="../media/image175.png"/><Relationship Id="rId245" Type="http://schemas.openxmlformats.org/officeDocument/2006/relationships/customXml" Target="../ink/ink181.xml"/><Relationship Id="rId266" Type="http://schemas.openxmlformats.org/officeDocument/2006/relationships/image" Target="../media/image196.png"/><Relationship Id="rId287" Type="http://schemas.openxmlformats.org/officeDocument/2006/relationships/customXml" Target="../ink/ink202.xml"/><Relationship Id="rId30" Type="http://schemas.openxmlformats.org/officeDocument/2006/relationships/image" Target="../media/image78.png"/><Relationship Id="rId105" Type="http://schemas.openxmlformats.org/officeDocument/2006/relationships/customXml" Target="../ink/ink111.xml"/><Relationship Id="rId126" Type="http://schemas.openxmlformats.org/officeDocument/2006/relationships/image" Target="../media/image126.png"/><Relationship Id="rId147" Type="http://schemas.openxmlformats.org/officeDocument/2006/relationships/customXml" Target="../ink/ink132.xml"/><Relationship Id="rId168" Type="http://schemas.openxmlformats.org/officeDocument/2006/relationships/image" Target="../media/image147.png"/><Relationship Id="rId51" Type="http://schemas.openxmlformats.org/officeDocument/2006/relationships/customXml" Target="../ink/ink84.xml"/><Relationship Id="rId72" Type="http://schemas.openxmlformats.org/officeDocument/2006/relationships/image" Target="../media/image99.png"/><Relationship Id="rId93" Type="http://schemas.openxmlformats.org/officeDocument/2006/relationships/customXml" Target="../ink/ink105.xml"/><Relationship Id="rId189" Type="http://schemas.openxmlformats.org/officeDocument/2006/relationships/customXml" Target="../ink/ink153.xml"/><Relationship Id="rId3" Type="http://schemas.openxmlformats.org/officeDocument/2006/relationships/customXml" Target="../ink/ink60.xml"/><Relationship Id="rId214" Type="http://schemas.openxmlformats.org/officeDocument/2006/relationships/image" Target="../media/image170.png"/><Relationship Id="rId235" Type="http://schemas.openxmlformats.org/officeDocument/2006/relationships/customXml" Target="../ink/ink176.xml"/><Relationship Id="rId256" Type="http://schemas.openxmlformats.org/officeDocument/2006/relationships/image" Target="../media/image191.png"/><Relationship Id="rId277" Type="http://schemas.openxmlformats.org/officeDocument/2006/relationships/customXml" Target="../ink/ink197.xml"/><Relationship Id="rId298" Type="http://schemas.openxmlformats.org/officeDocument/2006/relationships/image" Target="../media/image212.png"/><Relationship Id="rId116" Type="http://schemas.openxmlformats.org/officeDocument/2006/relationships/image" Target="../media/image121.png"/><Relationship Id="rId137" Type="http://schemas.openxmlformats.org/officeDocument/2006/relationships/customXml" Target="../ink/ink127.xml"/><Relationship Id="rId158" Type="http://schemas.openxmlformats.org/officeDocument/2006/relationships/image" Target="../media/image142.png"/><Relationship Id="rId302" Type="http://schemas.openxmlformats.org/officeDocument/2006/relationships/image" Target="../media/image214.png"/><Relationship Id="rId20" Type="http://schemas.openxmlformats.org/officeDocument/2006/relationships/image" Target="../media/image73.png"/><Relationship Id="rId41" Type="http://schemas.openxmlformats.org/officeDocument/2006/relationships/customXml" Target="../ink/ink79.xml"/><Relationship Id="rId62" Type="http://schemas.openxmlformats.org/officeDocument/2006/relationships/image" Target="../media/image94.png"/><Relationship Id="rId83" Type="http://schemas.openxmlformats.org/officeDocument/2006/relationships/customXml" Target="../ink/ink100.xml"/><Relationship Id="rId179" Type="http://schemas.openxmlformats.org/officeDocument/2006/relationships/customXml" Target="../ink/ink148.xml"/><Relationship Id="rId190" Type="http://schemas.openxmlformats.org/officeDocument/2006/relationships/image" Target="../media/image158.png"/><Relationship Id="rId204" Type="http://schemas.openxmlformats.org/officeDocument/2006/relationships/image" Target="../media/image165.png"/><Relationship Id="rId225" Type="http://schemas.openxmlformats.org/officeDocument/2006/relationships/customXml" Target="../ink/ink171.xml"/><Relationship Id="rId246" Type="http://schemas.openxmlformats.org/officeDocument/2006/relationships/image" Target="../media/image186.png"/><Relationship Id="rId267" Type="http://schemas.openxmlformats.org/officeDocument/2006/relationships/customXml" Target="../ink/ink192.xml"/><Relationship Id="rId288" Type="http://schemas.openxmlformats.org/officeDocument/2006/relationships/image" Target="../media/image207.png"/><Relationship Id="rId106" Type="http://schemas.openxmlformats.org/officeDocument/2006/relationships/image" Target="../media/image116.png"/><Relationship Id="rId127" Type="http://schemas.openxmlformats.org/officeDocument/2006/relationships/customXml" Target="../ink/ink122.xml"/><Relationship Id="rId10" Type="http://schemas.openxmlformats.org/officeDocument/2006/relationships/image" Target="../media/image68.png"/><Relationship Id="rId31" Type="http://schemas.openxmlformats.org/officeDocument/2006/relationships/customXml" Target="../ink/ink74.xml"/><Relationship Id="rId52" Type="http://schemas.openxmlformats.org/officeDocument/2006/relationships/image" Target="../media/image89.png"/><Relationship Id="rId73" Type="http://schemas.openxmlformats.org/officeDocument/2006/relationships/customXml" Target="../ink/ink95.xml"/><Relationship Id="rId94" Type="http://schemas.openxmlformats.org/officeDocument/2006/relationships/image" Target="../media/image110.png"/><Relationship Id="rId148" Type="http://schemas.openxmlformats.org/officeDocument/2006/relationships/image" Target="../media/image137.png"/><Relationship Id="rId169" Type="http://schemas.openxmlformats.org/officeDocument/2006/relationships/customXml" Target="../ink/ink143.xml"/><Relationship Id="rId4" Type="http://schemas.openxmlformats.org/officeDocument/2006/relationships/image" Target="../media/image65.png"/><Relationship Id="rId180" Type="http://schemas.openxmlformats.org/officeDocument/2006/relationships/image" Target="../media/image153.png"/><Relationship Id="rId215" Type="http://schemas.openxmlformats.org/officeDocument/2006/relationships/customXml" Target="../ink/ink166.xml"/><Relationship Id="rId236" Type="http://schemas.openxmlformats.org/officeDocument/2006/relationships/image" Target="../media/image181.png"/><Relationship Id="rId257" Type="http://schemas.openxmlformats.org/officeDocument/2006/relationships/customXml" Target="../ink/ink187.xml"/><Relationship Id="rId278" Type="http://schemas.openxmlformats.org/officeDocument/2006/relationships/image" Target="../media/image202.png"/><Relationship Id="rId42" Type="http://schemas.openxmlformats.org/officeDocument/2006/relationships/image" Target="../media/image84.png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91" Type="http://schemas.openxmlformats.org/officeDocument/2006/relationships/customXml" Target="../ink/ink154.xml"/><Relationship Id="rId205" Type="http://schemas.openxmlformats.org/officeDocument/2006/relationships/customXml" Target="../ink/ink161.xml"/><Relationship Id="rId247" Type="http://schemas.openxmlformats.org/officeDocument/2006/relationships/customXml" Target="../ink/ink182.xml"/><Relationship Id="rId107" Type="http://schemas.openxmlformats.org/officeDocument/2006/relationships/customXml" Target="../ink/ink112.xml"/><Relationship Id="rId289" Type="http://schemas.openxmlformats.org/officeDocument/2006/relationships/customXml" Target="../ink/ink203.xml"/><Relationship Id="rId11" Type="http://schemas.openxmlformats.org/officeDocument/2006/relationships/customXml" Target="../ink/ink64.xml"/><Relationship Id="rId53" Type="http://schemas.openxmlformats.org/officeDocument/2006/relationships/customXml" Target="../ink/ink85.xml"/><Relationship Id="rId149" Type="http://schemas.openxmlformats.org/officeDocument/2006/relationships/customXml" Target="../ink/ink133.xml"/><Relationship Id="rId95" Type="http://schemas.openxmlformats.org/officeDocument/2006/relationships/customXml" Target="../ink/ink106.xml"/><Relationship Id="rId160" Type="http://schemas.openxmlformats.org/officeDocument/2006/relationships/image" Target="../media/image143.png"/><Relationship Id="rId216" Type="http://schemas.openxmlformats.org/officeDocument/2006/relationships/image" Target="../media/image171.png"/><Relationship Id="rId258" Type="http://schemas.openxmlformats.org/officeDocument/2006/relationships/image" Target="../media/image192.png"/><Relationship Id="rId22" Type="http://schemas.openxmlformats.org/officeDocument/2006/relationships/image" Target="../media/image74.png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71" Type="http://schemas.openxmlformats.org/officeDocument/2006/relationships/customXml" Target="../ink/ink144.xml"/><Relationship Id="rId227" Type="http://schemas.openxmlformats.org/officeDocument/2006/relationships/customXml" Target="../ink/ink172.xml"/><Relationship Id="rId269" Type="http://schemas.openxmlformats.org/officeDocument/2006/relationships/customXml" Target="../ink/ink193.xml"/><Relationship Id="rId33" Type="http://schemas.openxmlformats.org/officeDocument/2006/relationships/customXml" Target="../ink/ink75.xml"/><Relationship Id="rId129" Type="http://schemas.openxmlformats.org/officeDocument/2006/relationships/customXml" Target="../ink/ink123.xml"/><Relationship Id="rId280" Type="http://schemas.openxmlformats.org/officeDocument/2006/relationships/image" Target="../media/image203.png"/><Relationship Id="rId75" Type="http://schemas.openxmlformats.org/officeDocument/2006/relationships/customXml" Target="../ink/ink96.xml"/><Relationship Id="rId140" Type="http://schemas.openxmlformats.org/officeDocument/2006/relationships/image" Target="../media/image133.png"/><Relationship Id="rId182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2.xml"/><Relationship Id="rId21" Type="http://schemas.openxmlformats.org/officeDocument/2006/relationships/image" Target="../media/image223.png"/><Relationship Id="rId42" Type="http://schemas.openxmlformats.org/officeDocument/2006/relationships/customXml" Target="../ink/ink230.xml"/><Relationship Id="rId47" Type="http://schemas.openxmlformats.org/officeDocument/2006/relationships/image" Target="../media/image236.png"/><Relationship Id="rId63" Type="http://schemas.openxmlformats.org/officeDocument/2006/relationships/image" Target="../media/image244.png"/><Relationship Id="rId68" Type="http://schemas.openxmlformats.org/officeDocument/2006/relationships/customXml" Target="../ink/ink243.xml"/><Relationship Id="rId84" Type="http://schemas.openxmlformats.org/officeDocument/2006/relationships/customXml" Target="../ink/ink251.xml"/><Relationship Id="rId89" Type="http://schemas.openxmlformats.org/officeDocument/2006/relationships/image" Target="../media/image257.png"/><Relationship Id="rId16" Type="http://schemas.openxmlformats.org/officeDocument/2006/relationships/customXml" Target="../ink/ink217.xml"/><Relationship Id="rId107" Type="http://schemas.openxmlformats.org/officeDocument/2006/relationships/image" Target="../media/image266.png"/><Relationship Id="rId11" Type="http://schemas.openxmlformats.org/officeDocument/2006/relationships/image" Target="../media/image218.png"/><Relationship Id="rId32" Type="http://schemas.openxmlformats.org/officeDocument/2006/relationships/customXml" Target="../ink/ink225.xml"/><Relationship Id="rId37" Type="http://schemas.openxmlformats.org/officeDocument/2006/relationships/image" Target="../media/image231.png"/><Relationship Id="rId53" Type="http://schemas.openxmlformats.org/officeDocument/2006/relationships/image" Target="../media/image239.png"/><Relationship Id="rId58" Type="http://schemas.openxmlformats.org/officeDocument/2006/relationships/customXml" Target="../ink/ink238.xml"/><Relationship Id="rId74" Type="http://schemas.openxmlformats.org/officeDocument/2006/relationships/customXml" Target="../ink/ink246.xml"/><Relationship Id="rId79" Type="http://schemas.openxmlformats.org/officeDocument/2006/relationships/image" Target="../media/image252.png"/><Relationship Id="rId102" Type="http://schemas.openxmlformats.org/officeDocument/2006/relationships/customXml" Target="../ink/ink260.xml"/><Relationship Id="rId5" Type="http://schemas.openxmlformats.org/officeDocument/2006/relationships/image" Target="../media/image215.png"/><Relationship Id="rId90" Type="http://schemas.openxmlformats.org/officeDocument/2006/relationships/customXml" Target="../ink/ink254.xml"/><Relationship Id="rId95" Type="http://schemas.openxmlformats.org/officeDocument/2006/relationships/image" Target="../media/image260.png"/><Relationship Id="rId22" Type="http://schemas.openxmlformats.org/officeDocument/2006/relationships/customXml" Target="../ink/ink220.xml"/><Relationship Id="rId27" Type="http://schemas.openxmlformats.org/officeDocument/2006/relationships/image" Target="../media/image226.png"/><Relationship Id="rId43" Type="http://schemas.openxmlformats.org/officeDocument/2006/relationships/image" Target="../media/image234.png"/><Relationship Id="rId48" Type="http://schemas.openxmlformats.org/officeDocument/2006/relationships/customXml" Target="../ink/ink233.xml"/><Relationship Id="rId64" Type="http://schemas.openxmlformats.org/officeDocument/2006/relationships/customXml" Target="../ink/ink241.xml"/><Relationship Id="rId69" Type="http://schemas.openxmlformats.org/officeDocument/2006/relationships/image" Target="../media/image247.png"/><Relationship Id="rId80" Type="http://schemas.openxmlformats.org/officeDocument/2006/relationships/customXml" Target="../ink/ink249.xml"/><Relationship Id="rId85" Type="http://schemas.openxmlformats.org/officeDocument/2006/relationships/image" Target="../media/image255.png"/><Relationship Id="rId12" Type="http://schemas.openxmlformats.org/officeDocument/2006/relationships/customXml" Target="../ink/ink215.xml"/><Relationship Id="rId17" Type="http://schemas.openxmlformats.org/officeDocument/2006/relationships/image" Target="../media/image221.png"/><Relationship Id="rId33" Type="http://schemas.openxmlformats.org/officeDocument/2006/relationships/image" Target="../media/image229.png"/><Relationship Id="rId38" Type="http://schemas.openxmlformats.org/officeDocument/2006/relationships/customXml" Target="../ink/ink228.xml"/><Relationship Id="rId59" Type="http://schemas.openxmlformats.org/officeDocument/2006/relationships/image" Target="../media/image242.png"/><Relationship Id="rId103" Type="http://schemas.openxmlformats.org/officeDocument/2006/relationships/image" Target="../media/image264.png"/><Relationship Id="rId108" Type="http://schemas.openxmlformats.org/officeDocument/2006/relationships/customXml" Target="../ink/ink263.xml"/><Relationship Id="rId54" Type="http://schemas.openxmlformats.org/officeDocument/2006/relationships/customXml" Target="../ink/ink236.xml"/><Relationship Id="rId70" Type="http://schemas.openxmlformats.org/officeDocument/2006/relationships/customXml" Target="../ink/ink244.xml"/><Relationship Id="rId75" Type="http://schemas.openxmlformats.org/officeDocument/2006/relationships/image" Target="../media/image250.png"/><Relationship Id="rId91" Type="http://schemas.openxmlformats.org/officeDocument/2006/relationships/image" Target="../media/image258.png"/><Relationship Id="rId96" Type="http://schemas.openxmlformats.org/officeDocument/2006/relationships/customXml" Target="../ink/ink2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15" Type="http://schemas.openxmlformats.org/officeDocument/2006/relationships/image" Target="../media/image220.png"/><Relationship Id="rId23" Type="http://schemas.openxmlformats.org/officeDocument/2006/relationships/image" Target="../media/image224.png"/><Relationship Id="rId28" Type="http://schemas.openxmlformats.org/officeDocument/2006/relationships/customXml" Target="../ink/ink223.xml"/><Relationship Id="rId36" Type="http://schemas.openxmlformats.org/officeDocument/2006/relationships/customXml" Target="../ink/ink227.xml"/><Relationship Id="rId49" Type="http://schemas.openxmlformats.org/officeDocument/2006/relationships/image" Target="../media/image237.png"/><Relationship Id="rId57" Type="http://schemas.openxmlformats.org/officeDocument/2006/relationships/image" Target="../media/image241.png"/><Relationship Id="rId106" Type="http://schemas.openxmlformats.org/officeDocument/2006/relationships/customXml" Target="../ink/ink262.xml"/><Relationship Id="rId10" Type="http://schemas.openxmlformats.org/officeDocument/2006/relationships/customXml" Target="../ink/ink214.xml"/><Relationship Id="rId31" Type="http://schemas.openxmlformats.org/officeDocument/2006/relationships/image" Target="../media/image228.png"/><Relationship Id="rId44" Type="http://schemas.openxmlformats.org/officeDocument/2006/relationships/customXml" Target="../ink/ink231.xml"/><Relationship Id="rId52" Type="http://schemas.openxmlformats.org/officeDocument/2006/relationships/customXml" Target="../ink/ink235.xml"/><Relationship Id="rId60" Type="http://schemas.openxmlformats.org/officeDocument/2006/relationships/customXml" Target="../ink/ink239.xml"/><Relationship Id="rId65" Type="http://schemas.openxmlformats.org/officeDocument/2006/relationships/image" Target="../media/image245.png"/><Relationship Id="rId73" Type="http://schemas.openxmlformats.org/officeDocument/2006/relationships/image" Target="../media/image249.png"/><Relationship Id="rId78" Type="http://schemas.openxmlformats.org/officeDocument/2006/relationships/customXml" Target="../ink/ink248.xml"/><Relationship Id="rId81" Type="http://schemas.openxmlformats.org/officeDocument/2006/relationships/image" Target="../media/image253.png"/><Relationship Id="rId86" Type="http://schemas.openxmlformats.org/officeDocument/2006/relationships/customXml" Target="../ink/ink252.xml"/><Relationship Id="rId94" Type="http://schemas.openxmlformats.org/officeDocument/2006/relationships/customXml" Target="../ink/ink256.xml"/><Relationship Id="rId99" Type="http://schemas.openxmlformats.org/officeDocument/2006/relationships/image" Target="../media/image262.png"/><Relationship Id="rId101" Type="http://schemas.openxmlformats.org/officeDocument/2006/relationships/image" Target="../media/image263.png"/><Relationship Id="rId4" Type="http://schemas.openxmlformats.org/officeDocument/2006/relationships/customXml" Target="../ink/ink211.xml"/><Relationship Id="rId9" Type="http://schemas.openxmlformats.org/officeDocument/2006/relationships/image" Target="../media/image217.png"/><Relationship Id="rId13" Type="http://schemas.openxmlformats.org/officeDocument/2006/relationships/image" Target="../media/image219.png"/><Relationship Id="rId18" Type="http://schemas.openxmlformats.org/officeDocument/2006/relationships/customXml" Target="../ink/ink218.xml"/><Relationship Id="rId39" Type="http://schemas.openxmlformats.org/officeDocument/2006/relationships/image" Target="../media/image232.png"/><Relationship Id="rId109" Type="http://schemas.openxmlformats.org/officeDocument/2006/relationships/image" Target="../media/image267.png"/><Relationship Id="rId34" Type="http://schemas.openxmlformats.org/officeDocument/2006/relationships/customXml" Target="../ink/ink226.xml"/><Relationship Id="rId50" Type="http://schemas.openxmlformats.org/officeDocument/2006/relationships/customXml" Target="../ink/ink234.xml"/><Relationship Id="rId55" Type="http://schemas.openxmlformats.org/officeDocument/2006/relationships/image" Target="../media/image240.png"/><Relationship Id="rId76" Type="http://schemas.openxmlformats.org/officeDocument/2006/relationships/customXml" Target="../ink/ink247.xml"/><Relationship Id="rId97" Type="http://schemas.openxmlformats.org/officeDocument/2006/relationships/image" Target="../media/image261.png"/><Relationship Id="rId104" Type="http://schemas.openxmlformats.org/officeDocument/2006/relationships/customXml" Target="../ink/ink261.xml"/><Relationship Id="rId7" Type="http://schemas.openxmlformats.org/officeDocument/2006/relationships/image" Target="../media/image216.png"/><Relationship Id="rId71" Type="http://schemas.openxmlformats.org/officeDocument/2006/relationships/image" Target="../media/image248.png"/><Relationship Id="rId92" Type="http://schemas.openxmlformats.org/officeDocument/2006/relationships/customXml" Target="../ink/ink255.xml"/><Relationship Id="rId2" Type="http://schemas.openxmlformats.org/officeDocument/2006/relationships/customXml" Target="../ink/ink210.xml"/><Relationship Id="rId29" Type="http://schemas.openxmlformats.org/officeDocument/2006/relationships/image" Target="../media/image227.png"/><Relationship Id="rId24" Type="http://schemas.openxmlformats.org/officeDocument/2006/relationships/customXml" Target="../ink/ink221.xml"/><Relationship Id="rId40" Type="http://schemas.openxmlformats.org/officeDocument/2006/relationships/customXml" Target="../ink/ink229.xml"/><Relationship Id="rId45" Type="http://schemas.openxmlformats.org/officeDocument/2006/relationships/image" Target="../media/image235.png"/><Relationship Id="rId66" Type="http://schemas.openxmlformats.org/officeDocument/2006/relationships/customXml" Target="../ink/ink242.xml"/><Relationship Id="rId87" Type="http://schemas.openxmlformats.org/officeDocument/2006/relationships/image" Target="../media/image256.png"/><Relationship Id="rId61" Type="http://schemas.openxmlformats.org/officeDocument/2006/relationships/image" Target="../media/image243.png"/><Relationship Id="rId82" Type="http://schemas.openxmlformats.org/officeDocument/2006/relationships/customXml" Target="../ink/ink250.xml"/><Relationship Id="rId19" Type="http://schemas.openxmlformats.org/officeDocument/2006/relationships/image" Target="../media/image222.png"/><Relationship Id="rId14" Type="http://schemas.openxmlformats.org/officeDocument/2006/relationships/customXml" Target="../ink/ink216.xml"/><Relationship Id="rId30" Type="http://schemas.openxmlformats.org/officeDocument/2006/relationships/customXml" Target="../ink/ink224.xml"/><Relationship Id="rId35" Type="http://schemas.openxmlformats.org/officeDocument/2006/relationships/image" Target="../media/image230.png"/><Relationship Id="rId56" Type="http://schemas.openxmlformats.org/officeDocument/2006/relationships/customXml" Target="../ink/ink237.xml"/><Relationship Id="rId77" Type="http://schemas.openxmlformats.org/officeDocument/2006/relationships/image" Target="../media/image251.png"/><Relationship Id="rId100" Type="http://schemas.openxmlformats.org/officeDocument/2006/relationships/customXml" Target="../ink/ink259.xml"/><Relationship Id="rId105" Type="http://schemas.openxmlformats.org/officeDocument/2006/relationships/image" Target="../media/image265.png"/><Relationship Id="rId8" Type="http://schemas.openxmlformats.org/officeDocument/2006/relationships/customXml" Target="../ink/ink213.xml"/><Relationship Id="rId51" Type="http://schemas.openxmlformats.org/officeDocument/2006/relationships/image" Target="../media/image238.png"/><Relationship Id="rId72" Type="http://schemas.openxmlformats.org/officeDocument/2006/relationships/customXml" Target="../ink/ink245.xml"/><Relationship Id="rId93" Type="http://schemas.openxmlformats.org/officeDocument/2006/relationships/image" Target="../media/image259.png"/><Relationship Id="rId98" Type="http://schemas.openxmlformats.org/officeDocument/2006/relationships/customXml" Target="../ink/ink258.xml"/><Relationship Id="rId3" Type="http://schemas.openxmlformats.org/officeDocument/2006/relationships/image" Target="../media/image65.png"/><Relationship Id="rId25" Type="http://schemas.openxmlformats.org/officeDocument/2006/relationships/image" Target="../media/image225.png"/><Relationship Id="rId46" Type="http://schemas.openxmlformats.org/officeDocument/2006/relationships/customXml" Target="../ink/ink232.xml"/><Relationship Id="rId67" Type="http://schemas.openxmlformats.org/officeDocument/2006/relationships/image" Target="../media/image246.png"/><Relationship Id="rId20" Type="http://schemas.openxmlformats.org/officeDocument/2006/relationships/customXml" Target="../ink/ink219.xml"/><Relationship Id="rId41" Type="http://schemas.openxmlformats.org/officeDocument/2006/relationships/image" Target="../media/image233.png"/><Relationship Id="rId62" Type="http://schemas.openxmlformats.org/officeDocument/2006/relationships/customXml" Target="../ink/ink240.xml"/><Relationship Id="rId83" Type="http://schemas.openxmlformats.org/officeDocument/2006/relationships/image" Target="../media/image254.png"/><Relationship Id="rId88" Type="http://schemas.openxmlformats.org/officeDocument/2006/relationships/customXml" Target="../ink/ink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DD29-DCD4-6465-0DD6-A4261A35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74D1A5-C8FC-E942-69D5-7859B8CDA6B2}"/>
                  </a:ext>
                </a:extLst>
              </p14:cNvPr>
              <p14:cNvContentPartPr/>
              <p14:nvPr/>
            </p14:nvContentPartPr>
            <p14:xfrm>
              <a:off x="2822697" y="2332034"/>
              <a:ext cx="360" cy="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74D1A5-C8FC-E942-69D5-7859B8CDA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4697" y="2314034"/>
                <a:ext cx="3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73C5149-E483-174D-5CB8-F22D929DEFFA}"/>
              </a:ext>
            </a:extLst>
          </p:cNvPr>
          <p:cNvGrpSpPr/>
          <p:nvPr/>
        </p:nvGrpSpPr>
        <p:grpSpPr>
          <a:xfrm>
            <a:off x="551817" y="1342394"/>
            <a:ext cx="10847160" cy="4749120"/>
            <a:chOff x="551817" y="1342394"/>
            <a:chExt cx="10847160" cy="47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5B265C-9F15-6BFB-6435-1EBC824F6134}"/>
                    </a:ext>
                  </a:extLst>
                </p14:cNvPr>
                <p14:cNvContentPartPr/>
                <p14:nvPr/>
              </p14:nvContentPartPr>
              <p14:xfrm>
                <a:off x="1378737" y="2486114"/>
                <a:ext cx="591840" cy="12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5B265C-9F15-6BFB-6435-1EBC824F61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0737" y="2468474"/>
                  <a:ext cx="627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1670C-E9A9-60D5-5240-85BB01D1D793}"/>
                    </a:ext>
                  </a:extLst>
                </p14:cNvPr>
                <p14:cNvContentPartPr/>
                <p14:nvPr/>
              </p14:nvContentPartPr>
              <p14:xfrm>
                <a:off x="1899297" y="2114234"/>
                <a:ext cx="554040" cy="41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1670C-E9A9-60D5-5240-85BB01D1D7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1657" y="2096594"/>
                  <a:ext cx="5896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181666-DF37-CA5D-A174-C42F2D1B8FA9}"/>
                    </a:ext>
                  </a:extLst>
                </p14:cNvPr>
                <p14:cNvContentPartPr/>
                <p14:nvPr/>
              </p14:nvContentPartPr>
              <p14:xfrm>
                <a:off x="2471697" y="2416634"/>
                <a:ext cx="666360" cy="4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181666-DF37-CA5D-A174-C42F2D1B8F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4057" y="2398634"/>
                  <a:ext cx="702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988039-D23E-A9A6-E83C-2EE9D8026ABC}"/>
                    </a:ext>
                  </a:extLst>
                </p14:cNvPr>
                <p14:cNvContentPartPr/>
                <p14:nvPr/>
              </p14:nvContentPartPr>
              <p14:xfrm>
                <a:off x="2986497" y="2134754"/>
                <a:ext cx="685440" cy="39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988039-D23E-A9A6-E83C-2EE9D8026A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8857" y="2117114"/>
                  <a:ext cx="721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CB5F59-5357-4C3A-7EDB-7190BB04A415}"/>
                    </a:ext>
                  </a:extLst>
                </p14:cNvPr>
                <p14:cNvContentPartPr/>
                <p14:nvPr/>
              </p14:nvContentPartPr>
              <p14:xfrm>
                <a:off x="1310697" y="1342394"/>
                <a:ext cx="3507120" cy="120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CB5F59-5357-4C3A-7EDB-7190BB04A4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697" y="1324754"/>
                  <a:ext cx="3542760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8E991F-0AE5-8479-2583-F1F834B1D249}"/>
                    </a:ext>
                  </a:extLst>
                </p14:cNvPr>
                <p14:cNvContentPartPr/>
                <p14:nvPr/>
              </p14:nvContentPartPr>
              <p14:xfrm>
                <a:off x="2075697" y="2299994"/>
                <a:ext cx="339480" cy="33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8E991F-0AE5-8479-2583-F1F834B1D2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8057" y="2282354"/>
                  <a:ext cx="375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3676DA-2DC6-08FC-B1AF-CB136541067B}"/>
                    </a:ext>
                  </a:extLst>
                </p14:cNvPr>
                <p14:cNvContentPartPr/>
                <p14:nvPr/>
              </p14:nvContentPartPr>
              <p14:xfrm>
                <a:off x="3080457" y="2260034"/>
                <a:ext cx="437400" cy="38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3676DA-2DC6-08FC-B1AF-CB13654106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2457" y="2242034"/>
                  <a:ext cx="473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B102C1-2620-BACD-84BE-70EE49DC18D5}"/>
                    </a:ext>
                  </a:extLst>
                </p14:cNvPr>
                <p14:cNvContentPartPr/>
                <p14:nvPr/>
              </p14:nvContentPartPr>
              <p14:xfrm>
                <a:off x="1310337" y="3082274"/>
                <a:ext cx="1018800" cy="108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B102C1-2620-BACD-84BE-70EE49DC18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2697" y="3064274"/>
                  <a:ext cx="105444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8FEABB-C000-F44B-63C7-3746C1D87AEA}"/>
                    </a:ext>
                  </a:extLst>
                </p14:cNvPr>
                <p14:cNvContentPartPr/>
                <p14:nvPr/>
              </p14:nvContentPartPr>
              <p14:xfrm>
                <a:off x="1657017" y="3921434"/>
                <a:ext cx="102960" cy="9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8FEABB-C000-F44B-63C7-3746C1D87A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377" y="3903434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75D372-D870-F47A-C40F-16FEE7131316}"/>
                    </a:ext>
                  </a:extLst>
                </p14:cNvPr>
                <p14:cNvContentPartPr/>
                <p14:nvPr/>
              </p14:nvContentPartPr>
              <p14:xfrm>
                <a:off x="1426257" y="2948714"/>
                <a:ext cx="144000" cy="18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75D372-D870-F47A-C40F-16FEE71313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08257" y="2930714"/>
                  <a:ext cx="179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8E6E5F-B2F8-E530-E854-C5CA0B0C5507}"/>
                    </a:ext>
                  </a:extLst>
                </p14:cNvPr>
                <p14:cNvContentPartPr/>
                <p14:nvPr/>
              </p14:nvContentPartPr>
              <p14:xfrm>
                <a:off x="1642977" y="2923874"/>
                <a:ext cx="112320" cy="16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8E6E5F-B2F8-E530-E854-C5CA0B0C55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5337" y="2906234"/>
                  <a:ext cx="147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58CB57-C851-1ED1-1E32-B381E644FAA9}"/>
                    </a:ext>
                  </a:extLst>
                </p14:cNvPr>
                <p14:cNvContentPartPr/>
                <p14:nvPr/>
              </p14:nvContentPartPr>
              <p14:xfrm>
                <a:off x="1791297" y="2911994"/>
                <a:ext cx="79560" cy="16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58CB57-C851-1ED1-1E32-B381E644FA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3657" y="2893994"/>
                  <a:ext cx="11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23774C-2D4B-2A75-0689-1A4B44E9A323}"/>
                    </a:ext>
                  </a:extLst>
                </p14:cNvPr>
                <p14:cNvContentPartPr/>
                <p14:nvPr/>
              </p14:nvContentPartPr>
              <p14:xfrm>
                <a:off x="1792737" y="2887874"/>
                <a:ext cx="133200" cy="142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23774C-2D4B-2A75-0689-1A4B44E9A3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5097" y="2870234"/>
                  <a:ext cx="168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A76580-E95D-CB9C-179D-A6B4C31C77A8}"/>
                    </a:ext>
                  </a:extLst>
                </p14:cNvPr>
                <p14:cNvContentPartPr/>
                <p14:nvPr/>
              </p14:nvContentPartPr>
              <p14:xfrm>
                <a:off x="1961217" y="2883194"/>
                <a:ext cx="83160" cy="13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A76580-E95D-CB9C-179D-A6B4C31C77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3577" y="2865554"/>
                  <a:ext cx="118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B57FD9-05F3-3563-6291-2867E2516B7C}"/>
                    </a:ext>
                  </a:extLst>
                </p14:cNvPr>
                <p14:cNvContentPartPr/>
                <p14:nvPr/>
              </p14:nvContentPartPr>
              <p14:xfrm>
                <a:off x="1759617" y="3335714"/>
                <a:ext cx="173520" cy="92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B57FD9-05F3-3563-6291-2867E2516B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1617" y="3318074"/>
                  <a:ext cx="20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6CC225-0288-2ABF-90F3-E1315929B15E}"/>
                    </a:ext>
                  </a:extLst>
                </p14:cNvPr>
                <p14:cNvContentPartPr/>
                <p14:nvPr/>
              </p14:nvContentPartPr>
              <p14:xfrm>
                <a:off x="1762857" y="3430034"/>
                <a:ext cx="191160" cy="16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6CC225-0288-2ABF-90F3-E1315929B1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4857" y="3412034"/>
                  <a:ext cx="226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B5AE20-2CF6-791A-A6B0-C3C1BDCF78A9}"/>
                    </a:ext>
                  </a:extLst>
                </p14:cNvPr>
                <p14:cNvContentPartPr/>
                <p14:nvPr/>
              </p14:nvContentPartPr>
              <p14:xfrm>
                <a:off x="1748097" y="3637394"/>
                <a:ext cx="167400" cy="5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B5AE20-2CF6-791A-A6B0-C3C1BDCF7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0097" y="3619394"/>
                  <a:ext cx="203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D5924B-9E1C-BB0C-0929-1F2AE06D675E}"/>
                    </a:ext>
                  </a:extLst>
                </p14:cNvPr>
                <p14:cNvContentPartPr/>
                <p14:nvPr/>
              </p14:nvContentPartPr>
              <p14:xfrm>
                <a:off x="2651697" y="3533714"/>
                <a:ext cx="356760" cy="8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D5924B-9E1C-BB0C-0929-1F2AE06D67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4057" y="3516074"/>
                  <a:ext cx="39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184DF6-DBF2-15BF-7179-A0568DC5EBBD}"/>
                    </a:ext>
                  </a:extLst>
                </p14:cNvPr>
                <p14:cNvContentPartPr/>
                <p14:nvPr/>
              </p14:nvContentPartPr>
              <p14:xfrm>
                <a:off x="2636577" y="3556034"/>
                <a:ext cx="390600" cy="83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184DF6-DBF2-15BF-7179-A0568DC5EB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8577" y="3538034"/>
                  <a:ext cx="42624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054DF-D924-CD43-AE5C-A924A34F1794}"/>
                    </a:ext>
                  </a:extLst>
                </p14:cNvPr>
                <p14:cNvContentPartPr/>
                <p14:nvPr/>
              </p14:nvContentPartPr>
              <p14:xfrm>
                <a:off x="1581057" y="3185954"/>
                <a:ext cx="632160" cy="62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054DF-D924-CD43-AE5C-A924A34F17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63057" y="3167954"/>
                  <a:ext cx="6678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D2CAEB-1960-5DDE-3A39-24A88ABB0216}"/>
                    </a:ext>
                  </a:extLst>
                </p14:cNvPr>
                <p14:cNvContentPartPr/>
                <p14:nvPr/>
              </p14:nvContentPartPr>
              <p14:xfrm>
                <a:off x="4524777" y="2788154"/>
                <a:ext cx="2799720" cy="12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D2CAEB-1960-5DDE-3A39-24A88ABB02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6777" y="2770514"/>
                  <a:ext cx="283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27563D-BE60-6FC6-8F8F-595B335409E4}"/>
                    </a:ext>
                  </a:extLst>
                </p14:cNvPr>
                <p14:cNvContentPartPr/>
                <p14:nvPr/>
              </p14:nvContentPartPr>
              <p14:xfrm>
                <a:off x="7054857" y="2626874"/>
                <a:ext cx="351360" cy="352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27563D-BE60-6FC6-8F8F-595B335409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36857" y="2609234"/>
                  <a:ext cx="3870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41C917-14A9-E88C-EEF3-869C09B476A4}"/>
                    </a:ext>
                  </a:extLst>
                </p14:cNvPr>
                <p14:cNvContentPartPr/>
                <p14:nvPr/>
              </p14:nvContentPartPr>
              <p14:xfrm>
                <a:off x="8044137" y="2252474"/>
                <a:ext cx="1792800" cy="86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41C917-14A9-E88C-EEF3-869C09B476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26497" y="2234834"/>
                  <a:ext cx="182844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F15570-CF8E-3183-8326-5D985FB15272}"/>
                    </a:ext>
                  </a:extLst>
                </p14:cNvPr>
                <p14:cNvContentPartPr/>
                <p14:nvPr/>
              </p14:nvContentPartPr>
              <p14:xfrm>
                <a:off x="8076177" y="3083354"/>
                <a:ext cx="1056240" cy="48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F15570-CF8E-3183-8326-5D985FB152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8177" y="3065714"/>
                  <a:ext cx="1091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7EC078-8B48-10B0-C363-5FC814F75293}"/>
                    </a:ext>
                  </a:extLst>
                </p14:cNvPr>
                <p14:cNvContentPartPr/>
                <p14:nvPr/>
              </p14:nvContentPartPr>
              <p14:xfrm>
                <a:off x="7508817" y="3783194"/>
                <a:ext cx="2257560" cy="40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7EC078-8B48-10B0-C363-5FC814F752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0817" y="3765194"/>
                  <a:ext cx="22932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3E05D0-AB6B-E492-704C-C2CF617C3E0F}"/>
                    </a:ext>
                  </a:extLst>
                </p14:cNvPr>
                <p14:cNvContentPartPr/>
                <p14:nvPr/>
              </p14:nvContentPartPr>
              <p14:xfrm>
                <a:off x="8552817" y="2586194"/>
                <a:ext cx="142920" cy="22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3E05D0-AB6B-E492-704C-C2CF617C3E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34817" y="2568554"/>
                  <a:ext cx="178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F66CB0-697F-0F34-2B71-B9FB9EB18005}"/>
                    </a:ext>
                  </a:extLst>
                </p14:cNvPr>
                <p14:cNvContentPartPr/>
                <p14:nvPr/>
              </p14:nvContentPartPr>
              <p14:xfrm>
                <a:off x="8797257" y="2554154"/>
                <a:ext cx="189720" cy="186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F66CB0-697F-0F34-2B71-B9FB9EB180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79617" y="2536514"/>
                  <a:ext cx="225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1E164B-6B20-DC9D-BACA-DC3D641D4CB4}"/>
                    </a:ext>
                  </a:extLst>
                </p14:cNvPr>
                <p14:cNvContentPartPr/>
                <p14:nvPr/>
              </p14:nvContentPartPr>
              <p14:xfrm>
                <a:off x="9032337" y="2521394"/>
                <a:ext cx="96120" cy="22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1E164B-6B20-DC9D-BACA-DC3D641D4C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14337" y="2503394"/>
                  <a:ext cx="13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B55352-937A-DA05-550E-9104D6AECB78}"/>
                    </a:ext>
                  </a:extLst>
                </p14:cNvPr>
                <p14:cNvContentPartPr/>
                <p14:nvPr/>
              </p14:nvContentPartPr>
              <p14:xfrm>
                <a:off x="9045297" y="2510954"/>
                <a:ext cx="178200" cy="17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B55352-937A-DA05-550E-9104D6AECB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7657" y="2492954"/>
                  <a:ext cx="213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76F7A8-E114-F844-E71A-62B3B646C8C3}"/>
                    </a:ext>
                  </a:extLst>
                </p14:cNvPr>
                <p14:cNvContentPartPr/>
                <p14:nvPr/>
              </p14:nvContentPartPr>
              <p14:xfrm>
                <a:off x="9273537" y="2526434"/>
                <a:ext cx="79920" cy="17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76F7A8-E114-F844-E71A-62B3B646C8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5537" y="2508794"/>
                  <a:ext cx="115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B9FB4B-DA99-89C9-7A08-4D3F8C3BAF1E}"/>
                    </a:ext>
                  </a:extLst>
                </p14:cNvPr>
                <p14:cNvContentPartPr/>
                <p14:nvPr/>
              </p14:nvContentPartPr>
              <p14:xfrm>
                <a:off x="10001817" y="2537954"/>
                <a:ext cx="9000" cy="243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B9FB4B-DA99-89C9-7A08-4D3F8C3BAF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3817" y="2520314"/>
                  <a:ext cx="44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75E7FD-0222-2217-C3B0-EEF355509AAB}"/>
                    </a:ext>
                  </a:extLst>
                </p14:cNvPr>
                <p14:cNvContentPartPr/>
                <p14:nvPr/>
              </p14:nvContentPartPr>
              <p14:xfrm>
                <a:off x="9885177" y="2478554"/>
                <a:ext cx="272880" cy="33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75E7FD-0222-2217-C3B0-EEF355509A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7177" y="2460554"/>
                  <a:ext cx="308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9CC15D-936E-F7A9-55F2-19D5C08ECF1B}"/>
                    </a:ext>
                  </a:extLst>
                </p14:cNvPr>
                <p14:cNvContentPartPr/>
                <p14:nvPr/>
              </p14:nvContentPartPr>
              <p14:xfrm>
                <a:off x="10222137" y="2550194"/>
                <a:ext cx="114840" cy="169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9CC15D-936E-F7A9-55F2-19D5C08ECF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04497" y="2532554"/>
                  <a:ext cx="150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C13264-8A55-7A3A-074E-652A6B92E872}"/>
                    </a:ext>
                  </a:extLst>
                </p14:cNvPr>
                <p14:cNvContentPartPr/>
                <p14:nvPr/>
              </p14:nvContentPartPr>
              <p14:xfrm>
                <a:off x="10348857" y="2536514"/>
                <a:ext cx="134280" cy="20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C13264-8A55-7A3A-074E-652A6B92E8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30857" y="2518874"/>
                  <a:ext cx="169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9E3F88-15C6-88F5-A333-748725E16B11}"/>
                    </a:ext>
                  </a:extLst>
                </p14:cNvPr>
                <p14:cNvContentPartPr/>
                <p14:nvPr/>
              </p14:nvContentPartPr>
              <p14:xfrm>
                <a:off x="10515177" y="2427434"/>
                <a:ext cx="166680" cy="430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9E3F88-15C6-88F5-A333-748725E16B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97177" y="2409794"/>
                  <a:ext cx="202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27E5E1-1110-DF07-ED23-DCAB3CB5776F}"/>
                    </a:ext>
                  </a:extLst>
                </p14:cNvPr>
                <p14:cNvContentPartPr/>
                <p14:nvPr/>
              </p14:nvContentPartPr>
              <p14:xfrm>
                <a:off x="10758177" y="2482154"/>
                <a:ext cx="55800" cy="25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27E5E1-1110-DF07-ED23-DCAB3CB577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40177" y="2464514"/>
                  <a:ext cx="91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C960E9-7E17-A1C0-CACB-B5209FDBFBA3}"/>
                    </a:ext>
                  </a:extLst>
                </p14:cNvPr>
                <p14:cNvContentPartPr/>
                <p14:nvPr/>
              </p14:nvContentPartPr>
              <p14:xfrm>
                <a:off x="10768617" y="2552714"/>
                <a:ext cx="151200" cy="1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C960E9-7E17-A1C0-CACB-B5209FDBFB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50617" y="2534714"/>
                  <a:ext cx="186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68EDD1-E0CD-EA38-728C-C5AA421548D7}"/>
                    </a:ext>
                  </a:extLst>
                </p14:cNvPr>
                <p14:cNvContentPartPr/>
                <p14:nvPr/>
              </p14:nvContentPartPr>
              <p14:xfrm>
                <a:off x="10619577" y="2989754"/>
                <a:ext cx="707400" cy="62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68EDD1-E0CD-EA38-728C-C5AA421548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01577" y="2972114"/>
                  <a:ext cx="74304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6C0236-56C5-375A-9439-38E6FD78EA64}"/>
                    </a:ext>
                  </a:extLst>
                </p14:cNvPr>
                <p14:cNvContentPartPr/>
                <p14:nvPr/>
              </p14:nvContentPartPr>
              <p14:xfrm>
                <a:off x="10664217" y="2936834"/>
                <a:ext cx="734760" cy="66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6C0236-56C5-375A-9439-38E6FD78EA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46577" y="2918834"/>
                  <a:ext cx="7704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3379DE-2960-8861-3EFD-6067384EC1A2}"/>
                    </a:ext>
                  </a:extLst>
                </p14:cNvPr>
                <p14:cNvContentPartPr/>
                <p14:nvPr/>
              </p14:nvContentPartPr>
              <p14:xfrm>
                <a:off x="10838817" y="3085874"/>
                <a:ext cx="188280" cy="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3379DE-2960-8861-3EFD-6067384EC1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21177" y="3068234"/>
                  <a:ext cx="22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F928A0-2846-8F1F-BAA3-7784CD67B143}"/>
                    </a:ext>
                  </a:extLst>
                </p14:cNvPr>
                <p14:cNvContentPartPr/>
                <p14:nvPr/>
              </p14:nvContentPartPr>
              <p14:xfrm>
                <a:off x="10867257" y="3162914"/>
                <a:ext cx="152280" cy="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F928A0-2846-8F1F-BAA3-7784CD67B1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49257" y="3144914"/>
                  <a:ext cx="187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8E6843-21F9-E658-A0D6-C53B60C21AEB}"/>
                    </a:ext>
                  </a:extLst>
                </p14:cNvPr>
                <p14:cNvContentPartPr/>
                <p14:nvPr/>
              </p14:nvContentPartPr>
              <p14:xfrm>
                <a:off x="10884537" y="3212594"/>
                <a:ext cx="187560" cy="10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8E6843-21F9-E658-A0D6-C53B60C21A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66897" y="3194594"/>
                  <a:ext cx="223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CF55A9-DF21-6BDA-D5F3-FF1168CD0A1D}"/>
                    </a:ext>
                  </a:extLst>
                </p14:cNvPr>
                <p14:cNvContentPartPr/>
                <p14:nvPr/>
              </p14:nvContentPartPr>
              <p14:xfrm>
                <a:off x="9792297" y="3610754"/>
                <a:ext cx="819360" cy="46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CF55A9-DF21-6BDA-D5F3-FF1168CD0A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74657" y="3593114"/>
                  <a:ext cx="855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2C736D-0F2E-9CE0-A3C2-08AF79C583AA}"/>
                    </a:ext>
                  </a:extLst>
                </p14:cNvPr>
                <p14:cNvContentPartPr/>
                <p14:nvPr/>
              </p14:nvContentPartPr>
              <p14:xfrm>
                <a:off x="10504737" y="3569714"/>
                <a:ext cx="159840" cy="19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2C736D-0F2E-9CE0-A3C2-08AF79C583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86737" y="3552074"/>
                  <a:ext cx="195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0619BA-5384-4513-25E8-6C465633DAAE}"/>
                    </a:ext>
                  </a:extLst>
                </p14:cNvPr>
                <p14:cNvContentPartPr/>
                <p14:nvPr/>
              </p14:nvContentPartPr>
              <p14:xfrm>
                <a:off x="10480257" y="3563594"/>
                <a:ext cx="576000" cy="764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0619BA-5384-4513-25E8-6C465633DA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2617" y="3545594"/>
                  <a:ext cx="61164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3A4062-7E45-5193-AD60-2442ABB48427}"/>
                    </a:ext>
                  </a:extLst>
                </p14:cNvPr>
                <p14:cNvContentPartPr/>
                <p14:nvPr/>
              </p14:nvContentPartPr>
              <p14:xfrm>
                <a:off x="10436337" y="4133834"/>
                <a:ext cx="106200" cy="20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3A4062-7E45-5193-AD60-2442ABB484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18697" y="4116194"/>
                  <a:ext cx="141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4B37B3-5247-980C-D3D3-7DA286C7E0D6}"/>
                    </a:ext>
                  </a:extLst>
                </p14:cNvPr>
                <p14:cNvContentPartPr/>
                <p14:nvPr/>
              </p14:nvContentPartPr>
              <p14:xfrm>
                <a:off x="9985977" y="4291154"/>
                <a:ext cx="292320" cy="25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4B37B3-5247-980C-D3D3-7DA286C7E0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68337" y="4273154"/>
                  <a:ext cx="327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4CC48EE-4EFC-4C31-A62B-2F5A70D359D7}"/>
                    </a:ext>
                  </a:extLst>
                </p14:cNvPr>
                <p14:cNvContentPartPr/>
                <p14:nvPr/>
              </p14:nvContentPartPr>
              <p14:xfrm>
                <a:off x="9478377" y="4558634"/>
                <a:ext cx="520920" cy="22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4CC48EE-4EFC-4C31-A62B-2F5A70D359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0377" y="4540634"/>
                  <a:ext cx="556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70284-789C-75A5-E51F-CDE76591E902}"/>
                    </a:ext>
                  </a:extLst>
                </p14:cNvPr>
                <p14:cNvContentPartPr/>
                <p14:nvPr/>
              </p14:nvContentPartPr>
              <p14:xfrm>
                <a:off x="9450657" y="4663394"/>
                <a:ext cx="124920" cy="16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70284-789C-75A5-E51F-CDE76591E9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2657" y="4645394"/>
                  <a:ext cx="160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D6DE67-C38E-520F-A2ED-E44EEB98021B}"/>
                    </a:ext>
                  </a:extLst>
                </p14:cNvPr>
                <p14:cNvContentPartPr/>
                <p14:nvPr/>
              </p14:nvContentPartPr>
              <p14:xfrm>
                <a:off x="8761617" y="4749074"/>
                <a:ext cx="252360" cy="15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D6DE67-C38E-520F-A2ED-E44EEB9802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43617" y="4731074"/>
                  <a:ext cx="28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D14D62-4F38-2124-92B6-1E7793CF79F5}"/>
                    </a:ext>
                  </a:extLst>
                </p14:cNvPr>
                <p14:cNvContentPartPr/>
                <p14:nvPr/>
              </p14:nvContentPartPr>
              <p14:xfrm>
                <a:off x="8682777" y="4560434"/>
                <a:ext cx="611640" cy="43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D14D62-4F38-2124-92B6-1E7793CF79F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5137" y="4542794"/>
                  <a:ext cx="6472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A5A6850-5887-5317-011D-1D13B27BA675}"/>
                    </a:ext>
                  </a:extLst>
                </p14:cNvPr>
                <p14:cNvContentPartPr/>
                <p14:nvPr/>
              </p14:nvContentPartPr>
              <p14:xfrm>
                <a:off x="3322017" y="4221314"/>
                <a:ext cx="544680" cy="126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A5A6850-5887-5317-011D-1D13B27BA6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04377" y="4203314"/>
                  <a:ext cx="58032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8D0E18-C926-9590-5773-0D85C6E8A8D9}"/>
                    </a:ext>
                  </a:extLst>
                </p14:cNvPr>
                <p14:cNvContentPartPr/>
                <p14:nvPr/>
              </p14:nvContentPartPr>
              <p14:xfrm>
                <a:off x="3927897" y="4734674"/>
                <a:ext cx="558720" cy="11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8D0E18-C926-9590-5773-0D85C6E8A8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9897" y="4717034"/>
                  <a:ext cx="594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DD72B1-1D14-9B3E-CD6D-8EEAFD2EC909}"/>
                    </a:ext>
                  </a:extLst>
                </p14:cNvPr>
                <p14:cNvContentPartPr/>
                <p14:nvPr/>
              </p14:nvContentPartPr>
              <p14:xfrm>
                <a:off x="551817" y="4649714"/>
                <a:ext cx="1166760" cy="93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DD72B1-1D14-9B3E-CD6D-8EEAFD2EC9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3817" y="4631714"/>
                  <a:ext cx="120240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F43B69-4969-FD32-5FDF-D813888015BC}"/>
                    </a:ext>
                  </a:extLst>
                </p14:cNvPr>
                <p14:cNvContentPartPr/>
                <p14:nvPr/>
              </p14:nvContentPartPr>
              <p14:xfrm>
                <a:off x="850977" y="4520834"/>
                <a:ext cx="1248120" cy="85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F43B69-4969-FD32-5FDF-D813888015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2977" y="4503194"/>
                  <a:ext cx="1283760" cy="8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EDA8DE-EBB7-9770-3A9B-62E83EC82CBC}"/>
                    </a:ext>
                  </a:extLst>
                </p14:cNvPr>
                <p14:cNvContentPartPr/>
                <p14:nvPr/>
              </p14:nvContentPartPr>
              <p14:xfrm>
                <a:off x="1197297" y="5352794"/>
                <a:ext cx="113760" cy="100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EDA8DE-EBB7-9770-3A9B-62E83EC82C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9657" y="5334794"/>
                  <a:ext cx="149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13B284-44FA-5D2C-13C1-FE6568DA7E55}"/>
                    </a:ext>
                  </a:extLst>
                </p14:cNvPr>
                <p14:cNvContentPartPr/>
                <p14:nvPr/>
              </p14:nvContentPartPr>
              <p14:xfrm>
                <a:off x="2373417" y="4553954"/>
                <a:ext cx="683640" cy="87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13B284-44FA-5D2C-13C1-FE6568DA7E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55777" y="4535954"/>
                  <a:ext cx="71928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F03FDE-C699-675A-C3C4-770468D23DDE}"/>
                    </a:ext>
                  </a:extLst>
                </p14:cNvPr>
                <p14:cNvContentPartPr/>
                <p14:nvPr/>
              </p14:nvContentPartPr>
              <p14:xfrm>
                <a:off x="2711457" y="5228954"/>
                <a:ext cx="96480" cy="12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F03FDE-C699-675A-C3C4-770468D23D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93457" y="5210954"/>
                  <a:ext cx="132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9725F0-0A3E-87FE-77C9-44EA72D8F556}"/>
                    </a:ext>
                  </a:extLst>
                </p14:cNvPr>
                <p14:cNvContentPartPr/>
                <p14:nvPr/>
              </p14:nvContentPartPr>
              <p14:xfrm>
                <a:off x="1620297" y="5368634"/>
                <a:ext cx="429480" cy="8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9725F0-0A3E-87FE-77C9-44EA72D8F5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02297" y="5350994"/>
                  <a:ext cx="465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0625E9-F784-C854-80CE-8997F4C4085F}"/>
                    </a:ext>
                  </a:extLst>
                </p14:cNvPr>
                <p14:cNvContentPartPr/>
                <p14:nvPr/>
              </p14:nvContentPartPr>
              <p14:xfrm>
                <a:off x="2663217" y="4708394"/>
                <a:ext cx="108720" cy="39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0625E9-F784-C854-80CE-8997F4C408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45577" y="4690754"/>
                  <a:ext cx="144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2F8585-3904-7CFF-17FD-28317B042AF4}"/>
                    </a:ext>
                  </a:extLst>
                </p14:cNvPr>
                <p14:cNvContentPartPr/>
                <p14:nvPr/>
              </p14:nvContentPartPr>
              <p14:xfrm>
                <a:off x="2708217" y="4812074"/>
                <a:ext cx="125640" cy="2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2F8585-3904-7CFF-17FD-28317B042A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0577" y="4794074"/>
                  <a:ext cx="161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57FF2B-BC76-5179-FC3F-F6A256ED3CF7}"/>
                    </a:ext>
                  </a:extLst>
                </p14:cNvPr>
                <p14:cNvContentPartPr/>
                <p14:nvPr/>
              </p14:nvContentPartPr>
              <p14:xfrm>
                <a:off x="2691297" y="4900634"/>
                <a:ext cx="122400" cy="2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57FF2B-BC76-5179-FC3F-F6A256ED3C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73297" y="4882994"/>
                  <a:ext cx="158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8963CD2-FA71-F70A-F81C-F7C84717F40A}"/>
                    </a:ext>
                  </a:extLst>
                </p14:cNvPr>
                <p14:cNvContentPartPr/>
                <p14:nvPr/>
              </p14:nvContentPartPr>
              <p14:xfrm>
                <a:off x="1108017" y="4756634"/>
                <a:ext cx="87840" cy="30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8963CD2-FA71-F70A-F81C-F7C84717F4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0017" y="4738994"/>
                  <a:ext cx="12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4D2BE5-34B9-70B1-298A-1072D0550AA9}"/>
                    </a:ext>
                  </a:extLst>
                </p14:cNvPr>
                <p14:cNvContentPartPr/>
                <p14:nvPr/>
              </p14:nvContentPartPr>
              <p14:xfrm>
                <a:off x="1089297" y="4861394"/>
                <a:ext cx="145800" cy="11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4D2BE5-34B9-70B1-298A-1072D0550A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1657" y="4843754"/>
                  <a:ext cx="181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4ED8EA-9DD3-FAA0-DF3D-E9789152D955}"/>
                    </a:ext>
                  </a:extLst>
                </p14:cNvPr>
                <p14:cNvContentPartPr/>
                <p14:nvPr/>
              </p14:nvContentPartPr>
              <p14:xfrm>
                <a:off x="1091457" y="5069114"/>
                <a:ext cx="173520" cy="12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4ED8EA-9DD3-FAA0-DF3D-E9789152D9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3817" y="5051114"/>
                  <a:ext cx="209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24AB54-E067-8481-227E-2C958A2F4634}"/>
                    </a:ext>
                  </a:extLst>
                </p14:cNvPr>
                <p14:cNvContentPartPr/>
                <p14:nvPr/>
              </p14:nvContentPartPr>
              <p14:xfrm>
                <a:off x="1448217" y="4758434"/>
                <a:ext cx="68400" cy="23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24AB54-E067-8481-227E-2C958A2F46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30217" y="4740434"/>
                  <a:ext cx="104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C47094F-0B0F-D1C9-56DF-E6ADD952447A}"/>
                    </a:ext>
                  </a:extLst>
                </p14:cNvPr>
                <p14:cNvContentPartPr/>
                <p14:nvPr/>
              </p14:nvContentPartPr>
              <p14:xfrm>
                <a:off x="1428057" y="4877594"/>
                <a:ext cx="175680" cy="14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C47094F-0B0F-D1C9-56DF-E6ADD95244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0057" y="4859954"/>
                  <a:ext cx="21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052DE07-2734-CD38-5D29-253CF5A61924}"/>
                    </a:ext>
                  </a:extLst>
                </p14:cNvPr>
                <p14:cNvContentPartPr/>
                <p14:nvPr/>
              </p14:nvContentPartPr>
              <p14:xfrm>
                <a:off x="1531737" y="5246234"/>
                <a:ext cx="4855320" cy="716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052DE07-2734-CD38-5D29-253CF5A619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13737" y="5228594"/>
                  <a:ext cx="48909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243818-3C34-36D7-6CC0-318D60FF2C5B}"/>
                    </a:ext>
                  </a:extLst>
                </p14:cNvPr>
                <p14:cNvContentPartPr/>
                <p14:nvPr/>
              </p14:nvContentPartPr>
              <p14:xfrm>
                <a:off x="6158457" y="5127074"/>
                <a:ext cx="200880" cy="310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243818-3C34-36D7-6CC0-318D60FF2C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40817" y="5109434"/>
                  <a:ext cx="236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481E65-FFC5-635C-6C16-2F4F89116A38}"/>
                    </a:ext>
                  </a:extLst>
                </p14:cNvPr>
                <p14:cNvContentPartPr/>
                <p14:nvPr/>
              </p14:nvContentPartPr>
              <p14:xfrm>
                <a:off x="6446097" y="4858154"/>
                <a:ext cx="1377360" cy="830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481E65-FFC5-635C-6C16-2F4F89116A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28097" y="4840154"/>
                  <a:ext cx="14130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0428AC-DF81-5685-0498-D665016D0543}"/>
                    </a:ext>
                  </a:extLst>
                </p14:cNvPr>
                <p14:cNvContentPartPr/>
                <p14:nvPr/>
              </p14:nvContentPartPr>
              <p14:xfrm>
                <a:off x="6499737" y="5709554"/>
                <a:ext cx="781200" cy="38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0428AC-DF81-5685-0498-D665016D05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2097" y="5691554"/>
                  <a:ext cx="816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AA462E-69E5-F774-684E-30683F2EDC6B}"/>
                    </a:ext>
                  </a:extLst>
                </p14:cNvPr>
                <p14:cNvContentPartPr/>
                <p14:nvPr/>
              </p14:nvContentPartPr>
              <p14:xfrm>
                <a:off x="6817257" y="5108714"/>
                <a:ext cx="164160" cy="4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AA462E-69E5-F774-684E-30683F2EDC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9617" y="5090714"/>
                  <a:ext cx="199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7448C0-8C1E-2300-C180-BBEF6F1168F7}"/>
                    </a:ext>
                  </a:extLst>
                </p14:cNvPr>
                <p14:cNvContentPartPr/>
                <p14:nvPr/>
              </p14:nvContentPartPr>
              <p14:xfrm>
                <a:off x="6801777" y="5278634"/>
                <a:ext cx="151920" cy="14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7448C0-8C1E-2300-C180-BBEF6F1168F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84137" y="5260994"/>
                  <a:ext cx="18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EF17CC-266A-B89F-D7D7-D12F9DC60FC3}"/>
                    </a:ext>
                  </a:extLst>
                </p14:cNvPr>
                <p14:cNvContentPartPr/>
                <p14:nvPr/>
              </p14:nvContentPartPr>
              <p14:xfrm>
                <a:off x="6803577" y="5333714"/>
                <a:ext cx="182880" cy="188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EF17CC-266A-B89F-D7D7-D12F9DC60F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85577" y="5316074"/>
                  <a:ext cx="218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A3656E-C59D-8C01-A452-4EF87557FF0C}"/>
                    </a:ext>
                  </a:extLst>
                </p14:cNvPr>
                <p14:cNvContentPartPr/>
                <p14:nvPr/>
              </p14:nvContentPartPr>
              <p14:xfrm>
                <a:off x="4495257" y="3726314"/>
                <a:ext cx="769320" cy="21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A3656E-C59D-8C01-A452-4EF87557FF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7257" y="3708314"/>
                  <a:ext cx="804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35C1EFF-CC64-790E-0AE2-92E87B346E4F}"/>
                    </a:ext>
                  </a:extLst>
                </p14:cNvPr>
                <p14:cNvContentPartPr/>
                <p14:nvPr/>
              </p14:nvContentPartPr>
              <p14:xfrm>
                <a:off x="4575537" y="3801554"/>
                <a:ext cx="741600" cy="600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35C1EFF-CC64-790E-0AE2-92E87B346E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57537" y="3783554"/>
                  <a:ext cx="7772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BB7DCE8-3209-C4E7-084A-7845EE457F9F}"/>
                    </a:ext>
                  </a:extLst>
                </p14:cNvPr>
                <p14:cNvContentPartPr/>
                <p14:nvPr/>
              </p14:nvContentPartPr>
              <p14:xfrm>
                <a:off x="5209137" y="3864554"/>
                <a:ext cx="38160" cy="29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BB7DCE8-3209-C4E7-084A-7845EE457F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91497" y="3846914"/>
                  <a:ext cx="73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8CF6CD2-582C-4C4E-3072-7E40C2C66685}"/>
                    </a:ext>
                  </a:extLst>
                </p14:cNvPr>
                <p14:cNvContentPartPr/>
                <p14:nvPr/>
              </p14:nvContentPartPr>
              <p14:xfrm>
                <a:off x="4517217" y="3375314"/>
                <a:ext cx="91440" cy="19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8CF6CD2-582C-4C4E-3072-7E40C2C666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99577" y="3357674"/>
                  <a:ext cx="127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2DA49B-50CE-285A-7F1C-A445FE05DF84}"/>
                    </a:ext>
                  </a:extLst>
                </p14:cNvPr>
                <p14:cNvContentPartPr/>
                <p14:nvPr/>
              </p14:nvContentPartPr>
              <p14:xfrm>
                <a:off x="4489497" y="3441194"/>
                <a:ext cx="276480" cy="133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2DA49B-50CE-285A-7F1C-A445FE05DF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71497" y="3423194"/>
                  <a:ext cx="312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28B719-1FB4-036D-485D-1E4F0FCAB234}"/>
                    </a:ext>
                  </a:extLst>
                </p14:cNvPr>
                <p14:cNvContentPartPr/>
                <p14:nvPr/>
              </p14:nvContentPartPr>
              <p14:xfrm>
                <a:off x="4802697" y="3429314"/>
                <a:ext cx="258480" cy="115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28B719-1FB4-036D-485D-1E4F0FCAB2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84697" y="3411674"/>
                  <a:ext cx="294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353623-67E5-C88E-1202-BEFEA5EF910F}"/>
                    </a:ext>
                  </a:extLst>
                </p14:cNvPr>
                <p14:cNvContentPartPr/>
                <p14:nvPr/>
              </p14:nvContentPartPr>
              <p14:xfrm>
                <a:off x="5102577" y="3369914"/>
                <a:ext cx="111240" cy="230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353623-67E5-C88E-1202-BEFEA5EF91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4577" y="3352274"/>
                  <a:ext cx="146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A39B6E-8B84-F619-30AC-0C4BC0D2495A}"/>
                    </a:ext>
                  </a:extLst>
                </p14:cNvPr>
                <p14:cNvContentPartPr/>
                <p14:nvPr/>
              </p14:nvContentPartPr>
              <p14:xfrm>
                <a:off x="4790097" y="3994154"/>
                <a:ext cx="155880" cy="2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A39B6E-8B84-F619-30AC-0C4BC0D249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2097" y="3976514"/>
                  <a:ext cx="191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555B18-52A1-5802-D53E-24528B92296F}"/>
                    </a:ext>
                  </a:extLst>
                </p14:cNvPr>
                <p14:cNvContentPartPr/>
                <p14:nvPr/>
              </p14:nvContentPartPr>
              <p14:xfrm>
                <a:off x="4835097" y="4065794"/>
                <a:ext cx="145800" cy="91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555B18-52A1-5802-D53E-24528B92296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17097" y="4048154"/>
                  <a:ext cx="181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1DD107-77CD-4032-8ACC-763DA5B45544}"/>
                    </a:ext>
                  </a:extLst>
                </p14:cNvPr>
                <p14:cNvContentPartPr/>
                <p14:nvPr/>
              </p14:nvContentPartPr>
              <p14:xfrm>
                <a:off x="4852017" y="4210154"/>
                <a:ext cx="150480" cy="24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1DD107-77CD-4032-8ACC-763DA5B455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34377" y="4192514"/>
                  <a:ext cx="186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CE384D-73E7-40C5-133D-EB82A0B2A919}"/>
                    </a:ext>
                  </a:extLst>
                </p14:cNvPr>
                <p14:cNvContentPartPr/>
                <p14:nvPr/>
              </p14:nvContentPartPr>
              <p14:xfrm>
                <a:off x="5542857" y="3161114"/>
                <a:ext cx="154440" cy="204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CE384D-73E7-40C5-133D-EB82A0B2A9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24857" y="3143114"/>
                  <a:ext cx="19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27E163D-05DD-C585-2D3E-E0E7B2937BB1}"/>
                    </a:ext>
                  </a:extLst>
                </p14:cNvPr>
                <p14:cNvContentPartPr/>
                <p14:nvPr/>
              </p14:nvContentPartPr>
              <p14:xfrm>
                <a:off x="5714937" y="3193154"/>
                <a:ext cx="114480" cy="124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27E163D-05DD-C585-2D3E-E0E7B2937BB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97297" y="3175514"/>
                  <a:ext cx="150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58D5EA-D430-18AE-13BB-4E778D90CCC5}"/>
                    </a:ext>
                  </a:extLst>
                </p14:cNvPr>
                <p14:cNvContentPartPr/>
                <p14:nvPr/>
              </p14:nvContentPartPr>
              <p14:xfrm>
                <a:off x="5845257" y="3131954"/>
                <a:ext cx="207720" cy="153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58D5EA-D430-18AE-13BB-4E778D90CCC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27617" y="3113954"/>
                  <a:ext cx="243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5C7AB03-CEFB-05D3-E8FC-0F08585DF4B0}"/>
                    </a:ext>
                  </a:extLst>
                </p14:cNvPr>
                <p14:cNvContentPartPr/>
                <p14:nvPr/>
              </p14:nvContentPartPr>
              <p14:xfrm>
                <a:off x="5182137" y="4000274"/>
                <a:ext cx="552600" cy="104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5C7AB03-CEFB-05D3-E8FC-0F08585DF4B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64497" y="3982274"/>
                  <a:ext cx="588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B2A1D9-077B-A613-045D-D33F36C3F998}"/>
                    </a:ext>
                  </a:extLst>
                </p14:cNvPr>
                <p14:cNvContentPartPr/>
                <p14:nvPr/>
              </p14:nvContentPartPr>
              <p14:xfrm>
                <a:off x="5635737" y="3918554"/>
                <a:ext cx="110160" cy="140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B2A1D9-077B-A613-045D-D33F36C3F9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17737" y="3900914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940253-7274-8605-B866-9747D73F7657}"/>
                    </a:ext>
                  </a:extLst>
                </p14:cNvPr>
                <p14:cNvContentPartPr/>
                <p14:nvPr/>
              </p14:nvContentPartPr>
              <p14:xfrm>
                <a:off x="5929497" y="3889034"/>
                <a:ext cx="118080" cy="13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940253-7274-8605-B866-9747D73F76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11857" y="3871394"/>
                  <a:ext cx="153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91C645-E4E1-F088-A2BE-5A06A006ECD0}"/>
                    </a:ext>
                  </a:extLst>
                </p14:cNvPr>
                <p14:cNvContentPartPr/>
                <p14:nvPr/>
              </p14:nvContentPartPr>
              <p14:xfrm>
                <a:off x="5776137" y="3766994"/>
                <a:ext cx="390600" cy="360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91C645-E4E1-F088-A2BE-5A06A006EC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58137" y="3748994"/>
                  <a:ext cx="4262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F76D4C-CF40-0C52-99EA-FD08DF5D20BA}"/>
                    </a:ext>
                  </a:extLst>
                </p14:cNvPr>
                <p14:cNvContentPartPr/>
                <p14:nvPr/>
              </p14:nvContentPartPr>
              <p14:xfrm>
                <a:off x="6220017" y="3874994"/>
                <a:ext cx="388440" cy="73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F76D4C-CF40-0C52-99EA-FD08DF5D20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02017" y="3856994"/>
                  <a:ext cx="424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0D8087C-52C9-B572-6C86-21B7DC5B8F01}"/>
                    </a:ext>
                  </a:extLst>
                </p14:cNvPr>
                <p14:cNvContentPartPr/>
                <p14:nvPr/>
              </p14:nvContentPartPr>
              <p14:xfrm>
                <a:off x="6492537" y="3827474"/>
                <a:ext cx="119880" cy="151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0D8087C-52C9-B572-6C86-21B7DC5B8F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74897" y="3809834"/>
                  <a:ext cx="155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610DF4-1496-1BE8-D363-1416E1E1A839}"/>
                    </a:ext>
                  </a:extLst>
                </p14:cNvPr>
                <p14:cNvContentPartPr/>
                <p14:nvPr/>
              </p14:nvContentPartPr>
              <p14:xfrm>
                <a:off x="6660297" y="3575474"/>
                <a:ext cx="447120" cy="691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610DF4-1496-1BE8-D363-1416E1E1A8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2657" y="3557474"/>
                  <a:ext cx="4827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210AEF1-C345-8E81-5C79-D15C3F7FB248}"/>
                    </a:ext>
                  </a:extLst>
                </p14:cNvPr>
                <p14:cNvContentPartPr/>
                <p14:nvPr/>
              </p14:nvContentPartPr>
              <p14:xfrm>
                <a:off x="6560937" y="3465674"/>
                <a:ext cx="1020960" cy="800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210AEF1-C345-8E81-5C79-D15C3F7FB24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42937" y="3448034"/>
                  <a:ext cx="10566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2B6ABF4-0133-1021-7726-7BA8E3610CFD}"/>
                    </a:ext>
                  </a:extLst>
                </p14:cNvPr>
                <p14:cNvContentPartPr/>
                <p14:nvPr/>
              </p14:nvContentPartPr>
              <p14:xfrm>
                <a:off x="6654177" y="3525434"/>
                <a:ext cx="832680" cy="235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2B6ABF4-0133-1021-7726-7BA8E3610CF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36537" y="3507434"/>
                  <a:ext cx="868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723448-6AF0-D1A0-2B16-CDD918295737}"/>
                    </a:ext>
                  </a:extLst>
                </p14:cNvPr>
                <p14:cNvContentPartPr/>
                <p14:nvPr/>
              </p14:nvContentPartPr>
              <p14:xfrm>
                <a:off x="6823377" y="3191714"/>
                <a:ext cx="16200" cy="22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723448-6AF0-D1A0-2B16-CDD9182957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05377" y="3173714"/>
                  <a:ext cx="51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80720A-8A94-1D04-6D3A-75653CE7DC51}"/>
                    </a:ext>
                  </a:extLst>
                </p14:cNvPr>
                <p14:cNvContentPartPr/>
                <p14:nvPr/>
              </p14:nvContentPartPr>
              <p14:xfrm>
                <a:off x="6753177" y="3135194"/>
                <a:ext cx="162360" cy="133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80720A-8A94-1D04-6D3A-75653CE7DC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5177" y="3117554"/>
                  <a:ext cx="198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7C93240-A567-CBCB-EDED-38F6A6590069}"/>
                    </a:ext>
                  </a:extLst>
                </p14:cNvPr>
                <p14:cNvContentPartPr/>
                <p14:nvPr/>
              </p14:nvContentPartPr>
              <p14:xfrm>
                <a:off x="6950817" y="3205754"/>
                <a:ext cx="94680" cy="17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7C93240-A567-CBCB-EDED-38F6A65900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32817" y="3187754"/>
                  <a:ext cx="130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15E179-7B1F-8C86-2401-09FA613EB2EC}"/>
                    </a:ext>
                  </a:extLst>
                </p14:cNvPr>
                <p14:cNvContentPartPr/>
                <p14:nvPr/>
              </p14:nvContentPartPr>
              <p14:xfrm>
                <a:off x="7104177" y="3218354"/>
                <a:ext cx="102240" cy="132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15E179-7B1F-8C86-2401-09FA613EB2E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86177" y="3200354"/>
                  <a:ext cx="137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B0DCCB-4781-1CBA-E4AA-D384AF9407FF}"/>
                    </a:ext>
                  </a:extLst>
                </p14:cNvPr>
                <p14:cNvContentPartPr/>
                <p14:nvPr/>
              </p14:nvContentPartPr>
              <p14:xfrm>
                <a:off x="7292097" y="3109994"/>
                <a:ext cx="75960" cy="380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B0DCCB-4781-1CBA-E4AA-D384AF9407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4457" y="3092354"/>
                  <a:ext cx="111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E6E8904-12F7-9C97-DCD0-DDB162698EDE}"/>
                    </a:ext>
                  </a:extLst>
                </p14:cNvPr>
                <p14:cNvContentPartPr/>
                <p14:nvPr/>
              </p14:nvContentPartPr>
              <p14:xfrm>
                <a:off x="6627897" y="3444794"/>
                <a:ext cx="807480" cy="64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E6E8904-12F7-9C97-DCD0-DDB162698E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9897" y="3427154"/>
                  <a:ext cx="843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CD51E90-1A8E-4FE2-F828-D3B3821C424E}"/>
                    </a:ext>
                  </a:extLst>
                </p14:cNvPr>
                <p14:cNvContentPartPr/>
                <p14:nvPr/>
              </p14:nvContentPartPr>
              <p14:xfrm>
                <a:off x="3874977" y="3157874"/>
                <a:ext cx="434880" cy="1828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CD51E90-1A8E-4FE2-F828-D3B3821C42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57337" y="3140234"/>
                  <a:ext cx="470520" cy="18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77AA36-74AA-96B6-498E-5A49EE3A6836}"/>
                    </a:ext>
                  </a:extLst>
                </p14:cNvPr>
                <p14:cNvContentPartPr/>
                <p14:nvPr/>
              </p14:nvContentPartPr>
              <p14:xfrm>
                <a:off x="6987537" y="3064994"/>
                <a:ext cx="537840" cy="1416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77AA36-74AA-96B6-498E-5A49EE3A683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69537" y="3047354"/>
                  <a:ext cx="573480" cy="145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649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Enhance with Field Group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Integrate action and status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Draft Enablement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Manage Value Helps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 Composition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Default Values Setup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9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BFD-7897-C02B-232F-ABA6C512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AE1F57E-AC7F-4616-2080-E6DD45A420B5}"/>
              </a:ext>
            </a:extLst>
          </p:cNvPr>
          <p:cNvGrpSpPr/>
          <p:nvPr/>
        </p:nvGrpSpPr>
        <p:grpSpPr>
          <a:xfrm>
            <a:off x="1533177" y="1098314"/>
            <a:ext cx="9478080" cy="3871440"/>
            <a:chOff x="1533177" y="1098314"/>
            <a:chExt cx="9478080" cy="38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0964DC-69BF-E52B-C888-3FD664A2C650}"/>
                    </a:ext>
                  </a:extLst>
                </p14:cNvPr>
                <p14:cNvContentPartPr/>
                <p14:nvPr/>
              </p14:nvContentPartPr>
              <p14:xfrm>
                <a:off x="1533177" y="2648834"/>
                <a:ext cx="2898360" cy="180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0964DC-69BF-E52B-C888-3FD664A2C6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5537" y="2630834"/>
                  <a:ext cx="2934000" cy="18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FC6C6A-39A8-DEA0-B039-527B813F4579}"/>
                    </a:ext>
                  </a:extLst>
                </p14:cNvPr>
                <p14:cNvContentPartPr/>
                <p14:nvPr/>
              </p14:nvContentPartPr>
              <p14:xfrm>
                <a:off x="3275577" y="2975354"/>
                <a:ext cx="839160" cy="302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FC6C6A-39A8-DEA0-B039-527B813F45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7937" y="2957714"/>
                  <a:ext cx="874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7DE825-7E8B-2C22-31E7-F5F816E8E826}"/>
                    </a:ext>
                  </a:extLst>
                </p14:cNvPr>
                <p14:cNvContentPartPr/>
                <p14:nvPr/>
              </p14:nvContentPartPr>
              <p14:xfrm>
                <a:off x="3547017" y="3051314"/>
                <a:ext cx="170280" cy="121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7DE825-7E8B-2C22-31E7-F5F816E8E8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29377" y="3033674"/>
                  <a:ext cx="205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FDB171-8C68-0B84-A00A-5424E0E4B1FB}"/>
                    </a:ext>
                  </a:extLst>
                </p14:cNvPr>
                <p14:cNvContentPartPr/>
                <p14:nvPr/>
              </p14:nvContentPartPr>
              <p14:xfrm>
                <a:off x="3730617" y="3043754"/>
                <a:ext cx="216360" cy="8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FDB171-8C68-0B84-A00A-5424E0E4B1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2977" y="3026114"/>
                  <a:ext cx="25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0202B5-46C9-AD7F-B254-6A6094275A55}"/>
                    </a:ext>
                  </a:extLst>
                </p14:cNvPr>
                <p14:cNvContentPartPr/>
                <p14:nvPr/>
              </p14:nvContentPartPr>
              <p14:xfrm>
                <a:off x="3779937" y="1962674"/>
                <a:ext cx="837720" cy="106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0202B5-46C9-AD7F-B254-6A6094275A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1937" y="1944674"/>
                  <a:ext cx="873360" cy="11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A9862E-676E-4A76-A3E6-1DD27C2F38BB}"/>
                    </a:ext>
                  </a:extLst>
                </p14:cNvPr>
                <p14:cNvContentPartPr/>
                <p14:nvPr/>
              </p14:nvContentPartPr>
              <p14:xfrm>
                <a:off x="4454217" y="1911914"/>
                <a:ext cx="136080" cy="19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A9862E-676E-4A76-A3E6-1DD27C2F38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6577" y="1893914"/>
                  <a:ext cx="171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3B41E2-C137-D514-F5C9-C4E452684D4F}"/>
                    </a:ext>
                  </a:extLst>
                </p14:cNvPr>
                <p14:cNvContentPartPr/>
                <p14:nvPr/>
              </p14:nvContentPartPr>
              <p14:xfrm>
                <a:off x="4729257" y="1667114"/>
                <a:ext cx="256680" cy="27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3B41E2-C137-D514-F5C9-C4E452684D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1617" y="1649474"/>
                  <a:ext cx="292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F7803B-8AA8-41DD-CD32-1FCF8ED002CE}"/>
                    </a:ext>
                  </a:extLst>
                </p14:cNvPr>
                <p14:cNvContentPartPr/>
                <p14:nvPr/>
              </p14:nvContentPartPr>
              <p14:xfrm>
                <a:off x="5069457" y="1785194"/>
                <a:ext cx="2340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F7803B-8AA8-41DD-CD32-1FCF8ED002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1457" y="1767194"/>
                  <a:ext cx="59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982A4-EA1D-6D46-0305-5A6032E3D231}"/>
                    </a:ext>
                  </a:extLst>
                </p14:cNvPr>
                <p14:cNvContentPartPr/>
                <p14:nvPr/>
              </p14:nvContentPartPr>
              <p14:xfrm>
                <a:off x="5147217" y="1654154"/>
                <a:ext cx="178560" cy="22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982A4-EA1D-6D46-0305-5A6032E3D2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9217" y="1636154"/>
                  <a:ext cx="214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D03B32-DB63-9749-2BCD-891F899E354F}"/>
                    </a:ext>
                  </a:extLst>
                </p14:cNvPr>
                <p14:cNvContentPartPr/>
                <p14:nvPr/>
              </p14:nvContentPartPr>
              <p14:xfrm>
                <a:off x="5333697" y="1557314"/>
                <a:ext cx="494280" cy="23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D03B32-DB63-9749-2BCD-891F899E35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15697" y="1539674"/>
                  <a:ext cx="529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43E6AE-DE0E-D281-8450-AAC011DBE467}"/>
                    </a:ext>
                  </a:extLst>
                </p14:cNvPr>
                <p14:cNvContentPartPr/>
                <p14:nvPr/>
              </p14:nvContentPartPr>
              <p14:xfrm>
                <a:off x="5839497" y="1505474"/>
                <a:ext cx="90000" cy="24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43E6AE-DE0E-D281-8450-AAC011DBE4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21857" y="1487474"/>
                  <a:ext cx="125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9E445F-5779-4FBE-C9F8-2A812686173D}"/>
                    </a:ext>
                  </a:extLst>
                </p14:cNvPr>
                <p14:cNvContentPartPr/>
                <p14:nvPr/>
              </p14:nvContentPartPr>
              <p14:xfrm>
                <a:off x="5816097" y="1476674"/>
                <a:ext cx="465840" cy="23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9E445F-5779-4FBE-C9F8-2A81268617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98457" y="1459034"/>
                  <a:ext cx="501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765FB2-8C5C-A404-F88E-25EBB5459ECD}"/>
                    </a:ext>
                  </a:extLst>
                </p14:cNvPr>
                <p14:cNvContentPartPr/>
                <p14:nvPr/>
              </p14:nvContentPartPr>
              <p14:xfrm>
                <a:off x="6301377" y="1460114"/>
                <a:ext cx="195480" cy="15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765FB2-8C5C-A404-F88E-25EBB5459E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3737" y="1442114"/>
                  <a:ext cx="231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FD2E6E-A4B2-30D5-DC29-2D133EEE96B7}"/>
                    </a:ext>
                  </a:extLst>
                </p14:cNvPr>
                <p14:cNvContentPartPr/>
                <p14:nvPr/>
              </p14:nvContentPartPr>
              <p14:xfrm>
                <a:off x="6495777" y="1385234"/>
                <a:ext cx="145080" cy="17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FD2E6E-A4B2-30D5-DC29-2D133EEE96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77777" y="1367234"/>
                  <a:ext cx="180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894AA1-37EE-BCB3-B965-46D1EB9ED466}"/>
                    </a:ext>
                  </a:extLst>
                </p14:cNvPr>
                <p14:cNvContentPartPr/>
                <p14:nvPr/>
              </p14:nvContentPartPr>
              <p14:xfrm>
                <a:off x="4931577" y="1924514"/>
                <a:ext cx="4960440" cy="888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894AA1-37EE-BCB3-B965-46D1EB9ED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3937" y="1906514"/>
                  <a:ext cx="49960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B0A1E0-0FF2-7C48-8A83-71C6080FD874}"/>
                    </a:ext>
                  </a:extLst>
                </p14:cNvPr>
                <p14:cNvContentPartPr/>
                <p14:nvPr/>
              </p14:nvContentPartPr>
              <p14:xfrm>
                <a:off x="9805617" y="2106674"/>
                <a:ext cx="174240" cy="18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B0A1E0-0FF2-7C48-8A83-71C6080FD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87617" y="2089034"/>
                  <a:ext cx="209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F9847A-0F68-AA39-6B00-CA2A7EA16044}"/>
                    </a:ext>
                  </a:extLst>
                </p14:cNvPr>
                <p14:cNvContentPartPr/>
                <p14:nvPr/>
              </p14:nvContentPartPr>
              <p14:xfrm>
                <a:off x="9858177" y="1786274"/>
                <a:ext cx="1153080" cy="41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F9847A-0F68-AA39-6B00-CA2A7EA160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0177" y="1768274"/>
                  <a:ext cx="1188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B38441-0156-3FA8-63A9-B07687BA8172}"/>
                    </a:ext>
                  </a:extLst>
                </p14:cNvPr>
                <p14:cNvContentPartPr/>
                <p14:nvPr/>
              </p14:nvContentPartPr>
              <p14:xfrm>
                <a:off x="9741537" y="1974194"/>
                <a:ext cx="1123560" cy="833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B38441-0156-3FA8-63A9-B07687BA81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23897" y="1956194"/>
                  <a:ext cx="1159200" cy="8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81158D-15DF-70BA-1BC8-17FCEC8B1DAF}"/>
                    </a:ext>
                  </a:extLst>
                </p14:cNvPr>
                <p14:cNvContentPartPr/>
                <p14:nvPr/>
              </p14:nvContentPartPr>
              <p14:xfrm>
                <a:off x="4835097" y="2208554"/>
                <a:ext cx="5126040" cy="113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81158D-15DF-70BA-1BC8-17FCEC8B1D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7457" y="2190554"/>
                  <a:ext cx="5161680" cy="11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EDE710-DEB7-2D9A-E62D-092A166B66B3}"/>
                    </a:ext>
                  </a:extLst>
                </p14:cNvPr>
                <p14:cNvContentPartPr/>
                <p14:nvPr/>
              </p14:nvContentPartPr>
              <p14:xfrm>
                <a:off x="4744737" y="2137634"/>
                <a:ext cx="188280" cy="23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EDE710-DEB7-2D9A-E62D-092A166B66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6737" y="2119634"/>
                  <a:ext cx="223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2EB080-9C5A-1843-2256-708E8FEABDD2}"/>
                    </a:ext>
                  </a:extLst>
                </p14:cNvPr>
                <p14:cNvContentPartPr/>
                <p14:nvPr/>
              </p14:nvContentPartPr>
              <p14:xfrm>
                <a:off x="7492617" y="3365594"/>
                <a:ext cx="190800" cy="31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2EB080-9C5A-1843-2256-708E8FEABD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74977" y="3347594"/>
                  <a:ext cx="2264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A9D840-EEA7-0090-A9BD-EC2D1DD44F3C}"/>
                    </a:ext>
                  </a:extLst>
                </p14:cNvPr>
                <p14:cNvContentPartPr/>
                <p14:nvPr/>
              </p14:nvContentPartPr>
              <p14:xfrm>
                <a:off x="7723017" y="3337154"/>
                <a:ext cx="522720" cy="26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A9D840-EEA7-0090-A9BD-EC2D1DD44F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5377" y="3319514"/>
                  <a:ext cx="558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60264B-EC68-CCF6-2954-D1B25369DC06}"/>
                    </a:ext>
                  </a:extLst>
                </p14:cNvPr>
                <p14:cNvContentPartPr/>
                <p14:nvPr/>
              </p14:nvContentPartPr>
              <p14:xfrm>
                <a:off x="7322337" y="3446594"/>
                <a:ext cx="134640" cy="35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60264B-EC68-CCF6-2954-D1B25369D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04337" y="3428954"/>
                  <a:ext cx="170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C8E7CC-DE55-1B19-11F0-A57F8AE1852E}"/>
                    </a:ext>
                  </a:extLst>
                </p14:cNvPr>
                <p14:cNvContentPartPr/>
                <p14:nvPr/>
              </p14:nvContentPartPr>
              <p14:xfrm>
                <a:off x="8201817" y="3274514"/>
                <a:ext cx="162360" cy="341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C8E7CC-DE55-1B19-11F0-A57F8AE185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4177" y="3256874"/>
                  <a:ext cx="198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E8DF45-89F9-7006-6929-1584642B7E70}"/>
                    </a:ext>
                  </a:extLst>
                </p14:cNvPr>
                <p14:cNvContentPartPr/>
                <p14:nvPr/>
              </p14:nvContentPartPr>
              <p14:xfrm>
                <a:off x="7626177" y="3720194"/>
                <a:ext cx="439920" cy="8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E8DF45-89F9-7006-6929-1584642B7E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8537" y="3702554"/>
                  <a:ext cx="475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BCAD1-EF6F-F4BC-9AFF-D2B021282090}"/>
                    </a:ext>
                  </a:extLst>
                </p14:cNvPr>
                <p14:cNvContentPartPr/>
                <p14:nvPr/>
              </p14:nvContentPartPr>
              <p14:xfrm>
                <a:off x="7629057" y="3819914"/>
                <a:ext cx="549360" cy="11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BCAD1-EF6F-F4BC-9AFF-D2B0212820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1417" y="3801914"/>
                  <a:ext cx="585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C5E3AF-4445-AA2E-F1EE-03788A7105C2}"/>
                    </a:ext>
                  </a:extLst>
                </p14:cNvPr>
                <p14:cNvContentPartPr/>
                <p14:nvPr/>
              </p14:nvContentPartPr>
              <p14:xfrm>
                <a:off x="3493017" y="1653794"/>
                <a:ext cx="145080" cy="3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C5E3AF-4445-AA2E-F1EE-03788A7105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5017" y="1635794"/>
                  <a:ext cx="180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BEFCEE-7391-6CB2-237F-BDD182E5619D}"/>
                    </a:ext>
                  </a:extLst>
                </p14:cNvPr>
                <p14:cNvContentPartPr/>
                <p14:nvPr/>
              </p14:nvContentPartPr>
              <p14:xfrm>
                <a:off x="3687417" y="1473434"/>
                <a:ext cx="207000" cy="16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BEFCEE-7391-6CB2-237F-BDD182E561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69777" y="1455794"/>
                  <a:ext cx="242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282932-E5AA-1A33-A0CA-0D6A759C96E4}"/>
                    </a:ext>
                  </a:extLst>
                </p14:cNvPr>
                <p14:cNvContentPartPr/>
                <p14:nvPr/>
              </p14:nvContentPartPr>
              <p14:xfrm>
                <a:off x="3903057" y="1453274"/>
                <a:ext cx="114120" cy="13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282932-E5AA-1A33-A0CA-0D6A759C96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5057" y="1435274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54482E-CCDA-ADBE-F93F-C1BD9DA10984}"/>
                    </a:ext>
                  </a:extLst>
                </p14:cNvPr>
                <p14:cNvContentPartPr/>
                <p14:nvPr/>
              </p14:nvContentPartPr>
              <p14:xfrm>
                <a:off x="4070457" y="1376954"/>
                <a:ext cx="128160" cy="17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54482E-CCDA-ADBE-F93F-C1BD9DA109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52457" y="1358954"/>
                  <a:ext cx="163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8D14A7-092C-5DCF-F54E-09ADAF9C1ECB}"/>
                    </a:ext>
                  </a:extLst>
                </p14:cNvPr>
                <p14:cNvContentPartPr/>
                <p14:nvPr/>
              </p14:nvContentPartPr>
              <p14:xfrm>
                <a:off x="4229217" y="1267874"/>
                <a:ext cx="173160" cy="25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8D14A7-092C-5DCF-F54E-09ADAF9C1E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11217" y="1250234"/>
                  <a:ext cx="208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2040C3-F3FB-0F22-9A09-F2EDA4616C8D}"/>
                    </a:ext>
                  </a:extLst>
                </p14:cNvPr>
                <p14:cNvContentPartPr/>
                <p14:nvPr/>
              </p14:nvContentPartPr>
              <p14:xfrm>
                <a:off x="4460337" y="1258154"/>
                <a:ext cx="105480" cy="225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2040C3-F3FB-0F22-9A09-F2EDA4616C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2337" y="1240514"/>
                  <a:ext cx="141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B26D5C-120E-1FA0-063F-CB5ECE8A6008}"/>
                    </a:ext>
                  </a:extLst>
                </p14:cNvPr>
                <p14:cNvContentPartPr/>
                <p14:nvPr/>
              </p14:nvContentPartPr>
              <p14:xfrm>
                <a:off x="4616217" y="1286594"/>
                <a:ext cx="147960" cy="12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B26D5C-120E-1FA0-063F-CB5ECE8A60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98577" y="1268594"/>
                  <a:ext cx="183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38BE30-1F70-1ABC-0814-493F0AEAE2A9}"/>
                    </a:ext>
                  </a:extLst>
                </p14:cNvPr>
                <p14:cNvContentPartPr/>
                <p14:nvPr/>
              </p14:nvContentPartPr>
              <p14:xfrm>
                <a:off x="4765617" y="1238354"/>
                <a:ext cx="129600" cy="14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38BE30-1F70-1ABC-0814-493F0AEAE2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7977" y="1220354"/>
                  <a:ext cx="165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EFDBD0-FD99-FE40-5678-EE10A42CCCDD}"/>
                    </a:ext>
                  </a:extLst>
                </p14:cNvPr>
                <p14:cNvContentPartPr/>
                <p14:nvPr/>
              </p14:nvContentPartPr>
              <p14:xfrm>
                <a:off x="7643097" y="3756554"/>
                <a:ext cx="257040" cy="49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EFDBD0-FD99-FE40-5678-EE10A42CCC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25457" y="3738914"/>
                  <a:ext cx="292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FFE02F-DE92-3A33-4015-F31DEE2C6599}"/>
                    </a:ext>
                  </a:extLst>
                </p14:cNvPr>
                <p14:cNvContentPartPr/>
                <p14:nvPr/>
              </p14:nvContentPartPr>
              <p14:xfrm>
                <a:off x="4132737" y="1662794"/>
                <a:ext cx="3254760" cy="223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FFE02F-DE92-3A33-4015-F31DEE2C65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15097" y="1645154"/>
                  <a:ext cx="3290400" cy="22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3E6D2B-9203-7AF2-44F9-EAA5B3B720A6}"/>
                    </a:ext>
                  </a:extLst>
                </p14:cNvPr>
                <p14:cNvContentPartPr/>
                <p14:nvPr/>
              </p14:nvContentPartPr>
              <p14:xfrm>
                <a:off x="3754377" y="1507274"/>
                <a:ext cx="970200" cy="28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3E6D2B-9203-7AF2-44F9-EAA5B3B720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36377" y="1489274"/>
                  <a:ext cx="10058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C50595-D9F6-C68F-E13C-46BC29B6C1D4}"/>
                    </a:ext>
                  </a:extLst>
                </p14:cNvPr>
                <p14:cNvContentPartPr/>
                <p14:nvPr/>
              </p14:nvContentPartPr>
              <p14:xfrm>
                <a:off x="4926897" y="1129994"/>
                <a:ext cx="224280" cy="74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C50595-D9F6-C68F-E13C-46BC29B6C1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9257" y="1111994"/>
                  <a:ext cx="25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D00D1B-4F38-B167-AF20-8D2AA2E79B47}"/>
                    </a:ext>
                  </a:extLst>
                </p14:cNvPr>
                <p14:cNvContentPartPr/>
                <p14:nvPr/>
              </p14:nvContentPartPr>
              <p14:xfrm>
                <a:off x="5042097" y="1109474"/>
                <a:ext cx="21240" cy="152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D00D1B-4F38-B167-AF20-8D2AA2E79B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4457" y="1091474"/>
                  <a:ext cx="56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142487-48AA-ED96-9F81-5370C84EA3F8}"/>
                    </a:ext>
                  </a:extLst>
                </p14:cNvPr>
                <p14:cNvContentPartPr/>
                <p14:nvPr/>
              </p14:nvContentPartPr>
              <p14:xfrm>
                <a:off x="4974057" y="1098314"/>
                <a:ext cx="182880" cy="12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142487-48AA-ED96-9F81-5370C84EA3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56417" y="1080674"/>
                  <a:ext cx="218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9E0DC3-7BF5-D3F3-5BFF-897B98FBCD15}"/>
                    </a:ext>
                  </a:extLst>
                </p14:cNvPr>
                <p14:cNvContentPartPr/>
                <p14:nvPr/>
              </p14:nvContentPartPr>
              <p14:xfrm>
                <a:off x="3139857" y="1749194"/>
                <a:ext cx="730440" cy="199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9E0DC3-7BF5-D3F3-5BFF-897B98FBCD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22217" y="1731194"/>
                  <a:ext cx="766080" cy="20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163D4C-7555-262E-C149-258204E64E7E}"/>
                    </a:ext>
                  </a:extLst>
                </p14:cNvPr>
                <p14:cNvContentPartPr/>
                <p14:nvPr/>
              </p14:nvContentPartPr>
              <p14:xfrm>
                <a:off x="3077217" y="3677714"/>
                <a:ext cx="178560" cy="6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163D4C-7555-262E-C149-258204E64E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9577" y="3659714"/>
                  <a:ext cx="214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FEB48E-7150-D678-C3D2-89902E483D05}"/>
                    </a:ext>
                  </a:extLst>
                </p14:cNvPr>
                <p14:cNvContentPartPr/>
                <p14:nvPr/>
              </p14:nvContentPartPr>
              <p14:xfrm>
                <a:off x="3048417" y="3889034"/>
                <a:ext cx="1148040" cy="268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FEB48E-7150-D678-C3D2-89902E483D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30777" y="3871034"/>
                  <a:ext cx="1183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B502D7-FC4C-9D62-A289-83E44AA4DE76}"/>
                    </a:ext>
                  </a:extLst>
                </p14:cNvPr>
                <p14:cNvContentPartPr/>
                <p14:nvPr/>
              </p14:nvContentPartPr>
              <p14:xfrm>
                <a:off x="3075057" y="3779954"/>
                <a:ext cx="1153440" cy="28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B502D7-FC4C-9D62-A289-83E44AA4DE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7417" y="3762314"/>
                  <a:ext cx="1189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B5B5BE-CF75-55E7-BFDA-A3D8757CB9E6}"/>
                    </a:ext>
                  </a:extLst>
                </p14:cNvPr>
                <p14:cNvContentPartPr/>
                <p14:nvPr/>
              </p14:nvContentPartPr>
              <p14:xfrm>
                <a:off x="3225897" y="3936914"/>
                <a:ext cx="587160" cy="12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B5B5BE-CF75-55E7-BFDA-A3D8757CB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08257" y="3918914"/>
                  <a:ext cx="622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3C2D1E-1521-F5CD-06B0-9D63A4AAAFEF}"/>
                    </a:ext>
                  </a:extLst>
                </p14:cNvPr>
                <p14:cNvContentPartPr/>
                <p14:nvPr/>
              </p14:nvContentPartPr>
              <p14:xfrm>
                <a:off x="3766617" y="4036994"/>
                <a:ext cx="93600" cy="53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3C2D1E-1521-F5CD-06B0-9D63A4AAAF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48977" y="4019354"/>
                  <a:ext cx="1292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CA8F41-B4F9-3825-150E-BF140C005EA8}"/>
                    </a:ext>
                  </a:extLst>
                </p14:cNvPr>
                <p14:cNvContentPartPr/>
                <p14:nvPr/>
              </p14:nvContentPartPr>
              <p14:xfrm>
                <a:off x="3572937" y="4736474"/>
                <a:ext cx="263520" cy="233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CA8F41-B4F9-3825-150E-BF140C005E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4937" y="4718474"/>
                  <a:ext cx="299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A66B6E-B565-5FFC-DBB1-09DE2C0DB344}"/>
                    </a:ext>
                  </a:extLst>
                </p14:cNvPr>
                <p14:cNvContentPartPr/>
                <p14:nvPr/>
              </p14:nvContentPartPr>
              <p14:xfrm>
                <a:off x="3896217" y="4720274"/>
                <a:ext cx="127440" cy="21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A66B6E-B565-5FFC-DBB1-09DE2C0DB3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78577" y="4702274"/>
                  <a:ext cx="16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4D725B-9A35-72B4-254C-66DE2E10B625}"/>
                    </a:ext>
                  </a:extLst>
                </p14:cNvPr>
                <p14:cNvContentPartPr/>
                <p14:nvPr/>
              </p14:nvContentPartPr>
              <p14:xfrm>
                <a:off x="4085577" y="4745474"/>
                <a:ext cx="100080" cy="11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4D725B-9A35-72B4-254C-66DE2E10B6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7577" y="4727834"/>
                  <a:ext cx="135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BC3531-E908-BA83-0293-CD7758CA7ECE}"/>
                    </a:ext>
                  </a:extLst>
                </p14:cNvPr>
                <p14:cNvContentPartPr/>
                <p14:nvPr/>
              </p14:nvContentPartPr>
              <p14:xfrm>
                <a:off x="4237497" y="4710194"/>
                <a:ext cx="131400" cy="150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BC3531-E908-BA83-0293-CD7758CA7E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19497" y="4692194"/>
                  <a:ext cx="16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BDC1B8-AF79-A8E1-7B0D-9C42C034DD5D}"/>
                    </a:ext>
                  </a:extLst>
                </p14:cNvPr>
                <p14:cNvContentPartPr/>
                <p14:nvPr/>
              </p14:nvContentPartPr>
              <p14:xfrm>
                <a:off x="4401297" y="4683554"/>
                <a:ext cx="128160" cy="178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BDC1B8-AF79-A8E1-7B0D-9C42C034DD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3657" y="4665914"/>
                  <a:ext cx="163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BB6ACD-D54F-9147-CEB5-DC64D7A4D3E6}"/>
                    </a:ext>
                  </a:extLst>
                </p14:cNvPr>
                <p14:cNvContentPartPr/>
                <p14:nvPr/>
              </p14:nvContentPartPr>
              <p14:xfrm>
                <a:off x="4620897" y="4851674"/>
                <a:ext cx="92160" cy="3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BB6ACD-D54F-9147-CEB5-DC64D7A4D3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03257" y="4833674"/>
                  <a:ext cx="127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00646D-50A8-EB98-5A26-5CF5F7D1C921}"/>
                    </a:ext>
                  </a:extLst>
                </p14:cNvPr>
                <p14:cNvContentPartPr/>
                <p14:nvPr/>
              </p14:nvContentPartPr>
              <p14:xfrm>
                <a:off x="4760577" y="4649714"/>
                <a:ext cx="153000" cy="18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00646D-50A8-EB98-5A26-5CF5F7D1C9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42577" y="4631714"/>
                  <a:ext cx="188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E5133C-B810-82F2-47EA-70DA7D218A2D}"/>
                    </a:ext>
                  </a:extLst>
                </p14:cNvPr>
                <p14:cNvContentPartPr/>
                <p14:nvPr/>
              </p14:nvContentPartPr>
              <p14:xfrm>
                <a:off x="4805577" y="4629914"/>
                <a:ext cx="328320" cy="21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E5133C-B810-82F2-47EA-70DA7D218A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87937" y="4611914"/>
                  <a:ext cx="363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1F56C9-98CB-A998-A486-348414421765}"/>
                    </a:ext>
                  </a:extLst>
                </p14:cNvPr>
                <p14:cNvContentPartPr/>
                <p14:nvPr/>
              </p14:nvContentPartPr>
              <p14:xfrm>
                <a:off x="5197257" y="4623794"/>
                <a:ext cx="84240" cy="177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1F56C9-98CB-A998-A486-348414421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9257" y="4606154"/>
                  <a:ext cx="119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5619A0-516E-9CDE-2B76-1417503FDEBB}"/>
                    </a:ext>
                  </a:extLst>
                </p14:cNvPr>
                <p14:cNvContentPartPr/>
                <p14:nvPr/>
              </p14:nvContentPartPr>
              <p14:xfrm>
                <a:off x="5324697" y="4619834"/>
                <a:ext cx="121680" cy="184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5619A0-516E-9CDE-2B76-1417503FDE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07057" y="4601834"/>
                  <a:ext cx="157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E1060A-51B3-FAF5-AA4C-F7B6792B7703}"/>
                    </a:ext>
                  </a:extLst>
                </p14:cNvPr>
                <p14:cNvContentPartPr/>
                <p14:nvPr/>
              </p14:nvContentPartPr>
              <p14:xfrm>
                <a:off x="5498577" y="4575914"/>
                <a:ext cx="17640" cy="194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E1060A-51B3-FAF5-AA4C-F7B6792B77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80937" y="4557914"/>
                  <a:ext cx="53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8D4321-A89F-A8C5-520B-48424EBB0074}"/>
                    </a:ext>
                  </a:extLst>
                </p14:cNvPr>
                <p14:cNvContentPartPr/>
                <p14:nvPr/>
              </p14:nvContentPartPr>
              <p14:xfrm>
                <a:off x="5509377" y="4527674"/>
                <a:ext cx="123120" cy="19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8D4321-A89F-A8C5-520B-48424EBB00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1377" y="4509674"/>
                  <a:ext cx="158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542977-EF19-5BE1-18D2-DE436CBE5A60}"/>
                    </a:ext>
                  </a:extLst>
                </p14:cNvPr>
                <p14:cNvContentPartPr/>
                <p14:nvPr/>
              </p14:nvContentPartPr>
              <p14:xfrm>
                <a:off x="5664897" y="4513634"/>
                <a:ext cx="133560" cy="245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542977-EF19-5BE1-18D2-DE436CBE5A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47257" y="4495994"/>
                  <a:ext cx="16920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722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object with a black dot&#10;&#10;Description automatically generated">
            <a:extLst>
              <a:ext uri="{FF2B5EF4-FFF2-40B4-BE49-F238E27FC236}">
                <a16:creationId xmlns:a16="http://schemas.microsoft.com/office/drawing/2014/main" id="{5AFD0ABA-E3F4-63BF-446D-BF7F7DC0E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4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9FD0C-13E8-605E-56DB-E05F4296E332}"/>
                  </a:ext>
                </a:extLst>
              </p14:cNvPr>
              <p14:cNvContentPartPr/>
              <p14:nvPr/>
            </p14:nvContentPartPr>
            <p14:xfrm>
              <a:off x="3356679" y="184711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9FD0C-13E8-605E-56DB-E05F4296E3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8679" y="18294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CE1753-A101-60A8-4180-1983F224F0CE}"/>
                  </a:ext>
                </a:extLst>
              </p14:cNvPr>
              <p14:cNvContentPartPr/>
              <p14:nvPr/>
            </p14:nvContentPartPr>
            <p14:xfrm>
              <a:off x="2455959" y="164834"/>
              <a:ext cx="236880" cy="86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CE1753-A101-60A8-4180-1983F224F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7959" y="147194"/>
                <a:ext cx="27252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56DDD2-9AE6-703E-4340-A84DB458EC01}"/>
                  </a:ext>
                </a:extLst>
              </p14:cNvPr>
              <p14:cNvContentPartPr/>
              <p14:nvPr/>
            </p14:nvContentPartPr>
            <p14:xfrm>
              <a:off x="2811999" y="411794"/>
              <a:ext cx="292320" cy="33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56DDD2-9AE6-703E-4340-A84DB458EC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3999" y="393794"/>
                <a:ext cx="3279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4E7E7E-E820-278B-63D3-E74DE90A44C9}"/>
                  </a:ext>
                </a:extLst>
              </p14:cNvPr>
              <p14:cNvContentPartPr/>
              <p14:nvPr/>
            </p14:nvContentPartPr>
            <p14:xfrm>
              <a:off x="3188919" y="413234"/>
              <a:ext cx="136080" cy="20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4E7E7E-E820-278B-63D3-E74DE90A44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1279" y="395234"/>
                <a:ext cx="171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9A5ADE-2BDA-A028-9BFF-C0E5167F8028}"/>
                  </a:ext>
                </a:extLst>
              </p14:cNvPr>
              <p14:cNvContentPartPr/>
              <p14:nvPr/>
            </p14:nvContentPartPr>
            <p14:xfrm>
              <a:off x="3378639" y="418274"/>
              <a:ext cx="12600" cy="165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9A5ADE-2BDA-A028-9BFF-C0E5167F80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0999" y="400274"/>
                <a:ext cx="48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6005A6-1908-8780-5046-5BC43808AA80}"/>
                  </a:ext>
                </a:extLst>
              </p14:cNvPr>
              <p14:cNvContentPartPr/>
              <p14:nvPr/>
            </p14:nvContentPartPr>
            <p14:xfrm>
              <a:off x="3475479" y="531674"/>
              <a:ext cx="25200" cy="1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6005A6-1908-8780-5046-5BC43808AA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57839" y="514034"/>
                <a:ext cx="60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3D76B1-0F5F-6B8E-EB5B-01924165CCDC}"/>
                  </a:ext>
                </a:extLst>
              </p14:cNvPr>
              <p14:cNvContentPartPr/>
              <p14:nvPr/>
            </p14:nvContentPartPr>
            <p14:xfrm>
              <a:off x="3611559" y="429434"/>
              <a:ext cx="18000" cy="6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3D76B1-0F5F-6B8E-EB5B-01924165CC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93919" y="411434"/>
                <a:ext cx="53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98727E-B72E-FAC9-7505-055D0A361B3D}"/>
                  </a:ext>
                </a:extLst>
              </p14:cNvPr>
              <p14:cNvContentPartPr/>
              <p14:nvPr/>
            </p14:nvContentPartPr>
            <p14:xfrm>
              <a:off x="3613359" y="403874"/>
              <a:ext cx="134640" cy="17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98727E-B72E-FAC9-7505-055D0A361B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5359" y="385874"/>
                <a:ext cx="170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438A71-5EC4-F437-C663-2925D012E4DD}"/>
                  </a:ext>
                </a:extLst>
              </p14:cNvPr>
              <p14:cNvContentPartPr/>
              <p14:nvPr/>
            </p14:nvContentPartPr>
            <p14:xfrm>
              <a:off x="3841599" y="422594"/>
              <a:ext cx="180360" cy="178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438A71-5EC4-F437-C663-2925D012E4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23599" y="404594"/>
                <a:ext cx="2160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43D67-F0A6-E5F1-81A1-2F3F3FAD9239}"/>
                  </a:ext>
                </a:extLst>
              </p14:cNvPr>
              <p14:cNvContentPartPr/>
              <p14:nvPr/>
            </p14:nvContentPartPr>
            <p14:xfrm>
              <a:off x="4019799" y="353834"/>
              <a:ext cx="396360" cy="22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43D67-F0A6-E5F1-81A1-2F3F3FAD92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01799" y="336194"/>
                <a:ext cx="432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F8743E-A35D-9F97-105E-375A1E600727}"/>
                  </a:ext>
                </a:extLst>
              </p14:cNvPr>
              <p14:cNvContentPartPr/>
              <p14:nvPr/>
            </p14:nvContentPartPr>
            <p14:xfrm>
              <a:off x="4429119" y="436994"/>
              <a:ext cx="93600" cy="137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F8743E-A35D-9F97-105E-375A1E6007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11479" y="418994"/>
                <a:ext cx="129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78C2D2-BF33-59D2-76B3-0B97C3936CCB}"/>
                  </a:ext>
                </a:extLst>
              </p14:cNvPr>
              <p14:cNvContentPartPr/>
              <p14:nvPr/>
            </p14:nvContentPartPr>
            <p14:xfrm>
              <a:off x="4565559" y="405314"/>
              <a:ext cx="138600" cy="129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78C2D2-BF33-59D2-76B3-0B97C3936C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7919" y="387314"/>
                <a:ext cx="174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EE5CDD-0BAF-46E8-DB53-351DA2AA5025}"/>
                  </a:ext>
                </a:extLst>
              </p14:cNvPr>
              <p14:cNvContentPartPr/>
              <p14:nvPr/>
            </p14:nvContentPartPr>
            <p14:xfrm>
              <a:off x="4748079" y="321434"/>
              <a:ext cx="69120" cy="24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EE5CDD-0BAF-46E8-DB53-351DA2AA50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30439" y="303794"/>
                <a:ext cx="104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42774A-1FFC-9F79-157F-D998C83B2925}"/>
                  </a:ext>
                </a:extLst>
              </p14:cNvPr>
              <p14:cNvContentPartPr/>
              <p14:nvPr/>
            </p14:nvContentPartPr>
            <p14:xfrm>
              <a:off x="4867599" y="416834"/>
              <a:ext cx="149400" cy="126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42774A-1FFC-9F79-157F-D998C83B292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49599" y="398834"/>
                <a:ext cx="1850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32CB9E-7BEE-D1DC-AB5D-214A11A72B0E}"/>
                  </a:ext>
                </a:extLst>
              </p14:cNvPr>
              <p14:cNvContentPartPr/>
              <p14:nvPr/>
            </p14:nvContentPartPr>
            <p14:xfrm>
              <a:off x="5087199" y="306674"/>
              <a:ext cx="86400" cy="41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32CB9E-7BEE-D1DC-AB5D-214A11A72B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69559" y="289034"/>
                <a:ext cx="12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79A2D1-4E73-ECEC-9375-1E0F0AB279BF}"/>
                  </a:ext>
                </a:extLst>
              </p14:cNvPr>
              <p14:cNvContentPartPr/>
              <p14:nvPr/>
            </p14:nvContentPartPr>
            <p14:xfrm>
              <a:off x="5110959" y="455714"/>
              <a:ext cx="245880" cy="9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79A2D1-4E73-ECEC-9375-1E0F0AB279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92959" y="438074"/>
                <a:ext cx="28152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1120F48-7EB0-0B85-1A8E-7FFEEEB6E3F8}"/>
              </a:ext>
            </a:extLst>
          </p:cNvPr>
          <p:cNvGrpSpPr/>
          <p:nvPr/>
        </p:nvGrpSpPr>
        <p:grpSpPr>
          <a:xfrm>
            <a:off x="-18681" y="995354"/>
            <a:ext cx="11065218" cy="5856480"/>
            <a:chOff x="-18681" y="995354"/>
            <a:chExt cx="11065218" cy="58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F1CB99-2AFB-7721-5B5C-3DBDC0C16006}"/>
                    </a:ext>
                  </a:extLst>
                </p14:cNvPr>
                <p14:cNvContentPartPr/>
                <p14:nvPr/>
              </p14:nvContentPartPr>
              <p14:xfrm>
                <a:off x="188679" y="1823714"/>
                <a:ext cx="1195200" cy="33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F1CB99-2AFB-7721-5B5C-3DBDC0C160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1039" y="1806074"/>
                  <a:ext cx="1230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19D350-F946-F472-DB60-4236A660E03E}"/>
                    </a:ext>
                  </a:extLst>
                </p14:cNvPr>
                <p14:cNvContentPartPr/>
                <p14:nvPr/>
              </p14:nvContentPartPr>
              <p14:xfrm>
                <a:off x="1370199" y="1807154"/>
                <a:ext cx="285120" cy="25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19D350-F946-F472-DB60-4236A660E0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52559" y="1789154"/>
                  <a:ext cx="32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040CF5-744F-90DF-419B-DCE5446DE776}"/>
                    </a:ext>
                  </a:extLst>
                </p14:cNvPr>
                <p14:cNvContentPartPr/>
                <p14:nvPr/>
              </p14:nvContentPartPr>
              <p14:xfrm>
                <a:off x="1630839" y="1717514"/>
                <a:ext cx="1720440" cy="35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040CF5-744F-90DF-419B-DCE5446DE77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13199" y="1699874"/>
                  <a:ext cx="17560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F84AD-F7D2-3ED2-AF56-04651DB6B10C}"/>
                    </a:ext>
                  </a:extLst>
                </p14:cNvPr>
                <p14:cNvContentPartPr/>
                <p14:nvPr/>
              </p14:nvContentPartPr>
              <p14:xfrm>
                <a:off x="-18681" y="2050154"/>
                <a:ext cx="6251760" cy="115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F84AD-F7D2-3ED2-AF56-04651DB6B1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36321" y="2032154"/>
                  <a:ext cx="6287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B83CF2-77D0-9BAD-5350-5CFAE3472B24}"/>
                    </a:ext>
                  </a:extLst>
                </p14:cNvPr>
                <p14:cNvContentPartPr/>
                <p14:nvPr/>
              </p14:nvContentPartPr>
              <p14:xfrm>
                <a:off x="3417777" y="1470914"/>
                <a:ext cx="367920" cy="45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B83CF2-77D0-9BAD-5350-5CFAE3472B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99777" y="1452914"/>
                  <a:ext cx="4035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0967E4-636A-2097-15AE-984B0D4F57FB}"/>
                    </a:ext>
                  </a:extLst>
                </p14:cNvPr>
                <p14:cNvContentPartPr/>
                <p14:nvPr/>
              </p14:nvContentPartPr>
              <p14:xfrm>
                <a:off x="3736377" y="1567394"/>
                <a:ext cx="264960" cy="96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0967E4-636A-2097-15AE-984B0D4F57F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18737" y="1549754"/>
                  <a:ext cx="300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104813-6316-B834-C127-06400B3D04BA}"/>
                    </a:ext>
                  </a:extLst>
                </p14:cNvPr>
                <p14:cNvContentPartPr/>
                <p14:nvPr/>
              </p14:nvContentPartPr>
              <p14:xfrm>
                <a:off x="4144617" y="1255634"/>
                <a:ext cx="314640" cy="420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104813-6316-B834-C127-06400B3D04B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6617" y="1237634"/>
                  <a:ext cx="3502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798A56-E1B3-9620-508B-E11E6E076E59}"/>
                    </a:ext>
                  </a:extLst>
                </p14:cNvPr>
                <p14:cNvContentPartPr/>
                <p14:nvPr/>
              </p14:nvContentPartPr>
              <p14:xfrm>
                <a:off x="4519017" y="1268234"/>
                <a:ext cx="178560" cy="31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798A56-E1B3-9620-508B-E11E6E076E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01017" y="1250594"/>
                  <a:ext cx="214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23EDA5-0FFA-BB91-A238-81624A202379}"/>
                    </a:ext>
                  </a:extLst>
                </p14:cNvPr>
                <p14:cNvContentPartPr/>
                <p14:nvPr/>
              </p14:nvContentPartPr>
              <p14:xfrm>
                <a:off x="4786497" y="1261394"/>
                <a:ext cx="66600" cy="28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23EDA5-0FFA-BB91-A238-81624A20237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68497" y="1243394"/>
                  <a:ext cx="1022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F13330-C160-4A52-42B6-3581DC4F9EF8}"/>
                    </a:ext>
                  </a:extLst>
                </p14:cNvPr>
                <p14:cNvContentPartPr/>
                <p14:nvPr/>
              </p14:nvContentPartPr>
              <p14:xfrm>
                <a:off x="4981977" y="1403594"/>
                <a:ext cx="56880" cy="3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F13330-C160-4A52-42B6-3581DC4F9E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63977" y="1385954"/>
                  <a:ext cx="92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E7D130-BEB1-3900-3E9D-BC421CED7A9B}"/>
                    </a:ext>
                  </a:extLst>
                </p14:cNvPr>
                <p14:cNvContentPartPr/>
                <p14:nvPr/>
              </p14:nvContentPartPr>
              <p14:xfrm>
                <a:off x="5125257" y="1124234"/>
                <a:ext cx="225360" cy="33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E7D130-BEB1-3900-3E9D-BC421CED7A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07617" y="1106594"/>
                  <a:ext cx="261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BB4987-28A4-2357-FC0E-467EEA95EBCD}"/>
                    </a:ext>
                  </a:extLst>
                </p14:cNvPr>
                <p14:cNvContentPartPr/>
                <p14:nvPr/>
              </p14:nvContentPartPr>
              <p14:xfrm>
                <a:off x="5192577" y="1255994"/>
                <a:ext cx="178560" cy="3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BB4987-28A4-2357-FC0E-467EEA95EB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74937" y="1238354"/>
                  <a:ext cx="214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C246B9-04AC-3364-3372-D0DB3C4606F9}"/>
                    </a:ext>
                  </a:extLst>
                </p14:cNvPr>
                <p14:cNvContentPartPr/>
                <p14:nvPr/>
              </p14:nvContentPartPr>
              <p14:xfrm>
                <a:off x="5407497" y="1220714"/>
                <a:ext cx="190440" cy="17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C246B9-04AC-3364-3372-D0DB3C4606F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89497" y="1202714"/>
                  <a:ext cx="22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CBB320-2CFE-ED3D-A263-924A045B0D39}"/>
                    </a:ext>
                  </a:extLst>
                </p14:cNvPr>
                <p14:cNvContentPartPr/>
                <p14:nvPr/>
              </p14:nvContentPartPr>
              <p14:xfrm>
                <a:off x="5609817" y="1170314"/>
                <a:ext cx="14256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CBB320-2CFE-ED3D-A263-924A045B0D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92177" y="1152674"/>
                  <a:ext cx="178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9B3B62-A5A8-8C6B-6039-07CE90FACF2E}"/>
                    </a:ext>
                  </a:extLst>
                </p14:cNvPr>
                <p14:cNvContentPartPr/>
                <p14:nvPr/>
              </p14:nvContentPartPr>
              <p14:xfrm>
                <a:off x="5766417" y="995354"/>
                <a:ext cx="270000" cy="32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9B3B62-A5A8-8C6B-6039-07CE90FACF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48417" y="977354"/>
                  <a:ext cx="305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DCDA48-4CC0-B164-5C90-BAC98028B855}"/>
                    </a:ext>
                  </a:extLst>
                </p14:cNvPr>
                <p14:cNvContentPartPr/>
                <p14:nvPr/>
              </p14:nvContentPartPr>
              <p14:xfrm>
                <a:off x="5944617" y="1109474"/>
                <a:ext cx="84600" cy="7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DCDA48-4CC0-B164-5C90-BAC98028B85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26617" y="1091834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D2ADFA-BADB-2EA5-E899-9398B323ECDE}"/>
                    </a:ext>
                  </a:extLst>
                </p14:cNvPr>
                <p14:cNvContentPartPr/>
                <p14:nvPr/>
              </p14:nvContentPartPr>
              <p14:xfrm>
                <a:off x="6091137" y="1029554"/>
                <a:ext cx="17424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D2ADFA-BADB-2EA5-E899-9398B323EC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73497" y="1011914"/>
                  <a:ext cx="209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D033C1-E45F-CCD5-A442-8417326A37A2}"/>
                    </a:ext>
                  </a:extLst>
                </p14:cNvPr>
                <p14:cNvContentPartPr/>
                <p14:nvPr/>
              </p14:nvContentPartPr>
              <p14:xfrm>
                <a:off x="6105897" y="1057634"/>
                <a:ext cx="99360" cy="22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D033C1-E45F-CCD5-A442-8417326A37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88257" y="1039634"/>
                  <a:ext cx="135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509500-45C3-62DD-82DA-D5ABDF9CA930}"/>
                    </a:ext>
                  </a:extLst>
                </p14:cNvPr>
                <p14:cNvContentPartPr/>
                <p14:nvPr/>
              </p14:nvContentPartPr>
              <p14:xfrm>
                <a:off x="386577" y="1921274"/>
                <a:ext cx="169560" cy="20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509500-45C3-62DD-82DA-D5ABDF9CA9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8577" y="1903274"/>
                  <a:ext cx="205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420921-9ADB-99D8-3E8C-B30643B799D3}"/>
                    </a:ext>
                  </a:extLst>
                </p14:cNvPr>
                <p14:cNvContentPartPr/>
                <p14:nvPr/>
              </p14:nvContentPartPr>
              <p14:xfrm>
                <a:off x="611577" y="1982834"/>
                <a:ext cx="56880" cy="14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420921-9ADB-99D8-3E8C-B30643B799D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3937" y="1964834"/>
                  <a:ext cx="92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EF8569-96E3-2339-744C-976EF4442B0A}"/>
                    </a:ext>
                  </a:extLst>
                </p14:cNvPr>
                <p14:cNvContentPartPr/>
                <p14:nvPr/>
              </p14:nvContentPartPr>
              <p14:xfrm>
                <a:off x="687177" y="1936754"/>
                <a:ext cx="104040" cy="192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EF8569-96E3-2339-744C-976EF4442B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9537" y="1918754"/>
                  <a:ext cx="139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552A4B-8B6A-B324-E3F6-43D76F3A79A0}"/>
                    </a:ext>
                  </a:extLst>
                </p14:cNvPr>
                <p14:cNvContentPartPr/>
                <p14:nvPr/>
              </p14:nvContentPartPr>
              <p14:xfrm>
                <a:off x="781857" y="1948274"/>
                <a:ext cx="72720" cy="16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552A4B-8B6A-B324-E3F6-43D76F3A79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4217" y="1930634"/>
                  <a:ext cx="108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7C28BD-1971-2AE9-E514-C272598D8F11}"/>
                    </a:ext>
                  </a:extLst>
                </p14:cNvPr>
                <p14:cNvContentPartPr/>
                <p14:nvPr/>
              </p14:nvContentPartPr>
              <p14:xfrm>
                <a:off x="939177" y="1933154"/>
                <a:ext cx="12600" cy="208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7C28BD-1971-2AE9-E514-C272598D8F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1537" y="1915154"/>
                  <a:ext cx="48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CB6AA7-4800-17F3-66EA-5DF168303E5B}"/>
                    </a:ext>
                  </a:extLst>
                </p14:cNvPr>
                <p14:cNvContentPartPr/>
                <p14:nvPr/>
              </p14:nvContentPartPr>
              <p14:xfrm>
                <a:off x="916857" y="1890674"/>
                <a:ext cx="129240" cy="23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CB6AA7-4800-17F3-66EA-5DF168303E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9217" y="1872674"/>
                  <a:ext cx="164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A37C02-1DBD-D214-68F1-7708C3DA05AA}"/>
                    </a:ext>
                  </a:extLst>
                </p14:cNvPr>
                <p14:cNvContentPartPr/>
                <p14:nvPr/>
              </p14:nvContentPartPr>
              <p14:xfrm>
                <a:off x="1064097" y="1954034"/>
                <a:ext cx="77400" cy="14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A37C02-1DBD-D214-68F1-7708C3DA05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6457" y="1936034"/>
                  <a:ext cx="113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1E0AFF-6CC4-EDB1-2D45-E52E602C747B}"/>
                    </a:ext>
                  </a:extLst>
                </p14:cNvPr>
                <p14:cNvContentPartPr/>
                <p14:nvPr/>
              </p14:nvContentPartPr>
              <p14:xfrm>
                <a:off x="1155177" y="1888874"/>
                <a:ext cx="153360" cy="18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1E0AFF-6CC4-EDB1-2D45-E52E602C74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7177" y="1871234"/>
                  <a:ext cx="189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02E97F-977C-63E6-F62A-EF0D3D050BA5}"/>
                    </a:ext>
                  </a:extLst>
                </p14:cNvPr>
                <p14:cNvContentPartPr/>
                <p14:nvPr/>
              </p14:nvContentPartPr>
              <p14:xfrm>
                <a:off x="191097" y="2527154"/>
                <a:ext cx="10711080" cy="2504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02E97F-977C-63E6-F62A-EF0D3D050B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3097" y="2509154"/>
                  <a:ext cx="10746720" cy="25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AFAE2-06B6-A2DE-6536-78C5503CC445}"/>
                    </a:ext>
                  </a:extLst>
                </p14:cNvPr>
                <p14:cNvContentPartPr/>
                <p14:nvPr/>
              </p14:nvContentPartPr>
              <p14:xfrm>
                <a:off x="219537" y="2395034"/>
                <a:ext cx="10827000" cy="2632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AFAE2-06B6-A2DE-6536-78C5503CC44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1897" y="2377034"/>
                  <a:ext cx="10862640" cy="26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50179B-13BB-6883-AE00-98CBFE3D9F1B}"/>
                    </a:ext>
                  </a:extLst>
                </p14:cNvPr>
                <p14:cNvContentPartPr/>
                <p14:nvPr/>
              </p14:nvContentPartPr>
              <p14:xfrm>
                <a:off x="7998777" y="2063114"/>
                <a:ext cx="426240" cy="403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50179B-13BB-6883-AE00-98CBFE3D9F1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0777" y="2045114"/>
                  <a:ext cx="4618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7F5C00-97A3-002B-6D49-CE0A91802E59}"/>
                    </a:ext>
                  </a:extLst>
                </p14:cNvPr>
                <p14:cNvContentPartPr/>
                <p14:nvPr/>
              </p14:nvContentPartPr>
              <p14:xfrm>
                <a:off x="8578377" y="1677554"/>
                <a:ext cx="27000" cy="320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7F5C00-97A3-002B-6D49-CE0A91802E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60377" y="1659554"/>
                  <a:ext cx="62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7CA465-070C-415D-EE13-2875BEEB6FF2}"/>
                    </a:ext>
                  </a:extLst>
                </p14:cNvPr>
                <p14:cNvContentPartPr/>
                <p14:nvPr/>
              </p14:nvContentPartPr>
              <p14:xfrm>
                <a:off x="8661177" y="1680434"/>
                <a:ext cx="33480" cy="297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7CA465-070C-415D-EE13-2875BEEB6FF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43177" y="1662794"/>
                  <a:ext cx="69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65B002-9D29-780F-2990-38A85554A252}"/>
                    </a:ext>
                  </a:extLst>
                </p14:cNvPr>
                <p14:cNvContentPartPr/>
                <p14:nvPr/>
              </p14:nvContentPartPr>
              <p14:xfrm>
                <a:off x="8425377" y="1794914"/>
                <a:ext cx="316440" cy="100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65B002-9D29-780F-2990-38A85554A25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07737" y="1777274"/>
                  <a:ext cx="352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A87BD9C-070E-7EFA-A811-3F165437364C}"/>
                    </a:ext>
                  </a:extLst>
                </p14:cNvPr>
                <p14:cNvContentPartPr/>
                <p14:nvPr/>
              </p14:nvContentPartPr>
              <p14:xfrm>
                <a:off x="8771697" y="1699514"/>
                <a:ext cx="205920" cy="26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A87BD9C-070E-7EFA-A811-3F16543736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54057" y="1681514"/>
                  <a:ext cx="241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A06566-8FD5-83DB-E8A4-8B05F9A1B037}"/>
                    </a:ext>
                  </a:extLst>
                </p14:cNvPr>
                <p14:cNvContentPartPr/>
                <p14:nvPr/>
              </p14:nvContentPartPr>
              <p14:xfrm>
                <a:off x="9042057" y="1753514"/>
                <a:ext cx="149400" cy="160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A06566-8FD5-83DB-E8A4-8B05F9A1B03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24417" y="1735514"/>
                  <a:ext cx="185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284EE5-5EB1-9960-5B51-16343D83E453}"/>
                    </a:ext>
                  </a:extLst>
                </p14:cNvPr>
                <p14:cNvContentPartPr/>
                <p14:nvPr/>
              </p14:nvContentPartPr>
              <p14:xfrm>
                <a:off x="9260937" y="1708154"/>
                <a:ext cx="122760" cy="22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284EE5-5EB1-9960-5B51-16343D83E45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43297" y="1690514"/>
                  <a:ext cx="158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310255-D2E6-0F7F-1951-587AFDBA6ECD}"/>
                    </a:ext>
                  </a:extLst>
                </p14:cNvPr>
                <p14:cNvContentPartPr/>
                <p14:nvPr/>
              </p14:nvContentPartPr>
              <p14:xfrm>
                <a:off x="9407097" y="1717514"/>
                <a:ext cx="121680" cy="19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310255-D2E6-0F7F-1951-587AFDBA6E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89457" y="1699874"/>
                  <a:ext cx="157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324601-7B92-595F-E22E-5AF9ECB92DA1}"/>
                    </a:ext>
                  </a:extLst>
                </p14:cNvPr>
                <p14:cNvContentPartPr/>
                <p14:nvPr/>
              </p14:nvContentPartPr>
              <p14:xfrm>
                <a:off x="9540297" y="1708514"/>
                <a:ext cx="155160" cy="217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324601-7B92-595F-E22E-5AF9ECB92DA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22297" y="1690514"/>
                  <a:ext cx="190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433CD5-787B-77E6-400E-840A5DA7F03D}"/>
                    </a:ext>
                  </a:extLst>
                </p14:cNvPr>
                <p14:cNvContentPartPr/>
                <p14:nvPr/>
              </p14:nvContentPartPr>
              <p14:xfrm>
                <a:off x="9581337" y="1828754"/>
                <a:ext cx="120240" cy="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433CD5-787B-77E6-400E-840A5DA7F0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63697" y="1810754"/>
                  <a:ext cx="15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8858C1-BB8A-452C-2A54-E9EF026212BC}"/>
                    </a:ext>
                  </a:extLst>
                </p14:cNvPr>
                <p14:cNvContentPartPr/>
                <p14:nvPr/>
              </p14:nvContentPartPr>
              <p14:xfrm>
                <a:off x="9702297" y="1732274"/>
                <a:ext cx="159840" cy="21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8858C1-BB8A-452C-2A54-E9EF02621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84657" y="1714274"/>
                  <a:ext cx="195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B94229-D862-7C65-82E8-16A70724B7BA}"/>
                    </a:ext>
                  </a:extLst>
                </p14:cNvPr>
                <p14:cNvContentPartPr/>
                <p14:nvPr/>
              </p14:nvContentPartPr>
              <p14:xfrm>
                <a:off x="9915777" y="1721474"/>
                <a:ext cx="143280" cy="228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B94229-D862-7C65-82E8-16A70724B7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98137" y="1703834"/>
                  <a:ext cx="178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252D9F-FD72-4811-6683-4FDE1FD913F3}"/>
                    </a:ext>
                  </a:extLst>
                </p14:cNvPr>
                <p14:cNvContentPartPr/>
                <p14:nvPr/>
              </p14:nvContentPartPr>
              <p14:xfrm>
                <a:off x="10105857" y="1774034"/>
                <a:ext cx="33840" cy="172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252D9F-FD72-4811-6683-4FDE1FD913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88217" y="1756394"/>
                  <a:ext cx="69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0C3100-B407-9730-C55D-B17063134EC2}"/>
                    </a:ext>
                  </a:extLst>
                </p14:cNvPr>
                <p14:cNvContentPartPr/>
                <p14:nvPr/>
              </p14:nvContentPartPr>
              <p14:xfrm>
                <a:off x="10190817" y="1768274"/>
                <a:ext cx="181080" cy="197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0C3100-B407-9730-C55D-B17063134E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72817" y="1750274"/>
                  <a:ext cx="21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96ABED-AA81-7395-A8E4-CB75C526432D}"/>
                    </a:ext>
                  </a:extLst>
                </p14:cNvPr>
                <p14:cNvContentPartPr/>
                <p14:nvPr/>
              </p14:nvContentPartPr>
              <p14:xfrm>
                <a:off x="10406817" y="1770434"/>
                <a:ext cx="87120" cy="19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96ABED-AA81-7395-A8E4-CB75C526432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88817" y="1752794"/>
                  <a:ext cx="122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F44168-D7F7-9B72-08F4-9AE2C7FFFF69}"/>
                    </a:ext>
                  </a:extLst>
                </p14:cNvPr>
                <p14:cNvContentPartPr/>
                <p14:nvPr/>
              </p14:nvContentPartPr>
              <p14:xfrm>
                <a:off x="10474137" y="1716434"/>
                <a:ext cx="176760" cy="25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F44168-D7F7-9B72-08F4-9AE2C7FFFF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56497" y="1698794"/>
                  <a:ext cx="212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686B26-22B7-7D33-1AA1-1D11E4616BC3}"/>
                    </a:ext>
                  </a:extLst>
                </p14:cNvPr>
                <p14:cNvContentPartPr/>
                <p14:nvPr/>
              </p14:nvContentPartPr>
              <p14:xfrm>
                <a:off x="594657" y="2767274"/>
                <a:ext cx="2896200" cy="2024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686B26-22B7-7D33-1AA1-1D11E4616BC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6657" y="2749634"/>
                  <a:ext cx="2931840" cy="20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65CB98-EC51-E010-3067-1F9D5E8856D8}"/>
                    </a:ext>
                  </a:extLst>
                </p14:cNvPr>
                <p14:cNvContentPartPr/>
                <p14:nvPr/>
              </p14:nvContentPartPr>
              <p14:xfrm>
                <a:off x="628497" y="2691674"/>
                <a:ext cx="3270960" cy="2027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65CB98-EC51-E010-3067-1F9D5E8856D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0857" y="2673674"/>
                  <a:ext cx="3306600" cy="20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D6ED7E-EEB1-8291-3C07-37F91126FDB1}"/>
                    </a:ext>
                  </a:extLst>
                </p14:cNvPr>
                <p14:cNvContentPartPr/>
                <p14:nvPr/>
              </p14:nvContentPartPr>
              <p14:xfrm>
                <a:off x="4133457" y="2718314"/>
                <a:ext cx="2700360" cy="2244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D6ED7E-EEB1-8291-3C07-37F91126FDB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15457" y="2700314"/>
                  <a:ext cx="2736000" cy="22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63AF6-D36F-2A4D-A681-AD65DCF12668}"/>
                    </a:ext>
                  </a:extLst>
                </p14:cNvPr>
                <p14:cNvContentPartPr/>
                <p14:nvPr/>
              </p14:nvContentPartPr>
              <p14:xfrm>
                <a:off x="4127337" y="2615354"/>
                <a:ext cx="3194640" cy="217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63AF6-D36F-2A4D-A681-AD65DCF1266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09697" y="2597714"/>
                  <a:ext cx="3230280" cy="22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05F18DE-BF38-92D0-5010-BD10732EE826}"/>
                    </a:ext>
                  </a:extLst>
                </p14:cNvPr>
                <p14:cNvContentPartPr/>
                <p14:nvPr/>
              </p14:nvContentPartPr>
              <p14:xfrm>
                <a:off x="7561737" y="2786714"/>
                <a:ext cx="2834280" cy="191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05F18DE-BF38-92D0-5010-BD10732EE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44097" y="2768714"/>
                  <a:ext cx="2869920" cy="19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38C4B7-25FA-9B38-AE48-0D166B7DE3FC}"/>
                    </a:ext>
                  </a:extLst>
                </p14:cNvPr>
                <p14:cNvContentPartPr/>
                <p14:nvPr/>
              </p14:nvContentPartPr>
              <p14:xfrm>
                <a:off x="7612137" y="2642714"/>
                <a:ext cx="2985840" cy="213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38C4B7-25FA-9B38-AE48-0D166B7DE3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94137" y="2624714"/>
                  <a:ext cx="3021480" cy="21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300108-29A4-6FE2-05B6-EACE96C108BF}"/>
                    </a:ext>
                  </a:extLst>
                </p14:cNvPr>
                <p14:cNvContentPartPr/>
                <p14:nvPr/>
              </p14:nvContentPartPr>
              <p14:xfrm>
                <a:off x="571257" y="2954114"/>
                <a:ext cx="412560" cy="3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300108-29A4-6FE2-05B6-EACE96C108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3257" y="2936114"/>
                  <a:ext cx="44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F6820A-5EAA-4D6D-9266-3EC3784AD04E}"/>
                    </a:ext>
                  </a:extLst>
                </p14:cNvPr>
                <p14:cNvContentPartPr/>
                <p14:nvPr/>
              </p14:nvContentPartPr>
              <p14:xfrm>
                <a:off x="1047537" y="2646314"/>
                <a:ext cx="26640" cy="315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F6820A-5EAA-4D6D-9266-3EC3784AD0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9537" y="2628674"/>
                  <a:ext cx="622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F5F016-AC06-B91D-AA35-3B9332DCFD9C}"/>
                    </a:ext>
                  </a:extLst>
                </p14:cNvPr>
                <p14:cNvContentPartPr/>
                <p14:nvPr/>
              </p14:nvContentPartPr>
              <p14:xfrm>
                <a:off x="735057" y="2821274"/>
                <a:ext cx="15840" cy="84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F5F016-AC06-B91D-AA35-3B9332DCFD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7417" y="2803634"/>
                  <a:ext cx="51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9CF8C8-B5DA-B377-293A-61FAEDF34A90}"/>
                    </a:ext>
                  </a:extLst>
                </p14:cNvPr>
                <p14:cNvContentPartPr/>
                <p14:nvPr/>
              </p14:nvContentPartPr>
              <p14:xfrm>
                <a:off x="681057" y="2899394"/>
                <a:ext cx="185040" cy="30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9CF8C8-B5DA-B377-293A-61FAEDF34A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3417" y="2881754"/>
                  <a:ext cx="220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8CD562-E369-9D51-833C-8D06CF1AECC4}"/>
                    </a:ext>
                  </a:extLst>
                </p14:cNvPr>
                <p14:cNvContentPartPr/>
                <p14:nvPr/>
              </p14:nvContentPartPr>
              <p14:xfrm>
                <a:off x="1212417" y="4654034"/>
                <a:ext cx="50760" cy="158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8CD562-E369-9D51-833C-8D06CF1AEC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94417" y="4636394"/>
                  <a:ext cx="86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18D007-C69D-DC8C-9B64-A3E3EC12580E}"/>
                    </a:ext>
                  </a:extLst>
                </p14:cNvPr>
                <p14:cNvContentPartPr/>
                <p14:nvPr/>
              </p14:nvContentPartPr>
              <p14:xfrm>
                <a:off x="1262097" y="4624154"/>
                <a:ext cx="110520" cy="20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18D007-C69D-DC8C-9B64-A3E3EC1258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44457" y="4606154"/>
                  <a:ext cx="14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9DDE25-6C0E-EF3B-ECD2-D30EC0A2AEC1}"/>
                    </a:ext>
                  </a:extLst>
                </p14:cNvPr>
                <p14:cNvContentPartPr/>
                <p14:nvPr/>
              </p14:nvContentPartPr>
              <p14:xfrm>
                <a:off x="1277217" y="4691114"/>
                <a:ext cx="51840" cy="694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9DDE25-6C0E-EF3B-ECD2-D30EC0A2AE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59217" y="4673474"/>
                  <a:ext cx="8748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B0A44EF-532F-788F-F498-65180BA8FA6D}"/>
                    </a:ext>
                  </a:extLst>
                </p14:cNvPr>
                <p14:cNvContentPartPr/>
                <p14:nvPr/>
              </p14:nvContentPartPr>
              <p14:xfrm>
                <a:off x="970857" y="5589674"/>
                <a:ext cx="6480" cy="26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B0A44EF-532F-788F-F498-65180BA8FA6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53217" y="5572034"/>
                  <a:ext cx="42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6FC1CE8-1D30-203D-4050-AE4A8B8D47AC}"/>
                    </a:ext>
                  </a:extLst>
                </p14:cNvPr>
                <p14:cNvContentPartPr/>
                <p14:nvPr/>
              </p14:nvContentPartPr>
              <p14:xfrm>
                <a:off x="1052937" y="5581394"/>
                <a:ext cx="18720" cy="254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6FC1CE8-1D30-203D-4050-AE4A8B8D47A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35297" y="5563394"/>
                  <a:ext cx="54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2D6FA9-3467-99D5-7D0B-B5C7B154377F}"/>
                    </a:ext>
                  </a:extLst>
                </p14:cNvPr>
                <p14:cNvContentPartPr/>
                <p14:nvPr/>
              </p14:nvContentPartPr>
              <p14:xfrm>
                <a:off x="880137" y="5675714"/>
                <a:ext cx="177840" cy="31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2D6FA9-3467-99D5-7D0B-B5C7B154377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2137" y="5658074"/>
                  <a:ext cx="213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42843B-1124-5D26-032F-DB2921A42A44}"/>
                    </a:ext>
                  </a:extLst>
                </p14:cNvPr>
                <p14:cNvContentPartPr/>
                <p14:nvPr/>
              </p14:nvContentPartPr>
              <p14:xfrm>
                <a:off x="897417" y="5733674"/>
                <a:ext cx="203400" cy="44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42843B-1124-5D26-032F-DB2921A42A4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9777" y="5716034"/>
                  <a:ext cx="23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C823DE-9EAD-16E3-ADD9-1232396FAE07}"/>
                    </a:ext>
                  </a:extLst>
                </p14:cNvPr>
                <p14:cNvContentPartPr/>
                <p14:nvPr/>
              </p14:nvContentPartPr>
              <p14:xfrm>
                <a:off x="1203057" y="5634314"/>
                <a:ext cx="25920" cy="177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C823DE-9EAD-16E3-ADD9-1232396FAE0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85057" y="5616314"/>
                  <a:ext cx="61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A3DB4D-3D93-4DEC-92FC-A373486C223F}"/>
                    </a:ext>
                  </a:extLst>
                </p14:cNvPr>
                <p14:cNvContentPartPr/>
                <p14:nvPr/>
              </p14:nvContentPartPr>
              <p14:xfrm>
                <a:off x="1286577" y="5628554"/>
                <a:ext cx="24480" cy="18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A3DB4D-3D93-4DEC-92FC-A373486C22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68577" y="5610914"/>
                  <a:ext cx="6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B5E573-A6DF-AA8D-631C-98B074F05D72}"/>
                    </a:ext>
                  </a:extLst>
                </p14:cNvPr>
                <p14:cNvContentPartPr/>
                <p14:nvPr/>
              </p14:nvContentPartPr>
              <p14:xfrm>
                <a:off x="1291977" y="5615594"/>
                <a:ext cx="175680" cy="20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B5E573-A6DF-AA8D-631C-98B074F05D7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3977" y="5597954"/>
                  <a:ext cx="211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C53B4-A9F4-7E83-6716-51643CB80538}"/>
                    </a:ext>
                  </a:extLst>
                </p14:cNvPr>
                <p14:cNvContentPartPr/>
                <p14:nvPr/>
              </p14:nvContentPartPr>
              <p14:xfrm>
                <a:off x="1558017" y="5595434"/>
                <a:ext cx="163440" cy="19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C53B4-A9F4-7E83-6716-51643CB805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40017" y="5577794"/>
                  <a:ext cx="199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54B9AD7-B6D7-EF55-6897-BBBE4EB2504F}"/>
                    </a:ext>
                  </a:extLst>
                </p14:cNvPr>
                <p14:cNvContentPartPr/>
                <p14:nvPr/>
              </p14:nvContentPartPr>
              <p14:xfrm>
                <a:off x="1604817" y="5701994"/>
                <a:ext cx="117360" cy="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54B9AD7-B6D7-EF55-6897-BBBE4EB250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87177" y="5683994"/>
                  <a:ext cx="153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F47C36-A083-A16F-78BD-ABD81EAA6916}"/>
                    </a:ext>
                  </a:extLst>
                </p14:cNvPr>
                <p14:cNvContentPartPr/>
                <p14:nvPr/>
              </p14:nvContentPartPr>
              <p14:xfrm>
                <a:off x="1812177" y="5617034"/>
                <a:ext cx="31680" cy="171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F47C36-A083-A16F-78BD-ABD81EAA691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94537" y="5599394"/>
                  <a:ext cx="67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8F5CBF7-7A23-CDD1-28A6-702390651BBF}"/>
                    </a:ext>
                  </a:extLst>
                </p14:cNvPr>
                <p14:cNvContentPartPr/>
                <p14:nvPr/>
              </p14:nvContentPartPr>
              <p14:xfrm>
                <a:off x="1813977" y="5624234"/>
                <a:ext cx="163080" cy="101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8F5CBF7-7A23-CDD1-28A6-702390651B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95977" y="5606234"/>
                  <a:ext cx="198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DE127B-450D-4895-4EE5-B91AC5BB35A6}"/>
                    </a:ext>
                  </a:extLst>
                </p14:cNvPr>
                <p14:cNvContentPartPr/>
                <p14:nvPr/>
              </p14:nvContentPartPr>
              <p14:xfrm>
                <a:off x="1947537" y="5571314"/>
                <a:ext cx="39240" cy="19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DE127B-450D-4895-4EE5-B91AC5BB35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29537" y="5553314"/>
                  <a:ext cx="74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29399E-3934-F140-B2FC-7EAF7F033FA7}"/>
                    </a:ext>
                  </a:extLst>
                </p14:cNvPr>
                <p14:cNvContentPartPr/>
                <p14:nvPr/>
              </p14:nvContentPartPr>
              <p14:xfrm>
                <a:off x="2015937" y="5579954"/>
                <a:ext cx="178560" cy="16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29399E-3934-F140-B2FC-7EAF7F033F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98297" y="5562314"/>
                  <a:ext cx="21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70666A-54E7-EE9E-160B-372B630A49B0}"/>
                    </a:ext>
                  </a:extLst>
                </p14:cNvPr>
                <p14:cNvContentPartPr/>
                <p14:nvPr/>
              </p14:nvContentPartPr>
              <p14:xfrm>
                <a:off x="2267217" y="5614514"/>
                <a:ext cx="20160" cy="153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70666A-54E7-EE9E-160B-372B630A49B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49217" y="5596514"/>
                  <a:ext cx="55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AB0E25-4A40-4332-2D66-1F0BFA4B8F37}"/>
                    </a:ext>
                  </a:extLst>
                </p14:cNvPr>
                <p14:cNvContentPartPr/>
                <p14:nvPr/>
              </p14:nvContentPartPr>
              <p14:xfrm>
                <a:off x="2375937" y="5551874"/>
                <a:ext cx="133920" cy="21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AB0E25-4A40-4332-2D66-1F0BFA4B8F3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58297" y="5533874"/>
                  <a:ext cx="169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4F80AC-08CE-A36B-CFBE-EBD14821341B}"/>
                    </a:ext>
                  </a:extLst>
                </p14:cNvPr>
                <p14:cNvContentPartPr/>
                <p14:nvPr/>
              </p14:nvContentPartPr>
              <p14:xfrm>
                <a:off x="2405457" y="5670674"/>
                <a:ext cx="94680" cy="2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4F80AC-08CE-A36B-CFBE-EBD14821341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87457" y="5652674"/>
                  <a:ext cx="130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06EE5F-25DD-C384-196F-4078B0D4A449}"/>
                    </a:ext>
                  </a:extLst>
                </p14:cNvPr>
                <p14:cNvContentPartPr/>
                <p14:nvPr/>
              </p14:nvContentPartPr>
              <p14:xfrm>
                <a:off x="2553777" y="5579594"/>
                <a:ext cx="191160" cy="19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06EE5F-25DD-C384-196F-4078B0D4A44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535777" y="5561954"/>
                  <a:ext cx="226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4DFBE1-7BAC-4436-8C3B-0D871AFFD09D}"/>
                    </a:ext>
                  </a:extLst>
                </p14:cNvPr>
                <p14:cNvContentPartPr/>
                <p14:nvPr/>
              </p14:nvContentPartPr>
              <p14:xfrm>
                <a:off x="2797497" y="5551154"/>
                <a:ext cx="132840" cy="18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4DFBE1-7BAC-4436-8C3B-0D871AFFD09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79497" y="5533514"/>
                  <a:ext cx="168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9AD5D09-ADC5-8DA2-FF08-CDBA903A57C9}"/>
                    </a:ext>
                  </a:extLst>
                </p14:cNvPr>
                <p14:cNvContentPartPr/>
                <p14:nvPr/>
              </p14:nvContentPartPr>
              <p14:xfrm>
                <a:off x="2807217" y="5638274"/>
                <a:ext cx="152640" cy="61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AD5D09-ADC5-8DA2-FF08-CDBA903A57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89217" y="5620274"/>
                  <a:ext cx="188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FC2FBB-C185-8A84-8482-AA07D1731FD4}"/>
                    </a:ext>
                  </a:extLst>
                </p14:cNvPr>
                <p14:cNvContentPartPr/>
                <p14:nvPr/>
              </p14:nvContentPartPr>
              <p14:xfrm>
                <a:off x="2996577" y="5530274"/>
                <a:ext cx="105480" cy="244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FC2FBB-C185-8A84-8482-AA07D1731FD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78937" y="5512634"/>
                  <a:ext cx="141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D1893F-6387-1E3A-B9A9-184E145D8691}"/>
                    </a:ext>
                  </a:extLst>
                </p14:cNvPr>
                <p14:cNvContentPartPr/>
                <p14:nvPr/>
              </p14:nvContentPartPr>
              <p14:xfrm>
                <a:off x="3201417" y="5562314"/>
                <a:ext cx="30240" cy="176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D1893F-6387-1E3A-B9A9-184E145D869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83777" y="5544314"/>
                  <a:ext cx="65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FB8872-7E04-6A18-5465-D9619A3F4176}"/>
                    </a:ext>
                  </a:extLst>
                </p14:cNvPr>
                <p14:cNvContentPartPr/>
                <p14:nvPr/>
              </p14:nvContentPartPr>
              <p14:xfrm>
                <a:off x="3315177" y="5576714"/>
                <a:ext cx="140760" cy="172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FB8872-7E04-6A18-5465-D9619A3F41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97177" y="5559074"/>
                  <a:ext cx="17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59090BF-FA37-DE25-0A71-E910E8D4D0A2}"/>
                    </a:ext>
                  </a:extLst>
                </p14:cNvPr>
                <p14:cNvContentPartPr/>
                <p14:nvPr/>
              </p14:nvContentPartPr>
              <p14:xfrm>
                <a:off x="3561777" y="5569514"/>
                <a:ext cx="25920" cy="17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59090BF-FA37-DE25-0A71-E910E8D4D0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43777" y="5551514"/>
                  <a:ext cx="61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D10A89-560F-4FAE-E782-C3CA4D1D65BD}"/>
                    </a:ext>
                  </a:extLst>
                </p14:cNvPr>
                <p14:cNvContentPartPr/>
                <p14:nvPr/>
              </p14:nvContentPartPr>
              <p14:xfrm>
                <a:off x="3585177" y="5525594"/>
                <a:ext cx="170640" cy="219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D10A89-560F-4FAE-E782-C3CA4D1D65B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67537" y="5507954"/>
                  <a:ext cx="206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4EEB50-BF48-D448-3673-67D8BB4883EB}"/>
                    </a:ext>
                  </a:extLst>
                </p14:cNvPr>
                <p14:cNvContentPartPr/>
                <p14:nvPr/>
              </p14:nvContentPartPr>
              <p14:xfrm>
                <a:off x="4211937" y="2953754"/>
                <a:ext cx="544680" cy="69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4EEB50-BF48-D448-3673-67D8BB4883E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93937" y="2936114"/>
                  <a:ext cx="580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D0ECEC-0DAD-1E12-CDA5-615B7A221E99}"/>
                    </a:ext>
                  </a:extLst>
                </p14:cNvPr>
                <p14:cNvContentPartPr/>
                <p14:nvPr/>
              </p14:nvContentPartPr>
              <p14:xfrm>
                <a:off x="4695417" y="2673674"/>
                <a:ext cx="133920" cy="34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D0ECEC-0DAD-1E12-CDA5-615B7A221E9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77417" y="2656034"/>
                  <a:ext cx="169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F49C02-BABE-8F9C-FD06-45F76E247B6D}"/>
                    </a:ext>
                  </a:extLst>
                </p14:cNvPr>
                <p14:cNvContentPartPr/>
                <p14:nvPr/>
              </p14:nvContentPartPr>
              <p14:xfrm>
                <a:off x="4433697" y="2763674"/>
                <a:ext cx="224640" cy="14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F49C02-BABE-8F9C-FD06-45F76E247B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16057" y="2746034"/>
                  <a:ext cx="260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7BB1605-5057-15B3-F923-819232B9A1A8}"/>
                    </a:ext>
                  </a:extLst>
                </p14:cNvPr>
                <p14:cNvContentPartPr/>
                <p14:nvPr/>
              </p14:nvContentPartPr>
              <p14:xfrm>
                <a:off x="7709697" y="2705714"/>
                <a:ext cx="245520" cy="338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7BB1605-5057-15B3-F923-819232B9A1A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91697" y="2688074"/>
                  <a:ext cx="281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7EADE6-C125-E446-EC8D-55E5B94EE7DA}"/>
                    </a:ext>
                  </a:extLst>
                </p14:cNvPr>
                <p14:cNvContentPartPr/>
                <p14:nvPr/>
              </p14:nvContentPartPr>
              <p14:xfrm>
                <a:off x="7687737" y="2785634"/>
                <a:ext cx="100800" cy="150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7EADE6-C125-E446-EC8D-55E5B94EE7D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70097" y="2767634"/>
                  <a:ext cx="13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A3D536-D8CC-1360-8AFF-303202CEF498}"/>
                    </a:ext>
                  </a:extLst>
                </p14:cNvPr>
                <p14:cNvContentPartPr/>
                <p14:nvPr/>
              </p14:nvContentPartPr>
              <p14:xfrm>
                <a:off x="6541497" y="4540274"/>
                <a:ext cx="437040" cy="88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A3D536-D8CC-1360-8AFF-303202CEF4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23497" y="4522274"/>
                  <a:ext cx="47268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C17381-6C50-FA40-772F-FA461A28888C}"/>
                    </a:ext>
                  </a:extLst>
                </p14:cNvPr>
                <p14:cNvContentPartPr/>
                <p14:nvPr/>
              </p14:nvContentPartPr>
              <p14:xfrm>
                <a:off x="7576137" y="4382234"/>
                <a:ext cx="600840" cy="990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C17381-6C50-FA40-772F-FA461A2888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58137" y="4364234"/>
                  <a:ext cx="63648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F00E03-27F4-138B-4478-242CD3A0F03B}"/>
                    </a:ext>
                  </a:extLst>
                </p14:cNvPr>
                <p14:cNvContentPartPr/>
                <p14:nvPr/>
              </p14:nvContentPartPr>
              <p14:xfrm>
                <a:off x="6266457" y="5503274"/>
                <a:ext cx="327240" cy="39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F00E03-27F4-138B-4478-242CD3A0F03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48817" y="5485274"/>
                  <a:ext cx="362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A2476D-72DC-329B-2EEF-119C3CF5824D}"/>
                    </a:ext>
                  </a:extLst>
                </p14:cNvPr>
                <p14:cNvContentPartPr/>
                <p14:nvPr/>
              </p14:nvContentPartPr>
              <p14:xfrm>
                <a:off x="6658137" y="5560514"/>
                <a:ext cx="172080" cy="221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A2476D-72DC-329B-2EEF-119C3CF5824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640497" y="5542514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F2B9A8-FC9E-21E5-7A0C-95C0227041D5}"/>
                    </a:ext>
                  </a:extLst>
                </p14:cNvPr>
                <p14:cNvContentPartPr/>
                <p14:nvPr/>
              </p14:nvContentPartPr>
              <p14:xfrm>
                <a:off x="6923457" y="5564474"/>
                <a:ext cx="13320" cy="249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F2B9A8-FC9E-21E5-7A0C-95C0227041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05457" y="5546834"/>
                  <a:ext cx="48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11D480-ACDF-7DB7-AED3-C4A7B65E8D8D}"/>
                    </a:ext>
                  </a:extLst>
                </p14:cNvPr>
                <p14:cNvContentPartPr/>
                <p14:nvPr/>
              </p14:nvContentPartPr>
              <p14:xfrm>
                <a:off x="7045857" y="5695154"/>
                <a:ext cx="49680" cy="2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11D480-ACDF-7DB7-AED3-C4A7B65E8D8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028217" y="5677514"/>
                  <a:ext cx="85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475FE9-867A-61CD-F48A-9B9C5C72296A}"/>
                    </a:ext>
                  </a:extLst>
                </p14:cNvPr>
                <p14:cNvContentPartPr/>
                <p14:nvPr/>
              </p14:nvContentPartPr>
              <p14:xfrm>
                <a:off x="7201737" y="5518754"/>
                <a:ext cx="151560" cy="310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475FE9-867A-61CD-F48A-9B9C5C7229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84097" y="5500754"/>
                  <a:ext cx="187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9F4EAE-E5F8-F900-47C2-DC06C7D26306}"/>
                    </a:ext>
                  </a:extLst>
                </p14:cNvPr>
                <p14:cNvContentPartPr/>
                <p14:nvPr/>
              </p14:nvContentPartPr>
              <p14:xfrm>
                <a:off x="7323777" y="5531354"/>
                <a:ext cx="32760" cy="43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9F4EAE-E5F8-F900-47C2-DC06C7D2630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06137" y="5513354"/>
                  <a:ext cx="684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01EFFA8-629A-AD1D-14DF-44D9F218C4BC}"/>
                    </a:ext>
                  </a:extLst>
                </p14:cNvPr>
                <p14:cNvContentPartPr/>
                <p14:nvPr/>
              </p14:nvContentPartPr>
              <p14:xfrm>
                <a:off x="7337457" y="5489954"/>
                <a:ext cx="237240" cy="152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01EFFA8-629A-AD1D-14DF-44D9F218C4B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19457" y="5471954"/>
                  <a:ext cx="272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D2B6A95-C9E3-1AB1-7A49-0B6DA832C57E}"/>
                    </a:ext>
                  </a:extLst>
                </p14:cNvPr>
                <p14:cNvContentPartPr/>
                <p14:nvPr/>
              </p14:nvContentPartPr>
              <p14:xfrm>
                <a:off x="7328097" y="5699114"/>
                <a:ext cx="290520" cy="187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D2B6A95-C9E3-1AB1-7A49-0B6DA832C57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10457" y="5681114"/>
                  <a:ext cx="326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792AD2-1CAA-EA13-70D4-B10FADF888CA}"/>
                    </a:ext>
                  </a:extLst>
                </p14:cNvPr>
                <p14:cNvContentPartPr/>
                <p14:nvPr/>
              </p14:nvContentPartPr>
              <p14:xfrm>
                <a:off x="7626177" y="5591834"/>
                <a:ext cx="14040" cy="35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792AD2-1CAA-EA13-70D4-B10FADF888C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608177" y="5573834"/>
                  <a:ext cx="49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F77F233-5BC2-64CF-41D5-674516618892}"/>
                    </a:ext>
                  </a:extLst>
                </p14:cNvPr>
                <p14:cNvContentPartPr/>
                <p14:nvPr/>
              </p14:nvContentPartPr>
              <p14:xfrm>
                <a:off x="7711497" y="5660234"/>
                <a:ext cx="181440" cy="185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F77F233-5BC2-64CF-41D5-67451661889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93857" y="5642594"/>
                  <a:ext cx="21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A1EBE1-0EB2-535A-9898-0D741A4CA785}"/>
                    </a:ext>
                  </a:extLst>
                </p14:cNvPr>
                <p14:cNvContentPartPr/>
                <p14:nvPr/>
              </p14:nvContentPartPr>
              <p14:xfrm>
                <a:off x="7900497" y="5562674"/>
                <a:ext cx="29520" cy="265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A1EBE1-0EB2-535A-9898-0D741A4CA78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82857" y="5544674"/>
                  <a:ext cx="65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BD248D-9CDA-3E8C-5876-8E49E2F9B5F0}"/>
                    </a:ext>
                  </a:extLst>
                </p14:cNvPr>
                <p14:cNvContentPartPr/>
                <p14:nvPr/>
              </p14:nvContentPartPr>
              <p14:xfrm>
                <a:off x="7988337" y="5524514"/>
                <a:ext cx="168480" cy="309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BD248D-9CDA-3E8C-5876-8E49E2F9B5F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70337" y="5506514"/>
                  <a:ext cx="204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E7D0BA-47FA-70D9-2C85-187D03875236}"/>
                    </a:ext>
                  </a:extLst>
                </p14:cNvPr>
                <p14:cNvContentPartPr/>
                <p14:nvPr/>
              </p14:nvContentPartPr>
              <p14:xfrm>
                <a:off x="8227737" y="5534954"/>
                <a:ext cx="174240" cy="334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E7D0BA-47FA-70D9-2C85-187D0387523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209737" y="5517314"/>
                  <a:ext cx="209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106E0A4-5F99-1CBF-927A-6EBF10E896F4}"/>
                    </a:ext>
                  </a:extLst>
                </p14:cNvPr>
                <p14:cNvContentPartPr/>
                <p14:nvPr/>
              </p14:nvContentPartPr>
              <p14:xfrm>
                <a:off x="8468577" y="5667794"/>
                <a:ext cx="113400" cy="15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106E0A4-5F99-1CBF-927A-6EBF10E896F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450937" y="5650154"/>
                  <a:ext cx="149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CC15E7-02EB-9445-02F0-F4E0B15BBEE8}"/>
                    </a:ext>
                  </a:extLst>
                </p14:cNvPr>
                <p14:cNvContentPartPr/>
                <p14:nvPr/>
              </p14:nvContentPartPr>
              <p14:xfrm>
                <a:off x="8623377" y="5640434"/>
                <a:ext cx="433440" cy="201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CC15E7-02EB-9445-02F0-F4E0B15BBEE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05377" y="5622434"/>
                  <a:ext cx="469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B4511A8-2194-CE38-00B0-8C5B07AED6C3}"/>
                    </a:ext>
                  </a:extLst>
                </p14:cNvPr>
                <p14:cNvContentPartPr/>
                <p14:nvPr/>
              </p14:nvContentPartPr>
              <p14:xfrm>
                <a:off x="9075897" y="5636834"/>
                <a:ext cx="140040" cy="336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B4511A8-2194-CE38-00B0-8C5B07AED6C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58257" y="5618834"/>
                  <a:ext cx="175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94C285-37D0-835B-C738-92EF87086291}"/>
                    </a:ext>
                  </a:extLst>
                </p14:cNvPr>
                <p14:cNvContentPartPr/>
                <p14:nvPr/>
              </p14:nvContentPartPr>
              <p14:xfrm>
                <a:off x="9233937" y="5614154"/>
                <a:ext cx="174960" cy="232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94C285-37D0-835B-C738-92EF8708629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16297" y="5596154"/>
                  <a:ext cx="210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39E21EC-8E13-34F3-4B16-DFF741F0B8F4}"/>
                    </a:ext>
                  </a:extLst>
                </p14:cNvPr>
                <p14:cNvContentPartPr/>
                <p14:nvPr/>
              </p14:nvContentPartPr>
              <p14:xfrm>
                <a:off x="5073417" y="3767714"/>
                <a:ext cx="13320" cy="326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39E21EC-8E13-34F3-4B16-DFF741F0B8F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055417" y="3750074"/>
                  <a:ext cx="48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4CFCD8-925F-02AF-7A77-2BCA29EA66DB}"/>
                    </a:ext>
                  </a:extLst>
                </p14:cNvPr>
                <p14:cNvContentPartPr/>
                <p14:nvPr/>
              </p14:nvContentPartPr>
              <p14:xfrm>
                <a:off x="5182497" y="3760514"/>
                <a:ext cx="20520" cy="29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4CFCD8-925F-02AF-7A77-2BCA29EA66D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64857" y="3742514"/>
                  <a:ext cx="56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7798D9-872F-45B3-2B6F-02286A520837}"/>
                    </a:ext>
                  </a:extLst>
                </p14:cNvPr>
                <p14:cNvContentPartPr/>
                <p14:nvPr/>
              </p14:nvContentPartPr>
              <p14:xfrm>
                <a:off x="5010777" y="3855554"/>
                <a:ext cx="284760" cy="165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7798D9-872F-45B3-2B6F-02286A52083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92777" y="3837914"/>
                  <a:ext cx="320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4BEFEE-4F6F-E09F-BEFA-08C09F2A6C80}"/>
                    </a:ext>
                  </a:extLst>
                </p14:cNvPr>
                <p14:cNvContentPartPr/>
                <p14:nvPr/>
              </p14:nvContentPartPr>
              <p14:xfrm>
                <a:off x="5369337" y="3787874"/>
                <a:ext cx="11880" cy="207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4BEFEE-4F6F-E09F-BEFA-08C09F2A6C8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51697" y="3769874"/>
                  <a:ext cx="4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448EE9-43D1-BC18-0F0C-0C9279318F73}"/>
                    </a:ext>
                  </a:extLst>
                </p14:cNvPr>
                <p14:cNvContentPartPr/>
                <p14:nvPr/>
              </p14:nvContentPartPr>
              <p14:xfrm>
                <a:off x="5326857" y="3713714"/>
                <a:ext cx="192960" cy="181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448EE9-43D1-BC18-0F0C-0C9279318F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08857" y="3696074"/>
                  <a:ext cx="228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4098126-8ECB-F619-6B93-A4E73823A0A3}"/>
                    </a:ext>
                  </a:extLst>
                </p14:cNvPr>
                <p14:cNvContentPartPr/>
                <p14:nvPr/>
              </p14:nvContentPartPr>
              <p14:xfrm>
                <a:off x="5554017" y="3715874"/>
                <a:ext cx="147960" cy="276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4098126-8ECB-F619-6B93-A4E73823A0A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36017" y="3698234"/>
                  <a:ext cx="183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379476-4ABD-54A4-02A4-D3988A4B93C0}"/>
                    </a:ext>
                  </a:extLst>
                </p14:cNvPr>
                <p14:cNvContentPartPr/>
                <p14:nvPr/>
              </p14:nvContentPartPr>
              <p14:xfrm>
                <a:off x="8663337" y="3587354"/>
                <a:ext cx="25200" cy="237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379476-4ABD-54A4-02A4-D3988A4B93C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45697" y="3569714"/>
                  <a:ext cx="60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F398315-8726-0C9F-4F54-1B33DAE63FCB}"/>
                    </a:ext>
                  </a:extLst>
                </p14:cNvPr>
                <p14:cNvContentPartPr/>
                <p14:nvPr/>
              </p14:nvContentPartPr>
              <p14:xfrm>
                <a:off x="8769537" y="3586634"/>
                <a:ext cx="20520" cy="243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F398315-8726-0C9F-4F54-1B33DAE63F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51537" y="3568994"/>
                  <a:ext cx="56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D638813-A9CE-5B09-67DB-0FA5708AD91B}"/>
                    </a:ext>
                  </a:extLst>
                </p14:cNvPr>
                <p14:cNvContentPartPr/>
                <p14:nvPr/>
              </p14:nvContentPartPr>
              <p14:xfrm>
                <a:off x="8633097" y="3660794"/>
                <a:ext cx="191520" cy="99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D638813-A9CE-5B09-67DB-0FA5708AD91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15097" y="3642794"/>
                  <a:ext cx="227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3CE02C-0225-BB19-8847-C060A578F63D}"/>
                    </a:ext>
                  </a:extLst>
                </p14:cNvPr>
                <p14:cNvContentPartPr/>
                <p14:nvPr/>
              </p14:nvContentPartPr>
              <p14:xfrm>
                <a:off x="8988417" y="3573674"/>
                <a:ext cx="25920" cy="240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3CE02C-0225-BB19-8847-C060A578F63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70417" y="3556034"/>
                  <a:ext cx="61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88B210-6122-D85B-E32B-3C04A9693AC9}"/>
                    </a:ext>
                  </a:extLst>
                </p14:cNvPr>
                <p14:cNvContentPartPr/>
                <p14:nvPr/>
              </p14:nvContentPartPr>
              <p14:xfrm>
                <a:off x="8992377" y="3571514"/>
                <a:ext cx="191520" cy="150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88B210-6122-D85B-E32B-3C04A9693AC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74377" y="3553514"/>
                  <a:ext cx="227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C1F42A5-A005-28B2-49A9-4158D1F5927E}"/>
                    </a:ext>
                  </a:extLst>
                </p14:cNvPr>
                <p14:cNvContentPartPr/>
                <p14:nvPr/>
              </p14:nvContentPartPr>
              <p14:xfrm>
                <a:off x="9225297" y="3604274"/>
                <a:ext cx="155160" cy="300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C1F42A5-A005-28B2-49A9-4158D1F592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07657" y="3586274"/>
                  <a:ext cx="190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005B55-7CCA-ED06-BF79-FA675360CC35}"/>
                    </a:ext>
                  </a:extLst>
                </p14:cNvPr>
                <p14:cNvContentPartPr/>
                <p14:nvPr/>
              </p14:nvContentPartPr>
              <p14:xfrm>
                <a:off x="8575857" y="4088114"/>
                <a:ext cx="503640" cy="1614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005B55-7CCA-ED06-BF79-FA675360CC3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558217" y="4070474"/>
                  <a:ext cx="539280" cy="16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F6446F7-5339-79EE-935A-5BAF96DE8D98}"/>
                    </a:ext>
                  </a:extLst>
                </p14:cNvPr>
                <p14:cNvContentPartPr/>
                <p14:nvPr/>
              </p14:nvContentPartPr>
              <p14:xfrm>
                <a:off x="8576937" y="5484554"/>
                <a:ext cx="110160" cy="52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F6446F7-5339-79EE-935A-5BAF96DE8D9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59297" y="5466554"/>
                  <a:ext cx="145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247432-84E0-CB62-A7FE-0EB90C1E0FCA}"/>
                    </a:ext>
                  </a:extLst>
                </p14:cNvPr>
                <p14:cNvContentPartPr/>
                <p14:nvPr/>
              </p14:nvContentPartPr>
              <p14:xfrm>
                <a:off x="5124177" y="4338674"/>
                <a:ext cx="987840" cy="1159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247432-84E0-CB62-A7FE-0EB90C1E0FC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06537" y="4320674"/>
                  <a:ext cx="102348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9143678-0D75-CD15-DE72-43CD2C191EB9}"/>
                    </a:ext>
                  </a:extLst>
                </p14:cNvPr>
                <p14:cNvContentPartPr/>
                <p14:nvPr/>
              </p14:nvContentPartPr>
              <p14:xfrm>
                <a:off x="3227697" y="5888474"/>
                <a:ext cx="595800" cy="356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9143678-0D75-CD15-DE72-43CD2C191EB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10057" y="5870474"/>
                  <a:ext cx="631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7026DF7-75A9-7A71-6B9E-CC8AEDFADC02}"/>
                    </a:ext>
                  </a:extLst>
                </p14:cNvPr>
                <p14:cNvContentPartPr/>
                <p14:nvPr/>
              </p14:nvContentPartPr>
              <p14:xfrm>
                <a:off x="3769857" y="6109874"/>
                <a:ext cx="137880" cy="252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7026DF7-75A9-7A71-6B9E-CC8AEDFADC0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51857" y="6091874"/>
                  <a:ext cx="173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7C039BC-B042-EECE-4CA2-A78B9FA7B750}"/>
                    </a:ext>
                  </a:extLst>
                </p14:cNvPr>
                <p14:cNvContentPartPr/>
                <p14:nvPr/>
              </p14:nvContentPartPr>
              <p14:xfrm>
                <a:off x="6169617" y="5836634"/>
                <a:ext cx="687600" cy="481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7C039BC-B042-EECE-4CA2-A78B9FA7B75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51617" y="5818634"/>
                  <a:ext cx="7232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4B6910-05BB-A73D-1332-F6D33813AFC6}"/>
                    </a:ext>
                  </a:extLst>
                </p14:cNvPr>
                <p14:cNvContentPartPr/>
                <p14:nvPr/>
              </p14:nvContentPartPr>
              <p14:xfrm>
                <a:off x="6090057" y="6209234"/>
                <a:ext cx="136800" cy="160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4B6910-05BB-A73D-1332-F6D33813AFC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72417" y="6191594"/>
                  <a:ext cx="172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E2A3F3-3BF1-223F-49CC-D3E40CCC3DAB}"/>
                    </a:ext>
                  </a:extLst>
                </p14:cNvPr>
                <p14:cNvContentPartPr/>
                <p14:nvPr/>
              </p14:nvContentPartPr>
              <p14:xfrm>
                <a:off x="4197897" y="5961554"/>
                <a:ext cx="308880" cy="16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E2A3F3-3BF1-223F-49CC-D3E40CCC3D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80257" y="5943914"/>
                  <a:ext cx="34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F59AD2-7F2C-DD39-F860-0EBF87A740A5}"/>
                    </a:ext>
                  </a:extLst>
                </p14:cNvPr>
                <p14:cNvContentPartPr/>
                <p14:nvPr/>
              </p14:nvContentPartPr>
              <p14:xfrm>
                <a:off x="4832577" y="5774354"/>
                <a:ext cx="542880" cy="231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F59AD2-7F2C-DD39-F860-0EBF87A740A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14937" y="5756714"/>
                  <a:ext cx="578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B0A3C7F-AA76-DB66-ACEC-B7942BA4C784}"/>
                    </a:ext>
                  </a:extLst>
                </p14:cNvPr>
                <p14:cNvContentPartPr/>
                <p14:nvPr/>
              </p14:nvContentPartPr>
              <p14:xfrm>
                <a:off x="4248297" y="6238394"/>
                <a:ext cx="274680" cy="27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B0A3C7F-AA76-DB66-ACEC-B7942BA4C78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30657" y="6220754"/>
                  <a:ext cx="310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4D13550-96AE-A280-BE31-B0F1BD835176}"/>
                    </a:ext>
                  </a:extLst>
                </p14:cNvPr>
                <p14:cNvContentPartPr/>
                <p14:nvPr/>
              </p14:nvContentPartPr>
              <p14:xfrm>
                <a:off x="4852377" y="6139754"/>
                <a:ext cx="681840" cy="15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4D13550-96AE-A280-BE31-B0F1BD83517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34377" y="6121754"/>
                  <a:ext cx="717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BC80E4E-C491-508E-2682-CF257CB4B965}"/>
                    </a:ext>
                  </a:extLst>
                </p14:cNvPr>
                <p14:cNvContentPartPr/>
                <p14:nvPr/>
              </p14:nvContentPartPr>
              <p14:xfrm>
                <a:off x="4335777" y="6532154"/>
                <a:ext cx="230040" cy="23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BC80E4E-C491-508E-2682-CF257CB4B96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17777" y="6514514"/>
                  <a:ext cx="265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5FF71C9-0DF8-18CD-E030-9B57611A02CF}"/>
                    </a:ext>
                  </a:extLst>
                </p14:cNvPr>
                <p14:cNvContentPartPr/>
                <p14:nvPr/>
              </p14:nvContentPartPr>
              <p14:xfrm>
                <a:off x="4863897" y="6441794"/>
                <a:ext cx="837720" cy="206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5FF71C9-0DF8-18CD-E030-9B57611A02C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845897" y="6423794"/>
                  <a:ext cx="873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C29A608-FFDE-BFFA-7600-C77944E9CE03}"/>
                    </a:ext>
                  </a:extLst>
                </p14:cNvPr>
                <p14:cNvContentPartPr/>
                <p14:nvPr/>
              </p14:nvContentPartPr>
              <p14:xfrm>
                <a:off x="3795417" y="5782994"/>
                <a:ext cx="43200" cy="907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C29A608-FFDE-BFFA-7600-C77944E9CE0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77417" y="5765354"/>
                  <a:ext cx="7884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BDC1A1-2DE6-68CF-7B4D-63E1986F1CCA}"/>
                    </a:ext>
                  </a:extLst>
                </p14:cNvPr>
                <p14:cNvContentPartPr/>
                <p14:nvPr/>
              </p14:nvContentPartPr>
              <p14:xfrm>
                <a:off x="5694057" y="5713874"/>
                <a:ext cx="185760" cy="965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BDC1A1-2DE6-68CF-7B4D-63E1986F1CC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676057" y="5695874"/>
                  <a:ext cx="22140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2305114-2172-FE0D-054C-8E104303087C}"/>
                    </a:ext>
                  </a:extLst>
                </p14:cNvPr>
                <p14:cNvContentPartPr/>
                <p14:nvPr/>
              </p14:nvContentPartPr>
              <p14:xfrm>
                <a:off x="3856977" y="5741594"/>
                <a:ext cx="1696680" cy="27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2305114-2172-FE0D-054C-8E104303087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39337" y="5723954"/>
                  <a:ext cx="1732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03042C7-2B19-8B60-17CF-4AEA1770F947}"/>
                    </a:ext>
                  </a:extLst>
                </p14:cNvPr>
                <p14:cNvContentPartPr/>
                <p14:nvPr/>
              </p14:nvContentPartPr>
              <p14:xfrm>
                <a:off x="3682737" y="6788114"/>
                <a:ext cx="2294640" cy="63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03042C7-2B19-8B60-17CF-4AEA1770F94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65097" y="6770474"/>
                  <a:ext cx="233028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59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394C-02D6-961A-12AE-A53DB19C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5851135-43BA-C846-CB6F-075204CE917E}"/>
              </a:ext>
            </a:extLst>
          </p:cNvPr>
          <p:cNvGrpSpPr/>
          <p:nvPr/>
        </p:nvGrpSpPr>
        <p:grpSpPr>
          <a:xfrm>
            <a:off x="1736217" y="1006154"/>
            <a:ext cx="9057960" cy="5128200"/>
            <a:chOff x="1736217" y="1006154"/>
            <a:chExt cx="9057960" cy="51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7F0CE0-F4ED-D072-CE42-CB7889E52D1C}"/>
                    </a:ext>
                  </a:extLst>
                </p14:cNvPr>
                <p14:cNvContentPartPr/>
                <p14:nvPr/>
              </p14:nvContentPartPr>
              <p14:xfrm>
                <a:off x="2982177" y="2442194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7F0CE0-F4ED-D072-CE42-CB7889E52D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4537" y="24241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1A0507-F1C7-5DE5-1CEC-7EEBDD6B0D1B}"/>
                    </a:ext>
                  </a:extLst>
                </p14:cNvPr>
                <p14:cNvContentPartPr/>
                <p14:nvPr/>
              </p14:nvContentPartPr>
              <p14:xfrm>
                <a:off x="3679137" y="4619474"/>
                <a:ext cx="2416320" cy="52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1A0507-F1C7-5DE5-1CEC-7EEBDD6B0D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1497" y="4601474"/>
                  <a:ext cx="24519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378E29-6949-F690-23A2-C68AD00B1962}"/>
                    </a:ext>
                  </a:extLst>
                </p14:cNvPr>
                <p14:cNvContentPartPr/>
                <p14:nvPr/>
              </p14:nvContentPartPr>
              <p14:xfrm>
                <a:off x="3618657" y="4907834"/>
                <a:ext cx="2653200" cy="1226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378E29-6949-F690-23A2-C68AD00B19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017" y="4890194"/>
                  <a:ext cx="2688840" cy="12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355A6A-1954-2DA6-DED9-FACA6AC5DC9D}"/>
                    </a:ext>
                  </a:extLst>
                </p14:cNvPr>
                <p14:cNvContentPartPr/>
                <p14:nvPr/>
              </p14:nvContentPartPr>
              <p14:xfrm>
                <a:off x="6346017" y="5123114"/>
                <a:ext cx="252360" cy="39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355A6A-1954-2DA6-DED9-FACA6AC5DC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8017" y="5105474"/>
                  <a:ext cx="288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18342-8311-B9E7-38E9-B0D33CBAFC7E}"/>
                    </a:ext>
                  </a:extLst>
                </p14:cNvPr>
                <p14:cNvContentPartPr/>
                <p14:nvPr/>
              </p14:nvContentPartPr>
              <p14:xfrm>
                <a:off x="6637617" y="5172434"/>
                <a:ext cx="233640" cy="48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18342-8311-B9E7-38E9-B0D33CBAFC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9977" y="5154434"/>
                  <a:ext cx="2692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948C8E-15EC-9FE8-1D1D-0236ACA335B4}"/>
                    </a:ext>
                  </a:extLst>
                </p14:cNvPr>
                <p14:cNvContentPartPr/>
                <p14:nvPr/>
              </p14:nvContentPartPr>
              <p14:xfrm>
                <a:off x="6934977" y="5098274"/>
                <a:ext cx="37440" cy="360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948C8E-15EC-9FE8-1D1D-0236ACA335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16977" y="5080634"/>
                  <a:ext cx="73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6993E0-9979-6494-216B-0BC820B7689E}"/>
                    </a:ext>
                  </a:extLst>
                </p14:cNvPr>
                <p14:cNvContentPartPr/>
                <p14:nvPr/>
              </p14:nvContentPartPr>
              <p14:xfrm>
                <a:off x="7071777" y="5070914"/>
                <a:ext cx="63720" cy="31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6993E0-9979-6494-216B-0BC820B768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54137" y="5053274"/>
                  <a:ext cx="99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B7C4C2-5C1D-2217-33E2-FF26477A1D56}"/>
                    </a:ext>
                  </a:extLst>
                </p14:cNvPr>
                <p14:cNvContentPartPr/>
                <p14:nvPr/>
              </p14:nvContentPartPr>
              <p14:xfrm>
                <a:off x="7197417" y="5104394"/>
                <a:ext cx="11520" cy="23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B7C4C2-5C1D-2217-33E2-FF26477A1D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79417" y="5086754"/>
                  <a:ext cx="4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8A5E1F-C440-5B5F-245D-328B8C868E45}"/>
                    </a:ext>
                  </a:extLst>
                </p14:cNvPr>
                <p14:cNvContentPartPr/>
                <p14:nvPr/>
              </p14:nvContentPartPr>
              <p14:xfrm>
                <a:off x="7174377" y="5113034"/>
                <a:ext cx="265680" cy="254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8A5E1F-C440-5B5F-245D-328B8C868E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6737" y="5095394"/>
                  <a:ext cx="301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560147-6C89-A1E8-4565-DA3F666714ED}"/>
                    </a:ext>
                  </a:extLst>
                </p14:cNvPr>
                <p14:cNvContentPartPr/>
                <p14:nvPr/>
              </p14:nvContentPartPr>
              <p14:xfrm>
                <a:off x="5213097" y="1006154"/>
                <a:ext cx="2132640" cy="940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560147-6C89-A1E8-4565-DA3F666714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5097" y="988514"/>
                  <a:ext cx="216828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F6DA24-3304-4A47-817C-0295F8281F56}"/>
                    </a:ext>
                  </a:extLst>
                </p14:cNvPr>
                <p14:cNvContentPartPr/>
                <p14:nvPr/>
              </p14:nvContentPartPr>
              <p14:xfrm>
                <a:off x="5690817" y="1256354"/>
                <a:ext cx="183600" cy="37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F6DA24-3304-4A47-817C-0295F8281F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72817" y="1238714"/>
                  <a:ext cx="2192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36FFC9-BBB7-2811-1E87-F7DEB91DEBA3}"/>
                    </a:ext>
                  </a:extLst>
                </p14:cNvPr>
                <p14:cNvContentPartPr/>
                <p14:nvPr/>
              </p14:nvContentPartPr>
              <p14:xfrm>
                <a:off x="5912217" y="1205234"/>
                <a:ext cx="666720" cy="33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36FFC9-BBB7-2811-1E87-F7DEB91DEB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94217" y="1187594"/>
                  <a:ext cx="702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4B56DC-5C80-2A35-27C5-37977EB545D4}"/>
                    </a:ext>
                  </a:extLst>
                </p14:cNvPr>
                <p14:cNvContentPartPr/>
                <p14:nvPr/>
              </p14:nvContentPartPr>
              <p14:xfrm>
                <a:off x="6620337" y="1172114"/>
                <a:ext cx="271440" cy="33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4B56DC-5C80-2A35-27C5-37977EB545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02697" y="1154474"/>
                  <a:ext cx="3070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9D1A7E-370A-FFDE-D421-8819D1A21B7F}"/>
                    </a:ext>
                  </a:extLst>
                </p14:cNvPr>
                <p14:cNvContentPartPr/>
                <p14:nvPr/>
              </p14:nvContentPartPr>
              <p14:xfrm>
                <a:off x="5147577" y="1890314"/>
                <a:ext cx="1287000" cy="290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9D1A7E-370A-FFDE-D421-8819D1A21B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9577" y="1872674"/>
                  <a:ext cx="1322640" cy="29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BF6C20-8782-3598-0161-4363D7B1BD59}"/>
                    </a:ext>
                  </a:extLst>
                </p14:cNvPr>
                <p14:cNvContentPartPr/>
                <p14:nvPr/>
              </p14:nvContentPartPr>
              <p14:xfrm>
                <a:off x="5003217" y="4612274"/>
                <a:ext cx="272880" cy="14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BF6C20-8782-3598-0161-4363D7B1BD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85577" y="4594634"/>
                  <a:ext cx="308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9F6C55-7EB8-371A-3E9F-38EAC1FD2950}"/>
                    </a:ext>
                  </a:extLst>
                </p14:cNvPr>
                <p14:cNvContentPartPr/>
                <p14:nvPr/>
              </p14:nvContentPartPr>
              <p14:xfrm>
                <a:off x="5510457" y="3735674"/>
                <a:ext cx="524160" cy="42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9F6C55-7EB8-371A-3E9F-38EAC1FD29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2817" y="3718034"/>
                  <a:ext cx="559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4D4AA8-F9C0-52C8-1E1E-42B29344CF42}"/>
                    </a:ext>
                  </a:extLst>
                </p14:cNvPr>
                <p14:cNvContentPartPr/>
                <p14:nvPr/>
              </p14:nvContentPartPr>
              <p14:xfrm>
                <a:off x="6097257" y="3739634"/>
                <a:ext cx="20520" cy="255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4D4AA8-F9C0-52C8-1E1E-42B29344CF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79617" y="3721994"/>
                  <a:ext cx="56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E94C02-15CD-8E66-962B-E112DDD39233}"/>
                    </a:ext>
                  </a:extLst>
                </p14:cNvPr>
                <p14:cNvContentPartPr/>
                <p14:nvPr/>
              </p14:nvContentPartPr>
              <p14:xfrm>
                <a:off x="6199497" y="3797594"/>
                <a:ext cx="420480" cy="43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E94C02-15CD-8E66-962B-E112DDD392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81857" y="3779594"/>
                  <a:ext cx="4561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109D50-1080-6802-877F-58EF2ADC340F}"/>
                    </a:ext>
                  </a:extLst>
                </p14:cNvPr>
                <p14:cNvContentPartPr/>
                <p14:nvPr/>
              </p14:nvContentPartPr>
              <p14:xfrm>
                <a:off x="4586337" y="5361794"/>
                <a:ext cx="549000" cy="499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109D50-1080-6802-877F-58EF2ADC34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68697" y="5343794"/>
                  <a:ext cx="5846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BAFCC4-B7AB-71F8-B90B-0170D81293B9}"/>
                    </a:ext>
                  </a:extLst>
                </p14:cNvPr>
                <p14:cNvContentPartPr/>
                <p14:nvPr/>
              </p14:nvContentPartPr>
              <p14:xfrm>
                <a:off x="5185017" y="5417954"/>
                <a:ext cx="458280" cy="46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BAFCC4-B7AB-71F8-B90B-0170D81293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7017" y="5399954"/>
                  <a:ext cx="4939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37C53D-4A13-4832-DAD7-6BE77C4D4203}"/>
                    </a:ext>
                  </a:extLst>
                </p14:cNvPr>
                <p14:cNvContentPartPr/>
                <p14:nvPr/>
              </p14:nvContentPartPr>
              <p14:xfrm>
                <a:off x="5689377" y="5484554"/>
                <a:ext cx="353520" cy="43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37C53D-4A13-4832-DAD7-6BE77C4D42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71377" y="5466914"/>
                  <a:ext cx="3891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F0DBE-0D11-E86B-4EAD-25160C1AF1C7}"/>
                    </a:ext>
                  </a:extLst>
                </p14:cNvPr>
                <p14:cNvContentPartPr/>
                <p14:nvPr/>
              </p14:nvContentPartPr>
              <p14:xfrm>
                <a:off x="2269017" y="1253834"/>
                <a:ext cx="217440" cy="23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F0DBE-0D11-E86B-4EAD-25160C1AF1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1017" y="1236194"/>
                  <a:ext cx="253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198CF3-FF92-AC97-189A-6D200DF4AC97}"/>
                    </a:ext>
                  </a:extLst>
                </p14:cNvPr>
                <p14:cNvContentPartPr/>
                <p14:nvPr/>
              </p14:nvContentPartPr>
              <p14:xfrm>
                <a:off x="2491857" y="1272554"/>
                <a:ext cx="173880" cy="206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198CF3-FF92-AC97-189A-6D200DF4AC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3857" y="1254914"/>
                  <a:ext cx="209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73B7CB-39CB-B848-B1E2-C77AC678BBB9}"/>
                    </a:ext>
                  </a:extLst>
                </p14:cNvPr>
                <p14:cNvContentPartPr/>
                <p14:nvPr/>
              </p14:nvContentPartPr>
              <p14:xfrm>
                <a:off x="2687337" y="1258514"/>
                <a:ext cx="137880" cy="19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73B7CB-39CB-B848-B1E2-C77AC678BB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9697" y="1240514"/>
                  <a:ext cx="173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C76F50-3F8C-4825-517C-0418DD51BAFA}"/>
                    </a:ext>
                  </a:extLst>
                </p14:cNvPr>
                <p14:cNvContentPartPr/>
                <p14:nvPr/>
              </p14:nvContentPartPr>
              <p14:xfrm>
                <a:off x="2521377" y="1541114"/>
                <a:ext cx="264600" cy="33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C76F50-3F8C-4825-517C-0418DD51BA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3377" y="1523114"/>
                  <a:ext cx="3002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8970D6-6252-8868-76F1-D93DE452597F}"/>
                    </a:ext>
                  </a:extLst>
                </p14:cNvPr>
                <p14:cNvContentPartPr/>
                <p14:nvPr/>
              </p14:nvContentPartPr>
              <p14:xfrm>
                <a:off x="2829897" y="1609514"/>
                <a:ext cx="239760" cy="41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8970D6-6252-8868-76F1-D93DE45259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12257" y="1591874"/>
                  <a:ext cx="275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8F9C6E-C5D6-46A8-7E45-EB52BAD17C18}"/>
                    </a:ext>
                  </a:extLst>
                </p14:cNvPr>
                <p14:cNvContentPartPr/>
                <p14:nvPr/>
              </p14:nvContentPartPr>
              <p14:xfrm>
                <a:off x="3072177" y="1693394"/>
                <a:ext cx="6480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8F9C6E-C5D6-46A8-7E45-EB52BAD17C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4177" y="1675754"/>
                  <a:ext cx="100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A70EA1-67D5-04A8-250E-F70136995A4F}"/>
                    </a:ext>
                  </a:extLst>
                </p14:cNvPr>
                <p14:cNvContentPartPr/>
                <p14:nvPr/>
              </p14:nvContentPartPr>
              <p14:xfrm>
                <a:off x="3170817" y="1730114"/>
                <a:ext cx="6480" cy="17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A70EA1-67D5-04A8-250E-F70136995A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52817" y="1712114"/>
                  <a:ext cx="42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5E511E-B960-EBB0-046C-79FCEDD63918}"/>
                    </a:ext>
                  </a:extLst>
                </p14:cNvPr>
                <p14:cNvContentPartPr/>
                <p14:nvPr/>
              </p14:nvContentPartPr>
              <p14:xfrm>
                <a:off x="3211137" y="1761794"/>
                <a:ext cx="113040" cy="12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5E511E-B960-EBB0-046C-79FCEDD639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3497" y="1744154"/>
                  <a:ext cx="148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28BB72-F33E-93E9-F331-10C31D5BEF4E}"/>
                    </a:ext>
                  </a:extLst>
                </p14:cNvPr>
                <p14:cNvContentPartPr/>
                <p14:nvPr/>
              </p14:nvContentPartPr>
              <p14:xfrm>
                <a:off x="3364497" y="1709954"/>
                <a:ext cx="123480" cy="178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28BB72-F33E-93E9-F331-10C31D5BEF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6857" y="1692314"/>
                  <a:ext cx="159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14CBCE-180E-8884-3C3C-851217C054D1}"/>
                    </a:ext>
                  </a:extLst>
                </p14:cNvPr>
                <p14:cNvContentPartPr/>
                <p14:nvPr/>
              </p14:nvContentPartPr>
              <p14:xfrm>
                <a:off x="3146697" y="2080034"/>
                <a:ext cx="44280" cy="15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14CBCE-180E-8884-3C3C-851217C054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8697" y="2062034"/>
                  <a:ext cx="79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290D15-7CFD-D203-BD42-BC4D6D6EA803}"/>
                    </a:ext>
                  </a:extLst>
                </p14:cNvPr>
                <p14:cNvContentPartPr/>
                <p14:nvPr/>
              </p14:nvContentPartPr>
              <p14:xfrm>
                <a:off x="3224817" y="2335994"/>
                <a:ext cx="121680" cy="23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290D15-7CFD-D203-BD42-BC4D6D6EA8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06817" y="2317994"/>
                  <a:ext cx="157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5BDEB-3940-21B4-67E2-0D0F95EB694D}"/>
                    </a:ext>
                  </a:extLst>
                </p14:cNvPr>
                <p14:cNvContentPartPr/>
                <p14:nvPr/>
              </p14:nvContentPartPr>
              <p14:xfrm>
                <a:off x="3407337" y="2683034"/>
                <a:ext cx="316440" cy="374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5BDEB-3940-21B4-67E2-0D0F95EB69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89697" y="2665034"/>
                  <a:ext cx="352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876B6F-B9AA-4A50-C0D6-51B2D488BA5B}"/>
                    </a:ext>
                  </a:extLst>
                </p14:cNvPr>
                <p14:cNvContentPartPr/>
                <p14:nvPr/>
              </p14:nvContentPartPr>
              <p14:xfrm>
                <a:off x="3771657" y="3149234"/>
                <a:ext cx="492120" cy="68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876B6F-B9AA-4A50-C0D6-51B2D488BA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54017" y="3131234"/>
                  <a:ext cx="52776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C04C660-BE2B-861E-E1EC-7F5EEDD865B5}"/>
                    </a:ext>
                  </a:extLst>
                </p14:cNvPr>
                <p14:cNvContentPartPr/>
                <p14:nvPr/>
              </p14:nvContentPartPr>
              <p14:xfrm>
                <a:off x="4405257" y="4115114"/>
                <a:ext cx="226800" cy="32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C04C660-BE2B-861E-E1EC-7F5EEDD865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87257" y="4097474"/>
                  <a:ext cx="262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4B3B39-A144-6916-CCA9-1C394B61899B}"/>
                    </a:ext>
                  </a:extLst>
                </p14:cNvPr>
                <p14:cNvContentPartPr/>
                <p14:nvPr/>
              </p14:nvContentPartPr>
              <p14:xfrm>
                <a:off x="4666617" y="4682834"/>
                <a:ext cx="143280" cy="56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4B3B39-A144-6916-CCA9-1C394B6189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8617" y="4665194"/>
                  <a:ext cx="1789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FE7172-6D0E-9263-2C46-12CE6056EDED}"/>
                    </a:ext>
                  </a:extLst>
                </p14:cNvPr>
                <p14:cNvContentPartPr/>
                <p14:nvPr/>
              </p14:nvContentPartPr>
              <p14:xfrm>
                <a:off x="4697217" y="5227874"/>
                <a:ext cx="152280" cy="80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FE7172-6D0E-9263-2C46-12CE6056ED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9217" y="5209874"/>
                  <a:ext cx="187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145758-E4EF-E3A6-58D3-706B183B4E27}"/>
                    </a:ext>
                  </a:extLst>
                </p14:cNvPr>
                <p14:cNvContentPartPr/>
                <p14:nvPr/>
              </p14:nvContentPartPr>
              <p14:xfrm>
                <a:off x="4816377" y="4835834"/>
                <a:ext cx="492120" cy="53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145758-E4EF-E3A6-58D3-706B183B4E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98737" y="4817834"/>
                  <a:ext cx="5277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08FB15-C13C-6625-BC6F-7CB3594B879C}"/>
                    </a:ext>
                  </a:extLst>
                </p14:cNvPr>
                <p14:cNvContentPartPr/>
                <p14:nvPr/>
              </p14:nvContentPartPr>
              <p14:xfrm>
                <a:off x="5206257" y="5375474"/>
                <a:ext cx="178920" cy="4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08FB15-C13C-6625-BC6F-7CB3594B87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88617" y="5357834"/>
                  <a:ext cx="21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2CAF68-0267-B9F7-363C-43BBAD66FE10}"/>
                    </a:ext>
                  </a:extLst>
                </p14:cNvPr>
                <p14:cNvContentPartPr/>
                <p14:nvPr/>
              </p14:nvContentPartPr>
              <p14:xfrm>
                <a:off x="4855257" y="4828634"/>
                <a:ext cx="948600" cy="55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2CAF68-0267-B9F7-363C-43BBAD66FE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7617" y="4810994"/>
                  <a:ext cx="9842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F5B9B2-95D2-7FA1-D058-FDDE7A414C58}"/>
                    </a:ext>
                  </a:extLst>
                </p14:cNvPr>
                <p14:cNvContentPartPr/>
                <p14:nvPr/>
              </p14:nvContentPartPr>
              <p14:xfrm>
                <a:off x="5759577" y="5384834"/>
                <a:ext cx="100080" cy="63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F5B9B2-95D2-7FA1-D058-FDDE7A414C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41937" y="5367194"/>
                  <a:ext cx="135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769BBE-0D95-26CB-3EDD-FAE6CF6F07A9}"/>
                    </a:ext>
                  </a:extLst>
                </p14:cNvPr>
                <p14:cNvContentPartPr/>
                <p14:nvPr/>
              </p14:nvContentPartPr>
              <p14:xfrm>
                <a:off x="9007137" y="2815154"/>
                <a:ext cx="115920" cy="31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769BBE-0D95-26CB-3EDD-FAE6CF6F07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89137" y="2797154"/>
                  <a:ext cx="151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6F55D0-6E9A-97B1-6496-3930BA12BC21}"/>
                    </a:ext>
                  </a:extLst>
                </p14:cNvPr>
                <p14:cNvContentPartPr/>
                <p14:nvPr/>
              </p14:nvContentPartPr>
              <p14:xfrm>
                <a:off x="8953497" y="2768714"/>
                <a:ext cx="1840680" cy="51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6F55D0-6E9A-97B1-6496-3930BA12BC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35497" y="2750714"/>
                  <a:ext cx="18763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B0C01C-1F1A-B074-2430-0D1076FEF839}"/>
                    </a:ext>
                  </a:extLst>
                </p14:cNvPr>
                <p14:cNvContentPartPr/>
                <p14:nvPr/>
              </p14:nvContentPartPr>
              <p14:xfrm>
                <a:off x="3728817" y="2197754"/>
                <a:ext cx="5338080" cy="98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B0C01C-1F1A-B074-2430-0D1076FEF8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0817" y="2180114"/>
                  <a:ext cx="537372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280FA8-CC1F-3711-8705-54287EC49B38}"/>
                    </a:ext>
                  </a:extLst>
                </p14:cNvPr>
                <p14:cNvContentPartPr/>
                <p14:nvPr/>
              </p14:nvContentPartPr>
              <p14:xfrm>
                <a:off x="3557097" y="2058074"/>
                <a:ext cx="272880" cy="30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280FA8-CC1F-3711-8705-54287EC49B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39457" y="2040074"/>
                  <a:ext cx="308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76924C-CA78-C477-1B0F-A21840773E68}"/>
                    </a:ext>
                  </a:extLst>
                </p14:cNvPr>
                <p14:cNvContentPartPr/>
                <p14:nvPr/>
              </p14:nvContentPartPr>
              <p14:xfrm>
                <a:off x="4264497" y="2279114"/>
                <a:ext cx="350640" cy="59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76924C-CA78-C477-1B0F-A21840773E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46497" y="2261474"/>
                  <a:ext cx="3862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5F9D71-3813-BC87-52E7-43DEE81FD5D4}"/>
                    </a:ext>
                  </a:extLst>
                </p14:cNvPr>
                <p14:cNvContentPartPr/>
                <p14:nvPr/>
              </p14:nvContentPartPr>
              <p14:xfrm>
                <a:off x="4048137" y="2379554"/>
                <a:ext cx="540720" cy="487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5F9D71-3813-BC87-52E7-43DEE81FD5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30137" y="2361554"/>
                  <a:ext cx="5763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8345C9-59B5-FDA4-9382-D8EF1DDF14E8}"/>
                    </a:ext>
                  </a:extLst>
                </p14:cNvPr>
                <p14:cNvContentPartPr/>
                <p14:nvPr/>
              </p14:nvContentPartPr>
              <p14:xfrm>
                <a:off x="1986777" y="2049074"/>
                <a:ext cx="27720" cy="31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8345C9-59B5-FDA4-9382-D8EF1DDF14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69137" y="2031434"/>
                  <a:ext cx="63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C34713-4FEE-7C07-AF42-94DF0C930BFA}"/>
                    </a:ext>
                  </a:extLst>
                </p14:cNvPr>
                <p14:cNvContentPartPr/>
                <p14:nvPr/>
              </p14:nvContentPartPr>
              <p14:xfrm>
                <a:off x="1845657" y="1927034"/>
                <a:ext cx="241920" cy="402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C34713-4FEE-7C07-AF42-94DF0C930B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28017" y="1909394"/>
                  <a:ext cx="277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D3E6D9-6758-685E-6D00-776F05CD5927}"/>
                    </a:ext>
                  </a:extLst>
                </p14:cNvPr>
                <p14:cNvContentPartPr/>
                <p14:nvPr/>
              </p14:nvContentPartPr>
              <p14:xfrm>
                <a:off x="2088297" y="2056274"/>
                <a:ext cx="263160" cy="278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D3E6D9-6758-685E-6D00-776F05CD59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70297" y="2038274"/>
                  <a:ext cx="298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203885-54C9-B975-40C0-9040BD9E2586}"/>
                    </a:ext>
                  </a:extLst>
                </p14:cNvPr>
                <p14:cNvContentPartPr/>
                <p14:nvPr/>
              </p14:nvContentPartPr>
              <p14:xfrm>
                <a:off x="2220057" y="2167514"/>
                <a:ext cx="216360" cy="112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203885-54C9-B975-40C0-9040BD9E25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02417" y="2149874"/>
                  <a:ext cx="252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7884A4-C061-84CC-E395-0D24560B55B2}"/>
                    </a:ext>
                  </a:extLst>
                </p14:cNvPr>
                <p14:cNvContentPartPr/>
                <p14:nvPr/>
              </p14:nvContentPartPr>
              <p14:xfrm>
                <a:off x="2382057" y="2064554"/>
                <a:ext cx="34200" cy="6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7884A4-C061-84CC-E395-0D24560B55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64057" y="2046554"/>
                  <a:ext cx="69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246AD79-DEA9-F20E-1055-3449F7090BFA}"/>
                    </a:ext>
                  </a:extLst>
                </p14:cNvPr>
                <p14:cNvContentPartPr/>
                <p14:nvPr/>
              </p14:nvContentPartPr>
              <p14:xfrm>
                <a:off x="2464857" y="1915514"/>
                <a:ext cx="270000" cy="41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246AD79-DEA9-F20E-1055-3449F7090B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46857" y="1897874"/>
                  <a:ext cx="3056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1E1005-CFDA-C58F-1323-FF19A72341F8}"/>
                    </a:ext>
                  </a:extLst>
                </p14:cNvPr>
                <p14:cNvContentPartPr/>
                <p14:nvPr/>
              </p14:nvContentPartPr>
              <p14:xfrm>
                <a:off x="1736217" y="2463074"/>
                <a:ext cx="1428480" cy="102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1E1005-CFDA-C58F-1323-FF19A72341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18217" y="2445074"/>
                  <a:ext cx="146412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210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Words>349</Words>
  <Application>Microsoft Office PowerPoint</Application>
  <PresentationFormat>Custom</PresentationFormat>
  <Paragraphs>66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9</vt:lpstr>
      <vt:lpstr>Hands on : Fiori App</vt:lpstr>
      <vt:lpstr>PowerPoint Presentation</vt:lpstr>
      <vt:lpstr>PowerPoint Presentation</vt:lpstr>
      <vt:lpstr>Create Fiori App using Annotation</vt:lpstr>
      <vt:lpstr>Association v.s Composition</vt:lpstr>
      <vt:lpstr>PowerPoint Presentation</vt:lpstr>
      <vt:lpstr>PowerPoint Presentation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267</cp:revision>
  <dcterms:created xsi:type="dcterms:W3CDTF">2013-09-12T13:05:01Z</dcterms:created>
  <dcterms:modified xsi:type="dcterms:W3CDTF">2024-04-25T09:57:34Z</dcterms:modified>
</cp:coreProperties>
</file>