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3"/>
  </p:notesMasterIdLst>
  <p:sldIdLst>
    <p:sldId id="276" r:id="rId3"/>
    <p:sldId id="4122" r:id="rId4"/>
    <p:sldId id="277" r:id="rId5"/>
    <p:sldId id="4712" r:id="rId6"/>
    <p:sldId id="4713" r:id="rId7"/>
    <p:sldId id="566" r:id="rId8"/>
    <p:sldId id="303" r:id="rId9"/>
    <p:sldId id="282" r:id="rId10"/>
    <p:sldId id="280" r:id="rId11"/>
    <p:sldId id="471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4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24575,'-10'433'0,"2"30"-1365,8-442-5461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17 249 24575,'0'-5'0,"0"3"0,1 1 0,-1-1 0,0 0 0,0 1 0,0-1 0,0 0 0,0 1 0,0-1 0,-1 0 0,1 1 0,-1-1 0,1 1 0,-1-1 0,1 1 0,-1-1 0,0 1 0,0-1 0,-1-1 0,1 3 0,1 1 0,-1 0 0,1-1 0,-1 1 0,1 0 0,-1-1 0,1 1 0,-1 0 0,1 0 0,0-1 0,-1 1 0,1 0 0,0 0 0,0 0 0,0-1 0,-1 1 0,1 0 0,0 0 0,0 0 0,0 1 0,-2 21 0,2 27 0,1 1 0,13 73 0,-2-29 0,-11-76 0,21 144 0,-18-223 0,-6-82 0,11-236 0,-8 362 0,1-2 0,0 0 0,0 0 0,2 1 0,0-1 0,9-21 0,-12 37 0,-1 1 0,1-1 0,0 0 0,0 0 0,1 1 0,-1-1 0,0 1 0,0-1 0,1 1 0,-1-1 0,1 1 0,-1 0 0,1 0 0,0 0 0,-1 0 0,1 0 0,0 0 0,0 0 0,0 0 0,-1 1 0,1-1 0,0 1 0,0-1 0,0 1 0,0 0 0,0 0 0,0 0 0,0 0 0,0 0 0,0 0 0,0 1 0,0-1 0,0 0 0,0 1 0,0 0 0,0-1 0,0 1 0,-1 0 0,3 2 0,0-1 0,0 0 0,0 1 0,0-1 0,0 1 0,-1 0 0,0 0 0,1 1 0,-1-1 0,0 1 0,-1-1 0,1 1 0,-1 0 0,1 0 0,-1 0 0,0 0 0,1 5 0,-2-3 16,-1-1-1,1 0 1,-1 0-1,0 1 1,-1-1-1,1 0 1,-1 0-1,0 0 1,0 0-1,-1 0 1,0 0-1,0 0 1,0 0-1,0 0 1,-1-1-1,1 1 1,-1-1 0,0 0-1,-1 0 1,1 0-1,-7 6 1,-4 2-358,0 0 1,-1 0 0,0-1-1,-28 14 1,14-10-6485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58 24575,'0'-3'0,"-3"-5"0,2-3 0,8 0 0,5 2 0,10 2 0,11 2 0,9 3 0,10 1 0,11 1 0,8 0 0,4 1 0,1-1 0,-11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150 336 24575,'-13'-12'0,"-12"-14"0,-7-11 0,1-10 0,4-2 0,10 1 0,12 6 0,12 9 0,15 11 0,16 8 0,10 8 0,10 7 0,4 7 0,5 5 0,-10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 24575,'-8'-19'0,"-5"-8"0,13 27 0,0 0 0,1 0 0,-1 0 0,0 0 0,0 0 0,0 0 0,0 0 0,0 0 0,0 1 0,0-1 0,0 0 0,0 0 0,0 0 0,0 0 0,0 0 0,0 0 0,0 0 0,0 0 0,0 1 0,0-1 0,0 0 0,0 0 0,0 0 0,0 0 0,0 0 0,0 0 0,-1 0 0,1 0 0,0 0 0,0 0 0,0 1 0,0-1 0,0 0 0,0 0 0,0 0 0,0 0 0,0 0 0,0 0 0,0 0 0,0 0 0,-1 0 0,1 0 0,0 0 0,0 0 0,0 0 0,0 0 0,0 0 0,0 0 0,0 0 0,0 0 0,0 0 0,-1 0 0,1 0 0,0 0 0,0 0 0,0 0 0,0 0 0,0 0 0,0 0 0,0 0 0,0 0 0,0 0 0,-1 0 0,1 0 0,0 0 0,0 0 0,0 0 0,0 11 0,38 301 0,-13-128 0,21 167-1365,-42-313-5461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2 379 24575,'0'-15'0,"-1"13"0,1 0 0,0 0 0,0 0 0,0 0 0,0 0 0,0-1 0,0 1 0,1 0 0,0-2 0,0 3 0,-1 0 0,1 0 0,0 0 0,0 0 0,-1 0 0,1 0 0,0 0 0,0 0 0,0 1 0,0-1 0,0 0 0,0 1 0,0-1 0,0 1 0,1-1 0,-1 1 0,0 0 0,0-1 0,0 1 0,3 0 0,23-4 0,0 1 0,0 2 0,41 3 0,-15-1 0,-27 0 0,137-4 0,-137 0 0,-1 0 0,0-1 0,0-2 0,33-10 0,-52 13 0,0 1 0,-1-1 0,1 1 0,0-2 0,-1 1 0,1-1 0,-1 1 0,0-1 0,-1-1 0,1 1 0,4-7 0,-6 8 0,-1 0 0,0-1 0,0 1 0,-1-1 0,1 0 0,-1 1 0,0-1 0,0 0 0,0 0 0,0 0 0,-1 0 0,0 0 0,1 0 0,-1 0 0,-1 0 0,1 0 0,-1 1 0,1-1 0,-2-5 0,-2-2 0,0 0 0,0 1 0,-1-1 0,0 1 0,-1 0 0,0 0 0,0 1 0,-10-12 0,11 16 0,1 0 0,-1 1 0,0-1 0,0 1 0,0 0 0,0 0 0,-1 0 0,1 1 0,-1 0 0,0 0 0,0 1 0,-1-1 0,1 1 0,0 0 0,-12-1 0,15 3 0,0 0 0,0 0 0,0 0 0,0 0 0,0 1 0,0-1 0,0 1 0,0 0 0,0 0 0,0 0 0,0 0 0,1 0 0,-1 1 0,0-1 0,1 1 0,-1 0 0,-2 2 0,1 0 0,1 0 0,-1 0 0,1 0 0,0 1 0,1-1 0,-1 1 0,1-1 0,0 1 0,-3 7 0,1 6 0,0 0 0,1 0 0,0 0 0,1 31 0,2-26-114,1-1 1,2 0-1,0 0 0,1-1 0,1 1 1,1-1-1,1 0 0,1 0 0,1-1 1,1 0-1,20 31 0,-1-10-6712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24575,'-3'-9'0,"0"-1"0,0 0 0,1 0 0,1 0 0,0 0 0,0 0 0,2-20 0,-1 30 0,0 0 0,0 0 0,0 0 0,0 0 0,0 0 0,0 0 0,0 0 0,0 0 0,0 0 0,0 0 0,0 0 0,0 1 0,0-1 0,0 0 0,0 0 0,0 0 0,0 0 0,0 0 0,0 0 0,0 0 0,0 0 0,0 0 0,1 0 0,-1 0 0,0 0 0,0 0 0,0 0 0,0 0 0,0 0 0,0 0 0,0 0 0,0 0 0,0 0 0,0 0 0,0 0 0,0 0 0,1 0 0,-1 0 0,0 0 0,0 0 0,0 0 0,0 0 0,0 0 0,0 0 0,0 0 0,0 0 0,0 0 0,0 0 0,0 0 0,0 0 0,0 0 0,0 0 0,0-1 0,0 1 0,1 0 0,-1 0 0,0 0 0,0 0 0,0 0 0,0 0 0,0 0 0,0 0 0,0 0 0,0 0 0,6 10 0,3 16 0,10 41 0,-3 2 0,-3 0 0,-3 0 0,1 140 0,10-289 0,-12 26 0,3 1 0,3 0 0,2 1 0,1 1 0,32-59 0,-47 104 0,1 0 0,-1 1 0,1 0 0,0-1 0,9-7 0,-12 12 0,-1 0 0,1 1 0,0-1 0,0 0 0,0 1 0,0-1 0,-1 1 0,1-1 0,0 1 0,0 0 0,0-1 0,0 1 0,0 0 0,0 0 0,0-1 0,0 1 0,0 0 0,0 0 0,0 0 0,0 0 0,0 0 0,0 0 0,0 1 0,0-1 0,0 0 0,0 1 0,0-1 0,0 0 0,0 1 0,0-1 0,0 1 0,0-1 0,-1 1 0,1 0 0,0-1 0,0 1 0,-1 0 0,1-1 0,0 1 0,-1 0 0,1 0 0,-1 0 0,1 0 0,0 1 0,3 5 0,0 1 0,-1 0 0,0 0 0,0 0 0,-1 0 0,0 0 0,0 0 0,1 16 0,-2 74 0,-1-69 0,-2 8 0,1-20 0,0 0 0,3 16 0,1-32 0,4-8 0,4-9 0,17-34 0,-17 30 0,1 0 0,0 0 0,31-35 0,-42 54 0,0-1 0,0 1 0,0 0 0,0-1 0,1 1 0,-1 0 0,1 0 0,-1 0 0,1 0 0,-1 0 0,1 0 0,-1 1 0,1-1 0,0 0 0,-1 1 0,1-1 0,0 1 0,0 0 0,-1 0 0,1-1 0,0 1 0,0 0 0,0 0 0,-1 1 0,1-1 0,0 0 0,0 1 0,-1-1 0,1 1 0,0-1 0,-1 1 0,1 0 0,-1 0 0,1-1 0,-1 1 0,1 0 0,-1 1 0,1-1 0,-1 0 0,0 0 0,0 1 0,1-1 0,-1 0 0,0 1 0,0-1 0,1 4 0,4 6 0,0 1 0,-1 0 0,0 0 0,-1 1 0,2 12 0,11 69 0,-11-57 0,-2-7 0,0-4 0,0 0 0,16 47 0,-18-67 0,0-1 0,0 1 0,1-1 0,-1 0 0,1 0 0,0 0 0,1 0 0,-1 0 0,1-1 0,0 1 0,0-1 0,0 0 0,1 0 0,0-1 0,-1 0 0,1 1 0,0-1 0,10 3 0,-11-4 0,0-1 0,0 0 0,0-1 0,1 1 0,-1-1 0,0 1 0,1-1 0,-1-1 0,0 1 0,1 0 0,-1-1 0,8-2 0,-5 0 0,0 0 0,0 0 0,-1-1 0,1 1 0,-1-2 0,11-8 0,-1-2 0,-2 0 0,0-1 0,0 0 0,14-26 0,-10 13 0,-2 0 0,-1-1 0,-1-1 0,-1 0 0,-2-1 0,-2 0 0,0 0 0,-2-1 0,-2 0 0,-1-1 0,-1-60 0,-3 86 0,-1 1 0,0-1 0,-1 1 0,1 0 0,-1 0 0,-1-1 0,0 1 0,-5-11 0,7 16 0,0 1 0,0-1 0,-1 1 0,1-1 0,0 1 0,0 0 0,-1-1 0,1 1 0,-1 0 0,1 0 0,-1 0 0,1 0 0,-1 0 0,0 0 0,0 1 0,-2-2 0,2 2 0,0 0 0,0 0 0,0 0 0,-1 0 0,1 0 0,0 1 0,0-1 0,0 1 0,0-1 0,0 1 0,0 0 0,0 0 0,0 0 0,0 0 0,1 0 0,-1 0 0,0 1 0,-1 0 0,-2 3 0,1-1 0,0 1 0,0 0 0,0 0 0,0 0 0,1 0 0,0 1 0,0-1 0,1 1 0,-1 0 0,1 0 0,-2 6 0,1 0 0,1 0 0,0 0 0,1 0 0,0 0 0,1 18 0,1-13 0,2 0 0,0 1 0,1-1 0,1 0 0,0-1 0,2 1 0,10 20 0,9 10 0,34 45 0,-3-4 0,-54-85 0,-1 1 0,0 0 0,0 0 0,0 0 0,-1 1 0,1-1 0,-1 0 0,0 1 0,1 5 0,-2-8 0,0 0 0,-1 0 0,1 0 0,0-1 0,-1 1 0,1 0 0,-1 0 0,1-1 0,-1 1 0,0-1 0,0 1 0,0 0 0,0-1 0,0 1 0,0-1 0,0 0 0,0 1 0,-1-1 0,1 0 0,0 0 0,-1 0 0,1 0 0,-1 0 0,1 0 0,-1 0 0,-2 1 0,-9 3 53,0 0 0,-1-1 0,0 0 0,1-1-1,-29 2 1,-75-1-702,75-4-384,-49 1-5793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24575,'1784'39'-1084,"-1673"-33"1084,136 0 0,-221-9-1185,-16 0-4737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24575,'1108'19'-507,"-72"0"51,-1030-19 408,134-3-1108,-102-1-4868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24575,'5'3'0,"0"0"0,1 0 0,0-1 0,-1 0 0,1 0 0,0 0 0,0 0 0,0-1 0,0 0 0,0-1 0,9 1 0,1 0 0,85 8 0,126-5 0,103-22 0,-288 15 0,520-57-1365,-524 54-5461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24575,'0'-3'0,"3"-4"0,4-4 0,7-4 0,11-1 0,10-3 0,12-2 0,10-3 0,8 4 0,5 2 0,3 1 0,5 4 0,2 3 0,-13 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144 574 24575,'-11'-8'0,"0"0"0,0-1 0,0-1 0,1 1 0,1-2 0,0 1 0,0-1 0,1 0 0,-10-20 0,12 23 0,2-1 0,-1 0 0,1-1 0,0 1 0,1-1 0,0 0 0,1 0 0,0 0 0,0 0 0,1 0 0,1-18 0,0 20 0,1 0 0,1 0 0,-1 1 0,2-1 0,-1 1 0,1-1 0,0 1 0,0 0 0,1 0 0,0 0 0,0 0 0,1 1 0,0-1 0,0 1 0,10-9 0,4-1 0,2 0 0,0 1 0,0 1 0,1 1 0,1 1 0,0 1 0,31-9 0,0 2 0,1 3 0,68-9 0,-39 12 0,1 4 0,0 4 0,0 3 0,1 4 0,-2 4 0,1 3 0,108 28 0,-132-20 0,-1 3 0,0 3 0,57 31 0,164 105 0,-243-136 0,510 341 0,-365-213 0,1 0 0,-135-115 0,103 57 0,-81-60 0,1-3 0,135 39 0,159 14 0,-259-64 0,0-4 0,127 2 0,-174-18 0,-1-2 0,0-3 0,0-2 0,0-3 0,90-28 0,-75 12 0,-2-3 0,80-46 0,128-91 0,-275 163 0,127-71 0,21-13 0,-147 83-195,-1 0 0,1 0 0,-1 0 0,0-1 0,0 0 0,6-8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114 347 24575,'-14'-1'0,"8"1"0,0 0 0,-1 0 0,1 1 0,0-1 0,-10 3 0,14-2 0,0 0 0,0 0 0,0 0 0,-1 1 0,1-1 0,0 0 0,0 1 0,1-1 0,-1 1 0,0 0 0,0 0 0,1 0 0,-1 0 0,1 0 0,0 0 0,-1 0 0,-1 4 0,0 4 0,-1 1 0,1-1 0,0 1 0,1-1 0,1 1 0,0 0 0,0 0 0,1 16 0,3 8 0,8 43 0,-10-68 0,8 35 0,-8-42 0,0 1 0,0-1 0,0 0 0,1 0 0,-1 0 0,1 0 0,0 0 0,0 0 0,0-1 0,2 4 0,-3-6 0,-1 0 0,0 1 0,0-1 0,1 0 0,-1 0 0,0 0 0,1 0 0,-1 0 0,0 0 0,0 0 0,1 0 0,-1 0 0,0 0 0,1 0 0,-1 0 0,0 0 0,1 0 0,-1 0 0,0 0 0,0 0 0,1 0 0,-1 0 0,0 0 0,1 0 0,-1-1 0,0 1 0,0 0 0,1 0 0,-1 0 0,0 0 0,0-1 0,0 1 0,1 0 0,-1 0 0,0-1 0,0 1 0,0 0 0,0 0 0,1-1 0,-1 1 0,0 0 0,0 0 0,0-1 0,0 1 0,0 0 0,0-1 0,0 1 0,0 0 0,0-1 0,0 1 0,0 0 0,0 0 0,0-1 0,3-20 0,-3 21 0,1-25 0,-2 0 0,-1-1 0,-1 2 0,-1-1 0,-8-25 0,-3-24 0,7 26 0,-3-82 0,10 116 0,2 0 0,0 0 0,0 0 0,1 0 0,1 0 0,0 0 0,1 1 0,1-1 0,0 1 0,11-20 0,-12 27 0,0 1 0,1-1 0,0 1 0,0 0 0,0 0 0,1 0 0,-1 1 0,1 0 0,0 0 0,0 1 0,1-1 0,-1 1 0,1 1 0,0-1 0,-1 1 0,1 0 0,0 1 0,0-1 0,0 1 0,1 1 0,-1-1 0,11 2 0,-9-1 0,-1 1 0,0 0 0,0 1 0,0-1 0,0 2 0,0-1 0,0 1 0,-1 0 0,1 1 0,-1-1 0,0 1 0,0 1 0,0 0 0,0 0 0,-1 0 0,0 0 0,0 1 0,-1 0 0,8 11 0,-11-14 0,0 0 0,0 0 0,-1 1 0,1-1 0,-1 0 0,0 1 0,0-1 0,0 1 0,-1 0 0,1-1 0,-1 1 0,0 0 0,0-1 0,-1 7 0,0-4 0,0 0 0,-1 0 0,0-1 0,0 1 0,0-1 0,-1 0 0,0 0 0,-5 7 0,-3 2 0,0 0 0,-1-2 0,-1 1 0,0-2 0,-17 13 0,-98 54-1117,124-76 869,-30 17-6578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24575,'-1'0'0,"0"0"0,0 1 0,1-1 0,-1-1 0,0 1 0,0 0 0,0 0 0,1 0 0,-1 0 0,0-1 0,0 1 0,1 0 0,-1-1 0,0 1 0,0 0 0,1-1 0,-1 1 0,0-1 0,1 1 0,-1-1 0,1 1 0,-1-1 0,1 0 0,-1 1 0,1-1 0,-1 0 0,1 1 0,0-1 0,-1 0 0,1 0 0,0 1 0,-1-1 0,1 0 0,0 0 0,0 1 0,0-2 0,0 0 0,0 1 0,0 0 0,0 0 0,0 0 0,1-1 0,-1 1 0,0 0 0,1 0 0,-1 0 0,1 0 0,-1 0 0,1 0 0,0 0 0,-1 0 0,1 0 0,0 0 0,0 0 0,0 0 0,0 0 0,0 1 0,0-1 0,0 0 0,0 1 0,1-2 0,10-1 0,1-1 0,-1 2 0,1-1 0,0 2 0,0 0 0,-1 0 0,22 3 0,-23-2 0,22 1 0,-1 2 0,0 1 0,0 1 0,0 2 0,-1 2 0,1 0 0,-2 2 0,0 1 0,32 18 0,-56-26 0,0 0 0,0 0 0,-1 0 0,1 0 0,-1 1 0,0 0 0,-1 0 0,1 0 0,-1 1 0,0 0 0,0 0 0,0 0 0,-1 0 0,4 10 0,-6-11 0,1 1 0,-1-1 0,0 1 0,-1-1 0,1 1 0,-1 0 0,-1-1 0,1 1 0,-1-1 0,1 1 0,-2-1 0,1 1 0,0-1 0,-1 0 0,0 0 0,-1 0 0,1 0 0,-6 9 0,-5 3-227,0 0-1,-1-1 1,-1-1-1,0 0 1,-29 21-1,21-19-6598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167 104 24575,'7'-1'0,"0"-1"0,0 0 0,0 0 0,0-1 0,0 0 0,-1 0 0,9-5 0,-14 7 0,1 0 0,-1 0 0,1 0 0,-1 0 0,1 0 0,-1 0 0,0 0 0,1-1 0,-1 1 0,0 0 0,0-1 0,0 1 0,0-1 0,0 1 0,0-1 0,-1 0 0,1 1 0,0-1 0,-1 0 0,1 1 0,-1-1 0,0 0 0,1 0 0,-1 0 0,0 1 0,0-1 0,0 0 0,-1 0 0,1 0 0,0 1 0,-1-3 0,0 2 0,0 0 0,0 0 0,0 0 0,0 1 0,0-1 0,0 0 0,-1 1 0,1-1 0,0 1 0,-1 0 0,0-1 0,1 1 0,-1 0 0,0 0 0,1 0 0,-1 0 0,0 0 0,0 0 0,0 1 0,0-1 0,0 1 0,0-1 0,0 1 0,0 0 0,0-1 0,0 1 0,-3 1 0,-3 0 0,0 0 0,-1 1 0,2 0 0,-1 0 0,0 1 0,0 0 0,1 1 0,-1-1 0,1 1 0,0 1 0,0-1 0,1 1 0,0 1 0,-9 8 0,6-5 0,1 0 0,0 1 0,0 0 0,1 0 0,0 1 0,1 0 0,0 0 0,-7 22 0,9-23 0,2 1 0,-1-1 0,2 1 0,-1 0 0,1-1 0,1 1 0,0 0 0,1 0 0,0 0 0,0-1 0,1 1 0,4 13 0,-4-18 0,1 0 0,-1 0 0,1-1 0,0 1 0,1-1 0,-1 1 0,1-1 0,0 0 0,0-1 0,1 1 0,-1-1 0,1 1 0,0-1 0,0-1 0,1 1 0,-1-1 0,1 0 0,-1 0 0,1-1 0,0 1 0,12 2 0,-5-3 0,0 0 0,1-1 0,-1-1 0,1 0 0,0-1 0,-1 0 0,0-1 0,1 0 0,-1-1 0,0-1 0,0 0 0,-1-1 0,1 0 0,-1-1 0,0 0 0,22-16 0,-26 16 0,1-1 0,-1 0 0,-1 0 0,1-1 0,-1 0 0,-1 0 0,1-1 0,-1 0 0,8-17 0,-11 19 0,0-1 0,0 1 0,-1-1 0,-1 1 0,1-1 0,-1 0 0,0 1 0,-1-1 0,0 0 0,0 0 0,0 0 0,-1 0 0,-1 1 0,-2-10 0,1 8 0,0 1 0,0 0 0,-1 0 0,-1 0 0,1 1 0,-1-1 0,0 1 0,-1 0 0,0 1 0,0 0 0,0-1 0,-1 2 0,0-1 0,0 1 0,0 0 0,-1 1 0,0-1 0,0 1 0,0 1 0,0 0 0,0 0 0,-1 0 0,1 1 0,-1 1 0,0-1 0,1 1 0,-1 1 0,0 0 0,0 0 0,-13 2 0,1 6-1365,7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24575,'0'-8'0,"0"1"0,0-1 0,1 0 0,0 1 0,1-1 0,1-6 0,-2 12 0,-1 1 0,1 0 0,0-1 0,-1 1 0,1 0 0,0-1 0,0 1 0,-1 0 0,1 0 0,0 0 0,0 0 0,0 0 0,1 0 0,-1 0 0,0 0 0,0 0 0,0 1 0,1-1 0,-1 0 0,0 1 0,1-1 0,-1 1 0,0 0 0,1-1 0,-1 1 0,1 0 0,-1 0 0,1 0 0,-1 0 0,1 0 0,-1 0 0,0 0 0,1 0 0,-1 0 0,1 1 0,-1-1 0,0 1 0,1-1 0,0 2 0,6 1 0,0 1 0,-1 0 0,1 1 0,-1-1 0,0 2 0,-1-1 0,1 1 0,-1 0 0,8 9 0,44 64 0,-57-77 0,13 18 0,-1 1 0,-1 1 0,-1 0 0,-1 1 0,-1 0 0,-1 0 0,-1 1 0,-1 0 0,5 36 0,-11-56 0,0-1 0,0 0 0,0 1 0,0-1 0,-1 0 0,0 0 0,1 1 0,-1-1 0,0 0 0,0 0 0,-1 0 0,1 0 0,-3 3 0,4-5 0,0-1 0,-1 1 0,1-1 0,-1 1 0,1-1 0,-1 1 0,1-1 0,-1 1 0,1-1 0,-1 0 0,0 1 0,1-1 0,-1 0 0,1 0 0,-1 1 0,0-1 0,1 0 0,-1 0 0,0 0 0,1 0 0,-1 0 0,0 0 0,1 0 0,-1 0 0,0 0 0,-1-1 0,0 0 0,1 1 0,-1-1 0,1 0 0,-1 0 0,1 0 0,-1-1 0,1 1 0,0 0 0,0 0 0,-1-1 0,1 1 0,0-1 0,-1-1 0,-3-6 0,-1-1 0,1 0 0,1-1 0,0 1 0,0-1 0,1 0 0,0 0 0,1 0 0,0 0 0,1 0 0,1 0 0,-1-1 0,2 1 0,-1 0 0,5-20 0,-2 15 0,1 0 0,1 0 0,0 0 0,1 1 0,0 0 0,1 0 0,1 0 0,1 1 0,0 0 0,13-14 0,-17 22-114,1-1 1,0 2-1,0-1 0,1 1 0,0 0 1,0 0-1,0 1 0,0 0 0,1 0 1,-1 1-1,9-3 0,9 0-6712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107 451 24575,'9'-1'0,"-1"-1"0,0 0 0,1 0 0,-1-1 0,0 0 0,0 0 0,-1-1 0,1 0 0,10-8 0,-12 6 0,-13 7 0,-14 8 0,6 1 0,-1 0 0,2 1 0,0 1 0,0 1 0,-22 26 0,28-29 0,0 0 0,1 1 0,0 0 0,1 0 0,0 1 0,1 0 0,0 0 0,1 0 0,-4 15 0,7-24 0,1 0 0,-1-1 0,1 1 0,-1 0 0,1-1 0,0 1 0,0 0 0,0-1 0,1 1 0,-1 0 0,0-1 0,1 1 0,0-1 0,0 1 0,-1-1 0,1 1 0,1-1 0,-1 1 0,0-1 0,1 0 0,-1 0 0,1 1 0,0-1 0,-1 0 0,1 0 0,0-1 0,0 1 0,1 0 0,-1-1 0,0 1 0,0-1 0,1 0 0,-1 0 0,1 0 0,-1 0 0,1 0 0,3 0 0,2 1 0,0-1 0,0-1 0,0 1 0,1-1 0,-1-1 0,0 1 0,0-1 0,0-1 0,-1 0 0,1 0 0,12-5 0,-10 2 0,1 0 0,0-1 0,-1 0 0,0-1 0,-1 0 0,0-1 0,0 0 0,0 0 0,7-10 0,-5 4 0,0-1 0,-2 0 0,1-1 0,-2 0 0,9-23 0,-4 2 0,-2-1 0,-2 0 0,-1 0 0,4-72 0,-9 76 0,-2 0 0,-1 0 0,-2-1 0,-11-57 0,5 68 0,8 24 0,0 0 0,0-1 0,0 1 0,0 0 0,0 0 0,0 0 0,0 0 0,0 0 0,0 0 0,0-1 0,-1 1 0,1 0 0,0 0 0,0 0 0,0 0 0,0 0 0,0 0 0,0 0 0,0-1 0,0 1 0,-1 0 0,1 0 0,0 0 0,0 0 0,0 0 0,0 0 0,0 0 0,0 0 0,-1 0 0,1 0 0,0 0 0,0 0 0,0 0 0,0 0 0,0 0 0,-1 0 0,1 0 0,0 0 0,0 0 0,0 0 0,0 0 0,0 0 0,0 0 0,-1 0 0,1 0 0,0 0 0,0 0 0,0 0 0,0 0 0,0 1 0,0-1 0,-1 0 0,1 0 0,0 0 0,0 0 0,0 0 0,0 0 0,0 0 0,0 1 0,-5 13 0,0 17 0,4 14 0,1 1 0,8 55 0,23 89 0,-27-168-341,1 0 0,1 0-1,15 36 1,-8-33-6485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24575,'0'-3'0,"0"2"0,0 4 0,0 8 0,0 6 0,0 8 0,0 7 0,0 7 0,0 6 0,0 5 0,0 0 0,0 1 0,0 1 0,0-2 0,0-10-8191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30 149 24575,'-3'-3'0,"-1"-4"0,-3-4 0,-1-3 0,2-3 0,5-1 0,5-1 0,8 3 0,9 2 0,7 2 0,7 3 0,8 4 0,6 2 0,7 2 0,-1 1 0,1 1 0,-3 0 0,-11-1-8191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26 223 24575,'-4'-7'0,"-3"-10"0,-1-9 0,1-7 0,8 0 0,10-1 0,12 5 0,12 8 0,9 7 0,6 6 0,2 8 0,0 6 0,-2 6 0,-3 4 0,-10-1-8191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241 522 24575,'2'-1'0,"-1"-1"0,1 0 0,-1 0 0,1 0 0,-1 0 0,0 0 0,0 0 0,0 0 0,0 0 0,0 0 0,0-1 0,-1 1 0,1 0 0,-1 0 0,0-1 0,1 1 0,-1-1 0,0 1 0,0 0 0,-1-1 0,1 1 0,0 0 0,-1-1 0,1 1 0,-1 0 0,0 0 0,0 0 0,0-1 0,0 1 0,-2-3 0,-1-2 0,-1 0 0,0 1 0,0-1 0,0 1 0,-1 0 0,0 0 0,-9-6 0,4 4 0,-50-35 0,55 39 0,0 1 0,0 0 0,-1 0 0,1 1 0,-1 0 0,1 0 0,-1 0 0,-9 0 0,14 1 0,0 1 0,0 0 0,0 0 0,0 0 0,0 1 0,1-1 0,-1 0 0,0 1 0,0-1 0,1 1 0,-1 0 0,0-1 0,0 1 0,1 0 0,-1 0 0,1 0 0,-1 0 0,1 1 0,-3 1 0,2 0 0,0 0 0,0 0 0,0 0 0,0 0 0,1 0 0,0 1 0,-1-1 0,1 0 0,-1 7 0,0 5 0,1 0 0,0 0 0,3 26 0,-2-40 0,1 8 0,0 0 0,1 0 0,0 0 0,1 0 0,0 0 0,0-1 0,1 1 0,0-1 0,0 0 0,1 0 0,0 0 0,1-1 0,-1 0 0,2 0 0,9 9 0,-13-13 0,0 0 0,1 0 0,0-1 0,-1 1 0,1-1 0,0 0 0,0 0 0,0-1 0,0 1 0,1-1 0,-1 0 0,0 0 0,1 0 0,-1 0 0,0-1 0,1 0 0,-1 0 0,1 0 0,-1 0 0,1-1 0,-1 0 0,0 0 0,0 0 0,1 0 0,-1-1 0,0 1 0,0-1 0,0 0 0,0 0 0,-1-1 0,1 1 0,0-1 0,5-5 0,-1-1 0,0 0 0,0-1 0,0 0 0,-2 0 0,1-1 0,-1 0 0,-1 0 0,0 0 0,0-1 0,-1 1 0,-1-1 0,3-15 0,2-19 0,4-84 0,-11 111 0,2-21 0,-2-1 0,-1 1 0,-11-75 0,7 104 0,1 13 0,-1 19 0,2 32 0,2-1 0,7 57 0,22 106 0,-25-191 0,1 9 94,24 124-1553,-22-131-5367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24575,'-12'0'0,"9"0"0,0 1 0,0-1 0,0 0 0,0-1 0,0 1 0,0 0 0,0-1 0,0 0 0,-3-1 0,4-1 0,9-1 0,12 1 0,295-3 0,-195 8 0,17-2-1365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632 224 24575,'0'-18'0,"1"9"0,-1 1 0,0-1 0,-1 0 0,0 1 0,-3-17 0,3 23 0,0 0 0,0-1 0,-1 1 0,1 0 0,0-1 0,-1 1 0,1 0 0,-1 0 0,0 0 0,0 1 0,0-1 0,0 0 0,0 1 0,0-1 0,0 1 0,0-1 0,0 1 0,-1 0 0,1 0 0,-1 0 0,1 0 0,-1 1 0,1-1 0,-4 0 0,-6 0 0,0 0 0,0 1 0,0 0 0,0 1 0,0 0 0,0 1 0,0 1 0,0 0 0,1 0 0,-22 10 0,3 1 0,1 0 0,-50 36 0,55-32 0,0 2 0,1 0 0,2 2 0,0 0 0,1 1 0,1 1 0,1 1 0,1 0 0,-15 33 0,21-35 0,1 0 0,1 0 0,0 1 0,2 0 0,1 0 0,1 0 0,1 1 0,1 0 0,2 0 0,0 0 0,4 41 0,0-51 0,-1-1 0,2 1 0,0-1 0,1 0 0,0 0 0,1-1 0,0 0 0,1 0 0,1 0 0,0-1 0,0 0 0,2 0 0,13 13 0,-8-12 0,-1 0 0,2-2 0,0 0 0,0 0 0,1-1 0,1-2 0,-1 1 0,1-2 0,33 9 0,-13-7 0,0-2 0,1-2 0,0-1 0,0-2 0,0-1 0,44-6 0,-31-1 0,0-3 0,-1-1 0,0-3 0,53-21 0,-73 22 0,-1-1 0,-1-1 0,0-2 0,-1 0 0,-1-2 0,0-2 0,46-43 0,-59 49 0,-2 0 0,0-1 0,0-1 0,-2 1 0,0-2 0,0 1 0,-2-2 0,0 1 0,-1-1 0,-1 0 0,0 0 0,-2-1 0,0 1 0,3-39 0,-7 35 0,-1 0 0,0 1 0,-1-1 0,-2 0 0,0 1 0,-1 0 0,-1 0 0,-1 1 0,-1-1 0,-1 1 0,-1 1 0,0 0 0,-2 0 0,-25-32 0,19 31 0,-1 0 0,-1 0 0,-1 2 0,-1 1 0,0 1 0,-1 0 0,0 2 0,-1 0 0,-1 2 0,0 1 0,-37-11 0,19 10-105,-1 2 0,0 2 0,0 2 0,-1 1 0,1 3 0,-1 2 0,1 1 0,-1 3 0,1 1 0,0 3 0,0 1 0,-52 19 0,41-7-6721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66 217 24575,'-3'-3'0,"-1"-1"0,0 0 0,1 0 0,-2 0 0,1 1 0,0-1 0,-1 1 0,0 0 0,1 0 0,-11-3 0,15 5 0,-1 1 0,1 0 0,0 0 0,-1 0 0,1 0 0,0 0 0,-1 0 0,1 0 0,0 0 0,-1 0 0,1 0 0,0 0 0,-1 0 0,1 1 0,0-1 0,-1 0 0,1 0 0,0 0 0,0 0 0,-1 0 0,1 1 0,0-1 0,-1 0 0,1 0 0,0 1 0,0-1 0,0 0 0,-1 0 0,1 1 0,0-1 0,0 0 0,0 0 0,-1 1 0,2 13 0,11 16 0,-12-29 0,24 43 0,1 0 0,33 42 0,69 78 0,-94-123 0,-31-39 0,0 0 0,0 1 0,0-1 0,0 0 0,0 0 0,1 0 0,-1 0 0,4 1 0,-6-2 0,1-1 0,-1 0 0,1 0 0,-1 0 0,0 0 0,1 0 0,-1 0 0,1 0 0,-1 0 0,1 0 0,-1 0 0,0 0 0,1 0 0,-1 0 0,1 0 0,-1 0 0,1 0 0,-1 0 0,0 0 0,1-1 0,-1 1 0,1 0 0,-1-1 0,8-14 0,0-23 0,3-63 0,0 6 0,-3 39 0,4 0 0,1 1 0,33-81 0,-43 127 0,1 0 0,1 1 0,-1 0 0,2 0 0,5-8 0,-10 15 0,0 0 0,0 0 0,0 0 0,0 0 0,1 0 0,-1 0 0,0 0 0,0 0 0,0 1 0,1-1 0,-1 1 0,0-1 0,1 1 0,-1-1 0,1 1 0,2-1 0,-3 1 0,1 1 0,-1-1 0,0 0 0,1 1 0,-1-1 0,0 1 0,1 0 0,-1-1 0,0 1 0,0 0 0,0 0 0,0 0 0,0 0 0,0 0 0,0 0 0,0 0 0,0 0 0,0 0 0,0 0 0,-1 0 0,2 2 0,10 23-1365,-3 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24575,'8'0'0,"-1"1"0,0 1 0,0-1 0,0 1 0,0 0 0,-1 0 0,1 1 0,0 0 0,-1 0 0,0 1 0,0 0 0,9 7 0,8 7 0,34 38 0,-47-45 0,175 190 0,-185-201 0,1 0 0,-1 0 0,0 1 0,0-1 0,0 0 0,0 0 0,1 1 0,-1-1 0,0 0 0,0 0 0,0 0 0,1 0 0,-1 1 0,0-1 0,0 0 0,1 0 0,-1 0 0,0 0 0,0 0 0,1 0 0,-1 0 0,0 0 0,1 0 0,-1 0 0,0 0 0,0 0 0,1 0 0,-1 0 0,0 0 0,1 0 0,-1 0 0,0 0 0,0 0 0,1 0 0,-1 0 0,0 0 0,0 0 0,1-1 0,-1 1 0,0 0 0,0 0 0,0 0 0,1 0 0,-1-1 0,0 1 0,8-19 0,1-29 0,-9 45 0,3-16 0,-2 5 0,0 1 0,1-1 0,1 1 0,0-1 0,1 1 0,0 0 0,1 1 0,1-1 0,8-14 0,-1 6 0,0 1 0,1 1 0,2 0 0,0 1 0,19-17 0,-30 31 0,-1 0 0,1 0 0,-1-1 0,0 1 0,0-1 0,0 0 0,3-7 0,-6 11 0,0 0 0,-1 0 0,0 0 0,1 0 0,-1 0 0,1 0 0,-1 0 0,0 0 0,0 0 0,0 0 0,0 0 0,0 0 0,0-1 0,0 1 0,0 0 0,0 0 0,0 0 0,-1 0 0,1 0 0,0 0 0,-1 0 0,1 0 0,-1 0 0,1 0 0,-1 0 0,1 0 0,-1 0 0,0 0 0,1 0 0,-1 0 0,0 1 0,0-1 0,0 0 0,0 1 0,0-1 0,0 0 0,0 1 0,0-1 0,0 1 0,0-1 0,0 1 0,0 0 0,0 0 0,0-1 0,0 1 0,-1 0 0,-8-2 0,1 0 0,0 0 0,-1 1 0,1 0 0,-1 1 0,1 0 0,-17 3 0,-66 17 0,29-5 0,25-7 0,1-2 0,-1-2 0,0-1 0,-63-3 0,86-3 0,1 1 0,26 9 0,2-2-1365,1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24575,'0'-3'0,"-3"-4"0,-1-4 0,0-3 0,-2-3 0,0-1 0,0 6 0,6 7 0,1 8 0,2 7 0,2 5 0,1 5 0,3 3 0,-1 1 0,2-1 0,-1-1 0,1-1 0,-1-5-8191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24575,'3'0'0,"2"3"0,-1 5 0,-1 3 0,-1 3 0,0 6 0,-2 5 0,1 5 0,-1-3-8191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24575,'-3'0'0,"-4"0"0,-4 0 0,3 0 0,5 0 0,11 0 0,9 0 0,12 0 0,9-3 0,12-2 0,5 1 0,-5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 0 0,1 0 0,-1-1 0,1 1 0,-1 0 0,1 0 0,-1 0 0,1-1 0,-1 1 0,1 0 0,0-1 0,-1 1 0,1 0 0,0-1 0,0 1 0,0-1 0,-1 1 0,1-1 0,0 0 0,0 1 0,1-1 0,24 9 0,-23-8 0,61 12 0,0-2 0,117 4 0,-95-10 0,1191 68-4039,5-23-2707,-512-22 4750,2770 133 1022,-1608-43 1788,-1105-55 7176,-740-57-3684,-159-18-4546,1-3 0,-77-28 0,123 34-6586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24575,'0'-2'0,"0"0"0,0 1 0,0-1 0,0 0 0,0 1 0,0-1 0,0 0 0,1 1 0,-1-1 0,1 1 0,-1-1 0,1 1 0,0-1 0,-1 1 0,1-1 0,0 1 0,0-1 0,0 1 0,0 0 0,0-1 0,1 1 0,-1 0 0,1-1 0,0 1 0,1 1 0,-1-1 0,0 0 0,0 1 0,0 0 0,0-1 0,0 1 0,0 0 0,1 0 0,-1 0 0,0 0 0,0 1 0,0-1 0,0 0 0,3 2 0,8 2 0,0 2 0,-1-1 0,0 1 0,15 10 0,4 4 0,46 37 0,-68-50 0,-1 1 0,0 0 0,-1 0 0,0 0 0,0 1 0,-1 0 0,0 0 0,-1 1 0,1-1 0,3 12 0,-8-17-54,0 0-1,0 0 0,-1 0 1,1 0-1,-1 1 1,0-1-1,0 0 0,0 1 1,-1-1-1,1 0 1,-1 0-1,0 0 0,0 1 1,-1-1-1,1 0 0,-1 0 1,0-1-1,0 1 1,0 0-1,0-1 0,-1 1 1,1-1-1,-1 0 1,-4 5-1,-24 20-6771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24575,'-2'-5'0,"0"0"0,1 0 0,-1 0 0,1 0 0,0 0 0,1 0 0,-1 0 0,1-10 0,0 14 0,0 0 0,0 0 0,0 0 0,0 0 0,1 0 0,-1 0 0,0 0 0,1 0 0,-1 1 0,0-1 0,1 0 0,-1 0 0,1 0 0,-1 0 0,1 0 0,0 1 0,-1-1 0,1 0 0,1-1 0,-1 2 0,0 0 0,0-1 0,1 1 0,-1 0 0,0 0 0,0 0 0,0 0 0,0 0 0,1 0 0,-1 0 0,0 1 0,0-1 0,0 0 0,0 1 0,0-1 0,0 0 0,0 1 0,0 0 0,0-1 0,0 1 0,0-1 0,1 2 0,6 4 0,0 1 0,0-1 0,-1 2 0,0-1 0,0 1 0,-1 0 0,0 0 0,6 11 0,1 4 0,-1 1 0,9 27 0,0 12-133,-2 1 0,18 123 0,-2 138-266,-7 676-563,-21-420 539,3-300 332,3 165-240,-25-2 129,3-343 542,-2 14 894,6 131-1,5-240-1233,0 0 0,1 0 0,0 0 0,0 0 0,0 0 0,1-1 0,2 8 0,-3-11 0,0 0 0,0-1 0,1 1 0,-1 0 0,0-1 0,1 1 0,-1-1 0,1 1 0,-1-1 0,1 0 0,0 0 0,0 1 0,-1-1 0,1 0 0,0-1 0,0 1 0,0 0 0,0 0 0,0-1 0,0 0 0,0 1 0,0-1 0,4 0 0,36 1 0,77-11 0,-40 3 0,1357-22-2461,-3 97-966,-967-41 3096,874 14-970,-1098-49 1022,-177 3 449,104-22 0,-146 22 124,1-2-1,-2 0 1,25-11-1,-40 15-157,0-1 1,0 0-1,0 0 0,-1-1 1,1 0-1,-1 0 0,0 0 0,-1-1 1,1 0-1,-1 0 0,-1 0 1,8-12-1,6-27-3814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24575,'0'-2'0,"0"1"0,0-1 0,0 0 0,1 1 0,-1-1 0,0 1 0,1-1 0,0 1 0,-1-1 0,1 1 0,0-1 0,0 1 0,0 0 0,0-1 0,0 1 0,0 0 0,0 0 0,0 0 0,0-1 0,1 1 0,-1 0 0,2 0 0,3-3 0,1 1 0,0 0 0,12-4 0,-14 6 0,62-19-164,122-19 0,75 7-484,-219 28 543,1381-90-4804,3 63 3908,-1421 31 1007,585-1-2023,-4 38 2980,-582-36-1004,85 10 1194,96 23 0,-162-27-615,1 1 1,-1 1 0,0 1 0,-1 1-1,-1 1 1,1 1 0,-2 2-1,26 19 1,-36-23-433,-1 1-1,-1 0 1,1 1-1,-2 0 1,0 0 0,0 1-1,11 25 1,-10-16-72,-2 1-1,0 0 1,-2 0 0,7 36 0,-5 10-117,-3 1 0,-5 118 1,-27 283-1262,2-57 449,19-112 895,14-1 0,13 0 0,63 309 0,-50-441-102,28 191-216,-62-350 266,0 0 0,-1 0 0,0 0-1,-1 0 1,-4 20 0,-2-9-5007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319 273 24575,'4'-1'0,"0"-1"0,0 1 0,0-1 0,0 0 0,0 0 0,-1 0 0,1 0 0,-1 0 0,1-1 0,4-5 0,-1 2 0,19-13 0,39-34 0,-59 48 0,-1-1 0,1 1 0,-1-1 0,-1-1 0,1 1 0,-1-1 0,0 0 0,3-7 0,-6 12 0,0-1 0,0 1 0,-1-1 0,1 1 0,-1-1 0,1 1 0,-1 0 0,0-1 0,0 1 0,0-1 0,0 1 0,-1-1 0,1 1 0,-1-1 0,1 1 0,-1-1 0,0 1 0,0 0 0,0 0 0,0-1 0,0 1 0,-1 0 0,1 0 0,-1 0 0,1 0 0,-1 0 0,0 1 0,0-1 0,0 0 0,0 1 0,0 0 0,0-1 0,0 1 0,0 0 0,-5-2 0,-4-2 0,-1 1 0,0 0 0,0 1 0,0 0 0,-25-2 0,12 3 0,0 1 0,0 1 0,0 1 0,0 1 0,0 2 0,0 0 0,1 1 0,-1 2 0,1 1 0,1 0 0,-33 17 0,52-22 0,0-1 0,0 1 0,0 0 0,0 0 0,0 0 0,1 1 0,-1-1 0,1 1 0,0 0 0,0 0 0,-3 4 0,5-5 0,0-1 0,0 0 0,0 1 0,1-1 0,-1 1 0,1-1 0,-1 1 0,1-1 0,0 1 0,0-1 0,0 1 0,0-1 0,1 1 0,-1-1 0,1 1 0,-1-1 0,1 0 0,0 1 0,0-1 0,0 0 0,0 1 0,0-1 0,2 3 0,6 6 0,-1 0 0,2-1 0,-1 0 0,1 0 0,1-1 0,0 0 0,12 7 0,89 48 0,103 36 0,28 15 0,-240-114 0,7 4 0,0 1 0,-1 0 0,0 0 0,11 10 0,-19-15 0,0 0 0,0-1 0,0 1 0,0 0 0,0 0 0,0 0 0,-1 0 0,1 0 0,0 1 0,0-1 0,-1 0 0,1 0 0,-1 0 0,1 1 0,-1-1 0,1 0 0,-1 1 0,0-1 0,1 0 0,-1 1 0,0-1 0,0 0 0,0 1 0,0-1 0,-1 0 0,1 1 0,0-1 0,0 0 0,-1 1 0,1-1 0,-1 0 0,1 0 0,-1 1 0,1-1 0,-1 0 0,0 0 0,0 0 0,0 0 0,1 0 0,-1 0 0,0 0 0,0 0 0,0 0 0,-2 1 0,-6 4 0,0-1 0,-1 0 0,0 0 0,0 0 0,0-1 0,0-1 0,-1 0 0,-12 2 0,-92 10 0,104-14 0,-50 3-455,0-2 0,-70-8 0,61-1-6371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24575,'30'-113'0,"-30"112"0,0 1 0,0 0 0,0 0 0,0 0 0,0 0 0,0 0 0,0 0 0,0 0 0,0 0 0,0 0 0,0-1 0,0 1 0,0 0 0,0 0 0,0 0 0,0 0 0,0 0 0,0 0 0,0 0 0,0 0 0,0-1 0,0 1 0,0 0 0,0 0 0,0 0 0,0 0 0,0 0 0,0 0 0,0 0 0,0 0 0,1 0 0,-1 0 0,0 0 0,0-1 0,0 1 0,0 0 0,0 0 0,0 0 0,0 0 0,0 0 0,0 0 0,0 0 0,1 0 0,-1 0 0,0 0 0,0 0 0,0 0 0,0 0 0,0 0 0,0 0 0,0 0 0,0 0 0,1 0 0,-1 0 0,0 0 0,0 0 0,0 0 0,0 0 0,0 0 0,0 0 0,0 0 0,0 0 0,0 1 0,1-1 0,2 10 0,0 18 0,-3-27 0,108 675 0,-57-392 0,-51-284 0,1 0 0,-1 0 0,0 0 0,0 0 0,0 0 0,0 0 0,0 0 0,0 0 0,0 0 0,0 0 0,1-1 0,-1 1 0,0 0 0,0 0 0,0 0 0,0 0 0,0 0 0,0 0 0,1 0 0,-1 0 0,0 0 0,0 0 0,0 0 0,0 0 0,0 0 0,0 1 0,0-1 0,1 0 0,-1 0 0,0 0 0,0 0 0,0 0 0,0 0 0,0 0 0,0 0 0,0 0 0,0 0 0,1 0 0,-1 0 0,0 1 0,0-1 0,0 0 0,0 0 0,0 0 0,0 0 0,0 0 0,0 0 0,0 0 0,0 0 0,0 1 0,0-1 0,0 0 0,0 0 0,0 0 0,0 0 0,0 0 0,0 0 0,0 1 0,0-1 0,0 0 0,0 0 0,0 0 0,0 0 0,0 0 0,0 0 0,0 0 0,0 1 0,0-1 0,6-15 0,8-33 0,-11 36 0,9-30 0,26-59 0,-30 83 0,1 1 0,0 0 0,1 1 0,1 0 0,24-27 0,-31 39 0,0 0 0,0 0 0,0 1 0,1-1 0,0 1 0,-1 0 0,1 0 0,1 1 0,5-3 0,-8 4 0,-1 0 0,1 1 0,0-1 0,-1 1 0,1 0 0,-1 0 0,1 0 0,0 0 0,-1 0 0,1 1 0,-1-1 0,1 1 0,-1-1 0,1 1 0,-1 0 0,1 0 0,-1 0 0,0 0 0,1 1 0,-1-1 0,0 1 0,3 1 0,1 4 0,0-1 0,0 1 0,0 0 0,-1 0 0,0 0 0,0 1 0,-1 0 0,6 15 0,1 8 0,8 34 0,-12-38 0,5 16 176,-2-4-946,18 44-1,-17-58-6055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215 292 24575,'1'-5'0,"0"1"0,0 0 0,1-1 0,-1 1 0,1 0 0,0 0 0,5-7 0,4-12 0,-4 5 0,-2 0 0,0 0 0,2-23 0,-5 33 0,-1-1 0,-1 0 0,0 0 0,0 0 0,-1 0 0,0 0 0,0 0 0,-5-16 0,5 23 0,1 0 0,-1 1 0,0-1 0,1 0 0,-1 0 0,0 0 0,0 1 0,0-1 0,0 1 0,0-1 0,0 0 0,-1 1 0,1 0 0,0-1 0,-1 1 0,1 0 0,-1 0 0,0 0 0,1 0 0,-1 0 0,0 0 0,1 0 0,-1 0 0,0 1 0,0-1 0,0 1 0,0-1 0,0 1 0,0 0 0,0 0 0,1 0 0,-1 0 0,0 0 0,0 0 0,0 0 0,0 1 0,0-1 0,0 1 0,0 0 0,1-1 0,-1 1 0,0 0 0,0 0 0,-1 1 0,-6 4 0,0 0 0,0 0 0,0 1 0,1 1 0,1-1 0,-12 14 0,0 3 0,1 1 0,-26 47 0,38-59 0,0-1 0,0 0 0,2 1 0,-1 0 0,2 1 0,0-1 0,0 0 0,0 22 0,2-29 0,2-1 0,-1 0 0,1 0 0,0 0 0,0 0 0,0 1 0,1-1 0,-1-1 0,1 1 0,1 0 0,-1 0 0,1-1 0,-1 1 0,1-1 0,0 0 0,7 7 0,-7-9 0,0 1 0,0-1 0,0 0 0,0 0 0,1 0 0,-1-1 0,0 1 0,1-1 0,-1 0 0,1 0 0,0 0 0,-1 0 0,1 0 0,0-1 0,0 0 0,-1 0 0,1 0 0,0 0 0,0 0 0,-1-1 0,1 0 0,0 0 0,6-2 0,-2 0 0,-1-1 0,1 1 0,-1-1 0,0-1 0,0 1 0,0-1 0,0-1 0,-1 1 0,7-9 0,3-5 0,24-36 0,-4 3 0,-35 51 0,-1 0 0,1 0 0,0 0 0,-1 1 0,1-1 0,0 0 0,0 0 0,-1 1 0,1-1 0,0 0 0,0 1 0,0-1 0,0 1 0,0-1 0,0 1 0,0 0 0,0-1 0,1 1 0,-1 0 0,-1 0 0,1 0 0,-1 0 0,1 1 0,-1-1 0,1 0 0,-1 1 0,1-1 0,-1 0 0,0 1 0,1-1 0,-1 0 0,1 1 0,-1-1 0,0 1 0,1-1 0,-1 0 0,0 1 0,0-1 0,1 1 0,-1-1 0,0 1 0,0-1 0,0 2 0,2 5 0,0 1 0,-1-1 0,0 15 0,-1-14 0,2 17-227,0 0-1,2 1 1,1-2-1,1 1 1,10 28-1,-3-24-6598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61 24575,'0'-3'0,"0"1"0,0-1 0,-1 0 0,1 0 0,0 0 0,-1 1 0,0-1 0,1 0 0,-1 1 0,0-1 0,-1 1 0,1-1 0,0 1 0,-1-1 0,1 1 0,-1 0 0,0 0 0,0 0 0,-2-3 0,2 4 0,0 0 0,0 0 0,0 0 0,0 0 0,-1 0 0,1 1 0,0-1 0,0 1 0,0 0 0,0-1 0,-1 1 0,1 0 0,0 0 0,0 0 0,-1 1 0,1-1 0,0 0 0,0 1 0,0 0 0,0-1 0,0 1 0,0 0 0,0 0 0,-4 2 0,-1 2 0,0 0 0,0 0 0,0 1 0,1 0 0,0 0 0,0 1 0,0-1 0,1 1 0,0 1 0,0-1 0,-4 10 0,2-2 0,0 0 0,1 1 0,0 0 0,-5 31 0,9-37 0,0 1 0,2 0 0,-1 0 0,1-1 0,1 1 0,0 0 0,0 0 0,1-1 0,1 1 0,0-1 0,0 1 0,7 13 0,-7-18 0,0 1 0,1-1 0,0-1 0,0 1 0,1-1 0,-1 1 0,1-1 0,0 0 0,1-1 0,-1 1 0,1-1 0,0 0 0,0-1 0,0 1 0,0-1 0,1-1 0,-1 1 0,1-1 0,13 3 0,-13-3 0,1-1 0,-1 0 0,1-1 0,0 0 0,0 0 0,-1 0 0,1-1 0,0 0 0,-1 0 0,1-1 0,-1 0 0,0-1 0,1 1 0,-1-1 0,0-1 0,0 0 0,-1 1 0,1-2 0,-1 1 0,0-1 0,0 0 0,-1 0 0,1-1 0,-1 0 0,0 0 0,0 0 0,-1 0 0,0-1 0,0 0 0,-1 1 0,0-1 0,0-1 0,2-7 0,-3 6 0,0 0 0,0-1 0,-1 0 0,0 1 0,-1-1 0,0 0 0,0 1 0,-1-1 0,-1 1 0,1-1 0,-2 1 0,1-1 0,-1 1 0,-1 0 0,1 0 0,-2 0 0,1 1 0,-1-1 0,0 1 0,-1 0 0,-10-10 0,9 9 0,-2 1 0,1 0 0,-1 1 0,0 0 0,0 0 0,-1 1 0,0 1 0,0-1 0,-1 1 0,1 1 0,-1 0 0,0 1 0,0 0 0,0 0 0,-1 1 0,1 1 0,-22-1 0,31 2-57,0 0 0,0 0 1,0 0-1,0 0 0,0 0 0,0 0 0,0 1 0,0-1 0,0 1 0,0-1 0,0 1 1,0 0-1,0 0 0,1 0 0,-1 0 0,0 0 0,0 0 0,1 0 0,-1 1 1,1-1-1,-1 0 0,1 1 0,-3 3 0,3 4-6769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88 236 24575,'-62'-66'0,"61"66"0,1-1 0,-1 0 0,0 1 0,1-1 0,-1 0 0,0 1 0,1-1 0,-1 1 0,0-1 0,0 1 0,0 0 0,1-1 0,-1 1 0,0 0 0,0-1 0,0 1 0,0 0 0,0 0 0,1 0 0,-1 0 0,-2 0 0,3 0 0,-1 1 0,1-1 0,-1 0 0,1 1 0,-1-1 0,1 1 0,0-1 0,-1 1 0,1-1 0,-1 1 0,1 0 0,0-1 0,0 1 0,-1-1 0,1 1 0,0 0 0,0-1 0,0 1 0,0-1 0,-1 1 0,1 1 0,0 5 0,0 1 0,0-1 0,3 13 0,0-1 0,10 72 0,33 114 0,-46-204 0,0 1 0,1-1 0,-1 1 0,0-1 0,1 0 0,-1 1 0,1-1 0,0 0 0,-1 0 0,1 1 0,0-1 0,0 0 0,0 0 0,0 0 0,0 0 0,0 0 0,0 0 0,0 0 0,0 0 0,0 0 0,1-1 0,-1 1 0,0 0 0,0-1 0,1 1 0,-1-1 0,0 0 0,3 1 0,-1-1 0,-1-1 0,1 1 0,-1-1 0,1 0 0,-1 0 0,1 0 0,-1 0 0,0 0 0,1 0 0,-1-1 0,0 1 0,0-1 0,0 1 0,3-5 0,12-11 0,-1-1 0,0-1 0,23-39 0,28-68 0,-64 119 0,-1 2 0,0 0 0,1 1 0,-1-1 0,1 0 0,0 1 0,0 0 0,7-8 0,-10 12 0,0 0 0,1-1 0,-1 1 0,1 0 0,-1 0 0,0-1 0,1 1 0,-1 0 0,1 0 0,-1-1 0,1 1 0,-1 0 0,1 0 0,-1 0 0,1 0 0,-1 0 0,1 0 0,-1 0 0,1 0 0,-1 0 0,1 0 0,-1 0 0,1 0 0,-1 0 0,1 0 0,-1 1 0,1-1 0,-1 0 0,0 0 0,1 0 0,-1 1 0,1-1 0,-1 0 0,0 1 0,1-1 0,-1 0 0,1 1 0,-1-1 0,0 0 0,0 1 0,1-1 0,-1 1 0,0-1 0,0 1 0,1-1 0,-1 1 0,0-1 0,0 0 0,0 2 0,7 24 0,-1 45 0,-4-43 0,1 0 0,6 28 0,-7-48 0,0 0 0,1 0 0,0 0 0,0 0 0,1-1 0,0 0 0,0 1 0,0-1 0,1-1 0,0 1 0,9 7 0,-13-12 0,1 0 0,-1-1 0,1 1 0,0-1 0,0 1 0,0-1 0,0 0 0,0 0 0,0 0 0,0 0 0,0 0 0,1 0 0,-1-1 0,0 1 0,0-1 0,1 1 0,-1-1 0,0 0 0,1 0 0,-1 0 0,0 0 0,1 0 0,-1-1 0,0 1 0,0-1 0,1 0 0,-1 1 0,0-1 0,0 0 0,0 0 0,0 0 0,0 0 0,0-1 0,0 1 0,3-3 0,1-2 0,0 0 0,-1-1 0,0 1 0,0-1 0,0 0 0,-1 0 0,0 0 0,5-15 0,0-5 0,-1-1 0,-2 0 0,0 0 0,-2 0 0,-1 0 0,-2-1 0,-1 1 0,-1-1 0,-1 1 0,-1 0 0,-11-43 0,11 60 0,0 1 0,-1 1 0,0-1 0,-1 0 0,1 1 0,-2 0 0,-6-10 0,10 17 0,0 0 0,0 0 0,0-1 0,0 1 0,-1 1 0,1-1 0,0 0 0,-1 1 0,1-1 0,-1 1 0,0-1 0,-5-1 0,6 3 0,0 0 0,-1 0 0,1 0 0,0 0 0,0 0 0,0 0 0,-1 0 0,1 1 0,0-1 0,0 1 0,0 0 0,0-1 0,0 1 0,0 0 0,0 0 0,0 1 0,0-1 0,0 0 0,-2 3 0,-13 14-1365,4 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573 269 24575,'-53'-58'0,"30"32"0,-40-35 0,38 40 0,-1 1 0,-55-30 0,72 45 0,0 0 0,0 1 0,-1 0 0,0 1 0,1 0 0,-1 0 0,-1 1 0,1 0 0,0 1 0,0 0 0,0 1 0,-1 0 0,-14 3 0,19-2 0,0 1 0,0 0 0,0 1 0,0-1 0,1 1 0,-1 0 0,1 1 0,0-1 0,0 1 0,0 0 0,0 1 0,1-1 0,-1 1 0,1 0 0,1 0 0,-1 0 0,1 0 0,0 1 0,-5 10 0,0 2 0,1 2 0,1-1 0,1 1 0,-5 38 0,3-3 0,3 1 0,2-1 0,8 78 0,-2-96 0,2 0 0,1 0 0,2-1 0,2 0 0,1 0 0,17 34 0,-23-57-91,1 0 0,1 0 0,1 0 0,-1-1 0,2 0 0,0-1 0,0 0 0,1 0 0,0-1 0,1-1 0,0 0 0,0-1 0,1 0 0,23 10 0,10-1-6735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72 24575,'-10'-7'0,"1"0"0,0 1 0,-1 1 0,0 0 0,-1 0 0,1 1 0,-19-6 0,26 10 0,-11-6 0,-1 2 0,0 0 0,0 1 0,0 0 0,-1 2 0,-25-1 0,36 2 0,0 1 0,1-1 0,-1 1 0,0 0 0,1 0 0,-1 0 0,1 1 0,0 0 0,-1-1 0,1 2 0,0-1 0,0 0 0,0 1 0,0 0 0,1 0 0,-1 0 0,1 0 0,0 1 0,0-1 0,0 1 0,0 0 0,0 0 0,1 0 0,0 0 0,0 0 0,-2 5 0,-1 7 0,1 0 0,0 0 0,1 0 0,1 1 0,0-1 0,2 1 0,0 19 0,2-11 0,1-1 0,1 0 0,1 0 0,9 28 0,-11-43 0,0 0 0,1 0 0,0-1 0,1 0 0,-1 0 0,1 0 0,1 0 0,0-1 0,9 10 0,-11-14 0,0 1 0,0-1 0,0 0 0,1-1 0,-1 1 0,1-1 0,-1 0 0,1 0 0,0 0 0,0 0 0,0-1 0,0 0 0,0 0 0,0-1 0,0 1 0,1-1 0,-1 0 0,8-1 0,-4-1 0,1 0 0,0 0 0,-1-1 0,0-1 0,1 1 0,-1-1 0,-1-1 0,1 0 0,-1 0 0,1-1 0,-2 0 0,1 0 0,-1-1 0,0 1 0,0-2 0,0 1 0,-1-1 0,-1 0 0,1 0 0,-1-1 0,-1 0 0,1 0 0,-1 0 0,-1 0 0,0 0 0,3-14 0,-6 21 0,0 0 0,0 0 0,0-1 0,0 1 0,0 0 0,-1 0 0,1 0 0,-1 0 0,1 0 0,-2-3 0,2 5 0,0 0 0,0 0 0,0-1 0,0 1 0,0 0 0,0 0 0,0 0 0,-1 0 0,1-1 0,0 1 0,0 0 0,0 0 0,0 0 0,-1 0 0,1 0 0,0-1 0,0 1 0,0 0 0,0 0 0,-1 0 0,1 0 0,0 0 0,0 0 0,-1 0 0,1 0 0,0 0 0,0 0 0,0 0 0,-1 0 0,1 0 0,0 0 0,0 0 0,-1 0 0,-7 11 0,3 0-105,2 0 0,0 1 0,0-1 0,1 1 0,0 0 0,1 0 0,1 0 0,0-1 0,0 1 0,1 0 0,1 0 0,4 19 0,2-3-6721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24575,'0'-25'0,"-1"18"0,0 0 0,1 0 0,1 0 0,-1 0 0,1 0 0,3-13 0,-4 20 0,0-1 0,0 1 0,1 0 0,-1-1 0,0 1 0,0-1 0,1 1 0,-1 0 0,0-1 0,0 1 0,1 0 0,-1 0 0,0-1 0,1 1 0,-1 0 0,0 0 0,1-1 0,-1 1 0,1 0 0,-1 0 0,0 0 0,1 0 0,-1-1 0,1 1 0,-1 0 0,0 0 0,1 0 0,-1 0 0,1 0 0,-1 0 0,0 0 0,1 0 0,-1 0 0,1 1 0,-1-1 0,1 0 0,-1 0 0,0 0 0,1 0 0,-1 0 0,0 1 0,1-1 0,-1 0 0,0 0 0,1 1 0,-1-1 0,0 0 0,1 1 0,-1-1 0,1 1 0,16 18 0,-16-18 0,21 29 0,-1 2 0,20 42 0,28 72 0,-69-145 0,0-1 0,43 104 0,-38-88 0,0 1 0,-1-1 0,0 1 0,1 27 0,-5-42 0,0 1 0,0-1 0,0 1 0,0-1 0,-1 1 0,1-1 0,-1 0 0,1 1 0,-1-1 0,0 0 0,0 0 0,0 1 0,0-1 0,-1 0 0,1 0 0,-3 3 0,3-4 0,0-1 0,0 1 0,0 0 0,0-1 0,0 1 0,0-1 0,0 1 0,-1-1 0,1 1 0,0-1 0,0 0 0,0 0 0,-1 0 0,1 1 0,0-1 0,0 0 0,-1-1 0,1 1 0,0 0 0,0 0 0,-1 0 0,1-1 0,0 1 0,0-1 0,0 1 0,0-1 0,0 1 0,-1-1 0,1 1 0,0-1 0,0 0 0,1 0 0,-3-1 0,-3-4 0,-1-1 0,1 1 0,0-1 0,1 0 0,0 0 0,0-1 0,1 0 0,-1 0 0,2 0 0,-1 0 0,1 0 0,0-1 0,1 0 0,0 1 0,1-1 0,-1 0 0,1-14 0,1 4 0,0 0 0,2 0 0,0 1 0,1-1 0,0 1 0,2-1 0,9-24 0,-9 29 49,1 1 0,1-1 0,0 1-1,1 0 1,0 1 0,18-21 0,-21 28-150,0 0 1,0 1-1,0-1 1,1 1 0,0 0-1,0 0 1,0 1-1,0-1 1,1 2 0,-1-1-1,1 1 1,0-1 0,-1 2-1,1-1 1,0 1-1,9 0 1,3 1-6726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41 121 24575,'-1'-13'0,"-2"0"0,0 1 0,0-1 0,-1 1 0,-1-1 0,0 1 0,-11-19 0,15 29 0,46 128 0,75 277 0,-104-332 0,-4 2 0,-4-1 0,0 130 0,-11-164-1365,-2-9-5461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51 260 24575,'-3'-10'0,"-5"-11"0,-3-13 0,0-6 0,2 0 0,2 5 0,5 4 0,10 8 0,10 8 0,10 6 0,11 8 0,10 4 0,7 4 0,6 5 0,-1 3 0,-12-1-8191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24575,'4'185'0,"0"-141"0,1 0 0,13 49 0,18 53-1365,-32-128-5461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24575,'2102'24'-2944,"-1959"-20"3016,391 4-674,-515-8 568,-10 1 168,0-1-1,1 0 0,-1-1 0,0 0 0,0 0 0,1-1 1,-1 0-1,0 0 0,15-8 0,-24 10-107,1 0-1,-1 0 1,0 0 0,0 0 0,1 0-1,-1 0 1,0 0 0,0 0 0,1-1-1,-1 1 1,0 0 0,0 0 0,0 0-1,0 0 1,1-1 0,-1 1-1,0 0 1,0 0 0,0 0 0,0-1-1,0 1 1,1 0 0,-1 0 0,0-1-1,0 1 1,0 0 0,0 0 0,0-1-1,0 1 1,0 0 0,0 0 0,0-1-1,0 1 1,0 0 0,0 0-1,0-1 1,0 1 0,0 0 0,0 0-1,0-1 1,-1 1 0,1 0 0,0 0-1,0-1 1,0 1 0,0 0 0,0 0-1,-1 0 1,1-1 0,0 1-1,0 0 1,0 0 0,-1 0 0,1 0-1,0 0 1,0-1 0,0 1 0,-1 0-1,1 0 1,0 0 0,0 0 0,-1 0-1,1 0 1,0 0 0,-1 0 0,-17-5 348,10 4-362,0 0 0,0 1-1,0 0 1,0 0 0,0 0-1,0 1 1,0 1 0,0 0 0,0 0-1,-8 3 1,12-4-13,0 1-1,0 0 1,0 0 0,0 1 0,1-1-1,-1 1 1,1 0 0,0 0-1,-1 0 1,1 0 0,0 0 0,1 1-1,-1-1 1,1 1 0,-1 0-1,1 0 1,0 0 0,1 0 0,-3 8-1,0 7 2,0 0 0,2 0 0,1 0 0,1 31 0,13 77 0,-1-53 0,-5-39 0,-1 1 0,-2-1 0,-2 1 0,-3 57 0,1-91 0,-1 0 0,1 0 0,-1-1 0,1 1 0,-1-1 0,0 1 0,1 0 0,-1-1 0,0 1 0,0-1 0,0 0 0,0 1 0,-1-1 0,1 0 0,0 0 0,0 1 0,-1-1 0,1 0 0,-1 0 0,1-1 0,-1 1 0,1 0 0,-1 0 0,0-1 0,1 1 0,-1-1 0,0 1 0,-2-1 0,-7 2 0,0-1 0,0-1 0,-18-1 0,12 1 0,-512-20-431,239 7 57,-1085-12 213,1200 36 161,167-10 95,9 1 132,16 0 275,28 0-1725,-4-1-5603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24575,'0'-3'0,"0"-4"0,0 2 0,0 5 0,0 6 0,0 4 0,0 8 0,0 6 0,0 6 0,-3 3 0,-2 3 0,1 2 0,1 0 0,1-3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45 168 24575,'-2'-21'0,"-1"0"0,-1 0 0,-1 1 0,-1 0 0,-1-1 0,-11-23 0,49 151 0,4-11 0,36 122 0,-75-238 0,1 0 0,0-1 0,2 1 0,0 0 0,1-1 0,6-36 0,-5 47 0,1 0 0,0 1 0,0-1 0,1 1 0,0 0 0,1 0 0,0 0 0,1 0 0,0 1 0,0 0 0,0 0 0,1 0 0,1 1 0,-1-1 0,1 1 0,0 1 0,13-10 0,-17 14 0,0 0 0,0 0 0,0 1 0,1-1 0,-1 1 0,1-1 0,-1 1 0,1 0 0,-1 1 0,1-1 0,-1 0 0,1 1 0,0 0 0,-1 0 0,1 0 0,0 0 0,-1 1 0,1-1 0,0 1 0,-1 0 0,1 0 0,-1 0 0,0 1 0,1-1 0,-1 1 0,0 0 0,0 0 0,0 0 0,0 0 0,0 0 0,0 1 0,2 2 0,3 4 0,-1 0 0,0 1 0,-1-1 0,0 1 0,0 0 0,-1 1 0,-1 0 0,7 21 0,0 12-273,-2 1 0,-3 0 0,-1 0 0,-2 78 0,-3-98-6553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97 24575,'-3'-3'0,"0"0"0,1 0 0,-1 0 0,1 0 0,0 0 0,0 0 0,0-1 0,1 1 0,-1-1 0,1 0 0,-2-6 0,2 9 0,1-1 0,0 1 0,0-1 0,0 1 0,1 0 0,-1-1 0,0 1 0,0-1 0,1 1 0,-1 0 0,1-1 0,-1 1 0,1 0 0,-1-1 0,1 1 0,0 0 0,0 0 0,0 0 0,-1 0 0,1 0 0,0 0 0,1 0 0,-1 0 0,0 0 0,0 0 0,0 0 0,0 1 0,1-1 0,-1 0 0,0 1 0,1-1 0,-1 1 0,0 0 0,1-1 0,1 1 0,23-5 0,1 1 0,0 1 0,0 2 0,43 2 0,-15 0 0,1138 39-1028,-300-4 362,-844-36 666,-19 0 0,41 5 0,-70-5 7,-1 0 0,1 0 0,-1 0 0,1 0 0,-1 0 0,1 0 0,-1 0 0,1 0 0,-1 0 0,1 0 0,-1 0 0,1 0 0,-1 1 0,1-1 0,-1 0 0,0 0 0,1 1 0,-1-1 0,1 0 0,-1 1 0,0-1 0,1 0 0,-1 1 0,0-1 0,1 0 0,-1 2 0,-8 7 438,-34 9 486,31-13-802,-2 1-129,0 1 0,0 0 0,0 1 0,1 0 0,1 1 0,-16 15 0,21-18 0,1 0 0,-1 1 0,2 0 0,-1 0 0,1 0 0,0 0 0,0 1 0,1 0 0,0 0 0,0-1 0,1 2 0,-2 14 0,2 1 0,1 0 0,2 0 0,0 0 0,8 36 0,-5-33 0,-1 1 0,-1-1 0,-2 28 0,0-53 0,0 0 0,0 1 0,-1-1 0,1 0 0,-1 1 0,1-1 0,-1 0 0,0 0 0,0 0 0,0 0 0,0 0 0,-1 0 0,1 0 0,0 0 0,-1 0 0,0 0 0,1-1 0,-1 1 0,0-1 0,0 1 0,0-1 0,0 0 0,0 1 0,0-1 0,0 0 0,0-1 0,0 1 0,0 0 0,-4 0 0,-6 1 0,0 0 0,0-1 0,0-1 0,-21-1 0,7 0 0,-334-17 0,164 5 0,-1221-61-1007,1152 65-235,281 10-4700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24575,'0'3'0,"3"1"0,2 3 0,2 4 0,0 2 0,-1 3 0,2 1 0,-1 5 0,-1 1 0,-3 2 0,0 2 0,-2-2 0,0 1 0,2 0 0,1-2 0,-1-5-8191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24575,'0'-1'0,"1"-1"0,-1 1 0,0 0 0,1 0 0,-1 0 0,1 0 0,-1 0 0,1 0 0,0 0 0,-1 0 0,1 0 0,0 0 0,0 0 0,-1 0 0,1 0 0,0 1 0,0-1 0,0 0 0,0 1 0,0-1 0,0 1 0,0-1 0,1 1 0,-1-1 0,0 1 0,2-1 0,35-6 0,-37 6 0,82-5 0,107 4 0,-101 3 0,1281 0-700,-1343-1 710,0-1 11,0 2 1,0 0-1,-1 2 0,39 8 1,-61-10-1,0 1 1,0 0 0,0 0 0,0 0-1,0 0 1,0 1 0,-1 0 0,1 0-1,-1 0 1,0 0 0,0 0-1,0 0 1,3 6 0,4 5 58,-2 1-1,10 18 1,-3-2-40,9 11-40,24 45 0,-44-78 0,0 0 0,0 1 0,-1-1 0,-1 1 0,1 0 0,-2 0 0,2 13 0,-3-16 0,-1 0 0,0-1 0,0 1 0,0-1 0,-1 1 0,0-1 0,0 1 0,-1-1 0,1 0 0,-5 6 0,-6 9 0,-22 28 0,-1 0 0,29-39 0,-1 0 0,0-1 0,-1 1 0,0-1 0,0-1 0,-1 0 0,0 0 0,0-1 0,-1-1 0,0 1 0,0-2 0,-1 1 0,0-2 0,1 1 0,-15 2 0,-14 2 0,0-2 0,-1-2 0,-55 1 0,-29-5-214,-176-21-1,-123-41-216,423 61 431,-781-143 0,721 129-1222,17 4-4887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24575,'0'-3'0,"0"-5"0,0-3 0,3 3 0,8 6 0,4 6 0,6 9 0,6 8 0,5 8 0,5 7 0,4 4 0,0 1 0,0 1 0,-4-2 0,-5-4 0,-5-5 0,-8-7-8191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24575,'-3'0'0,"-7"0"0,-6 3 0,-2 5 0,-5 6 0,-4 7 0,-5 7 0,-2 4 0,1 4 0,3 4 0,4 2 0,6-7-8191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24575,'3'0'0,"4"3"0,7 4 0,5 4 0,5 4 0,4 1 0,8 5 0,2 2 0,3 3 0,-1 1 0,-3-2 0,-2-2 0,-7-4-8191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24575,'-3'0'0,"-4"0"0,-1 6 0,-3 6 0,-1 6 0,-6 3 0,-3 8 0,-3 5 0,-2 3 0,-2 4 0,4-4-8191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24575,'0'-4'0,"3"3"0,5 5 0,6 4 0,7 4 0,7 6 0,5 3 0,5 5 0,3 4 0,1 2 0,-1 0 0,-1-3 0,-4-3 0,-5-6 0,-8-7-8191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24575,'0'3'0,"-3"4"0,-1 8 0,-6 10 0,-5 10 0,-8 8 0,-8 10 0,-7 8 0,-6 9 0,4-7-8191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24575,'21'45'0,"115"456"-1365,-132-481-5461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29 24575,'0'-6'0,"0"-5"0,0 2 0,-3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 24575,'0'0'0,"-1"0"0,1 1 0,0-1 0,0 0 0,-1 0 0,1 0 0,0 0 0,-1 0 0,1-1 0,0 1 0,0 0 0,-1 0 0,1 0 0,0 0 0,-1 0 0,1 0 0,0 0 0,0 0 0,-1-1 0,1 1 0,0 0 0,0 0 0,0 0 0,-1-1 0,1 1 0,0 0 0,0 0 0,0 0 0,-1-1 0,1 1 0,0 0 0,0 0 0,0-1 0,0 1 0,0 0 0,0-1 0,0 1 0,0 0 0,0 0 0,0-1 0,0 1 0,0 0 0,0-1 0,0 1 0,0 0 0,0 0 0,0-1 0,0 1 0,0 0 0,0-1 0,0 1 0,0 0 0,0 0 0,1-1 0,-1 1 0,0 0 0,0-1 0,13-13 0,-3 9 0,1 1 0,-1 0 0,1 1 0,0 0 0,0 1 0,0 0 0,0 0 0,1 1 0,15 1 0,-11-1 0,490 11-878,-346-1 483,911 31-1977,1-27 1872,-455-42-673,-586 25 1509,-1-1 1,50-14-1,-52 6-813,-18 2-2928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24575,'-5'-4'0,"-2"-5"0,24 5 0,484 15 0,-329-1 0,1475 11-2762,77-46 2073,-1693 26 1031,33-1 362,-58-1-528,0 1 0,-1-1-1,1 0 1,-1 0 0,1-1 0,-1 1 0,0-1 0,7-4 0,-12 6-169,0 0 1,0 0 0,1 0 0,-1 0 0,0 0 0,1 0 0,-1 0-1,0 0 1,1-1 0,-1 1 0,0 0 0,0 0 0,1 0 0,-1-1 0,0 1-1,0 0 1,0 0 0,1-1 0,-1 1 0,0 0 0,0 0 0,0-1-1,0 1 1,1 0 0,-1-1 0,0 1 0,0 0 0,0-1 0,0 1-1,0 0 1,0-1 0,0 1 0,0 0 0,0 0 0,0-1 0,0 1 0,0 0-1,0-1 1,0 1 0,0 0 0,-1-1 0,1 1 0,0 0 0,0-1-1,0 1 1,0 0 0,0 0 0,-1-1 0,1 1 0,0 0 0,0 0 0,-1-1-1,1 1 1,0 0 0,0 0 0,-1 0 0,1 0 0,0-1 0,-1 1-1,1 0 1,0 0 0,0 0 0,-1 0 0,1 0 0,0 0 0,-1 0-1,1 0 1,-23-6 280,21 6-288,0 0 0,0 0 0,0 0 0,0 1 0,0-1 0,0 1 0,0-1 0,0 1 0,1-1 0,-1 1 0,0 0 0,0 0 0,1 0 0,-1 0 0,0 0 0,1 0 0,-1 1 0,1-1 0,0 0 0,-1 1 0,1-1 0,0 1 0,0 0 0,0-1 0,0 1 0,0 0 0,0 0 0,1-1 0,-1 1 0,0 0 0,1 0 0,0 0 0,-1 3 0,-1 8 0,1 0 0,0 0 0,2 27 0,0-22 0,1 484 0,-2-499 0,-2 26 0,1-28 0,1-1 0,0 1 0,0 0 0,-1 0 0,1 0 0,0-1 0,-1 1 0,1 0 0,-1-1 0,1 1 0,-1 0 0,1-1 0,-1 1 0,0 0 0,1-1 0,-1 1 0,0-1 0,1 1 0,-1-1 0,0 0 0,0 1 0,1-1 0,-1 0 0,0 1 0,0-1 0,0 0 0,0 0 0,1 0 0,-1 0 0,-2 0 0,-13-1 0,0-2 0,1 0 0,-22-6 0,-22-6 0,-257-17 67,-1 25-1541,266 7 908,-87-1-5652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74 24575,'1'0'0,"0"0"0,0 0 0,-1 0 0,1 0 0,-1-1 0,1 1 0,0 0 0,-1-1 0,1 1 0,-1 0 0,1-1 0,0 1 0,-1-1 0,1 1 0,-1 0 0,0-1 0,1 0 0,-1 1 0,1-1 0,-1 1 0,0-1 0,1 1 0,-1-1 0,0 0 0,0 1 0,1-1 0,-1 0 0,0 1 0,0-1 0,0 0 0,0 1 0,0-1 0,0-1 0,0 0 0,0 1 0,0-1 0,0 1 0,0-1 0,0 1 0,0 0 0,-1-1 0,1 1 0,-1-1 0,1 1 0,-1-1 0,1 1 0,-1 0 0,0-1 0,-1-1 0,-1 0 0,-1 1 0,0-1 0,0 0 0,0 1 0,0 0 0,0 0 0,-1 1 0,1-1 0,0 1 0,-1-1 0,-6 0 0,-55-3 0,55 4 0,-13 1 0,-1 0 0,1 1 0,0 1 0,-1 1 0,1 2 0,0 0 0,1 2 0,-1 0 0,-32 16 0,53-22 0,1 1 0,-1-1 0,1 0 0,0 1 0,0-1 0,0 1 0,0 0 0,0-1 0,0 1 0,0 0 0,0 0 0,1 0 0,-1 1 0,1-1 0,-2 3 0,3-4 0,0 0 0,0 1 0,0-1 0,0 0 0,0 1 0,0-1 0,1 0 0,-1 1 0,0-1 0,1 0 0,-1 0 0,1 1 0,-1-1 0,1 0 0,-1 0 0,1 0 0,0 1 0,0-1 0,0 0 0,-1 0 0,1 0 0,0 0 0,0-1 0,0 1 0,1 0 0,-1 0 0,0-1 0,0 1 0,0 0 0,3 0 0,18 11 0,0-1 0,2-1 0,36 11 0,79 13 0,-49-13 0,-60-14 0,37 12 0,-59-17 0,-1 1 0,0 0 0,0 0 0,0 0 0,-1 1 0,10 7 0,-16-11 0,1 1 0,-1-1 0,1 1 0,0-1 0,-1 1 0,1-1 0,-1 1 0,1-1 0,-1 1 0,1 0 0,-1-1 0,1 1 0,-1-1 0,0 1 0,1 0 0,-1 0 0,0-1 0,0 1 0,0 0 0,1 0 0,-1-1 0,0 1 0,0 0 0,0 0 0,0-1 0,0 1 0,0 0 0,-1 0 0,1-1 0,0 1 0,0 0 0,0 0 0,-1-1 0,1 1 0,0 0 0,-1-1 0,1 1 0,0 0 0,-1-1 0,1 1 0,-1-1 0,1 1 0,-1-1 0,0 1 0,1-1 0,-1 1 0,0 0 0,-4 2 0,1-1 0,-1 1 0,0-1 0,0 0 0,-8 3 0,-10 1 0,-1-1 0,1 0 0,-1-2 0,-25 0 0,-96-8 0,118 2-682,-29-6-1,25 1-6143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24575,'-10'-3'0,"-5"0"0,15 4 0,-1-1 0,1 0 0,0 1 0,-1-1 0,1 1 0,0-1 0,0 0 0,-1 1 0,1-1 0,0 1 0,0-1 0,-1 1 0,1-1 0,0 1 0,0-1 0,0 1 0,0-1 0,0 1 0,0-1 0,0 0 0,0 1 0,0-1 0,0 1 0,0-1 0,0 1 0,0-1 0,0 1 0,1-1 0,-1 1 0,0-1 0,0 1 0,0-1 0,1 1 0,0 0 0,3 8 0,0 0 0,1 0 0,0 0 0,1 0 0,0-1 0,0 0 0,1 0 0,0-1 0,0 0 0,1 0 0,0-1 0,0 0 0,0 0 0,1-1 0,13 7 0,-20-11 0,0-1 0,0 1 0,0 0 0,1 0 0,-1-1 0,0 1 0,1-1 0,-1 0 0,0 0 0,1 0 0,-1 0 0,0 0 0,1 0 0,-1-1 0,0 1 0,0-1 0,1 0 0,-1 1 0,0-1 0,0 0 0,0 0 0,0 0 0,3-3 0,-4 3 0,1-1 0,-1 1 0,0-1 0,0 0 0,0 0 0,0 0 0,0 0 0,0 1 0,0-1 0,-1 0 0,1 0 0,-1 0 0,1-1 0,-1 1 0,0 0 0,0 0 0,0 0 0,0 0 0,0 0 0,-1 0 0,1 0 0,0 0 0,-1 0 0,0 0 0,1 0 0,-2-3 0,-2-3-105,1 0 0,-1 0 0,-1 0 0,1 0 0,-1 1 0,0-1 0,-1 1 0,0 0 0,0 1 0,-1 0 0,1 0 0,-9-5 0,7 7-6721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24575,'-6'-26'0,"3"20"0,6 18 0,55 240 0,-43-179 0,-12-55 0,-6-23 0,-5-31 0,8 32 0,0-1 0,0 1 0,1-1 0,-1 1 0,1-1 0,0 1 0,0 0 0,1-1 0,0 1 0,-1 0 0,1 0 0,1 0 0,-1 0 0,0 1 0,1-1 0,0 1 0,0-1 0,0 1 0,0 0 0,1 0 0,-1 0 0,1 0 0,0 1 0,-1 0 0,1 0 0,0 0 0,1 0 0,-1 0 0,0 1 0,0 0 0,6-2 0,-2 2 0,0-1 0,0 1 0,0 0 0,-1 1 0,1 0 0,0 0 0,0 1 0,0 0 0,0 0 0,0 1 0,0 0 0,-1 0 0,1 1 0,-1 0 0,0 0 0,14 9 0,-18-10 0,1 1 0,-1 1 0,1-1 0,-1 0 0,0 1 0,0 0 0,-1-1 0,1 1 0,-1 0 0,0 1 0,3 4 0,-5-8 0,1 1 0,-1 0 0,1 0 0,-1-1 0,0 1 0,1 0 0,-1 0 0,0-1 0,0 1 0,0 0 0,-1 0 0,1-1 0,0 1 0,-1 0 0,1 0 0,-1-1 0,1 1 0,-1 0 0,0-1 0,0 1 0,1-1 0,-1 1 0,-1-1 0,1 0 0,0 1 0,0-1 0,0 0 0,-1 1 0,1-1 0,0 0 0,-4 1 0,-4 3 34,1-1 1,-2 0-1,1-1 0,0 0 0,-1 0 0,1-1 0,-1 0 0,0-1 0,-12 1 1,-11-2-889,-44-5 1,38 1-5973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24575,'0'-2'0,"0"0"0,1 0 0,-1 0 0,1 0 0,-1 1 0,1-1 0,0 0 0,-1 0 0,1 1 0,0-1 0,0 0 0,0 1 0,0-1 0,1 1 0,-1-1 0,0 1 0,1 0 0,-1-1 0,1 1 0,-1 0 0,1 0 0,-1 0 0,1 0 0,0 0 0,-1 1 0,1-1 0,0 0 0,0 1 0,0-1 0,0 1 0,3 0 0,1-1 0,0 0 0,-1 1 0,1-1 0,0 2 0,-1-1 0,1 1 0,0-1 0,-1 1 0,11 4 0,-10-2 0,-1 0 0,1 0 0,0 1 0,-1 0 0,0 0 0,0 0 0,0 1 0,0-1 0,-1 1 0,5 6 0,-6-7 0,0 1 0,0-1 0,0 1 0,-1-1 0,0 1 0,0 0 0,0 0 0,0 0 0,-1 0 0,0 0 0,0 0 0,1 11 0,-2-16 0,0 1 0,0-1 0,0 1 0,0-1 0,0 1 0,0-1 0,0 1 0,0-1 0,0 1 0,-1-1 0,1 1 0,0-1 0,0 1 0,0-1 0,-1 1 0,1-1 0,0 1 0,-1-1 0,1 1 0,0-1 0,-1 1 0,-8-4 0,8 2 0,0-1 0,-1 1 0,1-1 0,0 1 0,0-1 0,0 0 0,0 1 0,0-1 0,0 0 0,-1-3 0,2 0 0,0-1 0,0 1 0,0-1 0,1 1 0,0-1 0,0 1 0,0-1 0,0 1 0,1 0 0,0 0 0,0-1 0,1 1 0,-1 1 0,1-1 0,0 0 0,1 1 0,4-6 0,-3 4 0,0 0 0,1 0 0,0 0 0,0 1 0,0 0 0,1 0 0,0 1 0,-1 0 0,2 0 0,-1 1 0,10-4 0,-15 6 0,-1 1 0,1 0 0,-1 0 0,1 0 0,-1 0 0,1 0 0,-1 0 0,1 0 0,-1 0 0,1 1 0,-1-1 0,1 1 0,-1-1 0,1 1 0,-1-1 0,0 1 0,1 0 0,-1 0 0,0 0 0,0 0 0,1 0 0,-1 0 0,0 0 0,0 0 0,0 0 0,0 0 0,0 0 0,-1 1 0,1-1 0,0 0 0,-1 1 0,1-1 0,-1 1 0,1-1 0,-1 1 0,1 1 0,2 8 0,0 1 0,-1-1 0,1 20 0,-2-24 0,-1 6 0,0-12 0,0 0 0,0 0 0,0 0 0,0 0 0,0 0 0,0 0 0,1 1 0,-1-1 0,0 0 0,0 0 0,1 0 0,-1 0 0,1 0 0,0 1 0,0-2 0,0 0 0,0 0 0,0 0 0,0 0 0,0 0 0,0 0 0,0-1 0,0 1 0,0 0 0,0-1 0,0 1 0,0 0 0,0-1 0,-1 1 0,1-1 0,0 0 0,0 1 0,0-1 0,-1 0 0,2 0 0,3-3 0,0 0 0,1 1 0,-1-1 0,1 1 0,0 1 0,0-1 0,0 1 0,0 0 0,0 1 0,0-1 0,10 0 0,-11 2 0,0 0 0,1 1 0,-1-1 0,0 1 0,0 1 0,0-1 0,0 0 0,0 1 0,0 0 0,0 0 0,0 1 0,-1 0 0,1-1 0,5 6 0,-2-1-136,0 1-1,0 0 1,-1 1-1,0-1 1,-1 1-1,0 0 1,0 1-1,-1 0 0,7 15 1,-3-5-6690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24575,'3'-3'0,"5"2"0,0 4 0,-1 5 0,-1 4 0,-2 4 0,-2 4 0,-1 3 0,-1 0 0,0-1 0,0 0 0,-1-5-8191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24575,'-3'0'0,"-1"3"0,0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 24575,'-3'0'0,"-1"-3"0,-3-1 0,-1 4 0,2 4 0,1 5 0,2 7 0,2 4 0,0 4 0,1 6 0,0 2 0,0 3 0,0-4-8191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 24575,'-3'-3'0,"-1"-5"0,3 0 0,8 1 0,7 1 0,5 0 0,8-1 0,7 2 0,8 2 0,-4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150 299 24575,'2'-1'0,"1"1"0,-1-1 0,0 1 0,1-1 0,-1 0 0,0 0 0,0 0 0,0 0 0,1-1 0,-1 1 0,-1-1 0,1 1 0,0-1 0,0 1 0,0-1 0,2-3 0,21-33 0,-20 28 0,0 0 0,-1 0 0,0-1 0,-1 0 0,-1 1 0,1-1 0,0-18 0,-2 22 0,-1 0 0,0 0 0,0 0 0,0-1 0,-1 1 0,0 0 0,-1 0 0,0 0 0,0 0 0,0 0 0,-1 1 0,-5-11 0,6 15 0,1-1 0,-1 1 0,0-1 0,0 1 0,0 0 0,0 0 0,0 0 0,0 0 0,-1 0 0,1 1 0,-1-1 0,1 1 0,-1-1 0,1 1 0,-1 0 0,0 0 0,0 0 0,1 1 0,-1-1 0,0 1 0,0-1 0,0 1 0,0 0 0,0 0 0,0 0 0,0 0 0,0 1 0,0-1 0,1 1 0,-1 0 0,0 0 0,0 0 0,1 0 0,-1 0 0,0 0 0,-4 4 0,-1 0 0,-1 1 0,1 1 0,0-1 0,0 1 0,1 0 0,0 1 0,0 0 0,1 0 0,-7 11 0,6-6 0,1 1 0,0 0 0,1 0 0,1 0 0,0 0 0,1 1 0,0 0 0,1-1 0,1 1 0,1 0 0,0 0 0,3 23 0,-2-26 0,2-1 0,-1 1 0,2 0 0,-1-1 0,2 1 0,10 20 0,-11-25 0,1 0 0,0 0 0,0-1 0,0 0 0,0 0 0,1 0 0,0 0 0,1-1 0,-1 0 0,14 7 0,-17-10 0,1 0 0,-1-1 0,0 0 0,0 0 0,1 0 0,-1 0 0,1 0 0,-1-1 0,1 1 0,-1-1 0,1 0 0,-1 0 0,1 0 0,-1-1 0,0 1 0,1-1 0,-1 0 0,1 0 0,-1 0 0,0 0 0,0-1 0,1 1 0,-1-1 0,0 0 0,0 0 0,-1 0 0,1 0 0,0 0 0,-1-1 0,1 1 0,2-5 0,4-4 0,-1-1 0,0 1 0,-1-2 0,-1 1 0,0-1 0,7-20 0,-2-2 0,-1-1 0,-2 1 0,-2-1 0,4-66 0,-11 121 22,-1 23 135,5 60-1,-2-89-326,1 0 0,0 0 0,1 0 0,1-1 0,-1 1 0,2-1 0,0 0 0,0 0 0,14 20 0,-4-13-6656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307 272 24575,'3'-4'0,"-1"0"0,0 0 0,0 0 0,-1 0 0,1-1 0,-1 1 0,0 0 0,0-1 0,0 1 0,0-9 0,2-7 0,-3 18 0,5-21 0,4-42 0,-9 59 0,0 0 0,0 0 0,0 0 0,-1 0 0,0-1 0,0 1 0,0 0 0,-1 0 0,0 1 0,0-1 0,-1 0 0,-2-5 0,4 9 0,0 0 0,0 1 0,-1-1 0,1 1 0,0-1 0,0 1 0,-1 0 0,1-1 0,-1 1 0,1 0 0,-1 0 0,1 0 0,-1 0 0,0 0 0,0 1 0,1-1 0,-1 0 0,0 1 0,0-1 0,0 1 0,0 0 0,1-1 0,-1 1 0,0 0 0,0 0 0,0 0 0,0 1 0,0-1 0,0 0 0,0 1 0,1-1 0,-1 1 0,0 0 0,0-1 0,1 1 0,-1 0 0,0 0 0,1 0 0,-3 2 0,-3 2 0,1 0 0,0 1 0,0-1 0,0 1 0,1 0 0,0 1 0,0-1 0,-4 8 0,-2 7 0,2 1 0,0 0 0,1 0 0,1 0 0,-7 39 0,-8 122 0,16-118 0,1-8 55,-20 141 214,21-175-511,-2 0 1,0-1 0,-2 0 0,0 0-1,-2 0 1,-15 26 0,9-24-6585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24575,'5'-6'0,"0"1"0,0 0 0,1 0 0,0 0 0,0 1 0,0-1 0,0 1 0,0 1 0,1-1 0,0 1 0,7-2 0,24-6 0,63-10 0,-66 15 0,-1-1 0,52-18 0,-82 24 0,0-1 0,-1 0 0,1 0 0,-1 0 0,1-1 0,-1 1 0,4-4 0,-7 6 0,0-1 0,1 1 0,-1 0 0,0-1 0,0 1 0,1 0 0,-1-1 0,0 1 0,0-1 0,1 1 0,-1 0 0,0-1 0,0 1 0,0-1 0,0 1 0,0-1 0,0 1 0,0 0 0,0-1 0,0 1 0,0-1 0,0 1 0,0-1 0,0 1 0,0-1 0,0 0 0,-1 1 0,0-1 0,1 0 0,-1 0 0,0 1 0,0-1 0,0 1 0,0-1 0,0 1 0,0-1 0,0 1 0,0-1 0,0 1 0,0 0 0,0 0 0,0-1 0,0 1 0,-1 0 0,-4 0 0,0 0 0,0 0 0,-1 1 0,1-1 0,0 1 0,1 1 0,-1-1 0,0 1 0,0 0 0,0 0 0,1 1 0,-1 0 0,1 0 0,0 0 0,0 1 0,0-1 0,-5 6 0,-3 3 0,0 0 0,1 1 0,0 0 0,-17 27 0,23-30 0,0 0 0,1 0 0,0 0 0,1 1 0,-4 13 0,7-21 0,0 0 0,1 0 0,-1 0 0,1 0 0,0 0 0,0 0 0,0 0 0,0 0 0,1 0 0,1 6 0,-2-8 0,1 1 0,0 0 0,0-1 0,0 1 0,0-1 0,0 1 0,0-1 0,0 1 0,0-1 0,1 0 0,-1 0 0,0 0 0,1 1 0,-1-1 0,1 0 0,-1-1 0,1 1 0,0 0 0,2 1 0,0-2 0,-1 1 0,0-1 0,1 0 0,-1 0 0,1 0 0,-1 0 0,0-1 0,1 1 0,-1-1 0,0 0 0,0 0 0,1 0 0,-1 0 0,0-1 0,0 1 0,0-1 0,0 0 0,-1 0 0,1 0 0,0 0 0,2-3 0,4-3 0,-1 0 0,0 0 0,0-1 0,12-19 0,-16 20 0,0-1 0,0 0 0,-1 0 0,0-1 0,0 1 0,1-15 0,-2 14 0,0 0 0,0 0 0,1 0 0,8-19 0,-10 28 0,0 0 0,0 0 0,-1 0 0,1 0 0,0 0 0,0 0 0,0 0 0,0 1 0,0-1 0,0 0 0,0 0 0,1 1 0,-1-1 0,0 1 0,0-1 0,0 1 0,1-1 0,-1 1 0,0 0 0,0 0 0,1-1 0,-1 1 0,0 0 0,1 0 0,-1 0 0,0 1 0,1-1 0,-1 0 0,0 0 0,0 1 0,1-1 0,-1 1 0,0-1 0,0 1 0,0-1 0,1 1 0,0 1 0,7 3 0,0 1 0,0 0 0,12 11 0,-14-11 0,2 1 0,0 1 0,-1 0 0,-1 0 0,1 1 0,-1 0 0,-1 0 0,0 1 0,7 13 0,-12-20 0,1-1 0,-1 1 0,0 0 0,0 0 0,0 0 0,0 0 0,-1 1 0,1-1 0,-1 0 0,0 0 0,0 0 0,0 0 0,0 0 0,0 1 0,-1-1 0,0 0 0,1 0 0,-1 0 0,0 0 0,0 0 0,-1 0 0,1 0 0,-1-1 0,1 1 0,-1 0 0,0-1 0,0 1 0,0-1 0,0 0 0,-1 0 0,1 0 0,0 0 0,-1 0 0,-3 2 0,3-2 0,0 0 0,0-1 0,0 1 0,0-1 0,-1 0 0,1 0 0,0 0 0,0 0 0,-1-1 0,1 1 0,0-1 0,-1 0 0,1 0 0,-1 0 0,1-1 0,0 1 0,-1-1 0,1 1 0,0-1 0,0 0 0,-1 0 0,1-1 0,0 1 0,0-1 0,0 0 0,1 1 0,-1-1 0,0 0 0,1-1 0,-1 1 0,1 0 0,-1-1 0,1 1 0,0-1 0,0 0 0,1 0 0,-1 0 0,0 0 0,1 0 0,0 0 0,0 0 0,0 0 0,0-1 0,0 1 0,0 0 0,1-1 0,0 1 0,0 0 0,0-1 0,0 1 0,0 0 0,1-1 0,-1 1 0,1 0 0,1-4 0,4-6 0,0 1 0,1 0 0,0 0 0,1 0 0,0 1 0,1 0 0,0 1 0,1-1 0,0 2 0,21-16 0,-14 13 0,1 0 0,1 1 0,0 1 0,1 0 0,0 2 0,27-9 0,-38 15-227,0 0-1,-1 0 1,1 1-1,0 0 1,12 1-1,0 2-6598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24575,'-7'-2'0,"4"2"0,4 10 0,3 13 0,-1-1 0,-2 1 0,0 26 0,-1-40 0,-1 1 0,0-1 0,0 0 0,-1 0 0,0 0 0,-1 0 0,0 0 0,0-1 0,-1 1 0,-8 12 0,10-20 0,1-7 0,2-8 0,6-7-47,1 0 0,15-30-1,-12 28-1175,5-10-5603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24575,'0'-3'0,"3"-5"0,4-3 0,1 3 0,-1 6 0,-2 10 0,-1 9 0,-2 8 0,-1 7 0,-1 3 0,0 2 0,3 1 0,1 1 0,0-7-8191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24575,'1'-1'0,"0"0"0,0 0 0,1 0 0,-1 0 0,0 0 0,0 0 0,0 0 0,1 0 0,-1 1 0,1-1 0,-1 0 0,0 1 0,1-1 0,-1 1 0,1 0 0,-1-1 0,1 1 0,-1 0 0,1 0 0,-1 0 0,1 0 0,-1 0 0,1 0 0,-1 1 0,1-1 0,-1 0 0,1 1 0,-1-1 0,1 1 0,-1-1 0,0 1 0,1 0 0,-1 0 0,0 0 0,0-1 0,0 1 0,1 0 0,-1 1 0,0-1 0,1 1 0,2 3 0,-1-1 0,0 1 0,1 0 0,-1 0 0,-1 0 0,1 0 0,-1 1 0,0-1 0,2 8 0,1 20 0,-2-1 0,-1 1 0,-4 56 0,0-31 0,2-396 0,-1 334 0,1 0 0,1 0 0,-1 0 0,0 0 0,1 0 0,0 0 0,2-7 0,-2 10 0,-1 0 0,1 1 0,0-1 0,-1 0 0,1 0 0,0 1 0,-1-1 0,1 0 0,0 1 0,0-1 0,-1 1 0,1-1 0,0 1 0,0-1 0,0 1 0,0 0 0,0-1 0,0 1 0,0 0 0,0 0 0,0-1 0,0 1 0,0 0 0,0 0 0,0 0 0,0 0 0,0 1 0,0-1 0,-1 0 0,1 0 0,0 0 0,0 1 0,0-1 0,0 1 0,0-1 0,0 0 0,1 2 0,6 2 0,0 0 0,-1 1 0,0 0 0,0 1 0,0-1 0,-1 1 0,1 0 0,9 14 0,41 64 0,-45-64 0,-9-14 0,1-1 0,0 1 0,-1 0 0,0 0 0,0 0 0,2 7 0,-5-12 0,0 0 0,1 0 0,-1 0 0,0 0 0,0 0 0,0 0 0,0 0 0,0 0 0,0 0 0,0 0 0,0-1 0,0 1 0,-1 0 0,1 0 0,0 0 0,0 0 0,-1 0 0,1 0 0,-1 0 0,1 0 0,-1 0 0,1-1 0,-1 1 0,0 0 0,1 0 0,-1-1 0,0 1 0,1 0 0,-1-1 0,0 1 0,0-1 0,0 1 0,0-1 0,0 1 0,1-1 0,-1 0 0,0 1 0,0-1 0,0 0 0,0 0 0,0 0 0,-2 0 0,-6 1 37,0 0-1,0-1 1,-1 0 0,1-1-1,0 0 1,0 0 0,-1-1-1,-10-3 1,-72-29-965,72 25 161,-17-6-6059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57 103 24575,'-2'-5'0,"-1"1"0,1-1 0,0 0 0,0 1 0,0-1 0,1 0 0,0 0 0,0 0 0,0 0 0,1 0 0,-1 0 0,1-1 0,0 1 0,1 0 0,-1 0 0,1 0 0,0 0 0,3-7 0,-4 12 0,0 0 0,0 0 0,0 0 0,0 0 0,0-1 0,0 1 0,0 0 0,0 0 0,0 0 0,0 0 0,0 0 0,0 0 0,0 0 0,0 0 0,0 0 0,0 0 0,0 0 0,0 0 0,0 0 0,1 0 0,-1 0 0,0 0 0,0 0 0,0 0 0,0-1 0,0 1 0,0 0 0,0 0 0,0 0 0,0 0 0,0 0 0,0 0 0,0 0 0,0 0 0,1 0 0,-1 0 0,0 0 0,0 0 0,0 0 0,0 0 0,0 0 0,0 0 0,0 1 0,0-1 0,0 0 0,0 0 0,0 0 0,0 0 0,0 0 0,0 0 0,1 0 0,-1 0 0,0 0 0,0 0 0,0 0 0,0 0 0,0 0 0,0 0 0,0 0 0,0 0 0,0 0 0,0 0 0,0 1 0,3 7 0,-1 10 0,-3 31 0,-4 0 0,-12 65 0,-3 9 0,10 27-1365,9-116-5461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36 616 24575,'-12'-61'0,"2"-2"0,-1-82 0,11 139 0,-2-17 0,2 0 0,0 0 0,2 0 0,0 0 0,2 0 0,0 0 0,11-29 0,-13 44 0,1 1 0,1 0 0,-1 0 0,1 0 0,0 0 0,1 0 0,-1 1 0,1 0 0,1 0 0,-1 0 0,1 0 0,0 1 0,0 0 0,1 0 0,-1 1 0,1 0 0,0 0 0,0 1 0,1-1 0,-1 2 0,1-1 0,0 1 0,-1 0 0,15-1 0,-10 2 0,0 1 0,0 0 0,1 1 0,-1 0 0,0 1 0,0 1 0,0 0 0,-1 0 0,1 1 0,-1 1 0,0 0 0,0 0 0,0 1 0,-1 1 0,1-1 0,-2 2 0,1-1 0,-1 2 0,0-1 0,-1 1 0,10 13 0,-10-12 0,-1 0 0,0 0 0,-1 0 0,0 1 0,0 0 0,-1 1 0,-1-1 0,0 1 0,-1-1 0,0 1 0,0 0 0,-2 1 0,1-1 0,-2 0 0,1 0 0,-2 1 0,1-1 0,-2 0 0,0 0 0,0 0 0,-5 14 0,1-12 0,0-1 0,-1 0 0,0-1 0,-1 1 0,-1-1 0,0-1 0,0 0 0,-1 0 0,0-1 0,-1 0 0,0-1 0,-1 0 0,-20 12 0,13-10 0,0-2 0,-1 0 0,1-1 0,-2-1 0,1-1 0,-1-1 0,0 0 0,-36 2 0,48-6-195,0-1 0,1 0 0,-1-1 0,0 0 0,0 0 0,-11-4 0,-3-4-6631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258 254 24575,'0'-13'0,"-1"-1"0,0 1 0,-1 1 0,-1-1 0,0 0 0,0 0 0,-2 1 0,-6-16 0,9 24 0,0 0 0,-1 0 0,1 1 0,-1-1 0,0 1 0,0-1 0,0 1 0,0 0 0,0 0 0,-1 1 0,0-1 0,-4-2 0,5 4 0,0-1 0,-1 1 0,1 0 0,0 0 0,-1 1 0,1-1 0,-1 1 0,1 0 0,-1 0 0,1 0 0,-1 0 0,1 0 0,-1 1 0,1 0 0,-1 0 0,1 0 0,-5 2 0,1 0 0,0 1 0,1 0 0,0 0 0,-1 0 0,2 1 0,-1 0 0,0 1 0,1-1 0,0 1 0,0 0 0,1 0 0,-1 0 0,1 1 0,1 0 0,-1-1 0,-1 9 0,-1-1 0,1 1 0,0-1 0,1 1 0,1 0 0,0 1 0,0 30 0,2-43 0,1 1 0,1-1 0,-1 1 0,0-1 0,1 0 0,0 1 0,0-1 0,0 1 0,0-1 0,0 0 0,1 0 0,-1 0 0,1 0 0,0 0 0,0 0 0,0 0 0,0-1 0,1 1 0,-1 0 0,1-1 0,-1 0 0,1 0 0,0 0 0,0 0 0,0 0 0,5 2 0,-3-3 0,0 1 0,0-1 0,-1 0 0,1 0 0,0-1 0,0 1 0,0-1 0,0 0 0,0-1 0,0 1 0,0-1 0,0 0 0,0 0 0,0-1 0,-1 1 0,1-1 0,8-5 0,-5 2 0,0 0 0,0 0 0,-1-1 0,0 0 0,-1-1 0,1 1 0,8-13 0,-11 14 0,-1 0 0,0 0 0,0 0 0,0 0 0,0-1 0,-1 1 0,0-1 0,0 0 0,-1 1 0,1-1 0,-1 0 0,0-10 0,-1 16 0,0 0 0,0 0 0,0 0 0,0 0 0,0 0 0,0 0 0,0 0 0,0 0 0,0 0 0,-1 0 0,1 0 0,0 0 0,0 0 0,0 0 0,0 0 0,0 0 0,0 0 0,0 0 0,0 0 0,0 0 0,0 0 0,0 0 0,0 0 0,0 0 0,0 0 0,-1 0 0,1 0 0,0 0 0,0 0 0,0 0 0,0 0 0,0 0 0,0 0 0,0 0 0,0 0 0,0 0 0,0 0 0,0 0 0,0 0 0,0-1 0,0 1 0,0 0 0,0 0 0,0 0 0,0 0 0,0 0 0,0 0 0,0 0 0,0 0 0,0 0 0,0 0 0,0 0 0,0 0 0,0 0 0,0 0 0,0-1 0,0 1 0,0 0 0,0 0 0,0 0 0,0 0 0,0 0 0,0 0 0,0 0 0,0 0 0,0 0 0,-5 7 0,-3 13 0,7-10 0,-1 0 0,1 0 0,1 0 0,0 0 0,0 0 0,1 0 0,0 0 0,5 18 0,-5-25 0,0 1 0,0-1 0,1 0 0,-1 1 0,1-1 0,-1 0 0,1 0 0,0 0 0,1 0 0,-1 0 0,0-1 0,1 1 0,0-1 0,-1 1 0,1-1 0,0 0 0,0 0 0,0 0 0,0 0 0,1-1 0,-1 0 0,0 1 0,1-1 0,-1 0 0,1 0 0,-1-1 0,7 1 0,-1-1 0,1 0 0,0-1 0,-1-1 0,1 1 0,-1-2 0,0 1 0,1-1 0,-1-1 0,0 1 0,-1-2 0,1 1 0,-1-1 0,0 0 0,0-1 0,9-8 0,-2 1 0,1-2 0,-2 0 0,0-1 0,-1-1 0,22-35 0,-25 34 0,0-1 0,-2 0 0,9-25 0,-15 36 0,0 0 0,0 1 0,0-1 0,-1 0 0,0 0 0,-1 0 0,0-1 0,0 1 0,0 0 0,-1 0 0,-3-11 0,3 17 0,1-1 0,-1 1 0,0 0 0,0-1 0,0 1 0,0 0 0,0 0 0,-1 0 0,1 0 0,-1 0 0,1 0 0,-1 0 0,0 0 0,0 1 0,1-1 0,-1 1 0,0-1 0,-1 1 0,1 0 0,0 0 0,0 0 0,0 0 0,-1 0 0,1 0 0,0 1 0,-1-1 0,1 1 0,-1 0 0,1-1 0,-1 1 0,1 0 0,0 0 0,-1 1 0,-4 0 0,1 0 0,1 1 0,-1 0 0,0 0 0,1 0 0,0 1 0,-1 0 0,1 0 0,0 0 0,0 1 0,1 0 0,-1 0 0,1 0 0,-6 7 0,2 0 0,1 1 0,0 0 0,1 0 0,0 1 0,1 0 0,0 0 0,1 0 0,0 1 0,-3 26 0,3-6 0,2 1 0,4 62 0,22 65 0,-2-8 0,-21-148 0,-1-1 0,0 0 0,0 0 0,-1 1 0,1-1 0,-1 0 0,0 0 0,-1 0 0,-2 7 0,4-11 0,-1 1 0,0-1 0,0 0 0,1 1 0,-1-1 0,0 0 0,0 0 0,-1 0 0,1 0 0,0 0 0,0 0 0,0 0 0,-1 0 0,1 0 0,0-1 0,-1 1 0,1 0 0,0-1 0,-1 1 0,1-1 0,-1 0 0,1 1 0,-1-1 0,1 0 0,-1 0 0,0 0 0,1 0 0,-1 0 0,1 0 0,-1-1 0,1 1 0,-1 0 0,1-1 0,0 1 0,-1-1 0,-1-1 0,-3-1-195,0 0 0,0 0 0,0-1 0,1 0 0,-1 0 0,-8-9 0,-9-10-6631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145 199 24575,'-31'22'0,"17"-14"0,14-8 0,0 0 0,0 0 0,0 0 0,-1 0 0,1 0 0,0 0 0,0 0 0,0 0 0,0 0 0,0 0 0,0 0 0,0 0 0,0 1 0,0-1 0,-1 0 0,1 0 0,0 0 0,0 0 0,0 0 0,0 0 0,0 0 0,0 0 0,0 0 0,0 0 0,0 0 0,0 1 0,0-1 0,0 0 0,0 0 0,0 0 0,0 0 0,0 0 0,0 0 0,0 0 0,0 0 0,0 0 0,0 1 0,0-1 0,0 0 0,0 0 0,0 0 0,0 0 0,0 0 0,0 0 0,0 0 0,0 0 0,0 0 0,0 1 0,0-1 0,0 0 0,0 0 0,0 0 0,0 0 0,0 0 0,1 0 0,7 2 0,11-1 0,-9-2 0,-1 0 0,1-1 0,-1 0 0,0 0 0,0-1 0,0-1 0,0 1 0,-1-1 0,1-1 0,-1 1 0,0-2 0,12-9 0,-16 12 0,0-1 0,-1 0 0,1 0 0,-1 0 0,0 0 0,0-1 0,0 1 0,0-1 0,-1 0 0,0 0 0,0 0 0,0 0 0,-1 0 0,1 0 0,-1 0 0,-1-1 0,1 1 0,-1 0 0,0-1 0,0 1 0,0 0 0,-1-1 0,-2-8 0,3 11 0,-1 0 0,0 0 0,0 0 0,-1-1 0,1 2 0,-1-1 0,1 0 0,-1 0 0,0 0 0,0 1 0,0-1 0,-1 1 0,1 0 0,0-1 0,-1 1 0,0 0 0,1 1 0,-1-1 0,0 0 0,0 1 0,0-1 0,0 1 0,0 0 0,0 0 0,0 0 0,-1 1 0,-5-1 0,4 0 0,-1 1 0,0 0 0,0 0 0,0 1 0,0 0 0,0 0 0,0 0 0,1 1 0,-1 0 0,1 0 0,-1 0 0,1 1 0,0 0 0,-9 5 0,5 0 0,0 1 0,0 0 0,1 0 0,0 0 0,0 1 0,1 0 0,1 1 0,0 0 0,-7 14 0,4-1 0,0 0 0,1 1 0,-6 36 0,11-49 0,1 0 0,1 1 0,1-1 0,-1 0 0,2 1 0,0-1 0,3 16 0,-3-23 0,0-1 0,0 0 0,1 1 0,-1-1 0,1 0 0,0 0 0,0 0 0,1 0 0,-1-1 0,1 1 0,0 0 0,0-1 0,0 0 0,0 0 0,0 0 0,1 0 0,-1 0 0,1-1 0,0 0 0,0 0 0,0 0 0,0 0 0,6 2 0,25 2-1365,-2-6-5461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24575,'0'-22'0,"0"21"0,0 4 0,0 36 0,0 400 0,-1-548 0,4-164 0,1 223 0,1 0 0,3 0 0,19-65 0,-26 110 0,1 0 0,0-1 0,1 1 0,-1 0 0,1 0 0,0 0 0,0 1 0,5-7 0,-7 10 0,0 0 0,0 0 0,0 0 0,0 1 0,0-1 0,0 0 0,0 0 0,0 1 0,1-1 0,-1 1 0,0-1 0,0 1 0,1-1 0,-1 1 0,0 0 0,1 0 0,-1-1 0,0 1 0,1 0 0,-1 0 0,0 0 0,1 1 0,-1-1 0,0 0 0,1 0 0,-1 1 0,0-1 0,0 1 0,1-1 0,-1 1 0,0 0 0,0-1 0,0 1 0,0 0 0,0 0 0,0 0 0,0 0 0,0 0 0,1 1 0,4 5 0,0 0 0,0 0 0,0 1 0,-1-1 0,-1 1 0,8 17 0,18 57 0,-24-61 0,8 21 0,-2 0 0,-2 1 0,-2 0 0,-2 1 0,-2 0 0,-1 60 0,-3-101 0,0-1 0,0 1 0,-1-1 0,1 1 0,-1-1 0,0 1 0,1-1 0,-1 0 0,-2 4 0,3-6 0,0 0 0,0 0 0,0 0 0,0 0 0,0 0 0,0 1 0,0-1 0,-1 0 0,1 0 0,0 0 0,0 0 0,0 0 0,0 0 0,0 0 0,0 0 0,0 0 0,0 0 0,-1 0 0,1 0 0,0 0 0,0 0 0,0 0 0,0 0 0,0 0 0,0 0 0,-1 0 0,1 0 0,0 0 0,0 0 0,0 0 0,0 0 0,0 0 0,0 0 0,0 0 0,-1 0 0,1 0 0,0 0 0,0 0 0,0-1 0,0 1 0,0 0 0,0 0 0,0 0 0,0 0 0,0 0 0,0 0 0,0 0 0,-1 0 0,1-1 0,0 1 0,0 0 0,0 0 0,-4-17 0,1-9 0,2 0 0,0 0 0,2-1 0,1 1 0,1 0 0,1 0 0,8-26 0,-7 35 0,0 0 0,1 0 0,1 1 0,1 0 0,0 1 0,1-1 0,0 1 0,1 1 0,1 0 0,0 1 0,19-18 0,-26 28 0,-1 0 0,1 0 0,0 0 0,0 0 0,0 1 0,0 0 0,1 0 0,-1 0 0,1 0 0,-1 1 0,1 0 0,-1 0 0,1 0 0,0 0 0,0 1 0,-1-1 0,9 2 0,-8 0 0,-1 0 0,0 0 0,0 1 0,1-1 0,-1 1 0,0 0 0,-1 1 0,1-1 0,0 0 0,-1 1 0,1 0 0,-1 0 0,0 0 0,0 0 0,0 1 0,0-1 0,-1 1 0,1 0 0,1 4 0,4 8 0,0 1 0,-1 0 0,-1 1 0,-1-1 0,0 1 0,-1 0 0,1 24 0,-1 9 0,-3 70 0,-15 14-1365,10-105-5461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69 24575,'-9'-24'0,"8"21"0,0 0 0,0-1 0,0 1 0,0 0 0,0 1 0,-1-1 0,1 0 0,-1 0 0,0 0 0,0 1 0,0-1 0,0 1 0,-5-4 0,7 6 0,-1-1 0,1 1 0,0 0 0,-1 0 0,1 0 0,-1 0 0,1 0 0,-1 0 0,1 0 0,0 0 0,-1 0 0,1 0 0,-1 0 0,1 0 0,-1 0 0,1 0 0,0 0 0,-1 0 0,1 1 0,-1-1 0,1 0 0,0 0 0,-1 0 0,1 1 0,0-1 0,-1 0 0,1 1 0,0-1 0,-1 0 0,1 1 0,0-1 0,0 0 0,-1 1 0,1-1 0,0 0 0,0 1 0,0-1 0,0 1 0,-1-1 0,1 0 0,0 1 0,0-1 0,0 1 0,0-1 0,0 1 0,-4 23 0,4-24 0,-3 38 0,2 0 0,5 53 0,16 77 0,-13-118 0,16 84 0,-20-131 0,1-11 0,5-22 0,-6 18 0,1-1 0,0 1 0,1 0 0,0 1 0,1-1 0,1 1 0,0 0 0,0 0 0,1 1 0,10-11 0,-14 17 0,0 0 0,0 1 0,0-1 0,1 1 0,0 0 0,0 0 0,0 1 0,0-1 0,0 1 0,0 0 0,0 0 0,1 1 0,-1 0 0,1 0 0,-1 0 0,1 1 0,-1-1 0,1 1 0,-1 1 0,1-1 0,0 1 0,-1 0 0,9 2 0,-8-1 0,0 0 0,-1 1 0,1-1 0,-1 1 0,1 1 0,-1-1 0,0 0 0,0 1 0,0 0 0,-1 1 0,1-1 0,-1 1 0,0-1 0,-1 1 0,1 0 0,-1 1 0,0-1 0,0 1 0,0-1 0,-1 1 0,0 0 0,0 0 0,0 0 0,-1 0 0,0 0 0,0 0 0,-1 0 0,0 1 0,0-1 0,0 0 0,-1 0 0,1 0 0,-2 0 0,1 0 0,-1 0 0,0 0 0,0 0 0,0 0 0,-1-1 0,-4 8 0,3-6-68,-1-1 0,0 1-1,-1-1 1,1 0 0,-1 0 0,-1 0-1,1-1 1,-1 0 0,0 0 0,0-1-1,0 1 1,-1-2 0,1 1 0,-1-1-1,0 0 1,0-1 0,0 0-1,0 0 1,-9 1 0,-11-3-6758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56 24575,'0'-1'0,"0"1"0,0 0 0,0-1 0,0 1 0,0-1 0,0 1 0,0 0 0,-1-1 0,1 1 0,0 0 0,0-1 0,0 1 0,-1 0 0,1-1 0,0 1 0,0 0 0,-1-1 0,1 1 0,0 0 0,-1 0 0,1-1 0,0 1 0,-1 0 0,1 0 0,0 0 0,-1 0 0,1-1 0,-1 1 0,1 0 0,0 0 0,-1 0 0,1 0 0,0 0 0,-1 0 0,1 0 0,-1 0 0,1 0 0,0 0 0,-1 0 0,1 0 0,-1 0 0,1 1 0,0-1 0,-1 0 0,1 0 0,0 0 0,-1 0 0,1 1 0,0-1 0,-1 1 0,-20 10 0,12-4 0,0 1 0,1 0 0,0 0 0,0 1 0,1 0 0,0 0 0,0 1 0,1 0 0,1 0 0,0 0 0,0 1 0,1-1 0,-4 16 0,3-9 0,2-1 0,0 1 0,1 0 0,0 0 0,2 0 0,0 0 0,0 0 0,5 25 0,-3-35 0,0 1 0,0-1 0,1 0 0,0 0 0,0 0 0,0-1 0,1 1 0,0-1 0,0 1 0,1-1 0,7 8 0,-10-12 0,0 0 0,0 0 0,1-1 0,-1 1 0,0 0 0,0-1 0,1 0 0,-1 1 0,1-1 0,-1 0 0,1-1 0,0 1 0,-1 0 0,1-1 0,0 1 0,0-1 0,-1 0 0,1 0 0,0 0 0,0 0 0,-1 0 0,1-1 0,0 1 0,-1-1 0,1 0 0,0 0 0,-1 0 0,1 0 0,-1 0 0,1 0 0,-1-1 0,0 1 0,0-1 0,3-2 0,3-3 0,-1 0 0,-1-1 0,1 0 0,-1 0 0,0-1 0,-1 0 0,0 0 0,-1 0 0,0 0 0,0 0 0,-1-1 0,0 0 0,0 0 0,-1 0 0,0-11 0,1-8 0,-1 0 0,-1 0 0,-2 0 0,-5-31 0,4 45 0,0-1 0,-2 1 0,-6-18 0,9 28 0,-1 1 0,0 0 0,0-1 0,0 1 0,0 0 0,-1 1 0,1-1 0,-1 0 0,0 1 0,0-1 0,0 1 0,-1 0 0,1 0 0,-1 0 0,-6-3 0,9 5 0,-1 1 0,0-1 0,0 0 0,0 1 0,0-1 0,0 1 0,0-1 0,0 1 0,0 0 0,1 0 0,-1 0 0,0 0 0,0 0 0,0 1 0,0-1 0,0 1 0,0-1 0,0 1 0,0-1 0,0 1 0,1 0 0,-1 0 0,0 0 0,1 0 0,-1 0 0,1 1 0,-1-1 0,1 0 0,-1 1 0,1-1 0,0 1 0,0-1 0,-1 1 0,1 0 0,0-1 0,1 1 0,-2 2 0,1-1 0,-1 0 0,1 0 0,1-1 0,-1 1 0,0 0 0,1 0 0,-1 0 0,1 0 0,0 0 0,0 0 0,0-1 0,0 1 0,1 0 0,-1 0 0,1 0 0,-1 0 0,1 0 0,0-1 0,0 1 0,1 0 0,-1-1 0,0 1 0,1-1 0,0 1 0,2 2 0,1-1 0,1 1 0,-1-1 0,1 0 0,1-1 0,-1 0 0,0 0 0,1 0 0,-1-1 0,1 1 0,0-2 0,13 3 0,8-1 0,46 0 0,-56-3 0,17 0 0,55-7 0,-76 5 0,1-1 0,-1 0 0,0-1 0,0-1 0,0 0 0,19-10 0,-30 13 0,0 0 0,0 0 0,-1 0 0,1 0 0,0-1 0,-1 1 0,1-1 0,-1 1 0,0-1 0,0 0 0,0 0 0,2-5 0,-3 7 0,-1 0 0,0 0 0,0 0 0,1 0 0,-1 0 0,0 1 0,0-1 0,0 0 0,0 0 0,0 0 0,0 0 0,0 0 0,-1 0 0,1 0 0,0 1 0,0-1 0,-1 0 0,1 0 0,0 0 0,-1-1 0,0 1 0,-1 0 0,1 0 0,0 0 0,0 0 0,-1 0 0,1 0 0,0 0 0,-1 1 0,1-1 0,-1 0 0,1 1 0,-1-1 0,1 1 0,-1-1 0,-2 1 0,2-1 0,0 1 0,-1 0 0,1 0 0,0-1 0,0 1 0,-1 1 0,1-1 0,0 0 0,-1 1 0,1-1 0,0 1 0,0-1 0,0 1 0,-1 0 0,1 0 0,0 0 0,-3 2 0,2 0 0,1-1 0,-1 1 0,0 0 0,1 0 0,0 0 0,-1 0 0,1 0 0,1 0 0,-4 7 0,-1 6 0,2-1 0,0 1 0,0 0 0,0 16 0,3-29 0,-1 18 0,0 0 0,1 0 0,2 0 0,0 0 0,1-1 0,6 30 0,-6-42 0,0 0 0,1 0 0,0 0 0,1-1 0,-1 1 0,1-1 0,1 0 0,7 9 0,-9-12 0,1 0 0,-1-1 0,1 1 0,0-1 0,1 0 0,-1 0 0,0-1 0,1 1 0,0-1 0,-1 0 0,1 0 0,0 0 0,0-1 0,8 2 0,-6-2 0,-1-1 0,1 1 0,0-1 0,-1-1 0,1 1 0,-1-1 0,1 0 0,-1-1 0,1 1 0,-1-1 0,0-1 0,0 1 0,0-1 0,0 0 0,0 0 0,-1-1 0,1 1 0,-1-1 0,0-1 0,0 1 0,6-8 0,-2 2 0,-1-1 0,0 0 0,-1-1 0,0 1 0,-1-1 0,0-1 0,-1 1 0,0-1 0,3-19 0,-2 10 0,-1-1 0,-2 0 0,0 0 0,-1 0 0,-2-1 0,-1-22 0,-3 36 171,0 11 0,-4 15-1878,5-3-5119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24575,'0'-37'0,"0"28"0,0 26 0,0 263 0,0-278 0,0-1 0,0 0 0,0 0 0,0 0 0,0 1 0,0-1 0,1 0 0,-1 0 0,0 0 0,1 1 0,-1-1 0,0 0 0,2 2 0,-2-3 0,1 0 0,-1 0 0,0 1 0,1-1 0,-1 0 0,0 0 0,0 0 0,1 0 0,-1 0 0,0 0 0,1 0 0,-1 0 0,0 0 0,1 0 0,-1-1 0,0 1 0,0 0 0,1 0 0,-1 0 0,0 0 0,1 0 0,-1 0 0,0-1 0,0 1 0,0 0 0,1 0 0,-1 0 0,0-1 0,0 1 0,1 0 0,-1 0 0,0-1 0,0 1 0,21-33 0,-18 28 0,11-19 0,55-90 0,-61 104 0,0-1 0,1 1 0,0 0 0,0 1 0,1 0 0,1 1 0,20-13 0,-29 19 0,0 0 0,1 1 0,-1 0 0,1 0 0,-1 0 0,1 0 0,0 0 0,-1 0 0,1 0 0,0 1 0,0 0 0,-1-1 0,1 1 0,0 0 0,0 0 0,0 1 0,-1-1 0,1 0 0,0 1 0,0 0 0,-1 0 0,1 0 0,-1 0 0,1 0 0,-1 0 0,1 0 0,-1 1 0,1 0 0,-1-1 0,0 1 0,0 0 0,0 0 0,0 0 0,0 0 0,-1 0 0,3 5 0,2 2 0,-1 2 0,0-1 0,-1 0 0,0 1 0,-1 0 0,0 0 0,3 20 0,0 31 266,-3-34-810,0-1 1,9 33-1,-7-43-6282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94 24575,'6'-40'0,"-5"34"0,1-1 0,-1 1 0,-1-1 0,1-10 0,-1 17 0,0-1 0,0 1 0,0-1 0,0 1 0,0-1 0,0 1 0,0 0 0,0-1 0,0 1 0,0-1 0,0 1 0,0-1 0,-1 1 0,1-1 0,0 1 0,0-1 0,-1 1 0,1 0 0,0-1 0,0 1 0,-1 0 0,0-1 0,-6 6 0,-5 18 0,2 9 57,2 0 0,0 0 0,3 1 0,0 0 0,1 52 0,5-30-626,2 0 0,17 83 0,-10-90-6257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24575,'-1'-2'0,"1"0"0,0 0 0,0 0 0,0 0 0,0 0 0,0 0 0,0 0 0,1 0 0,-1 0 0,0 0 0,1 1 0,0-1 0,-1 0 0,1 0 0,0 0 0,0 1 0,0-1 0,0 1 0,0-1 0,1 0 0,-1 1 0,0 0 0,1-1 0,-1 1 0,1 0 0,-1 0 0,1 0 0,0 0 0,-1 0 0,1 0 0,0 0 0,0 0 0,0 1 0,-1-1 0,1 1 0,4-1 0,30-6 0,1 1 0,54-2 0,77 7 0,-92 2 0,-40 0 0,-23 1 0,0-2 0,-1 0 0,1 0 0,0-1 0,0-1 0,0 0 0,21-6 0,-32 7 0,1 0 0,-1 0 0,0 0 0,0-1 0,0 1 0,0 0 0,0-1 0,0 0 0,0 1 0,0-1 0,-1 0 0,1 0 0,0 0 0,-1 0 0,0 0 0,1 0 0,-1 0 0,0-1 0,0 1 0,-1 0 0,1-1 0,0 1 0,-1 0 0,1-1 0,-1 1 0,0-1 0,0 1 0,0-1 0,0 1 0,0-1 0,0 1 0,-1-1 0,1 1 0,-1 0 0,0-1 0,0 1 0,-1-3 0,0-1 0,-1 0 0,0 1 0,0-1 0,-1 0 0,0 1 0,0 0 0,0 0 0,-1 0 0,1 1 0,-1-1 0,0 1 0,0 0 0,-7-3 0,9 5 0,0 0 0,0 0 0,-1 1 0,1 0 0,-1-1 0,1 1 0,-1 1 0,0-1 0,1 0 0,-1 1 0,0 0 0,0 0 0,1 0 0,-1 0 0,0 1 0,1-1 0,-7 3 0,5-1 0,1 0 0,0 0 0,0 0 0,0 1 0,0 0 0,0 0 0,0 0 0,1 0 0,-1 1 0,1-1 0,0 1 0,-3 5 0,-1 3 0,0 0 0,1 1 0,0 0 0,1 0 0,0 0 0,1 1 0,1 0 0,-3 19 0,6-24 38,-1 1 0,1-1 0,0 0 0,1 0 0,0 1 0,0-1 0,1 0 0,6 17 0,-5-20-160,-1 0 0,1 0 0,0 0 0,1-1 0,-1 1 0,1-1 0,0 0 0,0 0 0,1-1 1,0 1-1,0-1 0,0 0 0,7 5 0,13 4-6704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221 396 24575,'3'-2'0,"-1"-1"0,1 1 0,-1-1 0,0 1 0,0-1 0,0 0 0,0 0 0,0 0 0,0 0 0,-1 0 0,0-1 0,0 1 0,0 0 0,0-1 0,0 1 0,0 0 0,-1-1 0,0 1 0,0-1 0,0 1 0,0-1 0,-1-4 0,0 4 0,0 1 0,-1-1 0,1 1 0,-1-1 0,0 1 0,0 0 0,0 0 0,0 0 0,-1 0 0,1 0 0,-1 0 0,0 1 0,1-1 0,-1 1 0,0 0 0,-1 0 0,1 0 0,0 0 0,-1 0 0,-4-1 0,2 1 0,1 0 0,-1 1 0,1 0 0,-1 0 0,1 0 0,-1 1 0,0 0 0,1 0 0,-1 0 0,0 1 0,1 0 0,-1 0 0,1 0 0,-1 1 0,1-1 0,0 1 0,0 1 0,-1-1 0,2 1 0,-1 0 0,0 0 0,0 0 0,1 1 0,0-1 0,-7 8 0,6-5 0,0-1 0,0 1 0,1 0 0,0 1 0,0-1 0,0 1 0,1-1 0,0 1 0,0 0 0,1 0 0,0 0 0,0 1 0,1-1 0,0 1 0,0-1 0,0 0 0,1 1 0,0-1 0,2 10 0,-2-14 0,1 1 0,0 0 0,0-1 0,0 1 0,0-1 0,1 0 0,-1 1 0,1-1 0,0 0 0,0 0 0,0 0 0,1 0 0,-1 0 0,1 0 0,-1-1 0,1 1 0,0-1 0,0 0 0,0 0 0,0 0 0,0 0 0,0 0 0,1-1 0,-1 1 0,1-1 0,-1 0 0,1 0 0,-1 0 0,1-1 0,5 1 0,-1-1 0,0 0 0,0 0 0,0-1 0,0 0 0,0-1 0,0 0 0,0 0 0,0-1 0,-1 0 0,1 0 0,-1 0 0,0-1 0,7-5 0,-1-1 0,-1 0 0,-1-1 0,0 0 0,0-1 0,-1 0 0,-1-1 0,0 0 0,0 0 0,-2-1 0,1 0 0,-2-1 0,6-18 0,-1-2 0,-1-1 0,-2 0 0,-2 0 0,2-42 0,-7 67 0,0 6 0,0 1 0,-1-1 0,1 0 0,-1 1 0,0-1 0,-1 0 0,1 1 0,-1-1 0,0 0 0,0 1 0,0-1 0,-3-6 0,4 11 0,-1-1 0,1 1 0,0 0 0,0 0 0,0 0 0,0 0 0,0-1 0,-1 1 0,1 0 0,0 0 0,0 0 0,0 0 0,-1 0 0,1 0 0,0-1 0,0 1 0,0 0 0,-1 0 0,1 0 0,0 0 0,0 0 0,0 0 0,-1 0 0,1 0 0,0 0 0,0 0 0,-1 0 0,1 0 0,0 0 0,0 0 0,-1 0 0,1 0 0,0 0 0,0 0 0,0 0 0,-1 1 0,-6 8 0,-1 13 0,-1 10 0,2 1 0,2 0 0,1 0 0,1 0 0,2 0 0,1 1 0,2-1 0,1 0 0,1 0 0,2 0 0,15 44 0,-19-69-151,1 0-1,0-1 0,1 1 0,0-1 1,0 0-1,1 0 0,0-1 1,5 7-1,4 0-6674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24575,'-3'3'0,"2"1"0,4 0 0,8-1 0,9 0 0,9-2 0,10 0 0,4-1 0,5 0 0,2 0 0,0 0 0,-3 0 0,-6 0 0,-7 0 0,-6-1 0,-11-2 0,-11-4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24575,'0'-8'0,"0"1"0,1-1 0,0 1 0,0 0 0,0-1 0,1 1 0,0 0 0,0 0 0,7-13 0,-9 20 0,0-1 0,0 1 0,1-1 0,-1 1 0,0-1 0,1 1 0,-1-1 0,0 1 0,1 0 0,-1-1 0,1 1 0,-1-1 0,1 1 0,-1 0 0,1 0 0,-1-1 0,1 1 0,-1 0 0,1 0 0,-1-1 0,1 1 0,-1 0 0,1 0 0,-1 0 0,1 0 0,-1 0 0,1 0 0,0 0 0,-1 0 0,1 0 0,-1 0 0,1 0 0,-1 0 0,1 0 0,-1 1 0,1-1 0,-1 0 0,1 0 0,-1 1 0,1-1 0,-1 0 0,1 1 0,-1-1 0,1 0 0,-1 1 0,0-1 0,1 1 0,-1-1 0,1 0 0,-1 1 0,0-1 0,0 1 0,1-1 0,-1 1 0,0 0 0,15 33 0,-9-8 0,-1 0 0,-1 1 0,1 51 0,-10 81 0,-8 11-1365,10-130-5461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18 24575,'-14'4'0,"1"1"0,1 0 0,-1 1 0,1 0 0,0 1 0,-22 17 0,-61 59 0,58-47 0,2 2 0,1 1 0,2 2 0,2 1 0,2 1 0,-41 87 0,57-104 0,1 1 0,2 0 0,0 1 0,2 0 0,1 0 0,2 0 0,1 1 0,0 0 0,3 0 0,0 0 0,2-1 0,1 1 0,11 50 0,-4-47 0,2-1 0,0 0 0,2-1 0,2-1 0,0 0 0,2-1 0,1-1 0,1-1 0,1 0 0,2-2 0,0 0 0,2-2 0,0-1 0,1 0 0,46 25 0,-46-31 0,2-1 0,0-2 0,0 0 0,1-2 0,1-1 0,-1-2 0,44 6 0,-47-10 0,0-2 0,0-1 0,0-1 0,0-1 0,0-1 0,0-1 0,-1-1 0,1-2 0,28-11 0,-26 6 0,0-1 0,-1-2 0,-1 0 0,0-2 0,-1-1 0,-1-1 0,-1-1 0,-1-1 0,0-1 0,-2-1 0,0-1 0,-2-1 0,-1 0 0,0-1 0,-2-1 0,-2-1 0,0 0 0,-2 0 0,-1-1 0,-1-1 0,-1 1 0,-2-2 0,4-49 0,-7 40 0,-3 0 0,-1 1 0,-2-1 0,-2 1 0,-1 0 0,-2 0 0,-2 0 0,-1 1 0,-2 1 0,-2 0 0,-28-51 0,29 63 0,-2 0 0,-1 0 0,0 2 0,-2 0 0,-1 2 0,-1 0 0,0 1 0,-2 1 0,0 1 0,-1 1 0,-1 1 0,-1 1 0,0 1 0,0 2 0,-1 0 0,-32-8 0,23 12 34,0 1 1,0 1-1,-1 3 0,0 0 0,0 3 0,1 1 0,-1 2 0,0 1 0,-50 12 1,35-2-320,1 2 1,1 2-1,0 2 1,1 2-1,-82 51 1,59-24-6542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474 178 24575,'0'-2'0,"1"0"0,-1 0 0,0 0 0,0 0 0,1 0 0,-1 0 0,1 0 0,-1 1 0,1-1 0,0 0 0,0 0 0,0 0 0,0 1 0,0-1 0,0 0 0,1 1 0,-1-1 0,0 1 0,1-1 0,0 1 0,-1 0 0,1 0 0,-1 0 0,5-2 0,-5 2 0,0 1 0,1 0 0,-1-1 0,0 1 0,1 0 0,-1 0 0,0 0 0,1 0 0,-1 0 0,0 0 0,1 0 0,-1 1 0,0-1 0,1 0 0,-1 1 0,0-1 0,0 1 0,0-1 0,1 1 0,-1 0 0,0 0 0,0-1 0,0 1 0,0 0 0,0 0 0,0 0 0,0 0 0,0 0 0,-1 0 0,1 0 0,0 0 0,0 1 0,-1-1 0,1 0 0,-1 0 0,1 1 0,-1 1 0,2 3 0,-1 0 0,0-1 0,0 1 0,0 0 0,-1 0 0,0 0 0,0 0 0,-1 0 0,1 0 0,-1 0 0,-1 0 0,1-1 0,-1 1 0,0 0 0,0-1 0,-1 1 0,0-1 0,1 0 0,-2 0 0,1 0 0,-8 9 0,7-10 0,0 1 0,0-1 0,0 0 0,0 0 0,-1 0 0,1-1 0,-1 0 0,0 0 0,0 0 0,0 0 0,-1-1 0,1 1 0,0-1 0,-1-1 0,0 1 0,1-1 0,-1 0 0,0 0 0,0-1 0,0 0 0,1 0 0,-10-1 0,11 0 0,1 1 0,0-1 0,-1-1 0,1 1 0,0 0 0,0-1 0,-1 1 0,1-1 0,0 0 0,1 0 0,-1-1 0,0 1 0,1 0 0,-1-1 0,1 1 0,0-1 0,0 0 0,0 0 0,0 0 0,0 0 0,0 0 0,1-1 0,0 1 0,0 0 0,0-1 0,0 1 0,0 0 0,0-1 0,1 1 0,0-1 0,0-5 0,0-1 0,1 1 0,0-1 0,1 0 0,0 0 0,0 1 0,1 0 0,0-1 0,1 1 0,0 0 0,6-10 0,-1 5 0,1 0 0,0 1 0,1 0 0,0 1 0,19-16 0,-24 22 0,1 1 0,-1 0 0,1 1 0,0-1 0,0 2 0,1-1 0,-1 1 0,1 0 0,-1 0 0,1 1 0,0 0 0,0 0 0,10 0 0,-14 2 0,0 0 0,0 0 0,0 1 0,0-1 0,0 1 0,0 0 0,0 0 0,0 0 0,0 1 0,0-1 0,-1 1 0,1 0 0,0 0 0,-1 0 0,7 6 0,-6-4 0,0 1 0,0 0 0,0-1 0,-1 1 0,0 1 0,0-1 0,0 0 0,0 1 0,2 10 0,0 1 0,-2-1 0,0 1 0,-1 0 0,-1 0 0,0-1 0,-3 34 0,-2-25 0,-1 0 0,-1-1 0,0 0 0,-2 0 0,-1 0 0,-1-1 0,-1-1 0,-1 1 0,-1-2 0,-1 0 0,0 0 0,-2-2 0,-29 29 0,26-29 0,-1-1 0,-1 0 0,-1-2 0,-1-1 0,0 0 0,-1-2 0,0-1 0,-1-1 0,0-1 0,-1-1 0,0-1 0,-39 7 0,56-14 0,-1 0 0,1 0 0,-1-1 0,1 0 0,-1-1 0,1 0 0,-15-4 0,21 5 0,0-1 0,1 0 0,-1 0 0,0 0 0,0-1 0,1 1 0,-1-1 0,1 1 0,-1-1 0,1 0 0,0 0 0,0 0 0,0 0 0,0 0 0,0-1 0,0 1 0,0-1 0,1 1 0,-1-1 0,1 0 0,0 1 0,0-1 0,0 0 0,0 0 0,0 0 0,1 0 0,-1-5 0,1 1 0,0-1 0,1 1 0,0-1 0,0 1 0,1 0 0,0-1 0,0 1 0,1 0 0,-1 0 0,2 0 0,-1 1 0,1-1 0,0 1 0,0 0 0,1 0 0,5-6 0,1 0 0,0 1 0,1 1 0,0 0 0,0 0 0,1 1 0,25-13 0,-29 18 0,0 0 0,0 0 0,0 1 0,1 0 0,-1 1 0,1 0 0,0 0 0,-1 1 0,1 0 0,0 1 0,0 0 0,0 1 0,0 0 0,0 0 0,-1 1 0,1 0 0,0 1 0,-1 0 0,0 1 0,0-1 0,0 2 0,0-1 0,-1 2 0,1-1 0,-1 1 0,11 10 0,5 7 0,38 48 0,-42-46 0,46 44 0,-59-64-227,-1 0-1,1 0 1,0-1-1,0 0 1,12 5-1,3-2-6598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976 108 24575,'-25'-16'0,"-1"2"0,-1 1 0,0 1 0,-1 1 0,-1 1 0,1 2 0,-1 1 0,-1 1 0,1 2 0,-49-2 0,40 6 0,0 1 0,1 2 0,-1 2 0,1 1 0,0 2 0,0 1 0,-68 28 0,88-29 0,-1 0 0,2 2 0,-1 0 0,1 0 0,1 2 0,0 0 0,-26 26 0,31-26 0,0 0 0,1 1 0,0 1 0,1-1 0,1 1 0,0 1 0,1-1 0,0 1 0,-7 30 0,8-15 0,1 0 0,2 0 0,1 0 0,1 0 0,2 0 0,1 0 0,1 0 0,1-1 0,2 1 0,19 50 0,-7-30 0,3-2 0,2 0 0,2-2 0,1-1 0,44 54 0,-47-68 0,1-1 0,2-2 0,1 0 0,54 41 0,-71-61 0,1 0 0,0-1 0,1 0 0,0 0 0,0-2 0,0 0 0,1 0 0,-1-1 0,1-1 0,0 0 0,0-1 0,1-1 0,-1 0 0,0-1 0,0 0 0,19-3 0,-14-1 0,1-2 0,-2 0 0,1-1 0,-1 0 0,0-2 0,0 0 0,-1-1 0,0-1 0,-1 0 0,0-1 0,-1-1 0,22-24 0,-8 5 0,-2-2 0,-2 0 0,0-2 0,34-70 0,-38 61 0,-1-2 0,-3 0 0,19-82 0,-28 89 0,-2 1 0,-1-1 0,-2-1 0,-2 1 0,-5-43 0,3 69 0,-1 0 0,0 0 0,-2 1 0,1-1 0,-1 1 0,-1 0 0,-1 0 0,0 0 0,0 0 0,-1 1 0,-1 0 0,0 1 0,0 0 0,-1 0 0,-1 0 0,0 2 0,0-1 0,-1 1 0,0 0 0,-1 1 0,0 1 0,0 0 0,0 0 0,-27-9 0,5 5 0,-1 2 0,0 0 0,-1 3 0,-57-4 0,14 7 0,-81 9 0,88 1-455,1 3 0,-92 25 0,117-22-6371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24575,'3'0'0,"0"0"0,-1 1 0,1-1 0,-1 0 0,1 1 0,-1-1 0,1 1 0,-1 0 0,1 0 0,-1 0 0,0 0 0,1 0 0,-1 1 0,0-1 0,0 1 0,0-1 0,0 1 0,3 3 0,-2-1 0,-1 0 0,1 0 0,-1 0 0,0 0 0,0 1 0,0-1 0,0 1 0,-1-1 0,1 8 0,1 7 0,-1 0 0,-1 0 0,-4 36 0,-12 71 273,8-91-601,3 1 1,0 0-1,3 0 1,3 48-1,2-58-6498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63 202 24575,'-5'-2'0,"0"-1"0,0 0 0,0-1 0,0 1 0,0-1 0,1 0 0,-1 0 0,1-1 0,-6-8 0,9 12 0,0-1 0,0 0 0,0 0 0,0 0 0,0 0 0,0 0 0,0 0 0,1 0 0,-1 0 0,1-1 0,0 1 0,0 0 0,0 0 0,0 0 0,0 0 0,0-1 0,0 1 0,1 0 0,-1 0 0,1 0 0,-1 0 0,1 0 0,0 0 0,0 0 0,0 0 0,0 0 0,0 0 0,0 1 0,3-4 0,3-2 0,1-1 0,0 2 0,0-1 0,1 1 0,0 0 0,0 1 0,0 0 0,0 1 0,1-1 0,0 2 0,13-4 0,7-1 0,0 3 0,50-5 0,-55 8 0,46 4 0,-61-1 0,-1 0 0,0 0 0,0 1 0,1 1 0,-2-1 0,1 2 0,0-1 0,10 7 0,-17-10 0,-1 1 0,1 0 0,0 1 0,-1-1 0,1 0 0,-1 0 0,1 1 0,-1-1 0,1 1 0,-1-1 0,0 1 0,0-1 0,0 1 0,0 0 0,0 0 0,0 0 0,0-1 0,-1 1 0,1 0 0,-1 0 0,1 4 0,-1-3 0,0-1 0,-1 1 0,1 0 0,-1-1 0,0 1 0,0 0 0,0-1 0,0 1 0,0-1 0,-1 1 0,1-1 0,-1 0 0,-3 4 0,-5 5 0,-1-1 0,0 0 0,0-1 0,-20 12 0,6-6 0,-35 14 0,-4 2 0,64-31 0,-1 1 0,1-1 0,-1 0 0,1 0 0,-1 0 0,1 1 0,-1-1 0,1 0 0,-1 1 0,1-1 0,0 0 0,-1 1 0,1-1 0,-1 1 0,1-1 0,0 0 0,-1 1 0,1-1 0,0 1 0,0-1 0,-1 1 0,1-1 0,0 1 0,0-1 0,0 1 0,0 0 0,0-1 0,0 1 0,0 0 0,0 0 0,0-1 0,1 1 0,0 0 0,-1 0 0,1-1 0,-1 1 0,1-1 0,0 1 0,-1 0 0,1-1 0,0 1 0,0-1 0,0 0 0,-1 1 0,3 0 0,34 9 0,19-2 0,-35-7 0,-1 2 0,0 0 0,0 2 0,0 0 0,-1 1 0,20 9 0,-37-14 0,0 0 0,1 1 0,-1-1 0,0 1 0,0 0 0,0-1 0,0 1 0,0 0 0,0 0 0,-1 0 0,1 0 0,-1 0 0,1 1 0,-1-1 0,0 0 0,1 4 0,-1-5 0,-1 1 0,0-1 0,0 1 0,0 0 0,0-1 0,0 1 0,0-1 0,0 1 0,-1-1 0,1 1 0,-1-1 0,1 1 0,-1-1 0,1 1 0,-1-1 0,0 0 0,0 1 0,1-1 0,-1 0 0,0 1 0,0-1 0,-1 0 0,1 0 0,0 0 0,0 0 0,0 0 0,-1 0 0,-1 1 0,-8 4 0,0-1 0,0 0 0,-1 0 0,0-1 0,1 0 0,-1-1 0,-20 3 0,-4-2 0,-48-1 0,64-3-341,-1-1 0,1-1-1,-36-8 1,30 3-6485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44 24575,'-14'-6'0,"0"0"0,-1 1 0,1 1 0,-1 1 0,0 0 0,-21-1 0,13 3 0,-1 0 0,0 2 0,-31 5 0,34-2 0,0 0 0,0 2 0,0 0 0,1 1 0,0 2 0,1 0 0,-1 0 0,2 2 0,0 1 0,0 0 0,1 1 0,-18 17 0,25-19 0,0 0 0,0 0 0,1 1 0,0 1 0,1-1 0,1 1 0,0 1 0,0-1 0,2 1 0,0 0 0,0 1 0,1-1 0,1 1 0,0 0 0,2-1 0,-1 1 0,2 0 0,1 18 0,1-8 0,1-1 0,2 0 0,0 1 0,2-2 0,1 1 0,0-1 0,2 0 0,1-1 0,0 0 0,22 29 0,-23-37 0,1 0 0,1 0 0,0-1 0,0-1 0,2 0 0,-1-1 0,1 0 0,1-1 0,0-1 0,1 0 0,-1-1 0,2-1 0,-1 0 0,1-2 0,21 6 0,-10-6 0,-1-2 0,0-1 0,1-1 0,-1-1 0,1-1 0,-1-2 0,1-1 0,-1-1 0,-1-1 0,1-1 0,-1-2 0,0 0 0,34-19 0,-41 18 0,1-2 0,-1 0 0,-1-1 0,0-1 0,-1 0 0,0-1 0,-1-1 0,-1-1 0,-1 0 0,0-1 0,-1-1 0,-1 0 0,-1 0 0,-1-1 0,0-1 0,11-38 0,-17 45 0,-1 0 0,0-1 0,-1 1 0,0-1 0,-2 0 0,0 0 0,0 0 0,-1 1 0,-1-1 0,-5-22 0,3 25 0,0 0 0,-1 0 0,0 1 0,-1 0 0,0 0 0,-1 0 0,0 1 0,-1 0 0,0 0 0,0 1 0,-1 0 0,-17-14 0,4 8 0,0 1 0,-1 0 0,0 2 0,-1 1 0,0 0 0,-31-7 0,-9 0 0,-83-12 0,-26 9 342,136 19-911,0 2 0,-62 7 0,71-3-6257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24575,'4'-5'0,"-1"-1"0,1 0 0,-1 0 0,0-1 0,-1 1 0,0-1 0,0 1 0,0-1 0,1-10 0,-1 8 0,1-7 0,1-3 0,-3 39 0,-1-9 0,1-1 0,-1 0 0,1 1 0,1-1 0,0 0 0,1 0 0,0 0 0,0 0 0,1-1 0,0 1 0,7 11 0,-7-15 0,0-1 0,0 0 0,1 0 0,0 0 0,-1 0 0,2-1 0,-1 0 0,0 0 0,1 0 0,0 0 0,0-1 0,0 0 0,0-1 0,0 1 0,1-1 0,-1 0 0,1-1 0,9 2 0,-8-3 0,0 1 0,-1-2 0,1 1 0,0-1 0,0-1 0,-1 1 0,1-1 0,-1 0 0,0-1 0,1 0 0,-1 0 0,7-5 0,-9 6 0,1-1 0,-1-1 0,0 1 0,0-1 0,-1 0 0,1 0 0,-1 0 0,0-1 0,0 0 0,0 1 0,-1-1 0,0-1 0,0 1 0,0 0 0,4-11 0,-5 3 0,-6 10 0,3 3 0,0 1 0,0 0 0,0 0 0,0 0 0,0 0 0,0 0 0,0 1 0,1-1 0,-1 0 0,0 0 0,1 1 0,-1-1 0,0 3 0,-8 21 0,1 1 0,2 0 0,-5 29 0,-3 82 0,12-101-273,1 1 0,1-1 0,3 0 0,11 62 0,-8-70-6553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644 126 24575,'-5'-4'0,"-1"0"0,-1 0 0,1 0 0,0 1 0,-1 0 0,0 1 0,1-1 0,-1 1 0,-8-1 0,0-1 0,-8-3 0,-1 1 0,-1 2 0,1 0 0,-1 2 0,-26 0 0,32 3 0,1 0 0,-1 2 0,1 0 0,-1 1 0,1 1 0,0 1 0,-22 10 0,24-8 0,0 0 0,0 0 0,1 2 0,1-1 0,0 2 0,0 0 0,-24 26 0,30-27 0,0 1 0,1-1 0,0 2 0,0-1 0,1 1 0,1-1 0,0 2 0,1-1 0,0 0 0,1 1 0,-3 19 0,4-9 0,1-1 0,2 1 0,0 0 0,1 0 0,1 0 0,2-1 0,0 1 0,1-1 0,1 0 0,1-1 0,16 31 0,-2-11 0,2-2 0,1 0 0,2-1 0,55 58 0,-59-71 0,1-2 0,1 0 0,2-2 0,0-1 0,1-1 0,42 21 0,-53-32 0,0-1 0,0 0 0,1-2 0,0 0 0,0-1 0,0 0 0,0-2 0,1 0 0,-1-1 0,1-1 0,-1 0 0,1-2 0,22-4 0,-21 1 0,0 0 0,-1-2 0,0 0 0,0-1 0,-1-1 0,0-1 0,-1 0 0,0-2 0,0 0 0,21-20 0,-19 13 0,-1-1 0,0 0 0,-2-2 0,0 0 0,-2 0 0,0-2 0,15-36 0,-17 32 0,-1-1 0,-2 0 0,-1 0 0,-1-1 0,-2 0 0,-1 0 0,-1-1 0,-2 1 0,-1-1 0,-1 0 0,-2 1 0,-1 0 0,-1-1 0,-16-50 0,14 63 0,0 0 0,-1 1 0,-1 0 0,-1 0 0,0 1 0,-2 0 0,1 1 0,-2 0 0,0 1 0,-1 1 0,0 0 0,-1 0 0,0 2 0,-1 0 0,0 1 0,-1 0 0,0 1 0,-1 1 0,1 1 0,-2 0 0,1 2 0,-1 0 0,1 1 0,-1 0 0,-30 0 0,18 3 0,-1 1 0,1 2 0,-41 7 0,51-5 0,-1 1 0,0 1 0,1 1 0,0 1 0,-28 14 0,43-18-151,0-1-1,1 1 0,-1 0 0,1 0 1,0 1-1,0 0 0,0 0 1,-6 8-1,-1 9-6674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 24575,'-1'-2'0,"1"0"0,-1 0 0,1 0 0,-1-1 0,0 1 0,1 0 0,-1 0 0,-2-3 0,2 4 0,0 0 0,0 0 0,1 0 0,-1 0 0,0 0 0,1 0 0,-1-1 0,1 1 0,0 0 0,-1 0 0,1-1 0,0 1 0,0 0 0,0-1 0,-1 1 0,1 0 0,1-1 0,-1 1 0,0 0 0,0-1 0,0 1 0,1 0 0,-1 0 0,1-1 0,0-1 0,-7 36 0,-1-1 0,-2 2 0,1 0 0,3 1 0,0 0 0,1 49 0,4-82 0,0 1 0,0-1 0,1 0 0,-1 0 0,1 0 0,-1 0 0,1 0 0,0 1 0,0-1 0,0-1 0,0 1 0,0 0 0,0 0 0,1 0 0,-1 0 0,1-1 0,-1 1 0,1-1 0,0 1 0,-1-1 0,1 0 0,0 1 0,0-1 0,0 0 0,0 0 0,0-1 0,0 1 0,0 0 0,0-1 0,1 1 0,-1-1 0,0 1 0,3-1 0,8 1 0,0-1 0,0 0 0,0-1 0,19-3 0,-23 3 0,36-6 0,-23 2 0,2 2 0,-1 0 0,0 2 0,1 1 0,28 2 0,-49-1 0,0-1 0,-1 1 0,1-1 0,-1 1 0,1 0 0,-1 0 0,1 0 0,-1 1 0,0-1 0,1 0 0,-1 1 0,0-1 0,0 1 0,0 0 0,0 0 0,-1 0 0,1 0 0,0 0 0,-1 0 0,1 0 0,-1 1 0,0-1 0,0 0 0,0 1 0,0-1 0,0 1 0,0 0 0,-1-1 0,1 1 0,-1-1 0,0 1 0,0 0 0,0-1 0,0 1 0,0 0 0,0-1 0,-1 4 0,-1 2 0,1 0 0,-1 0 0,-1 0 0,1-1 0,-2 1 0,1-1 0,-1 1 0,0-1 0,0 0 0,-1 0 0,-5 6 0,-14 9-1365,0-3-5461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24575,'4'-15'0,"1"1"0,1-1 0,0 1 0,15-25 0,-18 35 0,0 0 0,1 0 0,0 0 0,-1 0 0,1 1 0,1-1 0,-1 1 0,0 0 0,1 1 0,0-1 0,-1 1 0,1 0 0,0 0 0,0 0 0,0 1 0,0-1 0,11 0 0,6 1 0,1 1 0,-1 0 0,1 2 0,-1 1 0,32 8 0,20 2 0,59-3-1365,-101-9-5461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24575,'-31'1'0,"0"2"0,0 1 0,1 1 0,-1 2 0,1 1 0,1 1 0,-1 2 0,-41 21 0,35-14 0,1 3 0,1 1 0,1 1 0,1 2 0,1 2 0,-28 30 0,39-34 0,0 1 0,2 1 0,1 1 0,1 1 0,2 0 0,0 0 0,2 2 0,1 0 0,1 0 0,-11 56 0,16-57 0,2 0 0,0-1 0,2 1 0,1 0 0,1 0 0,1 0 0,1 0 0,2-1 0,1 0 0,1 0 0,1 0 0,15 30 0,-15-40 0,1 0 0,1-1 0,1 0 0,0-1 0,1-1 0,1 1 0,0-2 0,1 0 0,16 11 0,-10-9 0,1-1 0,1-1 0,1-1 0,0-2 0,0 0 0,32 9 0,-22-10 0,0-2 0,1-1 0,0-2 0,0-1 0,0-1 0,0-2 0,0-2 0,0-1 0,0-1 0,44-13 0,-44 7 0,0-2 0,-1-1 0,-1-1 0,0-2 0,-1-1 0,-1-2 0,-1-1 0,0-1 0,-2-1 0,0-2 0,42-49 0,-50 51 0,-2-1 0,-1-1 0,-1-1 0,-1 0 0,-1-1 0,-1 0 0,-1-1 0,-1 0 0,-2-1 0,-1 1 0,-1-2 0,-1 1 0,-2-1 0,0-57 0,-4 66 0,-1-1 0,-1 1 0,-1 1 0,-1-1 0,0 0 0,-1 1 0,-1 0 0,-1 1 0,-1 0 0,-21-34 0,16 34 0,0 0 0,-1 1 0,-1 0 0,-1 1 0,0 1 0,-1 1 0,-1 1 0,0 0 0,-29-14 0,-3 3 0,0 3 0,-2 2 0,0 3 0,-1 1 0,0 3 0,-1 3 0,0 2 0,-92-1 0,122 9-682,-38 6-1,35-2-6143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24575,'-13'16'0,"0"1"0,2 0 0,0 1 0,0 0 0,-14 37 0,23-49 0,-6 11 0,1 0 0,1 0 0,0 0 0,2 1 0,0 0 0,1 0 0,-1 23 0,4-35 0,0 1 0,0 0 0,1-1 0,0 1 0,0-1 0,0 1 0,1-1 0,0 1 0,0-1 0,1 0 0,0 0 0,0 0 0,0 0 0,1-1 0,-1 1 0,2-1 0,-1 0 0,0 0 0,1 0 0,0-1 0,0 1 0,11 6 0,-11-8 0,1 0 0,0 0 0,0-1 0,-1 0 0,2 0 0,-1 0 0,0-1 0,0 1 0,0-2 0,1 1 0,-1-1 0,0 0 0,0 0 0,1 0 0,10-3 0,-13 2 0,0 0 0,0-1 0,0 1 0,0-1 0,-1 0 0,1 0 0,0 0 0,-1 0 0,0-1 0,1 1 0,-1-1 0,0 0 0,0 0 0,-1 0 0,1 0 0,0-1 0,-1 1 0,0-1 0,0 0 0,0 1 0,0-1 0,-1 0 0,0 0 0,2-8 0,-2 8 0,-1-1 0,1 0 0,-1 0 0,-1 1 0,1-1 0,-1 0 0,1 1 0,-1-1 0,-1 0 0,1 1 0,-1-1 0,-3-6 0,2 5 0,-1-1 0,1 1 0,-2-1 0,1 1 0,-1 1 0,0-1 0,0 1 0,-7-6 0,9 8 0,-1 0 0,0 1 0,0-1 0,0 1 0,0 0 0,0 0 0,0 0 0,-1 0 0,1 1 0,-1 0 0,1 0 0,-10-1 0,11 2 0,0 0 0,0 0 0,0 1 0,-1 0 0,1-1 0,0 1 0,0 0 0,0 0 0,0 1 0,0-1 0,0 1 0,1-1 0,-1 1 0,0 0 0,1 0 0,-1 0 0,1 0 0,0 1 0,0-1 0,-3 4 0,0 2-105,0 0 0,1 0 0,-1 1 0,2 0 0,-1 0 0,1 0 0,1 0 0,-1 0 0,1 1 0,1-1 0,0 1 0,0 13 0,1-6-6721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24575,'-15'7'0,"1"1"0,0 0 0,0 1 0,1 1 0,1 1 0,-1-1 0,2 2 0,-22 25 0,22-21 0,1 0 0,0 1 0,1 0 0,1 1 0,0 0 0,2 0 0,-6 24 0,5-13 0,2 1 0,1 0 0,1-1 0,2 1 0,1 0 0,1 0 0,2 0 0,1 0 0,1-1 0,1 0 0,12 32 0,-11-41 0,0-1 0,1-1 0,1 0 0,1 0 0,1-1 0,0 0 0,1 0 0,1-2 0,1 1 0,0-2 0,0 0 0,2 0 0,0-2 0,0 0 0,1-1 0,0 0 0,25 10 0,-28-15 0,0-1 0,0-1 0,1 0 0,0-1 0,-1 0 0,1-1 0,0-1 0,0 0 0,0-1 0,0-1 0,0-1 0,0 0 0,22-6 0,-26 5 0,0-1 0,0 0 0,0-1 0,-1 0 0,0-1 0,0 0 0,0-1 0,-1 0 0,0 0 0,-1-1 0,1 0 0,-1 0 0,-1-1 0,0 0 0,0-1 0,-1 1 0,0-1 0,5-11 0,-3 1 0,-1 0 0,-1-1 0,0 1 0,-2-1 0,3-34 0,-3-108 0,-5 132 0,0 0 0,-3 0 0,-1 0 0,-1 0 0,-14-42 0,15 59 0,0 0 0,-1 1 0,-1-1 0,-1 1 0,0 1 0,0 0 0,-1 0 0,-1 0 0,0 1 0,0 1 0,-1-1 0,0 2 0,-20-13 0,11 10 0,-1 2 0,-1 0 0,1 2 0,-1 0 0,-1 1 0,1 1 0,-37-4 0,15 6 0,0 1 0,0 2 0,-46 5 0,85-4-151,1 1-1,-1 0 0,1-1 0,-1 1 1,1 1-1,0-1 0,-1 1 1,-6 3-1,-1 4-6674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19 204 24575,'15'30'0,"-6"10"0,0 0 0,-3 0 0,2 55 0,-6-64 0,5 186 0,-8-217 0,-2 34 0,3-32 0,-1 0 0,1 0 0,-1 0 0,0 0 0,1 0 0,-1 0 0,0 0 0,0 0 0,0 0 0,0-1 0,-1 1 0,1 0 0,-3 1 0,4-2 0,0-1 0,0 0 0,-1 0 0,1 0 0,0 1 0,0-1 0,-1 0 0,1 0 0,0 0 0,-1 0 0,1 0 0,0 0 0,0 0 0,-1 0 0,1 0 0,0 0 0,-1 0 0,1 0 0,0 0 0,-1 0 0,1 0 0,0 0 0,-1 0 0,1 0 0,0 0 0,0 0 0,-1 0 0,1-1 0,0 1 0,0 0 0,-1 0 0,1 0 0,0 0 0,0-1 0,-1 1 0,1 0 0,0 0 0,0-1 0,0 1 0,0 0 0,-1 0 0,1-1 0,0 1 0,0 0 0,0-1 0,0 1 0,0-1 0,-5-16 0,4 15 0,-15-97 0,4 0 0,2-198 0,10 275 0,1-1 0,1 1 0,1 0 0,10-40 0,-11 57 0,-1 0 0,1 0 0,0 0 0,0 1 0,0-1 0,1 1 0,-1 0 0,1-1 0,0 1 0,1 0 0,-1 1 0,1-1 0,-1 1 0,1-1 0,0 1 0,0 0 0,1 1 0,-1-1 0,0 1 0,1-1 0,0 1 0,-1 1 0,1-1 0,0 1 0,0 0 0,0 0 0,7-1 0,-2 3 0,1-1 0,-1 2 0,1-1 0,-1 1 0,0 1 0,0 0 0,0 0 0,0 1 0,0 0 0,-1 1 0,1 0 0,-1 0 0,12 11 0,-11-9 0,-2 0 0,1 1 0,-1 0 0,0 0 0,0 1 0,-1 0 0,0 0 0,-1 1 0,0-1 0,0 1 0,-1 1 0,5 13 0,-9-18 12,1 1 0,-1-1 0,0 0-1,-1 0 1,1 0 0,-1 1 0,0-1-1,-1 0 1,1 0 0,-1 0 0,-1 1-1,1-1 1,-1 0 0,0 0 0,0-1 0,-1 1-1,0 0 1,0-1 0,0 1 0,0-1-1,-1 0 1,0 0 0,0-1 0,-1 1-1,1-1 1,-1 0 0,0 0 0,-6 4 0,-3 1-168,1-2 1,-1 1 0,0-2 0,0 0 0,-1-1 0,0 0 0,0-1-1,0 0 1,0-2 0,-21 2 0,14-3-6671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13 163 24575,'0'0'0,"-1"1"0,0-1 0,1 0 0,-1 0 0,0 1 0,1-1 0,-1 1 0,0-1 0,1 0 0,-1 1 0,1-1 0,-1 1 0,1-1 0,-1 1 0,1 0 0,-1-1 0,1 1 0,0-1 0,-1 1 0,1 0 0,0-1 0,-1 1 0,1 0 0,0 0 0,0-1 0,0 1 0,0 0 0,-1-1 0,1 1 0,0 0 0,0 0 0,1-1 0,-1 1 0,0 0 0,0-1 0,0 1 0,1 1 0,6 33 0,-6-32 0,5 20 0,1-1 0,1 1 0,19 34 0,-20-45 0,0-1 0,0 0 0,1-1 0,0 1 0,1-1 0,0-1 0,1 0 0,12 9 0,-20-16 0,1 0 0,-1 0 0,1-1 0,-1 1 0,1-1 0,-1 0 0,1 0 0,0 0 0,-1 0 0,1 0 0,0-1 0,0 1 0,0-1 0,0 0 0,-1 0 0,1 0 0,0 0 0,0 0 0,0 0 0,0-1 0,0 0 0,-1 1 0,1-1 0,0 0 0,-1 0 0,1-1 0,0 1 0,-1-1 0,1 1 0,-1-1 0,0 0 0,0 1 0,0-1 0,0 0 0,4-5 0,1-2 0,-1 0 0,0 0 0,-1-1 0,0 1 0,0-1 0,-1-1 0,0 1 0,3-14 0,-2 1 0,-1 1 0,-1-1 0,-1 0 0,-1-32 0,-1 41 0,-1 0 0,-1 0 0,0 0 0,-1 0 0,-1 0 0,0 1 0,-1 0 0,-9-19 0,13 29 0,-1-1 0,-1 1 0,1 0 0,0-1 0,-1 1 0,0 0 0,0 0 0,0 0 0,0 1 0,0-1 0,0 1 0,-1 0 0,1 0 0,-1 0 0,0 0 0,-4-1 0,5 2 0,0 1 0,0-1 0,1 1 0,-1 0 0,0 0 0,0 0 0,0 0 0,0 1 0,0-1 0,0 1 0,0 0 0,0-1 0,1 1 0,-1 0 0,0 1 0,1-1 0,-1 0 0,1 1 0,-1 0 0,1-1 0,0 1 0,-5 4 0,-1 4 0,0-1 0,1 1 0,0 0 0,1 1 0,0-1 0,1 1 0,0 0 0,0 1 0,1-1 0,1 1 0,-3 13 0,0 6 0,2 1 0,1-1 0,1 36 0,3-47 69,0 0-1,2 0 0,0 0 0,11 37 1,-10-44-259,1-1 0,0 0 1,1-1-1,0 1 0,0-1 1,2 0-1,-1-1 1,15 16-1,7 0-6636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24575,'5'1'0,"0"0"0,0 0 0,0 0 0,0 1 0,0-1 0,0 2 0,0-1 0,0 0 0,-1 1 0,1 0 0,-1 0 0,0 0 0,5 5 0,4 4 0,0 0 0,17 23 0,-20-21 0,0 1 0,-1 0 0,-1 1 0,-1 0 0,0 0 0,0 0 0,-2 1 0,7 33 0,-12-57 0,0 1 0,1-1 0,0 0 0,0 1 0,0-1 0,1 1 0,0-1 0,0 1 0,5-10 0,6-10 0,16-27 0,-18 36 0,0 1 0,1 1 0,0-1 0,27-23 0,-33 33 0,-1 2 0,1-1 0,0 1 0,0 0 0,1 0 0,-1 1 0,1-1 0,-1 1 0,1 1 0,0 0 0,0 0 0,1 0 0,-1 1 0,0-1 0,0 2 0,10-1 0,-12 2 12,0-1 1,-1 1-1,1 0 0,0 1 0,-1-1 0,0 1 1,1 0-1,-1 0 0,0 0 0,0 1 0,0-1 1,0 1-1,5 4 0,-3-1 9,-1 0 1,0 0-1,0 1 0,0-1 1,-1 1-1,0 0 0,4 10 1,-2-1-266,0 0 0,-1 0 0,-1 0 0,-1 1 1,0 0-1,0 33 0,-3-32-6582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24575,'0'-3'0,"0"-4"0,0-4 0,3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24575,'0'11'0,"0"-1"0,-1 1 0,0 0 0,-1-1 0,0 1 0,0-1 0,-1 1 0,-1-1 0,0 0 0,-8 15 0,5-12 0,0 1 0,2 0 0,-1 0 0,2 0 0,0 1 0,-4 21 0,8-32 0,-1 0 0,1 0 0,0 0 0,0 0 0,0 0 0,0 0 0,1 0 0,-1 0 0,1 0 0,0 0 0,0-1 0,1 1 0,-1 0 0,1-1 0,0 1 0,0-1 0,0 1 0,0-1 0,1 0 0,-1 0 0,1 0 0,0 0 0,0 0 0,0-1 0,0 1 0,0-1 0,0 0 0,1 0 0,5 2 0,15 4-1365,0-2-5461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95 177 24575,'0'1'0,"0"0"0,1 0 0,-1 0 0,0 0 0,1-1 0,-1 1 0,1 0 0,0 0 0,-1-1 0,1 1 0,0 0 0,-1-1 0,1 1 0,0 0 0,-1-1 0,1 1 0,0-1 0,0 0 0,0 1 0,0-1 0,0 1 0,-1-1 0,1 0 0,0 0 0,0 0 0,0 1 0,0-1 0,0 0 0,0 0 0,1-1 0,31 1 0,-19-2 0,-1 0 0,1-1 0,-1 0 0,0-1 0,0-1 0,0 0 0,0-1 0,-1 0 0,0-1 0,0 0 0,-1-1 0,16-13 0,-26 19 0,1 1 0,-1 0 0,0 0 0,0-1 0,0 1 0,0-1 0,0 1 0,0-1 0,0 1 0,0-1 0,0 0 0,-1 1 0,1-1 0,-1 0 0,1 1 0,-1-1 0,0 0 0,0 0 0,0 0 0,0 1 0,0-1 0,0-2 0,-1 2 0,0-1 0,0 1 0,0 0 0,0-1 0,-1 1 0,1 0 0,-1 0 0,1 0 0,-1 0 0,0 0 0,0 1 0,0-1 0,-3-2 0,-5-2 0,1 0 0,-1 1 0,0 1 0,0 0 0,0 0 0,-12-2 0,13 3 0,-1 2 0,1-1 0,0 1 0,-1 1 0,1 0 0,0 0 0,-1 1 0,1 0 0,-1 0 0,1 1 0,0 1 0,0 0 0,-11 4 0,14-4 0,0 0 0,0 1 0,0 0 0,0 0 0,1 0 0,-1 1 0,1-1 0,0 1 0,0 1 0,1-1 0,0 1 0,0 0 0,0-1 0,0 2 0,1-1 0,0 0 0,1 1 0,-4 9 0,4-8 0,0 1 0,0-1 0,1 1 0,0-1 0,0 1 0,1 0 0,0-1 0,1 1 0,0 0 0,0-1 0,0 1 0,1-1 0,1 0 0,0 1 0,0-1 0,0 0 0,1-1 0,0 1 0,1 0 0,-1-1 0,1 0 0,1 0 0,-1-1 0,1 0 0,1 0 0,-1 0 0,1 0 0,0-1 0,0 0 0,0-1 0,1 0 0,0 0 0,12 4 0,35 8-1365,-1-6-5461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377 257 24575,'9'-11'0,"1"0"0,-2 0 0,0-1 0,0-1 0,-1 1 0,0-1 0,-1 0 0,-1-1 0,0 1 0,-1-1 0,4-20 0,-7 31 0,-1 0 0,0 0 0,1 0 0,-1 0 0,0 0 0,0 0 0,-1 0 0,1 0 0,-1 0 0,1 0 0,-1 0 0,0 0 0,0 0 0,0 1 0,-1-1 0,1 0 0,0 1 0,-1-1 0,0 0 0,-4-3 0,3 3 0,0 1 0,0 0 0,-1 0 0,1 0 0,-1 0 0,1 0 0,-1 1 0,0 0 0,1 0 0,-1 0 0,0 0 0,0 1 0,0-1 0,0 1 0,0 0 0,-4 0 0,-9 2 0,1 0 0,0 1 0,0 1 0,0 0 0,0 1 0,0 1 0,1 0 0,-18 11 0,12-5 0,1 0 0,1 2 0,0 0 0,0 1 0,-18 20 0,28-25 0,0 0 0,1 1 0,0-1 0,1 1 0,0 1 0,1-1 0,0 1 0,1 0 0,-5 18 0,8-23 0,0 0 0,1 0 0,0 0 0,1 0 0,-1 1 0,1-1 0,1 0 0,0 0 0,0 0 0,0 1 0,1-1 0,-1 0 0,2-1 0,-1 1 0,1 0 0,0-1 0,1 1 0,6 8 0,-2-4 0,1-2 0,0 1 0,0-1 0,1-1 0,1 0 0,-1 0 0,1-1 0,0 0 0,1-1 0,0 0 0,0-1 0,0 0 0,1-1 0,14 3 0,4 0 0,0-2 0,1-1 0,-1-1 0,56-3 0,-68-1 0,0-1 0,0-1 0,0-1 0,0 0 0,-1-1 0,0-1 0,0-1 0,0 0 0,25-16 0,-36 19 0,0-1 0,-1 1 0,0-1 0,0 0 0,0-1 0,0 1 0,-1-1 0,0-1 0,0 1 0,-1 0 0,0-1 0,0 0 0,0 0 0,-1 0 0,0-1 0,-1 1 0,1-1 0,-1 0 0,-1 1 0,0-1 0,0 0 0,0 0 0,-1 0 0,0 0 0,-2-12 0,0 10 0,0 0 0,-1 0 0,0 0 0,0 0 0,-1 0 0,-1 1 0,1 0 0,-2 0 0,1 0 0,-12-13 0,8 11 0,0 2 0,-1-1 0,0 1 0,0 1 0,-1-1 0,0 2 0,-1 0 0,-13-6 0,15 8 0,0 1 0,-1 0 0,0 1 0,0 0 0,0 0 0,0 1 0,0 1 0,0 0 0,-20 1 0,22 1 0,1 0 0,0 0 0,0 1 0,-1 0 0,1 1 0,1 0 0,-1 0 0,0 1 0,1-1 0,-1 2 0,1-1 0,0 1 0,-11 10 0,12-9 0,0 0 0,1 0 0,0 1 0,0 0 0,0-1 0,1 2 0,0-1 0,0 0 0,1 1 0,0 0 0,0 0 0,1 0 0,0 0 0,1 0 0,-1 0 0,1 0 0,1 1 0,0-1 0,0 0 0,1 1 0,-1-1 0,4 11 0,1-1 0,0-2 0,0 1 0,2-1 0,0 0 0,1 0 0,1 0 0,0-1 0,1-1 0,20 22 0,9 5 0,2-2 0,2-3 0,1-1 0,2-2 0,1-2 0,1-2 0,95 40 0,-138-66 32,27 8 268,-31-10-406,1-1 0,0 1 0,0-1 0,-1 0 0,1 0 0,0 0 0,0 0-1,-1 0 1,1 0 0,0-1 0,-1 1 0,1 0 0,0-1 0,-1 1 0,4-2 0,3-5-6720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39 24575,'0'-3'0,"0"-4"0,0-4 0,-3 0 0,-4 4 0,-1 11 0,-2 10 0,0 9 0,-1 10 0,2 9 0,2 6 0,2 5 0,2 5 0,5 3 0,1-4 0,4-1 0,1-5 0,-1-10-8191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50 248 24575,'-21'-28'0,"18"25"0,0 1 0,1-1 0,-1 0 0,1-1 0,0 1 0,-1 0 0,2-1 0,-1 1 0,0-1 0,1 1 0,-1-1 0,0-6 0,2 10 0,0-1 0,0 1 0,0-1 0,0 1 0,1-1 0,-1 1 0,0-1 0,0 1 0,0-1 0,1 1 0,-1 0 0,0-1 0,1 1 0,-1-1 0,0 1 0,1 0 0,-1-1 0,0 1 0,1 0 0,-1-1 0,1 1 0,-1 0 0,1 0 0,-1-1 0,0 1 0,1 0 0,-1 0 0,1 0 0,-1 0 0,1 0 0,-1 0 0,1-1 0,-1 1 0,1 0 0,0 1 0,22 0 0,-21 0 0,19 2 0,191 25 0,-168-25 0,0-2 0,81-7 0,-108 4 0,-1-1 0,22-6 0,-34 8 0,0-1 0,0 1 0,-1-1 0,1 1 0,0-1 0,-1 0 0,1 0 0,-1-1 0,0 1 0,0-1 0,0 1 0,0-1 0,0 0 0,0 0 0,2-5 0,-4 7 0,-1 0 0,0 0 0,1 0 0,-1 0 0,0 0 0,0 0 0,0-1 0,0 1 0,0 0 0,0 0 0,0 0 0,0 0 0,0 0 0,0-1 0,-1 1 0,1 0 0,-1-1 0,1 2 0,0-1 0,0 1 0,0-1 0,-1 1 0,1 0 0,0-1 0,0 1 0,0 0 0,-1-1 0,1 1 0,0 0 0,-1 0 0,1-1 0,0 1 0,-1 0 0,1 0 0,0-1 0,-1 1 0,1 0 0,0 0 0,-1 0 0,1 0 0,-1 0 0,1-1 0,0 1 0,-1 0 0,1 0 0,-1 0 0,1 0 0,0 0 0,-1 0 0,1 0 0,-1 0 0,1 1 0,0-1 0,-1 0 0,1 0 0,0 0 0,-1 0 0,1 0 0,-1 1 0,1-1 0,0 0 0,-1 0 0,1 1 0,-1-1 0,1 0 0,0 1 0,-1-1 0,1 0 0,0 1 0,-1-1 0,1 0 0,0 0 0,0 1 0,-1-1 0,1 0 0,0 1 0,0-1 0,0 1 0,-1-1 0,1 0 0,0 1 0,0-1 0,0 1 0,0-1 0,0 0 0,0 1 0,0-1 0,0 1 0,0-1 0,0 0 0,0 1 0,0-1 0,0 1 0,0-1 0,0 1 0,11 11 0,17 3 0,-21-13 0,0-1 0,1 1 0,-1-1 0,1-1 0,-1 1 0,1-1 0,-1-1 0,1 1 0,-1-1 0,0-1 0,1 1 0,-1-1 0,0-1 0,0 1 0,0-1 0,0 0 0,-1-1 0,11-6 0,-6 2 0,0-1 0,-1 0 0,0-1 0,0 0 0,-1-1 0,0 0 0,-1 0 0,14-24 0,-22 34 0,0 0 0,1 0 0,-1 0 0,0 1 0,1-1 0,-1 0 0,1 1 0,-1-1 0,1 0 0,0 1 0,-1-1 0,1 1 0,-1-1 0,1 1 0,0-1 0,0 1 0,-1-1 0,2 0 0,-1 2 0,-1-1 0,0 0 0,1 0 0,-1 0 0,0 0 0,1 0 0,-1 1 0,1-1 0,-1 0 0,0 0 0,0 1 0,1-1 0,-1 0 0,0 0 0,1 1 0,-1-1 0,0 0 0,0 1 0,1-1 0,-1 0 0,0 1 0,0-1 0,0 0 0,0 1 0,1 0 0,6 34 0,31 498 0,-37-513 0,0-2 0,0 0 0,0 1 0,-2-1 0,0 0 0,-2 1 0,-7 30 0,10-48 0,0 0 0,0 0 0,0 0 0,0-1 0,-1 1 0,1 0 0,0 0 0,-1 0 0,1 0 0,-1-1 0,1 1 0,-1 0 0,1 0 0,-1-1 0,1 1 0,-1 0 0,0-1 0,1 1 0,-1-1 0,0 1 0,0-1 0,1 1 0,-1-1 0,0 1 0,0-1 0,0 0 0,0 1 0,0-1 0,1 0 0,-1 0 0,0 0 0,0 0 0,-2 0 0,2 0 0,-1-1 0,1 0 0,-1 0 0,1 0 0,0 0 0,0 0 0,-1-1 0,1 1 0,0 0 0,0-1 0,0 1 0,0 0 0,1-1 0,-1 1 0,0-1 0,0 1 0,1-1 0,-1-2 0,-4-12 0,2 0 0,0 0 0,0 0 0,2-1 0,0 1 0,0 0 0,5-32 0,0 22 0,0 0 0,2 1 0,1-1 0,13-30 0,-11 38 0,0 1 0,0-1 0,2 1 0,0 1 0,1 0 0,1 1 0,0 0 0,1 0 0,0 2 0,24-18 0,-29 24 0,1 1 0,0 0 0,0 0 0,1 1 0,-1 0 0,1 0 0,0 2 0,0-1 0,1 1 0,-1 1 0,1 0 0,-1 1 0,1 0 0,0 0 0,-1 1 0,1 1 0,0 0 0,22 6 0,-2 6-1365,-9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24575,'3'0'0,"5"-4"0,3 0 0,3 0 0,0 4 0,0 8 0,-2 9 0,-4 8 0,-2 9 0,0 8 0,0 6 0,-2 4 0,-1 3 0,1-2 0,1-4 0,0-3 0,1-7 0,0-11-8191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24575,'2'-4'0,"1"1"0,-1 0 0,0-1 0,0 1 0,0-1 0,-1 0 0,1 1 0,1-7 0,5-12 0,-3 18 0,-4 14 0,-4 14 0,2-12 0,-5 26 0,0 65 0,5-93 0,2 0 0,0 0 0,0 0 0,0 0 0,2-1 0,-1 1 0,1-1 0,0 0 0,1 1 0,0-1 0,0-1 0,7 10 0,-10-16 0,1 1 0,0-1 0,0 0 0,-1 0 0,1 0 0,0 0 0,1 0 0,-1-1 0,0 1 0,0 0 0,1-1 0,-1 0 0,1 1 0,-1-1 0,1 0 0,0-1 0,-1 1 0,1 0 0,0-1 0,0 1 0,-1-1 0,4 0 0,-2-1 0,-1 1 0,0-1 0,1 0 0,-1-1 0,0 1 0,0-1 0,0 1 0,0-1 0,0 0 0,0 0 0,0 0 0,0-1 0,-1 1 0,1 0 0,-1-1 0,0 0 0,3-3 0,4-8 0,-1 0 0,0 0 0,-1 0 0,0-1 0,-1 0 0,7-25 0,-10 27 0,0 0 0,-1 0 0,-1 0 0,0 0 0,0-1 0,-1 1 0,-1 0 0,-3-19 0,3 27 0,0 1 0,0-1 0,-1 1 0,0 0 0,1 0 0,-1-1 0,0 1 0,-1 0 0,1 1 0,-1-1 0,0 0 0,0 1 0,0 0 0,0-1 0,-6-3 0,6 5 0,0 0 0,-1 1 0,1-1 0,-1 1 0,0 0 0,1 0 0,-1 0 0,0 0 0,1 0 0,-1 1 0,0 0 0,0 0 0,0 0 0,0 0 0,1 0 0,-1 1 0,0 0 0,-6 2 0,4-1 57,-1 0 0,1 0 0,0 1 0,-1 0 0,-10 7 0,15-8-143,0-1 1,0 1 0,0 0-1,1-1 1,-1 1 0,0 0-1,1 0 1,-1 0 0,1 0-1,0 0 1,0 0 0,-1 1-1,1-1 1,1 0 0,-1 1-1,0-1 1,1 0 0,-1 1-1,1 4 1,1 8-6741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24575,'1'-1'0,"0"0"0,1-1 0,-1 1 0,0 0 0,1 0 0,-1 0 0,1 0 0,0 0 0,-1 0 0,1 1 0,0-1 0,-1 0 0,1 1 0,0-1 0,0 1 0,0 0 0,-1 0 0,1 0 0,0 0 0,0 0 0,0 0 0,0 0 0,-1 0 0,1 1 0,0-1 0,0 1 0,-1-1 0,1 1 0,0 0 0,0-1 0,-1 1 0,1 0 0,-1 0 0,1 0 0,-1 1 0,0-1 0,1 0 0,-1 0 0,0 1 0,0-1 0,0 1 0,0-1 0,0 1 0,0 0 0,0-1 0,0 1 0,-1 0 0,2 2 0,14 63 0,-10-39 0,1-1 0,18 44 0,-22-64 0,0 0 0,1 0 0,0 0 0,0-1 0,0 0 0,1 0 0,0 0 0,0-1 0,1 1 0,-1-1 0,1 0 0,0-1 0,1 1 0,10 4 0,-14-7 0,1-1 0,-1 1 0,0-1 0,1 0 0,-1 0 0,1-1 0,-1 1 0,1-1 0,-1 0 0,1 0 0,0 0 0,-1 0 0,1 0 0,-1-1 0,7-1 0,-5 0 0,-1 0 0,1-1 0,-1 1 0,1-1 0,-1 0 0,0 0 0,0 0 0,0 0 0,0-1 0,3-4 0,1-2 0,0-2 0,0 1 0,-1-1 0,-1 0 0,0 0 0,-1-1 0,6-19 0,-6 14 0,-1 0 0,0-1 0,-1 1 0,-2-1 0,0 0 0,-1-19 0,0 29 0,-1 1 0,0 0 0,-1-1 0,0 1 0,0 0 0,-1 0 0,0 0 0,0 0 0,-1 1 0,0-1 0,0 1 0,-1 0 0,0 0 0,0 0 0,-10-10 0,12 15-38,0 0 0,0 0 0,1 0 1,-1 0-1,0 1 0,-1-1 0,1 1 0,0 0 0,0 0 0,-1 0 0,1 0 0,0 0 0,-1 1 0,1 0 0,-1-1 0,1 1 1,-1 0-1,1 1 0,0-1 0,-1 1 0,1 0 0,0-1 0,-1 1 0,1 1 0,0-1 0,0 0 0,0 1 0,0 0 0,0-1 1,0 1-1,0 1 0,1-1 0,-1 0 0,1 0 0,-4 5 0,-9 12-6788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24575,'0'-4'0,"0"3"0,0 5 0,0 4 0,4 1 0,0 5 0,3 3 0,3 2 0,4 4 0,-2 2 0,2-2 0,0 0 0,2-2 0,0-4 0,-1-4-8191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5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1551 2279 24575,'3'1'0,"0"0"0,-1 0 0,1 0 0,0 0 0,-1 0 0,1 1 0,-1-1 0,0 1 0,3 2 0,6 3 0,-5-3 0,1-1 0,-1 1 0,1-1 0,0 0 0,0-1 0,0 0 0,0 0 0,15 1 0,-18-3 0,0 0 0,0 0 0,1-1 0,-1 0 0,0 0 0,0 0 0,0 0 0,0-1 0,0 0 0,0 0 0,0 0 0,0 0 0,-1 0 0,1-1 0,-1 0 0,6-5 0,0 0 0,-1-1 0,0 0 0,-1 0 0,0-1 0,-1 0 0,0 0 0,0 0 0,-1-1 0,-1 0 0,7-21 0,-7 17 0,-2 0 0,1 0 0,-2 0 0,0 0 0,-1-1 0,-1 1 0,-4-27 0,1 20 0,-1 0 0,-2 1 0,0 0 0,-1 0 0,-1 1 0,-1 0 0,-1 0 0,0 1 0,-2 0 0,0 1 0,-25-26 0,13 21 0,-1 2 0,0 0 0,-2 2 0,0 1 0,-2 1 0,0 1 0,0 2 0,-1 1 0,-1 1 0,0 2 0,-64-12 0,50 15 0,0 2 0,0 2 0,-1 2 0,1 2 0,0 1 0,0 3 0,0 2 0,-52 15 0,38-3 0,-87 39 0,-51 40 0,71-34 0,123-62 0,0 0 0,1-1 0,-1 1 0,0-1 0,0 1 0,0-1 0,0-1 0,0 1 0,-7 0 0,9-1 0,0-1 0,1 1 0,-1-1 0,0 1 0,1-1 0,-1 0 0,0 1 0,1-1 0,-1 0 0,1 0 0,-1 0 0,1 0 0,0-1 0,-1 1 0,1 0 0,0 0 0,0-1 0,0 1 0,0-1 0,0 1 0,0-1 0,0 1 0,1-1 0,-1 0 0,0-1 0,-10-29 0,2 0 0,2 0 0,-7-63 0,7 44 0,-24-150 0,-38-319 0,62 417 0,4 0 0,4 1 0,17-114 0,22 2 0,-32 178 0,-7 31 0,4-21 0,-5 25 0,1 0 0,-1 0 0,0 0 0,0 0 0,0 0 0,0 0 0,0 0 0,0 0 0,0 0 0,-1 0 0,1 0 0,0 0 0,0 0 0,-1 1 0,1-1 0,-1 0 0,1 0 0,-1 0 0,0-1 0,0 2 0,0 0 0,1 0 0,-1 0 0,0 0 0,0 1 0,1-1 0,-1 0 0,0 0 0,1 1 0,-1-1 0,0 0 0,1 1 0,-1-1 0,0 1 0,1-1 0,-1 1 0,1-1 0,-1 1 0,1-1 0,-1 1 0,1-1 0,0 1 0,-1 1 0,-13 17 0,12-17 0,-8 14 0,1 0 0,0 0 0,1 1 0,0 0 0,2 1 0,0-1 0,1 1 0,-5 31 0,14-19-1365,0-19-5461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24575,'0'-2'0,"1"0"0,-1 1 0,1-1 0,-1 0 0,1 0 0,0 0 0,-1 1 0,1-1 0,0 0 0,0 1 0,0-1 0,1 1 0,-1-1 0,0 1 0,3-2 0,24-20 0,-25 21 0,20-13 0,0 1 0,1 2 0,0 0 0,1 1 0,34-9 0,-40 14 0,0 2 0,0 0 0,0 1 0,1 0 0,0 2 0,-1 1 0,39 3 0,-51-2 0,0 1 0,0 0 0,0 0 0,-1 0 0,1 0 0,-1 1 0,1 0 0,-1 1 0,8 5 0,-12-7 0,1 1 0,0-1 0,-1 0 0,1 1 0,-1 0 0,0 0 0,0 0 0,0 0 0,0 0 0,-1 0 0,1 0 0,-1 0 0,0 1 0,0-1 0,0 0 0,0 1 0,0-1 0,-1 1 0,0 0 0,1 4 0,-3 3 0,1 0 0,-2 0 0,1 0 0,-2 0 0,1-1 0,-1 1 0,-1-1 0,0 0 0,0 0 0,-1 0 0,-11 13 0,-9 9 0,-52 51 0,27-37 0,-79 54 0,54-45 0,72-52 0,-19 18 0,22-21 0,1 1 0,0-1 0,0 0 0,-1 1 0,1-1 0,0 0 0,-1 1 0,1-1 0,0 0 0,0 1 0,0-1 0,0 1 0,-1-1 0,1 0 0,0 1 0,0-1 0,0 1 0,0-1 0,0 1 0,0-1 0,0 1 0,0-1 0,0 0 0,0 1 0,0-1 0,0 1 0,1-1 0,-1 1 0,0-1 0,0 0 0,0 1 0,0-1 0,1 1 0,-1-1 0,0 0 0,0 1 0,1-1 0,-1 0 0,0 1 0,1-1 0,-1 0 0,0 0 0,1 1 0,-1-1 0,1 0 0,-1 0 0,0 0 0,1 1 0,-1-1 0,1 0 0,-1 0 0,1 0 0,-1 0 0,1 0 0,-1 0 0,0 0 0,2 0 0,16 3 0,0-1 0,0-1 0,0 0 0,23-3 0,1 0 0,125-1 0,338 3 0,-478 2-682,47 7-1,-47-2-6143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306 254 24575,'-5'-5'0,"1"0"0,-1-1 0,1 0 0,0 0 0,0 0 0,1-1 0,0 1 0,0-1 0,1 0 0,-1 1 0,1-1 0,-1-10 0,2 11 0,0 1 0,1-1 0,-1 0 0,1 1 0,0-1 0,1 0 0,0 1 0,-1-1 0,2 1 0,-1-1 0,1 1 0,0 0 0,0 0 0,0-1 0,0 1 0,5-5 0,-2 4 0,1 0 0,1 0 0,-1 1 0,1 0 0,0 0 0,0 1 0,0 0 0,1 0 0,-1 0 0,1 1 0,0 0 0,0 1 0,0 0 0,0 0 0,1 1 0,-1 0 0,10 0 0,-11 1 0,0 0 0,-1 0 0,1 1 0,0 0 0,0 0 0,-1 1 0,1-1 0,-1 2 0,11 4 0,-13-5 0,0 0 0,0 1 0,-1-1 0,1 1 0,-1 0 0,0 0 0,0 0 0,0 0 0,0 1 0,0-1 0,-1 1 0,1 0 0,-1-1 0,0 1 0,2 7 0,-1-1 0,-1-1 0,-1 1 0,1-1 0,-1 1 0,-1-1 0,0 1 0,0-1 0,-1 1 0,0-1 0,-1 1 0,0-1 0,-1 1 0,0-1 0,0 0 0,-8 15 0,0-2 0,-1-1 0,-2-1 0,0 0 0,0-1 0,-20 19 0,1-5 0,-1-2 0,-1-2 0,-2-1 0,-1-2 0,-1-2 0,-1-1 0,-1-2 0,-57 20 0,93-39 0,0-1 0,1 1 0,-1-1 0,0 0 0,-6 0 0,11-1 0,0 0 0,0 0 0,0 0 0,0-1 0,0 1 0,0 0 0,0 0 0,0 0 0,0 0 0,0 0 0,0 0 0,0 0 0,0 0 0,0 0 0,0 0 0,0 0 0,0 0 0,0-1 0,0 1 0,0 0 0,0 0 0,0 0 0,0 0 0,0 0 0,0 0 0,0 0 0,0 0 0,0 0 0,0 0 0,0 0 0,0-1 0,0 1 0,0 0 0,0 0 0,0 0 0,0 0 0,0 0 0,0 0 0,0 0 0,0 0 0,0 0 0,0 0 0,-1 0 0,1 0 0,0 0 0,0 0 0,0 0 0,0 0 0,0 0 0,0 0 0,0 0 0,0 0 0,0 0 0,0 0 0,0 0 0,-1 0 0,1 0 0,0 0 0,0 0 0,0 0 0,0 0 0,17-8 0,9 0 0,0 1 0,0 2 0,1 0 0,-1 2 0,1 1 0,0 1 0,0 1 0,0 2 0,52 9 0,-63-7-56,0 2-1,0 0 0,0 0 1,-1 2-1,0 0 0,0 0 1,14 12-1,-9-6-855,-5-5-5914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90 199 24575,'6'-18'0,"3"-7"0,0-1 0,-2-1 0,-1 0 0,4-35 0,-10 61 0,0 1 0,0-1 0,1 1 0,-1-1 0,0 1 0,0-1 0,0 1 0,0-1 0,0 1 0,0-1 0,0 1 0,-1-1 0,1 1 0,0-1 0,0 1 0,0 0 0,0-1 0,-1 1 0,1-1 0,0 1 0,0 0 0,-1-1 0,1 1 0,0-1 0,-1 1 0,1 0 0,-1-1 0,-10 7 0,-10 21 0,21-26 0,-15 22 0,1 1 0,2 0 0,0 1 0,2 0 0,-9 32 0,14-39 0,1 0 0,0 0 0,1 1 0,2 0 0,-1-1 0,2 1 0,1 0 0,4 28 0,-4-42 0,0 0 0,0 0 0,0 1 0,1-1 0,0 0 0,0-1 0,0 1 0,1 0 0,0-1 0,0 1 0,0-1 0,0 0 0,1 0 0,-1 0 0,1 0 0,0-1 0,0 1 0,0-1 0,1 0 0,-1 0 0,1-1 0,0 0 0,0 1 0,0-1 0,0-1 0,0 1 0,0-1 0,0 0 0,0 0 0,1 0 0,-1-1 0,0 0 0,1 0 0,-1 0 0,0-1 0,0 0 0,7-1 0,-2-1 0,0 0 0,-1-1 0,1 0 0,-1 0 0,1-1 0,-2 0 0,1-1 0,0 0 0,-1 0 0,0-1 0,-1 0 0,1 0 0,-1-1 0,-1 0 0,1 0 0,-2-1 0,1 0 0,-1 0 0,8-19 0,-9 18 0,0 0 0,-1 0 0,0 0 0,-1 0 0,0-1 0,-1 1 0,0-1 0,0 1 0,-1-1 0,0 1 0,-1-1 0,-1 0 0,1 1 0,-2 0 0,1-1 0,-2 1 0,1 0 0,-1 0 0,-8-14 0,8 18 22,0 1-1,-1-1 0,1 1 1,-1 0-1,0 0 0,0 0 1,-1 1-1,1 0 0,-1 0 1,0 0-1,0 1 0,0 0 1,-1 0-1,1 1 0,-11-4 1,12 5-112,-1 0 0,0 0 0,1 0 0,-1 1 0,0 0 1,0 0-1,1 0 0,-1 1 0,0 0 0,0 0 1,1 0-1,-1 1 0,1-1 0,-1 2 0,1-1 0,0 0 1,0 1-1,-9 6 0,-4 7-6736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187 189 24575,'0'-2'0,"0"0"0,0 0 0,0 0 0,-1 0 0,1 0 0,-1 0 0,1 0 0,-1 0 0,0 0 0,1 1 0,-1-1 0,0 0 0,0 0 0,0 1 0,-1-1 0,1 1 0,0-1 0,-1 1 0,1 0 0,-1-1 0,1 1 0,-1 0 0,1 0 0,-1 0 0,0 0 0,0 0 0,1 0 0,-1 1 0,0-1 0,0 0 0,0 1 0,0 0 0,0-1 0,0 1 0,0 0 0,0 0 0,-2 0 0,-1 0 0,-1 0 0,1 1 0,0-1 0,0 1 0,0 0 0,-1 1 0,1-1 0,0 1 0,0 0 0,1 0 0,-1 0 0,0 1 0,-4 3 0,3 0 0,0 0 0,1 0 0,0 1 0,0 0 0,0 0 0,1 0 0,0 1 0,0-1 0,1 1 0,0 0 0,0 0 0,1 0 0,0 0 0,0 0 0,1 1 0,0-1 0,1 15 0,0-12 0,0 1 0,1-1 0,1 0 0,-1 0 0,2 0 0,0-1 0,0 1 0,1 0 0,0-1 0,0 0 0,2 0 0,11 18 0,-14-24 0,1 0 0,-1 0 0,1 0 0,0-1 0,0 1 0,0-1 0,0 0 0,1 0 0,-1-1 0,1 1 0,0-1 0,-1 0 0,1 0 0,0-1 0,0 1 0,0-1 0,1 0 0,-1-1 0,0 1 0,0-1 0,0 0 0,1 0 0,-1-1 0,0 1 0,0-1 0,7-2 0,-2 0 0,-1-1 0,0 0 0,0 0 0,0-1 0,0 0 0,-1-1 0,0 0 0,0 0 0,0 0 0,-1-1 0,0-1 0,11-14 0,-8 6 0,0 1 0,-2-1 0,0 0 0,-1-1 0,0 0 0,-2 0 0,0-1 0,-1 1 0,3-23 0,-6 29 0,1 0 0,-2-1 0,0 1 0,0 0 0,-1 0 0,0 0 0,-1 0 0,0 0 0,-1 0 0,0 0 0,0 1 0,-2-1 0,1 1 0,-1 0 0,-1 0 0,-6-9 0,9 15-65,-1 0 0,0 0 0,0 0 0,0 1 0,-1-1 0,1 1 0,-1 0 0,1 0 0,-1 1 0,0-1 0,-1 1 0,1 0 0,0 1 0,0-1 0,-1 1 0,1 0 0,-1 0 0,1 1 0,-1-1 0,-8 2 0,-9 2-6761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20 110 24575,'-2'0'0,"1"0"0,0 0 0,0 0 0,0 0 0,-1 0 0,1 0 0,0 0 0,0 0 0,0-1 0,0 1 0,-1-1 0,1 1 0,-1-1 0,2 0 0,0 1 0,-1 0 0,1 0 0,0-1 0,0 1 0,0 0 0,0 0 0,0-1 0,0 1 0,0 0 0,0 0 0,0-1 0,0 1 0,0 0 0,0 0 0,0-1 0,0 1 0,0 0 0,0-1 0,0 1 0,0 0 0,0 0 0,0-1 0,0 1 0,0 0 0,0 0 0,0-1 0,1 1 0,-1 0 0,0 0 0,0 0 0,0-1 0,0 1 0,1 0 0,1-3 0,1 1 0,0-1 0,0 1 0,0 0 0,0 0 0,0 0 0,4-1 0,30-13 0,1 1 0,67-15 0,-79 24 0,0 2 0,1 0 0,-1 2 0,1 1 0,30 2 0,-47 0 0,-1 1 0,1-1 0,-1 2 0,0-1 0,0 1 0,0 0 0,0 1 0,0 0 0,-1 1 0,15 9 0,-20-11 0,0 0 0,0-1 0,0 1 0,0 0 0,-1 0 0,1 0 0,-1 1 0,0-1 0,0 1 0,0-1 0,-1 1 0,1-1 0,-1 1 0,0 0 0,0 0 0,0 0 0,0 0 0,-1 0 0,1 0 0,-1 0 0,0 0 0,0 0 0,-1 0 0,1 0 0,-1 0 0,0-1 0,0 1 0,-2 5 0,-1 0 0,0 1 0,-1 0 0,0-1 0,-1 0 0,0 0 0,0-1 0,-1 1 0,0-1 0,-1-1 0,0 1 0,0-1 0,-11 7 0,-13 7 0,-1-2 0,-37 17 0,30-17 0,39-19 0,0 1 0,0-1 0,0 1 0,0-1 0,0 1 0,0-1 0,0 1 0,0 0 0,1-1 0,-1 1 0,0 0 0,0 0 0,1 0 0,-1 0 0,0 0 0,1 0 0,-2 1 0,3-2 0,-1 1 0,0-1 0,0 1 0,0-1 0,0 0 0,0 1 0,0-1 0,1 1 0,-1-1 0,0 1 0,0-1 0,1 0 0,-1 1 0,0-1 0,1 0 0,-1 1 0,0-1 0,1 0 0,-1 0 0,0 1 0,1-1 0,-1 0 0,1 0 0,-1 1 0,0-1 0,1 0 0,0 0 0,6 2 0,0 0 0,0 0 0,12 1 0,23 2 0,-2 2 0,1 2 0,44 15 0,-71-19 0,-1 1 0,0 0 0,0 1 0,0 1 0,14 11 0,-20-13 0,0 0 0,-1 1 0,0-1 0,0 1 0,0 0 0,-1 0 0,0 1 0,-1 0 0,7 13 0,-10-18 0,0-1 0,0 1 0,0 0 0,0-1 0,-1 1 0,1 0 0,-1 0 0,1 0 0,-1-1 0,0 1 0,0 0 0,-1 0 0,1 0 0,0-1 0,-1 1 0,0 0 0,1 0 0,-1-1 0,0 1 0,-1 0 0,1-1 0,0 1 0,-1-1 0,1 0 0,-1 1 0,0-1 0,0 0 0,0 0 0,0 0 0,0 0 0,0-1 0,0 1 0,-1 0 0,-3 1 0,-3 2 0,-1-1 0,1 0 0,-1 0 0,0-1 0,-1-1 0,1 1 0,-1-2 0,-10 2 0,-7-2 0,1-2 0,0 0 0,0-1 0,-45-11 0,22 1 0,-73-30 0,56 13-1365,47 17-5461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24575,'3'-4'0,"5"-3"0,0-4 0,2-3 0,3 0 0,-1 6 0,-3 11 0,-3 8 0,1 11 0,-1 11 0,-1 7 0,-2 5 0,-1 5 0,-2-1 0,1 2 0,-1-5 0,-1-11-8191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57 24575,'0'0'0,"-1"-1"0,1 0 0,0 1 0,0-1 0,-1 0 0,1 1 0,0-1 0,-1 0 0,1 1 0,-1-1 0,1 1 0,-1-1 0,1 1 0,-1-1 0,0 1 0,1-1 0,-1 1 0,1-1 0,-1 1 0,0 0 0,1-1 0,-1 1 0,0 0 0,0 0 0,1-1 0,-1 1 0,-1 0 0,-22-2 0,18 3 0,0 0 0,0 0 0,0 1 0,0 0 0,1 0 0,-1 0 0,1 1 0,-1 0 0,1 0 0,0 0 0,0 1 0,0-1 0,0 1 0,1 0 0,-1 1 0,1-1 0,0 1 0,1 0 0,-5 7 0,4-5 0,0 0 0,0-1 0,1 2 0,0-1 0,0 0 0,1 1 0,0-1 0,0 1 0,1 0 0,0-1 0,0 1 0,1 0 0,-1 0 0,3 14 0,1-13 0,-1 0 0,1 0 0,1 0 0,0 0 0,0-1 0,1 0 0,-1 0 0,2 0 0,-1 0 0,1-1 0,1 0 0,-1 0 0,1 0 0,0-1 0,1 0 0,-1 0 0,16 7 0,-11-6 0,1-1 0,-1 0 0,1-1 0,1-1 0,-1 0 0,0-1 0,1 0 0,0-1 0,0 0 0,0-1 0,22-2 0,-30 1 0,-1-1 0,0 0 0,1 0 0,-1 0 0,0-1 0,0 1 0,0-1 0,0 0 0,0-1 0,0 0 0,0 1 0,-1-1 0,1-1 0,-1 1 0,0-1 0,0 1 0,5-8 0,-5 5 0,0 0 0,-1 1 0,0-1 0,-1-1 0,1 1 0,-1 0 0,0-1 0,0 1 0,-1-1 0,0 1 0,0-1 0,-1 0 0,0 1 0,0-8 0,-2-3 0,0 0 0,-1 0 0,-1 1 0,0-1 0,-1 1 0,-1 0 0,-1 1 0,-9-18 0,12 25 0,-1 0 0,0 1 0,0-1 0,0 1 0,-1 0 0,0 1 0,0-1 0,-1 1 0,0 0 0,0 1 0,0 0 0,-1 0 0,1 0 0,-1 1 0,0 0 0,-1 1 0,-8-3 0,13 5-54,0 0-1,0 1 0,0-1 1,0 1-1,0 0 1,0 1-1,0-1 0,-1 1 1,1-1-1,0 1 1,0 1-1,1-1 0,-1 0 1,0 1-1,0 0 0,1 0 1,-1 0-1,1 0 1,-1 0-1,1 1 0,0 0 1,0 0-1,0-1 1,-4 7-1,-7 11-6771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94 137 24575,'0'-1'0,"0"0"0,0-1 0,0 1 0,0 0 0,0 0 0,0 0 0,-1 0 0,1-1 0,0 1 0,-1 0 0,1 0 0,-1 0 0,1 0 0,-1 0 0,1 0 0,-1 0 0,0 0 0,-1-1 0,1 1 0,1 1 0,-1-1 0,0 1 0,0 0 0,0-1 0,1 1 0,-1 0 0,0 0 0,0-1 0,0 1 0,0 0 0,0 0 0,1 0 0,-1 0 0,0 0 0,0 0 0,0 0 0,0 1 0,-1-1 0,-1 1 0,0 0 0,1 1 0,-1-1 0,0 0 0,0 1 0,1 0 0,-1 0 0,1 0 0,0 0 0,0 0 0,-1 0 0,1 0 0,-2 4 0,-1 3 0,1 0 0,0 0 0,0 1 0,1-1 0,0 1 0,1 0 0,0 0 0,0 0 0,1 0 0,1 0 0,0 14 0,0-15 0,1 1 0,0 0 0,0-1 0,1 1 0,1-1 0,-1 1 0,2-1 0,-1 0 0,1 0 0,0 0 0,11 14 0,-11-17 0,1-1 0,0 0 0,0-1 0,1 0 0,-1 1 0,1-2 0,0 1 0,0-1 0,0 0 0,1 0 0,-1 0 0,1-1 0,-1 0 0,1 0 0,0-1 0,0 0 0,0 0 0,0-1 0,0 0 0,0 0 0,0 0 0,-1-1 0,1 0 0,8-2 0,-4 0 0,0 0 0,1 0 0,-1-1 0,0-1 0,-1 0 0,1 0 0,-1-1 0,0 0 0,-1-1 0,1 0 0,-1-1 0,-1 1 0,13-15 0,-14 12 0,-1 1 0,0-1 0,-1-1 0,0 1 0,0-1 0,-1 0 0,0 0 0,-1 0 0,-1 0 0,1 0 0,-2-1 0,0 1 0,0-1 0,-1 0 0,-2-20 0,1 24 0,0 1 0,-1-1 0,0 1 0,0 0 0,0 0 0,-1 0 0,0 0 0,-1 0 0,0 0 0,0 1 0,0 0 0,0 0 0,-1 0 0,0 0 0,-1 1 0,1 0 0,-1 0 0,0 0 0,0 1 0,0 0 0,-1 0 0,0 0 0,0 1 0,1 0 0,-9-2 0,2 1-341,0 2 0,-1-1-1,-20 0 1,4 3-6485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24575,'6'0'0,"1"-1"0,-1 0 0,0 0 0,0-1 0,0 1 0,0-1 0,7-4 0,-9 4 0,0 0 0,0 0 0,1 1 0,-1-1 0,1 1 0,-1 0 0,1 0 0,0 1 0,-1-1 0,1 1 0,-1 0 0,1 0 0,0 1 0,7 1 0,-2 1 0,-1 1 0,1 0 0,-1 1 0,0 0 0,-1 0 0,1 1 0,14 13 0,51 57 0,-55-55 0,91 107-1365,-92-107-5461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 24575,'-3'-4'0,"-4"3"0,-4 8 0,-4 8 0,-4 8 0,-4 10 0,-2 8 0,-5 10 0,-2 5 0,3-6-8191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6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220 225 24575,'-2'-1'0,"1"0"0,-1 0 0,0 0 0,1-1 0,-1 1 0,1 0 0,0 0 0,-1-1 0,1 1 0,0-1 0,0 1 0,0-1 0,0 0 0,-2-3 0,-8-10 0,10 14 0,0 0 0,-1 0 0,1 0 0,-1 1 0,1-1 0,-1 0 0,1 1 0,-1-1 0,1 1 0,-1-1 0,0 1 0,1-1 0,-1 1 0,0 0 0,1 0 0,-1 0 0,0 0 0,1 0 0,-1 1 0,0-1 0,1 0 0,-1 1 0,1-1 0,-1 1 0,1 0 0,-1-1 0,1 1 0,-1 0 0,1 0 0,-1 0 0,1 0 0,0 0 0,0 0 0,-3 3 0,-3 3 0,1 0 0,-1 1 0,1 0 0,-7 12 0,-1 3 0,1 1 0,1 0 0,1 1 0,2 0 0,0 1 0,1 0 0,-7 50 0,15-74 0,-1 0 0,1-1 0,0 1 0,0-1 0,0 1 0,0-1 0,0 1 0,0 0 0,0-1 0,1 1 0,-1-1 0,1 1 0,-1-1 0,1 1 0,-1-1 0,1 0 0,0 1 0,0-1 0,-1 0 0,1 1 0,2 1 0,-2-3 0,0 0 0,1 1 0,-1-1 0,0 0 0,0 0 0,0 0 0,0 0 0,0-1 0,0 1 0,0 0 0,0 0 0,1-1 0,-1 1 0,0 0 0,0-1 0,0 1 0,0-1 0,0 0 0,-1 1 0,1-1 0,0 0 0,0 1 0,0-1 0,0 0 0,-1 0 0,1 0 0,0 0 0,-1 1 0,1-1 0,0-2 0,11-14 0,0-1 0,-1 0 0,0-1 0,-2 0 0,0 0 0,8-32 0,25-130 0,-16 58 0,-25 119 0,0 0 0,0 1 0,0-1 0,0 1 0,1-1 0,-1 1 0,1-1 0,0 1 0,4-5 0,-6 8 0,1-1 0,-1 1 0,1-1 0,0 1 0,-1-1 0,1 1 0,0 0 0,-1-1 0,1 1 0,0 0 0,-1 0 0,1-1 0,0 1 0,0 0 0,0 0 0,-1 0 0,1 0 0,0 0 0,1 0 0,-1 0 0,1 1 0,0-1 0,-1 1 0,1 0 0,0 0 0,-1-1 0,1 1 0,-1 0 0,1 0 0,-1 0 0,2 2 0,23 23 0,-1 1 0,31 43 0,-2-1 0,-52-67 1,144 181-1367,-120-143-5460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24575,'3'-5'0,"0"-1"0,0 0 0,0 1 0,1 0 0,-1 0 0,1 0 0,1 0 0,-1 1 0,1-1 0,0 1 0,-1 0 0,2 1 0,-1-1 0,0 1 0,1 0 0,0 0 0,-1 1 0,1-1 0,0 2 0,12-4 0,-8 4 0,-1 1 0,1-1 0,0 2 0,-1-1 0,1 1 0,-1 1 0,0-1 0,1 2 0,-1-1 0,0 1 0,0 1 0,0 0 0,9 5 0,-12-5 0,1-1 0,-1 1 0,0 1 0,0-1 0,0 1 0,-1 0 0,0 0 0,0 1 0,7 9 0,-10-12 0,0 1 0,0 0 0,0 0 0,-1 0 0,0 0 0,1 0 0,-1 0 0,-1 1 0,1-1 0,-1 0 0,1 0 0,-1 1 0,0-1 0,-1 0 0,1 0 0,-1 1 0,-2 7 0,0-2 0,-1 0 0,0 0 0,-1 0 0,0 0 0,0-1 0,-1 0 0,0 0 0,-12 12 0,-5 3 0,-38 29 0,43-38 0,17-14 0,-1 1 0,1-1 0,-1 0 0,1 1 0,0-1 0,0 1 0,-1 0 0,1-1 0,0 1 0,0 0 0,-1 3 0,2-4 0,0-1 0,0 1 0,0 0 0,0-1 0,0 1 0,0 0 0,1-1 0,-1 1 0,0 0 0,0-1 0,0 1 0,1-1 0,-1 1 0,0-1 0,1 1 0,-1 0 0,1-1 0,-1 1 0,0-1 0,1 1 0,-1-1 0,1 0 0,-1 1 0,1-1 0,-1 1 0,1-1 0,0 0 0,-1 0 0,1 1 0,-1-1 0,1 0 0,0 0 0,-1 0 0,1 0 0,0 1 0,-1-1 0,1 0 0,1 0 0,33 4 0,0-2 0,0-1 0,0-2 0,39-5 0,-66 5 0,60-6-1365,-3-1-5461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 24575,'-3'0'0,"-4"0"0,-5 0 0,-2 0 0,3-3 0,8-2 0,7 1 0,8 1 0,10 1 0,0 0-8191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24575,'-6'3'0,"-5"1"0,-1 4 0,5-1 0,10-1 0,10-1 0,13 1 0,14 0 0,16-2 0,-2 0-8191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 24575,'-6'-11'0,"0"-1"0,1 1 0,1-1 0,0 0 0,1 0 0,-3-21 0,5 29 0,1 1 0,0-1 0,0 0 0,0 0 0,0 0 0,1 0 0,0 0 0,-1 0 0,2 0 0,-1 1 0,0-1 0,1 0 0,-1 1 0,1-1 0,0 1 0,0 0 0,0-1 0,1 1 0,-1 0 0,1 0 0,0 1 0,0-1 0,0 1 0,0-1 0,4-1 0,0 0 0,1 0 0,0 1 0,0 0 0,0 0 0,1 1 0,-1 0 0,1 1 0,-1 0 0,1 0 0,-1 1 0,1 0 0,-1 0 0,1 1 0,-1 0 0,1 1 0,-1 0 0,0 0 0,1 1 0,10 5 0,-8-4 0,0 1 0,-1 1 0,0 0 0,0 0 0,-1 1 0,0 0 0,0 0 0,0 1 0,-1 0 0,0 1 0,-1 0 0,0 0 0,12 21 0,-17-25 0,1 0 0,-1 0 0,0 1 0,-1 0 0,1-1 0,-1 1 0,0 0 0,-1-1 0,1 1 0,-1 0 0,0 0 0,-1 0 0,1-1 0,-3 9 0,1-6 0,-1-1 0,0 0 0,0 1 0,0-1 0,-1 0 0,-1 0 0,1-1 0,-1 1 0,-8 7 0,-2 1 0,-1 0 0,-1-2 0,0 0 0,-1-1 0,-1-1 0,-34 16 0,-129 44 0,161-60 0,16-5 0,15-1 0,32-2 0,-1-1 0,75-8 0,-105 5 0,163-14-1365,-90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52 24575,'-4'-3'0,"0"-1"0,0 1 0,0 0 0,0 0 0,-1 1 0,1-1 0,-1 1 0,0 0 0,0 0 0,1 0 0,-1 1 0,0 0 0,0 0 0,-1 0 0,1 1 0,0-1 0,0 1 0,0 0 0,0 1 0,0-1 0,-1 1 0,1 0 0,0 0 0,0 1 0,1 0 0,-1-1 0,0 2 0,0-1 0,1 0 0,-1 1 0,-4 4 0,-2 3 0,1 0 0,0 1 0,0 1 0,1-1 0,0 2 0,1-1 0,-6 14 0,8-16 0,2 1 0,-1-1 0,1 1 0,1 0 0,0 0 0,1 0 0,0 0 0,1 1 0,-1 19 0,3-26 0,-1-1 0,1 1 0,0-1 0,0 1 0,1-1 0,-1 1 0,1-1 0,0 0 0,0 0 0,1 0 0,-1 0 0,1 0 0,0-1 0,0 1 0,0-1 0,0 0 0,1 1 0,-1-2 0,1 1 0,0 0 0,0-1 0,0 1 0,0-1 0,0 0 0,0-1 0,1 1 0,-1-1 0,1 0 0,7 2 0,-4-2 0,-1 0 0,1 0 0,0-1 0,-1 0 0,1 0 0,-1 0 0,1-1 0,-1-1 0,1 1 0,-1-1 0,0 0 0,1-1 0,-1 0 0,0 0 0,-1 0 0,1-1 0,9-6 0,-11 5 0,0 0 0,0 0 0,-1-1 0,1 1 0,-1-1 0,-1 0 0,1 0 0,-1 0 0,0-1 0,0 1 0,-1-1 0,0 0 0,0 0 0,0 0 0,-1 1 0,0-2 0,0 1 0,-1 0 0,0 0 0,0 0 0,-3-11 0,1 5 0,-1-1 0,-1 1 0,0 0 0,0 0 0,-1 1 0,-1-1 0,-1 1 0,1 0 0,-2 1 0,-10-14 0,11 17 123,6 7-216,-1-1 0,0 1 0,1-1 0,-1 0 0,1 0 0,-1 0 0,1 0 0,0 0 0,0 0 0,0 0 0,0 0 0,0 0 0,0-1 0,1 1 0,-2-4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69 24575,'0'-2'0,"0"1"0,0 0 0,0 0 0,0 0 0,0-1 0,0 1 0,-1 0 0,1 0 0,0 0 0,-1 0 0,1 0 0,-1-1 0,1 1 0,-1 0 0,1 0 0,-1 0 0,0 0 0,0 0 0,1 1 0,-1-1 0,0 0 0,0 0 0,0 0 0,0 1 0,0-1 0,-2 0 0,1 0 0,-1 0 0,0 0 0,1 1 0,-1 0 0,0-1 0,0 1 0,1 0 0,-1 0 0,0 1 0,0-1 0,-3 1 0,-5 2 0,-1 1 0,1 0 0,0 0 0,-16 9 0,14-5 0,2 0 0,-1 1 0,1 0 0,0 1 0,1 0 0,0 0 0,0 1 0,-12 19 0,18-23 0,0 0 0,0 0 0,0 0 0,0 0 0,1 1 0,1-1 0,-1 1 0,1 0 0,0 0 0,1 0 0,0 0 0,0 0 0,1 0 0,0 0 0,0 0 0,3 15 0,-2-19 0,1 0 0,-1 0 0,1 0 0,-1-1 0,1 1 0,0 0 0,1-1 0,-1 1 0,1-1 0,-1 0 0,1 0 0,0 0 0,0 0 0,7 5 0,-4-5 0,0 1 0,0-1 0,1 0 0,-1-1 0,1 0 0,-1 0 0,1 0 0,10 1 0,-2-2 0,1 0 0,0-1 0,-1 0 0,1-2 0,0 0 0,-1 0 0,22-7 0,-22 3 0,0 0 0,0 0 0,-1-1 0,0-1 0,0 0 0,-1-1 0,0-1 0,-1 0 0,16-16 0,-22 19 0,0 1 0,-1-1 0,-1 0 0,1 0 0,-1 0 0,0 0 0,0-1 0,4-13 0,-7 15 0,0 1 0,0-1 0,0 1 0,-1-1 0,1 0 0,-1 1 0,-1-1 0,1 0 0,-1 1 0,0-1 0,0 1 0,-1-1 0,-4-9 0,2 6-124,-1 1 0,0 0 0,-1 0 0,0 0 0,0 1 0,-1 0-1,0 0 1,0 1 0,-1 0 0,-11-8 0,-37-22-6702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24575,'0'-8'0,"1"1"0,0-1 0,0 1 0,1 0 0,0-1 0,0 1 0,0 0 0,1 0 0,0 0 0,1 0 0,0 1 0,0 0 0,0-1 0,0 1 0,1 1 0,0-1 0,1 1 0,-1 0 0,1 0 0,7-5 0,-5 4 0,0 1 0,1 1 0,-1 0 0,1 0 0,-1 0 0,1 1 0,0 0 0,1 1 0,-1 0 0,0 1 0,1-1 0,-1 2 0,1 0 0,-1 0 0,15 2 0,-18-1 0,0 0 0,-1 0 0,0 1 0,1-1 0,-1 1 0,0 0 0,0 1 0,0 0 0,0-1 0,0 1 0,-1 1 0,1-1 0,-1 1 0,0 0 0,0 0 0,0 0 0,-1 0 0,1 1 0,-1-1 0,0 1 0,-1 0 0,1 0 0,-1 0 0,0 0 0,0 1 0,0-1 0,-1 0 0,0 1 0,0-1 0,0 1 0,-1 0 0,1-1 0,-1 1 0,-1-1 0,1 1 0,-1 0 0,0-1 0,0 1 0,-1-1 0,-2 7 0,-4 6 0,0-1 0,-2 1 0,1-1 0,-2-1 0,-1 0 0,0-1 0,0 0 0,-28 25 0,12-17 0,0 0 0,-1-2 0,-60 32 0,107-62 0,1 1 0,0 1 0,1 1 0,30-6 0,-39 10 0,0 0 0,0 0 0,0 2 0,1-1 0,-1 1 0,0 1 0,0 0 0,0 1 0,0 0 0,18 6 0,-24-5-97,1 0-1,-1 0 1,0 0-1,0 1 1,-1 0-1,1 0 1,-1 0-1,0 0 1,0 1-1,0 0 1,-1 0-1,0 0 0,5 8 1,-2-1-6729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24575,'0'-4'0,"-1"-1"0,1 1 0,-1-1 0,0 1 0,0 0 0,-1-1 0,1 1 0,-1 0 0,0 0 0,0 0 0,-1 0 0,1 0 0,-1 1 0,0-1 0,0 1 0,-3-4 0,4 5 0,1 1 0,-1-1 0,0 1 0,0 0 0,1 0 0,-1 0 0,0 0 0,0 0 0,0 0 0,0 0 0,0 1 0,0-1 0,0 1 0,0-1 0,-1 1 0,1 0 0,0 0 0,0 0 0,0 0 0,0 0 0,0 0 0,-1 1 0,1-1 0,0 1 0,0-1 0,0 1 0,0 0 0,0 0 0,0 0 0,1 0 0,-1 0 0,0 0 0,0 1 0,1-1 0,-3 2 0,-2 4 0,1-1 0,-1 1 0,1 0 0,0 0 0,1 1 0,0-1 0,0 1 0,1 0 0,-1 0 0,2 0 0,-1 1 0,1-1 0,1 1 0,-1-1 0,2 1 0,-1 0 0,1-1 0,0 1 0,1 0 0,0-1 0,0 1 0,1-1 0,4 13 0,-4-14 0,0 0 0,0 0 0,1-1 0,0 1 0,1-1 0,-1 1 0,1-1 0,0 0 0,1-1 0,0 1 0,-1-1 0,2 0 0,-1 0 0,1 0 0,-1-1 0,1 1 0,0-2 0,1 1 0,-1-1 0,1 0 0,0 0 0,-1 0 0,1-1 0,0 0 0,1-1 0,-1 1 0,0-2 0,8 1 0,-10-1 0,0 0 0,-1 0 0,1-1 0,-1 1 0,1-1 0,0-1 0,-1 1 0,0-1 0,1 1 0,-1-1 0,0 0 0,0-1 0,0 1 0,0-1 0,0 0 0,-1 1 0,5-6 0,-3 3 0,-1-1 0,0 0 0,-1 0 0,1 0 0,-1 0 0,0-1 0,0 1 0,-1-1 0,0 1 0,2-12 0,-2 3 0,0 0 0,-1 0 0,-1 0 0,0-1 0,-1 1 0,-1 0 0,0 0 0,-1 1 0,-1-1 0,-5-16 0,6 25-39,1-1 0,-1 1 0,-1 0 0,1 0 0,-1 0 0,0 0 0,0 1 0,-1-1 0,1 1 0,-1 0 0,0 0 0,-1 1 0,1 0 0,-1 0 0,0 0 0,0 1 0,0-1 0,-1 1 0,1 1 0,-1-1 0,1 1 0,-1 1 0,0-1 0,0 1 0,0 0 0,0 0 0,0 1 0,1 0 0,-1 0 0,0 1 0,0 0 0,0 0 0,0 1 0,-12 4 0,-10 6-6787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74 134 24575,'0'-20'0,"1"-22"0,-1 39 0,0 1 0,-1-1 0,1 1 0,-1-1 0,1 1 0,-1-1 0,0 1 0,0-1 0,0 1 0,0 0 0,-1-1 0,-1-1 0,3 3 0,-1 1 0,1-1 0,-1 1 0,0-1 0,1 1 0,-1-1 0,1 1 0,-1-1 0,0 1 0,1 0 0,-1-1 0,0 1 0,0 0 0,1 0 0,-1 0 0,0-1 0,0 1 0,1 0 0,-1 0 0,0 0 0,0 0 0,1 0 0,-1 0 0,0 1 0,0-1 0,1 0 0,-1 0 0,0 0 0,0 1 0,1-1 0,-1 0 0,0 1 0,1-1 0,-1 1 0,1-1 0,-1 1 0,0-1 0,1 1 0,-1-1 0,1 1 0,-1-1 0,1 1 0,-1 0 0,0 1 0,-2 2 0,1 0 0,-1 0 0,1 1 0,-1-1 0,-2 8 0,1 3 0,1-1 0,0 1 0,1-1 0,0 1 0,1 0 0,1 0 0,0 0 0,2-1 0,-1 1 0,1 0 0,1-1 0,1 1 0,0-1 0,1 0 0,8 17 0,-9-23 0,0 0 0,1 0 0,0 0 0,0-1 0,0 0 0,1 0 0,0 0 0,0-1 0,1 0 0,0 0 0,0 0 0,0-1 0,1 0 0,0-1 0,0 0 0,0 0 0,0-1 0,0 1 0,1-2 0,0 1 0,-1-1 0,1-1 0,0 0 0,0 0 0,0 0 0,12-2 0,-13 0 0,0 0 0,-1 0 0,1-1 0,-1 0 0,1 0 0,-1-1 0,1 0 0,-1 0 0,0 0 0,-1-1 0,1 0 0,-1-1 0,1 0 0,-1 0 0,-1 0 0,9-9 0,-8 6 0,1-1 0,-1 0 0,-1 0 0,0 0 0,0-1 0,-1 0 0,0 0 0,-1 0 0,0 0 0,0 0 0,1-15 0,-3 13 0,0 1 0,-1-1 0,0 1 0,-1 0 0,0-1 0,-1 1 0,0 0 0,-1-1 0,0 1 0,-8-16 0,8 19 0,-1 1 0,0 0 0,-1 0 0,1 0 0,-1 1 0,-1-1 0,1 1 0,-1 0 0,0 1 0,0-1 0,-1 1 0,0 1 0,0-1 0,0 1 0,-11-4 0,9 4 34,-1 1 1,0 0-1,0 1 0,0 0 0,0 1 0,0 0 0,0 0 0,0 1 0,-13 2 1,19-2-101,0 0 0,0 1 1,0 0-1,0-1 0,0 2 1,0-1-1,0 0 0,0 1 1,1 0-1,-1 0 1,0 0-1,1 0 0,0 0 1,-1 1-1,1 0 0,0 0 1,0 0-1,1 0 0,-1 0 1,1 0-1,-1 0 1,1 1-1,0 0 0,0-1 1,-1 5-1,-2 13-6760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24575,'0'-3'0,"-1"0"0,2 1 0,-1-1 0,0 1 0,0-1 0,1 1 0,0-1 0,-1 1 0,1-1 0,0 1 0,0-1 0,0 1 0,1 0 0,-1 0 0,0-1 0,1 1 0,0 0 0,-1 0 0,1 0 0,0 1 0,0-1 0,0 0 0,0 1 0,0-1 0,0 1 0,1 0 0,3-2 0,-3 2 0,1 0 0,0 0 0,-1 1 0,1 0 0,0-1 0,0 1 0,-1 0 0,1 1 0,0-1 0,-1 1 0,1-1 0,0 1 0,-1 0 0,1 0 0,-1 1 0,1-1 0,-1 1 0,5 3 0,10 7 0,-1 1 0,-1 1 0,-1 1 0,0 0 0,0 1 0,16 24 0,64 111 0,-24-17-1365,-54-103-5461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24575,'-3'-2'0,"0"1"0,0-1 0,0 0 0,0 1 0,0-1 0,-6 0 0,-1-3 0,28 3 0,786 12-810,-510-2 636,-34 1 165,163 2-11,-419-11 30,6 0-251,0-1-1,0 1 1,0-1 0,12-3 0,-12-1-5741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23 24575,'-3'-3'0,"-4"-5"0,-4 0 0,-4 4 0,-4 6 0,-4 9 0,-3 11 0,-3 9 0,-3 8 0,0 10 0,0 6 0,2 3 0,3 1 0,7-4 0,5-10-8191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24575,'16'-39'0,"-12"28"0,1 0 0,0 1 0,0-1 0,8-10 0,-10 18 0,0-1 0,0 1 0,0 0 0,0 0 0,1 0 0,-1 0 0,1 1 0,0-1 0,0 1 0,0 0 0,0 0 0,0 0 0,1 1 0,5-2 0,0 1 0,-1 1 0,1 0 0,-1 0 0,1 1 0,-1 1 0,1 0 0,-1 0 0,0 0 0,1 1 0,-1 1 0,0 0 0,0 0 0,0 0 0,-1 1 0,1 1 0,-1 0 0,12 8 0,-18-11 0,0 0 0,0-1 0,0 1 0,0 0 0,0 0 0,0 0 0,0 1 0,-1-1 0,1 0 0,-1 0 0,0 1 0,0-1 0,0 1 0,0 0 0,0-1 0,0 1 0,-1 0 0,1 4 0,-1-4 0,0 1 0,-1 0 0,1 0 0,-1 0 0,0-1 0,0 1 0,-1 0 0,1-1 0,-1 1 0,1-1 0,-5 6 0,-2 3 0,-1-2 0,-1 1 0,1-1 0,-1-1 0,-1 1 0,-12 7 0,-26 14 0,33-22 0,1 0 0,-26 22 0,41-31 0,-1 1 0,0-1 0,1 1 0,-1 0 0,0-1 0,1 1 0,-1-1 0,1 1 0,-1 0 0,1-1 0,0 1 0,-1 0 0,1 0 0,0-1 0,-1 1 0,1 0 0,0 0 0,0 0 0,0-1 0,0 1 0,0 0 0,0 0 0,0 0 0,0 0 0,0 1 0,1-1 0,-1 0 0,1 0 0,0 1 0,0-1 0,0 0 0,0 0 0,0 0 0,0 0 0,0-1 0,0 1 0,0 0 0,0 0 0,0-1 0,2 2 0,6 2 0,1-1 0,-1 1 0,15 2 0,-19-5 0,104 21 0,-66-15 0,0 3 0,73 25 0,-110-33 0,0 1 0,0 0 0,-1 0 0,9 6 0,-13-9 0,-1 1 0,1-1 0,-1 1 0,1-1 0,0 1 0,-1-1 0,1 1 0,-1-1 0,1 1 0,-1-1 0,1 1 0,-1 0 0,0-1 0,1 1 0,-1 0 0,0-1 0,0 1 0,1 0 0,-1-1 0,0 1 0,0 0 0,0 0 0,0-1 0,0 1 0,0 0 0,0 0 0,0-1 0,0 1 0,0 0 0,0-1 0,0 1 0,-1 0 0,1 0 0,0-1 0,-1 1 0,1 0 0,0-1 0,-1 1 0,1-1 0,-1 1 0,1 0 0,-1-1 0,1 1 0,-1-1 0,1 1 0,-1-1 0,1 0 0,-1 1 0,0-1 0,1 1 0,-2-1 0,-6 5 38,-1-1 0,0 0 0,0-1 0,0 0 0,-1 0 0,1-1 0,0 0 0,-17 1 0,-7-1-892,-37-2 1,25-3-5973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24575,'-4'0'0,"0"-3"0,3-4 0,8-2 0,10 2 0,7 2 0,-1 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24575,'-6'0'0,"-2"4"0,6 0 0,7 0 0,9-1 0,8-1 0,10 0 0,8-1 0,-2-1-8191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 24575,'-20'-1'0,"-30"-5"0,34 4 0,0 0 0,0 0 0,-24 2 0,30 1 0,0 1 0,0-1 0,0 2 0,1-1 0,-1 1 0,0 1 0,1 0 0,0 0 0,0 1 0,0 0 0,1 1 0,0 0 0,-16 13 0,16-10 0,0 0 0,1 0 0,0 1 0,0 0 0,1 0 0,1 0 0,-1 1 0,2 0 0,-1 0 0,1 1 0,-3 18 0,4-13 0,1-1 0,0 1 0,2 0 0,0-1 0,0 1 0,2-1 0,0 1 0,1-1 0,1 1 0,0-1 0,1-1 0,1 1 0,14 27 0,-14-32 0,0 0 0,1-1 0,0 0 0,1 0 0,0-1 0,1 0 0,0 0 0,0-1 0,1 0 0,0 0 0,0-2 0,0 1 0,1-1 0,0-1 0,1 1 0,-1-2 0,1 0 0,0 0 0,14 2 0,-19-5 0,0-1 0,0 1 0,0-1 0,0 0 0,0-1 0,0 1 0,0-1 0,-1-1 0,1 1 0,0-1 0,-1 0 0,1-1 0,-1 0 0,0 0 0,1 0 0,-2-1 0,1 1 0,0-2 0,-1 1 0,0 0 0,1-1 0,-2 0 0,1 0 0,7-12 0,-8 11 0,0-1 0,-1 0 0,0 0 0,0 0 0,0 0 0,-1 0 0,0 0 0,0-1 0,-1 1 0,0-1 0,-1 1 0,1-1 0,-1 0 0,-1 1 0,0-1 0,0 1 0,0-1 0,-1 1 0,0 0 0,0 0 0,-1-1 0,-5-10 0,5 13 0,0 0 0,0 0 0,0 0 0,-1 1 0,1-1 0,-1 1 0,0 0 0,-1 0 0,1 0 0,-1 1 0,1-1 0,-1 1 0,0 0 0,0 1 0,-1-1 0,1 1 0,0 0 0,-1 0 0,1 1 0,-1 0 0,0 0 0,1 0 0,-1 0 0,0 1 0,0 0 0,0 0 0,1 1 0,-1-1 0,0 1 0,1 1 0,-1-1 0,1 1 0,-1 0 0,1 0 0,0 1 0,-1-1 0,1 1 0,1 0 0,-7 5 0,1 0-76,0 0 1,0 1-1,1 0 0,0 1 0,0 0 0,1 0 0,1 1 0,0 0 1,0 0-1,1 1 0,1-1 0,0 1 0,0 1 0,1-1 1,1 1-1,0-1 0,-2 21 0,4 2-6750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77 24575,'0'-3'0,"0"1"0,0-1 0,0 1 0,-1 0 0,1 0 0,0-1 0,-1 1 0,0 0 0,0-1 0,1 1 0,-1 0 0,0 0 0,-1 0 0,1 0 0,0 0 0,-1 0 0,1 1 0,-1-1 0,1 0 0,-1 1 0,0-1 0,0 1 0,0-1 0,0 1 0,0 0 0,0 0 0,0 0 0,-4-2 0,2 2 0,1 1 0,-1-1 0,0 1 0,1-1 0,-1 1 0,0 0 0,1 0 0,-1 1 0,1-1 0,-1 1 0,0 0 0,1 0 0,-1 0 0,1 0 0,-1 0 0,1 1 0,-5 3 0,-1 1 0,1 1 0,0 0 0,0 1 0,1 0 0,0 0 0,0 0 0,1 1 0,0 0 0,0 0 0,1 1 0,1-1 0,-1 1 0,2 0 0,-1 1 0,-1 11 0,0-2 0,2 0 0,0 0 0,1 1 0,1-1 0,1 1 0,1-1 0,4 22 0,-3-30 0,0 0 0,1 1 0,1-1 0,0 0 0,0 0 0,2-1 0,-1 0 0,1 1 0,1-2 0,13 18 0,-15-22 0,0-1 0,1 0 0,-1 0 0,1 0 0,0-1 0,0 0 0,1 0 0,-1 0 0,1-1 0,0 0 0,0 0 0,0-1 0,0 0 0,0 0 0,1-1 0,-1 0 0,0 0 0,1-1 0,11 0 0,-4-2 0,-1 0 0,0-2 0,0 1 0,0-2 0,-1 1 0,1-2 0,-1 0 0,0-1 0,-1 0 0,0-1 0,0 0 0,0-1 0,-1 0 0,0 0 0,-1-2 0,15-19 0,-12 14 0,-1 0 0,0-1 0,-2-1 0,0 1 0,-1-2 0,-1 1 0,0-2 0,-2 1 0,0 0 0,-1-1 0,3-27 0,-7 39 0,-1 0 0,0-1 0,0 1 0,-1 0 0,1 0 0,-2 0 0,1-1 0,-1 1 0,-1 0 0,1 1 0,-1-1 0,-1 0 0,0 1 0,-7-11 0,7 12 0,-1 1 0,0-1 0,0 1 0,0 1 0,-1-1 0,1 1 0,-1 0 0,0 0 0,-1 1 0,1 0 0,0 0 0,-1 0 0,0 1 0,0 0 0,0 0 0,0 1 0,-8-1 0,-1 1-114,1 1 1,-1 0-1,0 1 0,1 1 0,0 1 1,-1 0-1,1 1 0,0 0 0,0 2 1,1-1-1,-22 13 0,-5 5-6712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38 24575,'0'-1'0,"0"-1"0,0 1 0,0 0 0,0-1 0,0 1 0,-1 0 0,1-1 0,0 1 0,-1 0 0,0-1 0,1 1 0,-1 0 0,0 0 0,1 0 0,-1 0 0,0 0 0,0 0 0,0 0 0,0 0 0,0 0 0,0 0 0,-2-1 0,0 0 0,0 1 0,0 0 0,0 0 0,0 0 0,0 0 0,0 0 0,0 0 0,-1 1 0,-3 0 0,-3 0 0,0 0 0,-1 1 0,1 0 0,1 1 0,-16 4 0,14-1 0,-1 0 0,1 0 0,-1 1 0,2 1 0,-1 0 0,1 0 0,0 1 0,0 0 0,-11 14 0,14-15 0,1 1 0,0-1 0,0 1 0,1 0 0,0 1 0,1-1 0,-1 1 0,2 0 0,-1 0 0,1 0 0,1 1 0,-3 16 0,4-20 0,1 1 0,0-1 0,1 0 0,-1 1 0,1-1 0,1 0 0,-1 0 0,1 1 0,0-1 0,0 0 0,1-1 0,0 1 0,5 8 0,-3-7 0,1 1 0,0-1 0,1 0 0,-1-1 0,1 0 0,1 0 0,-1 0 0,14 7 0,-8-6 0,1-1 0,0 0 0,0 0 0,0-2 0,1 0 0,-1 0 0,1-1 0,0-1 0,0-1 0,0 0 0,20-2 0,-25 0 0,-1 0 0,1-1 0,0-1 0,-1 0 0,0 0 0,1-1 0,-1 0 0,-1 0 0,1-1 0,-1 0 0,0-1 0,0 0 0,0 0 0,-1-1 0,0 0 0,0 0 0,11-16 0,-14 17 0,0-1 0,0 0 0,0 0 0,-1 0 0,0 0 0,0-1 0,-1 1 0,0-1 0,-1 0 0,1 0 0,-1 1 0,-1-1 0,0 0 0,0 0 0,0 0 0,-1 0 0,0 0 0,-1 1 0,1-1 0,-2 0 0,1 1 0,-7-14 0,-12-12-1365,-2 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24575,'5'-31'0,"-5"29"0,1 1 0,-1-1 0,1 1 0,-1-1 0,1 1 0,0-1 0,0 1 0,-1 0 0,1-1 0,0 1 0,0 0 0,0 0 0,0 0 0,0 0 0,1 0 0,-1 0 0,2-1 0,-3 2 0,1 0 0,-1 0 0,1 0 0,-1 0 0,0 0 0,1 0 0,-1 1 0,1-1 0,-1 0 0,1 0 0,-1 0 0,0 1 0,1-1 0,-1 0 0,1 1 0,-1-1 0,0 0 0,1 1 0,-1-1 0,0 0 0,1 1 0,-1-1 0,0 1 0,0-1 0,0 0 0,1 1 0,-1-1 0,0 1 0,0-1 0,0 1 0,0-1 0,0 1 0,0-1 0,0 1 0,0 0 0,4 21 0,-4-21 0,3 281 0,-5-165 0,2-49 0,-2-6 0,11 103 0,-2-134-1365,0-10-5461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24575,'5'-15'0,"-3"7"0,0 1 0,0-1 0,1 1 0,0 0 0,0 0 0,1 0 0,0 0 0,6-8 0,-10 15 0,0 0 0,0 0 0,0 0 0,0 0 0,0-1 0,1 1 0,-1 0 0,0 0 0,0 0 0,0 0 0,0 0 0,0 0 0,0 0 0,0 0 0,1-1 0,-1 1 0,0 0 0,0 0 0,0 0 0,0 0 0,1 0 0,-1 0 0,0 0 0,0 0 0,0 0 0,0 0 0,1 0 0,-1 0 0,0 0 0,0 0 0,0 0 0,0 0 0,0 0 0,1 0 0,-1 0 0,0 0 0,0 0 0,0 0 0,0 1 0,0-1 0,1 0 0,-1 0 0,0 0 0,0 0 0,0 0 0,0 0 0,0 0 0,1 1 0,0 10 0,-3 15 0,-15 76 0,-27 243 0,41-106-1365,3-199-5461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24575,'-4'0'0,"1"0"0,0 0 0,-1 0 0,1 0 0,0 1 0,-1 0 0,1-1 0,0 1 0,0 0 0,0 1 0,0-1 0,0 0 0,0 1 0,0 0 0,0 0 0,0 0 0,1 0 0,-1 0 0,1 0 0,0 1 0,-1-1 0,1 1 0,0 0 0,1-1 0,-1 1 0,0 0 0,-1 5 0,1-3 0,1 1 0,0-1 0,0 1 0,0-1 0,1 1 0,-1 0 0,1-1 0,1 1 0,-1 0 0,1-1 0,0 1 0,0-1 0,1 1 0,0-1 0,3 8 0,7 10 0,0-1 0,1-1 0,2 0 0,0-1 0,26 27 0,97 84 0,-12-26 0,138 88 0,-231-171 0,0-2 0,2-1 0,1-1 0,0-2 0,44 13 0,-61-24 0,1 0 0,-1-2 0,1 0 0,0-1 0,-1-1 0,1 0 0,0-2 0,0-1 0,0 0 0,-1-1 0,1-1 0,21-8 0,-1-4 0,0-1 0,-1-3 0,-1-1 0,-1-2 0,-1-1 0,0-2 0,-3-2 0,0-1 0,-2-1 0,-1-2 0,-1 0 0,-2-3 0,-1 0 0,-2-1 0,26-54 0,-48 85 0,1 1 0,-1-1 0,-1 0 0,1 0 0,-1 0 0,2-8 0,-3 12 0,0 0 0,0 0 0,0 0 0,0 0 0,-1 0 0,1 0 0,0 0 0,0 0 0,-1 0 0,1 0 0,-1 0 0,1 0 0,-1 0 0,1 0 0,-1 0 0,1 0 0,-1 1 0,0-1 0,1 0 0,-1 0 0,0 1 0,0-1 0,0 1 0,0-1 0,1 0 0,-1 1 0,0-1 0,0 1 0,0 0 0,0-1 0,0 1 0,0 0 0,0 0 0,0 0 0,0-1 0,0 1 0,0 0 0,-2 1 0,-7-2-164,1 2-1,-1-1 1,1 2-1,-1-1 0,1 1 1,-11 4-1,18-6-48,-31 10-6613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 24575,'-1'-13'0,"1"12"0,-1 0 0,1 0 0,0 0 0,0 0 0,0 0 0,0 0 0,0 0 0,0 0 0,0 0 0,0 0 0,0 0 0,0 1 0,0-1 0,0 0 0,1 0 0,-1 0 0,0 0 0,1 0 0,-1 0 0,1 0 0,-1 0 0,1 1 0,-1-1 0,1 0 0,0 0 0,-1 1 0,1-1 0,0 0 0,0 1 0,0-1 0,-1 1 0,1-1 0,2 0 0,1-1 0,1 0 0,0 1 0,0-1 0,1 1 0,-1 1 0,0-1 0,0 0 0,0 1 0,0 0 0,1 1 0,-1-1 0,0 1 0,6 1 0,12 3 0,34 13 0,-44-13 0,27 8 0,69 35 0,-97-42 0,-1 1 0,1 0 0,-1 0 0,-1 1 0,0 1 0,0 0 0,0 0 0,-1 1 0,-1 0 0,9 13 0,-14-18 17,-1-1 0,1 1 0,-1 0 1,0-1-1,-1 1 0,1 0 0,-1 1 0,0-1 0,0 0 0,0 0 0,-1 0 0,0 1 0,0-1 0,0 0 0,-1 0 0,1 0 0,-1 1 0,0-1 1,-4 9-1,0-5-207,1 1 0,-1-1 1,-1-1-1,0 1 0,0-1 1,-1 0-1,0 0 1,-15 13-1,-20 12-6636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487 326 24575,'-4'-6'0,"0"0"0,1 0 0,0 0 0,0 0 0,0 0 0,0-1 0,1 1 0,0-1 0,1 0 0,-2-12 0,-2-3 0,-2-11 0,3 13 0,-1 1 0,0 0 0,-1 0 0,-9-18 0,12 32 0,0 0 0,0 0 0,0 1 0,0-1 0,-1 1 0,0-1 0,0 1 0,0 0 0,0 1 0,-1-1 0,0 1 0,1 0 0,-1 0 0,0 0 0,0 1 0,-1-1 0,1 1 0,-9-2 0,4 3 0,0 0 0,0 0 0,0 1 0,-1 0 0,1 0 0,0 1 0,0 1 0,0 0 0,0 0 0,0 1 0,0 0 0,-11 6 0,6-2 0,0 0 0,0 2 0,0 0 0,1 0 0,1 1 0,-21 19 0,29-24 0,0 0 0,0 1 0,0 0 0,1-1 0,-1 2 0,1-1 0,1 0 0,-1 1 0,1 0 0,0-1 0,1 1 0,0 1 0,0-1 0,0 0 0,1 0 0,0 1 0,1-1 0,-1 0 0,1 1 0,1-1 0,-1 1 0,1-1 0,1 0 0,-1 0 0,1 1 0,0-1 0,1 0 0,0-1 0,0 1 0,1 0 0,-1-1 0,1 0 0,1 0 0,-1 0 0,1 0 0,7 6 0,8 7 0,0-1 0,2 0 0,0-2 0,0-1 0,2-1 0,26 12 0,158 58 0,-65-30 0,-142-53 0,32 16 0,-32-16 0,-1-1 0,0 0 0,1 0 0,-1 1 0,0-1 0,1 0 0,-1 1 0,0-1 0,1 0 0,-1 1 0,0-1 0,0 1 0,0-1 0,1 0 0,-1 1 0,0-1 0,0 1 0,0-1 0,0 0 0,0 1 0,0-1 0,0 1 0,0-1 0,0 1 0,0 0 0,0 0 0,-1-1 0,0 1 0,1 0 0,-1-1 0,0 1 0,1 0 0,-1-1 0,0 1 0,0-1 0,1 1 0,-1-1 0,0 1 0,0-1 0,0 0 0,0 1 0,0-1 0,-1 0 0,-17 5 0,-1-1 0,1-1 0,-1-1 0,-19 0 0,-81-4 0,118 1 0,-34 0-273,0-2 0,0-2 0,1-1 0,-45-14 0,45 7-6553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24575,'1'0'0,"-1"0"0,0 0 0,0 0 0,0 0 0,1 0 0,-1 0 0,0 0 0,0 0 0,0 0 0,1 0 0,-1 0 0,0 0 0,0 0 0,1 0 0,-1 0 0,0 0 0,0 0 0,0 0 0,1 0 0,-1 0 0,0-1 0,0 1 0,0 0 0,0 0 0,1 0 0,-1 0 0,0 0 0,0 0 0,0-1 0,0 1 0,0 0 0,0 0 0,1 0 0,-1-1 0,0 1 0,0 0 0,0 0 0,0 0 0,0-1 0,0 1 0,0 0 0,0 0 0,0 0 0,0-1 0,0 1 0,0 0 0,0 0 0,0-1 0,0 1 0,-1 0 0,1 0 0,0 0 0,0 0 0,-1-1 0,1 1 0,0 0 0,0 0 0,-1 0 0,1 0 0,0 0 0,-1 0 0,1 0 0,0 0 0,-1 0 0,1 0 0,0 0 0,0 0 0,-1 1 0,1-1 0,0 0 0,0 0 0,-1 0 0,1 0 0,0 0 0,0 1 0,-1-1 0,1 0 0,0 0 0,0 0 0,-1 1 0,1-1 0,0 0 0,0 0 0,0 0 0,0 1 0,-1-1 0,1 0 0,0 1 0,0-1 0,0 0 0,0 0 0,0 1 0,-5 8 0,0-1 0,1 1 0,0 0 0,0 1 0,-3 15 0,-7 50 0,12-62 0,1-1 0,0 1 0,2 0 0,-1 0 0,1 0 0,1-1 0,1 1 0,-1 0 0,2-1 0,0 0 0,0 0 0,1 0 0,11 19 0,-12-25 0,0 0 0,0 0 0,0-1 0,1 0 0,0 1 0,0-1 0,0-1 0,0 1 0,1-1 0,0 0 0,0 0 0,0-1 0,0 0 0,0 0 0,1 0 0,0-1 0,-1 0 0,1 0 0,0 0 0,0-1 0,0 0 0,0-1 0,0 0 0,0 0 0,0 0 0,10-2 0,-8 0 0,0 0 0,0-1 0,0 0 0,0 0 0,-1-1 0,0 0 0,0 0 0,0-1 0,0 0 0,12-10 0,-11 5 0,1 1 0,-1-1 0,-1 0 0,0-1 0,0 0 0,11-23 0,-11 18 0,-1-1 0,-1 1 0,-1-1 0,0 0 0,-1 0 0,-1-1 0,-1 1 0,0-1 0,-1 1 0,-1-1 0,-3-25 0,1 29 86,0 1-1,-1 0 0,-6-15 1,8 25-164,0 0 0,0 1 1,0-1-1,-1 0 1,1 1-1,-1-1 1,1 1-1,-1 0 0,0-1 1,0 1-1,0 0 1,0 0-1,0 0 1,-1 0-1,1 1 0,0-1 1,-1 0-1,1 1 1,-1 0-1,0 0 1,-3-1-1,-5 1-6748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24575,'1'-3'0,"0"-1"0,1 1 0,0-1 0,0 1 0,0 0 0,0 0 0,0 0 0,1 0 0,4-4 0,-6 5 0,5-3 0,-1-1 0,1 1 0,0 0 0,1 0 0,8-4 0,-14 8 0,0 0 0,-1 1 0,1-1 0,0 1 0,0-1 0,0 1 0,0-1 0,0 1 0,0-1 0,0 1 0,0 0 0,0 0 0,0 0 0,0-1 0,0 1 0,0 0 0,0 0 0,0 1 0,0-1 0,0 0 0,0 0 0,0 0 0,0 1 0,0-1 0,0 0 0,0 1 0,0-1 0,0 1 0,0-1 0,0 1 0,0-1 0,-1 1 0,1 0 0,0 0 0,0-1 0,-1 1 0,1 0 0,0 0 0,-1 0 0,1 0 0,-1-1 0,1 1 0,-1 0 0,0 0 0,1 0 0,-1 0 0,0 0 0,1 0 0,-1 0 0,0 2 0,2 20 0,0 1 0,-1-1 0,-2 1 0,0-1 0,-7 32 0,2-8 0,6-43 0,-2 15 0,0 0 0,-1 0 0,-9 26 0,9-40 0,1-11 0,0-12 0,4 1 0,0-1 0,1 0 0,1 1 0,10-32 0,35-64 0,-37 87 0,26-37 0,-35 57 0,2 1 0,-1-1 0,1 0 0,-1 1 0,1 0 0,1 0 0,-1 1 0,1-1 0,0 1 0,0 0 0,12-5 0,-17 8 0,0 1 0,0 0 0,0-1 0,1 1 0,-1 0 0,0 0 0,0-1 0,0 1 0,1 0 0,-1 0 0,0 0 0,0 1 0,0-1 0,1 0 0,-1 0 0,0 1 0,0-1 0,0 0 0,0 1 0,0-1 0,0 1 0,0 0 0,0-1 0,0 1 0,0 0 0,0 0 0,0-1 0,0 1 0,0 0 0,0 0 0,-1 0 0,1 0 0,0 0 0,-1 0 0,1 0 0,-1 0 0,1 0 0,-1 1 0,0-1 0,1 2 0,1 5 0,0 1 0,-1-1 0,0 1 0,-1 13 0,0-15 0,-3 74 0,1-53 0,2-1 0,0 1 0,5 32 0,-5-58 0,0 0 0,1 1 0,-1-1 0,1 0 0,0 0 0,0 0 0,0 0 0,0 0 0,0 0 0,0 0 0,0 0 0,1-1 0,-1 1 0,2 2 0,-1-4 0,-1 1 0,0 0 0,0-1 0,0 1 0,0-1 0,0 0 0,0 1 0,1-1 0,-1 0 0,0 0 0,0 0 0,0 0 0,1 0 0,-1 0 0,0 0 0,0 0 0,0 0 0,0 0 0,1-1 0,-1 1 0,0-1 0,0 1 0,0-1 0,0 1 0,0-1 0,0 1 0,2-2 0,13-10 0,-1 0 0,0-1 0,18-21 0,2 0 0,-1 0 0,59-50 0,-80 74 0,-1 1 0,1 0 0,1 1 0,0 0 0,26-9 0,-37 15 0,0 1 0,0 0 0,0 1 0,0-1 0,1 1 0,-1-1 0,0 1 0,0 0 0,1 0 0,-1 0 0,0 0 0,0 1 0,1 0 0,-1-1 0,4 3 0,-5-2 0,1 0 0,-1 1 0,0-1 0,0 1 0,0 0 0,0 0 0,0 0 0,0 0 0,0 0 0,-1 0 0,1 0 0,-1 1 0,0-1 0,1 0 0,-1 1 0,0-1 0,0 1 0,0 4 0,4 13 69,-2-1-1,0 1 0,-1 0 0,-2 22 1,-8 78-1776,-1-49-5119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20 479 24575,'0'-3'0,"2"0"0,-1 0 0,0 0 0,0-1 0,1 2 0,0-1 0,-1 0 0,1 0 0,0 0 0,1 1 0,3-5 0,-5 7 0,-1 0 0,0 0 0,1 0 0,-1 0 0,0 0 0,1 0 0,-1 0 0,0 0 0,1 0 0,-1 0 0,0 0 0,0 0 0,1 1 0,-1-1 0,0 0 0,1 0 0,-1 0 0,0 0 0,0 1 0,1-1 0,-1 0 0,0 0 0,0 1 0,1-1 0,-1 0 0,0 0 0,0 1 0,0-1 0,0 0 0,1 0 0,-1 1 0,0-1 0,0 0 0,0 1 0,0-1 0,0 0 0,0 1 0,0-1 0,3 16 0,-3-15 0,1 25 0,-1 0 0,-7 44 0,1-6 0,2 22 0,3-22 0,-4 0 0,-16 82 0,14-128 0,4-27 0,1-33 0,2 39 0,1-119 0,6 1 0,4 0 0,43-183 0,-52 293 0,6-22 0,14-37 0,-19 62 0,0 1 0,0 0 0,1 0 0,-1 0 0,2 0 0,-1 1 0,1-1 0,0 1 0,0 1 0,12-11 0,-15 14 0,-1 1 0,1 0 0,0 0 0,0 0 0,0 0 0,0 1 0,0-1 0,0 0 0,0 1 0,0 0 0,0-1 0,0 1 0,0 0 0,0 0 0,0 0 0,1 0 0,-1 0 0,0 1 0,0-1 0,0 1 0,0-1 0,0 1 0,0 0 0,0 0 0,0 0 0,-1 0 0,1 0 0,0 0 0,0 0 0,1 2 0,4 3 0,-1 1 0,0-1 0,0 1 0,-1 0 0,0 0 0,5 9 0,6 15 0,0 1 0,-2 1 0,-2 0 0,10 42 0,23 142 0,-39-186 0,21 179 0,-22-196 0,-1-20 0,-1-25 0,0-53 0,4 0 0,28-135 0,-19 158 0,25-62 0,-29 95 0,1-1 0,1 1 0,1 1 0,21-28 0,-30 48 0,-1 0 0,1 1 0,1-1 0,-1 1 0,1 0 0,0 1 0,0 0 0,10-5 0,-15 8 0,1 1 0,0 0 0,0 0 0,0 0 0,-1 0 0,1 0 0,0 0 0,0 1 0,0-1 0,0 1 0,0 0 0,0 0 0,0 0 0,0 1 0,0-1 0,0 1 0,0-1 0,0 1 0,0 0 0,0 0 0,0 0 0,-1 1 0,1-1 0,0 1 0,-1-1 0,1 1 0,2 2 0,0 1 0,-1 0 0,0 1 0,0-1 0,0 1 0,0-1 0,-1 1 0,0 0 0,0 1 0,4 12 0,0 7 0,4 30 0,-9-46 0,8 58 0,1 96 0,-12 71 0,-1-123 0,2-111 2,0 10-458,0-1 0,3 19 1,1-14-6371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33 197 24575,'-9'200'0,"0"-4"0,9-167 0,-2 1 0,-1-1 0,-7 33 0,13-120 0,7-57 0,10-81 0,-13 148 0,2 0 0,16-46 0,-21 80 0,1 0 0,1 1 0,1-1 0,-1 1 0,2 1 0,0-1 0,0 1 0,2 1 0,15-17 0,-20 24 0,-1 0 0,1 0 0,-1 1 0,1-1 0,0 1 0,1 0 0,-1 1 0,0-1 0,1 1 0,-1 0 0,1 1 0,0-1 0,0 1 0,0 0 0,-1 1 0,1-1 0,0 1 0,0 0 0,0 1 0,0-1 0,0 1 0,0 0 0,-1 1 0,1-1 0,0 1 0,6 4 0,-2-1 0,-1 0 0,0 1 0,-1 0 0,1 1 0,-1 0 0,-1 0 0,1 0 0,-1 1 0,0 0 0,-1 1 0,0 0 0,0 0 0,-1 0 0,5 13 0,1 3 0,-2 1 0,0 1 0,-2-1 0,5 37 0,-3 12-341,-4 0 0,-3 0-1,-16 150 1,10-189-6485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29 498 24575,'-2'-1'0,"0"0"0,0 0 0,0 0 0,1 0 0,-1 0 0,0-1 0,0 1 0,1-1 0,-1 1 0,1-1 0,-1 1 0,1-1 0,-1 0 0,1 0 0,0 0 0,-1-3 0,2 4 0,0-1 0,0 1 0,0 0 0,0-1 0,0 1 0,0 0 0,1 0 0,-1-1 0,0 1 0,1 0 0,0 0 0,-1-1 0,1 1 0,-1 0 0,1 0 0,0 0 0,0 0 0,0 0 0,0 0 0,0 0 0,0 0 0,0 0 0,0 1 0,0-1 0,0 0 0,0 1 0,0-1 0,3 0 0,17-9 0,1 2 0,-1 0 0,2 2 0,-1 0 0,39-4 0,-40 7 0,86-15 0,16-2 0,139-40 0,-251 57 0,-1-1 0,0 0 0,0 0 0,0-1 0,14-10 0,-22 14 0,-1 0 0,1 0 0,0 0 0,-1-1 0,1 1 0,-1-1 0,1 1 0,-1-1 0,0 1 0,0-1 0,1 0 0,-1 0 0,0 0 0,-1 1 0,1-1 0,0 0 0,0 0 0,-1 0 0,1 0 0,-1 0 0,0-1 0,0 1 0,0 0 0,0 0 0,0 0 0,0 0 0,0 0 0,0 0 0,-1 0 0,1 0 0,-1 0 0,0 0 0,0 0 0,0 0 0,-1-2 0,2 3 0,0 0 0,-1 1 0,1-1 0,0 0 0,-1 1 0,1-1 0,0 0 0,-1 1 0,1-1 0,-1 0 0,0 1 0,1-1 0,-1 1 0,1-1 0,-1 1 0,0-1 0,1 1 0,-1-1 0,0 1 0,1 0 0,-1-1 0,0 1 0,0 0 0,1 0 0,-1 0 0,-1-1 0,1 2 0,1-1 0,-1 1 0,0-1 0,0 1 0,1 0 0,-1-1 0,0 1 0,1 0 0,-1-1 0,1 1 0,-1 0 0,1-1 0,-1 1 0,1 0 0,0 0 0,-1 0 0,1 0 0,-1 1 0,-1 7 0,0-1 0,0 1 0,0 12 0,-2 366 0,7-208 0,-3-100 0,-15-143 0,-2-39 0,-5-113 0,20 171 0,3-1 0,1 1 0,2 0 0,2 0 0,13-47 0,-16 79 0,1 1 0,1 0 0,0 0 0,0 0 0,1 1 0,1 0 0,0 0 0,0 0 0,10-10 0,-12 16 0,0 0 0,1 0 0,-1 1 0,1-1 0,0 1 0,0 1 0,0-1 0,1 1 0,-1 0 0,1 1 0,0-1 0,0 1 0,-1 1 0,1-1 0,1 1 0,-1 0 0,13 1 0,-9 1 0,1 0 0,-1 2 0,1-1 0,-1 1 0,0 1 0,0 0 0,0 1 0,-1 0 0,1 0 0,-1 1 0,0 1 0,-1 0 0,16 14 0,-20-17 0,0 1 0,-1 0 0,0 1 0,1-1 0,-2 1 0,1 0 0,-1 0 0,0 0 0,0 0 0,0 1 0,1 6 0,-3-8 0,-1 0 0,1-1 0,-1 1 0,0 0 0,0 0 0,0 0 0,-1 0 0,1 0 0,-1 0 0,0 0 0,-1 0 0,1-1 0,-1 1 0,0-1 0,0 1 0,-5 6 0,1-2 29,-2 0-1,1 0 1,-1 0-1,0-1 0,0 0 1,-1-1-1,0 0 1,-1-1-1,0 1 1,0-2-1,-20 9 1,10-6-314,0-1 1,-1-1-1,1-1 1,-1-1-1,-33 2 1,24-4-6542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54 24575,'1'-6'0,"-2"0"0,1 0 0,-1 0 0,0 0 0,-2-8 0,3 13 0,0 1 0,0-1 0,-1 1 0,1-1 0,0 1 0,0-1 0,-1 1 0,1-1 0,0 1 0,0 0 0,-1-1 0,1 1 0,0-1 0,-1 1 0,1 0 0,-1-1 0,1 1 0,-1 0 0,1 0 0,0-1 0,-1 1 0,1 0 0,-1 0 0,1 0 0,-1-1 0,1 1 0,-2 0 0,1 1 0,0-1 0,-1 1 0,1-1 0,0 1 0,-1 0 0,1-1 0,0 1 0,0 0 0,0 0 0,0 0 0,0 0 0,0 0 0,0 0 0,0 0 0,-1 2 0,-19 29 0,2 0 0,1 1 0,1 1 0,-15 46 0,25-63 0,-20 53 0,3 2 0,-15 79 0,32-117 0,1 1 0,2 0 0,2 0 0,1 0 0,2 0 0,9 60 0,-8-82 0,1 0 0,1 0 0,0 0 0,1 0 0,0-1 0,1 0 0,1 0 0,0 0 0,0-1 0,1 0 0,18 19 0,-20-24 0,0 0 0,1-1 0,-1 0 0,1-1 0,0 0 0,0 0 0,0 0 0,1-1 0,-1 0 0,1 0 0,0-1 0,0 0 0,0 0 0,0-1 0,0 0 0,0 0 0,1-1 0,-1 0 0,0-1 0,14-2 0,1-4-1365,-6-1-5461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24575,'-1'14'0,"0"0"0,-1-1 0,-1 1 0,-6 17 0,3-13 0,-4 29 0,8-20 0,1 0 0,1 1 0,4 34 0,19 79 0,1 3 0,-20-87 0,-1-1 0,-7 69 0,4-123 0,-1 0 0,1 0 0,0 0 0,-1 0 0,0 0 0,1 1 0,-1-1 0,0 0 0,-2 3 0,3-5 0,0 0 0,0 0 0,0 1 0,0-1 0,0 0 0,0 0 0,-1 0 0,1 0 0,0 0 0,0 0 0,0 0 0,0 0 0,0 0 0,0 0 0,0 0 0,0 1 0,-1-1 0,1 0 0,0 0 0,0 0 0,0 0 0,0 0 0,0 0 0,0 0 0,-1 0 0,1 0 0,0 0 0,0 0 0,0 0 0,0 0 0,0 0 0,0 0 0,-1-1 0,1 1 0,0 0 0,0 0 0,0 0 0,0 0 0,0 0 0,0 0 0,0 0 0,0 0 0,-1 0 0,1 0 0,0 0 0,0-1 0,0 1 0,0 0 0,0 0 0,-4-16 0,0-207 0,6 128 0,-3 6 0,6-138 0,-3 214 0,0-1 0,0 1 0,2-1 0,-1 1 0,10-21 0,-11 31 0,-1 0 0,1 0 0,0 0 0,0 0 0,0 0 0,0 1 0,0-1 0,1 1 0,-1 0 0,1-1 0,0 1 0,3-2 0,-3 3 0,-1 0 0,0 0 0,0 1 0,0-1 0,1 1 0,-1 0 0,0-1 0,1 1 0,-1 0 0,0 0 0,1 0 0,-1 1 0,0-1 0,0 1 0,1-1 0,-1 1 0,0 0 0,0-1 0,0 1 0,3 2 0,3 2 0,1 0 0,-1 1 0,-1 0 0,1 0 0,-1 1 0,0 0 0,0 0 0,-1 1 0,0 0 0,-1 0 0,1 0 0,-1 1 0,-1 0 0,6 15 0,-6-15 0,-1 1 0,0-1 0,-1 0 0,0 1 0,-1 0 0,0-1 0,0 1 0,-1 0 0,0-1 0,-1 1 0,0 0 0,0-1 0,-1 1 0,-6 17 0,3-16 43,0-1 0,0-1-1,-1 1 1,0-1 0,-1 0-1,0 0 1,-16 14 0,19-19-150,-1 0 0,0 0 1,0 0-1,-1-1 0,1 0 1,-1 0-1,1 0 0,-1 0 1,0-1-1,0 0 0,0-1 1,0 1-1,-1-1 0,1 0 1,-8 0-1,-4-3-6719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24575,'0'0'0,"0"-1"0,0 1 0,0 0 0,0-1 0,0 1 0,0 0 0,0 0 0,0-1 0,0 1 0,0 0 0,0 0 0,0-1 0,0 1 0,0 0 0,0-1 0,0 1 0,0 0 0,0 0 0,0-1 0,1 1 0,-1 0 0,0 0 0,0 0 0,0-1 0,0 1 0,1 0 0,-1 0 0,0 0 0,0-1 0,0 1 0,1 0 0,-1 0 0,0 0 0,0 0 0,1 0 0,-1 0 0,0-1 0,1 1 0,10 6 0,7 16 0,-11-6 0,0 1 0,-1 0 0,0 0 0,4 27 0,6 75 0,-10-68 0,6 69-682,-6 184-1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24575,'0'0'0,"0"0"0,0 0 0,0 0 0,0 0 0,0 0 0,0 0 0,0 1 0,0-1 0,0 0 0,0 0 0,-1 0 0,1 0 0,0 0 0,0 0 0,0 0 0,0 0 0,0 0 0,0 0 0,0 0 0,0 0 0,-1 0 0,1 0 0,0 0 0,0 0 0,0 0 0,0 0 0,0 0 0,0 0 0,0 0 0,-1 0 0,1 0 0,0 0 0,0 0 0,0 0 0,0 0 0,0 0 0,0 0 0,0 0 0,-1 0 0,1 0 0,0 0 0,0 0 0,0 0 0,0 0 0,0 0 0,0-1 0,0 1 0,0 0 0,0 0 0,0 0 0,0 0 0,-1 0 0,1 0 0,0 0 0,0 0 0,0-1 0,0 1 0,0 0 0,0 0 0,0 0 0,0 0 0,0 0 0,-6 9 0,3 7 0,0 0 0,1 0 0,1 0 0,0 1 0,2 19 0,0 0 0,18 299 295,-2-114-1955,-15-184-5166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24575,'0'-4'0,"0"-9"0,0 1 0,0-1 0,2 0 0,-1 1 0,5-15 0,-5 23 0,1 1 0,-1-1 0,1 0 0,0 0 0,0 1 0,1-1 0,-1 1 0,1 0 0,-1 0 0,1 0 0,0 0 0,0 0 0,1 0 0,-1 1 0,1 0 0,-1 0 0,1 0 0,-1 0 0,9-3 0,-8 4 0,1-1 0,-1 1 0,1 0 0,-1 0 0,1 1 0,0 0 0,-1-1 0,1 1 0,0 1 0,-1-1 0,1 1 0,-1 0 0,7 2 0,-3-1 0,-1 1 0,0 1 0,0-1 0,0 1 0,0 1 0,0-1 0,7 8 0,0 2 0,0 0 0,-1 1 0,0 1 0,-1 0 0,14 25 0,-16-21 0,0 0 0,11 31 0,-18-43 0,-1-1 0,0 1 0,0 0 0,-1-1 0,0 1 0,0 0 0,-1 0 0,0 0 0,0 0 0,-3 12 0,3-19 0,0 0 0,0 1 0,-1-1 0,1 0 0,-1 0 0,1 0 0,-1 0 0,1 1 0,-1-1 0,0 0 0,1 0 0,-1 0 0,0 0 0,0-1 0,0 1 0,0 0 0,0 0 0,0 0 0,0-1 0,0 1 0,0 0 0,0-1 0,0 1 0,-1-1 0,-1 1 0,2-1 0,-1 0 0,1 0 0,0 0 0,0-1 0,0 1 0,0 0 0,0-1 0,0 1 0,0 0 0,0-1 0,0 1 0,0-1 0,0 0 0,0 1 0,0-1 0,0 0 0,0 0 0,0 0 0,1 1 0,-1-1 0,0 0 0,1 0 0,-1 0 0,1 0 0,-1 0 0,1 0 0,-1 0 0,1 0 0,-1-2 0,-1-6 0,-1-1 0,2 1 0,-1-1 0,1 0 0,1 1 0,0-1 0,0 0 0,1 1 0,0-1 0,5-18 0,2 0 0,1 1 0,17-38 0,-18 48 0,1 1 0,0-1 0,1 2 0,1-1 0,0 2 0,1-1 0,15-13 0,-20 23 0,-1-1 0,1 1 0,0 1 0,0-1 0,1 1 0,-1 0 0,16-5 0,-18 8 0,0-1 0,1 1 0,-1 0 0,1 1 0,-1-1 0,1 1 0,-1 0 0,1 1 0,-1-1 0,1 1 0,-1 0 0,1 1 0,5 1 0,-6 0 0,0-1 0,1 1 0,-1 0 0,-1 0 0,1 0 0,0 1 0,-1 0 0,0 0 0,1 0 0,-2 0 0,1 1 0,0-1 0,-1 1 0,0 0 0,0 0 0,0 0 0,-1 1 0,0-1 0,0 1 0,0-1 0,-1 1 0,1 0 0,-1-1 0,-1 1 0,1 0 0,-1 8 0,0-5 0,0 0 0,-1 0 0,0 0 0,0 0 0,-1 0 0,-1 0 0,1 0 0,-1-1 0,-1 1 0,1-1 0,-1 0 0,-1 0 0,0 0 0,0 0 0,0-1 0,-9 9 0,14-15 0,-1 0 0,0-1 0,0 1 0,0 0 0,1 0 0,-1-1 0,0 1 0,0-1 0,0 1 0,0 0 0,0-1 0,0 0 0,0 1 0,0-1 0,-2 1 0,3-1 0,0-1 0,-1 1 0,1 0 0,0 0 0,0 0 0,-1-1 0,1 1 0,0 0 0,0 0 0,-1-1 0,1 1 0,0 0 0,0-1 0,0 1 0,0 0 0,0 0 0,0-1 0,-1 1 0,1 0 0,0-1 0,0 1 0,0 0 0,0-1 0,0 1 0,0 0 0,0-1 0,0 1 0,0 0 0,0-1 0,1 1 0,-1-1 0,1-3 0,0-1 0,0 1 0,0-1 0,1 1 0,0 0 0,2-5 0,13-18 0,0 2 0,1 0 0,2 1 0,0 1 0,2 1 0,0 0 0,2 2 0,0 1 0,1 1 0,1 1 0,46-23 0,-65 37 0,0 0 0,1 1 0,-1-1 0,0 1 0,1 1 0,-1 0 0,1 0 0,0 0 0,-1 1 0,1 0 0,8 2 0,-11-1 0,0 0 0,0 0 0,0 1 0,0 0 0,0 0 0,-1 0 0,1 1 0,0-1 0,-1 1 0,0 0 0,0 0 0,0 1 0,0-1 0,-1 1 0,1 0 0,-1 0 0,3 5 0,3 5 34,-2 0 0,0 1 1,0-1-1,-2 2 0,0-1 0,0 0 0,-2 1 0,0 0 0,1 19 0,0 22-823,-5 68 0,0-119 661,1 14-6698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24575,'2'-33'0,"1"1"0,1 0 0,1 0 0,2 1 0,2-1 0,0 2 0,23-50 0,-26 68 0,1 1 0,0-1 0,0 2 0,1-1 0,1 1 0,0 0 0,0 1 0,1 0 0,0 0 0,0 1 0,1 1 0,0-1 0,0 2 0,1 0 0,0 0 0,18-6 0,-14 7 0,0 1 0,0 0 0,0 1 0,1 1 0,-1 0 0,1 1 0,-1 1 0,1 1 0,0 0 0,-1 1 0,0 1 0,29 8 0,-38-9 0,-1 1 0,1 0 0,-1 0 0,1 0 0,-1 0 0,0 1 0,0 0 0,-1 1 0,1-1 0,-1 1 0,0 0 0,0 0 0,7 11 0,-9-11 0,-1 0 0,1 0 0,-1 0 0,0 0 0,-1 0 0,1 0 0,-1 0 0,0 1 0,0-1 0,-1 0 0,0 1 0,0-1 0,0 0 0,0 1 0,-1-1 0,0 0 0,0 1 0,-4 9 0,-1 0 0,-1 1 0,-1-1 0,0 0 0,-2 0 0,1-1 0,-2 0 0,1-1 0,-2 0 0,-16 14 0,4-6 0,0-1 0,-2-1 0,0-2 0,-33 17 0,49-29 0,1 0 0,-1 0 0,0-1 0,0 0 0,0-1 0,0 0 0,-1-1 0,-17 3 0,27-5 0,0 0 0,0 0 0,0 0 0,0 0 0,0-1 0,0 1 0,0 0 0,0 0 0,0 0 0,0-1 0,0 1 0,0 0 0,0-1 0,0 1 0,0-1 0,0 0 0,0 0 0,1 1 0,0 0 0,0-1 0,0 1 0,-1 0 0,1-1 0,0 1 0,0-1 0,0 1 0,0 0 0,0-1 0,0 1 0,0-1 0,0 1 0,0 0 0,0-1 0,0 1 0,0-1 0,0 1 0,0-1 0,0 1 0,0 0 0,1-1 0,-1 1 0,0-1 0,2-2 0,0 0 0,0 1 0,0-1 0,0 1 0,0 0 0,1-1 0,-1 1 0,4-2 0,13-8-455,0 1 0,26-12 0,-18 12-6371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67 129 24575,'-14'-39'0,"13"37"0,0-1 0,1 0 0,-1 0 0,1 0 0,0 0 0,0 0 0,0 0 0,1 0 0,-1 0 0,0 0 0,1 0 0,0 0 0,0 0 0,0 1 0,0-1 0,0 0 0,1 1 0,-1-1 0,1 1 0,0-1 0,-1 1 0,1-1 0,0 1 0,0 0 0,1 0 0,-1 0 0,0 0 0,1 1 0,-1-1 0,1 1 0,0-1 0,-1 1 0,1 0 0,0 0 0,0 0 0,0 0 0,5 0 0,0 0 0,-1 0 0,0 0 0,1 1 0,-1 0 0,0 0 0,1 1 0,-1 0 0,0 0 0,0 1 0,1 0 0,-1 0 0,-1 1 0,1-1 0,11 8 0,-12-6 0,0 0 0,0 1 0,-1-1 0,1 1 0,-1 1 0,0-1 0,-1 1 0,1 0 0,-1 0 0,0 0 0,0 1 0,-1 0 0,0-1 0,0 1 0,-1 0 0,0 0 0,2 11 0,-3-8 0,0 0 0,-1 0 0,0 0 0,-1 0 0,0-1 0,0 1 0,-1 0 0,-1 0 0,1-1 0,-1 0 0,-1 1 0,-8 14 0,1-4 0,-2 0 0,0 0 0,-1-1 0,-30 30 0,13-20 0,-61 44 0,81-64 0,6-6 0,0 0 0,0 0 0,1 0 0,0 1 0,-1 0 0,2 0 0,-1 0 0,0 0 0,1 1 0,-5 7 0,8-12 0,0 1 0,0-1 0,-1 1 0,1-1 0,0 1 0,0-1 0,0 1 0,0-1 0,0 1 0,1-1 0,-1 1 0,0-1 0,0 1 0,0-1 0,0 1 0,0-1 0,1 1 0,-1-1 0,0 1 0,0-1 0,1 1 0,-1-1 0,0 1 0,1-1 0,-1 0 0,1 1 0,-1-1 0,0 0 0,1 1 0,-1-1 0,1 0 0,-1 0 0,1 1 0,-1-1 0,1 0 0,-1 0 0,1 0 0,-1 0 0,1 0 0,-1 0 0,1 0 0,0 1 0,27 2 0,-24-3 0,103 3-455,1-5 0,158-24 0,-195 15-6371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38 24575,'-15'-1'0,"1"1"0,0-2 0,0 0 0,0-1 0,-15-4 0,62 2 0,149 6 248,192-11-1861,-311 2-5213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24575,'-2'-2'0,"0"0"0,-1 0 0,1 0 0,-1 1 0,1 0 0,-1-1 0,-4-1 0,5 2 0,0 1 0,0-1 0,0 0 0,0 0 0,0 0 0,1 0 0,-1 0 0,0 0 0,1 0 0,-1-1 0,1 1 0,0 0 0,-1-1 0,-1-3 0,3 5 0,0 0 0,0 0 0,0 0 0,0 0 0,0 0 0,-1 0 0,1 0 0,0 0 0,0 0 0,0 0 0,0 0 0,0-1 0,0 1 0,0 0 0,0 0 0,0 0 0,0 0 0,0 0 0,0 0 0,0 0 0,0 0 0,0 0 0,0 0 0,0 0 0,0 0 0,0-1 0,1 1 0,-1 0 0,0 0 0,0 0 0,0 0 0,0 0 0,0 0 0,0 0 0,0 0 0,0 0 0,0 0 0,0 0 0,0 0 0,0 0 0,0 0 0,0 0 0,0 0 0,0 0 0,1-1 0,-1 1 0,0 0 0,0 0 0,0 0 0,0 0 0,0 0 0,0 0 0,0 0 0,0 0 0,0 0 0,0 0 0,0 0 0,1 0 0,-1 0 0,0 0 0,0 1 0,0-1 0,0 0 0,0 0 0,0 0 0,0 0 0,0 0 0,0 0 0,0 0 0,11 4 0,12 8 0,34 28 0,60 55 0,-95-74 0,0 0 0,-1 2 0,-1 1 0,-2 1 0,18 29 0,-31-46 0,0 0 0,-1 1 0,-1 0 0,1 0 0,-1 0 0,-1 0 0,0 0 0,0 1 0,-1-1 0,1 11 0,-3-14 0,1 1 0,-1-1 0,0 0 0,0 1 0,-1-1 0,0 0 0,0 0 0,0 0 0,-1 0 0,0 0 0,0-1 0,0 1 0,-1-1 0,0 0 0,-8 9 0,2-4-455,-1 0 0,-18 12 0,-26 12-6371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1471 262 24575,'5'-9'0,"6"-15"0,12-36 0,-21 54 0,0 0 0,-1 0 0,1 0 0,-1 0 0,-1 0 0,1 0 0,-1-1 0,0 1 0,-1 0 0,1 0 0,-1 0 0,-2-7 0,1 9 0,0 0 0,0 0 0,-1 0 0,1 0 0,-1 1 0,0-1 0,0 1 0,0 0 0,-1 0 0,1 0 0,-1 0 0,1 0 0,-1 1 0,0 0 0,0-1 0,0 1 0,0 1 0,0-1 0,-5 0 0,-9-3 0,1 1 0,-1 0 0,-24 0 0,-52-2 0,1 5 0,-174 20 0,-178 68 0,253-29 0,170-50 0,1 1 0,1 1 0,0 1 0,0 1 0,1 1 0,-30 25 0,40-29 0,1 1 0,-1 0 0,2 1 0,0-1 0,0 2 0,1-1 0,0 1 0,1 0 0,0 0 0,1 0 0,0 0 0,1 1 0,1 0 0,0 0 0,-1 23 0,3 12 0,2 1 0,16 88 0,-15-114 0,24 145-52,52 413-531,-18 720 456,-89-553 127,-49-5 0,64-619 0,-7 40 2,-24 385-19,43-523 114,2 0 0,2 1 1,9 48-1,-10-67-73,1 1 0,0-1 1,0 0-1,0 0 0,1-1 0,1 1 1,-1-1-1,1 0 0,0 0 1,1 0-1,-1 0 0,1-1 0,1 0 1,-1-1-1,13 9 0,-5-6-24,0-1 0,1-1 0,0 0 0,0-1 0,0 0 0,0-2 0,32 5 0,113-3 0,-134-5 0,127-5 0,-128 2 0,0 0 0,0-2 0,0-1 0,23-8 0,-13-3-1365,-10 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214 734 24575,'11'-9'0,"0"0"0,1 0 0,0 2 0,15-8 0,9-6 0,5-3 0,-29 19 0,0-2 0,-1 1 0,0-2 0,0 1 0,16-17 0,-26 24 0,0-1 0,0 0 0,0-1 0,0 1 0,-1 0 0,1 0 0,0 0 0,0 0 0,-1-1 0,1 1 0,-1 0 0,1-1 0,-1 1 0,0 0 0,1-1 0,-1 1 0,0-1 0,0 1 0,0 0 0,0-1 0,0 1 0,-1-3 0,0 2 0,0 0 0,0 1 0,0-1 0,0 0 0,0 1 0,0-1 0,-1 1 0,1-1 0,-1 1 0,1 0 0,-1 0 0,1-1 0,-1 1 0,-2-1 0,-6-3 0,0 1 0,0 0 0,-1 1 0,-15-3 0,14 4 0,1 1 0,-1 0 0,0 1 0,1 0 0,-1 1 0,0 0 0,1 1 0,-1 0 0,1 1 0,0 1 0,0-1 0,0 2 0,0 0 0,1 0 0,-17 11 0,13-7 0,-1 1 0,2 1 0,-1 1 0,2 0 0,-1 0 0,2 1 0,0 1 0,0 0 0,-15 28 0,21-32 0,0 1 0,1-1 0,0 1 0,0 0 0,2 0 0,-1 1 0,1-1 0,1 0 0,0 1 0,1-1 0,0 1 0,2 14 0,-1-19 0,0-1 0,1 1 0,0-1 0,0 0 0,0 0 0,1 0 0,0 0 0,0-1 0,0 1 0,1-1 0,0 1 0,0-1 0,0 0 0,1-1 0,0 1 0,0-1 0,0 0 0,0 0 0,0 0 0,1-1 0,0 0 0,0 0 0,6 2 0,-5-3 0,0 1 0,0-1 0,1-1 0,-1 0 0,0 0 0,1 0 0,-1-1 0,1 0 0,-1 0 0,0-1 0,12-2 0,-9 0 0,0 0 0,0 0 0,0-2 0,0 1 0,0-1 0,-1 0 0,12-9 0,-5 1 0,-1 0 0,0-1 0,-1-1 0,0 0 0,-1-1 0,-1 0 0,19-35 0,-14 18 0,-2-2 0,-2 0 0,-1 0 0,-2-2 0,11-71 0,-10 9 0,-2-99 0,-8 166 0,-1 0 0,-2 0 0,-8-48 0,-1 51 0,10 28 0,1 1 0,0 0 0,0-1 0,0 1 0,-1 0 0,1-1 0,0 1 0,-1 0 0,1-1 0,0 1 0,-1 0 0,1 0 0,0-1 0,-1 1 0,1 0 0,0 0 0,-1 0 0,1 0 0,-1 0 0,1-1 0,0 1 0,-1 0 0,1 0 0,-1 0 0,0 1 0,1-1 0,-1 0 0,0 1 0,1-1 0,-1 1 0,0-1 0,1 1 0,-1-1 0,1 1 0,-1-1 0,1 1 0,-1 0 0,1-1 0,-1 1 0,1 0 0,0-1 0,-1 1 0,1 1 0,-9 21 0,2 1 0,1 0 0,0 0 0,2 1 0,-2 34 0,4-34 0,-16 244 0,18-217 0,2 0 0,3-1 0,13 61 0,-15-95-195,2 0 0,0 0 0,0-1 0,2 1 0,0-2 0,13 22 0,1-9-6631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269 551 24575,'4'-4'0,"0"-1"0,-1 0 0,0 0 0,0 0 0,0 0 0,0 0 0,-1 0 0,0-1 0,0 1 0,-1-1 0,1 1 0,-1-1 0,0 0 0,-1 0 0,0 1 0,1-1 0,-2 0 0,1 0 0,-1 0 0,0 1 0,0-1 0,-3-9 0,3 12 0,0-1 0,0 1 0,-1 0 0,1-1 0,-1 1 0,1 0 0,-1 0 0,0 0 0,0 0 0,0 1 0,0-1 0,-1 1 0,1-1 0,-1 1 0,0 0 0,0 0 0,1 0 0,-1 0 0,0 0 0,-1 1 0,1-1 0,0 1 0,0 0 0,-1 0 0,1 0 0,-1 0 0,1 1 0,0-1 0,-1 1 0,1 0 0,-1 0 0,1 0 0,-1 1 0,1-1 0,-1 1 0,1 0 0,-7 2 0,1 1 0,0 0 0,0 1 0,0 1 0,0-1 0,1 2 0,0-1 0,0 1 0,0 0 0,1 0 0,0 1 0,1 0 0,-1 0 0,2 1 0,-6 10 0,-1 2 0,2 1 0,1-1 0,0 2 0,2-1 0,-6 25 0,11-34 0,0-1 0,1 0 0,0 1 0,0-1 0,2 1 0,-1-1 0,2 1 0,0-1 0,0 0 0,5 15 0,-6-23 0,1 0 0,-1 0 0,1 0 0,0 0 0,0 0 0,1-1 0,-1 1 0,1-1 0,-1 1 0,1-1 0,0 0 0,1 0 0,-1 0 0,0-1 0,1 1 0,-1-1 0,1 1 0,0-1 0,0-1 0,0 1 0,0 0 0,0-1 0,0 0 0,0 0 0,1 0 0,-1-1 0,0 1 0,1-1 0,-1 0 0,0 0 0,1 0 0,5-2 0,-2 1 0,-1-1 0,0 1 0,0-2 0,0 1 0,0-1 0,0 0 0,-1 0 0,1 0 0,-1-1 0,0 0 0,0-1 0,7-6 0,-6 4 0,0-1 0,-1 0 0,1 0 0,-2-1 0,1 0 0,-1 0 0,7-18 0,-4 5 0,-2 1 0,0-1 0,-2 0 0,0-1 0,-2 1 0,0-1 0,-3-26 0,1 72 0,-1 15 0,6 59 0,-3-86 0,0 1 0,1 0 0,0-1 0,1 1 0,1-1 0,6 12 0,-10-20 0,0-1 0,1 1 0,-1-1 0,1 1 0,0-1 0,0 0 0,0 0 0,0 0 0,0 0 0,0 0 0,0 0 0,1 0 0,-1-1 0,1 1 0,-1-1 0,1 0 0,-1 0 0,1 0 0,0 0 0,0 0 0,0 0 0,-1-1 0,1 1 0,0-1 0,0 0 0,0 0 0,0 0 0,0 0 0,0-1 0,4 0 0,1-2 0,-1 0 0,0 0 0,0-1 0,0 0 0,0 0 0,-1-1 0,1 1 0,-1-1 0,0-1 0,-1 1 0,1-1 0,-1 0 0,0 0 0,4-8 0,4-7 0,-1 0 0,-1-1 0,11-30 0,-8 11 0,-2 0 0,-2 0 0,-1-1 0,3-58 0,-7 15 0,-7-101 0,2 174 0,-1 0 0,-1-1 0,-4-16 0,6 29 0,1-1 0,-1 1 0,0 0 0,0 0 0,0 0 0,0 0 0,0 0 0,0 0 0,0 0 0,0-1 0,0 1 0,0 0 0,0 0 0,-1 0 0,1 0 0,0 0 0,0 0 0,0-1 0,0 1 0,0 0 0,0 0 0,0 0 0,0 0 0,0 0 0,0 0 0,0 0 0,0 0 0,0 0 0,-1-1 0,1 1 0,0 0 0,0 0 0,0 0 0,0 0 0,0 0 0,0 0 0,0 0 0,-1 0 0,1 0 0,0 0 0,0 0 0,0 0 0,0 0 0,0 0 0,0 0 0,-1 0 0,1 0 0,0 0 0,0 0 0,0 0 0,0 0 0,0 0 0,0 0 0,-1 0 0,1 0 0,0 0 0,0 0 0,0 1 0,0-1 0,0 0 0,0 0 0,0 0 0,-1 0 0,-4 13 0,-3 18 0,-1 72 0,4 137 0,6-174 0,-1-2-682,15 114-1,-8-139-6143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21 328 24575,'-2'-2'0,"0"1"0,0-1 0,0 0 0,0-1 0,1 1 0,-1 0 0,1 0 0,0-1 0,0 1 0,-1-1 0,2 1 0,-2-5 0,2 6 0,0 0 0,0 0 0,0 0 0,0 0 0,1-1 0,-1 1 0,0 0 0,1 0 0,-1 0 0,1 0 0,-1 0 0,1 0 0,-1 0 0,1 0 0,0 0 0,0 0 0,-1 0 0,1 0 0,0 0 0,0 1 0,0-1 0,0 0 0,0 1 0,0-1 0,0 0 0,0 1 0,0-1 0,0 1 0,0 0 0,1-1 0,0 1 0,17-6 0,0 2 0,0 0 0,29-1 0,3-1 0,-4-1 0,145-26 0,-142 23 0,86-32 0,-132 41 0,0-1 0,0 0 0,0 0 0,0 0 0,-1 0 0,1-1 0,-1 1 0,1-1 0,-1 0 0,0 0 0,0 0 0,0-1 0,-1 1 0,1-1 0,-1 1 0,2-5 0,-3 5 0,0 1 0,0 0 0,-1-1 0,1 1 0,-1-1 0,0 1 0,0 0 0,0-1 0,0 1 0,0-1 0,-1 1 0,1-1 0,-1 1 0,1 0 0,-1-1 0,0 1 0,0 0 0,0-1 0,0 1 0,0 0 0,0 0 0,-1 0 0,1 0 0,-1 0 0,0 1 0,1-1 0,-1 0 0,0 1 0,-3-3 0,0 0 0,0 1 0,0-1 0,0 1 0,-1 0 0,1 0 0,-1 1 0,0-1 0,0 1 0,0 1 0,0-1 0,0 1 0,0 0 0,0 1 0,-1-1 0,1 1 0,0 0 0,0 1 0,-1-1 0,1 1 0,0 0 0,0 1 0,0 0 0,0 0 0,0 0 0,1 1 0,-1-1 0,-6 6 0,3-3 0,0 2 0,0-1 0,1 1 0,-1 1 0,2-1 0,-1 1 0,1 1 0,0-1 0,1 1 0,0 1 0,0-1 0,1 1 0,1 0 0,-7 19 0,7-14 0,1 0 0,1 0 0,0 1 0,1-1 0,1 0 0,0 1 0,1-1 0,1 1 0,6 27 0,-5-33 0,0 0 0,0 0 0,1-1 0,0 1 0,1-1 0,0 0 0,0 0 0,1 0 0,0-1 0,0 0 0,1 0 0,0 0 0,1-1 0,0 0 0,12 9 0,-16-14 0,-1 0 0,1 0 0,-1-1 0,1 1 0,0-1 0,0 1 0,-1-1 0,1 0 0,0-1 0,0 1 0,0-1 0,0 1 0,0-1 0,0-1 0,0 1 0,7-1 0,-6-1 0,0 0 0,-1 0 0,1 0 0,0 0 0,0-1 0,-1 0 0,0 0 0,1 0 0,-1-1 0,0 1 0,4-5 0,3-7 0,0 1 0,0-2 0,-2 1 0,0-1 0,-1-1 0,7-18 0,-6 10 0,-1-2 0,4-28 0,-2 9 0,-3 30 0,-7 16 0,0 0 0,0 1 0,1-1 0,-1 0 0,0 0 0,0 0 0,0 0 0,1 0 0,-1 0 0,0 0 0,0 1 0,0-1 0,0 0 0,1 0 0,-1 0 0,0 0 0,0 1 0,0-1 0,0 0 0,0 0 0,0 0 0,1 1 0,-1-1 0,0 0 0,0 0 0,0 1 0,0-1 0,0 0 0,0 0 0,0 1 0,0-1 0,0 0 0,0 0 0,0 1 0,4 36 0,-4-33 0,40 298-1365,-28-244-5461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348 591 24575,'1'-5'0,"0"0"0,0 0 0,1 1 0,0-1 0,0 0 0,1 1 0,-1-1 0,1 1 0,0-1 0,0 1 0,0 0 0,4-3 0,3-5 0,8-10 0,20-28 0,-36 46 0,1-1 0,0 1 0,-1-1 0,0 0 0,0 0 0,0 0 0,-1 0 0,2-10 0,-3 13 0,0 1 0,0-1 0,0 0 0,0 1 0,-1-1 0,1 1 0,0-1 0,-1 1 0,0-1 0,1 1 0,-1-1 0,0 1 0,0-1 0,0 1 0,0 0 0,0 0 0,0-1 0,0 1 0,0 0 0,0 0 0,0 0 0,-1 0 0,1 0 0,-1 0 0,1 1 0,0-1 0,-1 0 0,1 1 0,-1-1 0,0 1 0,1 0 0,-1-1 0,1 1 0,-4 0 0,-3-1 0,-1 0 0,1 1 0,-1 0 0,0 0 0,-10 2 0,3 2 0,0 0 0,0 1 0,0 1 0,1 0 0,0 1 0,0 0 0,1 2 0,0 0 0,-22 18 0,17-12 0,2 2 0,0 0 0,0 1 0,2 0 0,0 2 0,-12 21 0,16-23 0,2 1 0,0 0 0,1 1 0,1-1 0,1 2 0,0-1 0,-3 32 0,7-44 0,2 1 0,-1 0 0,1 0 0,0 0 0,1 0 0,0-1 0,1 1 0,-1 0 0,2-1 0,-1 1 0,1-1 0,0 0 0,1 0 0,0 0 0,0 0 0,1-1 0,0 1 0,0-1 0,1-1 0,9 10 0,-11-12 0,1 0 0,0-1 0,0 1 0,1-1 0,-1 0 0,1 0 0,-1-1 0,1 0 0,0 0 0,0 0 0,0-1 0,0 1 0,11-1 0,-8 0 0,0-2 0,0 0 0,0 0 0,0 0 0,0-1 0,0 0 0,0-1 0,13-6 0,-6 1 0,0 0 0,-1-1 0,-1-1 0,0 0 0,0-1 0,-1-1 0,0 0 0,-1-1 0,14-18 0,-7 3 0,-1-1 0,-2-2 0,-1 1 0,-2-2 0,0 1 0,-3-2 0,13-60 0,-6-7 0,4-133 0,-16 29 0,-5 204 0,0 0 0,0 0 0,0 0 0,0 0 0,0 0 0,0 0 0,-1 0 0,1 0 0,0 0 0,0 0 0,0 0 0,0 0 0,0 0 0,0 0 0,0 0 0,0 0 0,0 0 0,0 0 0,0 0 0,0 0 0,0 0 0,0 0 0,0 0 0,0 0 0,0 0 0,0 0 0,0 0 0,0 0 0,0 0 0,0 0 0,0 0 0,-1 0 0,-1 10 0,-3 18 0,-13 154 0,9 304 0,12-434-455,3 0 0,17 73 0,-9-74-6371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276 626 24575,'0'-1'0,"1"0"0,-1 0 0,1 0 0,0 0 0,-1 0 0,1-1 0,0 1 0,0 1 0,0-1 0,0 0 0,0 0 0,0 0 0,0 0 0,1 0 0,10-11 0,-9 6 0,-1 0 0,0 0 0,0 0 0,0-1 0,-1 1 0,0 0 0,0-1 0,-1 1 0,0-1 0,0 1 0,0-1 0,-2-7 0,-3-12 0,-11-40 0,15 65 0,-1-9 0,-2 0 0,1 0 0,-1 1 0,-1-1 0,-6-9 0,10 17 0,0 0 0,0 0 0,-1 0 0,1 1 0,0-1 0,-1 0 0,0 1 0,1-1 0,-1 1 0,0 0 0,1 0 0,-1-1 0,0 1 0,0 0 0,0 1 0,0-1 0,0 0 0,-1 0 0,1 1 0,0 0 0,0-1 0,0 1 0,0 0 0,-1 0 0,1 0 0,0 0 0,0 0 0,0 1 0,0-1 0,-4 2 0,-1 1 0,0 0 0,1 1 0,-1 0 0,1 0 0,0 1 0,0 0 0,0 0 0,1 0 0,0 1 0,-8 10 0,-1 4 0,-23 43 0,23-36 0,1 2 0,2 0 0,-13 48 0,20-61 0,1 0 0,0-1 0,1 1 0,1 0 0,1 1 0,0-1 0,1 0 0,6 28 0,-6-38 0,1-1 0,0 1 0,0-1 0,0 0 0,1 0 0,-1 0 0,1 0 0,0 0 0,1 0 0,-1-1 0,1 0 0,0 0 0,0 0 0,0 0 0,1 0 0,-1-1 0,7 4 0,-7-5 0,0 0 0,1-1 0,-1 1 0,0-1 0,1 0 0,-1 0 0,0-1 0,1 1 0,-1-1 0,1 0 0,-1 0 0,1 0 0,-1-1 0,1 1 0,-1-1 0,1 0 0,-1-1 0,0 1 0,0-1 0,0 0 0,0 0 0,5-3 0,0-1 0,-1-1 0,0 0 0,0 0 0,0-1 0,-1 0 0,0 0 0,-1-1 0,0 0 0,0 0 0,-1 0 0,0-1 0,0 0 0,5-18 0,0-4 0,-2-1 0,-1 0 0,3-36 0,-4-63 0,-7 134 0,-2 147 0,4-134 0,0-1 0,1 0 0,0 0 0,2 0 0,-1-1 0,2 1 0,0-1 0,10 21 0,-13-30 0,0-1 0,0 0 0,0 1 0,1-1 0,-1 0 0,1 0 0,0 0 0,-1-1 0,1 1 0,1-1 0,-1 1 0,0-1 0,1 0 0,-1 0 0,1-1 0,-1 1 0,1-1 0,0 0 0,0 0 0,-1 0 0,1 0 0,0 0 0,0-1 0,0 0 0,0 0 0,0 0 0,0 0 0,0-1 0,0 1 0,0-1 0,0 0 0,-1 0 0,1-1 0,4-1 0,4-3 0,-1 0 0,1-1 0,-1 0 0,-1 0 0,0-1 0,0-1 0,0 0 0,-1 0 0,10-14 0,-2 0 0,-1-2 0,-1 0 0,-2 0 0,0-2 0,-2 1 0,-1-1 0,12-48 0,-10 17 0,-3 0 0,5-104 0,-14 160 0,1-16 0,-1-1 0,0 1 0,-1 0 0,-1 0 0,-7-30 0,9 46 0,-1 1 0,1-1 0,-1 1 0,1-1 0,-1 1 0,0-1 0,0 1 0,0 0 0,0-1 0,0 1 0,0 0 0,-1-2 0,2 3 0,-1 0 0,1 0 0,0 0 0,-1-1 0,1 1 0,0 0 0,-1 0 0,1 0 0,-1 0 0,1 0 0,0 0 0,-1 0 0,1 0 0,0 0 0,-1 0 0,1 0 0,-1 0 0,1 0 0,0 0 0,-1 0 0,1 0 0,-1 1 0,1-1 0,0 0 0,-1 0 0,1 0 0,0 0 0,-1 1 0,0-1 0,-1 3 0,0 0 0,0-1 0,0 1 0,0 0 0,1 0 0,-1 0 0,1 0 0,-1 0 0,-1 7 0,-4 20 0,1 0 0,1 0 0,1 1 0,1 48 0,17 124 0,-1-91-682,28 115-1,-31-189-6143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127 177 24575,'2'1'0,"0"1"0,0-1 0,0 0 0,0 0 0,0 1 0,-1-1 0,1 1 0,0 0 0,-1-1 0,3 4 0,9 9 0,-6-10 0,-1-1 0,1 0 0,0 0 0,0-1 0,1 0 0,-1 0 0,0-1 0,1 1 0,-1-2 0,1 1 0,-1-1 0,1 0 0,-1-1 0,11-1 0,-9 1 0,-1-1 0,0 0 0,0 0 0,0 0 0,0-1 0,0-1 0,-1 1 0,1-1 0,-1 0 0,0-1 0,0 0 0,11-9 0,-15 10 0,0 0 0,0 0 0,0 0 0,-1 0 0,0 0 0,1-1 0,-1 1 0,-1-1 0,1 1 0,-1-1 0,0 0 0,0 1 0,0-1 0,0 0 0,-1 0 0,0 0 0,0 0 0,0 1 0,-1-1 0,0 0 0,1 0 0,-4-8 0,2 9 0,1 0 0,-1 1 0,0-1 0,0 0 0,0 1 0,0-1 0,-1 1 0,1 0 0,-1 0 0,0 0 0,0 0 0,0 0 0,0 0 0,-1 1 0,1 0 0,-1 0 0,0 0 0,1 0 0,-1 0 0,0 1 0,0-1 0,0 1 0,0 0 0,0 0 0,0 1 0,-7-1 0,-2 2 0,0 0 0,0 0 0,1 1 0,-1 1 0,0 0 0,1 1 0,0 0 0,0 1 0,0 0 0,-18 13 0,13-8 0,1 1 0,1 1 0,0 0 0,0 1 0,2 0 0,-19 24 0,27-30 0,-1 0 0,1 1 0,1-1 0,0 1 0,0 0 0,0 1 0,1-1 0,1 1 0,-1-1 0,1 1 0,0 0 0,1 0 0,0 13 0,1-16 0,1 0 0,0-1 0,0 1 0,0 0 0,1-1 0,-1 1 0,1-1 0,1 0 0,-1 0 0,1 1 0,0-2 0,0 1 0,0 0 0,1-1 0,0 1 0,0-1 0,0 0 0,0 0 0,1-1 0,-1 1 0,10 5 0,1-2-170,-1-1-1,1-1 0,0 0 1,0 0-1,0-2 0,0 1 1,30 0-1,6 0-6655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22 200 24575,'-5'-10'0,"2"6"0,0-1 0,1 1 0,0-1 0,0 0 0,-2-10 0,4 14 0,-1 1 0,1-1 0,0 0 0,0 0 0,0 1 0,0-1 0,1 0 0,-1 0 0,0 1 0,0-1 0,0 0 0,1 0 0,-1 1 0,0-1 0,1 0 0,-1 1 0,0-1 0,1 0 0,0 0 0,0 0 0,0 1 0,0-1 0,0 0 0,0 1 0,0-1 0,1 1 0,-1-1 0,0 1 0,0 0 0,1-1 0,-1 1 0,0 0 0,0 0 0,1 0 0,1 0 0,27 1 0,1 2 0,30 6 0,27 3 0,-41-9 0,-1-3 0,1-1 0,-1-3 0,1-2 0,-1-1 0,0-3 0,47-16 0,-90 25 0,-1 0 0,0 1 0,1-1 0,-1 0 0,0 0 0,0 0 0,0-1 0,0 1 0,0 0 0,0-1 0,0 0 0,0 1 0,-1-1 0,1 0 0,0 0 0,-1 0 0,3-4 0,-4 4 0,0 1 0,0-1 0,0 0 0,0 1 0,0-1 0,0 0 0,0 0 0,-1 1 0,1-1 0,-1 0 0,1 1 0,-1-1 0,0 1 0,1-1 0,-1 1 0,0-1 0,0 1 0,0-1 0,0 1 0,0 0 0,-1 0 0,1-1 0,0 1 0,0 0 0,-4-2 0,0-1 0,0 0 0,0 1 0,-1-1 0,0 1 0,0 0 0,0 1 0,0-1 0,0 1 0,0 1 0,-1-1 0,1 1 0,-1 0 0,1 0 0,-1 1 0,1 0 0,-1 0 0,1 0 0,-1 1 0,1 0 0,-13 3 0,11-1 0,0 0 0,0 0 0,0 0 0,1 1 0,-1 1 0,1-1 0,0 1 0,0 0 0,0 1 0,1-1 0,0 1 0,0 1 0,0-1 0,1 1 0,-7 11 0,3-1 0,2 1 0,-1 0 0,2 0 0,1 0 0,0 1 0,1 0 0,-1 24 0,2-10 0,2 0 0,1 1 0,7 43 0,-6-68 0,0 0 0,1 0 0,0 0 0,1 0 0,0-1 0,0 1 0,1-1 0,0 0 0,7 10 0,-9-16 0,-1 1 0,1-1 0,0 0 0,1 0 0,-1 0 0,0 0 0,0 0 0,1-1 0,-1 1 0,1-1 0,0 1 0,-1-1 0,1 0 0,0 0 0,0 0 0,0 0 0,0-1 0,0 1 0,0-1 0,0 0 0,0 0 0,0 0 0,-1 0 0,1 0 0,0 0 0,0-1 0,0 0 0,0 0 0,0 1 0,0-1 0,4-3 0,2-1 0,0 0 0,0 0 0,-1-1 0,0 0 0,0-1 0,0 0 0,-1 0 0,1-1 0,-2 0 0,1 0 0,5-10 0,6-12 0,28-61 0,40-148 0,-79 217 0,-3 19 0,-2 11 0,0 15 0,-1-21 0,3 59-273,3 1 0,3-1 0,2-1 0,40 113 0,-36-133-6553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24575,'3'0'0,"4"0"0,4 0 0,4 0 0,2 6 0,-2 5 0,-4 8 0,0 5 0,-2 9 0,-6 8 0,-9 7 0,-11 3 0,-1-6-8191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24575,'2'-3'0,"0"-1"0,-1 1 0,1 0 0,0 0 0,-1-1 0,0 1 0,0-1 0,0 1 0,0-1 0,0-4 0,2-27 0,-3 36 0,0-1 0,3 61 0,11 65 0,-3-35 0,31 305-1365,-39-371-5461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24575,'9'-269'0,"-4"211"0,3 0 0,24-89 0,-28 134 0,0 1 0,1 0 0,0 0 0,0 0 0,2 0 0,-1 1 0,12-15 0,-14 21 0,1 1 0,-1-1 0,1 1 0,0-1 0,0 2 0,1-1 0,-1 0 0,1 1 0,-1 0 0,1 0 0,0 1 0,1 0 0,-1 0 0,0 0 0,0 1 0,12-2 0,-1 3 0,-1 0 0,0 1 0,0 1 0,0 1 0,0 0 0,0 1 0,-1 0 0,0 1 0,0 1 0,0 1 0,0 0 0,17 12 0,-16-9 0,0 1 0,-1 0 0,0 2 0,-1-1 0,-1 2 0,0 0 0,0 1 0,-1 0 0,-1 0 0,9 19 0,-15-25 0,-1 0 0,-1 0 0,0 0 0,0 0 0,-1 1 0,0-1 0,0 1 0,-1-1 0,-1 1 0,1 0 0,-1-1 0,-1 1 0,0 0 0,-1-1 0,1 1 0,-2-1 0,1 0 0,-1 1 0,-1-1 0,0 0 0,0-1 0,-1 1 0,0-1 0,0 0 0,-1 0 0,0-1 0,0 1 0,-1-1 0,0-1 0,-11 9 0,2-3 0,0 0 0,-1-2 0,0 0 0,-1-1 0,0 0 0,-1-2 0,1 0 0,-2-1 0,1-1 0,0-1 0,-1-1 0,-37 2 0,51-5 34,-1 0 1,1-1-1,0 1 0,-1-1 0,1-1 0,0 1 0,0-1 0,0 0 0,-6-4 1,9 5-121,0-1 1,0 0 0,1 0-1,-1 0 1,1 0 0,0 0-1,0 0 1,-1 0 0,1-1-1,1 0 1,-1 1 0,0-1-1,1 0 1,-1 1 0,1-1-1,0 0 1,0 0 0,0 0-1,-1-5 1,0-20-6741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24575,'39'-14'0,"-28"13"0,1 0 0,0 0 0,-1 2 0,1-1 0,0 2 0,-1-1 0,1 2 0,-1 0 0,1 0 0,-1 1 0,0 0 0,10 6 0,6 3 0,-1 2 0,-1 1 0,37 30 0,-42-29 0,0 1 0,-1 1 0,26 34 0,-37-42 0,0-1 0,-2 1 0,1 0 0,-1 1 0,-1-1 0,0 1 0,-1 0 0,0 1 0,3 19 0,-6-27 0,0-1 0,-1 0 0,0 0 0,0 1 0,0-1 0,-1 0 0,1 0 0,-1 0 0,0 1 0,0-1 0,0 0 0,-1 0 0,0 0 0,1-1 0,-1 1 0,-1 0 0,1-1 0,0 1 0,-1-1 0,0 0 0,0 0 0,-5 5 0,4-5 0,-1-1 0,1 1 0,0-1 0,0 0 0,-1-1 0,0 1 0,1-1 0,-1 0 0,0 0 0,1 0 0,-1-1 0,0 0 0,0 0 0,1 0 0,-1 0 0,0-1 0,0 0 0,1 0 0,-10-3 0,9 3 0,0-1 0,0 0 0,1 0 0,-1 0 0,1-1 0,-1 1 0,1-1 0,0 0 0,0-1 0,0 1 0,0-1 0,1 1 0,-1-1 0,1 0 0,0 0 0,0-1 0,-4-8 0,5 8 0,1 0 0,-1-1 0,1 1 0,0-1 0,0 1 0,1-1 0,-1 1 0,1-1 0,0 0 0,1 1 0,0-1 0,0 1 0,0-1 0,0 1 0,1 0 0,3-8 0,1 1 0,0 0 0,1 1 0,0-1 0,1 2 0,0-1 0,1 1 0,0 0 0,1 1 0,0 0 0,0 1 0,1 0 0,22-13 0,-6 6 0,1 2 0,0 1 0,1 1 0,47-11 0,-59 18 0,0 1 0,0 0 0,1 1 0,-1 1 0,1 1 0,-1 0 0,31 5 0,-41-4 0,-1 1 0,0-1 0,0 1 0,0 0 0,0 0 0,0 1 0,0 0 0,-1 0 0,0 0 0,1 1 0,-1 0 0,0 0 0,-1 0 0,1 0 0,-1 1 0,1 0 0,-2 0 0,1 0 0,0 0 0,-1 1 0,0-1 0,0 1 0,-1 0 0,3 8 0,0 6 75,-1-1 0,-1 1 0,1 36-1,-7 63-475,0-54-862,2-42-5563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24575,'0'-3'0,"0"-4"0,0-4 0,-3-1 0,-2 0 0,1 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400 179 24575,'1'-2'0,"1"0"0,0 0 0,-1 0 0,1 0 0,-1 0 0,0 0 0,0 0 0,0-1 0,0 1 0,0 0 0,-1-1 0,1 1 0,-1-1 0,1 1 0,-1-1 0,0 1 0,0-1 0,0 1 0,0-1 0,0 1 0,-1-1 0,1 1 0,-1-1 0,0 1 0,1-1 0,-1 1 0,0 0 0,-1 0 0,1-1 0,0 1 0,-3-3 0,-1-2 0,0 1 0,0 0 0,0 0 0,-1 0 0,0 0 0,-1 1 0,1 0 0,-11-6 0,4 4 0,-1 1 0,1 0 0,-1 1 0,0 0 0,-1 1 0,1 1 0,-1 0 0,0 1 0,1 1 0,-1 0 0,-27 2 0,35 0 0,1-1 0,-1 2 0,1-1 0,-1 1 0,1 0 0,0 0 0,0 0 0,0 1 0,0 0 0,0 0 0,1 1 0,0-1 0,-1 1 0,1 1 0,0-1 0,1 1 0,-1-1 0,1 1 0,0 1 0,0-1 0,1 1 0,-1-1 0,1 1 0,1 0 0,-1 0 0,1 0 0,0 0 0,-2 12 0,2-6 0,1 0 0,0 0 0,1-1 0,1 1 0,0 0 0,0 0 0,1 0 0,1-1 0,0 1 0,0-1 0,9 19 0,-4-14 0,0 0 0,1 0 0,0-1 0,1 0 0,1-1 0,1 0 0,15 14 0,-16-19 29,0 0-1,0 0 1,1-1-1,0-1 0,1 0 1,0-1-1,0 0 1,0-1-1,1 0 1,-1-1-1,17 2 1,-12-3-219,1-1 0,-1-1 1,0 0-1,1-2 0,-1 0 1,0-1-1,0-1 1,21-6-1,13-7-6636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79 219 24575,'-1'0'0,"1"0"0,0 0 0,0 0 0,0 0 0,0 0 0,-1 0 0,1 0 0,0 0 0,0 0 0,0 0 0,0 0 0,-1 0 0,1 0 0,0 0 0,0 0 0,0 0 0,-1 0 0,1 0 0,0 0 0,0 0 0,0 0 0,0 0 0,-1 0 0,1 0 0,0 0 0,0 0 0,0 0 0,0-1 0,-1 1 0,1 0 0,0 0 0,0 0 0,0 0 0,0 0 0,0 0 0,0-1 0,0 1 0,-1 0 0,1 0 0,0 0 0,0 0 0,0-1 0,0 1 0,0 0 0,0 0 0,0 0 0,0-1 0,0 1 0,0 0 0,0 0 0,0 0 0,0 0 0,0-1 0,0 1 0,0 0 0,0 0 0,0 0 0,0 0 0,0-1 0,0 1 0,0 0 0,1 0 0,-1-1 0,12-6 0,8 4 0,0 1 0,0 1 0,33 3 0,-25 0 0,35-4 0,-55 2 0,0-1 0,0-1 0,0 0 0,0 0 0,-1 0 0,1-1 0,-1 0 0,14-8 0,-19 10 0,1-1 0,0 0 0,-1 1 0,0-1 0,1 0 0,-1-1 0,0 1 0,0 0 0,0-1 0,0 1 0,-1-1 0,1 0 0,-1 1 0,1-1 0,-1 0 0,0 0 0,0 0 0,0 0 0,-1 0 0,1 0 0,-1 0 0,1 0 0,-1 0 0,0 0 0,0 0 0,-1 0 0,1 0 0,0-1 0,-1 1 0,0 0 0,0 0 0,0 1 0,0-1 0,0 0 0,-1 0 0,1 0 0,-1 1 0,0-1 0,0 1 0,1-1 0,-2 1 0,1 0 0,0 0 0,-5-3 0,-3-2 0,0 0 0,0 1 0,-1 0 0,0 1 0,0 0 0,0 1 0,0 1 0,-1-1 0,0 2 0,0-1 0,0 2 0,0 0 0,-19 0 0,22 1 0,0 0 0,0 1 0,0 0 0,0 1 0,0 0 0,0 0 0,0 1 0,0 0 0,0 0 0,1 1 0,0 0 0,0 1 0,0 0 0,0 0 0,1 0 0,0 1 0,0 0 0,-7 9 0,9-8 0,1 0 0,-1 0 0,2 1 0,-1-1 0,1 1 0,0 0 0,1 0 0,-1 0 0,2 0 0,-1 0 0,1 0 0,0 1 0,1-1 0,0 0 0,1 1 0,-1-1 0,1 0 0,1 1 0,0-1 0,0 0 0,5 11 0,-1-3 0,1 0 0,1 0 0,0-1 0,1 0 0,1 0 0,0-1 0,1-1 0,1 0 0,17 16 0,-19-20-76,1 0 1,0-1-1,0 0 0,1 0 0,0-1 0,0-1 0,1 0 0,0-1 1,0 0-1,1-1 0,-1 0 0,1-1 0,-1-1 0,1 0 1,0-1-1,0 0 0,16-2 0,12-5-6750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5 118 24575,'-3'0'0,"2"-3"0,4-5 0,8 0 0,12-2 0,10 0 0,10 0 0,10-3 0,5 2 0,5 2 0,1 3 0,-1 0 0,-5 0 0,-6 1 0,-9-1 0,-11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24575,'-3'0'0,"-4"-3"0,-1 2 0,1 4 0,4 5 0,4 7 0,3 8 0,3 5 0,2 8 0,0 7 0,1 6 0,-1 0 0,-1 1 0,0-1 0,-1-3 0,1-4 0,0-5 0,-2-9-8191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198 152 24575,'6'-13'0,"0"-1"0,-1 0 0,0 0 0,-2 0 0,1 0 0,2-28 0,-6 41 0,0 0 0,0-1 0,0 1 0,0 0 0,0 0 0,0 0 0,0 0 0,0 0 0,0 0 0,0 0 0,-1 0 0,1 0 0,0 0 0,-1 0 0,1 0 0,-1 0 0,1 0 0,-1 0 0,1 0 0,-1 0 0,0 0 0,0 1 0,1-1 0,-2-1 0,1 2 0,0 0 0,0 0 0,0-1 0,-1 1 0,1 0 0,0 0 0,0 0 0,0 0 0,0 0 0,0 1 0,-1-1 0,1 0 0,0 0 0,0 1 0,0-1 0,0 1 0,0-1 0,-1 2 0,-5 1 0,1 2 0,0-1 0,0 1 0,0-1 0,-8 10 0,11-10 0,1-1 0,-1 0 0,1 1 0,-1-1 0,1 1 0,0 0 0,0 0 0,1 0 0,-1 0 0,1 0 0,0 0 0,0 0 0,0 0 0,1 1 0,-1-1 0,1 5 0,1-3 0,0 0 0,0 1 0,1-1 0,0 0 0,0 0 0,0 0 0,1-1 0,0 1 0,0-1 0,5 8 0,30 35 0,-22-27 0,18 28 0,-30-43 0,0 1 0,-1 0 0,0 0 0,0 0 0,-1 0 0,0 1 0,0-1 0,1 15 0,-2-19 0,-1 1 0,-1-1 0,1 1 0,0-1 0,-1 0 0,1 1 0,-1-1 0,0 0 0,0 1 0,-1-1 0,1 0 0,-1 0 0,1 0 0,-1 0 0,-4 5 0,1-4 0,1 1 0,-1-1 0,0 0 0,0 0 0,0-1 0,0 1 0,-1-1 0,-6 3 0,-4 0 0,0-1 0,-1 0 0,0-1 0,0-1 0,-24 2 0,33-4 69,-1 0-1,1-1 0,0-1 0,-12-1 1,19 2-109,0 0 0,0 0 1,0-1-1,0 1 0,0 0 0,0 0 1,0-1-1,0 1 0,0-1 1,0 1-1,0-1 0,0 1 1,0-1-1,0 0 0,0 1 1,1-1-1,-1 0 0,0 0 0,0 0 1,1 1-1,-1-1 0,0 0 1,1 0-1,-1 0 0,1 0 1,-1 0-1,1 0 0,0 0 1,-1 0-1,1 0 0,0-1 1,0 1-1,0 0 0,0 0 0,0 0 1,0 0-1,0 0 0,0 0 1,0 0-1,1 0 0,-1 0 1,1-2-1,5-11-6786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25 24575,'0'-3'0,"0"-4"0,-3-1 0,-8 1 0,-4 8 0,-10 7 0,-6 4 0,-8 8 0,-6 6 0,-4 5 0,-2 3 0,1 2 0,1 2 0,3-4 0,9-6-8191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24575,'3'-3'0,"8"-5"0,7-3 0,5-3 0,3-2 0,5 1 0,-1 3 0,2 4 0,1 3 0,1 6 0,1 9 0,-2 5 0,-1 7 0,1 6 0,0 4 0,2 3 0,-6-4-8191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294 233 24575,'-1'-16'0,"0"0"0,0 0 0,-1 1 0,-1-1 0,-1 1 0,0-1 0,-1 1 0,-1 0 0,0 1 0,-1 0 0,-11-19 0,16 31 0,0-1 0,-1 1 0,1-1 0,0 1 0,-1 0 0,0 0 0,1 0 0,-1 0 0,0 1 0,0-1 0,0 1 0,0-1 0,0 1 0,0 0 0,0 0 0,0 1 0,-1-1 0,1 0 0,0 1 0,-1 0 0,1 0 0,0 0 0,-1 0 0,1 1 0,0-1 0,0 1 0,-1 0 0,1 0 0,0 0 0,0 0 0,0 0 0,-4 4 0,-2 0 0,0 0 0,0 1 0,1 0 0,0 0 0,0 1 0,1 0 0,0 1 0,0 0 0,-8 13 0,8-9 0,0-1 0,2 1 0,0 0 0,0 1 0,1-1 0,0 1 0,1 0 0,1 0 0,0 0 0,0 0 0,2 1 0,-1-1 0,2 0 0,0 0 0,0 0 0,2 0 0,6 25 0,-6-29 0,0 0 0,1 0 0,0 0 0,0 0 0,1 0 0,1-1 0,-1 0 0,1 0 0,0 0 0,1-1 0,0 0 0,0 0 0,1-1 0,0 0 0,0 0 0,0-1 0,0 0 0,1 0 0,0-1 0,0 0 0,0-1 0,1 0 0,-1 0 0,15 1 0,-14-2 0,-1-1 0,0-1 0,1 0 0,-1 0 0,1 0 0,-1-1 0,0-1 0,0 0 0,1 0 0,-1-1 0,0 0 0,-1 0 0,1-1 0,-1 0 0,1 0 0,-1-1 0,-1-1 0,1 1 0,-1-1 0,0 0 0,0-1 0,0 0 0,-1 0 0,0 0 0,-1-1 0,1 1 0,-1-1 0,-1-1 0,0 1 0,0-1 0,-1 1 0,5-17 0,-4 7 0,0-1 0,-1 0 0,-1 1 0,-1-1 0,0 0 0,-2 0 0,0 0 0,-1 0 0,-1 0 0,-1 1 0,0-1 0,-1 1 0,-14-31 0,16 44 0,0-1 0,-1 1 0,1 0 0,-1 0 0,-8-8 0,12 12 0,-1 1 0,1-1 0,-1 0 0,1 1 0,-1-1 0,0 1 0,1-1 0,-1 1 0,0-1 0,1 1 0,-1-1 0,0 1 0,0-1 0,0 1 0,1 0 0,-1 0 0,0-1 0,0 1 0,0 0 0,0 0 0,1 0 0,-1 0 0,0 0 0,0 0 0,0 0 0,0 0 0,0 0 0,1 1 0,-1-1 0,0 0 0,0 0 0,0 1 0,0-1 0,1 0 0,-1 1 0,0-1 0,0 1 0,1-1 0,-1 1 0,1 0 0,-1-1 0,0 1 0,1 0 0,-1-1 0,1 1 0,-1 0 0,1-1 0,0 1 0,-1 1 0,-3 8 0,1 0 0,0 0 0,1 0 0,1 0 0,-1 1 0,1-1 0,1 0 0,1 13 0,-2-1 0,5 127 0,5-1 0,31 154 0,-21-204-1365,-10-66-5461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73 24575,'-3'-3'0,"0"-1"0,1 0 0,-1 0 0,1-1 0,0 1 0,-3-7 0,4 7 0,0 0 0,-1 1 0,1 0 0,-1-1 0,0 1 0,0 0 0,0 0 0,-1 0 0,-2-4 0,-1 7 0,5 7 0,2 12 0,43 173 0,-33-117-682,1 121-1,-11-152-6143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63 297 24575,'-4'-8'0,"-1"0"0,0 1 0,-9-10 0,10 13 0,1 0 0,-1 0 0,1-1 0,0 1 0,0-1 0,0 1 0,1-1 0,0 0 0,0 0 0,0 0 0,-2-10 0,4 14 0,0 0 0,0-1 0,1 1 0,-1 0 0,0-1 0,1 1 0,-1 0 0,1 0 0,-1 0 0,1 0 0,-1-1 0,1 1 0,0 0 0,0 0 0,-1 0 0,1 0 0,0 0 0,0 1 0,0-1 0,0 0 0,0 0 0,0 0 0,0 1 0,0-1 0,1 1 0,-1-1 0,0 1 0,2-1 0,37-8 0,119-7 0,4 0 0,-131 11 0,1-1 0,60-22 0,-85 25 0,-1 0 0,1-1 0,-1 0 0,13-10 0,-18 13 0,0 0 0,-1 0 0,1 0 0,-1-1 0,1 1 0,-1 0 0,0-1 0,1 1 0,-1-1 0,0 0 0,0 1 0,0-1 0,0 0 0,-1 0 0,1 0 0,0 1 0,-1-1 0,1 0 0,-1 0 0,0 0 0,0 0 0,1 0 0,-1 0 0,0 0 0,-1 0 0,1-2 0,0 3 0,0 1 0,0 0 0,-1-1 0,1 1 0,0-1 0,0 1 0,0 0 0,0-1 0,0 1 0,-1 0 0,1-1 0,0 1 0,0-1 0,-1 1 0,1 0 0,0 0 0,-1-1 0,1 1 0,0 0 0,-1 0 0,1-1 0,0 1 0,-1 0 0,1 0 0,0 0 0,-1-1 0,1 1 0,-1 0 0,1 0 0,0 0 0,-2 0 0,-10 7 0,-8 20 0,13-12 0,1 1 0,1-1 0,0 1 0,1 0 0,1 1 0,1-1 0,0 0 0,1 1 0,1-1 0,0 1 0,1-1 0,1 1 0,0-1 0,7 20 0,-8-31 0,0-1 0,1 0 0,0 0 0,0 0 0,0-1 0,0 1 0,0 0 0,1-1 0,0 0 0,-1 1 0,2-1 0,-1 0 0,0 0 0,0-1 0,1 1 0,-1-1 0,1 1 0,4 1 0,-4-3 0,-1 0 0,1 0 0,0-1 0,0 1 0,0-1 0,0 0 0,0 0 0,0 0 0,-1 0 0,1 0 0,0-1 0,0 0 0,0 0 0,-1 0 0,1 0 0,0-1 0,-1 0 0,1 1 0,-1-1 0,4-3 0,7-4 0,-1-1 0,-1-1 0,0 0 0,0-1 0,-1 0 0,0 0 0,13-22 0,3-10 0,22-49 0,-38 69 0,-10 23 0,-1 0 0,1 0 0,-1 0 0,1 0 0,-1 0 0,1 0 0,0 0 0,-1 0 0,1 0 0,0 0 0,0 0 0,0 0 0,0 1 0,-1-1 0,2 0 0,-1 1 0,-1 0 0,0 0 0,1 0 0,-1 0 0,0 0 0,1 0 0,-1 1 0,0-1 0,1 0 0,-1 0 0,0 0 0,0 1 0,1-1 0,-1 0 0,0 0 0,0 1 0,1-1 0,-1 0 0,0 0 0,0 1 0,0-1 0,0 0 0,1 1 0,-1-1 0,0 0 0,0 1 0,0-1 0,0 0 0,0 1 0,0 0 0,4 41 0,-4-33 0,25 234 0,2 41 0,-26-199 0,-3-1 0,-4 1 0,-18 93 0,22-167 0,-1 0 0,0 1 0,-1-1 0,0 0 0,-1-1 0,0 1 0,-7 10 0,10-18 0,1-1 0,-1 0 0,1 0 0,-1 0 0,0 0 0,1-1 0,-1 1 0,0 0 0,0-1 0,0 1 0,-1-1 0,1 0 0,0 1 0,0-1 0,-1 0 0,1-1 0,-1 1 0,1 0 0,0-1 0,-1 1 0,1-1 0,-1 0 0,0 0 0,1 0 0,-1 0 0,1 0 0,-1 0 0,1-1 0,-1 1 0,1-1 0,-1 0 0,1 0 0,0 0 0,-1 0 0,1 0 0,0 0 0,0-1 0,-3-1 0,-2-3 0,1 1 0,-1-1 0,1 0 0,1 0 0,-1-1 0,1 1 0,0-1 0,1-1 0,0 1 0,0-1 0,0 1 0,1-1 0,-3-11 0,0 0 0,2-1 0,0 0 0,1 0 0,0-31 0,3 18 0,1-1 0,2 0 0,2 1 0,1 0 0,1 0 0,13-35 0,-13 47 0,1 1 0,1 1 0,0 0 0,2 0 0,0 1 0,1 0 0,1 1 0,0 0 0,1 1 0,29-24 0,-36 34-105,2 0 0,-1 0 0,0 1 0,1 1 0,0 0 0,0 0 0,1 0 0,-1 1 0,1 0 0,-1 1 0,1 0 0,11 0 0,0 2-6721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24575,'-1'-1'0,"0"1"0,1-1 0,-1 0 0,0 1 0,1-1 0,-1 0 0,1 0 0,-1 0 0,1 1 0,-1-1 0,1 0 0,0 0 0,-1 0 0,1 0 0,0 0 0,0 0 0,-1 0 0,1 0 0,0 0 0,0 1 0,0-1 0,0 0 0,0 0 0,1 0 0,-1-1 0,1 0 0,0 1 0,-1 0 0,1 0 0,0 0 0,0-1 0,0 1 0,0 0 0,0 0 0,1 1 0,-1-1 0,0 0 0,0 0 0,0 1 0,3-2 0,1 0 0,0 0 0,0 0 0,1 1 0,-1 0 0,0 0 0,1 0 0,-1 1 0,6 0 0,3 2 0,-1 1 0,1 0 0,-1 1 0,0 0 0,0 2 0,-1-1 0,1 1 0,-1 1 0,-1 0 0,1 1 0,13 11 0,-3 1 0,-1 0 0,-1 1 0,-1 0 0,23 34 0,-30-37 0,0 1 0,-2 0 0,0 1 0,-1 0 0,-1 0 0,0 1 0,-2 0 0,-1 0 0,0 1 0,1 27 0,-5-36 0,0 0 0,-2 1 0,1-1 0,-2 0 0,0 0 0,0 0 0,-2 0 0,1 0 0,-1 0 0,-1-1 0,0 0 0,-1 0 0,-1 0 0,0-1 0,0 0 0,-1 0 0,0-1 0,-12 12 0,5-9-195,0-1 0,-1 0 0,0-1 0,-1-1 0,-1 0 0,-18 7 0,-34 11-6631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24575,'0'-12'0,"1"0"0,0 1 0,0-1 0,2 0 0,-1 1 0,1 0 0,1-1 0,0 1 0,1 1 0,0-1 0,1 1 0,0-1 0,14-17 0,-20 27 0,1 0 0,-1 1 0,1-1 0,0 0 0,0 0 0,-1 0 0,1 0 0,0 1 0,0-1 0,0 0 0,0 1 0,0-1 0,0 1 0,0-1 0,0 1 0,0 0 0,0-1 0,0 1 0,0 0 0,0 0 0,0-1 0,0 1 0,0 0 0,0 0 0,0 0 0,0 0 0,1 1 0,-1-1 0,0 0 0,0 0 0,0 1 0,0-1 0,0 0 0,0 1 0,0-1 0,0 1 0,0 0 0,0-1 0,-1 1 0,1 0 0,0-1 0,0 1 0,0 0 0,-1 0 0,1 0 0,0-1 0,0 3 0,4 5 0,-1 0 0,0 0 0,0 0 0,4 15 0,-6-18 0,18 64 0,21 140 0,-29-139 0,3 25 153,43 213-1671,-50-274-5308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24575,'0'-18'0,"2"0"0,0 1 0,1-1 0,1 1 0,10-29 0,-14 45 0,0 1 0,0-1 0,0 0 0,1 0 0,-1 1 0,0-1 0,0 0 0,1 1 0,-1-1 0,0 1 0,1-1 0,-1 0 0,1 1 0,-1-1 0,1 1 0,-1-1 0,1 1 0,-1-1 0,1 1 0,-1 0 0,1-1 0,-1 1 0,1-1 0,0 1 0,0 0 0,0 0 0,0 0 0,-1 1 0,1-1 0,0 0 0,-1 1 0,1-1 0,-1 1 0,1-1 0,-1 1 0,1 0 0,-1-1 0,1 1 0,-1 0 0,1-1 0,-1 1 0,0 0 0,1-1 0,-1 2 0,13 43 0,-13-44 0,61 457 0,-59-426-341,0 0 0,-3 0-1,-4 42 1,-3-33-6485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24575,'-4'-1'0,"0"-1"0,0 1 0,-1 0 0,1 1 0,0-1 0,0 1 0,0 0 0,-1 0 0,1 0 0,0 0 0,0 1 0,0 0 0,0-1 0,0 2 0,0-1 0,0 0 0,0 1 0,0 0 0,0 0 0,1 0 0,-1 0 0,1 1 0,-5 3 0,4-2 0,0 1 0,0-1 0,1 1 0,-1 0 0,1 1 0,0-1 0,1 0 0,-1 1 0,1 0 0,0-1 0,0 1 0,1 0 0,0 0 0,0 0 0,0 11 0,0-5 0,2 0 0,0 0 0,0 0 0,1 0 0,0 0 0,1 0 0,1 0 0,0 0 0,7 13 0,-3-9 0,0-1 0,2 0 0,0-1 0,0 0 0,25 23 0,-11-14 0,2-2 0,0-2 0,1 0 0,1-1 0,1-2 0,46 19 0,-35-20 0,0-1 0,2-2 0,-1-2 0,1-2 0,1-1 0,0-3 0,-1-1 0,74-5 0,-83-1 0,0-1 0,0-1 0,0-2 0,-1-2 0,-1 0 0,1-2 0,-1-2 0,-1-1 0,-1-1 0,0-1 0,48-37 0,-65 44 0,-1-1 0,-1-1 0,1 0 0,-2 0 0,1-1 0,-2 0 0,0-1 0,0 0 0,9-21 0,-11 16 0,0 0 0,-1-1 0,-1 1 0,0-1 0,-2 0 0,1-38 0,-6-40 0,2 97 148,-1 5 38,-3 13-1247,4-16 423,-3 14-6188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604 205 24575,'1'-25'0,"1"1"0,2 0 0,8-36 0,-10 55 0,-2 3 0,1 0 0,-1 0 0,0 1 0,0-1 0,0 0 0,0 0 0,0 0 0,0 1 0,0-1 0,0 0 0,-1 0 0,1 1 0,-1-1 0,1 0 0,-1 0 0,0 1 0,1-1 0,-1 1 0,0-1 0,-2-2 0,1 2 0,-1 0 0,1 0 0,-1 0 0,0 0 0,1 1 0,-1-1 0,0 1 0,0-1 0,0 1 0,0 0 0,-3 0 0,-9-2 0,-1 0 0,1 2 0,-30 0 0,37 1 0,-42 2 0,0 1 0,0 3 0,-97 25 0,142-30 0,-1 1 0,1 0 0,0 0 0,-1 0 0,1 1 0,0 0 0,0 0 0,1 0 0,-1 1 0,1-1 0,-1 1 0,1 0 0,-5 7 0,6-7 0,1 0 0,-1 0 0,1 1 0,0-1 0,1 1 0,-1-1 0,1 1 0,0-1 0,0 1 0,0 0 0,1 0 0,-1 0 0,1-1 0,1 1 0,-1 0 0,2 8 0,3 9 0,2 0 0,0 0 0,21 41 0,8 25 0,-27-58 0,-2 1 0,0-1 0,-3 1 0,0 0 0,-2 0 0,-2 33 0,-3-22 0,-1 0 0,-3-1 0,-24 81 0,-45 80 0,10-33 0,63-162 0,-2 7 0,1-1 0,0 1 0,-2 24 0,5-35 0,1 0 0,0 0 0,0 1 0,0-1 0,0 0 0,0 0 0,1 0 0,0 0 0,-1 0 0,1 0 0,0 0 0,0 0 0,1-1 0,-1 1 0,1 0 0,-1-1 0,1 1 0,0-1 0,0 1 0,0-1 0,0 0 0,0 1 0,4 1 0,3 1 0,0 0 0,0-1 0,0 0 0,1-1 0,-1 0 0,1-1 0,0 0 0,0 0 0,19 1 0,11-3 0,43-3 0,-66 2 0,94-7-455,0-4 0,132-32 0,-210 35-6371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92 24575,'7'-3'0,"-1"-1"0,1 1 0,-1-2 0,0 1 0,9-8 0,-14 11 0,-1 0 0,1 0 0,0 0 0,0 0 0,-1 1 0,1-1 0,-1 0 0,1 0 0,-1 0 0,1 0 0,-1 0 0,1-1 0,-1 1 0,0 0 0,0 0 0,0 0 0,1 0 0,-1 0 0,0 0 0,0-1 0,0 1 0,-1 0 0,1 0 0,0 0 0,0 0 0,-1 0 0,1 0 0,0 0 0,-1 0 0,1 0 0,-1 0 0,0 0 0,1 0 0,-1 0 0,0 0 0,1 0 0,-1 0 0,0 1 0,0-1 0,0 0 0,0 1 0,0-1 0,0 0 0,0 1 0,-1-1 0,-2-2 0,0 1 0,0 0 0,-1 0 0,1 1 0,0-1 0,0 1 0,-1 0 0,1 0 0,-1 0 0,1 1 0,-1 0 0,1 0 0,-1 0 0,1 0 0,-1 1 0,1-1 0,0 1 0,-1 0 0,1 0 0,0 1 0,-1 0 0,1-1 0,0 1 0,0 1 0,0-1 0,-4 4 0,3-2 0,-1 0 0,1 0 0,0 1 0,0-1 0,1 1 0,0 0 0,-1 1 0,2-1 0,-1 1 0,1 0 0,-1 0 0,2 0 0,-1 0 0,1 0 0,0 1 0,0-1 0,-1 8 0,3-7 0,0-1 0,1 1 0,-1-1 0,1 1 0,1-1 0,-1 0 0,1 0 0,0 1 0,0-1 0,1 0 0,0-1 0,0 1 0,0 0 0,1-1 0,0 0 0,0 0 0,0 0 0,0 0 0,8 5 0,10 9 0,1-1 0,1-2 0,26 15 0,-31-20 0,-2-1 0,29 19 0,-43-27 0,0 0 0,-1 0 0,1 0 0,-1 0 0,0 0 0,0 1 0,0-1 0,0 1 0,0 0 0,0-1 0,-1 1 0,3 5 0,-4-8 0,0 1 0,0 0 0,0-1 0,0 1 0,0 0 0,0-1 0,0 1 0,-1 0 0,1-1 0,0 1 0,0 0 0,0-1 0,-1 1 0,1-1 0,0 1 0,-1-1 0,1 1 0,-1 0 0,1-1 0,0 1 0,-1-1 0,1 0 0,-1 1 0,0-1 0,1 1 0,-1-1 0,1 0 0,-1 1 0,1-1 0,-1 0 0,0 0 0,1 0 0,-1 1 0,0-1 0,1 0 0,-2 0 0,-26 4 0,25-4 0,-26 1-341,1-2 0,-1 0-1,-53-12 1,43 5-6485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256 299 24575,'-1'0'0,"0"-1"0,0 1 0,0-1 0,0 1 0,0-1 0,0 0 0,0 1 0,0-1 0,0 0 0,0 0 0,1 1 0,-1-1 0,0 0 0,0 0 0,1 0 0,-1 0 0,1 0 0,-1 0 0,1 0 0,-1 0 0,0-2 0,-8-25 0,7 22 0,1 0 0,1 1 0,-1-1 0,1 0 0,-1 1 0,2-1 0,-1 0 0,1 0 0,-1 1 0,2-1 0,-1 1 0,1-1 0,3-9 0,0 7 0,-1 0 0,1 0 0,0 1 0,0 0 0,1 0 0,0 0 0,0 1 0,9-8 0,0 3 0,1 0 0,-1 1 0,2 1 0,-1 1 0,1 0 0,0 1 0,1 0 0,19-3 0,-20 6 0,-1 2 0,1 0 0,0 1 0,0 0 0,0 2 0,0 0 0,0 0 0,-1 2 0,1 0 0,-1 1 0,1 1 0,19 8 0,-27-9 0,-1 0 0,1 0 0,-1 1 0,0 0 0,0 0 0,0 1 0,-1 0 0,0 0 0,0 1 0,-1 0 0,0 0 0,0 1 0,-1 0 0,1 0 0,-2 0 0,1 0 0,-1 1 0,0 0 0,-1-1 0,0 1 0,-1 1 0,0-1 0,1 12 0,-2-12 0,-1 1 0,0 0 0,0-1 0,-1 1 0,-1-1 0,0 1 0,0-1 0,0 0 0,-8 16 0,4-12 0,-1 0 0,0 0 0,-1-1 0,-1 0 0,-18 19 0,4-8 0,-1-2 0,-1-1 0,-1-1 0,0-1 0,-35 18 0,11-11 0,-1-1 0,0-3 0,-2-2 0,0-2 0,-1-3 0,-59 8 0,106-21 0,-60 5 0,63-6 0,0 0 0,-1 0 0,1-1 0,0 1 0,-1-1 0,1 0 0,0 0 0,0-1 0,0 1 0,0-1 0,0 0 0,-5-3 0,8 4 0,0 0 0,0 0 0,0 0 0,0 0 0,1 0 0,-1 0 0,0 0 0,1 0 0,-1 0 0,1 0 0,-1 0 0,1 0 0,-1 0 0,1-1 0,0 1 0,0 0 0,-1 0 0,1 0 0,0-1 0,0 1 0,0 0 0,1 0 0,-1-1 0,0 1 0,0 0 0,0 0 0,1 0 0,-1 0 0,1 0 0,-1-1 0,1 1 0,0 0 0,0-1 0,2-4 0,1 1 0,0-1 0,0 1 0,9-8 0,5-3 0,0 2 0,0 0 0,1 1 0,1 1 0,29-14 0,-9 8 0,82-24 0,-99 35 0,1 2 0,0 0 0,-1 2 0,1 0 0,0 2 0,26 1 0,-40 1 0,0 0 0,0 1 0,0 0 0,0 0 0,0 1 0,-1 0 0,1 1 0,-1 0 0,0 1 0,0 0 0,-1 0 0,1 0 0,-1 1 0,0 1 0,-1-1 0,14 16 0,-13-11 0,-1 0 0,0 1 0,10 25 0,-12-26 0,1 1 0,0-1 0,0 0 0,12 16 0,-1-13-1365,0-4-5461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148 168 24575,'10'-20'0,"0"-1"0,-1 0 0,-1-1 0,-1 0 0,4-24 0,-11 45 0,1 1 0,-1-1 0,0 0 0,0 1 0,0-1 0,0 0 0,0 0 0,0 1 0,0-1 0,0 0 0,0 0 0,-1 1 0,1-1 0,0 0 0,0 1 0,-1-1 0,1 0 0,-1 0 0,1 1 0,-1-1 0,1 1 0,0 0 0,-1 0 0,1 0 0,0 0 0,-1 0 0,1 0 0,0-1 0,-1 1 0,1 0 0,-1 0 0,1 0 0,0 0 0,-1 0 0,1 1 0,0-1 0,-1 0 0,1 0 0,-1 0 0,1 0 0,0 0 0,-1 0 0,0 1 0,-1 1 0,-1 0 0,0 0 0,0 0 0,0 0 0,1 0 0,-4 5 0,-5 7 0,0 1 0,1 1 0,0 0 0,2 0 0,0 1 0,1 0 0,-10 33 0,14-38 0,0 0 0,1 0 0,0-1 0,1 1 0,0 0 0,1 1 0,0-1 0,1 0 0,1 0 0,-1-1 0,2 1 0,0 0 0,5 12 0,-5-18 0,-1-1 0,1 0 0,1 0 0,-1 0 0,1 0 0,0-1 0,0 1 0,0-1 0,1 0 0,-1 0 0,1-1 0,0 1 0,0-1 0,0 0 0,1 0 0,-1-1 0,1 0 0,-1 0 0,1 0 0,0 0 0,0-1 0,0 0 0,-1 0 0,1-1 0,0 0 0,10 0 0,-7-1 0,0 0 0,-1 0 0,0-1 0,1 0 0,-1 0 0,0-1 0,0 0 0,0 0 0,0-1 0,0 0 0,-1-1 0,0 1 0,0-2 0,0 1 0,-1-1 0,1 1 0,-1-2 0,5-6 0,-6 6 0,0-1 0,-1 0 0,0 0 0,0-1 0,0 1 0,-1-1 0,-1 0 0,1 0 0,-1 0 0,-1 0 0,0 0 0,0 0 0,-1 0 0,0 0 0,0 0 0,-1 0 0,-1 0 0,1 0 0,-1 0 0,-1 0 0,-6-15 0,5 13 0,-1 1 0,-1 1 0,0-1 0,0 1 0,-1 0 0,0 0 0,0 1 0,-1 0 0,0 1 0,-1-1 0,1 1 0,-1 1 0,-1 0 0,1 0 0,-1 1 0,0 0 0,-17-5 0,14 6 0,1 1 0,-1 0 0,0 1 0,0 1 0,0 0 0,-20 1 0,24 1 0,0 0 0,0 0 0,0 1 0,0 0 0,0 1 0,1 0 0,-1 0 0,1 1 0,-1 0 0,-7 5 0,14-7-91,0-1 0,-1 1 0,1 0 0,0 0 0,0 0 0,0 0 0,0 0 0,0 1 0,0-1 0,1 1 0,-1-1 0,1 1 0,0 0 0,-2 3 0,0 12-6735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83 24575,'5'-27'0,"0"0"0,-5 26 0,0 0 0,-1-1 0,1 1 0,0 0 0,-1-1 0,1 1 0,-1 0 0,1 0 0,-1-1 0,0 1 0,1 0 0,-1 0 0,0 0 0,0 0 0,0 0 0,0 0 0,0 0 0,0 0 0,0 1 0,-1-2 0,0 1 0,0 0 0,1 1 0,-1-1 0,0 1 0,0-1 0,0 1 0,0 0 0,0-1 0,0 1 0,0 0 0,0 0 0,1 0 0,-1 1 0,0-1 0,0 0 0,0 1 0,0-1 0,0 1 0,0 0 0,1 0 0,-1-1 0,0 1 0,1 0 0,-1 1 0,0-1 0,-1 2 0,-5 3 0,0 1 0,0 0 0,-10 12 0,9-8 0,1 0 0,0 0 0,1 1 0,0 0 0,1 0 0,0 0 0,1 1 0,0 0 0,1 0 0,0 1 0,1-1 0,1 1 0,0-1 0,0 17 0,2-21 0,1 1 0,0-1 0,0 1 0,1-1 0,0 0 0,0 1 0,1-1 0,1 0 0,-1-1 0,1 1 0,1-1 0,0 1 0,0-1 0,0-1 0,1 1 0,0-1 0,1 0 0,-1 0 0,2-1 0,-1 0 0,10 7 0,-7-8 0,0 1 0,0-1 0,1-1 0,-1 1 0,1-2 0,0 0 0,1 0 0,-1-1 0,0 0 0,1-1 0,-1 0 0,1-1 0,-1-1 0,1 1 0,-1-2 0,1 0 0,-1 0 0,0-1 0,0 0 0,13-6 0,-15 5 0,0 0 0,-1 0 0,0-1 0,0 0 0,0 0 0,0-1 0,-1 0 0,0 0 0,0-1 0,-1 0 0,0 0 0,0 0 0,-1-1 0,1 0 0,-2 0 0,1 0 0,-1-1 0,0 1 0,-1-1 0,0 0 0,-1 0 0,0 0 0,0-1 0,1-17 0,-3 19 12,0 0 1,-1 1-1,0-1 0,0 0 0,-1 1 0,0-1 1,0 1-1,-1-1 0,0 1 0,0 0 0,0 0 1,-1 0-1,-6-7 0,3 5 7,-1 0 0,0 0 0,0 1 0,-1 1 0,0-1 0,-1 1 0,1 1 0,-14-7 0,4 4-190,-1 0 0,0 2 1,0 0-1,-1 1 0,1 1 1,-2 1-1,1 1 0,0 1 1,-26 0-1,1 5-6655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24575,'6'4'0,"5"0"0,4 0 0,0 2 0,-4 4 0,-6 5 0,-7 7 0,-6 6 0,-5 5 0,-4 5 0,-5 3 0,-1 4 0,-1 0 0,5-7-8191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31 24575,'0'-2'0,"-1"1"0,1 0 0,-1-1 0,1 1 0,-1 0 0,0 0 0,1-1 0,-1 1 0,0 0 0,0 0 0,0 0 0,0 0 0,0 0 0,0 0 0,0 0 0,0 0 0,0 0 0,0 0 0,0 1 0,-1-1 0,1 0 0,0 1 0,-1-1 0,1 1 0,0 0 0,-1-1 0,1 1 0,-2 0 0,-4-2 0,-1 1 0,1 0 0,0 0 0,-8 1 0,5 1 0,0 1 0,1-1 0,-1 2 0,1-1 0,0 2 0,-1-1 0,1 1 0,1 0 0,-1 1 0,1 0 0,-1 0 0,1 1 0,1 0 0,-1 1 0,1-1 0,0 2 0,-10 13 0,4-4 0,0 1 0,2 1 0,0 0 0,1 1 0,1-1 0,-13 43 0,19-50 0,0 0 0,0 1 0,1 0 0,1-1 0,0 1 0,1 0 0,0 0 0,1-1 0,0 1 0,1 0 0,7 22 0,-6-25 0,1-1 0,1 1 0,-1-1 0,2 0 0,-1-1 0,1 1 0,1-1 0,-1 0 0,1 0 0,0-1 0,1 0 0,0 0 0,0-1 0,1 0 0,10 5 0,-5-3 0,1-1 0,0-1 0,0 0 0,1-1 0,0-1 0,0-1 0,25 3 0,-29-4 0,0-2 0,0 0 0,0 0 0,0-1 0,0-1 0,-1 0 0,1 0 0,-1-1 0,1-1 0,-1 0 0,11-6 0,-17 8 0,-1-1 0,0 0 0,0 0 0,0 0 0,0 0 0,-1-1 0,1 0 0,-1 1 0,0-1 0,0 0 0,0-1 0,-1 1 0,1 0 0,-1-1 0,0 0 0,-1 1 0,1-1 0,-1 0 0,0 0 0,0 0 0,0 0 0,-1 0 0,1 0 0,-1 0 0,0 0 0,-1 0 0,0 0 0,1 0 0,-1 0 0,-1 0 0,1 1 0,-1-1 0,0 0 0,0 1 0,0-1 0,-1 1 0,1 0 0,-1-1 0,0 1 0,0 0 0,-1 1 0,1-1 0,-1 1 0,0 0 0,0-1 0,0 2 0,0-1 0,-7-3 0,-1 0 0,-1 1 0,1 1 0,-1 0 0,1 1 0,-1 1 0,0-1 0,0 2 0,0 0 0,0 1 0,-1 0 0,1 1 0,0 0 0,0 1 0,-17 5 0,19-5 0,0 1 0,1 1 0,-1 0 0,1 1 0,-1 0 0,1 0 0,1 1 0,-1 0 0,1 1 0,0 0 0,0 0 0,1 1 0,0 0 0,1 1 0,-1 0 0,-10 17 0,6 3-1365,6-3-5461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270 126 24575,'0'-9'0,"0"1"0,-1-1 0,0 1 0,0-1 0,-1 1 0,0 0 0,-1-1 0,0 1 0,-5-10 0,6 15 0,1 1 0,0 0 0,-1 0 0,1 0 0,-1 0 0,0 0 0,1 1 0,-1-1 0,0 0 0,0 1 0,0-1 0,-1 1 0,1 0 0,0 0 0,0 0 0,-1 0 0,1 0 0,-1 0 0,1 1 0,0-1 0,-1 1 0,1 0 0,-1-1 0,1 1 0,-1 0 0,1 1 0,-1-1 0,1 0 0,-1 1 0,1-1 0,-1 1 0,1 0 0,-1 0 0,1 0 0,0 0 0,-3 2 0,-5 2 0,0 1 0,1 0 0,0 1 0,0 0 0,1 1 0,0 0 0,0 0 0,1 0 0,0 1 0,0 0 0,1 0 0,-6 12 0,3-3 0,0 1 0,1 0 0,1 0 0,1 1 0,-7 36 0,12-45 0,-1-1 0,2 1 0,-1 0 0,1 0 0,1 0 0,0 0 0,1-1 0,0 1 0,0 0 0,1-1 0,1 1 0,0-1 0,6 12 0,-5-14 0,0 0 0,1 0 0,-1-1 0,2 0 0,-1 0 0,1 0 0,0-1 0,0 0 0,1 0 0,0-1 0,0 0 0,0 0 0,1-1 0,-1 0 0,14 4 0,-8-5 0,-1 0 0,1 0 0,0-2 0,0 1 0,0-2 0,0 0 0,0-1 0,0 0 0,0-1 0,0 0 0,-1-1 0,1-1 0,-1 0 0,0-1 0,0 0 0,0-1 0,21-14 0,-26 15 0,0-1 0,-1 0 0,1 0 0,-1-1 0,-1 0 0,1 0 0,-1-1 0,0 0 0,-1 0 0,0 0 0,6-14 0,-8 14 0,0 0 0,-1 0 0,0 0 0,0 0 0,-1-1 0,0 1 0,-1 0 0,0-1 0,0 1 0,-1 0 0,0-1 0,0 1 0,-1 0 0,-5-15 0,3 12 0,0 0 0,-2 1 0,1-1 0,-1 1 0,-1 0 0,0 1 0,0 0 0,-1 0 0,0 0 0,0 1 0,-1 0 0,0 1 0,-1 0 0,0 0 0,0 1 0,0 0 0,0 1 0,-14-5 0,12 5 0,0 2 0,0-1 0,-1 1 0,1 1 0,-1 0 0,0 1 0,1 0 0,-1 1 0,0 1 0,1 0 0,-1 0 0,0 1 0,1 1 0,0 0 0,-1 1 0,-19 9 0,28-12-72,0 1 1,0 1-1,0-1 0,0 1 0,0-1 0,1 1 0,-1 0 0,1 0 1,0 1-1,0-1 0,0 1 0,0-1 0,0 1 0,1 0 0,0 0 1,0 0-1,0 0 0,-2 8 0,1 9-6754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203 103 24575,'5'-3'0,"-1"0"0,1 0 0,-1 0 0,0 0 0,0-1 0,0 0 0,6-7 0,-8 9 0,0 0 0,-1-1 0,1 1 0,-1-1 0,0 1 0,0-1 0,0 1 0,0-1 0,0 1 0,0-1 0,-1 0 0,1 0 0,-1 1 0,0-1 0,1 0 0,-2-3 0,1 5 0,0-1 0,0 1 0,-1 0 0,1 0 0,-1 0 0,1 0 0,-1 1 0,1-1 0,-1 0 0,1 0 0,-1 0 0,0 0 0,1 0 0,-1 1 0,0-1 0,0 0 0,0 1 0,1-1 0,-1 0 0,0 1 0,0-1 0,0 1 0,0 0 0,0-1 0,0 1 0,0 0 0,0-1 0,0 1 0,0 0 0,0 0 0,0 0 0,-1 0 0,1 0 0,0 0 0,-2 1 0,-3-1 0,0 1 0,0 1 0,0-1 0,0 1 0,-6 3 0,-1 1 0,0 1 0,0 0 0,1 1 0,0 0 0,1 1 0,0 1 0,0 0 0,1 0 0,0 1 0,1 0 0,0 1 0,0 0 0,-12 26 0,17-30 0,1 0 0,-1 0 0,2 1 0,-1-1 0,1 1 0,1 0 0,-1-1 0,1 1 0,1 0 0,1 15 0,0-17 0,0 0 0,0-1 0,1 1 0,0-1 0,1 1 0,0-1 0,-1 0 0,2 0 0,-1 0 0,1 0 0,0-1 0,0 0 0,1 1 0,-1-2 0,8 7 0,-3-4 0,0-1 0,0 0 0,0-1 0,1 0 0,0-1 0,0 0 0,0 0 0,1-1 0,-1 0 0,1-1 0,0 0 0,0-1 0,-1 0 0,1 0 0,0-2 0,0 1 0,0-1 0,14-4 0,-16 4 0,0-1 0,0 0 0,0-1 0,-1 0 0,1 0 0,-1-1 0,0 0 0,0-1 0,0 1 0,0-2 0,-1 1 0,0-1 0,0 0 0,0 0 0,-1-1 0,0 0 0,0 0 0,-1 0 0,0-1 0,0 0 0,-1 0 0,4-10 0,-5 9 0,-1 0 0,0 0 0,-1 0 0,0 0 0,0 0 0,-1-1 0,0 1 0,0 0 0,-1-1 0,-1 1 0,1 0 0,-1 0 0,-1 0 0,0 0 0,0 1 0,-1-1 0,0 1 0,0-1 0,-1 1 0,0 1 0,-8-10 0,8 11 0,0 0 0,-1 0 0,0 1 0,0 0 0,0 0 0,-1 0 0,1 1 0,-1 0 0,0 0 0,-1 1 0,1-1 0,-1 2 0,1-1 0,-1 1 0,0 0 0,0 1 0,0 0 0,1 0 0,-1 1 0,-1-1 0,1 2 0,1-1 0,-1 1 0,-16 4 0,18-3-97,-1 1-1,1-1 1,0 1-1,0 0 1,0 0-1,0 1 1,1 0-1,0 0 1,-1 0-1,1 0 1,0 1-1,1 0 0,-7 8 1,-4 11-6729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138 189 24575,'-51'-44'0,"40"37"0,1-1 0,0 0 0,1 0 0,0-1 0,1-1 0,-1 1 0,-8-15 0,16 23 0,1 0 0,-1 0 0,1 0 0,0 0 0,-1-1 0,1 1 0,0 0 0,-1 0 0,1 0 0,0 0 0,0 0 0,0 0 0,0-1 0,0 1 0,0 0 0,1 0 0,-1 0 0,0 0 0,1 0 0,-1-1 0,0 1 0,1 0 0,-1 0 0,1 0 0,0 0 0,-1 0 0,1 0 0,0 1 0,-1-1 0,1 0 0,0 0 0,0 0 0,0 1 0,0-1 0,0 0 0,0 1 0,0-1 0,0 1 0,0-1 0,0 1 0,0 0 0,0-1 0,2 1 0,6-3 0,0 0 0,1 1 0,18-2 0,-27 4 0,83-6 0,-1 3 0,153 15 0,-236-12 0,19 2 0,1 0 0,-1 1 0,0 1 0,20 7 0,-35-9 0,1 0 0,-1 0 0,0 0 0,0 0 0,1 0 0,-2 1 0,1 0 0,0 0 0,-1 0 0,1 0 0,-1 0 0,0 1 0,0 0 0,0 0 0,0-1 0,-1 1 0,0 1 0,0-1 0,0 0 0,0 1 0,0-1 0,1 8 0,-2-1 0,0 1 0,0-1 0,-1 1 0,0 0 0,-4 16 0,-14 60 0,7-39 0,1 0 0,3 0 0,2 1 0,1 58 0,5-80 0,1-1 0,1 1 0,2-1 0,1 0 0,1 0 0,1-1 0,15 34 0,37 49 0,-40-77 0,-1 1 0,14 38 0,-32-69 0,0 0 0,0 0 0,0 0 0,-1 0 0,1 0 0,-1 0 0,1 1 0,-1-1 0,0 0 0,0 0 0,0 0 0,0 0 0,0 0 0,0 1 0,-1-1 0,1 0 0,-1 0 0,1 0 0,-1 0 0,-1 3 0,0-3 0,0-1 0,0 1 0,0 0 0,0-1 0,0 1 0,0-1 0,-1 0 0,1 0 0,0 0 0,-1 0 0,1 0 0,-1 0 0,1-1 0,-1 1 0,1-1 0,-1 1 0,-4-1 0,-41 2 0,1-2 0,-53-8 0,40 4 0,-82-7-1365,0-1-5461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638 178 24575,'1'-3'0,"0"1"0,1-1 0,0 0 0,0 1 0,0 0 0,0 0 0,0-1 0,0 1 0,0 0 0,1 1 0,-1-1 0,1 0 0,2-1 0,0 0 0,22-15 0,23-16 0,-46 32 0,-1-1 0,0 0 0,0 0 0,0 0 0,0 0 0,-1 0 0,1-1 0,-1 1 0,0-1 0,3-7 0,-5 10 0,1 0 0,-1 0 0,0-1 0,0 1 0,0 0 0,0 0 0,0 0 0,0 0 0,0-1 0,0 1 0,0 0 0,-1 0 0,1 0 0,-1 0 0,1-1 0,0 1 0,-1 0 0,0 0 0,1 0 0,-1 0 0,0 0 0,1 0 0,-1 0 0,0 1 0,0-1 0,0 0 0,0 0 0,0 1 0,0-1 0,0 0 0,0 1 0,-1-1 0,-3-2 0,0 1 0,0 0 0,0 1 0,0-1 0,-1 1 0,-5-1 0,-6 0 0,-1 2 0,1 0 0,-1 0 0,1 2 0,-28 5 0,-86 28 0,127-34 0,-137 49 0,126-43 0,0 0 0,0 1 0,1 1 0,0 0 0,0 1 0,-22 21 0,34-29 0,-1 1 0,1 0 0,0 0 0,-1 0 0,1 0 0,1 0 0,-1 0 0,0 0 0,1 1 0,0-1 0,-1 1 0,1-1 0,1 1 0,-1-1 0,0 1 0,1 0 0,0-1 0,0 5 0,1-3 0,0-1 0,0 1 0,0-1 0,1 1 0,-1-1 0,1 0 0,0 1 0,1-1 0,-1 0 0,1-1 0,0 1 0,0 0 0,0-1 0,4 4 0,12 10 0,0-1 0,1-1 0,30 18 0,73 32 0,-89-48 0,57 28 0,132 75 0,-213-113 0,1 0 0,-1 1 0,-1 0 0,1 0 0,-2 1 0,1 0 0,7 11 0,-14-18 0,-1 0 0,0 1 0,1-1 0,-1 1 0,0-1 0,0 1 0,0-1 0,0 1 0,-1-1 0,1 1 0,-1 0 0,1-1 0,-1 1 0,0 0 0,0 0 0,0-1 0,0 1 0,-1 0 0,1-1 0,-1 1 0,0-1 0,0 1 0,0 0 0,0-1 0,0 1 0,0-1 0,0 0 0,-1 1 0,0-1 0,1 0 0,-1 0 0,0 0 0,0 0 0,0 0 0,0-1 0,0 1 0,0-1 0,-4 3 0,-9 5 0,0-1 0,0 0 0,-1-1 0,0-1 0,0 0 0,-1-1 0,-16 2 0,-124 15 0,75-15 0,0-3 0,-148-11 0,217 6-170,0-1-1,1 0 0,-1-1 1,1-1-1,-1 0 0,1 0 1,-17-10-1,-4-9-6655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60 24575,'0'0'0,"0"0"0,1 0 0,-1 0 0,0 0 0,0 0 0,0 0 0,1 0 0,-1 0 0,0 0 0,0 0 0,0 0 0,1 0 0,-1 0 0,0 0 0,0-1 0,1 1 0,-1 0 0,0 0 0,0 0 0,0 0 0,0 0 0,1 0 0,-1 0 0,0-1 0,0 1 0,0 0 0,0 0 0,0 0 0,1 0 0,-1-1 0,0 1 0,0 0 0,0 0 0,0 0 0,0-1 0,0 1 0,0 0 0,0 0 0,0 0 0,0-1 0,0 1 0,0 0 0,0 0 0,0-1 0,0 1 0,0 0 0,0 0 0,0 0 0,0-1 0,0 1 0,0-1 0,-1 1 0,1 0 0,0-1 0,0 1 0,-1 0 0,1 0 0,0-1 0,-1 1 0,1 0 0,0 0 0,-1-1 0,1 1 0,0 0 0,-1 0 0,1 0 0,-1 0 0,1 0 0,0-1 0,-1 1 0,1 0 0,-1 0 0,1 0 0,0 0 0,-1 0 0,1 0 0,-1 0 0,1 1 0,-1-1 0,0 0 0,-1 1 0,0 0 0,0 0 0,0 0 0,0 1 0,0-1 0,0 1 0,0-1 0,0 1 0,0 0 0,1-1 0,-1 1 0,1 0 0,-1 0 0,-1 4 0,-15 34 0,12-17 0,0 0 0,2 0 0,0 0 0,2 1 0,0-1 0,2 1 0,1-1 0,0 1 0,2-1 0,1 1 0,1-1 0,0 0 0,17 41 0,-16-52 0,0 0 0,0 0 0,1 0 0,0-1 0,1 0 0,0-1 0,1 0 0,0 0 0,12 10 0,-15-16 0,0 1 0,0-1 0,1 0 0,-1-1 0,1 0 0,0 0 0,0 0 0,0-1 0,0 0 0,1 0 0,-1-1 0,0 0 0,1 0 0,-1-1 0,1 1 0,-1-2 0,13-1 0,-11 1 0,0-1 0,1-1 0,-1 0 0,0 0 0,0 0 0,0-1 0,-1-1 0,0 0 0,1 0 0,-2 0 0,1-1 0,0 0 0,6-8 0,-5 4 0,-1 0 0,0 0 0,-1-1 0,0 0 0,-1-1 0,0 0 0,0 1 0,6-25 0,-7 14 0,0-1 0,-1 1 0,-1-1 0,-2 1 0,0-1 0,-1 0 0,-2 0 0,0 0 0,-1 1 0,-11-40 0,8 45 0,0-1 0,-1 1 0,-1 1 0,-15-26 0,20 37 0,-1 0 0,0 1 0,0-1 0,0 1 0,0-1 0,-1 1 0,-9-6 0,11 8 0,0 1 0,0 0 0,1-1 0,-1 1 0,0 0 0,-1 0 0,1 1 0,0-1 0,0 1 0,0 0 0,0-1 0,0 1 0,0 1 0,-1-1 0,1 0 0,-3 1 0,2 1-105,1-1 0,0 0 0,0 0 0,0 1 0,0 0 0,0 0 0,0 0 0,0 0 0,0 0 0,1 0 0,-1 1 0,-3 4 0,-10 14-6721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443 202 24575,'5'-8'0,"-1"-1"0,0 0 0,-1 0 0,0 0 0,3-15 0,-5 20 0,-1 1 0,0-1 0,0 0 0,0 0 0,-1 1 0,1-1 0,-1 1 0,0-1 0,0 0 0,0 1 0,-1 0 0,1-1 0,-1 1 0,1 0 0,-1 0 0,0-1 0,-5-4 0,1 2 0,-1 0 0,0 0 0,0 0 0,-1 1 0,1 0 0,-1 0 0,0 1 0,-1 0 0,1 0 0,-1 1 0,1 0 0,-1 1 0,0 0 0,0 0 0,0 1 0,0 0 0,-11 0 0,5 1 0,0 0 0,-1 1 0,1 1 0,0 0 0,0 1 0,0 1 0,1 0 0,-1 1 0,-22 11 0,27-10 0,1 0 0,-1 0 0,1 1 0,0 1 0,1 0 0,0 0 0,0 0 0,0 1 0,1 0 0,-5 10 0,9-15 0,1 0 0,-1 0 0,1 0 0,1 0 0,-1 0 0,0 1 0,1-1 0,0 1 0,0-1 0,1 1 0,-1-1 0,1 1 0,0-1 0,0 1 0,0-1 0,1 1 0,-1 0 0,1-1 0,0 0 0,0 1 0,1-1 0,0 0 0,-1 1 0,2-1 0,-1 0 0,0 0 0,5 5 0,-1-2 0,1 0 0,0 0 0,1-1 0,0 0 0,0-1 0,0 0 0,0 0 0,1-1 0,0 0 0,0 0 0,0-1 0,0 0 0,0 0 0,1-1 0,-1-1 0,1 1 0,-1-2 0,1 1 0,0-1 0,-1-1 0,11-1 0,-12 1 0,0 0 0,0-1 0,0 0 0,0 0 0,0-1 0,0 0 0,-1 0 0,1-1 0,-1 0 0,0 0 0,0-1 0,0 0 0,-1 0 0,0 0 0,0-1 0,0 0 0,-1 0 0,1-1 0,-1 1 0,-1-1 0,0 0 0,0-1 0,0 1 0,4-13 0,7-30 0,-14 51 0,-1-1 0,0 0 0,1 0 0,-1 0 0,1 0 0,-1 1 0,0-1 0,0 0 0,1 0 0,-1 0 0,0 1 0,1-1 0,-1 0 0,0 1 0,0-1 0,1 0 0,-1 1 0,0-1 0,0 0 0,0 1 0,0-1 0,1 0 0,-1 1 0,0-1 0,0 0 0,0 1 0,0-1 0,0 1 0,0-1 0,0 0 0,0 1 0,0 0 0,6 19 0,-6-20 0,4 11 0,0 0 0,1 0 0,1-1 0,-1 1 0,2-1 0,-1-1 0,2 1 0,-1-1 0,1 0 0,0-1 0,1 0 0,0 0 0,0-1 0,1 0 0,0-1 0,20 10 0,-20-11 0,-1-1 0,1 0 0,1-1 0,-1-1 0,0 1 0,1-1 0,-1-1 0,17 1 0,-20-3 0,1 1 0,-1-1 0,1 0 0,-1-1 0,0 1 0,1-2 0,-1 1 0,0-1 0,0 0 0,-1 0 0,1-1 0,9-6 0,-12 7 0,-1-1 0,1 1 0,-1-1 0,0 1 0,0-1 0,0 0 0,0 0 0,-1 0 0,0-1 0,0 1 0,0 0 0,0-1 0,-1 0 0,1 1 0,-1-1 0,0 0 0,0-5 0,-1 7 0,0 0 0,0 1 0,0-1 0,0 1 0,-1-1 0,1 0 0,-1 1 0,1-1 0,-1 1 0,0-1 0,0 1 0,0-1 0,0 1 0,-1 0 0,1-1 0,0 1 0,-1 0 0,0 0 0,1 0 0,-1 0 0,0 0 0,0 1 0,0-1 0,-1 0 0,1 1 0,0 0 0,0-1 0,-1 1 0,1 0 0,-1 0 0,1 1 0,-4-2 0,3 1 0,0 1 0,-1-1 0,1 1 0,0 0 0,0 0 0,-1 0 0,1 1 0,0-1 0,0 1 0,0-1 0,-1 1 0,1 0 0,0 0 0,0 1 0,0-1 0,0 1 0,1-1 0,-1 1 0,0 0 0,1 0 0,-1 0 0,1 0 0,0 1 0,-1-1 0,1 1 0,0-1 0,1 1 0,-1 0 0,0-1 0,-2 7 0,0 1 0,-1 0 0,2 0 0,-1 1 0,1 0 0,1 0 0,0 0 0,-1 20 0,4 4 0,0-1 0,3 1 0,1-1 0,17 61 0,55 131 0,-64-192 0,14 36 0,43 135 0,-68-199 0,-1 0 0,0-1 0,0 1 0,0 12 0,-1-18 0,0 1 0,0 0 0,0 0 0,0 0 0,-1 0 0,1 0 0,0-1 0,0 1 0,-1 0 0,1 0 0,0 0 0,-1-1 0,1 1 0,-1 0 0,1 0 0,-1-1 0,1 1 0,-1 0 0,1-1 0,-1 1 0,0-1 0,1 1 0,-1-1 0,0 1 0,0-1 0,1 1 0,-1-1 0,0 0 0,0 0 0,0 1 0,0-1 0,1 0 0,-1 0 0,0 0 0,0 0 0,0 0 0,0 0 0,0 0 0,1 0 0,-1 0 0,-1 0 0,-3-1 0,-1 0 0,1-1 0,0 0 0,1 1 0,-1-1 0,0-1 0,0 1 0,1-1 0,-1 0 0,-4-4 0,-40-38 0,42 38 0,-25-28-195,1-2 0,2-1 0,2-1 0,1-1 0,3-1 0,-35-81 0,30 50-6631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24575,'9'-13'0,"-1"0"0,2 1 0,0 0 0,0 0 0,2 1 0,13-11 0,-24 21 0,0 0 0,0 0 0,0 0 0,1 0 0,-1 0 0,0 1 0,0-1 0,0 0 0,1 1 0,-1-1 0,0 1 0,0-1 0,1 1 0,-1 0 0,1-1 0,-1 1 0,0 0 0,3 0 0,-3 0 0,-1 1 0,1-1 0,0 0 0,-1 1 0,1-1 0,-1 1 0,1-1 0,-1 1 0,1-1 0,-1 1 0,1 0 0,-1-1 0,1 1 0,-1-1 0,0 1 0,1 0 0,-1 0 0,0-1 0,0 1 0,1 0 0,-1-1 0,0 1 0,0 1 0,1 6 0,-1 0 0,0 0 0,-1-1 0,0 1 0,-1 9 0,-19 81 0,7-35 0,2 0 0,-5 104 0,19-243 0,18-114 0,-15 158 0,2 1 0,1 0 0,1 0 0,2 1 0,0 0 0,32-55 0,-38 78 0,-1 0 0,1 1 0,0 0 0,1 0 0,-1 0 0,1 1 0,0-1 0,1 1 0,11-6 0,-15 9 0,-1 1 0,1 0 0,0 0 0,0 0 0,-1 0 0,1 0 0,0 1 0,0 0 0,0-1 0,0 1 0,0 0 0,0 0 0,0 1 0,0-1 0,0 0 0,0 1 0,0 0 0,-1 0 0,1 0 0,0 0 0,0 0 0,-1 0 0,1 1 0,-1-1 0,1 1 0,-1 0 0,0 0 0,4 4 0,4 4 0,-2 1 0,1 0 0,-1 0 0,-1 1 0,0 0 0,-1 0 0,0 1 0,4 15 0,27 109 0,-16-46 0,-21-91 0,0 1 0,0-1 0,0 1 0,0-1 0,0 0 0,0 1 0,0-1 0,0 1 0,0-1 0,0 0 0,0 1 0,0-1 0,1 1 0,-1-1 0,0 0 0,0 1 0,0-1 0,1 0 0,-1 1 0,0-1 0,0 0 0,1 1 0,-1-1 0,0 0 0,1 0 0,-1 1 0,0-1 0,1 0 0,-1 0 0,0 0 0,1 1 0,-1-1 0,1 0 0,-1 0 0,0 0 0,1 0 0,-1 0 0,1 0 0,-1 0 0,0 0 0,1 0 0,-1 0 0,1 0 0,-1 0 0,0 0 0,1 0 0,-1 0 0,1 0 0,-1-1 0,0 1 0,1 0 0,-1 0 0,0 0 0,1-1 0,-1 1 0,0 0 0,1 0 0,-1-1 0,0 1 0,1 0 0,-1-1 0,0 1 0,0 0 0,0-1 0,1 1 0,-1 0 0,0-1 0,0 1 0,0-1 0,20-37 0,-14 26 0,20-37 0,45-64 0,-57 95 0,0 1 0,0 0 0,2 1 0,0 0 0,1 1 0,26-17 0,-38 28 0,0 1 0,1 0 0,-1 0 0,1 1 0,0-1 0,0 1 0,0 1 0,0-1 0,0 1 0,7-1 0,-10 2 0,0 0 0,1 1 0,-1-1 0,0 1 0,1-1 0,-1 1 0,0 0 0,0 0 0,0 0 0,1 1 0,-1-1 0,-1 1 0,1 0 0,0-1 0,0 1 0,-1 1 0,1-1 0,-1 0 0,1 1 0,2 2 0,1 5 0,1 0 0,-2 0 0,1 0 0,-1 1 0,-1-1 0,0 1 0,0 1 0,-1-1 0,2 19 0,1 13 0,-1 52 0,-5-89 0,1 56-1365,-1-7-5461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202 101 24575,'0'-24'0,"1"15"0,-1 0 0,0 0 0,-1 0 0,0 0 0,-2-12 0,3 21 0,0 0 0,0-1 0,0 1 0,0-1 0,0 1 0,0-1 0,0 1 0,0 0 0,-1-1 0,1 1 0,0-1 0,0 1 0,0 0 0,0-1 0,-1 1 0,1 0 0,0-1 0,0 1 0,-1 0 0,1-1 0,0 1 0,-1 0 0,1-1 0,0 1 0,-1 0 0,1 0 0,0 0 0,-1-1 0,1 1 0,0 0 0,-1 0 0,1 0 0,-1 0 0,1 0 0,-1-1 0,1 1 0,0 0 0,-1 0 0,1 0 0,-1 0 0,1 0 0,0 1 0,-1-1 0,1 0 0,-1 0 0,1 0 0,-1 0 0,1 0 0,0 0 0,-1 1 0,1-1 0,0 0 0,-1 0 0,1 1 0,-1-1 0,-15 22 0,-5 27 0,2 0 0,-16 70 0,24-82 0,-12 49 0,3 0 0,-9 107 0,25-149 0,1 1 0,3 0 0,2-1 0,2 1 0,2-1 0,15 59 0,-13-76-91,1 0 0,1 0 0,2-1 0,1-1 0,1 0 0,1 0 0,1-1 0,1-1 0,1-1 0,1-1 0,0 0 0,2-1 0,1-2 0,38 27 0,7-6-6735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24575,'54'-31'0,"-42"23"0,0 0 0,1 1 0,0 0 0,0 1 0,1 1 0,18-5 0,-17 7 0,0 2 0,0-1 0,0 2 0,0 0 0,0 1 0,0 1 0,0 0 0,-1 1 0,1 1 0,-1 0 0,26 11 0,-9-1 0,-1 1 0,-1 2 0,-1 1 0,33 26 0,-22-12-49,-1 2 0,-2 2 1,-1 2-1,-2 1 0,44 68 0,-55-72 12,-1 1 1,-3 1-1,0 0 0,-3 2 1,-1 0-1,-2 0 0,10 57 0,-19-74 37,0 0 0,-2 0 0,-1 0 0,0 0 0,-2 0 0,0-1 0,-2 1 0,0 0 0,-2-1 0,0 0 0,-1 0 0,-1-1 0,-1 1 0,-1-2 0,-1 0 0,0 0 0,-2-1 0,0 0 0,-21 22 0,8-16 19,0 0 0,-1-2-1,-2-1 1,0-1-1,-49 24 1,21-17-479,0-3 1,-73 21-1,18-14-5877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 24575,'-3'0'0,"-5"0"0,0-3 0,5-4 0,8-5 0,9-2 0,13 1 0,0 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24575,'-6'6'0,"-9"5"0,-4 4 0,3 3 0,9-2 0,14-4 0,15-4 0,16-3 0,18-2 0,14-2 0,-4-2-8191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363 455 24575,'2'-2'0,"0"-1"0,0 1 0,0-1 0,0 0 0,0 1 0,0-1 0,-1 0 0,2-3 0,-3 5 0,0 0 0,1 0 0,-1 1 0,0-1 0,0 0 0,0 1 0,0-1 0,0 0 0,-1 0 0,1 1 0,0-1 0,0 0 0,0 1 0,-1-1 0,1 0 0,0 1 0,-1-1 0,1 0 0,0 1 0,-1-1 0,1 1 0,-1-1 0,1 1 0,-1-1 0,1 1 0,-1-1 0,0 1 0,1-1 0,-1 1 0,1 0 0,-1-1 0,0 1 0,1 0 0,-1 0 0,0-1 0,1 1 0,-1 0 0,0 0 0,0 0 0,1 0 0,-3 0 0,-4-1 0,0 1 0,0-1 0,0 2 0,0-1 0,0 1 0,0 0 0,0 0 0,1 1 0,-1 0 0,0 0 0,1 1 0,-7 3 0,-13 6 0,-36 25 0,46-26 0,1 1 0,0 0 0,0 1 0,2 0 0,-1 1 0,2 1 0,0 0 0,0 1 0,-17 33 0,24-39 0,1 0 0,0 0 0,1 0 0,0 0 0,1 1 0,0-1 0,0 1 0,1 16 0,1-19 0,1 0 0,-1 0 0,2 0 0,0 0 0,0 0 0,0 0 0,1 0 0,0 0 0,0-1 0,1 0 0,0 1 0,5 6 0,1-2 0,0-1 0,0 0 0,1-1 0,0 0 0,1-1 0,0 0 0,1-1 0,0 0 0,0-1 0,0 0 0,27 8 0,-7-4 0,0-2 0,1-1 0,0-2 0,36 2 0,-43-6 0,0-2 0,1 0 0,39-7 0,-55 6 0,0-1 0,-1-1 0,0 0 0,0-1 0,0 0 0,0-1 0,-1 0 0,1 0 0,-1-1 0,16-13 0,-23 16 0,0 0 0,0 0 0,0 0 0,-1 0 0,1 0 0,-1-1 0,0 1 0,0-1 0,0 0 0,0 0 0,0 1 0,-1-1 0,0 0 0,0-1 0,0 1 0,1-5 0,-2 3 0,-1 0 0,1 0 0,-1 0 0,0 0 0,0 0 0,0 0 0,-1 1 0,0-1 0,0 0 0,-4-6 0,-5-7 0,-2 0 0,0 0 0,-1 1 0,-29-28 0,-29-22 0,-87-63 0,-2-1 0,147 119 0,0 0 0,2 0 0,-1-1 0,2-1 0,0 0 0,0-1 0,-8-18 0,16 30 0,1-1 0,0 0 0,0 0 0,1 0 0,-1 0 0,1 0 0,0 0 0,0 0 0,1-1 0,0 1 0,0 0 0,0 0 0,0-1 0,1 1 0,0 0 0,0 0 0,0 0 0,1 0 0,-1 0 0,1 0 0,1 0 0,-1 0 0,1 1 0,-1-1 0,1 1 0,1 0 0,-1 0 0,0 0 0,7-5 0,1-1 0,1 1 0,0 1 0,1 0 0,0 1 0,0 0 0,1 1 0,-1 0 0,1 1 0,21-5 0,-23 7 0,1 1 0,-1 0 0,1 1 0,0 0 0,0 1 0,0 1 0,0 0 0,-1 0 0,1 1 0,0 1 0,14 4 0,-23-5 0,1 0 0,0 1 0,-1-1 0,1 1 0,-1 0 0,0 0 0,0 0 0,0 0 0,0 1 0,0-1 0,-1 1 0,0 0 0,5 8 0,-4-6 0,-1 1 0,0 0 0,0 1 0,0-1 0,-1 0 0,-1 1 0,1-1 0,0 11 0,-1 4 0,-2 0 0,0 0 0,-1 0 0,-1 0 0,-9 31 0,-4 3-455,-2-1 0,-41 86 0,43-108-6371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63 24575,'0'0'0,"1"0"0,-1 0 0,0 0 0,0 0 0,0 0 0,1 0 0,-1 0 0,0 0 0,0 0 0,1 0 0,-1 0 0,0 0 0,0 0 0,0 0 0,1 0 0,-1 0 0,0 0 0,0 0 0,0-1 0,1 1 0,-1 0 0,0 0 0,0 0 0,0 0 0,1 0 0,-1-1 0,0 1 0,0 0 0,0 0 0,0 0 0,0-1 0,0 1 0,1 0 0,-1 0 0,0 0 0,0-1 0,0 1 0,0 0 0,0 0 0,0 0 0,0-1 0,0 1 0,0 0 0,0 0 0,0-1 0,0 1 0,0 0 0,0-1 0,-1 1 0,1 0 0,0-1 0,0 1 0,-1 0 0,1-1 0,0 1 0,-1 0 0,1-1 0,0 1 0,-1 0 0,1 0 0,-1 0 0,1-1 0,0 1 0,-1 0 0,1 0 0,-1 0 0,1 0 0,0 0 0,-1 0 0,1 0 0,-1 0 0,1 0 0,-1 0 0,1 0 0,0 0 0,-1 0 0,1 0 0,-1 0 0,-4 2 0,-1 0 0,1 1 0,1-1 0,-1 1 0,0 0 0,1 0 0,-1 0 0,1 1 0,0-1 0,0 1 0,0 0 0,-4 6 0,-2 2 0,1 1 0,0 1 0,-7 14 0,12-18 0,-1-1 0,2 1 0,-1 0 0,1 0 0,1 1 0,0-1 0,0 0 0,1 1 0,0-1 0,1 14 0,1-18 0,-1 0 0,1 1 0,1-1 0,-1-1 0,1 1 0,0 0 0,0 0 0,1-1 0,-1 1 0,1-1 0,1 0 0,-1 0 0,1 0 0,0 0 0,0 0 0,0-1 0,1 0 0,-1 0 0,6 4 0,2-1 0,0-1 0,0 0 0,1 0 0,-1-1 0,1-1 0,0 0 0,0-1 0,0-1 0,1 0 0,-1 0 0,1-1 0,17-2 0,-17 1 0,-1-1 0,1-1 0,-1 0 0,0-1 0,1-1 0,-1 0 0,-1 0 0,1-1 0,0-1 0,-1 0 0,-1-1 0,14-9 0,-19 11 0,-1 0 0,1 0 0,-1 0 0,-1-1 0,1 0 0,-1 1 0,0-2 0,0 1 0,-1 0 0,1-1 0,-2 0 0,1 1 0,-1-1 0,0 0 0,0-1 0,-1 1 0,0 0 0,0 0 0,-1-1 0,1 1 0,-2 0 0,1-1 0,-1 1 0,0 0 0,-1 0 0,-2-9 0,0 5 0,0 0 0,0 1 0,-1-1 0,0 1 0,-1 0 0,-1 0 0,1 1 0,-1-1 0,-1 2 0,0-1 0,0 1 0,0 0 0,-1 1 0,0 0 0,-20-11 0,14 10 43,-1 2 0,0 0-1,0 1 1,0 0 0,-1 1-1,1 1 1,-21-1 0,27 3-165,0 1 0,0 0 0,-1 0 0,1 1 0,0 0 0,0 1 0,0 0 0,1 1 0,-1 0 1,0 1-1,1-1 0,0 2 0,-10 5 0,-1 6-6704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 24575,'0'-1'0,"0"0"0,0 0 0,0 1 0,0-1 0,0 0 0,0 0 0,0 0 0,0 1 0,0-1 0,0 0 0,-1 0 0,1 0 0,0 1 0,0-1 0,-1 0 0,1 0 0,-1 1 0,1-1 0,0 0 0,-1 1 0,1-1 0,-1 1 0,0-1 0,1 1 0,-1-1 0,1 1 0,-2-2 0,0 2 0,1 0 0,0 0 0,-1 0 0,1 0 0,0 0 0,0 0 0,-1 1 0,1-1 0,0 0 0,0 1 0,0-1 0,-1 1 0,1-1 0,0 1 0,-2 1 0,-3 1 0,0 2 0,1-1 0,-1 1 0,1 0 0,-6 7 0,4-2 0,0 0 0,1 0 0,1 1 0,0-1 0,0 1 0,1 1 0,0-1 0,1 1 0,0-1 0,-1 16 0,3-12 0,0 0 0,1 0 0,0 0 0,1 1 0,1-1 0,1 0 0,8 28 0,-8-32 0,1 0 0,1 0 0,0 0 0,1-1 0,0 0 0,0 0 0,1 0 0,1-1 0,-1 0 0,13 10 0,-14-13 0,2-1 0,-1 0 0,0 0 0,1 0 0,0-1 0,0 0 0,0-1 0,1 0 0,-1 0 0,1-1 0,-1 0 0,1-1 0,0 0 0,14 1 0,-16-2 0,-1 0 0,0-1 0,0 0 0,0 0 0,0 0 0,0 0 0,-1-1 0,1 0 0,0 0 0,-1-1 0,1 0 0,-1 0 0,0 0 0,0 0 0,0-1 0,0 0 0,0 0 0,-1 0 0,0 0 0,6-9 0,-6 8 0,-1-1 0,0 0 0,0 0 0,-1 0 0,1 0 0,-1-1 0,-1 1 0,1-1 0,-1 1 0,0-1 0,-1 0 0,1 1 0,-1-1 0,-1 0 0,1 1 0,-1-1 0,0 1 0,-4-12 0,2 7 0,-1 1 0,0 0 0,-1 0 0,0 0 0,0 1 0,-1-1 0,-1 1 0,1 1 0,-1-1 0,-1 1 0,1 0 0,-2 1 0,1 0 0,-18-12 0,12 11 0,-1 1 0,1 0 0,-2 1 0,1 1 0,0 0 0,-1 1 0,0 0 0,0 2 0,-25-2 0,-24 4-1365,6 3-5461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2616 199 24575,'-44'-24'0,"0"2"0,-2 1 0,-48-13 0,-145-29 0,178 50-104,-2 4 0,1 1 0,-1 4 0,-118 6 0,133 3 39,0 2 0,1 2 0,0 2 0,1 3 0,0 1 0,1 2 0,-44 24 0,28-6 16,1 2 0,2 3-1,2 3 1,1 2 0,3 2 0,-82 97 0,36-21-412,-160 264 0,22 43 498,183-317-270,-74 227 0,113-289 214,1 1 0,3-1 1,2 2-1,-1 65 0,9-92 20,1 0 0,1 0-1,1 0 1,1 0 0,1 0 0,2-1-1,1 0 1,0-1 0,2 1-1,20 35 1,-11-31-1,1-1 0,2 0-1,1-2 1,1 0 0,1-2 0,1 0 0,1-2 0,40 26 0,-3-10 2,1-1 0,132 50 1,-67-41 3,2-5-1,1-7 1,187 24 0,-124-36 43,345-8 1,-402-20-47,0-7 0,-1-6 1,-2-5-1,0-7 0,156-57 1,-187 49-5,-2-5 1,-1-5 0,-4-3 0,-1-5 0,-3-4-1,164-140 1,-206 152 0,-1-2 1,-3-2-1,-2-2 0,-2-2 1,60-105-1,-84 125-12,-1 0 1,-3-2-1,0 0 0,-3-1 0,-1-1 0,-3 0 1,-1 0-1,-1-1 0,-3 1 0,-1-1 1,-4-44-1,-3 42-23,-2 1 1,-2-1-1,-1 2 1,-3 0-1,-27-67 0,15 56-79,-3 1 0,-2 1 0,-61-82 0,30 60 4,-3 3-1,-3 2 1,-3 4-1,-3 2 0,-88-57 1,66 57 109,-3 3 0,-2 6 0,-3 3-1,-2 5 1,-148-43 0,157 62 0,0 4 0,-2 5 1,0 3-1,-1 5 0,0 4 0,-145 12 0,179-1 125,0 4 1,-104 28-1,100-16-4534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192 272 24575,'-5'-4'0,"-1"1"0,1 0 0,-1 0 0,1 1 0,-1 0 0,0 0 0,0 0 0,-6-1 0,-16-5 0,21 5 0,4 3 0,1-1 0,-1 0 0,1 1 0,-1-1 0,1 0 0,-1-1 0,1 1 0,0 0 0,0-1 0,0 1 0,-4-4 0,7 4 0,1 0 0,-1 0 0,1 0 0,0 1 0,-1-1 0,1 1 0,0 0 0,-1-1 0,1 1 0,0 0 0,0 0 0,-1 0 0,4 0 0,-4 0 0,32 0 0,-10 1 0,-1-1 0,36-6 0,-53 6 0,-1-1 0,1 0 0,0-1 0,0 1 0,-1-1 0,1 0 0,0 0 0,-1 0 0,0-1 0,0 1 0,0-1 0,0 0 0,0 0 0,0-1 0,-1 1 0,1-1 0,3-5 0,-6 6 0,1 0 0,-1 0 0,0 0 0,0 0 0,0 0 0,-1 0 0,1 0 0,-1 0 0,0 0 0,1 0 0,-1 0 0,-1 0 0,1-1 0,0 1 0,-1 0 0,0 0 0,1 0 0,-1 0 0,-1 0 0,1 0 0,0 0 0,-1 1 0,1-1 0,-1 0 0,0 1 0,-3-5 0,-1 0 0,0 0 0,0 1 0,-1 0 0,1 0 0,-1 0 0,0 1 0,-1 0 0,-10-5 0,9 6 0,1 1 0,-1 0 0,0 0 0,1 1 0,-1 0 0,0 1 0,0 0 0,-1 0 0,1 1 0,0 0 0,0 0 0,0 1 0,-15 4 0,19-4 0,0 0 0,1 1 0,-1 0 0,1 0 0,-1 0 0,1 1 0,0-1 0,0 1 0,0 0 0,0 0 0,0 1 0,0-1 0,1 1 0,0 0 0,0-1 0,0 1 0,0 1 0,1-1 0,-1 0 0,1 1 0,0-1 0,0 1 0,1 0 0,-1 0 0,1-1 0,-1 9 0,2-6 14,-1 0 1,1 1-1,0-1 0,1 0 0,0 1 1,0-1-1,0 0 0,1 0 0,0 0 0,1 0 1,4 9-1,-2-5 10,1-1 1,1 0-1,0 0 0,1 0 1,-1-1-1,13 11 1,-2-4-269,0-1 0,1-2 0,0 1 0,1-2 1,0-1-1,35 14 0,3-5-6582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24575,'-1'3'0,"0"0"0,0-1 0,0 1 0,-1 0 0,0-1 0,1 0 0,-1 1 0,0-1 0,0 0 0,0 0 0,0 0 0,0 0 0,-1 0 0,-3 1 0,-2 4 0,-21 16 0,-40 26 0,39-30 0,-40 35 0,67-50-1365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42 24575,'6'-5'0,"0"0"0,0 1 0,0-1 0,1 1 0,-1 1 0,1 0 0,0 0 0,0 0 0,14-3 0,-21 6 0,0 0 0,0 0 0,1 0 0,-1 0 0,0 0 0,0 0 0,0 0 0,1 1 0,-1-1 0,0 0 0,0 0 0,0 0 0,0 0 0,0 0 0,1 1 0,-1-1 0,0 0 0,0 0 0,0 0 0,0 1 0,0-1 0,0 0 0,0 0 0,0 0 0,0 1 0,0-1 0,0 0 0,0 0 0,0 0 0,0 1 0,0-1 0,0 0 0,0 0 0,0 0 0,0 1 0,0-1 0,0 0 0,0 0 0,0 0 0,0 1 0,0-1 0,0 0 0,0 0 0,-1 0 0,1 1 0,0-1 0,-6 12 0,-60 83 0,40-59 0,1 1 0,-24 47 0,36-56 0,1 1 0,1 0 0,2 0 0,1 1 0,1 0 0,1 1 0,2-1 0,2 1 0,1 50 0,2-57 0,2-1 0,1 0 0,1 0 0,1 0 0,0-1 0,2 1 0,1-2 0,0 1 0,2-1 0,1-1 0,0 0 0,1 0 0,21 23 0,-9-18-227,1-1-1,1 0 1,1-2-1,0-2 1,46 26-1,41 15-6598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24575,'4'-4'0,"6"0"0,5 0 0,7 1 0,8 7 0,5 9 0,7 12 0,2 14 0,-1 15 0,-4 18 0,-5 19 0,-9 14 0,-12 13 0,-17 6 0,-24 5 0,-28 0 0,-34-8-849,0-24-6493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398 178 24575,'15'-16'0,"2"-1"0,-1-1 0,26-37 0,-41 54 0,0-1 0,0 1 0,-1 0 0,1-1 0,0 1 0,-1-1 0,1 1 0,-1-1 0,1 1 0,-1-1 0,0 1 0,0-1 0,1 0 0,-1 1 0,0-1 0,-1 1 0,1-1 0,0 1 0,0-1 0,-1 0 0,1 1 0,-1-1 0,1 1 0,-1-1 0,0 1 0,1 0 0,-1-1 0,0 1 0,0 0 0,0-1 0,0 1 0,0 0 0,0 0 0,0 0 0,-1 0 0,1 0 0,0 0 0,-1 0 0,1 0 0,-1 1 0,1-1 0,0 1 0,-4-2 0,-3-1 0,0 1 0,0-1 0,-1 2 0,1-1 0,-1 1 0,-15 0 0,6 2 0,0 1 0,0 1 0,0 1 0,1 0 0,-1 1 0,1 1 0,0 1 0,1 0 0,-1 1 0,2 1 0,-1 0 0,1 1 0,0 1 0,1 1 0,1 0 0,0 0 0,0 1 0,1 1 0,1 0 0,0 1 0,-9 18 0,12-19 0,0 1 0,2 0 0,0 1 0,0 0 0,2-1 0,0 2 0,1-1 0,0 0 0,0 26 0,3-34 0,0 0 0,1 0 0,0 0 0,1 0 0,-1 0 0,2 0 0,-1-1 0,1 1 0,0-1 0,0 1 0,1-1 0,0 0 0,0 0 0,1-1 0,0 1 0,0-1 0,1 0 0,0 0 0,0-1 0,0 0 0,10 7 0,-2-5-151,0 0-1,1-1 0,0 0 0,0-1 1,0-1-1,1 0 0,-1-1 1,29 1-1,14 1-6674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24575,'-1'0'0,"1"-1"0,-1 0 0,0 0 0,0 0 0,1 0 0,-1 0 0,0 0 0,1 0 0,-1 0 0,1 0 0,-1 0 0,1 0 0,0 0 0,0-1 0,-1 1 0,1 0 0,0 0 0,0 0 0,0 0 0,0-1 0,0 1 0,0 0 0,0 0 0,1 0 0,-1 0 0,0 0 0,1 0 0,-1-1 0,1 1 0,-1 0 0,1 0 0,-1 0 0,1 0 0,0 0 0,-1 0 0,1 1 0,0-1 0,0 0 0,0 0 0,0 1 0,0-1 0,0 0 0,0 1 0,2-2 0,2-1 0,0 0 0,0 0 0,0 0 0,1 1 0,-1 0 0,1 0 0,9-1 0,-8 2 0,-1 1 0,1 0 0,0 1 0,-1-1 0,1 1 0,-1 1 0,1-1 0,-1 1 0,1 0 0,-1 1 0,0 0 0,0 0 0,0 0 0,0 0 0,-1 1 0,0 0 0,1 0 0,-1 1 0,4 4 0,-1-1 0,-1-1 0,0 1 0,-1 1 0,0-1 0,0 1 0,-1 1 0,0-1 0,-1 0 0,0 1 0,0 0 0,3 14 0,-6-18 0,-1 0 0,1 0 0,-1 1 0,0-1 0,-1 0 0,0 0 0,0 0 0,0 0 0,0 0 0,-1 0 0,0 0 0,-5 10 0,6-13 0,-1-1 0,0 1 0,1 0 0,-1-1 0,0 1 0,0-1 0,0 0 0,-1 1 0,1-1 0,0 0 0,-1 0 0,0-1 0,1 1 0,-1 0 0,0-1 0,0 0 0,0 0 0,0 1 0,0-2 0,0 1 0,0 0 0,0-1 0,0 1 0,0-1 0,0 0 0,-5 0 0,5-1 0,1 1 0,0 0 0,0-1 0,0 1 0,-1-1 0,1 0 0,0 0 0,0 1 0,0-1 0,0-1 0,0 1 0,1 0 0,-1 0 0,0-1 0,0 1 0,1-1 0,-1 0 0,-1-2 0,1 1 0,0 0 0,1-1 0,-1 1 0,1-1 0,-1 1 0,1-1 0,0 0 0,1 1 0,-1-1 0,0-4 0,1-3 0,0 0 0,1 0 0,0 1 0,1-1 0,0 0 0,6-16 0,-4 15-57,1 1 0,0 0 1,0 0-1,1 0 0,1 1 0,-1-1 0,2 2 0,0-1 0,0 1 0,0 0 0,1 1 1,1 0-1,-1 0 0,1 1 0,0 0 0,1 1 0,0 0 0,0 1 0,0 0 1,0 1-1,1 0 0,0 1 0,20-3 0,-11 4-6769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24575,'1'0'0,"-1"1"0,0 0 0,1 0 0,-1-1 0,0 1 0,1 0 0,-1-1 0,1 1 0,-1 0 0,1-1 0,-1 1 0,1-1 0,0 1 0,-1-1 0,1 1 0,0-1 0,-1 1 0,1-1 0,0 0 0,1 1 0,21 9 0,-12-7 0,14 9 0,2-2 0,33 9 0,-52-17 0,-1 0 0,0-1 0,0 0 0,1 0 0,-1-1 0,1 0 0,-1 0 0,0-1 0,1 1 0,-1-2 0,0 1 0,1-1 0,-1 0 0,7-4 0,-10 4 0,-1 0 0,1-1 0,-1 1 0,1-1 0,-1 0 0,0 0 0,0 0 0,0 0 0,-1-1 0,1 1 0,-1-1 0,0 0 0,0 0 0,0 1 0,0-1 0,-1-1 0,1 1 0,-1 0 0,0 0 0,0 0 0,-1-1 0,1 1 0,-1 0 0,0-1 0,0 1 0,-1 0 0,1-1 0,-1 1 0,0 0 0,0 0 0,0 0 0,-1 0 0,1 0 0,-1 0 0,0 0 0,0 0 0,-1 0 0,1 1 0,-1-1 0,1 1 0,-1 0 0,0 0 0,-1 0 0,-5-4 0,3 2 0,-1 1 0,1 0 0,-1 0 0,0 1 0,0 0 0,0 0 0,-1 0 0,1 1 0,-1 0 0,1 1 0,-1 0 0,0 0 0,1 1 0,-1 0 0,0 0 0,0 0 0,1 1 0,-1 0 0,0 1 0,1 0 0,0 0 0,-1 1 0,1-1 0,0 2 0,0-1 0,0 1 0,1 0 0,-1 0 0,1 1 0,0 0 0,0 0 0,1 0 0,-1 1 0,1 0 0,1 0 0,-1 0 0,1 0 0,0 1 0,0 0 0,1 0 0,0 0 0,-3 10 0,3-6 0,0 1 0,1 0 0,1 0 0,0 0 0,0 0 0,1 0 0,1 0 0,0 0 0,3 12 0,-3-17 0,1-1 0,0 0 0,0 0 0,1 0 0,-1 0 0,1 0 0,1-1 0,-1 1 0,1-1 0,0 0 0,0 0 0,0 0 0,1-1 0,0 1 0,0-1 0,0 0 0,0-1 0,9 6 0,-1-4-170,-1 0-1,1-1 0,0-1 1,0 0-1,1-1 0,-1 0 1,20 0-1,10-1-6655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259 129 24575,'0'-19'0,"0"10"0,1 1 0,-2-1 0,1 0 0,-1 0 0,-4-13 0,5 19 0,-1 1 0,0-1 0,0 1 0,-1 0 0,1-1 0,0 1 0,-1 0 0,0 0 0,1 0 0,-1 0 0,0 1 0,0-1 0,0 0 0,0 1 0,0-1 0,0 1 0,-1 0 0,1-1 0,0 1 0,-1 0 0,1 1 0,-1-1 0,-4-1 0,-1 1 0,0 1 0,1-1 0,-1 1 0,0 0 0,0 1 0,0 0 0,1 0 0,-1 1 0,0 0 0,1 0 0,-1 1 0,1 0 0,0 0 0,0 1 0,0 0 0,1 0 0,-1 0 0,-6 7 0,8-7 0,0 0 0,0 1 0,1-1 0,0 1 0,0 0 0,0 0 0,0 0 0,1 1 0,0-1 0,0 1 0,0 0 0,1 0 0,0 0 0,0 0 0,1 0 0,-1 1 0,1-1 0,1 0 0,-1 0 0,1 1 0,0-1 0,1 1 0,0 6 0,0-9 0,1 0 0,-1 0 0,1-1 0,0 1 0,0 0 0,0 0 0,0-1 0,1 1 0,-1-1 0,1 0 0,0 0 0,0 0 0,0 0 0,1 0 0,-1-1 0,0 1 0,1-1 0,0 0 0,0 0 0,-1-1 0,1 1 0,0-1 0,0 1 0,0-1 0,5 0 0,2 1 0,0 0 0,0-1 0,0 0 0,0-1 0,0-1 0,0 1 0,0-2 0,18-4 0,-26 6 0,0-1 0,0 0 0,0 0 0,0-1 0,0 1 0,0-1 0,-1 1 0,1-1 0,0 0 0,-1 0 0,0 0 0,1 0 0,-1 0 0,0-1 0,3-3 0,-2 0 0,0 0 0,0-1 0,0 1 0,-1-1 0,2-11 0,-4 18 0,0-1 0,0 1 0,0 0 0,0 0 0,0 0 0,0 0 0,0 0 0,0 0 0,0 0 0,0 0 0,0 0 0,0 0 0,1-1 0,-1 1 0,0 0 0,0 0 0,0 0 0,0 0 0,0 0 0,0 0 0,0 0 0,0 0 0,0 0 0,0 0 0,0 0 0,0 0 0,0 0 0,0 0 0,0-1 0,1 1 0,-1 0 0,0 0 0,0 0 0,0 0 0,0 0 0,0 0 0,0 0 0,0 0 0,0 0 0,0 0 0,0 0 0,1 0 0,-1 0 0,0 0 0,0 0 0,0 0 0,0 0 0,0 0 0,0 0 0,0 0 0,0 1 0,0-1 0,0 0 0,0 0 0,1 0 0,-1 0 0,0 0 0,0 0 0,0 0 0,0 0 0,0 0 0,0 0 0,0 0 0,0 0 0,0 0 0,6 10 0,3 12 0,-6-10-114,2 0 1,-1-1-1,1 1 0,1-1 0,0 0 1,0 0-1,1-1 0,1 0 0,0 0 1,0-1-1,13 12 0,-1-8-6712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24575,'0'-3'0,"0"-4"0,0 2 0,0 5 0,0 6 0,0 8 0,0 8 0,0 6 0,0 4 0,0 7 0,0 6 0,3 1 0,2 0 0,-1-3 0,-1-2 0,-1-2 0,3-4 0,-1-8-8191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24575,'0'-2'0,"0"0"0,1 0 0,-1 1 0,1-1 0,-1 1 0,1-1 0,-1 0 0,1 1 0,0-1 0,0 1 0,0 0 0,0-1 0,0 1 0,0 0 0,0-1 0,1 1 0,-1 0 0,0 0 0,1 0 0,-1 0 0,0 0 0,1 0 0,0 1 0,-1-1 0,1 0 0,-1 1 0,1-1 0,0 1 0,-1 0 0,1-1 0,3 1 0,8-2 0,1 1 0,0 1 0,14 0 0,-11 1 0,116 0 0,99-1 0,-221-1 0,0 0 0,0-1 0,-1-1 0,1 1 0,12-6 0,-21 7 0,1 0 0,-1 0 0,1-1 0,-1 1 0,1-1 0,-1 1 0,0-1 0,0 0 0,1 0 0,-1 0 0,1-3 0,-2 4 0,0 0 0,-1 0 0,1 0 0,-1-1 0,1 1 0,-1 0 0,0 0 0,1-1 0,-1 1 0,0 0 0,0-1 0,0 1 0,0 0 0,0-1 0,0 1 0,-1 0 0,1 0 0,0-1 0,-1 1 0,1 0 0,0 0 0,-1-1 0,0 1 0,1 0 0,-2-1 0,-1-2 0,0 0 0,0 0 0,0 1 0,-1-1 0,1 1 0,-1 0 0,0 0 0,0 1 0,0-1 0,0 1 0,-1-1 0,1 1 0,-1 1 0,1-1 0,-8-1 0,-2 0 0,-1 0 0,1 1 0,-28-1 0,37 3 0,-1 0 0,1 0 0,-1 1 0,1 0 0,0 0 0,-1 0 0,1 0 0,0 1 0,0 0 0,0 0 0,0 1 0,0-1 0,0 1 0,1 0 0,-1 0 0,1 1 0,0-1 0,-6 7 0,6-5 0,0 0 0,1 0 0,0 1 0,0-1 0,0 1 0,1 0 0,0 0 0,0 0 0,0 0 0,1 0 0,0 0 0,0 1 0,0-1 0,1 0 0,1 13 0,0-7 25,1 0-1,0 0 0,0 0 1,2 0-1,0 0 1,0 0-1,1-1 0,0 0 1,1 0-1,0 0 0,1-1 1,0 0-1,14 16 1,-13-18-132,0-1 0,0 0 1,0 0-1,1-1 0,0 0 1,0 0-1,1-1 0,0 0 1,0-1-1,0 0 0,0 0 1,1-1-1,-1-1 0,1 0 1,18 1-1,7-3-6719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256 266 24575,'1'-3'0,"0"1"0,0-1 0,0 1 0,0 0 0,1-1 0,-1 1 0,1 0 0,3-4 0,6-8 0,-7 4 0,1 0 0,-1-1 0,-1 1 0,0-1 0,0 0 0,-1 0 0,0 0 0,-1 0 0,0-18 0,-1 25 0,-1 0 0,1-1 0,-1 1 0,0 0 0,0-1 0,-1 1 0,1 0 0,-1 0 0,0 0 0,0 0 0,0 0 0,-3-3 0,3 4 0,0 1 0,0 0 0,-1 0 0,1 0 0,-1 0 0,0 0 0,0 0 0,1 1 0,-1-1 0,0 1 0,0 0 0,-1 0 0,1 0 0,0 0 0,0 1 0,0-1 0,0 1 0,-4 0 0,-1 0 0,1 1 0,0 0 0,0 0 0,0 0 0,0 1 0,0 0 0,1 1 0,-1 0 0,0 0 0,1 0 0,0 0 0,0 1 0,0 0 0,0 1 0,-9 8 0,3 0 0,0-1 0,0 2 0,1-1 0,1 2 0,-12 21 0,16-24 0,0 1 0,1 0 0,0 1 0,1-1 0,0 1 0,1 0 0,1 0 0,0 0 0,0 23 0,3-31 0,-1 0 0,1 0 0,0 0 0,0 0 0,1 0 0,-1 0 0,1 0 0,1-1 0,-1 1 0,7 9 0,-7-11 0,1-1 0,0 1 0,1-1 0,-1 0 0,0 0 0,1 0 0,0-1 0,0 1 0,-1-1 0,1 0 0,1 0 0,-1 0 0,0 0 0,0-1 0,1 0 0,4 1 0,0-1 0,0 0 0,0-1 0,0 0 0,0-1 0,0 0 0,-1 0 0,1-1 0,0 0 0,0 0 0,-1-1 0,0 0 0,1-1 0,-1 0 0,0 0 0,-1-1 0,1 1 0,-1-2 0,9-7 0,-2 1 0,0-1 0,-1-1 0,-1 0 0,0-1 0,-1 0 0,0-1 0,14-29 0,-16 27 0,0-1 0,-2-1 0,-1 0 0,0 0 0,-1 0 0,-2 0 0,0-1 0,-1 0 0,-1-30 0,-5 33 0,4 18 0,0 0 0,0 0 0,-1 0 0,1 0 0,0 0 0,0 0 0,0 1 0,-1-1 0,1 0 0,0 0 0,0 0 0,0 0 0,-1 0 0,1 0 0,0 0 0,0 0 0,0 1 0,0-1 0,-1 0 0,1 0 0,0 0 0,0 0 0,0 0 0,0 1 0,0-1 0,0 0 0,0 0 0,0 0 0,-1 1 0,1-1 0,0 0 0,0 0 0,0 0 0,0 1 0,0-1 0,0 0 0,0 0 0,0 1 0,-6 34 0,6-8-136,1 0-1,2 0 1,1 0-1,1-1 1,1 0-1,1 0 1,2 0-1,0-1 0,22 40 1,-7-24-6690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456 187 24575,'28'-24'0,"-23"20"0,0 1 0,0-1 0,-1 0 0,0 0 0,0 0 0,0-1 0,0 0 0,-1 1 0,6-10 0,-8 11 0,1 1 0,-1-1 0,0 0 0,0 1 0,0-1 0,0 0 0,-1 0 0,1 0 0,-1 0 0,1 0 0,-1 0 0,0 0 0,0 0 0,-1 1 0,1-1 0,0 0 0,-1 0 0,0 0 0,0 0 0,0 0 0,0 1 0,0-1 0,0 0 0,-1 1 0,1-1 0,-1 1 0,0-1 0,0 1 0,0 0 0,0 0 0,0 0 0,0 0 0,0 0 0,-1 0 0,1 1 0,-1-1 0,1 1 0,-1 0 0,0 0 0,0 0 0,1 0 0,-1 0 0,-5-1 0,-5 0 0,1-1 0,-1 2 0,1 0 0,-1 0 0,0 1 0,1 0 0,-1 2 0,1-1 0,-17 5 0,12-1 0,-1 0 0,1 2 0,1 0 0,-1 1 0,1 0 0,-16 12 0,14-7 0,0 0 0,2 1 0,-1 1 0,2 1 0,0 0 0,1 0 0,1 2 0,0 0 0,1 0 0,1 1 0,-11 28 0,17-35 0,1 0 0,1 0 0,-1 1 0,2-1 0,0 1 0,1 0 0,0 0 0,1 0 0,0-1 0,4 25 0,-2-29 0,0 1 0,0-1 0,1 0 0,0 1 0,1-1 0,0-1 0,0 1 0,1-1 0,0 1 0,0-1 0,0-1 0,1 1 0,0-1 0,0 0 0,1 0 0,14 9 0,-5-6-136,1-1-1,1-1 1,-1-1-1,1 0 1,0-1-1,0-1 1,1 0-1,-1-2 0,32 1 1,24-1-6690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24575,'3'0'0,"4"0"0,4-4 0,4 0 0,1 0 0,2 1 0,-2-2 0,-1-1 0,0 2 0,1 0 0,-3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177 183 24575,'5'0'0,"1"-1"0,-1 1 0,0-1 0,1-1 0,-1 1 0,0-1 0,0 0 0,0 0 0,0 0 0,0-1 0,-1 1 0,1-1 0,-1-1 0,0 1 0,0 0 0,0-1 0,7-8 0,-9 10 0,0 0 0,-1-1 0,1 0 0,0 1 0,-1-1 0,0 0 0,1 0 0,-1 0 0,0 0 0,-1 0 0,1 0 0,0 0 0,-1 0 0,0 0 0,0 0 0,0 0 0,0 0 0,0 0 0,0 0 0,-1 0 0,0 0 0,1 0 0,-1 0 0,0 0 0,-1 0 0,1 0 0,0 0 0,-1 1 0,0-1 0,1 0 0,-1 1 0,-3-3 0,3 2 0,-2-1 0,1 1 0,0 0 0,-1 0 0,0 0 0,1 0 0,-1 1 0,0 0 0,-1 0 0,1 0 0,0 0 0,0 0 0,-1 1 0,1 0 0,-1 0 0,1 0 0,-1 0 0,0 1 0,1 0 0,-1 0 0,0 0 0,1 1 0,-1-1 0,1 1 0,-1 0 0,-4 2 0,0 0 0,1 1 0,0-1 0,0 2 0,0-1 0,0 1 0,1 0 0,0 1 0,0 0 0,0 0 0,1 0 0,0 1 0,-8 11 0,8-9 0,0 0 0,0 0 0,1 0 0,1 0 0,0 1 0,0 0 0,1 0 0,-4 18 0,6-24 0,1 1 0,-1-1 0,1 0 0,1 1 0,-1-1 0,0 0 0,1 1 0,0-1 0,0 0 0,0 0 0,1 0 0,-1 1 0,1-2 0,0 1 0,0 0 0,1 0 0,-1-1 0,1 1 0,-1-1 0,1 1 0,0-1 0,0 0 0,1-1 0,3 4 0,-3-4 0,0 1 0,0-1 0,0 1 0,0-1 0,0 0 0,1-1 0,-1 1 0,0-1 0,1 0 0,0 0 0,-1 0 0,1-1 0,8 0 0,-5 0 0,-1-1 0,0-1 0,1 1 0,-1-1 0,0 0 0,0-1 0,13-6 0,-3 0 0,-2-1 0,1-1 0,-2-1 0,1 0 0,-2 0 0,15-18 0,28-49 0,-55 79 0,-1-1 0,0 1 0,1-1 0,-1 1 0,0-1 0,1 1 0,-1-1 0,1 1 0,-1 0 0,1-1 0,-1 1 0,0 0 0,1-1 0,0 1 0,-1 0 0,1 0 0,-1 0 0,1-1 0,-1 1 0,1 0 0,-1 0 0,1 0 0,-1 0 0,1 0 0,0 0 0,-1 0 0,1 0 0,-1 0 0,1 0 0,-1 0 0,1 1 0,0-1 0,-1 0 0,1 0 0,-1 0 0,1 1 0,-1-1 0,1 0 0,-1 1 0,1-1 0,-1 0 0,0 1 0,1-1 0,-1 1 0,1-1 0,-1 0 0,0 1 0,1-1 0,-1 1 0,0-1 0,0 1 0,1 0 0,14 35 0,-11-27 0,2 7-341,2 1 0,0-2-1,19 29 1,-13-26-6485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93 24575,'-2'-3'0,"1"0"0,0 0 0,0 0 0,0 0 0,0-1 0,0 1 0,1 0 0,-1 0 0,1-7 0,0 10 0,0 0 0,0-1 0,0 1 0,0 0 0,0-1 0,0 1 0,0 0 0,0-1 0,0 1 0,0 0 0,1-1 0,-1 1 0,0 0 0,0 0 0,0-1 0,1 1 0,-1 0 0,0 0 0,0-1 0,1 1 0,-1 0 0,0 0 0,0 0 0,1-1 0,-1 1 0,0 0 0,1 0 0,-1 0 0,0 0 0,1 0 0,-1 0 0,1-1 0,0 2 0,1-1 0,-1 0 0,1 1 0,-1-1 0,1 1 0,-1 0 0,1-1 0,-1 1 0,0 0 0,0 0 0,1 0 0,0 1 0,7 5 0,-1 1 0,0-1 0,-1 2 0,0-1 0,0 1 0,-1 0 0,0 0 0,0 1 0,-1 0 0,-1 0 0,1 0 0,-2 0 0,1 1 0,-2-1 0,1 1 0,1 20 0,-4-28 0,-1 0 0,1 1 0,0-1 0,-1 0 0,0 0 0,0 0 0,0 0 0,0 0 0,0 0 0,-1 0 0,1 0 0,-1 0 0,0 0 0,0-1 0,0 1 0,0-1 0,0 1 0,-1-1 0,1 0 0,-1 0 0,-3 2 0,4-3 0,0 1 0,0-2 0,1 1 0,-1 0 0,0 0 0,0-1 0,0 1 0,0-1 0,0 1 0,0-1 0,-1 0 0,1 0 0,0 0 0,0 0 0,0 0 0,0-1 0,0 1 0,0 0 0,0-1 0,0 0 0,0 1 0,0-1 0,0 0 0,1 0 0,-1 0 0,0 0 0,0 0 0,1-1 0,-1 1 0,1-1 0,-1 1 0,1-1 0,0 1 0,-2-3 0,0 1 0,0-1 0,1 0 0,0 0 0,-1 0 0,1 0 0,1-1 0,-1 1 0,1 0 0,-1-1 0,1 1 0,1-1 0,-1 1 0,1-1 0,-1 0 0,2-6 0,0 4 0,0 1 0,0 0 0,1 0 0,0 0 0,0 0 0,1 0 0,0 0 0,0 1 0,0-1 0,5-6 0,2 1 0,0-1 0,1 1 0,0 1 0,0 0 0,1 0 0,1 2 0,-1-1 0,24-10 0,-21 12 49,-1 1 0,1 0 0,1 2-1,-1-1 1,1 2 0,24-3 0,-35 6-78,0 0 1,0 0-1,0 0 1,-1 1-1,1 0 1,0 0-1,-1 0 1,1 0 0,-1 1-1,1 0 1,5 3-1,-7-4-47,0 1 1,-1 1-1,1-1 0,-1 0 0,0 1 0,1-1 0,-1 1 0,0-1 1,-1 1-1,1 0 0,0 0 0,-1 0 0,1 0 0,-1 0 1,0 1-1,0-1 0,1 7 0,0 6-6750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24575,'0'-102'0,"0"171"0,6 221 0,-2-238 0,2 0 0,3-1 0,23 78 0,-26-110 86,1-1-1,1 0 0,14 26 1,-18-39-135,-1 0 0,1 0 0,0 0 1,0 0-1,1 0 0,7 5 0,-10-8-42,1 0 0,0-1 0,-1 1 0,1-1 0,0 0 0,0 1 0,0-1 0,0-1 0,0 1 0,0 0 0,0-1 0,0 1 0,0-1 0,4 0 0,9-2-6735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60 171 24575,'-6'-3'0,"-9"-7"0,-1-6 0,1-2 0,8-2 0,10 3 0,14 1 0,17 0 0,14 3 0,13 1 0,7 1 0,-1 1 0,-12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24575,'-3'-3'0,"-1"-4"0,3 2 0,2 5 0,0 5 0,4 6 0,1 3 0,-1 6 0,2 3 0,0 0 0,-1 3 0,1 0 0,-1-2 0,0-1 0,-3-5-8191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24575,'0'-3'0,"4"2"0,0 4 0,0 5 0,-1 4 0,2 7 0,1 2 0,-2 5 0,3 3 0,3 4 0,-1-5-8191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24575,'-3'-3'0,"-1"2"0,0 4 0,1 5 0,1 4 0,1 3 0,-3 2 0,-1 2 0,1 0 0,1 0 0,1 0 0,1-3-8191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24575,'0'3'0,"0"5"0,0 3 0,0 3 0,0 3 0,-3 4 0,-1 2 0,-3 0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24575,'-1'-12'0,"0"11"0,1 1 0,0-1 0,0 0 0,-1 1 0,1-1 0,0 0 0,0 1 0,0-1 0,0 0 0,0 1 0,0-1 0,0 0 0,0 1 0,0-1 0,0 0 0,0 1 0,0-1 0,1 1 0,-1-1 0,0 0 0,0 1 0,1-1 0,-1 1 0,0-1 0,1 1 0,-1-1 0,1 0 0,-1 1 0,1 0 0,-1-1 0,1 1 0,-1-1 0,1 1 0,-1 0 0,1-1 0,-1 1 0,1 0 0,0-1 0,-1 1 0,1 0 0,-1 0 0,1 0 0,0 0 0,-1 0 0,1-1 0,0 1 0,-1 0 0,1 0 0,0 1 0,-1-1 0,2 0 0,47-1 0,51 7 0,-5-1 0,1232 17-1133,-649-20 1112,-657-1 34,-14-1 5,0 1-1,-1-1 1,1 0-1,-1-1 1,1 1 0,-1-1-1,1-1 1,-1 1-1,7-3 1,-13 1 833,-8 0-688,-8 0-215,-67 0-1310,65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24575,'-2'-2'0,"0"1"0,0-1 0,1 1 0,-1 0 0,0-1 0,0 1 0,0 0 0,0 0 0,-1 1 0,1-1 0,-3 0 0,5 1 0,0-1 0,0 1 0,0 0 0,0 0 0,0 0 0,0 0 0,-1 0 0,1 0 0,0 0 0,0 0 0,0 0 0,0 0 0,0 0 0,0 0 0,-1 0 0,1 0 0,0 0 0,0 0 0,0 0 0,0 0 0,0 0 0,0 0 0,-1 0 0,1 1 0,0-1 0,0 0 0,0 0 0,0 0 0,0 0 0,0 0 0,0 0 0,0 0 0,-1 0 0,1 0 0,0 0 0,0 1 0,0-1 0,0 0 0,0 0 0,0 0 0,0 0 0,0 0 0,0 0 0,0 1 0,0-1 0,0 0 0,0 0 0,0 0 0,0 0 0,0 0 0,0 1 0,11 11 0,8 0 0,1 0 0,0 0 0,1-2 0,0-1 0,0-1 0,24 6 0,-28-8 0,15 5 0,64 23 0,-83-29 0,-1 1 0,1 1 0,-1 0 0,-1 1 0,12 9 0,-19-14 0,-1 0 0,1 0 0,-1 1 0,0-1 0,0 1 0,-1 0 0,1 0 0,-1 0 0,1 0 0,-1 0 0,-1 0 0,1 1 0,-1-1 0,1 1 0,-1-1 0,0 6 0,-1-4 0,0 0 0,0 0 0,-1 1 0,0-1 0,0 0 0,0 0 0,-1 0 0,0-1 0,0 1 0,-1 0 0,-5 9 0,-4 5 0,-2 0 0,0-1 0,-1-1 0,-1 0 0,-23 19 0,-97 70 0,33-43-1365,79-51-5461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91 24575,'-34'1'0,"26"1"0,24 2 0,147 13-54,182-6 0,-282-11-85,2318-8-7616,-1377-1 5785,-730 7 1906,1943-37-1409,-2160 37 1648,657-46 5609,-668 40-4709,-28 4 131,-1 2-1,21-2 0,-35 4-1186,0 0-1,0 1 0,0-1 0,0 0 1,-1 1-1,1 0 0,0 0 1,0-1-1,-1 1 0,1 1 1,0-1-1,-1 0 0,1 1 0,-1-1 1,0 1-1,1 0 0,-1 0 1,0 0-1,0 0 0,0 0 1,0 0-1,-1 1 0,1-1 0,-1 1 1,1-1-1,-1 1 0,0-1 1,0 1-1,0 0 0,0 0 1,1 4-1,0 9 34,0 0 0,0-1 0,-2 1 0,-1 26 0,0-18-39,-2 46-13,-19 116 0,8-86 0,3 1 0,4 126 0,8 658 0,-1-882 0,0-1 0,0 1 0,0-1 0,0 1 0,-1-1 0,1 1 0,-1-1 0,1 1 0,-1-1 0,0 0 0,0 1 0,0-1 0,0 0 0,-1 0 0,-2 5 0,2-6 0,0 1 0,0-1 0,-1 1 0,1-1 0,0 0 0,-1 0 0,1 0 0,-1 0 0,0 0 0,1 0 0,-1-1 0,1 1 0,-1-1 0,0 0 0,-3 0 0,-53 0 0,-91-12 0,37 1 0,24 4 0,-58-3 0,35 1 0,-8-1 0,90 10 0,-1-1 0,-50-8 0,38 3 0,-1 2 0,1 2 0,-48 5 0,9-2 0,47-2 0,-51-9 0,71 8 0,-17-2 0,-41 2 0,41 2 0,-46-6 0,-99-12 0,111 13 0,-232-13 0,68-3 0,173 17-1365,42 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24575,'0'-1'0,"1"0"0,-1 0 0,0 0 0,0 0 0,0 0 0,0 0 0,0 1 0,0-1 0,0 0 0,0 0 0,-1 0 0,1 0 0,0 0 0,0 1 0,-1-1 0,1 0 0,0 0 0,-1 0 0,1 1 0,-1-1 0,1 0 0,-1 0 0,1 1 0,-1-1 0,0 1 0,1-1 0,-1 0 0,0 1 0,0-1 0,1 1 0,-1 0 0,0-1 0,0 1 0,0-1 0,1 1 0,-1 0 0,0 0 0,0 0 0,0-1 0,0 1 0,0 0 0,0 0 0,1 0 0,-1 0 0,0 1 0,0-1 0,0 0 0,0 0 0,-1 1 0,-2 0 0,1 1 0,-1-1 0,1 1 0,-1 0 0,1 0 0,0 0 0,0 0 0,0 1 0,0-1 0,-4 6 0,0 2 0,0 0 0,1 0 0,0 1 0,1 0 0,0 0 0,0 1 0,-4 22 0,7-25 0,0 0 0,0 0 0,1 0 0,1 0 0,-1 0 0,2 1 0,-1-1 0,1 0 0,1 0 0,-1 0 0,5 10 0,-4-14 0,0 0 0,1 0 0,-1-1 0,1 1 0,1-1 0,-1 0 0,1 0 0,-1 0 0,1 0 0,0 0 0,0-1 0,1 0 0,-1 0 0,1 0 0,-1 0 0,1-1 0,0 0 0,0 0 0,0 0 0,0-1 0,1 1 0,-1-1 0,0 0 0,1-1 0,9 1 0,-6-1 0,-1 0 0,1-1 0,0 0 0,-1 0 0,0-1 0,1 0 0,-1-1 0,0 1 0,0-2 0,0 1 0,0-1 0,-1 0 0,0 0 0,0-1 0,11-9 0,-15 11 0,1 0 0,-1-1 0,0 1 0,0-1 0,-1 0 0,1 0 0,-1 0 0,0 0 0,0 0 0,0 0 0,0 0 0,-1-1 0,0 1 0,0-1 0,0 1 0,0-1 0,-1 1 0,1-1 0,-1 0 0,-1 1 0,1-1 0,0 0 0,-1 1 0,0-1 0,0 1 0,-1 0 0,1-1 0,-1 1 0,0 0 0,0 0 0,0 0 0,-5-7 0,0 2 0,-1-1 0,0 1 0,0 1 0,-1-1 0,0 2 0,0-1 0,-1 1 0,1 0 0,-2 1 0,1 1 0,-19-9 0,-20 0 0,45 13 0,0 0 0,-1 0 0,1 1 0,0 0 0,0 0 0,0 0 0,0 0 0,-1 1 0,-5 1 0,3 2-1365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24575,'0'-3'0,"0"0"0,0 0 0,1 1 0,-1-1 0,1 0 0,0 1 0,-1-1 0,1 0 0,0 1 0,1-1 0,-1 1 0,0-1 0,1 1 0,-1 0 0,1 0 0,0 0 0,0 0 0,-1 0 0,2 0 0,-1 0 0,0 0 0,0 1 0,0-1 0,1 1 0,-1 0 0,1-1 0,-1 1 0,1 0 0,-1 1 0,1-1 0,0 0 0,0 1 0,-1 0 0,4-1 0,4 0 0,0 1 0,-1 0 0,1 0 0,0 1 0,-1 0 0,1 1 0,-1 0 0,14 4 0,-8 0 0,0 1 0,0 0 0,-1 0 0,0 2 0,0 0 0,-1 0 0,16 16 0,-24-21 0,0 1 0,-1 0 0,1 0 0,-1 0 0,0 0 0,0 1 0,-1-1 0,0 1 0,0 0 0,0 0 0,-1 0 0,0 1 0,0-1 0,0 1 0,-1-1 0,0 1 0,0-1 0,-1 1 0,0-1 0,-1 11 0,0-13 0,0-1 0,0 1 0,0-1 0,-1 0 0,1 1 0,-1-1 0,0 0 0,0 0 0,0 0 0,-1-1 0,1 1 0,-1 0 0,1-1 0,-1 1 0,0-1 0,0 0 0,0 0 0,0 0 0,0-1 0,0 1 0,-1-1 0,1 1 0,-1-1 0,1 0 0,-1 0 0,1-1 0,-8 1 0,8 0 0,0-1 0,0 0 0,0 0 0,0 0 0,0 0 0,0 0 0,0-1 0,0 1 0,0-1 0,0 0 0,1 0 0,-1 0 0,0 0 0,0 0 0,1-1 0,-1 1 0,1-1 0,-1 0 0,1 0 0,-1 0 0,1 0 0,0 0 0,0 0 0,0-1 0,1 1 0,-1 0 0,0-1 0,1 0 0,-1 1 0,1-1 0,0 0 0,0 0 0,-1-5 0,1 0 0,1 1 0,0 0 0,1 0 0,-1-1 0,1 1 0,0 0 0,1 0 0,0 0 0,0 0 0,1 0 0,-1 1 0,1-1 0,1 1 0,-1-1 0,9-9 0,0 0 0,0 1 0,1 1 0,1 0 0,27-21 0,-30 27-151,1 0-1,-1 0 0,2 2 0,-1-1 1,1 1-1,0 1 0,0 1 1,25-6-1,-10 5-6674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240 336 24575,'1'0'0,"-1"0"0,1-1 0,0 1 0,0 0 0,-1-1 0,1 1 0,0 0 0,-1-1 0,1 1 0,0-1 0,-1 1 0,1-1 0,0 1 0,-1-1 0,1 1 0,-1-1 0,1 0 0,-1 1 0,0-1 0,1 0 0,-1 1 0,0-1 0,1 0 0,-1 0 0,0 1 0,0-1 0,1 0 0,-1 0 0,0 0 0,0 1 0,0-1 0,0 0 0,0 0 0,0 1 0,0-1 0,-1 0 0,1 0 0,0-1 0,-1 0 0,1-1 0,0 0 0,-1 0 0,0 0 0,1 0 0,-1 1 0,-1-1 0,1 0 0,-2-3 0,1 4 0,0 0 0,0 1 0,-1-1 0,1 1 0,0 0 0,0-1 0,-1 1 0,1 0 0,-1 1 0,1-1 0,-1 0 0,1 1 0,-1-1 0,0 1 0,1 0 0,-1 0 0,1 0 0,-1 0 0,0 0 0,1 0 0,-1 1 0,1 0 0,-1-1 0,-2 2 0,-7 2 0,1 0 0,0 1 0,-20 11 0,21-10 0,1 0 0,0 1 0,1 0 0,-1 0 0,1 1 0,1 0 0,-1 0 0,2 1 0,-1 0 0,1 0 0,-9 19 0,12-23 0,2-1 0,-1 1 0,0 0 0,1-1 0,0 1 0,0 0 0,0 0 0,1 0 0,-1 0 0,1-1 0,1 1 0,-1 0 0,0 0 0,1 0 0,0 0 0,0 0 0,1-1 0,0 1 0,-1-1 0,1 1 0,1-1 0,-1 1 0,1-1 0,-1 0 0,1 0 0,0-1 0,1 1 0,-1 0 0,5 2 0,-1 0 0,0-2 0,0 1 0,1-1 0,-1 0 0,1 0 0,0-1 0,0 0 0,1-1 0,-1 0 0,0 0 0,1-1 0,-1 0 0,1 0 0,0-1 0,-1 0 0,1 0 0,0-1 0,-1-1 0,10-2 0,-2 1 0,-1-1 0,0-1 0,-1-1 0,1 0 0,-1 0 0,0-2 0,-1 0 0,0 0 0,22-19 0,-25 17 0,0 0 0,-1-1 0,-1 0 0,0 0 0,0-1 0,-1 0 0,0 0 0,-1-1 0,-1 1 0,0-2 0,0 1 0,-2 0 0,0-1 0,0 0 0,1-21 0,-3 16 0,-1 0 0,-1 0 0,-1 0 0,0 0 0,-1 0 0,-2 1 0,1-1 0,-2 1 0,-1 0 0,-16-32 0,20 45 0,0-1 0,0 1 0,-1 0 0,0 0 0,-1 0 0,-5-6 0,10 11 0,-1-1 0,1 1 0,-1 0 0,1-1 0,-1 1 0,1 0 0,-1-1 0,0 1 0,1 0 0,-1-1 0,0 1 0,1 0 0,-1 0 0,1 0 0,-1 0 0,0 0 0,1 0 0,-1 0 0,0 0 0,1 0 0,-1 0 0,0 0 0,1 0 0,-1 0 0,-1 1 0,1 0 0,0 0 0,0 0 0,0 0 0,0 0 0,1 1 0,-1-1 0,0 0 0,0 1 0,1-1 0,-1 0 0,1 1 0,0-1 0,-1 1 0,1-1 0,0 0 0,0 1 0,0 1 0,-2 18 0,1-1 0,1 1 0,5 40 0,19 63 0,-16-85 0,42 150-1365,-39-155-5461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24575,'158'-13'0,"-122"9"0,-35 4 0,1 0 0,-1 0 0,1-1 0,0 1 0,-1 0 0,1-1 0,-1 1 0,1-1 0,-1 1 0,1-1 0,-1 0 0,1 1 0,-1-1 0,0 0 0,1 0 0,0-2 0,-1 3 0,-1 0 0,0-1 0,0 1 0,0 0 0,0-1 0,0 1 0,0 0 0,0-1 0,0 1 0,0-1 0,0 1 0,0 0 0,0-1 0,0 1 0,0-1 0,0 1 0,0 0 0,0-1 0,-1 1 0,1 0 0,0-1 0,0 1 0,-1-1 0,-12-11 0,3 5 0,0 1 0,-1 1 0,1-1 0,-1 2 0,-18-6 0,25 8 0,-1 1 0,0 0 0,1 0 0,-1 0 0,1 1 0,-1-1 0,0 1 0,0 0 0,1 1 0,-1-1 0,0 1 0,1 0 0,-1 0 0,1 0 0,-1 1 0,-7 3 0,10-3 0,0 0 0,0 0 0,0 0 0,0 0 0,0 0 0,1 1 0,-1-1 0,1 1 0,0-1 0,-1 1 0,1-1 0,0 1 0,1 0 0,-1-1 0,0 1 0,1 0 0,-1 0 0,1 0 0,0 5 0,0 3 0,1 0 0,0 0 0,4 18 0,-2-17-124,1 0 0,0 0 0,0-1 0,2 1 0,-1-1 0,1 0-1,1 0 1,0-1 0,0 1 0,14 12 0,4 2-6702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24575,'-8'-12'0,"7"11"0,1 0 0,-1 0 0,1 0 0,-1 0 0,1 0 0,-1 0 0,0 0 0,1 0 0,-1 0 0,0 0 0,0 0 0,0 0 0,0 0 0,0 0 0,0 1 0,0-1 0,0 0 0,0 1 0,0-1 0,-2 0 0,2 2 0,1-1 0,0 1 0,0-1 0,0 1 0,0-1 0,0 1 0,0-1 0,0 1 0,0-1 0,0 1 0,0-1 0,0 1 0,0-1 0,0 0 0,0 1 0,0-1 0,0 1 0,0-1 0,1 1 0,-1-1 0,0 1 0,0-1 0,0 1 0,1-1 0,-1 0 0,0 1 0,1-1 0,0 1 0,10 16 0,-10-16 0,52 65 0,23 33 0,-69-89 0,-1 1 0,0 0 0,0 1 0,-2-1 0,1 1 0,-1 0 0,3 21 0,-6-30 0,-1-1 0,1 1 0,-1-1 0,0 1 0,0 0 0,0-1 0,0 1 0,0-1 0,-1 1 0,1-1 0,-1 1 0,0-1 0,1 1 0,-1-1 0,0 0 0,0 1 0,-1-1 0,1 0 0,-1 0 0,1 0 0,-1 0 0,1 0 0,-4 3 0,2-4 0,1 1 0,-1-1 0,0 0 0,0 0 0,1 0 0,-1 0 0,0-1 0,0 1 0,0-1 0,0 1 0,0-1 0,0 0 0,0 0 0,0-1 0,0 1 0,0 0 0,0-1 0,0 0 0,-5-2 0,1 1 0,1-1 0,-1 0 0,1 0 0,0-1 0,-1 0 0,2 0 0,-1 0 0,0-1 0,1 1 0,0-2 0,0 1 0,0 0 0,1-1 0,0 0 0,0 0 0,0 0 0,1 0 0,-4-9 0,5 9 0,0 0 0,1 0 0,-1 0 0,1 0 0,0 0 0,1-1 0,0 1 0,0 0 0,0 0 0,0 0 0,1-1 0,0 1 0,1 0 0,-1 0 0,1 0 0,0 0 0,1 1 0,-1-1 0,1 0 0,0 1 0,5-7 0,-2 5 31,0 0 0,1 0 0,-1 1 0,1 0 0,0 0 0,1 1 0,-1 0 0,1 0 1,0 0-1,16-5 0,-9 4-316,0 2 1,0 0-1,0 1 1,0 0-1,25 0 1,-16 2-6542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24575,'-3'-3'0,"-5"-1"0,4 6 0,4 9 0,2 9 0,5 8 0,3 7 0,1 8 0,1 6 0,2 7 0,-1 3 0,-1 1 0,-1-4 0,-1-1 0,0-8 0,-4-5 0,-1-10-8191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5 110 24575,'-3'0'0,"2"-3"0,4-1 0,8-3 0,9-4 0,9 1 0,10-1 0,7-3 0,6 2 0,2 3 0,3-1 0,-4 2 0,-3 3 0,-8 1 0,-11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24575,'-3'-3'0,"-1"-5"0,0-3 0,4 0 0,5 2 0,8 2 0,8 2 0,6 3 0,5 4 0,7 2 0,2 3 0,1 1 0,0 2 0,-8-1-8191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326 532 24575,'1'-1'0,"0"1"0,0 0 0,0-1 0,0 1 0,0-1 0,-1 1 0,1-1 0,0 0 0,0 1 0,-1-1 0,1 0 0,0 1 0,-1-1 0,1 0 0,-1 0 0,1 1 0,-1-1 0,1 0 0,-1 0 0,0 0 0,1 0 0,-1 0 0,0 0 0,0 0 0,0 0 0,1 0 0,-1-1 0,2-28 0,-2 23 0,0 1 0,-1-1 0,0 1 0,0-1 0,0 1 0,-1 0 0,0 0 0,0 0 0,-1 0 0,0 0 0,0 0 0,0 1 0,-1-1 0,1 1 0,-1 0 0,0 0 0,-1 0 0,1 1 0,-1 0 0,0-1 0,0 2 0,-1-1 0,1 1 0,-1-1 0,1 1 0,-1 1 0,0-1 0,0 1 0,-1 0 0,1 1 0,0-1 0,0 1 0,-1 0 0,1 1 0,-1 0 0,1 0 0,-12 1 0,9 1 0,0 0 0,1 0 0,-1 0 0,0 2 0,1-1 0,-1 1 0,1 0 0,0 0 0,0 1 0,1 0 0,-1 1 0,1-1 0,0 2 0,1-1 0,-1 1 0,1 0 0,1 0 0,-8 11 0,10-13 0,0 1 0,0 0 0,0 1 0,1-1 0,0 0 0,0 1 0,1-1 0,0 1 0,0 0 0,0-1 0,1 1 0,0 0 0,0-1 0,0 1 0,1 0 0,0-1 0,1 1 0,0-1 0,0 1 0,0-1 0,0 0 0,1 0 0,0 0 0,1 0 0,6 9 0,-5-8 0,0 0 0,1-1 0,0 1 0,0-1 0,1-1 0,-1 1 0,1-1 0,0-1 0,1 1 0,-1-1 0,1 0 0,0-1 0,0 0 0,0 0 0,0 0 0,0-1 0,1-1 0,-1 1 0,17-1 0,-14-1 0,0-1 0,1 0 0,-1-1 0,0 0 0,0-1 0,-1 0 0,1-1 0,0 0 0,-1-1 0,0 0 0,0 0 0,-1-1 0,1-1 0,13-12 0,-12 9 0,-1 0 0,-1 0 0,0-1 0,0-1 0,-1 1 0,-1-1 0,9-19 0,-7 10 0,-1 0 0,-1 0 0,-1-1 0,4-24 0,-3-18 0,-2 1 0,-5-84 0,0 139 0,0-7 0,0 8 0,0 0 0,0 0 0,0 0 0,-1 0 0,0 0 0,0 0 0,-1 0 0,0 1 0,-4-12 0,5 18 0,1 0 0,0-1 0,0 1 0,0 0 0,0-1 0,0 1 0,-1 0 0,1 0 0,0-1 0,0 1 0,0 0 0,-1-1 0,1 1 0,0 0 0,0 0 0,-1-1 0,1 1 0,0 0 0,-1 0 0,1 0 0,0 0 0,-1-1 0,1 1 0,0 0 0,-1 0 0,1 0 0,0 0 0,-1 0 0,1 0 0,0 0 0,-1 0 0,1 0 0,-1 0 0,1 0 0,0 0 0,-1 0 0,0 1 0,-8 12 0,-3 23 0,8-10 0,1 1 0,1-1 0,1 1 0,2-1 0,0 1 0,2-1 0,1 0 0,1 0 0,1 0 0,1 0 0,1-1 0,2 0 0,0-1 0,2 0 0,0-1 0,2 0 0,0-1 0,2 0 0,0-1 0,31 29 0,-46-49 0,46 38 0,-44-36 0,0-1 0,0 0 0,0-1 0,0 1 0,0 0 0,1-1 0,-1 0 0,0 0 0,1 0 0,-1 0 0,1 0 0,-1-1 0,1 1 0,4-1 0,-7 0-62,0-1 0,0 1 0,0 0 0,0-1 0,0 1 0,0-1 0,0 1 0,0-1 0,0 1 0,0-1 0,-1 1 0,1-1-1,0 0 1,0 0 0,-1 1 0,1-1 0,0 0 0,-1 0 0,1 0 0,-1 0 0,1-1 0,4-10-6764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24575,'316'-15'0,"-70"0"0,256-7-1365,-443 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13 24575,'6'-6'0,"2"-1"0,-7 8 0,-1-1 0,1 1 0,-1-1 0,1 1 0,-1 0 0,0-1 0,1 1 0,-1 0 0,0-1 0,0 1 0,1 0 0,-1 0 0,0-1 0,0 1 0,0 0 0,0-1 0,0 1 0,0 0 0,0 1 0,0 21 0,-1 0 0,-6 41 0,1-9 0,-7 109 0,14 284 0,4-367-1365,-3-52-5461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24575,'-14'10'0,"-29"11"0,-3 3 0,37-16 0,11-2 0,20-2 0,23-4 0,86-15 0,-46 4 0,907-54-1365,-960 64-5461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24575,'1'-2'0,"-1"-1"0,1 1 0,0 0 0,0 0 0,0 0 0,0 0 0,0 0 0,0 0 0,0 0 0,1 0 0,-1 0 0,3-1 0,19-20 0,-21 22 0,-1-1 0,1 1 0,-1 0 0,1 0 0,-1 0 0,1 0 0,0 1 0,-1-1 0,1 0 0,0 1 0,0-1 0,-1 1 0,1-1 0,0 1 0,0 0 0,0 0 0,0 0 0,-1 0 0,4 0 0,-4 1 0,1-1 0,0 1 0,-1 0 0,1 0 0,-1 0 0,1 0 0,-1 0 0,1 0 0,-1 0 0,0 1 0,1-1 0,-1 0 0,0 1 0,0-1 0,0 1 0,1 1 0,3 8 0,-1 1 0,1-1 0,-2 1 0,4 21 0,-4-20 0,7 37 0,-4-19 0,17 53 0,-23-83 0,1 1 0,-1 0 0,1-1 0,-1 0 0,1 1 0,-1-1 0,1 1 0,0-1 0,0 0 0,0 1 0,0-1 0,0 0 0,0 0 0,0 0 0,0 1 0,0-1 0,1-1 0,-1 1 0,0 0 0,1 0 0,-1 0 0,0-1 0,1 1 0,-1-1 0,1 1 0,-1-1 0,1 1 0,0-1 0,-1 0 0,1 0 0,-1 0 0,1 0 0,-1 0 0,1 0 0,0 0 0,-1 0 0,1-1 0,-1 1 0,1-1 0,-1 1 0,1-1 0,-1 0 0,0 1 0,1-1 0,1-1 0,8-6 0,-1 1 0,0-1 0,0-1 0,13-15 0,-15 16 0,51-53 24,293-278 286,-300 296-593,1 2 0,3 2 0,0 3-1,3 3 1,74-32 0,-45 32-6543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94 24575,'-6'-3'0,"-8"-4"0,-9-4 0,-5-1 0,-5 0 0,0-2 0,9 1 0,11 4 0,15 2 0,12 4 0,17 1 0,13 1 0,13 1 0,11 1 0,8 0 0,8-1 0,1 0 0,-14 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31 313 24575,'-1'0'0,"-1"0"0,1-1 0,0 1 0,-1 0 0,1-1 0,0 1 0,0 0 0,-1-1 0,1 0 0,0 1 0,0-1 0,0 0 0,0 1 0,0-1 0,0 0 0,0 0 0,0 0 0,0 0 0,0 0 0,0 0 0,1 0 0,-1 0 0,0 0 0,1-1 0,-1 1 0,1 0 0,-1 0 0,1 0 0,0-1 0,-1 1 0,1-2 0,-1-1 0,1 0 0,-1 0 0,1 0 0,0 0 0,0 0 0,1 0 0,-1 0 0,1 0 0,1-4 0,4-11 0,2 1 0,0 1 0,0-1 0,2 1 0,0 1 0,1 0 0,1 0 0,24-25 0,-29 35 0,-1 0 0,1 0 0,0 1 0,1-1 0,-1 2 0,1-1 0,0 1 0,0 0 0,0 1 0,1 0 0,-1 0 0,1 1 0,0 0 0,0 0 0,0 1 0,0 0 0,0 1 0,-1 0 0,1 0 0,0 1 0,11 2 0,-11-1 0,0 1 0,-1 0 0,1 0 0,-1 0 0,0 1 0,0 0 0,0 1 0,0 0 0,-1 0 0,0 0 0,0 1 0,0 0 0,-1 1 0,0-1 0,0 1 0,0 1 0,-1-1 0,0 1 0,-1 0 0,0 0 0,0 0 0,0 0 0,-1 1 0,-1-1 0,1 1 0,-1 0 0,-1 0 0,0 0 0,0 0 0,-1 0 0,0 0 0,0 0 0,-1 0 0,0 0 0,-1 0 0,0 0 0,0 0 0,-1-1 0,-4 11 0,1-7 0,0-1 0,0 0 0,-1 0 0,-1 0 0,0-1 0,0 0 0,-17 15 0,17-18 0,0 0 0,-1 0 0,1-1 0,-1-1 0,0 0 0,-1 0 0,1 0 0,-1-1 0,-19 5 0,28-9 0,0 1 0,-1-1 0,1 0 0,0 0 0,0 0 0,0 0 0,0 1 0,0-2 0,0 1 0,-1 0 0,1 0 0,0 0 0,0 0 0,0-1 0,0 1 0,0 0 0,0-1 0,0 1 0,0-1 0,-2-1 0,3 2 0,0-1 0,-1 0 0,1 1 0,0-1 0,0 0 0,0 0 0,0 1 0,0-1 0,0 0 0,0 1 0,0-1 0,0 0 0,0 1 0,0-1 0,1 0 0,-1 1 0,0-1 0,0 0 0,1 1 0,-1-1 0,0 0 0,1 1 0,-1-1 0,1 1 0,-1-1 0,0 1 0,1-1 0,0 1 0,-1-1 0,1 1 0,-1 0 0,1-1 0,0 0 0,7-4 0,0-1 0,-1 1 0,2 0 0,-1 1 0,0 0 0,1 0 0,10-3 0,-14 5 0,1 1 0,0-1 0,1 1 0,-1 0 0,0 1 0,0-1 0,0 1 0,0 0 0,0 1 0,1-1 0,9 4 0,-16-4 0,1 0 0,-1 0 0,1 0 0,-1 0 0,0 0 0,1 0 0,-1 0 0,0 0 0,1 0 0,-1 1 0,0-1 0,1 0 0,-1 0 0,0 0 0,1 0 0,-1 1 0,0-1 0,0 0 0,1 0 0,-1 1 0,0-1 0,0 0 0,1 1 0,-1-1 0,0 0 0,0 1 0,0-1 0,0 0 0,1 1 0,-1-1 0,-9 6 0,-19-2 0,27-3 0,-5-1 0,-1 0 0,0 1 0,1 0 0,-10 3 0,13-2 0,0-1 0,0 1 0,0 0 0,0-1 0,0 1 0,0 1 0,1-1 0,-1 0 0,1 1 0,0-1 0,-3 4 0,-77 109 0,-17 19 0,92-126 0,-2 4 0,9-12 0,1 0 0,-1 0 0,1 0 0,-1 1 0,1-1 0,-1 0 0,1 0 0,-1 0 0,1 0 0,-1 0 0,1 0 0,-1 0 0,1 0 0,-1-1 0,1 1 0,-1 0 0,1 0 0,-1 0 0,1-1 0,-1 1 0,1 0 0,-1 0 0,1-1 0,-1 1 0,0 0 0,1-1 0,0 0 0,35-13 0,0 2 0,2 1 0,-1 2 0,1 2 0,0 1 0,1 2 0,-1 2 0,1 1 0,40 5 0,-77-5-32,0 2 1,0-1-1,0 0 0,-1 0 0,1 0 1,0 1-1,0-1 0,-1 1 0,1 0 1,0-1-1,-1 1 0,1 0 0,-1 0 1,1 0-1,-1 0 0,1 0 0,-1 0 1,0 0-1,0 1 0,1-1 0,-1 0 1,0 1-1,0-1 0,0 1 0,0-1 1,-1 1-1,1-1 0,0 1 0,-1 0 1,1-1-1,-1 1 0,1 0 0,-1 0 1,0-1-1,0 1 0,0 0 0,0 0 1,0 0-1,0-1 0,0 1 0,-1 0 1,0 2-1,-3 11-6794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 24575,'0'-1'0,"1"1"0,-1 0 0,0 0 0,0-1 0,1 1 0,-1 0 0,0 0 0,0-1 0,0 1 0,0 0 0,1-1 0,-1 1 0,0 0 0,0-1 0,0 1 0,0 0 0,0-1 0,0 1 0,0 0 0,0-1 0,0 1 0,0 0 0,0-1 0,0 1 0,0 0 0,0-1 0,0 1 0,0 0 0,0-1 0,-1 1 0,1 0 0,0-1 0,0 1 0,0 0 0,0 0 0,-1-1 0,1 1 0,0 0 0,0 0 0,-1-1 0,1 1 0,0 0 0,0 0 0,-1 0 0,1-1 0,0 1 0,-1 0 0,1 0 0,0 0 0,-1 0 0,1 0 0,0 0 0,-1 0 0,1 0 0,0 0 0,-1-1 0,1 2 0,0-1 0,-1 0 0,1 0 0,-1 0 0,-23-1 0,20 3 0,1 0 0,0 0 0,0 0 0,0 0 0,0 0 0,0 1 0,0-1 0,1 1 0,-1 0 0,1 0 0,0 0 0,0 0 0,0 0 0,0 0 0,0 0 0,1 1 0,-1-1 0,1 1 0,-1 4 0,-1 4 0,0 0 0,1-1 0,0 1 0,0 22 0,2-29 0,1 0 0,-1 0 0,1 0 0,0 0 0,1 0 0,-1 0 0,1 0 0,0 0 0,1 0 0,-1-1 0,1 1 0,-1-1 0,1 0 0,1 0 0,-1 0 0,0 0 0,1 0 0,0-1 0,0 0 0,0 0 0,0 0 0,1 0 0,-1 0 0,7 2 0,-7-3 0,1 0 0,0-1 0,0 1 0,0-1 0,0 0 0,0 0 0,0 0 0,1-1 0,-1 1 0,0-1 0,0-1 0,0 1 0,1-1 0,-1 0 0,0 0 0,0 0 0,0-1 0,0 1 0,-1-1 0,1-1 0,0 1 0,-1-1 0,1 1 0,4-6 0,-5 5 0,0 0 0,-1-1 0,0 0 0,0 1 0,0-1 0,0 0 0,-1-1 0,0 1 0,0 0 0,0-1 0,0 1 0,0-1 0,-1 0 0,0 1 0,1-8 0,-2 5 0,1 0 0,-2 0 0,1 0 0,-1 0 0,0 0 0,0 0 0,-1 0 0,0 1 0,0-1 0,-4-8 0,3 9 0,0 0 0,0 0 0,0 0 0,-1 0 0,0 0 0,-1 0 0,1 1 0,-1 0 0,0 0 0,0 0 0,-1 1 0,1 0 0,-1 0 0,0 0 0,0 1 0,0 0 0,-1 0 0,1 0 0,-1 1 0,1 0 0,-1 0 0,-10-1 0,15 3-54,0-1-1,0 1 0,-1 0 1,1 0-1,0 1 1,0-1-1,0 0 0,0 1 1,0-1-1,0 1 1,0-1-1,1 1 0,-1 0 1,0 0-1,0 0 0,0 0 1,1 0-1,-1 1 1,1-1-1,-1 0 0,1 1 1,-1-1-1,1 1 1,-2 1-1,-1 10-6771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31 24575,'-4'1'0,"0"0"0,0-1 0,1 2 0,-1-1 0,1 0 0,-1 1 0,1-1 0,-1 1 0,1 0 0,0 0 0,0 1 0,0-1 0,0 0 0,0 1 0,0 0 0,1 0 0,-1 0 0,1 0 0,0 0 0,0 0 0,0 1 0,0-1 0,1 1 0,-2 3 0,0 0 0,1-1 0,-1 1 0,2 0 0,-1 0 0,0 0 0,1-1 0,1 2 0,-1-1 0,1 0 0,0 0 0,1 0 0,-1 0 0,4 11 0,-2-11 0,1 0 0,0 0 0,0 0 0,1 0 0,0 0 0,0-1 0,0 0 0,1 0 0,0 0 0,0 0 0,1-1 0,-1 0 0,1 0 0,0 0 0,13 6 0,-14-8 0,1 0 0,0-1 0,0 0 0,1 0 0,-1 0 0,0-1 0,0 0 0,1 0 0,-1-1 0,1 0 0,-1 0 0,0 0 0,1-1 0,-1 0 0,0 0 0,1-1 0,-1 1 0,0-1 0,8-4 0,-6 2 0,0 0 0,0-1 0,0 0 0,-1 0 0,0-1 0,0 0 0,0 0 0,-1-1 0,0 1 0,0-2 0,0 1 0,-1 0 0,0-1 0,7-15 0,-10 17 0,0 1 0,0 0 0,-1-1 0,0 0 0,0 1 0,0-1 0,0 0 0,-1 1 0,0-1 0,0 0 0,-1 0 0,1 1 0,-1-1 0,-1 0 0,1 1 0,-1-1 0,0 1 0,0-1 0,0 1 0,-1 0 0,0 0 0,0 0 0,0 0 0,-6-5 0,4 5-32,0 0-1,0 0 1,0 0-1,-1 1 1,0 0-1,0 0 1,0 0-1,0 1 1,-1 0-1,1 0 1,-1 1-1,0 0 1,0 0-1,1 0 1,-1 1-1,0 0 1,-1 0-1,1 1 1,0 0-1,0 0 1,0 1-1,0 0 1,0 0-1,0 1 1,0-1-1,0 1 1,1 1-1,-1 0 1,1 0-1,-1 0 1,1 0-1,0 1 1,0 0-1,1 1 1,-1-1-1,1 1 0,0 0 1,0 0-1,0 1 1,1-1-1,-6 10 1,2 3-6794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24575,'-1'-1'0,"-1"-1"0,1 1 0,0 0 0,0 0 0,0 0 0,-1 0 0,1 0 0,-1 0 0,1 0 0,-1 0 0,1 1 0,-1-1 0,1 0 0,-1 1 0,0 0 0,1-1 0,-1 1 0,0 0 0,1 0 0,-1 0 0,0 0 0,1 0 0,-1 0 0,0 0 0,1 0 0,-1 1 0,0-1 0,1 1 0,-1-1 0,1 1 0,-4 1 0,2 1 0,1-1 0,-1 0 0,1 1 0,-1-1 0,1 1 0,0 0 0,0 0 0,0 0 0,0 0 0,0 0 0,1 0 0,-1 0 0,1 1 0,-1 3 0,0 3 0,0 1 0,0-1 0,1 1 0,1 0 0,0-1 0,0 1 0,1 0 0,0-1 0,1 1 0,0-1 0,1 1 0,6 16 0,-7-22 0,0 0 0,0 0 0,1 0 0,0 0 0,0 0 0,0-1 0,1 1 0,-1-1 0,1 0 0,0 0 0,1 0 0,-1 0 0,0-1 0,1 1 0,0-1 0,0-1 0,0 1 0,0-1 0,0 0 0,1 0 0,-1 0 0,0-1 0,1 1 0,0-1 0,6 0 0,-3-1 0,-1-1 0,1 0 0,-1 0 0,1-1 0,-1 0 0,1-1 0,-1 0 0,0 0 0,0 0 0,0-1 0,-1-1 0,0 1 0,1-1 0,-1 0 0,-1-1 0,1 0 0,-1 0 0,0 0 0,7-10 0,-9 11 0,-1 0 0,0 1 0,0-1 0,0 0 0,0-1 0,-1 1 0,0 0 0,0-1 0,-1 1 0,1-1 0,-1 0 0,0 1 0,-1-1 0,1 0 0,-1 1 0,0-1 0,-1 0 0,0 0 0,1 1 0,-2-1 0,1 0 0,-1 1 0,0-1 0,0 1 0,0 0 0,-1 0 0,1 0 0,-1 0 0,-1 0 0,-3-4 0,0 1-76,0 1 1,0 0-1,-1 0 0,0 1 0,-1 0 0,1 1 0,-1-1 0,0 2 1,0-1-1,-1 1 0,1 1 0,-1 0 0,0 0 0,0 1 1,0 0-1,0 1 0,-18-1 0,6 5-6750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24575,'1'-6'0,"0"-1"0,0 0 0,1 1 0,0-1 0,0 1 0,0 0 0,1 0 0,0 0 0,0 0 0,1 0 0,-1 0 0,1 1 0,0 0 0,9-8 0,-11 10 0,1 0 0,0 1 0,0-1 0,1 1 0,-1 0 0,0 0 0,1 0 0,-1 1 0,1-1 0,0 1 0,6-2 0,-8 3 0,1 0 0,-1 0 0,1 0 0,-1 0 0,1 0 0,-1 0 0,1 1 0,-1-1 0,1 1 0,-1 0 0,0-1 0,1 1 0,-1 0 0,0 1 0,0-1 0,1 0 0,-1 1 0,0-1 0,2 3 0,2 3 0,0 0 0,0 0 0,-1 1 0,0-1 0,0 1 0,-1 1 0,0-1 0,-1 0 0,0 1 0,0 0 0,0 0 0,-1 0 0,-1 0 0,0 0 0,0 0 0,0 0 0,-1 0 0,-1 1 0,1-1 0,-2 0 0,1 0 0,-1 0 0,-5 14 0,-3-10 0,10-13 0,0 0 0,0 0 0,0 0 0,-1 0 0,1 1 0,0-1 0,0 0 0,-1 0 0,1 0 0,0 0 0,0 0 0,-1 0 0,1 0 0,0 0 0,-1 0 0,1 0 0,0 0 0,0 0 0,-1 0 0,1 0 0,0 0 0,0 0 0,-1 0 0,1 0 0,0-1 0,0 1 0,-1 0 0,1 0 0,0 0 0,-1-2 0,0 1 0,1 0 0,-1 0 0,1 0 0,-1 0 0,1 0 0,-1-1 0,1 1 0,0 0 0,0 0 0,-1 0 0,1-1 0,0 1 0,0 0 0,0-1 0,0 1 0,1 0 0,-1 0 0,1-2 0,3-16 0,1 1 0,1 0 0,0 1 0,1 0 0,1 0 0,1 0 0,0 1 0,2 0 0,-1 1 0,2 0 0,0 1 0,27-25 0,-36 37 0,0-1 0,0 1 0,0 0 0,1 0 0,-1 0 0,0 1 0,1-1 0,-1 1 0,1 0 0,0 0 0,-1 0 0,1 1 0,0-1 0,0 1 0,0 0 0,6 0 0,-8 1 0,1-1 0,-1 1 0,0 0 0,1 0 0,-1 0 0,0 0 0,1 0 0,-1 1 0,0-1 0,0 1 0,0-1 0,0 1 0,-1 0 0,1 0 0,0 0 0,-1 0 0,1 0 0,-1 0 0,1 0 0,-1 0 0,0 1 0,0-1 0,0 0 0,-1 1 0,2 4 0,0 4 0,0 0 0,-1 0 0,-1 1 0,-1 20 0,1 16 0,0-47 0,0-1 0,0 0 0,0 0 0,0 0 0,0 1 0,0-1 0,0 0 0,0 0 0,0 0 0,0 1 0,0-1 0,0 0 0,0 0 0,0 0 0,0 0 0,0 1 0,1-1 0,-1 0 0,0 0 0,0 0 0,0 0 0,0 1 0,0-1 0,0 0 0,1 0 0,-1 0 0,0 0 0,0 0 0,0 0 0,0 0 0,1 1 0,-1-1 0,0 0 0,0 0 0,0 0 0,0 0 0,1 0 0,-1 0 0,0 0 0,0 0 0,0 0 0,1 0 0,-1 0 0,0 0 0,11-7 0,13-19 0,-20 21 0,11-11 0,0 0 0,21-16 0,-30 27 0,1 0 0,0 0 0,1 1 0,-1 0 0,1 0 0,0 1 0,-1 0 0,16-4 0,-21 7 0,0-1 0,0 1 0,0 0 0,0 0 0,0-1 0,0 1 0,0 1 0,0-1 0,0 0 0,0 0 0,0 1 0,0-1 0,0 1 0,0 0 0,0 0 0,0 0 0,0-1 0,-1 2 0,1-1 0,0 0 0,2 3 0,-2-2 0,1 1 0,-1 0 0,0 1 0,0-1 0,-1 0 0,1 1 0,-1-1 0,1 1 0,-1-1 0,0 1 0,0 4 0,1 10 0,0 0 0,-2-1 0,-3 35 0,3-51 0,-13 83-1365,9-63-5461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91 24575,'7'-6'0,"1"1"0,-1 0 0,13-7 0,-14 9 0,-1 0 0,1 0 0,-1-1 0,1 0 0,-1 0 0,0 0 0,8-10 0,-13 13 0,1 1 0,-1 0 0,0-1 0,0 1 0,1-1 0,-1 1 0,0-1 0,0 1 0,0-1 0,0 1 0,0-1 0,0 0 0,1 1 0,-1-1 0,-1 1 0,1-1 0,0 1 0,0-1 0,0 1 0,0-1 0,0 1 0,0-1 0,0 1 0,-1-1 0,1 1 0,0-1 0,0 1 0,-1-1 0,1 1 0,0 0 0,-1-1 0,1 1 0,-1-1 0,1 1 0,0 0 0,-1-1 0,1 1 0,-1 0 0,1 0 0,-1-1 0,1 1 0,-1 0 0,1 0 0,-1 0 0,1 0 0,-1-1 0,1 1 0,-1 0 0,1 0 0,-2 0 0,-29-4 0,16 4 0,0 1 0,0 1 0,-1 0 0,-26 8 0,32-7 0,0 0 0,1 1 0,0 0 0,-1 0 0,2 1 0,-1 1 0,0-1 0,-9 10 0,16-14 0,1 1 0,0-1 0,-1 0 0,1 1 0,0-1 0,0 1 0,0-1 0,0 1 0,0-1 0,0 1 0,1 0 0,-1-1 0,0 1 0,1 0 0,-1 0 0,1-1 0,0 1 0,0 0 0,0 0 0,0 0 0,0 0 0,0 1 0,1 0 0,0 1 0,0-1 0,0 0 0,1 0 0,-1 0 0,1 0 0,0-1 0,-1 1 0,1 0 0,1-1 0,2 4 0,5 3 0,1 0 0,0 0 0,1-1 0,20 11 0,26 6 0,-41-18 0,0 0 0,20 12 0,-35-18 0,-1 0 0,0-1 0,0 1 0,0 0 0,1 0 0,-1 0 0,0 0 0,0 0 0,0 0 0,0 0 0,-1 0 0,1 0 0,0 1 0,0-1 0,-1 0 0,1 0 0,0 1 0,-1-1 0,0 0 0,1 3 0,-1-3 0,0 1 0,0-1 0,-1 0 0,1 0 0,0 1 0,-1-1 0,1 0 0,-1 0 0,1 0 0,-1 0 0,0 0 0,0 0 0,1 0 0,-1 0 0,0 0 0,0 0 0,0 0 0,-1 1 0,-3 2 0,0-1 0,-1 0 0,1 0 0,-1 0 0,0-1 0,0 1 0,1-1 0,-8 1 0,1-1-85,0 0 0,-1-1-1,1-1 1,-1 0 0,1 0-1,-1-1 1,1-1 0,0 0-1,0-1 1,-1 0 0,2-1-1,-1 0 1,0-1 0,1 0-1,-14-9 1,4 2-6741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45 351 24575,'1'4'0,"0"0"0,0 0 0,1 0 0,-1-1 0,1 1 0,0 0 0,0-1 0,3 5 0,4 6 0,1 7 0,0 1 0,-1-1 0,-2 2 0,0-1 0,-1 1 0,4 34 0,13 480 0,-20-365 0,4-7 0,-4 167 0,-13-203 0,-11 255 0,22 97 0,-1 153 0,-18-89 0,9-328 0,-1 121 0,-20 400 0,20-577 0,-24 600 0,34-684 0,2 87 0,-1-151 0,0-1 0,1 0 0,0 1 0,1-1 0,1 0 0,10 22 0,-12-29 0,0-1 0,0 0 0,1 0 0,-1 0 0,1 0 0,0 0 0,0 0 0,1-1 0,-1 0 0,1 0 0,0 0 0,-1 0 0,1 0 0,1-1 0,-1 1 0,0-1 0,0 0 0,1-1 0,-1 1 0,10 1 0,21 0 0,0-2 0,40-3 0,-9 0 0,1650 2-2166,301 50-392,-1491-34 2666,-60 1-1232,456 9 1422,-607-16 2474,-30-1-180,-285-9-2592,8 0 10,0 0 1,1-1-1,-1 1 0,10-3 0,-17 2-9,0 1 0,0 0 0,0 0 0,0-1 0,0 1 0,-1-1 0,1 1 0,0-1 0,0 1 0,0-1 0,0 0 0,-1 1 0,1-1 0,0 0 0,-1 1 0,1-1 0,0 0 0,0-1 0,-1 1 0,0 0-1,0 0 1,0 0-1,0 0 0,0 0 1,0 0-1,0 0 0,0 0 1,0 0-1,0 0 0,-1 0 1,1 0-1,-1 0 0,1 0 1,0 0-1,-1 0 0,1 0 1,-1 0-1,0 0 1,1 0-1,-2-1 0,-24-27 0,19 22 0,0-1 0,0-1 0,1 1 0,0-1 0,-7-14 0,5 3 0,0 0 0,2 0 0,0-1 0,-4-35 0,-1-87 0,7 75 0,-6-145 0,21-267 0,24-459 0,-35 906 0,-22-1172 0,10 459 0,13 568 0,8-151 0,1-1 0,-10 173 0,-2-300 0,-18 178 0,5 107 0,8 80 0,-6-161 0,0 102 0,8 118 0,-3-11 0,5 30 0,0 0 0,-1-22 0,4 34 0,0-6 0,0 1 0,0 0 0,-1 0 0,0 0 0,-5-14 0,6 19 0,-1 0 0,-1 0 0,1 0 0,0 0 0,0 0 0,-1 0 0,1 0 0,-1 1 0,0-1 0,1 1 0,-1-1 0,0 1 0,0 0 0,0-1 0,0 1 0,0 0 0,0 0 0,0 1 0,0-1 0,0 0 0,-1 1 0,1-1 0,-3 1 0,-14-2 0,0 2 0,-1 0 0,1 1 0,0 1 0,-1 1 0,-18 5 0,-12 1 0,-61 3 0,-149-3 0,81-6 0,-1055 9-551,815-13 446,-221-11 105,383 5 0,-13-3 120,-89-2 219,1 28-142,51 26-197,150-17 0,-231 6 0,-82-45 0,339-5 0,120 18 0,1 1 0,-1 0 0,0 1 0,1 0 0,-18 4 0,-23 3 0,-42-9 0,69 0 0,0 0 0,1 2 0,-1 0 0,0 2 0,-30 7 0,35-3 0,2 0 0,-1 1 0,-30 20 0,43-24 0,0-1 0,1 1 0,0 0 0,0 0 0,0 1 0,0-1 0,1 1 0,0 0 0,0 0 0,0 0 0,0 0 0,-2 9 0,-3 8 0,-7 43 0,10-42 0,-7 21 0,-23 55 0,2-5 0,30-78-1365,2-4-5461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24575,'4'2'0,"0"0"0,0 0 0,0 0 0,0 0 0,0-1 0,0 0 0,1 0 0,-1 0 0,0 0 0,1 0 0,-1-1 0,1 0 0,6-1 0,2 2 0,475 2-909,-280-4 327,1895 47-8357,-4 64 7627,-1940-100 956,578 31-665,-6-25 2852,-616-19 375,-36-2-1315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24575,'0'-4'0,"1"-11"0,-1 20 0,3 22 0,87 510-53,-60-376-1259,-20-108-5514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24575,'0'-3'0,"1"0"0,-1 0 0,1 1 0,0-1 0,0 0 0,0 1 0,0-1 0,0 1 0,1-1 0,-1 1 0,1 0 0,0 0 0,-1-1 0,1 1 0,0 0 0,0 0 0,0 1 0,1-1 0,-1 0 0,0 1 0,1-1 0,-1 1 0,5-2 0,7-3 0,1 1 0,28-8 0,-42 13 0,116-26 0,-63 16 0,91-30 0,-138 38 0,0-1 0,-1 0 0,1 0 0,-1-1 0,0 0 0,0 0 0,9-8 0,-13 10 0,-1 0 0,1 0 0,0 0 0,-1 0 0,1-1 0,-1 1 0,0 0 0,1 0 0,-1-1 0,0 1 0,0-1 0,-1 1 0,1-1 0,-1 1 0,1-1 0,-1 0 0,0 1 0,0-1 0,0 0 0,0 1 0,0-1 0,0 1 0,-1-1 0,-1-3 0,-1-4 0,-1 0 0,-1 1 0,0-1 0,-1 1 0,0 0 0,-7-9 0,-44-46 0,56 63 0,0 1 0,0-1 0,1 0 0,-1 0 0,0 0 0,0 0 0,0 1 0,0-1 0,0 0 0,0 1 0,0-1 0,-1 1 0,1-1 0,0 1 0,-2-1 0,3 1 0,0 1 0,-1-1 0,1 0 0,0 0 0,-1 0 0,1 1 0,0-1 0,0 0 0,-1 1 0,1-1 0,0 0 0,0 0 0,-1 1 0,1-1 0,0 0 0,0 1 0,0-1 0,0 0 0,0 1 0,-1-1 0,1 0 0,0 1 0,0-1 0,0 1 0,0-1 0,0 0 0,0 1 0,0-1 0,0 0 0,0 1 0,8 41 0,-7-37 0,68 239 341,2 6-2047,-63-216-5120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129 109 24575,'0'-2'0,"0"-1"0,0 1 0,0 0 0,-1 0 0,1 0 0,-1 1 0,1-1 0,-1 0 0,0 0 0,1 0 0,-1 0 0,0 0 0,0 1 0,0-1 0,0 0 0,-1 1 0,1-1 0,0 1 0,-1-1 0,1 1 0,-1 0 0,0-1 0,1 1 0,-1 0 0,0 0 0,0 0 0,1 1 0,-1-1 0,0 0 0,0 1 0,0-1 0,0 1 0,0-1 0,0 1 0,0 0 0,0 0 0,0 0 0,0 0 0,0 0 0,0 1 0,0-1 0,0 0 0,0 1 0,0 0 0,0-1 0,0 1 0,0 0 0,1 0 0,-1 0 0,0 0 0,1 0 0,-1 1 0,1-1 0,-1 0 0,-1 3 0,-2 2 0,0 1 0,0 0 0,0 0 0,1 0 0,0 0 0,1 1 0,0 0 0,0-1 0,1 1 0,-1 1 0,2-1 0,-1 0 0,1 0 0,1 0 0,-1 1 0,1-1 0,2 9 0,-2-9 0,1 0 0,1 1 0,-1-1 0,1 0 0,1 0 0,-1 0 0,2 0 0,-1-1 0,1 1 0,0-1 0,0 0 0,1 0 0,0-1 0,0 1 0,1-1 0,0 0 0,7 6 0,-11-10 0,0-1 0,1 1 0,-1 0 0,1-1 0,0 1 0,0-1 0,0 0 0,-1 0 0,1 0 0,0 0 0,0 0 0,0-1 0,1 1 0,-1-1 0,0 0 0,0 0 0,0 0 0,0 0 0,0-1 0,0 1 0,0-1 0,0 0 0,0 0 0,0 0 0,0 0 0,0 0 0,-1-1 0,1 1 0,0-1 0,-1 0 0,1 1 0,-1-1 0,4-5 0,-1 2 0,0-1 0,0 0 0,-1 0 0,0-1 0,0 1 0,0-1 0,-1 0 0,0 0 0,-1 0 0,1 0 0,-1 0 0,2-15 0,-4 10 0,0 0 0,-1 0 0,0 0 0,-1 1 0,0-1 0,-1 0 0,0 1 0,-1 0 0,0-1 0,-1 1 0,0 1 0,0-1 0,-2 1 0,1 0 0,-1 0 0,0 1 0,-1 0 0,0 0 0,-1 1 0,0 0 0,-11-7 0,17 12-59,0 1 0,0 1-1,0-1 1,0 0-1,0 1 1,0-1 0,-1 1-1,1 0 1,0 0 0,-1 1-1,1-1 1,-1 1 0,1-1-1,-1 1 1,1 0-1,-1 0 1,1 1 0,-1-1-1,1 1 1,-1 0 0,1 0-1,-6 2 1,-3 4-6767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24575,'0'-3'0,"2"-20"0,-2 23 0,0 0 0,0 0 0,0 0 0,0-1 0,0 1 0,0 0 0,0 0 0,0 0 0,1 0 0,-1 0 0,0 0 0,0 0 0,0 0 0,0 0 0,0 0 0,0 0 0,0 0 0,0-1 0,0 1 0,1 0 0,-1 0 0,0 0 0,0 0 0,0 0 0,0 0 0,0 0 0,0 0 0,0 0 0,0 0 0,1 0 0,-1 0 0,0 0 0,0 0 0,0 0 0,0 0 0,0 0 0,0 1 0,0-1 0,0 0 0,1 0 0,-1 0 0,0 0 0,0 0 0,0 0 0,0 0 0,0 0 0,0 0 0,0 0 0,0 0 0,0 1 0,9 11 0,12 28 0,-2 1 0,-2 1 0,13 47 0,-25-69 0,-1-8 0,-2-31 0,0-4 0,1 1 0,1 0 0,1-1 0,11-27 0,40-82 0,-51 122 0,0 0 0,1 1 0,0-1 0,0 1 0,10-10 0,-15 17 0,0 1 0,0 0 0,1 0 0,-1-1 0,0 1 0,1 0 0,-1 0 0,0 0 0,1 0 0,-1 1 0,1-1 0,-1 0 0,1 1 0,0-1 0,-1 1 0,1-1 0,0 1 0,-1 0 0,1 0 0,0 0 0,-1-1 0,1 2 0,0-1 0,-1 0 0,1 0 0,0 1 0,-1-1 0,1 0 0,0 1 0,-1 0 0,1-1 0,-1 1 0,1 0 0,-1 0 0,1 0 0,-1 0 0,0 0 0,1 0 0,-1 0 0,0 0 0,0 1 0,0-1 0,1 3 0,4 3 0,-1 1 0,-1 1 0,1-1 0,-2 1 0,1 0 0,-1-1 0,0 1 0,-1 1 0,0-1 0,1 15 0,-1 4 0,-1 0 0,-3 35 0,7-80 0,0 0 0,10-21 0,-4 12 0,-2-2 0,-2 9 0,16-35 0,-21 50 0,1 0 0,-1 0 0,1 0 0,-1 1 0,1-1 0,0 1 0,1-1 0,-1 1 0,0 0 0,1 0 0,0 1 0,0-1 0,7-3 0,-10 5 0,0 1 0,1-1 0,-1 1 0,0 0 0,1 0 0,-1-1 0,0 1 0,1 0 0,-1 0 0,1 0 0,-1 0 0,0 1 0,1-1 0,-1 0 0,0 0 0,1 1 0,-1-1 0,0 1 0,3 1 0,-2-1 0,0 1 0,1 0 0,-1 0 0,0 0 0,0 0 0,0 0 0,-1 0 0,1 1 0,1 2 0,3 7 0,0 0 0,-1 0 0,5 17 0,-7-19 0,-1-4 0,2 10 0,1-1 0,1 0 0,1 0 0,0 0 0,11 16 0,-15-28 0,-1 0 0,1 0 0,-1 0 0,1 0 0,0 0 0,0-1 0,0 1 0,1-1 0,-1 0 0,0 0 0,1 0 0,0 0 0,-1-1 0,1 1 0,0-1 0,0 0 0,0 0 0,0-1 0,0 1 0,0-1 0,0 0 0,0 0 0,0 0 0,0 0 0,0-1 0,6-1 0,1-1 0,-1-1 0,1 0 0,-1-1 0,0 0 0,0 0 0,0-1 0,-1 0 0,0-1 0,0 0 0,0 0 0,-1-1 0,0 0 0,-1-1 0,0 0 0,0 0 0,-1 0 0,0-1 0,-1 0 0,0 0 0,0 0 0,-1-1 0,5-21 0,-9 30 0,1-1 0,-1 0 0,0 1 0,0-1 0,0 0 0,-1 1 0,1-1 0,-1 0 0,1 1 0,-1-1 0,0 1 0,0-1 0,0 1 0,0-1 0,0 1 0,-1 0 0,1-1 0,-1 1 0,1 0 0,-1 0 0,0 0 0,0 0 0,0 0 0,0 1 0,0-1 0,-1 1 0,1-1 0,0 1 0,-1 0 0,1 0 0,-1 0 0,1 0 0,-1 0 0,1 0 0,-1 1 0,0 0 0,1-1 0,-1 1 0,0 0 0,1 0 0,-1 0 0,0 0 0,1 1 0,-1-1 0,0 1 0,1 0 0,-1 0 0,1 0 0,-1 0 0,1 0 0,0 0 0,-1 1 0,1-1 0,-4 4 0,0 0 0,1 1 0,0 0 0,0 0 0,1 0 0,-1 0 0,1 1 0,1-1 0,-1 1 0,1 0 0,1 0 0,-1 0 0,1 1 0,-2 13 0,1-6 0,1 0 0,1 1 0,1-1 0,0 0 0,1 0 0,3 16 0,-4-25-62,1 0 0,1 0 0,-1 0 0,1-1 0,0 1 0,0 0 0,1-1 0,0 1 0,0-1 0,0 0 0,0 0 0,1 0-1,0-1 1,0 1 0,0-1 0,1 0 0,-1 0 0,1 0 0,0-1 0,0 1 0,9 3 0,10 1-6764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89 511 24575,'-13'0'0,"6"-1"0,-1 1 0,0 0 0,1 1 0,-14 2 0,20-3 0,0 0 0,0 1 0,-1-1 0,1 1 0,0-1 0,0 1 0,0-1 0,-1 1 0,1 0 0,0-1 0,0 1 0,0 0 0,0 0 0,0 0 0,1 0 0,-1 0 0,0 0 0,0 0 0,1 0 0,-1 0 0,0 0 0,1 0 0,-1 0 0,1 1 0,-1-1 0,1 0 0,0 0 0,0 1 0,-1-1 0,1 0 0,0 1 0,0-1 0,0 0 0,1 2 0,2 15 0,1 1 0,1-1 0,11 29 0,3 9 0,1 21 0,-4 1 0,8 105 0,-50-579 0,-5-20 0,31 396 0,1 1 0,1-1 0,0 1 0,1 0 0,11-34 0,-12 47 0,0 0 0,1 1 0,0-1 0,0 1 0,0 0 0,1 0 0,-1 0 0,1 0 0,9-7 0,-10 10 0,0-1 0,1 1 0,0 0 0,-1 0 0,1 0 0,0 0 0,0 1 0,0 0 0,0-1 0,0 1 0,0 1 0,0-1 0,1 1 0,-1 0 0,8 0 0,-2 1 0,0 1 0,1 0 0,-1 1 0,0 0 0,0 1 0,0 0 0,-1 0 0,1 1 0,-1 0 0,0 1 0,12 10 0,-6-4 0,-1 1 0,-1 0 0,0 1 0,0 0 0,15 25 0,-20-28 0,-1 1 0,-1 0 0,0 0 0,-1 0 0,0 0 0,-1 1 0,0 0 0,-1 0 0,0 0 0,-1 0 0,-1 0 0,0 1 0,-1-1 0,0 0 0,-1 1 0,0-1 0,-2 0 0,1 0 0,-1 0 0,-1 0 0,0-1 0,-1 1 0,-1-1 0,0 0 0,0 0 0,-1-1 0,-11 14 0,1-5-114,-1 0 1,-1-2-1,0 0 0,-2-1 0,0-1 1,-1-1-1,0-1 0,-1-1 0,0 0 1,-1-2-1,-46 14 0,36-16-6712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243 234 24575,'1'0'0,"-1"1"0,1-1 0,-1 1 0,1-1 0,-1 1 0,1-1 0,-1 1 0,1-1 0,0 1 0,-1-1 0,1 1 0,0-1 0,-1 0 0,1 0 0,0 1 0,-1-1 0,1 0 0,0 0 0,0 0 0,-1 0 0,1 0 0,0 0 0,-1 0 0,1 0 0,0 0 0,0 0 0,-1 0 0,1 0 0,1-1 0,-1 0 0,0 0 0,0 0 0,0 0 0,0-1 0,0 1 0,0 0 0,0 0 0,0-1 0,-1 1 0,1 0 0,-1-1 0,1 1 0,0-3 0,1-7 0,0-1 0,0-20 0,-2 31 0,0-8 0,0 0 0,0-1 0,-1 1 0,0 0 0,-1 0 0,-5-16 0,7 23 0,-1 0 0,0 0 0,0 0 0,1 1 0,-1-1 0,-1 0 0,1 1 0,0-1 0,0 1 0,-1-1 0,1 1 0,0 0 0,-1 0 0,0-1 0,1 1 0,-1 0 0,0 0 0,1 1 0,-1-1 0,0 0 0,0 0 0,0 1 0,0-1 0,0 1 0,1 0 0,-1 0 0,0-1 0,0 1 0,0 0 0,0 1 0,0-1 0,0 0 0,0 0 0,0 1 0,0-1 0,0 1 0,1 0 0,-1 0 0,-2 1 0,-6 2 0,0 2 0,1-1 0,0 1 0,0 0 0,1 1 0,0 0 0,0 0 0,-14 17 0,6-4 0,0 2 0,-19 34 0,27-42 0,1 1 0,0 0 0,1 1 0,-6 26 0,10-37 0,1 0 0,0 0 0,1-1 0,-1 1 0,1 0 0,0 0 0,0 0 0,0 0 0,1 0 0,-1-1 0,1 1 0,1 0 0,-1 0 0,1-1 0,-1 1 0,1-1 0,1 1 0,-1-1 0,0 0 0,4 4 0,-4-6 0,0 0 0,0 0 0,0 0 0,0-1 0,0 1 0,1-1 0,-1 1 0,0-1 0,1 0 0,-1 0 0,1 0 0,0 0 0,-1-1 0,1 1 0,-1-1 0,1 1 0,3-1 0,-2 0 0,1-1 0,0 1 0,0-1 0,0 0 0,-1 0 0,1-1 0,0 1 0,8-5 0,-3 0 0,0 0 0,-1-1 0,1 0 0,-1 0 0,-1-1 0,1 0 0,8-12 0,-5 4 0,0 0 0,-1-1 0,-1-1 0,-1 0 0,-1 0 0,0-1 0,-2 0 0,0 0 0,7-38 0,-14 46 0,-2 15 0,-4 18 0,3-1 0,2 1 0,0-1 0,1 1 0,1-1 0,6 36 0,-6-55 0,1 1 0,-1 0 0,1-1 0,0 1 0,0-1 0,0 0 0,0 1 0,1-1 0,-1 0 0,1 0 0,-1 0 0,1 0 0,0 0 0,0 0 0,0 0 0,0 0 0,4 2 0,-3-3 0,0 1 0,1-1 0,0 0 0,-1 1 0,1-2 0,0 1 0,0 0 0,-1-1 0,1 1 0,8-2 0,0 0 0,-1-1 0,1 0 0,0-1 0,-1 0 0,1-1 0,18-9 0,-15 5 0,-1 0 0,1-1 0,-2-1 0,1 0 0,-2-1 0,1 0 0,-1-1 0,-1 0 0,11-15 0,-17 19 0,1 0 0,-1-1 0,0 0 0,0 1 0,-1-1 0,-1-1 0,1 1 0,-1-1 0,-1 1 0,0-1 0,0 0 0,-1 0 0,0 0 0,-1 1 0,0-1 0,-2-16 0,1 23 0,0 0 0,1-1 0,-1 1 0,0 0 0,-1 0 0,1 0 0,0 0 0,-1 0 0,0 0 0,1 0 0,-1 0 0,-1 1 0,1-1 0,0 1 0,0 0 0,-1-1 0,0 1 0,1 0 0,-1 0 0,0 1 0,0-1 0,0 0 0,-4-1 0,4 3 0,0-1 0,0 1 0,0-1 0,0 1 0,0 0 0,-1 0 0,1 0 0,0 1 0,0-1 0,0 1 0,0 0 0,0 0 0,0 0 0,0 0 0,1 0 0,-1 0 0,0 1 0,0-1 0,1 1 0,-1 0 0,1 0 0,0 0 0,-1 0 0,1 0 0,-2 3 0,-1 3 0,0-1 0,0 1 0,1 0 0,0 0 0,0 0 0,1 1 0,0 0 0,1-1 0,0 1 0,0 0 0,1 0 0,-1 9 0,1 14 0,5 64 0,13 39 0,2 37 0,-19-171 3,-1 29 335,1-30-375,0 1 0,0-1 0,0 1 0,0-1-1,0 1 1,0-1 0,0 1 0,0 0 0,0-1 0,0 1 0,0-1 0,-1 1 0,1-1 0,0 1 0,0-1 0,-1 1-1,1-1 1,0 1 0,-1-1 0,1 0 0,-1 1 0,1-1 0,0 0 0,-1 1 0,1-1 0,-1 0 0,1 1-1,-1-1 1,1 0 0,-1 0 0,1 1 0,-1-1 0,1 0 0,-1 0 0,1 0 0,-1 0 0,0 0 0,1 0 0,-1 0-1,1 0 1,-1 0 0,1 0 0,-1 0 0,1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59 309 24575,'-1'2'0,"1"0"0,0 1 0,1-1 0,-1 1 0,0-1 0,1 0 0,-1 1 0,1-1 0,0 0 0,-1 1 0,1-1 0,0 0 0,1 0 0,-1 0 0,3 4 0,-2-4 0,0-1 0,0 1 0,1-1 0,-1 1 0,0-1 0,1 0 0,-1 0 0,1 0 0,0 0 0,-1 0 0,1-1 0,0 1 0,-1-1 0,4 0 0,0 0 0,0 0 0,0 0 0,1-1 0,-1 0 0,0 0 0,0-1 0,-1 0 0,1 0 0,0 0 0,-1-1 0,1 1 0,-1-1 0,0-1 0,1 1 0,-2-1 0,1 0 0,0 0 0,-1 0 0,0-1 0,7-8 0,-3 3 0,-1 0 0,-1 0 0,0-1 0,0 0 0,-1 0 0,0 0 0,-1-1 0,0 1 0,3-21 0,-6 24 0,0 0 0,-1 0 0,0 0 0,-1 0 0,0 1 0,0-1 0,-1 0 0,1 0 0,-2 1 0,1-1 0,-1 1 0,0 0 0,-1-1 0,0 1 0,0 1 0,-7-10 0,8 13 0,1 0 0,-1 0 0,0 0 0,0 0 0,0 1 0,-1-1 0,1 1 0,-1 0 0,1 0 0,-1 0 0,0 0 0,0 1 0,1-1 0,-1 1 0,0 0 0,0 0 0,0 1 0,-1-1 0,1 1 0,0 0 0,0 0 0,0 0 0,0 1 0,0-1 0,0 1 0,0 0 0,0 0 0,0 0 0,0 1 0,0-1 0,0 1 0,-6 4 0,2 0 0,0 0 0,0 0 0,1 1 0,0 0 0,0 0 0,0 1 0,1-1 0,0 2 0,1-1 0,0 0 0,0 1 0,1 0 0,0 0 0,-5 19 0,2-3 0,1 0 0,1 1 0,2-1 0,-1 42 0,3-53 0,2 0 0,0 0 0,0 0 0,1-1 0,1 1 0,0-1 0,1 1 0,1-1 0,0 0 0,11 21 0,-11-27 0,0 0 0,0 0 0,1 0 0,-1-1 0,2 1 0,-1-1 0,0-1 0,1 1 0,0-1 0,1-1 0,-1 1 0,1-1 0,0 0 0,0-1 0,0 0 0,0 0 0,0-1 0,11 2 0,-3-2 49,-1-1 0,0 0 0,0-1-1,1 0 1,-1-1 0,15-4 0,-21 4-181,-1-1 1,0 0 0,0-1-1,0 0 1,0 0 0,0 0 0,-1-1-1,1 0 1,-1-1 0,0 0 0,0 0-1,7-7 1,-2-3-6695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2786 340 24575,'-833'50'-1526,"765"-44"1501,-523 60 7,453-44 92,2 7 0,-167 56 0,212-51-71,-102 54-1,134-56 407,2 2 0,-85 66-1,124-85-397,0 0 0,2 1 0,0 1-1,0 0 1,2 1 0,-25 39 0,33-45-8,1 0-1,-1 1 1,2-1 0,0 1 0,0 0 0,1 0 0,1 0 0,0 0 0,1 0 0,0 0 0,1 1-1,1-1 1,2 21 0,6-1-3,0-1 0,2 0 0,1 0 0,2-2 0,20 34 0,23 55 0,-36-56 0,-2 1 0,-3 0 0,8 80 0,7 25 0,-27-150 0,1 0 0,1-1 0,0 1 0,2-1 0,0-1 0,13 21 0,-16-29 0,1-1 0,1 0 0,-1 0 0,1-1 0,0 0 0,1 0 0,0-1 0,0 0 0,0 0 0,1 0 0,0-1 0,0-1 0,16 7 0,-3-5 0,0-1 0,1-1 0,0 0 0,-1-2 0,30 0 0,118-12 0,-113 5 0,903-42-2304,-360 37 1566,881-28-940,-661-49 1137,-695 63 433,-1-6 0,-1-5 0,-1-5 0,165-80 0,-234 93 682,0-2 1,84-64 0,-118 78-365,-1 0 0,0-2 0,-1 0 0,0-1 0,-2-1 0,0-1 0,-1 0 0,-2 0 1,18-37-1,-25 45-132,-1 0 0,0-1 1,-1 1-1,-1-1 1,0 0-1,0 0 1,-1 0-1,-1 0 1,0 0-1,-1 0 0,0 0 1,-1 0-1,-1 1 1,-5-18-1,0 7 36,-2 1 1,0 0-1,-2 0 0,0 2 1,-1-1-1,-29-33 0,-22-19-100,-117-102-1,-89-47-147,148 130-110,-4 4 0,-4 7-1,-183-86 1,209 121 108,-2 4 0,-2 5 0,-2 5 0,0 5 0,-130-15 0,79 25 4,-1 7 0,-274 19 0,337 1-393,-116 29 1,144-22-4322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24575,'-11'0'0,"8"0"0,0 1 0,0-1 0,0 0 0,0 0 0,0 0 0,0 0 0,0-1 0,0 1 0,0-1 0,0 0 0,1 0 0,-1 0 0,-5-2 0,8 2 0,0 1 0,0 0 0,0 0 0,0 0 0,0 0 0,0 0 0,0 0 0,0 0 0,0-1 0,0 1 0,0 0 0,0 0 0,0 0 0,0 0 0,0 0 0,0-1 0,0 1 0,0 0 0,0 0 0,0 0 0,0 0 0,0 0 0,0 0 0,0-1 0,0 1 0,0 0 0,0 0 0,0 0 0,0 0 0,1 0 0,-1 0 0,0 0 0,0 0 0,0-1 0,0 1 0,0 0 0,0 0 0,0 0 0,0 0 0,1 0 0,-1 0 0,0 0 0,0 0 0,0 0 0,0 0 0,0 0 0,0 0 0,1 0 0,-1 0 0,0 0 0,0 0 0,0 0 0,0 0 0,1 0 0,9-2 0,30-1 0,0 1 0,61 7 0,-50-2 0,237 11-119,1056 50-2402,-1-23 227,-1297-41 2267,117 3 178,189-21-1,-346 18-98,8-2 616,1 0 0,18-6 1,-25 4-1290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24575,'0'-1'0,"0"0"0,0 0 0,0 0 0,0-1 0,0 1 0,0 0 0,0 0 0,1 0 0,-1 0 0,0 0 0,1 0 0,-1 0 0,1 1 0,-1-1 0,1 0 0,0 0 0,-1 0 0,1 0 0,0 1 0,-1-1 0,1 0 0,0 0 0,1 0 0,0 0 0,0 1 0,0-1 0,0 0 0,0 1 0,0-1 0,0 1 0,0-1 0,0 1 0,0 0 0,0 0 0,2 0 0,6 1 0,0 1 0,0 0 0,18 6 0,20 10 0,0 2 0,47 27 0,86 61 0,-91-47 0,-77-51 0,-1 0 0,0 1 0,-1 1 0,16 20 0,-24-29 0,0 1 0,-1 0 0,1 0 0,-1 0 0,0 1 0,-1-1 0,1 0 0,-1 1 0,1-1 0,-2 1 0,1-1 0,0 9 0,-1-10 0,0 1 0,-1-1 0,1 1 0,-1-1 0,0 1 0,0-1 0,-1 1 0,1-1 0,-1 0 0,1 0 0,-1 1 0,0-1 0,0-1 0,-1 1 0,1 0 0,-5 4 0,-2 1-455,0-1 0,-19 11 0,-23 11-6371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257 329 24575,'-6'-8'0,"0"0"0,0 0 0,-7-14 0,-14-18 0,25 37 0,0 1 0,0-1 0,-1 1 0,1 0 0,0 0 0,-1 0 0,0 0 0,0 0 0,1 0 0,-1 1 0,-4-2 0,6 3 0,-1 0 0,0-1 0,0 1 0,0 0 0,1 0 0,-1 0 0,0 1 0,0-1 0,1 0 0,-1 1 0,0-1 0,0 1 0,1 0 0,-1-1 0,1 1 0,-1 0 0,0 0 0,1 0 0,0 0 0,-1 0 0,1 0 0,0 1 0,-1-1 0,1 0 0,0 1 0,0-1 0,0 1 0,0-1 0,0 1 0,-1 2 0,-4 7 0,0 1 0,1 0 0,-4 14 0,5-15 0,-19 55 0,2 1 0,-23 136 0,79-310 0,-19 62 0,76-180 0,-70 181 0,3 1 0,56-77 0,-74 112 0,1-1 0,0 1 0,0 0 0,0 1 0,14-10 0,-20 16 0,0-1 0,1 1 0,-1 0 0,0 0 0,1 0 0,-1 1 0,0-1 0,1 0 0,-1 1 0,1-1 0,-1 1 0,1 0 0,2 0 0,-3 1 0,0-1 0,-1 1 0,1-1 0,0 1 0,-1 0 0,1 0 0,0-1 0,-1 1 0,1 0 0,-1 1 0,0-1 0,1 0 0,-1 0 0,0 0 0,0 1 0,0-1 0,1 1 0,-1-1 0,-1 1 0,2 2 0,3 6 0,-1 0 0,0 0 0,-1 0 0,-1 0 0,3 15 0,3 58 0,-4-38 0,33 331-1365,-33-337-5461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 24575,'-1'-1'0,"0"0"0,0 1 0,1-1 0,-1 0 0,0 0 0,0 1 0,0-1 0,0 0 0,0 1 0,0-1 0,0 1 0,0-1 0,0 1 0,-1-1 0,1 1 0,0 0 0,0 0 0,0 0 0,0 0 0,0 0 0,-1 0 0,1 0 0,0 0 0,0 0 0,0 0 0,-2 1 0,2 0 0,0-1 0,-1 1 0,1 0 0,0 0 0,0 0 0,0 0 0,1 0 0,-1 0 0,0 0 0,0 0 0,0 1 0,1-1 0,-1 0 0,1 0 0,-1 1 0,1-1 0,-1 0 0,1 1 0,0-1 0,0 0 0,0 1 0,-1 1 0,1 25 0,1 0 0,2 0 0,7 38 0,0-4 0,44 657-1116,-48 4-239,-6-608 1316,-15 504-178,-43-3-349,-32-61 431,84-516 521,1 1 0,2 0 0,2 0 0,5 53 0,-3-82-318,1 0 1,0 0 0,1-1 0,0 1-1,0-1 1,1 1 0,1-1 0,-1 0 0,2-1-1,-1 1 1,1-1 0,1 0 0,0-1 0,0 1-1,0-1 1,1-1 0,1 1 0,-1-1 0,1-1-1,16 10 1,-1-5-58,1 0 1,0-2-1,0 0 0,1-2 0,30 4 1,137 12-26,-182-22 14,453 20-1079,3-21-557,-250-2 1357,289 2 34,859-7-1796,-2-38 637,-1300 41 1452,250-24 1257,-298 26-982,-1 0 0,1-2 1,0 1-1,-1-2 0,0 0 1,21-11-1,-34 15-263,1 0-1,0 0 1,0 0 0,-1 0-1,1 0 1,-1-1 0,1 1 0,-1-1-1,1 1 1,-1-1 0,0 1 0,0-1-1,0 0 1,0 0 0,0 0 0,0 0-1,0 1 1,-1-1 0,1 0-1,-1 0 1,1 0 0,-1 0 0,0 0-1,0-3 1,0 1-107,-1 0-1,0 0 1,0 1-1,0-1 1,-1 1-1,1-1 1,-1 1 0,0-1-1,0 1 1,0 0-1,-4-5 1,-23-25-6000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52 928 24575,'-12'-37'0,"1"1"0,2-2 0,2 1 0,1-1 0,2 0 0,1-72 0,4 92 0,1 0 0,1 1 0,0-1 0,1 1 0,1 0 0,0 0 0,1 1 0,1-1 0,1 1 0,0 1 0,1-1 0,1 2 0,0-1 0,1 1 0,1 1 0,0 0 0,14-12 0,-3 8 5,1 1 0,0 0 0,2 2 0,-1 1 0,1 1 0,1 2 0,32-9 0,200-37-203,228 2-1257,5 30 232,-491 24 1223,1784-46-2405,-1753 46 2400,443 0-863,-345 5 464,210 38 0,-287-32 394,0 3 0,101 39 1,-121-37 45,0 0 0,-1 2 0,-1 1 0,-1 2 0,39 34 0,-28-15 143,-3 1 1,-1 2-1,-2 1 1,-2 2-1,-3 1 0,30 59 1,-3 15 386,62 183-1,-33-31-565,75 409 0,-43 298 0,-79-47 2471,-21-414-1338,-1-58-389,-17-453-744,1-2 0,-1-1 0,0 1 0,-1 0 0,0 0 0,-1 8 0,1-13 0,1 1 0,-1-1 0,0 1 0,1-1 0,-1 1 0,0-1 0,0 1 0,0-1 0,0 0 0,0 0 0,0 0 0,-1 1 0,1-1 0,0 0 0,-1 0 0,1-1 0,0 1 0,-1 0 0,1 0 0,-1-1 0,1 1 0,-1-1 0,1 1 0,-3-1 0,-11 3 0,-1-2 0,0 0 0,0 0 0,-17-3 0,-2 0 0,-398-17-453,28 0-1636,228 15-3560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93 24575,'0'-1'0,"0"1"0,1-1 0,-1 0 0,1 0 0,-1 0 0,0 1 0,1-1 0,0 0 0,-1 0 0,1 1 0,-1-1 0,1 1 0,0-1 0,-1 0 0,1 1 0,0-1 0,0 1 0,-1 0 0,1-1 0,0 1 0,0-1 0,0 1 0,0 0 0,-1 0 0,1 0 0,0 0 0,0-1 0,2 1 0,0 0 0,0 0 0,0-1 0,0 1 0,0 0 0,0 0 0,0 1 0,4 0 0,-4 0 0,-1 0 0,0 1 0,1-1 0,-1 1 0,0-1 0,0 1 0,0 0 0,0 0 0,-1 0 0,1 0 0,0 0 0,-1 0 0,1 1 0,-1-1 0,0 0 0,0 1 0,0-1 0,0 1 0,0 0 0,0-1 0,-1 4 0,3 8 0,-1-1 0,1 26 0,-3-31 0,-1 175 0,1 35 0,1-216 0,-1 1 0,0-1 0,1 0 0,-1 1 0,1-1 0,0 1 0,0-1 0,0 0 0,0 0 0,0 1 0,0-1 0,0 0 0,1 0 0,-1 0 0,1 0 0,0 0 0,-1-1 0,1 1 0,0 0 0,0-1 0,0 0 0,0 1 0,1-1 0,-1 0 0,0 0 0,0 0 0,5 1 0,5 1 0,0-1 0,0 0 0,0-1 0,20-1 0,-8 1 0,410 12-874,207 11-1222,222 28 880,486 24-308,-1138-67 1421,297 11-571,-2-23 424,-477 2 490,-2 1 83,0-1-1,0-2 1,0 0-1,-1-2 1,45-13 0,-69 17-243,0 1 0,-1-1 0,1 1 1,0-1-1,-1 0 0,1 0 1,-1 1-1,1-1 0,-1 0 1,1-1-1,-1 1 0,1 0 1,-1 0-1,0 0 0,0-1 0,0 1 1,0-1-1,0 1 0,0-1 1,0 1-1,0-1 0,0 0 1,-1 1-1,1-1 0,0-2 1,-1 1 23,-1 1 1,1 0 0,-1 0 0,0 0-1,1 0 1,-1 0 0,0 0 0,0 0 0,0 0-1,-1 1 1,1-1 0,0 0 0,-1 1-1,1-1 1,-1 1 0,1-1 0,-1 1 0,0-1-1,0 1 1,-2-1 0,-16-10 5,-1 0 0,-41-14 0,-1-1-167,52 21 57,-4-1 0,0 0 0,0-2 0,-24-18 0,34 23 0,1 0 0,0 0 0,0-1 0,0 0 0,1 1 0,-1-1 0,1-1 0,0 1 0,1 0 0,-1-1 0,1 1 0,0-1 0,1 0 0,-2-8 0,-10-94 0,4 1 0,7-124 0,2 212 0,1 17 0,-1-1 0,0 0 0,0 0 0,-1 0 0,1 0 0,-1 0 0,1 0 0,-1 0 0,0 1 0,-3-6 0,3 6 0,0 1 0,0-1 0,-1 1 0,1 0 0,-1-1 0,1 1 0,-1 0 0,1 0 0,-1 0 0,0 0 0,0 1 0,1-1 0,-1 0 0,0 1 0,0-1 0,0 1 0,-3-1 0,-81-9 0,0 4 0,-95 6 0,85 0 0,-2988 1-5808,2525 4 4447,5 23 2536,536-27-618,0 1-1,-25 6 1,29-3-4424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312 241 24575,'-2'-2'0,"1"-1"0,-1 1 0,0-1 0,1 1 0,-1-1 0,1 1 0,0-1 0,0 0 0,0 0 0,0 0 0,1 0 0,-1-3 0,-2-41 0,3 21 0,-1 19 0,1-6 0,-1 0 0,-1 0 0,0 0 0,-1 0 0,-7-21 0,9 32 0,0 1 0,0-1 0,0 1 0,0-1 0,0 1 0,0 0 0,0-1 0,0 1 0,0 0 0,0 0 0,-1 0 0,1 0 0,-1 0 0,1 0 0,-1 0 0,1 1 0,-1-1 0,1 1 0,-1-1 0,-2 0 0,1 1 0,0 0 0,0 0 0,0 0 0,0 0 0,0 0 0,0 1 0,0-1 0,0 1 0,0 0 0,-4 2 0,-3 1 0,1 1 0,0 0 0,0 1 0,0 0 0,-11 9 0,3 1 0,1 0 0,0 1 0,-26 37 0,35-43 0,1 0 0,-1 0 0,2 0 0,0 0 0,0 1 0,1 0 0,1 0 0,-5 24 0,8-32 0,-1-1 0,1 1 0,0 0 0,0-1 0,0 1 0,1-1 0,0 1 0,-1-1 0,1 1 0,0-1 0,0 1 0,1-1 0,-1 0 0,1 1 0,0-1 0,-1 0 0,6 5 0,-4-4 0,1-1 0,0 0 0,-1 0 0,1-1 0,1 1 0,-1-1 0,0 0 0,0 0 0,1 0 0,-1 0 0,1-1 0,5 1 0,4 0 0,0 0 0,0-1 0,0-1 0,1 0 0,-1-1 0,0-1 0,0 0 0,15-4 0,-8 0 0,0-1 0,0 0 0,-1-2 0,-1 0 0,1-2 0,-2 0 0,1-1 0,-1-1 0,-1 0 0,-1-1 0,0-1 0,0-1 0,-2 0 0,0-1 0,16-26 0,-20 30 0,-10 13 0,0 0 0,1 0 0,-1 0 0,0 0 0,0 0 0,0 0 0,0-1 0,0 1 0,0 0 0,0 0 0,0 0 0,1 0 0,-1 0 0,0 0 0,0 0 0,0 0 0,0 0 0,0 0 0,0 0 0,1 0 0,-1 0 0,0 0 0,0 0 0,0 0 0,0 0 0,0 0 0,0 0 0,0 1 0,1-1 0,-1 0 0,0 0 0,0 0 0,0 0 0,0 0 0,0 0 0,0 0 0,0 0 0,0 0 0,0 0 0,0 1 0,1-1 0,-1 0 0,0 0 0,0 0 0,0 0 0,0 0 0,0 0 0,0 0 0,0 1 0,0-1 0,0 27 0,0-18 0,-1 8 29,0 5 72,1 0 1,2 25-1,-1-40-242,0 0-1,1 0 1,0-1-1,0 1 1,0-1-1,1 1 1,0-1-1,0 0 1,0 0-1,1 0 0,5 6 1,8 7-6685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232 362 24575,'4'-6'0,"0"0"0,0 0 0,-1 0 0,0 0 0,0-1 0,-1 1 0,0-1 0,0 0 0,0 0 0,-1 1 0,0-1 0,0 0 0,-1 0 0,0 0 0,-1-8 0,1 13 0,0-1 0,0 1 0,-1 0 0,1 0 0,-1-1 0,0 1 0,0 0 0,0 0 0,0 0 0,0 0 0,0 0 0,0 0 0,-1 0 0,1 0 0,-1 0 0,1 1 0,-1-1 0,0 1 0,-3-3 0,2 2 0,0 1 0,0 0 0,0 0 0,0 0 0,0 0 0,0 0 0,-1 1 0,1 0 0,0-1 0,-1 1 0,1 0 0,-5 1 0,-1 0 0,0 1 0,0 0 0,0 1 0,0 0 0,0 0 0,1 1 0,-1 0 0,-15 11 0,15-9 0,0 1 0,1 1 0,0 0 0,0 0 0,0 1 0,1-1 0,1 2 0,-1-1 0,1 1 0,-8 18 0,13-24 0,-1 1 0,1-1 0,0 0 0,0 0 0,0 1 0,1-1 0,-1 0 0,1 1 0,0-1 0,0 1 0,1-1 0,0 0 0,-1 1 0,1-1 0,1 0 0,-1 0 0,0 0 0,1 0 0,0 0 0,0 0 0,0 0 0,1 0 0,-1-1 0,1 1 0,0-1 0,0 0 0,0 0 0,0 0 0,1 0 0,5 4 0,0-2 0,0 0 0,0 0 0,0-1 0,1 0 0,-1-1 0,1 0 0,0-1 0,0 1 0,0-2 0,0 0 0,0 0 0,0-1 0,0 0 0,0 0 0,1-1 0,-1-1 0,11-2 0,-10 1 0,0 0 0,0 0 0,0-1 0,-1-1 0,0 0 0,0 0 0,0-1 0,-1 0 0,1 0 0,-1-1 0,-1 0 0,0-1 0,0 0 0,0-1 0,8-11 0,-9 7 0,0 0 0,-2 0 0,1-1 0,-1 0 0,-1 0 0,-1 0 0,0 0 0,-1 0 0,0-1 0,-1-16 0,0 2 0,-3 0 0,0 1 0,-2-1 0,-7-32 0,-4 12 0,15 49 0,0-1 0,0 1 0,0 0 0,0 0 0,-1 0 0,1 0 0,0 0 0,0-1 0,0 1 0,0 0 0,0 0 0,0 0 0,0 0 0,0 0 0,0-1 0,0 1 0,0 0 0,0 0 0,0 0 0,-1 0 0,1 0 0,0 0 0,0 0 0,0 0 0,0-1 0,0 1 0,0 0 0,-1 0 0,1 0 0,0 0 0,0 0 0,0 0 0,0 0 0,0 0 0,-1 0 0,1 0 0,0 0 0,0 0 0,0 0 0,0 0 0,0 0 0,-1 0 0,1 0 0,0 0 0,0 0 0,-3 8 0,0 14 0,2 225 181,3-130-1727,-2-80-5280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255 334 24575,'16'-16'0,"-7"8"0,-1-1 0,0 1 0,-1-1 0,9-13 0,-14 19 0,-1 1 0,0 0 0,0 0 0,0-1 0,0 1 0,0-1 0,0 1 0,-1 0 0,1-1 0,-1 1 0,0-1 0,0 0 0,0 1 0,0-1 0,0 1 0,0-1 0,-1 1 0,1-1 0,-1 1 0,0-1 0,1 1 0,-1 0 0,0-1 0,-1 1 0,-1-3 0,0 2 0,1 0 0,-1 1 0,0-1 0,0 1 0,0 0 0,0 0 0,0 0 0,0 1 0,-1-1 0,1 1 0,0-1 0,-1 1 0,1 0 0,-1 0 0,0 1 0,1-1 0,-6 1 0,-2-1 0,-1 1 0,0 0 0,0 1 0,-13 2 0,14-1 0,0 1 0,1 0 0,-1 1 0,1 0 0,0 1 0,0 0 0,0 0 0,1 1 0,-13 10 0,15-10 0,1-1 0,0 1 0,1 0 0,-1 0 0,1 1 0,1-1 0,-1 1 0,1 0 0,0 0 0,0 1 0,1-1 0,0 1 0,-3 13 0,6-19 0,-1 1 0,1 0 0,-1 0 0,1 0 0,0 0 0,0 0 0,0 0 0,1 0 0,-1 0 0,1 0 0,-1-1 0,1 1 0,0 0 0,0 0 0,0-1 0,1 1 0,-1 0 0,3 2 0,-2-2 0,1 0 0,0-1 0,0 1 0,0-1 0,0 1 0,0-1 0,0 0 0,1 0 0,-1 0 0,1-1 0,0 1 0,4 0 0,2 1 0,1-1 0,-1 0 0,1-1 0,0 0 0,-1-1 0,1 0 0,0-1 0,-1 0 0,13-3 0,-9 0 0,-1 0 0,1-1 0,-1-1 0,0 0 0,-1-1 0,1 0 0,-1-1 0,-1-1 0,0 1 0,0-2 0,0 1 0,-1-2 0,-1 1 0,0-1 0,11-18 0,-13 18 0,0-1 0,0 0 0,-1-1 0,-1 1 0,0-1 0,-1 0 0,-1-1 0,0 1 0,0-1 0,-1 1 0,-1-1 0,0 0 0,-1 0 0,-1 1 0,0-1 0,-3-14 0,3 25 0,1 1 0,-1-1 0,0 0 0,0 1 0,0-1 0,-1 1 0,1-1 0,-1 1 0,1-1 0,-1 1 0,-2-2 0,4 3 0,-1 1 0,0-1 0,1 1 0,-1-1 0,0 1 0,1 0 0,-1-1 0,0 1 0,0 0 0,1 0 0,-1-1 0,0 1 0,0 0 0,1 0 0,-1 0 0,0 0 0,0 0 0,0 0 0,1 0 0,-1 0 0,0 1 0,0-1 0,1 0 0,-1 0 0,0 1 0,0-1 0,1 0 0,-1 1 0,0-1 0,1 0 0,-1 1 0,0-1 0,1 1 0,-1 0 0,1-1 0,-1 1 0,1-1 0,-1 1 0,1 0 0,-1-1 0,1 1 0,-1 1 0,-3 4 0,1 0 0,-1 1 0,1 0 0,1-1 0,-1 1 0,1 0 0,0 0 0,1 0 0,-1 10 0,-3 70 0,5-64 0,-1 1-195,1-1 0,2 1 0,0 0 0,1-1 0,2 0 0,10 34 0,0-18-6631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328 212 24575,'-1'-1'0,"-1"1"0,0 0 0,0-1 0,0 1 0,1-1 0,-1 0 0,0 0 0,0 0 0,1 0 0,-1 0 0,1 0 0,-1 0 0,1 0 0,-2-2 0,-19-22 0,18 20 0,-33-51 0,24 36 0,-16-22 0,25 37 0,-1 0 0,1 1 0,0-1 0,-1 1 0,0 0 0,0 1 0,-1-1 0,1 1 0,-7-4 0,9 6 0,1 0 0,-1 0 0,0 1 0,1-1 0,-1 0 0,0 1 0,0 0 0,1 0 0,-1 0 0,0 0 0,0 0 0,1 0 0,-1 0 0,0 1 0,0 0 0,1-1 0,-5 3 0,4-1 0,-1 0 0,0 1 0,0-1 0,1 1 0,0 0 0,-1 0 0,1 0 0,0 0 0,0 0 0,-2 5 0,-2 3 0,1-1 0,1 2 0,-1-1 0,2 1 0,-1-1 0,-4 24 0,6-17 0,1 0 0,1 0 0,0-1 0,1 1 0,1 0 0,0 0 0,2 0 0,0-1 0,1 1 0,1-1 0,7 18 0,-8-23 0,1-1 0,1 1 0,0-2 0,1 1 0,0 0 0,0-1 0,1 0 0,1-1 0,-1 0 0,2 0 0,-1-1 0,1 0 0,0-1 0,1 0 0,-1-1 0,19 9 0,20 0-1365,-5-5-5461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223 109 24575,'-1'-4'0,"1"-1"0,-1 1 0,0 0 0,-1-1 0,1 1 0,-1 0 0,0 0 0,0 0 0,0 0 0,0 0 0,-1 1 0,1-1 0,-1 1 0,0-1 0,0 1 0,-6-5 0,5 4 0,-1 0 0,0 0 0,-1 1 0,1-1 0,-1 1 0,1 0 0,-1 1 0,0-1 0,0 1 0,0 0 0,-7 0 0,10 1 0,0 1 0,-1 0 0,1 0 0,-1 0 0,1 0 0,0 0 0,-1 1 0,1 0 0,0 0 0,-1 0 0,1 0 0,0 0 0,0 0 0,0 1 0,0 0 0,0 0 0,-3 2 0,2-1 0,1 1 0,-1 0 0,1 0 0,-1 0 0,1 0 0,1 1 0,-1-1 0,1 1 0,-1 0 0,-1 6 0,0 1 0,1-1 0,1 1 0,0 0 0,0 0 0,1 1 0,1-1 0,0 0 0,3 23 0,-1-26 0,0-1 0,0 1 0,1-1 0,0 0 0,0 0 0,1 0 0,1-1 0,-1 1 0,1-1 0,0 0 0,0 0 0,1-1 0,12 12 0,-14-16 0,-1 1 0,0-1 0,1 1 0,0-1 0,0 0 0,0 0 0,-1 0 0,2-1 0,-1 0 0,0 1 0,0-1 0,0-1 0,1 1 0,-1-1 0,0 1 0,0-1 0,1 0 0,-1-1 0,0 1 0,1-1 0,-1 0 0,0 0 0,0 0 0,0-1 0,0 1 0,0-1 0,0 0 0,0 0 0,4-4 0,1-1 0,0 0 0,-1 0 0,0-1 0,-1-1 0,1 1 0,-2-1 0,1 0 0,-1 0 0,-1-1 0,1 0 0,-2 0 0,1 0 0,-2-1 0,1 1 0,-1-1 0,-1 0 0,0 0 0,0 0 0,-1 0 0,-1 0 0,-1-14 0,1 58 0,-1-1 0,6 55 0,-2-68-273,1 0 0,0 1 0,2-1 0,12 28 0,-7-25-6553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3 193 24575,'-1'-23'0,"0"17"0,1-1 0,0 0 0,0 0 0,0 0 0,1 0 0,0 1 0,3-9 0,-4 14 0,0 1 0,0-1 0,1 1 0,-1-1 0,0 1 0,1-1 0,-1 1 0,1-1 0,-1 1 0,0-1 0,1 1 0,-1 0 0,1-1 0,-1 1 0,1 0 0,-1-1 0,1 1 0,0 0 0,-1 0 0,1-1 0,-1 1 0,1 0 0,-1 0 0,1 0 0,0 0 0,-1 0 0,1 0 0,0 0 0,-1 0 0,1 0 0,-1 0 0,1 0 0,0 0 0,-1 0 0,1 1 0,-1-1 0,1 0 0,-1 0 0,1 1 0,-1-1 0,1 0 0,-1 1 0,1-1 0,-1 1 0,1-1 0,-1 0 0,1 1 0,0 0 0,23 25 0,-11-5 0,-1 1 0,0 0 0,-2 0 0,-1 1 0,0 1 0,-2-1 0,9 49 0,-15-67 0,0-1 0,0-1 0,-1 0 0,1 0 0,-1 0 0,1 1 0,-1-1 0,0 0 0,0 0 0,0 1 0,-1-1 0,1 0 0,-1 0 0,0 0 0,-1 5 0,1-8 0,1 0 0,0 0 0,0 1 0,-1-1 0,1 0 0,0 0 0,-1 0 0,1 0 0,0 0 0,-1 0 0,1 1 0,0-1 0,-1 0 0,1 0 0,0 0 0,-1 0 0,1 0 0,0 0 0,-1 0 0,1 0 0,0-1 0,-1 1 0,1 0 0,0 0 0,-1 0 0,1 0 0,0 0 0,-1 0 0,1-1 0,0 1 0,0 0 0,-1 0 0,1-1 0,0 1 0,0 0 0,-1 0 0,1-1 0,0 1 0,0 0 0,0 0 0,0-1 0,-1 1 0,1 0 0,0-1 0,0 1 0,0 0 0,0-1 0,-8-16 0,4-6 0,0 0 0,1 0 0,1-1 0,2 1 0,0 0 0,1-1 0,2 1 0,5-27 0,-5 36 0,-1 1 0,2 0 0,0-1 0,0 2 0,1-1 0,1 0 0,0 1 0,1 0 0,13-17 0,-20 28 0,1 0 0,0-1 0,0 1 0,0 0 0,0 1 0,0-1 0,0 0 0,0 0 0,1 0 0,-1 1 0,0-1 0,0 0 0,0 1 0,1-1 0,-1 1 0,0-1 0,1 1 0,-1 0 0,1 0 0,-1 0 0,0-1 0,2 2 0,-1-1 0,-1 1 0,0-1 0,1 1 0,-1 0 0,0-1 0,1 1 0,-1 0 0,0 0 0,0 0 0,0 0 0,0 0 0,0 0 0,0 1 0,0-1 0,0 0 0,1 3 0,2 3 0,0 1 0,-1 1 0,0-1 0,-1 0 0,3 15 0,2 25 248,-2-16-1054,8 34-1,-7-47-6019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24575,'0'-3'0,"0"-4"0,0 2 0,0 8 0,0 10 0,0 12 0,0 11 0,0 9 0,0 6 0,0 7 0,0 2 0,3 1 0,1-4 0,0-5 0,-1-6 0,-1-10-8191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75 24575,'-3'-3'0,"-5"-8"0,0-4 0,4 0 0,6 2 0,6 4 0,7 4 0,8 2 0,9 4 0,8 3 0,7 3 0,5 1 0,3 2 0,1 0 0,-3-3 0,-9-2-8191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24575,'-4'-6'0,"0"-8"0,0-5 0,4-3 0,5 0 0,8 1 0,8 3 0,10 5 0,8 5 0,5 3 0,3 6 0,4 3 0,-1 4 0,-9 1-8191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24575,'0'2'0,"1"-1"0,-1 0 0,1 1 0,0-1 0,-1 1 0,1-1 0,0 0 0,0 0 0,0 0 0,0 1 0,0-1 0,0 0 0,0 0 0,0 0 0,2 1 0,21 15 0,-22-16 0,135 78 0,-26-18 0,381 260-778,-191-120-3,978 511-3182,-479-345 4013,-145-68-73,-13 19-240,-609-302 91,397 218-928,-22 32 3600,-404-263-2331,0 1 229,0-1 0,0 0 0,1-1 1,-1 1-1,9 3 0,-13-6-352,1 0 0,-1 0-1,0 0 1,1 0 0,-1 1 0,1-1-1,-1 0 1,1 0 0,-1 0 0,1 0 0,-1-1-1,0 1 1,1 0 0,-1 0 0,1 0-1,-1 0 1,1 0 0,-1 0 0,0-1 0,1 1-1,-1 0 1,1 0 0,-1-1 0,0 1-1,1 0 1,-1-1 0,1 0 0,0 0-1,-1-1 1,1 1 0,-1 0-1,0-1 1,1 1 0,-1 0-1,0-1 1,0 1 0,0 0-1,0-1 1,0 1 0,0-2-1,-2-15-1313,0 1-5558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57 24575,'1'-3'0,"-2"0"0,1 0 0,0-1 0,-1 1 0,1 0 0,-1 0 0,0 0 0,0 0 0,0-1 0,0 1 0,-1 1 0,1-1 0,-1 0 0,0 0 0,0 0 0,-4-4 0,6 7 0,0 0 0,-1 0 0,1 0 0,0 0 0,0 0 0,0 0 0,-1-1 0,1 1 0,0 0 0,0 0 0,-1 0 0,1 0 0,0 0 0,0 0 0,-1 0 0,1 0 0,0 0 0,0 0 0,-1 0 0,1 0 0,0 0 0,0 0 0,-1 0 0,1 0 0,0 1 0,0-1 0,0 0 0,-1 0 0,1 0 0,0 0 0,0 0 0,0 0 0,-1 1 0,1-1 0,0 0 0,0 0 0,-4 12 0,4 12 0,5-4 0,1 0 0,0 0 0,2-1 0,0 1 0,1-2 0,17 27 0,80 100 0,-57-83 0,-46-58 0,1 1 0,-1 0 0,0-1 0,-1 1 0,1 0 0,-1 0 0,0 1 0,3 9 0,-5-13 0,0 1 0,0-1 0,0 0 0,0 0 0,0 1 0,0-1 0,-1 0 0,1 0 0,-1 1 0,1-1 0,-1 0 0,0 0 0,0 0 0,0 0 0,0 0 0,0 0 0,-1 0 0,1 0 0,0-1 0,-1 1 0,0 0 0,1-1 0,-1 1 0,-3 1 0,-9 7 0,0-1 0,-1-1 0,0 0 0,-22 8 0,-69 18 0,81-26 0,-124 32 0,-17 5 0,163-44 20,-2 0-217,1 1-1,-1-1 0,0 1 0,1 0 0,0 1 0,-8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386 181 24575,'0'-3'0,"0"-14"0,0 0 0,-1-1 0,-1 1 0,0 0 0,-7-23 0,8 37 0,0 0 0,-1 0 0,1 0 0,-1-1 0,1 1 0,-1 1 0,0-1 0,-1 0 0,1 0 0,0 1 0,-1-1 0,1 1 0,-1 0 0,-3-2 0,3 2 0,0 1 0,-1-1 0,1 1 0,0 1 0,-1-1 0,1 0 0,0 1 0,-1-1 0,1 1 0,-1 0 0,1 0 0,-1 1 0,1-1 0,-1 1 0,1-1 0,-7 3 0,-1 1 0,1 1 0,0-1 0,0 2 0,0-1 0,1 1 0,0 1 0,0 0 0,0 0 0,1 1 0,-11 13 0,2-1 0,1 1 0,1 1 0,-17 32 0,18-28 0,2 1 0,0 0 0,2 1 0,2 0 0,-10 53 0,15-67 0,2 0 0,-1 0 0,2 0 0,0 1 0,1-1 0,0 0 0,1 0 0,1 0 0,0 0 0,1 0 0,0-1 0,1 1 0,1-1 0,7 13 0,-8-18 0,0 0 0,1-1 0,0 0 0,0 0 0,0-1 0,1 0 0,0 0 0,0 0 0,1-1 0,-1 0 0,1-1 0,0 1 0,12 3 0,-8-4 0,0-1 0,0 0 0,-1-1 0,1 0 0,1-1 0,-1-1 0,0 1 0,0-2 0,16-2 0,-10 0 0,0-1 0,1-1 0,-2 0 0,1-2 0,-1 0 0,0-1 0,0 0 0,-1-2 0,0 1 0,-1-2 0,0 0 0,0-1 0,12-15 0,-18 17 0,0 0 0,-1-1 0,0 0 0,-1-1 0,0 1 0,-1-2 0,0 1 0,-1-1 0,0 1 0,-1-1 0,-1-1 0,4-25 0,-6 27 0,-1 0 0,0 0 0,-1 0 0,-1 0 0,1 0 0,-2 1 0,0-1 0,0 0 0,-1 1 0,0 0 0,-1 0 0,-1 0 0,1 1 0,-15-20 0,12 21 0,0 0 0,0 1 0,-1 0 0,0 0 0,0 1 0,-1 0 0,0 1 0,0 0 0,-1 0 0,0 1 0,0 0 0,0 1 0,0 1 0,-1 0 0,-19-3 0,20 4 0,0 1 0,0 0 0,0 1 0,-1 0 0,1 1 0,0 0 0,0 1 0,0 0 0,0 1 0,1 0 0,-1 0 0,1 1 0,-1 1 0,1 0 0,1 0 0,-17 13 0,20-14-151,1 1-1,0 1 0,0-1 0,0 1 1,1 0-1,0 0 0,0 0 1,-3 7-1,-4 14-6674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24575,'0'-28'0,"1"-40"0,-1 62 0,1 1 0,0 0 0,0-1 0,1 1 0,0 0 0,0 0 0,0 0 0,0 0 0,6-9 0,-7 12 0,0 1 0,1-1 0,-1 1 0,0 0 0,0-1 0,1 1 0,-1 0 0,1-1 0,0 1 0,-1 0 0,1 0 0,0 1 0,-1-1 0,1 0 0,0 0 0,0 1 0,0-1 0,-1 1 0,1 0 0,0-1 0,2 1 0,-1 1 0,0-1 0,0 1 0,0-1 0,0 1 0,0 0 0,0 0 0,0 1 0,0-1 0,-1 0 0,1 1 0,4 3 0,3 3 0,-2 1 0,1-1 0,-1 1 0,0 1 0,9 15 0,4 9 0,-2 1 0,-2 2 0,21 59 0,-20-39 0,17 103 0,-34-156 0,3 40 0,-4-43 0,0 0 0,1 0 0,-1 0 0,0 0 0,0 0 0,0 0 0,-1 0 0,1 0 0,0 0 0,0 0 0,-1 0 0,1 0 0,0 0 0,-1 0 0,1 0 0,-1 0 0,1 0 0,-1 0 0,0 0 0,1 0 0,-1-1 0,0 1 0,0 0 0,1 0 0,-1-1 0,0 1 0,0-1 0,0 1 0,0 0 0,0-1 0,0 0 0,0 1 0,0-1 0,-1 1 0,1-2 0,-1 1 0,0 0 0,1-1 0,-1 1 0,1-1 0,-1 0 0,1 0 0,-1 1 0,1-1 0,-1 0 0,1 0 0,0 0 0,-1 0 0,1 0 0,0-1 0,0 1 0,0 0 0,0-1 0,0 1 0,0 0 0,1-1 0,-1 1 0,0-1 0,0-2 0,-13-42 0,10 19 0,1 1 0,1-1 0,2 0 0,0 0 0,2 0 0,1 0 0,1 0 0,8-26 0,-2 17 0,1 1 0,2 0 0,2 1 0,1 0 0,26-40 0,-11 32 342,-29 39-498,1 0 1,0 1 0,0-1 0,0 1 0,0-1 0,0 1 0,1 0-1,-1 1 1,1-1 0,6-2 0,8 1-6671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288 512 24575,'3'-3'0,"-1"0"0,0-1 0,0 1 0,0-1 0,-1 1 0,1-1 0,-1 0 0,0 0 0,0 0 0,0 0 0,0 1 0,-1-6 0,1 3 0,-1 0 0,1-1 0,-2 1 0,1 0 0,-1 0 0,0 0 0,-2-7 0,2 9 0,0 1 0,-1 0 0,1 0 0,-1 0 0,0 0 0,0 0 0,0 0 0,0 1 0,-1-1 0,1 1 0,-1-1 0,0 1 0,1 0 0,-1 0 0,0 0 0,0 0 0,0 1 0,0-1 0,-1 1 0,1 0 0,0 0 0,-1 0 0,1 0 0,-1 0 0,1 1 0,-1 0 0,1-1 0,-1 2 0,-6-1 0,2 1 0,-1 1 0,1-1 0,0 1 0,0 0 0,0 1 0,0 0 0,0 0 0,0 1 0,1 0 0,0 0 0,-11 9 0,8-4 0,0 1 0,1 0 0,0 0 0,0 1 0,2 0 0,-1 1 0,1 0 0,1 0 0,0 1 0,0-1 0,2 1 0,-1 0 0,2 1 0,-4 20 0,6-26 0,0 1 0,0-1 0,1 0 0,0 1 0,0-1 0,1 1 0,0-1 0,1 0 0,0 1 0,0-1 0,1 0 0,0 0 0,0-1 0,1 1 0,0 0 0,0-1 0,1 0 0,-1 0 0,2-1 0,-1 1 0,1-1 0,0 0 0,0 0 0,11 6 0,-7-5 0,1-2 0,-1 1 0,1-1 0,0-1 0,0 0 0,1-1 0,-1 0 0,1-1 0,-1 0 0,1 0 0,0-2 0,0 1 0,0-1 0,0-1 0,21-4 0,-23 3 0,0-1 0,0 0 0,0 0 0,-1-1 0,1 0 0,-1-1 0,0 0 0,0 0 0,-1-1 0,0 0 0,0 0 0,0-1 0,-1 0 0,0-1 0,0 0 0,-1 0 0,0 0 0,8-15 0,-6 5 0,-1 1 0,-1-2 0,0 1 0,-2-1 0,0 1 0,-1-1 0,-1 0 0,-1-1 0,-2-35 0,-3 1 0,-3 1 0,-17-65 0,10 62 0,-3 1 0,-24-57 0,28 88 0,13 23 0,0 1 0,0 0 0,0 0 0,0-1 0,0 1 0,0 0 0,0 0 0,0-1 0,-1 1 0,1 0 0,0 0 0,0 0 0,0-1 0,-1 1 0,1 0 0,0 0 0,0 0 0,0-1 0,-1 1 0,1 0 0,0 0 0,0 0 0,-1 0 0,1 0 0,0 0 0,0 0 0,-1 0 0,1 0 0,0 0 0,-1-1 0,1 1 0,0 0 0,0 1 0,-1-1 0,1 0 0,-5 10 0,3 19 0,2-28 0,0 88 0,3 0 0,5-1 0,3 0 0,5-1 0,3-1 0,46 132 0,-54-190-682,25 47-1,-15-39-6143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24575,'0'-2'0,"0"0"0,0 0 0,1 0 0,-1 0 0,0 0 0,1 0 0,-1 0 0,1 0 0,0 0 0,0 0 0,0 0 0,0 0 0,0 1 0,0-1 0,0 0 0,1 1 0,-1-1 0,0 1 0,1-1 0,0 1 0,-1 0 0,1 0 0,0-1 0,-1 1 0,1 1 0,0-1 0,0 0 0,0 0 0,3 0 0,6-2 0,-1 1 0,1 0 0,0 1 0,16 0 0,-8 1 0,-1-2 0,42-1 0,88-16 0,-144 18 0,1-1 0,0 1 0,-1 0 0,1-1 0,-1 0 0,0 0 0,1-1 0,-1 1 0,0-1 0,0 0 0,6-5 0,-9 6 0,0 1 0,0-1 0,1 0 0,-1 1 0,0-1 0,0 0 0,-1 0 0,1 0 0,0 0 0,-1 0 0,1 0 0,-1 0 0,0 0 0,0 0 0,1 0 0,-1 0 0,0 0 0,-1 0 0,1-1 0,0 1 0,-1 0 0,1 0 0,-1 0 0,0 0 0,1 1 0,-1-1 0,0 0 0,0 0 0,-2-2 0,-5-8 0,-1 0 0,0 1 0,-1 0 0,0 1 0,0 0 0,-17-12 0,5 6 0,-1 1 0,-35-18 0,54 30 0,-1 1 0,0 0 0,-1 0 0,1 0 0,0 0 0,0 1 0,-1 0 0,1 0 0,-1 1 0,1-1 0,-1 1 0,1 1 0,-6 0 0,7 0 0,0 0 0,0 0 0,1 1 0,-1-1 0,1 1 0,0 0 0,-1 0 0,1 0 0,0 1 0,0-1 0,0 1 0,0-1 0,1 1 0,-1 0 0,1 0 0,0 0 0,0 1 0,0-1 0,-3 5 0,-1 7 0,1-1 0,-1 1 0,2 0 0,0 0 0,1 0 0,-2 24 0,4-16 0,0 0 0,2 0 0,6 42 0,-4-50-136,0 0-1,1 0 1,1-1-1,1 0 1,0 0-1,0 0 1,2-1-1,-1 0 0,15 17 1,10 6-6690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28 139 24575,'-3'-8'0,"-2"-5"0,1 0 0,0-1 0,0 0 0,2 0 0,-3-27 0,5 40 0,0 0 0,0 0 0,0 0 0,0 0 0,0 0 0,0 0 0,0 0 0,0 0 0,1 0 0,-1 0 0,0 0 0,1 0 0,-1 0 0,1 0 0,-1 0 0,1 0 0,-1 1 0,1-1 0,-1 0 0,2-1 0,-1 2 0,-1 0 0,1 0 0,-1 0 0,1 0 0,0 0 0,-1 0 0,1 0 0,0 0 0,-1 0 0,1 0 0,0 0 0,-1 0 0,1 1 0,-1-1 0,1 0 0,0 0 0,-1 1 0,1-1 0,-1 0 0,1 1 0,-1-1 0,2 1 0,4 5 0,0 0 0,-1 0 0,9 10 0,15 25 0,-2 1 0,38 77 0,24 101 0,-84-204 0,21 63 0,-24-70 0,0 1 0,0-1 0,-1 1 0,0-1 0,-1 1 0,0 11 0,-1-19 0,1 0 0,0 0 0,-1 0 0,1 0 0,-1 0 0,1-1 0,-1 1 0,0 0 0,0 0 0,0 0 0,0-1 0,-1 3 0,1-3 0,0-1 0,0 1 0,1 0 0,-1-1 0,0 1 0,0-1 0,0 1 0,1-1 0,-1 1 0,0-1 0,0 0 0,0 1 0,0-1 0,0 0 0,0 0 0,0 0 0,0 0 0,-1 0 0,-1 0 0,0-1 0,1 1 0,-1-1 0,0 0 0,1 0 0,-1 0 0,1-1 0,-1 1 0,1 0 0,0-1 0,0 0 0,-1 1 0,1-1 0,0 0 0,-3-4 0,-1-3 0,-1-1 0,2 1 0,-1-1 0,1 0 0,1 0 0,-1-1 0,2 0 0,0 1 0,0-1 0,1-1 0,0 1 0,1 0 0,0 0 0,1-18 0,2 5 0,0 0 0,1 0 0,2 1 0,0-1 0,16-40 0,-11 38 86,2 1-1,0 0 0,22-31 1,-25 43-300,0 0 1,1 1 0,1 1-1,0-1 1,1 2 0,0-1-1,17-10 1,4 2-6613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55 131 24575,'-3'-10'0,"-4"-8"0,-1-9 0,-3-1 0,2-1 0,1 12 0,3 15 0,2 17 0,4 22 0,2 16 0,4 15 0,1 15 0,2 8 0,-1 5 0,-2 2 0,-1-4 0,0-9 0,0-18-8191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6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1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81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0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jpeg"/><Relationship Id="rId3" Type="http://schemas.openxmlformats.org/officeDocument/2006/relationships/image" Target="../media/image299.jpeg"/><Relationship Id="rId7" Type="http://schemas.openxmlformats.org/officeDocument/2006/relationships/image" Target="../media/image30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2.tiff"/><Relationship Id="rId5" Type="http://schemas.openxmlformats.org/officeDocument/2006/relationships/image" Target="../media/image301.tiff"/><Relationship Id="rId4" Type="http://schemas.openxmlformats.org/officeDocument/2006/relationships/image" Target="../media/image300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image" Target="../media/image156.png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image" Target="../media/image86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4.png"/><Relationship Id="rId377" Type="http://schemas.openxmlformats.org/officeDocument/2006/relationships/image" Target="../media/image195.png"/><Relationship Id="rId5" Type="http://schemas.openxmlformats.org/officeDocument/2006/relationships/image" Target="../media/image9.png"/><Relationship Id="rId181" Type="http://schemas.openxmlformats.org/officeDocument/2006/relationships/image" Target="../media/image97.png"/><Relationship Id="rId237" Type="http://schemas.openxmlformats.org/officeDocument/2006/relationships/image" Target="../media/image125.png"/><Relationship Id="rId279" Type="http://schemas.openxmlformats.org/officeDocument/2006/relationships/image" Target="../media/image146.png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9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4.png"/><Relationship Id="rId357" Type="http://schemas.openxmlformats.org/officeDocument/2006/relationships/image" Target="../media/image185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7.png"/><Relationship Id="rId217" Type="http://schemas.openxmlformats.org/officeDocument/2006/relationships/image" Target="../media/image115.png"/><Relationship Id="rId259" Type="http://schemas.openxmlformats.org/officeDocument/2006/relationships/image" Target="../media/image136.png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9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7.png"/><Relationship Id="rId337" Type="http://schemas.openxmlformats.org/officeDocument/2006/relationships/image" Target="../media/image175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7.png"/><Relationship Id="rId7" Type="http://schemas.openxmlformats.org/officeDocument/2006/relationships/image" Target="../media/image10.png"/><Relationship Id="rId183" Type="http://schemas.openxmlformats.org/officeDocument/2006/relationships/image" Target="../media/image98.png"/><Relationship Id="rId239" Type="http://schemas.openxmlformats.org/officeDocument/2006/relationships/image" Target="../media/image126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7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5.png"/><Relationship Id="rId359" Type="http://schemas.openxmlformats.org/officeDocument/2006/relationships/image" Target="../media/image186.png"/><Relationship Id="rId98" Type="http://schemas.openxmlformats.org/officeDocument/2006/relationships/customXml" Target="../ink/ink49.xml"/><Relationship Id="rId121" Type="http://schemas.openxmlformats.org/officeDocument/2006/relationships/image" Target="../media/image67.png"/><Relationship Id="rId163" Type="http://schemas.openxmlformats.org/officeDocument/2006/relationships/image" Target="../media/image88.png"/><Relationship Id="rId219" Type="http://schemas.openxmlformats.org/officeDocument/2006/relationships/image" Target="../media/image116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27.png"/><Relationship Id="rId36" Type="http://schemas.openxmlformats.org/officeDocument/2006/relationships/customXml" Target="../ink/ink18.xml"/><Relationship Id="rId283" Type="http://schemas.openxmlformats.org/officeDocument/2006/relationships/image" Target="../media/image148.png"/><Relationship Id="rId339" Type="http://schemas.openxmlformats.org/officeDocument/2006/relationships/image" Target="../media/image176.png"/><Relationship Id="rId78" Type="http://schemas.openxmlformats.org/officeDocument/2006/relationships/customXml" Target="../ink/ink39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image" Target="../media/image99.png"/><Relationship Id="rId350" Type="http://schemas.openxmlformats.org/officeDocument/2006/relationships/customXml" Target="../ink/ink175.xml"/><Relationship Id="rId9" Type="http://schemas.openxmlformats.org/officeDocument/2006/relationships/image" Target="../media/image11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2.png"/><Relationship Id="rId252" Type="http://schemas.openxmlformats.org/officeDocument/2006/relationships/customXml" Target="../ink/ink126.xml"/><Relationship Id="rId273" Type="http://schemas.openxmlformats.org/officeDocument/2006/relationships/image" Target="../media/image143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71.png"/><Relationship Id="rId47" Type="http://schemas.openxmlformats.org/officeDocument/2006/relationships/image" Target="../media/image30.png"/><Relationship Id="rId68" Type="http://schemas.openxmlformats.org/officeDocument/2006/relationships/customXml" Target="../ink/ink34.xml"/><Relationship Id="rId89" Type="http://schemas.openxmlformats.org/officeDocument/2006/relationships/image" Target="../media/image51.png"/><Relationship Id="rId112" Type="http://schemas.openxmlformats.org/officeDocument/2006/relationships/customXml" Target="../ink/ink56.xml"/><Relationship Id="rId133" Type="http://schemas.openxmlformats.org/officeDocument/2006/relationships/image" Target="../media/image73.png"/><Relationship Id="rId154" Type="http://schemas.openxmlformats.org/officeDocument/2006/relationships/customXml" Target="../ink/ink77.xml"/><Relationship Id="rId175" Type="http://schemas.openxmlformats.org/officeDocument/2006/relationships/image" Target="../media/image94.png"/><Relationship Id="rId340" Type="http://schemas.openxmlformats.org/officeDocument/2006/relationships/customXml" Target="../ink/ink170.xml"/><Relationship Id="rId361" Type="http://schemas.openxmlformats.org/officeDocument/2006/relationships/image" Target="../media/image1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7.png"/><Relationship Id="rId242" Type="http://schemas.openxmlformats.org/officeDocument/2006/relationships/customXml" Target="../ink/ink121.xml"/><Relationship Id="rId263" Type="http://schemas.openxmlformats.org/officeDocument/2006/relationships/image" Target="../media/image138.png"/><Relationship Id="rId284" Type="http://schemas.openxmlformats.org/officeDocument/2006/relationships/customXml" Target="../ink/ink142.xml"/><Relationship Id="rId319" Type="http://schemas.openxmlformats.org/officeDocument/2006/relationships/image" Target="../media/image166.png"/><Relationship Id="rId37" Type="http://schemas.openxmlformats.org/officeDocument/2006/relationships/image" Target="../media/image25.png"/><Relationship Id="rId58" Type="http://schemas.openxmlformats.org/officeDocument/2006/relationships/customXml" Target="../ink/ink29.xml"/><Relationship Id="rId79" Type="http://schemas.openxmlformats.org/officeDocument/2006/relationships/image" Target="../media/image46.png"/><Relationship Id="rId102" Type="http://schemas.openxmlformats.org/officeDocument/2006/relationships/customXml" Target="../ink/ink51.xml"/><Relationship Id="rId123" Type="http://schemas.openxmlformats.org/officeDocument/2006/relationships/image" Target="../media/image68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9.png"/><Relationship Id="rId186" Type="http://schemas.openxmlformats.org/officeDocument/2006/relationships/customXml" Target="../ink/ink93.xml"/><Relationship Id="rId351" Type="http://schemas.openxmlformats.org/officeDocument/2006/relationships/image" Target="../media/image182.png"/><Relationship Id="rId372" Type="http://schemas.openxmlformats.org/officeDocument/2006/relationships/customXml" Target="../ink/ink186.xml"/><Relationship Id="rId211" Type="http://schemas.openxmlformats.org/officeDocument/2006/relationships/image" Target="../media/image112.png"/><Relationship Id="rId232" Type="http://schemas.openxmlformats.org/officeDocument/2006/relationships/customXml" Target="../ink/ink116.xml"/><Relationship Id="rId253" Type="http://schemas.openxmlformats.org/officeDocument/2006/relationships/image" Target="../media/image133.png"/><Relationship Id="rId274" Type="http://schemas.openxmlformats.org/officeDocument/2006/relationships/customXml" Target="../ink/ink137.xml"/><Relationship Id="rId295" Type="http://schemas.openxmlformats.org/officeDocument/2006/relationships/image" Target="../media/image154.png"/><Relationship Id="rId309" Type="http://schemas.openxmlformats.org/officeDocument/2006/relationships/image" Target="../media/image161.png"/><Relationship Id="rId27" Type="http://schemas.openxmlformats.org/officeDocument/2006/relationships/image" Target="../media/image20.png"/><Relationship Id="rId48" Type="http://schemas.openxmlformats.org/officeDocument/2006/relationships/customXml" Target="../ink/ink24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4.png"/><Relationship Id="rId176" Type="http://schemas.openxmlformats.org/officeDocument/2006/relationships/customXml" Target="../ink/ink88.xml"/><Relationship Id="rId197" Type="http://schemas.openxmlformats.org/officeDocument/2006/relationships/image" Target="../media/image105.png"/><Relationship Id="rId341" Type="http://schemas.openxmlformats.org/officeDocument/2006/relationships/image" Target="../media/image177.png"/><Relationship Id="rId362" Type="http://schemas.openxmlformats.org/officeDocument/2006/relationships/customXml" Target="../ink/ink181.xml"/><Relationship Id="rId201" Type="http://schemas.openxmlformats.org/officeDocument/2006/relationships/image" Target="../media/image107.png"/><Relationship Id="rId222" Type="http://schemas.openxmlformats.org/officeDocument/2006/relationships/customXml" Target="../ink/ink111.xml"/><Relationship Id="rId243" Type="http://schemas.openxmlformats.org/officeDocument/2006/relationships/image" Target="../media/image128.png"/><Relationship Id="rId264" Type="http://schemas.openxmlformats.org/officeDocument/2006/relationships/customXml" Target="../ink/ink132.xml"/><Relationship Id="rId285" Type="http://schemas.openxmlformats.org/officeDocument/2006/relationships/image" Target="../media/image149.png"/><Relationship Id="rId17" Type="http://schemas.openxmlformats.org/officeDocument/2006/relationships/image" Target="../media/image15.png"/><Relationship Id="rId38" Type="http://schemas.openxmlformats.org/officeDocument/2006/relationships/customXml" Target="../ink/ink19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customXml" Target="../ink/ink83.xml"/><Relationship Id="rId187" Type="http://schemas.openxmlformats.org/officeDocument/2006/relationships/image" Target="../media/image100.png"/><Relationship Id="rId331" Type="http://schemas.openxmlformats.org/officeDocument/2006/relationships/image" Target="../media/image172.png"/><Relationship Id="rId352" Type="http://schemas.openxmlformats.org/officeDocument/2006/relationships/customXml" Target="../ink/ink176.xml"/><Relationship Id="rId373" Type="http://schemas.openxmlformats.org/officeDocument/2006/relationships/image" Target="../media/image193.png"/><Relationship Id="rId1" Type="http://schemas.openxmlformats.org/officeDocument/2006/relationships/slideLayout" Target="../slideLayouts/slideLayout18.xml"/><Relationship Id="rId212" Type="http://schemas.openxmlformats.org/officeDocument/2006/relationships/customXml" Target="../ink/ink106.xml"/><Relationship Id="rId233" Type="http://schemas.openxmlformats.org/officeDocument/2006/relationships/image" Target="../media/image123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1.png"/><Relationship Id="rId114" Type="http://schemas.openxmlformats.org/officeDocument/2006/relationships/customXml" Target="../ink/ink57.xml"/><Relationship Id="rId275" Type="http://schemas.openxmlformats.org/officeDocument/2006/relationships/image" Target="../media/image144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customXml" Target="../ink/ink78.xml"/><Relationship Id="rId177" Type="http://schemas.openxmlformats.org/officeDocument/2006/relationships/image" Target="../media/image95.png"/><Relationship Id="rId198" Type="http://schemas.openxmlformats.org/officeDocument/2006/relationships/customXml" Target="../ink/ink99.xml"/><Relationship Id="rId321" Type="http://schemas.openxmlformats.org/officeDocument/2006/relationships/image" Target="../media/image167.png"/><Relationship Id="rId342" Type="http://schemas.openxmlformats.org/officeDocument/2006/relationships/customXml" Target="../ink/ink171.xml"/><Relationship Id="rId363" Type="http://schemas.openxmlformats.org/officeDocument/2006/relationships/image" Target="../media/image188.png"/><Relationship Id="rId202" Type="http://schemas.openxmlformats.org/officeDocument/2006/relationships/customXml" Target="../ink/ink101.xml"/><Relationship Id="rId223" Type="http://schemas.openxmlformats.org/officeDocument/2006/relationships/image" Target="../media/image118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6.png"/><Relationship Id="rId265" Type="http://schemas.openxmlformats.org/officeDocument/2006/relationships/image" Target="../media/image139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9.png"/><Relationship Id="rId146" Type="http://schemas.openxmlformats.org/officeDocument/2006/relationships/customXml" Target="../ink/ink73.xml"/><Relationship Id="rId167" Type="http://schemas.openxmlformats.org/officeDocument/2006/relationships/image" Target="../media/image90.png"/><Relationship Id="rId188" Type="http://schemas.openxmlformats.org/officeDocument/2006/relationships/customXml" Target="../ink/ink94.xml"/><Relationship Id="rId311" Type="http://schemas.openxmlformats.org/officeDocument/2006/relationships/image" Target="../media/image162.png"/><Relationship Id="rId332" Type="http://schemas.openxmlformats.org/officeDocument/2006/relationships/customXml" Target="../ink/ink166.xml"/><Relationship Id="rId353" Type="http://schemas.openxmlformats.org/officeDocument/2006/relationships/image" Target="../media/image183.png"/><Relationship Id="rId374" Type="http://schemas.openxmlformats.org/officeDocument/2006/relationships/customXml" Target="../ink/ink187.xml"/><Relationship Id="rId71" Type="http://schemas.openxmlformats.org/officeDocument/2006/relationships/image" Target="../media/image42.png"/><Relationship Id="rId92" Type="http://schemas.openxmlformats.org/officeDocument/2006/relationships/customXml" Target="../ink/ink46.xml"/><Relationship Id="rId213" Type="http://schemas.openxmlformats.org/officeDocument/2006/relationships/image" Target="../media/image113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1.png"/><Relationship Id="rId255" Type="http://schemas.openxmlformats.org/officeDocument/2006/relationships/image" Target="../media/image134.png"/><Relationship Id="rId276" Type="http://schemas.openxmlformats.org/officeDocument/2006/relationships/customXml" Target="../ink/ink138.xml"/><Relationship Id="rId297" Type="http://schemas.openxmlformats.org/officeDocument/2006/relationships/image" Target="../media/image155.png"/><Relationship Id="rId40" Type="http://schemas.openxmlformats.org/officeDocument/2006/relationships/customXml" Target="../ink/ink20.xml"/><Relationship Id="rId115" Type="http://schemas.openxmlformats.org/officeDocument/2006/relationships/image" Target="../media/image64.png"/><Relationship Id="rId136" Type="http://schemas.openxmlformats.org/officeDocument/2006/relationships/customXml" Target="../ink/ink68.xml"/><Relationship Id="rId157" Type="http://schemas.openxmlformats.org/officeDocument/2006/relationships/image" Target="../media/image85.png"/><Relationship Id="rId178" Type="http://schemas.openxmlformats.org/officeDocument/2006/relationships/customXml" Target="../ink/ink89.xml"/><Relationship Id="rId301" Type="http://schemas.openxmlformats.org/officeDocument/2006/relationships/image" Target="../media/image157.png"/><Relationship Id="rId322" Type="http://schemas.openxmlformats.org/officeDocument/2006/relationships/customXml" Target="../ink/ink161.xml"/><Relationship Id="rId343" Type="http://schemas.openxmlformats.org/officeDocument/2006/relationships/image" Target="../media/image178.png"/><Relationship Id="rId364" Type="http://schemas.openxmlformats.org/officeDocument/2006/relationships/customXml" Target="../ink/ink182.xml"/><Relationship Id="rId61" Type="http://schemas.openxmlformats.org/officeDocument/2006/relationships/image" Target="../media/image37.png"/><Relationship Id="rId82" Type="http://schemas.openxmlformats.org/officeDocument/2006/relationships/customXml" Target="../ink/ink41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16.png"/><Relationship Id="rId224" Type="http://schemas.openxmlformats.org/officeDocument/2006/relationships/customXml" Target="../ink/ink112.xml"/><Relationship Id="rId245" Type="http://schemas.openxmlformats.org/officeDocument/2006/relationships/image" Target="../media/image129.png"/><Relationship Id="rId266" Type="http://schemas.openxmlformats.org/officeDocument/2006/relationships/customXml" Target="../ink/ink133.xml"/><Relationship Id="rId287" Type="http://schemas.openxmlformats.org/officeDocument/2006/relationships/image" Target="../media/image150.png"/><Relationship Id="rId30" Type="http://schemas.openxmlformats.org/officeDocument/2006/relationships/customXml" Target="../ink/ink15.xml"/><Relationship Id="rId105" Type="http://schemas.openxmlformats.org/officeDocument/2006/relationships/image" Target="../media/image59.png"/><Relationship Id="rId126" Type="http://schemas.openxmlformats.org/officeDocument/2006/relationships/customXml" Target="../ink/ink63.xml"/><Relationship Id="rId147" Type="http://schemas.openxmlformats.org/officeDocument/2006/relationships/image" Target="../media/image80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73.png"/><Relationship Id="rId354" Type="http://schemas.openxmlformats.org/officeDocument/2006/relationships/customXml" Target="../ink/ink177.xml"/><Relationship Id="rId51" Type="http://schemas.openxmlformats.org/officeDocument/2006/relationships/image" Target="../media/image32.png"/><Relationship Id="rId72" Type="http://schemas.openxmlformats.org/officeDocument/2006/relationships/customXml" Target="../ink/ink36.xml"/><Relationship Id="rId93" Type="http://schemas.openxmlformats.org/officeDocument/2006/relationships/image" Target="../media/image53.png"/><Relationship Id="rId189" Type="http://schemas.openxmlformats.org/officeDocument/2006/relationships/image" Target="../media/image101.png"/><Relationship Id="rId375" Type="http://schemas.openxmlformats.org/officeDocument/2006/relationships/image" Target="../media/image194.png"/><Relationship Id="rId3" Type="http://schemas.openxmlformats.org/officeDocument/2006/relationships/image" Target="../media/image8.png"/><Relationship Id="rId214" Type="http://schemas.openxmlformats.org/officeDocument/2006/relationships/customXml" Target="../ink/ink107.xml"/><Relationship Id="rId235" Type="http://schemas.openxmlformats.org/officeDocument/2006/relationships/image" Target="../media/image124.png"/><Relationship Id="rId256" Type="http://schemas.openxmlformats.org/officeDocument/2006/relationships/customXml" Target="../ink/ink128.xml"/><Relationship Id="rId277" Type="http://schemas.openxmlformats.org/officeDocument/2006/relationships/image" Target="../media/image145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5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8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62" Type="http://schemas.openxmlformats.org/officeDocument/2006/relationships/customXml" Target="../ink/ink31.xml"/><Relationship Id="rId83" Type="http://schemas.openxmlformats.org/officeDocument/2006/relationships/image" Target="../media/image48.png"/><Relationship Id="rId179" Type="http://schemas.openxmlformats.org/officeDocument/2006/relationships/image" Target="../media/image96.png"/><Relationship Id="rId365" Type="http://schemas.openxmlformats.org/officeDocument/2006/relationships/image" Target="../media/image1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9.png"/><Relationship Id="rId246" Type="http://schemas.openxmlformats.org/officeDocument/2006/relationships/customXml" Target="../ink/ink123.xml"/><Relationship Id="rId267" Type="http://schemas.openxmlformats.org/officeDocument/2006/relationships/image" Target="../media/image140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70.png"/><Relationship Id="rId313" Type="http://schemas.openxmlformats.org/officeDocument/2006/relationships/image" Target="../media/image163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52" Type="http://schemas.openxmlformats.org/officeDocument/2006/relationships/customXml" Target="../ink/ink26.xml"/><Relationship Id="rId73" Type="http://schemas.openxmlformats.org/officeDocument/2006/relationships/image" Target="../media/image43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1.png"/><Relationship Id="rId334" Type="http://schemas.openxmlformats.org/officeDocument/2006/relationships/customXml" Target="../ink/ink167.xml"/><Relationship Id="rId355" Type="http://schemas.openxmlformats.org/officeDocument/2006/relationships/image" Target="../media/image184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4.png"/><Relationship Id="rId236" Type="http://schemas.openxmlformats.org/officeDocument/2006/relationships/customXml" Target="../ink/ink118.xml"/><Relationship Id="rId257" Type="http://schemas.openxmlformats.org/officeDocument/2006/relationships/image" Target="../media/image135.png"/><Relationship Id="rId278" Type="http://schemas.openxmlformats.org/officeDocument/2006/relationships/customXml" Target="../ink/ink139.xml"/><Relationship Id="rId303" Type="http://schemas.openxmlformats.org/officeDocument/2006/relationships/image" Target="../media/image15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9.png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247" Type="http://schemas.openxmlformats.org/officeDocument/2006/relationships/image" Target="../media/image130.png"/><Relationship Id="rId107" Type="http://schemas.openxmlformats.org/officeDocument/2006/relationships/image" Target="../media/image60.png"/><Relationship Id="rId289" Type="http://schemas.openxmlformats.org/officeDocument/2006/relationships/image" Target="../media/image151.png"/><Relationship Id="rId11" Type="http://schemas.openxmlformats.org/officeDocument/2006/relationships/image" Target="../media/image12.png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54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9.png"/><Relationship Id="rId367" Type="http://schemas.openxmlformats.org/officeDocument/2006/relationships/image" Target="../media/image190.png"/><Relationship Id="rId171" Type="http://schemas.openxmlformats.org/officeDocument/2006/relationships/image" Target="../media/image92.png"/><Relationship Id="rId227" Type="http://schemas.openxmlformats.org/officeDocument/2006/relationships/image" Target="../media/image120.png"/><Relationship Id="rId269" Type="http://schemas.openxmlformats.org/officeDocument/2006/relationships/image" Target="../media/image141.png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4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52.png"/><Relationship Id="rId305" Type="http://schemas.openxmlformats.org/officeDocument/2006/relationships/image" Target="../media/image159.png"/><Relationship Id="rId347" Type="http://schemas.openxmlformats.org/officeDocument/2006/relationships/image" Target="../media/image180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2.png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249" Type="http://schemas.openxmlformats.org/officeDocument/2006/relationships/image" Target="../media/image131.png"/><Relationship Id="rId13" Type="http://schemas.openxmlformats.org/officeDocument/2006/relationships/image" Target="../media/image13.png"/><Relationship Id="rId109" Type="http://schemas.openxmlformats.org/officeDocument/2006/relationships/image" Target="../media/image61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4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2.png"/><Relationship Id="rId327" Type="http://schemas.openxmlformats.org/officeDocument/2006/relationships/image" Target="../media/image170.png"/><Relationship Id="rId369" Type="http://schemas.openxmlformats.org/officeDocument/2006/relationships/image" Target="../media/image191.png"/><Relationship Id="rId173" Type="http://schemas.openxmlformats.org/officeDocument/2006/relationships/image" Target="../media/image93.png"/><Relationship Id="rId229" Type="http://schemas.openxmlformats.org/officeDocument/2006/relationships/image" Target="../media/image121.png"/><Relationship Id="rId240" Type="http://schemas.openxmlformats.org/officeDocument/2006/relationships/customXml" Target="../ink/ink120.xml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32.png"/><Relationship Id="rId46" Type="http://schemas.openxmlformats.org/officeDocument/2006/relationships/customXml" Target="../ink/ink23.xml"/><Relationship Id="rId293" Type="http://schemas.openxmlformats.org/officeDocument/2006/relationships/image" Target="../media/image153.png"/><Relationship Id="rId307" Type="http://schemas.openxmlformats.org/officeDocument/2006/relationships/image" Target="../media/image160.png"/><Relationship Id="rId349" Type="http://schemas.openxmlformats.org/officeDocument/2006/relationships/image" Target="../media/image181.png"/><Relationship Id="rId88" Type="http://schemas.openxmlformats.org/officeDocument/2006/relationships/customXml" Target="../ink/ink44.xml"/><Relationship Id="rId111" Type="http://schemas.openxmlformats.org/officeDocument/2006/relationships/image" Target="../media/image62.png"/><Relationship Id="rId153" Type="http://schemas.openxmlformats.org/officeDocument/2006/relationships/image" Target="../media/image83.png"/><Relationship Id="rId195" Type="http://schemas.openxmlformats.org/officeDocument/2006/relationships/image" Target="../media/image104.png"/><Relationship Id="rId209" Type="http://schemas.openxmlformats.org/officeDocument/2006/relationships/image" Target="../media/image111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6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42" Type="http://schemas.openxmlformats.org/officeDocument/2006/relationships/customXml" Target="../ink/ink209.xml"/><Relationship Id="rId63" Type="http://schemas.openxmlformats.org/officeDocument/2006/relationships/image" Target="../media/image226.png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59" Type="http://schemas.openxmlformats.org/officeDocument/2006/relationships/image" Target="../media/image274.png"/><Relationship Id="rId170" Type="http://schemas.openxmlformats.org/officeDocument/2006/relationships/customXml" Target="../ink/ink273.xml"/><Relationship Id="rId191" Type="http://schemas.openxmlformats.org/officeDocument/2006/relationships/image" Target="../media/image290.png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32" Type="http://schemas.openxmlformats.org/officeDocument/2006/relationships/customXml" Target="../ink/ink204.xml"/><Relationship Id="rId53" Type="http://schemas.openxmlformats.org/officeDocument/2006/relationships/image" Target="../media/image221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69.png"/><Relationship Id="rId5" Type="http://schemas.openxmlformats.org/officeDocument/2006/relationships/image" Target="../media/image197.png"/><Relationship Id="rId95" Type="http://schemas.openxmlformats.org/officeDocument/2006/relationships/image" Target="../media/image242.png"/><Relationship Id="rId160" Type="http://schemas.openxmlformats.org/officeDocument/2006/relationships/customXml" Target="../ink/ink268.xml"/><Relationship Id="rId181" Type="http://schemas.openxmlformats.org/officeDocument/2006/relationships/image" Target="../media/image285.png"/><Relationship Id="rId22" Type="http://schemas.openxmlformats.org/officeDocument/2006/relationships/customXml" Target="../ink/ink199.xml"/><Relationship Id="rId43" Type="http://schemas.openxmlformats.org/officeDocument/2006/relationships/image" Target="../media/image216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63.xml"/><Relationship Id="rId171" Type="http://schemas.openxmlformats.org/officeDocument/2006/relationships/image" Target="../media/image280.png"/><Relationship Id="rId192" Type="http://schemas.openxmlformats.org/officeDocument/2006/relationships/customXml" Target="../ink/ink284.xml"/><Relationship Id="rId12" Type="http://schemas.openxmlformats.org/officeDocument/2006/relationships/customXml" Target="../ink/ink194.xml"/><Relationship Id="rId33" Type="http://schemas.openxmlformats.org/officeDocument/2006/relationships/image" Target="../media/image211.png"/><Relationship Id="rId108" Type="http://schemas.openxmlformats.org/officeDocument/2006/relationships/customXml" Target="../ink/ink242.xml"/><Relationship Id="rId129" Type="http://schemas.openxmlformats.org/officeDocument/2006/relationships/image" Target="../media/image259.png"/><Relationship Id="rId54" Type="http://schemas.openxmlformats.org/officeDocument/2006/relationships/customXml" Target="../ink/ink215.xml"/><Relationship Id="rId75" Type="http://schemas.openxmlformats.org/officeDocument/2006/relationships/image" Target="../media/image232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61" Type="http://schemas.openxmlformats.org/officeDocument/2006/relationships/image" Target="../media/image275.png"/><Relationship Id="rId182" Type="http://schemas.openxmlformats.org/officeDocument/2006/relationships/customXml" Target="../ink/ink279.xml"/><Relationship Id="rId6" Type="http://schemas.openxmlformats.org/officeDocument/2006/relationships/customXml" Target="../ink/ink191.xml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44" Type="http://schemas.openxmlformats.org/officeDocument/2006/relationships/customXml" Target="../ink/ink210.xml"/><Relationship Id="rId65" Type="http://schemas.openxmlformats.org/officeDocument/2006/relationships/image" Target="../media/image227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70.png"/><Relationship Id="rId172" Type="http://schemas.openxmlformats.org/officeDocument/2006/relationships/customXml" Target="../ink/ink274.xml"/><Relationship Id="rId193" Type="http://schemas.openxmlformats.org/officeDocument/2006/relationships/image" Target="../media/image291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34" Type="http://schemas.openxmlformats.org/officeDocument/2006/relationships/customXml" Target="../ink/ink205.xml"/><Relationship Id="rId55" Type="http://schemas.openxmlformats.org/officeDocument/2006/relationships/image" Target="../media/image222.png"/><Relationship Id="rId76" Type="http://schemas.openxmlformats.org/officeDocument/2006/relationships/customXml" Target="../ink/ink226.xml"/><Relationship Id="rId97" Type="http://schemas.openxmlformats.org/officeDocument/2006/relationships/image" Target="../media/image243.png"/><Relationship Id="rId120" Type="http://schemas.openxmlformats.org/officeDocument/2006/relationships/customXml" Target="../ink/ink24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62" Type="http://schemas.openxmlformats.org/officeDocument/2006/relationships/customXml" Target="../ink/ink269.xml"/><Relationship Id="rId183" Type="http://schemas.openxmlformats.org/officeDocument/2006/relationships/image" Target="../media/image286.png"/><Relationship Id="rId2" Type="http://schemas.openxmlformats.org/officeDocument/2006/relationships/customXml" Target="../ink/ink189.xml"/><Relationship Id="rId29" Type="http://schemas.openxmlformats.org/officeDocument/2006/relationships/image" Target="../media/image209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7.png"/><Relationship Id="rId66" Type="http://schemas.openxmlformats.org/officeDocument/2006/relationships/customXml" Target="../ink/ink221.xml"/><Relationship Id="rId87" Type="http://schemas.openxmlformats.org/officeDocument/2006/relationships/image" Target="../media/image238.png"/><Relationship Id="rId110" Type="http://schemas.openxmlformats.org/officeDocument/2006/relationships/customXml" Target="../ink/ink243.xml"/><Relationship Id="rId115" Type="http://schemas.openxmlformats.org/officeDocument/2006/relationships/image" Target="../media/image252.png"/><Relationship Id="rId131" Type="http://schemas.openxmlformats.org/officeDocument/2006/relationships/image" Target="../media/image260.png"/><Relationship Id="rId136" Type="http://schemas.openxmlformats.org/officeDocument/2006/relationships/customXml" Target="../ink/ink256.xml"/><Relationship Id="rId157" Type="http://schemas.openxmlformats.org/officeDocument/2006/relationships/image" Target="../media/image273.png"/><Relationship Id="rId178" Type="http://schemas.openxmlformats.org/officeDocument/2006/relationships/customXml" Target="../ink/ink277.xml"/><Relationship Id="rId61" Type="http://schemas.openxmlformats.org/officeDocument/2006/relationships/image" Target="../media/image225.png"/><Relationship Id="rId82" Type="http://schemas.openxmlformats.org/officeDocument/2006/relationships/customXml" Target="../ink/ink229.xml"/><Relationship Id="rId152" Type="http://schemas.openxmlformats.org/officeDocument/2006/relationships/customXml" Target="../ink/ink264.xml"/><Relationship Id="rId173" Type="http://schemas.openxmlformats.org/officeDocument/2006/relationships/image" Target="../media/image281.png"/><Relationship Id="rId194" Type="http://schemas.openxmlformats.org/officeDocument/2006/relationships/customXml" Target="../ink/ink285.xml"/><Relationship Id="rId199" Type="http://schemas.openxmlformats.org/officeDocument/2006/relationships/image" Target="../media/image294.png"/><Relationship Id="rId19" Type="http://schemas.openxmlformats.org/officeDocument/2006/relationships/image" Target="../media/image204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12.png"/><Relationship Id="rId56" Type="http://schemas.openxmlformats.org/officeDocument/2006/relationships/customXml" Target="../ink/ink216.xml"/><Relationship Id="rId77" Type="http://schemas.openxmlformats.org/officeDocument/2006/relationships/image" Target="../media/image233.png"/><Relationship Id="rId100" Type="http://schemas.openxmlformats.org/officeDocument/2006/relationships/customXml" Target="../ink/ink238.xml"/><Relationship Id="rId105" Type="http://schemas.openxmlformats.org/officeDocument/2006/relationships/image" Target="../media/image247.png"/><Relationship Id="rId126" Type="http://schemas.openxmlformats.org/officeDocument/2006/relationships/customXml" Target="../ink/ink251.xml"/><Relationship Id="rId147" Type="http://schemas.openxmlformats.org/officeDocument/2006/relationships/image" Target="../media/image268.png"/><Relationship Id="rId168" Type="http://schemas.openxmlformats.org/officeDocument/2006/relationships/customXml" Target="../ink/ink272.xml"/><Relationship Id="rId8" Type="http://schemas.openxmlformats.org/officeDocument/2006/relationships/customXml" Target="../ink/ink192.xml"/><Relationship Id="rId51" Type="http://schemas.openxmlformats.org/officeDocument/2006/relationships/image" Target="../media/image220.png"/><Relationship Id="rId72" Type="http://schemas.openxmlformats.org/officeDocument/2006/relationships/customXml" Target="../ink/ink224.xml"/><Relationship Id="rId93" Type="http://schemas.openxmlformats.org/officeDocument/2006/relationships/image" Target="../media/image241.png"/><Relationship Id="rId98" Type="http://schemas.openxmlformats.org/officeDocument/2006/relationships/customXml" Target="../ink/ink237.xml"/><Relationship Id="rId121" Type="http://schemas.openxmlformats.org/officeDocument/2006/relationships/image" Target="../media/image255.png"/><Relationship Id="rId142" Type="http://schemas.openxmlformats.org/officeDocument/2006/relationships/customXml" Target="../ink/ink259.xml"/><Relationship Id="rId163" Type="http://schemas.openxmlformats.org/officeDocument/2006/relationships/image" Target="../media/image276.png"/><Relationship Id="rId184" Type="http://schemas.openxmlformats.org/officeDocument/2006/relationships/customXml" Target="../ink/ink280.xml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5" Type="http://schemas.openxmlformats.org/officeDocument/2006/relationships/image" Target="../media/image207.png"/><Relationship Id="rId46" Type="http://schemas.openxmlformats.org/officeDocument/2006/relationships/customXml" Target="../ink/ink211.xml"/><Relationship Id="rId67" Type="http://schemas.openxmlformats.org/officeDocument/2006/relationships/image" Target="../media/image228.png"/><Relationship Id="rId116" Type="http://schemas.openxmlformats.org/officeDocument/2006/relationships/customXml" Target="../ink/ink246.xml"/><Relationship Id="rId137" Type="http://schemas.openxmlformats.org/officeDocument/2006/relationships/image" Target="../media/image263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15.png"/><Relationship Id="rId62" Type="http://schemas.openxmlformats.org/officeDocument/2006/relationships/customXml" Target="../ink/ink219.xml"/><Relationship Id="rId83" Type="http://schemas.openxmlformats.org/officeDocument/2006/relationships/image" Target="../media/image236.png"/><Relationship Id="rId88" Type="http://schemas.openxmlformats.org/officeDocument/2006/relationships/customXml" Target="../ink/ink232.xml"/><Relationship Id="rId111" Type="http://schemas.openxmlformats.org/officeDocument/2006/relationships/image" Target="../media/image250.png"/><Relationship Id="rId132" Type="http://schemas.openxmlformats.org/officeDocument/2006/relationships/customXml" Target="../ink/ink254.xml"/><Relationship Id="rId153" Type="http://schemas.openxmlformats.org/officeDocument/2006/relationships/image" Target="../media/image271.png"/><Relationship Id="rId174" Type="http://schemas.openxmlformats.org/officeDocument/2006/relationships/customXml" Target="../ink/ink275.xml"/><Relationship Id="rId179" Type="http://schemas.openxmlformats.org/officeDocument/2006/relationships/image" Target="../media/image284.png"/><Relationship Id="rId195" Type="http://schemas.openxmlformats.org/officeDocument/2006/relationships/image" Target="../media/image292.png"/><Relationship Id="rId190" Type="http://schemas.openxmlformats.org/officeDocument/2006/relationships/customXml" Target="../ink/ink283.xml"/><Relationship Id="rId15" Type="http://schemas.openxmlformats.org/officeDocument/2006/relationships/image" Target="../media/image202.png"/><Relationship Id="rId36" Type="http://schemas.openxmlformats.org/officeDocument/2006/relationships/customXml" Target="../ink/ink206.xml"/><Relationship Id="rId57" Type="http://schemas.openxmlformats.org/officeDocument/2006/relationships/image" Target="../media/image223.png"/><Relationship Id="rId106" Type="http://schemas.openxmlformats.org/officeDocument/2006/relationships/customXml" Target="../ink/ink241.xml"/><Relationship Id="rId127" Type="http://schemas.openxmlformats.org/officeDocument/2006/relationships/image" Target="../media/image258.png"/><Relationship Id="rId10" Type="http://schemas.openxmlformats.org/officeDocument/2006/relationships/customXml" Target="../ink/ink193.xml"/><Relationship Id="rId31" Type="http://schemas.openxmlformats.org/officeDocument/2006/relationships/image" Target="../media/image210.png"/><Relationship Id="rId52" Type="http://schemas.openxmlformats.org/officeDocument/2006/relationships/customXml" Target="../ink/ink214.xml"/><Relationship Id="rId73" Type="http://schemas.openxmlformats.org/officeDocument/2006/relationships/image" Target="../media/image231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49.xml"/><Relationship Id="rId143" Type="http://schemas.openxmlformats.org/officeDocument/2006/relationships/image" Target="../media/image266.png"/><Relationship Id="rId148" Type="http://schemas.openxmlformats.org/officeDocument/2006/relationships/customXml" Target="../ink/ink262.xml"/><Relationship Id="rId164" Type="http://schemas.openxmlformats.org/officeDocument/2006/relationships/customXml" Target="../ink/ink270.xml"/><Relationship Id="rId169" Type="http://schemas.openxmlformats.org/officeDocument/2006/relationships/image" Target="../media/image279.png"/><Relationship Id="rId185" Type="http://schemas.openxmlformats.org/officeDocument/2006/relationships/image" Target="../media/image287.png"/><Relationship Id="rId4" Type="http://schemas.openxmlformats.org/officeDocument/2006/relationships/customXml" Target="../ink/ink190.xml"/><Relationship Id="rId9" Type="http://schemas.openxmlformats.org/officeDocument/2006/relationships/image" Target="../media/image199.png"/><Relationship Id="rId180" Type="http://schemas.openxmlformats.org/officeDocument/2006/relationships/customXml" Target="../ink/ink278.xml"/><Relationship Id="rId26" Type="http://schemas.openxmlformats.org/officeDocument/2006/relationships/customXml" Target="../ink/ink201.xml"/><Relationship Id="rId47" Type="http://schemas.openxmlformats.org/officeDocument/2006/relationships/image" Target="../media/image218.png"/><Relationship Id="rId68" Type="http://schemas.openxmlformats.org/officeDocument/2006/relationships/customXml" Target="../ink/ink222.xml"/><Relationship Id="rId89" Type="http://schemas.openxmlformats.org/officeDocument/2006/relationships/image" Target="../media/image239.png"/><Relationship Id="rId112" Type="http://schemas.openxmlformats.org/officeDocument/2006/relationships/customXml" Target="../ink/ink244.xml"/><Relationship Id="rId133" Type="http://schemas.openxmlformats.org/officeDocument/2006/relationships/image" Target="../media/image261.png"/><Relationship Id="rId154" Type="http://schemas.openxmlformats.org/officeDocument/2006/relationships/customXml" Target="../ink/ink265.xml"/><Relationship Id="rId175" Type="http://schemas.openxmlformats.org/officeDocument/2006/relationships/image" Target="../media/image282.png"/><Relationship Id="rId196" Type="http://schemas.openxmlformats.org/officeDocument/2006/relationships/customXml" Target="../ink/ink286.xml"/><Relationship Id="rId200" Type="http://schemas.openxmlformats.org/officeDocument/2006/relationships/customXml" Target="../ink/ink288.xml"/><Relationship Id="rId16" Type="http://schemas.openxmlformats.org/officeDocument/2006/relationships/customXml" Target="../ink/ink196.xml"/><Relationship Id="rId37" Type="http://schemas.openxmlformats.org/officeDocument/2006/relationships/image" Target="../media/image213.png"/><Relationship Id="rId58" Type="http://schemas.openxmlformats.org/officeDocument/2006/relationships/customXml" Target="../ink/ink217.xml"/><Relationship Id="rId79" Type="http://schemas.openxmlformats.org/officeDocument/2006/relationships/image" Target="../media/image234.png"/><Relationship Id="rId102" Type="http://schemas.openxmlformats.org/officeDocument/2006/relationships/customXml" Target="../ink/ink239.xml"/><Relationship Id="rId123" Type="http://schemas.openxmlformats.org/officeDocument/2006/relationships/image" Target="../media/image256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Relationship Id="rId165" Type="http://schemas.openxmlformats.org/officeDocument/2006/relationships/image" Target="../media/image277.png"/><Relationship Id="rId186" Type="http://schemas.openxmlformats.org/officeDocument/2006/relationships/customXml" Target="../ink/ink281.xml"/><Relationship Id="rId27" Type="http://schemas.openxmlformats.org/officeDocument/2006/relationships/image" Target="../media/image208.png"/><Relationship Id="rId48" Type="http://schemas.openxmlformats.org/officeDocument/2006/relationships/customXml" Target="../ink/ink212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image" Target="../media/image272.png"/><Relationship Id="rId176" Type="http://schemas.openxmlformats.org/officeDocument/2006/relationships/customXml" Target="../ink/ink276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17" Type="http://schemas.openxmlformats.org/officeDocument/2006/relationships/image" Target="../media/image203.png"/><Relationship Id="rId38" Type="http://schemas.openxmlformats.org/officeDocument/2006/relationships/customXml" Target="../ink/ink207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71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202.xml"/><Relationship Id="rId49" Type="http://schemas.openxmlformats.org/officeDocument/2006/relationships/image" Target="../media/image219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66.xml"/><Relationship Id="rId177" Type="http://schemas.openxmlformats.org/officeDocument/2006/relationships/image" Target="../media/image283.png"/><Relationship Id="rId198" Type="http://schemas.openxmlformats.org/officeDocument/2006/relationships/customXml" Target="../ink/ink287.xml"/><Relationship Id="rId18" Type="http://schemas.openxmlformats.org/officeDocument/2006/relationships/customXml" Target="../ink/ink197.xml"/><Relationship Id="rId39" Type="http://schemas.openxmlformats.org/officeDocument/2006/relationships/image" Target="../media/image214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57.png"/><Relationship Id="rId146" Type="http://schemas.openxmlformats.org/officeDocument/2006/relationships/customXml" Target="../ink/ink261.xml"/><Relationship Id="rId167" Type="http://schemas.openxmlformats.org/officeDocument/2006/relationships/image" Target="../media/image278.png"/><Relationship Id="rId188" Type="http://schemas.openxmlformats.org/officeDocument/2006/relationships/customXml" Target="../ink/ink282.xml"/><Relationship Id="rId71" Type="http://schemas.openxmlformats.org/officeDocument/2006/relationships/image" Target="../media/image230.png"/><Relationship Id="rId92" Type="http://schemas.openxmlformats.org/officeDocument/2006/relationships/customXml" Target="../ink/ink2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8.png"/><Relationship Id="rId4" Type="http://schemas.openxmlformats.org/officeDocument/2006/relationships/hyperlink" Target="http://www.dribb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8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 to Cart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5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 to BPA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and Deploy process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8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B5BBE-77CB-4F60-CC7D-02980172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9DA35-E787-2D2E-6853-DC9BE8D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D98E3-1469-6A7E-1EBE-4B3B343F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5305BB-52BA-E24A-4BEB-98CEA863A47E}"/>
              </a:ext>
            </a:extLst>
          </p:cNvPr>
          <p:cNvGrpSpPr/>
          <p:nvPr/>
        </p:nvGrpSpPr>
        <p:grpSpPr>
          <a:xfrm>
            <a:off x="3690280" y="4913852"/>
            <a:ext cx="145080" cy="372240"/>
            <a:chOff x="3690280" y="4913852"/>
            <a:chExt cx="14508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14:cNvPr>
                <p14:cNvContentPartPr/>
                <p14:nvPr/>
              </p14:nvContentPartPr>
              <p14:xfrm>
                <a:off x="3775960" y="4913852"/>
                <a:ext cx="6840" cy="330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6960" y="4904852"/>
                  <a:ext cx="24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14:cNvPr>
                <p14:cNvContentPartPr/>
                <p14:nvPr/>
              </p14:nvContentPartPr>
              <p14:xfrm>
                <a:off x="3690280" y="5195372"/>
                <a:ext cx="45360" cy="77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1280" y="5186372"/>
                  <a:ext cx="63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14:cNvPr>
                <p14:cNvContentPartPr/>
                <p14:nvPr/>
              </p14:nvContentPartPr>
              <p14:xfrm>
                <a:off x="3748960" y="5216612"/>
                <a:ext cx="86400" cy="6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9960" y="5207612"/>
                  <a:ext cx="1040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14:cNvPr>
              <p14:cNvContentPartPr/>
              <p14:nvPr/>
            </p14:nvContentPartPr>
            <p14:xfrm>
              <a:off x="6295240" y="5361692"/>
              <a:ext cx="52920" cy="12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6600" y="5352692"/>
                <a:ext cx="70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14:cNvPr>
              <p14:cNvContentPartPr/>
              <p14:nvPr/>
            </p14:nvContentPartPr>
            <p14:xfrm>
              <a:off x="3892240" y="3999812"/>
              <a:ext cx="2674440" cy="652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3240" y="3990812"/>
                <a:ext cx="269208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6A234AF0-36A3-BFCA-04EA-4C9EB5A34ED5}"/>
              </a:ext>
            </a:extLst>
          </p:cNvPr>
          <p:cNvGrpSpPr/>
          <p:nvPr/>
        </p:nvGrpSpPr>
        <p:grpSpPr>
          <a:xfrm>
            <a:off x="3933640" y="4139852"/>
            <a:ext cx="2447640" cy="1239120"/>
            <a:chOff x="3933640" y="4139852"/>
            <a:chExt cx="2447640" cy="12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14:cNvPr>
                <p14:cNvContentPartPr/>
                <p14:nvPr/>
              </p14:nvContentPartPr>
              <p14:xfrm>
                <a:off x="3936880" y="4139852"/>
                <a:ext cx="10080" cy="325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8240" y="4130852"/>
                  <a:ext cx="27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14:cNvPr>
                <p14:cNvContentPartPr/>
                <p14:nvPr/>
              </p14:nvContentPartPr>
              <p14:xfrm>
                <a:off x="3933640" y="4525772"/>
                <a:ext cx="244764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5000" y="4517132"/>
                  <a:ext cx="246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14:cNvPr>
                <p14:cNvContentPartPr/>
                <p14:nvPr/>
              </p14:nvContentPartPr>
              <p14:xfrm>
                <a:off x="4262320" y="4170812"/>
                <a:ext cx="171000" cy="234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3320" y="4161812"/>
                  <a:ext cx="18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14:cNvPr>
                <p14:cNvContentPartPr/>
                <p14:nvPr/>
              </p14:nvContentPartPr>
              <p14:xfrm>
                <a:off x="4307320" y="4268732"/>
                <a:ext cx="153720" cy="2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8320" y="4260092"/>
                  <a:ext cx="171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14:cNvPr>
                <p14:cNvContentPartPr/>
                <p14:nvPr/>
              </p14:nvContentPartPr>
              <p14:xfrm>
                <a:off x="4519720" y="4186292"/>
                <a:ext cx="76680" cy="27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80" y="4177652"/>
                  <a:ext cx="94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14:cNvPr>
                <p14:cNvContentPartPr/>
                <p14:nvPr/>
              </p14:nvContentPartPr>
              <p14:xfrm>
                <a:off x="4669120" y="4170812"/>
                <a:ext cx="129240" cy="25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0480" y="4161812"/>
                  <a:ext cx="14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14:cNvPr>
                <p14:cNvContentPartPr/>
                <p14:nvPr/>
              </p14:nvContentPartPr>
              <p14:xfrm>
                <a:off x="4989160" y="4171532"/>
                <a:ext cx="192240" cy="225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0160" y="4162532"/>
                  <a:ext cx="209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14:cNvPr>
                <p14:cNvContentPartPr/>
                <p14:nvPr/>
              </p14:nvContentPartPr>
              <p14:xfrm>
                <a:off x="5205160" y="4243172"/>
                <a:ext cx="135360" cy="18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160" y="4234532"/>
                  <a:ext cx="153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14:cNvPr>
                <p14:cNvContentPartPr/>
                <p14:nvPr/>
              </p14:nvContentPartPr>
              <p14:xfrm>
                <a:off x="5384440" y="4261532"/>
                <a:ext cx="155880" cy="191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5440" y="4252532"/>
                  <a:ext cx="17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14:cNvPr>
                <p14:cNvContentPartPr/>
                <p14:nvPr/>
              </p14:nvContentPartPr>
              <p14:xfrm>
                <a:off x="5544280" y="4179812"/>
                <a:ext cx="1440" cy="10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5280" y="4170812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14:cNvPr>
                <p14:cNvContentPartPr/>
                <p14:nvPr/>
              </p14:nvContentPartPr>
              <p14:xfrm>
                <a:off x="5550760" y="4273772"/>
                <a:ext cx="137520" cy="176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2120" y="4265132"/>
                  <a:ext cx="155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14:cNvPr>
                <p14:cNvContentPartPr/>
                <p14:nvPr/>
              </p14:nvContentPartPr>
              <p14:xfrm>
                <a:off x="5728600" y="4217972"/>
                <a:ext cx="136080" cy="234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9960" y="4209332"/>
                  <a:ext cx="153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14:cNvPr>
                <p14:cNvContentPartPr/>
                <p14:nvPr/>
              </p14:nvContentPartPr>
              <p14:xfrm>
                <a:off x="5867920" y="4210052"/>
                <a:ext cx="27000" cy="20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8920" y="4201052"/>
                  <a:ext cx="44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14:cNvPr>
                <p14:cNvContentPartPr/>
                <p14:nvPr/>
              </p14:nvContentPartPr>
              <p14:xfrm>
                <a:off x="5955400" y="4296092"/>
                <a:ext cx="110520" cy="218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6400" y="4287452"/>
                  <a:ext cx="12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14:cNvPr>
                <p14:cNvContentPartPr/>
                <p14:nvPr/>
              </p14:nvContentPartPr>
              <p14:xfrm>
                <a:off x="5440960" y="4540892"/>
                <a:ext cx="657720" cy="83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1960" y="4532252"/>
                  <a:ext cx="6753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14:cNvPr>
                <p14:cNvContentPartPr/>
                <p14:nvPr/>
              </p14:nvContentPartPr>
              <p14:xfrm>
                <a:off x="5380840" y="4557092"/>
                <a:ext cx="208080" cy="18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2200" y="4548452"/>
                  <a:ext cx="225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6F3A99-8019-6A7E-AF26-DABCC0C71AEF}"/>
              </a:ext>
            </a:extLst>
          </p:cNvPr>
          <p:cNvGrpSpPr/>
          <p:nvPr/>
        </p:nvGrpSpPr>
        <p:grpSpPr>
          <a:xfrm>
            <a:off x="7144120" y="5388692"/>
            <a:ext cx="2707200" cy="504720"/>
            <a:chOff x="7144120" y="5388692"/>
            <a:chExt cx="27072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14:cNvPr>
                <p14:cNvContentPartPr/>
                <p14:nvPr/>
              </p14:nvContentPartPr>
              <p14:xfrm>
                <a:off x="7144120" y="5643932"/>
                <a:ext cx="675360" cy="13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5120" y="5634932"/>
                  <a:ext cx="69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14:cNvPr>
                <p14:cNvContentPartPr/>
                <p14:nvPr/>
              </p14:nvContentPartPr>
              <p14:xfrm>
                <a:off x="7689160" y="5553212"/>
                <a:ext cx="170640" cy="15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80520" y="5544212"/>
                  <a:ext cx="188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14:cNvPr>
                <p14:cNvContentPartPr/>
                <p14:nvPr/>
              </p14:nvContentPartPr>
              <p14:xfrm>
                <a:off x="8143840" y="5502092"/>
                <a:ext cx="416160" cy="17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5200" y="5493092"/>
                  <a:ext cx="433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14:cNvPr>
                <p14:cNvContentPartPr/>
                <p14:nvPr/>
              </p14:nvContentPartPr>
              <p14:xfrm>
                <a:off x="8617960" y="5494892"/>
                <a:ext cx="151560" cy="158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9320" y="5485892"/>
                  <a:ext cx="169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14:cNvPr>
                <p14:cNvContentPartPr/>
                <p14:nvPr/>
              </p14:nvContentPartPr>
              <p14:xfrm>
                <a:off x="8829280" y="5471132"/>
                <a:ext cx="98280" cy="181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20640" y="5462132"/>
                  <a:ext cx="11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14:cNvPr>
                <p14:cNvContentPartPr/>
                <p14:nvPr/>
              </p14:nvContentPartPr>
              <p14:xfrm>
                <a:off x="8991640" y="5492732"/>
                <a:ext cx="103320" cy="159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3000" y="5484092"/>
                  <a:ext cx="120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14:cNvPr>
                <p14:cNvContentPartPr/>
                <p14:nvPr/>
              </p14:nvContentPartPr>
              <p14:xfrm>
                <a:off x="9135640" y="5472932"/>
                <a:ext cx="315720" cy="420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27000" y="5463932"/>
                  <a:ext cx="3333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14:cNvPr>
                <p14:cNvContentPartPr/>
                <p14:nvPr/>
              </p14:nvContentPartPr>
              <p14:xfrm>
                <a:off x="9469720" y="5474012"/>
                <a:ext cx="115200" cy="146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0720" y="5465372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14:cNvPr>
                <p14:cNvContentPartPr/>
                <p14:nvPr/>
              </p14:nvContentPartPr>
              <p14:xfrm>
                <a:off x="7992640" y="5431892"/>
                <a:ext cx="164520" cy="421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4000" y="5423252"/>
                  <a:ext cx="182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14:cNvPr>
                <p14:cNvContentPartPr/>
                <p14:nvPr/>
              </p14:nvContentPartPr>
              <p14:xfrm>
                <a:off x="9722800" y="5388692"/>
                <a:ext cx="128520" cy="403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3800" y="5380052"/>
                  <a:ext cx="1461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069E17C-F495-DD0B-A83C-E95AA05C324D}"/>
              </a:ext>
            </a:extLst>
          </p:cNvPr>
          <p:cNvGrpSpPr/>
          <p:nvPr/>
        </p:nvGrpSpPr>
        <p:grpSpPr>
          <a:xfrm>
            <a:off x="3119680" y="5402732"/>
            <a:ext cx="4207680" cy="925920"/>
            <a:chOff x="3119680" y="5402732"/>
            <a:chExt cx="420768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14:cNvPr>
                <p14:cNvContentPartPr/>
                <p14:nvPr/>
              </p14:nvContentPartPr>
              <p14:xfrm>
                <a:off x="3119680" y="5402732"/>
                <a:ext cx="1789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0680" y="5394092"/>
                  <a:ext cx="196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14:cNvPr>
                <p14:cNvContentPartPr/>
                <p14:nvPr/>
              </p14:nvContentPartPr>
              <p14:xfrm>
                <a:off x="3364480" y="5464652"/>
                <a:ext cx="140040" cy="12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5840" y="5455652"/>
                  <a:ext cx="157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14:cNvPr>
                <p14:cNvContentPartPr/>
                <p14:nvPr/>
              </p14:nvContentPartPr>
              <p14:xfrm>
                <a:off x="3544480" y="5466812"/>
                <a:ext cx="11952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35480" y="5458172"/>
                  <a:ext cx="137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14:cNvPr>
                <p14:cNvContentPartPr/>
                <p14:nvPr/>
              </p14:nvContentPartPr>
              <p14:xfrm>
                <a:off x="3683080" y="5472932"/>
                <a:ext cx="14040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4080" y="5463932"/>
                  <a:ext cx="158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14:cNvPr>
                <p14:cNvContentPartPr/>
                <p14:nvPr/>
              </p14:nvContentPartPr>
              <p14:xfrm>
                <a:off x="3874600" y="5408492"/>
                <a:ext cx="9720" cy="167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5600" y="5399492"/>
                  <a:ext cx="27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14:cNvPr>
                <p14:cNvContentPartPr/>
                <p14:nvPr/>
              </p14:nvContentPartPr>
              <p14:xfrm>
                <a:off x="3881080" y="5479052"/>
                <a:ext cx="216720" cy="14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2440" y="5470412"/>
                  <a:ext cx="234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14:cNvPr>
                <p14:cNvContentPartPr/>
                <p14:nvPr/>
              </p14:nvContentPartPr>
              <p14:xfrm>
                <a:off x="3532600" y="5765612"/>
                <a:ext cx="182520" cy="16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3600" y="5756612"/>
                  <a:ext cx="200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14:cNvPr>
                <p14:cNvContentPartPr/>
                <p14:nvPr/>
              </p14:nvContentPartPr>
              <p14:xfrm>
                <a:off x="3394720" y="6096812"/>
                <a:ext cx="194760" cy="23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6080" y="6088172"/>
                  <a:ext cx="212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14:cNvPr>
                <p14:cNvContentPartPr/>
                <p14:nvPr/>
              </p14:nvContentPartPr>
              <p14:xfrm>
                <a:off x="3673000" y="6163772"/>
                <a:ext cx="16776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4000" y="6155132"/>
                  <a:ext cx="18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14:cNvPr>
                <p14:cNvContentPartPr/>
                <p14:nvPr/>
              </p14:nvContentPartPr>
              <p14:xfrm>
                <a:off x="3908800" y="6130652"/>
                <a:ext cx="139320" cy="11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9800" y="6122012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14:cNvPr>
                <p14:cNvContentPartPr/>
                <p14:nvPr/>
              </p14:nvContentPartPr>
              <p14:xfrm>
                <a:off x="4111120" y="6002132"/>
                <a:ext cx="72000" cy="28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02480" y="5993492"/>
                  <a:ext cx="8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14:cNvPr>
                <p14:cNvContentPartPr/>
                <p14:nvPr/>
              </p14:nvContentPartPr>
              <p14:xfrm>
                <a:off x="4076920" y="6095732"/>
                <a:ext cx="127800" cy="6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8280" y="6086732"/>
                  <a:ext cx="145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14:cNvPr>
                <p14:cNvContentPartPr/>
                <p14:nvPr/>
              </p14:nvContentPartPr>
              <p14:xfrm>
                <a:off x="3213640" y="6066212"/>
                <a:ext cx="21960" cy="77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05000" y="6057572"/>
                  <a:ext cx="3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14:cNvPr>
                <p14:cNvContentPartPr/>
                <p14:nvPr/>
              </p14:nvContentPartPr>
              <p14:xfrm>
                <a:off x="3256120" y="6083132"/>
                <a:ext cx="20160" cy="65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47120" y="6074492"/>
                  <a:ext cx="37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14:cNvPr>
                <p14:cNvContentPartPr/>
                <p14:nvPr/>
              </p14:nvContentPartPr>
              <p14:xfrm>
                <a:off x="4295440" y="6017612"/>
                <a:ext cx="13320" cy="53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6800" y="6008972"/>
                  <a:ext cx="3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14:cNvPr>
                <p14:cNvContentPartPr/>
                <p14:nvPr/>
              </p14:nvContentPartPr>
              <p14:xfrm>
                <a:off x="4373200" y="6012572"/>
                <a:ext cx="7920" cy="5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4560" y="6003572"/>
                  <a:ext cx="25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14:cNvPr>
                <p14:cNvContentPartPr/>
                <p14:nvPr/>
              </p14:nvContentPartPr>
              <p14:xfrm>
                <a:off x="4564000" y="5723852"/>
                <a:ext cx="85032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55360" y="5714852"/>
                  <a:ext cx="867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14:cNvPr>
                <p14:cNvContentPartPr/>
                <p14:nvPr/>
              </p14:nvContentPartPr>
              <p14:xfrm>
                <a:off x="5277520" y="5638892"/>
                <a:ext cx="161640" cy="23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8880" y="5629892"/>
                  <a:ext cx="179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14:cNvPr>
                <p14:cNvContentPartPr/>
                <p14:nvPr/>
              </p14:nvContentPartPr>
              <p14:xfrm>
                <a:off x="5684680" y="5654372"/>
                <a:ext cx="109800" cy="12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75680" y="5645372"/>
                  <a:ext cx="127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14:cNvPr>
                <p14:cNvContentPartPr/>
                <p14:nvPr/>
              </p14:nvContentPartPr>
              <p14:xfrm>
                <a:off x="5821840" y="5622692"/>
                <a:ext cx="172080" cy="12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12840" y="5613692"/>
                  <a:ext cx="18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14:cNvPr>
                <p14:cNvContentPartPr/>
                <p14:nvPr/>
              </p14:nvContentPartPr>
              <p14:xfrm>
                <a:off x="5992120" y="5556452"/>
                <a:ext cx="172800" cy="21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3120" y="5547812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14:cNvPr>
                <p14:cNvContentPartPr/>
                <p14:nvPr/>
              </p14:nvContentPartPr>
              <p14:xfrm>
                <a:off x="6229720" y="5649692"/>
                <a:ext cx="79920" cy="104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0720" y="5640692"/>
                  <a:ext cx="97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14:cNvPr>
                <p14:cNvContentPartPr/>
                <p14:nvPr/>
              </p14:nvContentPartPr>
              <p14:xfrm>
                <a:off x="6376600" y="5613332"/>
                <a:ext cx="94320" cy="136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7960" y="5604332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14:cNvPr>
                <p14:cNvContentPartPr/>
                <p14:nvPr/>
              </p14:nvContentPartPr>
              <p14:xfrm>
                <a:off x="6579280" y="5542772"/>
                <a:ext cx="44640" cy="21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0640" y="5534132"/>
                  <a:ext cx="62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14:cNvPr>
                <p14:cNvContentPartPr/>
                <p14:nvPr/>
              </p14:nvContentPartPr>
              <p14:xfrm>
                <a:off x="6543640" y="5729612"/>
                <a:ext cx="175680" cy="3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35000" y="5720612"/>
                  <a:ext cx="193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14:cNvPr>
                <p14:cNvContentPartPr/>
                <p14:nvPr/>
              </p14:nvContentPartPr>
              <p14:xfrm>
                <a:off x="6560920" y="5492732"/>
                <a:ext cx="106920" cy="2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2280" y="5483732"/>
                  <a:ext cx="12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14:cNvPr>
                <p14:cNvContentPartPr/>
                <p14:nvPr/>
              </p14:nvContentPartPr>
              <p14:xfrm>
                <a:off x="6743800" y="5505332"/>
                <a:ext cx="270000" cy="24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35160" y="5496692"/>
                  <a:ext cx="28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14:cNvPr>
                <p14:cNvContentPartPr/>
                <p14:nvPr/>
              </p14:nvContentPartPr>
              <p14:xfrm>
                <a:off x="6078160" y="5854892"/>
                <a:ext cx="405000" cy="19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69520" y="5845892"/>
                  <a:ext cx="422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14:cNvPr>
                <p14:cNvContentPartPr/>
                <p14:nvPr/>
              </p14:nvContentPartPr>
              <p14:xfrm>
                <a:off x="6096880" y="5966132"/>
                <a:ext cx="471600" cy="33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240" y="5957132"/>
                  <a:ext cx="48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14:cNvPr>
                <p14:cNvContentPartPr/>
                <p14:nvPr/>
              </p14:nvContentPartPr>
              <p14:xfrm>
                <a:off x="6893920" y="5853092"/>
                <a:ext cx="433440" cy="27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4920" y="5844452"/>
                  <a:ext cx="4510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14:cNvPr>
              <p14:cNvContentPartPr/>
              <p14:nvPr/>
            </p14:nvContentPartPr>
            <p14:xfrm>
              <a:off x="8436520" y="4288172"/>
              <a:ext cx="191880" cy="34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27520" y="4279172"/>
                <a:ext cx="2095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2D370A9-5376-AB09-66AA-A0ADC5CA034A}"/>
              </a:ext>
            </a:extLst>
          </p:cNvPr>
          <p:cNvGrpSpPr/>
          <p:nvPr/>
        </p:nvGrpSpPr>
        <p:grpSpPr>
          <a:xfrm>
            <a:off x="208360" y="1046012"/>
            <a:ext cx="11593440" cy="3979080"/>
            <a:chOff x="208360" y="1046012"/>
            <a:chExt cx="11593440" cy="39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14:cNvPr>
                <p14:cNvContentPartPr/>
                <p14:nvPr/>
              </p14:nvContentPartPr>
              <p14:xfrm>
                <a:off x="3219040" y="4538372"/>
                <a:ext cx="210240" cy="25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0040" y="4529372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14:cNvPr>
                <p14:cNvContentPartPr/>
                <p14:nvPr/>
              </p14:nvContentPartPr>
              <p14:xfrm>
                <a:off x="3499480" y="4675892"/>
                <a:ext cx="87120" cy="10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90840" y="4666892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14:cNvPr>
                <p14:cNvContentPartPr/>
                <p14:nvPr/>
              </p14:nvContentPartPr>
              <p14:xfrm>
                <a:off x="3652480" y="4685612"/>
                <a:ext cx="12204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3480" y="4676972"/>
                  <a:ext cx="139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14:cNvPr>
                <p14:cNvContentPartPr/>
                <p14:nvPr/>
              </p14:nvContentPartPr>
              <p14:xfrm>
                <a:off x="3815920" y="4683812"/>
                <a:ext cx="117000" cy="12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07280" y="4674812"/>
                  <a:ext cx="134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14:cNvPr>
                <p14:cNvContentPartPr/>
                <p14:nvPr/>
              </p14:nvContentPartPr>
              <p14:xfrm>
                <a:off x="4012840" y="4691012"/>
                <a:ext cx="245880" cy="10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3840" y="4682372"/>
                  <a:ext cx="26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14:cNvPr>
                <p14:cNvContentPartPr/>
                <p14:nvPr/>
              </p14:nvContentPartPr>
              <p14:xfrm>
                <a:off x="4285360" y="4664012"/>
                <a:ext cx="110520" cy="11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6360" y="4655012"/>
                  <a:ext cx="128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14:cNvPr>
                <p14:cNvContentPartPr/>
                <p14:nvPr/>
              </p14:nvContentPartPr>
              <p14:xfrm>
                <a:off x="819280" y="1570892"/>
                <a:ext cx="2398320" cy="2422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0280" y="1562252"/>
                  <a:ext cx="2415960" cy="24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14:cNvPr>
                <p14:cNvContentPartPr/>
                <p14:nvPr/>
              </p14:nvContentPartPr>
              <p14:xfrm>
                <a:off x="1059040" y="1269212"/>
                <a:ext cx="48600" cy="28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040" y="1260212"/>
                  <a:ext cx="66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14:cNvPr>
                <p14:cNvContentPartPr/>
                <p14:nvPr/>
              </p14:nvContentPartPr>
              <p14:xfrm>
                <a:off x="1072000" y="1322132"/>
                <a:ext cx="195480" cy="21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3360" y="1313132"/>
                  <a:ext cx="213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14:cNvPr>
                <p14:cNvContentPartPr/>
                <p14:nvPr/>
              </p14:nvContentPartPr>
              <p14:xfrm>
                <a:off x="1348120" y="1395212"/>
                <a:ext cx="7920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9120" y="1386212"/>
                  <a:ext cx="96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14:cNvPr>
                <p14:cNvContentPartPr/>
                <p14:nvPr/>
              </p14:nvContentPartPr>
              <p14:xfrm>
                <a:off x="1460440" y="1356332"/>
                <a:ext cx="321120" cy="14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1440" y="1347692"/>
                  <a:ext cx="33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14:cNvPr>
                <p14:cNvContentPartPr/>
                <p14:nvPr/>
              </p14:nvContentPartPr>
              <p14:xfrm>
                <a:off x="1994320" y="1131692"/>
                <a:ext cx="167040" cy="375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85320" y="1123052"/>
                  <a:ext cx="184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14:cNvPr>
                <p14:cNvContentPartPr/>
                <p14:nvPr/>
              </p14:nvContentPartPr>
              <p14:xfrm>
                <a:off x="2181880" y="1330412"/>
                <a:ext cx="233640" cy="22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73240" y="1321412"/>
                  <a:ext cx="251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14:cNvPr>
                <p14:cNvContentPartPr/>
                <p14:nvPr/>
              </p14:nvContentPartPr>
              <p14:xfrm>
                <a:off x="2459080" y="1303412"/>
                <a:ext cx="152640" cy="21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0080" y="1294772"/>
                  <a:ext cx="170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14:cNvPr>
                <p14:cNvContentPartPr/>
                <p14:nvPr/>
              </p14:nvContentPartPr>
              <p14:xfrm>
                <a:off x="681040" y="2384132"/>
                <a:ext cx="2129760" cy="848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2040" y="2375492"/>
                  <a:ext cx="21474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14:cNvPr>
                <p14:cNvContentPartPr/>
                <p14:nvPr/>
              </p14:nvContentPartPr>
              <p14:xfrm>
                <a:off x="2459440" y="2723252"/>
                <a:ext cx="1389240" cy="4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50800" y="2714252"/>
                  <a:ext cx="1406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14:cNvPr>
                <p14:cNvContentPartPr/>
                <p14:nvPr/>
              </p14:nvContentPartPr>
              <p14:xfrm>
                <a:off x="3775960" y="2680772"/>
                <a:ext cx="236520" cy="189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7320" y="2671772"/>
                  <a:ext cx="254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14:cNvPr>
                <p14:cNvContentPartPr/>
                <p14:nvPr/>
              </p14:nvContentPartPr>
              <p14:xfrm>
                <a:off x="4245400" y="1956452"/>
                <a:ext cx="1953720" cy="1492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36400" y="1947812"/>
                  <a:ext cx="197136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14:cNvPr>
                <p14:cNvContentPartPr/>
                <p14:nvPr/>
              </p14:nvContentPartPr>
              <p14:xfrm>
                <a:off x="4355920" y="1619852"/>
                <a:ext cx="2071800" cy="1798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6920" y="1611212"/>
                  <a:ext cx="208944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14:cNvPr>
                <p14:cNvContentPartPr/>
                <p14:nvPr/>
              </p14:nvContentPartPr>
              <p14:xfrm>
                <a:off x="4575160" y="2755652"/>
                <a:ext cx="1849680" cy="30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66160" y="2747012"/>
                  <a:ext cx="186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14:cNvPr>
                <p14:cNvContentPartPr/>
                <p14:nvPr/>
              </p14:nvContentPartPr>
              <p14:xfrm>
                <a:off x="4966120" y="2794532"/>
                <a:ext cx="212040" cy="138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57120" y="2785892"/>
                  <a:ext cx="229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14:cNvPr>
                <p14:cNvContentPartPr/>
                <p14:nvPr/>
              </p14:nvContentPartPr>
              <p14:xfrm>
                <a:off x="5231800" y="2757812"/>
                <a:ext cx="158760" cy="18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2800" y="2748812"/>
                  <a:ext cx="176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14:cNvPr>
                <p14:cNvContentPartPr/>
                <p14:nvPr/>
              </p14:nvContentPartPr>
              <p14:xfrm>
                <a:off x="5427640" y="2800652"/>
                <a:ext cx="154080" cy="15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8640" y="2791652"/>
                  <a:ext cx="171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14:cNvPr>
                <p14:cNvContentPartPr/>
                <p14:nvPr/>
              </p14:nvContentPartPr>
              <p14:xfrm>
                <a:off x="5677480" y="2811812"/>
                <a:ext cx="118440" cy="20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8840" y="2803172"/>
                  <a:ext cx="13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14:cNvPr>
                <p14:cNvContentPartPr/>
                <p14:nvPr/>
              </p14:nvContentPartPr>
              <p14:xfrm>
                <a:off x="5833720" y="2861852"/>
                <a:ext cx="126000" cy="143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25080" y="2853212"/>
                  <a:ext cx="143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14:cNvPr>
                <p14:cNvContentPartPr/>
                <p14:nvPr/>
              </p14:nvContentPartPr>
              <p14:xfrm>
                <a:off x="5985280" y="2838452"/>
                <a:ext cx="102240" cy="151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6640" y="2829452"/>
                  <a:ext cx="119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14:cNvPr>
                <p14:cNvContentPartPr/>
                <p14:nvPr/>
              </p14:nvContentPartPr>
              <p14:xfrm>
                <a:off x="6124600" y="2803172"/>
                <a:ext cx="6120" cy="195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5600" y="2794532"/>
                  <a:ext cx="23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14:cNvPr>
                <p14:cNvContentPartPr/>
                <p14:nvPr/>
              </p14:nvContentPartPr>
              <p14:xfrm>
                <a:off x="6113800" y="2893532"/>
                <a:ext cx="123120" cy="53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04800" y="2884532"/>
                  <a:ext cx="140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14:cNvPr>
                <p14:cNvContentPartPr/>
                <p14:nvPr/>
              </p14:nvContentPartPr>
              <p14:xfrm>
                <a:off x="6144040" y="2946812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35040" y="2937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14:cNvPr>
                <p14:cNvContentPartPr/>
                <p14:nvPr/>
              </p14:nvContentPartPr>
              <p14:xfrm>
                <a:off x="6144040" y="2986412"/>
                <a:ext cx="1937880" cy="10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35040" y="2977412"/>
                  <a:ext cx="195552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14:cNvPr>
                <p14:cNvContentPartPr/>
                <p14:nvPr/>
              </p14:nvContentPartPr>
              <p14:xfrm>
                <a:off x="7924240" y="3880292"/>
                <a:ext cx="219240" cy="255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5600" y="3871292"/>
                  <a:ext cx="236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14:cNvPr>
                <p14:cNvContentPartPr/>
                <p14:nvPr/>
              </p14:nvContentPartPr>
              <p14:xfrm>
                <a:off x="8242120" y="3789932"/>
                <a:ext cx="221400" cy="267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33480" y="3780932"/>
                  <a:ext cx="239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14:cNvPr>
                <p14:cNvContentPartPr/>
                <p14:nvPr/>
              </p14:nvContentPartPr>
              <p14:xfrm>
                <a:off x="8466040" y="3807572"/>
                <a:ext cx="164520" cy="238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57400" y="3798572"/>
                  <a:ext cx="182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14:cNvPr>
                <p14:cNvContentPartPr/>
                <p14:nvPr/>
              </p14:nvContentPartPr>
              <p14:xfrm>
                <a:off x="8645320" y="3703532"/>
                <a:ext cx="198000" cy="333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6680" y="3694532"/>
                  <a:ext cx="215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14:cNvPr>
                <p14:cNvContentPartPr/>
                <p14:nvPr/>
              </p14:nvContentPartPr>
              <p14:xfrm>
                <a:off x="8900560" y="3844652"/>
                <a:ext cx="152280" cy="183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91560" y="3835652"/>
                  <a:ext cx="169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14:cNvPr>
                <p14:cNvContentPartPr/>
                <p14:nvPr/>
              </p14:nvContentPartPr>
              <p14:xfrm>
                <a:off x="9107560" y="3805052"/>
                <a:ext cx="152280" cy="240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98920" y="3796412"/>
                  <a:ext cx="169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14:cNvPr>
                <p14:cNvContentPartPr/>
                <p14:nvPr/>
              </p14:nvContentPartPr>
              <p14:xfrm>
                <a:off x="9453160" y="3709292"/>
                <a:ext cx="23040" cy="283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44520" y="3700292"/>
                  <a:ext cx="40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14:cNvPr>
                <p14:cNvContentPartPr/>
                <p14:nvPr/>
              </p14:nvContentPartPr>
              <p14:xfrm>
                <a:off x="9366040" y="3998732"/>
                <a:ext cx="186840" cy="20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57040" y="3990092"/>
                  <a:ext cx="204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14:cNvPr>
                <p14:cNvContentPartPr/>
                <p14:nvPr/>
              </p14:nvContentPartPr>
              <p14:xfrm>
                <a:off x="9392680" y="3681212"/>
                <a:ext cx="129600" cy="121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83680" y="3672212"/>
                  <a:ext cx="147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14:cNvPr>
                <p14:cNvContentPartPr/>
                <p14:nvPr/>
              </p14:nvContentPartPr>
              <p14:xfrm>
                <a:off x="9615160" y="3732692"/>
                <a:ext cx="41040" cy="324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6520" y="3724052"/>
                  <a:ext cx="58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14:cNvPr>
                <p14:cNvContentPartPr/>
                <p14:nvPr/>
              </p14:nvContentPartPr>
              <p14:xfrm>
                <a:off x="9577360" y="3810812"/>
                <a:ext cx="238320" cy="18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8720" y="3802172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14:cNvPr>
                <p14:cNvContentPartPr/>
                <p14:nvPr/>
              </p14:nvContentPartPr>
              <p14:xfrm>
                <a:off x="9868960" y="3815132"/>
                <a:ext cx="390600" cy="245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60320" y="3806492"/>
                  <a:ext cx="408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14:cNvPr>
                <p14:cNvContentPartPr/>
                <p14:nvPr/>
              </p14:nvContentPartPr>
              <p14:xfrm>
                <a:off x="4801960" y="2091452"/>
                <a:ext cx="784440" cy="18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93320" y="2082812"/>
                  <a:ext cx="802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14:cNvPr>
                <p14:cNvContentPartPr/>
                <p14:nvPr/>
              </p14:nvContentPartPr>
              <p14:xfrm>
                <a:off x="4868200" y="2308532"/>
                <a:ext cx="83844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59200" y="2299892"/>
                  <a:ext cx="856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14:cNvPr>
                <p14:cNvContentPartPr/>
                <p14:nvPr/>
              </p14:nvContentPartPr>
              <p14:xfrm>
                <a:off x="4907080" y="2468012"/>
                <a:ext cx="502560" cy="31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98440" y="2459372"/>
                  <a:ext cx="520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14:cNvPr>
                <p14:cNvContentPartPr/>
                <p14:nvPr/>
              </p14:nvContentPartPr>
              <p14:xfrm>
                <a:off x="5045680" y="2611652"/>
                <a:ext cx="223920" cy="72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36680" y="2603012"/>
                  <a:ext cx="241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14:cNvPr>
                <p14:cNvContentPartPr/>
                <p14:nvPr/>
              </p14:nvContentPartPr>
              <p14:xfrm>
                <a:off x="6467320" y="4122212"/>
                <a:ext cx="1993680" cy="516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58680" y="4113572"/>
                  <a:ext cx="2011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14:cNvPr>
                <p14:cNvContentPartPr/>
                <p14:nvPr/>
              </p14:nvContentPartPr>
              <p14:xfrm>
                <a:off x="8340040" y="4386452"/>
                <a:ext cx="207360" cy="152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31400" y="4377452"/>
                  <a:ext cx="22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14:cNvPr>
                <p14:cNvContentPartPr/>
                <p14:nvPr/>
              </p14:nvContentPartPr>
              <p14:xfrm>
                <a:off x="8590600" y="4304372"/>
                <a:ext cx="165240" cy="154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1600" y="4295372"/>
                  <a:ext cx="182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14:cNvPr>
                <p14:cNvContentPartPr/>
                <p14:nvPr/>
              </p14:nvContentPartPr>
              <p14:xfrm>
                <a:off x="8762320" y="4298252"/>
                <a:ext cx="147600" cy="166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53680" y="4289612"/>
                  <a:ext cx="165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14:cNvPr>
                <p14:cNvContentPartPr/>
                <p14:nvPr/>
              </p14:nvContentPartPr>
              <p14:xfrm>
                <a:off x="8947360" y="4192412"/>
                <a:ext cx="156600" cy="261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38360" y="4183772"/>
                  <a:ext cx="174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14:cNvPr>
                <p14:cNvContentPartPr/>
                <p14:nvPr/>
              </p14:nvContentPartPr>
              <p14:xfrm>
                <a:off x="9242560" y="4247852"/>
                <a:ext cx="360" cy="167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33560" y="4239212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14:cNvPr>
                <p14:cNvContentPartPr/>
                <p14:nvPr/>
              </p14:nvContentPartPr>
              <p14:xfrm>
                <a:off x="9172720" y="4406252"/>
                <a:ext cx="163800" cy="54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4080" y="4397252"/>
                  <a:ext cx="18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14:cNvPr>
                <p14:cNvContentPartPr/>
                <p14:nvPr/>
              </p14:nvContentPartPr>
              <p14:xfrm>
                <a:off x="9187480" y="4195652"/>
                <a:ext cx="145080" cy="80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8480" y="4187012"/>
                  <a:ext cx="162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14:cNvPr>
                <p14:cNvContentPartPr/>
                <p14:nvPr/>
              </p14:nvContentPartPr>
              <p14:xfrm>
                <a:off x="9353080" y="4199612"/>
                <a:ext cx="136080" cy="24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44080" y="4190972"/>
                  <a:ext cx="153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14:cNvPr>
                <p14:cNvContentPartPr/>
                <p14:nvPr/>
              </p14:nvContentPartPr>
              <p14:xfrm>
                <a:off x="9620200" y="4341092"/>
                <a:ext cx="21456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11560" y="4332092"/>
                  <a:ext cx="232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14:cNvPr>
                <p14:cNvContentPartPr/>
                <p14:nvPr/>
              </p14:nvContentPartPr>
              <p14:xfrm>
                <a:off x="5699440" y="1682132"/>
                <a:ext cx="478800" cy="40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90800" y="1673492"/>
                  <a:ext cx="496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14:cNvPr>
                <p14:cNvContentPartPr/>
                <p14:nvPr/>
              </p14:nvContentPartPr>
              <p14:xfrm>
                <a:off x="5815360" y="1847012"/>
                <a:ext cx="213840" cy="165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06360" y="1838012"/>
                  <a:ext cx="23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14:cNvPr>
                <p14:cNvContentPartPr/>
                <p14:nvPr/>
              </p14:nvContentPartPr>
              <p14:xfrm>
                <a:off x="5863600" y="1803812"/>
                <a:ext cx="25920" cy="64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54960" y="1794812"/>
                  <a:ext cx="43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14:cNvPr>
                <p14:cNvContentPartPr/>
                <p14:nvPr/>
              </p14:nvContentPartPr>
              <p14:xfrm>
                <a:off x="5926960" y="1795892"/>
                <a:ext cx="7200" cy="5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17960" y="1786892"/>
                  <a:ext cx="24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14:cNvPr>
                <p14:cNvContentPartPr/>
                <p14:nvPr/>
              </p14:nvContentPartPr>
              <p14:xfrm>
                <a:off x="5955040" y="1928732"/>
                <a:ext cx="8892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46040" y="1919732"/>
                  <a:ext cx="106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14:cNvPr>
                <p14:cNvContentPartPr/>
                <p14:nvPr/>
              </p14:nvContentPartPr>
              <p14:xfrm>
                <a:off x="6045400" y="1854932"/>
                <a:ext cx="3656160" cy="204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36760" y="1845932"/>
                  <a:ext cx="367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14:cNvPr>
                <p14:cNvContentPartPr/>
                <p14:nvPr/>
              </p14:nvContentPartPr>
              <p14:xfrm>
                <a:off x="9604000" y="1971572"/>
                <a:ext cx="115560" cy="12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95360" y="1962932"/>
                  <a:ext cx="13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14:cNvPr>
                <p14:cNvContentPartPr/>
                <p14:nvPr/>
              </p14:nvContentPartPr>
              <p14:xfrm>
                <a:off x="9614080" y="1597532"/>
                <a:ext cx="2141280" cy="1514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05080" y="1588892"/>
                  <a:ext cx="215892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14:cNvPr>
                <p14:cNvContentPartPr/>
                <p14:nvPr/>
              </p14:nvContentPartPr>
              <p14:xfrm>
                <a:off x="9808120" y="1546772"/>
                <a:ext cx="1993680" cy="138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99480" y="1538132"/>
                  <a:ext cx="2011320" cy="14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14:cNvPr>
                <p14:cNvContentPartPr/>
                <p14:nvPr/>
              </p14:nvContentPartPr>
              <p14:xfrm>
                <a:off x="9969760" y="1296572"/>
                <a:ext cx="269280" cy="248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60760" y="1287932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14:cNvPr>
                <p14:cNvContentPartPr/>
                <p14:nvPr/>
              </p14:nvContentPartPr>
              <p14:xfrm>
                <a:off x="10203040" y="1161572"/>
                <a:ext cx="224280" cy="370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94400" y="1152572"/>
                  <a:ext cx="241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14:cNvPr>
                <p14:cNvContentPartPr/>
                <p14:nvPr/>
              </p14:nvContentPartPr>
              <p14:xfrm>
                <a:off x="10441720" y="1366052"/>
                <a:ext cx="129960" cy="162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32720" y="1357052"/>
                  <a:ext cx="14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14:cNvPr>
                <p14:cNvContentPartPr/>
                <p14:nvPr/>
              </p14:nvContentPartPr>
              <p14:xfrm>
                <a:off x="10592200" y="1316012"/>
                <a:ext cx="209160" cy="20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83200" y="1307372"/>
                  <a:ext cx="226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14:cNvPr>
                <p14:cNvContentPartPr/>
                <p14:nvPr/>
              </p14:nvContentPartPr>
              <p14:xfrm>
                <a:off x="11009800" y="1146452"/>
                <a:ext cx="206640" cy="360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00800" y="1137452"/>
                  <a:ext cx="224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14:cNvPr>
                <p14:cNvContentPartPr/>
                <p14:nvPr/>
              </p14:nvContentPartPr>
              <p14:xfrm>
                <a:off x="11213920" y="1276772"/>
                <a:ext cx="133920" cy="178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05280" y="1267772"/>
                  <a:ext cx="151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14:cNvPr>
                <p14:cNvContentPartPr/>
                <p14:nvPr/>
              </p14:nvContentPartPr>
              <p14:xfrm>
                <a:off x="11452240" y="1268852"/>
                <a:ext cx="131760" cy="20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43240" y="1259852"/>
                  <a:ext cx="149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14:cNvPr>
                <p14:cNvContentPartPr/>
                <p14:nvPr/>
              </p14:nvContentPartPr>
              <p14:xfrm>
                <a:off x="11635480" y="1127372"/>
                <a:ext cx="75600" cy="36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26480" y="1118372"/>
                  <a:ext cx="93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14:cNvPr>
                <p14:cNvContentPartPr/>
                <p14:nvPr/>
              </p14:nvContentPartPr>
              <p14:xfrm>
                <a:off x="11645200" y="1248692"/>
                <a:ext cx="133560" cy="93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36200" y="1240052"/>
                  <a:ext cx="151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14:cNvPr>
                <p14:cNvContentPartPr/>
                <p14:nvPr/>
              </p14:nvContentPartPr>
              <p14:xfrm>
                <a:off x="10051840" y="1769252"/>
                <a:ext cx="25920" cy="191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42840" y="1760612"/>
                  <a:ext cx="43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14:cNvPr>
                <p14:cNvContentPartPr/>
                <p14:nvPr/>
              </p14:nvContentPartPr>
              <p14:xfrm>
                <a:off x="9985600" y="1756292"/>
                <a:ext cx="1047960" cy="245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76960" y="1747652"/>
                  <a:ext cx="1065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14:cNvPr>
                <p14:cNvContentPartPr/>
                <p14:nvPr/>
              </p14:nvContentPartPr>
              <p14:xfrm>
                <a:off x="10196560" y="2132492"/>
                <a:ext cx="6840" cy="106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87560" y="2123492"/>
                  <a:ext cx="2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14:cNvPr>
                <p14:cNvContentPartPr/>
                <p14:nvPr/>
              </p14:nvContentPartPr>
              <p14:xfrm>
                <a:off x="10092880" y="2096492"/>
                <a:ext cx="932040" cy="234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83880" y="2087852"/>
                  <a:ext cx="949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14:cNvPr>
                <p14:cNvContentPartPr/>
                <p14:nvPr/>
              </p14:nvContentPartPr>
              <p14:xfrm>
                <a:off x="10156960" y="2492852"/>
                <a:ext cx="24480" cy="104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47960" y="2484212"/>
                  <a:ext cx="4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14:cNvPr>
                <p14:cNvContentPartPr/>
                <p14:nvPr/>
              </p14:nvContentPartPr>
              <p14:xfrm>
                <a:off x="10128880" y="2406452"/>
                <a:ext cx="804960" cy="257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9880" y="2397812"/>
                  <a:ext cx="82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14:cNvPr>
                <p14:cNvContentPartPr/>
                <p14:nvPr/>
              </p14:nvContentPartPr>
              <p14:xfrm>
                <a:off x="11163520" y="1797332"/>
                <a:ext cx="138600" cy="128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54520" y="1788692"/>
                  <a:ext cx="156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14:cNvPr>
                <p14:cNvContentPartPr/>
                <p14:nvPr/>
              </p14:nvContentPartPr>
              <p14:xfrm>
                <a:off x="11210320" y="1795892"/>
                <a:ext cx="98280" cy="93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01320" y="1786892"/>
                  <a:ext cx="115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14:cNvPr>
                <p14:cNvContentPartPr/>
                <p14:nvPr/>
              </p14:nvContentPartPr>
              <p14:xfrm>
                <a:off x="11229040" y="2124932"/>
                <a:ext cx="126360" cy="78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20400" y="2115932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14:cNvPr>
                <p14:cNvContentPartPr/>
                <p14:nvPr/>
              </p14:nvContentPartPr>
              <p14:xfrm>
                <a:off x="11268640" y="2124932"/>
                <a:ext cx="65880" cy="84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60000" y="2115932"/>
                  <a:ext cx="83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14:cNvPr>
                <p14:cNvContentPartPr/>
                <p14:nvPr/>
              </p14:nvContentPartPr>
              <p14:xfrm>
                <a:off x="11216080" y="2386292"/>
                <a:ext cx="144000" cy="97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07080" y="2377292"/>
                  <a:ext cx="161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14:cNvPr>
                <p14:cNvContentPartPr/>
                <p14:nvPr/>
              </p14:nvContentPartPr>
              <p14:xfrm>
                <a:off x="11233000" y="2380892"/>
                <a:ext cx="75600" cy="135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24360" y="2372252"/>
                  <a:ext cx="93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14:cNvPr>
                <p14:cNvContentPartPr/>
                <p14:nvPr/>
              </p14:nvContentPartPr>
              <p14:xfrm>
                <a:off x="10110880" y="2743052"/>
                <a:ext cx="58680" cy="204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02240" y="2734412"/>
                  <a:ext cx="76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14:cNvPr>
                <p14:cNvContentPartPr/>
                <p14:nvPr/>
              </p14:nvContentPartPr>
              <p14:xfrm>
                <a:off x="10160560" y="2944652"/>
                <a:ext cx="1354320" cy="29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51920" y="2935652"/>
                  <a:ext cx="1371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14:cNvPr>
                <p14:cNvContentPartPr/>
                <p14:nvPr/>
              </p14:nvContentPartPr>
              <p14:xfrm>
                <a:off x="10086760" y="2737292"/>
                <a:ext cx="1518840" cy="248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78120" y="2728292"/>
                  <a:ext cx="1536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14:cNvPr>
                <p14:cNvContentPartPr/>
                <p14:nvPr/>
              </p14:nvContentPartPr>
              <p14:xfrm>
                <a:off x="10231120" y="2795252"/>
                <a:ext cx="195840" cy="127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22480" y="2786612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14:cNvPr>
                <p14:cNvContentPartPr/>
                <p14:nvPr/>
              </p14:nvContentPartPr>
              <p14:xfrm>
                <a:off x="10448560" y="2838452"/>
                <a:ext cx="69480" cy="61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39920" y="2829812"/>
                  <a:ext cx="87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14:cNvPr>
                <p14:cNvContentPartPr/>
                <p14:nvPr/>
              </p14:nvContentPartPr>
              <p14:xfrm>
                <a:off x="10567720" y="2797052"/>
                <a:ext cx="122400" cy="1306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59080" y="2788412"/>
                  <a:ext cx="140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14:cNvPr>
                <p14:cNvContentPartPr/>
                <p14:nvPr/>
              </p14:nvContentPartPr>
              <p14:xfrm>
                <a:off x="10683280" y="2837012"/>
                <a:ext cx="220320" cy="88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74280" y="2828372"/>
                  <a:ext cx="23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14:cNvPr>
                <p14:cNvContentPartPr/>
                <p14:nvPr/>
              </p14:nvContentPartPr>
              <p14:xfrm>
                <a:off x="10933120" y="2859692"/>
                <a:ext cx="14400" cy="60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24120" y="2851052"/>
                  <a:ext cx="32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14:cNvPr>
                <p14:cNvContentPartPr/>
                <p14:nvPr/>
              </p14:nvContentPartPr>
              <p14:xfrm>
                <a:off x="10948960" y="2795612"/>
                <a:ext cx="4320" cy="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39960" y="2786972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14:cNvPr>
                <p14:cNvContentPartPr/>
                <p14:nvPr/>
              </p14:nvContentPartPr>
              <p14:xfrm>
                <a:off x="11004760" y="2819012"/>
                <a:ext cx="14400" cy="72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96120" y="2810372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14:cNvPr>
                <p14:cNvContentPartPr/>
                <p14:nvPr/>
              </p14:nvContentPartPr>
              <p14:xfrm>
                <a:off x="10969840" y="2848532"/>
                <a:ext cx="65520" cy="20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60840" y="2839532"/>
                  <a:ext cx="8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14:cNvPr>
                <p14:cNvContentPartPr/>
                <p14:nvPr/>
              </p14:nvContentPartPr>
              <p14:xfrm>
                <a:off x="11105560" y="2717852"/>
                <a:ext cx="123120" cy="342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096920" y="2708852"/>
                  <a:ext cx="140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14:cNvPr>
                <p14:cNvContentPartPr/>
                <p14:nvPr/>
              </p14:nvContentPartPr>
              <p14:xfrm>
                <a:off x="11110960" y="2801732"/>
                <a:ext cx="271440" cy="118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101960" y="2793092"/>
                  <a:ext cx="28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14:cNvPr>
                <p14:cNvContentPartPr/>
                <p14:nvPr/>
              </p14:nvContentPartPr>
              <p14:xfrm>
                <a:off x="11341360" y="2815052"/>
                <a:ext cx="24120" cy="86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32720" y="2806052"/>
                  <a:ext cx="41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14:cNvPr>
                <p14:cNvContentPartPr/>
                <p14:nvPr/>
              </p14:nvContentPartPr>
              <p14:xfrm>
                <a:off x="11393560" y="2771132"/>
                <a:ext cx="17640" cy="95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84920" y="2762132"/>
                  <a:ext cx="35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14:cNvPr>
                <p14:cNvContentPartPr/>
                <p14:nvPr/>
              </p14:nvContentPartPr>
              <p14:xfrm>
                <a:off x="11433160" y="2798132"/>
                <a:ext cx="108000" cy="140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4160" y="2789132"/>
                  <a:ext cx="125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14:cNvPr>
                <p14:cNvContentPartPr/>
                <p14:nvPr/>
              </p14:nvContentPartPr>
              <p14:xfrm>
                <a:off x="755560" y="4673372"/>
                <a:ext cx="20880" cy="19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6560" y="4664372"/>
                  <a:ext cx="38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14:cNvPr>
                <p14:cNvContentPartPr/>
                <p14:nvPr/>
              </p14:nvContentPartPr>
              <p14:xfrm>
                <a:off x="737200" y="4508132"/>
                <a:ext cx="179640" cy="22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8560" y="4499492"/>
                  <a:ext cx="197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14:cNvPr>
                <p14:cNvContentPartPr/>
                <p14:nvPr/>
              </p14:nvContentPartPr>
              <p14:xfrm>
                <a:off x="920080" y="4671572"/>
                <a:ext cx="224280" cy="27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1080" y="4662572"/>
                  <a:ext cx="241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14:cNvPr>
                <p14:cNvContentPartPr/>
                <p14:nvPr/>
              </p14:nvContentPartPr>
              <p14:xfrm>
                <a:off x="1171360" y="4671572"/>
                <a:ext cx="10692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2360" y="4662572"/>
                  <a:ext cx="12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14:cNvPr>
                <p14:cNvContentPartPr/>
                <p14:nvPr/>
              </p14:nvContentPartPr>
              <p14:xfrm>
                <a:off x="1374400" y="4580492"/>
                <a:ext cx="213120" cy="25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65400" y="4571492"/>
                  <a:ext cx="23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14:cNvPr>
                <p14:cNvContentPartPr/>
                <p14:nvPr/>
              </p14:nvContentPartPr>
              <p14:xfrm>
                <a:off x="1676800" y="4650692"/>
                <a:ext cx="291600" cy="177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68160" y="4641692"/>
                  <a:ext cx="309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14:cNvPr>
                <p14:cNvContentPartPr/>
                <p14:nvPr/>
              </p14:nvContentPartPr>
              <p14:xfrm>
                <a:off x="2032480" y="4673732"/>
                <a:ext cx="134640" cy="13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23480" y="4665092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14:cNvPr>
                <p14:cNvContentPartPr/>
                <p14:nvPr/>
              </p14:nvContentPartPr>
              <p14:xfrm>
                <a:off x="2257120" y="4557812"/>
                <a:ext cx="2304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48480" y="4549172"/>
                  <a:ext cx="4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14:cNvPr>
                <p14:cNvContentPartPr/>
                <p14:nvPr/>
              </p14:nvContentPartPr>
              <p14:xfrm>
                <a:off x="2242720" y="4652492"/>
                <a:ext cx="233640" cy="1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34080" y="4643852"/>
                  <a:ext cx="251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14:cNvPr>
                <p14:cNvContentPartPr/>
                <p14:nvPr/>
              </p14:nvContentPartPr>
              <p14:xfrm>
                <a:off x="2531800" y="4593812"/>
                <a:ext cx="145080" cy="20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2800" y="4585172"/>
                  <a:ext cx="162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14:cNvPr>
                <p14:cNvContentPartPr/>
                <p14:nvPr/>
              </p14:nvContentPartPr>
              <p14:xfrm>
                <a:off x="2860120" y="4723052"/>
                <a:ext cx="168120" cy="7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51120" y="4714412"/>
                  <a:ext cx="18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14:cNvPr>
                <p14:cNvContentPartPr/>
                <p14:nvPr/>
              </p14:nvContentPartPr>
              <p14:xfrm>
                <a:off x="374680" y="4656452"/>
                <a:ext cx="28440" cy="20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65680" y="4647812"/>
                  <a:ext cx="4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14:cNvPr>
                <p14:cNvContentPartPr/>
                <p14:nvPr/>
              </p14:nvContentPartPr>
              <p14:xfrm>
                <a:off x="208360" y="4480052"/>
                <a:ext cx="500760" cy="545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99720" y="4471412"/>
                  <a:ext cx="518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14:cNvPr>
                <p14:cNvContentPartPr/>
                <p14:nvPr/>
              </p14:nvContentPartPr>
              <p14:xfrm>
                <a:off x="4940560" y="3856532"/>
                <a:ext cx="240120" cy="27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31920" y="3847892"/>
                  <a:ext cx="257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14:cNvPr>
                <p14:cNvContentPartPr/>
                <p14:nvPr/>
              </p14:nvContentPartPr>
              <p14:xfrm>
                <a:off x="4904560" y="3750332"/>
                <a:ext cx="431640" cy="472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95920" y="3741692"/>
                  <a:ext cx="449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14:cNvPr>
                <p14:cNvContentPartPr/>
                <p14:nvPr/>
              </p14:nvContentPartPr>
              <p14:xfrm>
                <a:off x="8101720" y="4209692"/>
                <a:ext cx="192600" cy="158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93080" y="4200692"/>
                  <a:ext cx="21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14:cNvPr>
                <p14:cNvContentPartPr/>
                <p14:nvPr/>
              </p14:nvContentPartPr>
              <p14:xfrm>
                <a:off x="8031160" y="4135172"/>
                <a:ext cx="375480" cy="31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22520" y="4126532"/>
                  <a:ext cx="39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14:cNvPr>
                <p14:cNvContentPartPr/>
                <p14:nvPr/>
              </p14:nvContentPartPr>
              <p14:xfrm>
                <a:off x="5946760" y="1536332"/>
                <a:ext cx="130680" cy="238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37760" y="1527692"/>
                  <a:ext cx="148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14:cNvPr>
                <p14:cNvContentPartPr/>
                <p14:nvPr/>
              </p14:nvContentPartPr>
              <p14:xfrm>
                <a:off x="5853160" y="1434812"/>
                <a:ext cx="420480" cy="407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44160" y="1426172"/>
                  <a:ext cx="438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14:cNvPr>
                <p14:cNvContentPartPr/>
                <p14:nvPr/>
              </p14:nvContentPartPr>
              <p14:xfrm>
                <a:off x="9610480" y="1203332"/>
                <a:ext cx="148320" cy="190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01840" y="1194332"/>
                  <a:ext cx="165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14:cNvPr>
                <p14:cNvContentPartPr/>
                <p14:nvPr/>
              </p14:nvContentPartPr>
              <p14:xfrm>
                <a:off x="9617680" y="1176332"/>
                <a:ext cx="193320" cy="54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08680" y="1167692"/>
                  <a:ext cx="21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14:cNvPr>
                <p14:cNvContentPartPr/>
                <p14:nvPr/>
              </p14:nvContentPartPr>
              <p14:xfrm>
                <a:off x="9508600" y="1046012"/>
                <a:ext cx="488160" cy="466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99960" y="1037012"/>
                  <a:ext cx="505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14:cNvPr>
                <p14:cNvContentPartPr/>
                <p14:nvPr/>
              </p14:nvContentPartPr>
              <p14:xfrm>
                <a:off x="11406520" y="1789052"/>
                <a:ext cx="92520" cy="170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97880" y="1780412"/>
                  <a:ext cx="110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14:cNvPr>
                <p14:cNvContentPartPr/>
                <p14:nvPr/>
              </p14:nvContentPartPr>
              <p14:xfrm>
                <a:off x="11323000" y="1703732"/>
                <a:ext cx="263880" cy="351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314000" y="1695092"/>
                  <a:ext cx="28152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1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BACB8-AD89-0A04-5821-CCD5A91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2D383-CDB0-6A81-DFE7-B20B1BC8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5A7A54-379C-A81A-944B-C891D932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14:cNvPr>
              <p14:cNvContentPartPr/>
              <p14:nvPr/>
            </p14:nvContentPartPr>
            <p14:xfrm>
              <a:off x="2736280" y="1321412"/>
              <a:ext cx="137520" cy="27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640" y="1312412"/>
                <a:ext cx="1551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14:cNvPr>
              <p14:cNvContentPartPr/>
              <p14:nvPr/>
            </p14:nvContentPartPr>
            <p14:xfrm>
              <a:off x="2854720" y="1466492"/>
              <a:ext cx="218880" cy="11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6080" y="1457492"/>
                <a:ext cx="2365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14:cNvPr>
              <p14:cNvContentPartPr/>
              <p14:nvPr/>
            </p14:nvContentPartPr>
            <p14:xfrm>
              <a:off x="3039040" y="1370372"/>
              <a:ext cx="144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400" y="1361732"/>
                <a:ext cx="19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14:cNvPr>
              <p14:cNvContentPartPr/>
              <p14:nvPr/>
            </p14:nvContentPartPr>
            <p14:xfrm>
              <a:off x="3144160" y="1427252"/>
              <a:ext cx="37800" cy="132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5520" y="1418612"/>
                <a:ext cx="55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14:cNvPr>
              <p14:cNvContentPartPr/>
              <p14:nvPr/>
            </p14:nvContentPartPr>
            <p14:xfrm>
              <a:off x="3255040" y="1429412"/>
              <a:ext cx="124560" cy="143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6400" y="1420772"/>
                <a:ext cx="1422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8CE2EA9-CBA6-2CB8-DA9B-E79E5DB11050}"/>
              </a:ext>
            </a:extLst>
          </p:cNvPr>
          <p:cNvGrpSpPr/>
          <p:nvPr/>
        </p:nvGrpSpPr>
        <p:grpSpPr>
          <a:xfrm>
            <a:off x="4035160" y="1348052"/>
            <a:ext cx="823320" cy="367560"/>
            <a:chOff x="4035160" y="1348052"/>
            <a:chExt cx="82332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14:cNvPr>
                <p14:cNvContentPartPr/>
                <p14:nvPr/>
              </p14:nvContentPartPr>
              <p14:xfrm>
                <a:off x="4035160" y="1348052"/>
                <a:ext cx="315360" cy="29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6160" y="1339412"/>
                  <a:ext cx="33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14:cNvPr>
                <p14:cNvContentPartPr/>
                <p14:nvPr/>
              </p14:nvContentPartPr>
              <p14:xfrm>
                <a:off x="4427200" y="1386932"/>
                <a:ext cx="2664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8200" y="1377932"/>
                  <a:ext cx="44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14:cNvPr>
                <p14:cNvContentPartPr/>
                <p14:nvPr/>
              </p14:nvContentPartPr>
              <p14:xfrm>
                <a:off x="4369960" y="1436612"/>
                <a:ext cx="488520" cy="27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1320" y="1427612"/>
                  <a:ext cx="5061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61D20-84B2-0F97-5502-AE358E9ECE11}"/>
              </a:ext>
            </a:extLst>
          </p:cNvPr>
          <p:cNvGrpSpPr/>
          <p:nvPr/>
        </p:nvGrpSpPr>
        <p:grpSpPr>
          <a:xfrm>
            <a:off x="2775880" y="1897052"/>
            <a:ext cx="440640" cy="178920"/>
            <a:chOff x="2775880" y="1897052"/>
            <a:chExt cx="4406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14:cNvPr>
                <p14:cNvContentPartPr/>
                <p14:nvPr/>
              </p14:nvContentPartPr>
              <p14:xfrm>
                <a:off x="2775880" y="1897052"/>
                <a:ext cx="48960" cy="17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6880" y="1888052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14:cNvPr>
                <p14:cNvContentPartPr/>
                <p14:nvPr/>
              </p14:nvContentPartPr>
              <p14:xfrm>
                <a:off x="2907280" y="1920092"/>
                <a:ext cx="84600" cy="13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8640" y="1911452"/>
                  <a:ext cx="102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14:cNvPr>
                <p14:cNvContentPartPr/>
                <p14:nvPr/>
              </p14:nvContentPartPr>
              <p14:xfrm>
                <a:off x="3071800" y="1908212"/>
                <a:ext cx="144720" cy="16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3160" y="1899212"/>
                  <a:ext cx="16236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14:cNvPr>
              <p14:cNvContentPartPr/>
              <p14:nvPr/>
            </p14:nvContentPartPr>
            <p14:xfrm>
              <a:off x="4183480" y="1922972"/>
              <a:ext cx="375840" cy="22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4840" y="1914332"/>
                <a:ext cx="39348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AED03AC-1B2F-61FA-A90D-36D0C8A9CA90}"/>
              </a:ext>
            </a:extLst>
          </p:cNvPr>
          <p:cNvGrpSpPr/>
          <p:nvPr/>
        </p:nvGrpSpPr>
        <p:grpSpPr>
          <a:xfrm>
            <a:off x="2955520" y="2368652"/>
            <a:ext cx="592200" cy="253800"/>
            <a:chOff x="2955520" y="2368652"/>
            <a:chExt cx="59220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14:cNvPr>
                <p14:cNvContentPartPr/>
                <p14:nvPr/>
              </p14:nvContentPartPr>
              <p14:xfrm>
                <a:off x="2955520" y="2368652"/>
                <a:ext cx="200880" cy="25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6880" y="2360012"/>
                  <a:ext cx="218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14:cNvPr>
                <p14:cNvContentPartPr/>
                <p14:nvPr/>
              </p14:nvContentPartPr>
              <p14:xfrm>
                <a:off x="3204280" y="2434892"/>
                <a:ext cx="124200" cy="18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5280" y="2426252"/>
                  <a:ext cx="141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14:cNvPr>
                <p14:cNvContentPartPr/>
                <p14:nvPr/>
              </p14:nvContentPartPr>
              <p14:xfrm>
                <a:off x="3412720" y="2425172"/>
                <a:ext cx="135000" cy="18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4080" y="2416172"/>
                  <a:ext cx="15264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14:cNvPr>
              <p14:cNvContentPartPr/>
              <p14:nvPr/>
            </p14:nvContentPartPr>
            <p14:xfrm>
              <a:off x="4328200" y="2407532"/>
              <a:ext cx="244440" cy="249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9560" y="2398892"/>
                <a:ext cx="2620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0C3498B-861B-DA57-8C6A-7807AF24BC4C}"/>
              </a:ext>
            </a:extLst>
          </p:cNvPr>
          <p:cNvGrpSpPr/>
          <p:nvPr/>
        </p:nvGrpSpPr>
        <p:grpSpPr>
          <a:xfrm>
            <a:off x="5802040" y="1928732"/>
            <a:ext cx="1016640" cy="204840"/>
            <a:chOff x="5802040" y="1928732"/>
            <a:chExt cx="10166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14:cNvPr>
                <p14:cNvContentPartPr/>
                <p14:nvPr/>
              </p14:nvContentPartPr>
              <p14:xfrm>
                <a:off x="5802040" y="1952852"/>
                <a:ext cx="33840" cy="138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3040" y="1943852"/>
                  <a:ext cx="5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14:cNvPr>
                <p14:cNvContentPartPr/>
                <p14:nvPr/>
              </p14:nvContentPartPr>
              <p14:xfrm>
                <a:off x="5870440" y="1972652"/>
                <a:ext cx="149760" cy="152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61440" y="1963652"/>
                  <a:ext cx="16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14:cNvPr>
                <p14:cNvContentPartPr/>
                <p14:nvPr/>
              </p14:nvContentPartPr>
              <p14:xfrm>
                <a:off x="6169600" y="1970132"/>
                <a:ext cx="148680" cy="16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60960" y="1961492"/>
                  <a:ext cx="166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14:cNvPr>
                <p14:cNvContentPartPr/>
                <p14:nvPr/>
              </p14:nvContentPartPr>
              <p14:xfrm>
                <a:off x="6394240" y="2002892"/>
                <a:ext cx="158400" cy="108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5240" y="1994252"/>
                  <a:ext cx="17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14:cNvPr>
                <p14:cNvContentPartPr/>
                <p14:nvPr/>
              </p14:nvContentPartPr>
              <p14:xfrm>
                <a:off x="6429520" y="1952132"/>
                <a:ext cx="70200" cy="9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0520" y="1943132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14:cNvPr>
                <p14:cNvContentPartPr/>
                <p14:nvPr/>
              </p14:nvContentPartPr>
              <p14:xfrm>
                <a:off x="6631120" y="1928732"/>
                <a:ext cx="187560" cy="14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2120" y="1919732"/>
                  <a:ext cx="2052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29B6A9-86B9-9787-A4E6-04FE8B2A8E72}"/>
              </a:ext>
            </a:extLst>
          </p:cNvPr>
          <p:cNvGrpSpPr/>
          <p:nvPr/>
        </p:nvGrpSpPr>
        <p:grpSpPr>
          <a:xfrm>
            <a:off x="7295320" y="1999652"/>
            <a:ext cx="69480" cy="91800"/>
            <a:chOff x="7295320" y="1999652"/>
            <a:chExt cx="6948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14:cNvPr>
                <p14:cNvContentPartPr/>
                <p14:nvPr/>
              </p14:nvContentPartPr>
              <p14:xfrm>
                <a:off x="7336720" y="1999652"/>
                <a:ext cx="21960" cy="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7720" y="1990652"/>
                  <a:ext cx="39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14:cNvPr>
                <p14:cNvContentPartPr/>
                <p14:nvPr/>
              </p14:nvContentPartPr>
              <p14:xfrm>
                <a:off x="7295320" y="2072012"/>
                <a:ext cx="69480" cy="19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6320" y="2063012"/>
                  <a:ext cx="87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6E2354-DB33-81CE-5F1B-4972EB095A2F}"/>
              </a:ext>
            </a:extLst>
          </p:cNvPr>
          <p:cNvGrpSpPr/>
          <p:nvPr/>
        </p:nvGrpSpPr>
        <p:grpSpPr>
          <a:xfrm>
            <a:off x="7749280" y="1875452"/>
            <a:ext cx="648000" cy="198000"/>
            <a:chOff x="7749280" y="1875452"/>
            <a:chExt cx="6480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14:cNvPr>
                <p14:cNvContentPartPr/>
                <p14:nvPr/>
              </p14:nvContentPartPr>
              <p14:xfrm>
                <a:off x="7749280" y="1875452"/>
                <a:ext cx="172080" cy="18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0280" y="1866812"/>
                  <a:ext cx="189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14:cNvPr>
                <p14:cNvContentPartPr/>
                <p14:nvPr/>
              </p14:nvContentPartPr>
              <p14:xfrm>
                <a:off x="8033680" y="1921892"/>
                <a:ext cx="104760" cy="136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4680" y="1912892"/>
                  <a:ext cx="122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14:cNvPr>
                <p14:cNvContentPartPr/>
                <p14:nvPr/>
              </p14:nvContentPartPr>
              <p14:xfrm>
                <a:off x="8230960" y="1929092"/>
                <a:ext cx="166320" cy="14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2320" y="1920092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D20682-764E-9FDA-EA9D-1FF49531A4E1}"/>
              </a:ext>
            </a:extLst>
          </p:cNvPr>
          <p:cNvGrpSpPr/>
          <p:nvPr/>
        </p:nvGrpSpPr>
        <p:grpSpPr>
          <a:xfrm>
            <a:off x="5696560" y="2335172"/>
            <a:ext cx="1140840" cy="205560"/>
            <a:chOff x="5696560" y="2335172"/>
            <a:chExt cx="11408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14:cNvPr>
                <p14:cNvContentPartPr/>
                <p14:nvPr/>
              </p14:nvContentPartPr>
              <p14:xfrm>
                <a:off x="5696560" y="2335532"/>
                <a:ext cx="13716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7920" y="2326892"/>
                  <a:ext cx="154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14:cNvPr>
                <p14:cNvContentPartPr/>
                <p14:nvPr/>
              </p14:nvContentPartPr>
              <p14:xfrm>
                <a:off x="5888080" y="2376212"/>
                <a:ext cx="105840" cy="14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9440" y="2367212"/>
                  <a:ext cx="12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14:cNvPr>
                <p14:cNvContentPartPr/>
                <p14:nvPr/>
              </p14:nvContentPartPr>
              <p14:xfrm>
                <a:off x="6071680" y="2379092"/>
                <a:ext cx="152280" cy="161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2680" y="2370092"/>
                  <a:ext cx="169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14:cNvPr>
                <p14:cNvContentPartPr/>
                <p14:nvPr/>
              </p14:nvContentPartPr>
              <p14:xfrm>
                <a:off x="6367600" y="2364692"/>
                <a:ext cx="151920" cy="164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58600" y="2355692"/>
                  <a:ext cx="169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14:cNvPr>
                <p14:cNvContentPartPr/>
                <p14:nvPr/>
              </p14:nvContentPartPr>
              <p14:xfrm>
                <a:off x="6403600" y="2353532"/>
                <a:ext cx="11592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4600" y="2344532"/>
                  <a:ext cx="133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14:cNvPr>
                <p14:cNvContentPartPr/>
                <p14:nvPr/>
              </p14:nvContentPartPr>
              <p14:xfrm>
                <a:off x="6650920" y="2335172"/>
                <a:ext cx="186480" cy="18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1920" y="2326172"/>
                  <a:ext cx="2041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1A1695C-F205-4B2C-1F3A-A917BB64F347}"/>
              </a:ext>
            </a:extLst>
          </p:cNvPr>
          <p:cNvGrpSpPr/>
          <p:nvPr/>
        </p:nvGrpSpPr>
        <p:grpSpPr>
          <a:xfrm>
            <a:off x="7213600" y="2381612"/>
            <a:ext cx="110880" cy="85680"/>
            <a:chOff x="7213600" y="2381612"/>
            <a:chExt cx="110880" cy="8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14:cNvPr>
                <p14:cNvContentPartPr/>
                <p14:nvPr/>
              </p14:nvContentPartPr>
              <p14:xfrm>
                <a:off x="7213600" y="2381612"/>
                <a:ext cx="25920" cy="1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04600" y="2372972"/>
                  <a:ext cx="43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14:cNvPr>
                <p14:cNvContentPartPr/>
                <p14:nvPr/>
              </p14:nvContentPartPr>
              <p14:xfrm>
                <a:off x="7269760" y="2460092"/>
                <a:ext cx="54720" cy="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0760" y="2451092"/>
                  <a:ext cx="723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7981B6-5132-3EF9-C7D0-C71AEDD12ACF}"/>
              </a:ext>
            </a:extLst>
          </p:cNvPr>
          <p:cNvGrpSpPr/>
          <p:nvPr/>
        </p:nvGrpSpPr>
        <p:grpSpPr>
          <a:xfrm>
            <a:off x="7821280" y="2317532"/>
            <a:ext cx="744120" cy="249120"/>
            <a:chOff x="7821280" y="2317532"/>
            <a:chExt cx="7441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14:cNvPr>
                <p14:cNvContentPartPr/>
                <p14:nvPr/>
              </p14:nvContentPartPr>
              <p14:xfrm>
                <a:off x="7821280" y="2317532"/>
                <a:ext cx="159120" cy="22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2640" y="2308532"/>
                  <a:ext cx="176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14:cNvPr>
                <p14:cNvContentPartPr/>
                <p14:nvPr/>
              </p14:nvContentPartPr>
              <p14:xfrm>
                <a:off x="8085160" y="2360372"/>
                <a:ext cx="198000" cy="20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76160" y="2351732"/>
                  <a:ext cx="21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14:cNvPr>
                <p14:cNvContentPartPr/>
                <p14:nvPr/>
              </p14:nvContentPartPr>
              <p14:xfrm>
                <a:off x="8389360" y="2328332"/>
                <a:ext cx="176040" cy="151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80360" y="2319692"/>
                  <a:ext cx="193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53026F-4198-F2B5-286D-BE42EE513090}"/>
              </a:ext>
            </a:extLst>
          </p:cNvPr>
          <p:cNvGrpSpPr/>
          <p:nvPr/>
        </p:nvGrpSpPr>
        <p:grpSpPr>
          <a:xfrm>
            <a:off x="7922800" y="2762492"/>
            <a:ext cx="627120" cy="419760"/>
            <a:chOff x="7922800" y="2762492"/>
            <a:chExt cx="62712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14:cNvPr>
                <p14:cNvContentPartPr/>
                <p14:nvPr/>
              </p14:nvContentPartPr>
              <p14:xfrm>
                <a:off x="8130520" y="2762492"/>
                <a:ext cx="21240" cy="28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1880" y="2753852"/>
                  <a:ext cx="38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14:cNvPr>
                <p14:cNvContentPartPr/>
                <p14:nvPr/>
              </p14:nvContentPartPr>
              <p14:xfrm>
                <a:off x="8314120" y="2769332"/>
                <a:ext cx="24480" cy="27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5480" y="2760692"/>
                  <a:ext cx="4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14:cNvPr>
                <p14:cNvContentPartPr/>
                <p14:nvPr/>
              </p14:nvContentPartPr>
              <p14:xfrm>
                <a:off x="7922800" y="2867972"/>
                <a:ext cx="627120" cy="31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3800" y="2859332"/>
                  <a:ext cx="6447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FEC15D-77BF-82D0-6244-56E5C408A4C5}"/>
              </a:ext>
            </a:extLst>
          </p:cNvPr>
          <p:cNvGrpSpPr/>
          <p:nvPr/>
        </p:nvGrpSpPr>
        <p:grpSpPr>
          <a:xfrm>
            <a:off x="7929280" y="3369452"/>
            <a:ext cx="783360" cy="262080"/>
            <a:chOff x="7929280" y="3369452"/>
            <a:chExt cx="7833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14:cNvPr>
                <p14:cNvContentPartPr/>
                <p14:nvPr/>
              </p14:nvContentPartPr>
              <p14:xfrm>
                <a:off x="7929280" y="3369452"/>
                <a:ext cx="225360" cy="242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0280" y="3360812"/>
                  <a:ext cx="24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14:cNvPr>
                <p14:cNvContentPartPr/>
                <p14:nvPr/>
              </p14:nvContentPartPr>
              <p14:xfrm>
                <a:off x="8191720" y="3453692"/>
                <a:ext cx="155520" cy="17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2720" y="3444692"/>
                  <a:ext cx="173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14:cNvPr>
                <p14:cNvContentPartPr/>
                <p14:nvPr/>
              </p14:nvContentPartPr>
              <p14:xfrm>
                <a:off x="8419960" y="3463052"/>
                <a:ext cx="292680" cy="148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1320" y="3454052"/>
                  <a:ext cx="310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BBEE70-B1A0-BF91-203E-C73D51D65629}"/>
              </a:ext>
            </a:extLst>
          </p:cNvPr>
          <p:cNvGrpSpPr/>
          <p:nvPr/>
        </p:nvGrpSpPr>
        <p:grpSpPr>
          <a:xfrm>
            <a:off x="1302040" y="4269812"/>
            <a:ext cx="1089720" cy="427680"/>
            <a:chOff x="1302040" y="4269812"/>
            <a:chExt cx="10897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14:cNvPr>
                <p14:cNvContentPartPr/>
                <p14:nvPr/>
              </p14:nvContentPartPr>
              <p14:xfrm>
                <a:off x="1302040" y="4327052"/>
                <a:ext cx="312480" cy="37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93040" y="4318052"/>
                  <a:ext cx="330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14:cNvPr>
                <p14:cNvContentPartPr/>
                <p14:nvPr/>
              </p14:nvContentPartPr>
              <p14:xfrm>
                <a:off x="1744480" y="4316612"/>
                <a:ext cx="178200" cy="28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5480" y="4307612"/>
                  <a:ext cx="195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14:cNvPr>
                <p14:cNvContentPartPr/>
                <p14:nvPr/>
              </p14:nvContentPartPr>
              <p14:xfrm>
                <a:off x="1752400" y="4307252"/>
                <a:ext cx="411840" cy="317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3760" y="4298612"/>
                  <a:ext cx="429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14:cNvPr>
                <p14:cNvContentPartPr/>
                <p14:nvPr/>
              </p14:nvContentPartPr>
              <p14:xfrm>
                <a:off x="2281240" y="4269812"/>
                <a:ext cx="110520" cy="382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2240" y="4260812"/>
                  <a:ext cx="1281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966B36-4BF8-C07F-89B2-6BADD63149E3}"/>
              </a:ext>
            </a:extLst>
          </p:cNvPr>
          <p:cNvGrpSpPr/>
          <p:nvPr/>
        </p:nvGrpSpPr>
        <p:grpSpPr>
          <a:xfrm>
            <a:off x="-37520" y="1103252"/>
            <a:ext cx="1978560" cy="1957680"/>
            <a:chOff x="-37520" y="1103252"/>
            <a:chExt cx="1978560" cy="19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14:cNvPr>
                <p14:cNvContentPartPr/>
                <p14:nvPr/>
              </p14:nvContentPartPr>
              <p14:xfrm>
                <a:off x="1480240" y="1854932"/>
                <a:ext cx="96840" cy="30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1600" y="1845932"/>
                  <a:ext cx="114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14:cNvPr>
                <p14:cNvContentPartPr/>
                <p14:nvPr/>
              </p14:nvContentPartPr>
              <p14:xfrm>
                <a:off x="1696960" y="1911092"/>
                <a:ext cx="40320" cy="26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88320" y="1902092"/>
                  <a:ext cx="57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14:cNvPr>
                <p14:cNvContentPartPr/>
                <p14:nvPr/>
              </p14:nvContentPartPr>
              <p14:xfrm>
                <a:off x="1505440" y="2400332"/>
                <a:ext cx="1440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96440" y="2391692"/>
                  <a:ext cx="32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14:cNvPr>
                <p14:cNvContentPartPr/>
                <p14:nvPr/>
              </p14:nvContentPartPr>
              <p14:xfrm>
                <a:off x="1493200" y="2373332"/>
                <a:ext cx="215640" cy="17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4200" y="2364332"/>
                  <a:ext cx="233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14:cNvPr>
                <p14:cNvContentPartPr/>
                <p14:nvPr/>
              </p14:nvContentPartPr>
              <p14:xfrm>
                <a:off x="1725760" y="2446772"/>
                <a:ext cx="215280" cy="21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16760" y="2438132"/>
                  <a:ext cx="232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14:cNvPr>
                <p14:cNvContentPartPr/>
                <p14:nvPr/>
              </p14:nvContentPartPr>
              <p14:xfrm>
                <a:off x="983800" y="1887692"/>
                <a:ext cx="235080" cy="1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800" y="1879052"/>
                  <a:ext cx="252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14:cNvPr>
                <p14:cNvContentPartPr/>
                <p14:nvPr/>
              </p14:nvContentPartPr>
              <p14:xfrm>
                <a:off x="1119160" y="1795532"/>
                <a:ext cx="137880" cy="21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0160" y="1786532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14:cNvPr>
                <p14:cNvContentPartPr/>
                <p14:nvPr/>
              </p14:nvContentPartPr>
              <p14:xfrm>
                <a:off x="858520" y="1103252"/>
                <a:ext cx="547200" cy="195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9520" y="1094252"/>
                  <a:ext cx="564840" cy="19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14:cNvPr>
                <p14:cNvContentPartPr/>
                <p14:nvPr/>
              </p14:nvContentPartPr>
              <p14:xfrm>
                <a:off x="-37520" y="2044652"/>
                <a:ext cx="190440" cy="35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46160" y="2035652"/>
                  <a:ext cx="208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14:cNvPr>
                <p14:cNvContentPartPr/>
                <p14:nvPr/>
              </p14:nvContentPartPr>
              <p14:xfrm>
                <a:off x="205480" y="2038172"/>
                <a:ext cx="230760" cy="30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480" y="2029532"/>
                  <a:ext cx="24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14:cNvPr>
                <p14:cNvContentPartPr/>
                <p14:nvPr/>
              </p14:nvContentPartPr>
              <p14:xfrm>
                <a:off x="380800" y="2111972"/>
                <a:ext cx="27648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160" y="2102972"/>
                  <a:ext cx="294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15D17-0724-8538-DF7E-CF9267715851}"/>
              </a:ext>
            </a:extLst>
          </p:cNvPr>
          <p:cNvGrpSpPr/>
          <p:nvPr/>
        </p:nvGrpSpPr>
        <p:grpSpPr>
          <a:xfrm>
            <a:off x="2499760" y="4247132"/>
            <a:ext cx="820800" cy="356040"/>
            <a:chOff x="2499760" y="4247132"/>
            <a:chExt cx="82080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14:cNvPr>
                <p14:cNvContentPartPr/>
                <p14:nvPr/>
              </p14:nvContentPartPr>
              <p14:xfrm>
                <a:off x="2499760" y="4247132"/>
                <a:ext cx="208800" cy="35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0760" y="4238492"/>
                  <a:ext cx="226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14:cNvPr>
                <p14:cNvContentPartPr/>
                <p14:nvPr/>
              </p14:nvContentPartPr>
              <p14:xfrm>
                <a:off x="2808280" y="4254332"/>
                <a:ext cx="265680" cy="32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99640" y="4245692"/>
                  <a:ext cx="28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14:cNvPr>
                <p14:cNvContentPartPr/>
                <p14:nvPr/>
              </p14:nvContentPartPr>
              <p14:xfrm>
                <a:off x="3011680" y="4329212"/>
                <a:ext cx="308880" cy="207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2680" y="4320572"/>
                  <a:ext cx="3265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14:cNvPr>
              <p14:cNvContentPartPr/>
              <p14:nvPr/>
            </p14:nvContentPartPr>
            <p14:xfrm>
              <a:off x="3558520" y="4525772"/>
              <a:ext cx="37080" cy="100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49880" y="4517132"/>
                <a:ext cx="5472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9B0596-D9F6-27F7-1601-082521FC8A3F}"/>
              </a:ext>
            </a:extLst>
          </p:cNvPr>
          <p:cNvGrpSpPr/>
          <p:nvPr/>
        </p:nvGrpSpPr>
        <p:grpSpPr>
          <a:xfrm>
            <a:off x="3828520" y="4183412"/>
            <a:ext cx="1093680" cy="409320"/>
            <a:chOff x="3828520" y="4183412"/>
            <a:chExt cx="109368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14:cNvPr>
                <p14:cNvContentPartPr/>
                <p14:nvPr/>
              </p14:nvContentPartPr>
              <p14:xfrm>
                <a:off x="3828520" y="4340372"/>
                <a:ext cx="33120" cy="25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19880" y="4331372"/>
                  <a:ext cx="5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14:cNvPr>
                <p14:cNvContentPartPr/>
                <p14:nvPr/>
              </p14:nvContentPartPr>
              <p14:xfrm>
                <a:off x="3861280" y="4228412"/>
                <a:ext cx="222480" cy="25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2640" y="4219772"/>
                  <a:ext cx="240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14:cNvPr>
                <p14:cNvContentPartPr/>
                <p14:nvPr/>
              </p14:nvContentPartPr>
              <p14:xfrm>
                <a:off x="4130920" y="4276292"/>
                <a:ext cx="331920" cy="18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2280" y="4267292"/>
                  <a:ext cx="349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14:cNvPr>
                <p14:cNvContentPartPr/>
                <p14:nvPr/>
              </p14:nvContentPartPr>
              <p14:xfrm>
                <a:off x="4436200" y="4183412"/>
                <a:ext cx="4320" cy="2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7200" y="4174412"/>
                  <a:ext cx="21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14:cNvPr>
                <p14:cNvContentPartPr/>
                <p14:nvPr/>
              </p14:nvContentPartPr>
              <p14:xfrm>
                <a:off x="4566160" y="4310132"/>
                <a:ext cx="188280" cy="18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7160" y="4301492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14:cNvPr>
                <p14:cNvContentPartPr/>
                <p14:nvPr/>
              </p14:nvContentPartPr>
              <p14:xfrm>
                <a:off x="4773880" y="4289252"/>
                <a:ext cx="148320" cy="183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4880" y="4280252"/>
                  <a:ext cx="165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12EE1C-CF3C-C0A2-696A-3B3AA4A498A7}"/>
              </a:ext>
            </a:extLst>
          </p:cNvPr>
          <p:cNvGrpSpPr/>
          <p:nvPr/>
        </p:nvGrpSpPr>
        <p:grpSpPr>
          <a:xfrm>
            <a:off x="5214880" y="4247852"/>
            <a:ext cx="216000" cy="182520"/>
            <a:chOff x="5214880" y="4247852"/>
            <a:chExt cx="216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14:cNvPr>
                <p14:cNvContentPartPr/>
                <p14:nvPr/>
              </p14:nvContentPartPr>
              <p14:xfrm>
                <a:off x="5214880" y="4319132"/>
                <a:ext cx="216000" cy="42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06240" y="4310492"/>
                  <a:ext cx="23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14:cNvPr>
                <p14:cNvContentPartPr/>
                <p14:nvPr/>
              </p14:nvContentPartPr>
              <p14:xfrm>
                <a:off x="5252680" y="4247852"/>
                <a:ext cx="3420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3680" y="4239212"/>
                  <a:ext cx="5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14:cNvPr>
                <p14:cNvContentPartPr/>
                <p14:nvPr/>
              </p14:nvContentPartPr>
              <p14:xfrm>
                <a:off x="5251960" y="4253612"/>
                <a:ext cx="162360" cy="9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2960" y="4244612"/>
                  <a:ext cx="180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14:cNvPr>
                <p14:cNvContentPartPr/>
                <p14:nvPr/>
              </p14:nvContentPartPr>
              <p14:xfrm>
                <a:off x="5242960" y="4315172"/>
                <a:ext cx="169920" cy="63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33960" y="4306172"/>
                  <a:ext cx="1875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084CEC-4D43-943F-213F-22C1BC077D1A}"/>
              </a:ext>
            </a:extLst>
          </p:cNvPr>
          <p:cNvGrpSpPr/>
          <p:nvPr/>
        </p:nvGrpSpPr>
        <p:grpSpPr>
          <a:xfrm>
            <a:off x="5742640" y="4166132"/>
            <a:ext cx="890640" cy="543240"/>
            <a:chOff x="5742640" y="4166132"/>
            <a:chExt cx="89064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14:cNvPr>
                <p14:cNvContentPartPr/>
                <p14:nvPr/>
              </p14:nvContentPartPr>
              <p14:xfrm>
                <a:off x="5742640" y="4277732"/>
                <a:ext cx="167040" cy="313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3640" y="4269092"/>
                  <a:ext cx="18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14:cNvPr>
                <p14:cNvContentPartPr/>
                <p14:nvPr/>
              </p14:nvContentPartPr>
              <p14:xfrm>
                <a:off x="6001480" y="4183772"/>
                <a:ext cx="25200" cy="192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92840" y="4175132"/>
                  <a:ext cx="42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14:cNvPr>
                <p14:cNvContentPartPr/>
                <p14:nvPr/>
              </p14:nvContentPartPr>
              <p14:xfrm>
                <a:off x="5976640" y="4274492"/>
                <a:ext cx="378360" cy="43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67640" y="4265492"/>
                  <a:ext cx="396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14:cNvPr>
                <p14:cNvContentPartPr/>
                <p14:nvPr/>
              </p14:nvContentPartPr>
              <p14:xfrm>
                <a:off x="6469840" y="4166132"/>
                <a:ext cx="163440" cy="29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0840" y="4157492"/>
                  <a:ext cx="18108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1DD250-7CE3-2EB6-AAC8-3A6A951FC17A}"/>
              </a:ext>
            </a:extLst>
          </p:cNvPr>
          <p:cNvGrpSpPr/>
          <p:nvPr/>
        </p:nvGrpSpPr>
        <p:grpSpPr>
          <a:xfrm>
            <a:off x="3870280" y="4688852"/>
            <a:ext cx="486720" cy="402480"/>
            <a:chOff x="3870280" y="4688852"/>
            <a:chExt cx="4867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14:cNvPr>
                <p14:cNvContentPartPr/>
                <p14:nvPr/>
              </p14:nvContentPartPr>
              <p14:xfrm>
                <a:off x="3933640" y="4688852"/>
                <a:ext cx="103320" cy="309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25000" y="4679852"/>
                  <a:ext cx="120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14:cNvPr>
                <p14:cNvContentPartPr/>
                <p14:nvPr/>
              </p14:nvContentPartPr>
              <p14:xfrm>
                <a:off x="4137760" y="4722332"/>
                <a:ext cx="45000" cy="262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9120" y="4713692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14:cNvPr>
                <p14:cNvContentPartPr/>
                <p14:nvPr/>
              </p14:nvContentPartPr>
              <p14:xfrm>
                <a:off x="3870280" y="4878572"/>
                <a:ext cx="486720" cy="21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61280" y="4869932"/>
                  <a:ext cx="5043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292A5C-C749-1ADB-08E0-8A854FF421B0}"/>
              </a:ext>
            </a:extLst>
          </p:cNvPr>
          <p:cNvGrpSpPr/>
          <p:nvPr/>
        </p:nvGrpSpPr>
        <p:grpSpPr>
          <a:xfrm>
            <a:off x="3117880" y="5248292"/>
            <a:ext cx="1365480" cy="520920"/>
            <a:chOff x="3117880" y="5248292"/>
            <a:chExt cx="136548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14:cNvPr>
                <p14:cNvContentPartPr/>
                <p14:nvPr/>
              </p14:nvContentPartPr>
              <p14:xfrm>
                <a:off x="3117880" y="5248292"/>
                <a:ext cx="281520" cy="52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09240" y="5239652"/>
                  <a:ext cx="299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14:cNvPr>
                <p14:cNvContentPartPr/>
                <p14:nvPr/>
              </p14:nvContentPartPr>
              <p14:xfrm>
                <a:off x="3473200" y="5352332"/>
                <a:ext cx="301680" cy="253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64200" y="5343332"/>
                  <a:ext cx="31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14:cNvPr>
                <p14:cNvContentPartPr/>
                <p14:nvPr/>
              </p14:nvContentPartPr>
              <p14:xfrm>
                <a:off x="3867760" y="5425772"/>
                <a:ext cx="151560" cy="159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8760" y="5416772"/>
                  <a:ext cx="169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14:cNvPr>
                <p14:cNvContentPartPr/>
                <p14:nvPr/>
              </p14:nvContentPartPr>
              <p14:xfrm>
                <a:off x="4147120" y="5417132"/>
                <a:ext cx="174960" cy="173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38120" y="5408132"/>
                  <a:ext cx="192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14:cNvPr>
                <p14:cNvContentPartPr/>
                <p14:nvPr/>
              </p14:nvContentPartPr>
              <p14:xfrm>
                <a:off x="4436560" y="5558612"/>
                <a:ext cx="46800" cy="119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27920" y="5549612"/>
                  <a:ext cx="644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20D03B-4662-2B6E-3819-2A27EB958DBA}"/>
              </a:ext>
            </a:extLst>
          </p:cNvPr>
          <p:cNvGrpSpPr/>
          <p:nvPr/>
        </p:nvGrpSpPr>
        <p:grpSpPr>
          <a:xfrm>
            <a:off x="4692520" y="5254052"/>
            <a:ext cx="1266480" cy="417600"/>
            <a:chOff x="4692520" y="5254052"/>
            <a:chExt cx="126648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14:cNvPr>
                <p14:cNvContentPartPr/>
                <p14:nvPr/>
              </p14:nvContentPartPr>
              <p14:xfrm>
                <a:off x="4692520" y="5396252"/>
                <a:ext cx="174960" cy="223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83880" y="5387252"/>
                  <a:ext cx="192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14:cNvPr>
                <p14:cNvContentPartPr/>
                <p14:nvPr/>
              </p14:nvContentPartPr>
              <p14:xfrm>
                <a:off x="5001040" y="5414612"/>
                <a:ext cx="187200" cy="196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2040" y="5405612"/>
                  <a:ext cx="20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14:cNvPr>
                <p14:cNvContentPartPr/>
                <p14:nvPr/>
              </p14:nvContentPartPr>
              <p14:xfrm>
                <a:off x="5334400" y="5429732"/>
                <a:ext cx="159120" cy="156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25400" y="5421092"/>
                  <a:ext cx="176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14:cNvPr>
                <p14:cNvContentPartPr/>
                <p14:nvPr/>
              </p14:nvContentPartPr>
              <p14:xfrm>
                <a:off x="5667040" y="5254052"/>
                <a:ext cx="291960" cy="417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58040" y="5245412"/>
                  <a:ext cx="30960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768898-230D-642A-0B64-B4996C72CE1B}"/>
              </a:ext>
            </a:extLst>
          </p:cNvPr>
          <p:cNvGrpSpPr/>
          <p:nvPr/>
        </p:nvGrpSpPr>
        <p:grpSpPr>
          <a:xfrm>
            <a:off x="1421560" y="5343332"/>
            <a:ext cx="1001520" cy="322560"/>
            <a:chOff x="1421560" y="5343332"/>
            <a:chExt cx="100152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14:cNvPr>
                <p14:cNvContentPartPr/>
                <p14:nvPr/>
              </p14:nvContentPartPr>
              <p14:xfrm>
                <a:off x="1421560" y="5343332"/>
                <a:ext cx="316440" cy="322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12920" y="5334692"/>
                  <a:ext cx="334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14:cNvPr>
                <p14:cNvContentPartPr/>
                <p14:nvPr/>
              </p14:nvContentPartPr>
              <p14:xfrm>
                <a:off x="1834120" y="5372852"/>
                <a:ext cx="173160" cy="231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25120" y="5363852"/>
                  <a:ext cx="190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14:cNvPr>
                <p14:cNvContentPartPr/>
                <p14:nvPr/>
              </p14:nvContentPartPr>
              <p14:xfrm>
                <a:off x="2091880" y="5388332"/>
                <a:ext cx="331200" cy="219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2880" y="5379332"/>
                  <a:ext cx="34884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14:cNvPr>
              <p14:cNvContentPartPr/>
              <p14:nvPr/>
            </p14:nvContentPartPr>
            <p14:xfrm>
              <a:off x="2802160" y="5246132"/>
              <a:ext cx="134640" cy="514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93160" y="5237132"/>
                <a:ext cx="1522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14:cNvPr>
              <p14:cNvContentPartPr/>
              <p14:nvPr/>
            </p14:nvContentPartPr>
            <p14:xfrm>
              <a:off x="6032440" y="5171972"/>
              <a:ext cx="343080" cy="540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23440" y="5162972"/>
                <a:ext cx="360720" cy="55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45CDC4-F657-4BD3-6EA4-2C03EEFF4696}"/>
              </a:ext>
            </a:extLst>
          </p:cNvPr>
          <p:cNvGrpSpPr/>
          <p:nvPr/>
        </p:nvGrpSpPr>
        <p:grpSpPr>
          <a:xfrm>
            <a:off x="6647680" y="5359172"/>
            <a:ext cx="93600" cy="115920"/>
            <a:chOff x="6647680" y="5359172"/>
            <a:chExt cx="9360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14:cNvPr>
                <p14:cNvContentPartPr/>
                <p14:nvPr/>
              </p14:nvContentPartPr>
              <p14:xfrm>
                <a:off x="6649120" y="5359172"/>
                <a:ext cx="27000" cy="22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0480" y="5350532"/>
                  <a:ext cx="4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14:cNvPr>
                <p14:cNvContentPartPr/>
                <p14:nvPr/>
              </p14:nvContentPartPr>
              <p14:xfrm>
                <a:off x="6647680" y="5440532"/>
                <a:ext cx="93600" cy="34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39040" y="5431532"/>
                  <a:ext cx="1112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F0496B0-DEF4-D62A-21C6-D2D8ACE80000}"/>
              </a:ext>
            </a:extLst>
          </p:cNvPr>
          <p:cNvGrpSpPr/>
          <p:nvPr/>
        </p:nvGrpSpPr>
        <p:grpSpPr>
          <a:xfrm>
            <a:off x="7037920" y="4881812"/>
            <a:ext cx="1590840" cy="1144440"/>
            <a:chOff x="7037920" y="4881812"/>
            <a:chExt cx="1590840" cy="11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14:cNvPr>
                <p14:cNvContentPartPr/>
                <p14:nvPr/>
              </p14:nvContentPartPr>
              <p14:xfrm>
                <a:off x="7230880" y="5256932"/>
                <a:ext cx="262080" cy="36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22240" y="5247932"/>
                  <a:ext cx="279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14:cNvPr>
                <p14:cNvContentPartPr/>
                <p14:nvPr/>
              </p14:nvContentPartPr>
              <p14:xfrm>
                <a:off x="7679440" y="5417852"/>
                <a:ext cx="177120" cy="160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70440" y="5409212"/>
                  <a:ext cx="194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14:cNvPr>
                <p14:cNvContentPartPr/>
                <p14:nvPr/>
              </p14:nvContentPartPr>
              <p14:xfrm>
                <a:off x="8016760" y="5419652"/>
                <a:ext cx="151200" cy="178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7760" y="5410652"/>
                  <a:ext cx="168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14:cNvPr>
                <p14:cNvContentPartPr/>
                <p14:nvPr/>
              </p14:nvContentPartPr>
              <p14:xfrm>
                <a:off x="7037920" y="4881812"/>
                <a:ext cx="1590840" cy="114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29280" y="4873172"/>
                  <a:ext cx="1608480" cy="11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77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6E87-7996-22E7-C8F4-3BB04C7C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6596-39B5-ACC3-D2CB-773BEA31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F47D-F0A7-25E8-7A57-232EF1A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6E4FF-D8B1-F30D-AE81-FE5B4F6A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SAP BTP Build Process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F95A9-2EF3-6962-61B8-739B7A4F6D5F}"/>
              </a:ext>
            </a:extLst>
          </p:cNvPr>
          <p:cNvSpPr txBox="1"/>
          <p:nvPr/>
        </p:nvSpPr>
        <p:spPr>
          <a:xfrm>
            <a:off x="203146" y="1302293"/>
            <a:ext cx="1137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SAP Build Process Automation is a citizen developer solution to adapt, improve, and innovate business processes with no-code workflow management and robotic process automation capabilities.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SAP Build Process Automation enables business users and technologists to become citizen developers. With powerful yet intuitive low-code and no-code capabilities, the solution supports you in driving automation by tapping into the expertise of citizen developers.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Features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Build or adapt processes with an intuitive graphical interface.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Create forms-based workflows using drag-and-drop functionality.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Develop and manage decision logic in tabular, spreadsheet-like decision tables.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Automate repetitive tasks within existing process flows using robotic process automation.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Create intelligent actions and recommendations using machine learning capabilities.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Work efficiently from a unified launchpad and task center.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Hand over projects to professional developers, who can embed actions and advanced workflows into projects initiated by citizen developers.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 Support real-time, event-driven transparency into comprehensive processes and process instances with process visibility dashboards.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+mn-cs"/>
              </a:rPr>
              <a:t>In addition, SAP Build Process Automation offers prebuilt content and features – such as bots, process steps, business rules, and workflow components.</a:t>
            </a:r>
          </a:p>
        </p:txBody>
      </p:sp>
    </p:spTree>
    <p:extLst>
      <p:ext uri="{BB962C8B-B14F-4D97-AF65-F5344CB8AC3E}">
        <p14:creationId xmlns:p14="http://schemas.microsoft.com/office/powerpoint/2010/main" val="21211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5B9C-880A-6C9C-5B1C-1CFAC6B5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930A1-BFDC-7423-6F75-FDEB9B2A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0387-3DF0-F601-F19F-1AFDE247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6B7C2-D5F2-E63F-F090-68573DC2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6" y="362595"/>
            <a:ext cx="10969943" cy="711016"/>
          </a:xfrm>
        </p:spPr>
        <p:txBody>
          <a:bodyPr/>
          <a:lstStyle/>
          <a:p>
            <a:r>
              <a:rPr lang="en-IN" sz="3333" dirty="0"/>
              <a:t>Product Overview</a:t>
            </a:r>
          </a:p>
        </p:txBody>
      </p:sp>
      <p:pic>
        <p:nvPicPr>
          <p:cNvPr id="13314" name="Picture 2" descr="The figure illustrates the three components of SAP Build Process Automation">
            <a:extLst>
              <a:ext uri="{FF2B5EF4-FFF2-40B4-BE49-F238E27FC236}">
                <a16:creationId xmlns:a16="http://schemas.microsoft.com/office/drawing/2014/main" id="{8C1EE60A-53F8-997F-32A7-69F6EDE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95" y="1795610"/>
            <a:ext cx="5811477" cy="2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8FC7-8B78-937F-3D7A-E4D1B6E419C6}"/>
              </a:ext>
            </a:extLst>
          </p:cNvPr>
          <p:cNvSpPr txBox="1"/>
          <p:nvPr/>
        </p:nvSpPr>
        <p:spPr>
          <a:xfrm>
            <a:off x="228540" y="1702250"/>
            <a:ext cx="6094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23548"/>
                </a:solidFill>
                <a:effectLst/>
                <a:uLnTx/>
                <a:uFillTx/>
                <a:latin typeface="72 Brand Variable"/>
                <a:ea typeface="+mn-ea"/>
                <a:cs typeface="+mn-cs"/>
              </a:rPr>
              <a:t>SAP Build Process Automation is a solution that evolved out of the former stand-alone SAP products - SAP Workflow Management and SAP Intelligent Robotic Process Automation. It provides a new citizen developer experience that didn't exist in either of the two former products.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23548"/>
              </a:solidFill>
              <a:effectLst/>
              <a:uLnTx/>
              <a:uFillTx/>
              <a:latin typeface="72 Brand Variable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23548"/>
                </a:solidFill>
                <a:effectLst/>
                <a:uLnTx/>
                <a:uFillTx/>
                <a:latin typeface="72 Brand Variable"/>
                <a:ea typeface="+mn-ea"/>
                <a:cs typeface="+mn-cs"/>
              </a:rPr>
              <a:t>As you or your company might have used SAP Workflow Management or SAP Intelligent Robotic Process Automation in the past, you are looking for a path into the joined solution. Fortunately, SAP Build Process Automation is fully compatible with all workflow and automation artifacts that you have created.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0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8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7647</TotalTime>
  <Words>476</Words>
  <Application>Microsoft Office PowerPoint</Application>
  <PresentationFormat>Custom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72</vt:lpstr>
      <vt:lpstr>72 Brand Variable</vt:lpstr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8</vt:lpstr>
      <vt:lpstr>PowerPoint Presentation</vt:lpstr>
      <vt:lpstr>PowerPoint Presentation</vt:lpstr>
      <vt:lpstr>SAP BTP Build Process Automation</vt:lpstr>
      <vt:lpstr>Product Overview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235</cp:revision>
  <dcterms:created xsi:type="dcterms:W3CDTF">2013-09-12T13:05:01Z</dcterms:created>
  <dcterms:modified xsi:type="dcterms:W3CDTF">2025-05-12T13:00:47Z</dcterms:modified>
</cp:coreProperties>
</file>