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3" r:id="rId2"/>
  </p:sldMasterIdLst>
  <p:notesMasterIdLst>
    <p:notesMasterId r:id="rId21"/>
  </p:notesMasterIdLst>
  <p:sldIdLst>
    <p:sldId id="276" r:id="rId3"/>
    <p:sldId id="4122" r:id="rId4"/>
    <p:sldId id="277" r:id="rId5"/>
    <p:sldId id="4713" r:id="rId6"/>
    <p:sldId id="523" r:id="rId7"/>
    <p:sldId id="524" r:id="rId8"/>
    <p:sldId id="525" r:id="rId9"/>
    <p:sldId id="526" r:id="rId10"/>
    <p:sldId id="4712" r:id="rId11"/>
    <p:sldId id="528" r:id="rId12"/>
    <p:sldId id="561" r:id="rId13"/>
    <p:sldId id="562" r:id="rId14"/>
    <p:sldId id="529" r:id="rId15"/>
    <p:sldId id="566" r:id="rId16"/>
    <p:sldId id="303" r:id="rId17"/>
    <p:sldId id="282" r:id="rId18"/>
    <p:sldId id="280" r:id="rId19"/>
    <p:sldId id="4711" r:id="rId20"/>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92"/>
    <a:srgbClr val="E8E8E8"/>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06" autoAdjust="0"/>
    <p:restoredTop sz="95250" autoAdjust="0"/>
  </p:normalViewPr>
  <p:slideViewPr>
    <p:cSldViewPr>
      <p:cViewPr>
        <p:scale>
          <a:sx n="125" d="100"/>
          <a:sy n="125" d="100"/>
        </p:scale>
        <p:origin x="-280" y="-220"/>
      </p:cViewPr>
      <p:guideLst>
        <p:guide orient="horz" pos="2160"/>
        <p:guide pos="383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05.153"/>
    </inkml:context>
    <inkml:brush xml:id="br0">
      <inkml:brushProperty name="width" value="0.05" units="cm"/>
      <inkml:brushProperty name="height" value="0.05" units="cm"/>
      <inkml:brushProperty name="color" value="#FF0066"/>
    </inkml:brush>
  </inkml:definitions>
  <inkml:trace contextRef="#ctx0" brushRef="#br0">0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22.930"/>
    </inkml:context>
    <inkml:brush xml:id="br0">
      <inkml:brushProperty name="width" value="0.05" units="cm"/>
      <inkml:brushProperty name="height" value="0.05" units="cm"/>
      <inkml:brushProperty name="color" value="#FF0066"/>
    </inkml:brush>
  </inkml:definitions>
  <inkml:trace contextRef="#ctx0" brushRef="#br0">0 1606 24575,'1'-8'0,"0"0"0,0-1 0,1 1 0,0 0 0,1 0 0,-1 1 0,8-14 0,31-51 0,-38 67 0,30-44 0,3 2 0,57-57 0,-89 99 0,21-21 0,2 1 0,0 1 0,1 2 0,1 0 0,53-28 0,-40 29 0,0 2 0,0 3 0,2 1 0,46-10 0,305-68 0,-207 62 0,-160 28 0,-1 2 0,0 0 0,1 1 0,-1 2 0,0 1 0,0 1 0,0 1 0,0 2 0,34 13 0,-16-5 0,0-2 0,77 13 0,-90-22 0,-18-2 0,1 0 0,-1 0 0,0 1 0,16 7 0,82 25 0,-74-25 0,19 5 0,-29-8 0,-1 0 0,0 2 0,0 1 0,38 21 0,51 34 0,95 61 0,-157-92 0,-29-19 0,-1 2 0,35 28 0,36 48 0,-75-70 0,62 70 0,79 101 0,-146-176 0,1-1 0,1 0 0,29 22 0,-21-20 0,24 27 0,-27-25 0,0-1 0,2-2 0,1 0 0,0-1 0,48 22 0,-69-36 0,30 15 0,0-2 0,1-1 0,56 16 0,-67-24 0,9 2 0,45 7 0,5 1 0,-54-10 0,34 5 0,11-8 0,74-5 0,-44-1 0,-76 0 0,0 0 0,53-14 0,-52 10 0,0 1 0,45-3 0,-65 8 0,12 0 0,0-1 0,1-1 0,28-6 0,165-25 0,-58 12 0,-98 12 0,74-17 0,97-49 0,-116 35 0,-73 25 0,0-1 0,0-2 0,-2-2 0,0-2 0,-2-1 0,40-33 0,73-49 0,-49 37 0,156-127 0,-87 63 0,22-36 0,-33 26 0,4-7 0,-58 50 0,-50 48 0,63-54 0,-68 66 0,105-76 0,-109 87 0,5-5 0,2 2 0,59-25 0,-14 19 0,2 5 0,129-25 0,-109 27 0,47-8 0,-79 22 0,-47 7 0,83-7 0,70-3 0,-124 9 0,93 0 0,200 10 0,-361 1 25,-1-1-1,0 0 0,1 0 1,-1-1-1,0 1 1,0 0-1,1 0 0,-1-1 1,0 1-1,0 0 0,0-1 1,1 0-1,0 0 1,-2 1-70,0-1 0,1 1 0,-1 0 0,0-1 0,0 1 0,0-1 0,0 1 0,0 0 0,0-1 0,0 1 1,1-1-1,-1 1 0,0-1 0,-1 1 0,1-1 0,0 1 0,0 0 0,0-1 0,0 1 0,0-1 0,0 1 1,0 0-1,-1-1 0,1 1 0,0-1 0,0 1 0,-1 0 0,1-1 0,0 1 0,0 0 0,-1-1 0,1 1 1,0 0-1,-1 0 0,1-1 0,0 1 0,-2 0 0,-6-8-6781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9.205"/>
    </inkml:context>
    <inkml:brush xml:id="br0">
      <inkml:brushProperty name="width" value="0.05" units="cm"/>
      <inkml:brushProperty name="height" value="0.05" units="cm"/>
      <inkml:brushProperty name="color" value="#FF0066"/>
    </inkml:brush>
  </inkml:definitions>
  <inkml:trace contextRef="#ctx0" brushRef="#br0">190 405 24575,'-9'-21'0,"0"0"0,-19-28 0,3 4 0,-15-25 0,26 47 0,1 0 0,0-1 0,2 0 0,-13-42 0,23 65 0,1 0 0,-1 0 0,1 0 0,0 0 0,-1-1 0,1 1 0,0 0 0,0 0 0,0 0 0,0 0 0,0 0 0,0-1 0,0 1 0,0 0 0,0 0 0,1 0 0,-1 0 0,0 0 0,1 0 0,-1 0 0,1 0 0,-1 0 0,1 0 0,-1 0 0,1 0 0,0 0 0,0 0 0,-1 0 0,1 1 0,0-1 0,0 0 0,0 0 0,0 1 0,0-1 0,0 1 0,0-1 0,0 1 0,0-1 0,0 1 0,0 0 0,0-1 0,0 1 0,0 0 0,2 0 0,4-1 0,0 2 0,0-1 0,0 1 0,0 0 0,14 3 0,93 31-84,214 96 0,372 243-2097,-31 63-485,-474-307 2011,990 639 706,25-42-1186,-1152-693 1789,-26-14 249,0-2 1,2-1-1,49 18 1,-81-34-816,0 0 0,0-1 0,0 0 0,0 1 0,-1-1 0,1 0 0,0 0 0,0 0 0,0 0 1,2 0-1,-3-1-44,-1 1-1,1 0 1,-1 0 0,1 0 0,-1-1 0,1 1 0,-1 0 0,1-1 0,-1 1 0,1 0 0,-1-1 0,1 1 0,-1 0 0,0-1 0,1 1 0,-1-1-1,0 1 1,1-1 0,-1 1 0,0-1 0,0 1 0,1-2 0,-1 0-105,0 0-1,0-1 1,0 1 0,0 0 0,0-1-1,0 1 1,-1 0 0,1-1-1,-1 1 1,0 0 0,0 0 0,1 0-1,-4-4 1,-10-19-6765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9.672"/>
    </inkml:context>
    <inkml:brush xml:id="br0">
      <inkml:brushProperty name="width" value="0.05" units="cm"/>
      <inkml:brushProperty name="height" value="0.05" units="cm"/>
      <inkml:brushProperty name="color" value="#FF0066"/>
    </inkml:brush>
  </inkml:definitions>
  <inkml:trace contextRef="#ctx0" brushRef="#br0">1306 0 24575,'-9'9'0,"-12"11"0,1 1 0,-25 36 0,-8 25-249,4 2-1,-73 172 1,-36 200-500,-16 202-10,25 9-466,63-274 922,61-285 276,-112 488-671,-25-5 425,66-313 5032,110-299-6101,-6 3-5484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03.454"/>
    </inkml:context>
    <inkml:brush xml:id="br0">
      <inkml:brushProperty name="width" value="0.05" units="cm"/>
      <inkml:brushProperty name="height" value="0.05" units="cm"/>
      <inkml:brushProperty name="color" value="#FF0066"/>
    </inkml:brush>
  </inkml:definitions>
  <inkml:trace contextRef="#ctx0" brushRef="#br0">1 425 24575,'10'-1'0,"0"0"0,0 0 0,0-1 0,0-1 0,-1 0 0,11-4 0,8-2 0,496-139-285,40-12-34,-548 155 319,46-14 0,86-39 0,-137 51 517,-24 9-1896,-2 3-5346</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05.350"/>
    </inkml:context>
    <inkml:brush xml:id="br0">
      <inkml:brushProperty name="width" value="0.05" units="cm"/>
      <inkml:brushProperty name="height" value="0.05" units="cm"/>
      <inkml:brushProperty name="color" value="#FF0066"/>
    </inkml:brush>
  </inkml:definitions>
  <inkml:trace contextRef="#ctx0" brushRef="#br0">1 564 24575,'0'-3'0,"0"0"0,0 0 0,0 1 0,0-1 0,1 0 0,-1 0 0,1 1 0,0-1 0,0 1 0,0-1 0,0 1 0,2-5 0,-1 5 0,0 1 0,-1-1 0,1 1 0,0-1 0,0 1 0,0 0 0,-1 0 0,1 0 0,1 0 0,-1 0 0,0 0 0,0 1 0,0-1 0,0 0 0,0 1 0,4 0 0,365-25 0,-253 21 0,2044-103-5534,-846 15 3182,705-42 2546,-1078 77-1057,-459 27 1340,-1 2 3480,-227 21 164,-285 7-4462,1-1 0,0-1-1,-56-12 1,57 7-6485</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06.150"/>
    </inkml:context>
    <inkml:brush xml:id="br0">
      <inkml:brushProperty name="width" value="0.05" units="cm"/>
      <inkml:brushProperty name="height" value="0.05" units="cm"/>
      <inkml:brushProperty name="color" value="#FF0066"/>
    </inkml:brush>
  </inkml:definitions>
  <inkml:trace contextRef="#ctx0" brushRef="#br0">46 18 24575,'-34'-15'0,"23"12"0,21 10 0,29 10 0,75 22 0,-43-17 0,-3 1 0,177 63 0,-191-64 0,-1 3 0,69 43 0,-109-60 0,0 0 0,-1 1 0,0 1 0,-1 0 0,19 22 0,-27-28 0,-1-1 0,1 1 0,-1 0 0,0-1 0,0 1 0,0 0 0,0 1 0,-1-1 0,0 0 0,0 0 0,0 1 0,0-1 0,0 0 0,-1 1 0,0-1 0,0 1 0,0-1 0,-1 1 0,1-1 0,-1 0 0,0 1 0,0-1 0,-1 0 0,-2 6 0,-1 0 0,-1-1 0,0 0 0,0 0 0,-1-1 0,0 0 0,0 0 0,-1 0 0,-13 9 0,-8 4 0,-46 26 0,-91 36-1365,-9-5-5461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29.174"/>
    </inkml:context>
    <inkml:brush xml:id="br0">
      <inkml:brushProperty name="width" value="0.05" units="cm"/>
      <inkml:brushProperty name="height" value="0.05" units="cm"/>
      <inkml:brushProperty name="color" value="#FF0066"/>
    </inkml:brush>
  </inkml:definitions>
  <inkml:trace contextRef="#ctx0" brushRef="#br0">1711 212 24575,'-14'-14'0,"7"7"0,-1 0 0,0 0 0,0 1 0,0 0 0,-15-9 0,1 6 0,0 0 0,0 1 0,-1 1 0,1 1 0,-26-2 0,-120-9 0,137 14 0,-64-3 0,0 4 0,0 4 0,0 4 0,-144 28 0,167-18 0,-73 27 0,114-31 0,0 1 0,0 1 0,2 2 0,-47 32 0,49-28 0,0 2 0,1 0 0,1 2 0,1 0 0,-35 49 0,51-62 0,1 1 0,0 1 0,1-1 0,1 1 0,0 0 0,0 1 0,-3 15 0,7-19 0,-1 0 0,2 1 0,-1-1 0,1 0 0,1 0 0,0 0 0,0 0 0,1 0 0,0 0 0,1 0 0,4 9 0,-1-3 0,2 0 0,0-1 0,0 0 0,2 0 0,-1-1 0,2 0 0,0-1 0,25 23 0,-19-21 0,1-1 0,1-1 0,1-1 0,-1 0 0,2-2 0,23 9 0,-2-4 0,1-3 0,0-1 0,1-3 0,0-1 0,1-2 0,64-1 0,0-9 0,0-4 0,-1-5 0,0-4 0,-2-6 0,177-62 0,-262 79 0,0-1 0,-1-2 0,0 0 0,-1-1 0,19-13 0,-30 18 0,0-1 0,-1 1 0,0-2 0,0 1 0,0 0 0,-1-1 0,-1 0 0,1-1 0,-1 1 0,-1-1 0,1 0 0,-1 0 0,4-17 0,-5 8 0,0-1 0,-1 0 0,-1 0 0,-1 0 0,0 0 0,-1 0 0,-2 1 0,0-1 0,-1 0 0,-10-31 0,2 17 0,-2 0 0,0 0 0,-3 2 0,-36-55 0,40 68 0,-1 0 0,-1 1 0,0 1 0,-1 0 0,-1 1 0,0 1 0,-1 0 0,-1 2 0,-27-15 0,28 19 0,-1 0 0,0 1 0,0 1 0,0 1 0,0 1 0,-1 0 0,0 2 0,0 0 0,0 1 0,-35 3 0,-16 8-1365,8 3-5461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1.069"/>
    </inkml:context>
    <inkml:brush xml:id="br0">
      <inkml:brushProperty name="width" value="0.05" units="cm"/>
      <inkml:brushProperty name="height" value="0.05" units="cm"/>
      <inkml:brushProperty name="color" value="#FF0066"/>
    </inkml:brush>
  </inkml:definitions>
  <inkml:trace contextRef="#ctx0" brushRef="#br0">39 84 24575,'-13'-19'0,"-8"-14"0,20 32 0,1 1 0,-1-1 0,1 0 0,-1 0 0,1 0 0,0 0 0,-1 0 0,1 0 0,0 0 0,0 0 0,0 0 0,0 0 0,0 0 0,0 0 0,0 0 0,0 0 0,0 0 0,0 0 0,1 0 0,-1 0 0,0 0 0,1 0 0,-1 0 0,1 0 0,-1 0 0,1 0 0,0-1 0,0 1 0,-1 1 0,1 0 0,0-1 0,-1 1 0,1 0 0,0 0 0,-1 0 0,1-1 0,0 1 0,0 0 0,-1 0 0,1 0 0,0 0 0,-1 0 0,1 0 0,0 0 0,0 0 0,-1 0 0,1 1 0,0-1 0,-1 0 0,1 0 0,0 1 0,-1-1 0,1 0 0,0 1 0,-1-1 0,1 0 0,-1 1 0,1-1 0,-1 1 0,1-1 0,-1 1 0,1-1 0,-1 1 0,1 0 0,-1 0 0,17 26 0,-10-9 0,-1 0 0,0 1 0,5 35 0,0 64 0,-8-90 0,77 751-512,-29-326 285,-4 188-1015,-46-599-4968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1.657"/>
    </inkml:context>
    <inkml:brush xml:id="br0">
      <inkml:brushProperty name="width" value="0.05" units="cm"/>
      <inkml:brushProperty name="height" value="0.05" units="cm"/>
      <inkml:brushProperty name="color" value="#FF0066"/>
    </inkml:brush>
  </inkml:definitions>
  <inkml:trace contextRef="#ctx0" brushRef="#br0">1 1 24575,'73'73'0,"3"-3"0,87 61 0,-159-129 0,10 9 0,0-1 0,0-1 0,1 0 0,21 9 0,-33-17 0,1 1 0,0-1 0,0 0 0,0 0 0,0 0 0,0-1 0,0 1 0,0-1 0,0 0 0,0 0 0,0 0 0,1-1 0,-1 1 0,0-1 0,0 0 0,-1-1 0,1 1 0,0 0 0,0-1 0,-1 0 0,1 0 0,-1 0 0,6-4 0,1-3 0,-1-1 0,-1 1 0,0-1 0,0-1 0,0 1 0,-2-1 0,1-1 0,8-20 0,1-10 0,11-49 0,-26 89 0,1-4-195,-1 1 0,1-1 0,-1 0 0,0 0 0,-1-1 0,0-10 0,-3 1-6631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2.034"/>
    </inkml:context>
    <inkml:brush xml:id="br0">
      <inkml:brushProperty name="width" value="0.05" units="cm"/>
      <inkml:brushProperty name="height" value="0.05" units="cm"/>
      <inkml:brushProperty name="color" value="#FF0066"/>
    </inkml:brush>
  </inkml:definitions>
  <inkml:trace contextRef="#ctx0" brushRef="#br0">1 45 24575,'-1'-10'0,"1"-18"0,1 22 0,2 14 0,115 483 0,-88-378-1365,-19-70-5461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2.634"/>
    </inkml:context>
    <inkml:brush xml:id="br0">
      <inkml:brushProperty name="width" value="0.05" units="cm"/>
      <inkml:brushProperty name="height" value="0.05" units="cm"/>
      <inkml:brushProperty name="color" value="#FF0066"/>
    </inkml:brush>
  </inkml:definitions>
  <inkml:trace contextRef="#ctx0" brushRef="#br0">79 28 24575,'0'-2'0,"0"1"0,0 0 0,0 0 0,-1 0 0,1-1 0,0 1 0,-1 0 0,1 0 0,-1 0 0,1 0 0,-1 0 0,0 0 0,1 0 0,-1 0 0,0 0 0,0 0 0,0 0 0,0 0 0,0 1 0,0-1 0,0 0 0,0 1 0,0-1 0,0 1 0,0-1 0,0 1 0,0-1 0,0 1 0,-1 0 0,1-1 0,-1 1 0,0 0 0,0-1 0,1 1 0,-1 0 0,0 0 0,1 0 0,-1 0 0,0 0 0,1 1 0,-1-1 0,0 0 0,1 1 0,-1-1 0,1 1 0,-1-1 0,1 1 0,-1 0 0,1 0 0,-1 0 0,1 0 0,0 0 0,-1 0 0,-1 2 0,1 1 0,0 0 0,0 1 0,0-1 0,0 1 0,1-1 0,0 1 0,0 0 0,0-1 0,0 1 0,1 0 0,0 0 0,0 9 0,2 8 0,8 32 0,-8-43 0,11 40 0,3 0 0,2-2 0,44 89 0,-6-18 0,-45-97 0,-11-23 0,0 0 0,0 0 0,0 0 0,0 0 0,1 0 0,-1 0 0,0 0 0,0 0 0,0 1 0,0-1 0,0 0 0,0 0 0,0 0 0,0 0 0,0 0 0,0 0 0,0 0 0,0 0 0,1 0 0,-1 0 0,0 0 0,0 0 0,0 0 0,0 0 0,0 0 0,0 0 0,0 0 0,1 0 0,-1 0 0,0 0 0,0 0 0,0 0 0,0 0 0,0 0 0,0 0 0,0 0 0,0 0 0,1 0 0,-1 0 0,0 0 0,0 0 0,0 0 0,0 0 0,0 0 0,0 0 0,0 0 0,0 0 0,0 0 0,1 0 0,-1-1 0,2-12 0,-1-36 0,13-85 0,-10 112 0,1-1 0,1 1 0,1 0 0,1 1 0,21-41 0,-25 56 0,-1 1 0,1-1 0,0 1 0,0-1 0,1 1 0,0 1 0,0-1 0,0 1 0,0 0 0,8-5 0,-11 8 0,0 0 0,1 0 0,-1 0 0,0 0 0,1 0 0,-1 1 0,1-1 0,-1 1 0,1 0 0,-1-1 0,1 1 0,-1 0 0,1 1 0,-1-1 0,1 0 0,-1 1 0,1-1 0,-1 1 0,0 0 0,1 0 0,-1 0 0,0 0 0,1 0 0,-1 0 0,0 1 0,0-1 0,0 1 0,0 0 0,-1-1 0,3 4 0,5 5 0,-1 0 0,0 1 0,-1 0 0,0 1 0,9 21 0,23 67 0,-31-74 0,9 24 0,-12-29 0,2 0 0,0-1 0,2 0 0,17 30 0,-25-48-85,0-1 0,0 1-1,0-1 1,0 1 0,1-1-1,-1 1 1,0-1 0,1 0-1,-1 0 1,1 0 0,-1 0-1,1 0 1,0 0 0,-1 0-1,4 1 1,4-2-6741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23.501"/>
    </inkml:context>
    <inkml:brush xml:id="br0">
      <inkml:brushProperty name="width" value="0.05" units="cm"/>
      <inkml:brushProperty name="height" value="0.05" units="cm"/>
      <inkml:brushProperty name="color" value="#FF0066"/>
    </inkml:brush>
  </inkml:definitions>
  <inkml:trace contextRef="#ctx0" brushRef="#br0">49 1 24575,'-3'0'0,"0"0"0,-1 0 0,1 1 0,0-1 0,0 1 0,-1 0 0,1 0 0,0 0 0,0 0 0,-4 2 0,7-2 0,-1-1 0,0 1 0,0-1 0,1 1 0,-1 0 0,0 0 0,1-1 0,-1 1 0,1 0 0,-1 0 0,1 0 0,-1 0 0,1 0 0,-1 0 0,1-1 0,0 1 0,0 0 0,-1 0 0,1 0 0,0 0 0,0 0 0,0 0 0,0 0 0,0 0 0,0 0 0,1 0 0,-1 0 0,0 0 0,0 0 0,1 0 0,-1 0 0,0 0 0,1 0 0,-1 0 0,1-1 0,0 1 0,-1 0 0,1 0 0,0 0 0,5 7 0,-1-1 0,2-1 0,-1 1 0,1-1 0,-1 0 0,2 0 0,-1-1 0,1 0 0,11 6 0,12 4 0,35 12 0,132 33 0,-113-36 0,-74-21 0,-1-1 0,0 1 0,-1 0 0,0 0 0,1 1 0,-1 0 0,0 0 0,-1 1 0,1 1 0,-1-1 0,9 9 0,-14-11 0,1 1 0,0-1 0,-1 1 0,0 0 0,0 1 0,0-1 0,0 0 0,-1 1 0,1-1 0,-1 1 0,0 0 0,1 5 0,-3-5 0,1-1 0,-1 0 0,0 0 0,0 1 0,0-1 0,-1 0 0,0 1 0,1-1 0,-2 0 0,1 0 0,0 0 0,-1 0 0,0 0 0,-3 7 0,-5 3 0,0-1 0,-1 0 0,-1 0 0,0-1 0,-26 21 0,-5 5 0,14-12-341,-1 0 0,-1-2-1,-54 31 1,69-45-6485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2.839"/>
    </inkml:context>
    <inkml:brush xml:id="br0">
      <inkml:brushProperty name="width" value="0.05" units="cm"/>
      <inkml:brushProperty name="height" value="0.05" units="cm"/>
      <inkml:brushProperty name="color" value="#FF0066"/>
    </inkml:brush>
  </inkml:definitions>
  <inkml:trace contextRef="#ctx0" brushRef="#br0">71 297 24575,'-3'-2'0,"0"0"0,0 0 0,0 0 0,0 1 0,0-1 0,0 1 0,-1 0 0,1 0 0,-1 0 0,1 1 0,-1-1 0,1 1 0,-1 0 0,1 0 0,-1 0 0,1 0 0,-7 2 0,9-2 0,1 0 0,0 0 0,-1 1 0,1-1 0,0 0 0,0 0 0,-1 1 0,1-1 0,0 0 0,0 1 0,0-1 0,-1 1 0,1-1 0,0 0 0,0 1 0,0-1 0,0 0 0,0 1 0,0-1 0,0 1 0,0-1 0,0 0 0,0 1 0,0-1 0,0 1 0,0-1 0,0 0 0,0 1 0,0-1 0,0 0 0,0 1 0,1-1 0,-1 1 0,0-1 0,0 0 0,0 1 0,1-1 0,-1 0 0,0 0 0,1 1 0,-1 0 0,15 15 0,-13-14 0,63 57 0,30 31 0,-79-73 0,-1 0 0,0 1 0,18 31 0,-32-47 0,14 29 0,-14-29 0,0-1 0,-1 0 0,1 0 0,-1 0 0,0 0 0,1 1 0,-1-1 0,0 0 0,0 0 0,0 1 0,0-1 0,0 0 0,0 1 0,0-1 0,0 0 0,0 0 0,-1 0 0,1 1 0,0-1 0,-1 0 0,1 0 0,-1 0 0,0 2 0,0-3 0,0 0 0,1 1 0,-1-1 0,0 0 0,0 0 0,0 0 0,1 1 0,-1-1 0,0 0 0,0 0 0,0 0 0,1 0 0,-1-1 0,0 1 0,0 0 0,0 0 0,1 0 0,-1-1 0,0 1 0,0 0 0,1-1 0,-1 1 0,0-1 0,1 1 0,-1-1 0,0 1 0,1-1 0,-1 1 0,1-1 0,-2 0 0,-18-20 0,16 14 0,0 1 0,0-1 0,0 0 0,1 0 0,0 0 0,0 0 0,0 0 0,1-1 0,1 1 0,-2-12 0,2 6 0,0 0 0,1 0 0,1 0 0,0 0 0,6-21 0,1 5 0,1-1 0,2 2 0,1 0 0,23-40 0,-17 38 0,43-57 0,-49 73 0,0 1 0,1 0 0,0 0 0,1 2 0,26-18 0,-35 26 38,1 0 0,-1 0 0,1 0 0,0 1 0,0 0 0,-1 0 0,2 1 0,7-2 0,-11 3-152,1 0 0,0 0 0,-1 0 0,1 1 1,0-1-1,-1 1 0,1 0 0,-1 0 1,1 0-1,-1 0 0,1 1 0,-1-1 1,0 1-1,6 3 0,17 18-6712</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3.182"/>
    </inkml:context>
    <inkml:brush xml:id="br0">
      <inkml:brushProperty name="width" value="0.05" units="cm"/>
      <inkml:brushProperty name="height" value="0.05" units="cm"/>
      <inkml:brushProperty name="color" value="#FF0066"/>
    </inkml:brush>
  </inkml:definitions>
  <inkml:trace contextRef="#ctx0" brushRef="#br0">2 629 24575,'-2'-1'0,"12"-1"0,26-4 0,-21 4 0,1633-350-3806,-817 120 2728,-791 220 790,35-10-2731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5.719"/>
    </inkml:context>
    <inkml:brush xml:id="br0">
      <inkml:brushProperty name="width" value="0.05" units="cm"/>
      <inkml:brushProperty name="height" value="0.05" units="cm"/>
      <inkml:brushProperty name="color" value="#FF0066"/>
    </inkml:brush>
  </inkml:definitions>
  <inkml:trace contextRef="#ctx0" brushRef="#br0">0 123 24575,'0'-4'0,"1"-1"0,0 1 0,0-1 0,0 0 0,0 1 0,1 0 0,0-1 0,-1 1 0,2 0 0,-1 0 0,0 0 0,1 0 0,0 1 0,0-1 0,0 1 0,0-1 0,0 1 0,1 0 0,0 0 0,-1 1 0,1-1 0,0 1 0,0-1 0,7-1 0,1-2 0,1 1 0,0 1 0,0 0 0,0 1 0,1 0 0,-1 1 0,16 0 0,-2 2-37,0 1 1,0 2-1,0 1 0,0 1 0,-1 1 1,0 1-1,0 2 0,43 20 0,2 7-270,114 78-1,241 208-899,-16 30-1471,-286-243 1719,734 628 566,19-27-1304,-836-678 1765,8 7 296,2-2 0,85 47-1,-96-65-1833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6.579"/>
    </inkml:context>
    <inkml:brush xml:id="br0">
      <inkml:brushProperty name="width" value="0.05" units="cm"/>
      <inkml:brushProperty name="height" value="0.05" units="cm"/>
      <inkml:brushProperty name="color" value="#FF0066"/>
    </inkml:brush>
  </inkml:definitions>
  <inkml:trace contextRef="#ctx0" brushRef="#br0">1631 194 24575,'0'-28'0,"1"8"0,-1 0 0,-1 0 0,-1 0 0,-8-36 0,10 55 0,0-1 0,-1 0 0,1 1 0,-1-1 0,0 0 0,1 1 0,-1-1 0,0 1 0,0-1 0,0 1 0,0 0 0,0-1 0,0 1 0,0 0 0,-1-1 0,1 1 0,0 0 0,-1 0 0,-2-1 0,3 1 0,0 1 0,-1 0 0,1 0 0,-1 0 0,1 0 0,0 0 0,-1 0 0,1 0 0,0 1 0,-1-1 0,1 0 0,0 1 0,-1-1 0,1 1 0,0 0 0,0-1 0,-1 1 0,1 0 0,-1 1 0,-7 5 0,1 1 0,0 0 0,0 0 0,-12 19 0,-23 36-274,-60 122-1,-19 86-826,94-207 852,-523 1358-5628,70 26 3875,368-1101 1713,36-111 2165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8.988"/>
    </inkml:context>
    <inkml:brush xml:id="br0">
      <inkml:brushProperty name="width" value="0.05" units="cm"/>
      <inkml:brushProperty name="height" value="0.05" units="cm"/>
      <inkml:brushProperty name="color" value="#FF0066"/>
    </inkml:brush>
  </inkml:definitions>
  <inkml:trace contextRef="#ctx0" brushRef="#br0">0 1 24575,'3'0'0,"5"0"0,4 0 0,3 0 0,2 0 0,2 0 0,1 0 0,0 0 0,-3 3 0,-5-2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39.844"/>
    </inkml:context>
    <inkml:brush xml:id="br0">
      <inkml:brushProperty name="width" value="0.05" units="cm"/>
      <inkml:brushProperty name="height" value="0.05" units="cm"/>
      <inkml:brushProperty name="color" value="#FF0066"/>
    </inkml:brush>
  </inkml:definitions>
  <inkml:trace contextRef="#ctx0" brushRef="#br0">354 797 24575,'-69'-1'0,"-74"2"0,130 1 0,0 1 0,0-1 0,0 2 0,0 0 0,1 0 0,0 2 0,0-1 0,-14 10 0,25-15 0,0 0 0,0 1 0,0-1 0,1 1 0,-1-1 0,0 1 0,0-1 0,1 1 0,-1 0 0,0-1 0,1 1 0,-1 0 0,0 0 0,1-1 0,-1 1 0,1 0 0,0 0 0,-1 0 0,1 0 0,-1-1 0,1 3 0,0-2 0,0-1 0,1 1 0,-1-1 0,1 1 0,-1 0 0,0-1 0,1 1 0,-1-1 0,1 1 0,0-1 0,-1 0 0,1 1 0,-1-1 0,1 0 0,0 1 0,-1-1 0,1 0 0,-1 1 0,1-1 0,0 0 0,0 0 0,0 0 0,10 2 0,0 0 0,19 0 0,-28-2 0,462 1-869,4-21-910,-382 16 1448,265-14-2199,57-4 1229,1134-78-4869,1-34 3538,1529-272 3258,-2734 345 552,225-35 4541,-547 94-5461,82-8 2991,-97 10-3176,0-1 0,-1 1 1,1 0-1,0 0 0,0 0 1,0 0-1,0 0 0,0 1 0,0-1 1,0 0-1,0 0 0,0 1 1,-1-1-1,1 0 0,0 1 0,1 0 1,-2-1-18,0 1 0,0-1 0,0 0 0,0 1 0,0-1 1,0 0-1,0 1 0,0-1 0,-1 0 0,1 1 0,0-1 0,0 0 1,0 1-1,-1-1 0,1 0 0,0 1 0,0-1 0,-1 0 0,1 0 1,0 1-1,0-1 0,-1 0 0,1 0 0,0 0 0,-1 0 0,1 1 1,-30 14 1531,14-9-1405,-32 12-80,46-17-107,-1 0 1,0-1-1,1 1 0,-1-1 1,0 1-1,1-1 1,-1 0-1,0 0 1,1 0-1,-1-1 1,0 1-1,0-1 0,1 1 1,-4-2-1,4 1-110,0-1 1,1 1-1,-1-1 0,1 1 0,-1-1 1,1 1-1,0-1 0,-1 0 0,1 0 1,0 1-1,-1-4 0,-5-9-6712</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0.227"/>
    </inkml:context>
    <inkml:brush xml:id="br0">
      <inkml:brushProperty name="width" value="0.05" units="cm"/>
      <inkml:brushProperty name="height" value="0.05" units="cm"/>
      <inkml:brushProperty name="color" value="#FF0066"/>
    </inkml:brush>
  </inkml:definitions>
  <inkml:trace contextRef="#ctx0" brushRef="#br0">112 173 24575,'0'-7'0,"-1"0"0,-1-1 0,1 1 0,-1 0 0,0 1 0,-1-1 0,1 0 0,-2 0 0,-5-9 0,0 1 0,-1 0 0,-21-22 0,28 34 0,0-1 0,0 1 0,-1 0 0,1 1 0,-1-1 0,0 1 0,-7-4 0,26 25 0,13 3 0,1-1 0,50 29 0,-3-3 0,-67-41 0,121 88 0,-114-80 0,0 0 0,-2 0 0,1 2 0,-2-1 0,19 30 0,-28-40 0,-1 1 0,-1-1 0,1 1 0,-1 0 0,0 0 0,0 0 0,-1 0 0,0 0 0,0 0 0,0 1 0,-1-1 0,-1 12 0,0-9 0,0 0 0,-1 0 0,-1-1 0,0 1 0,0 0 0,0-1 0,-1 0 0,-5 8 0,-7 7 0,0-2 0,-1 0 0,-1-1 0,-40 35 0,16-19-682,-71 48-1,94-73-6143</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3.136"/>
    </inkml:context>
    <inkml:brush xml:id="br0">
      <inkml:brushProperty name="width" value="0.05" units="cm"/>
      <inkml:brushProperty name="height" value="0.05" units="cm"/>
      <inkml:brushProperty name="color" value="#FF0066"/>
    </inkml:brush>
  </inkml:definitions>
  <inkml:trace contextRef="#ctx0" brushRef="#br0">6017 8770 24575,'0'0'0,"0"0"0,0 0 0,0 1 0,0-1 0,0 0 0,0 1 0,0-1 0,0 0 0,0 0 0,0 1 0,0-1 0,0 0 0,0 0 0,0 1 0,0-1 0,0 0 0,0 0 0,0 1 0,0-1 0,0 0 0,1 0 0,-1 0 0,0 1 0,0-1 0,0 0 0,0 0 0,1 0 0,-1 1 0,0-1 0,0 0 0,0 0 0,1 0 0,-1 0 0,0 0 0,0 0 0,1 1 0,-1-1 0,0 0 0,0 0 0,1 0 0,-1 0 0,0 0 0,0 0 0,1 0 0,-1 0 0,0 0 0,0 0 0,1 0 0,-1 0 0,0 0 0,0 0 0,1-1 0,-1 1 0,0 0 0,0 0 0,0 0 0,1 0 0,-1 0 0,0 0 0,1-1 0,12-11 0,0-11 0,-2-1 0,-1 1 0,0-2 0,-2 1 0,8-37 0,-12 43 0,23-97-190,22-232 0,-41-127-617,-20 282 46,-9-1 0,-8 2-1,-8 2 1,-9 1 0,-134-349-1,89 329 5,-8 4-1,-8 5 0,-10 5 0,-251-319 1,131 234-69,-319-290 1,-335-175 578,-65 81 493,-35 63-416,807 494-99,-248-146 431,22-23 368,355 233-8,2-2-1,2-3 1,-61-71 0,94 96 14,0-1 0,1-1 0,1-1 0,1 0 0,2-1 0,0-1 0,2 0 0,1 0 0,1-1 0,-7-40 0,14 53 53,0 0 1,2-27-1,0 37-481,0 0 1,1 0-1,0 0 0,0-1 1,0 1-1,1 0 0,0 0 0,0 0 1,0 1-1,5-9 0,-6 12-108,-1 0 0,1 1 0,-1-1 0,1 0 0,-1 1 0,1-1 0,0 1 0,0-1 0,-1 1 0,1-1 0,0 1 0,0 0 0,-1-1 0,1 1 0,0 0 0,0 0 0,0-1 0,-1 1 0,1 0 0,0 0 0,0 0 0,0 0 0,0 0 0,0 0 0,-1 0 0,1 0 0,0 1 0,0-1 0,0 0 0,-1 0 0,1 1 0,0-1 0,0 0 0,0 1 0,-1-1 0,1 1 0,1 0 0,3 3 0,0 1 0,0 0 0,9 10 0,-3-4 0,-9-9 0,0 1 0,0-1 0,0 1 0,0 0 0,0 0 0,-1-1 0,2 5 0,-2-5 0,-1 0 0,1 0 0,0-1 0,0 1 0,0 0 0,0 0 0,1-1 0,-1 1 0,0 0 0,1-1 0,-1 1 0,1-1 0,-1 0 0,1 1 0,0-1 0,0 0 0,-1 0 0,1 0 0,3 1 0,0-1 0,0-1 0,0 1 0,0-1 0,0 1 0,0-1 0,0-1 0,0 1 0,0-1 0,0 0 0,9-3 0,50-21 0,-43 15 0,-17 9 0,6-3 0,1-1 0,-1 0 0,-1 0 0,19-13 0,-26 16 0,0 0 0,0 0 0,0 0 0,0 0 0,0-1 0,-1 1 0,1 0 0,-1-1 0,1 1 0,-1-1 0,0 0 0,0 1 0,0-1 0,0 0 0,-1 0 0,1 0 0,-1 1 0,0-1 0,1 0 0,-1 0 0,0 0 0,-1 0 0,1 0 0,-1-3 0,-5-20 0,2 11 0,1 0 0,1 0 0,-1-17 0,3 26 0,0 0 0,1 1 0,-1-1 0,1 1 0,1-1 0,-1 1 0,1-1 0,0 1 0,0 0 0,0 0 0,1 0 0,4-6 0,5-5 0,1 1 0,0 0 0,2 1 0,-1 0 0,2 1 0,0 1 0,0 0 0,1 1 0,0 1 0,1 1 0,29-11 0,20-4 0,133-27 0,-156 41 0,684-116-689,-514 111 261,0 8 0,0 10-1,0 10 1,-1 8 0,0 10-1,-3 9 1,-1 9 0,380 145 0,-351-92 428,419 250 0,-398-184 0,298 251 0,-348-235 0,-7 9 0,237 294 0,-202-183 0,224 381 0,-341-483-208,-9 4 0,86 227 0,-146-296 322,-5 3 1,-6 1-1,-7 1 0,22 211 1,-30 127 4480,-25-478-4595,3 55 0,-3-54 0,0 0 0,0 0 0,1 0 0,0 0 0,0 0 0,0 0 0,0 0 0,0 0 0,0 0 0,1 0 0,0 0 0,-1-1 0,1 1 0,4 4 0,-23-37 0,-20-10 0,-1 3 0,-54-42 0,-18-16 0,102 88 0,6 4 0,0 1 0,0 0 0,0-1 0,0 1 0,0 0 0,-1 1 0,1-1 0,-1 0 0,1 1 0,-1-1 0,0 1 0,0 0 0,1 0 0,-5-1 0,7 2 0,-1 0 0,1 0 0,0 0 0,-1 0 0,1 0 0,-1 0 0,1 0 0,-1 1 0,1-1 0,0 0 0,-1 0 0,1 0 0,-1 1 0,1-1 0,0 0 0,-1 1 0,1-1 0,0 0 0,0 1 0,-1-1 0,1 0 0,0 1 0,0-1 0,-1 0 0,1 1 0,0-1 0,0 1 0,0 0 0,-2 17 0,8 17 0,-3-23 0,1 0 0,1 1 0,0-2 0,0 1 0,1 0 0,1-1 0,0 0 0,0-1 0,1 1 0,0-2 0,1 1 0,0-1 0,1 0 0,14 10 0,-16-14 0,0 0 0,1 0 0,-1-1 0,1 0 0,0 0 0,0-1 0,0 0 0,0-1 0,1 0 0,-1-1 0,1 0 0,-1 0 0,1-1 0,0 0 0,-1-1 0,1 0 0,-1 0 0,0-1 0,1 0 0,10-4 0,-13 3 0,-1 0 0,1 0 0,0-1 0,-1 1 0,0-2 0,1 1 0,-2-1 0,1 0 0,8-8 0,-4 0 0,0 0 0,-1-1 0,10-17 0,-8 15-1365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3.882"/>
    </inkml:context>
    <inkml:brush xml:id="br0">
      <inkml:brushProperty name="width" value="0.05" units="cm"/>
      <inkml:brushProperty name="height" value="0.05" units="cm"/>
      <inkml:brushProperty name="color" value="#FF0066"/>
    </inkml:brush>
  </inkml:definitions>
  <inkml:trace contextRef="#ctx0" brushRef="#br0">11 554 24575,'0'0'0,"0"-1"0,0 1 0,0 0 0,0 0 0,0 0 0,-1-1 0,1 1 0,0 0 0,0 0 0,0 0 0,0 0 0,-1-1 0,1 1 0,0 0 0,0 0 0,0 0 0,-1 0 0,1 0 0,0-1 0,0 1 0,-1 0 0,1 0 0,0 0 0,0 0 0,-1 0 0,1 0 0,0 0 0,0 0 0,0 0 0,-1 0 0,1 0 0,0 0 0,0 0 0,-1 0 0,1 0 0,0 0 0,0 1 0,-1-1 0,1 0 0,0 0 0,0 0 0,-1 0 0,-1 13 0,6 18 0,79 338 0,-70-316 0,-12-48 0,0 0 0,1 0 0,-1 0 0,1-1 0,4 8 0,-6-11 0,1-1 0,-1 0 0,0 1 0,0-1 0,0 0 0,1 0 0,-1 1 0,0-1 0,0 0 0,1 0 0,-1 1 0,0-1 0,1 0 0,-1 0 0,0 0 0,1 0 0,-1 0 0,0 1 0,1-1 0,-1 0 0,0 0 0,1 0 0,-1 0 0,0 0 0,1 0 0,-1 0 0,1 0 0,-1 0 0,0 0 0,1 0 0,0-1 0,0 0 0,0 0 0,1 0 0,-1 0 0,-1 0 0,1 0 0,0 0 0,0 0 0,0 0 0,0 0 0,-1-1 0,1 1 0,0-2 0,54-125 0,-17 34 0,330-629 0,-368 722 0,9-15 0,0-1 0,1 2 0,16-19 0,-10 22 342,-15 12-417,0-1 1,0 1 0,-1 0 0,1 0 0,0 0-1,-1 0 1,1 0 0,0 0 0,0 0 0,-1 1-1,1-1 1,0 0 0,-1 0 0,1 0 0,0 1-1,-1-1 1,1 0 0,0 1 0,-1-1 0,1 1-1,-1-1 1,2 1 0,9 13-6752</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4.409"/>
    </inkml:context>
    <inkml:brush xml:id="br0">
      <inkml:brushProperty name="width" value="0.05" units="cm"/>
      <inkml:brushProperty name="height" value="0.05" units="cm"/>
      <inkml:brushProperty name="color" value="#FF0066"/>
    </inkml:brush>
  </inkml:definitions>
  <inkml:trace contextRef="#ctx0" brushRef="#br0">1 506 24575,'0'1'0,"-1"0"0,1-1 0,0 1 0,0-1 0,0 1 0,0 0 0,0-1 0,1 1 0,-1-1 0,0 1 0,0 0 0,0-1 0,0 1 0,1-1 0,-1 1 0,0-1 0,1 1 0,-1-1 0,0 1 0,1-1 0,-1 1 0,1-1 0,-1 1 0,0-1 0,1 0 0,-1 1 0,1-1 0,-1 0 0,1 1 0,0-1 0,-1 0 0,1 0 0,-1 1 0,1-1 0,-1 0 0,1 0 0,0 0 0,-1 0 0,1 0 0,-1 0 0,1 0 0,0 0 0,-1 0 0,1 0 0,-1 0 0,1 0 0,0-1 0,-1 1 0,1 0 0,-1 0 0,1-1 0,-1 1 0,2-1 0,1 0 0,1-1 0,0 0 0,-1 0 0,1-1 0,-1 1 0,5-5 0,-5 3 0,0 1 0,1 0 0,-1 0 0,1 0 0,6-3 0,-10 5 0,0 1 0,1 0 0,-1 0 0,0 0 0,1 0 0,-1 0 0,0-1 0,1 1 0,-1 0 0,0 0 0,1 0 0,-1 0 0,1 0 0,-1 0 0,0 0 0,1 0 0,-1 0 0,0 0 0,1 1 0,-1-1 0,0 0 0,1 0 0,-1 0 0,0 0 0,1 0 0,-1 1 0,0-1 0,1 0 0,-1 1 0,1 0 0,-1 0 0,1 0 0,-1 0 0,1 1 0,-1-1 0,1 0 0,-1 0 0,0 1 0,0-1 0,0 0 0,0 0 0,0 1 0,0 1 0,-15 113 0,1-18 0,14-90 0,-5 81 0,5-78 0,1 0 0,0 0 0,1 0 0,0 0 0,6 20 0,-8-30 0,1 1 0,-1 0 0,1-1 0,0 1 0,0 0 0,0-1 0,0 1 0,0-1 0,0 1 0,0-1 0,0 0 0,0 1 0,1-1 0,-1 0 0,1 0 0,-1 0 0,1 0 0,-1 0 0,1 0 0,-1-1 0,1 1 0,0 0 0,-1-1 0,1 1 0,0-1 0,0 0 0,-1 1 0,1-1 0,0 0 0,0 0 0,0 0 0,-1 0 0,1-1 0,0 1 0,0 0 0,-1-1 0,1 1 0,0-1 0,-1 0 0,1 1 0,0-1 0,1-1 0,8-4 0,0-1 0,0 0 0,-1-1 0,15-14 0,23-24 0,76-96 0,28-66 0,-130 176 0,83-125 286,78-103-1937,-162 236-5175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0.969"/>
    </inkml:context>
    <inkml:brush xml:id="br0">
      <inkml:brushProperty name="width" value="0.05" units="cm"/>
      <inkml:brushProperty name="height" value="0.05" units="cm"/>
      <inkml:brushProperty name="color" value="#FF0066"/>
    </inkml:brush>
  </inkml:definitions>
  <inkml:trace contextRef="#ctx0" brushRef="#br0">40 47 24575,'0'-39'0,"0"32"0,0 27 0,-19 356 341,-1 24-2047,20-376-5120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5.057"/>
    </inkml:context>
    <inkml:brush xml:id="br0">
      <inkml:brushProperty name="width" value="0.05" units="cm"/>
      <inkml:brushProperty name="height" value="0.05" units="cm"/>
      <inkml:brushProperty name="color" value="#FF0066"/>
    </inkml:brush>
  </inkml:definitions>
  <inkml:trace contextRef="#ctx0" brushRef="#br0">0 459 24575,'9'-11'0,"-1"0"0,-1 0 0,0-1 0,0 0 0,-1 0 0,8-23 0,5-10 0,53-84 0,-43 78 0,-29 51 0,0-1 0,1 0 0,-1 0 0,0 0 0,1 1 0,-1-1 0,1 0 0,-1 0 0,1 1 0,-1-1 0,1 0 0,0 1 0,-1-1 0,1 1 0,0-1 0,-1 1 0,1-1 0,0 1 0,-1-1 0,3 0 0,-3 2 0,1 0 0,-1-1 0,0 1 0,1 0 0,-1-1 0,0 1 0,0 0 0,1-1 0,-1 1 0,0 0 0,0-1 0,0 1 0,0 0 0,0 0 0,0-1 0,0 1 0,0 1 0,-6 42 0,-1-7 0,-17 111 0,21-121 0,1 1 0,2-1 0,4 40 0,-4-62 0,1 0 0,0-1 0,0 1 0,0 0 0,1-1 0,-1 1 0,1-1 0,0 1 0,3 3 0,-4-7 0,0 1 0,0-1 0,0 0 0,1 0 0,-1 0 0,0 0 0,0 0 0,1 0 0,-1-1 0,0 1 0,1 0 0,-1-1 0,1 1 0,-1-1 0,1 1 0,-1-1 0,1 0 0,-1 1 0,1-1 0,0 0 0,-1 0 0,1 0 0,-1 0 0,1-1 0,-1 1 0,1 0 0,-1-1 0,1 1 0,-1-1 0,1 1 0,1-2 0,5-2 0,0 0 0,0-1 0,-1 0 0,1 0 0,-1 0 0,9-10 0,38-44 0,-32 34 0,160-197 0,-13 16 0,-156 193-1365,-21 23-5461</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5.273"/>
    </inkml:context>
    <inkml:brush xml:id="br0">
      <inkml:brushProperty name="width" value="0.05" units="cm"/>
      <inkml:brushProperty name="height" value="0.05" units="cm"/>
      <inkml:brushProperty name="color" value="#FF0066"/>
    </inkml:brush>
  </inkml:definitions>
  <inkml:trace contextRef="#ctx0" brushRef="#br0">1 78 24575,'0'7'0,"0"-1"0,1 1 0,0 0 0,0 0 0,0-1 0,1 1 0,3 8 0,2-1 0,1 0 0,9 14 0,0 1 0,23 56 0,-9-18 0,-30-64 0,0 0 0,1 0 0,0 0 0,-1-1 0,1 1 0,0-1 0,0 1 0,0-1 0,1 0 0,-1 1 0,0-1 0,1 0 0,0-1 0,-1 1 0,1 0 0,0-1 0,0 0 0,0 1 0,5 0 0,-5-1 0,1-1 0,0 0 0,0 0 0,0-1 0,0 1 0,-1-1 0,1 0 0,0 0 0,0 0 0,-1 0 0,1 0 0,-1-1 0,1 0 0,-1 0 0,0 0 0,4-2 0,26-21 0,-1-1 0,-1-2 0,29-32 0,77-101 0,-121 141 0,36-45-1365,-39 47-5461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45.610"/>
    </inkml:context>
    <inkml:brush xml:id="br0">
      <inkml:brushProperty name="width" value="0.05" units="cm"/>
      <inkml:brushProperty name="height" value="0.05" units="cm"/>
      <inkml:brushProperty name="color" value="#FF0066"/>
    </inkml:brush>
  </inkml:definitions>
  <inkml:trace contextRef="#ctx0" brushRef="#br0">42 111 24575,'-4'5'0,"-1"0"0,2 1 0,-1 0 0,1-1 0,-1 1 0,2 0 0,-1 1 0,1-1 0,0 0 0,0 1 0,0-1 0,0 10 0,0 8 0,1 1 0,2 26 0,0-16 0,-2 26 0,0-25 0,1-1 0,7 50 0,-6-79 0,1 0 0,-1 0 0,1 0 0,0 0 0,0 0 0,1 0 0,-1-1 0,1 1 0,1-1 0,-1 0 0,1 0 0,0 0 0,6 7 0,-6-10 0,-1 1 0,1-1 0,0 1 0,0-1 0,0 0 0,0 0 0,0-1 0,0 1 0,0-1 0,1 0 0,-1 0 0,1-1 0,-1 1 0,0-1 0,1 0 0,-1 0 0,1 0 0,-1-1 0,8-1 0,7-3 0,0-1 0,0-1 0,-1 0 0,0-1 0,31-19 0,81-65 0,-113 80 0,481-408-1873,-424 349-4445</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56.209"/>
    </inkml:context>
    <inkml:brush xml:id="br0">
      <inkml:brushProperty name="width" value="0.05" units="cm"/>
      <inkml:brushProperty name="height" value="0.05" units="cm"/>
      <inkml:brushProperty name="color" value="#FF0066"/>
    </inkml:brush>
  </inkml:definitions>
  <inkml:trace contextRef="#ctx0" brushRef="#br0">2317 801 24575,'3'-4'0,"-1"0"0,0 1 0,0-1 0,0 0 0,-1-1 0,1 1 0,-1 0 0,0 0 0,-1-1 0,2-7 0,1-6 0,-2 12 0,0 0 0,0 1 0,0-1 0,0 0 0,-1 0 0,0 1 0,0-1 0,-1 0 0,1 0 0,-1 1 0,-1-1 0,1 0 0,-1 1 0,0-1 0,0 1 0,0 0 0,-1 0 0,0 0 0,0 0 0,0 0 0,-1 0 0,1 1 0,-1 0 0,0 0 0,-1 0 0,1 0 0,-1 0 0,1 1 0,-7-3 0,-5-2 0,-1 0 0,0 2 0,0 0 0,0 1 0,-1 0 0,0 2 0,0 0 0,-21 0 0,-10 1 0,-93 11 0,35 6-475,2 4-1,-176 57 0,129-23-523,-168 87-1,206-82 802,-168 114 1,217-125 145,2 2 0,2 4 0,-92 102 0,128-125-102,1 1 1,1 1-1,2 1 0,1 1 0,2 1 1,-25 63-1,37-78 114,0 1-1,1-1 1,1 1-1,0-1 1,2 1-1,1 0 1,0 0 0,2 0-1,0 0 1,1 0-1,1 0 1,2 0-1,0-1 1,9 24 0,-5-21 26,2-1 0,1 0 0,0 0 0,2-1 0,0-1 0,21 22 0,-11-16-31,2-2 0,0 0 0,55 36-1,-24-26-24,1-2 0,2-3-1,1-2 1,82 24-1,-31-20-197,1-4 0,1-5-1,178 11 1,-126-26-290,311-29 1,-323 3 557,-2-6 0,0-7 0,203-71 0,-261 68 0,-2-3 0,-2-4 0,-1-4 0,-3-5 0,-2-2 0,102-86 0,-144 102-96,-1-2 0,-1-2 0,-3-1 0,-2-2 0,-1-2 0,-2-1 0,25-52 0,-41 67 67,-1 0 0,-2-2 1,-2 1-1,0-2 0,-3 1 0,0-1 1,-3-1-1,-1 1 0,-1-1 0,-2 1 1,-2-1-1,-5-43 0,0 46 32,-1 0-1,-2 1 1,-1 0-1,-1 0 1,-2 1-1,-30-52 1,20 46-13,-2 1 0,-1 0 0,-2 3 1,-54-52-1,23 35-170,-2 2 0,-2 3 0,-2 3 1,-2 3-1,-124-53 0,74 45-56,-156-41 0,76 42-220,-2 8 1,-393-24 0,274 56 448,-351 38 1,219 16 4448</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56.876"/>
    </inkml:context>
    <inkml:brush xml:id="br0">
      <inkml:brushProperty name="width" value="0.05" units="cm"/>
      <inkml:brushProperty name="height" value="0.05" units="cm"/>
      <inkml:brushProperty name="color" value="#FF0066"/>
    </inkml:brush>
  </inkml:definitions>
  <inkml:trace contextRef="#ctx0" brushRef="#br0">1 1403 24575,'19'-8'0,"0"-1"0,0 0 0,-1-1 0,23-17 0,27-15 0,-67 42 0,-1-1 0,1 1 0,0-1 0,-1 1 0,1-1 0,0 1 0,0 0 0,-1-1 0,1 1 0,0 0 0,0 0 0,-1-1 0,1 1 0,0 0 0,0 0 0,0 0 0,-1 0 0,1 0 0,0 0 0,0 0 0,0 0 0,-1 0 0,1 1 0,0-1 0,0 0 0,0 0 0,-1 1 0,1-1 0,0 0 0,-1 1 0,1-1 0,0 1 0,-1-1 0,1 1 0,0-1 0,-1 1 0,1 0 0,-1-1 0,1 1 0,-1 0 0,1-1 0,-1 1 0,0 0 0,1-1 0,-1 1 0,0 0 0,1 1 0,0 5 0,0-1 0,-1 1 0,1-1 0,-1 1 0,-1 6 0,0-1 0,6 157 0,-3-151 0,0 0 0,2 0 0,0 0 0,1-1 0,1 0 0,0 0 0,12 22 0,-16-36 0,0 0 0,0 1 0,0-1 0,0 0 0,1 0 0,0 0 0,-1-1 0,1 1 0,0-1 0,0 1 0,0-1 0,1 0 0,-1 0 0,1-1 0,-1 1 0,1 0 0,4 0 0,-3-1 0,0 0 0,1-1 0,-1 0 0,0 0 0,1 0 0,-1 0 0,0-1 0,0 0 0,1 0 0,-1-1 0,6-1 0,8-6 0,0-1 0,0 0 0,-1-1 0,0-1 0,17-15 0,148-139-346,-9-17-354,-128 133 517,754-839-2637,-576 636 2482,-121 137-3466</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06.123"/>
    </inkml:context>
    <inkml:brush xml:id="br0">
      <inkml:brushProperty name="width" value="0.05" units="cm"/>
      <inkml:brushProperty name="height" value="0.05" units="cm"/>
      <inkml:brushProperty name="color" value="#FF0066"/>
    </inkml:brush>
  </inkml:definitions>
  <inkml:trace contextRef="#ctx0" brushRef="#br0">0 24 24575,'2'0'0,"4"0"0,3-3 0,2 0 0,1 0 0,2 0 0,1 1 0,0 1 0,2 1 0,1 0 0,-1 0 0,5 0 0,0 0 0,-1 0 0,-1-2 0,-2-1 0,-4 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09.738"/>
    </inkml:context>
    <inkml:brush xml:id="br0">
      <inkml:brushProperty name="width" value="0.05" units="cm"/>
      <inkml:brushProperty name="height" value="0.05" units="cm"/>
      <inkml:brushProperty name="color" value="#FF0066"/>
    </inkml:brush>
  </inkml:definitions>
  <inkml:trace contextRef="#ctx0" brushRef="#br0">1 17 24575,'47'-12'0,"207"7"0,-154 7 0,671 32-1365,-716-29-5461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13.514"/>
    </inkml:context>
    <inkml:brush xml:id="br0">
      <inkml:brushProperty name="width" value="0.05" units="cm"/>
      <inkml:brushProperty name="height" value="0.05" units="cm"/>
      <inkml:brushProperty name="color" value="#FF0066"/>
    </inkml:brush>
  </inkml:definitions>
  <inkml:trace contextRef="#ctx0" brushRef="#br0">1 0 24575,'20'1'0,"30"5"0,-12-1 0,230 27 0,149 16 0,-396-46 0,684 46 0,-669-48 0,37-3 0,-61 1 171,-13-1 0,-18 2-1878,-1 2-5119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17.497"/>
    </inkml:context>
    <inkml:brush xml:id="br0">
      <inkml:brushProperty name="width" value="0.05" units="cm"/>
      <inkml:brushProperty name="height" value="0.05" units="cm"/>
      <inkml:brushProperty name="color" value="#FF0066"/>
    </inkml:brush>
  </inkml:definitions>
  <inkml:trace contextRef="#ctx0" brushRef="#br0">1 1 24575,'2'0'0,"14"0"0,7 0 0,9 0 0,7 0 0,10 0 0,10 0 0,10 0 0,8 0 0,5 0 0,5 0 0,-3 0 0,-7 0 0,-11 0 0,-11 0 0,-16 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1.920"/>
    </inkml:context>
    <inkml:brush xml:id="br0">
      <inkml:brushProperty name="width" value="0.05" units="cm"/>
      <inkml:brushProperty name="height" value="0.05" units="cm"/>
      <inkml:brushProperty name="color" value="#FF0066"/>
    </inkml:brush>
  </inkml:definitions>
  <inkml:trace contextRef="#ctx0" brushRef="#br0">424 508 24575,'0'-1'0,"0"0"0,0 0 0,-1 0 0,1 0 0,0 0 0,-1 0 0,1 0 0,-1 0 0,1 0 0,-1 0 0,0 0 0,1 0 0,-1 0 0,0 0 0,1 1 0,-1-1 0,0 0 0,0 1 0,-1-2 0,-23-12 0,9 6 0,4-1 0,0 0 0,0-1 0,1 0 0,0 0 0,1-2 0,-9-11 0,1-3 0,-27-52 0,43 74 0,0 0 0,0 1 0,-1-1 0,1 1 0,-1-1 0,0 1 0,0 0 0,0 0 0,0 0 0,0 0 0,-1 1 0,1-1 0,-1 1 0,0 0 0,0 0 0,0 0 0,0 1 0,0-1 0,0 1 0,0 0 0,0 0 0,-1 0 0,1 1 0,-7-1 0,9 1 0,0 0 0,0 0 0,0-1 0,0 1 0,1-1 0,-1 0 0,0 1 0,0-1 0,1 0 0,-1 0 0,0 0 0,1 0 0,-1 0 0,1-1 0,-1 1 0,1 0 0,0-1 0,-2-2 0,1 1 0,0 0 0,0-1 0,1 1 0,-1-1 0,1 1 0,0-1 0,0 0 0,-1-7 0,1-1 0,1 1 0,0-1 0,1 0 0,0 0 0,3-14 0,-3 22 0,0-1 0,0 1 0,1 0 0,-1 0 0,1 0 0,0 0 0,0 0 0,0 0 0,0 1 0,1-1 0,0 1 0,0-1 0,0 1 0,0 0 0,5-4 0,-5 5 0,0 0 0,1 0 0,-1 1 0,1-1 0,-1 1 0,1 0 0,0 0 0,0 0 0,-1 1 0,1-1 0,0 1 0,0 0 0,0 0 0,0 0 0,0 0 0,-1 1 0,8 1 0,-2 1 0,-1 0 0,1 0 0,-1 0 0,0 1 0,0 0 0,0 1 0,-1 0 0,0 0 0,0 0 0,0 1 0,0 0 0,-1 1 0,0-1 0,0 1 0,-1 0 0,0 1 0,0-1 0,-1 1 0,0 0 0,0 0 0,4 16 0,-3-8 0,-1 0 0,0 1 0,-2 0 0,0-1 0,0 1 0,-2 0 0,0 0 0,-1 0 0,-1 0 0,-6 28 0,-2-11 0,-2-1 0,-1 0 0,-1-1 0,-32 53 0,-90 110 0,126-181 0,-23 26 0,31-37 0,-1-1 0,1 1 0,-1-1 0,0 0 0,0 1 0,0-2 0,0 1 0,0 0 0,0 0 0,-1-1 0,-3 1 0,6-2 0,0 1 0,0-1 0,0 0 0,0 0 0,0 0 0,0 0 0,0-1 0,0 1 0,0 0 0,0 0 0,0-1 0,0 1 0,0 0 0,0-1 0,0 1 0,0-1 0,0 1 0,0-1 0,0 0 0,0 1 0,1-1 0,-1 0 0,0 0 0,0 0 0,1 1 0,-1-1 0,1 0 0,-1 0 0,1 0 0,-1 0 0,1 0 0,-1-1 0,-1-4 0,0 1 0,1-1 0,-1 1 0,0-11 0,0-10 0,1 0 0,1 0 0,2 0 0,0 0 0,2 0 0,1 0 0,1 0 0,1 1 0,1 0 0,19-39 0,-23 56 0,1 0 0,0 0 0,0 1 0,0 0 0,1 0 0,0 0 0,1 0 0,0 1 0,0 0 0,12-8 0,-16 13 0,0-1 0,-1 1 0,1 0 0,0 0 0,0 0 0,0 0 0,0 1 0,0-1 0,0 1 0,0-1 0,0 1 0,0 0 0,0 0 0,0 1 0,0-1 0,0 1 0,0-1 0,-1 1 0,1 0 0,0 0 0,0 0 0,0 0 0,-1 1 0,1-1 0,-1 1 0,1-1 0,-1 1 0,1 0 0,-1 0 0,0 0 0,0 1 0,0-1 0,0 0 0,0 1 0,1 3 0,4 6 0,0 0 0,-1 0 0,-1 0 0,0 1 0,-1-1 0,0 1 0,-1 0 0,0 1 0,-1-1 0,0 14 0,0 16 0,-7 78 0,-2-58 0,-3-1 0,-3 0 0,-3 0 0,-2-2 0,-40 90 0,53-138 0,2-5 0,1 0 0,-1 0 0,-1-1 0,1 1 0,-1-1 0,0 0 0,0 0 0,-1 0 0,0-1 0,-11 10 0,16-14 0,0-1 0,-1 0 0,1 1 0,-1-1 0,1 0 0,-1 1 0,1-1 0,-1 0 0,0 0 0,1 1 0,-1-1 0,1 0 0,-1 0 0,1 0 0,-1 0 0,0 0 0,1 0 0,-1 0 0,1 0 0,-1 0 0,0 0 0,1 0 0,-1 0 0,1 0 0,-1 0 0,0-1 0,1 1 0,-1 0 0,1 0 0,-1-1 0,1 1 0,-1 0 0,1-1 0,-1 1 0,1-1 0,0 1 0,-1-1 0,1 1 0,-1 0 0,1-1 0,0 1 0,-1-1 0,1 0 0,0 1 0,0-1 0,0 1 0,-1-1 0,1 1 0,0-1 0,0 0 0,0 1 0,0-1 0,0 1 0,0-1 0,0 0 0,0 0 0,0-4 0,-1 0 0,1-1 0,1 1 0,-1 0 0,2-7 0,0 4 0,1-1 0,0 1 0,0 0 0,0 0 0,1 0 0,1 1 0,-1-1 0,1 1 0,0 0 0,1 1 0,-1-1 0,2 1 0,-1 0 0,0 0 0,1 1 0,0 0 0,1 0 0,-1 0 0,1 1 0,-1 1 0,1-1 0,1 1 0,-1 0 0,0 1 0,1 0 0,-1 0 0,1 1 0,-1 0 0,1 1 0,0 0 0,-1 0 0,1 1 0,0 0 0,-1 0 0,12 4 0,27 8 190,-26-6-501,0-1 0,-1-1 0,2-1 0,24 1 0,-18-5-6515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1.435"/>
    </inkml:context>
    <inkml:brush xml:id="br0">
      <inkml:brushProperty name="width" value="0.05" units="cm"/>
      <inkml:brushProperty name="height" value="0.05" units="cm"/>
      <inkml:brushProperty name="color" value="#FF0066"/>
    </inkml:brush>
  </inkml:definitions>
  <inkml:trace contextRef="#ctx0" brushRef="#br0">37 1 24575,'-3'0'0,"0"0"0,-1 0 0,1 0 0,0 1 0,0-1 0,0 1 0,0 0 0,-5 2 0,8-3 0,0 0 0,0 0 0,-1 0 0,1 0 0,0 0 0,0 1 0,0-1 0,-1 0 0,1 0 0,0 0 0,0 0 0,0 1 0,0-1 0,-1 0 0,1 0 0,0 1 0,0-1 0,0 0 0,0 0 0,0 1 0,0-1 0,0 0 0,0 0 0,0 1 0,0-1 0,0 0 0,0 0 0,0 1 0,0-1 0,0 0 0,0 0 0,0 1 0,0-1 0,0 0 0,0 1 0,1 0 0,0 0 0,0 0 0,0 0 0,0 0 0,0 0 0,0 0 0,1 0 0,-1 0 0,0 0 0,0 0 0,3 0 0,22 10 0,1-1 0,0-1 0,46 8 0,-43-11 0,646 115 0,-48-11 0,-604-105 0,36 9 0,-56-13 0,0 0 0,0 1 0,0 0 0,0-1 0,0 2 0,0-1 0,0 0 0,-1 1 0,1 0 0,4 4 0,-7-5 0,-1-1 0,1 0 0,0 0 0,-1 1 0,1-1 0,-1 0 0,1 1 0,-1-1 0,0 1 0,1-1 0,-1 1 0,0-1 0,0 0 0,0 1 0,0-1 0,0 1 0,-1-1 0,1 1 0,0-1 0,-1 0 0,1 1 0,-1-1 0,1 1 0,-1-1 0,0 0 0,1 0 0,-1 1 0,0-1 0,0 0 0,0 0 0,0 0 0,-2 2 0,-5 5 0,0-1 0,0 1 0,-13 7 0,13-9 0,-73 49 0,-107 55 0,130-78 0,-447 210 0,71-38 0,358-164-1365,50-26-5461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2.294"/>
    </inkml:context>
    <inkml:brush xml:id="br0">
      <inkml:brushProperty name="width" value="0.05" units="cm"/>
      <inkml:brushProperty name="height" value="0.05" units="cm"/>
      <inkml:brushProperty name="color" value="#FF0066"/>
    </inkml:brush>
  </inkml:definitions>
  <inkml:trace contextRef="#ctx0" brushRef="#br0">84 160 24575,'-2'-5'0,"-18"-30"0,19 33 0,0 1 0,-1-1 0,1 0 0,0 1 0,-1-1 0,1 1 0,-1 0 0,0 0 0,1-1 0,-1 1 0,0 0 0,0 0 0,0 0 0,1 1 0,-1-1 0,-3 0 0,4 1 0,0 0 0,0 0 0,0 0 0,0 0 0,0 1 0,0-1 0,0 0 0,0 1 0,0-1 0,0 1 0,0-1 0,0 1 0,0-1 0,0 1 0,1 0 0,-1 0 0,0-1 0,0 1 0,1 0 0,-1 0 0,0 0 0,1-1 0,-1 1 0,1 0 0,-1 0 0,1 0 0,-1 0 0,1 0 0,-1 2 0,-6 33 0,7-20 0,0 0 0,1 0 0,0 0 0,1 0 0,1 0 0,1-1 0,0 1 0,1-1 0,1 0 0,0 0 0,1 0 0,1-1 0,0 0 0,1-1 0,0 1 0,1-2 0,13 14 0,-19-23 0,0 1 0,-1-1 0,1 0 0,1 0 0,-1-1 0,0 1 0,1-1 0,-1 0 0,1 0 0,0-1 0,0 1 0,0-1 0,-1 0 0,1 0 0,0-1 0,0 1 0,0-1 0,9-1 0,-10 0 0,-1 0 0,1 0 0,0 0 0,0-1 0,-1 1 0,1-1 0,-1 0 0,0 0 0,1 0 0,-1-1 0,0 1 0,0-1 0,-1 0 0,1 0 0,0 0 0,-1 0 0,0 0 0,1 0 0,-2-1 0,1 1 0,0-1 0,0 1 0,-1-1 0,1-4 0,2-7 0,-1 0 0,0 1 0,-1-1 0,-1 0 0,0-1 0,-1 1 0,-1 0 0,0 0 0,-5-20 0,2 17 0,-1-1 0,0 1 0,-1 1 0,-2-1 0,1 1 0,-2 0 0,-11-17 0,15 27 0,0 1 0,-1-1 0,1 1 0,-1 0 0,-1 1 0,1-1 0,-1 1 0,0 0 0,-13-6 0,18 10 0,-1-1 0,1 1 0,-1 0 0,0 0 0,1 1 0,-1-1 0,0 0 0,1 1 0,-1 0 0,0 0 0,0 0 0,1 0 0,-1 0 0,0 0 0,0 1 0,1-1 0,-1 1 0,0 0 0,1 0 0,-1 0 0,1 0 0,-1 0 0,1 0 0,0 1 0,-1-1 0,1 1 0,0 0 0,0 0 0,0 0 0,0 0 0,0 0 0,-2 4 0,0 0-151,0 0-1,0 1 0,1-1 0,0 1 1,1 0-1,-1 0 0,1 0 1,-1 10-1,1-3-6674</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2.695"/>
    </inkml:context>
    <inkml:brush xml:id="br0">
      <inkml:brushProperty name="width" value="0.05" units="cm"/>
      <inkml:brushProperty name="height" value="0.05" units="cm"/>
      <inkml:brushProperty name="color" value="#FF0066"/>
    </inkml:brush>
  </inkml:definitions>
  <inkml:trace contextRef="#ctx0" brushRef="#br0">0 166 24575,'11'-11'0,"-7"5"0,1 1 0,0 0 0,0 0 0,0 1 0,12-8 0,-17 11 0,1 1 0,-1 0 0,1 0 0,-1 0 0,0-1 0,1 1 0,-1 0 0,1 0 0,-1 0 0,1 0 0,-1 0 0,1 0 0,-1 0 0,1 0 0,-1 0 0,1 0 0,-1 0 0,0 0 0,1 0 0,-1 1 0,1-1 0,-1 0 0,1 0 0,-1 0 0,0 1 0,1-1 0,-1 0 0,1 0 0,-1 1 0,0-1 0,1 0 0,-1 1 0,0-1 0,0 1 0,1-1 0,-1 0 0,0 1 0,0-1 0,1 1 0,-1-1 0,0 0 0,0 1 0,0 0 0,5 23 0,-5-19 0,1 8 0,1-1 0,1 1 0,0 0 0,0-1 0,2 1 0,-1-1 0,1 0 0,1 0 0,0-1 0,9 11 0,-11-16 0,0-1 0,1 0 0,-1 0 0,1-1 0,0 1 0,1-1 0,-1 0 0,1-1 0,0 1 0,0-1 0,0 0 0,0-1 0,0 0 0,1 0 0,-1 0 0,1 0 0,-1-1 0,1 0 0,0-1 0,0 1 0,7-2 0,-6 1 0,-1-1 0,0 0 0,0 0 0,0-1 0,0 0 0,0 0 0,-1 0 0,1-1 0,-1 0 0,1-1 0,-1 1 0,0-1 0,0 0 0,-1-1 0,1 1 0,-1-1 0,0 0 0,0-1 0,0 1 0,-1-1 0,0 0 0,0 0 0,-1 0 0,1 0 0,-1-1 0,-1 1 0,1-1 0,-1 0 0,0 0 0,-1 0 0,0 0 0,0 0 0,0 0 0,-1-1 0,0 1 0,0 0 0,-1 0 0,0 0 0,0 0 0,-5-14 0,3 13 20,-1-1 0,-1 1 0,1-1 1,-2 1-1,1 1 0,-1-1 0,0 1 0,0 0 0,-1 0 0,0 0 0,0 1 0,-1 1 0,1-1 0,-1 1 0,-1 0 0,-11-5 1,9 6-143,1 0 0,0 1 0,-1 0 0,0 0 0,1 1 0,-1 1 0,0 0 0,0 1 0,0 0 1,0 0-1,0 1 0,0 0 0,-20 6 0,5 2-6704</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3.058"/>
    </inkml:context>
    <inkml:brush xml:id="br0">
      <inkml:brushProperty name="width" value="0.05" units="cm"/>
      <inkml:brushProperty name="height" value="0.05" units="cm"/>
      <inkml:brushProperty name="color" value="#FF0066"/>
    </inkml:brush>
  </inkml:definitions>
  <inkml:trace contextRef="#ctx0" brushRef="#br0">4 30 24575,'-2'0'0,"1"0"0,1 3 0,3 0 0,3 3 0,1-3 0,-1-4 0,-1-4 0,-2-4 0,-2-2 0,3 0 0,-1 5 0,0 5 0</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3.477"/>
    </inkml:context>
    <inkml:brush xml:id="br0">
      <inkml:brushProperty name="width" value="0.05" units="cm"/>
      <inkml:brushProperty name="height" value="0.05" units="cm"/>
      <inkml:brushProperty name="color" value="#FF0066"/>
    </inkml:brush>
  </inkml:definitions>
  <inkml:trace contextRef="#ctx0" brushRef="#br0">59 90 24575,'0'-1'0,"0"-1"0,0 1 0,0-1 0,0 1 0,0-1 0,0 1 0,-1-1 0,1 1 0,0 0 0,-1-1 0,1 1 0,-1-1 0,0 1 0,1 0 0,-1-1 0,0 1 0,0 0 0,0 0 0,0 0 0,0 0 0,0 0 0,-2-2 0,3 3 0,-1 0 0,1 0 0,-1 0 0,1-1 0,-1 1 0,0 0 0,1 0 0,-1 0 0,1 0 0,-1 0 0,1 0 0,-1 0 0,0 1 0,1-1 0,-1 0 0,1 0 0,-1 0 0,1 0 0,-1 1 0,1-1 0,-2 1 0,1 0 0,-1 0 0,1 0 0,-1 1 0,1-1 0,0 1 0,0-1 0,0 1 0,0-1 0,-2 4 0,0 3 0,0 0 0,0 1 0,1-1 0,0 1 0,0 0 0,1-1 0,0 1 0,0 0 0,1 0 0,1-1 0,-1 1 0,4 16 0,2 1 0,1 0 0,1-1 0,10 25 0,-9-31 0,0 0 0,1 0 0,20 30 0,-27-44 0,1-1 0,-1 1 0,1-1 0,0 0 0,0 0 0,1 0 0,-1 0 0,1-1 0,0 1 0,0-1 0,0-1 0,0 1 0,0-1 0,1 0 0,-1 0 0,1 0 0,-1-1 0,10 2 0,-12-3 0,1 0 0,-1-1 0,0 1 0,1 0 0,-1-1 0,0 0 0,0 0 0,1 0 0,-1 0 0,0-1 0,0 1 0,0-1 0,0 1 0,5-5 0,-4 2 0,0 0 0,0 0 0,-1-1 0,1 1 0,-1-1 0,0 0 0,0 1 0,2-8 0,0 0 0,0-1 0,-2 1 0,0-1 0,0 0 0,-1 0 0,0 0 0,-1-14 0,-2 7 0,0 1 0,-1-1 0,-1 0 0,-1 1 0,-1 0 0,-1 0 0,0 0 0,-11-20 0,12 28 0,-1 1 0,0 0 0,0 1 0,-1 0 0,0 0 0,-15-14 0,16 18 0,0 1 0,1-1 0,-2 1 0,1 1 0,0-1 0,-1 1 0,1 0 0,-1 0 0,0 1 0,0 0 0,-11-2 0,15 4-38,-1 0 0,0-1 0,0 1 1,1 0-1,-1 1 0,0-1 0,0 1 0,1-1 0,-1 1 0,0 0 0,1 1 0,-1-1 0,1 1 0,0-1 0,-1 1 0,1 0 1,0 0-1,0 0 0,0 1 0,0-1 0,0 1 0,1 0 0,-1-1 0,1 1 0,0 0 0,0 1 0,0-1 0,0 0 0,0 1 1,1-1-1,0 1 0,-1-1 0,1 1 0,1-1 0,-2 8 0,2 6-6788</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3.806"/>
    </inkml:context>
    <inkml:brush xml:id="br0">
      <inkml:brushProperty name="width" value="0.05" units="cm"/>
      <inkml:brushProperty name="height" value="0.05" units="cm"/>
      <inkml:brushProperty name="color" value="#FF0066"/>
    </inkml:brush>
  </inkml:definitions>
  <inkml:trace contextRef="#ctx0" brushRef="#br0">42 213 24575,'0'-2'0,"-2"-31"0,-5 19 0,7 14 0,-1 0 0,1-1 0,0 1 0,-1 0 0,1 0 0,-1 0 0,1 0 0,0 0 0,-1-1 0,1 1 0,-1 0 0,1 0 0,0 0 0,-1 0 0,1 0 0,-1 0 0,1 0 0,-1 0 0,1 1 0,0-1 0,-1 0 0,1 0 0,-1 0 0,1 0 0,0 1 0,-1-1 0,1 0 0,0 0 0,-1 0 0,1 1 0,-1-1 0,0 2 0,-1 0 0,1 0 0,-1-1 0,1 1 0,0 0 0,-1 0 0,1 0 0,0 0 0,1 0 0,-1 1 0,0-1 0,0 0 0,1 0 0,-1 4 0,-2 35 0,3-25 0,1 0 0,1 0 0,0 1 0,2-1 0,-1-1 0,2 1 0,0 0 0,1-1 0,11 21 0,-12-27 0,0-1 0,1 0 0,0 0 0,0 0 0,1 0 0,0-1 0,11 9 0,-13-13 0,0 1 0,0-1 0,1 0 0,-1 0 0,1 0 0,0-1 0,0 0 0,0 0 0,0-1 0,0 0 0,0 0 0,10 1 0,-9-2 0,-1-1 0,0 0 0,0 0 0,0 0 0,0-1 0,-1 0 0,1 0 0,0 0 0,-1-1 0,1 1 0,-1-2 0,0 1 0,0 0 0,0-1 0,0 0 0,-1 0 0,0 0 0,0-1 0,0 0 0,0 1 0,0-1 0,3-9 0,2 0 0,-2-1 0,0 0 0,-1-1 0,-1 1 0,0-1 0,-1 0 0,3-20 0,-5 15 0,0 0 0,-2 0 0,0-1 0,-4-29 0,2 39 0,0 0 0,-1 1 0,0-1 0,-1 1 0,0-1 0,-1 1 0,0 1 0,-1-1 0,-9-12 0,13 19-85,-1 1 0,1 0-1,-1 0 1,0 0 0,0 1-1,-1-1 1,1 1 0,0 0-1,-1-1 1,0 2 0,1-1-1,-1 0 1,0 1 0,0-1-1,-7 0 1,-21 0-6741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6.054"/>
    </inkml:context>
    <inkml:brush xml:id="br0">
      <inkml:brushProperty name="width" value="0.05" units="cm"/>
      <inkml:brushProperty name="height" value="0.05" units="cm"/>
      <inkml:brushProperty name="color" value="#FF0066"/>
    </inkml:brush>
  </inkml:definitions>
  <inkml:trace contextRef="#ctx0" brushRef="#br0">352 134 24575,'0'0'0,"0"0"0,0 0 0,0 0 0,1 0 0,-1 0 0,0 0 0,0 0 0,0 0 0,1 0 0,-1 0 0,0 0 0,0 0 0,0 0 0,1 0 0,-1 1 0,0-1 0,0 0 0,0 0 0,0 0 0,1 0 0,-1 0 0,0 1 0,0-1 0,0 0 0,0 0 0,0 0 0,1 0 0,-1 1 0,0-1 0,0 0 0,0 0 0,0 0 0,0 1 0,0-1 0,0 0 0,0 0 0,0 0 0,0 1 0,0-1 0,0 0 0,-4 12 0,-9 11 0,13-23 0,-15 20 0,11-16 0,0 1 0,1-1 0,0 1 0,0 0 0,0-1 0,1 1 0,0 1 0,-1-1 0,0 6 0,0-3 0,0 0 0,0 0 0,-1 0 0,1-1 0,-2 1 0,1-1 0,-1 0 0,0 0 0,-1-1 0,1 0 0,-2 0 0,-6 6 0,6-5 0,-1-1 0,0-1 0,0 1 0,0-2 0,-1 1 0,1-1 0,-1 0 0,0 0 0,0-1 0,-14 2 0,19-4 0,0-1 0,1 1 0,-1-1 0,0 0 0,0-1 0,1 1 0,-1-1 0,0 1 0,1-1 0,-1 0 0,1 0 0,-1-1 0,1 1 0,-1-1 0,1 0 0,0 0 0,-5-3 0,4 1 0,0 0 0,0 0 0,0-1 0,1 1 0,-1-1 0,1 0 0,0 0 0,1 0 0,-1 0 0,-2-9 0,2 3 0,-1 0 0,2-1 0,0 1 0,0-1 0,1 0 0,1 0 0,-1 1 0,2-1 0,0 0 0,4-19 0,-2 21 0,0-1 0,1 1 0,0 0 0,1 0 0,0 0 0,1 1 0,0-1 0,0 1 0,1 1 0,0-1 0,0 1 0,1 1 0,17-14 0,-18 16 0,-1 1 0,1 1 0,0-1 0,0 1 0,0 0 0,0 1 0,0-1 0,1 1 0,-1 1 0,1 0 0,0 0 0,-1 0 0,1 1 0,0 0 0,-1 1 0,1-1 0,-1 1 0,1 1 0,-1 0 0,14 5 0,-11-3 0,0 0 0,0 1 0,-1 0 0,0 1 0,0 0 0,0 1 0,-1 0 0,0 0 0,8 10 0,-6-5 0,0 1 0,-1 0 0,0 1 0,-1 0 0,9 24 0,-7-11 0,-1 0 0,-1 1 0,-2 0 0,0 1 0,-3-1 0,2 44 0,-6-42 0,-1 0 0,-1-1 0,-2 1 0,-1-1 0,-1 1 0,-2-2 0,-1 1 0,-1-1 0,-1-1 0,-1 0 0,-2-1 0,0 0 0,-2-1 0,-1-1 0,-1-1 0,-1-1 0,-44 40 0,56-56 0,1-1 0,-1 1 0,-1-1 0,1-1 0,-1 1 0,1-2 0,-1 1 0,-1-1 0,-10 2 0,16-4 0,1 0 0,-1-1 0,1 0 0,-1 0 0,1 0 0,-1 0 0,1 0 0,-1-1 0,1 1 0,0-1 0,-1 0 0,1 0 0,0-1 0,0 1 0,-1-1 0,1 1 0,0-1 0,0 0 0,1 0 0,-1 0 0,0 0 0,1-1 0,-1 1 0,1-1 0,0 0 0,0 1 0,0-1 0,-2-4 0,-1-3 0,1-1 0,0-1 0,1 1 0,0-1 0,1 1 0,0-1 0,0 0 0,2 0 0,-1 1 0,1-1 0,1 0 0,0 0 0,1 0 0,1 1 0,-1-1 0,2 1 0,5-16 0,-7 24 0,-1 0 0,1 0 0,0 0 0,0 0 0,0 0 0,0 0 0,0 1 0,0-1 0,1 1 0,-1-1 0,1 1 0,0 0 0,0 0 0,0 0 0,0 0 0,0 1 0,0-1 0,0 1 0,0 0 0,1 0 0,-1 0 0,0 0 0,1 1 0,-1-1 0,1 1 0,-1 0 0,1 0 0,-1 0 0,1 0 0,-1 1 0,1-1 0,-1 1 0,0 0 0,1 0 0,4 3 0,7 2 0,-1 1 0,0 1 0,-1 0 0,1 0 0,-2 2 0,19 16 0,49 56 0,-13-12 0,-52-57-1365,-3-4-5461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6.553"/>
    </inkml:context>
    <inkml:brush xml:id="br0">
      <inkml:brushProperty name="width" value="0.05" units="cm"/>
      <inkml:brushProperty name="height" value="0.05" units="cm"/>
      <inkml:brushProperty name="color" value="#FF0066"/>
    </inkml:brush>
  </inkml:definitions>
  <inkml:trace contextRef="#ctx0" brushRef="#br0">1 271 24575,'0'-6'0,"1"0"0,1 0 0,-1 0 0,5-10 0,-1 2 0,0-7 0,4-37 0,-9 84 0,4 161 0,-2-169 0,1 0 0,0 0 0,1 0 0,1 0 0,1-1 0,0 1 0,18 31 0,-22-45 0,0-1 0,1 1 0,-1-1 0,1 1 0,0-1 0,0 0 0,0 0 0,0-1 0,0 1 0,1 0 0,0-1 0,-1 0 0,1 0 0,0 0 0,0 0 0,6 1 0,-6-2 0,-1-1 0,1 0 0,-1 1 0,1-2 0,0 1 0,-1 0 0,1-1 0,-1 1 0,1-1 0,-1 0 0,1 0 0,-1-1 0,0 1 0,0-1 0,1 1 0,-1-1 0,0 0 0,0 0 0,-1-1 0,4-1 0,2-5 0,0 0 0,0 0 0,-1 0 0,0-1 0,-1 0 0,0 0 0,0-1 0,-1 0 0,0 0 0,-1 0 0,-1 0 0,4-20 0,-2 1 0,-1 0 0,-1 0 0,-3-55 0,-1 67 0,-1 0 0,0 0 0,-1 0 0,-2 0 0,1 0 0,-9-18 0,10 30 0,0 0 0,0 0 0,-1 0 0,1 1 0,-1-1 0,-1 1 0,1 0 0,-9-8 0,10 11 0,-1-1 0,1 1 0,-1 0 0,0 0 0,0 0 0,1 0 0,-1 0 0,-1 1 0,1 0 0,0 0 0,0 0 0,0 1 0,-1-1 0,-7 1 0,5 1 27,0 0-1,0 0 0,0 1 0,0 0 1,0 1-1,0-1 0,0 1 0,1 0 1,-1 1-1,1 0 0,0 0 0,-6 5 1,5-4-198,1 1 0,-1 0 1,1 0-1,0 1 0,1-1 1,-1 1-1,1 1 0,1-1 1,-7 14-1,7-9-6655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7.525"/>
    </inkml:context>
    <inkml:brush xml:id="br0">
      <inkml:brushProperty name="width" value="0.05" units="cm"/>
      <inkml:brushProperty name="height" value="0.05" units="cm"/>
      <inkml:brushProperty name="color" value="#FF0066"/>
    </inkml:brush>
  </inkml:definitions>
  <inkml:trace contextRef="#ctx0" brushRef="#br0">37 135 24575,'0'0'0,"1"1"0,-1-1 0,1 0 0,-1 1 0,0-1 0,1 0 0,-1 1 0,1-1 0,-1 1 0,0-1 0,0 1 0,1-1 0,-1 1 0,0-1 0,0 1 0,1-1 0,-1 1 0,0-1 0,0 1 0,0-1 0,0 1 0,0-1 0,0 1 0,0-1 0,0 1 0,0 0 0,0-1 0,0 1 0,0-1 0,0 1 0,0-1 0,-1 1 0,1-1 0,0 2 0,-7 25 0,5-23 0,-7 29 0,2-1 0,1 2 0,1-1 0,0 57 0,5-76 0,1 0 0,1 1 0,0-1 0,0 0 0,2-1 0,-1 1 0,2 0 0,0-1 0,0 0 0,2 0 0,-1-1 0,2 1 0,15 19 0,-19-27 0,0 0 0,1-1 0,-1 0 0,1 1 0,0-2 0,1 1 0,-1 0 0,1-1 0,-1 0 0,1 0 0,0-1 0,0 0 0,0 0 0,0 0 0,1-1 0,-1 0 0,0 0 0,1 0 0,-1-1 0,1 0 0,-1 0 0,1-1 0,-1 0 0,0 0 0,1 0 0,6-3 0,-3 0 0,-1 1 0,0-2 0,0 1 0,0-1 0,0-1 0,-1 0 0,0 0 0,0 0 0,-1-1 0,0 0 0,0-1 0,0 1 0,-1-1 0,0 0 0,-1-1 0,5-9 0,-3 1 0,0 0 0,-2 0 0,0 0 0,-1-1 0,-1 0 0,0 0 0,-2 0 0,0 0 0,-2-28 0,-1 20 0,-2 1 0,0 0 0,-1 0 0,-2 1 0,0-1 0,-14-27 0,16 41 0,0 1 0,-1-1 0,0 1 0,-1 1 0,0-1 0,0 1 0,-1 0 0,0 1 0,-1 0 0,-14-11 0,18 16 0,0 0 0,0 0 0,0 1 0,0-1 0,-1 1 0,1 0 0,-1 1 0,1-1 0,-1 1 0,1 1 0,-1-1 0,0 1 0,1-1 0,-1 2 0,0-1 0,1 1 0,-1 0 0,1 0 0,-1 0 0,1 1 0,-1-1 0,1 2 0,-9 3 0,2 2-151,0 0-1,1 1 0,0 0 0,1 0 1,0 1-1,0 1 0,1 0 1,-12 18-1,2-1-6674</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8.318"/>
    </inkml:context>
    <inkml:brush xml:id="br0">
      <inkml:brushProperty name="width" value="0.05" units="cm"/>
      <inkml:brushProperty name="height" value="0.05" units="cm"/>
      <inkml:brushProperty name="color" value="#FF0066"/>
    </inkml:brush>
  </inkml:definitions>
  <inkml:trace contextRef="#ctx0" brushRef="#br0">1 12 24575,'0'-2'0,"0"-4"0,0 2 0,0 5 0,0 3 0,0 7 0,0 5 0,0 9 0,0 6 0,0 7 0,0 5 0,0 3 0,0-1 0,0 1 0,0-6 0,2-5 0,1-8-8191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8.861"/>
    </inkml:context>
    <inkml:brush xml:id="br0">
      <inkml:brushProperty name="width" value="0.05" units="cm"/>
      <inkml:brushProperty name="height" value="0.05" units="cm"/>
      <inkml:brushProperty name="color" value="#FF0066"/>
    </inkml:brush>
  </inkml:definitions>
  <inkml:trace contextRef="#ctx0" brushRef="#br0">41 106 24575,'0'0'0,"0"0"0,0 0 0,0-1 0,0 1 0,0 0 0,0 0 0,0 0 0,0 0 0,0 0 0,0 0 0,0-1 0,0 1 0,0 0 0,0 0 0,0 0 0,0 0 0,0 0 0,0 0 0,0-1 0,0 1 0,0 0 0,0 0 0,0 0 0,0 0 0,0 0 0,0 0 0,0 0 0,0-1 0,0 1 0,0 0 0,0 0 0,0 0 0,0 0 0,1 0 0,-1 0 0,0 0 0,0 0 0,0 0 0,0-1 0,0 1 0,0 0 0,0 0 0,1 0 0,-1 0 0,0 0 0,0 0 0,0 0 0,0 0 0,0 0 0,0 0 0,1 0 0,-1 0 0,0 0 0,0 0 0,0 0 0,3 10 0,-5 14 0,1-1 0,1 1 0,1-1 0,1 1 0,9 35 0,-7-41 0,1-1 0,1 1 0,0-1 0,1 0 0,1-1 0,1 0 0,18 26 0,-25-39 0,1 0 0,-1 0 0,0 0 0,1-1 0,0 1 0,-1-1 0,1 0 0,0 1 0,0-1 0,0-1 0,1 1 0,-1 0 0,0-1 0,1 1 0,-1-1 0,1 0 0,-1 0 0,1-1 0,0 1 0,-1-1 0,5 0 0,-4 0 0,0-1 0,0 0 0,0 0 0,0-1 0,0 1 0,0-1 0,0 0 0,-1 0 0,1 0 0,0 0 0,-1-1 0,0 1 0,0-1 0,1 0 0,-2 0 0,1 0 0,0 0 0,2-4 0,2-5 0,0 0 0,-1 0 0,0-1 0,0 1 0,-2-1 0,0 0 0,0-1 0,-1 1 0,-1-1 0,0 1 0,-1-1 0,0 0 0,-1 0 0,-3-19 0,2 21 0,0-1 0,-2 0 0,1 1 0,-2-1 0,0 1 0,0 0 0,-1 0 0,0 1 0,-1-1 0,-1 1 0,1 0 0,-2 1 0,0 0 0,0 0 0,-15-14 0,18 20 16,0 1-1,0 0 1,-1 0-1,1 0 1,-1 0-1,0 1 1,0 0-1,0 0 1,0 1-1,0-1 1,0 2-1,0-1 1,-1 0-1,1 1 1,0 0-1,0 1 1,0-1 0,-1 1-1,1 0 1,0 1-1,-10 3 1,11-3-85,0 0 1,0 0 0,0 1 0,0 0-1,0 0 1,1 0 0,-1 0-1,1 1 1,0-1 0,0 1 0,0 0-1,1 0 1,0 1 0,-1-1 0,1 1-1,1 0 1,-1-1 0,1 1 0,0 0-1,0 1 1,0-1 0,1 0-1,-1 1 1,0 10 0,2 3-6758</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2.728"/>
    </inkml:context>
    <inkml:brush xml:id="br0">
      <inkml:brushProperty name="width" value="0.05" units="cm"/>
      <inkml:brushProperty name="height" value="0.05" units="cm"/>
      <inkml:brushProperty name="color" value="#FF0066"/>
    </inkml:brush>
  </inkml:definitions>
  <inkml:trace contextRef="#ctx0" brushRef="#br0">58 53 24575,'0'-3'0,"0"-5"0,0-4 0,0-3 0,-3 4 0,-1 8 0,-3 10 0,-1 14 0,1 13 0,3 14 0,-3 9 0,1 7 0,1 7 0,1 3 0,2 0 0,4-3 0,2-8 0,0-14-8191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10:13:39.232"/>
    </inkml:context>
    <inkml:brush xml:id="br0">
      <inkml:brushProperty name="width" value="0.05" units="cm"/>
      <inkml:brushProperty name="height" value="0.05" units="cm"/>
      <inkml:brushProperty name="color" value="#FF0066"/>
    </inkml:brush>
  </inkml:definitions>
  <inkml:trace contextRef="#ctx0" brushRef="#br0">1 191 24575,'15'-1'0,"-14"1"0,0-1 0,0 1 0,0 0 0,0 0 0,0 0 0,0 0 0,0 0 0,1 0 0,-1 0 0,0 0 0,0 1 0,0-1 0,1 1 0,-1 0 0,0-1 0,0 1 0,0 0 0,0 0 0,-1 0 0,1 0 0,-1 0 0,1 1 0,0-1 0,-1 0 0,0 0 0,1 0 0,-1 0 0,0 1 0,1-1 0,-1 0 0,0 2 0,5 28 0,2 0 0,0 0 0,3-1 0,15 37 0,-20-56 0,1-1 0,0 0 0,0-1 0,1 0 0,0 0 0,13 13 0,-14-17 0,0 0 0,0-1 0,0 1 0,1-1 0,0-1 0,0 1 0,0-1 0,0 0 0,0-1 0,14 4 0,-16-5 0,1 0 0,-1-1 0,1 0 0,-1 1 0,0-2 0,1 1 0,-1-1 0,1 1 0,-1-2 0,0 1 0,0 0 0,1-1 0,-1 0 0,5-3 0,-3 1 0,-1 0 0,0-1 0,0 1 0,0-1 0,-1-1 0,0 1 0,0-1 0,0 1 0,5-10 0,-2 3 0,-2-1 0,1 0 0,-2 0 0,0-1 0,0 0 0,-1 0 0,-1 0 0,0 0 0,-1 0 0,0-18 0,-2 14 0,-1 0 0,-1 0 0,0 0 0,-2 0 0,0 1 0,-1-1 0,0 1 0,-16-32 0,17 42 0,-1-1 0,1 1 0,-2 0 0,1 0 0,-1 0 0,0 1 0,0 0 0,-14-11 0,15 14 0,0 0 0,-1 0 0,1 0 0,-1 1 0,1 0 0,-1 0 0,0 0 0,0 1 0,0 0 0,0 0 0,0 0 0,0 1 0,0 0 0,-7 1 0,1 0-195,1 2 0,-1-1 0,1 2 0,-1-1 0,1 2 0,-15 7 0,-16 11-6631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3"/>
    </inkml:context>
    <inkml:brush xml:id="br0">
      <inkml:brushProperty name="width" value="0.05" units="cm"/>
      <inkml:brushProperty name="height" value="0.05" units="cm"/>
      <inkml:brushProperty name="color" value="#FF0066"/>
    </inkml:brush>
  </inkml:definitions>
  <inkml:trace contextRef="#ctx0" brushRef="#br0">71 696 24575,'-10'-21'0,"2"0"0,0-1 0,-7-36 0,-5-67 0,20 124 0,-5-32 0,2 1 0,1 0 0,2 0 0,1-1 0,8-50 0,-6 71 0,0 0 0,1 0 0,0 0 0,0 1 0,2 0 0,-1 0 0,13-17 0,-13 21 0,1 0 0,1 0 0,-1 0 0,1 1 0,0 0 0,1 0 0,-1 1 0,1 0 0,0 0 0,1 1 0,10-4 0,-5 3 0,0 1 0,0 0 0,0 1 0,1 1 0,-1 0 0,1 1 0,-1 1 0,1 0 0,0 1 0,-1 1 0,0 0 0,1 1 0,-1 0 0,0 1 0,19 9 0,-24-10 0,0 2 0,0-1 0,0 1 0,-1 1 0,0-1 0,0 1 0,0 1 0,-1 0 0,0 0 0,-1 0 0,1 1 0,-1-1 0,-1 2 0,1-1 0,-1 0 0,-1 1 0,0 0 0,0 0 0,-1 1 0,0-1 0,0 1 0,-1-1 0,1 16 0,-2-9 0,-2 0 0,0 0 0,-1 1 0,0-2 0,-2 1 0,1 0 0,-2-1 0,0 1 0,-1-1 0,-1-1 0,0 1 0,-1-1 0,-16 23 0,-1-5 0,0-1 0,-2-1 0,-1-2 0,-44 35 0,31-32-682,-59 35-1,67-46-6143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3.732"/>
    </inkml:context>
    <inkml:brush xml:id="br0">
      <inkml:brushProperty name="width" value="0.05" units="cm"/>
      <inkml:brushProperty name="height" value="0.05" units="cm"/>
      <inkml:brushProperty name="color" value="#FF0066"/>
    </inkml:brush>
  </inkml:definitions>
  <inkml:trace contextRef="#ctx0" brushRef="#br0">57 411 24575,'8'0'0,"0"-1"0,0 0 0,0 0 0,0-1 0,0 1 0,0-2 0,-1 1 0,1-1 0,-1 0 0,1-1 0,-1 0 0,0 0 0,-1 0 0,1-1 0,-1 0 0,0 0 0,0-1 0,0 0 0,-1 0 0,0 0 0,0-1 0,-1 1 0,1-1 0,-2 0 0,1 0 0,-1-1 0,0 1 0,0-1 0,-1 0 0,0 1 0,0-1 0,-1 0 0,0 0 0,-1 0 0,1 0 0,-2-1 0,1 1 0,-1 0 0,0 0 0,-1 1 0,0-1 0,-3-11 0,1 11 0,0 0 0,0-1 0,-1 2 0,0-1 0,0 0 0,0 1 0,-1 0 0,-9-8 0,13 13 0,0 1 0,1-1 0,-1 0 0,0 1 0,0 0 0,-1 0 0,1-1 0,0 1 0,0 1 0,-1-1 0,1 0 0,0 0 0,-1 1 0,1-1 0,0 1 0,-1 0 0,1 0 0,-1 0 0,1 0 0,-1 0 0,1 0 0,0 1 0,-1-1 0,1 1 0,0 0 0,-1 0 0,1 0 0,0 0 0,0 0 0,0 0 0,-1 0 0,1 1 0,1-1 0,-1 1 0,-3 3 0,-3 3 0,1 1 0,0 0 0,0 1 0,1 0 0,0 0 0,1 0 0,0 0 0,1 1 0,-5 15 0,0 8 0,-8 62 0,14-76 0,1 0 0,2 0 0,0 0 0,5 38 0,-4-52 0,0 0 0,0 1 0,1-1 0,0 0 0,0 0 0,0 0 0,1 0 0,0-1 0,0 1 0,0-1 0,1 0 0,0 0 0,0 0 0,0 0 0,0 0 0,1-1 0,0 0 0,0 0 0,7 4 0,-8-6 0,0 0 0,0-1 0,0 1 0,0-1 0,0 0 0,0 0 0,0-1 0,0 1 0,0-1 0,0 0 0,1 0 0,-1 0 0,0-1 0,7-1 0,-4 0 0,0-1 0,-1 1 0,1-1 0,-1-1 0,1 1 0,-1-1 0,11-9 0,-5 2 0,0 0 0,0-1 0,-2-1 0,1 0 0,-2 0 0,15-26 0,-15 20 0,-1 1 0,-1-1 0,0 0 0,-1-1 0,-1 1 0,-2-1 0,1 0 0,0-34 0,-4 50 0,-1 0 0,1 1 0,-1-1 0,1 0 0,-1 0 0,-2-5 0,3 9 0,0 0 0,0-1 0,0 1 0,0 0 0,0-1 0,-1 1 0,1 0 0,0-1 0,0 1 0,0 0 0,-1 0 0,1-1 0,0 1 0,0 0 0,-1 0 0,1 0 0,0-1 0,0 1 0,-1 0 0,1 0 0,0 0 0,-1 0 0,1 0 0,0-1 0,-1 1 0,1 0 0,0 0 0,-1 0 0,0 1 0,0-1 0,0 1 0,0-1 0,1 1 0,-1-1 0,0 1 0,0-1 0,1 1 0,-1 0 0,0 0 0,1-1 0,-1 1 0,1 0 0,-1 0 0,0 1 0,-5 11 0,1 0 0,0 0 0,1 0 0,0 1 0,1-1 0,0 1 0,1 0 0,1 0 0,0-1 0,1 1 0,1 0 0,0 0 0,5 22 0,-5-30 0,1 0 0,0 0 0,0 0 0,0 0 0,1 0 0,0-1 0,0 1 0,0-1 0,1 0 0,0 0 0,0 0 0,0 0 0,9 6 0,-9-8 0,0 0 0,0-1 0,0 1 0,1-1 0,-1 0 0,1 0 0,0-1 0,-1 0 0,1 1 0,0-1 0,0-1 0,0 1 0,0-1 0,0 0 0,-1 0 0,1 0 0,0-1 0,5-1 0,9-3 0,-1 0 0,0-2 0,-1 0 0,0-1 0,0 0 0,-1-2 0,0 0 0,0 0 0,-1-2 0,0 0 0,-1 0 0,12-16 0,-9 10 0,-2-1 0,0 0 0,-1-1 0,-1-1 0,-1 0 0,0-1 0,-2-1 0,13-41 0,-22 62 0,4-17 0,5-33 0,-9 48 0,0 0 0,-1 0 0,0-1 0,0 1 0,0 0 0,0 0 0,-1-1 0,0 1 0,0 0 0,0 0 0,0 0 0,0 0 0,-1 0 0,-3-6 0,4 9 0,-1-1 0,0 1 0,0-1 0,0 1 0,0 0 0,0-1 0,0 1 0,0 0 0,-1 0 0,1 1 0,0-1 0,0 0 0,-1 1 0,1-1 0,0 1 0,-1 0 0,1 0 0,-1 0 0,1 0 0,0 0 0,-1 0 0,1 1 0,0-1 0,-1 1 0,1 0 0,-5 1 0,-4 3 0,0-1 0,-1 1 0,-19 13 0,22-12 0,0 1 0,0 0 0,1 0 0,0 1 0,0 0 0,0 0 0,1 1 0,1 0 0,-10 15 0,12-16 0,1-1 0,0 0 0,0 1 0,0 0 0,1 0 0,1 0 0,-1 0 0,1 0 0,0 0 0,1 0 0,0 1 0,0-1 0,3 16 0,5 5 0,1-1 0,2 0 0,1 0 0,29 50 0,-20-40 0,23 59 0,-39-84 0,-1 0 0,-1 0 0,0 0 0,0 1 0,-1-1 0,-1 1 0,-1-1 0,-1 25 0,0-30-91,0-1 0,-1 0 0,0 0 0,0 0 0,0 0 0,-1-1 0,0 1 0,0-1 0,-1 1 0,0-1 0,0 0 0,0 0 0,-1-1 0,-8 9 0,-4-1-6735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4.209"/>
    </inkml:context>
    <inkml:brush xml:id="br0">
      <inkml:brushProperty name="width" value="0.05" units="cm"/>
      <inkml:brushProperty name="height" value="0.05" units="cm"/>
      <inkml:brushProperty name="color" value="#FF0066"/>
    </inkml:brush>
  </inkml:definitions>
  <inkml:trace contextRef="#ctx0" brushRef="#br0">174 227 24575,'-2'-7'0,"2"6"0,0 1 0,0 0 0,0-1 0,0 1 0,0 0 0,0-1 0,0 1 0,0 0 0,0-1 0,0 1 0,0 0 0,0 0 0,0-1 0,0 1 0,0 0 0,0-1 0,0 1 0,0 0 0,1-1 0,-1 1 0,0 0 0,0-1 0,0 1 0,0 0 0,1 0 0,-1-1 0,0 1 0,0 0 0,1 0 0,-1 0 0,0-1 0,0 1 0,1 0 0,-1 0 0,0 0 0,1 0 0,-1-1 0,0 1 0,0 0 0,1 0 0,-1 0 0,0 0 0,1 0 0,-1 0 0,0 0 0,1 0 0,-1 0 0,0 0 0,1 0 0,-1 0 0,0 0 0,1 1 0,46-6 0,-35 4 0,1 0 0,-1 0 0,1-1 0,19-6 0,-28 6 0,-1 1 0,0 0 0,0-1 0,0 0 0,0 0 0,0 0 0,0 0 0,-1 0 0,1 0 0,-1-1 0,1 1 0,-1-1 0,0 1 0,0-1 0,0 0 0,-1 0 0,1 0 0,-1 0 0,1-1 0,-1 1 0,2-6 0,-3 5 0,1 1 0,0 0 0,-1-1 0,0 1 0,0 0 0,0-1 0,0 1 0,-1-1 0,1 1 0,-1 0 0,0 0 0,0-1 0,0 1 0,0 0 0,0 0 0,-3-4 0,1 3 0,0-1 0,-1 1 0,1 0 0,-1 0 0,0 0 0,0 1 0,-1 0 0,1-1 0,-7-3 0,1 2 0,1 1 0,-1 0 0,0 0 0,-1 1 0,1 0 0,0 0 0,-1 1 0,0 1 0,-18-1 0,21 2 0,0 1 0,0 0 0,1 0 0,-1 1 0,0 0 0,1 1 0,0-1 0,-1 1 0,1 0 0,0 1 0,1 0 0,-1 0 0,0 1 0,1-1 0,0 1 0,-6 7 0,6-5 0,-1 1 0,1 0 0,1 1 0,-1-1 0,2 1 0,-1 0 0,1 0 0,0 0 0,1 1 0,0 0 0,-2 16 0,3-15 0,1-1 0,0 1 0,1 0 0,0 0 0,1-1 0,0 1 0,1 0 0,0-1 0,1 1 0,7 19 0,-6-23 0,-1 1 0,1-1 0,1 0 0,-1 0 0,1 0 0,1-1 0,-1 1 0,1-1 0,0-1 0,0 1 0,1-1 0,0 0 0,-1-1 0,2 1 0,7 3 0,0-3-273,0 0 0,0 0 0,0-1 0,27 2 0,9-1-6553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4.589"/>
    </inkml:context>
    <inkml:brush xml:id="br0">
      <inkml:brushProperty name="width" value="0.05" units="cm"/>
      <inkml:brushProperty name="height" value="0.05" units="cm"/>
      <inkml:brushProperty name="color" value="#FF0066"/>
    </inkml:brush>
  </inkml:definitions>
  <inkml:trace contextRef="#ctx0" brushRef="#br0">72 753 24575,'-2'-4'0,"0"0"0,-1 1 0,1-1 0,-1 1 0,0-1 0,0 1 0,-3-3 0,5 5 0,1 1 0,-1-1 0,1 1 0,-1-1 0,1 1 0,-1 0 0,0-1 0,1 1 0,-1 0 0,1-1 0,-1 1 0,0 0 0,1 0 0,-1 0 0,0 0 0,1 0 0,-1 0 0,0 0 0,1 0 0,-1 0 0,0 0 0,1 0 0,-1 0 0,0 0 0,1 0 0,-1 0 0,0 1 0,1-1 0,-1 0 0,1 1 0,-1-1 0,1 0 0,-1 1 0,0-1 0,1 1 0,-1-1 0,1 1 0,0-1 0,-1 1 0,1-1 0,-1 1 0,1-1 0,0 1 0,-1-1 0,1 1 0,0 0 0,0-1 0,-1 1 0,1 0 0,0-1 0,0 1 0,0 0 0,0-1 0,0 2 0,-4 15 0,1 0 0,1 1 0,1 0 0,0-1 0,2 21 0,0-3 0,3 55 0,3-1 0,4 1 0,27 99 0,-36-178 0,-2-7 0,1 0 0,-1 0 0,1 0 0,0 0 0,0-1 0,1 1 0,-1 0 0,1 0 0,0-1 0,0 1 0,0-1 0,0 0 0,4 4 0,-6-7 0,0 0 0,0 0 0,1 0 0,-1 1 0,0-1 0,0 0 0,0 0 0,0 0 0,1 0 0,-1 0 0,0 0 0,0 0 0,0 0 0,1 0 0,-1 0 0,0 0 0,0-1 0,0 1 0,1 0 0,-1 0 0,0 0 0,0 0 0,0 0 0,1 0 0,-1 0 0,0 0 0,0-1 0,0 1 0,0 0 0,0 0 0,1 0 0,-1 0 0,0 0 0,0-1 0,0 1 0,0 0 0,0 0 0,0 0 0,0-1 0,0 1 0,0 0 0,0 0 0,0 0 0,0-1 0,0 1 0,0 0 0,0 0 0,0 0 0,0-1 0,0 1 0,1-14 0,-31-161 0,9 66 0,-27-300 0,44 317 0,4-1 0,16-131 0,-11 184 0,19-69 0,-21 99 0,0 0 0,1 0 0,0 1 0,0-1 0,1 1 0,0 0 0,1 1 0,0-1 0,0 1 0,1 0 0,0 0 0,10-7 0,-14 12 0,1 0 0,0 1 0,1 0 0,-1-1 0,0 1 0,1 1 0,-1-1 0,1 1 0,-1 0 0,1 0 0,-1 0 0,1 0 0,0 1 0,0 0 0,7 0 0,-4 1 0,-1 1 0,0 0 0,0 0 0,0 0 0,0 1 0,0 0 0,-1 0 0,1 1 0,7 5 0,1 3 0,-1 0 0,0 0 0,-1 2 0,0-1 0,-1 2 0,-1 0 0,11 18 0,-11-15 0,-1 1 0,0-1 0,-1 2 0,-2-1 0,0 1 0,-1 1 0,-1-1 0,-1 1 0,0 0 0,-2 0 0,0 0 0,-2 0 0,0 0 0,-2 1 0,0-1 0,-1 0 0,-1-1 0,-1 1 0,-1-1 0,0 0 0,-2 0 0,-14 27 0,6-20-136,-2-1-1,0-1 1,-1-1-1,-2-1 1,0 0-1,-1-2 1,-2 0-1,0-2 0,-34 22 1,14-15-6690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5.037"/>
    </inkml:context>
    <inkml:brush xml:id="br0">
      <inkml:brushProperty name="width" value="0.05" units="cm"/>
      <inkml:brushProperty name="height" value="0.05" units="cm"/>
      <inkml:brushProperty name="color" value="#FF0066"/>
    </inkml:brush>
  </inkml:definitions>
  <inkml:trace contextRef="#ctx0" brushRef="#br0">215 417 24575,'12'-11'0,"-1"-2"0,0 1 0,-1-2 0,-1 1 0,0-1 0,-1-1 0,0 1 0,-1-1 0,-1-1 0,0 1 0,4-24 0,-8 31 0,0-1 0,-1 1 0,0-1 0,0 1 0,-1-1 0,0 1 0,-1-1 0,1 1 0,-2-1 0,1 1 0,-1-1 0,-1 1 0,0 0 0,0 0 0,0 0 0,-1 0 0,0 1 0,0 0 0,-1-1 0,0 1 0,-1 1 0,1-1 0,-11-8 0,13 12 0,0 0 0,-1 1 0,1-1 0,-1 1 0,0 0 0,0 0 0,0 0 0,0 0 0,0 1 0,0 0 0,0 0 0,-1 0 0,1 0 0,0 1 0,-1-1 0,1 1 0,0 0 0,-1 0 0,1 1 0,-1-1 0,1 1 0,0 0 0,-6 2 0,3 0 0,0 1 0,1-1 0,-1 1 0,1 0 0,0 1 0,0 0 0,1 0 0,-1 0 0,1 0 0,0 1 0,0 0 0,-7 12 0,0 4 0,1 1 0,1 1 0,1 0 0,1 0 0,1 0 0,1 1 0,2 0 0,0 0 0,2 0 0,0 1 0,2-1 0,1 1 0,1-1 0,5 28 0,-4-40 0,1-1 0,0 0 0,1 0 0,0-1 0,0 1 0,1-1 0,1 0 0,0-1 0,1 0 0,0 0 0,0 0 0,15 12 0,-19-18 0,1 0 0,-1-1 0,1 0 0,0 0 0,0 0 0,0 0 0,0-1 0,0 0 0,0 0 0,1 0 0,-1-1 0,1 0 0,-1 0 0,1 0 0,-1-1 0,1 0 0,0 0 0,-1 0 0,1 0 0,-1-1 0,1 0 0,-1-1 0,1 1 0,-1-1 0,1 0 0,-1 0 0,0 0 0,0-1 0,0 0 0,5-4 0,3-3 0,0-1 0,-1-1 0,-1 0 0,0 0 0,0-1 0,-1 0 0,15-27 0,-4-1 0,26-68 0,-35 76 0,-2-1 0,11-67 0,-35 268 342,13-131-769,2 0 0,1 0 1,9 42-1,-4-47-6399</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03.723"/>
    </inkml:context>
    <inkml:brush xml:id="br0">
      <inkml:brushProperty name="width" value="0.05" units="cm"/>
      <inkml:brushProperty name="height" value="0.05" units="cm"/>
      <inkml:brushProperty name="color" value="#FF0066"/>
    </inkml:brush>
  </inkml:definitions>
  <inkml:trace contextRef="#ctx0" brushRef="#br0">632 103 24575,'0'-3'0,"-1"-1"0,1 0 0,-1 0 0,0 0 0,0 0 0,0 0 0,-1 0 0,1 1 0,-1-1 0,0 1 0,0-1 0,0 1 0,0-1 0,-1 1 0,1 0 0,-1 0 0,0 0 0,0 1 0,0-1 0,-5-3 0,2 2 0,0 1 0,-1-1 0,1 1 0,-1 1 0,1-1 0,-1 1 0,0 0 0,0 0 0,0 1 0,-12-1 0,5 2 0,-1 1 0,1 1 0,-1 0 0,1 1 0,0 1 0,0 0 0,0 1 0,0 0 0,1 1 0,-20 11 0,4 1 0,1 2 0,0 0 0,-34 34 0,38-31 0,1 1 0,1 0 0,1 2 0,-22 35 0,36-50 0,1 0 0,0 1 0,1 0 0,0 0 0,0 0 0,2 0 0,-1 1 0,1-1 0,1 1 0,1 0 0,0 0 0,0-1 0,2 24 0,1-27 0,0-1 0,0 0 0,1 0 0,0-1 0,0 1 0,1 0 0,0-1 0,0 0 0,1 0 0,-1 0 0,2-1 0,-1 1 0,1-1 0,0-1 0,0 1 0,0-1 0,1 0 0,0 0 0,0-1 0,0 0 0,15 6 0,0-1 0,1-2 0,-1 0 0,1-1 0,0-2 0,1 0 0,37 0 0,-7-3 0,0-3 0,0-2 0,0-2 0,69-18 0,-87 15 0,-1-1 0,0-2 0,0-2 0,-2-1 0,0-1 0,0-2 0,35-27 0,-57 37 0,-1-1 0,0 0 0,0 0 0,-1-1 0,0-1 0,-1 1 0,0-1 0,-1-1 0,8-15 0,-12 20 0,0 0 0,0 0 0,-1-1 0,0 1 0,-1-1 0,0 1 0,0-1 0,0 0 0,-1 0 0,0 1 0,-1-1 0,1 0 0,-2 1 0,1-1 0,-1 1 0,0-1 0,-5-10 0,1 6 0,-1-1 0,0 2 0,-1-1 0,0 1 0,-1 0 0,0 0 0,0 1 0,-1 1 0,-1 0 0,0 0 0,0 1 0,-21-12 0,3 5 0,0 1 0,-1 1 0,0 2 0,-45-11 0,29 11-203,0 3 1,-1 2-1,0 2 0,0 2 0,0 2 0,0 2 0,0 2 0,0 3 1,-87 22-1,17 9-5960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5.773"/>
    </inkml:context>
    <inkml:brush xml:id="br0">
      <inkml:brushProperty name="width" value="0.05" units="cm"/>
      <inkml:brushProperty name="height" value="0.05" units="cm"/>
      <inkml:brushProperty name="color" value="#FF0066"/>
    </inkml:brush>
  </inkml:definitions>
  <inkml:trace contextRef="#ctx0" brushRef="#br0">1 392 24575,'0'-24'0,"1"0"0,2-1 0,0 1 0,2 0 0,13-42 0,-17 63 0,0 1 0,0-1 0,0 1 0,0 0 0,0-1 0,0 1 0,1 0 0,-1 0 0,1 0 0,0 0 0,-1 0 0,1 0 0,0 0 0,0 1 0,0-1 0,0 1 0,5-3 0,-5 4 0,-1 0 0,1-1 0,0 1 0,0 0 0,0 0 0,0 0 0,0 0 0,-1 1 0,1-1 0,0 0 0,0 1 0,0 0 0,-1-1 0,1 1 0,0 0 0,-1 0 0,1 0 0,0 0 0,-1 0 0,1 0 0,-1 0 0,0 0 0,1 1 0,-1-1 0,2 3 0,7 8 0,-1 0 0,0 1 0,-1 0 0,13 28 0,19 60 0,-16-29 0,25 131 0,-47-167 0,-2-36 0,0 1 0,0-1 0,0 0 0,0 0 0,0 0 0,0 0 0,0 0 0,0 1 0,0-1 0,0 0 0,0 0 0,0 0 0,0 0 0,0 1 0,0-1 0,0 0 0,0 0 0,0 0 0,0 0 0,0 1 0,0-1 0,0 0 0,0 0 0,0 0 0,0 0 0,-1 0 0,1 1 0,0-1 0,0 0 0,0 0 0,0 0 0,0 0 0,0 0 0,-1 0 0,1 0 0,0 0 0,0 0 0,0 1 0,0-1 0,0 0 0,-1 0 0,1 0 0,0 0 0,0 0 0,-1 0 0,-6-17 0,-1-9 0,2-1 0,0 0 0,2-1 0,1 1 0,1-1 0,2 1 0,4-43 0,1 31 0,1 0 0,2 0 0,2 1 0,26-63 0,-29 84 0,1 0 0,1 0 0,0 1 0,16-20 0,-22 31 0,0 1 0,1-1 0,0 1 0,0 0 0,0 1 0,0-1 0,1 1 0,-1 0 0,1 0 0,0 0 0,0 0 0,0 1 0,0 0 0,0 0 0,1 0 0,-1 1 0,1 0 0,10-1 0,-13 2 18,-1 0 0,1 0 0,0 1 0,-1-1 0,1 1 0,-1 0 0,1 0 0,-1 0 0,1 0 0,-1 0 0,0 0 0,1 1 0,-1-1 0,0 1 0,0 0 0,0-1 0,0 1 0,2 3 0,-1-1-232,0 1 1,0-1 0,0 1-1,0 0 1,-1 0 0,0 0-1,3 9 1,1 12-6613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5.871"/>
    </inkml:context>
    <inkml:brush xml:id="br0">
      <inkml:brushProperty name="width" value="0.05" units="cm"/>
      <inkml:brushProperty name="height" value="0.05" units="cm"/>
      <inkml:brushProperty name="color" value="#FF0066"/>
    </inkml:brush>
  </inkml:definitions>
  <inkml:trace contextRef="#ctx0" brushRef="#br0">190 358 24575,'17'-9'0,"-1"0"0,-1-1 0,0 0 0,0-1 0,-1-1 0,18-19 0,-25 24 0,-1 0 0,0 0 0,0-1 0,-1 0 0,0 0 0,0 0 0,-1-1 0,0 0 0,-1 0 0,0 0 0,0 0 0,-1 0 0,3-19 0,-5 22 0,0 1 0,-1 0 0,1 0 0,-1 0 0,0 0 0,0 0 0,-1 0 0,1 0 0,-1 0 0,0 0 0,0 1 0,-1-1 0,1 1 0,-1-1 0,0 1 0,0 0 0,-1 0 0,1 0 0,-1 1 0,0-1 0,0 1 0,0 0 0,0 0 0,-1 0 0,1 1 0,-10-4 0,7 3 0,0 0 0,0 1 0,0 1 0,0-1 0,0 1 0,0 0 0,0 1 0,-1 0 0,1 0 0,0 0 0,0 1 0,-1 0 0,1 0 0,0 1 0,0 0 0,0 0 0,0 1 0,-10 5 0,7-1 0,0 0 0,0 0 0,0 1 0,1 0 0,1 0 0,-1 1 0,2 0 0,-1 1 0,-10 16 0,10-11 0,0 1 0,1 0 0,1 0 0,0 0 0,1 1 0,-3 21 0,4-13 0,2 0 0,0 0 0,2 0 0,0 0 0,2 0 0,1 0 0,1 0 0,1 0 0,11 32 0,-11-44 0,0-1 0,1 0 0,0 0 0,1 0 0,0-1 0,1 0 0,0 0 0,18 17 0,-23-24 0,1-1 0,-1 0 0,1 0 0,0 0 0,1 0 0,-1-1 0,0 0 0,1 0 0,-1 0 0,1 0 0,-1-1 0,1 1 0,0-1 0,0 0 0,0-1 0,0 1 0,-1-1 0,1 0 0,0 0 0,0-1 0,0 1 0,0-1 0,0 0 0,-1 0 0,1-1 0,0 0 0,5-2 0,-4 0 0,0 0 0,0-1 0,0 1 0,0-1 0,-1 0 0,1-1 0,-1 0 0,-1 1 0,1-2 0,-1 1 0,0 0 0,0-1 0,-1 0 0,0 0 0,4-11 0,2-12 0,-1 0 0,5-41 0,-13 70 0,7-61 0,-2-66 0,-2 54 0,-7 138-341,3-1 0,3 1-1,10 64 1,-4-87-6485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6.632"/>
    </inkml:context>
    <inkml:brush xml:id="br0">
      <inkml:brushProperty name="width" value="0.05" units="cm"/>
      <inkml:brushProperty name="height" value="0.05" units="cm"/>
      <inkml:brushProperty name="color" value="#FF0066"/>
    </inkml:brush>
  </inkml:definitions>
  <inkml:trace contextRef="#ctx0" brushRef="#br0">1 448 24575,'0'-24'0,"1"1"0,1 0 0,0-1 0,12-39 0,-6 48 0,-8 15 0,0 0 0,0 0 0,0 0 0,1 0 0,-1 0 0,0 1 0,0-1 0,1 0 0,-1 0 0,0 0 0,0 0 0,1 0 0,-1 0 0,0 0 0,0 0 0,0 1 0,0-1 0,1 0 0,-1 0 0,0 0 0,0 0 0,0 1 0,0-1 0,1 0 0,-1 0 0,0 0 0,0 1 0,0-1 0,0 0 0,0 0 0,0 1 0,0-1 0,0 0 0,0 0 0,0 1 0,6 32 0,-4 222 0,-2-32 0,5-190 0,-5-33 0,0 0 0,0 0 0,0 0 0,0 0 0,0 0 0,0 0 0,0 0 0,0 0 0,0 0 0,0 0 0,1 1 0,-1-1 0,0 0 0,0 0 0,0 0 0,0 0 0,0 0 0,0 0 0,0 0 0,0 0 0,0 0 0,0 0 0,0 0 0,1 0 0,-1 0 0,0 0 0,0 0 0,0 0 0,0 0 0,0 0 0,0 0 0,0 0 0,0 0 0,0 0 0,1 0 0,-1 0 0,0 0 0,0 0 0,0 0 0,0 0 0,0 0 0,0 0 0,0 0 0,0 0 0,0 0 0,1 0 0,-1 0 0,0 0 0,0 0 0,0 0 0,0 0 0,0 0 0,0 0 0,0-1 0,0 1 0,0 0 0,0 0 0,0 0 0,0 0 0,0 0 0,0 0 0,0 0 0,0 0 0,0 0 0,0-1 0,5-18 0,20-240 0,0-1 0,-24 250 0,1 1 0,0 0 0,0 0 0,1-1 0,7-13 0,-10 22 0,0 1 0,0-1 0,0 0 0,0 1 0,1-1 0,-1 1 0,0-1 0,1 1 0,-1-1 0,0 1 0,1 0 0,-1-1 0,1 1 0,-1-1 0,1 1 0,-1 0 0,0-1 0,1 1 0,-1 0 0,1-1 0,0 1 0,-1 0 0,1 0 0,-1 0 0,1 0 0,-1-1 0,1 1 0,0 0 0,-1 0 0,1 0 0,-1 0 0,2 0 0,-1 1 0,0 0 0,0 0 0,0-1 0,0 1 0,0 0 0,-1 0 0,1 0 0,0 0 0,0 0 0,-1 0 0,1 0 0,0 0 0,0 3 0,2 4 0,1 1 0,-2-1 0,3 12 0,31 293 0,-32-261 0,-2-17 0,-3-26 0,1 0 0,1 0 0,0 0 0,0 0 0,0 0 0,1 0 0,1 0 0,6 17 0,-9-26 0,0 1 0,0-1 0,1 0 0,-1 1 0,0-1 0,0 0 0,1 1 0,-1-1 0,0 1 0,1-1 0,-1 0 0,0 0 0,1 1 0,-1-1 0,0 0 0,1 0 0,-1 1 0,0-1 0,1 0 0,-1 0 0,1 0 0,-1 0 0,1 1 0,-1-1 0,0 0 0,1 0 0,-1 0 0,1 0 0,-1 0 0,1 0 0,-1 0 0,1-1 0,11-11 0,3-27 0,-14 37 0,59-202 0,-7 17 0,-50 177 0,1-1 0,0 1 0,0 1 0,1-1 0,7-10 0,-12 19 0,0 0 0,1 1 0,-1-1 0,1 0 0,-1 1 0,1-1 0,-1 1 0,1-1 0,-1 1 0,1-1 0,0 1 0,-1-1 0,1 1 0,0-1 0,-1 1 0,1 0 0,0-1 0,-1 1 0,1 0 0,0 0 0,0-1 0,-1 1 0,1 0 0,1 0 0,-1 1 0,0-1 0,-1 0 0,1 1 0,0-1 0,-1 1 0,1-1 0,0 1 0,-1 0 0,1-1 0,-1 1 0,1 0 0,-1-1 0,1 1 0,-1 0 0,0 0 0,1-1 0,-1 1 0,1 1 0,1 6 0,0-1 0,-1 1 0,2 13 0,1 38 0,-1 0 0,15 75 0,-17-130 0,0-1 0,0 1 0,0 0 0,0 0 0,1 0 0,0-1 0,-1 1 0,1 0 0,1-1 0,-1 0 0,0 1 0,6 4 0,-7-7 0,1 0 0,0 0 0,-1 0 0,1-1 0,-1 1 0,1 0 0,0-1 0,0 1 0,-1-1 0,1 0 0,0 0 0,0 1 0,0-1 0,-1 0 0,1-1 0,0 1 0,0 0 0,0 0 0,-1-1 0,1 1 0,0-1 0,0 0 0,-1 1 0,1-1 0,-1 0 0,1 0 0,-1 0 0,1 0 0,-1 0 0,3-3 0,8-6 0,0 0 0,-1-1 0,0-1 0,0 0 0,13-21 0,38-72 0,-51 86 0,9-17 0,56-108 0,-60 111 0,-2 0 0,13-50 0,-26 80 0,0 0 0,0 0 0,-1 0 0,0-1 0,1 1 0,-1 0 0,0 0 0,-1 0 0,1 0 0,-1 0 0,1 0 0,-1-1 0,-2-4 0,3 7 0,-1 0 0,1 1 0,-1-1 0,1 1 0,0-1 0,-1 0 0,0 1 0,1-1 0,-1 1 0,1-1 0,-1 1 0,0-1 0,1 1 0,-1 0 0,0-1 0,1 1 0,-1 0 0,0 0 0,0-1 0,1 1 0,-1 0 0,-1 0 0,0 0 0,0 0 0,1 1 0,-1-1 0,0 0 0,0 1 0,0 0 0,1-1 0,-1 1 0,0 0 0,1 0 0,-1 0 0,1 0 0,-3 2 0,-4 3 0,1 0 0,-1 1 0,1 0 0,0 1 0,1-1 0,0 1 0,0 1 0,1-1 0,0 1 0,-7 15 0,8-10 0,-1-1 0,2 1 0,0 0 0,0 0 0,2 0 0,-1 28 0,3-16 0,2-1 0,0 1 0,2-1 0,1 0 0,1 0 0,1 0 0,22 45 0,9-1 0,-23-43 0,21 50 0,-36-73 13,0-1 1,0 1-1,0-1 0,0 1 0,-1-1 0,1 1 0,-1 0 0,0-1 0,1 1 1,-1 0-1,-1-1 0,1 1 0,0 0 0,-1 0 0,1-1 0,-1 1 0,0-1 1,0 1-1,0-1 0,0 1 0,0-1 0,0 1 0,-1-1 0,1 0 0,-3 3 1,-2 0-228,0 0 1,0 0 0,0-1-1,0 0 1,-1 0 0,1-1-1,-12 5 1,-19 7-6613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37.246"/>
    </inkml:context>
    <inkml:brush xml:id="br0">
      <inkml:brushProperty name="width" value="0.05" units="cm"/>
      <inkml:brushProperty name="height" value="0.05" units="cm"/>
      <inkml:brushProperty name="color" value="#FF0066"/>
    </inkml:brush>
  </inkml:definitions>
  <inkml:trace contextRef="#ctx0" brushRef="#br0">278 1312 24575,'-45'7'0,"0"-2"0,-72 0 0,113-5 0,-2 0 0,0 1 0,0-1 0,0-1 0,0 1 0,0-1 0,0 0 0,0-1 0,-9-2 0,15 4 0,0-1 0,0 1 0,0 0 0,-1 0 0,1 0 0,0 0 0,0 0 0,0 0 0,-1 0 0,1-1 0,0 1 0,0 0 0,0 0 0,0 0 0,0 0 0,0-1 0,-1 1 0,1 0 0,0 0 0,0 0 0,0 0 0,0-1 0,0 1 0,0 0 0,0 0 0,0 0 0,0-1 0,0 1 0,0 0 0,0 0 0,0-1 0,0 1 0,0 0 0,0 0 0,0 0 0,0-1 0,0 1 0,0 0 0,0 0 0,0 0 0,1 0 0,-1-1 0,0 1 0,0 0 0,0 0 0,0 0 0,0 0 0,0-1 0,1 1 0,-1 0 0,0 0 0,0 0 0,0 0 0,0 0 0,1 0 0,5-5 0,1 1 0,0 1 0,0 0 0,0 0 0,0 0 0,1 1 0,10-3 0,-1 1 0,923-213-3888,-780 185 3297,1095-211-4990,10 17 3506,-96 17 2125,-829 145-748,-235 44 708,282-57-65,-15-18 2022,-349 88-1768,39-14 437,-58 20-391,0-1-1,0 0 1,-1 0-1,1 0 1,0 0-1,-1-1 1,0 1-1,1-1 1,-1 0-1,4-5 1,-7 8-218,1-1 0,-1 1 0,0-1 0,0 1 0,1-1 0,-1 1 0,0-1 0,0 1 0,0-1 0,0 1 0,0-1 0,0 1 0,0-1 0,0 1 0,0-1 1,0 1-1,0-1 0,0 1 0,0-1 0,0 1 0,0-1 0,0 1 0,-1-1 0,1 1 0,0-1 0,0 1 0,-1-1 0,1 1 0,0-1 0,-1 1 0,1 0 0,0-1 0,-1 1 0,1 0 0,-1-1 0,1 1 1,-1 0-1,1-1 0,0 1 0,-1 0 0,1 0 0,-1 0 0,1-1 0,-2 1 0,-4-3 271,-2 1 1,1 0-1,0 0 1,-10-1-1,-44-5-3862</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4.804"/>
    </inkml:context>
    <inkml:brush xml:id="br0">
      <inkml:brushProperty name="width" value="0.05" units="cm"/>
      <inkml:brushProperty name="height" value="0.05" units="cm"/>
      <inkml:brushProperty name="color" value="#FF0066"/>
    </inkml:brush>
  </inkml:definitions>
  <inkml:trace contextRef="#ctx0" brushRef="#br0">0 95 24575,'1'-3'0,"0"1"0,-1 0 0,1 0 0,0 0 0,0 0 0,0 0 0,0 0 0,0 0 0,1 1 0,-1-1 0,0 0 0,1 1 0,2-3 0,24-19 0,-19 17 0,0 0 0,1 0 0,0 1 0,21-7 0,-27 11 0,0-1 0,0 1 0,0 0 0,-1 0 0,1 1 0,0-1 0,0 1 0,0 0 0,1 0 0,-1 0 0,0 1 0,0-1 0,-1 1 0,1 0 0,0 0 0,7 3 0,-8-2 0,-1 0 0,0 0 0,0 1 0,0-1 0,0 1 0,0-1 0,0 1 0,0 0 0,-1-1 0,0 1 0,1 0 0,-1 0 0,0 0 0,0 0 0,-1 0 0,1 0 0,-1 1 0,1-1 0,-1 0 0,0 0 0,-1 6 0,0 5 0,0 0 0,-2 0 0,-4 18 0,-10 29 0,9-38 0,1 1 0,1 0 0,2 0 0,0 0 0,-1 33 0,5-56 11,1 1 0,-1-1 0,0 1 0,0 0 0,1-1 0,-1 1 0,1-1 0,-1 1 0,1-1 0,0 1 0,-1-1 0,1 1 0,0-1 0,0 0 0,0 1 0,0-1 0,0 0 0,1 0 0,-1 0 0,0 0 0,0 0 1,1 0-1,-1 0 0,1 0 0,-1 0 0,0-1 0,1 1 0,0-1 0,-1 1 0,4 0 0,-1 0-167,0-1 1,1 0 0,-1 1 0,0-2 0,1 1 0,-1 0 0,1-1-1,-1 0 1,0 0 0,6-2 0,11-6-6671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4.960"/>
    </inkml:context>
    <inkml:brush xml:id="br0">
      <inkml:brushProperty name="width" value="0.05" units="cm"/>
      <inkml:brushProperty name="height" value="0.05" units="cm"/>
      <inkml:brushProperty name="color" value="#FF0066"/>
    </inkml:brush>
  </inkml:definitions>
  <inkml:trace contextRef="#ctx0" brushRef="#br0">113 54 24575,'-3'-4'0,"-4"-3"0,-5-5 0,-3 0 0,-3 2 0,-1 3 0,3 5 0,3 7 0,5 6 0,6 4 0,8 3 0,2-2-8191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5.521"/>
    </inkml:context>
    <inkml:brush xml:id="br0">
      <inkml:brushProperty name="width" value="0.05" units="cm"/>
      <inkml:brushProperty name="height" value="0.05" units="cm"/>
      <inkml:brushProperty name="color" value="#FF0066"/>
    </inkml:brush>
  </inkml:definitions>
  <inkml:trace contextRef="#ctx0" brushRef="#br0">272 531 24575,'2'-43'0,"-1"28"0,0 1 0,-1-1 0,-1 0 0,0 1 0,-5-23 0,5 35 0,1 0 0,-1 0 0,1 1 0,-1-1 0,0 0 0,0 1 0,0-1 0,0 0 0,0 1 0,0-1 0,-1 1 0,1 0 0,0-1 0,-1 1 0,1 0 0,-1 0 0,1 0 0,-1 0 0,0 0 0,1 0 0,-4-1 0,1 1 0,1 1 0,-1-1 0,1 1 0,-1 0 0,1 0 0,-1 0 0,1 1 0,-1-1 0,1 1 0,-1 0 0,-3 1 0,-5 3 0,-1 0 0,1 1 0,-1 0 0,2 1 0,-13 9 0,11-6 0,0 1 0,0 0 0,-20 25 0,29-32 0,0 1 0,1 0 0,-1-1 0,1 2 0,0-1 0,1 0 0,-1 0 0,1 1 0,0 0 0,1-1 0,-1 1 0,1 0 0,0 0 0,0 10 0,1-15 0,1 1 0,-1 0 0,1 0 0,-1 0 0,1-1 0,0 1 0,-1 0 0,1 0 0,0-1 0,0 1 0,0-1 0,0 1 0,1-1 0,-1 1 0,0-1 0,1 0 0,-1 0 0,1 0 0,-1 0 0,1 0 0,-1 0 0,1 0 0,0 0 0,0 0 0,-1-1 0,1 1 0,0-1 0,0 1 0,0-1 0,-1 0 0,1 0 0,2 1 0,4-1 0,0 0 0,0 0 0,1 0 0,-1-1 0,0 0 0,9-3 0,-4 1 0,0-2 0,0 0 0,0 0 0,-1-1 0,1 0 0,-2-1 0,1-1 0,-1 0 0,0 0 0,-1-1 0,0-1 0,0 1 0,-1-2 0,0 1 0,-1-1 0,9-15 0,-7 7 0,0-2 0,-1 1 0,-1-1 0,-1 0 0,-1-1 0,0 0 0,-2 0 0,-1 0 0,1-27 0,-3 25 0,2-61 0,-4 77 0,1 1 0,-1-1 0,0 0 0,-1 0 0,0 1 0,0-1 0,0 1 0,-4-8 0,5 14 0,1 1 0,0-1 0,0 0 0,0 1 0,-1-1 0,1 0 0,0 1 0,-1-1 0,1 1 0,0-1 0,-1 1 0,1-1 0,-1 1 0,1-1 0,-1 1 0,1-1 0,-1 1 0,0 0 0,1-1 0,-1 1 0,1 0 0,-1-1 0,0 1 0,1 0 0,-1 0 0,0 0 0,1-1 0,-2 1 0,1 1 0,0-1 0,1 1 0,-1 0 0,0-1 0,1 1 0,-1 0 0,1 0 0,-1 0 0,1-1 0,-1 1 0,1 0 0,-1 0 0,1 0 0,0 0 0,-1 0 0,1 1 0,-7 44 0,7 9-170,2-1-1,3 0 0,2-1 1,2 1-1,2-1 0,3-1 1,31 77-1,-35-105-6655</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6.205"/>
    </inkml:context>
    <inkml:brush xml:id="br0">
      <inkml:brushProperty name="width" value="0.05" units="cm"/>
      <inkml:brushProperty name="height" value="0.05" units="cm"/>
      <inkml:brushProperty name="color" value="#FF0066"/>
    </inkml:brush>
  </inkml:definitions>
  <inkml:trace contextRef="#ctx0" brushRef="#br0">1103 42 24575,'-3'-3'0,"-1"1"0,0-1 0,0 1 0,0 0 0,0 0 0,-1 1 0,1-1 0,0 1 0,-1 0 0,-6-1 0,1 0 0,-26-4 0,-1 1 0,0 2 0,0 1 0,0 2 0,0 1 0,0 3 0,0 0 0,1 3 0,-52 15 0,41-7 0,2 1 0,0 3 0,1 1 0,1 3 0,1 1 0,-68 53 0,89-60 0,2 0 0,0 2 0,1 0 0,1 1 0,1 1 0,0 1 0,2 0 0,0 1 0,-16 39 0,17-28 0,2 1 0,1 1 0,2-1 0,1 2 0,1-1 0,0 50 0,5-42 0,2-1 0,2 1 0,2-1 0,2 0 0,1 0 0,3-1 0,25 67 0,-24-79 0,2 0 0,1-2 0,2 0 0,0 0 0,2-2 0,1 0 0,1-1 0,1-1 0,1-1 0,50 37 0,-49-43 0,1-2 0,0-1 0,1-1 0,1-1 0,0-2 0,0 0 0,1-2 0,0-1 0,1-1 0,-1-2 0,1-1 0,0-1 0,54-3 0,-40-3 0,0-2 0,0-2 0,-1-1 0,0-3 0,-1-1 0,0-3 0,-1-1 0,61-35 0,-46 18 0,-2-1 0,-2-3 0,-1-2 0,84-89 0,-103 94 0,-1-1 0,-2-1 0,-2-2 0,-1 0 0,-3-2 0,-1 0 0,24-65 0,-38 82 0,0 0 0,-1-1 0,-2 0 0,0 0 0,-2 0 0,0 0 0,-2 0 0,-1-1 0,-4-25 0,1 30 0,-1 0 0,-1 0 0,0 0 0,-2 1 0,0 1 0,-1-1 0,-2 1 0,1 1 0,-2 0 0,-27-32 0,13 21 0,-2 2 0,-1 1 0,-1 1 0,-1 2 0,-1 1 0,-1 2 0,-67-31 0,52 31 0,-2 2 0,0 2 0,-1 2 0,-1 2 0,-66-5 0,106 15-105,0 1 0,1 0 0,-1 1 0,0 0 0,1 1 0,-1 0 0,0 1 0,1 0 0,0 1 0,-1 1 0,1-1 0,-19 11 0,13-3-6721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7.075"/>
    </inkml:context>
    <inkml:brush xml:id="br0">
      <inkml:brushProperty name="width" value="0.05" units="cm"/>
      <inkml:brushProperty name="height" value="0.05" units="cm"/>
      <inkml:brushProperty name="color" value="#FF0066"/>
    </inkml:brush>
  </inkml:definitions>
  <inkml:trace contextRef="#ctx0" brushRef="#br0">5355 405 24575,'-8'2'0,"0"-1"0,0 1 0,1 0 0,-1 0 0,0 1 0,1 0 0,0 1 0,-8 4 0,-16 7 0,-153 64 0,-230 82 0,-483 62 0,758-192 0,-409 79-316,-5-42 0,-11-61 316,445-16 0,0-4 0,-200-51 0,202 32 0,2-6 0,1-5 0,2-4 0,2-6 0,-156-100 0,183 97 158,-146-129 0,200 158-118,2-1-1,1-2 1,1-1-1,1 0 1,2-2-1,1-1 1,-30-68-1,47 92-39,0 0 0,1 0 0,1 0 0,-1 0 0,1-1 0,1 1 0,0-1 0,1 1 0,0-12 0,3 20 171,2 8 0,3 8-1878,-4-2-5119</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7.537"/>
    </inkml:context>
    <inkml:brush xml:id="br0">
      <inkml:brushProperty name="width" value="0.05" units="cm"/>
      <inkml:brushProperty name="height" value="0.05" units="cm"/>
      <inkml:brushProperty name="color" value="#FF0066"/>
    </inkml:brush>
  </inkml:definitions>
  <inkml:trace contextRef="#ctx0" brushRef="#br0">1 559 24575,'2'-20'0,"0"0"0,2 1 0,0 0 0,2-1 0,11-28 0,-7 22 0,78-206 0,-61 164 0,-23 60 0,-1-1 0,1-1 0,0 1 0,0 1 0,12-17 0,-15 23 0,0 1 0,0 0 0,0-1 0,0 1 0,0 0 0,0 0 0,1 0 0,-1 0 0,0 0 0,1 0 0,-1 0 0,1 1 0,-1-1 0,1 0 0,-1 1 0,1-1 0,0 1 0,-1 0 0,1 0 0,0-1 0,-1 1 0,1 0 0,0 0 0,-1 0 0,1 1 0,0-1 0,-1 0 0,1 1 0,-1-1 0,1 1 0,-1-1 0,1 1 0,0 0 0,-1-1 0,0 1 0,3 2 0,12 10 0,0 0 0,0 2 0,-1 0 0,14 19 0,18 18 0,10 4-455,2-2 0,126 88 0,-150-121-6371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4:17.437"/>
    </inkml:context>
    <inkml:brush xml:id="br0">
      <inkml:brushProperty name="width" value="0.05" units="cm"/>
      <inkml:brushProperty name="height" value="0.05" units="cm"/>
      <inkml:brushProperty name="color" value="#FF0066"/>
    </inkml:brush>
  </inkml:definitions>
  <inkml:trace contextRef="#ctx0" brushRef="#br0">0 78 24575,'606'-19'0,"-6"-23"0,-471 33 0,-54 2-1365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8.329"/>
    </inkml:context>
    <inkml:brush xml:id="br0">
      <inkml:brushProperty name="width" value="0.05" units="cm"/>
      <inkml:brushProperty name="height" value="0.05" units="cm"/>
      <inkml:brushProperty name="color" value="#FF0066"/>
    </inkml:brush>
  </inkml:definitions>
  <inkml:trace contextRef="#ctx0" brushRef="#br0">0 17 24575,'0'-4'0,"0"-4"0,0 3 0,0 5 0,0 6 0,0 9 0,0 8 0,4 6 0,0 9 0,4 7 0,3 7 0,-1 3 0,3 3 0,1 1 0,-2-3 0,-2-11-8191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59.036"/>
    </inkml:context>
    <inkml:brush xml:id="br0">
      <inkml:brushProperty name="width" value="0.05" units="cm"/>
      <inkml:brushProperty name="height" value="0.05" units="cm"/>
      <inkml:brushProperty name="color" value="#FF0066"/>
    </inkml:brush>
  </inkml:definitions>
  <inkml:trace contextRef="#ctx0" brushRef="#br0">1 319 24575,'1'-10'0,"0"-1"0,1 1 0,0-1 0,0 1 0,1-1 0,1 1 0,-1 0 0,2 1 0,0-1 0,0 1 0,0-1 0,1 2 0,0-1 0,16-15 0,-7 8 0,1 1 0,1 1 0,0 0 0,1 2 0,0 0 0,27-13 0,-28 17 0,0 0 0,1 1 0,-1 1 0,2 1 0,-1 1 0,0 0 0,1 1 0,0 1 0,22 0 0,-26 3 0,-1 1 0,1 0 0,-1 0 0,0 1 0,0 1 0,0 1 0,0 0 0,-1 1 0,0 0 0,0 1 0,0 0 0,17 14 0,-11-5 0,-1 0 0,-1 1 0,0 1 0,-1 0 0,-1 2 0,-1-1 0,-1 2 0,0 0 0,-2 0 0,0 1 0,-2 1 0,0 0 0,5 24 0,-9-30 0,-1 0 0,-1 0 0,-1 0 0,-1 1 0,0-1 0,-1 0 0,-1 1 0,0-1 0,-2 0 0,0 0 0,-1 0 0,0 0 0,-1 0 0,-1-1 0,-1 0 0,0 0 0,-2-1 0,-18 29 0,10-25 0,0 0 0,-1-1 0,0-1 0,-2 0 0,0-1 0,-1-2 0,-42 24 0,43-28 0,-1-1 0,0-1 0,0 0 0,-1-2 0,1 0 0,-1-1 0,-1-2 0,1 0 0,-27-1 0,43-1-91,1-2 0,0 1 0,0-1 0,-1 1 0,1-1 0,0-1 0,0 1 0,0-1 0,0 0 0,0 0 0,0 0 0,0-1 0,1 0 0,-8-5 0,1-4-6735</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0.322"/>
    </inkml:context>
    <inkml:brush xml:id="br0">
      <inkml:brushProperty name="width" value="0.05" units="cm"/>
      <inkml:brushProperty name="height" value="0.05" units="cm"/>
      <inkml:brushProperty name="color" value="#FF0066"/>
    </inkml:brush>
  </inkml:definitions>
  <inkml:trace contextRef="#ctx0" brushRef="#br0">175 610 24575,'1'-30'0,"0"21"0,0-1 0,-1 1 0,0 0 0,-1-1 0,0 1 0,-4-15 0,5 23 0,-1-1 0,1 1 0,-1 0 0,1 0 0,-1-1 0,0 1 0,1 0 0,-1 0 0,0 0 0,0 0 0,0 0 0,0 0 0,0 0 0,0 0 0,0 0 0,0 0 0,0 1 0,-1-1 0,1 0 0,0 1 0,0-1 0,-3 0 0,2 1 0,0 0 0,-1 0 0,1 0 0,0 0 0,0 0 0,-1 0 0,1 1 0,0-1 0,0 1 0,0 0 0,0 0 0,-4 1 0,-1 2 0,1 0 0,0 0 0,0 1 0,0-1 0,1 1 0,0 0 0,-8 10 0,4-2 0,1 1 0,1 0 0,0 1 0,1-1 0,1 1 0,0 0 0,1 1 0,0-1 0,2 1 0,0 0 0,0-1 0,1 1 0,1 0 0,1 0 0,0 0 0,2 0 0,-1-1 0,7 19 0,-8-30 0,1 0 0,0 0 0,0 0 0,0-1 0,0 1 0,1 0 0,-1-1 0,1 0 0,0 0 0,0 0 0,0 0 0,1 0 0,-1 0 0,1-1 0,7 5 0,-6-5 0,1 0 0,1 0 0,-1 0 0,0 0 0,0-1 0,1 0 0,-1-1 0,0 1 0,1-1 0,6-1 0,-3 0 0,0 0 0,0-1 0,0 0 0,0-1 0,-1 0 0,1 0 0,-1-1 0,0 0 0,0-1 0,0 0 0,-1-1 0,0 0 0,14-12 0,-17 12 0,0 0 0,0 0 0,-1-1 0,0 1 0,0-1 0,-1 0 0,0 0 0,0-1 0,-1 1 0,1-1 0,1-14 0,-2 2 0,0-1 0,-2 0 0,-2-25 0,4 64 0,1-1 0,1 0 0,0 0 0,2-1 0,0 1 0,13 25 0,-14-31 0,1 0 0,0-1 0,1 0 0,0 0 0,1 0 0,0-1 0,0 0 0,1-1 0,0 0 0,1 0 0,14 9 0,-21-15 0,1 0 0,0-1 0,0 1 0,0-1 0,0 0 0,0 0 0,0 0 0,0 0 0,0-1 0,0 0 0,0 0 0,1 0 0,-1 0 0,0 0 0,0-1 0,0 0 0,0 0 0,0 0 0,0 0 0,0-1 0,0 0 0,-1 1 0,1-2 0,0 1 0,-1 0 0,0 0 0,1-1 0,-1 0 0,0 0 0,4-5 0,4-5 0,0-1 0,-2 0 0,1 0 0,-2-1 0,0 0 0,7-20 0,-4 6 0,-1-1 0,-1 0 0,-2-1 0,-2 0 0,0 0 0,-2 0 0,-2 0 0,0-1 0,-5-34 0,-1 26 0,-2 0 0,-1 0 0,-2 1 0,-1 0 0,-3 1 0,-29-59 0,40 91 0,-23-40 0,24 44 0,0-1 0,0 0 0,0 1 0,0 0 0,0-1 0,-1 1 0,1 0 0,-1 0 0,0 0 0,0 1 0,1-1 0,-7-2 0,8 4 0,1 0 0,-1 0 0,0 0 0,0 0 0,0-1 0,0 1 0,0 0 0,0 1 0,0-1 0,0 0 0,0 0 0,1 0 0,-1 0 0,0 1 0,0-1 0,0 1 0,0-1 0,0 0 0,1 1 0,-1-1 0,0 1 0,0 0 0,1-1 0,-1 1 0,0-1 0,1 1 0,-1 0 0,1 0 0,-1-1 0,1 1 0,-1 0 0,1 0 0,0 0 0,-1 0 0,1-1 0,0 1 0,-1 2 0,0 2 0,-1 1 0,1 0 0,1-1 0,-1 12 0,2 7 0,0 0 0,2 0 0,7 28 0,24 71 0,-29-104 0,103 283 0,-81-242 0,3-1 0,69 100 0,-94-151-227,1-1-1,0 0 1,1 0-1,-1 0 1,9 6-1,2-2-6598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0.933"/>
    </inkml:context>
    <inkml:brush xml:id="br0">
      <inkml:brushProperty name="width" value="0.05" units="cm"/>
      <inkml:brushProperty name="height" value="0.05" units="cm"/>
      <inkml:brushProperty name="color" value="#FF0066"/>
    </inkml:brush>
  </inkml:definitions>
  <inkml:trace contextRef="#ctx0" brushRef="#br0">10 302 24575,'-1'0'0,"1"-1"0,-1 1 0,0-1 0,1 1 0,-1-1 0,1 1 0,-1-1 0,1 1 0,-1-1 0,1 1 0,-1-1 0,1 0 0,0 1 0,-1-1 0,1 0 0,0 0 0,0 1 0,-1-1 0,1 0 0,0 0 0,0 1 0,0-1 0,0 0 0,0 0 0,0 1 0,0-1 0,0 0 0,0 0 0,0 1 0,1-2 0,0 1 0,0 0 0,0 0 0,0 0 0,0 0 0,0 0 0,1 0 0,-1 0 0,0 1 0,1-1 0,-1 0 0,0 1 0,1-1 0,-1 1 0,2-1 0,8-1 0,0 0 0,21 0 0,20 0 0,84-15 0,-109 12 0,-1-1 0,-1-1 0,1-2 0,-1 0 0,25-14 0,-44 20 0,0-1 0,-1 1 0,0-1 0,0 0 0,0 0 0,0-1 0,-1 1 0,1-1 0,-1 0 0,0 0 0,-1-1 0,5-7 0,-7 10 0,1 0 0,-1 0 0,-1 0 0,1 0 0,0 0 0,-1 0 0,1 0 0,-1-1 0,0 1 0,0 0 0,0 0 0,-1 0 0,1 0 0,-1 0 0,1 0 0,-1 0 0,0 0 0,0 0 0,-1 0 0,1 0 0,0 0 0,-1 1 0,0-1 0,0 0 0,0 1 0,0 0 0,-2-3 0,1 1 0,-1 1 0,1 0 0,0 0 0,-1 1 0,0-1 0,0 1 0,1-1 0,-1 1 0,-1 1 0,1-1 0,0 0 0,0 1 0,-1 0 0,1 0 0,0 0 0,-1 1 0,1-1 0,-1 1 0,1 0 0,-9 1 0,8 0 0,0 1 0,0-1 0,0 1 0,0 0 0,0 0 0,0 1 0,0-1 0,1 1 0,-1 0 0,1 1 0,0-1 0,0 1 0,0-1 0,0 1 0,1 0 0,0 1 0,-4 4 0,1 3 0,-1 0 0,2 0 0,0 0 0,0 1 0,2 0 0,-1-1 0,1 1 0,1 1 0,1-1 0,-1 19 0,2-20 0,0-1 0,1 1 0,0 0 0,1-1 0,0 1 0,1-1 0,0 0 0,1 1 0,0-2 0,1 1 0,0 0 0,8 10 0,-10-16 0,1 0 0,0 0 0,0-1 0,0 1 0,0-1 0,1 0 0,0-1 0,0 1 0,0-1 0,0 0 0,1 0 0,-1 0 0,1-1 0,-1 0 0,1 0 0,7 1 0,-8-2 0,1-1 0,-1 0 0,1 0 0,-1 0 0,0 0 0,1-1 0,-1 0 0,0 0 0,1-1 0,-1 0 0,0 1 0,0-2 0,0 1 0,0 0 0,-1-1 0,1 0 0,-1 0 0,6-5 0,-1-1 0,0-1 0,-1 1 0,0-1 0,0-1 0,-1 0 0,-1 1 0,0-2 0,0 1 0,-1-1 0,-1 0 0,0 0 0,0 0 0,1-15 0,1-7 0,-2 1 0,-2-1 0,-2-57 0,2 116 0,1-1 0,2 1 0,12 42 0,-13-55 0,0-1 0,0 1 0,1-1 0,1 0 0,0 0 0,0 0 0,1-1 0,0 0 0,1 0 0,0-1 0,13 11 0,-19-18 10,1 0-1,0 0 1,0-1-1,0 1 1,0-1-1,0 0 1,0 1-1,0-1 1,0-1-1,1 1 1,-1 0-1,0-1 0,0 0 1,1 1-1,-1-1 1,0-1-1,6 0 1,-4 0 5,0 0 1,0-1-1,0 0 1,-1 0-1,1 0 1,-1 0 0,1-1-1,-1 0 1,0 0-1,7-6 1,-6 4-111,0 0 0,0 0 0,-1 0 0,0 0 1,0-1-1,0 0 0,-1 0 0,0 0 0,0 0 0,0 0 1,-1-1-1,0 1 0,0-1 0,-1 1 0,1-1 1,-2 0-1,1-12 0,-4 2-6731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1.551"/>
    </inkml:context>
    <inkml:brush xml:id="br0">
      <inkml:brushProperty name="width" value="0.05" units="cm"/>
      <inkml:brushProperty name="height" value="0.05" units="cm"/>
      <inkml:brushProperty name="color" value="#FF0066"/>
    </inkml:brush>
  </inkml:definitions>
  <inkml:trace contextRef="#ctx0" brushRef="#br0">101 120 24575,'-39'-33'0,"32"28"0,0 0 0,1 0 0,0-1 0,0 1 0,0-1 0,1-1 0,0 1 0,-9-14 0,36 40 0,128 157 0,87 107 0,-235-280 0,33 36 0,-34-39 0,1 1 0,-1-1 0,1 1 0,-1-1 0,1 0 0,0 1 0,-1-1 0,1 0 0,0 0 0,0 0 0,0-1 0,0 1 0,0 0 0,0-1 0,0 1 0,0-1 0,0 0 0,0 0 0,0 0 0,4 0 0,-5 0 0,0-1 0,0 0 0,1 0 0,-1 1 0,0-1 0,0 0 0,0 0 0,0 0 0,0 0 0,0 0 0,0-1 0,0 1 0,0 0 0,0 0 0,-1-1 0,1 1 0,0 0 0,0-3 0,7-29 0,-7 31 0,6-55 0,-2 1 0,-6-108 0,0 83 0,-1 35 0,1 18 0,3-39 0,1 59-1365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1.972"/>
    </inkml:context>
    <inkml:brush xml:id="br0">
      <inkml:brushProperty name="width" value="0.05" units="cm"/>
      <inkml:brushProperty name="height" value="0.05" units="cm"/>
      <inkml:brushProperty name="color" value="#FF0066"/>
    </inkml:brush>
  </inkml:definitions>
  <inkml:trace contextRef="#ctx0" brushRef="#br0">157 193 24575,'4'-1'0,"0"1"0,0-1 0,0 0 0,0 0 0,0-1 0,0 1 0,-1-1 0,1 0 0,0 0 0,-1 0 0,0 0 0,1-1 0,-1 0 0,0 1 0,0-1 0,-1 0 0,1 0 0,0-1 0,-1 1 0,0 0 0,0-1 0,2-4 0,-1 2 0,0 0 0,0 0 0,-1 0 0,0 0 0,0 0 0,0 0 0,-1-1 0,0 1 0,0-1 0,-1 1 0,0-1 0,0 1 0,-1-10 0,0 14 0,1 0 0,-1 0 0,1 0 0,-1 0 0,0 0 0,0 0 0,1 0 0,-1 1 0,-1-1 0,1 0 0,0 1 0,0-1 0,-1 0 0,1 1 0,-1 0 0,1-1 0,-1 1 0,1 0 0,-1 0 0,0 0 0,-2-1 0,1 1 0,1 0 0,-1 1 0,-1-1 0,1 1 0,0 0 0,0-1 0,0 2 0,0-1 0,0 0 0,0 1 0,0-1 0,-5 2 0,-3 2 0,0 1 0,1 0 0,-1 0 0,1 1 0,0 0 0,-11 9 0,12-7 0,0 1 0,1 0 0,0 0 0,0 1 0,1-1 0,0 2 0,0-1 0,2 1 0,-1 0 0,-6 21 0,9-25 0,2 0 0,-1 0 0,1 0 0,0 1 0,0-1 0,1 0 0,0 1 0,1 10 0,0-13 0,0 0 0,1 0 0,-1 0 0,1-1 0,0 1 0,0-1 0,0 1 0,0-1 0,1 0 0,0 0 0,0 0 0,0 0 0,7 5 0,-8-7 0,0 0 0,1 0 0,-1 0 0,1 0 0,0-1 0,-1 1 0,1-1 0,0 1 0,0-1 0,0 0 0,0-1 0,0 1 0,0 0 0,0-1 0,0 0 0,7 0 0,-5 0 0,0-1 0,0 0 0,0 0 0,0-1 0,0 1 0,-1-1 0,1 0 0,0-1 0,6-4 0,0-1 0,0 0 0,-1-1 0,0-1 0,0 1 0,-1-1 0,-1-1 0,8-11 0,-5 3 0,-2 0 0,0-1 0,-1 1 0,7-26 0,-5 14 0,-10 30 0,0 0 0,1 0 0,-1-1 0,0 1 0,1 0 0,-1 0 0,1 0 0,-1 0 0,1 0 0,0 0 0,-1 1 0,1-1 0,0 0 0,0 0 0,1-1 0,-1 2 0,-1 0 0,1 0 0,-1 0 0,0 0 0,1 0 0,-1 0 0,0 0 0,1 1 0,-1-1 0,0 0 0,1 0 0,-1 0 0,0 1 0,1-1 0,-1 0 0,0 0 0,1 1 0,-1-1 0,0 0 0,0 1 0,1-1 0,-1 0 0,0 1 0,0-1 0,0 0 0,0 1 0,0-1 0,1 0 0,-1 1 0,11 43 0,-9-33 0,5 21-341,2 0 0,1 0-1,25 54 1,-20-58-6485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2.286"/>
    </inkml:context>
    <inkml:brush xml:id="br0">
      <inkml:brushProperty name="width" value="0.05" units="cm"/>
      <inkml:brushProperty name="height" value="0.05" units="cm"/>
      <inkml:brushProperty name="color" value="#FF0066"/>
    </inkml:brush>
  </inkml:definitions>
  <inkml:trace contextRef="#ctx0" brushRef="#br0">4 262 24575,'-1'-10'0,"-1"-6"0,2 16 0,0-1 0,0 1 0,0 0 0,1 0 0,-1-1 0,0 1 0,0 0 0,0 0 0,1 0 0,-1-1 0,0 1 0,0 0 0,0 0 0,1 0 0,-1 0 0,0 0 0,0-1 0,1 1 0,-1 0 0,0 0 0,0 0 0,1 0 0,-1 0 0,0 0 0,0 0 0,1 0 0,-1 0 0,0 0 0,1 0 0,-1 0 0,0 0 0,0 0 0,1 0 0,-1 0 0,0 0 0,0 1 0,1-1 0,-1 0 0,0 0 0,0 0 0,1 0 0,-1 0 0,0 1 0,0-1 0,0 0 0,0 0 0,1 0 0,-1 1 0,0-1 0,0 0 0,0 1 0,8 4 0,-1 1 0,0 0 0,-1 0 0,0 0 0,11 15 0,25 42 0,-32-46 0,-4-8 0,16 29 0,-21-36 0,0 0 0,-1 0 0,1 0 0,0 0 0,-1 0 0,1 1 0,-1-1 0,0 0 0,0 0 0,0 0 0,0 1 0,0-1 0,0 0 0,0 0 0,-1 0 0,0 3 0,1-4 0,-1 0 0,1-1 0,0 1 0,-1-1 0,1 1 0,0 0 0,-1-1 0,1 1 0,-1-1 0,1 1 0,-1-1 0,1 1 0,-1-1 0,1 0 0,-1 1 0,1-1 0,-1 0 0,0 1 0,1-1 0,-1 0 0,0 1 0,1-1 0,-1 0 0,0 0 0,1 0 0,-1 0 0,0 0 0,1 0 0,-1 0 0,0 0 0,1 0 0,-1 0 0,0 0 0,1 0 0,-1-1 0,0 1 0,1 0 0,-1 0 0,0-1 0,1 1 0,-1 0 0,1-1 0,-2 0 0,0 0 0,0-1 0,0 1 0,0-1 0,0 0 0,0 0 0,0 0 0,0 0 0,1 0 0,-1 0 0,-1-3 0,1-2 0,-1 1 0,1-1 0,1 0 0,-1 0 0,1 0 0,0 0 0,1 0 0,0 0 0,0 0 0,0 0 0,1 0 0,0 0 0,2-7 0,2-5 0,1 1 0,0 0 0,14-27 0,-10 25 0,0 2 0,1-1 0,1 2 0,1-1 0,1 2 0,0 0 0,1 0 0,0 1 0,1 1 0,1 1 0,31-19 0,-44 29-124,1 1 0,0 0 0,0 0 0,0 0 0,0 0 0,0 1-1,1 0 1,-1 0 0,0 0 0,7 0 0,6 4-6702</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3.475"/>
    </inkml:context>
    <inkml:brush xml:id="br0">
      <inkml:brushProperty name="width" value="0.05" units="cm"/>
      <inkml:brushProperty name="height" value="0.05" units="cm"/>
      <inkml:brushProperty name="color" value="#FF0066"/>
    </inkml:brush>
  </inkml:definitions>
  <inkml:trace contextRef="#ctx0" brushRef="#br0">115 786 24575,'0'-118'0,"1"-130"0,6 188 0,-3 41 0,0-38 0,-4 51 0,0 1 0,-1-1 0,0 0 0,0 0 0,0 0 0,-1 1 0,1-1 0,-1 1 0,-1-1 0,-4-7 0,-44-81 0,12 20 0,32 58 274,7 13-438,-1 0 0,0 1 0,0-1 0,0 0 0,-1 0 1,1 1-1,-1-1 0,1 1 0,-4-3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4.410"/>
    </inkml:context>
    <inkml:brush xml:id="br0">
      <inkml:brushProperty name="width" value="0.05" units="cm"/>
      <inkml:brushProperty name="height" value="0.05" units="cm"/>
      <inkml:brushProperty name="color" value="#FF0066"/>
    </inkml:brush>
  </inkml:definitions>
  <inkml:trace contextRef="#ctx0" brushRef="#br0">114 75 24575,'0'-2'0,"0"0"0,0 1 0,0-1 0,0 0 0,0 0 0,0 0 0,1 0 0,-1 0 0,1 0 0,0 0 0,-1 1 0,1-1 0,1-2 0,-1 4 0,-1-1 0,0 1 0,1 0 0,-1 0 0,0-1 0,0 1 0,1 0 0,-1 0 0,0 0 0,1 0 0,-1 0 0,0 0 0,1 0 0,-1 0 0,0-1 0,1 1 0,-1 0 0,0 0 0,1 0 0,-1 1 0,0-1 0,1 0 0,-1 0 0,0 0 0,1 0 0,0 0 0,13 12 0,-10-6 0,-1-1 0,1 0 0,-1 1 0,-1 0 0,1 0 0,-1 0 0,0 0 0,0 0 0,0 0 0,-1 0 0,0 1 0,0-1 0,-1 1 0,0 7 0,0-11 0,0 0 0,0 1 0,-1-1 0,1 0 0,-1 0 0,0 0 0,0 0 0,0 0 0,0 0 0,0 0 0,-1 0 0,1 0 0,-1-1 0,0 1 0,0-1 0,0 1 0,0-1 0,0 0 0,-1 1 0,1-1 0,0 0 0,-1 0 0,0-1 0,0 1 0,1-1 0,-1 1 0,0-1 0,0 0 0,-6 1 0,6-1 0,-1 0 0,0 0 0,0-1 0,0 0 0,0 0 0,0 0 0,0 0 0,0 0 0,0-1 0,1 0 0,-1 0 0,0 0 0,0 0 0,1-1 0,-1 1 0,-4-4 0,5 3 0,1 0 0,-1 0 0,1 0 0,0-1 0,0 1 0,0-1 0,0 1 0,0-1 0,0 0 0,1 0 0,0 0 0,-1 0 0,1 0 0,0 0 0,0 0 0,1 0 0,-1 0 0,1 0 0,-1-1 0,1-5 0,1 4 0,-1-1 0,1 1 0,0-1 0,0 1 0,0-1 0,1 1 0,0 0 0,0 0 0,0 0 0,1 0 0,-1 0 0,1 0 0,5-6 0,-2 4 0,0 1 0,0 0 0,0 0 0,1 0 0,0 1 0,0 0 0,0 0 0,13-6 0,-13 8 0,0 0 0,0 1 0,0 0 0,0 0 0,0 0 0,1 1 0,-1 0 0,1 0 0,-1 1 0,9 0 0,-12 1 0,1-1 0,0 1 0,0 0 0,0 1 0,-1-1 0,1 1 0,-1 0 0,1 0 0,-1 0 0,0 1 0,0 0 0,0-1 0,0 1 0,0 1 0,6 6 0,-8-8 0,0 1 0,0-1 0,-1 0 0,1 1 0,-1-1 0,1 1 0,-1 0 0,0 0 0,0-1 0,0 1 0,0 0 0,-1 0 0,1 0 0,-1 0 0,0 0 0,0 0 0,0 5 0,-1-4 0,0 1 0,0-1 0,-1 1 0,1-1 0,-1 0 0,0 1 0,0-1 0,-1 0 0,1-1 0,-5 7 0,0-2 0,0-1 0,-1 1 0,0-2 0,0 1 0,-1-1 0,1 0 0,-1-1 0,0 1 0,-15 4 0,11-5 0,0-1 0,-18 3 0,28-7 0,0 1 0,1-1 0,-1 1 0,0-1 0,1 0 0,-1 0 0,0 0 0,1 0 0,-1-1 0,0 1 0,1-1 0,-1 0 0,0 1 0,1-1 0,-1 0 0,1-1 0,0 1 0,-1 0 0,-2-2 0,5 1 0,-1 1 0,0 0 0,1 0 0,-1-1 0,1 1 0,-1 0 0,1 0 0,0-1 0,-1 1 0,1-1 0,0 1 0,0 0 0,0-1 0,0 1 0,0 0 0,0-1 0,1 1 0,-1-1 0,0 1 0,1 0 0,-1-1 0,1 1 0,-1 0 0,2-2 0,19-32 0,-19 32 0,9-11 0,-1 1 0,1 0 0,1 0 0,19-14 0,-23 21 0,-1 0 0,1 0 0,1 1 0,-1 1 0,1-1 0,0 1 0,0 1 0,0-1 0,11-1 0,-19 4 0,1 1 0,-1 0 0,1-1 0,-1 1 0,1 0 0,0-1 0,-1 1 0,1 0 0,-1 0 0,1 1 0,-1-1 0,1 0 0,-1 0 0,1 1 0,-1-1 0,1 1 0,-1-1 0,1 1 0,-1 0 0,1-1 0,-1 1 0,0 0 0,1 0 0,-1 0 0,0 0 0,0 0 0,0 0 0,0 0 0,0 1 0,0-1 0,0 0 0,0 1 0,-1-1 0,1 0 0,0 1 0,-1-1 0,1 1 0,-1-1 0,1 1 0,-1-1 0,0 1 0,0-1 0,0 1 0,0 0 0,0-1 0,0 3 0,-1 3 0,0 0 0,0 0 0,0 0 0,-1 0 0,0-1 0,0 1 0,-1-1 0,1 1 0,-6 7 0,3-7 0,-1 0 0,1 0 0,-2 0 0,1-1 0,-1 1 0,1-2 0,-2 1 0,1-1 0,-1 0 0,1-1 0,-1 1 0,-1-2 0,-8 4 0,3-2 0,0-1 0,1-1 0,-1-1 0,0 0 0,-1 0 0,1-2 0,-23-1 0,35 1 0,1 0 0,-1 0 0,0 0 0,0 0 0,0 0 0,0-1 0,0 1 0,0-1 0,1 1 0,-1-1 0,0 0 0,1 0 0,-1 0 0,0 0 0,1 0 0,-1 0 0,1 0 0,-1 0 0,1-1 0,0 1 0,-1 0 0,1-1 0,0 1 0,0-1 0,0 0 0,0 1 0,-1-3 0,2 1 0,0 1 0,0-1 0,0 1 0,0 0 0,0-1 0,1 1 0,-1-1 0,1 1 0,-1-1 0,1 1 0,0 0 0,0 0 0,0-1 0,0 1 0,0 0 0,1 0 0,-1 0 0,0 0 0,1 0 0,2-2 0,5-5 0,0 1 0,1 1 0,-1 0 0,1 0 0,0 1 0,1 0 0,0 1 0,0 0 0,0 0 0,0 2 0,1-1 0,0 1 0,-1 1 0,1 0 0,16 0 0,-26 2 0,1 0 0,-1 0 0,0 0 0,1 1 0,-1-1 0,1 1 0,-1-1 0,0 1 0,1 0 0,-1 0 0,0 0 0,0 0 0,0 0 0,0 1 0,0-1 0,0 0 0,0 1 0,0 0 0,3 3 0,-5-4 0,1 0 0,0 1 0,-1-1 0,1 1 0,-1-1 0,1 0 0,-1 1 0,1-1 0,-1 1 0,0-1 0,0 1 0,0-1 0,0 1 0,0-1 0,0 1 0,0-1 0,-1 1 0,1-1 0,-1 1 0,1-1 0,-1 0 0,1 1 0,-1-1 0,0 0 0,1 1 0,-1-1 0,0 0 0,0 0 0,0 1 0,0-1 0,0 0 0,-2 1 0,-6 6 0,0-1 0,0 0 0,-1-1 0,0 0 0,0 0 0,-1-1 0,1 0 0,-1-1 0,0-1 0,-1 1 0,1-2 0,0 1 0,-22 0 0,31-3-91,0 0 0,0 0 0,0 0 0,0 0 0,0-1 0,0 1 0,0 0 0,0-1 0,0 0 0,0 0 0,0 1 0,0-1 0,0 0 0,-1-2 0,-6-5-6735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7.421"/>
    </inkml:context>
    <inkml:brush xml:id="br0">
      <inkml:brushProperty name="width" value="0.05" units="cm"/>
      <inkml:brushProperty name="height" value="0.05" units="cm"/>
      <inkml:brushProperty name="color" value="#FF0066"/>
    </inkml:brush>
  </inkml:definitions>
  <inkml:trace contextRef="#ctx0" brushRef="#br0">1 8 24575,'0'-8'0,"1"24"0,1 37 0,4 6 0,3-1 0,3-1 0,2 1 0,2-2 0,31 72 0,-28-83-1365,-13-27-5461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08.321"/>
    </inkml:context>
    <inkml:brush xml:id="br0">
      <inkml:brushProperty name="width" value="0.05" units="cm"/>
      <inkml:brushProperty name="height" value="0.05" units="cm"/>
      <inkml:brushProperty name="color" value="#FF0066"/>
    </inkml:brush>
  </inkml:definitions>
  <inkml:trace contextRef="#ctx0" brushRef="#br0">1 16 24575,'3'0'0,"-1"-1"0,1 1 0,-1-1 0,1 0 0,0 0 0,-1 0 0,5-2 0,15-5 0,-22 8 0,1 0 0,0 0 0,0 0 0,0 0 0,0 1 0,0-1 0,0 0 0,0 0 0,-1 1 0,1-1 0,0 0 0,0 1 0,0-1 0,-1 1 0,1-1 0,0 1 0,0-1 0,-1 1 0,1-1 0,0 1 0,-1 0 0,1 0 0,0 1 0,3 4 0,-1 1 0,1-1 0,-1 1 0,-1 0 0,1 1 0,-1-1 0,0 0 0,1 13 0,2 64 0,-5-63 0,1 85 0,3 65 0,-3-163 0,0 0 0,0-1 0,1 1 0,0 0 0,0-1 0,1 1 0,0-1 0,1 0 0,6 11 0,-8-15 0,1 0 0,-1 0 0,1 0 0,0 0 0,0-1 0,0 1 0,0-1 0,0 0 0,0 0 0,1 0 0,-1 0 0,1-1 0,-1 1 0,1-1 0,0 0 0,0 0 0,-1 0 0,1 0 0,0-1 0,0 0 0,5 0 0,0-1-170,0 0-1,0-1 0,0 0 1,-1 0-1,1-1 0,-1 0 1,13-7-1,18-11-6655</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9.054"/>
    </inkml:context>
    <inkml:brush xml:id="br0">
      <inkml:brushProperty name="width" value="0.05" units="cm"/>
      <inkml:brushProperty name="height" value="0.05" units="cm"/>
      <inkml:brushProperty name="color" value="#FF0066"/>
    </inkml:brush>
  </inkml:definitions>
  <inkml:trace contextRef="#ctx0" brushRef="#br0">22 300 24575,'0'-26'0,"0"24"0,0 4 0,0 14 0,15 257 0,-11-213 0,11 38 0,-15-98 0,0 0 0,0 0 0,0 0 0,0 0 0,-1 0 0,1 0 0,0 0 0,0 0 0,0 0 0,0 0 0,0 0 0,0 0 0,0 0 0,0 0 0,0 0 0,0 0 0,0 0 0,-1 0 0,1 0 0,0 0 0,0 0 0,0 0 0,0 0 0,0 0 0,0 0 0,0 0 0,0 0 0,0 0 0,0 0 0,0 0 0,0 0 0,0 0 0,0 1 0,0-1 0,0 0 0,0 0 0,0 0 0,0 0 0,0 0 0,0 0 0,0 0 0,0 0 0,0 0 0,0 0 0,0 0 0,0 0 0,0 1 0,0-1 0,0 0 0,0 0 0,0 0 0,0 0 0,0 0 0,0 0 0,0 0 0,0 0 0,0 0 0,0 0 0,0 0 0,0 0 0,0 1 0,-5-10 0,-6-16 0,1-18 0,1-1 0,2 0 0,3 0 0,0-71 0,5 83 0,2 1 0,0 0 0,3-1 0,0 1 0,2 1 0,1 0 0,17-37 0,-21 57 0,0 1 0,0 0 0,1 0 0,0 1 0,1-1 0,0 1 0,0 1 0,1-1 0,13-9 0,-17 14 0,-1 1 0,0 0 0,1 0 0,0 0 0,0 0 0,-1 0 0,1 1 0,0 0 0,0 0 0,0 0 0,1 0 0,-1 0 0,0 1 0,0 0 0,0 0 0,0 0 0,1 0 0,-1 1 0,0 0 0,0 0 0,0 0 0,0 0 0,0 0 0,0 1 0,-1 0 0,8 4 0,-6-3 0,-1 0 0,0 1 0,0-1 0,0 1 0,-1 0 0,1 0 0,-1 0 0,0 1 0,0-1 0,0 1 0,-1 0 0,3 6 0,-2-3 0,-1 0 0,0 1 0,0-1 0,-1 1 0,0 0 0,0-1 0,-1 10 0,-1-3 0,0 1 0,-2-1 0,0 0 0,0 0 0,-1-1 0,-1 1 0,0-1 0,-10 18 0,5-15 0,-1 1 0,-1-2 0,0 0 0,-1 0 0,-19 18 0,31-34 0,1 0 0,-1 0 0,1 1 0,-1-1 0,1 0 0,0 1 0,-1-1 0,1 0 0,-1 1 0,1-1 0,0 1 0,0-1 0,-1 0 0,1 1 0,0-1 0,0 1 0,-1-1 0,1 1 0,0-1 0,0 1 0,0-1 0,0 1 0,0-1 0,0 1 0,0-1 0,0 2 0,12 0 0,34-9 0,-31 4 0,23-2 0,45 0 0,-70 5 0,-1 0 0,1 1 0,-1 1 0,1 0 0,-1 1 0,0 0 0,20 8 0,-30-10 0,1 0 0,0 0 0,0 1 0,-1-1 0,1 1 0,-1 0 0,0-1 0,1 1 0,-1 0 0,0 1 0,0-1 0,0 0 0,0 0 0,-1 1 0,1-1 0,0 1 0,-1 0 0,0-1 0,0 1 0,0 0 0,0 0 0,0 0 0,0 0 0,-1 0 0,0 0 0,1 0 0,-1 5 0,-1-2 0,0 0 0,-1-1 0,1 1 0,-1 0 0,0 0 0,-1-1 0,1 1 0,-1-1 0,0 0 0,-1 0 0,1 0 0,-1 0 0,-4 4 0,-5 3 0,0 0 0,-1 0 0,0-1 0,0-1 0,-1-1 0,-1 0 0,-28 12 0,14-10 0,0 0 0,-1-2 0,-46 7 0,61-14 69,-1 0-1,0 0 0,1-2 0,-22-2 1,32 2-112,1-1 0,0 0 1,-1-1-1,1 1 0,0-1 1,0 0-1,-7-4 0,9 4-42,1 1 0,0-1-1,0 0 1,-1 0 0,1 0-1,1 0 1,-1 0 0,0 0-1,0 0 1,1-1 0,-1 1-1,1 0 1,0-1 0,0 0-1,-2-3 1,-1-20-6741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09.473"/>
    </inkml:context>
    <inkml:brush xml:id="br0">
      <inkml:brushProperty name="width" value="0.05" units="cm"/>
      <inkml:brushProperty name="height" value="0.05" units="cm"/>
      <inkml:brushProperty name="color" value="#FF0066"/>
    </inkml:brush>
  </inkml:definitions>
  <inkml:trace contextRef="#ctx0" brushRef="#br0">1 172 24575,'202'-123'0,"-199"121"0,21-15 0,-23 16 0,-1 0 0,1 1 0,0-1 0,0 0 0,-1 1 0,1-1 0,0 0 0,-1 0 0,1 0 0,-1 0 0,1 0 0,-1 1 0,1-1 0,-1 0 0,0 0 0,1 0 0,-1 0 0,0 0 0,0 0 0,0 0 0,0 0 0,0 0 0,0-2 0,0 3 0,0-1 0,-1 1 0,1-1 0,-1 1 0,1-1 0,-1 1 0,1 0 0,-1-1 0,1 1 0,-1 0 0,0-1 0,1 1 0,-1 0 0,1-1 0,-1 1 0,0 0 0,1 0 0,-1 0 0,0 0 0,1 0 0,-1 0 0,0 0 0,1 0 0,-1 0 0,0 0 0,1 0 0,-1 0 0,1 0 0,-1 1 0,0-1 0,1 0 0,-1 0 0,0 1 0,0 0 0,-23 11 0,12-4 0,1 1 0,0 0 0,0 0 0,1 2 0,0-1 0,1 1 0,0 0 0,1 1 0,1 0 0,-8 16 0,7-12 0,1 0 0,1 1 0,0 0 0,2 0 0,0 0 0,0 1 0,2-1 0,-1 20 0,3-24 0,0 1 0,1-1 0,1 0 0,0 0 0,0 0 0,2 0 0,-1 0 0,2-1 0,-1 1 0,13 21 0,-11-25 0,0-1 0,0 0 0,1 0 0,-1 0 0,2-1 0,-1 0 0,1 0 0,0-1 0,1 0 0,-1 0 0,1-1 0,0-1 0,1 1 0,-1-1 0,12 3 0,-3-2 0,-1-1 0,1-1 0,32 2 0,-40-4 0,1-1 0,-1-1 0,1 0 0,-1 0 0,1-1 0,-1 0 0,17-6 0,-25 7 0,0 0 0,0 0 0,0 1 0,0-1 0,0 0 0,0-1 0,-1 1 0,1 0 0,0-1 0,-1 1 0,1 0 0,-1-1 0,0 0 0,1 1 0,-1-1 0,0 0 0,0 0 0,0 0 0,0 0 0,0 1 0,0-1 0,-1-1 0,2-3 0,-3 4 0,1-1 0,0 1 0,0-1 0,-1 0 0,0 1 0,1-1 0,-1 1 0,0-1 0,0 1 0,0 0 0,-1-1 0,1 1 0,0 0 0,-1 0 0,0 0 0,1 0 0,-1 0 0,0 0 0,-3-2 0,-15-10 0,1 1 0,-2 1 0,0 1 0,0 1 0,-1 0 0,-31-8 0,-37-17 0,86 33 0,-1 0 0,1 0 0,0 0 0,1-1 0,-1 0 0,-6-5 0,10 8 0,-1-1 0,1 1 0,-1-1 0,1 0 0,0 1 0,-1-1 0,1 1 0,0-1 0,0 1 0,-1-1 0,1 0 0,0 1 0,0-1 0,0 1 0,0-1 0,0 0 0,0 1 0,0-1 0,0 0 0,0 1 0,0-2 0,0 1 0,1 0 0,-1 0 0,1 1 0,0-1 0,-1 0 0,1 0 0,0 0 0,0 0 0,-1 1 0,1-1 0,0 0 0,0 1 0,0-1 0,0 1 0,0-1 0,2 0 0,21-8 0,1 1 0,0 1 0,0 1 0,33-3 0,-8 0 0,47-9-1365,-59 11-5461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0.013"/>
    </inkml:context>
    <inkml:brush xml:id="br0">
      <inkml:brushProperty name="width" value="0.05" units="cm"/>
      <inkml:brushProperty name="height" value="0.05" units="cm"/>
      <inkml:brushProperty name="color" value="#FF0066"/>
    </inkml:brush>
  </inkml:definitions>
  <inkml:trace contextRef="#ctx0" brushRef="#br0">1670 315 24575,'-10'-9'0,"0"0"0,-1 0 0,0 1 0,0 1 0,-1 0 0,0 0 0,0 1 0,0 1 0,-1 0 0,0 0 0,0 2 0,0-1 0,-1 2 0,-16-2 0,-23 0 0,0 2 0,0 3 0,0 2 0,-72 13 0,31 3 0,-142 47 0,140-31 0,-111 56 0,145-59 0,2 3 0,-95 72 0,133-89 0,0 1 0,2 0 0,0 2 0,1 0 0,2 1 0,0 1 0,1 1 0,-21 43 0,30-53 0,1 0 0,1 1 0,1 0 0,0-1 0,1 2 0,0-1 0,1 0 0,1 0 0,1 1 0,0-1 0,0 0 0,2 1 0,0-1 0,1 0 0,0 0 0,1 0 0,10 23 0,-2-14-21,1-1 1,1-1-1,1 0 0,1-1 0,0 0 0,2-2 0,0 0 0,2-1 0,35 26 1,-7-10-77,1-2 0,2-3 0,70 30 0,-44-28 86,1-3 0,2-4 1,0-3-1,1-4 0,1-4 0,1-3 0,-1-3 0,1-4 0,0-4 1,97-13-1,-112 3 11,0-3 0,0-2 0,-2-4 0,0-2 0,102-50 0,-114 44 0,-2-2 0,-1-3 0,-2-1 0,-1-3 0,-2-1 0,74-80 0,-99 93-17,0-1 1,-2-1-1,-1-1 0,-1 0 1,-2-1-1,-1-1 0,17-49 1,-24 55 14,-1-1 1,-1 0-1,-1 0 1,-1-1-1,-1 1 0,-1-1 1,-2 1-1,0-1 1,-2 1-1,-7-33 1,2 27 58,-2 1 1,-1 0 0,-1 1-1,-1 0 1,-2 1 0,-1 0-1,-1 1 1,-1 1 0,-1 1-1,-1 0 1,-2 2 0,-31-28-1,22 25-61,-2 2 0,0 1 0,-1 1 0,-1 2 0,-1 2 0,-1 1 1,-1 2-1,0 1 0,-50-11 0,22 12-50,-1 3 1,0 2 0,-1 4 0,-107 6 0,95 5-298,-1 3 0,2 4 0,-115 36 1,106-21-6017</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1.976"/>
    </inkml:context>
    <inkml:brush xml:id="br0">
      <inkml:brushProperty name="width" value="0.05" units="cm"/>
      <inkml:brushProperty name="height" value="0.05" units="cm"/>
      <inkml:brushProperty name="color" value="#FF0066"/>
    </inkml:brush>
  </inkml:definitions>
  <inkml:trace contextRef="#ctx0" brushRef="#br0">691 525 24575,'-3'-5'0,"-1"0"0,0-1 0,1 1 0,0-1 0,0 0 0,-2-7 0,-8-15 0,12 26 0,0 1 0,0-1 0,1 1 0,-1-1 0,0 1 0,0-1 0,-1 1 0,1 0 0,0 0 0,0 0 0,-1-1 0,1 1 0,-1 0 0,1 1 0,0-1 0,-1 0 0,-2-1 0,3 3 0,0-1 0,0 1 0,0-1 0,0 0 0,0 1 0,1 0 0,-1-1 0,0 1 0,0-1 0,0 1 0,0 0 0,1 0 0,-1 0 0,0-1 0,0 1 0,1 0 0,-1 0 0,1 0 0,-1 0 0,1 0 0,-1 0 0,1 0 0,0 0 0,0 0 0,-1 0 0,1 0 0,0 2 0,-5 17 0,1-1 0,1 1 0,1-1 0,0 1 0,2 0 0,0 0 0,1 0 0,7 35 0,-5-39 0,1 0 0,0-1 0,2 1 0,-1-1 0,2 0 0,0 0 0,1-1 0,0 0 0,1 0 0,1-1 0,12 14 0,-17-22 0,1 0 0,0 0 0,0 0 0,0-1 0,0 0 0,1 0 0,-1-1 0,1 1 0,0-2 0,0 1 0,0-1 0,1 0 0,12 2 0,-10-3 0,1-1 0,0 0 0,-1-1 0,1 0 0,-1 0 0,1-1 0,-1 0 0,19-8 0,-7 1 0,-1-2 0,0 0 0,-1-1 0,0-1 0,-1-1 0,0-1 0,-1 0 0,17-21 0,-16 15 0,-1-2 0,-1 0 0,-1-1 0,25-51 0,-40 73 0,0-2 0,1 1 0,0 0 0,-1-1 0,2 1 0,-1 0 0,0 0 0,3-3 0,-4 5 0,0 1 0,-1 0 0,1-1 0,0 1 0,0 0 0,-1-1 0,1 1 0,0 0 0,0 0 0,0-1 0,-1 1 0,1 0 0,0 0 0,0 0 0,0 0 0,0 0 0,0 1 0,-1-1 0,1 0 0,0 0 0,0 0 0,0 1 0,-1-1 0,1 0 0,0 1 0,0-1 0,-1 1 0,1-1 0,0 1 0,-1-1 0,1 1 0,0-1 0,-1 1 0,1 0 0,-1-1 0,1 2 0,10 8 0,1 0 0,0-2 0,0 1 0,0-1 0,1-1 0,1-1 0,-1 1 0,1-2 0,0 0 0,0-1 0,0 0 0,1-1 0,-1-1 0,1 0 0,0-1 0,-1 0 0,30-4 0,-26 2 0,0-2 0,0 0 0,-1-1 0,1 0 0,-1-2 0,0 0 0,0-1 0,-1-1 0,0 0 0,0-1 0,-1-1 0,0 0 0,-1-1 0,19-19 0,-28 25 0,0-1 0,-1-1 0,1 1 0,-1-1 0,0 1 0,-1-1 0,0 0 0,0 0 0,0-1 0,-1 1 0,0 0 0,-1-1 0,0 0 0,0 1 0,0-1 0,-1 0 0,0 1 0,0-1 0,-3-13 0,0 9 0,0 1 0,0-1 0,-1 0 0,-1 1 0,0 0 0,0 0 0,-1 1 0,-1-1 0,1 1 0,-2 0 0,-14-15 0,-14-11 0,-75-59 0,95 83 0,-2 1 0,0 1 0,0 0 0,-1 1 0,0 1 0,0 1 0,-31-7 0,14 7 0,0 1 0,0 2 0,-1 2 0,-65 4 0,81-1 0,1 2 0,-1 0 0,1 2 0,0 0 0,0 1 0,0 1 0,1 1 0,0 1 0,-33 20 0,48-26 0,0-1 0,0 1 0,1 1 0,-1-1 0,1 0 0,-1 1 0,1 0 0,0 0 0,1 0 0,-1 0 0,1 0 0,-1 0 0,1 1 0,0-1 0,1 1 0,-1 0 0,1-1 0,0 1 0,0 0 0,0 8 0,0-17 0,0 0 0,0 0 0,0 0 0,-1 1 0,1-1 0,-1 0 0,0 1 0,0-1 0,-1 1 0,1 0 0,-1 0 0,1 0 0,-1 0 0,-6-5 0,-1 1 0,-1 0 0,0 1 0,0 0 0,-1 0 0,0 1 0,0 1 0,0 0 0,0 0 0,-1 1 0,1 1 0,-1 0 0,0 1 0,1 1 0,-26 1 0,-1 2 0,1 2 0,0 2 0,-62 19 0,53-11 0,-72 33 0,100-39 0,-1 2 0,2 0 0,-1 1 0,2 1 0,-1 1 0,-15 16 0,15-11 0,2 1 0,0 1 0,1 0 0,1 0 0,1 2 0,1 0 0,-15 41 0,22-51 0,1 1 0,1 1 0,0-1 0,1 0 0,1 1 0,0 22 0,2-28 0,0 1 0,0 0 0,1 0 0,0-1 0,1 1 0,0-1 0,1 0 0,-1 0 0,2 0 0,7 12 0,-7-14 13,0-1 1,0 1-1,1-1 0,0 0 0,0-1 0,0 1 0,0-1 0,1 0 0,0-1 1,0 0-1,1 0 0,11 4 0,-8-4 6,1-1 0,-1 0 0,1-1 0,0 0 0,-1-1 0,1 0 0,0-1 0,14-1 0,-9-1-151,0 0 1,0-2 0,-1 0-1,0-1 1,1 0 0,-1-1 0,-1-1-1,0-1 1,0 0 0,0-1 0,-1 0-1,16-15 1,-4-1-6695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6.584"/>
    </inkml:context>
    <inkml:brush xml:id="br0">
      <inkml:brushProperty name="width" value="0.05" units="cm"/>
      <inkml:brushProperty name="height" value="0.05" units="cm"/>
      <inkml:brushProperty name="color" value="#FF0066"/>
    </inkml:brush>
  </inkml:definitions>
  <inkml:trace contextRef="#ctx0" brushRef="#br0">0 0 24575,'1'3'0,"1"1"0,-1-1 0,0 0 0,1-1 0,-1 1 0,1 0 0,0 0 0,0-1 0,0 1 0,4 3 0,-1-1 0,21 28 0,-12-14 0,1-1 0,1 0 0,0-1 0,2 0 0,20 14 0,33 17 0,110 55 0,-135-81 0,1-2 0,1-3 0,90 21 0,249 14 0,5-32 0,-371-19 0,602 17 0,-372-7 0,214 5 0,-460-16-105,1 0 0,-1 0 0,1 0 0,-1-1 0,0 0 0,1 0 0,-1 0 0,0 0 0,1-1 0,-1 0 0,0 0 0,5-3 0,-1-3-6721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6.842"/>
    </inkml:context>
    <inkml:brush xml:id="br0">
      <inkml:brushProperty name="width" value="0.05" units="cm"/>
      <inkml:brushProperty name="height" value="0.05" units="cm"/>
      <inkml:brushProperty name="color" value="#FF0066"/>
    </inkml:brush>
  </inkml:definitions>
  <inkml:trace contextRef="#ctx0" brushRef="#br0">35 89 24575,'0'-4'0,"-1"0"0,1 0 0,-1 0 0,0 1 0,-3-8 0,-5-17 0,9 27 0,0 0 0,0-1 0,0 1 0,0 0 0,0 0 0,1-1 0,-1 1 0,0 0 0,0 0 0,1-1 0,-1 1 0,1 0 0,-1 0 0,1 0 0,0-1 0,-1 1 0,1 0 0,0 0 0,1-1 0,-1 1 0,0 1 0,0-1 0,0 1 0,0-1 0,1 0 0,-1 1 0,0 0 0,0-1 0,1 1 0,-1 0 0,0 0 0,1 0 0,-1 0 0,0 0 0,1 0 0,-1 0 0,0 0 0,0 0 0,1 0 0,-1 1 0,0-1 0,0 1 0,1-1 0,-1 1 0,0-1 0,0 1 0,0 0 0,0 0 0,0-1 0,0 1 0,0 0 0,1 1 0,5 4 0,-1-1 0,0 1 0,9 11 0,-6-5 0,0 1 0,-1 0 0,0 0 0,-1 1 0,0 0 0,6 22 0,-11-32 0,-1 1 0,1 0 0,-1 0 0,-1 0 0,1 0 0,-1 0 0,1 0 0,-1-1 0,-1 1 0,1 0 0,-1 0 0,0 0 0,0 0 0,0 0 0,-1-1 0,0 1 0,0-1 0,0 1 0,0-1 0,-1 1 0,1-1 0,-1 0 0,0 0 0,-4 3 0,-3 1-170,1-1-1,-1 0 0,0-1 1,-1 0-1,0-1 0,1 0 1,-19 5-1,-8 3-6655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7.327"/>
    </inkml:context>
    <inkml:brush xml:id="br0">
      <inkml:brushProperty name="width" value="0.05" units="cm"/>
      <inkml:brushProperty name="height" value="0.05" units="cm"/>
      <inkml:brushProperty name="color" value="#FF0066"/>
    </inkml:brush>
  </inkml:definitions>
  <inkml:trace contextRef="#ctx0" brushRef="#br0">246 212 24575,'1'-16'0,"1"1"0,5-24 0,-5 29 0,0 0 0,0 0 0,-1 0 0,0-1 0,-1 1 0,0 0 0,-3-20 0,3 28 0,-1-1 0,1 1 0,-1 0 0,0 0 0,0 0 0,0 0 0,-1 0 0,1 0 0,0 0 0,-1 1 0,1-1 0,-1 0 0,1 1 0,-1-1 0,0 1 0,0 0 0,0-1 0,0 1 0,0 0 0,0 0 0,0 0 0,0 0 0,0 1 0,0-1 0,0 0 0,-1 1 0,1 0 0,0-1 0,0 1 0,-1 0 0,1 0 0,0 1 0,-1-1 0,-3 1 0,-6 1 0,-1 1 0,0 0 0,1 1 0,-20 9 0,22-9 0,1 0 0,-1 1 0,2 0 0,-1 1 0,0 0 0,1 1 0,0-1 0,1 1 0,-9 10 0,14-14 0,0 0 0,0 0 0,0 0 0,0 0 0,0 0 0,1 1 0,-1-1 0,1 0 0,0 1 0,0-1 0,0 1 0,1 0 0,-1-1 0,1 1 0,0 0 0,0-1 0,0 1 0,1-1 0,-1 1 0,1 0 0,0-1 0,-1 1 0,2-1 0,-1 1 0,0-1 0,1 0 0,0 1 0,-1-1 0,4 3 0,7 10 0,0-1 0,2 0 0,-1-1 0,2-1 0,0 0 0,21 14 0,105 58 0,-139-84 0,30 15 0,-24-13 0,0 0 0,-1 1 0,1 0 0,-1 0 0,0 1 0,0 0 0,0 0 0,-1 1 0,7 6 0,-13-11 0,0-1 0,1 0 0,-1 1 0,0-1 0,0 1 0,0-1 0,0 1 0,1-1 0,-1 1 0,0-1 0,0 1 0,0-1 0,0 1 0,0-1 0,0 1 0,0-1 0,0 1 0,-1-1 0,1 1 0,0-1 0,0 1 0,0-1 0,0 1 0,-1-1 0,1 0 0,0 1 0,0-1 0,-1 1 0,1-1 0,0 0 0,-1 1 0,1-1 0,0 0 0,-1 1 0,1-1 0,-1 0 0,1 1 0,-1-1 0,1 0 0,0 0 0,-1 0 0,0 1 0,-22 6 0,23-7 0,-19 4-124,1-2 0,-1 0 0,0-1 0,1-1 0,-1-1 0,0 0-1,1-2 1,-1 0 0,1-1 0,-21-7 0,10 0-6702</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7.730"/>
    </inkml:context>
    <inkml:brush xml:id="br0">
      <inkml:brushProperty name="width" value="0.05" units="cm"/>
      <inkml:brushProperty name="height" value="0.05" units="cm"/>
      <inkml:brushProperty name="color" value="#FF0066"/>
    </inkml:brush>
  </inkml:definitions>
  <inkml:trace contextRef="#ctx0" brushRef="#br0">0 12 24575,'3'-3'0,"5"-1"0,3 0 0,1 3 0,1 7 0,2 4 0,1 4 0,-1 3 0,-1 6 0,1 1 0,1 0 0,-2 0 0,0-2 0,-3 0 0,-3-5-8191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7.828"/>
    </inkml:context>
    <inkml:brush xml:id="br0">
      <inkml:brushProperty name="width" value="0.05" units="cm"/>
      <inkml:brushProperty name="height" value="0.05" units="cm"/>
      <inkml:brushProperty name="color" value="#FF0066"/>
    </inkml:brush>
  </inkml:definitions>
  <inkml:trace contextRef="#ctx0" brushRef="#br0">34 106 24575,'-3'-7'0,"-2"-5"0,-2-7 0,-1-4 0,2-1 0,1 3-8191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18.259"/>
    </inkml:context>
    <inkml:brush xml:id="br0">
      <inkml:brushProperty name="width" value="0.05" units="cm"/>
      <inkml:brushProperty name="height" value="0.05" units="cm"/>
      <inkml:brushProperty name="color" value="#FF0066"/>
    </inkml:brush>
  </inkml:definitions>
  <inkml:trace contextRef="#ctx0" brushRef="#br0">0 52 24575,'6'0'0,"5"0"0,0 0 0,0 1 0,20 3 0,-27-3 0,-1 0 0,1 1 0,0-1 0,-1 1 0,1 0 0,-1 0 0,0 0 0,1 0 0,-1 1 0,0-1 0,0 1 0,-1 0 0,1 0 0,3 3 0,10 20 0,-13-21 0,0 1 0,1-1 0,-1 0 0,1 0 0,6 6 0,-8-10 0,0 1 0,0-1 0,0 0 0,0 1 0,0-1 0,0 0 0,1-1 0,-1 1 0,0 0 0,0-1 0,1 1 0,-1-1 0,0 1 0,1-1 0,-1 0 0,0 0 0,1 0 0,3-1 0,10-3 0,0 0 0,0-1 0,18-8 0,1 0 0,-19 7 0,0 0 0,27-15 0,-40 19 0,1 1 0,-1-1 0,0 0 0,0 0 0,0-1 0,-1 1 0,1 0 0,0-1 0,-1 0 0,0 0 0,0 1 0,1-1 0,-2-1 0,1 1 0,0 0 0,-1 0 0,1-1 0,-1 1 0,1-7 0,-1 8 0,-1 1 0,0 0 0,0-1 0,0 1 0,0 0 0,0 0 0,-1-1 0,1 1 0,0 0 0,-1 0 0,1 0 0,-1-1 0,1 1 0,-1 0 0,1 0 0,-1 0 0,0 0 0,1 0 0,-1 0 0,0 0 0,0 0 0,0 0 0,0 0 0,0 0 0,0 1 0,0-1 0,0 0 0,0 1 0,0-1 0,0 1 0,-1-1 0,1 1 0,0 0 0,0-1 0,-1 1 0,-1 0 0,1 0 0,0-1 0,0 2 0,1-1 0,-1 0 0,0 0 0,0 0 0,0 1 0,0-1 0,1 1 0,-1 0 0,0-1 0,0 1 0,1 0 0,-1 0 0,1 0 0,-1 0 0,1 0 0,-1 1 0,1-1 0,-1 0 0,1 1 0,0-1 0,0 1 0,-1 1 0,0 2 0,0-1 0,1 0 0,0 1 0,0-1 0,0 1 0,1-1 0,-1 1 0,1-1 0,0 1 0,0-1 0,1 1 0,-1-1 0,3 9 0,2 5 0,15 34 0,-19-49 0,32 68 0,-20-46 0,-1 1 0,-1 1 0,9 35 0,-19-59 14,-1 0 0,1 0-1,-1 0 1,1 0 0,-1 0-1,0 0 1,0-1-1,-1 1 1,1 0 0,0 0-1,-1 0 1,0 0 0,0 0-1,0-1 1,0 1 0,0 0-1,0-1 1,-1 1 0,1-1-1,-1 1 1,1-1 0,-1 0-1,0 0 1,-3 3 0,0-1-170,0-1 1,0 0 0,-1 0 0,1 0 0,-1-1 0,1 1 0,-1-1-1,0-1 1,0 1 0,-9 0 0,-19 2-6671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08.494"/>
    </inkml:context>
    <inkml:brush xml:id="br0">
      <inkml:brushProperty name="width" value="0.05" units="cm"/>
      <inkml:brushProperty name="height" value="0.05" units="cm"/>
      <inkml:brushProperty name="color" value="#FF0066"/>
    </inkml:brush>
  </inkml:definitions>
  <inkml:trace contextRef="#ctx0" brushRef="#br0">47 72 24575,'-6'0'0,"-6"0"0,-1-3 0,3-5 0,5-4 0,7-3 0,7 1 0,4 2 0,1 4-8191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0.321"/>
    </inkml:context>
    <inkml:brush xml:id="br0">
      <inkml:brushProperty name="width" value="0.05" units="cm"/>
      <inkml:brushProperty name="height" value="0.05" units="cm"/>
      <inkml:brushProperty name="color" value="#FF0066"/>
    </inkml:brush>
  </inkml:definitions>
  <inkml:trace contextRef="#ctx0" brushRef="#br0">0 1 24575,'1'10'0,"1"1"0,-1-1 0,2 0 0,0 0 0,6 16 0,-1-3 0,15 42 0,3-1 0,3-2 0,66 107 0,-71-132 0,2-2 0,53 57 0,-64-77 0,1 0 0,0-1 0,2-1 0,-1 0 0,2-2 0,-1 0 0,33 14 0,-47-24-170,1 1-1,-1-1 0,0 0 1,1 0-1,-1 0 0,1-1 1,7 1-1,5-3-6655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0.680"/>
    </inkml:context>
    <inkml:brush xml:id="br0">
      <inkml:brushProperty name="width" value="0.05" units="cm"/>
      <inkml:brushProperty name="height" value="0.05" units="cm"/>
      <inkml:brushProperty name="color" value="#FF0066"/>
    </inkml:brush>
  </inkml:definitions>
  <inkml:trace contextRef="#ctx0" brushRef="#br0">1 205 24575,'18'-2'0,"0"-1"0,0 0 0,-1-2 0,30-10 0,-31 10 0,-11 4 0,0-1 0,0 0 0,0 0 0,-1-1 0,1 1 0,0-1 0,-1 0 0,0 0 0,0-1 0,0 1 0,0-1 0,0 0 0,3-5 0,-5 6 0,0 0 0,-1 0 0,1 0 0,-1 0 0,0 0 0,0-1 0,0 1 0,-1 0 0,1-1 0,-1 1 0,0 0 0,0-1 0,0 1 0,0-1 0,0 1 0,-1 0 0,0-1 0,1 1 0,-1 0 0,0-1 0,-3-3 0,-18-44 0,35 68-159,21 24 0,-24-30-888,14 17-5779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2.298"/>
    </inkml:context>
    <inkml:brush xml:id="br0">
      <inkml:brushProperty name="width" value="0.05" units="cm"/>
      <inkml:brushProperty name="height" value="0.05" units="cm"/>
      <inkml:brushProperty name="color" value="#FF0066"/>
    </inkml:brush>
  </inkml:definitions>
  <inkml:trace contextRef="#ctx0" brushRef="#br0">21 366 24575,'-2'-2'0,"0"-1"0,0 0 0,1 1 0,-1-1 0,0 0 0,1 0 0,0 0 0,0 0 0,0 0 0,0-1 0,0 1 0,1 0 0,-1-4 0,-1-47 0,2 40 0,0 8 0,0 0 0,1 0 0,-1 1 0,1-1 0,1 0 0,-1 1 0,1-1 0,0 1 0,0-1 0,1 1 0,-1 0 0,7-9 0,-4 8 0,0-1 0,1 1 0,0 0 0,0 1 0,1 0 0,0 0 0,-1 0 0,9-4 0,9-2 0,0 1 0,0 1 0,1 1 0,43-8 0,85-10 0,2 7 0,193 1 0,-245 19 0,-1 4 0,1 5 0,-1 4 0,-1 5 0,-1 4 0,0 5 0,-3 3 0,0 5 0,92 50 0,-123-54 0,-2 4 0,-1 2 0,-3 2 0,77 67 0,-40-17 0,-5 5 0,131 172 0,-158-175 0,-4 2 0,-4 3 0,64 151 0,209 600 0,-299-758 0,-5 2 0,-4 0 0,-4 2 0,8 134 0,-23-190 0,13 359 0,-17-338 0,-3 1 0,-3-1 0,-17 74 0,24-131-85,-1 1 0,0 0-1,1 0 1,-1-1 0,0 1-1,0 0 1,0-1 0,-1 1-1,1-1 1,-1 1 0,1-1-1,-1 0 1,0 0 0,0 0-1,-4 4 1,-2-3-6741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2.630"/>
    </inkml:context>
    <inkml:brush xml:id="br0">
      <inkml:brushProperty name="width" value="0.05" units="cm"/>
      <inkml:brushProperty name="height" value="0.05" units="cm"/>
      <inkml:brushProperty name="color" value="#FF0066"/>
    </inkml:brush>
  </inkml:definitions>
  <inkml:trace contextRef="#ctx0" brushRef="#br0">7 3 24575,'-7'-3'0,"9"11"0,8 12 0,9 9 0,2-1 0,0-1 0,2-1 0,1-1 0,0-1 0,2-2 0,1 0 0,47 29 0,-64-46 0,-1 0 0,1-1 0,-1 0 0,1 0 0,1-1 0,-1-1 0,0 1 0,14 0 0,-19-3 0,1 0 0,-1 0 0,1 0 0,-1-1 0,0 1 0,1-2 0,-1 1 0,0 0 0,0-1 0,0 0 0,0 0 0,0-1 0,0 1 0,-1-1 0,1 0 0,-1 0 0,8-7 0,-1-2-151,0 0-1,-1-1 0,-1 0 0,0-1 1,-1 0-1,0 0 0,-1 0 1,7-21-1,-9 17-6674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3.795"/>
    </inkml:context>
    <inkml:brush xml:id="br0">
      <inkml:brushProperty name="width" value="0.05" units="cm"/>
      <inkml:brushProperty name="height" value="0.05" units="cm"/>
      <inkml:brushProperty name="color" value="#FF0066"/>
    </inkml:brush>
  </inkml:definitions>
  <inkml:trace contextRef="#ctx0" brushRef="#br0">1 636 24575,'0'57'0,"2"0"0,16 88 0,-9-100 0,-3-8 0,2 0 0,22 65 0,-29-100 0,-1-1 0,1 1 0,0 0 0,-1 0 0,1-1 0,0 1 0,0-1 0,0 1 0,0-1 0,1 1 0,-1-1 0,0 1 0,1-1 0,-1 0 0,1 0 0,-1 0 0,1 0 0,-1 0 0,1 0 0,0 0 0,0 0 0,2 0 0,-2-1 0,0 0 0,0-1 0,0 1 0,0-1 0,1 1 0,-1-1 0,0 0 0,0 0 0,0 0 0,0 0 0,0 0 0,-1 0 0,1 0 0,0-1 0,0 1 0,-1-1 0,1 1 0,-1-1 0,3-2 0,25-34 0,0-1 0,37-71 0,-22 34 0,225-317-381,-215 327 286,2 2-1,3 2 1,106-84 0,-136 124-215,1 1 0,2 1 1,45-20-1,-8 12-5880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3.514"/>
    </inkml:context>
    <inkml:brush xml:id="br0">
      <inkml:brushProperty name="width" value="0.05" units="cm"/>
      <inkml:brushProperty name="height" value="0.05" units="cm"/>
      <inkml:brushProperty name="color" value="#FF0066"/>
    </inkml:brush>
  </inkml:definitions>
  <inkml:trace contextRef="#ctx0" brushRef="#br0">27 678 24575,'-8'0'0,"-7"1"0,12-2 0,5 1 0,925-146-1618,-600 88 801,92-13-1178,1413-252 256,-1797 316 1719,227-47 985,-226 44-250,-29 6 830,-9 2-924,-12 0-1335,13 2 596,-26-1-4898</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3.829"/>
    </inkml:context>
    <inkml:brush xml:id="br0">
      <inkml:brushProperty name="width" value="0.05" units="cm"/>
      <inkml:brushProperty name="height" value="0.05" units="cm"/>
      <inkml:brushProperty name="color" value="#FF0066"/>
    </inkml:brush>
  </inkml:definitions>
  <inkml:trace contextRef="#ctx0" brushRef="#br0">23 735 24575,'-17'-2'0,"17"2"0,-1 0 0,1 0 0,0 0 0,0-1 0,-1 1 0,1 0 0,0 0 0,0 0 0,0 0 0,-1 0 0,1 0 0,0 0 0,0-1 0,-1 1 0,1 0 0,0 0 0,0 0 0,0 0 0,0-1 0,0 1 0,-1 0 0,1 0 0,0-1 0,0 1 0,0 0 0,0 0 0,0 0 0,0-1 0,0 1 0,0-1 0,1 0 0,0-1 0,0 1 0,0-1 0,0 1 0,1-1 0,-1 1 0,1 0 0,-1 0 0,1 0 0,-1 0 0,1 0 0,0 0 0,0 0 0,2-1 0,39-16 0,-1 2 0,65-16 0,-66 21 0,565-137-1725,10 26-1339,-244 50 1892,926-195-390,-1196 245 894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7.036"/>
    </inkml:context>
    <inkml:brush xml:id="br0">
      <inkml:brushProperty name="width" value="0.05" units="cm"/>
      <inkml:brushProperty name="height" value="0.05" units="cm"/>
      <inkml:brushProperty name="color" value="#FF0066"/>
    </inkml:brush>
  </inkml:definitions>
  <inkml:trace contextRef="#ctx0" brushRef="#br0">117 21 24575,'0'-1'0,"0"0"0,0 0 0,0 0 0,0 0 0,0 0 0,0 0 0,0 0 0,-1 0 0,1 0 0,0 0 0,0 0 0,-1 0 0,1 0 0,-1 0 0,1 0 0,-1 0 0,1 0 0,-2 0 0,2 0 0,-1 1 0,1 0 0,-1 0 0,1 0 0,0 0 0,-1 0 0,1 0 0,-1 0 0,1 0 0,-1 0 0,1 0 0,-1 0 0,1 0 0,-1 0 0,1 1 0,0-1 0,-1 0 0,1 0 0,-1 0 0,1 1 0,-1-1 0,1 0 0,0 0 0,-1 1 0,1-1 0,0 0 0,-1 1 0,-2 2 0,1 0 0,-1 0 0,1 0 0,-1 1 0,1-1 0,0 1 0,0-1 0,-1 6 0,-10 41 0,3 1 0,1 0 0,-1 86 0,7-91 0,-10 351 0,2-33 0,3-151-1365,8-204-5461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7.726"/>
    </inkml:context>
    <inkml:brush xml:id="br0">
      <inkml:brushProperty name="width" value="0.05" units="cm"/>
      <inkml:brushProperty name="height" value="0.05" units="cm"/>
      <inkml:brushProperty name="color" value="#FF0066"/>
    </inkml:brush>
  </inkml:definitions>
  <inkml:trace contextRef="#ctx0" brushRef="#br0">593 401 24575,'80'-74'0,"-56"54"0,-1-1 0,38-44 0,-54 55 0,1 0 0,-2 0 0,1-1 0,-2 0 0,1 0 0,5-16 0,-10 23 0,0 1 0,0-1 0,-1 1 0,1-1 0,-1 1 0,0-1 0,0 0 0,0 1 0,0-1 0,0 1 0,-1-1 0,0 1 0,1-1 0,-1 1 0,-1-1 0,1 1 0,0 0 0,-1 0 0,0-1 0,0 1 0,0 0 0,0 1 0,0-1 0,0 0 0,-1 1 0,-4-4 0,1 1 0,-1 0 0,-1 1 0,1 0 0,-1 1 0,0-1 0,0 2 0,0-1 0,0 1 0,0 0 0,0 1 0,-14-1 0,-4 0 0,0 2 0,-39 5 0,22 1 0,0 2 0,1 1 0,0 3 0,-41 17 0,50-16 0,0 2 0,2 1 0,0 2 0,1 1 0,-37 30 0,56-39 0,0-1 0,1 1 0,1 1 0,-1 0 0,2 0 0,0 1 0,-12 21 0,17-27 0,1-1 0,0 1 0,0-1 0,0 1 0,1 0 0,0 0 0,0-1 0,0 1 0,1 0 0,0 0 0,0 0 0,0 0 0,1 0 0,0 0 0,0 0 0,0 0 0,1-1 0,0 1 0,0 0 0,6 10 0,-1-6 0,0 0 0,1-1 0,0 1 0,0-1 0,1-1 0,0 0 0,1 0 0,14 9 0,91 46 0,-99-55 0,163 75 0,-84-41 0,134 80 0,-215-113 0,0 0 0,-1 1 0,0 1 0,14 14 0,-25-22 0,1-1 0,-1 1 0,0 0 0,0 0 0,0 0 0,0 0 0,0 0 0,-1 0 0,1 0 0,-1 0 0,0 1 0,0-1 0,0 1 0,0-1 0,-1 0 0,1 1 0,-1-1 0,0 1 0,0 0 0,-1-1 0,1 1 0,0-1 0,-1 0 0,0 1 0,-2 6 0,-1-3 0,-1 0 0,0 0 0,0-1 0,0 1 0,0-1 0,-1 0 0,0-1 0,-1 1 0,1-1 0,-1 0 0,0-1 0,-10 5 0,-9 4 0,0-1 0,-34 10 0,19-10 0,-1-1 0,0-2 0,-1-2 0,0-2 0,0-2 0,0-2 0,-48-4 0,75 2 69,1-2-1,0 0 0,-1 0 0,-22-9 1,32 9-191,0 0 0,0 1 0,0-2 0,1 1 0,-1-1 0,1 0 0,0 0 0,0 0 0,0-1 1,1 1-1,0-1 0,0-1 0,-4-5 0,-8-21-6704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7.937"/>
    </inkml:context>
    <inkml:brush xml:id="br0">
      <inkml:brushProperty name="width" value="0.05" units="cm"/>
      <inkml:brushProperty name="height" value="0.05" units="cm"/>
      <inkml:brushProperty name="color" value="#FF0066"/>
    </inkml:brush>
  </inkml:definitions>
  <inkml:trace contextRef="#ctx0" brushRef="#br0">1 5 24575,'0'-3'0,"0"2"0,3 4 0,1 6 0,4 6 0,3 9 0,0 9 0,1 9 0,2 8 0,2 4 0,-2 7 0,0 2 0,1 1 0,1-4 0,-2-6 0,0-6 0,-3-7 0,-3-11-8191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08.989"/>
    </inkml:context>
    <inkml:brush xml:id="br0">
      <inkml:brushProperty name="width" value="0.05" units="cm"/>
      <inkml:brushProperty name="height" value="0.05" units="cm"/>
      <inkml:brushProperty name="color" value="#FF0066"/>
    </inkml:brush>
  </inkml:definitions>
  <inkml:trace contextRef="#ctx0" brushRef="#br0">157 529 24575,'2'-1'0,"0"1"0,0-1 0,0 1 0,0-1 0,0 0 0,-1 0 0,1 0 0,0 0 0,-1 0 0,1 0 0,0 0 0,-1-1 0,1 1 0,1-3 0,17-24 0,-18 22 0,1-1 0,-1 1 0,-1-1 0,1 0 0,-1 1 0,-1-1 0,1 0 0,-1 0 0,0 0 0,0 0 0,-1 1 0,-2-12 0,2 16 0,1-1 0,-1 1 0,1 0 0,-1-1 0,0 1 0,0 0 0,0 0 0,0 0 0,-1 0 0,1 0 0,0 0 0,-1 0 0,1 0 0,-1 1 0,0-1 0,0 0 0,1 1 0,-1-1 0,0 1 0,0 0 0,0 0 0,-1 0 0,1 0 0,0 0 0,0 0 0,-1 0 0,1 1 0,0-1 0,-1 1 0,1 0 0,0 0 0,-1 0 0,1 0 0,0 0 0,-1 0 0,1 0 0,-1 1 0,-3 1 0,-2 0 0,1 1 0,0 1 0,0-1 0,0 1 0,1 0 0,-1 0 0,1 1 0,0 0 0,0 0 0,0 1 0,1-1 0,0 1 0,0 1 0,1-1 0,-1 0 0,1 1 0,1 0 0,-1 0 0,-2 10 0,0-2 0,1 0 0,1 0 0,1 0 0,0 0 0,1 0 0,0 1 0,2-1 0,1 30 0,0-35 0,1 0 0,1 0 0,-1-1 0,1 1 0,1-1 0,0 0 0,0 0 0,1 0 0,0-1 0,1 1 0,-1-1 0,2 0 0,-1-1 0,14 13 0,-16-17 0,1 1 0,-1-1 0,1 1 0,0-1 0,0 0 0,0-1 0,1 1 0,-1-1 0,0 0 0,1-1 0,0 1 0,-1-1 0,1 0 0,0-1 0,0 1 0,-1-1 0,1 0 0,0 0 0,0-1 0,0 0 0,-1 0 0,1 0 0,-1-1 0,1 0 0,-1 0 0,8-4 0,-6 3 0,-1-1 0,0 0 0,-1 0 0,1 0 0,-1-1 0,0 0 0,0 0 0,0 0 0,-1-1 0,1 0 0,5-11 0,-5 7 0,-1 0 0,0 0 0,0 0 0,-1-1 0,-1 0 0,3-21 0,-3 2 0,-2 0 0,-2 1 0,0-1 0,-12-51 0,-5 4 0,-3 1 0,-3 1 0,-52-108 0,69 171 0,7 12 0,1 0 0,0 0 0,0 0 0,0 0 0,0 0 0,0 0 0,-1 0 0,1 0 0,0 0 0,0 0 0,0 0 0,0 0 0,0 0 0,-1 1 0,1-1 0,0 0 0,0 0 0,0 0 0,0 0 0,0 0 0,0 0 0,-1 0 0,1 0 0,0 1 0,0-1 0,0 0 0,0 0 0,0 0 0,0 0 0,0 0 0,0 0 0,0 1 0,0-1 0,0 0 0,0 0 0,0 0 0,0 0 0,0 0 0,0 1 0,0-1 0,0 0 0,0 0 0,0 26 0,48 217 0,-23-131 0,15 81-1365,-22-107-5461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8.077"/>
    </inkml:context>
    <inkml:brush xml:id="br0">
      <inkml:brushProperty name="width" value="0.05" units="cm"/>
      <inkml:brushProperty name="height" value="0.05" units="cm"/>
      <inkml:brushProperty name="color" value="#FF0066"/>
    </inkml:brush>
  </inkml:definitions>
  <inkml:trace contextRef="#ctx0" brushRef="#br0">35 104 24575,'0'-10'0,"0"-6"0,0-4 0,-4-2 0,-3 3 0,-5 8 0,0 6-8191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8.491"/>
    </inkml:context>
    <inkml:brush xml:id="br0">
      <inkml:brushProperty name="width" value="0.05" units="cm"/>
      <inkml:brushProperty name="height" value="0.05" units="cm"/>
      <inkml:brushProperty name="color" value="#FF0066"/>
    </inkml:brush>
  </inkml:definitions>
  <inkml:trace contextRef="#ctx0" brushRef="#br0">0 155 24575,'2'-1'0,"0"0"0,-1 0 0,1 0 0,-1 0 0,1 0 0,-1-1 0,1 1 0,-1 0 0,0-1 0,0 1 0,0-1 0,0 1 0,0-1 0,0 0 0,1-1 0,10-14 0,-11 17 0,0-1 0,0 1 0,0-1 0,0 1 0,0-1 0,0 1 0,0-1 0,-1 1 0,1 0 0,0 0 0,1-1 0,-1 1 0,0 0 0,0 0 0,0 0 0,0 0 0,0 0 0,0 0 0,0 0 0,0 1 0,0-1 0,0 0 0,0 0 0,0 1 0,1 0 0,1 1 0,-1-1 0,0 1 0,1 0 0,-1 0 0,0 0 0,0 0 0,-1 1 0,1-1 0,2 4 0,2 5 0,0 0 0,-1 1 0,4 13 0,3 18 0,-1 0 0,-3 1 0,3 56 0,-10-92 0,0-5 0,-1 1 0,1 0 0,-1 0 0,0-1 0,0 1 0,0 0 0,0 0 0,-1-1 0,1 1 0,-1 0 0,0-1 0,0 1 0,-2 3 0,3-7 0,0 0 0,0 0 0,-1 0 0,1 0 0,0 0 0,0 0 0,0 0 0,0 0 0,0 0 0,-1 0 0,1 0 0,0 0 0,0 0 0,0 0 0,0 0 0,0-1 0,0 1 0,-1 0 0,1 0 0,0 0 0,0 0 0,0 0 0,0 0 0,0 0 0,0 0 0,0-1 0,-1 1 0,1 0 0,0 0 0,0 0 0,0 0 0,0 0 0,0-1 0,0 1 0,0 0 0,0 0 0,0 0 0,0 0 0,0 0 0,0-1 0,0 1 0,0 0 0,0 0 0,0 0 0,0 0 0,0 0 0,0-1 0,0 1 0,0 0 0,0 0 0,0 0 0,1 0 0,-2-13 0,5-13 0,1 0 0,1 1 0,1-1 0,1 1 0,12-25 0,-3 14 0,1 1 0,39-55 0,-42 68 0,1 2 0,21-21 0,-33 36 0,0 0 0,1 1 0,0 0 0,0 0 0,1 1 0,-1-1 0,0 1 0,1 0 0,0 1 0,0-1 0,0 1 0,0 0 0,0 1 0,10-2 0,-13 3 0,-1 0 0,1 0 0,0 1 0,0-1 0,-1 1 0,1 0 0,-1 0 0,1 0 0,0 0 0,-1 0 0,0 1 0,1-1 0,-1 1 0,0-1 0,0 1 0,0 0 0,0 0 0,0 0 0,0 0 0,0 0 0,-1 0 0,1 1 0,-1-1 0,2 5 0,3 5 0,-1 0 0,0 1 0,4 21 0,-9-32 0,37 170-1365,-30-135-5461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9.052"/>
    </inkml:context>
    <inkml:brush xml:id="br0">
      <inkml:brushProperty name="width" value="0.05" units="cm"/>
      <inkml:brushProperty name="height" value="0.05" units="cm"/>
      <inkml:brushProperty name="color" value="#FF0066"/>
    </inkml:brush>
  </inkml:definitions>
  <inkml:trace contextRef="#ctx0" brushRef="#br0">324 238 24575,'5'-16'0,"0"-1"0,-2 0 0,0-1 0,-1 1 0,0-1 0,-2 1 0,0-1 0,-4-24 0,4 39 0,-1 0 0,0 0 0,0 0 0,0 0 0,-1 1 0,1-1 0,-1 0 0,1 1 0,-1-1 0,0 1 0,0-1 0,0 1 0,-1 0 0,1 0 0,0 0 0,-1 0 0,1 0 0,-1 1 0,0-1 0,1 1 0,-1 0 0,0 0 0,0 0 0,0 0 0,0 0 0,0 0 0,0 1 0,-5-1 0,-7 0 0,1 1 0,-1 0 0,1 1 0,-27 4 0,29-2 0,-1 0 0,0 0 0,1 1 0,0 0 0,0 1 0,1 1 0,-1 0 0,-15 11 0,23-14 0,0 0 0,0 0 0,1 0 0,0 0 0,-1 0 0,1 1 0,0 0 0,1-1 0,-1 1 0,1 0 0,0 0 0,-1 1 0,2-1 0,-1 0 0,0 1 0,1-1 0,0 1 0,0-1 0,1 1 0,-1 0 0,1-1 0,0 1 0,0 0 0,0-1 0,1 1 0,1 6 0,1-2 0,0 0 0,1-1 0,0 0 0,0 0 0,1 0 0,0-1 0,1 1 0,-1-1 0,1 0 0,1-1 0,-1 1 0,1-1 0,0-1 0,1 1 0,-1-1 0,1 0 0,0-1 0,0 0 0,9 3 0,-11-5 0,1 1 0,0-2 0,-1 1 0,1-1 0,0 0 0,0 0 0,0-1 0,0 0 0,0 0 0,-1 0 0,10-3 0,-11 2 0,1 0 0,-1-1 0,-1 0 0,1 0 0,0-1 0,0 1 0,-1-1 0,1 0 0,-1 0 0,0-1 0,0 1 0,0-1 0,-1 0 0,1 0 0,-1 0 0,3-5 0,3-8 0,6-6 0,-15 24 0,1-1 0,-1 1 0,1-1 0,-1 1 0,0 0 0,1-1 0,-1 1 0,0 0 0,1 0 0,-1-1 0,0 1 0,0 0 0,0 0 0,1-1 0,-1 1 0,0 0 0,0 0 0,0 0 0,0-1 0,-1 2 0,2 349 0,-3-164 0,2-23 0,-1 164 0,1-311 0,-4 46 0,3-58 0,0 0 0,0-1 0,0 1 0,0-1 0,-1 1 0,0-1 0,0 1 0,0-1 0,0 0 0,-5 6 0,6-9 0,-1 0 0,1 0 0,0 1 0,-1-1 0,1 0 0,-1 0 0,1 0 0,-1 0 0,1-1 0,-1 1 0,0 0 0,0-1 0,1 1 0,-1-1 0,0 0 0,0 1 0,1-1 0,-1 0 0,0 0 0,0 0 0,0 0 0,0 0 0,1-1 0,-1 1 0,0-1 0,0 1 0,1-1 0,-1 1 0,0-1 0,1 0 0,-1 0 0,1 0 0,-2-1 0,-5-3 0,1 0 0,0-1 0,0 0 0,0 0 0,-8-11 0,-4-8 0,1 0 0,2-1 0,0-1 0,2 0 0,1-1 0,1-1 0,1 0 0,-7-33 0,6 11 0,3 0 0,2 0 0,2-1 0,2-54 0,3 63 0,3-1 0,15-82 0,-14 110 0,1-1 0,0 1 0,0 0 0,2 0 0,0 0 0,1 1 0,1 0 0,0 0 0,1 1 0,15-17 0,-19 25 38,0 1-1,0-1 1,1 2-1,-1-1 1,1 1-1,0 0 0,0 0 1,16-5-1,-3 3-442,1 1 0,22-3 0,-31 6-82,8-1-6339</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9.497"/>
    </inkml:context>
    <inkml:brush xml:id="br0">
      <inkml:brushProperty name="width" value="0.05" units="cm"/>
      <inkml:brushProperty name="height" value="0.05" units="cm"/>
      <inkml:brushProperty name="color" value="#FF0066"/>
    </inkml:brush>
  </inkml:definitions>
  <inkml:trace contextRef="#ctx0" brushRef="#br0">0 99 24575,'1'-38'0,"-1"-23"0,84 640 0,-57-442-1365,-18-106-5461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39.643"/>
    </inkml:context>
    <inkml:brush xml:id="br0">
      <inkml:brushProperty name="width" value="0.05" units="cm"/>
      <inkml:brushProperty name="height" value="0.05" units="cm"/>
      <inkml:brushProperty name="color" value="#FF0066"/>
    </inkml:brush>
  </inkml:definitions>
  <inkml:trace contextRef="#ctx0" brushRef="#br0">111 359 24575,'-1'-22'0,"1"14"0,-1-1 0,1 0 0,1 0 0,2-14 0,-3 21 0,1 0 0,-1 1 0,1-1 0,0 0 0,0 0 0,-1 0 0,1 0 0,0 1 0,1-1 0,-1 1 0,0-1 0,0 1 0,1-1 0,-1 1 0,1-1 0,-1 1 0,1 0 0,0 0 0,-1 0 0,1 0 0,0 0 0,0 0 0,0 1 0,-1-1 0,4 0 0,1 0 0,0-1 0,0 1 0,0-1 0,0-1 0,0 1 0,-1-1 0,1 0 0,-1 0 0,0-1 0,6-4 0,-8 5 0,0 0 0,-1-1 0,1 1 0,-1 0 0,1-1 0,-1 0 0,-1 1 0,1-1 0,0 0 0,-1 0 0,0 0 0,0 0 0,0 0 0,0-1 0,-1 1 0,1-6 0,-2 3 0,1 1 0,-1-1 0,0 1 0,-1-1 0,1 1 0,-1-1 0,-1 1 0,1 0 0,-1 0 0,0 0 0,0 0 0,-1 1 0,0-1 0,0 1 0,0 0 0,0 0 0,-1 0 0,-6-5 0,8 8 0,0-1 0,0 1 0,-1 0 0,1 0 0,0 0 0,-1 0 0,1 1 0,-1-1 0,1 1 0,-1 0 0,0 0 0,1 0 0,-1 0 0,0 1 0,0-1 0,0 1 0,1 0 0,-1 0 0,0 1 0,0-1 0,0 1 0,0 0 0,1 0 0,-1 0 0,1 0 0,-1 1 0,0 0 0,1-1 0,0 1 0,0 0 0,-1 1 0,-3 3 0,0 1 0,1 0 0,0 1 0,0-1 0,1 1 0,0 1 0,0-1 0,1 1 0,0-1 0,0 1 0,1 1 0,0-1 0,1 0 0,0 1 0,1-1 0,-1 12 0,1 3 0,0 1 0,2 0 0,1 0 0,9 42 0,-6-48 31,0 0 0,1-1 0,1 0 0,1 0 0,0-1 0,1 0 0,1 0 0,1-1 1,0 0-1,21 21 0,-25-29-66,1-1 1,0-1 0,0 1 0,1-1 0,-1-1 0,1 1 0,1-2 0,-1 1-1,12 3 1,-13-6-63,0 0-1,0-1 1,0 1-1,0-2 1,0 1-1,0-1 1,0 0-1,0-1 1,0 0-1,0 0 1,0-1-1,-1 0 0,9-3 1,27-13-6729</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1.479"/>
    </inkml:context>
    <inkml:brush xml:id="br0">
      <inkml:brushProperty name="width" value="0.05" units="cm"/>
      <inkml:brushProperty name="height" value="0.05" units="cm"/>
      <inkml:brushProperty name="color" value="#FF0066"/>
    </inkml:brush>
  </inkml:definitions>
  <inkml:trace contextRef="#ctx0" brushRef="#br0">38 826 24575,'-3'-4'0,"0"0"0,0 0 0,1 0 0,-1 0 0,1-1 0,-2-4 0,2 4 0,0 1 0,-1 0 0,1 0 0,-1 0 0,-3-5 0,10 53 0,39 250 0,-1-8 0,-41-278 0,-1-5 0,0 0 0,1 0 0,-1 0 0,1-1 0,-1 1 0,1 0 0,0 0 0,0 0 0,0-1 0,0 1 0,1-1 0,-1 1 0,3 2 0,-4-5 0,1 0 0,-1 0 0,0 0 0,0 0 0,1-1 0,-1 1 0,0 0 0,1 0 0,-1 0 0,0 0 0,0-1 0,0 1 0,1 0 0,-1 0 0,0-1 0,0 1 0,0 0 0,1 0 0,-1-1 0,0 1 0,0 0 0,0-1 0,0 1 0,0 0 0,0-1 0,0 1 0,1 0 0,-1 0 0,0-1 0,0 1 0,0 0 0,-1-1 0,4-14 0,-1 0 0,-1 0 0,-1-1 0,0 1 0,-4-23 0,1 8 0,-15-195 0,-11-183 0,26 285 0,16-161 0,-11 272 0,1-25 0,11-43 0,-12 72 0,1-1 0,-1 0 0,1 1 0,1 0 0,-1 0 0,1 0 0,1 0 0,0 1 0,0-1 0,9-10 0,-12 17 0,0-1 0,0 1 0,0 0 0,0-1 0,0 1 0,0 0 0,0 0 0,0 0 0,0 0 0,0 1 0,1-1 0,-1 1 0,0-1 0,0 1 0,1 0 0,-1 0 0,0-1 0,1 2 0,-1-1 0,0 0 0,1 0 0,-1 1 0,0 0 0,0-1 0,1 1 0,-1 0 0,0 0 0,0 0 0,0 0 0,0 0 0,3 3 0,5 4 0,1 0 0,-2 1 0,1 0 0,10 14 0,2 4 0,-2 1 0,0 1 0,-2 0 0,-2 2 0,0 0 0,-2 0 0,-2 2 0,0-1 0,-3 2 0,0-1 0,-3 1 0,0 0 0,1 60 0,-8-74 0,-1 0 0,0 0 0,-2 0 0,0-1 0,-1 0 0,-1 0 0,-1 0 0,0 0 0,-19 30 0,20-37 0,-2-1 0,1 0 0,-1-1 0,-1 0 0,0 0 0,0-1 0,-1 0 0,0 0 0,-1-1 0,0-1 0,0 0 0,-1 0 0,1-1 0,-1 0 0,-20 5 0,27-10 0,0 0 0,0 0 0,0-1 0,0 0 0,0 0 0,1 0 0,-1 0 0,0-1 0,0 0 0,-6-1 0,10 1 0,0 1 0,0 0 0,0-1 0,0 1 0,0 0 0,0-1 0,-1 0 0,1 1 0,0-1 0,1 0 0,-1 1 0,0-1 0,0 0 0,0 0 0,0 0 0,1 0 0,-1 0 0,0 0 0,1 0 0,-1 0 0,0 0 0,1 0 0,0 0 0,-1 0 0,1 0 0,0 0 0,-1 0 0,1-1 0,0 1 0,0 0 0,0 0 0,0 0 0,0 0 0,0-1 0,0 1 0,1 0 0,-1 0 0,0 0 0,1 0 0,-1 0 0,1-1 0,-1 1 0,1 0 0,-1 0 0,1 0 0,1-1 0,1-3 0,1 0 0,1-1 0,-1 2 0,1-1 0,0 1 0,0-1 0,0 1 0,0 1 0,1-1 0,0 1 0,10-5 0,-2 2 0,0 1 0,1 0 0,29-5 0,-28 7 0,0 1 0,0 1 0,0 0 0,0 1 0,0 1 0,29 5 0,-34-3 0,1 0 0,-1 1 0,0 1 0,0-1 0,-1 2 0,1-1 0,-1 1 0,0 1 0,17 14 0,-12-7 0,0 1 0,-1 0 0,0 1 0,-1 1 0,-1 0 0,10 20 0,-18-30 0,0 0 0,0 1 0,-1-1 0,0 1 0,-1-1 0,0 1 0,0 0 0,-1 0 0,0 0 0,0 1 0,-1-1 0,1 0 0,-2 0 0,0 0 0,0 0 0,0 0 0,-1 0 0,-4 12 0,5-17 0,0 0 0,-1-1 0,1 1 0,-1 0 0,1-1 0,-1 1 0,0-1 0,0 1 0,-1-1 0,1 0 0,0 0 0,-1 0 0,1 0 0,-1-1 0,1 1 0,-1 0 0,0-1 0,0 0 0,0 0 0,0 0 0,0 0 0,0 0 0,0-1 0,0 1 0,-3-1 0,3 0 0,1 0 0,-1 0 0,1-1 0,-1 1 0,1-1 0,-1 0 0,1 0 0,-1 0 0,1 0 0,0 0 0,0 0 0,-1-1 0,1 1 0,0-1 0,0 1 0,1-1 0,-1 0 0,0 0 0,0 0 0,1 0 0,-1 0 0,1 0 0,0 0 0,0-1 0,0 1 0,0 0 0,0-1 0,0 1 0,0-1 0,0-3 0,0-3 0,0 0 0,1 0 0,0 1 0,0-1 0,1 0 0,0 0 0,1 1 0,-1-1 0,6-12 0,1-4 0,24-44 0,-20 45 0,2 1 0,0 0 0,29-33 0,-38 49 0,1 0 0,1 0 0,0 1 0,-1 0 0,2 1 0,-1-1 0,1 1 0,0 1 0,0-1 0,0 1 0,0 1 0,1 0 0,0 0 0,12-3 0,-18 6 0,0 0 0,0 0 0,0 0 0,0 0 0,0 1 0,0-1 0,0 1 0,0 0 0,0 0 0,-1 0 0,1 0 0,0 0 0,-1 1 0,1-1 0,-1 1 0,1-1 0,-1 1 0,0 0 0,0 0 0,1 0 0,-1 1 0,-1-1 0,1 0 0,0 1 0,-1-1 0,1 1 0,-1-1 0,0 1 0,2 5 0,3 9 0,0 0 0,-2 0 0,5 33 0,-6-27 0,-2-21 0,-1 0 0,0 0 0,1 0 0,-1 0 0,1 0 0,-1 0 0,1 0 0,0 0 0,0 0 0,0 0 0,0 0 0,0-1 0,1 1 0,-1 0 0,0-1 0,1 1 0,-1-1 0,1 0 0,0 1 0,1 0 0,-1-1 0,0-1 0,0 1 0,1-1 0,-1 0 0,0 1 0,0-1 0,0 0 0,1 0 0,-1 0 0,0-1 0,0 1 0,0-1 0,0 1 0,1-1 0,-1 0 0,0 1 0,0-1 0,3-2 0,21-13 0,48-36 0,-29 19 0,-43 33 0,-1-1 0,0 0 0,0 0 0,0 0 0,0 0 0,0 0 0,0 0 0,0 0 0,0 0 0,0 0 0,0 0 0,-1 0 0,2-2 0,-2 3 0,0-1 0,0 1 0,0 0 0,0-1 0,0 1 0,0 0 0,0-1 0,-1 1 0,1 0 0,0 0 0,0-1 0,0 1 0,0 0 0,0-1 0,-1 1 0,1 0 0,0 0 0,0-1 0,0 1 0,-1 0 0,1 0 0,0-1 0,-1 1 0,1 0 0,0 0 0,0 0 0,-1 0 0,1-1 0,0 1 0,-1 0 0,1 0 0,-1 0 0,-5-2 0,-1 1 0,0 0 0,0 0 0,-8 1 0,-3-1 0,10-1 0,-1 1 0,1 0 0,-1 0 0,1 1 0,-17 2 0,22-1 0,-1 0 0,1 0 0,0 0 0,0 0 0,0 0 0,1 1 0,-1 0 0,0-1 0,0 1 0,1 0 0,-1 0 0,1 1 0,0-1 0,0 0 0,0 1 0,0-1 0,0 1 0,-3 5 0,2-1 0,0-1 0,0 1 0,0 0 0,1 0 0,0 0 0,0 0 0,1 1 0,0-1 0,0 0 0,0 1 0,1-1 0,0 0 0,2 11 0,-1-13 0,0 0 0,0 0 0,1 0 0,0 0 0,-1-1 0,2 1 0,-1-1 0,0 1 0,1-1 0,0 0 0,0 0 0,0 0 0,0 0 0,1-1 0,0 1 0,-1-1 0,1 0 0,0 0 0,1-1 0,6 5 0,3-2 0,0 0 0,1 0 0,-1-2 0,1 0 0,0 0 0,22 0 0,-8-3 0,-1 0 0,43-7 0,-58 6 0,-1-2 0,1 0 0,-1 0 0,1-1 0,-1-1 0,0 0 0,-1-1 0,17-10 0,-23 13 0,-1 0 0,1-1 0,-1 0 0,0 0 0,0 0 0,0-1 0,0 0 0,-1 1 0,1-1 0,-1 0 0,-1-1 0,1 1 0,-1 0 0,0-1 0,0 1 0,0-1 0,-1 0 0,0 0 0,0 1 0,0-9 0,-2 5 0,1 0 0,-2 0 0,1 0 0,-1 0 0,0 0 0,-1 1 0,0-1 0,-1 1 0,0 0 0,0 0 0,0 0 0,-1 0 0,0 1 0,-1 0 0,0 0 0,0 0 0,0 1 0,-8-6 0,7 6 0,0 0 0,-1 1 0,0 0 0,1 0 0,-2 0 0,1 1 0,0 1 0,-1 0 0,1 0 0,-1 0 0,0 1 0,0 0 0,0 1 0,0 0 0,-1 0 0,1 1 0,-16 2 0,23-2 0,0 0 0,0 1 0,0-1 0,0 0 0,0 1 0,0-1 0,1 1 0,-1 0 0,0 0 0,0 0 0,0 0 0,1 0 0,-1 0 0,0 0 0,1 1 0,-1-1 0,1 0 0,0 1 0,-1-1 0,1 1 0,0 0 0,0-1 0,0 1 0,-1 3 0,2-3 0,-1 0 0,1 0 0,1 1 0,-1-1 0,0 0 0,0 0 0,1 0 0,-1 0 0,1 0 0,-1 0 0,1 0 0,0 0 0,0 0 0,0 0 0,0 0 0,0 0 0,1-1 0,-1 1 0,0 0 0,1-1 0,0 1 0,2 1 0,6 5 0,1 0 0,-1-1 0,1-1 0,1 0 0,-1 0 0,1-1 0,0-1 0,21 5 0,-6-2 0,1-2 0,52 2 0,-55-6 0,1-1 0,0-1 0,-1-2 0,1 0 0,-1-2 0,0-1 0,-1 0 0,48-21 0,-70 26 0,1 0 0,-1-1 0,0 1 0,0-1 0,0 1 0,0-1 0,0 0 0,0 1 0,0-1 0,0 0 0,-1 0 0,1-1 0,-1 1 0,1 0 0,-1 0 0,0-1 0,2-4 0,-3 6 0,0-1 0,0 1 0,0-1 0,0 1 0,0-1 0,-1 1 0,1-1 0,0 1 0,-1 0 0,1-1 0,-1 1 0,0-1 0,1 1 0,-1 0 0,0 0 0,0-1 0,0 1 0,0 0 0,0 0 0,0 0 0,0 0 0,0 0 0,0 0 0,0 0 0,-1 0 0,1 1 0,0-1 0,-1 0 0,1 1 0,-1-1 0,-2 0 0,0-1 0,0 1 0,0-1 0,0 1 0,0 0 0,0 0 0,0 0 0,-1 1 0,1 0 0,0 0 0,-1 0 0,1 0 0,0 0 0,0 1 0,-6 1 0,7-1 0,1 0 0,-1 1 0,0-1 0,1 1 0,-1 0 0,1 0 0,-1 0 0,1 0 0,0 0 0,0 0 0,0 0 0,0 1 0,0-1 0,1 1 0,-1 0 0,1-1 0,0 1 0,-1 0 0,1 0 0,-1 5 0,-2 7 0,1-1 0,1 1 0,0 0 0,0 0 0,2 0 0,0 0 0,1 0 0,0 0 0,1 0 0,1 0 0,0 0 0,1-1 0,10 25 0,-12-35 0,1 1 0,-1-1 0,1 0 0,0 0 0,0 0 0,0-1 0,1 1 0,-1-1 0,1 0 0,0 0 0,0 0 0,0 0 0,0-1 0,0 1 0,1-1 0,-1 0 0,1-1 0,0 1 0,-1-1 0,10 2 0,-8-2 0,0-1 0,0 0 0,0 0 0,0-1 0,-1 0 0,1 0 0,0 0 0,0 0 0,-1-1 0,1 0 0,0 0 0,-1-1 0,0 1 0,0-1 0,0 0 0,9-8 0,-3 2 0,-1-1 0,-1 0 0,0 0 0,0-1 0,-1-1 0,-1 1 0,10-21 0,-8 13 0,-1-1 0,-1 0 0,-1-1 0,5-29 0,-6 10 0,-1-1 0,-2 0 0,-2 0 0,-9-67 0,1 51 0,-2 0 0,-3 1 0,-38-103 0,49 156 0,1-2 0,-1 0 0,0 1 0,0-1 0,-1 1 0,1-1 0,-1 1 0,0 0 0,-6-7 0,9 11 0,0 0 0,-1 0 0,1 0 0,0-1 0,-1 1 0,1 0 0,0 0 0,0 0 0,-1 0 0,1 0 0,0 0 0,-1 0 0,1 0 0,0 0 0,-1-1 0,1 1 0,0 0 0,-1 1 0,1-1 0,0 0 0,-1 0 0,1 0 0,0 0 0,-1 0 0,1 0 0,0 0 0,0 0 0,-1 0 0,1 1 0,0-1 0,-1 0 0,1 0 0,0 0 0,0 1 0,-1-1 0,1 0 0,0 0 0,0 1 0,0-1 0,-1 0 0,1 1 0,0-1 0,0 0 0,-6 16 0,6-15 0,-5 20 0,1 0 0,1 0 0,1 0 0,1 0 0,2 32 0,17 108 0,-8-101 0,2-1 0,2 0 0,4-1 0,1 0 0,31 59 0,-41-99-273,1 0 0,1-1 0,1 0 0,17 20 0,7-2-6553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2.149"/>
    </inkml:context>
    <inkml:brush xml:id="br0">
      <inkml:brushProperty name="width" value="0.05" units="cm"/>
      <inkml:brushProperty name="height" value="0.05" units="cm"/>
      <inkml:brushProperty name="color" value="#FF0066"/>
    </inkml:brush>
  </inkml:definitions>
  <inkml:trace contextRef="#ctx0" brushRef="#br0">104 136 24575,'-18'-1'0,"-1"-1"0,-36-10 0,43 10 0,51-1 0,513-22-376,-2-29 1,-381 29-865,-114 13-4960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2.274"/>
    </inkml:context>
    <inkml:brush xml:id="br0">
      <inkml:brushProperty name="width" value="0.05" units="cm"/>
      <inkml:brushProperty name="height" value="0.05" units="cm"/>
      <inkml:brushProperty name="color" value="#FF0066"/>
    </inkml:brush>
  </inkml:definitions>
  <inkml:trace contextRef="#ctx0" brushRef="#br0">80 0 24575,'-10'7'0,"-6"8"0,-5 5 0,3 3 0,6 0 0,10 0 0,14-4 0,15-6 0,20-4 0,21-4 0,18-4 0,18-3 0,18-7 0,10-3 0,9-8 0,1-6-704,-25 2-6783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0.250"/>
    </inkml:context>
    <inkml:brush xml:id="br0">
      <inkml:brushProperty name="width" value="0.05" units="cm"/>
      <inkml:brushProperty name="height" value="0.05" units="cm"/>
      <inkml:brushProperty name="color" value="#FF0066"/>
    </inkml:brush>
  </inkml:definitions>
  <inkml:trace contextRef="#ctx0" brushRef="#br0">12 79 24575,'-6'-17'0,"5"16"0,1 0 0,-1 0 0,0 1 0,1-1 0,0 0 0,-1 0 0,1 0 0,-1 0 0,1 1 0,0-1 0,0 0 0,-1 0 0,1 0 0,0 0 0,0 0 0,0 0 0,0 0 0,0 0 0,0 0 0,0 0 0,1 0 0,-1 0 0,0 1 0,0-1 0,1 0 0,-1 0 0,1 0 0,-1 0 0,1 1 0,-1-1 0,2-1 0,1-2 0,0 2 0,0-1 0,0 0 0,0 0 0,1 1 0,-1 0 0,1 0 0,0 0 0,0 0 0,0 0 0,-1 1 0,2 0 0,-1 0 0,0 0 0,0 0 0,0 1 0,0-1 0,0 1 0,1 0 0,-1 0 0,0 1 0,0-1 0,6 2 0,-4-1 0,-1 1 0,0-1 0,0 1 0,0 0 0,0 1 0,0-1 0,-1 1 0,1 0 0,-1 0 0,0 0 0,1 0 0,-1 1 0,-1 0 0,1 0 0,0 0 0,-1 0 0,5 9 0,-3-2 0,-1 0 0,0 0 0,-1 0 0,-1 1 0,0-1 0,0 1 0,-1 0 0,0-1 0,-2 13 0,-1 18 0,-10 46 0,9-71 0,2-9 30,-1 0 31,1 1-1,0-1 1,1 1-1,0 11 1,0-19-95,0 0 0,0 0 0,0 0 0,0 0 0,0 0 0,0 0 0,1 0 0,-1-1 0,0 1 0,1 0 0,-1 0 0,0 0 0,1 0 0,-1-1 0,1 1 0,-1 0 0,1 0 0,0-1 0,-1 1 0,1-1 1,0 1-1,-1 0 0,1-1 0,0 1 0,0-1 0,0 1 0,-1-1 0,1 0 0,0 1 0,0-1 0,0 0 0,0 0 0,0 0 0,0 1 0,-1-1 0,1 0 0,0 0 0,0 0 0,0 0 0,0-1 0,0 1 1,0 0-1,0 0 0,0 0 0,-1-1 0,1 1 0,0 0 0,0-1 0,1 0 0,13-6-6792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0.422"/>
    </inkml:context>
    <inkml:brush xml:id="br0">
      <inkml:brushProperty name="width" value="0.05" units="cm"/>
      <inkml:brushProperty name="height" value="0.05" units="cm"/>
      <inkml:brushProperty name="color" value="#FF0066"/>
    </inkml:brush>
  </inkml:definitions>
  <inkml:trace contextRef="#ctx0" brushRef="#br0">52 30 24575,'-7'-3'0,"-5"-1"0,-4-4 0,4 0 0,7 2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1.836"/>
    </inkml:context>
    <inkml:brush xml:id="br0">
      <inkml:brushProperty name="width" value="0.05" units="cm"/>
      <inkml:brushProperty name="height" value="0.05" units="cm"/>
      <inkml:brushProperty name="color" value="#FF0066"/>
    </inkml:brush>
  </inkml:definitions>
  <inkml:trace contextRef="#ctx0" brushRef="#br0">0 150 24575,'1'-8'0,"0"1"0,0 0 0,1 0 0,-1 0 0,2 0 0,-1 0 0,1 1 0,0-1 0,0 1 0,1-1 0,0 1 0,0 0 0,0 1 0,1-1 0,0 1 0,0 0 0,0 0 0,1 0 0,0 1 0,0 0 0,0 0 0,0 0 0,0 1 0,1 0 0,9-3 0,-14 5 0,-1 1 0,1-1 0,0 1 0,0 0 0,0 0 0,-1 0 0,1 0 0,0 0 0,0 0 0,0 1 0,-1-1 0,1 0 0,0 1 0,0 0 0,-1-1 0,1 1 0,0 0 0,-1 0 0,1 0 0,-1 0 0,1 0 0,-1 0 0,0 0 0,1 0 0,-1 1 0,0-1 0,0 1 0,0-1 0,0 1 0,0-1 0,0 1 0,0-1 0,0 1 0,-1 0 0,1 0 0,-1-1 0,1 4 0,2 6 0,-1-1 0,0 1 0,-1 0 0,-1-1 0,1 12 0,-4 25 0,-13 69 0,-2 19 0,18-129 0,0 0 0,0 0 0,1 0 0,-1 1 0,1-1 0,1 0 0,-1-1 0,1 1 0,0 0 0,0 0 0,5 8 0,-5-13 0,-1 1 0,0 0 0,0 0 0,1 0 0,-1-1 0,1 1 0,-1-1 0,1 1 0,0-1 0,0 0 0,0 1 0,0-1 0,0 0 0,0 0 0,0 0 0,0-1 0,0 1 0,0 0 0,0-1 0,0 0 0,0 1 0,1-1 0,-1 0 0,0 0 0,0 0 0,1 0 0,-1-1 0,0 1 0,0 0 0,0-1 0,0 0 0,0 1 0,1-1 0,2-2 0,14-8-1365,-1-2-5461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0.981"/>
    </inkml:context>
    <inkml:brush xml:id="br0">
      <inkml:brushProperty name="width" value="0.05" units="cm"/>
      <inkml:brushProperty name="height" value="0.05" units="cm"/>
      <inkml:brushProperty name="color" value="#FF0066"/>
    </inkml:brush>
  </inkml:definitions>
  <inkml:trace contextRef="#ctx0" brushRef="#br0">217 393 24575,'-1'-7'0,"-1"0"0,0 0 0,0 0 0,-1 0 0,0 0 0,0 1 0,-1-1 0,-4-5 0,4 4 0,1 4 0,1 0 0,-1 0 0,1 0 0,-1 0 0,0 1 0,0-1 0,-1 1 0,1 0 0,-1 0 0,1 0 0,-1 1 0,0-1 0,0 1 0,-5-2 0,6 3 0,1 0 0,-1 1 0,0-1 0,1 1 0,-1 0 0,0 0 0,1 0 0,-1 0 0,0 1 0,1-1 0,-1 1 0,0-1 0,1 1 0,-1 0 0,1 0 0,-1 0 0,1 0 0,0 1 0,-1-1 0,1 1 0,0-1 0,0 1 0,0 0 0,0 0 0,-3 3 0,-2 3 0,1 1 0,0 0 0,0-1 0,1 2 0,0-1 0,1 1 0,0 0 0,0 0 0,1 0 0,0 0 0,-1 14 0,1-5 0,1 0 0,1 0 0,1 0 0,0-1 0,6 30 0,-6-43 0,1-1 0,0 0 0,0 0 0,1 0 0,-1 0 0,1 0 0,0-1 0,0 1 0,0 0 0,0-1 0,1 0 0,-1 1 0,1-1 0,3 3 0,-4-5 0,0 1 0,0-1 0,0 0 0,0 0 0,0 0 0,1 0 0,-1 0 0,0 0 0,0-1 0,1 1 0,-1-1 0,0 1 0,1-1 0,-1 0 0,1 0 0,-1 0 0,0 0 0,1-1 0,-1 1 0,0-1 0,1 1 0,-1-1 0,0 0 0,0 0 0,1 0 0,1-1 0,4-3 0,-1 0 0,1 0 0,-1-1 0,-1 0 0,1 0 0,-1-1 0,0 0 0,0 0 0,-1 0 0,0 0 0,0-1 0,-1 0 0,0 0 0,0 0 0,-1-1 0,4-17 0,0-1 0,-2 0 0,-1-1 0,-1 0 0,-1-34 0,-4 21 0,-2-1 0,-2 0 0,-1 1 0,-23-73 0,16 85 0,14 28 0,-1 1 0,1 0 0,0 0 0,0 0 0,0-1 0,0 1 0,0 0 0,0 0 0,-1-1 0,1 1 0,0 0 0,0 0 0,0 0 0,-1 0 0,1-1 0,0 1 0,0 0 0,-1 0 0,1 0 0,0 0 0,0 0 0,-1 0 0,1 0 0,0 0 0,0-1 0,-1 1 0,1 0 0,0 0 0,0 0 0,-1 0 0,1 0 0,-3 16 0,7 34 0,3 1 0,15 60 0,-5-30 0,43 179-1365,-44-209-5461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7.180"/>
    </inkml:context>
    <inkml:brush xml:id="br0">
      <inkml:brushProperty name="width" value="0.05" units="cm"/>
      <inkml:brushProperty name="height" value="0.05" units="cm"/>
      <inkml:brushProperty name="color" value="#FF0066"/>
    </inkml:brush>
  </inkml:definitions>
  <inkml:trace contextRef="#ctx0" brushRef="#br0">3317 326 24575,'-300'6'0,"4"27"0,107 5 0,3 9 0,2 7 0,-231 103 0,287-97 0,4 5 0,3 5 0,-115 88 0,-308 291 0,461-374 0,4 4 0,2 4 0,-102 144 0,155-188 0,2 0 0,1 2 0,3 0 0,1 1 0,2 0 0,-16 72 0,21-58 0,2 0 0,2 0 0,3 1 0,7 106 0,-1-134 0,2 0 0,0-1 0,2 0 0,0 0 0,3-1 0,0 0 0,1 0 0,2-1 0,0-1 0,2 0 0,1-1 0,1 0 0,1-1 0,1-2 0,1 0 0,0 0 0,2-2 0,40 28 0,-11-15 0,2-2 0,0-3 0,2-2 0,72 23 0,239 52 0,-323-90 0,167 39-212,3-8 0,392 21-1,65-76-418,0-43-208,-281 22 1061,891-74-222,-284-8 0,-904 105 0,452-68 7,-8-38-92,-439 89 29,-2-4 1,-1-3-1,-1-5 0,-3-4 0,-2-4 0,104-75 0,-123 72 281,-3-2-1,-2-3 0,65-76 1,-92 90-54,-2-2 0,-2-2 0,-3 0 0,-1-3 0,38-91 0,-39 66-123,-3-2-1,-4 0 1,-3-2 0,-3 0 0,-4 0 0,-4-1 0,-3-1-1,-8-112 1,-1 150-48,-1 0 0,-2 1 0,-1 0 0,-3 0 0,-31-73 0,28 83 0,-1 1 0,-2 1 0,-1 0 0,-2 1 0,0 1 0,-2 1 0,-42-38 0,17 25-28,-2 3 1,-2 1-1,-2 3 0,0 3 0,-2 1 0,-1 3 0,-61-18 0,-60-10-179,-192-33 0,-875-89 80,112 160 127,210 93 0,771-51 191,-221 69 0,-131 87 191,468-166-1747,11-3-5461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8.415"/>
    </inkml:context>
    <inkml:brush xml:id="br0">
      <inkml:brushProperty name="width" value="0.05" units="cm"/>
      <inkml:brushProperty name="height" value="0.05" units="cm"/>
      <inkml:brushProperty name="color" value="#FF0066"/>
    </inkml:brush>
  </inkml:definitions>
  <inkml:trace contextRef="#ctx0" brushRef="#br0">1035 72 24575,'-8'-7'0,"0"0"0,0 0 0,0 1 0,-1 0 0,0 1 0,0 0 0,0 0 0,-1 1 0,0 0 0,0 0 0,0 2 0,0-1 0,0 1 0,-1 0 0,1 1 0,0 1 0,-1-1 0,1 1 0,-1 1 0,1 0 0,-1 1 0,1 0 0,0 0 0,-12 5 0,-74 28 0,1 3 0,-131 75 0,193-94 0,2 1 0,0 1 0,1 2 0,-53 53 0,67-59 0,1 1 0,0 1 0,2 1 0,0 0 0,1 0 0,1 1 0,1 1 0,1-1 0,-7 27 0,9-18 0,0 0 0,2 1 0,2 0 0,0 0 0,2 0 0,2 0 0,0 0 0,3-1 0,0 1 0,2 0 0,1-1 0,1 0 0,15 34 0,-9-29 0,3 10 0,2-1 0,25 44 0,-37-75 0,2-1 0,-1 0 0,2 0 0,-1 0 0,2-2 0,-1 1 0,2-1 0,-1-1 0,1 0 0,25 14 0,-15-12 0,0-1 0,1-2 0,0 0 0,1-1 0,0-2 0,39 5 0,-29-8 0,-1-1 0,1-1 0,-1-2 0,43-9 0,-12-3 0,0-3 0,-1-3 0,0-3 0,81-42 0,-120 52 0,-1-1 0,0-1 0,-1-1 0,0-1 0,-1 0 0,-1-2 0,-1-1 0,33-42 0,-33 34 0,-1 0 0,-1-2 0,-2 0 0,-1 0 0,-1-1 0,17-63 0,-25 68 0,-2 1 0,0-1 0,-1 0 0,-2 0 0,0 0 0,-2 0 0,-1 0 0,-9-37 0,2 21 0,-3 2 0,-1-1 0,-1 2 0,-31-54 0,36 75 0,-2 0 0,0 1 0,0 0 0,-2 1 0,0 0 0,-19-15 0,8 11 0,-1 1 0,-1 1 0,-37-19 0,50 29 29,-132-65-1423,130 67-5432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8.235"/>
    </inkml:context>
    <inkml:brush xml:id="br0">
      <inkml:brushProperty name="width" value="0.05" units="cm"/>
      <inkml:brushProperty name="height" value="0.05" units="cm"/>
      <inkml:brushProperty name="color" value="#FF0066"/>
    </inkml:brush>
  </inkml:definitions>
  <inkml:trace contextRef="#ctx0" brushRef="#br0">77 1024 24575,'-4'0'0,"0"0"0,1 0 0,-1 0 0,0 1 0,1-1 0,-1 1 0,0 0 0,1 1 0,-1-1 0,1 0 0,0 1 0,-1 0 0,1 0 0,-4 3 0,5-3 0,0 0 0,0 0 0,0 0 0,1 0 0,-1 0 0,1 1 0,0-1 0,0 0 0,0 1 0,0-1 0,0 1 0,0 0 0,0-1 0,1 1 0,0 0 0,-1-1 0,1 1 0,0 0 0,0-1 0,1 6 0,0-3 0,-1 0 0,1 0 0,1-1 0,-1 1 0,1 0 0,-1-1 0,1 1 0,0-1 0,1 1 0,-1-1 0,1 0 0,0 0 0,0 0 0,0-1 0,7 7 0,-7-8 0,-1-1 0,1 1 0,-1-1 0,1 1 0,0-1 0,-1 0 0,1 0 0,0 0 0,0 0 0,0-1 0,0 1 0,-1-1 0,1 0 0,0 1 0,0-1 0,0-1 0,0 1 0,0 0 0,0-1 0,0 0 0,0 1 0,0-1 0,-1 0 0,1 0 0,0-1 0,-1 1 0,5-3 0,4-4 0,-1 0 0,1-1 0,-1 0 0,-1 0 0,1-1 0,-2-1 0,1 1 0,6-13 0,5-10 0,24-56 0,-17 23 0,-2-1 0,-4-1 0,20-114 0,-26 78 0,4-191 0,-18 272 0,-1-1 0,-2-30 0,1 49 0,1 0 0,-1-1 0,0 1 0,-1 0 0,1 0 0,-1 0 0,0 0 0,0 1 0,0-1 0,-1 0 0,-4-6 0,6 11 12,1-1-1,-1 1 0,1-1 1,-1 0-1,1 1 1,-1-1-1,1 1 0,-1 0 1,0-1-1,1 1 0,-1-1 1,0 1-1,1 0 1,-1-1-1,0 1 0,0 0 1,1 0-1,-1 0 0,0 0 1,0-1-1,1 1 1,-1 0-1,0 0 0,0 1 1,0-1-1,1 0 0,-1 0 1,0 0-1,-1 1 1,1-1-155,0 1 1,-1 0 0,1 0 0,-1 0-1,1 1 1,0-1 0,0 0 0,0 0 0,-1 1-1,1-1 1,-1 3 0,-7 14-6684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8.562"/>
    </inkml:context>
    <inkml:brush xml:id="br0">
      <inkml:brushProperty name="width" value="0.05" units="cm"/>
      <inkml:brushProperty name="height" value="0.05" units="cm"/>
      <inkml:brushProperty name="color" value="#FF0066"/>
    </inkml:brush>
  </inkml:definitions>
  <inkml:trace contextRef="#ctx0" brushRef="#br0">1 262 24575,'0'-5'0,"0"0"0,1-1 0,0 1 0,0 0 0,1 0 0,0 0 0,0 0 0,0 0 0,0 0 0,6-7 0,3-5 0,22-23 0,-6 6 0,-16 18 0,29-35 0,-36 47 0,1-1 0,-1 1 0,1-1 0,0 2 0,0-1 0,1 0 0,9-4 0,-14 7 12,1 1 0,0-1 0,-1 1-1,1-1 1,0 1 0,0 0 0,-1 0-1,1 0 1,0 0 0,0 0 0,0 0-1,-1 0 1,1 0 0,0 1 0,-1-1 0,1 1-1,0-1 1,-1 1 0,1 0 0,0 0-1,-1-1 1,1 1 0,-1 0 0,0 0-1,1 1 1,-1-1 0,0 0 0,2 3 0,2 2-354,0 1 1,0-1 0,-1 1-1,6 14 1,6 18-6485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49.899"/>
    </inkml:context>
    <inkml:brush xml:id="br0">
      <inkml:brushProperty name="width" value="0.05" units="cm"/>
      <inkml:brushProperty name="height" value="0.05" units="cm"/>
      <inkml:brushProperty name="color" value="#FF0066"/>
    </inkml:brush>
  </inkml:definitions>
  <inkml:trace contextRef="#ctx0" brushRef="#br0">1 786 24575,'1'-8'0,"-1"0"0,2-1 0,-1 1 0,1 0 0,1 0 0,0 1 0,0-1 0,0 0 0,1 1 0,0 0 0,0 0 0,1 0 0,5-7 0,11-10 0,48-44 0,-60 60 0,54-46-59,3 2-1,2 3 0,96-52 0,-60 47-161,199-74-1,-209 96 205,1 5 0,1 3 0,1 5 0,1 4 0,0 4 0,1 5 0,163 10 0,-211 1 17,-1 2 0,0 2 0,-1 3 0,0 1 0,-1 3 0,0 2 0,-2 2 0,0 1 0,-1 3 0,-1 2 0,64 50 0,-37-16 0,-4 4 0,-2 2 0,78 103 0,147 243 0,-111-148 0,82 90 3,-181-255-27,133 127 0,-179-195 11,1-2 1,2-1-1,1-2 1,56 31-1,-60-41 135,0-1 1,1-1-1,1-3 1,0 0-1,68 10 0,-37-14-97,1-3-1,-1-4 1,1-2-1,0-2 1,108-23 0,-93 8-26,-1-4 1,0-3-1,-2-4 1,79-41 0,-103 42 15,91-62 0,-126 75-13,0 0 0,-2-1 0,0-1 0,-1-1 0,-1 0 0,0-2 0,13-22 0,-12 9-1367</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1.296"/>
    </inkml:context>
    <inkml:brush xml:id="br0">
      <inkml:brushProperty name="width" value="0.05" units="cm"/>
      <inkml:brushProperty name="height" value="0.05" units="cm"/>
      <inkml:brushProperty name="color" value="#FF0066"/>
    </inkml:brush>
  </inkml:definitions>
  <inkml:trace contextRef="#ctx0" brushRef="#br0">1 2394 24575,'2'-17'0,"0"-1"0,2 0 0,0 1 0,1 0 0,1 0 0,0 0 0,13-24 0,-8 18 0,37-78-147,5 2 0,4 2-1,95-122 1,-42 83-414,186-178 1,-135 165-83,6 7 0,277-179 1,-274 217 694,5 6-1,360-142 1,-399 192-192,266-56-1,-308 88-92,1 3-1,1 5 1,172 8-1,-225 3 334,-1 2-1,-1 2 1,1 1 0,64 23-1,-88-25 185,0 2 0,-1 0 0,0 1 0,-1 1-1,0 0 1,0 1 0,-1 1 0,0 0 0,-1 1 0,-1 1 0,0 0-1,15 22 1,-15-15-177,-1 0 0,-1 1 0,13 35 0,15 71-25,-38-125-82,4 11 342,-3-13-684,0-7-1023,-1-6-5461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2.455"/>
    </inkml:context>
    <inkml:brush xml:id="br0">
      <inkml:brushProperty name="width" value="0.05" units="cm"/>
      <inkml:brushProperty name="height" value="0.05" units="cm"/>
      <inkml:brushProperty name="color" value="#FF0066"/>
    </inkml:brush>
  </inkml:definitions>
  <inkml:trace contextRef="#ctx0" brushRef="#br0">197 0 24575,'0'0'0,"0"0"0,0 0 0,0 0 0,0 0 0,0 0 0,0 1 0,0-1 0,0 0 0,0 0 0,0 0 0,0 0 0,0 0 0,0 0 0,0 0 0,0 0 0,0 0 0,0 0 0,0 0 0,0 1 0,0-1 0,1 0 0,-1 0 0,0 0 0,0 0 0,0 0 0,0 0 0,-1 0 0,1 0 0,0 0 0,0 0 0,0 1 0,0-1 0,0 0 0,0 0 0,0 0 0,0 0 0,0 0 0,0 0 0,0 0 0,0 0 0,0 0 0,0 0 0,0 0 0,0 0 0,0 0 0,0 1 0,0-1 0,0 0 0,-1 0 0,1 0 0,0 0 0,0 0 0,0 0 0,0 0 0,0 0 0,0 0 0,0 0 0,0 0 0,0 0 0,0 0 0,-1 0 0,1 0 0,0 0 0,0 0 0,12 9 0,32 18 0,-10-7 0,-14-6 0,0 1 0,-1 0 0,-1 2 0,0 0 0,-1 1 0,-1 1 0,-1 0 0,24 40 0,-34-48 0,1 0 0,-2 0 0,0 0 0,0 0 0,-1 1 0,0 0 0,-1-1 0,1 23 0,-3-25 0,0 1 0,-1-1 0,-1 0 0,1 0 0,-1 0 0,-1-1 0,0 1 0,0 0 0,0-1 0,-1 0 0,-1 0 0,-8 14 0,1-9 0,1 0 0,-1 0 0,-1-1 0,0 0 0,-1-1 0,0-1 0,-1 0 0,0-1 0,-28 12 0,-14 3 0,-82 22 0,84-31-1365,8-3-5461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3.766"/>
    </inkml:context>
    <inkml:brush xml:id="br0">
      <inkml:brushProperty name="width" value="0.05" units="cm"/>
      <inkml:brushProperty name="height" value="0.05" units="cm"/>
      <inkml:brushProperty name="color" value="#FF0066"/>
    </inkml:brush>
  </inkml:definitions>
  <inkml:trace contextRef="#ctx0" brushRef="#br0">4984 3396 24575,'10'-1'0,"0"-1"0,0 0 0,0-1 0,0 0 0,-1-1 0,1 0 0,15-9 0,-5 2 0,-6 5 0,0-2 0,-1 0 0,1 0 0,-2-1 0,0-1 0,0 0 0,0 0 0,-1-1 0,-1-1 0,0 0 0,-1 0 0,0-1 0,-1 0 0,0-1 0,-1 0 0,0 0 0,-1 0 0,-1-1 0,-1 0 0,5-26 0,2-14 0,-3-1 0,-3 0 0,-2 0 0,-3 0 0,-2-1 0,-14-86 0,11 112 0,-3 1 0,0 0 0,-2 0 0,-1 0 0,-1 1 0,-2 1 0,0 0 0,-2 1 0,-1 1 0,-2 1 0,0 0 0,-1 1 0,-31-28 0,13 22 0,0 1 0,-2 1 0,-1 3 0,-2 1 0,-44-18 0,-1 6 0,-146-38 0,136 51 0,0 5 0,-1 4 0,-1 5 0,-157 5 0,-398 70 0,212-20 0,333-43 0,1-5 0,-116-17 0,-97-32 0,-378-111 0,634 143 0,1-3 0,-107-53 0,142 59 0,1-1 0,0-1 0,2-2 0,0-1 0,1-1 0,2-1 0,-35-41 0,31 27 0,2-2 0,1-1 0,-33-76 0,-36-137 0,68 170 0,5-1 0,3-1 0,3 0 0,5-1 0,3-1 0,8-145 0,5 192 0,-4 33 0,0 0 0,-1 0 0,0 0 0,0-1 0,-1 1 0,-1-13 0,1 19 0,0 1 0,0-1 0,0 0 0,-1 1 0,1-1 0,0 1 0,-1-1 0,1 1 0,0-1 0,-1 1 0,1-1 0,-1 1 0,1 0 0,-1-1 0,1 1 0,-1 0 0,1-1 0,-1 1 0,1 0 0,-1-1 0,0 1 0,1 0 0,-1 0 0,1 0 0,-2 0 0,-18-2 0,7 2 0,8-2 0,0 1 0,1-1 0,-1 0 0,1 0 0,-1-1 0,1 1 0,0-1 0,0 0 0,-7-7 0,6 6 0,-1 0 0,1 0 0,-1 0 0,-6-3 0,10 7 0,0-1 0,1 1 0,-1-1 0,0 1 0,1 0 0,-1 0 0,0 0 0,1 0 0,-1 0 0,0 0 0,1 0 0,-1 1 0,0-1 0,1 1 0,-1-1 0,1 1 0,-1 0 0,1-1 0,-1 1 0,1 0 0,-1 0 0,1 0 0,0 0 0,-1 0 0,1 0 0,-2 2 0,-3 5 0,-1 0 0,1 0 0,-7 10 0,7-8 0,1-3 0,-34 48 0,2 2 0,-52 111 0,87-163 0,1-2 0,-1 0 0,1 0 0,-1 0 0,1 0 0,0 1 0,0-1 0,1 0 0,-1 1 0,1-1 0,0 1 0,-1-1 0,1 1 0,1 5 0,0-9 0,-1 0 0,0 1 0,1-1 0,-1 0 0,0 1 0,1-1 0,-1 0 0,1 0 0,-1 1 0,1-1 0,-1 0 0,1 0 0,-1 0 0,0 0 0,1 1 0,-1-1 0,1 0 0,-1 0 0,1 0 0,-1 0 0,1 0 0,-1 0 0,1 0 0,-1-1 0,1 1 0,-1 0 0,1 0 0,-1 0 0,1 0 0,-1-1 0,0 1 0,1 0 0,-1 0 0,1-1 0,-1 1 0,0 0 0,1-1 0,17-13 0,-3-3 0,0-1 0,-1-1 0,0 0 0,12-25 0,-5 9 0,14-24 0,-22 34 0,1 2 0,1-1 0,1 2 0,21-23 0,-36 43 0,1 1 0,-1 0 0,0-1 0,0 1 0,0 0 0,1 0 0,-1 0 0,0 0 0,1 0 0,-1 0 0,1 1 0,-1-1 0,1 0 0,-1 1 0,1-1 0,0 1 0,-1 0 0,1-1 0,0 1 0,-1 0 0,1 0 0,0 0 0,-1 0 0,1 0 0,0 0 0,-1 1 0,1-1 0,0 1 0,-1-1 0,1 1 0,-1-1 0,1 1 0,-1 0 0,1 0 0,-1 0 0,1 0 0,-1 0 0,0 0 0,2 2 0,4 5 0,0 1 0,-1 0 0,0 0 0,0 0 0,5 13 0,4 7 0,6 4 0,2-2 0,0 0 0,2-1 0,2-2 0,0 0 0,2-2 0,1-1 0,62 39 0,-85-60 0,1-1 0,-1 1 0,1-1 0,0-1 0,11 3 0,-17-4 0,0-1 0,0 0 0,0 0 0,0 0 0,0 0 0,0 0 0,0 0 0,0 0 0,0-1 0,-1 1 0,1-1 0,2 0 0,-3 0 0,0 0 0,0 1 0,0-1 0,0 0 0,0 1 0,0-1 0,-1 0 0,1 0 0,0 0 0,-1 0 0,1 0 0,0 0 0,-1 0 0,1 0 0,-1 0 0,0 0 0,1 0 0,-1 0 0,0 0 0,0 0 0,0-1 0,1-1 0,-2-17-1365,-2 1-5461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5.246"/>
    </inkml:context>
    <inkml:brush xml:id="br0">
      <inkml:brushProperty name="width" value="0.05" units="cm"/>
      <inkml:brushProperty name="height" value="0.05" units="cm"/>
      <inkml:brushProperty name="color" value="#FF0066"/>
    </inkml:brush>
  </inkml:definitions>
  <inkml:trace contextRef="#ctx0" brushRef="#br0">174 2013 24575,'-9'-19'0,"2"0"0,-6-25 0,1 3 0,-25-82 0,-36-217 0,62 262 0,3-1 0,5 0 0,2 0 0,4 0 0,24-143 0,-15 162 0,3 1 0,2 0 0,3 2 0,2 0 0,2 1 0,3 2 0,3 1 0,41-58 0,-56 91 0,0 1 0,2 0 0,0 2 0,1 0 0,1 0 0,0 2 0,1 1 0,1 0 0,0 1 0,1 1 0,0 2 0,1 0 0,0 1 0,1 1 0,44-8 0,-38 10 0,-20 3 0,0 1 0,0 1 0,0 0 0,0 0 0,0 1 0,0 0 0,11 2 0,34 5-1365,-38-6-5461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2.007"/>
    </inkml:context>
    <inkml:brush xml:id="br0">
      <inkml:brushProperty name="width" value="0.05" units="cm"/>
      <inkml:brushProperty name="height" value="0.05" units="cm"/>
      <inkml:brushProperty name="color" value="#FF0066"/>
    </inkml:brush>
  </inkml:definitions>
  <inkml:trace contextRef="#ctx0" brushRef="#br0">78 0 24575,'-4'0'0,"-3"0"0,-5 0 0,-3 0 0,0 4 0,4 3 0,3 5 0,3 3 0,6 3 0,5-3 0,3-3-8191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5.376"/>
    </inkml:context>
    <inkml:brush xml:id="br0">
      <inkml:brushProperty name="width" value="0.05" units="cm"/>
      <inkml:brushProperty name="height" value="0.05" units="cm"/>
      <inkml:brushProperty name="color" value="#FF0066"/>
    </inkml:brush>
  </inkml:definitions>
  <inkml:trace contextRef="#ctx0" brushRef="#br0">0 0 24575,'30'2'0,"0"1"0,50 11 0,8 2 0,-83-15 0,1-1 0,-1 1 0,1 0 0,-1 1 0,1-1 0,-1 1 0,0 1 0,0-1 0,0 0 0,0 1 0,8 6 0,-11-7 0,1 1 0,-1 0 0,0 0 0,0 0 0,0 0 0,0 0 0,0 0 0,-1 0 0,0 0 0,1 1 0,-1-1 0,0 0 0,-1 1 0,1-1 0,0 1 0,-1 0 0,0-1 0,0 1 0,-1 5 0,-2 14 0,-1 0 0,-2 0 0,0-1 0,-14 34 0,-1 2 0,6-15 0,6-20 0,2 1 0,0-1 0,-4 30 0,11-50-80,0-1 0,-1 1-1,1-1 1,0 1 0,1 0-1,-1-1 1,0 0 0,1 1-1,-1-1 1,1 1 0,0-1 0,0 1-1,0-1 1,0 0 0,0 0-1,3 4 1,3 1-6746</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55.485"/>
    </inkml:context>
    <inkml:brush xml:id="br0">
      <inkml:brushProperty name="width" value="0.05" units="cm"/>
      <inkml:brushProperty name="height" value="0.05" units="cm"/>
      <inkml:brushProperty name="color" value="#FF0066"/>
    </inkml:brush>
  </inkml:definitions>
  <inkml:trace contextRef="#ctx0" brushRef="#br0">1 96 24575,'0'-2'0,"0"-1"0,1 1 0,0-1 0,0 1 0,0 0 0,0-1 0,0 1 0,0 0 0,0 0 0,1 0 0,-1 0 0,1 0 0,0 0 0,-1 0 0,1 0 0,3-2 0,34-23 0,-31 22 0,0 1 0,0 0 0,1 1 0,-1 0 0,1 0 0,-1 1 0,1 0 0,0 1 0,0-1 0,0 2 0,0-1 0,0 1 0,0 1 0,15 2 0,-18-2 0,1 1 0,0 0 0,-1 0 0,0 0 0,1 1 0,-1 0 0,0 0 0,0 1 0,-1 0 0,1 0 0,-1 0 0,0 1 0,0-1 0,0 1 0,-1 0 0,1 1 0,-1-1 0,-1 1 0,7 11 0,-5-3 0,0 1 0,0 0 0,-2 0 0,1 0 0,-2 1 0,0-1 0,-1 1 0,-1 0 0,0-1 0,-1 1 0,-1-1 0,-4 21 0,-6 13 0,-1-2 0,-30 72 0,3-31 320,-13 32-2005,48-101-5141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18.557"/>
    </inkml:context>
    <inkml:brush xml:id="br0">
      <inkml:brushProperty name="width" value="0.05" units="cm"/>
      <inkml:brushProperty name="height" value="0.05" units="cm"/>
      <inkml:brushProperty name="color" value="#FF0066"/>
    </inkml:brush>
  </inkml:definitions>
  <inkml:trace contextRef="#ctx0" brushRef="#br0">43 0 24575,'-4'5'0,"1"1"0,0-1 0,0 0 0,0 1 0,1 0 0,-1-1 0,2 1 0,-1 0 0,1 0 0,-1 0 0,1 9 0,-1-4 0,-3 17 0,1 1 0,2 0 0,1 0 0,1 0 0,1 0 0,9 49 0,-9-75 0,0 0 0,-1 0 0,1 1 0,1-1 0,-1 0 0,0 0 0,1 0 0,0-1 0,2 4 0,-4-5 0,0-1 0,1 0 0,-1 1 0,0-1 0,1 0 0,-1 0 0,0 1 0,1-1 0,-1 0 0,1 0 0,-1 0 0,0 1 0,1-1 0,-1 0 0,1 0 0,-1 0 0,0 0 0,1 0 0,-1 0 0,1 0 0,-1 0 0,1 0 0,-1 0 0,0 0 0,1 0 0,0-1 0,0 1 0,0-1 0,0 0 0,0 1 0,0-1 0,0 0 0,-1 0 0,1 0 0,0 0 0,0 0 0,-1 0 0,1 0 0,0 0 0,0-2 0,3-6 0,0-1 0,-1 0 0,0 0 0,-1 0 0,2-17 0,-3 17 0,1 0 0,0 0 0,0 1 0,1-1 0,8-17 0,-6 18 0,-4 8 0,-1 0 0,1 1 0,-1-1 0,1 0 0,-1 0 0,1 0 0,-1 0 0,0 0 0,1 0 0,-1 0 0,0 0 0,0 0 0,0 0 0,0 0 0,0-2 0,0-139-1365,-1 123-5461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20.202"/>
    </inkml:context>
    <inkml:brush xml:id="br0">
      <inkml:brushProperty name="width" value="0.05" units="cm"/>
      <inkml:brushProperty name="height" value="0.05" units="cm"/>
      <inkml:brushProperty name="color" value="#FF0066"/>
    </inkml:brush>
  </inkml:definitions>
  <inkml:trace contextRef="#ctx0" brushRef="#br0">56 345 24575,'-19'-16'0,"16"14"0,0-1 0,1 1 0,-1 0 0,1-1 0,-1 1 0,1-1 0,0 0 0,-1 1 0,2-1 0,-1 0 0,0-1 0,-2-5 0,3 6 0,0 1 0,0-1 0,1 0 0,-1 0 0,1 0 0,0 1 0,0-1 0,0 0 0,0 0 0,0 0 0,1 1 0,-1-1 0,1 0 0,0 0 0,-1 1 0,1-1 0,3-4 0,-1 2 0,0 1 0,0 0 0,0 0 0,1 0 0,-1 0 0,1 1 0,0-1 0,0 1 0,5-3 0,9-4 0,1 0 0,0 2 0,35-12 0,-51 19 0,109-33 0,1 5 0,122-14 0,236 6 0,-418 36 0,-1 3 0,1 2 0,68 14 0,-94-12 0,1 1 0,-2 2 0,1 0 0,-1 2 0,-1 1 0,0 1 0,45 31 0,3 17 0,82 87 0,30 25 0,450 311 0,-357-279 0,-171-125-7,433 307-190,-429-318 123,2-4-1,3-6 0,134 49 1,-107-60-113,1-7 1,2-6-1,2-6 0,0-7 1,201 4-1,831-62-1170,-7-98-888,1134-330 973,-2062 399 1172,903-223 1735,-1066 271-866,226-52 2532,-7-21-3775,-281 83-6352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21.013"/>
    </inkml:context>
    <inkml:brush xml:id="br0">
      <inkml:brushProperty name="width" value="0.05" units="cm"/>
      <inkml:brushProperty name="height" value="0.05" units="cm"/>
      <inkml:brushProperty name="color" value="#FF0066"/>
    </inkml:brush>
  </inkml:definitions>
  <inkml:trace contextRef="#ctx0" brushRef="#br0">123 4 24575,'-32'-2'0,"23"1"0,-1 1 0,1-1 0,0 1 0,0 1 0,0 0 0,-1 0 0,-10 4 0,19-5 0,1 0 0,0 0 0,0 0 0,-1 0 0,1 0 0,0 0 0,0 0 0,-1 0 0,1 1 0,0-1 0,0 0 0,0 0 0,-1 0 0,1 0 0,0 1 0,0-1 0,0 0 0,-1 0 0,1 0 0,0 1 0,0-1 0,0 0 0,0 0 0,0 1 0,0-1 0,-1 0 0,1 0 0,0 1 0,0-1 0,0 0 0,0 0 0,0 1 0,0-1 0,0 0 0,0 1 0,8 7 0,17 3 0,30 7 0,0-3 0,107 15 0,-65-14 0,-64-10 0,103 23 0,-122-25 0,-1 0 0,1 2 0,-1-1 0,0 1 0,-1 1 0,0 1 0,17 12 0,-25-17 0,-1 1 0,1 0 0,0 0 0,-1 1 0,0-1 0,0 1 0,0-1 0,0 1 0,-1 0 0,0 0 0,0 0 0,0 1 0,-1-1 0,0 0 0,0 1 0,0-1 0,0 0 0,-1 1 0,0-1 0,0 1 0,-1-1 0,1 1 0,-1-1 0,-3 9 0,-2 8 0,-2-1 0,0 0 0,-1-1 0,-21 33 0,-23 32-455,-5-2 0,-81 90 0,88-115-6371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5.066"/>
    </inkml:context>
    <inkml:brush xml:id="br0">
      <inkml:brushProperty name="width" value="0.05" units="cm"/>
      <inkml:brushProperty name="height" value="0.05" units="cm"/>
      <inkml:brushProperty name="color" value="#FF0066"/>
    </inkml:brush>
  </inkml:definitions>
  <inkml:trace contextRef="#ctx0" brushRef="#br0">81 464 24575,'0'-1'0,"0"0"0,0 0 0,0 0 0,0 0 0,-1-1 0,1 1 0,0 0 0,-1 0 0,1 0 0,-1 0 0,1 0 0,-1 0 0,1 0 0,-1 0 0,0 0 0,1 1 0,-1-1 0,0 0 0,0 0 0,0 0 0,0 1 0,0-1 0,0 1 0,0-1 0,0 1 0,0-1 0,0 1 0,0-1 0,0 1 0,0 0 0,-2-1 0,1 1 0,1 0 0,-1-1 0,0 1 0,1 0 0,-1 0 0,0 1 0,1-1 0,-1 0 0,0 0 0,1 1 0,-1-1 0,1 1 0,-1-1 0,0 1 0,1 0 0,-1 0 0,1 0 0,0 0 0,-1 0 0,-1 2 0,0 1 0,0 1 0,1-1 0,-1 1 0,1 0 0,0 0 0,0 0 0,1 0 0,0 0 0,-1 0 0,2 0 0,-1 0 0,1 1 0,0-1 0,0 10 0,1-9 0,-1 0 0,1 0 0,0 0 0,0 0 0,1 0 0,0 0 0,0-1 0,0 1 0,1-1 0,-1 1 0,1-1 0,6 8 0,-7-11 0,-1-1 0,1 0 0,0 1 0,0-1 0,-1 0 0,1 0 0,0 0 0,0 0 0,0 0 0,0 0 0,0 0 0,0-1 0,0 1 0,0-1 0,1 0 0,-1 1 0,0-1 0,0 0 0,0 0 0,0-1 0,0 1 0,1 0 0,-1-1 0,0 1 0,0-1 0,0 0 0,3-1 0,4-2 0,1-1 0,-1 0 0,0-1 0,11-8 0,29-27 0,71-77 0,-43 40 0,-43 46 32,131-124 268,-117 115-1149,81-54 1,-80 65-5978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5.457"/>
    </inkml:context>
    <inkml:brush xml:id="br0">
      <inkml:brushProperty name="width" value="0.05" units="cm"/>
      <inkml:brushProperty name="height" value="0.05" units="cm"/>
      <inkml:brushProperty name="color" value="#FF0066"/>
    </inkml:brush>
  </inkml:definitions>
  <inkml:trace contextRef="#ctx0" brushRef="#br0">1 285 24575,'0'0'0,"0"0"0,0 0 0,0 0 0,0 0 0,0 0 0,0 0 0,0 0 0,0 0 0,0 0 0,0 0 0,0 0 0,0 0 0,0 0 0,0 0 0,0 0 0,0 0 0,0 0 0,0 0 0,0 0 0,0 0 0,0 0 0,1 0 0,-1 0 0,0 0 0,0 0 0,0 0 0,0 0 0,0 0 0,0 0 0,0 0 0,0 0 0,0 0 0,0 0 0,5 13 0,-2-1 0,1-2 0,0 1 0,1 0 0,0-1 0,9 14 0,-11-21 0,0 0 0,0 0 0,0 0 0,0 0 0,1 0 0,-1-1 0,1 1 0,-1-1 0,1 0 0,0 0 0,0-1 0,0 1 0,8 1 0,-7-2 0,0-1 0,0 0 0,0 0 0,0-1 0,0 1 0,0-1 0,0 0 0,0 0 0,0-1 0,-1 1 0,8-5 0,48-24 0,-2-3 0,97-73 0,-72 47 0,117-86-1365,-166 120-5461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5.998"/>
    </inkml:context>
    <inkml:brush xml:id="br0">
      <inkml:brushProperty name="width" value="0.05" units="cm"/>
      <inkml:brushProperty name="height" value="0.05" units="cm"/>
      <inkml:brushProperty name="color" value="#FF0066"/>
    </inkml:brush>
  </inkml:definitions>
  <inkml:trace contextRef="#ctx0" brushRef="#br0">1 294 24575,'0'-1'0,"0"0"0,-1 0 0,1 0 0,0 1 0,0-1 0,0 0 0,0 0 0,1 0 0,-1 0 0,0 0 0,0 0 0,1 0 0,-1 0 0,0 1 0,1-1 0,-1 0 0,1 0 0,-1 0 0,1 1 0,-1-1 0,1 0 0,1-1 0,-2 2 0,1 0 0,0 0 0,0 0 0,-1 0 0,1 0 0,0 0 0,0 0 0,-1 1 0,1-1 0,0 0 0,-1 0 0,1 1 0,0-1 0,-1 0 0,1 1 0,0-1 0,-1 0 0,1 1 0,-1-1 0,1 1 0,0 0 0,3 3 0,0 1 0,0-1 0,0 1 0,0 0 0,5 10 0,-8-10 0,1-1 0,1 0 0,-1 0 0,1 0 0,-1 0 0,1-1 0,0 1 0,0-1 0,1 1 0,-1-1 0,1 0 0,0 0 0,-1-1 0,1 1 0,1-1 0,-1 0 0,0 0 0,0 0 0,1-1 0,-1 1 0,1-1 0,-1 0 0,1 0 0,0-1 0,-1 1 0,1-1 0,0 0 0,-1 0 0,1-1 0,5-1 0,8-1 0,1-2 0,-1-1 0,-1 0 0,1-1 0,-1-1 0,21-13 0,195-124 341,4-2-2047,-176 114-5120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2:26.577"/>
    </inkml:context>
    <inkml:brush xml:id="br0">
      <inkml:brushProperty name="width" value="0.05" units="cm"/>
      <inkml:brushProperty name="height" value="0.05" units="cm"/>
      <inkml:brushProperty name="color" value="#FF0066"/>
    </inkml:brush>
  </inkml:definitions>
  <inkml:trace contextRef="#ctx0" brushRef="#br0">1 136 24575,'0'0'0,"0"-1"0,0 1 0,0-1 0,0 1 0,0-1 0,0 0 0,0 1 0,0-1 0,0 1 0,0-1 0,0 1 0,0-1 0,0 1 0,1-1 0,-1 0 0,0 1 0,0-1 0,1 1 0,-1-1 0,0 1 0,1-1 0,-1 1 0,0 0 0,1-1 0,-1 1 0,1-1 0,-1 1 0,0 0 0,1-1 0,-1 1 0,1 0 0,-1 0 0,1-1 0,0 1 0,-1 0 0,1 0 0,-1 0 0,1-1 0,-1 1 0,1 0 0,0 0 0,-1 0 0,1 0 0,0 0 0,0 1 0,0-1 0,0 1 0,0-1 0,0 1 0,0-1 0,0 1 0,0-1 0,0 1 0,0 0 0,0 0 0,0-1 0,0 1 0,0 0 0,-1 0 0,1 0 0,0 0 0,-1 0 0,1 0 0,-1 0 0,1 0 0,0 2 0,8 41 0,-8-32 0,2-1 0,-1 1 0,1 0 0,1-1 0,9 20 0,-12-29 0,0 1 0,1-1 0,0 0 0,-1 0 0,1 0 0,0 0 0,0 0 0,0 0 0,1-1 0,-1 1 0,0 0 0,0-1 0,1 0 0,-1 0 0,1 0 0,0 0 0,-1 0 0,1 0 0,-1-1 0,1 1 0,0-1 0,0 1 0,-1-1 0,1 0 0,0 0 0,0-1 0,-1 1 0,1-1 0,0 1 0,3-2 0,29-9 0,-1-1 0,0-2 0,43-24 0,-30 15 0,299-149-1365,-287 143-5461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21.429"/>
    </inkml:context>
    <inkml:brush xml:id="br0">
      <inkml:brushProperty name="width" value="0.05" units="cm"/>
      <inkml:brushProperty name="height" value="0.05" units="cm"/>
      <inkml:brushProperty name="color" value="#FF0066"/>
    </inkml:brush>
  </inkml:definitions>
  <inkml:trace contextRef="#ctx0" brushRef="#br0">1 686 24575,'0'-1'0,"0"1"0,0-1 0,1 0 0,-1 1 0,0-1 0,0 0 0,1 1 0,-1-1 0,0 0 0,1 1 0,-1-1 0,1 1 0,-1-1 0,1 1 0,-1-1 0,1 1 0,-1 0 0,1-1 0,0 1 0,-1-1 0,1 1 0,-1 0 0,1 0 0,0-1 0,-1 1 0,1 0 0,0 0 0,0 0 0,-1 0 0,1 0 0,0 0 0,-1 0 0,1 0 0,0 0 0,-1 0 0,1 0 0,0 0 0,0 0 0,0 1 0,29 7 0,-19 0 0,-1 0 0,0 0 0,-1 1 0,0 0 0,15 19 0,-2-1 0,4 1 0,-10-9 0,0-1 0,1-1 0,1 0 0,33 22 0,-47-37 0,1 1 0,-1-2 0,1 1 0,0 0 0,-1-1 0,1 0 0,0 0 0,0-1 0,0 1 0,0-1 0,0 0 0,0 0 0,0-1 0,0 1 0,0-1 0,0 0 0,0 0 0,-1-1 0,8-3 0,8-4 0,-1 0 0,1-2 0,19-15 0,-35 23 0,98-72-426,146-143 0,-187 163 223,370-339-1163,-297 274-4404</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1:12.566"/>
    </inkml:context>
    <inkml:brush xml:id="br0">
      <inkml:brushProperty name="width" value="0.05" units="cm"/>
      <inkml:brushProperty name="height" value="0.05" units="cm"/>
      <inkml:brushProperty name="color" value="#FF0066"/>
    </inkml:brush>
  </inkml:definitions>
  <inkml:trace contextRef="#ctx0" brushRef="#br0">305 338 24575,'-1'-3'0,"-1"0"0,1 1 0,-1-1 0,0 1 0,0-1 0,0 1 0,0 0 0,0 0 0,0 0 0,0 0 0,-1 0 0,1 0 0,-1 1 0,-2-2 0,0-1 0,-1 0 0,0 0 0,0 0 0,0 1 0,-1 0 0,1 0 0,-1 0 0,0 1 0,1 0 0,-1 0 0,0 0 0,-11 0 0,11 2 0,1 1 0,0-1 0,-1 1 0,1 0 0,0 1 0,0 0 0,0 0 0,0 0 0,0 0 0,0 1 0,0 0 0,1 0 0,-7 6 0,4-3 0,1 0 0,0 1 0,0 0 0,1 0 0,0 0 0,1 1 0,-1 0 0,1 0 0,1 0 0,-1 1 0,2 0 0,-1 0 0,1 0 0,0 0 0,1 0 0,0 0 0,1 1 0,0-1 0,0 1 0,1 0 0,0-1 0,3 18 0,-2-16 0,1 1 0,0-1 0,1 0 0,0-1 0,1 1 0,0 0 0,1-1 0,0 0 0,1 0 0,0 0 0,0-1 0,1 0 0,0 0 0,1-1 0,0 0 0,0 0 0,1-1 0,0 0 0,10 6 0,-15-10 0,1-1 0,0 0 0,0 0 0,0 0 0,0-1 0,0 1 0,1-1 0,-1 0 0,0-1 0,1 1 0,-1-1 0,0-1 0,1 1 0,-1 0 0,0-1 0,1 0 0,-1-1 0,0 1 0,0-1 0,0 0 0,0 0 0,0 0 0,4-4 0,-1 1 0,-1 0 0,0 0 0,-1-1 0,1 0 0,-1 0 0,0-1 0,-1 0 0,0 0 0,0 0 0,0 0 0,-1-1 0,0 0 0,4-12 0,0-6 0,-1 0 0,-1-1 0,-2 1 0,2-40 0,-5 16 0,-7-74 0,2 89 0,-12-50 0,12 69 0,-1 1 0,0 0 0,-1 0 0,-1 1 0,-12-21 0,19 33 0,-1 1 0,0 0 0,0-1 0,0 1 0,1 0 0,-1 0 0,0 0 0,-1 0 0,1 0 0,0 0 0,0 0 0,0 0 0,-1 0 0,1 1 0,0-1 0,-1 0 0,1 1 0,0-1 0,-3 1 0,3 0 0,0 0 0,0 0 0,1 0 0,-1 1 0,0-1 0,0 0 0,0 1 0,0-1 0,0 1 0,0-1 0,0 1 0,1-1 0,-1 1 0,0 0 0,0-1 0,1 1 0,-1 0 0,0-1 0,1 1 0,-1 0 0,0 1 0,-2 4 0,0 1 0,0 0 0,1-1 0,-1 1 0,2 0 0,-3 10 0,2 9 0,0 1 0,1-1 0,2 0 0,1 0 0,1 1 0,1-1 0,1-1 0,14 41 0,-3-21 0,2-1 0,2-1 0,49 78 0,-53-94-273,2 0 0,1-2 0,1 0 0,39 37 0,-41-49-6553</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2.156"/>
    </inkml:context>
    <inkml:brush xml:id="br0">
      <inkml:brushProperty name="width" value="0.05" units="cm"/>
      <inkml:brushProperty name="height" value="0.05" units="cm"/>
      <inkml:brushProperty name="color" value="#FF0066"/>
    </inkml:brush>
  </inkml:definitions>
  <inkml:trace contextRef="#ctx0" brushRef="#br0">744 98 24575,'-44'24'12,"1"1"0,1 3 0,-58 51 0,-93 112-251,146-138-94,3 2 0,-70 115 0,96-138 343,0 2-1,3 0 0,1 1 0,1 0 0,2 1 1,2 0-1,-6 44 0,13-63-3,1 1 1,0 0 0,2 0-1,0-1 1,1 1-1,0 0 1,2-1-1,0 0 1,1 1-1,1-2 1,0 1-1,1-1 1,1 0-1,1 0 1,0-1-1,1 0 1,0-1-1,1 0 1,1 0-1,0-2 1,28 23-1,-7-10-75,1-2 1,1-2-1,1-1 0,1-1 0,1-2 0,1-2 1,48 12-1,-9-7-52,1-4 1,141 10 0,-114-21 41,0-5 0,0-4 0,0-6 1,-1-4-1,0-4 0,-1-5 0,-2-4 1,189-78-1,-241 82 48,-1-2 0,-2-2 0,0-2 0,-1-2 0,-3-2-1,74-71 1,-92 78-12,-2-1-1,0-1 0,-2-1 0,-2-1 0,0-1 1,-2 0-1,-1-1 0,-2-1 0,-1-1 0,-2 0 1,11-51-1,-17 54 44,-1 0 0,-2 0 0,-1-1 0,-1 1 0,-1 0 0,-2 0 0,-2 0 0,0 0 0,-2 1 0,-2-1 0,-13-31 0,13 40 0,-1 1 0,-1 0 0,-1 1 0,-1 0 0,0 1 0,-2 0 0,0 1 0,-1 1 0,-1 0 0,0 2 0,-2-1 0,1 2 0,-2 1 0,0 0 0,-30-13 0,16 12 0,0 2 0,-2 1 0,1 2 0,-1 2 0,-1 1 0,1 1 0,-1 3 0,0 0 0,-43 5 0,13 4 0,1 2 0,1 3 0,0 3 0,-76 28 0,77-20-135,2 3 0,1 3 0,1 2 0,1 3 0,-75 58 1,34-8-3912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2.701"/>
    </inkml:context>
    <inkml:brush xml:id="br0">
      <inkml:brushProperty name="width" value="0.05" units="cm"/>
      <inkml:brushProperty name="height" value="0.05" units="cm"/>
      <inkml:brushProperty name="color" value="#FF0066"/>
    </inkml:brush>
  </inkml:definitions>
  <inkml:trace contextRef="#ctx0" brushRef="#br0">544 122 24575,'-10'-3'0,"-1"0"0,1 1 0,-1 1 0,0 0 0,0 0 0,0 1 0,-14 1 0,0 2 0,1 1 0,-28 9 0,34-8 0,1 1 0,-1 1 0,1 1 0,0 0 0,1 1 0,0 1 0,0 0 0,1 1 0,0 1 0,1 1 0,-13 14 0,13-10 0,0 1 0,1 0 0,1 1 0,0 1 0,2 0 0,0 0 0,1 1 0,-9 33 0,11-26 0,1 1 0,1 0 0,2 0 0,0 0 0,3 1 0,0-1 0,1 0 0,2 0 0,2 1 0,0-2 0,2 1 0,1-1 0,1 0 0,20 41 0,-17-46 0,0-1 0,2-1 0,1-1 0,1 0 0,0 0 0,2-2 0,0 0 0,1-1 0,1-1 0,0-1 0,1 0 0,0-2 0,30 14 0,-21-14 0,0-2 0,1 0 0,0-2 0,0-1 0,1-2 0,0-1 0,0-2 0,0-1 0,1-1 0,33-4 0,-19-2-24,0-3-1,-1-1 1,0-3-1,0-1 1,-1-3-1,-1-1 1,-1-2 0,-1-2-1,0-2 1,-2-2-1,68-54 1,-79 55 4,0-2 1,-2-2-1,-1 0 0,-1-2 1,-1 0-1,-2-2 1,-1-1-1,-1 0 1,-2-1-1,-2-1 0,-1-1 1,-2 0-1,-1-1 1,13-71-1,-22 86 20,-1-1 0,-1 0 0,-1-1 0,-1 1 0,0 0 0,-2 0 0,-1 1 0,-12-39 0,12 48 0,-1 0 0,-1 1 0,0-1 0,0 1 0,-1 1 0,-1-1 0,0 1 0,-1 1 0,0-1 0,0 2 0,-1-1 0,0 1 0,-1 1 0,0 0 0,-23-13 0,16 13 23,-1 0-1,0 2 1,-1 0 0,0 1-1,1 1 1,-1 1-1,-1 1 1,1 0-1,0 2 1,0 0 0,-1 1-1,-27 6 1,21-2 9,-1 1 1,1 1 0,1 2-1,0 1 1,0 0-1,0 2 1,2 1 0,-35 23-1,49-28-168,0 0-1,1 0 1,-1 1-1,2 0 1,-1 1-1,1 0 1,1 0-1,0 1 0,-10 19 1,-4 25-6690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3.185"/>
    </inkml:context>
    <inkml:brush xml:id="br0">
      <inkml:brushProperty name="width" value="0.05" units="cm"/>
      <inkml:brushProperty name="height" value="0.05" units="cm"/>
      <inkml:brushProperty name="color" value="#FF0066"/>
    </inkml:brush>
  </inkml:definitions>
  <inkml:trace contextRef="#ctx0" brushRef="#br0">440 70 24575,'-7'-7'0,"-1"0"0,-1 1 0,1-1 0,-1 2 0,0-1 0,0 1 0,-1 1 0,1 0 0,-1 0 0,0 1 0,0 0 0,0 0 0,-20-1 0,21 3 0,0 1 0,0 0 0,0 0 0,0 1 0,0 0 0,0 1 0,1 0 0,-1 0 0,0 1 0,1 0 0,-1 1 0,1 0 0,0 0 0,0 0 0,1 1 0,-10 7 0,5 1 0,0-1 0,0 1 0,1 1 0,0 0 0,2 1 0,-1 0 0,2 0 0,0 1 0,1 0 0,0 1 0,2-1 0,0 1 0,-5 29 0,6-15 0,0 0 0,2 0 0,2 0 0,1 0 0,1 0 0,12 59 0,-8-65 0,1-1 0,2-1 0,0 0 0,1 0 0,1 0 0,2-2 0,0 1 0,1-2 0,1 1 0,1-2 0,0 0 0,2-1 0,0-1 0,1-1 0,35 24 0,-38-30 0,1 0 0,0-1 0,0-1 0,1 0 0,1-1 0,-1-1 0,1-1 0,0-1 0,0-1 0,0 0 0,0-1 0,1-1 0,-1-1 0,0-1 0,1 0 0,-1-2 0,0 0 0,0-1 0,0-1 0,30-12 0,-36 11 0,0 0 0,0-1 0,-1-1 0,0 0 0,0 0 0,-1-2 0,0 1 0,-1-1 0,0-1 0,0 0 0,-1 0 0,0 0 0,-1-2 0,9-17 0,-9 12 0,-1-1 0,0 1 0,-1-1 0,-1-1 0,-1 1 0,-1-1 0,-1 1 0,0-1 0,-2 0 0,-1-21 0,-2 9 0,-1-1 0,-2 1 0,-1 0 0,-1 0 0,-2 1 0,-13-30 0,15 43 0,0 1 0,-2 0 0,0 0 0,0 1 0,-1 1 0,-1 0 0,-1 0 0,0 1 0,-1 1 0,0 0 0,-26-16 0,32 24 25,0 0-1,-1 1 0,0 0 1,0 0-1,0 1 1,0 0-1,0 1 0,-1 0 1,1 0-1,-1 1 0,1 0 1,-1 1-1,-10 1 1,12 0-132,0 0 0,0 1 1,0 0-1,1 0 0,-1 1 1,1 0-1,-1 1 0,1-1 1,0 1-1,1 1 0,-1-1 1,1 1-1,-1 0 0,2 1 1,-10 9-1,-15 24-6719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3.837"/>
    </inkml:context>
    <inkml:brush xml:id="br0">
      <inkml:brushProperty name="width" value="0.05" units="cm"/>
      <inkml:brushProperty name="height" value="0.05" units="cm"/>
      <inkml:brushProperty name="color" value="#FF0066"/>
    </inkml:brush>
  </inkml:definitions>
  <inkml:trace contextRef="#ctx0" brushRef="#br0">1150 6462 24575,'-66'-57'0,"29"18"0,2-1 0,-46-69 0,-47-100 0,126 205 0,-118-212-781,11-5 0,-94-268-1,114 225-695,-92-459-1,140 480 1416,11-2 0,11-1 0,10-1 0,25-262 0,6 289-305,8 1-1,11 2 1,9 2-1,137-369 1,-140 468 521,5 2-1,5 2 1,5 3 0,5 3 0,135-164 0,-56 107 2242,-102 119-811,73-57 0,-114 98-1606,-3 3-1,1-1 0,-1 0 1,1 1-1,-1-1 1,1 1-1,0-1 1,-1 1-1,1-1 1,0 1-1,-1-1 1,1 1-1,0 0 1,0-1-1,0 1 0,-1 0 1,1 0-1,0 0 1,0-1-1,0 1 1,-1 0-1,1 0 1,0 0-1,0 0 1,0 0-1,1 1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4.384"/>
    </inkml:context>
    <inkml:brush xml:id="br0">
      <inkml:brushProperty name="width" value="0.05" units="cm"/>
      <inkml:brushProperty name="height" value="0.05" units="cm"/>
      <inkml:brushProperty name="color" value="#FF0066"/>
    </inkml:brush>
  </inkml:definitions>
  <inkml:trace contextRef="#ctx0" brushRef="#br0">47 333 24575,'-17'-27'0,"11"19"0,1 0 0,0 0 0,-4-10 0,8 17 0,0-1 0,0 0 0,1 1 0,-1-1 0,1 1 0,0-1 0,-1 0 0,1 0 0,0 1 0,0-1 0,0 0 0,0 1 0,0-1 0,1 0 0,-1 1 0,0-1 0,1 0 0,-1 1 0,1-1 0,0 0 0,-1 1 0,3-3 0,-3 3 0,1 0 0,0 1 0,-1-1 0,1 0 0,0 0 0,0 1 0,0-1 0,0 0 0,-1 1 0,1-1 0,0 1 0,0 0 0,0-1 0,0 1 0,0 0 0,0-1 0,0 1 0,0 0 0,0 0 0,1 0 0,-1 0 0,1 0 0,1 0 0,-1 1 0,1-1 0,0 1 0,0 0 0,-1 0 0,1 0 0,-1 0 0,4 2 0,4 4 0,0 0 0,17 16 0,-27-23 0,54 56 0,-2 2 0,65 96 0,-65-82 0,91 98 0,-138-165 0,0-1 0,0 1 0,0-1 0,0 0 0,10 5 0,-14-8 0,0 0 0,0-1 0,0 0 0,0 1 0,1-1 0,-1 1 0,0-1 0,0 0 0,0 0 0,0 0 0,0 0 0,0 0 0,1 0 0,-1 0 0,0 0 0,0 0 0,0 0 0,0-1 0,0 1 0,0 0 0,0-1 0,1 1 0,-1-1 0,0 0 0,0 1 0,-1-1 0,1 1 0,0-1 0,0 0 0,0 0 0,0 0 0,-1 0 0,1 1 0,0-1 0,-1 0 0,1 0 0,-1 0 0,1 0 0,-1 0 0,1-2 0,7-19 0,0-1 0,-2-1 0,-1 1 0,4-48 0,-4 35 0,13-132 0,-10 75 0,40-176 0,-48 266 0,2-4 0,1 0 0,-1 0 0,6-11 0,-8 17 0,1 0 0,-1 0 0,1 1 0,-1-1 0,0 0 0,1 0 0,-1 0 0,1 1 0,0-1 0,-1 0 0,1 1 0,0-1 0,-1 1 0,1-1 0,0 0 0,0 1 0,-1 0 0,1-1 0,0 1 0,0-1 0,0 1 0,0 0 0,0 0 0,-1-1 0,1 1 0,0 0 0,0 0 0,0 0 0,0 0 0,0 0 0,0 0 0,0 0 0,0 0 0,0 1 0,-1-1 0,1 0 0,0 1 0,0-1 0,1 1 0,15 15-1365,-1 7-5461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4.761"/>
    </inkml:context>
    <inkml:brush xml:id="br0">
      <inkml:brushProperty name="width" value="0.05" units="cm"/>
      <inkml:brushProperty name="height" value="0.05" units="cm"/>
      <inkml:brushProperty name="color" value="#FF0066"/>
    </inkml:brush>
  </inkml:definitions>
  <inkml:trace contextRef="#ctx0" brushRef="#br0">291 208 24575,'-2'-13'0,"0"-1"0,-1 1 0,-1-1 0,0 1 0,-1 0 0,-11-22 0,9 18 0,3 9 0,1 0 0,-1 0 0,0 0 0,-1 1 0,0 0 0,-7-8 0,11 13 0,0 1 0,-1-1 0,1 1 0,-1 0 0,0 0 0,1 0 0,-1 0 0,0 0 0,0 0 0,0 1 0,0-1 0,0 1 0,1-1 0,-1 1 0,0-1 0,0 1 0,0 0 0,0 0 0,0 0 0,0 0 0,0 1 0,0-1 0,0 0 0,0 1 0,0-1 0,0 1 0,0 0 0,0 0 0,1 0 0,-1 0 0,0 0 0,1 0 0,-3 1 0,-6 6 0,-1 1 0,1-1 0,1 2 0,0-1 0,0 1 0,1 1 0,0 0 0,-12 22 0,10-16 0,2 1 0,0 0 0,1 1 0,1-1 0,-5 30 0,10-41 0,0 0 0,0 0 0,1 0 0,-1 0 0,2 0 0,-1 0 0,1 0 0,0 0 0,0 0 0,1 0 0,0 0 0,4 8 0,-4-12 0,-1 1 0,2-1 0,-1 0 0,0 0 0,1 0 0,-1 0 0,1-1 0,0 1 0,0-1 0,0 0 0,0 1 0,0-1 0,0-1 0,1 1 0,-1 0 0,1-1 0,-1 0 0,1 0 0,0 0 0,-1 0 0,1 0 0,0-1 0,0 0 0,5 0 0,0 0 0,0-1 0,0 0 0,0 0 0,-1-1 0,1-1 0,0 1 0,-1-1 0,1-1 0,-1 0 0,0 0 0,0 0 0,0-1 0,-1 0 0,0-1 0,13-11 0,-3-1 0,0-1 0,-1 0 0,-1-2 0,19-31 0,-30 45 44,-2 3 3,0 0 1,0 0-1,1 0 0,0 1 0,5-7 1,-7 10-85,-1-1 0,1 1 0,-1 0 1,1-1-1,-1 1 0,1 0 0,0-1 0,-1 1 1,1 0-1,0 0 0,-1 0 0,1 0 0,0 0 1,-1-1-1,1 1 0,0 0 0,-1 0 0,1 1 1,0-1-1,-1 0 0,1 0 0,0 0 0,-1 0 1,1 1-1,0-1 0,-1 0 0,1 0 0,-1 1 1,1-1-1,-1 0 0,1 1 0,-1-1 0,1 1 1,-1-1-1,1 1 0,-1-1 0,1 1 0,-1-1 1,0 1-1,1 0 0,-1-1 0,0 1 0,1-1 1,-1 1-1,0 1 0,7 10-6789</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5.096"/>
    </inkml:context>
    <inkml:brush xml:id="br0">
      <inkml:brushProperty name="width" value="0.05" units="cm"/>
      <inkml:brushProperty name="height" value="0.05" units="cm"/>
      <inkml:brushProperty name="color" value="#FF0066"/>
    </inkml:brush>
  </inkml:definitions>
  <inkml:trace contextRef="#ctx0" brushRef="#br0">48 394 24575,'-15'-27'0,"11"20"0,-1 1 0,1-1 0,1 0 0,0-1 0,0 1 0,0 0 0,1-1 0,-3-14 0,5 22 0,0-1 0,0 1 0,0 0 0,0-1 0,0 1 0,0-1 0,0 1 0,0-1 0,0 1 0,0-1 0,0 1 0,0-1 0,0 1 0,0 0 0,0-1 0,0 1 0,1-1 0,-1 1 0,0 0 0,0-1 0,1 1 0,-1-1 0,0 1 0,1 0 0,-1-1 0,0 1 0,1 0 0,-1 0 0,0-1 0,1 1 0,13 4 0,13 21 0,-26-25 0,46 53 0,-2 2 0,70 113 0,-84-107 0,-36-79 0,1-1 0,1 1 0,1-1 0,-1-29 0,2 1 0,7-56 0,-2 71 0,1 1 0,2 0 0,21-59 0,-23 76 0,1 0 0,1 0 0,0 1 0,1 0 0,0 0 0,1 1 0,1 0 0,-1 1 0,2 0 0,15-13 0,-20 19-105,0 1 0,0 1 0,0-1 0,1 1 0,-1 0 0,1 1 0,-1-1 0,1 1 0,0 1 0,0-1 0,0 1 0,14 0 0,23 4-6721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5.919"/>
    </inkml:context>
    <inkml:brush xml:id="br0">
      <inkml:brushProperty name="width" value="0.05" units="cm"/>
      <inkml:brushProperty name="height" value="0.05" units="cm"/>
      <inkml:brushProperty name="color" value="#FF0066"/>
    </inkml:brush>
  </inkml:definitions>
  <inkml:trace contextRef="#ctx0" brushRef="#br0">2771 220 24575,'-8'-10'0,"-1"1"0,1 0 0,-2 1 0,1 0 0,-1 1 0,0 0 0,-1 0 0,1 1 0,-16-6 0,9 3 0,-25-12-28,-1 2 1,0 2-1,-2 1 0,-90-17 0,74 23-59,-2 3-1,1 2 0,-80 5 0,42 8-103,-1 5 1,2 4-1,0 4 1,-149 53-1,128-30-143,1 6 0,-210 122 0,249-122 226,3 4 0,1 3 1,4 3-1,-108 115 0,144-133 23,1 1 1,2 2-1,2 2 1,3 0 0,-37 84-1,49-91 22,2 0 0,1 0-1,3 1 1,1 1 0,2 0-1,2 0 1,1 83 0,7-76 63,3 0 0,1-1 0,3 0 0,2 0 0,1-1 0,3-1 0,2 0 0,2-1 0,2-2 0,1 0 0,3-1 0,1-1 0,59 67 0,-44-64 0,1-2 0,2-1 0,1-2 0,3-3 0,1-1 0,1-3 0,2-2 0,1-3 0,1-1 0,105 32 0,-91-40-83,0-3 0,1-3 0,1-3 0,0-3 0,0-3 0,0-3 0,-1-3 0,1-4-1,92-19 1,-96 10 0,-1-3 0,0-2 0,-2-3 0,-1-3 0,-1-3 0,-1-3 0,-2-2 0,-1-2 0,88-76 0,-93 63 83,-2-1 0,-2-3 0,-3-1 0,-2-3 0,-3-2 0,-2-1 0,-3-2 0,33-80 0,-43 79 0,-3-1 0,-3-1 0,-3 0 0,-2-2 0,-4 0 0,-2 0 0,-4-1 0,-5-117 0,-4 140-2,-1 0 0,-3 0 0,-1 1 0,-3 0 0,-1 1 0,-3 0 0,-1 1 0,-40-70 0,40 85 1,0 2 0,-2 0 0,-1 1-1,-2 1 1,0 0 0,-1 2-1,-1 1 1,-1 1 0,-1 1 0,0 1-1,-2 2 1,0 0 0,-43-16-1,37 19 37,-1 3-1,0 0 0,0 2 0,-1 2 0,0 1 0,0 2 0,-1 1 0,1 2 0,0 2 0,-1 1 0,1 2 0,1 1 0,-1 2 0,1 1 0,-56 24 1,10 7-3078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7.252"/>
    </inkml:context>
    <inkml:brush xml:id="br0">
      <inkml:brushProperty name="width" value="0.05" units="cm"/>
      <inkml:brushProperty name="height" value="0.05" units="cm"/>
      <inkml:brushProperty name="color" value="#FF0066"/>
    </inkml:brush>
  </inkml:definitions>
  <inkml:trace contextRef="#ctx0" brushRef="#br0">0 3061 24575,'1'-15'0,"0"0"0,1 1 0,0-1 0,1 1 0,1 0 0,1 0 0,0 0 0,0 0 0,1 1 0,1-1 0,1 2 0,-1-1 0,2 1 0,0 0 0,0 1 0,20-18 0,12-7 0,1 2 0,2 3 0,59-34 0,-100 63 0,372-202-1242,12 21-689,-339 161 1778,1226-531-3305,21 42 590,326-64 2868,40 140 0,-900 316-188,14 73-226,-554 51 206,327 48 0,-375-23 144,-2 8 0,233 82 1,-236-54 150,-3 7 1,-4 8 0,-3 6-1,235 173 1,-213-121 23,-7 8 0,-6 8-1,181 216 1,-57 3 863,-211-255-164,84 166-1,-133-222 476,-2 2 0,-3 0 0,-3 2 0,21 100 0,-42-155-998,0-4-191,0 0 0,-1 0 0,0 0 0,-1 0 1,0-1-1,-1 13 0,1-20-96,0 0 0,0 1-1,0-1 1,0 0 0,0 0 0,0 0 0,0 0 0,0 0 0,0 1 0,0-1 0,0 0-1,0 0 1,0 0 0,0 0 0,0 0 0,0 1 0,0-1 0,0 0 0,-1 0-1,1 0 1,0 0 0,0 0 0,0 0 0,0 0 0,0 0 0,0 1 0,0-1 0,-1 0-1,1 0 1,0 0 0,0 0 0,0 0 0,0 0 0,0 0 0,-1 0 0,1 0-1,0 0 1,0 0 0,0 0 0,0 0 0,0 0 0,-1 0 0,1 0 0,0 0 0,0 0-1,0 0 1,0 0 0,0 0 0,-1 0 0,1 0 0,0 0 0,0 0 0,0 0 0,0-1-1,-1 1 1,-5-7-1120,6 7 884,-10-13-6590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8T09:23:48.332"/>
    </inkml:context>
    <inkml:brush xml:id="br0">
      <inkml:brushProperty name="width" value="0.05" units="cm"/>
      <inkml:brushProperty name="height" value="0.05" units="cm"/>
      <inkml:brushProperty name="color" value="#FF0066"/>
    </inkml:brush>
  </inkml:definitions>
  <inkml:trace contextRef="#ctx0" brushRef="#br0">1 64 24575,'0'3'0,"1"0"0,0-1 0,0 1 0,0 0 0,0-1 0,0 1 0,0-1 0,1 1 0,-1-1 0,1 0 0,3 4 0,2 2 0,10 16 0,2-1 0,1-1 0,36 32 0,-14-20 0,51 33 0,-68-52 0,-1 0 0,2-2 0,0 0 0,1-2 0,0-1 0,0-1 0,1-2 0,1 0 0,45 3 0,-59-9 0,0 0 0,0-1 0,0-1 0,1-1 0,-2 0 0,1-1 0,0 0 0,0-1 0,-1-1 0,0 0 0,0-1 0,-1-1 0,1 0 0,-1-1 0,-1 0 0,1-1 0,-1 0 0,-1-1 0,0 0 0,10-13 0,-10 9 0,-1-1 0,-1-1 0,0 0 0,-1 0 0,-1-1 0,0 0 0,-1 0 0,-1-1 0,-1 1 0,0-1 0,-1 0 0,-1 0 0,-1-35 0,-1 53 0,0-4 0,0 0 0,0 0 0,0 0 0,0 0 0,-1 0 0,0 0 0,0 1 0,0-1 0,0 0 0,-2-4 0,2 8 0,1 0 0,0 0 0,0 0 0,0-1 0,-1 1 0,1 0 0,0 0 0,0 0 0,-1 0 0,1-1 0,0 1 0,0 0 0,-1 0 0,1 0 0,0 0 0,-1 0 0,1 0 0,0 0 0,0 0 0,-1 0 0,1 0 0,0 0 0,-1 0 0,1 0 0,0 0 0,0 0 0,-1 0 0,1 0 0,0 0 0,0 0 0,-1 1 0,1-1 0,0 0 0,0 0 0,-1 0 0,1 0 0,0 1 0,0-1 0,-1 0 0,1 0 0,0 0 0,0 1 0,0-1 0,-1 0 0,-8 15 0,8-14 0,-11 23-682,-15 41-1,7-9-6143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5/8/2025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6B8D726-D0BC-B240-A677-46F99704B744}" type="slidenum">
              <a:rPr lang="en-US" smtClean="0"/>
              <a:pPr/>
              <a:t>18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Master" Target="../slideMasters/slideMaster2.xml"/><Relationship Id="rId1" Type="http://schemas.openxmlformats.org/officeDocument/2006/relationships/themeOverride" Target="../theme/themeOverride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54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4484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364407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367662" y="1498600"/>
            <a:ext cx="7008574" cy="711200"/>
          </a:xfrm>
          <a:prstGeom prst="rect">
            <a:avLst/>
          </a:prstGeom>
        </p:spPr>
        <p:txBody>
          <a:bodyPr vert="horz" lIns="91440" tIns="45720" rIns="91440" bIns="45720" rtlCol="0" anchor="ctr">
            <a:noAutofit/>
          </a:bodyPr>
          <a:lstStyle>
            <a:lvl1pPr algn="r">
              <a:defRPr lang="en-US" sz="4799" dirty="0"/>
            </a:lvl1pPr>
          </a:lstStyle>
          <a:p>
            <a:pPr lvl="0"/>
            <a:r>
              <a:rPr lang="en-US" dirty="0"/>
              <a:t>Click to edit title</a:t>
            </a:r>
          </a:p>
        </p:txBody>
      </p:sp>
      <p:sp>
        <p:nvSpPr>
          <p:cNvPr id="3" name="Subtitle 2"/>
          <p:cNvSpPr>
            <a:spLocks noGrp="1"/>
          </p:cNvSpPr>
          <p:nvPr>
            <p:ph type="subTitle" idx="1"/>
          </p:nvPr>
        </p:nvSpPr>
        <p:spPr>
          <a:xfrm>
            <a:off x="4367662" y="2209800"/>
            <a:ext cx="7008574" cy="1219200"/>
          </a:xfrm>
        </p:spPr>
        <p:txBody>
          <a:bodyPr/>
          <a:lstStyle>
            <a:lvl1pPr marL="0" indent="0" algn="r">
              <a:buNone/>
              <a:defRPr>
                <a:solidFill>
                  <a:schemeClr val="bg1">
                    <a:lumMod val="50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4248769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609441" y="6356351"/>
            <a:ext cx="2844059" cy="365125"/>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04848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2833" y="4406901"/>
            <a:ext cx="10360501" cy="1362075"/>
          </a:xfrm>
          <a:prstGeom prst="rect">
            <a:avLst/>
          </a:prstGeom>
        </p:spPr>
        <p:txBody>
          <a:bodyPr anchor="t"/>
          <a:lstStyle>
            <a:lvl1pPr algn="l">
              <a:defRPr sz="4266" b="1" cap="none"/>
            </a:lvl1pPr>
          </a:lstStyle>
          <a:p>
            <a:r>
              <a:rPr lang="en-US"/>
              <a:t>Click to edit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666">
                <a:solidFill>
                  <a:schemeClr val="tx1">
                    <a:tint val="75000"/>
                  </a:schemeClr>
                </a:solidFill>
              </a:defRPr>
            </a:lvl1pPr>
            <a:lvl2pPr marL="609448" indent="0">
              <a:buNone/>
              <a:defRPr sz="2399">
                <a:solidFill>
                  <a:schemeClr val="tx1">
                    <a:tint val="75000"/>
                  </a:schemeClr>
                </a:solidFill>
              </a:defRPr>
            </a:lvl2pPr>
            <a:lvl3pPr marL="1218895" indent="0">
              <a:buNone/>
              <a:defRPr sz="2133">
                <a:solidFill>
                  <a:schemeClr val="tx1">
                    <a:tint val="75000"/>
                  </a:schemeClr>
                </a:solidFill>
              </a:defRPr>
            </a:lvl3pPr>
            <a:lvl4pPr marL="1828343" indent="0">
              <a:buNone/>
              <a:defRPr sz="1866">
                <a:solidFill>
                  <a:schemeClr val="tx1">
                    <a:tint val="75000"/>
                  </a:schemeClr>
                </a:solidFill>
              </a:defRPr>
            </a:lvl4pPr>
            <a:lvl5pPr marL="2437790" indent="0">
              <a:buNone/>
              <a:defRPr sz="1866">
                <a:solidFill>
                  <a:schemeClr val="tx1">
                    <a:tint val="75000"/>
                  </a:schemeClr>
                </a:solidFill>
              </a:defRPr>
            </a:lvl5pPr>
            <a:lvl6pPr marL="3047238" indent="0">
              <a:buNone/>
              <a:defRPr sz="1866">
                <a:solidFill>
                  <a:schemeClr val="tx1">
                    <a:tint val="75000"/>
                  </a:schemeClr>
                </a:solidFill>
              </a:defRPr>
            </a:lvl6pPr>
            <a:lvl7pPr marL="3656686" indent="0">
              <a:buNone/>
              <a:defRPr sz="1866">
                <a:solidFill>
                  <a:schemeClr val="tx1">
                    <a:tint val="75000"/>
                  </a:schemeClr>
                </a:solidFill>
              </a:defRPr>
            </a:lvl7pPr>
            <a:lvl8pPr marL="4266133" indent="0">
              <a:buNone/>
              <a:defRPr sz="1866">
                <a:solidFill>
                  <a:schemeClr val="tx1">
                    <a:tint val="75000"/>
                  </a:schemeClr>
                </a:solidFill>
              </a:defRPr>
            </a:lvl8pPr>
            <a:lvl9pPr marL="4875581" indent="0">
              <a:buNone/>
              <a:defRPr sz="1866">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304721" y="6356351"/>
            <a:ext cx="2844059" cy="365125"/>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649696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441" y="76201"/>
            <a:ext cx="10969943" cy="8128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5383398"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6195986" y="1295400"/>
            <a:ext cx="5383398" cy="4876800"/>
          </a:xfrm>
        </p:spPr>
        <p:txBody>
          <a:bodyPr>
            <a:normAutofit/>
          </a:bodyPr>
          <a:lstStyle>
            <a:lvl1pPr marL="0" inden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6927764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8024310"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33880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609441"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4316876" y="1295400"/>
            <a:ext cx="3555074" cy="4876800"/>
          </a:xfrm>
        </p:spPr>
        <p:txBody>
          <a:bodyPr>
            <a:normAutofit/>
          </a:bodyPr>
          <a:lstStyle>
            <a:lvl1pPr marL="0" indent="0">
              <a:buFont typeface="Arial" pitchFamily="34" charset="0"/>
              <a:buNone/>
              <a:defRPr sz="1866"/>
            </a:lvl1pPr>
            <a:lvl2pPr>
              <a:defRPr sz="1600"/>
            </a:lvl2pPr>
            <a:lvl3pPr>
              <a:defRPr sz="1466"/>
            </a:lvl3pPr>
            <a:lvl4pPr>
              <a:defRPr sz="1466"/>
            </a:lvl4pPr>
            <a:lvl5pPr>
              <a:defRPr sz="1466"/>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938419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203147" y="6375400"/>
            <a:ext cx="2844059" cy="365125"/>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222045" y="279401"/>
            <a:ext cx="10969943" cy="711201"/>
          </a:xfrm>
          <a:prstGeom prst="rect">
            <a:avLst/>
          </a:prstGeom>
        </p:spPr>
        <p:txBody>
          <a:bodyPr/>
          <a:lstStyle>
            <a:lvl1pPr>
              <a:defRPr sz="3466">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477810" y="76201"/>
            <a:ext cx="658210" cy="650287"/>
          </a:xfrm>
          <a:prstGeom prst="rect">
            <a:avLst/>
          </a:prstGeom>
        </p:spPr>
      </p:pic>
    </p:spTree>
    <p:extLst>
      <p:ext uri="{BB962C8B-B14F-4D97-AF65-F5344CB8AC3E}">
        <p14:creationId xmlns:p14="http://schemas.microsoft.com/office/powerpoint/2010/main" val="6356481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203147" y="6356351"/>
            <a:ext cx="2844059" cy="365125"/>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1873763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190038328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1092200"/>
            <a:ext cx="4010039" cy="1162051"/>
          </a:xfrm>
          <a:prstGeom prst="rect">
            <a:avLst/>
          </a:prstGeo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5492" y="1092201"/>
            <a:ext cx="6813892" cy="5033964"/>
          </a:xfrm>
        </p:spPr>
        <p:txBody>
          <a:bodyPr>
            <a:normAutofit/>
          </a:bodyPr>
          <a:lstStyle>
            <a:lvl1pPr>
              <a:defRPr sz="3199"/>
            </a:lvl1pPr>
            <a:lvl2pPr>
              <a:defRPr sz="2666"/>
            </a:lvl2pPr>
            <a:lvl3pPr>
              <a:defRPr sz="2399"/>
            </a:lvl3pPr>
            <a:lvl4pPr>
              <a:defRPr sz="2133"/>
            </a:lvl4pPr>
            <a:lvl5pPr>
              <a:defRPr sz="2133"/>
            </a:lvl5pPr>
            <a:lvl6pPr>
              <a:defRPr sz="2666"/>
            </a:lvl6pPr>
            <a:lvl7pPr>
              <a:defRPr sz="2666"/>
            </a:lvl7pPr>
            <a:lvl8pPr>
              <a:defRPr sz="2666"/>
            </a:lvl8pPr>
            <a:lvl9pPr>
              <a:defRPr sz="2666"/>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443" y="2311401"/>
            <a:ext cx="4010039" cy="3814764"/>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403969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a:prstGeom prst="rect">
            <a:avLst/>
          </a:prstGeo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095" y="1193799"/>
            <a:ext cx="7313295" cy="3533775"/>
          </a:xfrm>
        </p:spPr>
        <p:txBody>
          <a:bodyPr/>
          <a:lstStyle>
            <a:lvl1pPr marL="0" indent="0">
              <a:buNone/>
              <a:defRPr sz="4266"/>
            </a:lvl1pPr>
            <a:lvl2pPr marL="609448" indent="0">
              <a:buNone/>
              <a:defRPr sz="3732"/>
            </a:lvl2pPr>
            <a:lvl3pPr marL="1218895" indent="0">
              <a:buNone/>
              <a:defRPr sz="3199"/>
            </a:lvl3pPr>
            <a:lvl4pPr marL="1828343" indent="0">
              <a:buNone/>
              <a:defRPr sz="2666"/>
            </a:lvl4pPr>
            <a:lvl5pPr marL="2437790" indent="0">
              <a:buNone/>
              <a:defRPr sz="2666"/>
            </a:lvl5pPr>
            <a:lvl6pPr marL="3047238" indent="0">
              <a:buNone/>
              <a:defRPr sz="2666"/>
            </a:lvl6pPr>
            <a:lvl7pPr marL="3656686" indent="0">
              <a:buNone/>
              <a:defRPr sz="2666"/>
            </a:lvl7pPr>
            <a:lvl8pPr marL="4266133" indent="0">
              <a:buNone/>
              <a:defRPr sz="2666"/>
            </a:lvl8pPr>
            <a:lvl9pPr marL="4875581" indent="0">
              <a:buNone/>
              <a:defRPr sz="2666"/>
            </a:lvl9pPr>
          </a:lstStyle>
          <a:p>
            <a:endParaRPr lang="en-US"/>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866"/>
            </a:lvl1pPr>
            <a:lvl2pPr marL="609448" indent="0">
              <a:buNone/>
              <a:defRPr sz="1600"/>
            </a:lvl2pPr>
            <a:lvl3pPr marL="1218895" indent="0">
              <a:buNone/>
              <a:defRPr sz="1333"/>
            </a:lvl3pPr>
            <a:lvl4pPr marL="1828343" indent="0">
              <a:buNone/>
              <a:defRPr sz="1200"/>
            </a:lvl4pPr>
            <a:lvl5pPr marL="2437790" indent="0">
              <a:buNone/>
              <a:defRPr sz="1200"/>
            </a:lvl5pPr>
            <a:lvl6pPr marL="3047238" indent="0">
              <a:buNone/>
              <a:defRPr sz="1200"/>
            </a:lvl6pPr>
            <a:lvl7pPr marL="3656686" indent="0">
              <a:buNone/>
              <a:defRPr sz="1200"/>
            </a:lvl7pPr>
            <a:lvl8pPr marL="4266133" indent="0">
              <a:buNone/>
              <a:defRPr sz="1200"/>
            </a:lvl8pPr>
            <a:lvl9pPr marL="4875581" indent="0">
              <a:buNone/>
              <a:defRPr sz="12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37227919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609441" y="584201"/>
            <a:ext cx="10969943" cy="711201"/>
          </a:xfrm>
          <a:prstGeom prst="rect">
            <a:avLst/>
          </a:prstGeom>
        </p:spPr>
        <p:txBody>
          <a:bodyPr/>
          <a:lstStyle>
            <a:lvl1pPr>
              <a:defRPr sz="3732">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18658109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8836898" y="1396999"/>
            <a:ext cx="2742486" cy="4729164"/>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609441" y="1396999"/>
            <a:ext cx="8024310" cy="47291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28074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09441" y="1803400"/>
            <a:ext cx="10969943" cy="1727200"/>
          </a:xfrm>
          <a:prstGeom prst="rect">
            <a:avLst/>
          </a:prstGeom>
        </p:spPr>
        <p:txBody>
          <a:bodyPr/>
          <a:lstStyle>
            <a:lvl1pPr algn="l">
              <a:defRPr sz="7998"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609441" y="3530600"/>
            <a:ext cx="10969943" cy="1219200"/>
          </a:xfrm>
        </p:spPr>
        <p:txBody>
          <a:bodyPr/>
          <a:lstStyle>
            <a:lvl1pPr marL="0" indent="0" algn="l">
              <a:buNone/>
              <a:defRPr>
                <a:solidFill>
                  <a:schemeClr val="tx1">
                    <a:lumMod val="85000"/>
                    <a:lumOff val="15000"/>
                  </a:schemeClr>
                </a:solidFill>
                <a:effectLst/>
              </a:defRPr>
            </a:lvl1pPr>
            <a:lvl2pPr marL="609448" indent="0" algn="ctr">
              <a:buNone/>
              <a:defRPr>
                <a:solidFill>
                  <a:schemeClr val="tx1">
                    <a:tint val="75000"/>
                  </a:schemeClr>
                </a:solidFill>
              </a:defRPr>
            </a:lvl2pPr>
            <a:lvl3pPr marL="1218895" indent="0" algn="ctr">
              <a:buNone/>
              <a:defRPr>
                <a:solidFill>
                  <a:schemeClr val="tx1">
                    <a:tint val="75000"/>
                  </a:schemeClr>
                </a:solidFill>
              </a:defRPr>
            </a:lvl3pPr>
            <a:lvl4pPr marL="1828343" indent="0" algn="ctr">
              <a:buNone/>
              <a:defRPr>
                <a:solidFill>
                  <a:schemeClr val="tx1">
                    <a:tint val="75000"/>
                  </a:schemeClr>
                </a:solidFill>
              </a:defRPr>
            </a:lvl4pPr>
            <a:lvl5pPr marL="2437790" indent="0" algn="ctr">
              <a:buNone/>
              <a:defRPr>
                <a:solidFill>
                  <a:schemeClr val="tx1">
                    <a:tint val="75000"/>
                  </a:schemeClr>
                </a:solidFill>
              </a:defRPr>
            </a:lvl5pPr>
            <a:lvl6pPr marL="3047238" indent="0" algn="ctr">
              <a:buNone/>
              <a:defRPr>
                <a:solidFill>
                  <a:schemeClr val="tx1">
                    <a:tint val="75000"/>
                  </a:schemeClr>
                </a:solidFill>
              </a:defRPr>
            </a:lvl6pPr>
            <a:lvl7pPr marL="3656686" indent="0" algn="ctr">
              <a:buNone/>
              <a:defRPr>
                <a:solidFill>
                  <a:schemeClr val="tx1">
                    <a:tint val="75000"/>
                  </a:schemeClr>
                </a:solidFill>
              </a:defRPr>
            </a:lvl7pPr>
            <a:lvl8pPr marL="4266133" indent="0" algn="ctr">
              <a:buNone/>
              <a:defRPr>
                <a:solidFill>
                  <a:schemeClr val="tx1">
                    <a:tint val="75000"/>
                  </a:schemeClr>
                </a:solidFill>
              </a:defRPr>
            </a:lvl8pPr>
            <a:lvl9pPr marL="4875581"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376238" y="177800"/>
            <a:ext cx="731437" cy="722632"/>
          </a:xfrm>
          <a:prstGeom prst="rect">
            <a:avLst/>
          </a:prstGeom>
        </p:spPr>
      </p:pic>
    </p:spTree>
    <p:extLst>
      <p:ext uri="{BB962C8B-B14F-4D97-AF65-F5344CB8AC3E}">
        <p14:creationId xmlns:p14="http://schemas.microsoft.com/office/powerpoint/2010/main" val="2723865154"/>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63090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53143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92498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1714369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1042361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865285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5/8/2025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1002194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5/8/2025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4508044"/>
      </p:ext>
    </p:extLst>
  </p:cSld>
  <p:clrMap bg1="lt1" tx1="dk1" bg2="lt2" tx2="dk2" accent1="accent1" accent2="accent2" accent3="accent3" accent4="accent4" accent5="accent5" accent6="accent6" hlink="hlink" folHlink="folHlink"/>
  <p:sldLayoutIdLst>
    <p:sldLayoutId id="2147483661" r:id="rId1"/>
    <p:sldLayoutId id="2147483664" r:id="rId2"/>
    <p:sldLayoutId id="2147483663" r:id="rId3"/>
    <p:sldLayoutId id="2147483666" r:id="rId4"/>
    <p:sldLayoutId id="2147483668" r:id="rId5"/>
    <p:sldLayoutId id="2147483669" r:id="rId6"/>
    <p:sldLayoutId id="2147483667" r:id="rId7"/>
    <p:sldLayoutId id="2147483670" r:id="rId8"/>
    <p:sldLayoutId id="2147483665" r:id="rId9"/>
    <p:sldLayoutId id="2147483671" r:id="rId10"/>
    <p:sldLayoutId id="2147483672"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441" y="1295401"/>
            <a:ext cx="10969943" cy="483076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40CB006-912F-44E1-9560-9CBFEBE946EF}" type="datetime4">
              <a:rPr lang="en-US" smtClean="0"/>
              <a:t>May 8, 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12847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p:txStyles>
    <p:titleStyle>
      <a:lvl1pPr algn="l" defTabSz="1218895" rtl="0" eaLnBrk="1" latinLnBrk="0" hangingPunct="1">
        <a:spcBef>
          <a:spcPct val="0"/>
        </a:spcBef>
        <a:buNone/>
        <a:defRPr lang="en-US" sz="3732"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457086" indent="-457086" algn="l" defTabSz="1218895" rtl="0" eaLnBrk="1" latinLnBrk="0" hangingPunct="1">
        <a:spcBef>
          <a:spcPct val="20000"/>
        </a:spcBef>
        <a:buFont typeface="Arial" pitchFamily="34" charset="0"/>
        <a:buChar char="•"/>
        <a:defRPr sz="3199" kern="1200">
          <a:solidFill>
            <a:schemeClr val="tx1"/>
          </a:solidFill>
          <a:latin typeface="+mn-lt"/>
          <a:ea typeface="+mn-ea"/>
          <a:cs typeface="+mn-cs"/>
        </a:defRPr>
      </a:lvl1pPr>
      <a:lvl2pPr marL="990352" indent="-380905"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2pPr>
      <a:lvl3pPr marL="1523619" indent="-304724" algn="l" defTabSz="1218895" rtl="0" eaLnBrk="1" latinLnBrk="0" hangingPunct="1">
        <a:spcBef>
          <a:spcPct val="20000"/>
        </a:spcBef>
        <a:buFont typeface="Arial" pitchFamily="34" charset="0"/>
        <a:buChar char="•"/>
        <a:defRPr sz="2399" kern="1200">
          <a:solidFill>
            <a:schemeClr val="tx1"/>
          </a:solidFill>
          <a:latin typeface="+mn-lt"/>
          <a:ea typeface="+mn-ea"/>
          <a:cs typeface="+mn-cs"/>
        </a:defRPr>
      </a:lvl3pPr>
      <a:lvl4pPr marL="2133067"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4pPr>
      <a:lvl5pPr marL="2742514" indent="-304724" algn="l" defTabSz="1218895" rtl="0" eaLnBrk="1" latinLnBrk="0" hangingPunct="1">
        <a:spcBef>
          <a:spcPct val="20000"/>
        </a:spcBef>
        <a:buFont typeface="Arial" pitchFamily="34" charset="0"/>
        <a:buChar char="»"/>
        <a:defRPr sz="2133" kern="1200">
          <a:solidFill>
            <a:schemeClr val="tx1"/>
          </a:solidFill>
          <a:latin typeface="+mn-lt"/>
          <a:ea typeface="+mn-ea"/>
          <a:cs typeface="+mn-cs"/>
        </a:defRPr>
      </a:lvl5pPr>
      <a:lvl6pPr marL="3351962"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409"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857"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305" indent="-304724" algn="l" defTabSz="121889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95" rtl="0" eaLnBrk="1" latinLnBrk="0" hangingPunct="1">
        <a:defRPr sz="2399" kern="1200">
          <a:solidFill>
            <a:schemeClr val="tx1"/>
          </a:solidFill>
          <a:latin typeface="+mn-lt"/>
          <a:ea typeface="+mn-ea"/>
          <a:cs typeface="+mn-cs"/>
        </a:defRPr>
      </a:lvl1pPr>
      <a:lvl2pPr marL="609448" algn="l" defTabSz="1218895" rtl="0" eaLnBrk="1" latinLnBrk="0" hangingPunct="1">
        <a:defRPr sz="2399" kern="1200">
          <a:solidFill>
            <a:schemeClr val="tx1"/>
          </a:solidFill>
          <a:latin typeface="+mn-lt"/>
          <a:ea typeface="+mn-ea"/>
          <a:cs typeface="+mn-cs"/>
        </a:defRPr>
      </a:lvl2pPr>
      <a:lvl3pPr marL="1218895" algn="l" defTabSz="1218895" rtl="0" eaLnBrk="1" latinLnBrk="0" hangingPunct="1">
        <a:defRPr sz="2399" kern="1200">
          <a:solidFill>
            <a:schemeClr val="tx1"/>
          </a:solidFill>
          <a:latin typeface="+mn-lt"/>
          <a:ea typeface="+mn-ea"/>
          <a:cs typeface="+mn-cs"/>
        </a:defRPr>
      </a:lvl3pPr>
      <a:lvl4pPr marL="1828343" algn="l" defTabSz="1218895" rtl="0" eaLnBrk="1" latinLnBrk="0" hangingPunct="1">
        <a:defRPr sz="2399" kern="1200">
          <a:solidFill>
            <a:schemeClr val="tx1"/>
          </a:solidFill>
          <a:latin typeface="+mn-lt"/>
          <a:ea typeface="+mn-ea"/>
          <a:cs typeface="+mn-cs"/>
        </a:defRPr>
      </a:lvl4pPr>
      <a:lvl5pPr marL="2437790" algn="l" defTabSz="1218895" rtl="0" eaLnBrk="1" latinLnBrk="0" hangingPunct="1">
        <a:defRPr sz="2399" kern="1200">
          <a:solidFill>
            <a:schemeClr val="tx1"/>
          </a:solidFill>
          <a:latin typeface="+mn-lt"/>
          <a:ea typeface="+mn-ea"/>
          <a:cs typeface="+mn-cs"/>
        </a:defRPr>
      </a:lvl5pPr>
      <a:lvl6pPr marL="3047238" algn="l" defTabSz="1218895" rtl="0" eaLnBrk="1" latinLnBrk="0" hangingPunct="1">
        <a:defRPr sz="2399" kern="1200">
          <a:solidFill>
            <a:schemeClr val="tx1"/>
          </a:solidFill>
          <a:latin typeface="+mn-lt"/>
          <a:ea typeface="+mn-ea"/>
          <a:cs typeface="+mn-cs"/>
        </a:defRPr>
      </a:lvl6pPr>
      <a:lvl7pPr marL="3656686" algn="l" defTabSz="1218895" rtl="0" eaLnBrk="1" latinLnBrk="0" hangingPunct="1">
        <a:defRPr sz="2399" kern="1200">
          <a:solidFill>
            <a:schemeClr val="tx1"/>
          </a:solidFill>
          <a:latin typeface="+mn-lt"/>
          <a:ea typeface="+mn-ea"/>
          <a:cs typeface="+mn-cs"/>
        </a:defRPr>
      </a:lvl7pPr>
      <a:lvl8pPr marL="4266133" algn="l" defTabSz="1218895" rtl="0" eaLnBrk="1" latinLnBrk="0" hangingPunct="1">
        <a:defRPr sz="2399" kern="1200">
          <a:solidFill>
            <a:schemeClr val="tx1"/>
          </a:solidFill>
          <a:latin typeface="+mn-lt"/>
          <a:ea typeface="+mn-ea"/>
          <a:cs typeface="+mn-cs"/>
        </a:defRPr>
      </a:lvl8pPr>
      <a:lvl9pPr marL="4875581" algn="l" defTabSz="121889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54.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9.xml"/><Relationship Id="rId5" Type="http://schemas.openxmlformats.org/officeDocument/2006/relationships/image" Target="../media/image155.png"/><Relationship Id="rId4" Type="http://schemas.openxmlformats.org/officeDocument/2006/relationships/hyperlink" Target="http://www.dribbble.com/"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161.jpeg"/><Relationship Id="rId3" Type="http://schemas.openxmlformats.org/officeDocument/2006/relationships/image" Target="../media/image156.jpeg"/><Relationship Id="rId7" Type="http://schemas.openxmlformats.org/officeDocument/2006/relationships/image" Target="../media/image160.tif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159.tiff"/><Relationship Id="rId5" Type="http://schemas.openxmlformats.org/officeDocument/2006/relationships/image" Target="../media/image158.tiff"/><Relationship Id="rId4" Type="http://schemas.openxmlformats.org/officeDocument/2006/relationships/image" Target="../media/image157.tiff"/><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image" Target="../media/image66.png"/><Relationship Id="rId21" Type="http://schemas.openxmlformats.org/officeDocument/2006/relationships/image" Target="../media/image18.png"/><Relationship Id="rId42" Type="http://schemas.openxmlformats.org/officeDocument/2006/relationships/customXml" Target="../ink/ink20.xml"/><Relationship Id="rId63" Type="http://schemas.openxmlformats.org/officeDocument/2006/relationships/image" Target="../media/image39.png"/><Relationship Id="rId84" Type="http://schemas.openxmlformats.org/officeDocument/2006/relationships/customXml" Target="../ink/ink41.xml"/><Relationship Id="rId138" Type="http://schemas.openxmlformats.org/officeDocument/2006/relationships/customXml" Target="../ink/ink68.xml"/><Relationship Id="rId159" Type="http://schemas.openxmlformats.org/officeDocument/2006/relationships/image" Target="../media/image87.png"/><Relationship Id="rId170" Type="http://schemas.openxmlformats.org/officeDocument/2006/relationships/customXml" Target="../ink/ink84.xml"/><Relationship Id="rId191" Type="http://schemas.openxmlformats.org/officeDocument/2006/relationships/image" Target="../media/image103.png"/><Relationship Id="rId205" Type="http://schemas.openxmlformats.org/officeDocument/2006/relationships/image" Target="../media/image110.png"/><Relationship Id="rId226" Type="http://schemas.openxmlformats.org/officeDocument/2006/relationships/customXml" Target="../ink/ink112.xml"/><Relationship Id="rId247" Type="http://schemas.openxmlformats.org/officeDocument/2006/relationships/image" Target="../media/image131.png"/><Relationship Id="rId107" Type="http://schemas.openxmlformats.org/officeDocument/2006/relationships/image" Target="../media/image61.png"/><Relationship Id="rId11" Type="http://schemas.openxmlformats.org/officeDocument/2006/relationships/image" Target="../media/image13.png"/><Relationship Id="rId32" Type="http://schemas.openxmlformats.org/officeDocument/2006/relationships/customXml" Target="../ink/ink15.xml"/><Relationship Id="rId53" Type="http://schemas.openxmlformats.org/officeDocument/2006/relationships/image" Target="../media/image34.png"/><Relationship Id="rId74" Type="http://schemas.openxmlformats.org/officeDocument/2006/relationships/customXml" Target="../ink/ink36.xml"/><Relationship Id="rId128" Type="http://schemas.openxmlformats.org/officeDocument/2006/relationships/customXml" Target="../ink/ink63.xml"/><Relationship Id="rId149" Type="http://schemas.openxmlformats.org/officeDocument/2006/relationships/image" Target="../media/image82.png"/><Relationship Id="rId5" Type="http://schemas.openxmlformats.org/officeDocument/2006/relationships/image" Target="../media/image10.png"/><Relationship Id="rId95" Type="http://schemas.openxmlformats.org/officeDocument/2006/relationships/image" Target="../media/image55.png"/><Relationship Id="rId160" Type="http://schemas.openxmlformats.org/officeDocument/2006/relationships/customXml" Target="../ink/ink79.xml"/><Relationship Id="rId181" Type="http://schemas.openxmlformats.org/officeDocument/2006/relationships/image" Target="../media/image98.png"/><Relationship Id="rId216" Type="http://schemas.openxmlformats.org/officeDocument/2006/relationships/customXml" Target="../ink/ink107.xml"/><Relationship Id="rId237" Type="http://schemas.openxmlformats.org/officeDocument/2006/relationships/image" Target="../media/image126.png"/><Relationship Id="rId22" Type="http://schemas.openxmlformats.org/officeDocument/2006/relationships/customXml" Target="../ink/ink10.xml"/><Relationship Id="rId43" Type="http://schemas.openxmlformats.org/officeDocument/2006/relationships/image" Target="../media/image29.png"/><Relationship Id="rId64" Type="http://schemas.openxmlformats.org/officeDocument/2006/relationships/customXml" Target="../ink/ink31.xml"/><Relationship Id="rId118" Type="http://schemas.openxmlformats.org/officeDocument/2006/relationships/customXml" Target="../ink/ink58.xml"/><Relationship Id="rId139" Type="http://schemas.openxmlformats.org/officeDocument/2006/relationships/image" Target="../media/image77.png"/><Relationship Id="rId85" Type="http://schemas.openxmlformats.org/officeDocument/2006/relationships/image" Target="../media/image50.png"/><Relationship Id="rId150" Type="http://schemas.openxmlformats.org/officeDocument/2006/relationships/customXml" Target="../ink/ink74.xml"/><Relationship Id="rId171" Type="http://schemas.openxmlformats.org/officeDocument/2006/relationships/image" Target="../media/image93.png"/><Relationship Id="rId192" Type="http://schemas.openxmlformats.org/officeDocument/2006/relationships/customXml" Target="../ink/ink95.xml"/><Relationship Id="rId206" Type="http://schemas.openxmlformats.org/officeDocument/2006/relationships/customXml" Target="../ink/ink102.xml"/><Relationship Id="rId227" Type="http://schemas.openxmlformats.org/officeDocument/2006/relationships/image" Target="../media/image121.png"/><Relationship Id="rId248" Type="http://schemas.openxmlformats.org/officeDocument/2006/relationships/customXml" Target="../ink/ink123.xml"/><Relationship Id="rId12" Type="http://schemas.openxmlformats.org/officeDocument/2006/relationships/customXml" Target="../ink/ink5.xml"/><Relationship Id="rId33" Type="http://schemas.openxmlformats.org/officeDocument/2006/relationships/image" Target="../media/image24.png"/><Relationship Id="rId108" Type="http://schemas.openxmlformats.org/officeDocument/2006/relationships/customXml" Target="../ink/ink53.xml"/><Relationship Id="rId129" Type="http://schemas.openxmlformats.org/officeDocument/2006/relationships/image" Target="../media/image72.png"/><Relationship Id="rId54" Type="http://schemas.openxmlformats.org/officeDocument/2006/relationships/customXml" Target="../ink/ink26.xml"/><Relationship Id="rId75" Type="http://schemas.openxmlformats.org/officeDocument/2006/relationships/image" Target="../media/image45.png"/><Relationship Id="rId96" Type="http://schemas.openxmlformats.org/officeDocument/2006/relationships/customXml" Target="../ink/ink47.xml"/><Relationship Id="rId140" Type="http://schemas.openxmlformats.org/officeDocument/2006/relationships/customXml" Target="../ink/ink69.xml"/><Relationship Id="rId161" Type="http://schemas.openxmlformats.org/officeDocument/2006/relationships/image" Target="../media/image88.png"/><Relationship Id="rId182" Type="http://schemas.openxmlformats.org/officeDocument/2006/relationships/customXml" Target="../ink/ink90.xml"/><Relationship Id="rId217" Type="http://schemas.openxmlformats.org/officeDocument/2006/relationships/image" Target="../media/image116.png"/><Relationship Id="rId6" Type="http://schemas.openxmlformats.org/officeDocument/2006/relationships/customXml" Target="../ink/ink2.xml"/><Relationship Id="rId238" Type="http://schemas.openxmlformats.org/officeDocument/2006/relationships/customXml" Target="../ink/ink118.xml"/><Relationship Id="rId23" Type="http://schemas.openxmlformats.org/officeDocument/2006/relationships/image" Target="../media/image19.png"/><Relationship Id="rId119" Type="http://schemas.openxmlformats.org/officeDocument/2006/relationships/image" Target="../media/image67.png"/><Relationship Id="rId44" Type="http://schemas.openxmlformats.org/officeDocument/2006/relationships/customXml" Target="../ink/ink21.xml"/><Relationship Id="rId65" Type="http://schemas.openxmlformats.org/officeDocument/2006/relationships/image" Target="../media/image40.png"/><Relationship Id="rId86" Type="http://schemas.openxmlformats.org/officeDocument/2006/relationships/customXml" Target="../ink/ink42.xml"/><Relationship Id="rId130" Type="http://schemas.openxmlformats.org/officeDocument/2006/relationships/customXml" Target="../ink/ink64.xml"/><Relationship Id="rId151" Type="http://schemas.openxmlformats.org/officeDocument/2006/relationships/image" Target="../media/image83.png"/><Relationship Id="rId172" Type="http://schemas.openxmlformats.org/officeDocument/2006/relationships/customXml" Target="../ink/ink85.xml"/><Relationship Id="rId193" Type="http://schemas.openxmlformats.org/officeDocument/2006/relationships/image" Target="../media/image104.png"/><Relationship Id="rId207" Type="http://schemas.openxmlformats.org/officeDocument/2006/relationships/image" Target="../media/image111.png"/><Relationship Id="rId228" Type="http://schemas.openxmlformats.org/officeDocument/2006/relationships/customXml" Target="../ink/ink113.xml"/><Relationship Id="rId249" Type="http://schemas.openxmlformats.org/officeDocument/2006/relationships/image" Target="../media/image132.png"/><Relationship Id="rId13" Type="http://schemas.openxmlformats.org/officeDocument/2006/relationships/image" Target="../media/image14.png"/><Relationship Id="rId109" Type="http://schemas.openxmlformats.org/officeDocument/2006/relationships/image" Target="../media/image62.png"/><Relationship Id="rId34" Type="http://schemas.openxmlformats.org/officeDocument/2006/relationships/customXml" Target="../ink/ink16.xml"/><Relationship Id="rId55" Type="http://schemas.openxmlformats.org/officeDocument/2006/relationships/image" Target="../media/image35.png"/><Relationship Id="rId76" Type="http://schemas.openxmlformats.org/officeDocument/2006/relationships/customXml" Target="../ink/ink37.xml"/><Relationship Id="rId97" Type="http://schemas.openxmlformats.org/officeDocument/2006/relationships/image" Target="../media/image56.png"/><Relationship Id="rId120" Type="http://schemas.openxmlformats.org/officeDocument/2006/relationships/customXml" Target="../ink/ink59.xml"/><Relationship Id="rId141" Type="http://schemas.openxmlformats.org/officeDocument/2006/relationships/image" Target="../media/image78.png"/><Relationship Id="rId7" Type="http://schemas.openxmlformats.org/officeDocument/2006/relationships/image" Target="../media/image11.png"/><Relationship Id="rId162" Type="http://schemas.openxmlformats.org/officeDocument/2006/relationships/customXml" Target="../ink/ink80.xml"/><Relationship Id="rId183" Type="http://schemas.openxmlformats.org/officeDocument/2006/relationships/image" Target="../media/image99.png"/><Relationship Id="rId218" Type="http://schemas.openxmlformats.org/officeDocument/2006/relationships/customXml" Target="../ink/ink108.xml"/><Relationship Id="rId239" Type="http://schemas.openxmlformats.org/officeDocument/2006/relationships/image" Target="../media/image127.png"/><Relationship Id="rId250" Type="http://schemas.openxmlformats.org/officeDocument/2006/relationships/customXml" Target="../ink/ink124.xml"/><Relationship Id="rId24" Type="http://schemas.openxmlformats.org/officeDocument/2006/relationships/customXml" Target="../ink/ink11.xml"/><Relationship Id="rId45" Type="http://schemas.openxmlformats.org/officeDocument/2006/relationships/image" Target="../media/image30.png"/><Relationship Id="rId66" Type="http://schemas.openxmlformats.org/officeDocument/2006/relationships/customXml" Target="../ink/ink32.xml"/><Relationship Id="rId87" Type="http://schemas.openxmlformats.org/officeDocument/2006/relationships/image" Target="../media/image51.png"/><Relationship Id="rId110" Type="http://schemas.openxmlformats.org/officeDocument/2006/relationships/customXml" Target="../ink/ink54.xml"/><Relationship Id="rId131" Type="http://schemas.openxmlformats.org/officeDocument/2006/relationships/image" Target="../media/image73.png"/><Relationship Id="rId152" Type="http://schemas.openxmlformats.org/officeDocument/2006/relationships/customXml" Target="../ink/ink75.xml"/><Relationship Id="rId173" Type="http://schemas.openxmlformats.org/officeDocument/2006/relationships/image" Target="../media/image94.png"/><Relationship Id="rId194" Type="http://schemas.openxmlformats.org/officeDocument/2006/relationships/customXml" Target="../ink/ink96.xml"/><Relationship Id="rId208" Type="http://schemas.openxmlformats.org/officeDocument/2006/relationships/customXml" Target="../ink/ink103.xml"/><Relationship Id="rId229" Type="http://schemas.openxmlformats.org/officeDocument/2006/relationships/image" Target="../media/image122.png"/><Relationship Id="rId240" Type="http://schemas.openxmlformats.org/officeDocument/2006/relationships/customXml" Target="../ink/ink119.xml"/><Relationship Id="rId14" Type="http://schemas.openxmlformats.org/officeDocument/2006/relationships/customXml" Target="../ink/ink6.xml"/><Relationship Id="rId35" Type="http://schemas.openxmlformats.org/officeDocument/2006/relationships/image" Target="../media/image25.png"/><Relationship Id="rId56" Type="http://schemas.openxmlformats.org/officeDocument/2006/relationships/customXml" Target="../ink/ink27.xml"/><Relationship Id="rId77" Type="http://schemas.openxmlformats.org/officeDocument/2006/relationships/image" Target="../media/image46.png"/><Relationship Id="rId100" Type="http://schemas.openxmlformats.org/officeDocument/2006/relationships/customXml" Target="../ink/ink49.xml"/><Relationship Id="rId8" Type="http://schemas.openxmlformats.org/officeDocument/2006/relationships/customXml" Target="../ink/ink3.xml"/><Relationship Id="rId98" Type="http://schemas.openxmlformats.org/officeDocument/2006/relationships/customXml" Target="../ink/ink48.xml"/><Relationship Id="rId121" Type="http://schemas.openxmlformats.org/officeDocument/2006/relationships/image" Target="../media/image68.png"/><Relationship Id="rId142" Type="http://schemas.openxmlformats.org/officeDocument/2006/relationships/customXml" Target="../ink/ink70.xml"/><Relationship Id="rId163" Type="http://schemas.openxmlformats.org/officeDocument/2006/relationships/image" Target="../media/image89.png"/><Relationship Id="rId184" Type="http://schemas.openxmlformats.org/officeDocument/2006/relationships/customXml" Target="../ink/ink91.xml"/><Relationship Id="rId219" Type="http://schemas.openxmlformats.org/officeDocument/2006/relationships/image" Target="../media/image117.png"/><Relationship Id="rId230" Type="http://schemas.openxmlformats.org/officeDocument/2006/relationships/customXml" Target="../ink/ink114.xml"/><Relationship Id="rId251" Type="http://schemas.openxmlformats.org/officeDocument/2006/relationships/image" Target="../media/image133.png"/><Relationship Id="rId25" Type="http://schemas.openxmlformats.org/officeDocument/2006/relationships/image" Target="../media/image20.png"/><Relationship Id="rId46" Type="http://schemas.openxmlformats.org/officeDocument/2006/relationships/customXml" Target="../ink/ink22.xml"/><Relationship Id="rId67" Type="http://schemas.openxmlformats.org/officeDocument/2006/relationships/image" Target="../media/image41.png"/><Relationship Id="rId88" Type="http://schemas.openxmlformats.org/officeDocument/2006/relationships/customXml" Target="../ink/ink43.xml"/><Relationship Id="rId111" Type="http://schemas.openxmlformats.org/officeDocument/2006/relationships/image" Target="../media/image63.png"/><Relationship Id="rId132" Type="http://schemas.openxmlformats.org/officeDocument/2006/relationships/customXml" Target="../ink/ink65.xml"/><Relationship Id="rId153" Type="http://schemas.openxmlformats.org/officeDocument/2006/relationships/image" Target="../media/image84.png"/><Relationship Id="rId174" Type="http://schemas.openxmlformats.org/officeDocument/2006/relationships/customXml" Target="../ink/ink86.xml"/><Relationship Id="rId195" Type="http://schemas.openxmlformats.org/officeDocument/2006/relationships/image" Target="../media/image105.png"/><Relationship Id="rId209" Type="http://schemas.openxmlformats.org/officeDocument/2006/relationships/image" Target="../media/image112.png"/><Relationship Id="rId220" Type="http://schemas.openxmlformats.org/officeDocument/2006/relationships/customXml" Target="../ink/ink109.xml"/><Relationship Id="rId241" Type="http://schemas.openxmlformats.org/officeDocument/2006/relationships/image" Target="../media/image128.png"/><Relationship Id="rId15" Type="http://schemas.openxmlformats.org/officeDocument/2006/relationships/image" Target="../media/image15.png"/><Relationship Id="rId36" Type="http://schemas.openxmlformats.org/officeDocument/2006/relationships/customXml" Target="../ink/ink17.xml"/><Relationship Id="rId57" Type="http://schemas.openxmlformats.org/officeDocument/2006/relationships/image" Target="../media/image36.png"/><Relationship Id="rId78" Type="http://schemas.openxmlformats.org/officeDocument/2006/relationships/customXml" Target="../ink/ink38.xml"/><Relationship Id="rId99" Type="http://schemas.openxmlformats.org/officeDocument/2006/relationships/image" Target="../media/image57.png"/><Relationship Id="rId101" Type="http://schemas.openxmlformats.org/officeDocument/2006/relationships/image" Target="../media/image58.png"/><Relationship Id="rId122" Type="http://schemas.openxmlformats.org/officeDocument/2006/relationships/customXml" Target="../ink/ink60.xml"/><Relationship Id="rId143" Type="http://schemas.openxmlformats.org/officeDocument/2006/relationships/image" Target="../media/image79.png"/><Relationship Id="rId164" Type="http://schemas.openxmlformats.org/officeDocument/2006/relationships/customXml" Target="../ink/ink81.xml"/><Relationship Id="rId185" Type="http://schemas.openxmlformats.org/officeDocument/2006/relationships/image" Target="../media/image100.png"/><Relationship Id="rId4" Type="http://schemas.openxmlformats.org/officeDocument/2006/relationships/customXml" Target="../ink/ink1.xml"/><Relationship Id="rId9" Type="http://schemas.openxmlformats.org/officeDocument/2006/relationships/image" Target="../media/image12.png"/><Relationship Id="rId180" Type="http://schemas.openxmlformats.org/officeDocument/2006/relationships/customXml" Target="../ink/ink89.xml"/><Relationship Id="rId210" Type="http://schemas.openxmlformats.org/officeDocument/2006/relationships/customXml" Target="../ink/ink104.xml"/><Relationship Id="rId215" Type="http://schemas.openxmlformats.org/officeDocument/2006/relationships/image" Target="../media/image115.png"/><Relationship Id="rId236" Type="http://schemas.openxmlformats.org/officeDocument/2006/relationships/customXml" Target="../ink/ink117.xml"/><Relationship Id="rId26" Type="http://schemas.openxmlformats.org/officeDocument/2006/relationships/customXml" Target="../ink/ink12.xml"/><Relationship Id="rId231" Type="http://schemas.openxmlformats.org/officeDocument/2006/relationships/image" Target="../media/image123.png"/><Relationship Id="rId47" Type="http://schemas.openxmlformats.org/officeDocument/2006/relationships/image" Target="../media/image31.png"/><Relationship Id="rId68" Type="http://schemas.openxmlformats.org/officeDocument/2006/relationships/customXml" Target="../ink/ink33.xml"/><Relationship Id="rId89" Type="http://schemas.openxmlformats.org/officeDocument/2006/relationships/image" Target="../media/image52.png"/><Relationship Id="rId112" Type="http://schemas.openxmlformats.org/officeDocument/2006/relationships/customXml" Target="../ink/ink55.xml"/><Relationship Id="rId133" Type="http://schemas.openxmlformats.org/officeDocument/2006/relationships/image" Target="../media/image74.png"/><Relationship Id="rId154" Type="http://schemas.openxmlformats.org/officeDocument/2006/relationships/customXml" Target="../ink/ink76.xml"/><Relationship Id="rId175" Type="http://schemas.openxmlformats.org/officeDocument/2006/relationships/image" Target="../media/image95.png"/><Relationship Id="rId196" Type="http://schemas.openxmlformats.org/officeDocument/2006/relationships/customXml" Target="../ink/ink97.xml"/><Relationship Id="rId200" Type="http://schemas.openxmlformats.org/officeDocument/2006/relationships/customXml" Target="../ink/ink99.xml"/><Relationship Id="rId16" Type="http://schemas.openxmlformats.org/officeDocument/2006/relationships/customXml" Target="../ink/ink7.xml"/><Relationship Id="rId221" Type="http://schemas.openxmlformats.org/officeDocument/2006/relationships/image" Target="../media/image118.png"/><Relationship Id="rId242" Type="http://schemas.openxmlformats.org/officeDocument/2006/relationships/customXml" Target="../ink/ink120.xml"/><Relationship Id="rId37" Type="http://schemas.openxmlformats.org/officeDocument/2006/relationships/image" Target="../media/image26.png"/><Relationship Id="rId58" Type="http://schemas.openxmlformats.org/officeDocument/2006/relationships/customXml" Target="../ink/ink28.xml"/><Relationship Id="rId79" Type="http://schemas.openxmlformats.org/officeDocument/2006/relationships/image" Target="../media/image47.png"/><Relationship Id="rId102" Type="http://schemas.openxmlformats.org/officeDocument/2006/relationships/customXml" Target="../ink/ink50.xml"/><Relationship Id="rId123" Type="http://schemas.openxmlformats.org/officeDocument/2006/relationships/image" Target="../media/image69.png"/><Relationship Id="rId144" Type="http://schemas.openxmlformats.org/officeDocument/2006/relationships/customXml" Target="../ink/ink71.xml"/><Relationship Id="rId90" Type="http://schemas.openxmlformats.org/officeDocument/2006/relationships/customXml" Target="../ink/ink44.xml"/><Relationship Id="rId165" Type="http://schemas.openxmlformats.org/officeDocument/2006/relationships/image" Target="../media/image90.png"/><Relationship Id="rId186" Type="http://schemas.openxmlformats.org/officeDocument/2006/relationships/customXml" Target="../ink/ink92.xml"/><Relationship Id="rId211" Type="http://schemas.openxmlformats.org/officeDocument/2006/relationships/image" Target="../media/image113.png"/><Relationship Id="rId232" Type="http://schemas.openxmlformats.org/officeDocument/2006/relationships/customXml" Target="../ink/ink115.xml"/><Relationship Id="rId27" Type="http://schemas.openxmlformats.org/officeDocument/2006/relationships/image" Target="../media/image21.png"/><Relationship Id="rId48" Type="http://schemas.openxmlformats.org/officeDocument/2006/relationships/customXml" Target="../ink/ink23.xml"/><Relationship Id="rId69" Type="http://schemas.openxmlformats.org/officeDocument/2006/relationships/image" Target="../media/image42.png"/><Relationship Id="rId113" Type="http://schemas.openxmlformats.org/officeDocument/2006/relationships/image" Target="../media/image64.png"/><Relationship Id="rId134" Type="http://schemas.openxmlformats.org/officeDocument/2006/relationships/customXml" Target="../ink/ink66.xml"/><Relationship Id="rId80" Type="http://schemas.openxmlformats.org/officeDocument/2006/relationships/customXml" Target="../ink/ink39.xml"/><Relationship Id="rId155" Type="http://schemas.openxmlformats.org/officeDocument/2006/relationships/image" Target="../media/image85.png"/><Relationship Id="rId176" Type="http://schemas.openxmlformats.org/officeDocument/2006/relationships/customXml" Target="../ink/ink87.xml"/><Relationship Id="rId197" Type="http://schemas.openxmlformats.org/officeDocument/2006/relationships/image" Target="../media/image106.png"/><Relationship Id="rId201" Type="http://schemas.openxmlformats.org/officeDocument/2006/relationships/image" Target="../media/image108.png"/><Relationship Id="rId222" Type="http://schemas.openxmlformats.org/officeDocument/2006/relationships/customXml" Target="../ink/ink110.xml"/><Relationship Id="rId243" Type="http://schemas.openxmlformats.org/officeDocument/2006/relationships/image" Target="../media/image129.png"/><Relationship Id="rId17" Type="http://schemas.openxmlformats.org/officeDocument/2006/relationships/image" Target="../media/image16.png"/><Relationship Id="rId38" Type="http://schemas.openxmlformats.org/officeDocument/2006/relationships/customXml" Target="../ink/ink18.xml"/><Relationship Id="rId59" Type="http://schemas.openxmlformats.org/officeDocument/2006/relationships/image" Target="../media/image37.png"/><Relationship Id="rId103" Type="http://schemas.openxmlformats.org/officeDocument/2006/relationships/image" Target="../media/image59.png"/><Relationship Id="rId124" Type="http://schemas.openxmlformats.org/officeDocument/2006/relationships/customXml" Target="../ink/ink61.xml"/><Relationship Id="rId70" Type="http://schemas.openxmlformats.org/officeDocument/2006/relationships/customXml" Target="../ink/ink34.xml"/><Relationship Id="rId91" Type="http://schemas.openxmlformats.org/officeDocument/2006/relationships/image" Target="../media/image53.png"/><Relationship Id="rId145" Type="http://schemas.openxmlformats.org/officeDocument/2006/relationships/image" Target="../media/image80.png"/><Relationship Id="rId166" Type="http://schemas.openxmlformats.org/officeDocument/2006/relationships/customXml" Target="../ink/ink82.xml"/><Relationship Id="rId187" Type="http://schemas.openxmlformats.org/officeDocument/2006/relationships/image" Target="../media/image101.png"/><Relationship Id="rId1" Type="http://schemas.openxmlformats.org/officeDocument/2006/relationships/slideLayout" Target="../slideLayouts/slideLayout2.xml"/><Relationship Id="rId212" Type="http://schemas.openxmlformats.org/officeDocument/2006/relationships/customXml" Target="../ink/ink105.xml"/><Relationship Id="rId233" Type="http://schemas.openxmlformats.org/officeDocument/2006/relationships/image" Target="../media/image124.png"/><Relationship Id="rId28" Type="http://schemas.openxmlformats.org/officeDocument/2006/relationships/customXml" Target="../ink/ink13.xml"/><Relationship Id="rId49" Type="http://schemas.openxmlformats.org/officeDocument/2006/relationships/image" Target="../media/image32.png"/><Relationship Id="rId114" Type="http://schemas.openxmlformats.org/officeDocument/2006/relationships/customXml" Target="../ink/ink56.xml"/><Relationship Id="rId60" Type="http://schemas.openxmlformats.org/officeDocument/2006/relationships/customXml" Target="../ink/ink29.xml"/><Relationship Id="rId81" Type="http://schemas.openxmlformats.org/officeDocument/2006/relationships/image" Target="../media/image48.png"/><Relationship Id="rId135" Type="http://schemas.openxmlformats.org/officeDocument/2006/relationships/image" Target="../media/image75.png"/><Relationship Id="rId156" Type="http://schemas.openxmlformats.org/officeDocument/2006/relationships/customXml" Target="../ink/ink77.xml"/><Relationship Id="rId177" Type="http://schemas.openxmlformats.org/officeDocument/2006/relationships/image" Target="../media/image96.png"/><Relationship Id="rId198" Type="http://schemas.openxmlformats.org/officeDocument/2006/relationships/customXml" Target="../ink/ink98.xml"/><Relationship Id="rId202" Type="http://schemas.openxmlformats.org/officeDocument/2006/relationships/customXml" Target="../ink/ink100.xml"/><Relationship Id="rId223" Type="http://schemas.openxmlformats.org/officeDocument/2006/relationships/image" Target="../media/image119.png"/><Relationship Id="rId244" Type="http://schemas.openxmlformats.org/officeDocument/2006/relationships/customXml" Target="../ink/ink121.xml"/><Relationship Id="rId18" Type="http://schemas.openxmlformats.org/officeDocument/2006/relationships/customXml" Target="../ink/ink8.xml"/><Relationship Id="rId39" Type="http://schemas.openxmlformats.org/officeDocument/2006/relationships/image" Target="../media/image27.png"/><Relationship Id="rId50" Type="http://schemas.openxmlformats.org/officeDocument/2006/relationships/customXml" Target="../ink/ink24.xml"/><Relationship Id="rId104" Type="http://schemas.openxmlformats.org/officeDocument/2006/relationships/customXml" Target="../ink/ink51.xml"/><Relationship Id="rId125" Type="http://schemas.openxmlformats.org/officeDocument/2006/relationships/image" Target="../media/image70.png"/><Relationship Id="rId146" Type="http://schemas.openxmlformats.org/officeDocument/2006/relationships/customXml" Target="../ink/ink72.xml"/><Relationship Id="rId167" Type="http://schemas.openxmlformats.org/officeDocument/2006/relationships/image" Target="../media/image91.png"/><Relationship Id="rId188" Type="http://schemas.openxmlformats.org/officeDocument/2006/relationships/customXml" Target="../ink/ink93.xml"/><Relationship Id="rId71" Type="http://schemas.openxmlformats.org/officeDocument/2006/relationships/image" Target="../media/image43.png"/><Relationship Id="rId92" Type="http://schemas.openxmlformats.org/officeDocument/2006/relationships/customXml" Target="../ink/ink45.xml"/><Relationship Id="rId213" Type="http://schemas.openxmlformats.org/officeDocument/2006/relationships/image" Target="../media/image114.png"/><Relationship Id="rId234" Type="http://schemas.openxmlformats.org/officeDocument/2006/relationships/customXml" Target="../ink/ink116.xml"/><Relationship Id="rId2" Type="http://schemas.openxmlformats.org/officeDocument/2006/relationships/image" Target="../media/image8.png"/><Relationship Id="rId29" Type="http://schemas.openxmlformats.org/officeDocument/2006/relationships/image" Target="../media/image22.png"/><Relationship Id="rId40" Type="http://schemas.openxmlformats.org/officeDocument/2006/relationships/customXml" Target="../ink/ink19.xml"/><Relationship Id="rId115" Type="http://schemas.openxmlformats.org/officeDocument/2006/relationships/image" Target="../media/image65.png"/><Relationship Id="rId136" Type="http://schemas.openxmlformats.org/officeDocument/2006/relationships/customXml" Target="../ink/ink67.xml"/><Relationship Id="rId157" Type="http://schemas.openxmlformats.org/officeDocument/2006/relationships/image" Target="../media/image86.png"/><Relationship Id="rId178" Type="http://schemas.openxmlformats.org/officeDocument/2006/relationships/customXml" Target="../ink/ink88.xml"/><Relationship Id="rId61" Type="http://schemas.openxmlformats.org/officeDocument/2006/relationships/image" Target="../media/image38.png"/><Relationship Id="rId82" Type="http://schemas.openxmlformats.org/officeDocument/2006/relationships/customXml" Target="../ink/ink40.xml"/><Relationship Id="rId199" Type="http://schemas.openxmlformats.org/officeDocument/2006/relationships/image" Target="../media/image107.png"/><Relationship Id="rId203" Type="http://schemas.openxmlformats.org/officeDocument/2006/relationships/image" Target="../media/image109.png"/><Relationship Id="rId19" Type="http://schemas.openxmlformats.org/officeDocument/2006/relationships/image" Target="../media/image17.png"/><Relationship Id="rId224" Type="http://schemas.openxmlformats.org/officeDocument/2006/relationships/customXml" Target="../ink/ink111.xml"/><Relationship Id="rId245" Type="http://schemas.openxmlformats.org/officeDocument/2006/relationships/image" Target="../media/image130.png"/><Relationship Id="rId30" Type="http://schemas.openxmlformats.org/officeDocument/2006/relationships/customXml" Target="../ink/ink14.xml"/><Relationship Id="rId105" Type="http://schemas.openxmlformats.org/officeDocument/2006/relationships/image" Target="../media/image60.png"/><Relationship Id="rId126" Type="http://schemas.openxmlformats.org/officeDocument/2006/relationships/customXml" Target="../ink/ink62.xml"/><Relationship Id="rId147" Type="http://schemas.openxmlformats.org/officeDocument/2006/relationships/image" Target="../media/image81.png"/><Relationship Id="rId168" Type="http://schemas.openxmlformats.org/officeDocument/2006/relationships/customXml" Target="../ink/ink83.xml"/><Relationship Id="rId51" Type="http://schemas.openxmlformats.org/officeDocument/2006/relationships/image" Target="../media/image33.png"/><Relationship Id="rId72" Type="http://schemas.openxmlformats.org/officeDocument/2006/relationships/customXml" Target="../ink/ink35.xml"/><Relationship Id="rId93" Type="http://schemas.openxmlformats.org/officeDocument/2006/relationships/image" Target="../media/image54.png"/><Relationship Id="rId189" Type="http://schemas.openxmlformats.org/officeDocument/2006/relationships/image" Target="../media/image102.png"/><Relationship Id="rId3" Type="http://schemas.openxmlformats.org/officeDocument/2006/relationships/image" Target="../media/image9.png"/><Relationship Id="rId214" Type="http://schemas.openxmlformats.org/officeDocument/2006/relationships/customXml" Target="../ink/ink106.xml"/><Relationship Id="rId235" Type="http://schemas.openxmlformats.org/officeDocument/2006/relationships/image" Target="../media/image125.png"/><Relationship Id="rId116" Type="http://schemas.openxmlformats.org/officeDocument/2006/relationships/customXml" Target="../ink/ink57.xml"/><Relationship Id="rId137" Type="http://schemas.openxmlformats.org/officeDocument/2006/relationships/image" Target="../media/image76.png"/><Relationship Id="rId158" Type="http://schemas.openxmlformats.org/officeDocument/2006/relationships/customXml" Target="../ink/ink78.xml"/><Relationship Id="rId20" Type="http://schemas.openxmlformats.org/officeDocument/2006/relationships/customXml" Target="../ink/ink9.xml"/><Relationship Id="rId41" Type="http://schemas.openxmlformats.org/officeDocument/2006/relationships/image" Target="../media/image28.png"/><Relationship Id="rId62" Type="http://schemas.openxmlformats.org/officeDocument/2006/relationships/customXml" Target="../ink/ink30.xml"/><Relationship Id="rId83" Type="http://schemas.openxmlformats.org/officeDocument/2006/relationships/image" Target="../media/image49.png"/><Relationship Id="rId179" Type="http://schemas.openxmlformats.org/officeDocument/2006/relationships/image" Target="../media/image97.png"/><Relationship Id="rId190" Type="http://schemas.openxmlformats.org/officeDocument/2006/relationships/customXml" Target="../ink/ink94.xml"/><Relationship Id="rId204" Type="http://schemas.openxmlformats.org/officeDocument/2006/relationships/customXml" Target="../ink/ink101.xml"/><Relationship Id="rId225" Type="http://schemas.openxmlformats.org/officeDocument/2006/relationships/image" Target="../media/image120.png"/><Relationship Id="rId246" Type="http://schemas.openxmlformats.org/officeDocument/2006/relationships/customXml" Target="../ink/ink122.xml"/><Relationship Id="rId106" Type="http://schemas.openxmlformats.org/officeDocument/2006/relationships/customXml" Target="../ink/ink52.xml"/><Relationship Id="rId127" Type="http://schemas.openxmlformats.org/officeDocument/2006/relationships/image" Target="../media/image71.png"/><Relationship Id="rId10" Type="http://schemas.openxmlformats.org/officeDocument/2006/relationships/customXml" Target="../ink/ink4.xml"/><Relationship Id="rId31" Type="http://schemas.openxmlformats.org/officeDocument/2006/relationships/image" Target="../media/image23.png"/><Relationship Id="rId52" Type="http://schemas.openxmlformats.org/officeDocument/2006/relationships/customXml" Target="../ink/ink25.xml"/><Relationship Id="rId73" Type="http://schemas.openxmlformats.org/officeDocument/2006/relationships/image" Target="../media/image44.png"/><Relationship Id="rId94" Type="http://schemas.openxmlformats.org/officeDocument/2006/relationships/customXml" Target="../ink/ink46.xml"/><Relationship Id="rId148" Type="http://schemas.openxmlformats.org/officeDocument/2006/relationships/customXml" Target="../ink/ink73.xml"/><Relationship Id="rId169" Type="http://schemas.openxmlformats.org/officeDocument/2006/relationships/image" Target="../media/image9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3" Type="http://schemas.openxmlformats.org/officeDocument/2006/relationships/customXml" Target="../ink/ink130.xml"/><Relationship Id="rId18" Type="http://schemas.openxmlformats.org/officeDocument/2006/relationships/image" Target="../media/image144.png"/><Relationship Id="rId26" Type="http://schemas.openxmlformats.org/officeDocument/2006/relationships/image" Target="../media/image148.png"/><Relationship Id="rId3" Type="http://schemas.openxmlformats.org/officeDocument/2006/relationships/customXml" Target="../ink/ink125.xml"/><Relationship Id="rId21" Type="http://schemas.openxmlformats.org/officeDocument/2006/relationships/customXml" Target="../ink/ink134.xml"/><Relationship Id="rId34" Type="http://schemas.openxmlformats.org/officeDocument/2006/relationships/image" Target="../media/image152.png"/><Relationship Id="rId7" Type="http://schemas.openxmlformats.org/officeDocument/2006/relationships/customXml" Target="../ink/ink127.xml"/><Relationship Id="rId12" Type="http://schemas.openxmlformats.org/officeDocument/2006/relationships/image" Target="../media/image141.png"/><Relationship Id="rId17" Type="http://schemas.openxmlformats.org/officeDocument/2006/relationships/customXml" Target="../ink/ink132.xml"/><Relationship Id="rId25" Type="http://schemas.openxmlformats.org/officeDocument/2006/relationships/customXml" Target="../ink/ink136.xml"/><Relationship Id="rId33" Type="http://schemas.openxmlformats.org/officeDocument/2006/relationships/customXml" Target="../ink/ink140.xml"/><Relationship Id="rId2" Type="http://schemas.openxmlformats.org/officeDocument/2006/relationships/image" Target="../media/image136.png"/><Relationship Id="rId16" Type="http://schemas.openxmlformats.org/officeDocument/2006/relationships/image" Target="../media/image143.png"/><Relationship Id="rId20" Type="http://schemas.openxmlformats.org/officeDocument/2006/relationships/image" Target="../media/image145.png"/><Relationship Id="rId29" Type="http://schemas.openxmlformats.org/officeDocument/2006/relationships/customXml" Target="../ink/ink138.xml"/><Relationship Id="rId1" Type="http://schemas.openxmlformats.org/officeDocument/2006/relationships/slideLayout" Target="../slideLayouts/slideLayout18.xml"/><Relationship Id="rId6" Type="http://schemas.openxmlformats.org/officeDocument/2006/relationships/image" Target="../media/image138.png"/><Relationship Id="rId11" Type="http://schemas.openxmlformats.org/officeDocument/2006/relationships/customXml" Target="../ink/ink129.xml"/><Relationship Id="rId24" Type="http://schemas.openxmlformats.org/officeDocument/2006/relationships/image" Target="../media/image147.png"/><Relationship Id="rId32" Type="http://schemas.openxmlformats.org/officeDocument/2006/relationships/image" Target="../media/image151.png"/><Relationship Id="rId5" Type="http://schemas.openxmlformats.org/officeDocument/2006/relationships/customXml" Target="../ink/ink126.xml"/><Relationship Id="rId15" Type="http://schemas.openxmlformats.org/officeDocument/2006/relationships/customXml" Target="../ink/ink131.xml"/><Relationship Id="rId23" Type="http://schemas.openxmlformats.org/officeDocument/2006/relationships/customXml" Target="../ink/ink135.xml"/><Relationship Id="rId28" Type="http://schemas.openxmlformats.org/officeDocument/2006/relationships/image" Target="../media/image149.png"/><Relationship Id="rId10" Type="http://schemas.openxmlformats.org/officeDocument/2006/relationships/image" Target="../media/image140.png"/><Relationship Id="rId19" Type="http://schemas.openxmlformats.org/officeDocument/2006/relationships/customXml" Target="../ink/ink133.xml"/><Relationship Id="rId31" Type="http://schemas.openxmlformats.org/officeDocument/2006/relationships/customXml" Target="../ink/ink139.xml"/><Relationship Id="rId4" Type="http://schemas.openxmlformats.org/officeDocument/2006/relationships/image" Target="../media/image137.png"/><Relationship Id="rId9" Type="http://schemas.openxmlformats.org/officeDocument/2006/relationships/customXml" Target="../ink/ink128.xml"/><Relationship Id="rId14" Type="http://schemas.openxmlformats.org/officeDocument/2006/relationships/image" Target="../media/image142.png"/><Relationship Id="rId22" Type="http://schemas.openxmlformats.org/officeDocument/2006/relationships/image" Target="../media/image146.png"/><Relationship Id="rId27" Type="http://schemas.openxmlformats.org/officeDocument/2006/relationships/customXml" Target="../ink/ink137.xml"/><Relationship Id="rId30" Type="http://schemas.openxmlformats.org/officeDocument/2006/relationships/image" Target="../media/image150.png"/><Relationship Id="rId8" Type="http://schemas.openxmlformats.org/officeDocument/2006/relationships/image" Target="../media/image13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36" name="Title 735">
            <a:extLst>
              <a:ext uri="{FF2B5EF4-FFF2-40B4-BE49-F238E27FC236}">
                <a16:creationId xmlns:a16="http://schemas.microsoft.com/office/drawing/2014/main" id="{CE57EBF5-7CB4-4746-AB9E-3E8717897D0F}"/>
              </a:ext>
            </a:extLst>
          </p:cNvPr>
          <p:cNvSpPr>
            <a:spLocks noGrp="1"/>
          </p:cNvSpPr>
          <p:nvPr>
            <p:ph type="ctrTitle"/>
          </p:nvPr>
        </p:nvSpPr>
        <p:spPr>
          <a:xfrm>
            <a:off x="3530893" y="2601545"/>
            <a:ext cx="5086633" cy="827455"/>
          </a:xfrm>
        </p:spPr>
        <p:txBody>
          <a:bodyPr anchor="ctr"/>
          <a:lstStyle/>
          <a:p>
            <a:r>
              <a:rPr lang="en-US" sz="4800" dirty="0">
                <a:solidFill>
                  <a:schemeClr val="bg1"/>
                </a:solidFill>
                <a:latin typeface="Arial Black" panose="020B0A04020102020204" pitchFamily="34" charset="0"/>
              </a:rPr>
              <a:t>SAP BTP </a:t>
            </a:r>
            <a:br>
              <a:rPr lang="en-US" sz="4800" dirty="0">
                <a:solidFill>
                  <a:schemeClr val="bg1"/>
                </a:solidFill>
                <a:latin typeface="Arial Black" panose="020B0A04020102020204" pitchFamily="34" charset="0"/>
              </a:rPr>
            </a:br>
            <a:r>
              <a:rPr lang="en-US" sz="4800" dirty="0">
                <a:solidFill>
                  <a:schemeClr val="bg1"/>
                </a:solidFill>
                <a:latin typeface="Arial Black" panose="020B0A04020102020204" pitchFamily="34" charset="0"/>
              </a:rPr>
              <a:t>Build Apps Training</a:t>
            </a:r>
            <a:endParaRPr lang="en-IN" dirty="0">
              <a:solidFill>
                <a:schemeClr val="bg1"/>
              </a:solidFill>
              <a:latin typeface="Arial Black" panose="020B0A04020102020204" pitchFamily="34" charset="0"/>
            </a:endParaRPr>
          </a:p>
        </p:txBody>
      </p:sp>
      <p:sp>
        <p:nvSpPr>
          <p:cNvPr id="737" name="Subtitle 736">
            <a:extLst>
              <a:ext uri="{FF2B5EF4-FFF2-40B4-BE49-F238E27FC236}">
                <a16:creationId xmlns:a16="http://schemas.microsoft.com/office/drawing/2014/main" id="{700EA347-9CC8-4879-9255-16687B0BED48}"/>
              </a:ext>
            </a:extLst>
          </p:cNvPr>
          <p:cNvSpPr>
            <a:spLocks noGrp="1"/>
          </p:cNvSpPr>
          <p:nvPr>
            <p:ph type="subTitle" idx="1"/>
          </p:nvPr>
        </p:nvSpPr>
        <p:spPr/>
        <p:txBody>
          <a:bodyPr/>
          <a:lstStyle/>
          <a:p>
            <a:r>
              <a:rPr lang="en-IN" spc="100" dirty="0">
                <a:latin typeface="Cooper Black" panose="0208090404030B020404" pitchFamily="18" charset="0"/>
              </a:rPr>
              <a:t>www.AnubhavTrainings.com</a:t>
            </a:r>
          </a:p>
        </p:txBody>
      </p:sp>
      <p:sp>
        <p:nvSpPr>
          <p:cNvPr id="4" name="Subtitle 736">
            <a:extLst>
              <a:ext uri="{FF2B5EF4-FFF2-40B4-BE49-F238E27FC236}">
                <a16:creationId xmlns:a16="http://schemas.microsoft.com/office/drawing/2014/main" id="{3F065217-DE63-4532-8B57-61ED049613CD}"/>
              </a:ext>
            </a:extLst>
          </p:cNvPr>
          <p:cNvSpPr txBox="1">
            <a:spLocks/>
          </p:cNvSpPr>
          <p:nvPr/>
        </p:nvSpPr>
        <p:spPr>
          <a:xfrm>
            <a:off x="3296764" y="3933056"/>
            <a:ext cx="5595296"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r>
              <a:rPr lang="en-IN" sz="2000" dirty="0">
                <a:solidFill>
                  <a:srgbClr val="00B0F0"/>
                </a:solidFill>
                <a:latin typeface="Amasis MT Pro Black" panose="02040A04050005020304" pitchFamily="18" charset="0"/>
              </a:rPr>
              <a:t>Anubhav Oberoy</a:t>
            </a:r>
          </a:p>
        </p:txBody>
      </p:sp>
      <p:sp>
        <p:nvSpPr>
          <p:cNvPr id="2" name="TextBox 1">
            <a:extLst>
              <a:ext uri="{FF2B5EF4-FFF2-40B4-BE49-F238E27FC236}">
                <a16:creationId xmlns:a16="http://schemas.microsoft.com/office/drawing/2014/main" id="{66565992-7E12-89E4-D7DB-B3B44A1FB17D}"/>
              </a:ext>
            </a:extLst>
          </p:cNvPr>
          <p:cNvSpPr txBox="1"/>
          <p:nvPr/>
        </p:nvSpPr>
        <p:spPr>
          <a:xfrm>
            <a:off x="5230316" y="4968381"/>
            <a:ext cx="3963274" cy="338554"/>
          </a:xfrm>
          <a:prstGeom prst="rect">
            <a:avLst/>
          </a:prstGeom>
          <a:noFill/>
        </p:spPr>
        <p:txBody>
          <a:bodyPr wrap="square" rtlCol="0">
            <a:spAutoFit/>
          </a:bodyPr>
          <a:lstStyle/>
          <a:p>
            <a:r>
              <a:rPr lang="en-US" sz="1600" dirty="0">
                <a:solidFill>
                  <a:srgbClr val="FFFF00"/>
                </a:solidFill>
              </a:rPr>
              <a:t>Follow excellence with sheer passion</a:t>
            </a:r>
          </a:p>
        </p:txBody>
      </p:sp>
      <p:sp>
        <p:nvSpPr>
          <p:cNvPr id="3" name="Rectangle 2">
            <a:extLst>
              <a:ext uri="{FF2B5EF4-FFF2-40B4-BE49-F238E27FC236}">
                <a16:creationId xmlns:a16="http://schemas.microsoft.com/office/drawing/2014/main" id="{2BBA527F-59AB-2E34-6331-8D67B5F5CA3E}"/>
              </a:ext>
            </a:extLst>
          </p:cNvPr>
          <p:cNvSpPr/>
          <p:nvPr/>
        </p:nvSpPr>
        <p:spPr>
          <a:xfrm>
            <a:off x="3530893" y="1196752"/>
            <a:ext cx="2059463" cy="6480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solidFill>
                  <a:schemeClr val="accent2">
                    <a:lumMod val="50000"/>
                  </a:schemeClr>
                </a:solidFill>
              </a:rPr>
              <a:t>Day 6</a:t>
            </a:r>
          </a:p>
        </p:txBody>
      </p:sp>
    </p:spTree>
    <p:extLst>
      <p:ext uri="{BB962C8B-B14F-4D97-AF65-F5344CB8AC3E}">
        <p14:creationId xmlns:p14="http://schemas.microsoft.com/office/powerpoint/2010/main" val="686416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FFC90-65DC-64A7-61B3-89BEBD34987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6D3D65E-E9CE-303E-0F6B-1E853AB4F93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5129AC95-58AE-DBC8-1C16-48141273891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DE709E9D-027B-2E5F-F2E7-E8873F2579D6}"/>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C2A8B084-30D5-A547-279B-F663CE253385}"/>
              </a:ext>
            </a:extLst>
          </p:cNvPr>
          <p:cNvSpPr txBox="1"/>
          <p:nvPr/>
        </p:nvSpPr>
        <p:spPr>
          <a:xfrm>
            <a:off x="203147" y="1295955"/>
            <a:ext cx="11782531" cy="5424663"/>
          </a:xfrm>
          <a:prstGeom prst="rect">
            <a:avLst/>
          </a:prstGeom>
        </p:spPr>
        <p:txBody>
          <a:bodyPr vert="horz" lIns="121888" tIns="60944" rIns="121888" bIns="60944" rtlCol="0">
            <a:normAutofit/>
          </a:bodyPr>
          <a:lstStyle/>
          <a:p>
            <a:pPr marL="457086" indent="-457086">
              <a:buAutoNum type="arabicPeriod"/>
            </a:pPr>
            <a:r>
              <a:rPr lang="en-US" sz="1866" b="1" dirty="0"/>
              <a:t>If each variable is basically the same – they hold data – why use data variables? What are the 3 big advantages for using a data variable?</a:t>
            </a:r>
          </a:p>
          <a:p>
            <a:pPr marL="457086" indent="-457086">
              <a:buAutoNum type="arabicPeriod"/>
            </a:pPr>
            <a:endParaRPr lang="en-US" sz="1866" b="1" dirty="0"/>
          </a:p>
          <a:p>
            <a:pPr>
              <a:buNone/>
            </a:pPr>
            <a:r>
              <a:rPr lang="en-US" sz="1866" dirty="0"/>
              <a:t>While all variables </a:t>
            </a:r>
            <a:r>
              <a:rPr lang="en-US" sz="1866" b="1" dirty="0"/>
              <a:t>hold data</a:t>
            </a:r>
            <a:r>
              <a:rPr lang="en-US" sz="1866" dirty="0"/>
              <a:t>, </a:t>
            </a:r>
            <a:r>
              <a:rPr lang="en-US" sz="1866" b="1" dirty="0"/>
              <a:t>data variables</a:t>
            </a:r>
            <a:r>
              <a:rPr lang="en-US" sz="1866" dirty="0"/>
              <a:t> in platforms like </a:t>
            </a:r>
            <a:r>
              <a:rPr lang="en-US" sz="1866" b="1" dirty="0" err="1"/>
              <a:t>AppGyver</a:t>
            </a:r>
            <a:r>
              <a:rPr lang="en-US" sz="1866" dirty="0"/>
              <a:t>, </a:t>
            </a:r>
            <a:r>
              <a:rPr lang="en-US" sz="1866" b="1" dirty="0" err="1"/>
              <a:t>FlutterFlow</a:t>
            </a:r>
            <a:r>
              <a:rPr lang="en-US" sz="1866" dirty="0"/>
              <a:t>, or similar low-code tools offer some </a:t>
            </a:r>
            <a:r>
              <a:rPr lang="en-US" sz="1866" b="1" dirty="0"/>
              <a:t>unique advantages</a:t>
            </a:r>
            <a:r>
              <a:rPr lang="en-US" sz="1866" dirty="0"/>
              <a:t>:</a:t>
            </a:r>
          </a:p>
          <a:p>
            <a:pPr>
              <a:buNone/>
            </a:pPr>
            <a:endParaRPr lang="en-US" sz="1866" dirty="0"/>
          </a:p>
          <a:p>
            <a:pPr>
              <a:buNone/>
            </a:pPr>
            <a:r>
              <a:rPr lang="en-US" sz="1866" b="1" dirty="0"/>
              <a:t>Three big advantages of data variables:</a:t>
            </a:r>
          </a:p>
          <a:p>
            <a:pPr>
              <a:buNone/>
            </a:pPr>
            <a:endParaRPr lang="en-US" sz="1866" dirty="0"/>
          </a:p>
          <a:p>
            <a:pPr>
              <a:buFont typeface="+mj-lt"/>
              <a:buAutoNum type="arabicPeriod"/>
            </a:pPr>
            <a:r>
              <a:rPr lang="en-US" sz="1866" b="1" dirty="0"/>
              <a:t>Automatic binding to data sources:</a:t>
            </a:r>
            <a:endParaRPr lang="en-US" sz="1866" dirty="0"/>
          </a:p>
          <a:p>
            <a:pPr marL="990352" lvl="1" indent="-380905">
              <a:buFont typeface="+mj-lt"/>
              <a:buAutoNum type="arabicPeriod"/>
            </a:pPr>
            <a:r>
              <a:rPr lang="en-US" sz="1866" dirty="0"/>
              <a:t>Data variables are connected directly to your backend or database (e.g., Firebase, REST API). They automatically fetch and update data.</a:t>
            </a:r>
          </a:p>
          <a:p>
            <a:pPr>
              <a:buFont typeface="+mj-lt"/>
              <a:buAutoNum type="arabicPeriod"/>
            </a:pPr>
            <a:r>
              <a:rPr lang="en-US" sz="1866" b="1" dirty="0"/>
              <a:t>Built-in lifecycle management:</a:t>
            </a:r>
            <a:endParaRPr lang="en-US" sz="1866" dirty="0"/>
          </a:p>
          <a:p>
            <a:pPr marL="990352" lvl="1" indent="-380905">
              <a:buFont typeface="+mj-lt"/>
              <a:buAutoNum type="arabicPeriod"/>
            </a:pPr>
            <a:r>
              <a:rPr lang="en-US" sz="1866" dirty="0"/>
              <a:t>They automatically refresh at certain events (e.g., on page load or when returning to the page), reducing the need for manual logic.</a:t>
            </a:r>
          </a:p>
          <a:p>
            <a:pPr>
              <a:buFont typeface="+mj-lt"/>
              <a:buAutoNum type="arabicPeriod"/>
            </a:pPr>
            <a:r>
              <a:rPr lang="en-US" sz="1866" b="1" dirty="0"/>
              <a:t>Simplifies UI binding:</a:t>
            </a:r>
            <a:endParaRPr lang="en-US" sz="1866" dirty="0"/>
          </a:p>
          <a:p>
            <a:pPr marL="990352" lvl="1" indent="-380905">
              <a:buFont typeface="+mj-lt"/>
              <a:buAutoNum type="arabicPeriod"/>
            </a:pPr>
            <a:r>
              <a:rPr lang="en-US" sz="1866" dirty="0"/>
              <a:t>You can easily bind a data variable to UI components like lists or text fields without manually parsing data.</a:t>
            </a:r>
          </a:p>
        </p:txBody>
      </p:sp>
    </p:spTree>
    <p:extLst>
      <p:ext uri="{BB962C8B-B14F-4D97-AF65-F5344CB8AC3E}">
        <p14:creationId xmlns:p14="http://schemas.microsoft.com/office/powerpoint/2010/main" val="47585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91BAB-753D-11CA-0984-E45641E3016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4F2C69C-9AAA-BFCF-E385-E916327EBD7D}"/>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7B5491BE-94C2-D587-D9A4-FDD66B732920}"/>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DFD137B7-F0FD-254E-379F-3EABDA4D0EE4}"/>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59C7BE23-A790-A8EF-4ED5-68A5BC6D9FB7}"/>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866" b="1" dirty="0"/>
              <a:t>2. What does the main logic for this page do? When is it executed?</a:t>
            </a:r>
          </a:p>
          <a:p>
            <a:pPr>
              <a:buNone/>
            </a:pPr>
            <a:endParaRPr lang="en-US" sz="1866" b="1" dirty="0"/>
          </a:p>
          <a:p>
            <a:pPr>
              <a:buNone/>
            </a:pPr>
            <a:r>
              <a:rPr lang="en-US" sz="1866" dirty="0"/>
              <a:t>The </a:t>
            </a:r>
            <a:r>
              <a:rPr lang="en-US" sz="1866" b="1" dirty="0"/>
              <a:t>main logic</a:t>
            </a:r>
            <a:r>
              <a:rPr lang="en-US" sz="1866" dirty="0"/>
              <a:t> on a page (often found in the </a:t>
            </a:r>
            <a:r>
              <a:rPr lang="en-US" sz="1866" b="1" dirty="0"/>
              <a:t>"Page Mounted"</a:t>
            </a:r>
            <a:r>
              <a:rPr lang="en-US" sz="1866" dirty="0"/>
              <a:t> or </a:t>
            </a:r>
            <a:r>
              <a:rPr lang="en-US" sz="1866" b="1" dirty="0"/>
              <a:t>"Page Loaded"</a:t>
            </a:r>
            <a:r>
              <a:rPr lang="en-US" sz="1866" dirty="0"/>
              <a:t> event) typically does things like:</a:t>
            </a:r>
          </a:p>
          <a:p>
            <a:pPr>
              <a:buNone/>
            </a:pPr>
            <a:endParaRPr lang="en-US" sz="1866" dirty="0"/>
          </a:p>
          <a:p>
            <a:pPr>
              <a:buFont typeface="Arial" panose="020B0604020202020204" pitchFamily="34" charset="0"/>
              <a:buChar char="•"/>
            </a:pPr>
            <a:r>
              <a:rPr lang="en-US" sz="1866" dirty="0"/>
              <a:t> Fetch data from a data source.</a:t>
            </a:r>
          </a:p>
          <a:p>
            <a:pPr>
              <a:buFont typeface="Arial" panose="020B0604020202020204" pitchFamily="34" charset="0"/>
              <a:buChar char="•"/>
            </a:pPr>
            <a:r>
              <a:rPr lang="en-US" sz="1866" dirty="0"/>
              <a:t> Initialize variables.</a:t>
            </a:r>
          </a:p>
          <a:p>
            <a:pPr>
              <a:buFont typeface="Arial" panose="020B0604020202020204" pitchFamily="34" charset="0"/>
              <a:buChar char="•"/>
            </a:pPr>
            <a:r>
              <a:rPr lang="en-US" sz="1866" dirty="0"/>
              <a:t> Set up UI components or display conditions.</a:t>
            </a:r>
          </a:p>
          <a:p>
            <a:pPr>
              <a:buFont typeface="Arial" panose="020B0604020202020204" pitchFamily="34" charset="0"/>
              <a:buChar char="•"/>
            </a:pPr>
            <a:endParaRPr lang="en-US" sz="1866" dirty="0"/>
          </a:p>
          <a:p>
            <a:r>
              <a:rPr lang="en-US" sz="1866" b="1" dirty="0"/>
              <a:t>It is executed when the page is first opened or loaded</a:t>
            </a:r>
            <a:r>
              <a:rPr lang="en-US" sz="1866" dirty="0"/>
              <a:t> — essentially, it's the first set of actions triggered when the user navigates to that page.</a:t>
            </a:r>
          </a:p>
        </p:txBody>
      </p:sp>
    </p:spTree>
    <p:extLst>
      <p:ext uri="{BB962C8B-B14F-4D97-AF65-F5344CB8AC3E}">
        <p14:creationId xmlns:p14="http://schemas.microsoft.com/office/powerpoint/2010/main" val="156096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11CC-AD35-8DD8-AE75-7A0F8230A0E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DE7C819D-BE54-4AF7-86B9-D998D66724A6}"/>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B8736752-E327-A33E-655B-049095DD125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12</a:t>
            </a:fld>
            <a:endParaRPr lang="en-US" dirty="0"/>
          </a:p>
        </p:txBody>
      </p:sp>
      <p:sp>
        <p:nvSpPr>
          <p:cNvPr id="5" name="Title 4">
            <a:extLst>
              <a:ext uri="{FF2B5EF4-FFF2-40B4-BE49-F238E27FC236}">
                <a16:creationId xmlns:a16="http://schemas.microsoft.com/office/drawing/2014/main" id="{BCA390D8-5F95-D6EC-7150-AA99B857A0D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E456248E-BDB7-91D8-773C-8178CBADAAC5}"/>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3. What other types of events can I capture and create logic for?</a:t>
            </a:r>
          </a:p>
          <a:p>
            <a:pPr>
              <a:buNone/>
            </a:pPr>
            <a:r>
              <a:rPr lang="en-US" sz="1600" dirty="0"/>
              <a:t>You can capture and create logic for many types of events, such as:</a:t>
            </a:r>
          </a:p>
          <a:p>
            <a:pPr>
              <a:buFont typeface="Arial" panose="020B0604020202020204" pitchFamily="34" charset="0"/>
              <a:buChar char="•"/>
            </a:pPr>
            <a:r>
              <a:rPr lang="en-US" sz="1600" b="1" dirty="0"/>
              <a:t>Page events:</a:t>
            </a:r>
            <a:endParaRPr lang="en-US" sz="1600" dirty="0"/>
          </a:p>
          <a:p>
            <a:pPr marL="990352" lvl="1" indent="-380905">
              <a:buFont typeface="Arial" panose="020B0604020202020204" pitchFamily="34" charset="0"/>
              <a:buChar char="•"/>
            </a:pPr>
            <a:r>
              <a:rPr lang="en-US" sz="1600" dirty="0"/>
              <a:t>Page mounted (when the page loads)</a:t>
            </a:r>
          </a:p>
          <a:p>
            <a:pPr marL="990352" lvl="1" indent="-380905">
              <a:buFont typeface="Arial" panose="020B0604020202020204" pitchFamily="34" charset="0"/>
              <a:buChar char="•"/>
            </a:pPr>
            <a:r>
              <a:rPr lang="en-US" sz="1600" dirty="0"/>
              <a:t>Page focused (when the user navigates back to the page)</a:t>
            </a:r>
          </a:p>
          <a:p>
            <a:pPr>
              <a:buFont typeface="Arial" panose="020B0604020202020204" pitchFamily="34" charset="0"/>
              <a:buChar char="•"/>
            </a:pPr>
            <a:r>
              <a:rPr lang="en-US" sz="1600" b="1" dirty="0"/>
              <a:t>Component events:</a:t>
            </a:r>
            <a:endParaRPr lang="en-US" sz="1600" dirty="0"/>
          </a:p>
          <a:p>
            <a:pPr marL="990352" lvl="1" indent="-380905">
              <a:buFont typeface="Arial" panose="020B0604020202020204" pitchFamily="34" charset="0"/>
              <a:buChar char="•"/>
            </a:pPr>
            <a:r>
              <a:rPr lang="en-US" sz="1600" dirty="0"/>
              <a:t>Button pressed</a:t>
            </a:r>
          </a:p>
          <a:p>
            <a:pPr marL="990352" lvl="1" indent="-380905">
              <a:buFont typeface="Arial" panose="020B0604020202020204" pitchFamily="34" charset="0"/>
              <a:buChar char="•"/>
            </a:pPr>
            <a:r>
              <a:rPr lang="en-US" sz="1600" dirty="0"/>
              <a:t>Input changed</a:t>
            </a:r>
          </a:p>
          <a:p>
            <a:pPr marL="990352" lvl="1" indent="-380905">
              <a:buFont typeface="Arial" panose="020B0604020202020204" pitchFamily="34" charset="0"/>
              <a:buChar char="•"/>
            </a:pPr>
            <a:r>
              <a:rPr lang="en-US" sz="1600" dirty="0"/>
              <a:t>List item tapped</a:t>
            </a:r>
          </a:p>
          <a:p>
            <a:pPr>
              <a:buFont typeface="Arial" panose="020B0604020202020204" pitchFamily="34" charset="0"/>
              <a:buChar char="•"/>
            </a:pPr>
            <a:r>
              <a:rPr lang="en-US" sz="1600" b="1" dirty="0"/>
              <a:t>System events:</a:t>
            </a:r>
            <a:endParaRPr lang="en-US" sz="1600" dirty="0"/>
          </a:p>
          <a:p>
            <a:pPr marL="990352" lvl="1" indent="-380905">
              <a:buFont typeface="Arial" panose="020B0604020202020204" pitchFamily="34" charset="0"/>
              <a:buChar char="•"/>
            </a:pPr>
            <a:r>
              <a:rPr lang="en-US" sz="1600" dirty="0"/>
              <a:t>App launched</a:t>
            </a:r>
          </a:p>
          <a:p>
            <a:pPr marL="990352" lvl="1" indent="-380905">
              <a:buFont typeface="Arial" panose="020B0604020202020204" pitchFamily="34" charset="0"/>
              <a:buChar char="•"/>
            </a:pPr>
            <a:r>
              <a:rPr lang="en-US" sz="1600" dirty="0"/>
              <a:t>Device orientation changed</a:t>
            </a:r>
          </a:p>
          <a:p>
            <a:pPr marL="990352" lvl="1" indent="-380905">
              <a:buFont typeface="Arial" panose="020B0604020202020204" pitchFamily="34" charset="0"/>
              <a:buChar char="•"/>
            </a:pPr>
            <a:r>
              <a:rPr lang="en-US" sz="1600" dirty="0"/>
              <a:t>Keyboard opened/closed</a:t>
            </a:r>
          </a:p>
          <a:p>
            <a:pPr>
              <a:buFont typeface="Arial" panose="020B0604020202020204" pitchFamily="34" charset="0"/>
              <a:buChar char="•"/>
            </a:pPr>
            <a:r>
              <a:rPr lang="en-US" sz="1600" b="1" dirty="0"/>
              <a:t>Custom events:</a:t>
            </a:r>
            <a:endParaRPr lang="en-US" sz="1600" dirty="0"/>
          </a:p>
          <a:p>
            <a:pPr marL="990352" lvl="1" indent="-380905">
              <a:buFont typeface="Arial" panose="020B0604020202020204" pitchFamily="34" charset="0"/>
              <a:buChar char="•"/>
            </a:pPr>
            <a:r>
              <a:rPr lang="en-US" sz="1600" dirty="0"/>
              <a:t>Events you define and trigger through logic flows</a:t>
            </a:r>
          </a:p>
        </p:txBody>
      </p:sp>
    </p:spTree>
    <p:extLst>
      <p:ext uri="{BB962C8B-B14F-4D97-AF65-F5344CB8AC3E}">
        <p14:creationId xmlns:p14="http://schemas.microsoft.com/office/powerpoint/2010/main" val="120105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57E65-F23F-6537-6B07-2201C12D22B6}"/>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784F03A-4BFB-C5A3-E370-15BFA13B56F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8C852AC7-C50C-E213-9A40-E487858CD804}"/>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13</a:t>
            </a:fld>
            <a:endParaRPr lang="en-US" dirty="0"/>
          </a:p>
        </p:txBody>
      </p:sp>
      <p:sp>
        <p:nvSpPr>
          <p:cNvPr id="5" name="Title 4">
            <a:extLst>
              <a:ext uri="{FF2B5EF4-FFF2-40B4-BE49-F238E27FC236}">
                <a16:creationId xmlns:a16="http://schemas.microsoft.com/office/drawing/2014/main" id="{FD44A14F-8592-4555-48BC-9A8A50E9AA81}"/>
              </a:ext>
            </a:extLst>
          </p:cNvPr>
          <p:cNvSpPr>
            <a:spLocks noGrp="1"/>
          </p:cNvSpPr>
          <p:nvPr>
            <p:ph type="title"/>
          </p:nvPr>
        </p:nvSpPr>
        <p:spPr>
          <a:xfrm>
            <a:off x="101573" y="178647"/>
            <a:ext cx="10969943" cy="711016"/>
          </a:xfrm>
        </p:spPr>
        <p:txBody>
          <a:bodyPr/>
          <a:lstStyle/>
          <a:p>
            <a:r>
              <a:rPr lang="en-IN" sz="3333" dirty="0"/>
              <a:t>Questions</a:t>
            </a:r>
          </a:p>
        </p:txBody>
      </p:sp>
      <p:sp>
        <p:nvSpPr>
          <p:cNvPr id="2" name="TextBox 1">
            <a:extLst>
              <a:ext uri="{FF2B5EF4-FFF2-40B4-BE49-F238E27FC236}">
                <a16:creationId xmlns:a16="http://schemas.microsoft.com/office/drawing/2014/main" id="{3D6733F8-DF7D-8BF0-8ABB-C3314ED9305B}"/>
              </a:ext>
            </a:extLst>
          </p:cNvPr>
          <p:cNvSpPr txBox="1"/>
          <p:nvPr/>
        </p:nvSpPr>
        <p:spPr>
          <a:xfrm>
            <a:off x="203147" y="1295955"/>
            <a:ext cx="11782531" cy="5424663"/>
          </a:xfrm>
          <a:prstGeom prst="rect">
            <a:avLst/>
          </a:prstGeom>
        </p:spPr>
        <p:txBody>
          <a:bodyPr vert="horz" lIns="121888" tIns="60944" rIns="121888" bIns="60944" rtlCol="0">
            <a:normAutofit/>
          </a:bodyPr>
          <a:lstStyle/>
          <a:p>
            <a:pPr>
              <a:buNone/>
            </a:pPr>
            <a:r>
              <a:rPr lang="en-US" sz="1600" b="1" dirty="0"/>
              <a:t>4. What are the 2 ways you can navigate to a new page?</a:t>
            </a:r>
          </a:p>
          <a:p>
            <a:pPr>
              <a:buNone/>
            </a:pPr>
            <a:endParaRPr lang="en-US" sz="1600" b="1" dirty="0"/>
          </a:p>
          <a:p>
            <a:pPr>
              <a:buNone/>
            </a:pPr>
            <a:r>
              <a:rPr lang="en-US" sz="1600" dirty="0"/>
              <a:t>Two common ways to navigate to a new page are:</a:t>
            </a:r>
          </a:p>
          <a:p>
            <a:pPr>
              <a:buNone/>
            </a:pPr>
            <a:endParaRPr lang="en-US" sz="1600" dirty="0"/>
          </a:p>
          <a:p>
            <a:pPr>
              <a:buFont typeface="+mj-lt"/>
              <a:buAutoNum type="arabicPeriod"/>
            </a:pPr>
            <a:r>
              <a:rPr lang="en-US" sz="1600" b="1" dirty="0"/>
              <a:t>Using a "Navigate to Page" flow function</a:t>
            </a:r>
            <a:r>
              <a:rPr lang="en-US" sz="1600" dirty="0"/>
              <a:t> (standard navigation)</a:t>
            </a:r>
          </a:p>
          <a:p>
            <a:pPr marL="990352" lvl="1" indent="-380905">
              <a:buFont typeface="+mj-lt"/>
              <a:buAutoNum type="arabicPeriod"/>
            </a:pPr>
            <a:r>
              <a:rPr lang="en-US" sz="1600" dirty="0"/>
              <a:t>You specify which page to go to, and it opens it.</a:t>
            </a:r>
          </a:p>
          <a:p>
            <a:pPr>
              <a:buFont typeface="+mj-lt"/>
              <a:buAutoNum type="arabicPeriod"/>
            </a:pPr>
            <a:r>
              <a:rPr lang="en-US" sz="1600" b="1" dirty="0"/>
              <a:t>Using a "Replace Page" flow function</a:t>
            </a:r>
            <a:r>
              <a:rPr lang="en-US" sz="1600" dirty="0"/>
              <a:t> (replaces current page)</a:t>
            </a:r>
          </a:p>
          <a:p>
            <a:pPr marL="990352" lvl="1" indent="-380905">
              <a:buFont typeface="+mj-lt"/>
              <a:buAutoNum type="arabicPeriod"/>
            </a:pPr>
            <a:r>
              <a:rPr lang="en-US" sz="1600" dirty="0"/>
              <a:t>This navigates to a new page but </a:t>
            </a:r>
            <a:r>
              <a:rPr lang="en-US" sz="1600" b="1" dirty="0"/>
              <a:t>removes the current page from history</a:t>
            </a:r>
            <a:r>
              <a:rPr lang="en-US" sz="1600" dirty="0"/>
              <a:t>, so the user can’t go back with the back button.</a:t>
            </a:r>
          </a:p>
        </p:txBody>
      </p:sp>
    </p:spTree>
    <p:extLst>
      <p:ext uri="{BB962C8B-B14F-4D97-AF65-F5344CB8AC3E}">
        <p14:creationId xmlns:p14="http://schemas.microsoft.com/office/powerpoint/2010/main" val="433547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66E87-7996-22E7-C8F4-3BB04C7C1E9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B2E6596-39B5-ACC3-D2CB-773BEA319AD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0E2F47D-F0A7-25E8-7A57-232EF1ACC0F2}"/>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14</a:t>
            </a:fld>
            <a:endParaRPr lang="en-US" dirty="0"/>
          </a:p>
        </p:txBody>
      </p:sp>
      <p:sp>
        <p:nvSpPr>
          <p:cNvPr id="5" name="Title 4">
            <a:extLst>
              <a:ext uri="{FF2B5EF4-FFF2-40B4-BE49-F238E27FC236}">
                <a16:creationId xmlns:a16="http://schemas.microsoft.com/office/drawing/2014/main" id="{24F6E4FF-D8B1-F30D-AE81-FE5B4F6A5272}"/>
              </a:ext>
            </a:extLst>
          </p:cNvPr>
          <p:cNvSpPr>
            <a:spLocks noGrp="1"/>
          </p:cNvSpPr>
          <p:nvPr>
            <p:ph type="title"/>
          </p:nvPr>
        </p:nvSpPr>
        <p:spPr>
          <a:xfrm>
            <a:off x="101573" y="178647"/>
            <a:ext cx="10969943" cy="711016"/>
          </a:xfrm>
        </p:spPr>
        <p:txBody>
          <a:bodyPr/>
          <a:lstStyle/>
          <a:p>
            <a:r>
              <a:rPr lang="en-IN" sz="3333" dirty="0"/>
              <a:t>SAP BTP Build Process Automation</a:t>
            </a:r>
          </a:p>
        </p:txBody>
      </p:sp>
      <p:sp>
        <p:nvSpPr>
          <p:cNvPr id="8" name="TextBox 7">
            <a:extLst>
              <a:ext uri="{FF2B5EF4-FFF2-40B4-BE49-F238E27FC236}">
                <a16:creationId xmlns:a16="http://schemas.microsoft.com/office/drawing/2014/main" id="{3E6F95A9-2EF3-6962-61B8-739B7A4F6D5F}"/>
              </a:ext>
            </a:extLst>
          </p:cNvPr>
          <p:cNvSpPr txBox="1"/>
          <p:nvPr/>
        </p:nvSpPr>
        <p:spPr>
          <a:xfrm>
            <a:off x="203146" y="1302293"/>
            <a:ext cx="11376237" cy="5016758"/>
          </a:xfrm>
          <a:prstGeom prst="rect">
            <a:avLst/>
          </a:prstGeom>
          <a:noFill/>
        </p:spPr>
        <p:txBody>
          <a:bodyPr wrap="square" rtlCol="0">
            <a:spAutoFit/>
          </a:bodyPr>
          <a:lstStyle/>
          <a:p>
            <a:pPr algn="l"/>
            <a:r>
              <a:rPr lang="en-US" sz="1600" dirty="0">
                <a:solidFill>
                  <a:srgbClr val="333333"/>
                </a:solidFill>
                <a:latin typeface="72" panose="020B0503030000000003" pitchFamily="34" charset="0"/>
              </a:rPr>
              <a:t>SAP Build Process Automation is a citizen developer solution to adapt, improve, and innovate business processes with no-code workflow management and robotic process automation capabilities.</a:t>
            </a:r>
          </a:p>
          <a:p>
            <a:pPr algn="l"/>
            <a:endParaRPr lang="en-US" sz="1600" dirty="0">
              <a:solidFill>
                <a:srgbClr val="333333"/>
              </a:solidFill>
              <a:latin typeface="72" panose="020B0503030000000003" pitchFamily="34" charset="0"/>
            </a:endParaRPr>
          </a:p>
          <a:p>
            <a:pPr algn="l"/>
            <a:r>
              <a:rPr lang="en-US" sz="1600" dirty="0">
                <a:solidFill>
                  <a:srgbClr val="333333"/>
                </a:solidFill>
                <a:latin typeface="72" panose="020B0503030000000003" pitchFamily="34" charset="0"/>
              </a:rPr>
              <a:t>SAP Build Process Automation enables business users and technologists to become citizen developers. With powerful yet intuitive low-code and no-code capabilities, the solution supports you in driving automation by tapping into the expertise of citizen developers.</a:t>
            </a:r>
          </a:p>
          <a:p>
            <a:pPr algn="l"/>
            <a:endParaRPr lang="en-US" sz="1600" dirty="0">
              <a:solidFill>
                <a:srgbClr val="333333"/>
              </a:solidFill>
              <a:latin typeface="72" panose="020B0503030000000003" pitchFamily="34" charset="0"/>
            </a:endParaRPr>
          </a:p>
          <a:p>
            <a:pPr algn="l"/>
            <a:r>
              <a:rPr lang="en-US" sz="1600" b="1" dirty="0">
                <a:solidFill>
                  <a:srgbClr val="333333"/>
                </a:solidFill>
                <a:latin typeface="72" panose="020B0503030000000003" pitchFamily="34" charset="0"/>
              </a:rPr>
              <a:t>Features</a:t>
            </a:r>
          </a:p>
          <a:p>
            <a:pPr algn="l">
              <a:buFont typeface="Arial" panose="020B0604020202020204" pitchFamily="34" charset="0"/>
              <a:buChar char="•"/>
            </a:pPr>
            <a:r>
              <a:rPr lang="en-US" sz="1600" dirty="0">
                <a:solidFill>
                  <a:srgbClr val="333333"/>
                </a:solidFill>
                <a:latin typeface="72" panose="020B0503030000000003" pitchFamily="34" charset="0"/>
              </a:rPr>
              <a:t> Build or adapt processes with an intuitive graphical interface.</a:t>
            </a:r>
          </a:p>
          <a:p>
            <a:pPr algn="l">
              <a:buFont typeface="Arial" panose="020B0604020202020204" pitchFamily="34" charset="0"/>
              <a:buChar char="•"/>
            </a:pPr>
            <a:r>
              <a:rPr lang="en-US" sz="1600" dirty="0">
                <a:solidFill>
                  <a:srgbClr val="333333"/>
                </a:solidFill>
                <a:latin typeface="72" panose="020B0503030000000003" pitchFamily="34" charset="0"/>
              </a:rPr>
              <a:t> Create forms-based workflows using drag-and-drop functionality.</a:t>
            </a:r>
          </a:p>
          <a:p>
            <a:pPr algn="l">
              <a:buFont typeface="Arial" panose="020B0604020202020204" pitchFamily="34" charset="0"/>
              <a:buChar char="•"/>
            </a:pPr>
            <a:r>
              <a:rPr lang="en-US" sz="1600" dirty="0">
                <a:solidFill>
                  <a:srgbClr val="333333"/>
                </a:solidFill>
                <a:latin typeface="72" panose="020B0503030000000003" pitchFamily="34" charset="0"/>
              </a:rPr>
              <a:t> Develop and manage decision logic in tabular, spreadsheet-like decision tables.</a:t>
            </a:r>
          </a:p>
          <a:p>
            <a:pPr algn="l">
              <a:buFont typeface="Arial" panose="020B0604020202020204" pitchFamily="34" charset="0"/>
              <a:buChar char="•"/>
            </a:pPr>
            <a:r>
              <a:rPr lang="en-US" sz="1600" dirty="0">
                <a:solidFill>
                  <a:srgbClr val="333333"/>
                </a:solidFill>
                <a:latin typeface="72" panose="020B0503030000000003" pitchFamily="34" charset="0"/>
              </a:rPr>
              <a:t> Automate repetitive tasks within existing process flows using robotic process automation.</a:t>
            </a:r>
          </a:p>
          <a:p>
            <a:pPr algn="l">
              <a:buFont typeface="Arial" panose="020B0604020202020204" pitchFamily="34" charset="0"/>
              <a:buChar char="•"/>
            </a:pPr>
            <a:r>
              <a:rPr lang="en-US" sz="1600" dirty="0">
                <a:solidFill>
                  <a:srgbClr val="333333"/>
                </a:solidFill>
                <a:latin typeface="72" panose="020B0503030000000003" pitchFamily="34" charset="0"/>
              </a:rPr>
              <a:t> Create intelligent actions and recommendations using machine learning capabilities.</a:t>
            </a:r>
          </a:p>
          <a:p>
            <a:pPr algn="l">
              <a:buFont typeface="Arial" panose="020B0604020202020204" pitchFamily="34" charset="0"/>
              <a:buChar char="•"/>
            </a:pPr>
            <a:r>
              <a:rPr lang="en-US" sz="1600" dirty="0">
                <a:solidFill>
                  <a:srgbClr val="333333"/>
                </a:solidFill>
                <a:latin typeface="72" panose="020B0503030000000003" pitchFamily="34" charset="0"/>
              </a:rPr>
              <a:t> Work efficiently from a unified launchpad and task center.</a:t>
            </a:r>
          </a:p>
          <a:p>
            <a:pPr algn="l">
              <a:buFont typeface="Arial" panose="020B0604020202020204" pitchFamily="34" charset="0"/>
              <a:buChar char="•"/>
            </a:pPr>
            <a:r>
              <a:rPr lang="en-US" sz="1600" dirty="0">
                <a:solidFill>
                  <a:srgbClr val="333333"/>
                </a:solidFill>
                <a:latin typeface="72" panose="020B0503030000000003" pitchFamily="34" charset="0"/>
              </a:rPr>
              <a:t> Hand over projects to professional developers, who can embed actions and advanced workflows into projects initiated by citizen developers.</a:t>
            </a:r>
          </a:p>
          <a:p>
            <a:pPr algn="l">
              <a:buFont typeface="Arial" panose="020B0604020202020204" pitchFamily="34" charset="0"/>
              <a:buChar char="•"/>
            </a:pPr>
            <a:r>
              <a:rPr lang="en-US" sz="1600" dirty="0">
                <a:solidFill>
                  <a:srgbClr val="333333"/>
                </a:solidFill>
                <a:latin typeface="72" panose="020B0503030000000003" pitchFamily="34" charset="0"/>
              </a:rPr>
              <a:t> Support real-time, event-driven transparency into comprehensive processes and process instances with process visibility dashboards.</a:t>
            </a:r>
          </a:p>
          <a:p>
            <a:pPr algn="l"/>
            <a:r>
              <a:rPr lang="en-US" sz="1600" dirty="0">
                <a:solidFill>
                  <a:srgbClr val="333333"/>
                </a:solidFill>
                <a:latin typeface="72" panose="020B0503030000000003" pitchFamily="34" charset="0"/>
              </a:rPr>
              <a:t>In addition, SAP Build Process Automation offers prebuilt content and features – such as bots, process steps, business rules, and workflow components.</a:t>
            </a:r>
          </a:p>
        </p:txBody>
      </p:sp>
    </p:spTree>
    <p:extLst>
      <p:ext uri="{BB962C8B-B14F-4D97-AF65-F5344CB8AC3E}">
        <p14:creationId xmlns:p14="http://schemas.microsoft.com/office/powerpoint/2010/main" val="21211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nodeType="clickEffect">
                                  <p:stCondLst>
                                    <p:cond delay="0"/>
                                  </p:stCondLst>
                                  <p:childTnLst>
                                    <p:set>
                                      <p:cBhvr>
                                        <p:cTn id="24" dur="1" fill="hold">
                                          <p:stCondLst>
                                            <p:cond delay="0"/>
                                          </p:stCondLst>
                                        </p:cTn>
                                        <p:tgtEl>
                                          <p:spTgt spid="8">
                                            <p:txEl>
                                              <p:pRg st="5" end="5"/>
                                            </p:txEl>
                                          </p:spTgt>
                                        </p:tgtEl>
                                        <p:attrNameLst>
                                          <p:attrName>style.visibility</p:attrName>
                                        </p:attrNameLst>
                                      </p:cBhvr>
                                      <p:to>
                                        <p:strVal val="visible"/>
                                      </p:to>
                                    </p:set>
                                    <p:animEffect transition="in" filter="randombar(horizontal)">
                                      <p:cBhvr>
                                        <p:cTn id="25" dur="500"/>
                                        <p:tgtEl>
                                          <p:spTgt spid="8">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nodeType="clickEffect">
                                  <p:stCondLst>
                                    <p:cond delay="0"/>
                                  </p:stCondLst>
                                  <p:childTnLst>
                                    <p:set>
                                      <p:cBhvr>
                                        <p:cTn id="29" dur="1" fill="hold">
                                          <p:stCondLst>
                                            <p:cond delay="0"/>
                                          </p:stCondLst>
                                        </p:cTn>
                                        <p:tgtEl>
                                          <p:spTgt spid="8">
                                            <p:txEl>
                                              <p:pRg st="6" end="6"/>
                                            </p:txEl>
                                          </p:spTgt>
                                        </p:tgtEl>
                                        <p:attrNameLst>
                                          <p:attrName>style.visibility</p:attrName>
                                        </p:attrNameLst>
                                      </p:cBhvr>
                                      <p:to>
                                        <p:strVal val="visible"/>
                                      </p:to>
                                    </p:set>
                                    <p:animEffect transition="in" filter="randombar(horizontal)">
                                      <p:cBhvr>
                                        <p:cTn id="30" dur="500"/>
                                        <p:tgtEl>
                                          <p:spTgt spid="8">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8">
                                            <p:txEl>
                                              <p:pRg st="7" end="7"/>
                                            </p:txEl>
                                          </p:spTgt>
                                        </p:tgtEl>
                                        <p:attrNameLst>
                                          <p:attrName>style.visibility</p:attrName>
                                        </p:attrNameLst>
                                      </p:cBhvr>
                                      <p:to>
                                        <p:strVal val="visible"/>
                                      </p:to>
                                    </p:set>
                                    <p:animEffect transition="in" filter="randombar(horizontal)">
                                      <p:cBhvr>
                                        <p:cTn id="35" dur="500"/>
                                        <p:tgtEl>
                                          <p:spTgt spid="8">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4" presetClass="entr" presetSubtype="10" fill="hold" nodeType="clickEffect">
                                  <p:stCondLst>
                                    <p:cond delay="0"/>
                                  </p:stCondLst>
                                  <p:childTnLst>
                                    <p:set>
                                      <p:cBhvr>
                                        <p:cTn id="39" dur="1" fill="hold">
                                          <p:stCondLst>
                                            <p:cond delay="0"/>
                                          </p:stCondLst>
                                        </p:cTn>
                                        <p:tgtEl>
                                          <p:spTgt spid="8">
                                            <p:txEl>
                                              <p:pRg st="8" end="8"/>
                                            </p:txEl>
                                          </p:spTgt>
                                        </p:tgtEl>
                                        <p:attrNameLst>
                                          <p:attrName>style.visibility</p:attrName>
                                        </p:attrNameLst>
                                      </p:cBhvr>
                                      <p:to>
                                        <p:strVal val="visible"/>
                                      </p:to>
                                    </p:set>
                                    <p:animEffect transition="in" filter="randombar(horizontal)">
                                      <p:cBhvr>
                                        <p:cTn id="40" dur="500"/>
                                        <p:tgtEl>
                                          <p:spTgt spid="8">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nodeType="clickEffect">
                                  <p:stCondLst>
                                    <p:cond delay="0"/>
                                  </p:stCondLst>
                                  <p:childTnLst>
                                    <p:set>
                                      <p:cBhvr>
                                        <p:cTn id="44" dur="1" fill="hold">
                                          <p:stCondLst>
                                            <p:cond delay="0"/>
                                          </p:stCondLst>
                                        </p:cTn>
                                        <p:tgtEl>
                                          <p:spTgt spid="8">
                                            <p:txEl>
                                              <p:pRg st="9" end="9"/>
                                            </p:txEl>
                                          </p:spTgt>
                                        </p:tgtEl>
                                        <p:attrNameLst>
                                          <p:attrName>style.visibility</p:attrName>
                                        </p:attrNameLst>
                                      </p:cBhvr>
                                      <p:to>
                                        <p:strVal val="visible"/>
                                      </p:to>
                                    </p:set>
                                    <p:animEffect transition="in" filter="randombar(horizontal)">
                                      <p:cBhvr>
                                        <p:cTn id="45" dur="500"/>
                                        <p:tgtEl>
                                          <p:spTgt spid="8">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8">
                                            <p:txEl>
                                              <p:pRg st="10" end="10"/>
                                            </p:txEl>
                                          </p:spTgt>
                                        </p:tgtEl>
                                        <p:attrNameLst>
                                          <p:attrName>style.visibility</p:attrName>
                                        </p:attrNameLst>
                                      </p:cBhvr>
                                      <p:to>
                                        <p:strVal val="visible"/>
                                      </p:to>
                                    </p:set>
                                    <p:animEffect transition="in" filter="randombar(horizontal)">
                                      <p:cBhvr>
                                        <p:cTn id="50" dur="500"/>
                                        <p:tgtEl>
                                          <p:spTgt spid="8">
                                            <p:txEl>
                                              <p:pRg st="10" end="1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4" presetClass="entr" presetSubtype="10" fill="hold" nodeType="clickEffect">
                                  <p:stCondLst>
                                    <p:cond delay="0"/>
                                  </p:stCondLst>
                                  <p:childTnLst>
                                    <p:set>
                                      <p:cBhvr>
                                        <p:cTn id="54" dur="1" fill="hold">
                                          <p:stCondLst>
                                            <p:cond delay="0"/>
                                          </p:stCondLst>
                                        </p:cTn>
                                        <p:tgtEl>
                                          <p:spTgt spid="8">
                                            <p:txEl>
                                              <p:pRg st="11" end="11"/>
                                            </p:txEl>
                                          </p:spTgt>
                                        </p:tgtEl>
                                        <p:attrNameLst>
                                          <p:attrName>style.visibility</p:attrName>
                                        </p:attrNameLst>
                                      </p:cBhvr>
                                      <p:to>
                                        <p:strVal val="visible"/>
                                      </p:to>
                                    </p:set>
                                    <p:animEffect transition="in" filter="randombar(horizontal)">
                                      <p:cBhvr>
                                        <p:cTn id="55" dur="500"/>
                                        <p:tgtEl>
                                          <p:spTgt spid="8">
                                            <p:txEl>
                                              <p:pRg st="11" end="1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4" presetClass="entr" presetSubtype="10" fill="hold" nodeType="clickEffect">
                                  <p:stCondLst>
                                    <p:cond delay="0"/>
                                  </p:stCondLst>
                                  <p:childTnLst>
                                    <p:set>
                                      <p:cBhvr>
                                        <p:cTn id="59" dur="1" fill="hold">
                                          <p:stCondLst>
                                            <p:cond delay="0"/>
                                          </p:stCondLst>
                                        </p:cTn>
                                        <p:tgtEl>
                                          <p:spTgt spid="8">
                                            <p:txEl>
                                              <p:pRg st="12" end="12"/>
                                            </p:txEl>
                                          </p:spTgt>
                                        </p:tgtEl>
                                        <p:attrNameLst>
                                          <p:attrName>style.visibility</p:attrName>
                                        </p:attrNameLst>
                                      </p:cBhvr>
                                      <p:to>
                                        <p:strVal val="visible"/>
                                      </p:to>
                                    </p:set>
                                    <p:animEffect transition="in" filter="randombar(horizontal)">
                                      <p:cBhvr>
                                        <p:cTn id="60" dur="500"/>
                                        <p:tgtEl>
                                          <p:spTgt spid="8">
                                            <p:txEl>
                                              <p:pRg st="12" end="1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nodeType="clickEffect">
                                  <p:stCondLst>
                                    <p:cond delay="0"/>
                                  </p:stCondLst>
                                  <p:childTnLst>
                                    <p:set>
                                      <p:cBhvr>
                                        <p:cTn id="64" dur="1" fill="hold">
                                          <p:stCondLst>
                                            <p:cond delay="0"/>
                                          </p:stCondLst>
                                        </p:cTn>
                                        <p:tgtEl>
                                          <p:spTgt spid="8">
                                            <p:txEl>
                                              <p:pRg st="13" end="13"/>
                                            </p:txEl>
                                          </p:spTgt>
                                        </p:tgtEl>
                                        <p:attrNameLst>
                                          <p:attrName>style.visibility</p:attrName>
                                        </p:attrNameLst>
                                      </p:cBhvr>
                                      <p:to>
                                        <p:strVal val="visible"/>
                                      </p:to>
                                    </p:set>
                                    <p:animEffect transition="in" filter="randombar(horizontal)">
                                      <p:cBhvr>
                                        <p:cTn id="65"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05B9C-880A-6C9C-5B1C-1CFAC6B5D76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8B0930A1-BFDC-7423-6F75-FDEB9B2A5A8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014C0387-3DF0-F601-F19F-1AFDE247F093}"/>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15</a:t>
            </a:fld>
            <a:endParaRPr lang="en-US" dirty="0"/>
          </a:p>
        </p:txBody>
      </p:sp>
      <p:sp>
        <p:nvSpPr>
          <p:cNvPr id="5" name="Title 4">
            <a:extLst>
              <a:ext uri="{FF2B5EF4-FFF2-40B4-BE49-F238E27FC236}">
                <a16:creationId xmlns:a16="http://schemas.microsoft.com/office/drawing/2014/main" id="{8016B7C2-D5F2-E63F-F090-68573DC21F4D}"/>
              </a:ext>
            </a:extLst>
          </p:cNvPr>
          <p:cNvSpPr>
            <a:spLocks noGrp="1"/>
          </p:cNvSpPr>
          <p:nvPr>
            <p:ph type="title"/>
          </p:nvPr>
        </p:nvSpPr>
        <p:spPr>
          <a:xfrm>
            <a:off x="203146" y="362595"/>
            <a:ext cx="10969943" cy="711016"/>
          </a:xfrm>
        </p:spPr>
        <p:txBody>
          <a:bodyPr/>
          <a:lstStyle/>
          <a:p>
            <a:r>
              <a:rPr lang="en-IN" sz="3333" dirty="0"/>
              <a:t>Product Overview</a:t>
            </a:r>
          </a:p>
        </p:txBody>
      </p:sp>
      <p:pic>
        <p:nvPicPr>
          <p:cNvPr id="13314" name="Picture 2" descr="The figure illustrates the three components of SAP Build Process Automation">
            <a:extLst>
              <a:ext uri="{FF2B5EF4-FFF2-40B4-BE49-F238E27FC236}">
                <a16:creationId xmlns:a16="http://schemas.microsoft.com/office/drawing/2014/main" id="{8C1EE60A-53F8-997F-32A7-69F6EDE0591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89095" y="1795610"/>
            <a:ext cx="5811477" cy="245575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E9A8FC7-8B78-937F-3D7A-E4D1B6E419C6}"/>
              </a:ext>
            </a:extLst>
          </p:cNvPr>
          <p:cNvSpPr txBox="1"/>
          <p:nvPr/>
        </p:nvSpPr>
        <p:spPr>
          <a:xfrm>
            <a:off x="228540" y="1702250"/>
            <a:ext cx="6094413" cy="2800767"/>
          </a:xfrm>
          <a:prstGeom prst="rect">
            <a:avLst/>
          </a:prstGeom>
          <a:noFill/>
        </p:spPr>
        <p:txBody>
          <a:bodyPr wrap="square">
            <a:spAutoFit/>
          </a:bodyPr>
          <a:lstStyle/>
          <a:p>
            <a:r>
              <a:rPr lang="en-US" sz="1600" dirty="0">
                <a:solidFill>
                  <a:srgbClr val="223548"/>
                </a:solidFill>
                <a:latin typeface="72 Brand Variable"/>
              </a:rPr>
              <a:t>SAP Build Process Automation is a solution that evolved out of the former stand-alone SAP products - SAP Workflow Management and SAP Intelligent Robotic Process Automation. It provides a new citizen developer experience that didn't exist in either of the two former products.</a:t>
            </a:r>
          </a:p>
          <a:p>
            <a:endParaRPr lang="en-US" sz="1600" dirty="0">
              <a:solidFill>
                <a:srgbClr val="223548"/>
              </a:solidFill>
              <a:latin typeface="72 Brand Variable"/>
            </a:endParaRPr>
          </a:p>
          <a:p>
            <a:r>
              <a:rPr lang="en-US" sz="1600" dirty="0">
                <a:solidFill>
                  <a:srgbClr val="223548"/>
                </a:solidFill>
                <a:latin typeface="72 Brand Variable"/>
              </a:rPr>
              <a:t>As you or your company might have used SAP Workflow Management or SAP Intelligent Robotic Process Automation in the past, you are looking for a path into the joined solution. Fortunately, SAP Build Process Automation is fully compatible with all workflow and automation artifacts that you have created.</a:t>
            </a:r>
            <a:endParaRPr lang="en-IN" sz="1600" dirty="0"/>
          </a:p>
        </p:txBody>
      </p:sp>
    </p:spTree>
    <p:extLst>
      <p:ext uri="{BB962C8B-B14F-4D97-AF65-F5344CB8AC3E}">
        <p14:creationId xmlns:p14="http://schemas.microsoft.com/office/powerpoint/2010/main" val="517043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314"/>
                                        </p:tgtEl>
                                        <p:attrNameLst>
                                          <p:attrName>style.visibility</p:attrName>
                                        </p:attrNameLst>
                                      </p:cBhvr>
                                      <p:to>
                                        <p:strVal val="visible"/>
                                      </p:to>
                                    </p:set>
                                    <p:anim calcmode="lin" valueType="num">
                                      <p:cBhvr additive="base">
                                        <p:cTn id="11" dur="500" fill="hold"/>
                                        <p:tgtEl>
                                          <p:spTgt spid="13314"/>
                                        </p:tgtEl>
                                        <p:attrNameLst>
                                          <p:attrName>ppt_x</p:attrName>
                                        </p:attrNameLst>
                                      </p:cBhvr>
                                      <p:tavLst>
                                        <p:tav tm="0">
                                          <p:val>
                                            <p:strVal val="#ppt_x"/>
                                          </p:val>
                                        </p:tav>
                                        <p:tav tm="100000">
                                          <p:val>
                                            <p:strVal val="#ppt_x"/>
                                          </p:val>
                                        </p:tav>
                                      </p:tavLst>
                                    </p:anim>
                                    <p:anim calcmode="lin" valueType="num">
                                      <p:cBhvr additive="base">
                                        <p:cTn id="12" dur="500" fill="hold"/>
                                        <p:tgtEl>
                                          <p:spTgt spid="133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Placeholder 11">
            <a:extLst>
              <a:ext uri="{FF2B5EF4-FFF2-40B4-BE49-F238E27FC236}">
                <a16:creationId xmlns:a16="http://schemas.microsoft.com/office/drawing/2014/main" id="{420F5850-2D59-4C25-ADFF-E9013C5A6AAE}"/>
              </a:ext>
            </a:extLst>
          </p:cNvPr>
          <p:cNvPicPr>
            <a:picLocks noGrp="1" noChangeAspect="1"/>
          </p:cNvPicPr>
          <p:nvPr>
            <p:ph type="pic" sz="quarter" idx="14"/>
          </p:nvPr>
        </p:nvPicPr>
        <p:blipFill>
          <a:blip r:embed="rId2">
            <a:duotone>
              <a:schemeClr val="accent3">
                <a:shade val="45000"/>
                <a:satMod val="135000"/>
              </a:schemeClr>
              <a:prstClr val="white"/>
            </a:duotone>
            <a:extLst>
              <a:ext uri="{28A0092B-C50C-407E-A947-70E740481C1C}">
                <a14:useLocalDpi xmlns:a14="http://schemas.microsoft.com/office/drawing/2010/main" val="0"/>
              </a:ext>
            </a:extLst>
          </a:blip>
          <a:srcRect l="10185" r="10185"/>
          <a:stretch>
            <a:fillRect/>
          </a:stretch>
        </p:blipFill>
        <p:spPr/>
      </p:pic>
      <p:sp>
        <p:nvSpPr>
          <p:cNvPr id="4"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chemeClr val="accent3"/>
                </a:solidFill>
                <a:effectLst/>
              </a:rPr>
              <a:t>What We</a:t>
            </a:r>
            <a:r>
              <a:rPr lang="en-IN" sz="4000" b="1" i="0" dirty="0">
                <a:solidFill>
                  <a:schemeClr val="accent1"/>
                </a:solidFill>
                <a:effectLst/>
              </a:rPr>
              <a:t> </a:t>
            </a:r>
            <a:r>
              <a:rPr lang="en-IN" sz="4000" b="1" i="0" dirty="0">
                <a:solidFill>
                  <a:schemeClr val="accent2"/>
                </a:solidFill>
                <a:effectLst/>
                <a:latin typeface="Segoe UI Light" panose="020B0502040204020203" pitchFamily="34" charset="0"/>
                <a:cs typeface="Segoe UI Light" panose="020B0502040204020203" pitchFamily="34" charset="0"/>
              </a:rPr>
              <a:t>Did</a:t>
            </a:r>
            <a:endParaRPr lang="en-IN" sz="4000" b="1" dirty="0">
              <a:solidFill>
                <a:schemeClr val="accent2"/>
              </a:solidFill>
              <a:latin typeface="Segoe UI Light" panose="020B0502040204020203" pitchFamily="34" charset="0"/>
              <a:cs typeface="Segoe UI Light" panose="020B0502040204020203" pitchFamily="34" charset="0"/>
            </a:endParaRPr>
          </a:p>
        </p:txBody>
      </p:sp>
      <p:sp>
        <p:nvSpPr>
          <p:cNvPr id="6" name="TextBox 5">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8"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77156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chemeClr val="bg1"/>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a:solidFill>
                  <a:schemeClr val="accent2"/>
                </a:solidFill>
                <a:latin typeface="Segoe UI" panose="020B0502040204020203" pitchFamily="34" charset="0"/>
                <a:ea typeface="Calibri Light" charset="0"/>
                <a:cs typeface="Segoe UI" panose="020B0502040204020203" pitchFamily="34" charset="0"/>
              </a:rPr>
              <a:t>Day 6</a:t>
            </a:r>
            <a:endParaRPr lang="en-US" sz="5400" b="1" dirty="0">
              <a:solidFill>
                <a:schemeClr val="accent2"/>
              </a:solidFill>
              <a:latin typeface="Segoe UI" panose="020B0502040204020203" pitchFamily="34" charset="0"/>
              <a:ea typeface="Calibri Light" charset="0"/>
              <a:cs typeface="Segoe UI" panose="020B0502040204020203" pitchFamily="34" charset="0"/>
            </a:endParaRPr>
          </a:p>
        </p:txBody>
      </p:sp>
      <p:cxnSp>
        <p:nvCxnSpPr>
          <p:cNvPr id="6" name="Straight Connector 5">
            <a:extLst>
              <a:ext uri="{FF2B5EF4-FFF2-40B4-BE49-F238E27FC236}">
                <a16:creationId xmlns:a16="http://schemas.microsoft.com/office/drawing/2014/main" id="{3CB110C8-9FFD-4804-BDCA-1C9EB581BD4D}"/>
              </a:ext>
            </a:extLst>
          </p:cNvPr>
          <p:cNvCxnSpPr>
            <a:cxnSpLocks/>
          </p:cNvCxnSpPr>
          <p:nvPr/>
        </p:nvCxnSpPr>
        <p:spPr>
          <a:xfrm flipV="1">
            <a:off x="1300694" y="-21772"/>
            <a:ext cx="0" cy="3284984"/>
          </a:xfrm>
          <a:prstGeom prst="line">
            <a:avLst/>
          </a:prstGeom>
          <a:ln w="63500" cap="rnd">
            <a:gradFill flip="none" rotWithShape="1">
              <a:gsLst>
                <a:gs pos="0">
                  <a:schemeClr val="accent2"/>
                </a:gs>
                <a:gs pos="100000">
                  <a:schemeClr val="accent3"/>
                </a:gs>
              </a:gsLst>
              <a:lin ang="16200000" scaled="1"/>
              <a:tileRect/>
            </a:gra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14" name="Oval 13">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2" name="Oval 11">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10" name="Oval 9">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pic>
        <p:nvPicPr>
          <p:cNvPr id="16" name="Picture 2" descr="E:\cloud\drive\websites\slidemodel\logo\sebastian\slidemodel-logo-trans.png">
            <a:extLst>
              <a:ext uri="{FF2B5EF4-FFF2-40B4-BE49-F238E27FC236}">
                <a16:creationId xmlns:a16="http://schemas.microsoft.com/office/drawing/2014/main" id="{59E8070B-51C3-4A5F-B241-A7744B4F61D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38418" y="6398156"/>
            <a:ext cx="1432658" cy="27120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solidFill>
              <a:schemeClr val="accent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www.anubhavtrainings.com</a:t>
            </a:r>
          </a:p>
        </p:txBody>
      </p:sp>
    </p:spTree>
    <p:extLst>
      <p:ext uri="{BB962C8B-B14F-4D97-AF65-F5344CB8AC3E}">
        <p14:creationId xmlns:p14="http://schemas.microsoft.com/office/powerpoint/2010/main" val="1842044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defTabSz="913943">
              <a:defRPr/>
            </a:pPr>
            <a:r>
              <a:rPr lang="en-US" sz="1799" b="1" dirty="0">
                <a:solidFill>
                  <a:srgbClr val="44546A"/>
                </a:solidFill>
                <a:latin typeface="Arial" panose="020B0604020202020204" pitchFamily="34" charset="0"/>
                <a:cs typeface="Arial" panose="020B0604020202020204" pitchFamily="34" charset="0"/>
              </a:rPr>
              <a:t>Contact us today!</a:t>
            </a:r>
          </a:p>
          <a:p>
            <a:pPr defTabSz="913943">
              <a:defRPr/>
            </a:pPr>
            <a:r>
              <a:rPr lang="en-US" sz="179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algn="ctr" defTabSz="914126">
              <a:defRPr/>
            </a:pPr>
            <a:r>
              <a:rPr lang="en-IN" sz="1200" spc="50"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1200" spc="50"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 </a:t>
            </a:r>
          </a:p>
          <a:p>
            <a:pPr algn="ctr" defTabSz="914126">
              <a:defRPr/>
            </a:pPr>
            <a:r>
              <a:rPr lang="en-US" sz="12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30,000+</a:t>
            </a:r>
          </a:p>
          <a:p>
            <a:pPr algn="ctr" defTabSz="914126">
              <a:defRPr/>
            </a:pPr>
            <a:r>
              <a:rPr lang="en-US" sz="12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algn="ctr" defTabSz="914126">
              <a:defRPr/>
            </a:pPr>
            <a:r>
              <a:rPr lang="en-US" sz="2399" dirty="0">
                <a:solidFill>
                  <a:srgbClr val="FFFFFF"/>
                </a:solidFill>
                <a:latin typeface="Arial" panose="020B0604020202020204"/>
              </a:rPr>
              <a:t>25000+ </a:t>
            </a:r>
          </a:p>
          <a:p>
            <a:pPr algn="ctr" defTabSz="914126">
              <a:defRPr/>
            </a:pPr>
            <a:r>
              <a:rPr lang="en-US" sz="12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algn="ctr" defTabSz="914126">
              <a:defRPr/>
            </a:pPr>
            <a:r>
              <a:rPr lang="en-US" sz="1999" b="1" dirty="0">
                <a:solidFill>
                  <a:srgbClr val="FFFFFF"/>
                </a:solidFill>
                <a:latin typeface="Arial" panose="020B0604020202020204" pitchFamily="34" charset="0"/>
                <a:cs typeface="Arial" panose="020B0604020202020204" pitchFamily="34" charset="0"/>
              </a:rPr>
              <a:t>We’re committed to empower you to be</a:t>
            </a:r>
          </a:p>
          <a:p>
            <a:pPr algn="ctr" defTabSz="914126">
              <a:defRPr/>
            </a:pPr>
            <a:r>
              <a:rPr lang="en-US" sz="1999" b="1" dirty="0">
                <a:solidFill>
                  <a:srgbClr val="FFFFFF"/>
                </a:solidFill>
                <a:latin typeface="Arial" panose="020B0604020202020204" pitchFamily="34" charset="0"/>
                <a:cs typeface="Arial" panose="020B0604020202020204" pitchFamily="34" charset="0"/>
              </a:rPr>
              <a:t> </a:t>
            </a:r>
            <a:r>
              <a:rPr lang="en-US" sz="2799" b="1" dirty="0">
                <a:solidFill>
                  <a:srgbClr val="2AC6D1">
                    <a:lumMod val="40000"/>
                    <a:lumOff val="60000"/>
                  </a:srgbClr>
                </a:solidFill>
                <a:latin typeface="Arial" panose="020B0604020202020204" pitchFamily="34" charset="0"/>
                <a:cs typeface="Arial" panose="020B0604020202020204" pitchFamily="34" charset="0"/>
              </a:rPr>
              <a:t>#</a:t>
            </a:r>
            <a:r>
              <a:rPr lang="en-US" sz="2799" b="1" dirty="0" err="1">
                <a:solidFill>
                  <a:srgbClr val="2AC6D1">
                    <a:lumMod val="40000"/>
                    <a:lumOff val="60000"/>
                  </a:srgbClr>
                </a:solidFill>
                <a:latin typeface="Arial" panose="020B0604020202020204" pitchFamily="34" charset="0"/>
                <a:cs typeface="Arial" panose="020B0604020202020204" pitchFamily="34" charset="0"/>
              </a:rPr>
              <a:t>FutureReady</a:t>
            </a:r>
            <a:r>
              <a:rPr lang="en-US" sz="2799" b="1" dirty="0">
                <a:solidFill>
                  <a:srgbClr val="2AC6D1">
                    <a:lumMod val="40000"/>
                    <a:lumOff val="60000"/>
                  </a:srgbClr>
                </a:solidFill>
                <a:latin typeface="Arial" panose="020B0604020202020204" pitchFamily="34" charset="0"/>
                <a:cs typeface="Arial" panose="020B0604020202020204" pitchFamily="34" charset="0"/>
              </a:rPr>
              <a:t> </a:t>
            </a:r>
          </a:p>
          <a:p>
            <a:pPr algn="ctr" defTabSz="914126">
              <a:defRPr/>
            </a:pPr>
            <a:r>
              <a:rPr lang="en-US" sz="19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defTabSz="914126">
              <a:defRPr/>
            </a:pPr>
            <a:r>
              <a:rPr lang="en-US" sz="1999" b="1" spc="100" dirty="0">
                <a:solidFill>
                  <a:srgbClr val="F97700"/>
                </a:solidFill>
                <a:latin typeface="Arial" panose="020B0604020202020204"/>
              </a:rPr>
              <a:t>FREE WEBINARS </a:t>
            </a:r>
          </a:p>
          <a:p>
            <a:pPr defTabSz="914126">
              <a:defRPr/>
            </a:pPr>
            <a:r>
              <a:rPr lang="en-US" sz="16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defRPr/>
            </a:pPr>
            <a:endParaRPr lang="en-US" sz="179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defTabSz="914126">
              <a:defRPr/>
            </a:pPr>
            <a:r>
              <a:rPr lang="en-US" sz="1799" b="1" dirty="0">
                <a:solidFill>
                  <a:srgbClr val="44546A"/>
                </a:solidFill>
                <a:latin typeface="Arial" panose="020B0604020202020204"/>
              </a:rPr>
              <a:t>Enroll Now!</a:t>
            </a:r>
            <a:endParaRPr lang="en-US" sz="179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657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46940" y="0"/>
            <a:ext cx="1173316" cy="1158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191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9" name="Rectangle: Rounded Corners 18">
            <a:extLst>
              <a:ext uri="{FF2B5EF4-FFF2-40B4-BE49-F238E27FC236}">
                <a16:creationId xmlns:a16="http://schemas.microsoft.com/office/drawing/2014/main" id="{44CCC398-65A7-46D8-A239-10DEF44C09D8}"/>
              </a:ext>
            </a:extLst>
          </p:cNvPr>
          <p:cNvSpPr/>
          <p:nvPr/>
        </p:nvSpPr>
        <p:spPr>
          <a:xfrm>
            <a:off x="3257403" y="1320729"/>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5" name="Rectangle: Rounded Corners 1124">
            <a:extLst>
              <a:ext uri="{FF2B5EF4-FFF2-40B4-BE49-F238E27FC236}">
                <a16:creationId xmlns:a16="http://schemas.microsoft.com/office/drawing/2014/main" id="{DD83FDAB-84C0-4E56-A834-5F4759E4D1B1}"/>
              </a:ext>
            </a:extLst>
          </p:cNvPr>
          <p:cNvSpPr/>
          <p:nvPr/>
        </p:nvSpPr>
        <p:spPr>
          <a:xfrm>
            <a:off x="3257403" y="3076451"/>
            <a:ext cx="5281051" cy="1428357"/>
          </a:xfrm>
          <a:prstGeom prst="roundRect">
            <a:avLst>
              <a:gd name="adj" fmla="val 8960"/>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6" name="Rectangle: Rounded Corners 1125">
            <a:extLst>
              <a:ext uri="{FF2B5EF4-FFF2-40B4-BE49-F238E27FC236}">
                <a16:creationId xmlns:a16="http://schemas.microsoft.com/office/drawing/2014/main" id="{FED1BB6A-A9A9-4E0A-A8CD-EEFB5750C983}"/>
              </a:ext>
            </a:extLst>
          </p:cNvPr>
          <p:cNvSpPr/>
          <p:nvPr/>
        </p:nvSpPr>
        <p:spPr>
          <a:xfrm>
            <a:off x="3257403" y="4832174"/>
            <a:ext cx="5281051" cy="1428357"/>
          </a:xfrm>
          <a:prstGeom prst="roundRect">
            <a:avLst>
              <a:gd name="adj" fmla="val 8960"/>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21E75565-DE97-493A-B6B7-3FEC1D7EC345}"/>
              </a:ext>
            </a:extLst>
          </p:cNvPr>
          <p:cNvGrpSpPr/>
          <p:nvPr/>
        </p:nvGrpSpPr>
        <p:grpSpPr>
          <a:xfrm>
            <a:off x="3922089" y="1573742"/>
            <a:ext cx="3951680" cy="922336"/>
            <a:chOff x="1395616" y="871285"/>
            <a:chExt cx="3825734" cy="1064137"/>
          </a:xfrm>
        </p:grpSpPr>
        <p:sp>
          <p:nvSpPr>
            <p:cNvPr id="1136" name="TextBox 1135">
              <a:extLst>
                <a:ext uri="{FF2B5EF4-FFF2-40B4-BE49-F238E27FC236}">
                  <a16:creationId xmlns:a16="http://schemas.microsoft.com/office/drawing/2014/main" id="{19597974-6BD9-4F46-93D5-8E798AE68BD9}"/>
                </a:ext>
              </a:extLst>
            </p:cNvPr>
            <p:cNvSpPr txBox="1"/>
            <p:nvPr/>
          </p:nvSpPr>
          <p:spPr>
            <a:xfrm>
              <a:off x="2984420" y="1083771"/>
              <a:ext cx="2236930" cy="639170"/>
            </a:xfrm>
            <a:prstGeom prst="rect">
              <a:avLst/>
            </a:prstGeom>
            <a:noFill/>
          </p:spPr>
          <p:txBody>
            <a:bodyPr wrap="square" lIns="0" tIns="0" rIns="0" bIns="0" rtlCol="0" anchor="ctr">
              <a:spAutoFit/>
            </a:bodyPr>
            <a:lstStyle/>
            <a:p>
              <a:r>
                <a:rPr lang="en-US" sz="1800">
                  <a:solidFill>
                    <a:schemeClr val="bg1"/>
                  </a:solidFill>
                  <a:latin typeface="Segoe UI" panose="020B0502040204020203" pitchFamily="34" charset="0"/>
                  <a:ea typeface="Calibri Light" charset="0"/>
                  <a:cs typeface="Segoe UI" panose="020B0502040204020203" pitchFamily="34" charset="0"/>
                </a:rPr>
                <a:t>Page parameters &amp; Logic </a:t>
              </a:r>
              <a:r>
                <a:rPr lang="en-US" sz="1800" dirty="0">
                  <a:solidFill>
                    <a:schemeClr val="bg1"/>
                  </a:solidFill>
                  <a:latin typeface="Segoe UI" panose="020B0502040204020203" pitchFamily="34" charset="0"/>
                  <a:ea typeface="Calibri Light" charset="0"/>
                  <a:cs typeface="Segoe UI" panose="020B0502040204020203" pitchFamily="34" charset="0"/>
                </a:rPr>
                <a:t>Flow</a:t>
              </a:r>
            </a:p>
          </p:txBody>
        </p:sp>
        <p:sp>
          <p:nvSpPr>
            <p:cNvPr id="1137" name="TextBox 1136">
              <a:extLst>
                <a:ext uri="{FF2B5EF4-FFF2-40B4-BE49-F238E27FC236}">
                  <a16:creationId xmlns:a16="http://schemas.microsoft.com/office/drawing/2014/main" id="{F9DA7F84-AF3C-4C6B-8FBC-ADC07F02F13B}"/>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dirty="0">
                  <a:solidFill>
                    <a:schemeClr val="bg1"/>
                  </a:solidFill>
                  <a:latin typeface="Segoe UI" panose="020B0502040204020203" pitchFamily="34" charset="0"/>
                  <a:ea typeface="Calibri Light" charset="0"/>
                  <a:cs typeface="Segoe UI" panose="020B0502040204020203" pitchFamily="34" charset="0"/>
                </a:rPr>
                <a:t>01</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38" name="Group 1137">
            <a:extLst>
              <a:ext uri="{FF2B5EF4-FFF2-40B4-BE49-F238E27FC236}">
                <a16:creationId xmlns:a16="http://schemas.microsoft.com/office/drawing/2014/main" id="{1689CC76-F5C8-4D9A-940D-D0E9511DAD27}"/>
              </a:ext>
            </a:extLst>
          </p:cNvPr>
          <p:cNvGrpSpPr/>
          <p:nvPr/>
        </p:nvGrpSpPr>
        <p:grpSpPr>
          <a:xfrm>
            <a:off x="3922089" y="3329461"/>
            <a:ext cx="3951680" cy="922336"/>
            <a:chOff x="1395616" y="871285"/>
            <a:chExt cx="3825734" cy="1064137"/>
          </a:xfrm>
        </p:grpSpPr>
        <p:sp>
          <p:nvSpPr>
            <p:cNvPr id="1139" name="TextBox 1138">
              <a:extLst>
                <a:ext uri="{FF2B5EF4-FFF2-40B4-BE49-F238E27FC236}">
                  <a16:creationId xmlns:a16="http://schemas.microsoft.com/office/drawing/2014/main" id="{0EC594F9-42AA-48F0-91E3-A523A590A6A2}"/>
                </a:ext>
              </a:extLst>
            </p:cNvPr>
            <p:cNvSpPr txBox="1"/>
            <p:nvPr/>
          </p:nvSpPr>
          <p:spPr>
            <a:xfrm>
              <a:off x="2984420" y="1243565"/>
              <a:ext cx="2236930" cy="319585"/>
            </a:xfrm>
            <a:prstGeom prst="rect">
              <a:avLst/>
            </a:prstGeom>
            <a:noFill/>
          </p:spPr>
          <p:txBody>
            <a:bodyPr wrap="square" lIns="0" tIns="0" rIns="0" bIns="0" rtlCol="0" anchor="ctr">
              <a:spAutoFit/>
            </a:bodyPr>
            <a:lstStyle/>
            <a:p>
              <a:r>
                <a:rPr lang="en-US" sz="1800" dirty="0">
                  <a:solidFill>
                    <a:schemeClr val="bg1"/>
                  </a:solidFill>
                  <a:latin typeface="Segoe UI" panose="020B0502040204020203" pitchFamily="34" charset="0"/>
                  <a:ea typeface="Calibri Light" charset="0"/>
                  <a:cs typeface="Segoe UI" panose="020B0502040204020203" pitchFamily="34" charset="0"/>
                </a:rPr>
                <a:t>Formula Functions</a:t>
              </a:r>
            </a:p>
          </p:txBody>
        </p:sp>
        <p:sp>
          <p:nvSpPr>
            <p:cNvPr id="1140" name="TextBox 1139">
              <a:extLst>
                <a:ext uri="{FF2B5EF4-FFF2-40B4-BE49-F238E27FC236}">
                  <a16:creationId xmlns:a16="http://schemas.microsoft.com/office/drawing/2014/main" id="{958156DC-3EA6-4EBE-BADE-2321E29D81DE}"/>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02</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grpSp>
        <p:nvGrpSpPr>
          <p:cNvPr id="1147" name="Group 1146">
            <a:extLst>
              <a:ext uri="{FF2B5EF4-FFF2-40B4-BE49-F238E27FC236}">
                <a16:creationId xmlns:a16="http://schemas.microsoft.com/office/drawing/2014/main" id="{17C38255-E89D-4911-9EAA-F048C7DFE484}"/>
              </a:ext>
            </a:extLst>
          </p:cNvPr>
          <p:cNvGrpSpPr/>
          <p:nvPr/>
        </p:nvGrpSpPr>
        <p:grpSpPr>
          <a:xfrm>
            <a:off x="3922089" y="5085184"/>
            <a:ext cx="4344645" cy="922336"/>
            <a:chOff x="1395616" y="871285"/>
            <a:chExt cx="4206175" cy="1064137"/>
          </a:xfrm>
        </p:grpSpPr>
        <p:sp>
          <p:nvSpPr>
            <p:cNvPr id="1148" name="TextBox 1147">
              <a:extLst>
                <a:ext uri="{FF2B5EF4-FFF2-40B4-BE49-F238E27FC236}">
                  <a16:creationId xmlns:a16="http://schemas.microsoft.com/office/drawing/2014/main" id="{E50F2C64-4496-4A40-ACCB-C5159AEC70D5}"/>
                </a:ext>
              </a:extLst>
            </p:cNvPr>
            <p:cNvSpPr txBox="1"/>
            <p:nvPr/>
          </p:nvSpPr>
          <p:spPr>
            <a:xfrm>
              <a:off x="2984420" y="1083771"/>
              <a:ext cx="2617371" cy="639170"/>
            </a:xfrm>
            <a:prstGeom prst="rect">
              <a:avLst/>
            </a:prstGeom>
            <a:noFill/>
          </p:spPr>
          <p:txBody>
            <a:bodyPr wrap="square" lIns="0" tIns="0" rIns="0" bIns="0" rtlCol="0" anchor="ctr">
              <a:spAutoFit/>
            </a:bodyPr>
            <a:lstStyle/>
            <a:p>
              <a:r>
                <a:rPr lang="en-US" sz="1800" kern="0" dirty="0">
                  <a:solidFill>
                    <a:schemeClr val="bg1"/>
                  </a:solidFill>
                  <a:latin typeface="Segoe UI" panose="020B0502040204020203" pitchFamily="34" charset="0"/>
                  <a:ea typeface="Calibri Light" charset="0"/>
                  <a:cs typeface="Segoe UI" panose="020B0502040204020203" pitchFamily="34" charset="0"/>
                </a:rPr>
                <a:t>SAP Build Process Automation</a:t>
              </a:r>
              <a:endParaRPr lang="en-US" sz="1800" dirty="0">
                <a:solidFill>
                  <a:schemeClr val="bg1"/>
                </a:solidFill>
                <a:latin typeface="Segoe UI" panose="020B0502040204020203" pitchFamily="34" charset="0"/>
                <a:ea typeface="Calibri Light" charset="0"/>
                <a:cs typeface="Segoe UI" panose="020B0502040204020203" pitchFamily="34" charset="0"/>
              </a:endParaRPr>
            </a:p>
          </p:txBody>
        </p:sp>
        <p:sp>
          <p:nvSpPr>
            <p:cNvPr id="1149" name="TextBox 1148">
              <a:extLst>
                <a:ext uri="{FF2B5EF4-FFF2-40B4-BE49-F238E27FC236}">
                  <a16:creationId xmlns:a16="http://schemas.microsoft.com/office/drawing/2014/main" id="{0B9CA9D5-F695-4802-BE21-8B05D2B75909}"/>
                </a:ext>
              </a:extLst>
            </p:cNvPr>
            <p:cNvSpPr txBox="1"/>
            <p:nvPr/>
          </p:nvSpPr>
          <p:spPr>
            <a:xfrm>
              <a:off x="1395616" y="871285"/>
              <a:ext cx="1395288" cy="1064137"/>
            </a:xfrm>
            <a:prstGeom prst="rect">
              <a:avLst/>
            </a:prstGeom>
            <a:noFill/>
          </p:spPr>
          <p:txBody>
            <a:bodyPr wrap="square" lIns="0" tIns="0" rIns="0" bIns="0" rtlCol="0" anchor="ctr">
              <a:spAutoFit/>
            </a:bodyPr>
            <a:lstStyle/>
            <a:p>
              <a:pPr algn="ctr"/>
              <a:r>
                <a:rPr lang="en-US" sz="6000" b="1" kern="0">
                  <a:solidFill>
                    <a:schemeClr val="bg1"/>
                  </a:solidFill>
                  <a:latin typeface="Segoe UI" panose="020B0502040204020203" pitchFamily="34" charset="0"/>
                  <a:ea typeface="Calibri Light" charset="0"/>
                  <a:cs typeface="Segoe UI" panose="020B0502040204020203" pitchFamily="34" charset="0"/>
                </a:rPr>
                <a:t>03</a:t>
              </a:r>
              <a:endParaRPr lang="en-US" sz="6000" b="1" dirty="0">
                <a:solidFill>
                  <a:schemeClr val="bg1"/>
                </a:solidFill>
                <a:latin typeface="Segoe UI" panose="020B0502040204020203" pitchFamily="34" charset="0"/>
                <a:ea typeface="Calibri Light" charset="0"/>
                <a:cs typeface="Segoe UI" panose="020B0502040204020203" pitchFamily="34" charset="0"/>
              </a:endParaRPr>
            </a:p>
          </p:txBody>
        </p:sp>
      </p:grpSp>
      <p:sp>
        <p:nvSpPr>
          <p:cNvPr id="23" name="Title 22">
            <a:extLst>
              <a:ext uri="{FF2B5EF4-FFF2-40B4-BE49-F238E27FC236}">
                <a16:creationId xmlns:a16="http://schemas.microsoft.com/office/drawing/2014/main" id="{C261B0E4-159A-4067-AFE4-41EEF3B38F9B}"/>
              </a:ext>
            </a:extLst>
          </p:cNvPr>
          <p:cNvSpPr>
            <a:spLocks noGrp="1"/>
          </p:cNvSpPr>
          <p:nvPr>
            <p:ph type="title"/>
          </p:nvPr>
        </p:nvSpPr>
        <p:spPr/>
        <p:txBody>
          <a:bodyPr/>
          <a:lstStyle/>
          <a:p>
            <a:pPr algn="l"/>
            <a:r>
              <a:rPr lang="en-US" dirty="0">
                <a:solidFill>
                  <a:schemeClr val="bg1"/>
                </a:solidFill>
                <a:latin typeface="Cooper Black" panose="0208090404030B020404" pitchFamily="18" charset="0"/>
              </a:rPr>
              <a:t>Agenda – Day 6</a:t>
            </a:r>
            <a:endParaRPr lang="en-IN"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val="3976199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BA371A-14E1-8420-3688-0CE1A7FF77F9}"/>
              </a:ext>
            </a:extLst>
          </p:cNvPr>
          <p:cNvPicPr>
            <a:picLocks noChangeAspect="1"/>
          </p:cNvPicPr>
          <p:nvPr/>
        </p:nvPicPr>
        <p:blipFill>
          <a:blip r:embed="rId2"/>
          <a:stretch>
            <a:fillRect/>
          </a:stretch>
        </p:blipFill>
        <p:spPr>
          <a:xfrm>
            <a:off x="1197868" y="1556792"/>
            <a:ext cx="3634854" cy="4558970"/>
          </a:xfrm>
          <a:prstGeom prst="rect">
            <a:avLst/>
          </a:prstGeom>
        </p:spPr>
      </p:pic>
      <p:pic>
        <p:nvPicPr>
          <p:cNvPr id="6" name="Picture 5">
            <a:extLst>
              <a:ext uri="{FF2B5EF4-FFF2-40B4-BE49-F238E27FC236}">
                <a16:creationId xmlns:a16="http://schemas.microsoft.com/office/drawing/2014/main" id="{4B2BC8BC-3A05-7F70-4C8D-6EAB52DBEB49}"/>
              </a:ext>
            </a:extLst>
          </p:cNvPr>
          <p:cNvPicPr>
            <a:picLocks noChangeAspect="1"/>
          </p:cNvPicPr>
          <p:nvPr/>
        </p:nvPicPr>
        <p:blipFill>
          <a:blip r:embed="rId3"/>
          <a:stretch>
            <a:fillRect/>
          </a:stretch>
        </p:blipFill>
        <p:spPr>
          <a:xfrm>
            <a:off x="7966620" y="1292971"/>
            <a:ext cx="3467278" cy="5086611"/>
          </a:xfrm>
          <a:prstGeom prst="rect">
            <a:avLst/>
          </a:prstGeom>
        </p:spPr>
      </p:pic>
      <mc:AlternateContent xmlns:mc="http://schemas.openxmlformats.org/markup-compatibility/2006">
        <mc:Choice xmlns:p14="http://schemas.microsoft.com/office/powerpoint/2010/main" Requires="p14">
          <p:contentPart p14:bwMode="auto" r:id="rId4">
            <p14:nvContentPartPr>
              <p14:cNvPr id="7" name="Ink 6">
                <a:extLst>
                  <a:ext uri="{FF2B5EF4-FFF2-40B4-BE49-F238E27FC236}">
                    <a16:creationId xmlns:a16="http://schemas.microsoft.com/office/drawing/2014/main" id="{12C59EBF-3712-03DC-C8C7-182A1CAC3DBB}"/>
                  </a:ext>
                </a:extLst>
              </p14:cNvPr>
              <p14:cNvContentPartPr/>
              <p14:nvPr/>
            </p14:nvContentPartPr>
            <p14:xfrm>
              <a:off x="4100825" y="1032000"/>
              <a:ext cx="360" cy="360"/>
            </p14:xfrm>
          </p:contentPart>
        </mc:Choice>
        <mc:Fallback>
          <p:pic>
            <p:nvPicPr>
              <p:cNvPr id="7" name="Ink 6">
                <a:extLst>
                  <a:ext uri="{FF2B5EF4-FFF2-40B4-BE49-F238E27FC236}">
                    <a16:creationId xmlns:a16="http://schemas.microsoft.com/office/drawing/2014/main" id="{12C59EBF-3712-03DC-C8C7-182A1CAC3DBB}"/>
                  </a:ext>
                </a:extLst>
              </p:cNvPr>
              <p:cNvPicPr/>
              <p:nvPr/>
            </p:nvPicPr>
            <p:blipFill>
              <a:blip r:embed="rId5"/>
              <a:stretch>
                <a:fillRect/>
              </a:stretch>
            </p:blipFill>
            <p:spPr>
              <a:xfrm>
                <a:off x="4091825" y="1023000"/>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1" name="Ink 110">
                <a:extLst>
                  <a:ext uri="{FF2B5EF4-FFF2-40B4-BE49-F238E27FC236}">
                    <a16:creationId xmlns:a16="http://schemas.microsoft.com/office/drawing/2014/main" id="{74FDE869-B68D-D86F-0874-4F7A89B7E004}"/>
                  </a:ext>
                </a:extLst>
              </p14:cNvPr>
              <p14:cNvContentPartPr/>
              <p14:nvPr/>
            </p14:nvContentPartPr>
            <p14:xfrm>
              <a:off x="3180665" y="4659360"/>
              <a:ext cx="389520" cy="253080"/>
            </p14:xfrm>
          </p:contentPart>
        </mc:Choice>
        <mc:Fallback>
          <p:pic>
            <p:nvPicPr>
              <p:cNvPr id="111" name="Ink 110">
                <a:extLst>
                  <a:ext uri="{FF2B5EF4-FFF2-40B4-BE49-F238E27FC236}">
                    <a16:creationId xmlns:a16="http://schemas.microsoft.com/office/drawing/2014/main" id="{74FDE869-B68D-D86F-0874-4F7A89B7E004}"/>
                  </a:ext>
                </a:extLst>
              </p:cNvPr>
              <p:cNvPicPr/>
              <p:nvPr/>
            </p:nvPicPr>
            <p:blipFill>
              <a:blip r:embed="rId7"/>
              <a:stretch>
                <a:fillRect/>
              </a:stretch>
            </p:blipFill>
            <p:spPr>
              <a:xfrm>
                <a:off x="3172025" y="4650360"/>
                <a:ext cx="407160" cy="2707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7" name="Ink 136">
                <a:extLst>
                  <a:ext uri="{FF2B5EF4-FFF2-40B4-BE49-F238E27FC236}">
                    <a16:creationId xmlns:a16="http://schemas.microsoft.com/office/drawing/2014/main" id="{4868B0B3-628F-F1F4-18FE-FDA3DF5FDE3F}"/>
                  </a:ext>
                </a:extLst>
              </p14:cNvPr>
              <p14:cNvContentPartPr/>
              <p14:nvPr/>
            </p14:nvContentPartPr>
            <p14:xfrm>
              <a:off x="4294669" y="3483960"/>
              <a:ext cx="507960" cy="28080"/>
            </p14:xfrm>
          </p:contentPart>
        </mc:Choice>
        <mc:Fallback>
          <p:pic>
            <p:nvPicPr>
              <p:cNvPr id="137" name="Ink 136">
                <a:extLst>
                  <a:ext uri="{FF2B5EF4-FFF2-40B4-BE49-F238E27FC236}">
                    <a16:creationId xmlns:a16="http://schemas.microsoft.com/office/drawing/2014/main" id="{4868B0B3-628F-F1F4-18FE-FDA3DF5FDE3F}"/>
                  </a:ext>
                </a:extLst>
              </p:cNvPr>
              <p:cNvPicPr/>
              <p:nvPr/>
            </p:nvPicPr>
            <p:blipFill>
              <a:blip r:embed="rId9"/>
              <a:stretch>
                <a:fillRect/>
              </a:stretch>
            </p:blipFill>
            <p:spPr>
              <a:xfrm>
                <a:off x="4285669" y="3475320"/>
                <a:ext cx="525600" cy="45720"/>
              </a:xfrm>
              <a:prstGeom prst="rect">
                <a:avLst/>
              </a:prstGeom>
            </p:spPr>
          </p:pic>
        </mc:Fallback>
      </mc:AlternateContent>
      <p:grpSp>
        <p:nvGrpSpPr>
          <p:cNvPr id="162" name="Group 161">
            <a:extLst>
              <a:ext uri="{FF2B5EF4-FFF2-40B4-BE49-F238E27FC236}">
                <a16:creationId xmlns:a16="http://schemas.microsoft.com/office/drawing/2014/main" id="{7A596745-4779-C8B7-410C-968FB37813F7}"/>
              </a:ext>
            </a:extLst>
          </p:cNvPr>
          <p:cNvGrpSpPr/>
          <p:nvPr/>
        </p:nvGrpSpPr>
        <p:grpSpPr>
          <a:xfrm>
            <a:off x="1362305" y="359880"/>
            <a:ext cx="9894404" cy="5815440"/>
            <a:chOff x="1362305" y="359880"/>
            <a:chExt cx="9894404" cy="581544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3A49E01E-F478-C95B-790A-18EDEAD27297}"/>
                    </a:ext>
                  </a:extLst>
                </p14:cNvPr>
                <p14:cNvContentPartPr/>
                <p14:nvPr/>
              </p14:nvContentPartPr>
              <p14:xfrm>
                <a:off x="3982745" y="2515920"/>
                <a:ext cx="119160" cy="213480"/>
              </p14:xfrm>
            </p:contentPart>
          </mc:Choice>
          <mc:Fallback>
            <p:pic>
              <p:nvPicPr>
                <p:cNvPr id="8" name="Ink 7">
                  <a:extLst>
                    <a:ext uri="{FF2B5EF4-FFF2-40B4-BE49-F238E27FC236}">
                      <a16:creationId xmlns:a16="http://schemas.microsoft.com/office/drawing/2014/main" id="{3A49E01E-F478-C95B-790A-18EDEAD27297}"/>
                    </a:ext>
                  </a:extLst>
                </p:cNvPr>
                <p:cNvPicPr/>
                <p:nvPr/>
              </p:nvPicPr>
              <p:blipFill>
                <a:blip r:embed="rId11"/>
                <a:stretch>
                  <a:fillRect/>
                </a:stretch>
              </p:blipFill>
              <p:spPr>
                <a:xfrm>
                  <a:off x="3974105" y="2506920"/>
                  <a:ext cx="136800" cy="231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690F79CF-0F8E-1893-3900-867B43B63E8F}"/>
                    </a:ext>
                  </a:extLst>
                </p14:cNvPr>
                <p14:cNvContentPartPr/>
                <p14:nvPr/>
              </p14:nvContentPartPr>
              <p14:xfrm>
                <a:off x="3945305" y="2440320"/>
                <a:ext cx="16920" cy="26280"/>
              </p14:xfrm>
            </p:contentPart>
          </mc:Choice>
          <mc:Fallback>
            <p:pic>
              <p:nvPicPr>
                <p:cNvPr id="9" name="Ink 8">
                  <a:extLst>
                    <a:ext uri="{FF2B5EF4-FFF2-40B4-BE49-F238E27FC236}">
                      <a16:creationId xmlns:a16="http://schemas.microsoft.com/office/drawing/2014/main" id="{690F79CF-0F8E-1893-3900-867B43B63E8F}"/>
                    </a:ext>
                  </a:extLst>
                </p:cNvPr>
                <p:cNvPicPr/>
                <p:nvPr/>
              </p:nvPicPr>
              <p:blipFill>
                <a:blip r:embed="rId13"/>
                <a:stretch>
                  <a:fillRect/>
                </a:stretch>
              </p:blipFill>
              <p:spPr>
                <a:xfrm>
                  <a:off x="3936665" y="2431320"/>
                  <a:ext cx="3456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B6757403-DE36-C224-ADFF-3CDEB832AB5A}"/>
                    </a:ext>
                  </a:extLst>
                </p14:cNvPr>
                <p14:cNvContentPartPr/>
                <p14:nvPr/>
              </p14:nvContentPartPr>
              <p14:xfrm>
                <a:off x="4113785" y="2407560"/>
                <a:ext cx="118800" cy="288720"/>
              </p14:xfrm>
            </p:contentPart>
          </mc:Choice>
          <mc:Fallback>
            <p:pic>
              <p:nvPicPr>
                <p:cNvPr id="10" name="Ink 9">
                  <a:extLst>
                    <a:ext uri="{FF2B5EF4-FFF2-40B4-BE49-F238E27FC236}">
                      <a16:creationId xmlns:a16="http://schemas.microsoft.com/office/drawing/2014/main" id="{B6757403-DE36-C224-ADFF-3CDEB832AB5A}"/>
                    </a:ext>
                  </a:extLst>
                </p:cNvPr>
                <p:cNvPicPr/>
                <p:nvPr/>
              </p:nvPicPr>
              <p:blipFill>
                <a:blip r:embed="rId15"/>
                <a:stretch>
                  <a:fillRect/>
                </a:stretch>
              </p:blipFill>
              <p:spPr>
                <a:xfrm>
                  <a:off x="4105145" y="2398560"/>
                  <a:ext cx="136440" cy="3063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k 15">
                  <a:extLst>
                    <a:ext uri="{FF2B5EF4-FFF2-40B4-BE49-F238E27FC236}">
                      <a16:creationId xmlns:a16="http://schemas.microsoft.com/office/drawing/2014/main" id="{AE32AB48-EB1D-01C6-795E-A6153676B913}"/>
                    </a:ext>
                  </a:extLst>
                </p14:cNvPr>
                <p14:cNvContentPartPr/>
                <p14:nvPr/>
              </p14:nvContentPartPr>
              <p14:xfrm>
                <a:off x="4135385" y="5377200"/>
                <a:ext cx="96120" cy="185760"/>
              </p14:xfrm>
            </p:contentPart>
          </mc:Choice>
          <mc:Fallback>
            <p:pic>
              <p:nvPicPr>
                <p:cNvPr id="16" name="Ink 15">
                  <a:extLst>
                    <a:ext uri="{FF2B5EF4-FFF2-40B4-BE49-F238E27FC236}">
                      <a16:creationId xmlns:a16="http://schemas.microsoft.com/office/drawing/2014/main" id="{AE32AB48-EB1D-01C6-795E-A6153676B913}"/>
                    </a:ext>
                  </a:extLst>
                </p:cNvPr>
                <p:cNvPicPr/>
                <p:nvPr/>
              </p:nvPicPr>
              <p:blipFill>
                <a:blip r:embed="rId17"/>
                <a:stretch>
                  <a:fillRect/>
                </a:stretch>
              </p:blipFill>
              <p:spPr>
                <a:xfrm>
                  <a:off x="4126385" y="5368560"/>
                  <a:ext cx="11376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k 16">
                  <a:extLst>
                    <a:ext uri="{FF2B5EF4-FFF2-40B4-BE49-F238E27FC236}">
                      <a16:creationId xmlns:a16="http://schemas.microsoft.com/office/drawing/2014/main" id="{FB8A6246-2180-A3BF-554E-FE7C17EE105D}"/>
                    </a:ext>
                  </a:extLst>
                </p14:cNvPr>
                <p14:cNvContentPartPr/>
                <p14:nvPr/>
              </p14:nvContentPartPr>
              <p14:xfrm>
                <a:off x="4135385" y="5257680"/>
                <a:ext cx="28080" cy="30240"/>
              </p14:xfrm>
            </p:contentPart>
          </mc:Choice>
          <mc:Fallback>
            <p:pic>
              <p:nvPicPr>
                <p:cNvPr id="17" name="Ink 16">
                  <a:extLst>
                    <a:ext uri="{FF2B5EF4-FFF2-40B4-BE49-F238E27FC236}">
                      <a16:creationId xmlns:a16="http://schemas.microsoft.com/office/drawing/2014/main" id="{FB8A6246-2180-A3BF-554E-FE7C17EE105D}"/>
                    </a:ext>
                  </a:extLst>
                </p:cNvPr>
                <p:cNvPicPr/>
                <p:nvPr/>
              </p:nvPicPr>
              <p:blipFill>
                <a:blip r:embed="rId19"/>
                <a:stretch>
                  <a:fillRect/>
                </a:stretch>
              </p:blipFill>
              <p:spPr>
                <a:xfrm>
                  <a:off x="4126745" y="5248680"/>
                  <a:ext cx="4572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k 17">
                  <a:extLst>
                    <a:ext uri="{FF2B5EF4-FFF2-40B4-BE49-F238E27FC236}">
                      <a16:creationId xmlns:a16="http://schemas.microsoft.com/office/drawing/2014/main" id="{1A1530FC-8D45-3149-8DBA-E5B34AB31B7A}"/>
                    </a:ext>
                  </a:extLst>
                </p14:cNvPr>
                <p14:cNvContentPartPr/>
                <p14:nvPr/>
              </p14:nvContentPartPr>
              <p14:xfrm>
                <a:off x="4240505" y="5309520"/>
                <a:ext cx="193320" cy="280080"/>
              </p14:xfrm>
            </p:contentPart>
          </mc:Choice>
          <mc:Fallback>
            <p:pic>
              <p:nvPicPr>
                <p:cNvPr id="18" name="Ink 17">
                  <a:extLst>
                    <a:ext uri="{FF2B5EF4-FFF2-40B4-BE49-F238E27FC236}">
                      <a16:creationId xmlns:a16="http://schemas.microsoft.com/office/drawing/2014/main" id="{1A1530FC-8D45-3149-8DBA-E5B34AB31B7A}"/>
                    </a:ext>
                  </a:extLst>
                </p:cNvPr>
                <p:cNvPicPr/>
                <p:nvPr/>
              </p:nvPicPr>
              <p:blipFill>
                <a:blip r:embed="rId21"/>
                <a:stretch>
                  <a:fillRect/>
                </a:stretch>
              </p:blipFill>
              <p:spPr>
                <a:xfrm>
                  <a:off x="4231865" y="5300880"/>
                  <a:ext cx="2109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3" name="Ink 22">
                  <a:extLst>
                    <a:ext uri="{FF2B5EF4-FFF2-40B4-BE49-F238E27FC236}">
                      <a16:creationId xmlns:a16="http://schemas.microsoft.com/office/drawing/2014/main" id="{F61B765D-4B0E-5F6E-3E60-EB92DE058A21}"/>
                    </a:ext>
                  </a:extLst>
                </p14:cNvPr>
                <p14:cNvContentPartPr/>
                <p14:nvPr/>
              </p14:nvContentPartPr>
              <p14:xfrm>
                <a:off x="4481705" y="3550560"/>
                <a:ext cx="3485160" cy="807840"/>
              </p14:xfrm>
            </p:contentPart>
          </mc:Choice>
          <mc:Fallback>
            <p:pic>
              <p:nvPicPr>
                <p:cNvPr id="23" name="Ink 22">
                  <a:extLst>
                    <a:ext uri="{FF2B5EF4-FFF2-40B4-BE49-F238E27FC236}">
                      <a16:creationId xmlns:a16="http://schemas.microsoft.com/office/drawing/2014/main" id="{F61B765D-4B0E-5F6E-3E60-EB92DE058A21}"/>
                    </a:ext>
                  </a:extLst>
                </p:cNvPr>
                <p:cNvPicPr/>
                <p:nvPr/>
              </p:nvPicPr>
              <p:blipFill>
                <a:blip r:embed="rId23"/>
                <a:stretch>
                  <a:fillRect/>
                </a:stretch>
              </p:blipFill>
              <p:spPr>
                <a:xfrm>
                  <a:off x="4472705" y="3541920"/>
                  <a:ext cx="3502800" cy="8254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Ink 23">
                  <a:extLst>
                    <a:ext uri="{FF2B5EF4-FFF2-40B4-BE49-F238E27FC236}">
                      <a16:creationId xmlns:a16="http://schemas.microsoft.com/office/drawing/2014/main" id="{C1A14561-4A60-CB1D-D632-0DEE9BD26836}"/>
                    </a:ext>
                  </a:extLst>
                </p14:cNvPr>
                <p14:cNvContentPartPr/>
                <p14:nvPr/>
              </p14:nvContentPartPr>
              <p14:xfrm>
                <a:off x="7803065" y="3428520"/>
                <a:ext cx="225000" cy="252360"/>
              </p14:xfrm>
            </p:contentPart>
          </mc:Choice>
          <mc:Fallback>
            <p:pic>
              <p:nvPicPr>
                <p:cNvPr id="24" name="Ink 23">
                  <a:extLst>
                    <a:ext uri="{FF2B5EF4-FFF2-40B4-BE49-F238E27FC236}">
                      <a16:creationId xmlns:a16="http://schemas.microsoft.com/office/drawing/2014/main" id="{C1A14561-4A60-CB1D-D632-0DEE9BD26836}"/>
                    </a:ext>
                  </a:extLst>
                </p:cNvPr>
                <p:cNvPicPr/>
                <p:nvPr/>
              </p:nvPicPr>
              <p:blipFill>
                <a:blip r:embed="rId25"/>
                <a:stretch>
                  <a:fillRect/>
                </a:stretch>
              </p:blipFill>
              <p:spPr>
                <a:xfrm>
                  <a:off x="7794065" y="3419880"/>
                  <a:ext cx="24264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6" name="Ink 25">
                  <a:extLst>
                    <a:ext uri="{FF2B5EF4-FFF2-40B4-BE49-F238E27FC236}">
                      <a16:creationId xmlns:a16="http://schemas.microsoft.com/office/drawing/2014/main" id="{24F0A126-538A-824A-B3FF-D18C2EBDC3AF}"/>
                    </a:ext>
                  </a:extLst>
                </p14:cNvPr>
                <p14:cNvContentPartPr/>
                <p14:nvPr/>
              </p14:nvContentPartPr>
              <p14:xfrm>
                <a:off x="6005225" y="4188120"/>
                <a:ext cx="14400" cy="295560"/>
              </p14:xfrm>
            </p:contentPart>
          </mc:Choice>
          <mc:Fallback>
            <p:pic>
              <p:nvPicPr>
                <p:cNvPr id="26" name="Ink 25">
                  <a:extLst>
                    <a:ext uri="{FF2B5EF4-FFF2-40B4-BE49-F238E27FC236}">
                      <a16:creationId xmlns:a16="http://schemas.microsoft.com/office/drawing/2014/main" id="{24F0A126-538A-824A-B3FF-D18C2EBDC3AF}"/>
                    </a:ext>
                  </a:extLst>
                </p:cNvPr>
                <p:cNvPicPr/>
                <p:nvPr/>
              </p:nvPicPr>
              <p:blipFill>
                <a:blip r:embed="rId27"/>
                <a:stretch>
                  <a:fillRect/>
                </a:stretch>
              </p:blipFill>
              <p:spPr>
                <a:xfrm>
                  <a:off x="5996585" y="4179480"/>
                  <a:ext cx="32040" cy="3132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7" name="Ink 26">
                  <a:extLst>
                    <a:ext uri="{FF2B5EF4-FFF2-40B4-BE49-F238E27FC236}">
                      <a16:creationId xmlns:a16="http://schemas.microsoft.com/office/drawing/2014/main" id="{E54068ED-72A3-B294-90CD-2B528ADE9BCB}"/>
                    </a:ext>
                  </a:extLst>
                </p14:cNvPr>
                <p14:cNvContentPartPr/>
                <p14:nvPr/>
              </p14:nvContentPartPr>
              <p14:xfrm>
                <a:off x="5944025" y="4135200"/>
                <a:ext cx="590760" cy="412200"/>
              </p14:xfrm>
            </p:contentPart>
          </mc:Choice>
          <mc:Fallback>
            <p:pic>
              <p:nvPicPr>
                <p:cNvPr id="27" name="Ink 26">
                  <a:extLst>
                    <a:ext uri="{FF2B5EF4-FFF2-40B4-BE49-F238E27FC236}">
                      <a16:creationId xmlns:a16="http://schemas.microsoft.com/office/drawing/2014/main" id="{E54068ED-72A3-B294-90CD-2B528ADE9BCB}"/>
                    </a:ext>
                  </a:extLst>
                </p:cNvPr>
                <p:cNvPicPr/>
                <p:nvPr/>
              </p:nvPicPr>
              <p:blipFill>
                <a:blip r:embed="rId29"/>
                <a:stretch>
                  <a:fillRect/>
                </a:stretch>
              </p:blipFill>
              <p:spPr>
                <a:xfrm>
                  <a:off x="5935385" y="4126560"/>
                  <a:ext cx="608400" cy="429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k 28">
                  <a:extLst>
                    <a:ext uri="{FF2B5EF4-FFF2-40B4-BE49-F238E27FC236}">
                      <a16:creationId xmlns:a16="http://schemas.microsoft.com/office/drawing/2014/main" id="{EB4C6AA4-6AB5-8C96-33A0-9D153BA9210F}"/>
                    </a:ext>
                  </a:extLst>
                </p14:cNvPr>
                <p14:cNvContentPartPr/>
                <p14:nvPr/>
              </p14:nvContentPartPr>
              <p14:xfrm>
                <a:off x="5631545" y="4830000"/>
                <a:ext cx="20880" cy="228600"/>
              </p14:xfrm>
            </p:contentPart>
          </mc:Choice>
          <mc:Fallback>
            <p:pic>
              <p:nvPicPr>
                <p:cNvPr id="29" name="Ink 28">
                  <a:extLst>
                    <a:ext uri="{FF2B5EF4-FFF2-40B4-BE49-F238E27FC236}">
                      <a16:creationId xmlns:a16="http://schemas.microsoft.com/office/drawing/2014/main" id="{EB4C6AA4-6AB5-8C96-33A0-9D153BA9210F}"/>
                    </a:ext>
                  </a:extLst>
                </p:cNvPr>
                <p:cNvPicPr/>
                <p:nvPr/>
              </p:nvPicPr>
              <p:blipFill>
                <a:blip r:embed="rId31"/>
                <a:stretch>
                  <a:fillRect/>
                </a:stretch>
              </p:blipFill>
              <p:spPr>
                <a:xfrm>
                  <a:off x="5622905" y="4821360"/>
                  <a:ext cx="38520" cy="246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k 29">
                  <a:extLst>
                    <a:ext uri="{FF2B5EF4-FFF2-40B4-BE49-F238E27FC236}">
                      <a16:creationId xmlns:a16="http://schemas.microsoft.com/office/drawing/2014/main" id="{52D8E2B0-238D-C891-C85D-39BBCFB1DC73}"/>
                    </a:ext>
                  </a:extLst>
                </p14:cNvPr>
                <p14:cNvContentPartPr/>
                <p14:nvPr/>
              </p14:nvContentPartPr>
              <p14:xfrm>
                <a:off x="5585465" y="4612560"/>
                <a:ext cx="196920" cy="273600"/>
              </p14:xfrm>
            </p:contentPart>
          </mc:Choice>
          <mc:Fallback>
            <p:pic>
              <p:nvPicPr>
                <p:cNvPr id="30" name="Ink 29">
                  <a:extLst>
                    <a:ext uri="{FF2B5EF4-FFF2-40B4-BE49-F238E27FC236}">
                      <a16:creationId xmlns:a16="http://schemas.microsoft.com/office/drawing/2014/main" id="{52D8E2B0-238D-C891-C85D-39BBCFB1DC73}"/>
                    </a:ext>
                  </a:extLst>
                </p:cNvPr>
                <p:cNvPicPr/>
                <p:nvPr/>
              </p:nvPicPr>
              <p:blipFill>
                <a:blip r:embed="rId33"/>
                <a:stretch>
                  <a:fillRect/>
                </a:stretch>
              </p:blipFill>
              <p:spPr>
                <a:xfrm>
                  <a:off x="5576465" y="4603560"/>
                  <a:ext cx="2145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31" name="Ink 30">
                  <a:extLst>
                    <a:ext uri="{FF2B5EF4-FFF2-40B4-BE49-F238E27FC236}">
                      <a16:creationId xmlns:a16="http://schemas.microsoft.com/office/drawing/2014/main" id="{BB80C7DB-5535-3B5F-CF6A-70BA9EAE4860}"/>
                    </a:ext>
                  </a:extLst>
                </p14:cNvPr>
                <p14:cNvContentPartPr/>
                <p14:nvPr/>
              </p14:nvContentPartPr>
              <p14:xfrm>
                <a:off x="5791385" y="4791480"/>
                <a:ext cx="293400" cy="304920"/>
              </p14:xfrm>
            </p:contentPart>
          </mc:Choice>
          <mc:Fallback>
            <p:pic>
              <p:nvPicPr>
                <p:cNvPr id="31" name="Ink 30">
                  <a:extLst>
                    <a:ext uri="{FF2B5EF4-FFF2-40B4-BE49-F238E27FC236}">
                      <a16:creationId xmlns:a16="http://schemas.microsoft.com/office/drawing/2014/main" id="{BB80C7DB-5535-3B5F-CF6A-70BA9EAE4860}"/>
                    </a:ext>
                  </a:extLst>
                </p:cNvPr>
                <p:cNvPicPr/>
                <p:nvPr/>
              </p:nvPicPr>
              <p:blipFill>
                <a:blip r:embed="rId35"/>
                <a:stretch>
                  <a:fillRect/>
                </a:stretch>
              </p:blipFill>
              <p:spPr>
                <a:xfrm>
                  <a:off x="5782745" y="4782840"/>
                  <a:ext cx="311040" cy="3225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k 31">
                  <a:extLst>
                    <a:ext uri="{FF2B5EF4-FFF2-40B4-BE49-F238E27FC236}">
                      <a16:creationId xmlns:a16="http://schemas.microsoft.com/office/drawing/2014/main" id="{495403E5-CFA5-40FE-6D61-1E82298F8531}"/>
                    </a:ext>
                  </a:extLst>
                </p14:cNvPr>
                <p14:cNvContentPartPr/>
                <p14:nvPr/>
              </p14:nvContentPartPr>
              <p14:xfrm>
                <a:off x="6144185" y="4760520"/>
                <a:ext cx="132120" cy="160560"/>
              </p14:xfrm>
            </p:contentPart>
          </mc:Choice>
          <mc:Fallback>
            <p:pic>
              <p:nvPicPr>
                <p:cNvPr id="32" name="Ink 31">
                  <a:extLst>
                    <a:ext uri="{FF2B5EF4-FFF2-40B4-BE49-F238E27FC236}">
                      <a16:creationId xmlns:a16="http://schemas.microsoft.com/office/drawing/2014/main" id="{495403E5-CFA5-40FE-6D61-1E82298F8531}"/>
                    </a:ext>
                  </a:extLst>
                </p:cNvPr>
                <p:cNvPicPr/>
                <p:nvPr/>
              </p:nvPicPr>
              <p:blipFill>
                <a:blip r:embed="rId37"/>
                <a:stretch>
                  <a:fillRect/>
                </a:stretch>
              </p:blipFill>
              <p:spPr>
                <a:xfrm>
                  <a:off x="6135185" y="4751520"/>
                  <a:ext cx="14976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k 32">
                  <a:extLst>
                    <a:ext uri="{FF2B5EF4-FFF2-40B4-BE49-F238E27FC236}">
                      <a16:creationId xmlns:a16="http://schemas.microsoft.com/office/drawing/2014/main" id="{7F52547A-D0EC-C223-BD4E-A9126A97B776}"/>
                    </a:ext>
                  </a:extLst>
                </p14:cNvPr>
                <p14:cNvContentPartPr/>
                <p14:nvPr/>
              </p14:nvContentPartPr>
              <p14:xfrm>
                <a:off x="6416345" y="4377120"/>
                <a:ext cx="169200" cy="510480"/>
              </p14:xfrm>
            </p:contentPart>
          </mc:Choice>
          <mc:Fallback>
            <p:pic>
              <p:nvPicPr>
                <p:cNvPr id="33" name="Ink 32">
                  <a:extLst>
                    <a:ext uri="{FF2B5EF4-FFF2-40B4-BE49-F238E27FC236}">
                      <a16:creationId xmlns:a16="http://schemas.microsoft.com/office/drawing/2014/main" id="{7F52547A-D0EC-C223-BD4E-A9126A97B776}"/>
                    </a:ext>
                  </a:extLst>
                </p:cNvPr>
                <p:cNvPicPr/>
                <p:nvPr/>
              </p:nvPicPr>
              <p:blipFill>
                <a:blip r:embed="rId39"/>
                <a:stretch>
                  <a:fillRect/>
                </a:stretch>
              </p:blipFill>
              <p:spPr>
                <a:xfrm>
                  <a:off x="6407705" y="4368480"/>
                  <a:ext cx="186840" cy="528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k 33">
                  <a:extLst>
                    <a:ext uri="{FF2B5EF4-FFF2-40B4-BE49-F238E27FC236}">
                      <a16:creationId xmlns:a16="http://schemas.microsoft.com/office/drawing/2014/main" id="{A6E8F5B0-F229-FCB9-0D04-98094F4BB501}"/>
                    </a:ext>
                  </a:extLst>
                </p14:cNvPr>
                <p14:cNvContentPartPr/>
                <p14:nvPr/>
              </p14:nvContentPartPr>
              <p14:xfrm>
                <a:off x="6538025" y="4601760"/>
                <a:ext cx="177840" cy="240120"/>
              </p14:xfrm>
            </p:contentPart>
          </mc:Choice>
          <mc:Fallback>
            <p:pic>
              <p:nvPicPr>
                <p:cNvPr id="34" name="Ink 33">
                  <a:extLst>
                    <a:ext uri="{FF2B5EF4-FFF2-40B4-BE49-F238E27FC236}">
                      <a16:creationId xmlns:a16="http://schemas.microsoft.com/office/drawing/2014/main" id="{A6E8F5B0-F229-FCB9-0D04-98094F4BB501}"/>
                    </a:ext>
                  </a:extLst>
                </p:cNvPr>
                <p:cNvPicPr/>
                <p:nvPr/>
              </p:nvPicPr>
              <p:blipFill>
                <a:blip r:embed="rId41"/>
                <a:stretch>
                  <a:fillRect/>
                </a:stretch>
              </p:blipFill>
              <p:spPr>
                <a:xfrm>
                  <a:off x="6529385" y="4592760"/>
                  <a:ext cx="1954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k 34">
                  <a:extLst>
                    <a:ext uri="{FF2B5EF4-FFF2-40B4-BE49-F238E27FC236}">
                      <a16:creationId xmlns:a16="http://schemas.microsoft.com/office/drawing/2014/main" id="{0CE104BF-4174-56C5-5494-B86D32D9995A}"/>
                    </a:ext>
                  </a:extLst>
                </p14:cNvPr>
                <p14:cNvContentPartPr/>
                <p14:nvPr/>
              </p14:nvContentPartPr>
              <p14:xfrm>
                <a:off x="6746825" y="4520760"/>
                <a:ext cx="195120" cy="249480"/>
              </p14:xfrm>
            </p:contentPart>
          </mc:Choice>
          <mc:Fallback>
            <p:pic>
              <p:nvPicPr>
                <p:cNvPr id="35" name="Ink 34">
                  <a:extLst>
                    <a:ext uri="{FF2B5EF4-FFF2-40B4-BE49-F238E27FC236}">
                      <a16:creationId xmlns:a16="http://schemas.microsoft.com/office/drawing/2014/main" id="{0CE104BF-4174-56C5-5494-B86D32D9995A}"/>
                    </a:ext>
                  </a:extLst>
                </p:cNvPr>
                <p:cNvPicPr/>
                <p:nvPr/>
              </p:nvPicPr>
              <p:blipFill>
                <a:blip r:embed="rId43"/>
                <a:stretch>
                  <a:fillRect/>
                </a:stretch>
              </p:blipFill>
              <p:spPr>
                <a:xfrm>
                  <a:off x="6738185" y="4512120"/>
                  <a:ext cx="2127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6" name="Ink 35">
                  <a:extLst>
                    <a:ext uri="{FF2B5EF4-FFF2-40B4-BE49-F238E27FC236}">
                      <a16:creationId xmlns:a16="http://schemas.microsoft.com/office/drawing/2014/main" id="{9E2A3B88-9013-7741-0BEB-6C84369FFA5E}"/>
                    </a:ext>
                  </a:extLst>
                </p14:cNvPr>
                <p14:cNvContentPartPr/>
                <p14:nvPr/>
              </p14:nvContentPartPr>
              <p14:xfrm>
                <a:off x="6927905" y="4491600"/>
                <a:ext cx="137880" cy="249480"/>
              </p14:xfrm>
            </p:contentPart>
          </mc:Choice>
          <mc:Fallback>
            <p:pic>
              <p:nvPicPr>
                <p:cNvPr id="36" name="Ink 35">
                  <a:extLst>
                    <a:ext uri="{FF2B5EF4-FFF2-40B4-BE49-F238E27FC236}">
                      <a16:creationId xmlns:a16="http://schemas.microsoft.com/office/drawing/2014/main" id="{9E2A3B88-9013-7741-0BEB-6C84369FFA5E}"/>
                    </a:ext>
                  </a:extLst>
                </p:cNvPr>
                <p:cNvPicPr/>
                <p:nvPr/>
              </p:nvPicPr>
              <p:blipFill>
                <a:blip r:embed="rId45"/>
                <a:stretch>
                  <a:fillRect/>
                </a:stretch>
              </p:blipFill>
              <p:spPr>
                <a:xfrm>
                  <a:off x="6919265" y="4482960"/>
                  <a:ext cx="15552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7" name="Ink 36">
                  <a:extLst>
                    <a:ext uri="{FF2B5EF4-FFF2-40B4-BE49-F238E27FC236}">
                      <a16:creationId xmlns:a16="http://schemas.microsoft.com/office/drawing/2014/main" id="{B78971D4-4617-6407-D5E1-E76DC6BB68E5}"/>
                    </a:ext>
                  </a:extLst>
                </p14:cNvPr>
                <p14:cNvContentPartPr/>
                <p14:nvPr/>
              </p14:nvContentPartPr>
              <p14:xfrm>
                <a:off x="7127705" y="4376040"/>
                <a:ext cx="316440" cy="298080"/>
              </p14:xfrm>
            </p:contentPart>
          </mc:Choice>
          <mc:Fallback>
            <p:pic>
              <p:nvPicPr>
                <p:cNvPr id="37" name="Ink 36">
                  <a:extLst>
                    <a:ext uri="{FF2B5EF4-FFF2-40B4-BE49-F238E27FC236}">
                      <a16:creationId xmlns:a16="http://schemas.microsoft.com/office/drawing/2014/main" id="{B78971D4-4617-6407-D5E1-E76DC6BB68E5}"/>
                    </a:ext>
                  </a:extLst>
                </p:cNvPr>
                <p:cNvPicPr/>
                <p:nvPr/>
              </p:nvPicPr>
              <p:blipFill>
                <a:blip r:embed="rId47"/>
                <a:stretch>
                  <a:fillRect/>
                </a:stretch>
              </p:blipFill>
              <p:spPr>
                <a:xfrm>
                  <a:off x="7119065" y="4367400"/>
                  <a:ext cx="3340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8" name="Ink 37">
                  <a:extLst>
                    <a:ext uri="{FF2B5EF4-FFF2-40B4-BE49-F238E27FC236}">
                      <a16:creationId xmlns:a16="http://schemas.microsoft.com/office/drawing/2014/main" id="{5FEC34E5-E6C7-73E6-9B8D-339E3C511EA6}"/>
                    </a:ext>
                  </a:extLst>
                </p14:cNvPr>
                <p14:cNvContentPartPr/>
                <p14:nvPr/>
              </p14:nvContentPartPr>
              <p14:xfrm>
                <a:off x="5282345" y="4743960"/>
                <a:ext cx="2236320" cy="478800"/>
              </p14:xfrm>
            </p:contentPart>
          </mc:Choice>
          <mc:Fallback>
            <p:pic>
              <p:nvPicPr>
                <p:cNvPr id="38" name="Ink 37">
                  <a:extLst>
                    <a:ext uri="{FF2B5EF4-FFF2-40B4-BE49-F238E27FC236}">
                      <a16:creationId xmlns:a16="http://schemas.microsoft.com/office/drawing/2014/main" id="{5FEC34E5-E6C7-73E6-9B8D-339E3C511EA6}"/>
                    </a:ext>
                  </a:extLst>
                </p:cNvPr>
                <p:cNvPicPr/>
                <p:nvPr/>
              </p:nvPicPr>
              <p:blipFill>
                <a:blip r:embed="rId49"/>
                <a:stretch>
                  <a:fillRect/>
                </a:stretch>
              </p:blipFill>
              <p:spPr>
                <a:xfrm>
                  <a:off x="5273705" y="4734960"/>
                  <a:ext cx="2253960" cy="4964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0" name="Ink 39">
                  <a:extLst>
                    <a:ext uri="{FF2B5EF4-FFF2-40B4-BE49-F238E27FC236}">
                      <a16:creationId xmlns:a16="http://schemas.microsoft.com/office/drawing/2014/main" id="{0B526E9D-CA4A-D648-092C-D0A1B4E8B20E}"/>
                    </a:ext>
                  </a:extLst>
                </p14:cNvPr>
                <p14:cNvContentPartPr/>
                <p14:nvPr/>
              </p14:nvContentPartPr>
              <p14:xfrm>
                <a:off x="8693705" y="2265720"/>
                <a:ext cx="93600" cy="153360"/>
              </p14:xfrm>
            </p:contentPart>
          </mc:Choice>
          <mc:Fallback>
            <p:pic>
              <p:nvPicPr>
                <p:cNvPr id="40" name="Ink 39">
                  <a:extLst>
                    <a:ext uri="{FF2B5EF4-FFF2-40B4-BE49-F238E27FC236}">
                      <a16:creationId xmlns:a16="http://schemas.microsoft.com/office/drawing/2014/main" id="{0B526E9D-CA4A-D648-092C-D0A1B4E8B20E}"/>
                    </a:ext>
                  </a:extLst>
                </p:cNvPr>
                <p:cNvPicPr/>
                <p:nvPr/>
              </p:nvPicPr>
              <p:blipFill>
                <a:blip r:embed="rId51"/>
                <a:stretch>
                  <a:fillRect/>
                </a:stretch>
              </p:blipFill>
              <p:spPr>
                <a:xfrm>
                  <a:off x="8684705" y="2257080"/>
                  <a:ext cx="111240" cy="1710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1" name="Ink 40">
                  <a:extLst>
                    <a:ext uri="{FF2B5EF4-FFF2-40B4-BE49-F238E27FC236}">
                      <a16:creationId xmlns:a16="http://schemas.microsoft.com/office/drawing/2014/main" id="{C1EB93D2-2706-1132-0391-2AA4DA3C1C28}"/>
                    </a:ext>
                  </a:extLst>
                </p14:cNvPr>
                <p14:cNvContentPartPr/>
                <p14:nvPr/>
              </p14:nvContentPartPr>
              <p14:xfrm>
                <a:off x="8777585" y="2176800"/>
                <a:ext cx="41040" cy="23760"/>
              </p14:xfrm>
            </p:contentPart>
          </mc:Choice>
          <mc:Fallback>
            <p:pic>
              <p:nvPicPr>
                <p:cNvPr id="41" name="Ink 40">
                  <a:extLst>
                    <a:ext uri="{FF2B5EF4-FFF2-40B4-BE49-F238E27FC236}">
                      <a16:creationId xmlns:a16="http://schemas.microsoft.com/office/drawing/2014/main" id="{C1EB93D2-2706-1132-0391-2AA4DA3C1C28}"/>
                    </a:ext>
                  </a:extLst>
                </p:cNvPr>
                <p:cNvPicPr/>
                <p:nvPr/>
              </p:nvPicPr>
              <p:blipFill>
                <a:blip r:embed="rId53"/>
                <a:stretch>
                  <a:fillRect/>
                </a:stretch>
              </p:blipFill>
              <p:spPr>
                <a:xfrm>
                  <a:off x="8768585" y="2167800"/>
                  <a:ext cx="586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2" name="Ink 41">
                  <a:extLst>
                    <a:ext uri="{FF2B5EF4-FFF2-40B4-BE49-F238E27FC236}">
                      <a16:creationId xmlns:a16="http://schemas.microsoft.com/office/drawing/2014/main" id="{A1C42E6D-4391-B4AC-60A0-FA71198DE7FE}"/>
                    </a:ext>
                  </a:extLst>
                </p14:cNvPr>
                <p14:cNvContentPartPr/>
                <p14:nvPr/>
              </p14:nvContentPartPr>
              <p14:xfrm>
                <a:off x="8866145" y="2184720"/>
                <a:ext cx="155520" cy="212760"/>
              </p14:xfrm>
            </p:contentPart>
          </mc:Choice>
          <mc:Fallback>
            <p:pic>
              <p:nvPicPr>
                <p:cNvPr id="42" name="Ink 41">
                  <a:extLst>
                    <a:ext uri="{FF2B5EF4-FFF2-40B4-BE49-F238E27FC236}">
                      <a16:creationId xmlns:a16="http://schemas.microsoft.com/office/drawing/2014/main" id="{A1C42E6D-4391-B4AC-60A0-FA71198DE7FE}"/>
                    </a:ext>
                  </a:extLst>
                </p:cNvPr>
                <p:cNvPicPr/>
                <p:nvPr/>
              </p:nvPicPr>
              <p:blipFill>
                <a:blip r:embed="rId55"/>
                <a:stretch>
                  <a:fillRect/>
                </a:stretch>
              </p:blipFill>
              <p:spPr>
                <a:xfrm>
                  <a:off x="8857145" y="2175720"/>
                  <a:ext cx="17316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3" name="Ink 42">
                  <a:extLst>
                    <a:ext uri="{FF2B5EF4-FFF2-40B4-BE49-F238E27FC236}">
                      <a16:creationId xmlns:a16="http://schemas.microsoft.com/office/drawing/2014/main" id="{2BC6ED23-75D5-CCB5-B3F1-B39E46A947F4}"/>
                    </a:ext>
                  </a:extLst>
                </p14:cNvPr>
                <p14:cNvContentPartPr/>
                <p14:nvPr/>
              </p14:nvContentPartPr>
              <p14:xfrm>
                <a:off x="8594345" y="2000760"/>
                <a:ext cx="647280" cy="589320"/>
              </p14:xfrm>
            </p:contentPart>
          </mc:Choice>
          <mc:Fallback>
            <p:pic>
              <p:nvPicPr>
                <p:cNvPr id="43" name="Ink 42">
                  <a:extLst>
                    <a:ext uri="{FF2B5EF4-FFF2-40B4-BE49-F238E27FC236}">
                      <a16:creationId xmlns:a16="http://schemas.microsoft.com/office/drawing/2014/main" id="{2BC6ED23-75D5-CCB5-B3F1-B39E46A947F4}"/>
                    </a:ext>
                  </a:extLst>
                </p:cNvPr>
                <p:cNvPicPr/>
                <p:nvPr/>
              </p:nvPicPr>
              <p:blipFill>
                <a:blip r:embed="rId57"/>
                <a:stretch>
                  <a:fillRect/>
                </a:stretch>
              </p:blipFill>
              <p:spPr>
                <a:xfrm>
                  <a:off x="8585345" y="1992120"/>
                  <a:ext cx="664920" cy="6069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4" name="Ink 43">
                  <a:extLst>
                    <a:ext uri="{FF2B5EF4-FFF2-40B4-BE49-F238E27FC236}">
                      <a16:creationId xmlns:a16="http://schemas.microsoft.com/office/drawing/2014/main" id="{DE58D3C1-64A7-B782-56E6-0AD044FD67C5}"/>
                    </a:ext>
                  </a:extLst>
                </p14:cNvPr>
                <p14:cNvContentPartPr/>
                <p14:nvPr/>
              </p14:nvContentPartPr>
              <p14:xfrm>
                <a:off x="6599585" y="2105520"/>
                <a:ext cx="1927800" cy="405360"/>
              </p14:xfrm>
            </p:contentPart>
          </mc:Choice>
          <mc:Fallback>
            <p:pic>
              <p:nvPicPr>
                <p:cNvPr id="44" name="Ink 43">
                  <a:extLst>
                    <a:ext uri="{FF2B5EF4-FFF2-40B4-BE49-F238E27FC236}">
                      <a16:creationId xmlns:a16="http://schemas.microsoft.com/office/drawing/2014/main" id="{DE58D3C1-64A7-B782-56E6-0AD044FD67C5}"/>
                    </a:ext>
                  </a:extLst>
                </p:cNvPr>
                <p:cNvPicPr/>
                <p:nvPr/>
              </p:nvPicPr>
              <p:blipFill>
                <a:blip r:embed="rId59"/>
                <a:stretch>
                  <a:fillRect/>
                </a:stretch>
              </p:blipFill>
              <p:spPr>
                <a:xfrm>
                  <a:off x="6590945" y="2096880"/>
                  <a:ext cx="1945440" cy="423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5" name="Ink 44">
                  <a:extLst>
                    <a:ext uri="{FF2B5EF4-FFF2-40B4-BE49-F238E27FC236}">
                      <a16:creationId xmlns:a16="http://schemas.microsoft.com/office/drawing/2014/main" id="{0F9E3E14-E831-993F-61FD-729E97477A27}"/>
                    </a:ext>
                  </a:extLst>
                </p14:cNvPr>
                <p14:cNvContentPartPr/>
                <p14:nvPr/>
              </p14:nvContentPartPr>
              <p14:xfrm>
                <a:off x="6469985" y="2043240"/>
                <a:ext cx="262080" cy="201600"/>
              </p14:xfrm>
            </p:contentPart>
          </mc:Choice>
          <mc:Fallback>
            <p:pic>
              <p:nvPicPr>
                <p:cNvPr id="45" name="Ink 44">
                  <a:extLst>
                    <a:ext uri="{FF2B5EF4-FFF2-40B4-BE49-F238E27FC236}">
                      <a16:creationId xmlns:a16="http://schemas.microsoft.com/office/drawing/2014/main" id="{0F9E3E14-E831-993F-61FD-729E97477A27}"/>
                    </a:ext>
                  </a:extLst>
                </p:cNvPr>
                <p:cNvPicPr/>
                <p:nvPr/>
              </p:nvPicPr>
              <p:blipFill>
                <a:blip r:embed="rId61"/>
                <a:stretch>
                  <a:fillRect/>
                </a:stretch>
              </p:blipFill>
              <p:spPr>
                <a:xfrm>
                  <a:off x="6461345" y="2034240"/>
                  <a:ext cx="2797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6" name="Ink 45">
                  <a:extLst>
                    <a:ext uri="{FF2B5EF4-FFF2-40B4-BE49-F238E27FC236}">
                      <a16:creationId xmlns:a16="http://schemas.microsoft.com/office/drawing/2014/main" id="{036007BF-9D1F-3633-DD80-7CF4463F3427}"/>
                    </a:ext>
                  </a:extLst>
                </p14:cNvPr>
                <p14:cNvContentPartPr/>
                <p14:nvPr/>
              </p14:nvContentPartPr>
              <p14:xfrm>
                <a:off x="6192785" y="1822920"/>
                <a:ext cx="31320" cy="173520"/>
              </p14:xfrm>
            </p:contentPart>
          </mc:Choice>
          <mc:Fallback>
            <p:pic>
              <p:nvPicPr>
                <p:cNvPr id="46" name="Ink 45">
                  <a:extLst>
                    <a:ext uri="{FF2B5EF4-FFF2-40B4-BE49-F238E27FC236}">
                      <a16:creationId xmlns:a16="http://schemas.microsoft.com/office/drawing/2014/main" id="{036007BF-9D1F-3633-DD80-7CF4463F3427}"/>
                    </a:ext>
                  </a:extLst>
                </p:cNvPr>
                <p:cNvPicPr/>
                <p:nvPr/>
              </p:nvPicPr>
              <p:blipFill>
                <a:blip r:embed="rId63"/>
                <a:stretch>
                  <a:fillRect/>
                </a:stretch>
              </p:blipFill>
              <p:spPr>
                <a:xfrm>
                  <a:off x="6183785" y="1813920"/>
                  <a:ext cx="48960" cy="1911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7" name="Ink 46">
                  <a:extLst>
                    <a:ext uri="{FF2B5EF4-FFF2-40B4-BE49-F238E27FC236}">
                      <a16:creationId xmlns:a16="http://schemas.microsoft.com/office/drawing/2014/main" id="{52CFA171-B303-D9A1-9D33-E0C9D22919E4}"/>
                    </a:ext>
                  </a:extLst>
                </p14:cNvPr>
                <p14:cNvContentPartPr/>
                <p14:nvPr/>
              </p14:nvContentPartPr>
              <p14:xfrm>
                <a:off x="6061025" y="1734720"/>
                <a:ext cx="298800" cy="338040"/>
              </p14:xfrm>
            </p:contentPart>
          </mc:Choice>
          <mc:Fallback>
            <p:pic>
              <p:nvPicPr>
                <p:cNvPr id="47" name="Ink 46">
                  <a:extLst>
                    <a:ext uri="{FF2B5EF4-FFF2-40B4-BE49-F238E27FC236}">
                      <a16:creationId xmlns:a16="http://schemas.microsoft.com/office/drawing/2014/main" id="{52CFA171-B303-D9A1-9D33-E0C9D22919E4}"/>
                    </a:ext>
                  </a:extLst>
                </p:cNvPr>
                <p:cNvPicPr/>
                <p:nvPr/>
              </p:nvPicPr>
              <p:blipFill>
                <a:blip r:embed="rId65"/>
                <a:stretch>
                  <a:fillRect/>
                </a:stretch>
              </p:blipFill>
              <p:spPr>
                <a:xfrm>
                  <a:off x="6052385" y="1725720"/>
                  <a:ext cx="31644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8" name="Ink 47">
                  <a:extLst>
                    <a:ext uri="{FF2B5EF4-FFF2-40B4-BE49-F238E27FC236}">
                      <a16:creationId xmlns:a16="http://schemas.microsoft.com/office/drawing/2014/main" id="{AB1D3CCF-4D33-A84E-36C5-55889A9930E5}"/>
                    </a:ext>
                  </a:extLst>
                </p14:cNvPr>
                <p14:cNvContentPartPr/>
                <p14:nvPr/>
              </p14:nvContentPartPr>
              <p14:xfrm>
                <a:off x="6413825" y="1636800"/>
                <a:ext cx="327240" cy="347040"/>
              </p14:xfrm>
            </p:contentPart>
          </mc:Choice>
          <mc:Fallback>
            <p:pic>
              <p:nvPicPr>
                <p:cNvPr id="48" name="Ink 47">
                  <a:extLst>
                    <a:ext uri="{FF2B5EF4-FFF2-40B4-BE49-F238E27FC236}">
                      <a16:creationId xmlns:a16="http://schemas.microsoft.com/office/drawing/2014/main" id="{AB1D3CCF-4D33-A84E-36C5-55889A9930E5}"/>
                    </a:ext>
                  </a:extLst>
                </p:cNvPr>
                <p:cNvPicPr/>
                <p:nvPr/>
              </p:nvPicPr>
              <p:blipFill>
                <a:blip r:embed="rId67"/>
                <a:stretch>
                  <a:fillRect/>
                </a:stretch>
              </p:blipFill>
              <p:spPr>
                <a:xfrm>
                  <a:off x="6404825" y="1627800"/>
                  <a:ext cx="344880" cy="364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9" name="Ink 48">
                  <a:extLst>
                    <a:ext uri="{FF2B5EF4-FFF2-40B4-BE49-F238E27FC236}">
                      <a16:creationId xmlns:a16="http://schemas.microsoft.com/office/drawing/2014/main" id="{2B282272-EE05-6193-42DC-472FE07038EA}"/>
                    </a:ext>
                  </a:extLst>
                </p14:cNvPr>
                <p14:cNvContentPartPr/>
                <p14:nvPr/>
              </p14:nvContentPartPr>
              <p14:xfrm>
                <a:off x="6688145" y="1726800"/>
                <a:ext cx="321480" cy="156600"/>
              </p14:xfrm>
            </p:contentPart>
          </mc:Choice>
          <mc:Fallback>
            <p:pic>
              <p:nvPicPr>
                <p:cNvPr id="49" name="Ink 48">
                  <a:extLst>
                    <a:ext uri="{FF2B5EF4-FFF2-40B4-BE49-F238E27FC236}">
                      <a16:creationId xmlns:a16="http://schemas.microsoft.com/office/drawing/2014/main" id="{2B282272-EE05-6193-42DC-472FE07038EA}"/>
                    </a:ext>
                  </a:extLst>
                </p:cNvPr>
                <p:cNvPicPr/>
                <p:nvPr/>
              </p:nvPicPr>
              <p:blipFill>
                <a:blip r:embed="rId69"/>
                <a:stretch>
                  <a:fillRect/>
                </a:stretch>
              </p:blipFill>
              <p:spPr>
                <a:xfrm>
                  <a:off x="6679505" y="1718160"/>
                  <a:ext cx="339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0" name="Ink 49">
                  <a:extLst>
                    <a:ext uri="{FF2B5EF4-FFF2-40B4-BE49-F238E27FC236}">
                      <a16:creationId xmlns:a16="http://schemas.microsoft.com/office/drawing/2014/main" id="{B3F60D71-F491-CD58-F78A-1552DD4C909A}"/>
                    </a:ext>
                  </a:extLst>
                </p14:cNvPr>
                <p14:cNvContentPartPr/>
                <p14:nvPr/>
              </p14:nvContentPartPr>
              <p14:xfrm>
                <a:off x="7015385" y="1598640"/>
                <a:ext cx="190440" cy="203400"/>
              </p14:xfrm>
            </p:contentPart>
          </mc:Choice>
          <mc:Fallback>
            <p:pic>
              <p:nvPicPr>
                <p:cNvPr id="50" name="Ink 49">
                  <a:extLst>
                    <a:ext uri="{FF2B5EF4-FFF2-40B4-BE49-F238E27FC236}">
                      <a16:creationId xmlns:a16="http://schemas.microsoft.com/office/drawing/2014/main" id="{B3F60D71-F491-CD58-F78A-1552DD4C909A}"/>
                    </a:ext>
                  </a:extLst>
                </p:cNvPr>
                <p:cNvPicPr/>
                <p:nvPr/>
              </p:nvPicPr>
              <p:blipFill>
                <a:blip r:embed="rId71"/>
                <a:stretch>
                  <a:fillRect/>
                </a:stretch>
              </p:blipFill>
              <p:spPr>
                <a:xfrm>
                  <a:off x="7006385" y="1589640"/>
                  <a:ext cx="20808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1" name="Ink 50">
                  <a:extLst>
                    <a:ext uri="{FF2B5EF4-FFF2-40B4-BE49-F238E27FC236}">
                      <a16:creationId xmlns:a16="http://schemas.microsoft.com/office/drawing/2014/main" id="{47A03B4C-0A1F-5EF7-1369-F269E986A2F3}"/>
                    </a:ext>
                  </a:extLst>
                </p14:cNvPr>
                <p14:cNvContentPartPr/>
                <p14:nvPr/>
              </p14:nvContentPartPr>
              <p14:xfrm>
                <a:off x="7258745" y="1648680"/>
                <a:ext cx="145080" cy="123480"/>
              </p14:xfrm>
            </p:contentPart>
          </mc:Choice>
          <mc:Fallback>
            <p:pic>
              <p:nvPicPr>
                <p:cNvPr id="51" name="Ink 50">
                  <a:extLst>
                    <a:ext uri="{FF2B5EF4-FFF2-40B4-BE49-F238E27FC236}">
                      <a16:creationId xmlns:a16="http://schemas.microsoft.com/office/drawing/2014/main" id="{47A03B4C-0A1F-5EF7-1369-F269E986A2F3}"/>
                    </a:ext>
                  </a:extLst>
                </p:cNvPr>
                <p:cNvPicPr/>
                <p:nvPr/>
              </p:nvPicPr>
              <p:blipFill>
                <a:blip r:embed="rId73"/>
                <a:stretch>
                  <a:fillRect/>
                </a:stretch>
              </p:blipFill>
              <p:spPr>
                <a:xfrm>
                  <a:off x="7250105" y="1639680"/>
                  <a:ext cx="1627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52" name="Ink 51">
                  <a:extLst>
                    <a:ext uri="{FF2B5EF4-FFF2-40B4-BE49-F238E27FC236}">
                      <a16:creationId xmlns:a16="http://schemas.microsoft.com/office/drawing/2014/main" id="{8546AB97-6764-C768-B4AC-5C3C9301DE60}"/>
                    </a:ext>
                  </a:extLst>
                </p14:cNvPr>
                <p14:cNvContentPartPr/>
                <p14:nvPr/>
              </p14:nvContentPartPr>
              <p14:xfrm>
                <a:off x="7438385" y="1554360"/>
                <a:ext cx="145080" cy="167040"/>
              </p14:xfrm>
            </p:contentPart>
          </mc:Choice>
          <mc:Fallback>
            <p:pic>
              <p:nvPicPr>
                <p:cNvPr id="52" name="Ink 51">
                  <a:extLst>
                    <a:ext uri="{FF2B5EF4-FFF2-40B4-BE49-F238E27FC236}">
                      <a16:creationId xmlns:a16="http://schemas.microsoft.com/office/drawing/2014/main" id="{8546AB97-6764-C768-B4AC-5C3C9301DE60}"/>
                    </a:ext>
                  </a:extLst>
                </p:cNvPr>
                <p:cNvPicPr/>
                <p:nvPr/>
              </p:nvPicPr>
              <p:blipFill>
                <a:blip r:embed="rId75"/>
                <a:stretch>
                  <a:fillRect/>
                </a:stretch>
              </p:blipFill>
              <p:spPr>
                <a:xfrm>
                  <a:off x="7429745" y="1545360"/>
                  <a:ext cx="16272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3" name="Ink 52">
                  <a:extLst>
                    <a:ext uri="{FF2B5EF4-FFF2-40B4-BE49-F238E27FC236}">
                      <a16:creationId xmlns:a16="http://schemas.microsoft.com/office/drawing/2014/main" id="{FF7B98C2-918F-1947-EC26-0FA87EE8ECBE}"/>
                    </a:ext>
                  </a:extLst>
                </p14:cNvPr>
                <p14:cNvContentPartPr/>
                <p14:nvPr/>
              </p14:nvContentPartPr>
              <p14:xfrm>
                <a:off x="6449465" y="1220280"/>
                <a:ext cx="47520" cy="283320"/>
              </p14:xfrm>
            </p:contentPart>
          </mc:Choice>
          <mc:Fallback>
            <p:pic>
              <p:nvPicPr>
                <p:cNvPr id="53" name="Ink 52">
                  <a:extLst>
                    <a:ext uri="{FF2B5EF4-FFF2-40B4-BE49-F238E27FC236}">
                      <a16:creationId xmlns:a16="http://schemas.microsoft.com/office/drawing/2014/main" id="{FF7B98C2-918F-1947-EC26-0FA87EE8ECBE}"/>
                    </a:ext>
                  </a:extLst>
                </p:cNvPr>
                <p:cNvPicPr/>
                <p:nvPr/>
              </p:nvPicPr>
              <p:blipFill>
                <a:blip r:embed="rId77"/>
                <a:stretch>
                  <a:fillRect/>
                </a:stretch>
              </p:blipFill>
              <p:spPr>
                <a:xfrm>
                  <a:off x="6440465" y="1211640"/>
                  <a:ext cx="6516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4" name="Ink 53">
                  <a:extLst>
                    <a:ext uri="{FF2B5EF4-FFF2-40B4-BE49-F238E27FC236}">
                      <a16:creationId xmlns:a16="http://schemas.microsoft.com/office/drawing/2014/main" id="{1BC6A3A3-3A82-DC18-8C2D-5D83FF8E2806}"/>
                    </a:ext>
                  </a:extLst>
                </p14:cNvPr>
                <p14:cNvContentPartPr/>
                <p14:nvPr/>
              </p14:nvContentPartPr>
              <p14:xfrm>
                <a:off x="6442985" y="1282200"/>
                <a:ext cx="111240" cy="83880"/>
              </p14:xfrm>
            </p:contentPart>
          </mc:Choice>
          <mc:Fallback>
            <p:pic>
              <p:nvPicPr>
                <p:cNvPr id="54" name="Ink 53">
                  <a:extLst>
                    <a:ext uri="{FF2B5EF4-FFF2-40B4-BE49-F238E27FC236}">
                      <a16:creationId xmlns:a16="http://schemas.microsoft.com/office/drawing/2014/main" id="{1BC6A3A3-3A82-DC18-8C2D-5D83FF8E2806}"/>
                    </a:ext>
                  </a:extLst>
                </p:cNvPr>
                <p:cNvPicPr/>
                <p:nvPr/>
              </p:nvPicPr>
              <p:blipFill>
                <a:blip r:embed="rId79"/>
                <a:stretch>
                  <a:fillRect/>
                </a:stretch>
              </p:blipFill>
              <p:spPr>
                <a:xfrm>
                  <a:off x="6434345" y="1273560"/>
                  <a:ext cx="12888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7" name="Ink 56">
                  <a:extLst>
                    <a:ext uri="{FF2B5EF4-FFF2-40B4-BE49-F238E27FC236}">
                      <a16:creationId xmlns:a16="http://schemas.microsoft.com/office/drawing/2014/main" id="{9DB8EFF1-A0C3-CE5F-9FC0-BD4139732B59}"/>
                    </a:ext>
                  </a:extLst>
                </p14:cNvPr>
                <p14:cNvContentPartPr/>
                <p14:nvPr/>
              </p14:nvContentPartPr>
              <p14:xfrm>
                <a:off x="6414545" y="1119480"/>
                <a:ext cx="47880" cy="197280"/>
              </p14:xfrm>
            </p:contentPart>
          </mc:Choice>
          <mc:Fallback>
            <p:pic>
              <p:nvPicPr>
                <p:cNvPr id="57" name="Ink 56">
                  <a:extLst>
                    <a:ext uri="{FF2B5EF4-FFF2-40B4-BE49-F238E27FC236}">
                      <a16:creationId xmlns:a16="http://schemas.microsoft.com/office/drawing/2014/main" id="{9DB8EFF1-A0C3-CE5F-9FC0-BD4139732B59}"/>
                    </a:ext>
                  </a:extLst>
                </p:cNvPr>
                <p:cNvPicPr/>
                <p:nvPr/>
              </p:nvPicPr>
              <p:blipFill>
                <a:blip r:embed="rId81"/>
                <a:stretch>
                  <a:fillRect/>
                </a:stretch>
              </p:blipFill>
              <p:spPr>
                <a:xfrm>
                  <a:off x="6405905" y="1110480"/>
                  <a:ext cx="655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9" name="Ink 58">
                  <a:extLst>
                    <a:ext uri="{FF2B5EF4-FFF2-40B4-BE49-F238E27FC236}">
                      <a16:creationId xmlns:a16="http://schemas.microsoft.com/office/drawing/2014/main" id="{9A7A22BB-05D4-D5B1-D50E-4085FFBAE498}"/>
                    </a:ext>
                  </a:extLst>
                </p14:cNvPr>
                <p14:cNvContentPartPr/>
                <p14:nvPr/>
              </p14:nvContentPartPr>
              <p14:xfrm>
                <a:off x="6129785" y="862080"/>
                <a:ext cx="193320" cy="264600"/>
              </p14:xfrm>
            </p:contentPart>
          </mc:Choice>
          <mc:Fallback>
            <p:pic>
              <p:nvPicPr>
                <p:cNvPr id="59" name="Ink 58">
                  <a:extLst>
                    <a:ext uri="{FF2B5EF4-FFF2-40B4-BE49-F238E27FC236}">
                      <a16:creationId xmlns:a16="http://schemas.microsoft.com/office/drawing/2014/main" id="{9A7A22BB-05D4-D5B1-D50E-4085FFBAE498}"/>
                    </a:ext>
                  </a:extLst>
                </p:cNvPr>
                <p:cNvPicPr/>
                <p:nvPr/>
              </p:nvPicPr>
              <p:blipFill>
                <a:blip r:embed="rId83"/>
                <a:stretch>
                  <a:fillRect/>
                </a:stretch>
              </p:blipFill>
              <p:spPr>
                <a:xfrm>
                  <a:off x="6120785" y="853440"/>
                  <a:ext cx="2109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0" name="Ink 59">
                  <a:extLst>
                    <a:ext uri="{FF2B5EF4-FFF2-40B4-BE49-F238E27FC236}">
                      <a16:creationId xmlns:a16="http://schemas.microsoft.com/office/drawing/2014/main" id="{3D8D6EB8-5DC9-9E4B-CDCF-89AB7587FA08}"/>
                    </a:ext>
                  </a:extLst>
                </p14:cNvPr>
                <p14:cNvContentPartPr/>
                <p14:nvPr/>
              </p14:nvContentPartPr>
              <p14:xfrm>
                <a:off x="6358745" y="859200"/>
                <a:ext cx="172800" cy="217800"/>
              </p14:xfrm>
            </p:contentPart>
          </mc:Choice>
          <mc:Fallback>
            <p:pic>
              <p:nvPicPr>
                <p:cNvPr id="60" name="Ink 59">
                  <a:extLst>
                    <a:ext uri="{FF2B5EF4-FFF2-40B4-BE49-F238E27FC236}">
                      <a16:creationId xmlns:a16="http://schemas.microsoft.com/office/drawing/2014/main" id="{3D8D6EB8-5DC9-9E4B-CDCF-89AB7587FA08}"/>
                    </a:ext>
                  </a:extLst>
                </p:cNvPr>
                <p:cNvPicPr/>
                <p:nvPr/>
              </p:nvPicPr>
              <p:blipFill>
                <a:blip r:embed="rId85"/>
                <a:stretch>
                  <a:fillRect/>
                </a:stretch>
              </p:blipFill>
              <p:spPr>
                <a:xfrm>
                  <a:off x="6350105" y="850560"/>
                  <a:ext cx="1904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1" name="Ink 60">
                  <a:extLst>
                    <a:ext uri="{FF2B5EF4-FFF2-40B4-BE49-F238E27FC236}">
                      <a16:creationId xmlns:a16="http://schemas.microsoft.com/office/drawing/2014/main" id="{861909CC-2E73-3234-CD59-0D3A924479FF}"/>
                    </a:ext>
                  </a:extLst>
                </p14:cNvPr>
                <p14:cNvContentPartPr/>
                <p14:nvPr/>
              </p14:nvContentPartPr>
              <p14:xfrm>
                <a:off x="5861945" y="669120"/>
                <a:ext cx="933120" cy="609120"/>
              </p14:xfrm>
            </p:contentPart>
          </mc:Choice>
          <mc:Fallback>
            <p:pic>
              <p:nvPicPr>
                <p:cNvPr id="61" name="Ink 60">
                  <a:extLst>
                    <a:ext uri="{FF2B5EF4-FFF2-40B4-BE49-F238E27FC236}">
                      <a16:creationId xmlns:a16="http://schemas.microsoft.com/office/drawing/2014/main" id="{861909CC-2E73-3234-CD59-0D3A924479FF}"/>
                    </a:ext>
                  </a:extLst>
                </p:cNvPr>
                <p:cNvPicPr/>
                <p:nvPr/>
              </p:nvPicPr>
              <p:blipFill>
                <a:blip r:embed="rId87"/>
                <a:stretch>
                  <a:fillRect/>
                </a:stretch>
              </p:blipFill>
              <p:spPr>
                <a:xfrm>
                  <a:off x="5853305" y="660480"/>
                  <a:ext cx="950760" cy="62676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63" name="Ink 62">
                  <a:extLst>
                    <a:ext uri="{FF2B5EF4-FFF2-40B4-BE49-F238E27FC236}">
                      <a16:creationId xmlns:a16="http://schemas.microsoft.com/office/drawing/2014/main" id="{839FC091-E5B8-B64F-4D89-11E05848F947}"/>
                    </a:ext>
                  </a:extLst>
                </p14:cNvPr>
                <p14:cNvContentPartPr/>
                <p14:nvPr/>
              </p14:nvContentPartPr>
              <p14:xfrm>
                <a:off x="6712985" y="815640"/>
                <a:ext cx="666360" cy="326880"/>
              </p14:xfrm>
            </p:contentPart>
          </mc:Choice>
          <mc:Fallback>
            <p:pic>
              <p:nvPicPr>
                <p:cNvPr id="63" name="Ink 62">
                  <a:extLst>
                    <a:ext uri="{FF2B5EF4-FFF2-40B4-BE49-F238E27FC236}">
                      <a16:creationId xmlns:a16="http://schemas.microsoft.com/office/drawing/2014/main" id="{839FC091-E5B8-B64F-4D89-11E05848F947}"/>
                    </a:ext>
                  </a:extLst>
                </p:cNvPr>
                <p:cNvPicPr/>
                <p:nvPr/>
              </p:nvPicPr>
              <p:blipFill>
                <a:blip r:embed="rId89"/>
                <a:stretch>
                  <a:fillRect/>
                </a:stretch>
              </p:blipFill>
              <p:spPr>
                <a:xfrm>
                  <a:off x="6704345" y="807000"/>
                  <a:ext cx="684000" cy="3445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65" name="Ink 64">
                  <a:extLst>
                    <a:ext uri="{FF2B5EF4-FFF2-40B4-BE49-F238E27FC236}">
                      <a16:creationId xmlns:a16="http://schemas.microsoft.com/office/drawing/2014/main" id="{4F218C56-2375-1C6F-CE97-5A6AB673714E}"/>
                    </a:ext>
                  </a:extLst>
                </p14:cNvPr>
                <p14:cNvContentPartPr/>
                <p14:nvPr/>
              </p14:nvContentPartPr>
              <p14:xfrm>
                <a:off x="6927185" y="2043600"/>
                <a:ext cx="1052280" cy="201600"/>
              </p14:xfrm>
            </p:contentPart>
          </mc:Choice>
          <mc:Fallback>
            <p:pic>
              <p:nvPicPr>
                <p:cNvPr id="65" name="Ink 64">
                  <a:extLst>
                    <a:ext uri="{FF2B5EF4-FFF2-40B4-BE49-F238E27FC236}">
                      <a16:creationId xmlns:a16="http://schemas.microsoft.com/office/drawing/2014/main" id="{4F218C56-2375-1C6F-CE97-5A6AB673714E}"/>
                    </a:ext>
                  </a:extLst>
                </p:cNvPr>
                <p:cNvPicPr/>
                <p:nvPr/>
              </p:nvPicPr>
              <p:blipFill>
                <a:blip r:embed="rId91"/>
                <a:stretch>
                  <a:fillRect/>
                </a:stretch>
              </p:blipFill>
              <p:spPr>
                <a:xfrm>
                  <a:off x="6918185" y="2034600"/>
                  <a:ext cx="10699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6" name="Ink 65">
                  <a:extLst>
                    <a:ext uri="{FF2B5EF4-FFF2-40B4-BE49-F238E27FC236}">
                      <a16:creationId xmlns:a16="http://schemas.microsoft.com/office/drawing/2014/main" id="{D52C6BD1-9AC2-8F85-1729-05F72DAC203B}"/>
                    </a:ext>
                  </a:extLst>
                </p14:cNvPr>
                <p14:cNvContentPartPr/>
                <p14:nvPr/>
              </p14:nvContentPartPr>
              <p14:xfrm>
                <a:off x="7877585" y="2143320"/>
                <a:ext cx="61560" cy="124560"/>
              </p14:xfrm>
            </p:contentPart>
          </mc:Choice>
          <mc:Fallback>
            <p:pic>
              <p:nvPicPr>
                <p:cNvPr id="66" name="Ink 65">
                  <a:extLst>
                    <a:ext uri="{FF2B5EF4-FFF2-40B4-BE49-F238E27FC236}">
                      <a16:creationId xmlns:a16="http://schemas.microsoft.com/office/drawing/2014/main" id="{D52C6BD1-9AC2-8F85-1729-05F72DAC203B}"/>
                    </a:ext>
                  </a:extLst>
                </p:cNvPr>
                <p:cNvPicPr/>
                <p:nvPr/>
              </p:nvPicPr>
              <p:blipFill>
                <a:blip r:embed="rId93"/>
                <a:stretch>
                  <a:fillRect/>
                </a:stretch>
              </p:blipFill>
              <p:spPr>
                <a:xfrm>
                  <a:off x="7868945" y="2134680"/>
                  <a:ext cx="7920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7" name="Ink 66">
                  <a:extLst>
                    <a:ext uri="{FF2B5EF4-FFF2-40B4-BE49-F238E27FC236}">
                      <a16:creationId xmlns:a16="http://schemas.microsoft.com/office/drawing/2014/main" id="{0B392AB4-1606-6FC4-C957-A71D98CC1EB6}"/>
                    </a:ext>
                  </a:extLst>
                </p14:cNvPr>
                <p14:cNvContentPartPr/>
                <p14:nvPr/>
              </p14:nvContentPartPr>
              <p14:xfrm>
                <a:off x="7399865" y="1960440"/>
                <a:ext cx="140400" cy="180000"/>
              </p14:xfrm>
            </p:contentPart>
          </mc:Choice>
          <mc:Fallback>
            <p:pic>
              <p:nvPicPr>
                <p:cNvPr id="67" name="Ink 66">
                  <a:extLst>
                    <a:ext uri="{FF2B5EF4-FFF2-40B4-BE49-F238E27FC236}">
                      <a16:creationId xmlns:a16="http://schemas.microsoft.com/office/drawing/2014/main" id="{0B392AB4-1606-6FC4-C957-A71D98CC1EB6}"/>
                    </a:ext>
                  </a:extLst>
                </p:cNvPr>
                <p:cNvPicPr/>
                <p:nvPr/>
              </p:nvPicPr>
              <p:blipFill>
                <a:blip r:embed="rId95"/>
                <a:stretch>
                  <a:fillRect/>
                </a:stretch>
              </p:blipFill>
              <p:spPr>
                <a:xfrm>
                  <a:off x="7391225" y="1951440"/>
                  <a:ext cx="15804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8" name="Ink 67">
                  <a:extLst>
                    <a:ext uri="{FF2B5EF4-FFF2-40B4-BE49-F238E27FC236}">
                      <a16:creationId xmlns:a16="http://schemas.microsoft.com/office/drawing/2014/main" id="{30C2802C-C5BA-1072-686C-1651B0D1029E}"/>
                    </a:ext>
                  </a:extLst>
                </p14:cNvPr>
                <p14:cNvContentPartPr/>
                <p14:nvPr/>
              </p14:nvContentPartPr>
              <p14:xfrm>
                <a:off x="7564745" y="2046120"/>
                <a:ext cx="66960" cy="73080"/>
              </p14:xfrm>
            </p:contentPart>
          </mc:Choice>
          <mc:Fallback>
            <p:pic>
              <p:nvPicPr>
                <p:cNvPr id="68" name="Ink 67">
                  <a:extLst>
                    <a:ext uri="{FF2B5EF4-FFF2-40B4-BE49-F238E27FC236}">
                      <a16:creationId xmlns:a16="http://schemas.microsoft.com/office/drawing/2014/main" id="{30C2802C-C5BA-1072-686C-1651B0D1029E}"/>
                    </a:ext>
                  </a:extLst>
                </p:cNvPr>
                <p:cNvPicPr/>
                <p:nvPr/>
              </p:nvPicPr>
              <p:blipFill>
                <a:blip r:embed="rId97"/>
                <a:stretch>
                  <a:fillRect/>
                </a:stretch>
              </p:blipFill>
              <p:spPr>
                <a:xfrm>
                  <a:off x="7555745" y="2037120"/>
                  <a:ext cx="8460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9" name="Ink 68">
                  <a:extLst>
                    <a:ext uri="{FF2B5EF4-FFF2-40B4-BE49-F238E27FC236}">
                      <a16:creationId xmlns:a16="http://schemas.microsoft.com/office/drawing/2014/main" id="{214D217C-6FF6-4455-06C9-B197169F2313}"/>
                    </a:ext>
                  </a:extLst>
                </p14:cNvPr>
                <p14:cNvContentPartPr/>
                <p14:nvPr/>
              </p14:nvContentPartPr>
              <p14:xfrm>
                <a:off x="7566185" y="1964040"/>
                <a:ext cx="12600" cy="38160"/>
              </p14:xfrm>
            </p:contentPart>
          </mc:Choice>
          <mc:Fallback>
            <p:pic>
              <p:nvPicPr>
                <p:cNvPr id="69" name="Ink 68">
                  <a:extLst>
                    <a:ext uri="{FF2B5EF4-FFF2-40B4-BE49-F238E27FC236}">
                      <a16:creationId xmlns:a16="http://schemas.microsoft.com/office/drawing/2014/main" id="{214D217C-6FF6-4455-06C9-B197169F2313}"/>
                    </a:ext>
                  </a:extLst>
                </p:cNvPr>
                <p:cNvPicPr/>
                <p:nvPr/>
              </p:nvPicPr>
              <p:blipFill>
                <a:blip r:embed="rId99"/>
                <a:stretch>
                  <a:fillRect/>
                </a:stretch>
              </p:blipFill>
              <p:spPr>
                <a:xfrm>
                  <a:off x="7557185" y="1955040"/>
                  <a:ext cx="3024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70" name="Ink 69">
                  <a:extLst>
                    <a:ext uri="{FF2B5EF4-FFF2-40B4-BE49-F238E27FC236}">
                      <a16:creationId xmlns:a16="http://schemas.microsoft.com/office/drawing/2014/main" id="{1EAFD746-958D-2A14-F3ED-5081D8EFD916}"/>
                    </a:ext>
                  </a:extLst>
                </p14:cNvPr>
                <p14:cNvContentPartPr/>
                <p14:nvPr/>
              </p14:nvContentPartPr>
              <p14:xfrm>
                <a:off x="7599305" y="2045400"/>
                <a:ext cx="178560" cy="172800"/>
              </p14:xfrm>
            </p:contentPart>
          </mc:Choice>
          <mc:Fallback>
            <p:pic>
              <p:nvPicPr>
                <p:cNvPr id="70" name="Ink 69">
                  <a:extLst>
                    <a:ext uri="{FF2B5EF4-FFF2-40B4-BE49-F238E27FC236}">
                      <a16:creationId xmlns:a16="http://schemas.microsoft.com/office/drawing/2014/main" id="{1EAFD746-958D-2A14-F3ED-5081D8EFD916}"/>
                    </a:ext>
                  </a:extLst>
                </p:cNvPr>
                <p:cNvPicPr/>
                <p:nvPr/>
              </p:nvPicPr>
              <p:blipFill>
                <a:blip r:embed="rId101"/>
                <a:stretch>
                  <a:fillRect/>
                </a:stretch>
              </p:blipFill>
              <p:spPr>
                <a:xfrm>
                  <a:off x="7590305" y="2036400"/>
                  <a:ext cx="196200" cy="190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72" name="Ink 71">
                  <a:extLst>
                    <a:ext uri="{FF2B5EF4-FFF2-40B4-BE49-F238E27FC236}">
                      <a16:creationId xmlns:a16="http://schemas.microsoft.com/office/drawing/2014/main" id="{DE79BEC8-62D7-B21A-5E2D-8EA205A4D983}"/>
                    </a:ext>
                  </a:extLst>
                </p14:cNvPr>
                <p14:cNvContentPartPr/>
                <p14:nvPr/>
              </p14:nvContentPartPr>
              <p14:xfrm>
                <a:off x="6899465" y="1357440"/>
                <a:ext cx="201600" cy="270000"/>
              </p14:xfrm>
            </p:contentPart>
          </mc:Choice>
          <mc:Fallback>
            <p:pic>
              <p:nvPicPr>
                <p:cNvPr id="72" name="Ink 71">
                  <a:extLst>
                    <a:ext uri="{FF2B5EF4-FFF2-40B4-BE49-F238E27FC236}">
                      <a16:creationId xmlns:a16="http://schemas.microsoft.com/office/drawing/2014/main" id="{DE79BEC8-62D7-B21A-5E2D-8EA205A4D983}"/>
                    </a:ext>
                  </a:extLst>
                </p:cNvPr>
                <p:cNvPicPr/>
                <p:nvPr/>
              </p:nvPicPr>
              <p:blipFill>
                <a:blip r:embed="rId103"/>
                <a:stretch>
                  <a:fillRect/>
                </a:stretch>
              </p:blipFill>
              <p:spPr>
                <a:xfrm>
                  <a:off x="6890465" y="1348800"/>
                  <a:ext cx="219240" cy="2876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73" name="Ink 72">
                  <a:extLst>
                    <a:ext uri="{FF2B5EF4-FFF2-40B4-BE49-F238E27FC236}">
                      <a16:creationId xmlns:a16="http://schemas.microsoft.com/office/drawing/2014/main" id="{49B5871B-F52D-1E27-89F4-112D9B0D3D0A}"/>
                    </a:ext>
                  </a:extLst>
                </p14:cNvPr>
                <p14:cNvContentPartPr/>
                <p14:nvPr/>
              </p14:nvContentPartPr>
              <p14:xfrm>
                <a:off x="7009985" y="1547520"/>
                <a:ext cx="95040" cy="73800"/>
              </p14:xfrm>
            </p:contentPart>
          </mc:Choice>
          <mc:Fallback>
            <p:pic>
              <p:nvPicPr>
                <p:cNvPr id="73" name="Ink 72">
                  <a:extLst>
                    <a:ext uri="{FF2B5EF4-FFF2-40B4-BE49-F238E27FC236}">
                      <a16:creationId xmlns:a16="http://schemas.microsoft.com/office/drawing/2014/main" id="{49B5871B-F52D-1E27-89F4-112D9B0D3D0A}"/>
                    </a:ext>
                  </a:extLst>
                </p:cNvPr>
                <p:cNvPicPr/>
                <p:nvPr/>
              </p:nvPicPr>
              <p:blipFill>
                <a:blip r:embed="rId105"/>
                <a:stretch>
                  <a:fillRect/>
                </a:stretch>
              </p:blipFill>
              <p:spPr>
                <a:xfrm>
                  <a:off x="7001345" y="1538520"/>
                  <a:ext cx="11268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75" name="Ink 74">
                  <a:extLst>
                    <a:ext uri="{FF2B5EF4-FFF2-40B4-BE49-F238E27FC236}">
                      <a16:creationId xmlns:a16="http://schemas.microsoft.com/office/drawing/2014/main" id="{6F145DB1-A648-1B70-C392-D1085801FA14}"/>
                    </a:ext>
                  </a:extLst>
                </p14:cNvPr>
                <p14:cNvContentPartPr/>
                <p14:nvPr/>
              </p14:nvContentPartPr>
              <p14:xfrm>
                <a:off x="9316505" y="2278680"/>
                <a:ext cx="1289520" cy="1341720"/>
              </p14:xfrm>
            </p:contentPart>
          </mc:Choice>
          <mc:Fallback>
            <p:pic>
              <p:nvPicPr>
                <p:cNvPr id="75" name="Ink 74">
                  <a:extLst>
                    <a:ext uri="{FF2B5EF4-FFF2-40B4-BE49-F238E27FC236}">
                      <a16:creationId xmlns:a16="http://schemas.microsoft.com/office/drawing/2014/main" id="{6F145DB1-A648-1B70-C392-D1085801FA14}"/>
                    </a:ext>
                  </a:extLst>
                </p:cNvPr>
                <p:cNvPicPr/>
                <p:nvPr/>
              </p:nvPicPr>
              <p:blipFill>
                <a:blip r:embed="rId107"/>
                <a:stretch>
                  <a:fillRect/>
                </a:stretch>
              </p:blipFill>
              <p:spPr>
                <a:xfrm>
                  <a:off x="9307865" y="2270040"/>
                  <a:ext cx="1307160" cy="13593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6" name="Ink 75">
                  <a:extLst>
                    <a:ext uri="{FF2B5EF4-FFF2-40B4-BE49-F238E27FC236}">
                      <a16:creationId xmlns:a16="http://schemas.microsoft.com/office/drawing/2014/main" id="{9A187278-E5A4-5EBE-601B-90E19ACD3ABF}"/>
                    </a:ext>
                  </a:extLst>
                </p14:cNvPr>
                <p14:cNvContentPartPr/>
                <p14:nvPr/>
              </p14:nvContentPartPr>
              <p14:xfrm>
                <a:off x="10471745" y="3524640"/>
                <a:ext cx="203400" cy="113760"/>
              </p14:xfrm>
            </p:contentPart>
          </mc:Choice>
          <mc:Fallback>
            <p:pic>
              <p:nvPicPr>
                <p:cNvPr id="76" name="Ink 75">
                  <a:extLst>
                    <a:ext uri="{FF2B5EF4-FFF2-40B4-BE49-F238E27FC236}">
                      <a16:creationId xmlns:a16="http://schemas.microsoft.com/office/drawing/2014/main" id="{9A187278-E5A4-5EBE-601B-90E19ACD3ABF}"/>
                    </a:ext>
                  </a:extLst>
                </p:cNvPr>
                <p:cNvPicPr/>
                <p:nvPr/>
              </p:nvPicPr>
              <p:blipFill>
                <a:blip r:embed="rId109"/>
                <a:stretch>
                  <a:fillRect/>
                </a:stretch>
              </p:blipFill>
              <p:spPr>
                <a:xfrm>
                  <a:off x="10462745" y="3515640"/>
                  <a:ext cx="22104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8" name="Ink 77">
                  <a:extLst>
                    <a:ext uri="{FF2B5EF4-FFF2-40B4-BE49-F238E27FC236}">
                      <a16:creationId xmlns:a16="http://schemas.microsoft.com/office/drawing/2014/main" id="{52FB5FEE-4D6D-DFCD-C8CA-1F29D3749B84}"/>
                    </a:ext>
                  </a:extLst>
                </p14:cNvPr>
                <p14:cNvContentPartPr/>
                <p14:nvPr/>
              </p14:nvContentPartPr>
              <p14:xfrm>
                <a:off x="9330545" y="3019920"/>
                <a:ext cx="415080" cy="413280"/>
              </p14:xfrm>
            </p:contentPart>
          </mc:Choice>
          <mc:Fallback>
            <p:pic>
              <p:nvPicPr>
                <p:cNvPr id="78" name="Ink 77">
                  <a:extLst>
                    <a:ext uri="{FF2B5EF4-FFF2-40B4-BE49-F238E27FC236}">
                      <a16:creationId xmlns:a16="http://schemas.microsoft.com/office/drawing/2014/main" id="{52FB5FEE-4D6D-DFCD-C8CA-1F29D3749B84}"/>
                    </a:ext>
                  </a:extLst>
                </p:cNvPr>
                <p:cNvPicPr/>
                <p:nvPr/>
              </p:nvPicPr>
              <p:blipFill>
                <a:blip r:embed="rId111"/>
                <a:stretch>
                  <a:fillRect/>
                </a:stretch>
              </p:blipFill>
              <p:spPr>
                <a:xfrm>
                  <a:off x="9321905" y="3010920"/>
                  <a:ext cx="432720" cy="4309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85" name="Ink 84">
                  <a:extLst>
                    <a:ext uri="{FF2B5EF4-FFF2-40B4-BE49-F238E27FC236}">
                      <a16:creationId xmlns:a16="http://schemas.microsoft.com/office/drawing/2014/main" id="{67E56EB9-A196-6F40-6B9A-55795C053937}"/>
                    </a:ext>
                  </a:extLst>
                </p14:cNvPr>
                <p14:cNvContentPartPr/>
                <p14:nvPr/>
              </p14:nvContentPartPr>
              <p14:xfrm>
                <a:off x="6093425" y="1937760"/>
                <a:ext cx="1385640" cy="244440"/>
              </p14:xfrm>
            </p:contentPart>
          </mc:Choice>
          <mc:Fallback>
            <p:pic>
              <p:nvPicPr>
                <p:cNvPr id="85" name="Ink 84">
                  <a:extLst>
                    <a:ext uri="{FF2B5EF4-FFF2-40B4-BE49-F238E27FC236}">
                      <a16:creationId xmlns:a16="http://schemas.microsoft.com/office/drawing/2014/main" id="{67E56EB9-A196-6F40-6B9A-55795C053937}"/>
                    </a:ext>
                  </a:extLst>
                </p:cNvPr>
                <p:cNvPicPr/>
                <p:nvPr/>
              </p:nvPicPr>
              <p:blipFill>
                <a:blip r:embed="rId113"/>
                <a:stretch>
                  <a:fillRect/>
                </a:stretch>
              </p:blipFill>
              <p:spPr>
                <a:xfrm>
                  <a:off x="6084785" y="1928760"/>
                  <a:ext cx="1403280" cy="2620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86" name="Ink 85">
                  <a:extLst>
                    <a:ext uri="{FF2B5EF4-FFF2-40B4-BE49-F238E27FC236}">
                      <a16:creationId xmlns:a16="http://schemas.microsoft.com/office/drawing/2014/main" id="{9ABBAA14-5248-D608-A3E5-F3598379E71F}"/>
                    </a:ext>
                  </a:extLst>
                </p14:cNvPr>
                <p14:cNvContentPartPr/>
                <p14:nvPr/>
              </p14:nvContentPartPr>
              <p14:xfrm>
                <a:off x="6219065" y="2035320"/>
                <a:ext cx="1170720" cy="264600"/>
              </p14:xfrm>
            </p:contentPart>
          </mc:Choice>
          <mc:Fallback>
            <p:pic>
              <p:nvPicPr>
                <p:cNvPr id="86" name="Ink 85">
                  <a:extLst>
                    <a:ext uri="{FF2B5EF4-FFF2-40B4-BE49-F238E27FC236}">
                      <a16:creationId xmlns:a16="http://schemas.microsoft.com/office/drawing/2014/main" id="{9ABBAA14-5248-D608-A3E5-F3598379E71F}"/>
                    </a:ext>
                  </a:extLst>
                </p:cNvPr>
                <p:cNvPicPr/>
                <p:nvPr/>
              </p:nvPicPr>
              <p:blipFill>
                <a:blip r:embed="rId115"/>
                <a:stretch>
                  <a:fillRect/>
                </a:stretch>
              </p:blipFill>
              <p:spPr>
                <a:xfrm>
                  <a:off x="6210425" y="2026320"/>
                  <a:ext cx="118836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88" name="Ink 87">
                  <a:extLst>
                    <a:ext uri="{FF2B5EF4-FFF2-40B4-BE49-F238E27FC236}">
                      <a16:creationId xmlns:a16="http://schemas.microsoft.com/office/drawing/2014/main" id="{4E9B7647-6949-C829-73C9-4E35150CE545}"/>
                    </a:ext>
                  </a:extLst>
                </p14:cNvPr>
                <p14:cNvContentPartPr/>
                <p14:nvPr/>
              </p14:nvContentPartPr>
              <p14:xfrm>
                <a:off x="6289625" y="2209200"/>
                <a:ext cx="42480" cy="488880"/>
              </p14:xfrm>
            </p:contentPart>
          </mc:Choice>
          <mc:Fallback>
            <p:pic>
              <p:nvPicPr>
                <p:cNvPr id="88" name="Ink 87">
                  <a:extLst>
                    <a:ext uri="{FF2B5EF4-FFF2-40B4-BE49-F238E27FC236}">
                      <a16:creationId xmlns:a16="http://schemas.microsoft.com/office/drawing/2014/main" id="{4E9B7647-6949-C829-73C9-4E35150CE545}"/>
                    </a:ext>
                  </a:extLst>
                </p:cNvPr>
                <p:cNvPicPr/>
                <p:nvPr/>
              </p:nvPicPr>
              <p:blipFill>
                <a:blip r:embed="rId117"/>
                <a:stretch>
                  <a:fillRect/>
                </a:stretch>
              </p:blipFill>
              <p:spPr>
                <a:xfrm>
                  <a:off x="6280625" y="2200560"/>
                  <a:ext cx="60120" cy="506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89" name="Ink 88">
                  <a:extLst>
                    <a:ext uri="{FF2B5EF4-FFF2-40B4-BE49-F238E27FC236}">
                      <a16:creationId xmlns:a16="http://schemas.microsoft.com/office/drawing/2014/main" id="{22D13BD7-E629-C174-0741-80C3D7E5BB16}"/>
                    </a:ext>
                  </a:extLst>
                </p14:cNvPr>
                <p14:cNvContentPartPr/>
                <p14:nvPr/>
              </p14:nvContentPartPr>
              <p14:xfrm>
                <a:off x="5640185" y="2869080"/>
                <a:ext cx="306000" cy="423360"/>
              </p14:xfrm>
            </p:contentPart>
          </mc:Choice>
          <mc:Fallback>
            <p:pic>
              <p:nvPicPr>
                <p:cNvPr id="89" name="Ink 88">
                  <a:extLst>
                    <a:ext uri="{FF2B5EF4-FFF2-40B4-BE49-F238E27FC236}">
                      <a16:creationId xmlns:a16="http://schemas.microsoft.com/office/drawing/2014/main" id="{22D13BD7-E629-C174-0741-80C3D7E5BB16}"/>
                    </a:ext>
                  </a:extLst>
                </p:cNvPr>
                <p:cNvPicPr/>
                <p:nvPr/>
              </p:nvPicPr>
              <p:blipFill>
                <a:blip r:embed="rId119"/>
                <a:stretch>
                  <a:fillRect/>
                </a:stretch>
              </p:blipFill>
              <p:spPr>
                <a:xfrm>
                  <a:off x="5631545" y="2860080"/>
                  <a:ext cx="323640" cy="44100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90" name="Ink 89">
                  <a:extLst>
                    <a:ext uri="{FF2B5EF4-FFF2-40B4-BE49-F238E27FC236}">
                      <a16:creationId xmlns:a16="http://schemas.microsoft.com/office/drawing/2014/main" id="{C947EA62-37D4-6DF3-5BC5-DE8951A23429}"/>
                    </a:ext>
                  </a:extLst>
                </p14:cNvPr>
                <p14:cNvContentPartPr/>
                <p14:nvPr/>
              </p14:nvContentPartPr>
              <p14:xfrm>
                <a:off x="5964185" y="3073920"/>
                <a:ext cx="67320" cy="234720"/>
              </p14:xfrm>
            </p:contentPart>
          </mc:Choice>
          <mc:Fallback>
            <p:pic>
              <p:nvPicPr>
                <p:cNvPr id="90" name="Ink 89">
                  <a:extLst>
                    <a:ext uri="{FF2B5EF4-FFF2-40B4-BE49-F238E27FC236}">
                      <a16:creationId xmlns:a16="http://schemas.microsoft.com/office/drawing/2014/main" id="{C947EA62-37D4-6DF3-5BC5-DE8951A23429}"/>
                    </a:ext>
                  </a:extLst>
                </p:cNvPr>
                <p:cNvPicPr/>
                <p:nvPr/>
              </p:nvPicPr>
              <p:blipFill>
                <a:blip r:embed="rId121"/>
                <a:stretch>
                  <a:fillRect/>
                </a:stretch>
              </p:blipFill>
              <p:spPr>
                <a:xfrm>
                  <a:off x="5955545" y="3065280"/>
                  <a:ext cx="8496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91" name="Ink 90">
                  <a:extLst>
                    <a:ext uri="{FF2B5EF4-FFF2-40B4-BE49-F238E27FC236}">
                      <a16:creationId xmlns:a16="http://schemas.microsoft.com/office/drawing/2014/main" id="{D740FC1F-6DFD-3C3E-4EA4-7FE5B935CC3F}"/>
                    </a:ext>
                  </a:extLst>
                </p14:cNvPr>
                <p14:cNvContentPartPr/>
                <p14:nvPr/>
              </p14:nvContentPartPr>
              <p14:xfrm>
                <a:off x="6021065" y="2955120"/>
                <a:ext cx="12600" cy="37440"/>
              </p14:xfrm>
            </p:contentPart>
          </mc:Choice>
          <mc:Fallback>
            <p:pic>
              <p:nvPicPr>
                <p:cNvPr id="91" name="Ink 90">
                  <a:extLst>
                    <a:ext uri="{FF2B5EF4-FFF2-40B4-BE49-F238E27FC236}">
                      <a16:creationId xmlns:a16="http://schemas.microsoft.com/office/drawing/2014/main" id="{D740FC1F-6DFD-3C3E-4EA4-7FE5B935CC3F}"/>
                    </a:ext>
                  </a:extLst>
                </p:cNvPr>
                <p:cNvPicPr/>
                <p:nvPr/>
              </p:nvPicPr>
              <p:blipFill>
                <a:blip r:embed="rId123"/>
                <a:stretch>
                  <a:fillRect/>
                </a:stretch>
              </p:blipFill>
              <p:spPr>
                <a:xfrm>
                  <a:off x="6012065" y="2946480"/>
                  <a:ext cx="3024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92" name="Ink 91">
                  <a:extLst>
                    <a:ext uri="{FF2B5EF4-FFF2-40B4-BE49-F238E27FC236}">
                      <a16:creationId xmlns:a16="http://schemas.microsoft.com/office/drawing/2014/main" id="{2AD0D499-C842-5EC6-17BD-DECEE325F2C1}"/>
                    </a:ext>
                  </a:extLst>
                </p14:cNvPr>
                <p14:cNvContentPartPr/>
                <p14:nvPr/>
              </p14:nvContentPartPr>
              <p14:xfrm>
                <a:off x="6089105" y="3047640"/>
                <a:ext cx="205560" cy="176040"/>
              </p14:xfrm>
            </p:contentPart>
          </mc:Choice>
          <mc:Fallback>
            <p:pic>
              <p:nvPicPr>
                <p:cNvPr id="92" name="Ink 91">
                  <a:extLst>
                    <a:ext uri="{FF2B5EF4-FFF2-40B4-BE49-F238E27FC236}">
                      <a16:creationId xmlns:a16="http://schemas.microsoft.com/office/drawing/2014/main" id="{2AD0D499-C842-5EC6-17BD-DECEE325F2C1}"/>
                    </a:ext>
                  </a:extLst>
                </p:cNvPr>
                <p:cNvPicPr/>
                <p:nvPr/>
              </p:nvPicPr>
              <p:blipFill>
                <a:blip r:embed="rId125"/>
                <a:stretch>
                  <a:fillRect/>
                </a:stretch>
              </p:blipFill>
              <p:spPr>
                <a:xfrm>
                  <a:off x="6080105" y="3039000"/>
                  <a:ext cx="223200" cy="1936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93" name="Ink 92">
                  <a:extLst>
                    <a:ext uri="{FF2B5EF4-FFF2-40B4-BE49-F238E27FC236}">
                      <a16:creationId xmlns:a16="http://schemas.microsoft.com/office/drawing/2014/main" id="{BD4BB734-68D5-B0B1-6E5C-4DA3491D13DA}"/>
                    </a:ext>
                  </a:extLst>
                </p14:cNvPr>
                <p14:cNvContentPartPr/>
                <p14:nvPr/>
              </p14:nvContentPartPr>
              <p14:xfrm>
                <a:off x="6304745" y="3038280"/>
                <a:ext cx="123840" cy="510120"/>
              </p14:xfrm>
            </p:contentPart>
          </mc:Choice>
          <mc:Fallback>
            <p:pic>
              <p:nvPicPr>
                <p:cNvPr id="93" name="Ink 92">
                  <a:extLst>
                    <a:ext uri="{FF2B5EF4-FFF2-40B4-BE49-F238E27FC236}">
                      <a16:creationId xmlns:a16="http://schemas.microsoft.com/office/drawing/2014/main" id="{BD4BB734-68D5-B0B1-6E5C-4DA3491D13DA}"/>
                    </a:ext>
                  </a:extLst>
                </p:cNvPr>
                <p:cNvPicPr/>
                <p:nvPr/>
              </p:nvPicPr>
              <p:blipFill>
                <a:blip r:embed="rId127"/>
                <a:stretch>
                  <a:fillRect/>
                </a:stretch>
              </p:blipFill>
              <p:spPr>
                <a:xfrm>
                  <a:off x="6296105" y="3029640"/>
                  <a:ext cx="141480" cy="5277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94" name="Ink 93">
                  <a:extLst>
                    <a:ext uri="{FF2B5EF4-FFF2-40B4-BE49-F238E27FC236}">
                      <a16:creationId xmlns:a16="http://schemas.microsoft.com/office/drawing/2014/main" id="{1831B0E1-91AD-8983-FB59-E5FA17A67DEC}"/>
                    </a:ext>
                  </a:extLst>
                </p14:cNvPr>
                <p14:cNvContentPartPr/>
                <p14:nvPr/>
              </p14:nvContentPartPr>
              <p14:xfrm>
                <a:off x="6476825" y="2936040"/>
                <a:ext cx="43920" cy="268920"/>
              </p14:xfrm>
            </p:contentPart>
          </mc:Choice>
          <mc:Fallback>
            <p:pic>
              <p:nvPicPr>
                <p:cNvPr id="94" name="Ink 93">
                  <a:extLst>
                    <a:ext uri="{FF2B5EF4-FFF2-40B4-BE49-F238E27FC236}">
                      <a16:creationId xmlns:a16="http://schemas.microsoft.com/office/drawing/2014/main" id="{1831B0E1-91AD-8983-FB59-E5FA17A67DEC}"/>
                    </a:ext>
                  </a:extLst>
                </p:cNvPr>
                <p:cNvPicPr/>
                <p:nvPr/>
              </p:nvPicPr>
              <p:blipFill>
                <a:blip r:embed="rId129"/>
                <a:stretch>
                  <a:fillRect/>
                </a:stretch>
              </p:blipFill>
              <p:spPr>
                <a:xfrm>
                  <a:off x="6467825" y="2927040"/>
                  <a:ext cx="6156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95" name="Ink 94">
                  <a:extLst>
                    <a:ext uri="{FF2B5EF4-FFF2-40B4-BE49-F238E27FC236}">
                      <a16:creationId xmlns:a16="http://schemas.microsoft.com/office/drawing/2014/main" id="{61D5A902-83F7-A5B3-BE71-B53BECAE16B2}"/>
                    </a:ext>
                  </a:extLst>
                </p14:cNvPr>
                <p14:cNvContentPartPr/>
                <p14:nvPr/>
              </p14:nvContentPartPr>
              <p14:xfrm>
                <a:off x="6561785" y="3001920"/>
                <a:ext cx="138960" cy="223560"/>
              </p14:xfrm>
            </p:contentPart>
          </mc:Choice>
          <mc:Fallback>
            <p:pic>
              <p:nvPicPr>
                <p:cNvPr id="95" name="Ink 94">
                  <a:extLst>
                    <a:ext uri="{FF2B5EF4-FFF2-40B4-BE49-F238E27FC236}">
                      <a16:creationId xmlns:a16="http://schemas.microsoft.com/office/drawing/2014/main" id="{61D5A902-83F7-A5B3-BE71-B53BECAE16B2}"/>
                    </a:ext>
                  </a:extLst>
                </p:cNvPr>
                <p:cNvPicPr/>
                <p:nvPr/>
              </p:nvPicPr>
              <p:blipFill>
                <a:blip r:embed="rId131"/>
                <a:stretch>
                  <a:fillRect/>
                </a:stretch>
              </p:blipFill>
              <p:spPr>
                <a:xfrm>
                  <a:off x="6552785" y="2992920"/>
                  <a:ext cx="1566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96" name="Ink 95">
                  <a:extLst>
                    <a:ext uri="{FF2B5EF4-FFF2-40B4-BE49-F238E27FC236}">
                      <a16:creationId xmlns:a16="http://schemas.microsoft.com/office/drawing/2014/main" id="{92BA0BB0-956E-C8E6-F3D5-0E84BDA5DE77}"/>
                    </a:ext>
                  </a:extLst>
                </p14:cNvPr>
                <p14:cNvContentPartPr/>
                <p14:nvPr/>
              </p14:nvContentPartPr>
              <p14:xfrm>
                <a:off x="6830345" y="2702400"/>
                <a:ext cx="734760" cy="516960"/>
              </p14:xfrm>
            </p:contentPart>
          </mc:Choice>
          <mc:Fallback>
            <p:pic>
              <p:nvPicPr>
                <p:cNvPr id="96" name="Ink 95">
                  <a:extLst>
                    <a:ext uri="{FF2B5EF4-FFF2-40B4-BE49-F238E27FC236}">
                      <a16:creationId xmlns:a16="http://schemas.microsoft.com/office/drawing/2014/main" id="{92BA0BB0-956E-C8E6-F3D5-0E84BDA5DE77}"/>
                    </a:ext>
                  </a:extLst>
                </p:cNvPr>
                <p:cNvPicPr/>
                <p:nvPr/>
              </p:nvPicPr>
              <p:blipFill>
                <a:blip r:embed="rId133"/>
                <a:stretch>
                  <a:fillRect/>
                </a:stretch>
              </p:blipFill>
              <p:spPr>
                <a:xfrm>
                  <a:off x="6821345" y="2693400"/>
                  <a:ext cx="752400" cy="5346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97" name="Ink 96">
                  <a:extLst>
                    <a:ext uri="{FF2B5EF4-FFF2-40B4-BE49-F238E27FC236}">
                      <a16:creationId xmlns:a16="http://schemas.microsoft.com/office/drawing/2014/main" id="{EBACC53E-D5FE-7C7E-33BE-D97A2151B33C}"/>
                    </a:ext>
                  </a:extLst>
                </p14:cNvPr>
                <p14:cNvContentPartPr/>
                <p14:nvPr/>
              </p14:nvContentPartPr>
              <p14:xfrm>
                <a:off x="8552225" y="2625000"/>
                <a:ext cx="491760" cy="49320"/>
              </p14:xfrm>
            </p:contentPart>
          </mc:Choice>
          <mc:Fallback>
            <p:pic>
              <p:nvPicPr>
                <p:cNvPr id="97" name="Ink 96">
                  <a:extLst>
                    <a:ext uri="{FF2B5EF4-FFF2-40B4-BE49-F238E27FC236}">
                      <a16:creationId xmlns:a16="http://schemas.microsoft.com/office/drawing/2014/main" id="{EBACC53E-D5FE-7C7E-33BE-D97A2151B33C}"/>
                    </a:ext>
                  </a:extLst>
                </p:cNvPr>
                <p:cNvPicPr/>
                <p:nvPr/>
              </p:nvPicPr>
              <p:blipFill>
                <a:blip r:embed="rId135"/>
                <a:stretch>
                  <a:fillRect/>
                </a:stretch>
              </p:blipFill>
              <p:spPr>
                <a:xfrm>
                  <a:off x="8543225" y="2616000"/>
                  <a:ext cx="509400" cy="6696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98" name="Ink 97">
                  <a:extLst>
                    <a:ext uri="{FF2B5EF4-FFF2-40B4-BE49-F238E27FC236}">
                      <a16:creationId xmlns:a16="http://schemas.microsoft.com/office/drawing/2014/main" id="{9ED55B11-0913-FECF-3398-6C7CF6478438}"/>
                    </a:ext>
                  </a:extLst>
                </p14:cNvPr>
                <p14:cNvContentPartPr/>
                <p14:nvPr/>
              </p14:nvContentPartPr>
              <p14:xfrm>
                <a:off x="8588945" y="2743080"/>
                <a:ext cx="360000" cy="57240"/>
              </p14:xfrm>
            </p:contentPart>
          </mc:Choice>
          <mc:Fallback>
            <p:pic>
              <p:nvPicPr>
                <p:cNvPr id="98" name="Ink 97">
                  <a:extLst>
                    <a:ext uri="{FF2B5EF4-FFF2-40B4-BE49-F238E27FC236}">
                      <a16:creationId xmlns:a16="http://schemas.microsoft.com/office/drawing/2014/main" id="{9ED55B11-0913-FECF-3398-6C7CF6478438}"/>
                    </a:ext>
                  </a:extLst>
                </p:cNvPr>
                <p:cNvPicPr/>
                <p:nvPr/>
              </p:nvPicPr>
              <p:blipFill>
                <a:blip r:embed="rId137"/>
                <a:stretch>
                  <a:fillRect/>
                </a:stretch>
              </p:blipFill>
              <p:spPr>
                <a:xfrm>
                  <a:off x="8580305" y="2734080"/>
                  <a:ext cx="37764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2" name="Ink 11">
                  <a:extLst>
                    <a:ext uri="{FF2B5EF4-FFF2-40B4-BE49-F238E27FC236}">
                      <a16:creationId xmlns:a16="http://schemas.microsoft.com/office/drawing/2014/main" id="{0EFB7C42-7AED-25A6-5B5C-FCBDBE3D616B}"/>
                    </a:ext>
                  </a:extLst>
                </p14:cNvPr>
                <p14:cNvContentPartPr/>
                <p14:nvPr/>
              </p14:nvContentPartPr>
              <p14:xfrm>
                <a:off x="4048265" y="4086600"/>
                <a:ext cx="85320" cy="152280"/>
              </p14:xfrm>
            </p:contentPart>
          </mc:Choice>
          <mc:Fallback>
            <p:pic>
              <p:nvPicPr>
                <p:cNvPr id="12" name="Ink 11">
                  <a:extLst>
                    <a:ext uri="{FF2B5EF4-FFF2-40B4-BE49-F238E27FC236}">
                      <a16:creationId xmlns:a16="http://schemas.microsoft.com/office/drawing/2014/main" id="{0EFB7C42-7AED-25A6-5B5C-FCBDBE3D616B}"/>
                    </a:ext>
                  </a:extLst>
                </p:cNvPr>
                <p:cNvPicPr/>
                <p:nvPr/>
              </p:nvPicPr>
              <p:blipFill>
                <a:blip r:embed="rId139"/>
                <a:stretch>
                  <a:fillRect/>
                </a:stretch>
              </p:blipFill>
              <p:spPr>
                <a:xfrm>
                  <a:off x="4039265" y="4077600"/>
                  <a:ext cx="1029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 name="Ink 12">
                  <a:extLst>
                    <a:ext uri="{FF2B5EF4-FFF2-40B4-BE49-F238E27FC236}">
                      <a16:creationId xmlns:a16="http://schemas.microsoft.com/office/drawing/2014/main" id="{06C68DD3-3A65-D2E4-72A3-2175790F3E61}"/>
                    </a:ext>
                  </a:extLst>
                </p14:cNvPr>
                <p14:cNvContentPartPr/>
                <p14:nvPr/>
              </p14:nvContentPartPr>
              <p14:xfrm>
                <a:off x="4054745" y="4007040"/>
                <a:ext cx="18720" cy="11160"/>
              </p14:xfrm>
            </p:contentPart>
          </mc:Choice>
          <mc:Fallback>
            <p:pic>
              <p:nvPicPr>
                <p:cNvPr id="13" name="Ink 12">
                  <a:extLst>
                    <a:ext uri="{FF2B5EF4-FFF2-40B4-BE49-F238E27FC236}">
                      <a16:creationId xmlns:a16="http://schemas.microsoft.com/office/drawing/2014/main" id="{06C68DD3-3A65-D2E4-72A3-2175790F3E61}"/>
                    </a:ext>
                  </a:extLst>
                </p:cNvPr>
                <p:cNvPicPr/>
                <p:nvPr/>
              </p:nvPicPr>
              <p:blipFill>
                <a:blip r:embed="rId141"/>
                <a:stretch>
                  <a:fillRect/>
                </a:stretch>
              </p:blipFill>
              <p:spPr>
                <a:xfrm>
                  <a:off x="4045745" y="3998400"/>
                  <a:ext cx="3636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 name="Ink 13">
                  <a:extLst>
                    <a:ext uri="{FF2B5EF4-FFF2-40B4-BE49-F238E27FC236}">
                      <a16:creationId xmlns:a16="http://schemas.microsoft.com/office/drawing/2014/main" id="{817D5EE2-9BF5-1463-DCC7-B241BA71C9B1}"/>
                    </a:ext>
                  </a:extLst>
                </p14:cNvPr>
                <p14:cNvContentPartPr/>
                <p14:nvPr/>
              </p14:nvContentPartPr>
              <p14:xfrm>
                <a:off x="4195865" y="3973560"/>
                <a:ext cx="97920" cy="226440"/>
              </p14:xfrm>
            </p:contentPart>
          </mc:Choice>
          <mc:Fallback>
            <p:pic>
              <p:nvPicPr>
                <p:cNvPr id="14" name="Ink 13">
                  <a:extLst>
                    <a:ext uri="{FF2B5EF4-FFF2-40B4-BE49-F238E27FC236}">
                      <a16:creationId xmlns:a16="http://schemas.microsoft.com/office/drawing/2014/main" id="{817D5EE2-9BF5-1463-DCC7-B241BA71C9B1}"/>
                    </a:ext>
                  </a:extLst>
                </p:cNvPr>
                <p:cNvPicPr/>
                <p:nvPr/>
              </p:nvPicPr>
              <p:blipFill>
                <a:blip r:embed="rId143"/>
                <a:stretch>
                  <a:fillRect/>
                </a:stretch>
              </p:blipFill>
              <p:spPr>
                <a:xfrm>
                  <a:off x="4187225" y="3964560"/>
                  <a:ext cx="1155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0" name="Ink 19">
                  <a:extLst>
                    <a:ext uri="{FF2B5EF4-FFF2-40B4-BE49-F238E27FC236}">
                      <a16:creationId xmlns:a16="http://schemas.microsoft.com/office/drawing/2014/main" id="{1813014F-EEDB-9B58-63DB-FF80116ACF24}"/>
                    </a:ext>
                  </a:extLst>
                </p14:cNvPr>
                <p14:cNvContentPartPr/>
                <p14:nvPr/>
              </p14:nvContentPartPr>
              <p14:xfrm>
                <a:off x="1362305" y="3782760"/>
                <a:ext cx="3127680" cy="1294560"/>
              </p14:xfrm>
            </p:contentPart>
          </mc:Choice>
          <mc:Fallback>
            <p:pic>
              <p:nvPicPr>
                <p:cNvPr id="20" name="Ink 19">
                  <a:extLst>
                    <a:ext uri="{FF2B5EF4-FFF2-40B4-BE49-F238E27FC236}">
                      <a16:creationId xmlns:a16="http://schemas.microsoft.com/office/drawing/2014/main" id="{1813014F-EEDB-9B58-63DB-FF80116ACF24}"/>
                    </a:ext>
                  </a:extLst>
                </p:cNvPr>
                <p:cNvPicPr/>
                <p:nvPr/>
              </p:nvPicPr>
              <p:blipFill>
                <a:blip r:embed="rId145"/>
                <a:stretch>
                  <a:fillRect/>
                </a:stretch>
              </p:blipFill>
              <p:spPr>
                <a:xfrm>
                  <a:off x="1353665" y="3774120"/>
                  <a:ext cx="3145320" cy="13122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1" name="Ink 20">
                  <a:extLst>
                    <a:ext uri="{FF2B5EF4-FFF2-40B4-BE49-F238E27FC236}">
                      <a16:creationId xmlns:a16="http://schemas.microsoft.com/office/drawing/2014/main" id="{E062AC00-7395-FBCF-0AB3-11332EE89F41}"/>
                    </a:ext>
                  </a:extLst>
                </p14:cNvPr>
                <p14:cNvContentPartPr/>
                <p14:nvPr/>
              </p14:nvContentPartPr>
              <p14:xfrm>
                <a:off x="3943145" y="3825600"/>
                <a:ext cx="525240" cy="524520"/>
              </p14:xfrm>
            </p:contentPart>
          </mc:Choice>
          <mc:Fallback>
            <p:pic>
              <p:nvPicPr>
                <p:cNvPr id="21" name="Ink 20">
                  <a:extLst>
                    <a:ext uri="{FF2B5EF4-FFF2-40B4-BE49-F238E27FC236}">
                      <a16:creationId xmlns:a16="http://schemas.microsoft.com/office/drawing/2014/main" id="{E062AC00-7395-FBCF-0AB3-11332EE89F41}"/>
                    </a:ext>
                  </a:extLst>
                </p:cNvPr>
                <p:cNvPicPr/>
                <p:nvPr/>
              </p:nvPicPr>
              <p:blipFill>
                <a:blip r:embed="rId147"/>
                <a:stretch>
                  <a:fillRect/>
                </a:stretch>
              </p:blipFill>
              <p:spPr>
                <a:xfrm>
                  <a:off x="3934145" y="3816960"/>
                  <a:ext cx="542880" cy="54216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00" name="Ink 99">
                  <a:extLst>
                    <a:ext uri="{FF2B5EF4-FFF2-40B4-BE49-F238E27FC236}">
                      <a16:creationId xmlns:a16="http://schemas.microsoft.com/office/drawing/2014/main" id="{E8377F95-1FD8-D360-B070-B954F302B715}"/>
                    </a:ext>
                  </a:extLst>
                </p14:cNvPr>
                <p14:cNvContentPartPr/>
                <p14:nvPr/>
              </p14:nvContentPartPr>
              <p14:xfrm>
                <a:off x="4045745" y="4238160"/>
                <a:ext cx="154440" cy="428040"/>
              </p14:xfrm>
            </p:contentPart>
          </mc:Choice>
          <mc:Fallback>
            <p:pic>
              <p:nvPicPr>
                <p:cNvPr id="100" name="Ink 99">
                  <a:extLst>
                    <a:ext uri="{FF2B5EF4-FFF2-40B4-BE49-F238E27FC236}">
                      <a16:creationId xmlns:a16="http://schemas.microsoft.com/office/drawing/2014/main" id="{E8377F95-1FD8-D360-B070-B954F302B715}"/>
                    </a:ext>
                  </a:extLst>
                </p:cNvPr>
                <p:cNvPicPr/>
                <p:nvPr/>
              </p:nvPicPr>
              <p:blipFill>
                <a:blip r:embed="rId149"/>
                <a:stretch>
                  <a:fillRect/>
                </a:stretch>
              </p:blipFill>
              <p:spPr>
                <a:xfrm>
                  <a:off x="4036745" y="4229160"/>
                  <a:ext cx="17208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01" name="Ink 100">
                  <a:extLst>
                    <a:ext uri="{FF2B5EF4-FFF2-40B4-BE49-F238E27FC236}">
                      <a16:creationId xmlns:a16="http://schemas.microsoft.com/office/drawing/2014/main" id="{CFAA54C2-13E2-EBCA-2ACD-826250106BC4}"/>
                    </a:ext>
                  </a:extLst>
                </p14:cNvPr>
                <p14:cNvContentPartPr/>
                <p14:nvPr/>
              </p14:nvContentPartPr>
              <p14:xfrm>
                <a:off x="4093985" y="4276680"/>
                <a:ext cx="103320" cy="94680"/>
              </p14:xfrm>
            </p:contentPart>
          </mc:Choice>
          <mc:Fallback>
            <p:pic>
              <p:nvPicPr>
                <p:cNvPr id="101" name="Ink 100">
                  <a:extLst>
                    <a:ext uri="{FF2B5EF4-FFF2-40B4-BE49-F238E27FC236}">
                      <a16:creationId xmlns:a16="http://schemas.microsoft.com/office/drawing/2014/main" id="{CFAA54C2-13E2-EBCA-2ACD-826250106BC4}"/>
                    </a:ext>
                  </a:extLst>
                </p:cNvPr>
                <p:cNvPicPr/>
                <p:nvPr/>
              </p:nvPicPr>
              <p:blipFill>
                <a:blip r:embed="rId151"/>
                <a:stretch>
                  <a:fillRect/>
                </a:stretch>
              </p:blipFill>
              <p:spPr>
                <a:xfrm>
                  <a:off x="4085345" y="4268040"/>
                  <a:ext cx="1209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03" name="Ink 102">
                  <a:extLst>
                    <a:ext uri="{FF2B5EF4-FFF2-40B4-BE49-F238E27FC236}">
                      <a16:creationId xmlns:a16="http://schemas.microsoft.com/office/drawing/2014/main" id="{77A79EC8-2089-8BBC-7F8F-EC458E140F5B}"/>
                    </a:ext>
                  </a:extLst>
                </p14:cNvPr>
                <p14:cNvContentPartPr/>
                <p14:nvPr/>
              </p14:nvContentPartPr>
              <p14:xfrm>
                <a:off x="4453985" y="3672600"/>
                <a:ext cx="2071800" cy="804960"/>
              </p14:xfrm>
            </p:contentPart>
          </mc:Choice>
          <mc:Fallback>
            <p:pic>
              <p:nvPicPr>
                <p:cNvPr id="103" name="Ink 102">
                  <a:extLst>
                    <a:ext uri="{FF2B5EF4-FFF2-40B4-BE49-F238E27FC236}">
                      <a16:creationId xmlns:a16="http://schemas.microsoft.com/office/drawing/2014/main" id="{77A79EC8-2089-8BBC-7F8F-EC458E140F5B}"/>
                    </a:ext>
                  </a:extLst>
                </p:cNvPr>
                <p:cNvPicPr/>
                <p:nvPr/>
              </p:nvPicPr>
              <p:blipFill>
                <a:blip r:embed="rId153"/>
                <a:stretch>
                  <a:fillRect/>
                </a:stretch>
              </p:blipFill>
              <p:spPr>
                <a:xfrm>
                  <a:off x="4445345" y="3663600"/>
                  <a:ext cx="2089440" cy="82260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04" name="Ink 103">
                  <a:extLst>
                    <a:ext uri="{FF2B5EF4-FFF2-40B4-BE49-F238E27FC236}">
                      <a16:creationId xmlns:a16="http://schemas.microsoft.com/office/drawing/2014/main" id="{131168CE-2878-DAAA-0F90-2EA89B097283}"/>
                    </a:ext>
                  </a:extLst>
                </p14:cNvPr>
                <p14:cNvContentPartPr/>
                <p14:nvPr/>
              </p14:nvContentPartPr>
              <p14:xfrm>
                <a:off x="6414545" y="3398280"/>
                <a:ext cx="1482840" cy="862200"/>
              </p14:xfrm>
            </p:contentPart>
          </mc:Choice>
          <mc:Fallback>
            <p:pic>
              <p:nvPicPr>
                <p:cNvPr id="104" name="Ink 103">
                  <a:extLst>
                    <a:ext uri="{FF2B5EF4-FFF2-40B4-BE49-F238E27FC236}">
                      <a16:creationId xmlns:a16="http://schemas.microsoft.com/office/drawing/2014/main" id="{131168CE-2878-DAAA-0F90-2EA89B097283}"/>
                    </a:ext>
                  </a:extLst>
                </p:cNvPr>
                <p:cNvPicPr/>
                <p:nvPr/>
              </p:nvPicPr>
              <p:blipFill>
                <a:blip r:embed="rId155"/>
                <a:stretch>
                  <a:fillRect/>
                </a:stretch>
              </p:blipFill>
              <p:spPr>
                <a:xfrm>
                  <a:off x="6405905" y="3389280"/>
                  <a:ext cx="1500480" cy="87984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05" name="Ink 104">
                  <a:extLst>
                    <a:ext uri="{FF2B5EF4-FFF2-40B4-BE49-F238E27FC236}">
                      <a16:creationId xmlns:a16="http://schemas.microsoft.com/office/drawing/2014/main" id="{6DB55D06-C767-0CCA-88FF-C52459D4C921}"/>
                    </a:ext>
                  </a:extLst>
                </p14:cNvPr>
                <p14:cNvContentPartPr/>
                <p14:nvPr/>
              </p14:nvContentPartPr>
              <p14:xfrm>
                <a:off x="7763825" y="3408000"/>
                <a:ext cx="180360" cy="261360"/>
              </p14:xfrm>
            </p:contentPart>
          </mc:Choice>
          <mc:Fallback>
            <p:pic>
              <p:nvPicPr>
                <p:cNvPr id="105" name="Ink 104">
                  <a:extLst>
                    <a:ext uri="{FF2B5EF4-FFF2-40B4-BE49-F238E27FC236}">
                      <a16:creationId xmlns:a16="http://schemas.microsoft.com/office/drawing/2014/main" id="{6DB55D06-C767-0CCA-88FF-C52459D4C921}"/>
                    </a:ext>
                  </a:extLst>
                </p:cNvPr>
                <p:cNvPicPr/>
                <p:nvPr/>
              </p:nvPicPr>
              <p:blipFill>
                <a:blip r:embed="rId157"/>
                <a:stretch>
                  <a:fillRect/>
                </a:stretch>
              </p:blipFill>
              <p:spPr>
                <a:xfrm>
                  <a:off x="7755185" y="3399000"/>
                  <a:ext cx="19800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06" name="Ink 105">
                  <a:extLst>
                    <a:ext uri="{FF2B5EF4-FFF2-40B4-BE49-F238E27FC236}">
                      <a16:creationId xmlns:a16="http://schemas.microsoft.com/office/drawing/2014/main" id="{D48BD7B5-856D-C55D-D19F-F1911F81F184}"/>
                    </a:ext>
                  </a:extLst>
                </p14:cNvPr>
                <p14:cNvContentPartPr/>
                <p14:nvPr/>
              </p14:nvContentPartPr>
              <p14:xfrm>
                <a:off x="6546305" y="2199480"/>
                <a:ext cx="1919520" cy="1222920"/>
              </p14:xfrm>
            </p:contentPart>
          </mc:Choice>
          <mc:Fallback>
            <p:pic>
              <p:nvPicPr>
                <p:cNvPr id="106" name="Ink 105">
                  <a:extLst>
                    <a:ext uri="{FF2B5EF4-FFF2-40B4-BE49-F238E27FC236}">
                      <a16:creationId xmlns:a16="http://schemas.microsoft.com/office/drawing/2014/main" id="{D48BD7B5-856D-C55D-D19F-F1911F81F184}"/>
                    </a:ext>
                  </a:extLst>
                </p:cNvPr>
                <p:cNvPicPr/>
                <p:nvPr/>
              </p:nvPicPr>
              <p:blipFill>
                <a:blip r:embed="rId159"/>
                <a:stretch>
                  <a:fillRect/>
                </a:stretch>
              </p:blipFill>
              <p:spPr>
                <a:xfrm>
                  <a:off x="6537305" y="2190840"/>
                  <a:ext cx="1937160" cy="124056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07" name="Ink 106">
                  <a:extLst>
                    <a:ext uri="{FF2B5EF4-FFF2-40B4-BE49-F238E27FC236}">
                      <a16:creationId xmlns:a16="http://schemas.microsoft.com/office/drawing/2014/main" id="{E00D36EB-1C8F-6CCD-859B-D6660829DDFA}"/>
                    </a:ext>
                  </a:extLst>
                </p14:cNvPr>
                <p14:cNvContentPartPr/>
                <p14:nvPr/>
              </p14:nvContentPartPr>
              <p14:xfrm>
                <a:off x="6636305" y="1242960"/>
                <a:ext cx="297000" cy="724680"/>
              </p14:xfrm>
            </p:contentPart>
          </mc:Choice>
          <mc:Fallback>
            <p:pic>
              <p:nvPicPr>
                <p:cNvPr id="107" name="Ink 106">
                  <a:extLst>
                    <a:ext uri="{FF2B5EF4-FFF2-40B4-BE49-F238E27FC236}">
                      <a16:creationId xmlns:a16="http://schemas.microsoft.com/office/drawing/2014/main" id="{E00D36EB-1C8F-6CCD-859B-D6660829DDFA}"/>
                    </a:ext>
                  </a:extLst>
                </p:cNvPr>
                <p:cNvPicPr/>
                <p:nvPr/>
              </p:nvPicPr>
              <p:blipFill>
                <a:blip r:embed="rId161"/>
                <a:stretch>
                  <a:fillRect/>
                </a:stretch>
              </p:blipFill>
              <p:spPr>
                <a:xfrm>
                  <a:off x="6627305" y="1234320"/>
                  <a:ext cx="314640" cy="74232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08" name="Ink 107">
                  <a:extLst>
                    <a:ext uri="{FF2B5EF4-FFF2-40B4-BE49-F238E27FC236}">
                      <a16:creationId xmlns:a16="http://schemas.microsoft.com/office/drawing/2014/main" id="{3B533994-2A0D-C9B9-A30F-54C9C64F4EF6}"/>
                    </a:ext>
                  </a:extLst>
                </p14:cNvPr>
                <p14:cNvContentPartPr/>
                <p14:nvPr/>
              </p14:nvContentPartPr>
              <p14:xfrm>
                <a:off x="6809465" y="1136040"/>
                <a:ext cx="117000" cy="200160"/>
              </p14:xfrm>
            </p:contentPart>
          </mc:Choice>
          <mc:Fallback>
            <p:pic>
              <p:nvPicPr>
                <p:cNvPr id="108" name="Ink 107">
                  <a:extLst>
                    <a:ext uri="{FF2B5EF4-FFF2-40B4-BE49-F238E27FC236}">
                      <a16:creationId xmlns:a16="http://schemas.microsoft.com/office/drawing/2014/main" id="{3B533994-2A0D-C9B9-A30F-54C9C64F4EF6}"/>
                    </a:ext>
                  </a:extLst>
                </p:cNvPr>
                <p:cNvPicPr/>
                <p:nvPr/>
              </p:nvPicPr>
              <p:blipFill>
                <a:blip r:embed="rId163"/>
                <a:stretch>
                  <a:fillRect/>
                </a:stretch>
              </p:blipFill>
              <p:spPr>
                <a:xfrm>
                  <a:off x="6800465" y="1127040"/>
                  <a:ext cx="134640" cy="21780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09" name="Ink 108">
                  <a:extLst>
                    <a:ext uri="{FF2B5EF4-FFF2-40B4-BE49-F238E27FC236}">
                      <a16:creationId xmlns:a16="http://schemas.microsoft.com/office/drawing/2014/main" id="{462CBC98-ADF6-8812-3883-D357840E06AF}"/>
                    </a:ext>
                  </a:extLst>
                </p14:cNvPr>
                <p14:cNvContentPartPr/>
                <p14:nvPr/>
              </p14:nvContentPartPr>
              <p14:xfrm>
                <a:off x="7065785" y="1309200"/>
                <a:ext cx="126000" cy="271080"/>
              </p14:xfrm>
            </p:contentPart>
          </mc:Choice>
          <mc:Fallback>
            <p:pic>
              <p:nvPicPr>
                <p:cNvPr id="109" name="Ink 108">
                  <a:extLst>
                    <a:ext uri="{FF2B5EF4-FFF2-40B4-BE49-F238E27FC236}">
                      <a16:creationId xmlns:a16="http://schemas.microsoft.com/office/drawing/2014/main" id="{462CBC98-ADF6-8812-3883-D357840E06AF}"/>
                    </a:ext>
                  </a:extLst>
                </p:cNvPr>
                <p:cNvPicPr/>
                <p:nvPr/>
              </p:nvPicPr>
              <p:blipFill>
                <a:blip r:embed="rId165"/>
                <a:stretch>
                  <a:fillRect/>
                </a:stretch>
              </p:blipFill>
              <p:spPr>
                <a:xfrm>
                  <a:off x="7057145" y="1300200"/>
                  <a:ext cx="1436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12" name="Ink 111">
                  <a:extLst>
                    <a:ext uri="{FF2B5EF4-FFF2-40B4-BE49-F238E27FC236}">
                      <a16:creationId xmlns:a16="http://schemas.microsoft.com/office/drawing/2014/main" id="{5B1D2315-356C-B964-239F-76196266462D}"/>
                    </a:ext>
                  </a:extLst>
                </p14:cNvPr>
                <p14:cNvContentPartPr/>
                <p14:nvPr/>
              </p14:nvContentPartPr>
              <p14:xfrm>
                <a:off x="3746225" y="4959600"/>
                <a:ext cx="36720" cy="135720"/>
              </p14:xfrm>
            </p:contentPart>
          </mc:Choice>
          <mc:Fallback>
            <p:pic>
              <p:nvPicPr>
                <p:cNvPr id="112" name="Ink 111">
                  <a:extLst>
                    <a:ext uri="{FF2B5EF4-FFF2-40B4-BE49-F238E27FC236}">
                      <a16:creationId xmlns:a16="http://schemas.microsoft.com/office/drawing/2014/main" id="{5B1D2315-356C-B964-239F-76196266462D}"/>
                    </a:ext>
                  </a:extLst>
                </p:cNvPr>
                <p:cNvPicPr/>
                <p:nvPr/>
              </p:nvPicPr>
              <p:blipFill>
                <a:blip r:embed="rId167"/>
                <a:stretch>
                  <a:fillRect/>
                </a:stretch>
              </p:blipFill>
              <p:spPr>
                <a:xfrm>
                  <a:off x="3737585" y="4950600"/>
                  <a:ext cx="543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13" name="Ink 112">
                  <a:extLst>
                    <a:ext uri="{FF2B5EF4-FFF2-40B4-BE49-F238E27FC236}">
                      <a16:creationId xmlns:a16="http://schemas.microsoft.com/office/drawing/2014/main" id="{6C874503-F7AA-A8C1-6144-597EE26BAB85}"/>
                    </a:ext>
                  </a:extLst>
                </p14:cNvPr>
                <p14:cNvContentPartPr/>
                <p14:nvPr/>
              </p14:nvContentPartPr>
              <p14:xfrm>
                <a:off x="3540305" y="4745760"/>
                <a:ext cx="4331160" cy="783360"/>
              </p14:xfrm>
            </p:contentPart>
          </mc:Choice>
          <mc:Fallback>
            <p:pic>
              <p:nvPicPr>
                <p:cNvPr id="113" name="Ink 112">
                  <a:extLst>
                    <a:ext uri="{FF2B5EF4-FFF2-40B4-BE49-F238E27FC236}">
                      <a16:creationId xmlns:a16="http://schemas.microsoft.com/office/drawing/2014/main" id="{6C874503-F7AA-A8C1-6144-597EE26BAB85}"/>
                    </a:ext>
                  </a:extLst>
                </p:cNvPr>
                <p:cNvPicPr/>
                <p:nvPr/>
              </p:nvPicPr>
              <p:blipFill>
                <a:blip r:embed="rId169"/>
                <a:stretch>
                  <a:fillRect/>
                </a:stretch>
              </p:blipFill>
              <p:spPr>
                <a:xfrm>
                  <a:off x="3531665" y="4736760"/>
                  <a:ext cx="4348800" cy="8010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14" name="Ink 113">
                  <a:extLst>
                    <a:ext uri="{FF2B5EF4-FFF2-40B4-BE49-F238E27FC236}">
                      <a16:creationId xmlns:a16="http://schemas.microsoft.com/office/drawing/2014/main" id="{6F27CFE9-7A85-B5C6-E30F-E8921A4BBE03}"/>
                    </a:ext>
                  </a:extLst>
                </p14:cNvPr>
                <p14:cNvContentPartPr/>
                <p14:nvPr/>
              </p14:nvContentPartPr>
              <p14:xfrm>
                <a:off x="7672745" y="5007120"/>
                <a:ext cx="264600" cy="315720"/>
              </p14:xfrm>
            </p:contentPart>
          </mc:Choice>
          <mc:Fallback>
            <p:pic>
              <p:nvPicPr>
                <p:cNvPr id="114" name="Ink 113">
                  <a:extLst>
                    <a:ext uri="{FF2B5EF4-FFF2-40B4-BE49-F238E27FC236}">
                      <a16:creationId xmlns:a16="http://schemas.microsoft.com/office/drawing/2014/main" id="{6F27CFE9-7A85-B5C6-E30F-E8921A4BBE03}"/>
                    </a:ext>
                  </a:extLst>
                </p:cNvPr>
                <p:cNvPicPr/>
                <p:nvPr/>
              </p:nvPicPr>
              <p:blipFill>
                <a:blip r:embed="rId171"/>
                <a:stretch>
                  <a:fillRect/>
                </a:stretch>
              </p:blipFill>
              <p:spPr>
                <a:xfrm>
                  <a:off x="7663745" y="4998120"/>
                  <a:ext cx="28224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79" name="Ink 78">
                  <a:extLst>
                    <a:ext uri="{FF2B5EF4-FFF2-40B4-BE49-F238E27FC236}">
                      <a16:creationId xmlns:a16="http://schemas.microsoft.com/office/drawing/2014/main" id="{F2C65832-5E12-DC97-99FC-42D322B8DB33}"/>
                    </a:ext>
                  </a:extLst>
                </p14:cNvPr>
                <p14:cNvContentPartPr/>
                <p14:nvPr/>
              </p14:nvContentPartPr>
              <p14:xfrm>
                <a:off x="9225425" y="4134840"/>
                <a:ext cx="294480" cy="227160"/>
              </p14:xfrm>
            </p:contentPart>
          </mc:Choice>
          <mc:Fallback>
            <p:pic>
              <p:nvPicPr>
                <p:cNvPr id="79" name="Ink 78">
                  <a:extLst>
                    <a:ext uri="{FF2B5EF4-FFF2-40B4-BE49-F238E27FC236}">
                      <a16:creationId xmlns:a16="http://schemas.microsoft.com/office/drawing/2014/main" id="{F2C65832-5E12-DC97-99FC-42D322B8DB33}"/>
                    </a:ext>
                  </a:extLst>
                </p:cNvPr>
                <p:cNvPicPr/>
                <p:nvPr/>
              </p:nvPicPr>
              <p:blipFill>
                <a:blip r:embed="rId173"/>
                <a:stretch>
                  <a:fillRect/>
                </a:stretch>
              </p:blipFill>
              <p:spPr>
                <a:xfrm>
                  <a:off x="9216785" y="4125840"/>
                  <a:ext cx="312120" cy="2448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80" name="Ink 79">
                  <a:extLst>
                    <a:ext uri="{FF2B5EF4-FFF2-40B4-BE49-F238E27FC236}">
                      <a16:creationId xmlns:a16="http://schemas.microsoft.com/office/drawing/2014/main" id="{AB88F48F-2C85-F178-C1EE-B489CC6F88D6}"/>
                    </a:ext>
                  </a:extLst>
                </p14:cNvPr>
                <p14:cNvContentPartPr/>
                <p14:nvPr/>
              </p14:nvContentPartPr>
              <p14:xfrm>
                <a:off x="9268625" y="4400160"/>
                <a:ext cx="271800" cy="148320"/>
              </p14:xfrm>
            </p:contentPart>
          </mc:Choice>
          <mc:Fallback>
            <p:pic>
              <p:nvPicPr>
                <p:cNvPr id="80" name="Ink 79">
                  <a:extLst>
                    <a:ext uri="{FF2B5EF4-FFF2-40B4-BE49-F238E27FC236}">
                      <a16:creationId xmlns:a16="http://schemas.microsoft.com/office/drawing/2014/main" id="{AB88F48F-2C85-F178-C1EE-B489CC6F88D6}"/>
                    </a:ext>
                  </a:extLst>
                </p:cNvPr>
                <p:cNvPicPr/>
                <p:nvPr/>
              </p:nvPicPr>
              <p:blipFill>
                <a:blip r:embed="rId175"/>
                <a:stretch>
                  <a:fillRect/>
                </a:stretch>
              </p:blipFill>
              <p:spPr>
                <a:xfrm>
                  <a:off x="9259985" y="4391520"/>
                  <a:ext cx="28944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81" name="Ink 80">
                  <a:extLst>
                    <a:ext uri="{FF2B5EF4-FFF2-40B4-BE49-F238E27FC236}">
                      <a16:creationId xmlns:a16="http://schemas.microsoft.com/office/drawing/2014/main" id="{CD6B400D-7754-C245-5669-601AACEF9AD2}"/>
                    </a:ext>
                  </a:extLst>
                </p14:cNvPr>
                <p14:cNvContentPartPr/>
                <p14:nvPr/>
              </p14:nvContentPartPr>
              <p14:xfrm>
                <a:off x="9226865" y="4701480"/>
                <a:ext cx="306000" cy="138600"/>
              </p14:xfrm>
            </p:contentPart>
          </mc:Choice>
          <mc:Fallback>
            <p:pic>
              <p:nvPicPr>
                <p:cNvPr id="81" name="Ink 80">
                  <a:extLst>
                    <a:ext uri="{FF2B5EF4-FFF2-40B4-BE49-F238E27FC236}">
                      <a16:creationId xmlns:a16="http://schemas.microsoft.com/office/drawing/2014/main" id="{CD6B400D-7754-C245-5669-601AACEF9AD2}"/>
                    </a:ext>
                  </a:extLst>
                </p:cNvPr>
                <p:cNvPicPr/>
                <p:nvPr/>
              </p:nvPicPr>
              <p:blipFill>
                <a:blip r:embed="rId177"/>
                <a:stretch>
                  <a:fillRect/>
                </a:stretch>
              </p:blipFill>
              <p:spPr>
                <a:xfrm>
                  <a:off x="9217865" y="4692840"/>
                  <a:ext cx="32364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82" name="Ink 81">
                  <a:extLst>
                    <a:ext uri="{FF2B5EF4-FFF2-40B4-BE49-F238E27FC236}">
                      <a16:creationId xmlns:a16="http://schemas.microsoft.com/office/drawing/2014/main" id="{B61AD67C-C9B9-C20C-B982-A6030AEAFC1E}"/>
                    </a:ext>
                  </a:extLst>
                </p14:cNvPr>
                <p14:cNvContentPartPr/>
                <p14:nvPr/>
              </p14:nvContentPartPr>
              <p14:xfrm>
                <a:off x="9219665" y="5014680"/>
                <a:ext cx="280080" cy="109440"/>
              </p14:xfrm>
            </p:contentPart>
          </mc:Choice>
          <mc:Fallback>
            <p:pic>
              <p:nvPicPr>
                <p:cNvPr id="82" name="Ink 81">
                  <a:extLst>
                    <a:ext uri="{FF2B5EF4-FFF2-40B4-BE49-F238E27FC236}">
                      <a16:creationId xmlns:a16="http://schemas.microsoft.com/office/drawing/2014/main" id="{B61AD67C-C9B9-C20C-B982-A6030AEAFC1E}"/>
                    </a:ext>
                  </a:extLst>
                </p:cNvPr>
                <p:cNvPicPr/>
                <p:nvPr/>
              </p:nvPicPr>
              <p:blipFill>
                <a:blip r:embed="rId179"/>
                <a:stretch>
                  <a:fillRect/>
                </a:stretch>
              </p:blipFill>
              <p:spPr>
                <a:xfrm>
                  <a:off x="9211025" y="5006040"/>
                  <a:ext cx="2977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15" name="Ink 114">
                  <a:extLst>
                    <a:ext uri="{FF2B5EF4-FFF2-40B4-BE49-F238E27FC236}">
                      <a16:creationId xmlns:a16="http://schemas.microsoft.com/office/drawing/2014/main" id="{7B51F81B-5855-3894-BED4-6F773B4E10FD}"/>
                    </a:ext>
                  </a:extLst>
                </p14:cNvPr>
                <p14:cNvContentPartPr/>
                <p14:nvPr/>
              </p14:nvContentPartPr>
              <p14:xfrm>
                <a:off x="8721065" y="4844760"/>
                <a:ext cx="530280" cy="335520"/>
              </p14:xfrm>
            </p:contentPart>
          </mc:Choice>
          <mc:Fallback>
            <p:pic>
              <p:nvPicPr>
                <p:cNvPr id="115" name="Ink 114">
                  <a:extLst>
                    <a:ext uri="{FF2B5EF4-FFF2-40B4-BE49-F238E27FC236}">
                      <a16:creationId xmlns:a16="http://schemas.microsoft.com/office/drawing/2014/main" id="{7B51F81B-5855-3894-BED4-6F773B4E10FD}"/>
                    </a:ext>
                  </a:extLst>
                </p:cNvPr>
                <p:cNvPicPr/>
                <p:nvPr/>
              </p:nvPicPr>
              <p:blipFill>
                <a:blip r:embed="rId181"/>
                <a:stretch>
                  <a:fillRect/>
                </a:stretch>
              </p:blipFill>
              <p:spPr>
                <a:xfrm>
                  <a:off x="8712425" y="4835760"/>
                  <a:ext cx="547920" cy="3531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18" name="Ink 117">
                  <a:extLst>
                    <a:ext uri="{FF2B5EF4-FFF2-40B4-BE49-F238E27FC236}">
                      <a16:creationId xmlns:a16="http://schemas.microsoft.com/office/drawing/2014/main" id="{9E048907-8E8F-BFAE-5228-686802681B01}"/>
                    </a:ext>
                  </a:extLst>
                </p14:cNvPr>
                <p14:cNvContentPartPr/>
                <p14:nvPr/>
              </p14:nvContentPartPr>
              <p14:xfrm>
                <a:off x="2392265" y="3747120"/>
                <a:ext cx="950760" cy="596160"/>
              </p14:xfrm>
            </p:contentPart>
          </mc:Choice>
          <mc:Fallback>
            <p:pic>
              <p:nvPicPr>
                <p:cNvPr id="118" name="Ink 117">
                  <a:extLst>
                    <a:ext uri="{FF2B5EF4-FFF2-40B4-BE49-F238E27FC236}">
                      <a16:creationId xmlns:a16="http://schemas.microsoft.com/office/drawing/2014/main" id="{9E048907-8E8F-BFAE-5228-686802681B01}"/>
                    </a:ext>
                  </a:extLst>
                </p:cNvPr>
                <p:cNvPicPr/>
                <p:nvPr/>
              </p:nvPicPr>
              <p:blipFill>
                <a:blip r:embed="rId183"/>
                <a:stretch>
                  <a:fillRect/>
                </a:stretch>
              </p:blipFill>
              <p:spPr>
                <a:xfrm>
                  <a:off x="2383265" y="3738120"/>
                  <a:ext cx="968400" cy="61380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19" name="Ink 118">
                  <a:extLst>
                    <a:ext uri="{FF2B5EF4-FFF2-40B4-BE49-F238E27FC236}">
                      <a16:creationId xmlns:a16="http://schemas.microsoft.com/office/drawing/2014/main" id="{4CE680CB-9C5D-ED48-4D2E-7CDCC767C6DA}"/>
                    </a:ext>
                  </a:extLst>
                </p14:cNvPr>
                <p14:cNvContentPartPr/>
                <p14:nvPr/>
              </p14:nvContentPartPr>
              <p14:xfrm>
                <a:off x="2484785" y="4355160"/>
                <a:ext cx="592560" cy="457920"/>
              </p14:xfrm>
            </p:contentPart>
          </mc:Choice>
          <mc:Fallback>
            <p:pic>
              <p:nvPicPr>
                <p:cNvPr id="119" name="Ink 118">
                  <a:extLst>
                    <a:ext uri="{FF2B5EF4-FFF2-40B4-BE49-F238E27FC236}">
                      <a16:creationId xmlns:a16="http://schemas.microsoft.com/office/drawing/2014/main" id="{4CE680CB-9C5D-ED48-4D2E-7CDCC767C6DA}"/>
                    </a:ext>
                  </a:extLst>
                </p:cNvPr>
                <p:cNvPicPr/>
                <p:nvPr/>
              </p:nvPicPr>
              <p:blipFill>
                <a:blip r:embed="rId185"/>
                <a:stretch>
                  <a:fillRect/>
                </a:stretch>
              </p:blipFill>
              <p:spPr>
                <a:xfrm>
                  <a:off x="2476145" y="4346520"/>
                  <a:ext cx="610200" cy="475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20" name="Ink 119">
                  <a:extLst>
                    <a:ext uri="{FF2B5EF4-FFF2-40B4-BE49-F238E27FC236}">
                      <a16:creationId xmlns:a16="http://schemas.microsoft.com/office/drawing/2014/main" id="{532A66EE-5EAB-5B07-2869-64EE695D2C53}"/>
                    </a:ext>
                  </a:extLst>
                </p14:cNvPr>
                <p14:cNvContentPartPr/>
                <p14:nvPr/>
              </p14:nvContentPartPr>
              <p14:xfrm>
                <a:off x="4094705" y="4505280"/>
                <a:ext cx="324360" cy="357480"/>
              </p14:xfrm>
            </p:contentPart>
          </mc:Choice>
          <mc:Fallback>
            <p:pic>
              <p:nvPicPr>
                <p:cNvPr id="120" name="Ink 119">
                  <a:extLst>
                    <a:ext uri="{FF2B5EF4-FFF2-40B4-BE49-F238E27FC236}">
                      <a16:creationId xmlns:a16="http://schemas.microsoft.com/office/drawing/2014/main" id="{532A66EE-5EAB-5B07-2869-64EE695D2C53}"/>
                    </a:ext>
                  </a:extLst>
                </p:cNvPr>
                <p:cNvPicPr/>
                <p:nvPr/>
              </p:nvPicPr>
              <p:blipFill>
                <a:blip r:embed="rId187"/>
                <a:stretch>
                  <a:fillRect/>
                </a:stretch>
              </p:blipFill>
              <p:spPr>
                <a:xfrm>
                  <a:off x="4086065" y="4496640"/>
                  <a:ext cx="342000" cy="3751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21" name="Ink 120">
                  <a:extLst>
                    <a:ext uri="{FF2B5EF4-FFF2-40B4-BE49-F238E27FC236}">
                      <a16:creationId xmlns:a16="http://schemas.microsoft.com/office/drawing/2014/main" id="{D7A8095C-4051-EE2C-F4BF-14AD127FDAE5}"/>
                    </a:ext>
                  </a:extLst>
                </p14:cNvPr>
                <p14:cNvContentPartPr/>
                <p14:nvPr/>
              </p14:nvContentPartPr>
              <p14:xfrm>
                <a:off x="3901745" y="2134680"/>
                <a:ext cx="418680" cy="2326680"/>
              </p14:xfrm>
            </p:contentPart>
          </mc:Choice>
          <mc:Fallback>
            <p:pic>
              <p:nvPicPr>
                <p:cNvPr id="121" name="Ink 120">
                  <a:extLst>
                    <a:ext uri="{FF2B5EF4-FFF2-40B4-BE49-F238E27FC236}">
                      <a16:creationId xmlns:a16="http://schemas.microsoft.com/office/drawing/2014/main" id="{D7A8095C-4051-EE2C-F4BF-14AD127FDAE5}"/>
                    </a:ext>
                  </a:extLst>
                </p:cNvPr>
                <p:cNvPicPr/>
                <p:nvPr/>
              </p:nvPicPr>
              <p:blipFill>
                <a:blip r:embed="rId189"/>
                <a:stretch>
                  <a:fillRect/>
                </a:stretch>
              </p:blipFill>
              <p:spPr>
                <a:xfrm>
                  <a:off x="3892745" y="2125680"/>
                  <a:ext cx="436320" cy="234432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22" name="Ink 121">
                  <a:extLst>
                    <a:ext uri="{FF2B5EF4-FFF2-40B4-BE49-F238E27FC236}">
                      <a16:creationId xmlns:a16="http://schemas.microsoft.com/office/drawing/2014/main" id="{5F9625CF-B4A7-1285-6E91-3C537B50746D}"/>
                    </a:ext>
                  </a:extLst>
                </p14:cNvPr>
                <p14:cNvContentPartPr/>
                <p14:nvPr/>
              </p14:nvContentPartPr>
              <p14:xfrm>
                <a:off x="4409345" y="1473360"/>
                <a:ext cx="286200" cy="290160"/>
              </p14:xfrm>
            </p:contentPart>
          </mc:Choice>
          <mc:Fallback>
            <p:pic>
              <p:nvPicPr>
                <p:cNvPr id="122" name="Ink 121">
                  <a:extLst>
                    <a:ext uri="{FF2B5EF4-FFF2-40B4-BE49-F238E27FC236}">
                      <a16:creationId xmlns:a16="http://schemas.microsoft.com/office/drawing/2014/main" id="{5F9625CF-B4A7-1285-6E91-3C537B50746D}"/>
                    </a:ext>
                  </a:extLst>
                </p:cNvPr>
                <p:cNvPicPr/>
                <p:nvPr/>
              </p:nvPicPr>
              <p:blipFill>
                <a:blip r:embed="rId191"/>
                <a:stretch>
                  <a:fillRect/>
                </a:stretch>
              </p:blipFill>
              <p:spPr>
                <a:xfrm>
                  <a:off x="4400345" y="1464360"/>
                  <a:ext cx="303840" cy="3078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123" name="Ink 122">
                  <a:extLst>
                    <a:ext uri="{FF2B5EF4-FFF2-40B4-BE49-F238E27FC236}">
                      <a16:creationId xmlns:a16="http://schemas.microsoft.com/office/drawing/2014/main" id="{DF8D7581-EBAF-13D1-C024-7EBE63574A84}"/>
                    </a:ext>
                  </a:extLst>
                </p14:cNvPr>
                <p14:cNvContentPartPr/>
                <p14:nvPr/>
              </p14:nvContentPartPr>
              <p14:xfrm>
                <a:off x="4785905" y="1511160"/>
                <a:ext cx="142920" cy="145800"/>
              </p14:xfrm>
            </p:contentPart>
          </mc:Choice>
          <mc:Fallback>
            <p:pic>
              <p:nvPicPr>
                <p:cNvPr id="123" name="Ink 122">
                  <a:extLst>
                    <a:ext uri="{FF2B5EF4-FFF2-40B4-BE49-F238E27FC236}">
                      <a16:creationId xmlns:a16="http://schemas.microsoft.com/office/drawing/2014/main" id="{DF8D7581-EBAF-13D1-C024-7EBE63574A84}"/>
                    </a:ext>
                  </a:extLst>
                </p:cNvPr>
                <p:cNvPicPr/>
                <p:nvPr/>
              </p:nvPicPr>
              <p:blipFill>
                <a:blip r:embed="rId193"/>
                <a:stretch>
                  <a:fillRect/>
                </a:stretch>
              </p:blipFill>
              <p:spPr>
                <a:xfrm>
                  <a:off x="4776905" y="1502160"/>
                  <a:ext cx="1605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124" name="Ink 123">
                  <a:extLst>
                    <a:ext uri="{FF2B5EF4-FFF2-40B4-BE49-F238E27FC236}">
                      <a16:creationId xmlns:a16="http://schemas.microsoft.com/office/drawing/2014/main" id="{954A9C9D-BEF2-98AE-D023-74D49408027A}"/>
                    </a:ext>
                  </a:extLst>
                </p14:cNvPr>
                <p14:cNvContentPartPr/>
                <p14:nvPr/>
              </p14:nvContentPartPr>
              <p14:xfrm>
                <a:off x="4991105" y="1368240"/>
                <a:ext cx="204480" cy="231120"/>
              </p14:xfrm>
            </p:contentPart>
          </mc:Choice>
          <mc:Fallback>
            <p:pic>
              <p:nvPicPr>
                <p:cNvPr id="124" name="Ink 123">
                  <a:extLst>
                    <a:ext uri="{FF2B5EF4-FFF2-40B4-BE49-F238E27FC236}">
                      <a16:creationId xmlns:a16="http://schemas.microsoft.com/office/drawing/2014/main" id="{954A9C9D-BEF2-98AE-D023-74D49408027A}"/>
                    </a:ext>
                  </a:extLst>
                </p:cNvPr>
                <p:cNvPicPr/>
                <p:nvPr/>
              </p:nvPicPr>
              <p:blipFill>
                <a:blip r:embed="rId195"/>
                <a:stretch>
                  <a:fillRect/>
                </a:stretch>
              </p:blipFill>
              <p:spPr>
                <a:xfrm>
                  <a:off x="4982465" y="1359600"/>
                  <a:ext cx="222120" cy="24876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125" name="Ink 124">
                  <a:extLst>
                    <a:ext uri="{FF2B5EF4-FFF2-40B4-BE49-F238E27FC236}">
                      <a16:creationId xmlns:a16="http://schemas.microsoft.com/office/drawing/2014/main" id="{777E349E-0E5F-48EB-DDF5-DB284232C3C7}"/>
                    </a:ext>
                  </a:extLst>
                </p14:cNvPr>
                <p14:cNvContentPartPr/>
                <p14:nvPr/>
              </p14:nvContentPartPr>
              <p14:xfrm>
                <a:off x="4225745" y="1119480"/>
                <a:ext cx="1080000" cy="986040"/>
              </p14:xfrm>
            </p:contentPart>
          </mc:Choice>
          <mc:Fallback>
            <p:pic>
              <p:nvPicPr>
                <p:cNvPr id="125" name="Ink 124">
                  <a:extLst>
                    <a:ext uri="{FF2B5EF4-FFF2-40B4-BE49-F238E27FC236}">
                      <a16:creationId xmlns:a16="http://schemas.microsoft.com/office/drawing/2014/main" id="{777E349E-0E5F-48EB-DDF5-DB284232C3C7}"/>
                    </a:ext>
                  </a:extLst>
                </p:cNvPr>
                <p:cNvPicPr/>
                <p:nvPr/>
              </p:nvPicPr>
              <p:blipFill>
                <a:blip r:embed="rId197"/>
                <a:stretch>
                  <a:fillRect/>
                </a:stretch>
              </p:blipFill>
              <p:spPr>
                <a:xfrm>
                  <a:off x="4217105" y="1110480"/>
                  <a:ext cx="1097640" cy="100368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127" name="Ink 126">
                  <a:extLst>
                    <a:ext uri="{FF2B5EF4-FFF2-40B4-BE49-F238E27FC236}">
                      <a16:creationId xmlns:a16="http://schemas.microsoft.com/office/drawing/2014/main" id="{E4B984D1-0D7F-5FC7-F5F0-03D54035FB2D}"/>
                    </a:ext>
                  </a:extLst>
                </p14:cNvPr>
                <p14:cNvContentPartPr/>
                <p14:nvPr/>
              </p14:nvContentPartPr>
              <p14:xfrm>
                <a:off x="5306105" y="546720"/>
                <a:ext cx="4560840" cy="1101960"/>
              </p14:xfrm>
            </p:contentPart>
          </mc:Choice>
          <mc:Fallback>
            <p:pic>
              <p:nvPicPr>
                <p:cNvPr id="127" name="Ink 126">
                  <a:extLst>
                    <a:ext uri="{FF2B5EF4-FFF2-40B4-BE49-F238E27FC236}">
                      <a16:creationId xmlns:a16="http://schemas.microsoft.com/office/drawing/2014/main" id="{E4B984D1-0D7F-5FC7-F5F0-03D54035FB2D}"/>
                    </a:ext>
                  </a:extLst>
                </p:cNvPr>
                <p:cNvPicPr/>
                <p:nvPr/>
              </p:nvPicPr>
              <p:blipFill>
                <a:blip r:embed="rId199"/>
                <a:stretch>
                  <a:fillRect/>
                </a:stretch>
              </p:blipFill>
              <p:spPr>
                <a:xfrm>
                  <a:off x="5297105" y="537720"/>
                  <a:ext cx="4578480" cy="111960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128" name="Ink 127">
                  <a:extLst>
                    <a:ext uri="{FF2B5EF4-FFF2-40B4-BE49-F238E27FC236}">
                      <a16:creationId xmlns:a16="http://schemas.microsoft.com/office/drawing/2014/main" id="{263B4498-A41D-BA4D-3EA3-22C70B27EC56}"/>
                    </a:ext>
                  </a:extLst>
                </p14:cNvPr>
                <p14:cNvContentPartPr/>
                <p14:nvPr/>
              </p14:nvContentPartPr>
              <p14:xfrm>
                <a:off x="9684065" y="1459320"/>
                <a:ext cx="348840" cy="159120"/>
              </p14:xfrm>
            </p:contentPart>
          </mc:Choice>
          <mc:Fallback>
            <p:pic>
              <p:nvPicPr>
                <p:cNvPr id="128" name="Ink 127">
                  <a:extLst>
                    <a:ext uri="{FF2B5EF4-FFF2-40B4-BE49-F238E27FC236}">
                      <a16:creationId xmlns:a16="http://schemas.microsoft.com/office/drawing/2014/main" id="{263B4498-A41D-BA4D-3EA3-22C70B27EC56}"/>
                    </a:ext>
                  </a:extLst>
                </p:cNvPr>
                <p:cNvPicPr/>
                <p:nvPr/>
              </p:nvPicPr>
              <p:blipFill>
                <a:blip r:embed="rId201"/>
                <a:stretch>
                  <a:fillRect/>
                </a:stretch>
              </p:blipFill>
              <p:spPr>
                <a:xfrm>
                  <a:off x="9675425" y="1450680"/>
                  <a:ext cx="36648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129" name="Ink 128">
                  <a:extLst>
                    <a:ext uri="{FF2B5EF4-FFF2-40B4-BE49-F238E27FC236}">
                      <a16:creationId xmlns:a16="http://schemas.microsoft.com/office/drawing/2014/main" id="{F02944DD-E82B-7AC4-61EA-DFD4762ABF05}"/>
                    </a:ext>
                  </a:extLst>
                </p14:cNvPr>
                <p14:cNvContentPartPr/>
                <p14:nvPr/>
              </p14:nvContentPartPr>
              <p14:xfrm>
                <a:off x="3901025" y="1032000"/>
                <a:ext cx="1712160" cy="985680"/>
              </p14:xfrm>
            </p:contentPart>
          </mc:Choice>
          <mc:Fallback>
            <p:pic>
              <p:nvPicPr>
                <p:cNvPr id="129" name="Ink 128">
                  <a:extLst>
                    <a:ext uri="{FF2B5EF4-FFF2-40B4-BE49-F238E27FC236}">
                      <a16:creationId xmlns:a16="http://schemas.microsoft.com/office/drawing/2014/main" id="{F02944DD-E82B-7AC4-61EA-DFD4762ABF05}"/>
                    </a:ext>
                  </a:extLst>
                </p:cNvPr>
                <p:cNvPicPr/>
                <p:nvPr/>
              </p:nvPicPr>
              <p:blipFill>
                <a:blip r:embed="rId203"/>
                <a:stretch>
                  <a:fillRect/>
                </a:stretch>
              </p:blipFill>
              <p:spPr>
                <a:xfrm>
                  <a:off x="3892385" y="1023000"/>
                  <a:ext cx="1729800" cy="100332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130" name="Ink 129">
                  <a:extLst>
                    <a:ext uri="{FF2B5EF4-FFF2-40B4-BE49-F238E27FC236}">
                      <a16:creationId xmlns:a16="http://schemas.microsoft.com/office/drawing/2014/main" id="{018C7539-DF2E-C9F0-D8DF-35013647CB81}"/>
                    </a:ext>
                  </a:extLst>
                </p14:cNvPr>
                <p14:cNvContentPartPr/>
                <p14:nvPr/>
              </p14:nvContentPartPr>
              <p14:xfrm>
                <a:off x="4690865" y="768840"/>
                <a:ext cx="470160" cy="1539720"/>
              </p14:xfrm>
            </p:contentPart>
          </mc:Choice>
          <mc:Fallback>
            <p:pic>
              <p:nvPicPr>
                <p:cNvPr id="130" name="Ink 129">
                  <a:extLst>
                    <a:ext uri="{FF2B5EF4-FFF2-40B4-BE49-F238E27FC236}">
                      <a16:creationId xmlns:a16="http://schemas.microsoft.com/office/drawing/2014/main" id="{018C7539-DF2E-C9F0-D8DF-35013647CB81}"/>
                    </a:ext>
                  </a:extLst>
                </p:cNvPr>
                <p:cNvPicPr/>
                <p:nvPr/>
              </p:nvPicPr>
              <p:blipFill>
                <a:blip r:embed="rId205"/>
                <a:stretch>
                  <a:fillRect/>
                </a:stretch>
              </p:blipFill>
              <p:spPr>
                <a:xfrm>
                  <a:off x="4681865" y="759840"/>
                  <a:ext cx="487800" cy="15573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132" name="Ink 131">
                  <a:extLst>
                    <a:ext uri="{FF2B5EF4-FFF2-40B4-BE49-F238E27FC236}">
                      <a16:creationId xmlns:a16="http://schemas.microsoft.com/office/drawing/2014/main" id="{9FFCBE29-F6B8-9B04-9118-3D0B6275318D}"/>
                    </a:ext>
                  </a:extLst>
                </p14:cNvPr>
                <p14:cNvContentPartPr/>
                <p14:nvPr/>
              </p14:nvContentPartPr>
              <p14:xfrm>
                <a:off x="4239229" y="4959600"/>
                <a:ext cx="516240" cy="153000"/>
              </p14:xfrm>
            </p:contentPart>
          </mc:Choice>
          <mc:Fallback>
            <p:pic>
              <p:nvPicPr>
                <p:cNvPr id="132" name="Ink 131">
                  <a:extLst>
                    <a:ext uri="{FF2B5EF4-FFF2-40B4-BE49-F238E27FC236}">
                      <a16:creationId xmlns:a16="http://schemas.microsoft.com/office/drawing/2014/main" id="{9FFCBE29-F6B8-9B04-9118-3D0B6275318D}"/>
                    </a:ext>
                  </a:extLst>
                </p:cNvPr>
                <p:cNvPicPr/>
                <p:nvPr/>
              </p:nvPicPr>
              <p:blipFill>
                <a:blip r:embed="rId207"/>
                <a:stretch>
                  <a:fillRect/>
                </a:stretch>
              </p:blipFill>
              <p:spPr>
                <a:xfrm>
                  <a:off x="4230589" y="4950960"/>
                  <a:ext cx="533880" cy="17064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134" name="Ink 133">
                  <a:extLst>
                    <a:ext uri="{FF2B5EF4-FFF2-40B4-BE49-F238E27FC236}">
                      <a16:creationId xmlns:a16="http://schemas.microsoft.com/office/drawing/2014/main" id="{7B86CB3A-E714-1699-E550-EA487938E074}"/>
                    </a:ext>
                  </a:extLst>
                </p14:cNvPr>
                <p14:cNvContentPartPr/>
                <p14:nvPr/>
              </p14:nvContentPartPr>
              <p14:xfrm>
                <a:off x="4841869" y="5699040"/>
                <a:ext cx="2952360" cy="203400"/>
              </p14:xfrm>
            </p:contentPart>
          </mc:Choice>
          <mc:Fallback>
            <p:pic>
              <p:nvPicPr>
                <p:cNvPr id="134" name="Ink 133">
                  <a:extLst>
                    <a:ext uri="{FF2B5EF4-FFF2-40B4-BE49-F238E27FC236}">
                      <a16:creationId xmlns:a16="http://schemas.microsoft.com/office/drawing/2014/main" id="{7B86CB3A-E714-1699-E550-EA487938E074}"/>
                    </a:ext>
                  </a:extLst>
                </p:cNvPr>
                <p:cNvPicPr/>
                <p:nvPr/>
              </p:nvPicPr>
              <p:blipFill>
                <a:blip r:embed="rId209"/>
                <a:stretch>
                  <a:fillRect/>
                </a:stretch>
              </p:blipFill>
              <p:spPr>
                <a:xfrm>
                  <a:off x="4833229" y="5690040"/>
                  <a:ext cx="297000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135" name="Ink 134">
                  <a:extLst>
                    <a:ext uri="{FF2B5EF4-FFF2-40B4-BE49-F238E27FC236}">
                      <a16:creationId xmlns:a16="http://schemas.microsoft.com/office/drawing/2014/main" id="{FC782091-EC7A-CF9E-0605-003CA5E5B666}"/>
                    </a:ext>
                  </a:extLst>
                </p14:cNvPr>
                <p14:cNvContentPartPr/>
                <p14:nvPr/>
              </p14:nvContentPartPr>
              <p14:xfrm>
                <a:off x="7541149" y="5569800"/>
                <a:ext cx="321120" cy="291960"/>
              </p14:xfrm>
            </p:contentPart>
          </mc:Choice>
          <mc:Fallback>
            <p:pic>
              <p:nvPicPr>
                <p:cNvPr id="135" name="Ink 134">
                  <a:extLst>
                    <a:ext uri="{FF2B5EF4-FFF2-40B4-BE49-F238E27FC236}">
                      <a16:creationId xmlns:a16="http://schemas.microsoft.com/office/drawing/2014/main" id="{FC782091-EC7A-CF9E-0605-003CA5E5B666}"/>
                    </a:ext>
                  </a:extLst>
                </p:cNvPr>
                <p:cNvPicPr/>
                <p:nvPr/>
              </p:nvPicPr>
              <p:blipFill>
                <a:blip r:embed="rId211"/>
                <a:stretch>
                  <a:fillRect/>
                </a:stretch>
              </p:blipFill>
              <p:spPr>
                <a:xfrm>
                  <a:off x="7532509" y="5560800"/>
                  <a:ext cx="338760" cy="30960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138" name="Ink 137">
                  <a:extLst>
                    <a:ext uri="{FF2B5EF4-FFF2-40B4-BE49-F238E27FC236}">
                      <a16:creationId xmlns:a16="http://schemas.microsoft.com/office/drawing/2014/main" id="{B48C6D23-AC70-4F96-9AE2-A046DC3D3FDC}"/>
                    </a:ext>
                  </a:extLst>
                </p14:cNvPr>
                <p14:cNvContentPartPr/>
                <p14:nvPr/>
              </p14:nvContentPartPr>
              <p14:xfrm>
                <a:off x="4129429" y="3200280"/>
                <a:ext cx="615960" cy="367920"/>
              </p14:xfrm>
            </p:contentPart>
          </mc:Choice>
          <mc:Fallback>
            <p:pic>
              <p:nvPicPr>
                <p:cNvPr id="138" name="Ink 137">
                  <a:extLst>
                    <a:ext uri="{FF2B5EF4-FFF2-40B4-BE49-F238E27FC236}">
                      <a16:creationId xmlns:a16="http://schemas.microsoft.com/office/drawing/2014/main" id="{B48C6D23-AC70-4F96-9AE2-A046DC3D3FDC}"/>
                    </a:ext>
                  </a:extLst>
                </p:cNvPr>
                <p:cNvPicPr/>
                <p:nvPr/>
              </p:nvPicPr>
              <p:blipFill>
                <a:blip r:embed="rId213"/>
                <a:stretch>
                  <a:fillRect/>
                </a:stretch>
              </p:blipFill>
              <p:spPr>
                <a:xfrm>
                  <a:off x="4120429" y="3191640"/>
                  <a:ext cx="633600" cy="3855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139" name="Ink 138">
                  <a:extLst>
                    <a:ext uri="{FF2B5EF4-FFF2-40B4-BE49-F238E27FC236}">
                      <a16:creationId xmlns:a16="http://schemas.microsoft.com/office/drawing/2014/main" id="{E4507481-F354-9927-3771-1E2085E4BFDF}"/>
                    </a:ext>
                  </a:extLst>
                </p14:cNvPr>
                <p14:cNvContentPartPr/>
                <p14:nvPr/>
              </p14:nvContentPartPr>
              <p14:xfrm>
                <a:off x="2951149" y="807720"/>
                <a:ext cx="97560" cy="794520"/>
              </p14:xfrm>
            </p:contentPart>
          </mc:Choice>
          <mc:Fallback>
            <p:pic>
              <p:nvPicPr>
                <p:cNvPr id="139" name="Ink 138">
                  <a:extLst>
                    <a:ext uri="{FF2B5EF4-FFF2-40B4-BE49-F238E27FC236}">
                      <a16:creationId xmlns:a16="http://schemas.microsoft.com/office/drawing/2014/main" id="{E4507481-F354-9927-3771-1E2085E4BFDF}"/>
                    </a:ext>
                  </a:extLst>
                </p:cNvPr>
                <p:cNvPicPr/>
                <p:nvPr/>
              </p:nvPicPr>
              <p:blipFill>
                <a:blip r:embed="rId215"/>
                <a:stretch>
                  <a:fillRect/>
                </a:stretch>
              </p:blipFill>
              <p:spPr>
                <a:xfrm>
                  <a:off x="2942509" y="799080"/>
                  <a:ext cx="115200" cy="81216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140" name="Ink 139">
                  <a:extLst>
                    <a:ext uri="{FF2B5EF4-FFF2-40B4-BE49-F238E27FC236}">
                      <a16:creationId xmlns:a16="http://schemas.microsoft.com/office/drawing/2014/main" id="{4C4AEF01-F993-C438-00F5-AF4E644AAFB5}"/>
                    </a:ext>
                  </a:extLst>
                </p14:cNvPr>
                <p14:cNvContentPartPr/>
                <p14:nvPr/>
              </p14:nvContentPartPr>
              <p14:xfrm>
                <a:off x="2923069" y="1496040"/>
                <a:ext cx="229680" cy="123480"/>
              </p14:xfrm>
            </p:contentPart>
          </mc:Choice>
          <mc:Fallback>
            <p:pic>
              <p:nvPicPr>
                <p:cNvPr id="140" name="Ink 139">
                  <a:extLst>
                    <a:ext uri="{FF2B5EF4-FFF2-40B4-BE49-F238E27FC236}">
                      <a16:creationId xmlns:a16="http://schemas.microsoft.com/office/drawing/2014/main" id="{4C4AEF01-F993-C438-00F5-AF4E644AAFB5}"/>
                    </a:ext>
                  </a:extLst>
                </p:cNvPr>
                <p:cNvPicPr/>
                <p:nvPr/>
              </p:nvPicPr>
              <p:blipFill>
                <a:blip r:embed="rId217"/>
                <a:stretch>
                  <a:fillRect/>
                </a:stretch>
              </p:blipFill>
              <p:spPr>
                <a:xfrm>
                  <a:off x="2914429" y="1487400"/>
                  <a:ext cx="2473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141" name="Ink 140">
                  <a:extLst>
                    <a:ext uri="{FF2B5EF4-FFF2-40B4-BE49-F238E27FC236}">
                      <a16:creationId xmlns:a16="http://schemas.microsoft.com/office/drawing/2014/main" id="{0A35BAF8-6DAD-F003-0404-1F68F48A35FF}"/>
                    </a:ext>
                  </a:extLst>
                </p14:cNvPr>
                <p14:cNvContentPartPr/>
                <p14:nvPr/>
              </p14:nvContentPartPr>
              <p14:xfrm>
                <a:off x="2563069" y="510360"/>
                <a:ext cx="59040" cy="236160"/>
              </p14:xfrm>
            </p:contentPart>
          </mc:Choice>
          <mc:Fallback>
            <p:pic>
              <p:nvPicPr>
                <p:cNvPr id="141" name="Ink 140">
                  <a:extLst>
                    <a:ext uri="{FF2B5EF4-FFF2-40B4-BE49-F238E27FC236}">
                      <a16:creationId xmlns:a16="http://schemas.microsoft.com/office/drawing/2014/main" id="{0A35BAF8-6DAD-F003-0404-1F68F48A35FF}"/>
                    </a:ext>
                  </a:extLst>
                </p:cNvPr>
                <p:cNvPicPr/>
                <p:nvPr/>
              </p:nvPicPr>
              <p:blipFill>
                <a:blip r:embed="rId219"/>
                <a:stretch>
                  <a:fillRect/>
                </a:stretch>
              </p:blipFill>
              <p:spPr>
                <a:xfrm>
                  <a:off x="2554069" y="501720"/>
                  <a:ext cx="7668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142" name="Ink 141">
                  <a:extLst>
                    <a:ext uri="{FF2B5EF4-FFF2-40B4-BE49-F238E27FC236}">
                      <a16:creationId xmlns:a16="http://schemas.microsoft.com/office/drawing/2014/main" id="{FAABC0A7-EF90-99C3-B72D-DD282E02C080}"/>
                    </a:ext>
                  </a:extLst>
                </p14:cNvPr>
                <p14:cNvContentPartPr/>
                <p14:nvPr/>
              </p14:nvContentPartPr>
              <p14:xfrm>
                <a:off x="2763229" y="454200"/>
                <a:ext cx="219600" cy="217800"/>
              </p14:xfrm>
            </p:contentPart>
          </mc:Choice>
          <mc:Fallback>
            <p:pic>
              <p:nvPicPr>
                <p:cNvPr id="142" name="Ink 141">
                  <a:extLst>
                    <a:ext uri="{FF2B5EF4-FFF2-40B4-BE49-F238E27FC236}">
                      <a16:creationId xmlns:a16="http://schemas.microsoft.com/office/drawing/2014/main" id="{FAABC0A7-EF90-99C3-B72D-DD282E02C080}"/>
                    </a:ext>
                  </a:extLst>
                </p:cNvPr>
                <p:cNvPicPr/>
                <p:nvPr/>
              </p:nvPicPr>
              <p:blipFill>
                <a:blip r:embed="rId221"/>
                <a:stretch>
                  <a:fillRect/>
                </a:stretch>
              </p:blipFill>
              <p:spPr>
                <a:xfrm>
                  <a:off x="2754589" y="445200"/>
                  <a:ext cx="2372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143" name="Ink 142">
                  <a:extLst>
                    <a:ext uri="{FF2B5EF4-FFF2-40B4-BE49-F238E27FC236}">
                      <a16:creationId xmlns:a16="http://schemas.microsoft.com/office/drawing/2014/main" id="{88345EBC-9131-6B9D-7FDE-0A0F06AAB57B}"/>
                    </a:ext>
                  </a:extLst>
                </p14:cNvPr>
                <p14:cNvContentPartPr/>
                <p14:nvPr/>
              </p14:nvContentPartPr>
              <p14:xfrm>
                <a:off x="2994709" y="371040"/>
                <a:ext cx="218520" cy="227880"/>
              </p14:xfrm>
            </p:contentPart>
          </mc:Choice>
          <mc:Fallback>
            <p:pic>
              <p:nvPicPr>
                <p:cNvPr id="143" name="Ink 142">
                  <a:extLst>
                    <a:ext uri="{FF2B5EF4-FFF2-40B4-BE49-F238E27FC236}">
                      <a16:creationId xmlns:a16="http://schemas.microsoft.com/office/drawing/2014/main" id="{88345EBC-9131-6B9D-7FDE-0A0F06AAB57B}"/>
                    </a:ext>
                  </a:extLst>
                </p:cNvPr>
                <p:cNvPicPr/>
                <p:nvPr/>
              </p:nvPicPr>
              <p:blipFill>
                <a:blip r:embed="rId223"/>
                <a:stretch>
                  <a:fillRect/>
                </a:stretch>
              </p:blipFill>
              <p:spPr>
                <a:xfrm>
                  <a:off x="2986069" y="362040"/>
                  <a:ext cx="23616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144" name="Ink 143">
                  <a:extLst>
                    <a:ext uri="{FF2B5EF4-FFF2-40B4-BE49-F238E27FC236}">
                      <a16:creationId xmlns:a16="http://schemas.microsoft.com/office/drawing/2014/main" id="{5B9F9FA2-AF3A-9BB2-17AB-680069DCAFC2}"/>
                    </a:ext>
                  </a:extLst>
                </p14:cNvPr>
                <p14:cNvContentPartPr/>
                <p14:nvPr/>
              </p14:nvContentPartPr>
              <p14:xfrm>
                <a:off x="2423749" y="646440"/>
                <a:ext cx="956160" cy="226800"/>
              </p14:xfrm>
            </p:contentPart>
          </mc:Choice>
          <mc:Fallback>
            <p:pic>
              <p:nvPicPr>
                <p:cNvPr id="144" name="Ink 143">
                  <a:extLst>
                    <a:ext uri="{FF2B5EF4-FFF2-40B4-BE49-F238E27FC236}">
                      <a16:creationId xmlns:a16="http://schemas.microsoft.com/office/drawing/2014/main" id="{5B9F9FA2-AF3A-9BB2-17AB-680069DCAFC2}"/>
                    </a:ext>
                  </a:extLst>
                </p:cNvPr>
                <p:cNvPicPr/>
                <p:nvPr/>
              </p:nvPicPr>
              <p:blipFill>
                <a:blip r:embed="rId225"/>
                <a:stretch>
                  <a:fillRect/>
                </a:stretch>
              </p:blipFill>
              <p:spPr>
                <a:xfrm>
                  <a:off x="2414749" y="637440"/>
                  <a:ext cx="9738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146" name="Ink 145">
                  <a:extLst>
                    <a:ext uri="{FF2B5EF4-FFF2-40B4-BE49-F238E27FC236}">
                      <a16:creationId xmlns:a16="http://schemas.microsoft.com/office/drawing/2014/main" id="{27C58D43-6365-CCF8-411E-502F9B516CFB}"/>
                    </a:ext>
                  </a:extLst>
                </p14:cNvPr>
                <p14:cNvContentPartPr/>
                <p14:nvPr/>
              </p14:nvContentPartPr>
              <p14:xfrm>
                <a:off x="2202709" y="461400"/>
                <a:ext cx="1346400" cy="956160"/>
              </p14:xfrm>
            </p:contentPart>
          </mc:Choice>
          <mc:Fallback>
            <p:pic>
              <p:nvPicPr>
                <p:cNvPr id="146" name="Ink 145">
                  <a:extLst>
                    <a:ext uri="{FF2B5EF4-FFF2-40B4-BE49-F238E27FC236}">
                      <a16:creationId xmlns:a16="http://schemas.microsoft.com/office/drawing/2014/main" id="{27C58D43-6365-CCF8-411E-502F9B516CFB}"/>
                    </a:ext>
                  </a:extLst>
                </p:cNvPr>
                <p:cNvPicPr/>
                <p:nvPr/>
              </p:nvPicPr>
              <p:blipFill>
                <a:blip r:embed="rId227"/>
                <a:stretch>
                  <a:fillRect/>
                </a:stretch>
              </p:blipFill>
              <p:spPr>
                <a:xfrm>
                  <a:off x="2193709" y="452760"/>
                  <a:ext cx="1364040" cy="97380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147" name="Ink 146">
                  <a:extLst>
                    <a:ext uri="{FF2B5EF4-FFF2-40B4-BE49-F238E27FC236}">
                      <a16:creationId xmlns:a16="http://schemas.microsoft.com/office/drawing/2014/main" id="{B6DE1159-426F-EC31-B1C5-831CF420CFE3}"/>
                    </a:ext>
                  </a:extLst>
                </p14:cNvPr>
                <p14:cNvContentPartPr/>
                <p14:nvPr/>
              </p14:nvContentPartPr>
              <p14:xfrm>
                <a:off x="2599429" y="359880"/>
                <a:ext cx="587520" cy="1476720"/>
              </p14:xfrm>
            </p:contentPart>
          </mc:Choice>
          <mc:Fallback>
            <p:pic>
              <p:nvPicPr>
                <p:cNvPr id="147" name="Ink 146">
                  <a:extLst>
                    <a:ext uri="{FF2B5EF4-FFF2-40B4-BE49-F238E27FC236}">
                      <a16:creationId xmlns:a16="http://schemas.microsoft.com/office/drawing/2014/main" id="{B6DE1159-426F-EC31-B1C5-831CF420CFE3}"/>
                    </a:ext>
                  </a:extLst>
                </p:cNvPr>
                <p:cNvPicPr/>
                <p:nvPr/>
              </p:nvPicPr>
              <p:blipFill>
                <a:blip r:embed="rId229"/>
                <a:stretch>
                  <a:fillRect/>
                </a:stretch>
              </p:blipFill>
              <p:spPr>
                <a:xfrm>
                  <a:off x="2590429" y="350880"/>
                  <a:ext cx="605160" cy="1494360"/>
                </a:xfrm>
                <a:prstGeom prst="rect">
                  <a:avLst/>
                </a:prstGeom>
              </p:spPr>
            </p:pic>
          </mc:Fallback>
        </mc:AlternateContent>
        <mc:AlternateContent xmlns:mc="http://schemas.openxmlformats.org/markup-compatibility/2006">
          <mc:Choice xmlns:p14="http://schemas.microsoft.com/office/powerpoint/2010/main" Requires="p14">
            <p:contentPart p14:bwMode="auto" r:id="rId230">
              <p14:nvContentPartPr>
                <p14:cNvPr id="149" name="Ink 148">
                  <a:extLst>
                    <a:ext uri="{FF2B5EF4-FFF2-40B4-BE49-F238E27FC236}">
                      <a16:creationId xmlns:a16="http://schemas.microsoft.com/office/drawing/2014/main" id="{92CF9F86-68C0-8EEF-5F05-8D1299133493}"/>
                    </a:ext>
                  </a:extLst>
                </p14:cNvPr>
                <p14:cNvContentPartPr/>
                <p14:nvPr/>
              </p14:nvContentPartPr>
              <p14:xfrm>
                <a:off x="4419589" y="4848720"/>
                <a:ext cx="51840" cy="1800"/>
              </p14:xfrm>
            </p:contentPart>
          </mc:Choice>
          <mc:Fallback>
            <p:pic>
              <p:nvPicPr>
                <p:cNvPr id="149" name="Ink 148">
                  <a:extLst>
                    <a:ext uri="{FF2B5EF4-FFF2-40B4-BE49-F238E27FC236}">
                      <a16:creationId xmlns:a16="http://schemas.microsoft.com/office/drawing/2014/main" id="{92CF9F86-68C0-8EEF-5F05-8D1299133493}"/>
                    </a:ext>
                  </a:extLst>
                </p:cNvPr>
                <p:cNvPicPr/>
                <p:nvPr/>
              </p:nvPicPr>
              <p:blipFill>
                <a:blip r:embed="rId231"/>
                <a:stretch>
                  <a:fillRect/>
                </a:stretch>
              </p:blipFill>
              <p:spPr>
                <a:xfrm>
                  <a:off x="4410589" y="4840080"/>
                  <a:ext cx="69480" cy="19440"/>
                </a:xfrm>
                <a:prstGeom prst="rect">
                  <a:avLst/>
                </a:prstGeom>
              </p:spPr>
            </p:pic>
          </mc:Fallback>
        </mc:AlternateContent>
        <mc:AlternateContent xmlns:mc="http://schemas.openxmlformats.org/markup-compatibility/2006">
          <mc:Choice xmlns:p14="http://schemas.microsoft.com/office/powerpoint/2010/main" Requires="p14">
            <p:contentPart p14:bwMode="auto" r:id="rId232">
              <p14:nvContentPartPr>
                <p14:cNvPr id="150" name="Ink 149">
                  <a:extLst>
                    <a:ext uri="{FF2B5EF4-FFF2-40B4-BE49-F238E27FC236}">
                      <a16:creationId xmlns:a16="http://schemas.microsoft.com/office/drawing/2014/main" id="{6542AEA8-D3DC-851C-0F04-C8B71BBABA84}"/>
                    </a:ext>
                  </a:extLst>
                </p14:cNvPr>
                <p14:cNvContentPartPr/>
                <p14:nvPr/>
              </p14:nvContentPartPr>
              <p14:xfrm>
                <a:off x="4645309" y="4631640"/>
                <a:ext cx="3251880" cy="315000"/>
              </p14:xfrm>
            </p:contentPart>
          </mc:Choice>
          <mc:Fallback>
            <p:pic>
              <p:nvPicPr>
                <p:cNvPr id="150" name="Ink 149">
                  <a:extLst>
                    <a:ext uri="{FF2B5EF4-FFF2-40B4-BE49-F238E27FC236}">
                      <a16:creationId xmlns:a16="http://schemas.microsoft.com/office/drawing/2014/main" id="{6542AEA8-D3DC-851C-0F04-C8B71BBABA84}"/>
                    </a:ext>
                  </a:extLst>
                </p:cNvPr>
                <p:cNvPicPr/>
                <p:nvPr/>
              </p:nvPicPr>
              <p:blipFill>
                <a:blip r:embed="rId233"/>
                <a:stretch>
                  <a:fillRect/>
                </a:stretch>
              </p:blipFill>
              <p:spPr>
                <a:xfrm>
                  <a:off x="4636669" y="4622640"/>
                  <a:ext cx="32695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234">
              <p14:nvContentPartPr>
                <p14:cNvPr id="151" name="Ink 150">
                  <a:extLst>
                    <a:ext uri="{FF2B5EF4-FFF2-40B4-BE49-F238E27FC236}">
                      <a16:creationId xmlns:a16="http://schemas.microsoft.com/office/drawing/2014/main" id="{F46D7F54-A8BB-2AB3-93C4-C69227EF81BE}"/>
                    </a:ext>
                  </a:extLst>
                </p14:cNvPr>
                <p14:cNvContentPartPr/>
                <p14:nvPr/>
              </p14:nvContentPartPr>
              <p14:xfrm>
                <a:off x="7752829" y="4468200"/>
                <a:ext cx="178200" cy="296280"/>
              </p14:xfrm>
            </p:contentPart>
          </mc:Choice>
          <mc:Fallback>
            <p:pic>
              <p:nvPicPr>
                <p:cNvPr id="151" name="Ink 150">
                  <a:extLst>
                    <a:ext uri="{FF2B5EF4-FFF2-40B4-BE49-F238E27FC236}">
                      <a16:creationId xmlns:a16="http://schemas.microsoft.com/office/drawing/2014/main" id="{F46D7F54-A8BB-2AB3-93C4-C69227EF81BE}"/>
                    </a:ext>
                  </a:extLst>
                </p:cNvPr>
                <p:cNvPicPr/>
                <p:nvPr/>
              </p:nvPicPr>
              <p:blipFill>
                <a:blip r:embed="rId235"/>
                <a:stretch>
                  <a:fillRect/>
                </a:stretch>
              </p:blipFill>
              <p:spPr>
                <a:xfrm>
                  <a:off x="7744189" y="4459560"/>
                  <a:ext cx="19584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36">
              <p14:nvContentPartPr>
                <p14:cNvPr id="152" name="Ink 151">
                  <a:extLst>
                    <a:ext uri="{FF2B5EF4-FFF2-40B4-BE49-F238E27FC236}">
                      <a16:creationId xmlns:a16="http://schemas.microsoft.com/office/drawing/2014/main" id="{8714743F-551D-E91D-DFA0-C1BB0248BAD8}"/>
                    </a:ext>
                  </a:extLst>
                </p14:cNvPr>
                <p14:cNvContentPartPr/>
                <p14:nvPr/>
              </p14:nvContentPartPr>
              <p14:xfrm>
                <a:off x="6506869" y="922920"/>
                <a:ext cx="2876760" cy="3160440"/>
              </p14:xfrm>
            </p:contentPart>
          </mc:Choice>
          <mc:Fallback>
            <p:pic>
              <p:nvPicPr>
                <p:cNvPr id="152" name="Ink 151">
                  <a:extLst>
                    <a:ext uri="{FF2B5EF4-FFF2-40B4-BE49-F238E27FC236}">
                      <a16:creationId xmlns:a16="http://schemas.microsoft.com/office/drawing/2014/main" id="{8714743F-551D-E91D-DFA0-C1BB0248BAD8}"/>
                    </a:ext>
                  </a:extLst>
                </p:cNvPr>
                <p:cNvPicPr/>
                <p:nvPr/>
              </p:nvPicPr>
              <p:blipFill>
                <a:blip r:embed="rId237"/>
                <a:stretch>
                  <a:fillRect/>
                </a:stretch>
              </p:blipFill>
              <p:spPr>
                <a:xfrm>
                  <a:off x="6498229" y="913920"/>
                  <a:ext cx="2894400" cy="3178080"/>
                </a:xfrm>
                <a:prstGeom prst="rect">
                  <a:avLst/>
                </a:prstGeom>
              </p:spPr>
            </p:pic>
          </mc:Fallback>
        </mc:AlternateContent>
        <mc:AlternateContent xmlns:mc="http://schemas.openxmlformats.org/markup-compatibility/2006">
          <mc:Choice xmlns:p14="http://schemas.microsoft.com/office/powerpoint/2010/main" Requires="p14">
            <p:contentPart p14:bwMode="auto" r:id="rId238">
              <p14:nvContentPartPr>
                <p14:cNvPr id="153" name="Ink 152">
                  <a:extLst>
                    <a:ext uri="{FF2B5EF4-FFF2-40B4-BE49-F238E27FC236}">
                      <a16:creationId xmlns:a16="http://schemas.microsoft.com/office/drawing/2014/main" id="{FAF7DC19-4019-9D9A-A042-1775CED9608F}"/>
                    </a:ext>
                  </a:extLst>
                </p14:cNvPr>
                <p14:cNvContentPartPr/>
                <p14:nvPr/>
              </p14:nvContentPartPr>
              <p14:xfrm>
                <a:off x="10816429" y="2619960"/>
                <a:ext cx="250560" cy="381240"/>
              </p14:xfrm>
            </p:contentPart>
          </mc:Choice>
          <mc:Fallback>
            <p:pic>
              <p:nvPicPr>
                <p:cNvPr id="153" name="Ink 152">
                  <a:extLst>
                    <a:ext uri="{FF2B5EF4-FFF2-40B4-BE49-F238E27FC236}">
                      <a16:creationId xmlns:a16="http://schemas.microsoft.com/office/drawing/2014/main" id="{FAF7DC19-4019-9D9A-A042-1775CED9608F}"/>
                    </a:ext>
                  </a:extLst>
                </p:cNvPr>
                <p:cNvPicPr/>
                <p:nvPr/>
              </p:nvPicPr>
              <p:blipFill>
                <a:blip r:embed="rId239"/>
                <a:stretch>
                  <a:fillRect/>
                </a:stretch>
              </p:blipFill>
              <p:spPr>
                <a:xfrm>
                  <a:off x="10807429" y="2610960"/>
                  <a:ext cx="268200" cy="398880"/>
                </a:xfrm>
                <a:prstGeom prst="rect">
                  <a:avLst/>
                </a:prstGeom>
              </p:spPr>
            </p:pic>
          </mc:Fallback>
        </mc:AlternateContent>
        <mc:AlternateContent xmlns:mc="http://schemas.openxmlformats.org/markup-compatibility/2006">
          <mc:Choice xmlns:p14="http://schemas.microsoft.com/office/powerpoint/2010/main" Requires="p14">
            <p:contentPart p14:bwMode="auto" r:id="rId240">
              <p14:nvContentPartPr>
                <p14:cNvPr id="154" name="Ink 153">
                  <a:extLst>
                    <a:ext uri="{FF2B5EF4-FFF2-40B4-BE49-F238E27FC236}">
                      <a16:creationId xmlns:a16="http://schemas.microsoft.com/office/drawing/2014/main" id="{64641E1E-7A37-CC7C-DEEE-E6431A99772C}"/>
                    </a:ext>
                  </a:extLst>
                </p14:cNvPr>
                <p14:cNvContentPartPr/>
                <p14:nvPr/>
              </p14:nvContentPartPr>
              <p14:xfrm>
                <a:off x="10882669" y="4043400"/>
                <a:ext cx="309240" cy="333720"/>
              </p14:xfrm>
            </p:contentPart>
          </mc:Choice>
          <mc:Fallback>
            <p:pic>
              <p:nvPicPr>
                <p:cNvPr id="154" name="Ink 153">
                  <a:extLst>
                    <a:ext uri="{FF2B5EF4-FFF2-40B4-BE49-F238E27FC236}">
                      <a16:creationId xmlns:a16="http://schemas.microsoft.com/office/drawing/2014/main" id="{64641E1E-7A37-CC7C-DEEE-E6431A99772C}"/>
                    </a:ext>
                  </a:extLst>
                </p:cNvPr>
                <p:cNvPicPr/>
                <p:nvPr/>
              </p:nvPicPr>
              <p:blipFill>
                <a:blip r:embed="rId241"/>
                <a:stretch>
                  <a:fillRect/>
                </a:stretch>
              </p:blipFill>
              <p:spPr>
                <a:xfrm>
                  <a:off x="10873669" y="4034760"/>
                  <a:ext cx="32688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242">
              <p14:nvContentPartPr>
                <p14:cNvPr id="155" name="Ink 154">
                  <a:extLst>
                    <a:ext uri="{FF2B5EF4-FFF2-40B4-BE49-F238E27FC236}">
                      <a16:creationId xmlns:a16="http://schemas.microsoft.com/office/drawing/2014/main" id="{A2C62F31-0DDC-4DAF-99FD-4B8CE4F5C738}"/>
                    </a:ext>
                  </a:extLst>
                </p14:cNvPr>
                <p14:cNvContentPartPr/>
                <p14:nvPr/>
              </p14:nvContentPartPr>
              <p14:xfrm>
                <a:off x="10889509" y="4538400"/>
                <a:ext cx="259560" cy="206640"/>
              </p14:xfrm>
            </p:contentPart>
          </mc:Choice>
          <mc:Fallback>
            <p:pic>
              <p:nvPicPr>
                <p:cNvPr id="155" name="Ink 154">
                  <a:extLst>
                    <a:ext uri="{FF2B5EF4-FFF2-40B4-BE49-F238E27FC236}">
                      <a16:creationId xmlns:a16="http://schemas.microsoft.com/office/drawing/2014/main" id="{A2C62F31-0DDC-4DAF-99FD-4B8CE4F5C738}"/>
                    </a:ext>
                  </a:extLst>
                </p:cNvPr>
                <p:cNvPicPr/>
                <p:nvPr/>
              </p:nvPicPr>
              <p:blipFill>
                <a:blip r:embed="rId243"/>
                <a:stretch>
                  <a:fillRect/>
                </a:stretch>
              </p:blipFill>
              <p:spPr>
                <a:xfrm>
                  <a:off x="10880509" y="4529400"/>
                  <a:ext cx="277200" cy="224280"/>
                </a:xfrm>
                <a:prstGeom prst="rect">
                  <a:avLst/>
                </a:prstGeom>
              </p:spPr>
            </p:pic>
          </mc:Fallback>
        </mc:AlternateContent>
        <mc:AlternateContent xmlns:mc="http://schemas.openxmlformats.org/markup-compatibility/2006">
          <mc:Choice xmlns:p14="http://schemas.microsoft.com/office/powerpoint/2010/main" Requires="p14">
            <p:contentPart p14:bwMode="auto" r:id="rId244">
              <p14:nvContentPartPr>
                <p14:cNvPr id="156" name="Ink 155">
                  <a:extLst>
                    <a:ext uri="{FF2B5EF4-FFF2-40B4-BE49-F238E27FC236}">
                      <a16:creationId xmlns:a16="http://schemas.microsoft.com/office/drawing/2014/main" id="{6763F193-3C09-46D6-C80A-AFF07B4B060E}"/>
                    </a:ext>
                  </a:extLst>
                </p14:cNvPr>
                <p14:cNvContentPartPr/>
                <p14:nvPr/>
              </p14:nvContentPartPr>
              <p14:xfrm>
                <a:off x="10896349" y="4765560"/>
                <a:ext cx="223560" cy="152280"/>
              </p14:xfrm>
            </p:contentPart>
          </mc:Choice>
          <mc:Fallback>
            <p:pic>
              <p:nvPicPr>
                <p:cNvPr id="156" name="Ink 155">
                  <a:extLst>
                    <a:ext uri="{FF2B5EF4-FFF2-40B4-BE49-F238E27FC236}">
                      <a16:creationId xmlns:a16="http://schemas.microsoft.com/office/drawing/2014/main" id="{6763F193-3C09-46D6-C80A-AFF07B4B060E}"/>
                    </a:ext>
                  </a:extLst>
                </p:cNvPr>
                <p:cNvPicPr/>
                <p:nvPr/>
              </p:nvPicPr>
              <p:blipFill>
                <a:blip r:embed="rId245"/>
                <a:stretch>
                  <a:fillRect/>
                </a:stretch>
              </p:blipFill>
              <p:spPr>
                <a:xfrm>
                  <a:off x="10887709" y="4756560"/>
                  <a:ext cx="2412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246">
              <p14:nvContentPartPr>
                <p14:cNvPr id="157" name="Ink 156">
                  <a:extLst>
                    <a:ext uri="{FF2B5EF4-FFF2-40B4-BE49-F238E27FC236}">
                      <a16:creationId xmlns:a16="http://schemas.microsoft.com/office/drawing/2014/main" id="{3FE27BF4-E13E-96A1-F064-01C10B87C036}"/>
                    </a:ext>
                  </a:extLst>
                </p14:cNvPr>
                <p14:cNvContentPartPr/>
                <p14:nvPr/>
              </p14:nvContentPartPr>
              <p14:xfrm>
                <a:off x="10895269" y="5016840"/>
                <a:ext cx="361440" cy="237240"/>
              </p14:xfrm>
            </p:contentPart>
          </mc:Choice>
          <mc:Fallback>
            <p:pic>
              <p:nvPicPr>
                <p:cNvPr id="157" name="Ink 156">
                  <a:extLst>
                    <a:ext uri="{FF2B5EF4-FFF2-40B4-BE49-F238E27FC236}">
                      <a16:creationId xmlns:a16="http://schemas.microsoft.com/office/drawing/2014/main" id="{3FE27BF4-E13E-96A1-F064-01C10B87C036}"/>
                    </a:ext>
                  </a:extLst>
                </p:cNvPr>
                <p:cNvPicPr/>
                <p:nvPr/>
              </p:nvPicPr>
              <p:blipFill>
                <a:blip r:embed="rId247"/>
                <a:stretch>
                  <a:fillRect/>
                </a:stretch>
              </p:blipFill>
              <p:spPr>
                <a:xfrm>
                  <a:off x="10886629" y="5007840"/>
                  <a:ext cx="37908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248">
              <p14:nvContentPartPr>
                <p14:cNvPr id="160" name="Ink 159">
                  <a:extLst>
                    <a:ext uri="{FF2B5EF4-FFF2-40B4-BE49-F238E27FC236}">
                      <a16:creationId xmlns:a16="http://schemas.microsoft.com/office/drawing/2014/main" id="{23673983-BEC6-B934-01D6-E1DB103E57CC}"/>
                    </a:ext>
                  </a:extLst>
                </p14:cNvPr>
                <p14:cNvContentPartPr/>
                <p14:nvPr/>
              </p14:nvContentPartPr>
              <p14:xfrm>
                <a:off x="8095189" y="5239680"/>
                <a:ext cx="1402560" cy="935640"/>
              </p14:xfrm>
            </p:contentPart>
          </mc:Choice>
          <mc:Fallback>
            <p:pic>
              <p:nvPicPr>
                <p:cNvPr id="160" name="Ink 159">
                  <a:extLst>
                    <a:ext uri="{FF2B5EF4-FFF2-40B4-BE49-F238E27FC236}">
                      <a16:creationId xmlns:a16="http://schemas.microsoft.com/office/drawing/2014/main" id="{23673983-BEC6-B934-01D6-E1DB103E57CC}"/>
                    </a:ext>
                  </a:extLst>
                </p:cNvPr>
                <p:cNvPicPr/>
                <p:nvPr/>
              </p:nvPicPr>
              <p:blipFill>
                <a:blip r:embed="rId249"/>
                <a:stretch>
                  <a:fillRect/>
                </a:stretch>
              </p:blipFill>
              <p:spPr>
                <a:xfrm>
                  <a:off x="8086189" y="5231040"/>
                  <a:ext cx="1420200" cy="953280"/>
                </a:xfrm>
                <a:prstGeom prst="rect">
                  <a:avLst/>
                </a:prstGeom>
              </p:spPr>
            </p:pic>
          </mc:Fallback>
        </mc:AlternateContent>
        <mc:AlternateContent xmlns:mc="http://schemas.openxmlformats.org/markup-compatibility/2006">
          <mc:Choice xmlns:p14="http://schemas.microsoft.com/office/powerpoint/2010/main" Requires="p14">
            <p:contentPart p14:bwMode="auto" r:id="rId250">
              <p14:nvContentPartPr>
                <p14:cNvPr id="161" name="Ink 160">
                  <a:extLst>
                    <a:ext uri="{FF2B5EF4-FFF2-40B4-BE49-F238E27FC236}">
                      <a16:creationId xmlns:a16="http://schemas.microsoft.com/office/drawing/2014/main" id="{7E3CF8F4-6749-4006-30B9-E1AFBCD8DFA9}"/>
                    </a:ext>
                  </a:extLst>
                </p14:cNvPr>
                <p14:cNvContentPartPr/>
                <p14:nvPr/>
              </p14:nvContentPartPr>
              <p14:xfrm>
                <a:off x="9815629" y="5202960"/>
                <a:ext cx="739440" cy="628200"/>
              </p14:xfrm>
            </p:contentPart>
          </mc:Choice>
          <mc:Fallback>
            <p:pic>
              <p:nvPicPr>
                <p:cNvPr id="161" name="Ink 160">
                  <a:extLst>
                    <a:ext uri="{FF2B5EF4-FFF2-40B4-BE49-F238E27FC236}">
                      <a16:creationId xmlns:a16="http://schemas.microsoft.com/office/drawing/2014/main" id="{7E3CF8F4-6749-4006-30B9-E1AFBCD8DFA9}"/>
                    </a:ext>
                  </a:extLst>
                </p:cNvPr>
                <p:cNvPicPr/>
                <p:nvPr/>
              </p:nvPicPr>
              <p:blipFill>
                <a:blip r:embed="rId251"/>
                <a:stretch>
                  <a:fillRect/>
                </a:stretch>
              </p:blipFill>
              <p:spPr>
                <a:xfrm>
                  <a:off x="9806989" y="5193960"/>
                  <a:ext cx="757080" cy="645840"/>
                </a:xfrm>
                <a:prstGeom prst="rect">
                  <a:avLst/>
                </a:prstGeom>
              </p:spPr>
            </p:pic>
          </mc:Fallback>
        </mc:AlternateContent>
      </p:grpSp>
    </p:spTree>
    <p:extLst>
      <p:ext uri="{BB962C8B-B14F-4D97-AF65-F5344CB8AC3E}">
        <p14:creationId xmlns:p14="http://schemas.microsoft.com/office/powerpoint/2010/main" val="3379640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9AE7F-9927-7A50-F264-862A7EDD302B}"/>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6CDC33B4-8153-FD5C-FB97-51ABD881AD22}"/>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4A02C12F-5BED-0006-0098-D600B687A881}"/>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1714A10C-B9EF-0884-C9B2-591BB33F58DE}"/>
              </a:ext>
            </a:extLst>
          </p:cNvPr>
          <p:cNvSpPr>
            <a:spLocks noGrp="1"/>
          </p:cNvSpPr>
          <p:nvPr>
            <p:ph type="title"/>
          </p:nvPr>
        </p:nvSpPr>
        <p:spPr>
          <a:xfrm>
            <a:off x="101573" y="178647"/>
            <a:ext cx="10969943" cy="711016"/>
          </a:xfrm>
        </p:spPr>
        <p:txBody>
          <a:bodyPr/>
          <a:lstStyle/>
          <a:p>
            <a:r>
              <a:rPr lang="en-IN" sz="3333" dirty="0"/>
              <a:t>Page parameters</a:t>
            </a:r>
          </a:p>
        </p:txBody>
      </p:sp>
      <p:sp>
        <p:nvSpPr>
          <p:cNvPr id="2" name="TextBox 1">
            <a:extLst>
              <a:ext uri="{FF2B5EF4-FFF2-40B4-BE49-F238E27FC236}">
                <a16:creationId xmlns:a16="http://schemas.microsoft.com/office/drawing/2014/main" id="{1A09EF81-F5A5-9236-1B82-580CB7FF7A8F}"/>
              </a:ext>
            </a:extLst>
          </p:cNvPr>
          <p:cNvSpPr txBox="1"/>
          <p:nvPr/>
        </p:nvSpPr>
        <p:spPr>
          <a:xfrm>
            <a:off x="203147" y="1295955"/>
            <a:ext cx="11782531" cy="5424663"/>
          </a:xfrm>
          <a:prstGeom prst="rect">
            <a:avLst/>
          </a:prstGeom>
        </p:spPr>
        <p:txBody>
          <a:bodyPr vert="horz" lIns="121888" tIns="60944" rIns="121888" bIns="60944" rtlCol="0">
            <a:normAutofit/>
          </a:bodyPr>
          <a:lstStyle/>
          <a:p>
            <a:pPr algn="l">
              <a:buNone/>
            </a:pPr>
            <a:r>
              <a:rPr lang="en-US" sz="1866" dirty="0">
                <a:solidFill>
                  <a:srgbClr val="333333"/>
                </a:solidFill>
                <a:latin typeface="72" panose="020B0503030000000003" pitchFamily="34" charset="0"/>
              </a:rPr>
              <a:t>Page parameters can only be of the </a:t>
            </a:r>
            <a:r>
              <a:rPr lang="en-US" sz="1866" b="1" dirty="0">
                <a:solidFill>
                  <a:srgbClr val="333333"/>
                </a:solidFill>
                <a:latin typeface="72" panose="020B0503030000000003" pitchFamily="34" charset="0"/>
              </a:rPr>
              <a:t>text</a:t>
            </a:r>
            <a:r>
              <a:rPr lang="en-US" sz="1866" dirty="0">
                <a:solidFill>
                  <a:srgbClr val="333333"/>
                </a:solidFill>
                <a:latin typeface="72" panose="020B0503030000000003" pitchFamily="34" charset="0"/>
              </a:rPr>
              <a:t> type. Page parameters are read-only variables that can be set with the </a:t>
            </a:r>
            <a:r>
              <a:rPr lang="en-US" sz="1866" b="1" dirty="0">
                <a:solidFill>
                  <a:srgbClr val="333333"/>
                </a:solidFill>
                <a:latin typeface="72" panose="020B0503030000000003" pitchFamily="34" charset="0"/>
              </a:rPr>
              <a:t>Open page</a:t>
            </a:r>
            <a:r>
              <a:rPr lang="en-US" sz="1866" dirty="0">
                <a:solidFill>
                  <a:srgbClr val="333333"/>
                </a:solidFill>
                <a:latin typeface="72" panose="020B0503030000000003" pitchFamily="34" charset="0"/>
              </a:rPr>
              <a:t> flow function for the new page, e.g. ID of a product for a product details page. </a:t>
            </a:r>
          </a:p>
        </p:txBody>
      </p:sp>
      <p:sp>
        <p:nvSpPr>
          <p:cNvPr id="6" name="Rectangle: Rounded Corners 5">
            <a:extLst>
              <a:ext uri="{FF2B5EF4-FFF2-40B4-BE49-F238E27FC236}">
                <a16:creationId xmlns:a16="http://schemas.microsoft.com/office/drawing/2014/main" id="{C803AB38-8FF9-C7BE-82CF-51B3A787DC12}"/>
              </a:ext>
            </a:extLst>
          </p:cNvPr>
          <p:cNvSpPr/>
          <p:nvPr/>
        </p:nvSpPr>
        <p:spPr>
          <a:xfrm>
            <a:off x="121888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1</a:t>
            </a:r>
          </a:p>
        </p:txBody>
      </p:sp>
      <p:sp>
        <p:nvSpPr>
          <p:cNvPr id="7" name="Rectangle: Rounded Corners 6">
            <a:extLst>
              <a:ext uri="{FF2B5EF4-FFF2-40B4-BE49-F238E27FC236}">
                <a16:creationId xmlns:a16="http://schemas.microsoft.com/office/drawing/2014/main" id="{D8ECD943-0E67-768D-77BC-BD98E33B0C3D}"/>
              </a:ext>
            </a:extLst>
          </p:cNvPr>
          <p:cNvSpPr/>
          <p:nvPr/>
        </p:nvSpPr>
        <p:spPr>
          <a:xfrm>
            <a:off x="7821162" y="2819559"/>
            <a:ext cx="2234618" cy="28440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199" dirty="0"/>
              <a:t>Page 2</a:t>
            </a:r>
          </a:p>
        </p:txBody>
      </p:sp>
      <p:sp>
        <p:nvSpPr>
          <p:cNvPr id="8" name="Oval 7">
            <a:extLst>
              <a:ext uri="{FF2B5EF4-FFF2-40B4-BE49-F238E27FC236}">
                <a16:creationId xmlns:a16="http://schemas.microsoft.com/office/drawing/2014/main" id="{31BFC309-AAC6-E892-A5AB-FEE2E206432A}"/>
              </a:ext>
            </a:extLst>
          </p:cNvPr>
          <p:cNvSpPr/>
          <p:nvPr/>
        </p:nvSpPr>
        <p:spPr>
          <a:xfrm>
            <a:off x="5180250" y="4008286"/>
            <a:ext cx="609441" cy="538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C8DB8247-628A-74FA-7479-3FC2E943DB0A}"/>
              </a:ext>
            </a:extLst>
          </p:cNvPr>
          <p:cNvCxnSpPr>
            <a:stCxn id="6" idx="3"/>
            <a:endCxn id="7" idx="1"/>
          </p:cNvCxnSpPr>
          <p:nvPr/>
        </p:nvCxnSpPr>
        <p:spPr>
          <a:xfrm>
            <a:off x="3453500" y="4241588"/>
            <a:ext cx="4367662"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Arrow: Pentagon 10">
            <a:extLst>
              <a:ext uri="{FF2B5EF4-FFF2-40B4-BE49-F238E27FC236}">
                <a16:creationId xmlns:a16="http://schemas.microsoft.com/office/drawing/2014/main" id="{0A4005A2-D0CD-F0E4-C1B0-422AE280D80D}"/>
              </a:ext>
            </a:extLst>
          </p:cNvPr>
          <p:cNvSpPr/>
          <p:nvPr/>
        </p:nvSpPr>
        <p:spPr>
          <a:xfrm>
            <a:off x="3859794" y="3936868"/>
            <a:ext cx="1218883"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page</a:t>
            </a:r>
          </a:p>
        </p:txBody>
      </p:sp>
      <p:sp>
        <p:nvSpPr>
          <p:cNvPr id="12" name="Arrow: Pentagon 11">
            <a:extLst>
              <a:ext uri="{FF2B5EF4-FFF2-40B4-BE49-F238E27FC236}">
                <a16:creationId xmlns:a16="http://schemas.microsoft.com/office/drawing/2014/main" id="{632ACD40-4B4D-3A8E-4FC7-CE99ACBF2DCA}"/>
              </a:ext>
            </a:extLst>
          </p:cNvPr>
          <p:cNvSpPr/>
          <p:nvPr/>
        </p:nvSpPr>
        <p:spPr>
          <a:xfrm>
            <a:off x="6008317" y="3972580"/>
            <a:ext cx="1711272" cy="538017"/>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parameter</a:t>
            </a:r>
          </a:p>
        </p:txBody>
      </p:sp>
    </p:spTree>
    <p:extLst>
      <p:ext uri="{BB962C8B-B14F-4D97-AF65-F5344CB8AC3E}">
        <p14:creationId xmlns:p14="http://schemas.microsoft.com/office/powerpoint/2010/main" val="417497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1CA7DF-8A67-B39E-BCB3-CBB96E8CDCF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ED3ACB2-62B7-B1AB-142D-B14B9823D130}"/>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354C5DF-52C0-7679-020E-C560A7C7ADBF}"/>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431F81D9-9BC9-BDC5-0839-9AE5084A008A}"/>
              </a:ext>
            </a:extLst>
          </p:cNvPr>
          <p:cNvSpPr>
            <a:spLocks noGrp="1"/>
          </p:cNvSpPr>
          <p:nvPr>
            <p:ph type="title"/>
          </p:nvPr>
        </p:nvSpPr>
        <p:spPr>
          <a:xfrm>
            <a:off x="101573" y="178647"/>
            <a:ext cx="10969943" cy="711016"/>
          </a:xfrm>
        </p:spPr>
        <p:txBody>
          <a:bodyPr/>
          <a:lstStyle/>
          <a:p>
            <a:r>
              <a:rPr lang="en-IN" sz="3333" dirty="0"/>
              <a:t>Understanding flow functions</a:t>
            </a:r>
          </a:p>
        </p:txBody>
      </p:sp>
      <p:sp>
        <p:nvSpPr>
          <p:cNvPr id="2" name="TextBox 1">
            <a:extLst>
              <a:ext uri="{FF2B5EF4-FFF2-40B4-BE49-F238E27FC236}">
                <a16:creationId xmlns:a16="http://schemas.microsoft.com/office/drawing/2014/main" id="{C5CCEC5A-7275-DC71-486C-FBBC6D34CD54}"/>
              </a:ext>
            </a:extLst>
          </p:cNvPr>
          <p:cNvSpPr txBox="1"/>
          <p:nvPr/>
        </p:nvSpPr>
        <p:spPr>
          <a:xfrm>
            <a:off x="203147" y="1443911"/>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600" dirty="0">
                <a:solidFill>
                  <a:srgbClr val="223548"/>
                </a:solidFill>
                <a:latin typeface="72 Brand Variable"/>
              </a:rPr>
              <a:t>Starting with an event, multiple logic flows can be combined to perform any function and action as needed. These are built in the Logic Canvas and become visible by choosing the lower bar in the UI Canvas and can be expanded by dragging the bar.</a:t>
            </a:r>
          </a:p>
          <a:p>
            <a:pPr>
              <a:spcBef>
                <a:spcPct val="20000"/>
              </a:spcBef>
              <a:buFont typeface="Arial" pitchFamily="34" charset="0"/>
            </a:pPr>
            <a:endParaRPr lang="en-US" sz="1600" dirty="0">
              <a:solidFill>
                <a:srgbClr val="223548"/>
              </a:solidFill>
              <a:latin typeface="72 Brand Variable"/>
            </a:endParaRPr>
          </a:p>
          <a:p>
            <a:pPr>
              <a:spcBef>
                <a:spcPct val="20000"/>
              </a:spcBef>
              <a:buFont typeface="Arial" pitchFamily="34" charset="0"/>
            </a:pPr>
            <a:endParaRPr lang="en-US" sz="1600" dirty="0"/>
          </a:p>
        </p:txBody>
      </p:sp>
      <p:sp>
        <p:nvSpPr>
          <p:cNvPr id="8" name="TextBox 7">
            <a:extLst>
              <a:ext uri="{FF2B5EF4-FFF2-40B4-BE49-F238E27FC236}">
                <a16:creationId xmlns:a16="http://schemas.microsoft.com/office/drawing/2014/main" id="{417018E5-15AF-D523-061F-F5FA6376F51A}"/>
              </a:ext>
            </a:extLst>
          </p:cNvPr>
          <p:cNvSpPr txBox="1"/>
          <p:nvPr/>
        </p:nvSpPr>
        <p:spPr>
          <a:xfrm>
            <a:off x="203147" y="2248525"/>
            <a:ext cx="11782531" cy="3785652"/>
          </a:xfrm>
          <a:prstGeom prst="rect">
            <a:avLst/>
          </a:prstGeom>
          <a:noFill/>
        </p:spPr>
        <p:txBody>
          <a:bodyPr wrap="square">
            <a:spAutoFit/>
          </a:bodyPr>
          <a:lstStyle/>
          <a:p>
            <a:r>
              <a:rPr lang="en-US" sz="1600" dirty="0"/>
              <a:t>There are the three different types of Logic Canvas:</a:t>
            </a:r>
          </a:p>
          <a:p>
            <a:endParaRPr lang="en-US" sz="1600" dirty="0"/>
          </a:p>
          <a:p>
            <a:r>
              <a:rPr lang="en-US" sz="1600" b="1" dirty="0"/>
              <a:t>Global Logic Canvas</a:t>
            </a:r>
          </a:p>
          <a:p>
            <a:r>
              <a:rPr lang="en-US" sz="1600" dirty="0"/>
              <a:t>The Global Logic Canvas can be reached in the page collection.</a:t>
            </a:r>
          </a:p>
          <a:p>
            <a:r>
              <a:rPr lang="en-US" sz="1600" b="1" dirty="0"/>
              <a:t>Page Logic Canvas</a:t>
            </a:r>
          </a:p>
          <a:p>
            <a:r>
              <a:rPr lang="en-US" sz="1600" dirty="0"/>
              <a:t>At the Page Logic Canvas, you can see integrated page spinners that are set in the function in such a way that it disappears when a page is loaded.</a:t>
            </a:r>
          </a:p>
          <a:p>
            <a:r>
              <a:rPr lang="en-US" sz="1600" b="1" dirty="0"/>
              <a:t>Component Logic Canvas</a:t>
            </a:r>
          </a:p>
          <a:p>
            <a:r>
              <a:rPr lang="en-US" sz="1600" dirty="0"/>
              <a:t>Different logics can be found in the Component Logic Canvas by default, depending on the selected component. For example, more logics can be shown if a component also has several subcomponents and access.</a:t>
            </a:r>
          </a:p>
          <a:p>
            <a:endParaRPr lang="en-US" sz="1600" dirty="0"/>
          </a:p>
          <a:p>
            <a:r>
              <a:rPr lang="en-US" sz="1600" dirty="0">
                <a:solidFill>
                  <a:srgbClr val="223548"/>
                </a:solidFill>
                <a:latin typeface="72 Brand Variable"/>
              </a:rPr>
              <a:t>As with the components, a core trunk covers the most common use cases and the possibility of additional flow functions from the Marketplace. These are later available in the Logic section and can be constantly expanded. Also these can then be found under the Installed tab. The default flow functions in the </a:t>
            </a:r>
            <a:r>
              <a:rPr lang="en-US" sz="1600" i="1" dirty="0">
                <a:solidFill>
                  <a:srgbClr val="223548"/>
                </a:solidFill>
                <a:latin typeface="72 Brand Variable"/>
              </a:rPr>
              <a:t>Core</a:t>
            </a:r>
            <a:r>
              <a:rPr lang="en-US" sz="1600" dirty="0">
                <a:solidFill>
                  <a:srgbClr val="223548"/>
                </a:solidFill>
                <a:latin typeface="72 Brand Variable"/>
              </a:rPr>
              <a:t> tab and additional functions from the Marketplace thus provide the tools to optimize the app logic and associated functions.</a:t>
            </a:r>
            <a:endParaRPr lang="en-IN" sz="1600" dirty="0"/>
          </a:p>
        </p:txBody>
      </p:sp>
    </p:spTree>
    <p:extLst>
      <p:ext uri="{BB962C8B-B14F-4D97-AF65-F5344CB8AC3E}">
        <p14:creationId xmlns:p14="http://schemas.microsoft.com/office/powerpoint/2010/main" val="1464747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111C7-6D2C-E84F-A749-B7808BCFCC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085A55-DB3B-EC3F-C447-4D76B09A7CE2}"/>
              </a:ext>
            </a:extLst>
          </p:cNvPr>
          <p:cNvSpPr>
            <a:spLocks noGrp="1"/>
          </p:cNvSpPr>
          <p:nvPr>
            <p:ph type="title"/>
          </p:nvPr>
        </p:nvSpPr>
        <p:spPr>
          <a:xfrm>
            <a:off x="609441" y="256066"/>
            <a:ext cx="10969943" cy="812590"/>
          </a:xfrm>
        </p:spPr>
        <p:txBody>
          <a:bodyPr>
            <a:normAutofit/>
          </a:bodyPr>
          <a:lstStyle/>
          <a:p>
            <a:r>
              <a:rPr lang="en-US" b="1" kern="1200" dirty="0">
                <a:latin typeface="Cooper Black" panose="0208090404030B020404" pitchFamily="18" charset="0"/>
              </a:rPr>
              <a:t>Simple v/s Multiple logic flow</a:t>
            </a:r>
          </a:p>
        </p:txBody>
      </p:sp>
      <p:sp>
        <p:nvSpPr>
          <p:cNvPr id="3" name="Footer Placeholder 2">
            <a:extLst>
              <a:ext uri="{FF2B5EF4-FFF2-40B4-BE49-F238E27FC236}">
                <a16:creationId xmlns:a16="http://schemas.microsoft.com/office/drawing/2014/main" id="{DF860F76-C4BD-4B9B-E123-06AAC6F02C09}"/>
              </a:ext>
            </a:extLst>
          </p:cNvPr>
          <p:cNvSpPr>
            <a:spLocks noGrp="1"/>
          </p:cNvSpPr>
          <p:nvPr>
            <p:ph type="ftr" sz="quarter" idx="11"/>
          </p:nvPr>
        </p:nvSpPr>
        <p:spPr>
          <a:xfrm>
            <a:off x="4164515" y="6355588"/>
            <a:ext cx="3859795" cy="365030"/>
          </a:xfrm>
        </p:spPr>
        <p:txBody>
          <a:bodyPr vert="horz" lIns="121888" tIns="60944" rIns="121888" bIns="60944" rtlCol="0" anchor="ctr">
            <a:normAutofit/>
          </a:bodyPr>
          <a:lstStyle/>
          <a:p>
            <a:pPr>
              <a:lnSpc>
                <a:spcPct val="90000"/>
              </a:lnSpc>
              <a:spcAft>
                <a:spcPts val="800"/>
              </a:spcAft>
            </a:pPr>
            <a:r>
              <a:rPr lang="en-US" kern="1200">
                <a:latin typeface="+mn-lt"/>
                <a:ea typeface="+mn-ea"/>
                <a:cs typeface="+mn-cs"/>
              </a:rPr>
              <a:t>www.anubhavtrainings.com</a:t>
            </a:r>
          </a:p>
        </p:txBody>
      </p:sp>
      <p:sp>
        <p:nvSpPr>
          <p:cNvPr id="4" name="Slide Number Placeholder 3">
            <a:extLst>
              <a:ext uri="{FF2B5EF4-FFF2-40B4-BE49-F238E27FC236}">
                <a16:creationId xmlns:a16="http://schemas.microsoft.com/office/drawing/2014/main" id="{4DDA3680-8C36-F1CC-7788-EC8E5DFB059B}"/>
              </a:ext>
            </a:extLst>
          </p:cNvPr>
          <p:cNvSpPr>
            <a:spLocks noGrp="1"/>
          </p:cNvSpPr>
          <p:nvPr>
            <p:ph type="sldNum" sz="quarter" idx="12"/>
          </p:nvPr>
        </p:nvSpPr>
        <p:spPr>
          <a:xfrm>
            <a:off x="8735324" y="6355588"/>
            <a:ext cx="2844059" cy="365030"/>
          </a:xfrm>
        </p:spPr>
        <p:txBody>
          <a:bodyPr vert="horz" lIns="121888" tIns="60944" rIns="121888" bIns="60944" rtlCol="0" anchor="ctr">
            <a:normAutofit/>
          </a:bodyPr>
          <a:lstStyle/>
          <a:p>
            <a:pPr>
              <a:lnSpc>
                <a:spcPct val="90000"/>
              </a:lnSpc>
              <a:spcAft>
                <a:spcPts val="800"/>
              </a:spcAft>
            </a:pPr>
            <a:fld id="{B6F15528-21DE-4FAA-801E-634DDDAF4B2B}" type="slidenum">
              <a:rPr lang="en-US" smtClean="0"/>
              <a:pPr>
                <a:lnSpc>
                  <a:spcPct val="90000"/>
                </a:lnSpc>
                <a:spcAft>
                  <a:spcPts val="800"/>
                </a:spcAft>
              </a:pPr>
              <a:t>7</a:t>
            </a:fld>
            <a:endParaRPr lang="en-US"/>
          </a:p>
        </p:txBody>
      </p:sp>
      <p:pic>
        <p:nvPicPr>
          <p:cNvPr id="2050" name="Picture 2" descr="Multiple Logic Flow">
            <a:extLst>
              <a:ext uri="{FF2B5EF4-FFF2-40B4-BE49-F238E27FC236}">
                <a16:creationId xmlns:a16="http://schemas.microsoft.com/office/drawing/2014/main" id="{B2E8F5E1-B85E-BEF6-D8BA-C499BFEDF9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tretch>
            <a:fillRect/>
          </a:stretch>
        </p:blipFill>
        <p:spPr bwMode="auto">
          <a:xfrm>
            <a:off x="609441" y="3783526"/>
            <a:ext cx="5383398" cy="1238180"/>
          </a:xfrm>
          <a:prstGeom prst="rect">
            <a:avLst/>
          </a:prstGeom>
          <a:solidFill>
            <a:srgbClr val="FFFFFF"/>
          </a:solidFill>
        </p:spPr>
      </p:pic>
      <p:sp>
        <p:nvSpPr>
          <p:cNvPr id="2" name="TextBox 1">
            <a:extLst>
              <a:ext uri="{FF2B5EF4-FFF2-40B4-BE49-F238E27FC236}">
                <a16:creationId xmlns:a16="http://schemas.microsoft.com/office/drawing/2014/main" id="{D695B4BA-ACAE-5222-D8F7-2A63C7DDE501}"/>
              </a:ext>
            </a:extLst>
          </p:cNvPr>
          <p:cNvSpPr txBox="1"/>
          <p:nvPr/>
        </p:nvSpPr>
        <p:spPr>
          <a:xfrm>
            <a:off x="6195985" y="1295956"/>
            <a:ext cx="5383398" cy="4875530"/>
          </a:xfrm>
          <a:prstGeom prst="rect">
            <a:avLst/>
          </a:prstGeom>
        </p:spPr>
        <p:txBody>
          <a:bodyPr vert="horz" lIns="121888" tIns="60944" rIns="121888" bIns="60944" rtlCol="0">
            <a:normAutofit/>
          </a:bodyPr>
          <a:lstStyle/>
          <a:p>
            <a:pPr>
              <a:lnSpc>
                <a:spcPct val="90000"/>
              </a:lnSpc>
              <a:spcBef>
                <a:spcPct val="20000"/>
              </a:spcBef>
              <a:buFont typeface="Arial" pitchFamily="34" charset="0"/>
            </a:pPr>
            <a:r>
              <a:rPr lang="en-US" sz="1466" b="1"/>
              <a:t>Simple Logic Flow</a:t>
            </a:r>
          </a:p>
          <a:p>
            <a:pPr>
              <a:lnSpc>
                <a:spcPct val="90000"/>
              </a:lnSpc>
              <a:spcBef>
                <a:spcPct val="20000"/>
              </a:spcBef>
              <a:buFont typeface="Arial" pitchFamily="34" charset="0"/>
            </a:pPr>
            <a:r>
              <a:rPr lang="en-US" sz="1466"/>
              <a:t>Logic flows can be very simple and can consist of only one flow function. In particular, this is sufficient if you only want to navigate between pages in the app or navigate to a URL. A necessary criterion is always to have at least one event. For example, you can drag and drop the "Open Page" logic from the navigation category and connect it with a button as an event so that the button now navigates to the desired page and, with this, triggers the action.</a:t>
            </a:r>
          </a:p>
          <a:p>
            <a:pPr>
              <a:lnSpc>
                <a:spcPct val="90000"/>
              </a:lnSpc>
              <a:spcBef>
                <a:spcPct val="20000"/>
              </a:spcBef>
              <a:buFont typeface="Arial" pitchFamily="34" charset="0"/>
            </a:pPr>
            <a:endParaRPr lang="en-US" sz="1466"/>
          </a:p>
          <a:p>
            <a:pPr>
              <a:lnSpc>
                <a:spcPct val="90000"/>
              </a:lnSpc>
              <a:spcBef>
                <a:spcPct val="20000"/>
              </a:spcBef>
              <a:buFont typeface="Arial" pitchFamily="34" charset="0"/>
            </a:pPr>
            <a:r>
              <a:rPr lang="en-US" sz="1466" b="1"/>
              <a:t>Multiple Logic Flow</a:t>
            </a:r>
          </a:p>
          <a:p>
            <a:pPr>
              <a:lnSpc>
                <a:spcPct val="90000"/>
              </a:lnSpc>
              <a:spcBef>
                <a:spcPct val="20000"/>
              </a:spcBef>
              <a:buFont typeface="Arial" pitchFamily="34" charset="0"/>
            </a:pPr>
            <a:r>
              <a:rPr lang="en-US" sz="1466"/>
              <a:t>The Logic app usually uses multiple logic components and concatenates them. It is even possible to copy individual logic elements. If a logic flow contains several events, the app becomes more dynamic and, depending on the project, simple to complex logic can be carried out. This is usually necessary if variables and data are to be queried or edited, such as when a participant list is queried or updated. Most importantly, the output can also be passed on by concatenation, which can then be used further. In this way they can be used to customize any kind of behavior in an app.</a:t>
            </a:r>
          </a:p>
          <a:p>
            <a:pPr>
              <a:lnSpc>
                <a:spcPct val="90000"/>
              </a:lnSpc>
              <a:spcBef>
                <a:spcPct val="20000"/>
              </a:spcBef>
              <a:buFont typeface="Arial" pitchFamily="34" charset="0"/>
            </a:pPr>
            <a:br>
              <a:rPr lang="en-US" sz="1466"/>
            </a:br>
            <a:endParaRPr lang="en-US" sz="1466"/>
          </a:p>
        </p:txBody>
      </p:sp>
      <p:pic>
        <p:nvPicPr>
          <p:cNvPr id="2052" name="Picture 4" descr="Simple Logic Flow">
            <a:extLst>
              <a:ext uri="{FF2B5EF4-FFF2-40B4-BE49-F238E27FC236}">
                <a16:creationId xmlns:a16="http://schemas.microsoft.com/office/drawing/2014/main" id="{3D4FF9C4-D791-4F2C-84FD-17935BCFE20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939" y="1600676"/>
            <a:ext cx="5688118" cy="145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32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47BC-EE4D-F58E-4D47-07679200485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DA3F97-E146-206D-4368-218070F95F1F}"/>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939C8582-CE9D-705E-0458-9C003DD98AE6}"/>
              </a:ext>
            </a:extLst>
          </p:cNvPr>
          <p:cNvSpPr>
            <a:spLocks noGrp="1"/>
          </p:cNvSpPr>
          <p:nvPr>
            <p:ph type="sldNum" sz="quarter" idx="12"/>
          </p:nvPr>
        </p:nvSpPr>
        <p:spPr>
          <a:xfrm>
            <a:off x="203147" y="6374633"/>
            <a:ext cx="609441" cy="365030"/>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DE9D7C41-E80A-43AC-66FF-94608275150B}"/>
              </a:ext>
            </a:extLst>
          </p:cNvPr>
          <p:cNvSpPr>
            <a:spLocks noGrp="1"/>
          </p:cNvSpPr>
          <p:nvPr>
            <p:ph type="title"/>
          </p:nvPr>
        </p:nvSpPr>
        <p:spPr>
          <a:xfrm>
            <a:off x="101573" y="178647"/>
            <a:ext cx="10969943" cy="711016"/>
          </a:xfrm>
        </p:spPr>
        <p:txBody>
          <a:bodyPr/>
          <a:lstStyle/>
          <a:p>
            <a:r>
              <a:rPr lang="en-IN" sz="3333" dirty="0"/>
              <a:t>Formula Functions</a:t>
            </a:r>
          </a:p>
        </p:txBody>
      </p:sp>
      <p:sp>
        <p:nvSpPr>
          <p:cNvPr id="2" name="TextBox 1">
            <a:extLst>
              <a:ext uri="{FF2B5EF4-FFF2-40B4-BE49-F238E27FC236}">
                <a16:creationId xmlns:a16="http://schemas.microsoft.com/office/drawing/2014/main" id="{067391F0-9452-1064-F3E3-72381FDA390D}"/>
              </a:ext>
            </a:extLst>
          </p:cNvPr>
          <p:cNvSpPr txBox="1"/>
          <p:nvPr/>
        </p:nvSpPr>
        <p:spPr>
          <a:xfrm>
            <a:off x="203147" y="1295955"/>
            <a:ext cx="11782531" cy="5424663"/>
          </a:xfrm>
          <a:prstGeom prst="rect">
            <a:avLst/>
          </a:prstGeom>
        </p:spPr>
        <p:txBody>
          <a:bodyPr vert="horz" lIns="121888" tIns="60944" rIns="121888" bIns="60944" rtlCol="0">
            <a:normAutofit/>
          </a:bodyPr>
          <a:lstStyle/>
          <a:p>
            <a:pPr>
              <a:spcBef>
                <a:spcPct val="20000"/>
              </a:spcBef>
              <a:buFont typeface="Arial" pitchFamily="34" charset="0"/>
            </a:pPr>
            <a:r>
              <a:rPr lang="en-US" sz="1866" dirty="0">
                <a:solidFill>
                  <a:srgbClr val="223548"/>
                </a:solidFill>
                <a:latin typeface="72 Brand Variable"/>
              </a:rPr>
              <a:t>SAP Build Apps has a Formula Editor that is one of the most powerful algorithm editors you will find. Even though the word algorithm makes it sound complicated, that has been simplified for us to use. SAP Build Apps has combined "spreadsheet type" formulas with built-in support for a full application context that can help you create a complex algorithm in a simple way. We can combine hundreds of data transformation functions with relevant data such as GPS location, sensor values, data properties, and so on.</a:t>
            </a:r>
          </a:p>
          <a:p>
            <a:pPr>
              <a:spcBef>
                <a:spcPct val="20000"/>
              </a:spcBef>
              <a:buFont typeface="Arial" pitchFamily="34" charset="0"/>
            </a:pPr>
            <a:endParaRPr lang="en-US" sz="1866" dirty="0">
              <a:solidFill>
                <a:srgbClr val="223548"/>
              </a:solidFill>
              <a:latin typeface="72 Brand Variable"/>
            </a:endParaRPr>
          </a:p>
          <a:p>
            <a:pPr>
              <a:spcBef>
                <a:spcPct val="20000"/>
              </a:spcBef>
              <a:buFont typeface="Arial" pitchFamily="34" charset="0"/>
            </a:pPr>
            <a:r>
              <a:rPr lang="en-US" sz="1866" dirty="0">
                <a:solidFill>
                  <a:srgbClr val="223548"/>
                </a:solidFill>
                <a:latin typeface="72 Brand Variable"/>
              </a:rPr>
              <a:t>Even though SAP Build Apps does not require any code, the knowledge of operators is also indispensable here and helps a lot in designing dynamic apps.</a:t>
            </a:r>
            <a:endParaRPr lang="en-US" sz="1866" dirty="0"/>
          </a:p>
        </p:txBody>
      </p:sp>
      <p:sp>
        <p:nvSpPr>
          <p:cNvPr id="6" name="Rectangle 5">
            <a:extLst>
              <a:ext uri="{FF2B5EF4-FFF2-40B4-BE49-F238E27FC236}">
                <a16:creationId xmlns:a16="http://schemas.microsoft.com/office/drawing/2014/main" id="{0C4FE6F2-F97E-BACE-B186-00AE8D967873}"/>
              </a:ext>
            </a:extLst>
          </p:cNvPr>
          <p:cNvSpPr/>
          <p:nvPr/>
        </p:nvSpPr>
        <p:spPr>
          <a:xfrm>
            <a:off x="304720" y="4008285"/>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Arithmetic operators</a:t>
            </a:r>
          </a:p>
          <a:p>
            <a:pPr algn="ctr"/>
            <a:r>
              <a:rPr lang="en-US" sz="1400" dirty="0">
                <a:solidFill>
                  <a:schemeClr val="bg1"/>
                </a:solidFill>
                <a:latin typeface="72 Brand Variable"/>
              </a:rPr>
              <a:t>Arithmetic operators are symbols that indicate a mathematical operation</a:t>
            </a:r>
            <a:endParaRPr lang="en-IN" sz="1400" dirty="0">
              <a:solidFill>
                <a:schemeClr val="bg1"/>
              </a:solidFill>
            </a:endParaRPr>
          </a:p>
        </p:txBody>
      </p:sp>
      <p:sp>
        <p:nvSpPr>
          <p:cNvPr id="7" name="Rectangle 6">
            <a:extLst>
              <a:ext uri="{FF2B5EF4-FFF2-40B4-BE49-F238E27FC236}">
                <a16:creationId xmlns:a16="http://schemas.microsoft.com/office/drawing/2014/main" id="{0507559F-6118-9E8D-25EB-C56404742496}"/>
              </a:ext>
            </a:extLst>
          </p:cNvPr>
          <p:cNvSpPr/>
          <p:nvPr/>
        </p:nvSpPr>
        <p:spPr>
          <a:xfrm>
            <a:off x="7414868" y="3994842"/>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Logical operators</a:t>
            </a:r>
          </a:p>
          <a:p>
            <a:pPr algn="ctr"/>
            <a:r>
              <a:rPr lang="en-US" sz="1400" dirty="0">
                <a:solidFill>
                  <a:schemeClr val="bg1"/>
                </a:solidFill>
                <a:latin typeface="72 Brand Variable"/>
              </a:rPr>
              <a:t>Logical operators ||, &amp;&amp; and ! are used to compare two values or expressions. </a:t>
            </a:r>
            <a:endParaRPr lang="en-IN" sz="1400" dirty="0">
              <a:solidFill>
                <a:schemeClr val="bg1"/>
              </a:solidFill>
            </a:endParaRPr>
          </a:p>
        </p:txBody>
      </p:sp>
      <p:sp>
        <p:nvSpPr>
          <p:cNvPr id="8" name="Rectangle 7">
            <a:extLst>
              <a:ext uri="{FF2B5EF4-FFF2-40B4-BE49-F238E27FC236}">
                <a16:creationId xmlns:a16="http://schemas.microsoft.com/office/drawing/2014/main" id="{E7348832-E95D-4473-3E53-C491CC05025D}"/>
              </a:ext>
            </a:extLst>
          </p:cNvPr>
          <p:cNvSpPr/>
          <p:nvPr/>
        </p:nvSpPr>
        <p:spPr>
          <a:xfrm>
            <a:off x="304720" y="5155753"/>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Comparisons</a:t>
            </a:r>
          </a:p>
          <a:p>
            <a:pPr algn="ctr"/>
            <a:r>
              <a:rPr lang="en-US" sz="1400" dirty="0">
                <a:solidFill>
                  <a:schemeClr val="bg1"/>
                </a:solidFill>
                <a:latin typeface="72 Brand Variable"/>
              </a:rPr>
              <a:t>Comparison operators like ==, ===, != and !== are used to compare two values. </a:t>
            </a:r>
            <a:endParaRPr lang="en-IN" sz="1400" dirty="0">
              <a:solidFill>
                <a:schemeClr val="bg1"/>
              </a:solidFill>
            </a:endParaRPr>
          </a:p>
        </p:txBody>
      </p:sp>
      <p:sp>
        <p:nvSpPr>
          <p:cNvPr id="9" name="Rectangle 8">
            <a:extLst>
              <a:ext uri="{FF2B5EF4-FFF2-40B4-BE49-F238E27FC236}">
                <a16:creationId xmlns:a16="http://schemas.microsoft.com/office/drawing/2014/main" id="{3C1CB635-7787-BF07-906B-2AF1BF7A194C}"/>
              </a:ext>
            </a:extLst>
          </p:cNvPr>
          <p:cNvSpPr/>
          <p:nvPr/>
        </p:nvSpPr>
        <p:spPr>
          <a:xfrm>
            <a:off x="7414871" y="5096664"/>
            <a:ext cx="4469236" cy="8125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400" b="1" dirty="0">
                <a:solidFill>
                  <a:schemeClr val="bg1"/>
                </a:solidFill>
                <a:latin typeface="72 Brand Variable"/>
              </a:rPr>
              <a:t>Conditionals</a:t>
            </a:r>
          </a:p>
          <a:p>
            <a:pPr algn="ctr"/>
            <a:r>
              <a:rPr lang="en-US" sz="1400" dirty="0">
                <a:solidFill>
                  <a:schemeClr val="bg1"/>
                </a:solidFill>
                <a:latin typeface="72 Brand Variable"/>
              </a:rPr>
              <a:t>&lt;condition&gt; ? &lt;true value&gt; : &lt;false value&gt;</a:t>
            </a:r>
          </a:p>
          <a:p>
            <a:pPr algn="ctr"/>
            <a:endParaRPr lang="en-US" sz="1400" dirty="0">
              <a:solidFill>
                <a:schemeClr val="bg1"/>
              </a:solidFill>
              <a:latin typeface="72 Brand Variable"/>
            </a:endParaRPr>
          </a:p>
        </p:txBody>
      </p:sp>
    </p:spTree>
    <p:extLst>
      <p:ext uri="{BB962C8B-B14F-4D97-AF65-F5344CB8AC3E}">
        <p14:creationId xmlns:p14="http://schemas.microsoft.com/office/powerpoint/2010/main" val="23065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4CC0F7D-C376-C8FF-586E-5050DB679BE0}"/>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13222854-409F-8B10-BF58-2B65682E313E}"/>
              </a:ext>
            </a:extLst>
          </p:cNvPr>
          <p:cNvSpPr>
            <a:spLocks noGrp="1"/>
          </p:cNvSpPr>
          <p:nvPr>
            <p:ph type="sldNum" sz="quarter" idx="12"/>
          </p:nvPr>
        </p:nvSpPr>
        <p:spPr/>
        <p:txBody>
          <a:bodyPr/>
          <a:lstStyle/>
          <a:p>
            <a:fld id="{B6F15528-21DE-4FAA-801E-634DDDAF4B2B}" type="slidenum">
              <a:rPr lang="en-US" smtClean="0"/>
              <a:pPr/>
              <a:t>9</a:t>
            </a:fld>
            <a:endParaRPr lang="en-US"/>
          </a:p>
        </p:txBody>
      </p:sp>
      <p:sp>
        <p:nvSpPr>
          <p:cNvPr id="4" name="Title 3">
            <a:extLst>
              <a:ext uri="{FF2B5EF4-FFF2-40B4-BE49-F238E27FC236}">
                <a16:creationId xmlns:a16="http://schemas.microsoft.com/office/drawing/2014/main" id="{7348ED87-758A-FE76-375E-C9D87BC49C2B}"/>
              </a:ext>
            </a:extLst>
          </p:cNvPr>
          <p:cNvSpPr>
            <a:spLocks noGrp="1"/>
          </p:cNvSpPr>
          <p:nvPr>
            <p:ph type="title"/>
          </p:nvPr>
        </p:nvSpPr>
        <p:spPr/>
        <p:txBody>
          <a:bodyPr/>
          <a:lstStyle/>
          <a:p>
            <a:r>
              <a:rPr lang="en-IN" dirty="0"/>
              <a:t>Formula for total</a:t>
            </a:r>
          </a:p>
        </p:txBody>
      </p:sp>
      <p:pic>
        <p:nvPicPr>
          <p:cNvPr id="10" name="Picture 9">
            <a:extLst>
              <a:ext uri="{FF2B5EF4-FFF2-40B4-BE49-F238E27FC236}">
                <a16:creationId xmlns:a16="http://schemas.microsoft.com/office/drawing/2014/main" id="{DF04D185-91F8-ADC2-2E2A-19A164803BF7}"/>
              </a:ext>
            </a:extLst>
          </p:cNvPr>
          <p:cNvPicPr>
            <a:picLocks noChangeAspect="1"/>
          </p:cNvPicPr>
          <p:nvPr/>
        </p:nvPicPr>
        <p:blipFill>
          <a:blip r:embed="rId2"/>
          <a:stretch>
            <a:fillRect/>
          </a:stretch>
        </p:blipFill>
        <p:spPr>
          <a:xfrm>
            <a:off x="261764" y="1552651"/>
            <a:ext cx="10141471" cy="4292821"/>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4CC11374-AC46-EB02-1C48-C69AC85B2FD8}"/>
                  </a:ext>
                </a:extLst>
              </p14:cNvPr>
              <p14:cNvContentPartPr/>
              <p14:nvPr/>
            </p14:nvContentPartPr>
            <p14:xfrm>
              <a:off x="3098800" y="3953920"/>
              <a:ext cx="91440" cy="8640"/>
            </p14:xfrm>
          </p:contentPart>
        </mc:Choice>
        <mc:Fallback>
          <p:pic>
            <p:nvPicPr>
              <p:cNvPr id="6" name="Ink 5">
                <a:extLst>
                  <a:ext uri="{FF2B5EF4-FFF2-40B4-BE49-F238E27FC236}">
                    <a16:creationId xmlns:a16="http://schemas.microsoft.com/office/drawing/2014/main" id="{4CC11374-AC46-EB02-1C48-C69AC85B2FD8}"/>
                  </a:ext>
                </a:extLst>
              </p:cNvPr>
              <p:cNvPicPr/>
              <p:nvPr/>
            </p:nvPicPr>
            <p:blipFill>
              <a:blip r:embed="rId4"/>
              <a:stretch>
                <a:fillRect/>
              </a:stretch>
            </p:blipFill>
            <p:spPr>
              <a:xfrm>
                <a:off x="3089800" y="3945280"/>
                <a:ext cx="1090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a:extLst>
                  <a:ext uri="{FF2B5EF4-FFF2-40B4-BE49-F238E27FC236}">
                    <a16:creationId xmlns:a16="http://schemas.microsoft.com/office/drawing/2014/main" id="{D53637A7-0BD2-95E3-26BB-69DC2DADC62B}"/>
                  </a:ext>
                </a:extLst>
              </p14:cNvPr>
              <p14:cNvContentPartPr/>
              <p14:nvPr/>
            </p14:nvContentPartPr>
            <p14:xfrm>
              <a:off x="5125600" y="3956440"/>
              <a:ext cx="442440" cy="15120"/>
            </p14:xfrm>
          </p:contentPart>
        </mc:Choice>
        <mc:Fallback>
          <p:pic>
            <p:nvPicPr>
              <p:cNvPr id="7" name="Ink 6">
                <a:extLst>
                  <a:ext uri="{FF2B5EF4-FFF2-40B4-BE49-F238E27FC236}">
                    <a16:creationId xmlns:a16="http://schemas.microsoft.com/office/drawing/2014/main" id="{D53637A7-0BD2-95E3-26BB-69DC2DADC62B}"/>
                  </a:ext>
                </a:extLst>
              </p:cNvPr>
              <p:cNvPicPr/>
              <p:nvPr/>
            </p:nvPicPr>
            <p:blipFill>
              <a:blip r:embed="rId6"/>
              <a:stretch>
                <a:fillRect/>
              </a:stretch>
            </p:blipFill>
            <p:spPr>
              <a:xfrm>
                <a:off x="5116960" y="3947440"/>
                <a:ext cx="46008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a:extLst>
                  <a:ext uri="{FF2B5EF4-FFF2-40B4-BE49-F238E27FC236}">
                    <a16:creationId xmlns:a16="http://schemas.microsoft.com/office/drawing/2014/main" id="{782DCB4A-9E46-B062-154A-0DE2BC897BBC}"/>
                  </a:ext>
                </a:extLst>
              </p14:cNvPr>
              <p14:cNvContentPartPr/>
              <p14:nvPr/>
            </p14:nvContentPartPr>
            <p14:xfrm>
              <a:off x="7106680" y="3906400"/>
              <a:ext cx="590760" cy="51480"/>
            </p14:xfrm>
          </p:contentPart>
        </mc:Choice>
        <mc:Fallback>
          <p:pic>
            <p:nvPicPr>
              <p:cNvPr id="9" name="Ink 8">
                <a:extLst>
                  <a:ext uri="{FF2B5EF4-FFF2-40B4-BE49-F238E27FC236}">
                    <a16:creationId xmlns:a16="http://schemas.microsoft.com/office/drawing/2014/main" id="{782DCB4A-9E46-B062-154A-0DE2BC897BBC}"/>
                  </a:ext>
                </a:extLst>
              </p:cNvPr>
              <p:cNvPicPr/>
              <p:nvPr/>
            </p:nvPicPr>
            <p:blipFill>
              <a:blip r:embed="rId8"/>
              <a:stretch>
                <a:fillRect/>
              </a:stretch>
            </p:blipFill>
            <p:spPr>
              <a:xfrm>
                <a:off x="7098040" y="3897400"/>
                <a:ext cx="60840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1" name="Ink 10">
                <a:extLst>
                  <a:ext uri="{FF2B5EF4-FFF2-40B4-BE49-F238E27FC236}">
                    <a16:creationId xmlns:a16="http://schemas.microsoft.com/office/drawing/2014/main" id="{5E79CB78-8CE6-BA56-9EE0-5C46F52FEDD7}"/>
                  </a:ext>
                </a:extLst>
              </p14:cNvPr>
              <p14:cNvContentPartPr/>
              <p14:nvPr/>
            </p14:nvContentPartPr>
            <p14:xfrm>
              <a:off x="5943160" y="3967240"/>
              <a:ext cx="308520" cy="360"/>
            </p14:xfrm>
          </p:contentPart>
        </mc:Choice>
        <mc:Fallback>
          <p:pic>
            <p:nvPicPr>
              <p:cNvPr id="11" name="Ink 10">
                <a:extLst>
                  <a:ext uri="{FF2B5EF4-FFF2-40B4-BE49-F238E27FC236}">
                    <a16:creationId xmlns:a16="http://schemas.microsoft.com/office/drawing/2014/main" id="{5E79CB78-8CE6-BA56-9EE0-5C46F52FEDD7}"/>
                  </a:ext>
                </a:extLst>
              </p:cNvPr>
              <p:cNvPicPr/>
              <p:nvPr/>
            </p:nvPicPr>
            <p:blipFill>
              <a:blip r:embed="rId10"/>
              <a:stretch>
                <a:fillRect/>
              </a:stretch>
            </p:blipFill>
            <p:spPr>
              <a:xfrm>
                <a:off x="5934520" y="3958600"/>
                <a:ext cx="326160" cy="18000"/>
              </a:xfrm>
              <a:prstGeom prst="rect">
                <a:avLst/>
              </a:prstGeom>
            </p:spPr>
          </p:pic>
        </mc:Fallback>
      </mc:AlternateContent>
      <p:grpSp>
        <p:nvGrpSpPr>
          <p:cNvPr id="28" name="Group 27">
            <a:extLst>
              <a:ext uri="{FF2B5EF4-FFF2-40B4-BE49-F238E27FC236}">
                <a16:creationId xmlns:a16="http://schemas.microsoft.com/office/drawing/2014/main" id="{FDA1A06C-211E-CE3E-282A-F854FD6F6DE6}"/>
              </a:ext>
            </a:extLst>
          </p:cNvPr>
          <p:cNvGrpSpPr/>
          <p:nvPr/>
        </p:nvGrpSpPr>
        <p:grpSpPr>
          <a:xfrm>
            <a:off x="5663800" y="2047000"/>
            <a:ext cx="1036440" cy="701640"/>
            <a:chOff x="5663800" y="2047000"/>
            <a:chExt cx="1036440" cy="701640"/>
          </a:xfrm>
        </p:grpSpPr>
        <mc:AlternateContent xmlns:mc="http://schemas.openxmlformats.org/markup-compatibility/2006">
          <mc:Choice xmlns:p14="http://schemas.microsoft.com/office/powerpoint/2010/main" Requires="p14">
            <p:contentPart p14:bwMode="auto" r:id="rId11">
              <p14:nvContentPartPr>
                <p14:cNvPr id="22" name="Ink 21">
                  <a:extLst>
                    <a:ext uri="{FF2B5EF4-FFF2-40B4-BE49-F238E27FC236}">
                      <a16:creationId xmlns:a16="http://schemas.microsoft.com/office/drawing/2014/main" id="{B97E163A-AA0E-EA7D-329B-A8E582C22366}"/>
                    </a:ext>
                  </a:extLst>
                </p14:cNvPr>
                <p14:cNvContentPartPr/>
                <p14:nvPr/>
              </p14:nvContentPartPr>
              <p14:xfrm>
                <a:off x="5663800" y="2286040"/>
                <a:ext cx="192240" cy="462600"/>
              </p14:xfrm>
            </p:contentPart>
          </mc:Choice>
          <mc:Fallback>
            <p:pic>
              <p:nvPicPr>
                <p:cNvPr id="22" name="Ink 21">
                  <a:extLst>
                    <a:ext uri="{FF2B5EF4-FFF2-40B4-BE49-F238E27FC236}">
                      <a16:creationId xmlns:a16="http://schemas.microsoft.com/office/drawing/2014/main" id="{B97E163A-AA0E-EA7D-329B-A8E582C22366}"/>
                    </a:ext>
                  </a:extLst>
                </p:cNvPr>
                <p:cNvPicPr/>
                <p:nvPr/>
              </p:nvPicPr>
              <p:blipFill>
                <a:blip r:embed="rId12"/>
                <a:stretch>
                  <a:fillRect/>
                </a:stretch>
              </p:blipFill>
              <p:spPr>
                <a:xfrm>
                  <a:off x="5654800" y="2277400"/>
                  <a:ext cx="209880" cy="4802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3" name="Ink 22">
                  <a:extLst>
                    <a:ext uri="{FF2B5EF4-FFF2-40B4-BE49-F238E27FC236}">
                      <a16:creationId xmlns:a16="http://schemas.microsoft.com/office/drawing/2014/main" id="{4A326260-5B7B-19FE-5643-4A8F2575892A}"/>
                    </a:ext>
                  </a:extLst>
                </p14:cNvPr>
                <p14:cNvContentPartPr/>
                <p14:nvPr/>
              </p14:nvContentPartPr>
              <p14:xfrm>
                <a:off x="5862520" y="2431840"/>
                <a:ext cx="102960" cy="168840"/>
              </p14:xfrm>
            </p:contentPart>
          </mc:Choice>
          <mc:Fallback>
            <p:pic>
              <p:nvPicPr>
                <p:cNvPr id="23" name="Ink 22">
                  <a:extLst>
                    <a:ext uri="{FF2B5EF4-FFF2-40B4-BE49-F238E27FC236}">
                      <a16:creationId xmlns:a16="http://schemas.microsoft.com/office/drawing/2014/main" id="{4A326260-5B7B-19FE-5643-4A8F2575892A}"/>
                    </a:ext>
                  </a:extLst>
                </p:cNvPr>
                <p:cNvPicPr/>
                <p:nvPr/>
              </p:nvPicPr>
              <p:blipFill>
                <a:blip r:embed="rId14"/>
                <a:stretch>
                  <a:fillRect/>
                </a:stretch>
              </p:blipFill>
              <p:spPr>
                <a:xfrm>
                  <a:off x="5853880" y="2423200"/>
                  <a:ext cx="12060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4" name="Ink 23">
                  <a:extLst>
                    <a:ext uri="{FF2B5EF4-FFF2-40B4-BE49-F238E27FC236}">
                      <a16:creationId xmlns:a16="http://schemas.microsoft.com/office/drawing/2014/main" id="{9AF08B9A-6B5C-4CD4-5262-62C13CE54C33}"/>
                    </a:ext>
                  </a:extLst>
                </p14:cNvPr>
                <p14:cNvContentPartPr/>
                <p14:nvPr/>
              </p14:nvContentPartPr>
              <p14:xfrm>
                <a:off x="5994280" y="2358400"/>
                <a:ext cx="151920" cy="130680"/>
              </p14:xfrm>
            </p:contentPart>
          </mc:Choice>
          <mc:Fallback>
            <p:pic>
              <p:nvPicPr>
                <p:cNvPr id="24" name="Ink 23">
                  <a:extLst>
                    <a:ext uri="{FF2B5EF4-FFF2-40B4-BE49-F238E27FC236}">
                      <a16:creationId xmlns:a16="http://schemas.microsoft.com/office/drawing/2014/main" id="{9AF08B9A-6B5C-4CD4-5262-62C13CE54C33}"/>
                    </a:ext>
                  </a:extLst>
                </p:cNvPr>
                <p:cNvPicPr/>
                <p:nvPr/>
              </p:nvPicPr>
              <p:blipFill>
                <a:blip r:embed="rId16"/>
                <a:stretch>
                  <a:fillRect/>
                </a:stretch>
              </p:blipFill>
              <p:spPr>
                <a:xfrm>
                  <a:off x="5985280" y="2349760"/>
                  <a:ext cx="169560" cy="14832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5" name="Ink 24">
                  <a:extLst>
                    <a:ext uri="{FF2B5EF4-FFF2-40B4-BE49-F238E27FC236}">
                      <a16:creationId xmlns:a16="http://schemas.microsoft.com/office/drawing/2014/main" id="{44AA9C03-DF36-99A4-88E6-267B3BE9DE48}"/>
                    </a:ext>
                  </a:extLst>
                </p14:cNvPr>
                <p14:cNvContentPartPr/>
                <p14:nvPr/>
              </p14:nvContentPartPr>
              <p14:xfrm>
                <a:off x="6247000" y="2356240"/>
                <a:ext cx="15120" cy="16200"/>
              </p14:xfrm>
            </p:contentPart>
          </mc:Choice>
          <mc:Fallback>
            <p:pic>
              <p:nvPicPr>
                <p:cNvPr id="25" name="Ink 24">
                  <a:extLst>
                    <a:ext uri="{FF2B5EF4-FFF2-40B4-BE49-F238E27FC236}">
                      <a16:creationId xmlns:a16="http://schemas.microsoft.com/office/drawing/2014/main" id="{44AA9C03-DF36-99A4-88E6-267B3BE9DE48}"/>
                    </a:ext>
                  </a:extLst>
                </p:cNvPr>
                <p:cNvPicPr/>
                <p:nvPr/>
              </p:nvPicPr>
              <p:blipFill>
                <a:blip r:embed="rId18"/>
                <a:stretch>
                  <a:fillRect/>
                </a:stretch>
              </p:blipFill>
              <p:spPr>
                <a:xfrm>
                  <a:off x="6238360" y="2347600"/>
                  <a:ext cx="32760" cy="338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6" name="Ink 25">
                  <a:extLst>
                    <a:ext uri="{FF2B5EF4-FFF2-40B4-BE49-F238E27FC236}">
                      <a16:creationId xmlns:a16="http://schemas.microsoft.com/office/drawing/2014/main" id="{031D2219-6BDC-720F-11F0-E90E962D52D1}"/>
                    </a:ext>
                  </a:extLst>
                </p14:cNvPr>
                <p14:cNvContentPartPr/>
                <p14:nvPr/>
              </p14:nvContentPartPr>
              <p14:xfrm>
                <a:off x="6364360" y="2162200"/>
                <a:ext cx="111960" cy="180000"/>
              </p14:xfrm>
            </p:contentPart>
          </mc:Choice>
          <mc:Fallback>
            <p:pic>
              <p:nvPicPr>
                <p:cNvPr id="26" name="Ink 25">
                  <a:extLst>
                    <a:ext uri="{FF2B5EF4-FFF2-40B4-BE49-F238E27FC236}">
                      <a16:creationId xmlns:a16="http://schemas.microsoft.com/office/drawing/2014/main" id="{031D2219-6BDC-720F-11F0-E90E962D52D1}"/>
                    </a:ext>
                  </a:extLst>
                </p:cNvPr>
                <p:cNvPicPr/>
                <p:nvPr/>
              </p:nvPicPr>
              <p:blipFill>
                <a:blip r:embed="rId20"/>
                <a:stretch>
                  <a:fillRect/>
                </a:stretch>
              </p:blipFill>
              <p:spPr>
                <a:xfrm>
                  <a:off x="6355360" y="2153200"/>
                  <a:ext cx="129600" cy="19764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7" name="Ink 26">
                  <a:extLst>
                    <a:ext uri="{FF2B5EF4-FFF2-40B4-BE49-F238E27FC236}">
                      <a16:creationId xmlns:a16="http://schemas.microsoft.com/office/drawing/2014/main" id="{547AA748-836D-EB28-9E25-891EEC25A54C}"/>
                    </a:ext>
                  </a:extLst>
                </p14:cNvPr>
                <p14:cNvContentPartPr/>
                <p14:nvPr/>
              </p14:nvContentPartPr>
              <p14:xfrm>
                <a:off x="6568480" y="2047000"/>
                <a:ext cx="131760" cy="187560"/>
              </p14:xfrm>
            </p:contentPart>
          </mc:Choice>
          <mc:Fallback>
            <p:pic>
              <p:nvPicPr>
                <p:cNvPr id="27" name="Ink 26">
                  <a:extLst>
                    <a:ext uri="{FF2B5EF4-FFF2-40B4-BE49-F238E27FC236}">
                      <a16:creationId xmlns:a16="http://schemas.microsoft.com/office/drawing/2014/main" id="{547AA748-836D-EB28-9E25-891EEC25A54C}"/>
                    </a:ext>
                  </a:extLst>
                </p:cNvPr>
                <p:cNvPicPr/>
                <p:nvPr/>
              </p:nvPicPr>
              <p:blipFill>
                <a:blip r:embed="rId22"/>
                <a:stretch>
                  <a:fillRect/>
                </a:stretch>
              </p:blipFill>
              <p:spPr>
                <a:xfrm>
                  <a:off x="6559840" y="2038360"/>
                  <a:ext cx="149400" cy="205200"/>
                </a:xfrm>
                <a:prstGeom prst="rect">
                  <a:avLst/>
                </a:prstGeom>
              </p:spPr>
            </p:pic>
          </mc:Fallback>
        </mc:AlternateContent>
      </p:grpSp>
      <p:grpSp>
        <p:nvGrpSpPr>
          <p:cNvPr id="35" name="Group 34">
            <a:extLst>
              <a:ext uri="{FF2B5EF4-FFF2-40B4-BE49-F238E27FC236}">
                <a16:creationId xmlns:a16="http://schemas.microsoft.com/office/drawing/2014/main" id="{6AEA544F-5EEB-7352-5D17-618165976F6E}"/>
              </a:ext>
            </a:extLst>
          </p:cNvPr>
          <p:cNvGrpSpPr/>
          <p:nvPr/>
        </p:nvGrpSpPr>
        <p:grpSpPr>
          <a:xfrm>
            <a:off x="7437520" y="2288200"/>
            <a:ext cx="1202760" cy="613800"/>
            <a:chOff x="7437520" y="2288200"/>
            <a:chExt cx="1202760" cy="613800"/>
          </a:xfrm>
        </p:grpSpPr>
        <mc:AlternateContent xmlns:mc="http://schemas.openxmlformats.org/markup-compatibility/2006">
          <mc:Choice xmlns:p14="http://schemas.microsoft.com/office/powerpoint/2010/main" Requires="p14">
            <p:contentPart p14:bwMode="auto" r:id="rId23">
              <p14:nvContentPartPr>
                <p14:cNvPr id="29" name="Ink 28">
                  <a:extLst>
                    <a:ext uri="{FF2B5EF4-FFF2-40B4-BE49-F238E27FC236}">
                      <a16:creationId xmlns:a16="http://schemas.microsoft.com/office/drawing/2014/main" id="{45CA01C8-D972-8707-22CE-A1BA45BFBF83}"/>
                    </a:ext>
                  </a:extLst>
                </p14:cNvPr>
                <p14:cNvContentPartPr/>
                <p14:nvPr/>
              </p14:nvContentPartPr>
              <p14:xfrm>
                <a:off x="7437520" y="2542720"/>
                <a:ext cx="172080" cy="359280"/>
              </p14:xfrm>
            </p:contentPart>
          </mc:Choice>
          <mc:Fallback>
            <p:pic>
              <p:nvPicPr>
                <p:cNvPr id="29" name="Ink 28">
                  <a:extLst>
                    <a:ext uri="{FF2B5EF4-FFF2-40B4-BE49-F238E27FC236}">
                      <a16:creationId xmlns:a16="http://schemas.microsoft.com/office/drawing/2014/main" id="{45CA01C8-D972-8707-22CE-A1BA45BFBF83}"/>
                    </a:ext>
                  </a:extLst>
                </p:cNvPr>
                <p:cNvPicPr/>
                <p:nvPr/>
              </p:nvPicPr>
              <p:blipFill>
                <a:blip r:embed="rId24"/>
                <a:stretch>
                  <a:fillRect/>
                </a:stretch>
              </p:blipFill>
              <p:spPr>
                <a:xfrm>
                  <a:off x="7428520" y="2533720"/>
                  <a:ext cx="189720" cy="37692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0" name="Ink 29">
                  <a:extLst>
                    <a:ext uri="{FF2B5EF4-FFF2-40B4-BE49-F238E27FC236}">
                      <a16:creationId xmlns:a16="http://schemas.microsoft.com/office/drawing/2014/main" id="{A923E534-1091-1F99-9133-386A0038DE98}"/>
                    </a:ext>
                  </a:extLst>
                </p14:cNvPr>
                <p14:cNvContentPartPr/>
                <p14:nvPr/>
              </p14:nvContentPartPr>
              <p14:xfrm>
                <a:off x="7660360" y="2610040"/>
                <a:ext cx="112680" cy="207360"/>
              </p14:xfrm>
            </p:contentPart>
          </mc:Choice>
          <mc:Fallback>
            <p:pic>
              <p:nvPicPr>
                <p:cNvPr id="30" name="Ink 29">
                  <a:extLst>
                    <a:ext uri="{FF2B5EF4-FFF2-40B4-BE49-F238E27FC236}">
                      <a16:creationId xmlns:a16="http://schemas.microsoft.com/office/drawing/2014/main" id="{A923E534-1091-1F99-9133-386A0038DE98}"/>
                    </a:ext>
                  </a:extLst>
                </p:cNvPr>
                <p:cNvPicPr/>
                <p:nvPr/>
              </p:nvPicPr>
              <p:blipFill>
                <a:blip r:embed="rId26"/>
                <a:stretch>
                  <a:fillRect/>
                </a:stretch>
              </p:blipFill>
              <p:spPr>
                <a:xfrm>
                  <a:off x="7651720" y="2601040"/>
                  <a:ext cx="13032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1" name="Ink 30">
                  <a:extLst>
                    <a:ext uri="{FF2B5EF4-FFF2-40B4-BE49-F238E27FC236}">
                      <a16:creationId xmlns:a16="http://schemas.microsoft.com/office/drawing/2014/main" id="{4AA8D708-A580-C1CB-70C0-2889A48339EE}"/>
                    </a:ext>
                  </a:extLst>
                </p14:cNvPr>
                <p14:cNvContentPartPr/>
                <p14:nvPr/>
              </p14:nvContentPartPr>
              <p14:xfrm>
                <a:off x="7855840" y="2511760"/>
                <a:ext cx="146520" cy="241200"/>
              </p14:xfrm>
            </p:contentPart>
          </mc:Choice>
          <mc:Fallback>
            <p:pic>
              <p:nvPicPr>
                <p:cNvPr id="31" name="Ink 30">
                  <a:extLst>
                    <a:ext uri="{FF2B5EF4-FFF2-40B4-BE49-F238E27FC236}">
                      <a16:creationId xmlns:a16="http://schemas.microsoft.com/office/drawing/2014/main" id="{4AA8D708-A580-C1CB-70C0-2889A48339EE}"/>
                    </a:ext>
                  </a:extLst>
                </p:cNvPr>
                <p:cNvPicPr/>
                <p:nvPr/>
              </p:nvPicPr>
              <p:blipFill>
                <a:blip r:embed="rId28"/>
                <a:stretch>
                  <a:fillRect/>
                </a:stretch>
              </p:blipFill>
              <p:spPr>
                <a:xfrm>
                  <a:off x="7847200" y="2502760"/>
                  <a:ext cx="16416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3A082803-3062-E849-0BF0-28C796D4DDAE}"/>
                    </a:ext>
                  </a:extLst>
                </p14:cNvPr>
                <p14:cNvContentPartPr/>
                <p14:nvPr/>
              </p14:nvContentPartPr>
              <p14:xfrm>
                <a:off x="8158240" y="2621920"/>
                <a:ext cx="2520" cy="147240"/>
              </p14:xfrm>
            </p:contentPart>
          </mc:Choice>
          <mc:Fallback>
            <p:pic>
              <p:nvPicPr>
                <p:cNvPr id="32" name="Ink 31">
                  <a:extLst>
                    <a:ext uri="{FF2B5EF4-FFF2-40B4-BE49-F238E27FC236}">
                      <a16:creationId xmlns:a16="http://schemas.microsoft.com/office/drawing/2014/main" id="{3A082803-3062-E849-0BF0-28C796D4DDAE}"/>
                    </a:ext>
                  </a:extLst>
                </p:cNvPr>
                <p:cNvPicPr/>
                <p:nvPr/>
              </p:nvPicPr>
              <p:blipFill>
                <a:blip r:embed="rId30"/>
                <a:stretch>
                  <a:fillRect/>
                </a:stretch>
              </p:blipFill>
              <p:spPr>
                <a:xfrm>
                  <a:off x="8149600" y="2612920"/>
                  <a:ext cx="2016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B276CC84-975B-F91F-16A1-F3A59F965F8F}"/>
                    </a:ext>
                  </a:extLst>
                </p14:cNvPr>
                <p14:cNvContentPartPr/>
                <p14:nvPr/>
              </p14:nvContentPartPr>
              <p14:xfrm>
                <a:off x="8265520" y="2400160"/>
                <a:ext cx="117000" cy="175680"/>
              </p14:xfrm>
            </p:contentPart>
          </mc:Choice>
          <mc:Fallback>
            <p:pic>
              <p:nvPicPr>
                <p:cNvPr id="33" name="Ink 32">
                  <a:extLst>
                    <a:ext uri="{FF2B5EF4-FFF2-40B4-BE49-F238E27FC236}">
                      <a16:creationId xmlns:a16="http://schemas.microsoft.com/office/drawing/2014/main" id="{B276CC84-975B-F91F-16A1-F3A59F965F8F}"/>
                    </a:ext>
                  </a:extLst>
                </p:cNvPr>
                <p:cNvPicPr/>
                <p:nvPr/>
              </p:nvPicPr>
              <p:blipFill>
                <a:blip r:embed="rId32"/>
                <a:stretch>
                  <a:fillRect/>
                </a:stretch>
              </p:blipFill>
              <p:spPr>
                <a:xfrm>
                  <a:off x="8256520" y="2391160"/>
                  <a:ext cx="134640" cy="1933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4" name="Ink 33">
                  <a:extLst>
                    <a:ext uri="{FF2B5EF4-FFF2-40B4-BE49-F238E27FC236}">
                      <a16:creationId xmlns:a16="http://schemas.microsoft.com/office/drawing/2014/main" id="{2FA2D5FE-3869-F3A6-E37D-70530330A52D}"/>
                    </a:ext>
                  </a:extLst>
                </p14:cNvPr>
                <p14:cNvContentPartPr/>
                <p14:nvPr/>
              </p14:nvContentPartPr>
              <p14:xfrm>
                <a:off x="8483320" y="2288200"/>
                <a:ext cx="156960" cy="190440"/>
              </p14:xfrm>
            </p:contentPart>
          </mc:Choice>
          <mc:Fallback>
            <p:pic>
              <p:nvPicPr>
                <p:cNvPr id="34" name="Ink 33">
                  <a:extLst>
                    <a:ext uri="{FF2B5EF4-FFF2-40B4-BE49-F238E27FC236}">
                      <a16:creationId xmlns:a16="http://schemas.microsoft.com/office/drawing/2014/main" id="{2FA2D5FE-3869-F3A6-E37D-70530330A52D}"/>
                    </a:ext>
                  </a:extLst>
                </p:cNvPr>
                <p:cNvPicPr/>
                <p:nvPr/>
              </p:nvPicPr>
              <p:blipFill>
                <a:blip r:embed="rId34"/>
                <a:stretch>
                  <a:fillRect/>
                </a:stretch>
              </p:blipFill>
              <p:spPr>
                <a:xfrm>
                  <a:off x="8474680" y="2279560"/>
                  <a:ext cx="174600" cy="208080"/>
                </a:xfrm>
                <a:prstGeom prst="rect">
                  <a:avLst/>
                </a:prstGeom>
              </p:spPr>
            </p:pic>
          </mc:Fallback>
        </mc:AlternateContent>
      </p:grpSp>
    </p:spTree>
    <p:extLst>
      <p:ext uri="{BB962C8B-B14F-4D97-AF65-F5344CB8AC3E}">
        <p14:creationId xmlns:p14="http://schemas.microsoft.com/office/powerpoint/2010/main" val="3592482955"/>
      </p:ext>
    </p:extLst>
  </p:cSld>
  <p:clrMapOvr>
    <a:masterClrMapping/>
  </p:clrMapOvr>
</p:sld>
</file>

<file path=ppt/theme/theme1.xml><?xml version="1.0" encoding="utf-8"?>
<a:theme xmlns:a="http://schemas.openxmlformats.org/drawingml/2006/main" name="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7431</TotalTime>
  <Words>1632</Words>
  <Application>Microsoft Office PowerPoint</Application>
  <PresentationFormat>Custom</PresentationFormat>
  <Paragraphs>162</Paragraphs>
  <Slides>18</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18</vt:i4>
      </vt:variant>
    </vt:vector>
  </HeadingPairs>
  <TitlesOfParts>
    <vt:vector size="29" baseType="lpstr">
      <vt:lpstr>72</vt:lpstr>
      <vt:lpstr>72 Brand Variable</vt:lpstr>
      <vt:lpstr>Amasis MT Pro Black</vt:lpstr>
      <vt:lpstr>Arial</vt:lpstr>
      <vt:lpstr>Arial Black</vt:lpstr>
      <vt:lpstr>Calibri</vt:lpstr>
      <vt:lpstr>Cooper Black</vt:lpstr>
      <vt:lpstr>Segoe UI</vt:lpstr>
      <vt:lpstr>Segoe UI Light</vt:lpstr>
      <vt:lpstr>Office Theme</vt:lpstr>
      <vt:lpstr>1_Office Theme</vt:lpstr>
      <vt:lpstr>SAP BTP  Build Apps Training</vt:lpstr>
      <vt:lpstr>PowerPoint Presentation</vt:lpstr>
      <vt:lpstr>Agenda – Day 6</vt:lpstr>
      <vt:lpstr>PowerPoint Presentation</vt:lpstr>
      <vt:lpstr>Page parameters</vt:lpstr>
      <vt:lpstr>Understanding flow functions</vt:lpstr>
      <vt:lpstr>Simple v/s Multiple logic flow</vt:lpstr>
      <vt:lpstr>Formula Functions</vt:lpstr>
      <vt:lpstr>Formula for total</vt:lpstr>
      <vt:lpstr>Questions</vt:lpstr>
      <vt:lpstr>Questions</vt:lpstr>
      <vt:lpstr>Questions</vt:lpstr>
      <vt:lpstr>Questions</vt:lpstr>
      <vt:lpstr>SAP BTP Build Process Automation</vt:lpstr>
      <vt:lpstr>Product Overview</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Julian</dc:creator>
  <cp:lastModifiedBy>Anubhav Oberoy</cp:lastModifiedBy>
  <cp:revision>232</cp:revision>
  <dcterms:created xsi:type="dcterms:W3CDTF">2013-09-12T13:05:01Z</dcterms:created>
  <dcterms:modified xsi:type="dcterms:W3CDTF">2025-05-08T10:21:36Z</dcterms:modified>
</cp:coreProperties>
</file>