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13"/>
  </p:notesMasterIdLst>
  <p:sldIdLst>
    <p:sldId id="276" r:id="rId3"/>
    <p:sldId id="4122" r:id="rId4"/>
    <p:sldId id="277" r:id="rId5"/>
    <p:sldId id="559" r:id="rId6"/>
    <p:sldId id="4729" r:id="rId7"/>
    <p:sldId id="4730" r:id="rId8"/>
    <p:sldId id="4731" r:id="rId9"/>
    <p:sldId id="282" r:id="rId10"/>
    <p:sldId id="280" r:id="rId11"/>
    <p:sldId id="471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4D92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5250" autoAdjust="0"/>
  </p:normalViewPr>
  <p:slideViewPr>
    <p:cSldViewPr>
      <p:cViewPr varScale="1">
        <p:scale>
          <a:sx n="97" d="100"/>
          <a:sy n="97" d="100"/>
        </p:scale>
        <p:origin x="808" y="2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14:51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24575,'2194'0'-7025,"-1512"0"5526,739 0-2847,185 0 2310,-540 0 6282,-1318 0 1468,205 0-6248,-64 0-2177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03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567 18 24575,'-5'-3'0,"-1"0"0,0 1 0,0 0 0,-11-2 0,-6 2 0,0 0 0,0 2 0,0 1 0,0 1 0,0 0 0,0 2 0,0 1 0,-41 14 0,46-12 0,1 1 0,-1 1 0,1 0 0,1 1 0,0 1 0,0 1 0,1 0 0,1 1 0,0 1 0,-24 30 0,28-31 0,0 1 0,1 0 0,1 1 0,0 0 0,1 1 0,1-1 0,0 1 0,-6 31 0,11-40 0,0-1 0,0 1 0,1 0 0,0 0 0,0-1 0,0 1 0,1 0 0,0 0 0,1-1 0,-1 1 0,1-1 0,1 1 0,-1-1 0,1 0 0,0 0 0,0 0 0,1 0 0,-1-1 0,1 1 0,1-1 0,-1 0 0,1 0 0,0-1 0,9 8 0,0-3 0,0-1 0,1-1 0,-1 0 0,1-1 0,0-1 0,1 0 0,0-1 0,-1 0 0,1-2 0,29 2 0,-9-3 0,0-2 0,1-1 0,60-12 0,-77 11-136,-1-2-1,0 0 1,-1 0-1,1-2 1,-1-1-1,0 0 1,-1-1-1,0-1 0,22-16 1,-12 1-6690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00:05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1 272 24575,'1'3'0,"0"-1"0,1 1 0,-1 0 0,1-1 0,0 0 0,0 1 0,0-1 0,0 0 0,0 0 0,0 0 0,1 0 0,2 1 0,4 5 0,5 6 0,-1 0 0,0 2 0,-1-1 0,0 2 0,-1 0 0,-1 0 0,-1 0 0,-1 2 0,8 21 0,-12-29 0,-4-11 0,-8-32 0,8 13 0,1 1 0,1-1 0,1 1 0,0 0 0,9-24 0,-8 29 0,0 0 0,1 1 0,1 0 0,0 0 0,1 0 0,0 0 0,1 1 0,9-10 0,-15 19 0,-1 0 0,0 1 0,1-1 0,-1 1 0,1-1 0,0 1 0,-1 0 0,1-1 0,0 1 0,0 0 0,0 0 0,0 0 0,0 0 0,0 1 0,0-1 0,0 1 0,0-1 0,0 1 0,1-1 0,-1 1 0,0 0 0,0 0 0,0 0 0,0 1 0,1-1 0,-1 0 0,0 1 0,0-1 0,0 1 0,0 0 0,0 0 0,0 0 0,0 0 0,0 0 0,0 0 0,-1 0 0,1 1 0,0-1 0,2 3 0,2 3 0,1 1 0,-1-1 0,-1 1 0,1 1 0,-1-1 0,-1 1 0,6 14 0,2 11 0,-9-23 0,0 0 0,2 0 0,-1 0 0,1 0 0,9 12 0,-13-20 0,1-1 0,0 0 0,0 0 0,0 0 0,1 0 0,-1 0 0,0 0 0,1 0 0,-1-1 0,1 1 0,0-1 0,-1 0 0,1 0 0,0 0 0,0 0 0,-1 0 0,1-1 0,0 1 0,0-1 0,0 0 0,0 1 0,0-1 0,0-1 0,0 1 0,6-2 0,4-1 0,0-1 0,0 0 0,0-1 0,0-1 0,-1 0 0,0-1 0,0 0 0,-1-1 0,0 0 0,0-1 0,17-18 0,-13 11 0,0-1 0,-2-1 0,0 0 0,-1-1 0,0 0 0,13-33 0,-24 49 0,8-19 0,10-35 0,-18 51 0,1 1 0,-1-1 0,0 1 0,-1-1 0,1 0 0,-1 0 0,0 1 0,-1-1 0,1 0 0,-1 1 0,0-1 0,-3-7 0,4 12 0,-1 0 0,1 0 0,-1-1 0,0 1 0,1 0 0,-1 0 0,0 0 0,0 0 0,0 0 0,0 0 0,0 0 0,0 0 0,0 0 0,0 1 0,0-1 0,0 0 0,0 1 0,-1-1 0,1 1 0,0-1 0,0 1 0,-1-1 0,-1 1 0,1 0 0,-1 0 0,0 0 0,0 0 0,0 0 0,0 1 0,0-1 0,0 1 0,1 0 0,-1 0 0,-3 2 0,-4 2 0,0 0 0,1 1 0,0 0 0,-15 14 0,11-8 0,1 1 0,1 0 0,-1 1 0,-14 25 0,21-30 0,0 1 0,0-1 0,1 1 0,0 0 0,0 0 0,1 0 0,1 1 0,0-1 0,-1 12 0,3-19 0,0 0 0,0 0 0,1 1 0,-1-1 0,1 0 0,0 0 0,0 0 0,0 0 0,0 0 0,0 0 0,1 0 0,-1 0 0,1 0 0,0 0 0,-1-1 0,1 1 0,1-1 0,-1 1 0,0-1 0,1 0 0,3 3 0,-4-4 0,0 0 0,0 0 0,0 0 0,0 0 0,0 0 0,0-1 0,0 1 0,0-1 0,1 1 0,-1-1 0,0 0 0,0 0 0,1 0 0,-1 0 0,0 0 0,0 0 0,1-1 0,-1 1 0,0-1 0,0 1 0,0-1 0,0 0 0,0 0 0,0 0 0,0 0 0,0 0 0,0-1 0,0 1 0,0-1 0,2-2 0,4-4 0,-2 0 0,1 0 0,-1 0 0,10-18 0,-16 25 0,0 0 0,0 0 0,1 1 0,-1-1 0,0 0 0,1 0 0,-1 1 0,0-1 0,1 1 0,-1-1 0,1 0 0,-1 1 0,1-1 0,0 1 0,-1-1 0,1 1 0,-1-1 0,1 1 0,0-1 0,-1 1 0,1 0 0,0-1 0,-1 1 0,1 0 0,0 0 0,0 0 0,-1-1 0,1 1 0,0 0 0,0 0 0,0 0 0,-1 0 0,1 0 0,0 0 0,0 1 0,-1-1 0,1 0 0,0 0 0,0 0 0,-1 1 0,1-1 0,0 0 0,-1 1 0,1-1 0,0 1 0,-1-1 0,1 1 0,-1-1 0,1 1 0,0-1 0,-1 1 0,1-1 0,-1 1 0,1 1 0,4 5 0,0 1 0,0-1 0,6 16 0,-9-19 0,109 269 0,-58-135 0,-40-106 0,46 124 0,-49-123 0,0 1 0,7 59 0,-16-86 0,0 0 0,-1 0 0,0 0 0,0 0 0,-1 1 0,0-1 0,0 0 0,-1 0 0,-2 7 0,3-11 0,0-1 0,0 0 0,0-1 0,0 1 0,-1 0 0,1 0 0,0 0 0,-1-1 0,1 1 0,-1 0 0,0-1 0,0 0 0,1 1 0,-1-1 0,0 0 0,0 0 0,0 0 0,0 0 0,-1 0 0,1-1 0,0 1 0,0-1 0,0 1 0,-1-1 0,1 0 0,0 0 0,0 0 0,-1 0 0,1 0 0,0 0 0,0-1 0,-4 0 0,-5-2 0,0 0 0,0-1 0,0-1 0,0 0 0,1 0 0,-1-1 0,1 0 0,1 0 0,-13-12 0,2 0 0,0 0 0,2-2 0,-17-21 0,17 17 0,2 0 0,0-1 0,2-1 0,0 0 0,2-1 0,1 0 0,1-1 0,1 0 0,2-1 0,-6-45 0,12 68 0,1 0 0,-1 0 0,2 0 0,-1 0 0,1 0 0,-1 0 0,2 0 0,-1 1 0,1-1 0,0 0 0,0 1 0,0-1 0,1 1 0,0 0 0,4-7 0,-3 7 0,1 0 0,0 1 0,0-1 0,0 1 0,0 0 0,1 0 0,0 1 0,0 0 0,0 0 0,0 0 0,0 0 0,0 1 0,9-2 0,23-6-1365,-22 5-5461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00:06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67 24575,'-14'-20'0,"12"18"0,0 0 0,1 0 0,-1 0 0,0-1 0,1 1 0,-1-1 0,1 1 0,0-1 0,-1 1 0,1-1 0,0 0 0,1 1 0,-1-1 0,0-5 0,1 8 0,0 0 0,0-1 0,1 1 0,-1 0 0,0-1 0,0 1 0,1 0 0,-1 0 0,0-1 0,0 1 0,1 0 0,-1 0 0,0-1 0,1 1 0,-1 0 0,0 0 0,1 0 0,-1 0 0,1 0 0,-1-1 0,0 1 0,1 0 0,-1 0 0,0 0 0,1 0 0,-1 0 0,1 0 0,-1 0 0,0 0 0,1 0 0,-1 0 0,0 1 0,1-1 0,-1 0 0,1 0 0,16 7 0,-17-7 0,22 10 0,-1 2 0,-1 1 0,33 26 0,54 56 0,-52-43 0,81 100 0,-115-125 0,-2 1 0,-1 1 0,-1 0 0,-1 1 0,-2 1 0,14 39 0,-24-55 0,-1-1 0,0 1 0,0 0 0,-1 0 0,-1 0 0,-1 0 0,-1 16 0,-1-20 0,1 0 0,-2 0 0,1 0 0,-2 0 0,1-1 0,-2 0 0,1 1 0,-1-2 0,-1 1 0,-7 11 0,1-6-455,-1 0 0,-28 25 0,-31 18-6371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00:06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24575,'0'3'0,"-1"0"0,1 0 0,-1 0 0,0 0 0,0 0 0,0 0 0,0-1 0,-3 6 0,-5 9 0,-3 26 0,1 0 0,2 1 0,2 0 0,2 0 0,2 1 0,1-1 0,8 73 0,-2-86 0,1 0 0,1 0 0,2-1 0,0 0 0,3-1 0,0 0 0,2 0 0,18 29 0,-18-37 0,1 0 0,0-2 0,2 0 0,0 0 0,2-2 0,0 0 0,0-1 0,2 0 0,0-2 0,39 21 0,-31-21-195,1-2 0,0-1 0,1-2 0,0-1 0,1-1 0,51 5 0,-5-8-6631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00:24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2790 859 24575,'0'-8'0,"0"0"0,0 1 0,-1-1 0,0 0 0,-1 1 0,0-1 0,-3-9 0,2 13 0,1-1 0,-1 1 0,1-1 0,-1 1 0,0 0 0,-1 0 0,1 1 0,-1-1 0,0 1 0,1-1 0,-2 1 0,-4-3 0,-2 0 0,0 1 0,-1 0 0,1 0 0,-1 2 0,0-1 0,0 1 0,0 1 0,0 0 0,0 1 0,-1 0 0,1 1 0,-18 2 0,-9 2 0,0 2 0,-61 19 0,35-5-86,2 4 0,1 2-1,1 2 1,1 3 0,-92 66-1,52-23-85,3 5-1,-101 106 0,93-73-132,-171 237 0,-34 164-1037,161-202 365,-162 488 1,212-496 976,-115 625 0,187-737 0,8 2 0,9 0 0,8 0 0,35 303 0,99 150-639,52-15-243,-123-432 801,-17-42 28,32 212 1,-59-243 17,-6 1 0,-7 158 0,-16-94 39,-50 255-1,-75 181-21,-2 13 36,108-454 39,-11 278 1,41-389 41,2 0 0,4 1 0,28 139 0,-22-171-72,2 0 0,1-1-1,3-1 1,1 0 0,2-1-1,2-1 1,46 63 0,-28-54 169,2-3 1,1-1 0,3-2 0,60 44 0,216 129 1264,-309-207-1214,13 7 294,0 1-1,0 1 1,44 43 0,-64-55-483,0 0 0,-1 1 0,0 0 0,0 0 0,-1 0 0,1 1 0,-2 0 0,1-1 1,-1 1-1,0 1 0,-1-1 0,0 0 0,0 0 0,-1 1 0,0-1 0,0 1 0,-1 0 0,0-1 1,-2 13-1,-8 23-57,-1-1 0,-2 0 0,-32 69 0,12-32-1,9-15 0,2 0 0,4 2 0,2 0 0,-7 74 0,19-103 0,2 0 0,2 0 0,1 0 0,2 0 0,2-1 0,1 0 0,2 1 0,2-2 0,15 40 0,-10-41-41,1-1 0,2 0 0,2-1 0,1-1 0,1-1 0,2-1 0,31 32 0,-18-27-115,2-1-1,1-2 1,1-1-1,82 44 1,-53-40-155,1-2 0,118 35-1,-81-38-79,125 19 0,-21-21-454,0-9-1,231-9 0,427-79-1362,-481 6 2208,646-192 0,337-244 0,-674 193-550,-22-42 1,-463 219 560,-7-9 1,-5-10 0,-7-7-1,288-301 1,-241 189 8,-12-10-1,310-491 1,-97 8-20,-326 530 0,121-345 0,-196 451-7,-6-1 1,-5-2 0,-5-1 0,-6-1-1,-6 0 1,-5-1 0,-18-243 0,-73-159 6,-38 6 0,-40-211 0,67-80 0,55-4 0,16 378 0,-29 0 0,29 324 0,-62-193 0,55 231 0,-3 2 0,-4 0 0,-53-83 0,42 89-29,-2 3 1,-4 2 0,-105-103-1,73 93-61,-3 4 0,-123-79 1,-222-92-231,-17 48 55,-419-101-463,-13 51 889,837 234-157,-477-145 797,497 149-461,0-1 0,0-1 0,1-2-1,0 0 1,-39-29 0,60 38-154,-1 0-1,1 0 1,0-1 0,0 1-1,0-1 1,0 0 0,1 0-1,0 0 1,0 0 0,1-1-1,-1 1 1,-2-10 0,4 10-48,0 1 0,1-1 1,0 0-1,0 1 0,0-1 0,0 1 1,1-1-1,-1 1 0,1-1 0,0 1 0,1-1 1,-1 1-1,1 0 0,0-1 0,0 1 1,4-6-1,3-2 70,0 0 1,0 1-1,1 0 1,1 0-1,-1 1 1,19-12-1,79-47 532,-102 65-772,164-88 21,19-11 325,-176 95-306,0 1 1,-1-2 0,1 0-1,-2 0 1,1-1 0,12-15-1,-23 24-8,0 0 0,0-1 0,0 1 0,0 0 0,0 0 0,0 0 0,-1-1 0,1 1 0,0-1 0,-1 1 0,0 0 0,1-1 0,-1 1 0,0-1 0,1 1 0,-1-1 0,0 1 0,0-1 0,0 1 0,0-1 0,0 1 0,-1-1 0,1 1 0,0 0 0,-1-1 0,1 1 0,-1-1 0,0 1 0,1 0 0,-1-1 0,0 1 0,0 0 0,0 0 0,0 0 0,0-1 0,-1 0 0,-4-2 0,1 0 0,0 1 0,-1 0 0,1 0 0,-1 1 0,0-1 0,-10-2 0,-18-3-388,-1 1 0,-67-5-1,-78 7-2025,115 5 1551,-389 12-3007,-65 32 2492,-192 21 2017,-145 17 202,840-80-831,-281 48 2431,260-41-2064,-1 2-1,2 1 0,0 2 1,0 1-1,-55 34 0,77-40-328,1-2 191,0 1-1,1 0 0,0 1 0,1 0 1,0 1-1,1 0 0,0 1 1,-14 18-1,11-5-71,1 0 1,1 1 0,2 0-1,0 1 1,2 0-1,0 0 1,2 0-1,-2 28 1,4-7-559,1 1-1,3-1 1,11 80 0,-4-75-6435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00:26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1518 24575,'-4'2'0,"0"0"0,0-1 0,0 0 0,-1 0 0,1 0 0,0 0 0,0-1 0,-1 0 0,1 0 0,-1 0 0,1 0 0,0-1 0,-1 0 0,1 1 0,0-2 0,0 1 0,0 0 0,0-1 0,0 0 0,-4-2 0,3 1 0,0 0 0,1 0 0,-1 0 0,1 0 0,0-1 0,0 0 0,1 0 0,-1 0 0,1 0 0,0-1 0,0 1 0,0-1 0,0 0 0,1 1 0,-3-10 0,3 3 0,0 0 0,1 0 0,0 0 0,1 0 0,1 0 0,-1 0 0,2 0 0,-1 1 0,2-1 0,-1 0 0,1 1 0,8-18 0,6-9 0,1 2 0,26-39 0,14-12-128,3 3 0,5 2 0,84-80 0,252-187-385,-119 147 470,-204 152 21,144-65 0,-187 102 320,-36 12-293,0 0-1,1 0 1,-1 0 0,0-1 0,0 1-1,0 0 1,0 0 0,0 0 0,0 0-1,0 0 1,1 0 0,-1 0 0,0 0-1,0 0 1,0 0 0,0 0 0,0 0 0,0 0-1,0 0 1,1 0 0,-1 0 0,0 0-1,0 0 1,0 0 0,0 0 0,0 0-1,0 0 1,1 0 0,-1 0 0,0 0 0,0 0-1,0 0 1,0 0 0,0 0 0,0 1-1,0-1 1,0 0 0,1 0 0,-1 0-1,0 0 1,0 0 0,0 0 0,0 0-1,0 0 1,0 0 0,0 1 0,0-1 0,0 0-1,0 0 1,0 0 0,0 0 0,0 0-1,0 0 1,0 1 0,0-1 0,0 0-1,0 0 1,-14 12 272,-11 3-1457,-1 0-5570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00:27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186 232 24575,'11'-11'0,"-1"-1"0,0 0 0,-1-1 0,13-23 0,-17 27 0,-1 0 0,0 0 0,-1-1 0,1 1 0,-2-1 0,1 0 0,-2 1 0,2-15 0,-3 22 0,1 0 0,-1 0 0,0 1 0,0-1 0,0 0 0,0 1 0,0-1 0,-1 0 0,1 1 0,0-1 0,-1 0 0,1 1 0,-1-1 0,0 0 0,1 1 0,-1-1 0,0 1 0,0 0 0,0-1 0,0 1 0,0-1 0,0 1 0,-1 0 0,1 0 0,0 0 0,-1 0 0,1 0 0,0 0 0,-1 0 0,1 0 0,-1 1 0,0-1 0,1 0 0,-1 1 0,1 0 0,-1-1 0,0 1 0,0 0 0,1 0 0,-1 0 0,0 0 0,1 0 0,-1 0 0,0 0 0,-3 1 0,-8 2 0,0 1 0,0 0 0,0 0 0,-19 12 0,23-12 0,-65 37 330,15-7-2025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00:28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597 257 24575,'1'-3'0,"0"0"0,0 0 0,0 0 0,0 0 0,0 0 0,1 1 0,2-4 0,2-6 0,-4 6 0,0-1 0,0 1 0,0-1 0,-1 1 0,0-1 0,0-12 0,-1 11 0,1-1 0,0 1 0,4-17 0,-3 20 0,-1 0 0,0-1 0,0 1 0,0-1 0,-1 1 0,0-1 0,0 1 0,0-1 0,-1 1 0,-1-8 0,2 11 0,-1 0 0,0-1 0,1 1 0,-1 0 0,0 0 0,0 0 0,-1 0 0,1 0 0,0 0 0,-1 0 0,1 0 0,-1 1 0,1-1 0,-1 0 0,0 1 0,0 0 0,0-1 0,0 1 0,0 0 0,0 0 0,0 0 0,0 0 0,0 0 0,-1 0 0,1 1 0,0-1 0,-3 1 0,-5-1 0,1 1 0,-1 0 0,1 1 0,-1 0 0,1 0 0,-16 5 0,-1 2 0,-29 13 0,20-5 0,1 1 0,0 2 0,-37 27 0,50-30 0,0 1 0,1 1 0,1 0 0,0 2 0,-22 31 0,36-44 0,0 0 0,1 0 0,0 0 0,0 1 0,1-1 0,0 1 0,0 0 0,-2 14 0,4-17 0,1-1 0,0 0 0,0 0 0,0 0 0,1 1 0,-1-1 0,1 0 0,0 0 0,0 0 0,0 0 0,1 0 0,0 0 0,-1 0 0,1-1 0,0 1 0,1 0 0,-1-1 0,1 0 0,3 4 0,4 3 0,0-1 0,1 0 0,1-1 0,0 0 0,0 0 0,0-1 0,22 8 0,99 29 0,-117-39 0,155 39 0,-80-23 0,92 35 0,-175-52 0,1-1 0,-1 1 0,0 0 0,0 1 0,0 0 0,-1 0 0,12 11 0,-18-15 0,1 1 0,-1 0 0,1-1 0,-1 1 0,1 0 0,-1 0 0,0 0 0,0 0 0,0 1 0,0-1 0,0 0 0,-1 0 0,1 1 0,-1-1 0,1 0 0,-1 1 0,0-1 0,0 0 0,0 1 0,0-1 0,0 0 0,-1 1 0,1-1 0,-1 0 0,1 0 0,-1 1 0,0-1 0,0 0 0,0 0 0,0 0 0,0 0 0,-1 0 0,-2 3 0,-2 3 0,-1-1 0,0 1 0,0-1 0,-1-1 0,0 0 0,0 0 0,0 0 0,-10 4 0,-78 32 0,95-41 0,-62 22 0,-1-2 0,0-3 0,-1-3 0,-1-3 0,-117 7 0,157-18 171,-44-5 0,61 3-342,1 0 0,0-1 1,0 0-1,1-1 0,-1 0 1,0 0-1,1 0 0,0-1 1,-10-6-1,-7-13-6655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00:28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24575,'1'0'0,"1"0"0,-1 0 0,0 0 0,1 1 0,-1-1 0,1 1 0,-1-1 0,0 1 0,1-1 0,-1 1 0,0-1 0,1 1 0,-1 0 0,0 0 0,0 0 0,0 0 0,0 0 0,0 0 0,0 0 0,0 0 0,0 0 0,0 1 0,0-1 0,-1 0 0,1 0 0,0 1 0,-1-1 0,1 1 0,-1-1 0,1 3 0,1 5 0,-1 0 0,0 0 0,0 19 0,-1-9 0,2 4 0,0-1 0,2 0 0,0 0 0,10 27 0,-9-36 0,0 0 0,1 0 0,0-1 0,1 0 0,1 0 0,0 0 0,0-1 0,11 11 0,-11-15 0,1 0 0,0 0 0,0-1 0,1 0 0,0 0 0,0-1 0,0 0 0,0-1 0,1-1 0,12 4 0,-11-4 0,1-1 0,-1 1 0,1-2 0,0 0 0,0-1 0,-1 0 0,1-1 0,21-3 0,-27 2 0,0-1 0,1 1 0,-1-1 0,0 0 0,12-9 0,-15 10 0,-1 0 0,0 0 0,0-1 0,0 0 0,0 1 0,-1-1 0,1 0 0,-1 0 0,1 0 0,-1-1 0,0 1 0,-1-1 0,3-4 0,-2 1 0,-1-1 0,0 1 0,-1-13 0,4-24 0,4 8 0,-4 24 0,-1 0 0,-1 0 0,0 0 0,0-1 0,-2 1 0,0-24 0,-3 19-565,-1-1 0,0 1-1,-1 0 1,-1 1 0,-10-22-1,12 30 324,0 1 0,0-1-1,0 1 1,-1 0 0,0 1 0,0-1-1,-1 1 1,0 0 0,0 1-1,0-1 1,-1 1 0,0 0 0,-11-5-1,-4 4-953,20 6 1465,0 0 0,0 0 0,0 0 1,0 0-1,0 1 0,0-1 0,0 1 1,0-1-1,0 1 0,0 0 0,1-1 0,-1 1 1,0 0-1,0 0 0,0 1 0,1-1 1,-1 0-1,1 0 0,-1 1 0,1-1 1,-1 1-1,1 0 0,0-1 0,0 1 0,-1 2 1,1-2-313,0 0 0,0 1 0,0-1 1,0 1-1,1-1 0,-1 1 0,1-1 1,0 5-1,1 9-6783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00:28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54 233 24575,'-2'-29'-1010,"0"1"0,-2 0 0,-1 0 0,-2 0 0,0 1 0,-14-32 0,17 54 1279,2 12-227,3 17-67,92 616 6809,-65-463-6784,-32-201 0,0 1 0,2-1 0,1 0 0,1 0 0,1 0 0,1 1 0,7-35 0,-6 48 0,-1 0 0,1 0 0,1 1 0,0-1 0,0 1 0,1 0 0,0 1 0,0-1 0,1 1 0,1 0 0,-1 0 0,1 1 0,0 0 0,1 0 0,0 0 0,0 1 0,0 0 0,1 1 0,-1 0 0,13-5 0,-13 8 0,-1-1 0,2 1 0,-1 1 0,0-1 0,0 1 0,0 1 0,1-1 0,-1 2 0,0-1 0,0 1 0,1 0 0,-1 1 0,0 0 0,0 0 0,0 1 0,-1-1 0,1 2 0,0-1 0,-1 1 0,0 1 0,0-1 0,0 1 0,7 7 0,-8-7 0,0 1 0,0-1 0,0 2 0,-1-1 0,0 0 0,0 1 0,-1 0 0,1 0 0,-1 1 0,-1-1 0,0 1 0,0-1 0,0 1 0,-1 0 0,0 0 0,-1 0 0,0 1 0,0-1 0,0 0 0,-1 0 0,-1 1 0,1-1 0,-3 11 0,1-13 18,-1 1 0,1-1 0,-1 0 0,0 0 0,-1 0 0,0 0 0,0 0 0,0-1 0,0 0 0,-1 0 0,0 0 0,0 0 0,0-1 0,-1 0 0,1 0 0,-1 0 0,0-1 0,-11 5 0,-1-1-303,0 0 1,0-1-1,-1-1 1,1-1-1,-29 3 1,2-3-6542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00:29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38 24575,'162'-13'0,"-158"13"0,4-1 0,1-1 0,-1 1 0,16-6 0,-24 7 0,0 0 0,1 0 0,-1 0 0,0 0 0,0 0 0,0 0 0,0 0 0,0 0 0,1 0 0,-1 0 0,0 0 0,0 0 0,0 0 0,0 0 0,0 0 0,1 0 0,-1 0 0,0 0 0,0 0 0,0-1 0,0 1 0,0 0 0,0 0 0,1 0 0,-1 0 0,0 0 0,0 0 0,0 0 0,0-1 0,0 1 0,0 0 0,0 0 0,0 0 0,0 0 0,0 0 0,1-1 0,-1 1 0,0 0 0,0 0 0,0 0 0,0 0 0,0 0 0,0-1 0,0 1 0,0 0 0,0 0 0,0 0 0,0 0 0,-1 0 0,1-1 0,0 1 0,0 0 0,0 0 0,0 0 0,0-1 0,-12-2 0,-18-1 0,12 4 0,-1 0 0,1 0 0,-1 2 0,-24 5 0,38-6 0,0 0 0,0 1 0,0-1 0,0 1 0,0 0 0,1 0 0,-1 1 0,1-1 0,0 1 0,0 0 0,0 0 0,0 1 0,0-1 0,1 1 0,-1-1 0,1 1 0,0 1 0,0-1 0,0 0 0,1 1 0,-3 4 0,4-5 0,1 0 0,-1 1 0,1-1 0,-1 0 0,1 0 0,0 0 0,1 1 0,-1-1 0,1 0 0,0 0 0,0 0 0,0 0 0,0 0 0,1 0 0,-1 0 0,1 0 0,0-1 0,1 1 0,3 5 0,5 6 0,1-1 0,27 26 0,-3-9 0,61 41 0,-58-45 0,53 47 0,-87-70 0,-1 0 0,1 1 0,-1 0 0,0 0 0,-1 0 0,1 0 0,2 7 0,-5-11 0,0 1 0,-1 0 0,1-1 0,-1 1 0,0 0 0,1-1 0,-1 1 0,0 0 0,0-1 0,0 1 0,0 0 0,0-1 0,0 1 0,-1 0 0,1-1 0,0 1 0,-1 0 0,1-1 0,-1 1 0,0-1 0,0 1 0,1-1 0,-1 1 0,0-1 0,0 1 0,0-1 0,-1 0 0,1 0 0,0 0 0,-3 2 0,-3 2-160,-1 0 0,0-1-1,0-1 1,-1 1 0,1-1-1,-16 3 1,21-5-83,-43 10-6583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0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24575,'3'-2'0,"-1"-1"0,0 1 0,1 0 0,0 0 0,-1 0 0,1 0 0,0 0 0,5-2 0,-7 4 0,-1 0 0,1 0 0,0 0 0,0 0 0,0 0 0,-1 0 0,1 0 0,0 0 0,0 0 0,0 1 0,-1-1 0,1 0 0,0 0 0,0 1 0,-1-1 0,1 0 0,0 1 0,0-1 0,-1 1 0,1-1 0,-1 1 0,1-1 0,0 1 0,-1-1 0,1 1 0,-1 0 0,1-1 0,-1 1 0,0 0 0,1 0 0,-1-1 0,0 1 0,1 0 0,-1 0 0,0-1 0,0 1 0,0 0 0,1 0 0,-1 0 0,7 34 0,-1-1 0,-1 1 0,0 66 0,-2-30 0,22 256-1365,-21-281-5461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00:29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174 468 24575,'-20'18'0,"-33"23"0,39-31 0,0 0 0,1 0 0,0 2 0,0 0 0,-15 19 0,28-30 0,-1-1 0,1 1 0,-1 0 0,1-1 0,-1 1 0,1 0 0,0-1 0,-1 1 0,1 0 0,0 0 0,-1-1 0,1 1 0,0 0 0,0 0 0,0-1 0,0 1 0,0 0 0,0 0 0,0 0 0,0-1 0,0 1 0,0 0 0,1 1 0,-1-1 0,1 0 0,0-1 0,0 1 0,0 0 0,0-1 0,0 1 0,0-1 0,0 0 0,0 1 0,0-1 0,0 0 0,0 1 0,0-1 0,0 0 0,1 0 0,-1 0 0,0 0 0,0 0 0,2 0 0,22-2 0,0-2 0,50-12 0,-54 11 0,477-127-2526,61-16-371,662-96 964,-994 202 1795,-212 39 107,11-1 437,42-14-1,-59 13 1662,-8 1-782,-14-1-1590,13 5 260,-25-6-4434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00:30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24575,'3'-3'0,"1"-4"0,-1 2 0,1 8 0,-2 10 0,2 12 0,4 14 0,4 13 0,2 13 0,3 8 0,4 8 0,1 1 0,1-3 0,-4-6 0,-2-9 0,-3-9 0,-5-15-8191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00:31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820 83 24575,'-1'-5'0,"-1"1"0,0-1 0,0 1 0,0-1 0,0 1 0,-1 0 0,0 0 0,0 0 0,0 0 0,0 1 0,-1-1 0,1 1 0,-1 0 0,0 0 0,0 0 0,0 0 0,0 1 0,0 0 0,-1-1 0,1 2 0,-1-1 0,0 0 0,-7 0 0,3 0 0,0 1 0,0 1 0,0 0 0,0 0 0,0 1 0,0 0 0,0 0 0,0 1 0,0 0 0,0 1 0,-14 6 0,-5 5 5,1 1-1,1 1 1,0 1-1,1 2 1,1 0-1,1 2 1,-22 25-1,2 3-64,2 2 1,-45 73-1,52-70-33,3 2 0,3 1 0,2 2 0,-31 103 0,46-121 65,1 0 0,3 0 0,1 1 0,2 0 0,2 0 0,2 1 1,2-1-1,7 46 0,-4-64 15,0-2 0,1 1 0,2 0 0,0-1 0,1-1 1,2 1-1,0-2 0,1 1 0,1-1 0,25 30 0,-20-31-1,0-1 0,2-1 0,0 0 0,1-2-1,0 0 1,1-1 0,1-1 0,0-1 0,38 13 0,-22-12-4,1-1 1,0-3 0,1-1 0,0-1-1,0-3 1,1-2 0,47-2 0,-41-4-34,1-1 0,-1-3 1,-1-2-1,1-2 1,82-33-1,-86 27 22,-1-3-1,-1-1 1,-1-2-1,-1-2 1,-2-2-1,0-1 1,-2-2 0,-1-1-1,-2-2 1,-1-2-1,-2 0 1,-1-2-1,-2-1 1,21-44-1,-32 52 30,-2-1 0,-1-1 0,-2 0 0,-1-1 0,-1 0 0,-3 0 0,0-1 0,-2 0 0,-2 0 0,-2-43 0,-2 55 0,0 1 0,-2 0 0,0 0 0,-1 0 0,-2 0 0,0 1 0,-1 0 0,-1 0 0,-1 1 0,-1 1 0,-1-1 0,0 2 0,-1-1 0,-1 2 0,-1 0 0,-34-29 0,27 28-23,-2 1 0,0 2-1,0 0 1,-1 2-1,-44-17 1,30 17-65,0 2 1,-1 1-1,-58-6 0,27 10-94,-1 3-1,0 4 0,1 2 1,-84 16-1,-39 19-844,23 6-2707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04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9 24575,'0'-3'0,"4"-1"0,0 3 0,0 5 0,-1 5 0,-1 6 0,-3 9 0,-6 8 0,-4 8 0,-3 10 0,0-4-8191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04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433 163 24575,'2'-2'0,"-1"0"0,1 0 0,-1-1 0,1 1 0,-1-1 0,0 1 0,0-1 0,0 0 0,0 1 0,0-1 0,-1 0 0,1 1 0,-1-1 0,0 0 0,0 0 0,0 0 0,0 1 0,0-1 0,0 0 0,-1 0 0,0 0 0,1 1 0,-1-1 0,0 0 0,0 1 0,-1-1 0,1 1 0,0-1 0,-4-2 0,1-2 0,0 1 0,-1 0 0,1 1 0,-1-1 0,-1 1 0,1 0 0,-1 0 0,0 0 0,0 1 0,-7-4 0,3 4 0,0 1 0,0 0 0,0 0 0,0 1 0,0 0 0,-1 0 0,1 2 0,0-1 0,-1 1 0,1 0 0,-1 1 0,1 1 0,0 0 0,0 0 0,-1 0 0,1 2 0,1-1 0,-1 1 0,-13 8 0,12-6 0,-1 0 0,2 1 0,-1 1 0,1 0 0,0 0 0,1 1 0,0 0 0,0 0 0,1 1 0,0 1 0,1-1 0,0 1 0,0 0 0,2 1 0,-8 17 0,11-22 0,0-1 0,1 0 0,0 1 0,0-1 0,0 0 0,1 1 0,0-1 0,0 1 0,1-1 0,0 1 0,0-1 0,0 0 0,1 1 0,0-1 0,0 0 0,0 0 0,1 0 0,5 8 0,-3-7 0,0-1 0,0 1 0,1-1 0,-1 0 0,2-1 0,-1 1 0,0-1 0,1-1 0,0 1 0,0-1 0,1 0 0,-1-1 0,1 1 0,8 1 0,16 2-195,1 0 0,0-3 0,-1-1 0,1-1 0,0-2 0,43-4 0,-23-1-6631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05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19 295 24575,'-2'-3'0,"0"0"0,0 0 0,0 0 0,0-1 0,1 1 0,0 0 0,-1-1 0,1 1 0,0-1 0,1 1 0,-1-1 0,1 1 0,-1-6 0,1 0 0,-1-1 0,2 0 0,2-16 0,-1 17 0,1 0 0,0 0 0,0 1 0,1-1 0,1 1 0,-1 0 0,1 0 0,0 1 0,1-1 0,0 1 0,0 0 0,0 1 0,1-1 0,0 1 0,1 1 0,12-9 0,-8 7 0,1 0 0,0 0 0,0 1 0,1 1 0,-1 0 0,1 1 0,0 0 0,1 1 0,26-2 0,-37 5 0,-1 0 0,0 0 0,0 0 0,1 1 0,-1-1 0,0 1 0,0-1 0,0 1 0,1 0 0,-1 1 0,0-1 0,0 0 0,0 1 0,-1-1 0,1 1 0,0 0 0,-1 0 0,1 0 0,3 5 0,-3-4 0,-1 1 0,0 0 0,1 0 0,-1 0 0,-1 1 0,1-1 0,-1 0 0,1 1 0,-1-1 0,0 1 0,-1-1 0,1 1 0,-1 7 0,-1 5 0,-1 0 0,0-1 0,-1 1 0,-1-1 0,0 0 0,-1 0 0,-1 0 0,-8 15 0,-8 12 0,-41 59 0,20-43 0,-64 71 0,104-126 0,-19 24 0,22-28 0,0 1 0,-1-1 0,1 1 0,0-1 0,-1 1 0,1-1 0,0 1 0,0-1 0,-1 1 0,1-1 0,0 1 0,0 0 0,0-1 0,0 1 0,0-1 0,0 1 0,0 0 0,0-1 0,0 1 0,0-1 0,0 1 0,0 0 0,1-1 0,-1 1 0,0-1 0,0 1 0,0-1 0,1 1 0,-1-1 0,0 1 0,1-1 0,-1 1 0,1-1 0,-1 1 0,0-1 0,1 0 0,-1 1 0,1-1 0,-1 0 0,1 1 0,-1-1 0,1 0 0,-1 1 0,1-1 0,0 0 0,-1 0 0,2 0 0,12 2 0,1 0 0,-1-1 0,0-1 0,1 0 0,-1-2 0,29-4 0,5-1 0,182-11-1365,-198 14-5461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05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24575,'3'0'0,"4"0"0,1 3 0,-1 4 0,-2 4 0,-1 4 0,-2 5 0,-1 5 0,-4 8 0,-4 8 0,-4 5 0,-1-4-8191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05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565 51 24575,'-8'-6'0,"-1"0"0,0 0 0,0 1 0,-1 0 0,0 1 0,1 0 0,-1 1 0,-1 0 0,1 0 0,0 1 0,-19-2 0,15 4 0,-1 1 0,1 0 0,0 1 0,0 0 0,0 1 0,1 1 0,-1 0 0,1 1 0,0 0 0,0 1 0,-23 15 0,15-8 0,2 0 0,0 2 0,1 0 0,0 1 0,2 1 0,-22 26 0,26-26 0,1 1 0,0 0 0,1 0 0,1 1 0,0 0 0,2 1 0,0 0 0,1 0 0,-4 32 0,8-43 0,2 1 0,-1-1 0,2 1 0,-1-1 0,1 0 0,0 1 0,1-1 0,0 0 0,1 0 0,4 11 0,-4-14 0,0 1 0,1-1 0,0 0 0,0 0 0,1 0 0,0-1 0,-1 0 0,2 0 0,-1 0 0,1 0 0,0-1 0,0 0 0,0 0 0,11 5 0,1-2 49,1 0 0,-1-1 0,1-1-1,0-1 1,0-1 0,24 2 0,116-4-1756,-71-5-5119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07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536 36 24575,'0'0'0,"1"0"0,-1-1 0,1 1 0,-1-1 0,1 1 0,-1-1 0,1 1 0,-1 0 0,1-1 0,-1 0 0,0 1 0,1-1 0,-1 1 0,0-1 0,1 1 0,-1-1 0,0 0 0,0 1 0,1-1 0,-1 0 0,0 1 0,0-1 0,0 0 0,0 1 0,0-1 0,0 0 0,0 1 0,0-1 0,0 0 0,0 1 0,-1-1 0,1 0 0,0 1 0,0-1 0,-1 1 0,1-1 0,0 0 0,-1 1 0,1-1 0,0 1 0,-1-1 0,1 1 0,-1-1 0,1 1 0,-1 0 0,1-1 0,-1 1 0,0-1 0,1 1 0,-1 0 0,1-1 0,-1 1 0,0 0 0,1 0 0,-2-1 0,-3 0 0,0-1 0,0 1 0,0 0 0,0 0 0,-10 0 0,-2 2 0,1 1 0,0 0 0,0 1 0,0 1 0,0 0 0,0 1 0,1 1 0,-27 14 0,16-6 0,1 2 0,0 1 0,-44 38 0,51-37 0,1 0 0,1 0 0,0 2 0,1 0 0,2 1 0,0 0 0,1 1 0,1 0 0,-8 25 0,13-32 0,1 0 0,1 1 0,1-1 0,0 1 0,1 0 0,1 0 0,0 0 0,1 0 0,1 0 0,0 0 0,1 0 0,1 0 0,1 0 0,0-1 0,7 17 0,-7-23 14,0 0 1,1 0-1,0 0 0,1-1 0,0 1 1,0-1-1,1-1 0,0 1 0,1-1 0,-1-1 1,12 9-1,-8-8 7,1 0 1,0-1-1,0-1 0,1 0 1,-1 0-1,1-1 0,23 4 1,-5-5-266,0 0 0,0-2 0,0-2 0,0 0 1,0-3-1,48-10 0,6-6-6582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07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24575,'3'-3'0,"9"-6"0,-12 10 0,1-1 0,-1 1 0,1-1 0,-1 1 0,0 0 0,1-1 0,-1 1 0,0 0 0,0 0 0,1-1 0,-1 1 0,0 0 0,0-1 0,0 1 0,0 0 0,0 0 0,0-1 0,0 1 0,0 0 0,0 0 0,-1-1 0,1 2 0,-7 75 0,4-58 0,1 0 0,1 0 0,1 0 0,0 0 0,6 37 0,-4-46 0,1-1 0,-1-1 0,2 1 0,-1 0 0,1-1 0,1 1 0,7 11 0,-10-17 0,0-1 0,0 1 0,0-1 0,1 0 0,-1 0 0,0 0 0,1 0 0,-1 0 0,1 0 0,0-1 0,0 1 0,0-1 0,0 0 0,0 0 0,0 0 0,0 0 0,0 0 0,0-1 0,0 1 0,0-1 0,0 0 0,1 0 0,-1 0 0,0 0 0,5-1 0,2-2 0,-1-1 0,0 0 0,0 0 0,0 0 0,0-1 0,-1-1 0,0 1 0,0-1 0,0-1 0,-1 1 0,0-1 0,0-1 0,11-15 0,-1-2 0,-1 0 0,-1-1 0,15-37 0,23-79 0,-51 156 0,-4 14 0,-16 117-455,7 1 0,9 181 0,6-261-6371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06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18 259 24575,'-3'-3'0,"1"1"0,1-1 0,-1 0 0,0 0 0,1 0 0,0-1 0,-1 1 0,1 0 0,1 0 0,-1-1 0,0 1 0,1 0 0,0-1 0,-1 1 0,1-1 0,1 1 0,0-6 0,0 2 0,0-1 0,1 1 0,0 0 0,0-1 0,1 1 0,6-12 0,-3 9 0,1 1 0,0 0 0,0 0 0,1 1 0,0 0 0,1 0 0,0 1 0,0 0 0,0 0 0,1 1 0,0 1 0,11-5 0,-9 4 0,-1 2 0,1-1 0,0 2 0,0 0 0,0 0 0,0 1 0,1 0 0,-1 1 0,1 1 0,24 2 0,-34-2 0,0 1 0,0-1 0,0 1 0,0 0 0,1 0 0,-1 0 0,-1 0 0,1 1 0,0-1 0,0 1 0,0-1 0,-1 1 0,1 0 0,-1 0 0,1 1 0,-1-1 0,0 0 0,0 1 0,0-1 0,0 1 0,-1 0 0,1 0 0,-1 0 0,1-1 0,-1 1 0,0 0 0,0 1 0,0-1 0,-1 0 0,1 0 0,-1 0 0,1 0 0,-1 5 0,-1 2 0,0 1 0,0 0 0,-1 0 0,0 0 0,-1-1 0,0 1 0,-1-1 0,-8 17 0,4-11 0,-2 0 0,0-1 0,-1 1 0,-1-2 0,0 0 0,-1 0 0,-17 13 0,-12 7 0,-54 32 0,95-65 0,-22 17 0,16-8 0,7-9 0,1-1 0,-1 0 0,0 1 0,0-1 0,0 0 0,0 1 0,0-1 0,0 0 0,1 1 0,-1-1 0,0 0 0,0 1 0,1-1 0,-1 0 0,0 0 0,0 1 0,1-1 0,-1 0 0,0 0 0,0 0 0,1 0 0,-1 1 0,0-1 0,1 0 0,-1 0 0,0 0 0,1 0 0,-1 0 0,1 0 0,-1 0 0,1 0 0,17 3 0,0-1 0,0-1 0,33-2 0,23 1 0,-43 3 0,0 2 0,0 0 0,36 12 0,-56-13 0,0-1 0,-1 1 0,1 1 0,-1 0 0,0 1 0,-1 0 0,1 0 0,-1 1 0,0 0 0,-1 0 0,0 1 0,9 11 0,-15-16 0,0-1 0,0 1 0,-1-1 0,1 1 0,-1-1 0,1 1 0,-1 0 0,0 0 0,0 0 0,-1 0 0,1 0 0,-1 0 0,1 0 0,-1 0 0,0 0 0,0 0 0,0 0 0,0 0 0,-1 0 0,1 0 0,-2 4 0,0-3 0,0 0 0,0-1 0,0 1 0,-1 0 0,0-1 0,0 1 0,0-1 0,0 0 0,0 0 0,0 0 0,-1-1 0,0 1 0,1-1 0,-6 3 0,-6 3 57,-1-1 0,-1 0 0,1-2 0,-1 0 0,-32 6 0,-88 1-1764,80-10-5119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14:52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37 24575,'-3'-3'0,"-5"-4"0,10-1 0,22 1 0,50 1 0,57 3 0,49 1 0,32 7 0,16 3-1274,14 0 1274,-1-2 0,-22-1 0,-37-2 0,-42-4-3,-39-3 3,-34-3 0,-27 0-6914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08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24575,'3'0'0,"1"6"0,0 6 0,-1 6 0,-1 10 0,0 9 0,-5 11 0,-3 13 0,-2-4-8191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8:36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24575,'1'72'0,"2"0"0,15 88 0,74 292-135,31 186-265,-83-319 346,-4 504 1,-66 10 53,-27-40 642,49-374-642,9-284 0,-1-124 0,2 24 0,-2-34 0,0 0 0,0 0 0,1 0 0,-1 1 0,1-1 0,-1 0 0,1 0 0,0 0 0,-1 0 0,1 0 0,0 0 0,-1 0 0,1 0 0,0 0 0,0 0 0,0 0 0,0-1 0,0 1 0,0 0 0,0-1 0,0 1 0,0-1 0,3 2 0,29 5 0,1-1 0,0-1 0,59-1 0,-36-1 0,1709 41-6678,-1649-43 6436,1803-6-4306,4-40 4146,-1297 26 320,938-32 253,-8-25-1250,-584-11 2541,-910 79 88,110-28 0,-160 32-1385,-1 0 0,19-10-1,-2-6-551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8:38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44 380 24575,'-40'-3'0,"36"1"0,27 3 0,119 0-40,196-23-1,-262 15-122,639-62-2227,422-35-1996,3506-70-3393,-2447 210 7364,-2 61 2606,-1923-84-1221,469 20 4445,-731-33-5341,206 15 4883,-213-15-4922,-1 0 0,1 0 0,0 1-1,-1-1 1,1 0 0,0 1 0,-1-1 0,1 1 0,-1 0 0,1-1-1,-1 1 1,1 0 0,-1 0 0,0 0 0,1 0 0,-1 0 0,0 0 0,0 1-1,1-1 1,-1 0 0,0 1 0,0-1 0,-1 0 0,1 1 0,0-1-1,0 3 1,0 1 43,0 0-1,0 0 1,-1 1-1,0-1 1,0 0 0,-1 0-1,0 6 1,-1 5-33,-3 77-36,4 0 0,13 110 0,40 184-62,-28-232-35,82 532-527,68 495 660,-108-706-45,33 274 0,-67-345 684,-32-402-684,0 0 0,0 0 0,0 0 0,0 0 0,-1 0 0,1 0 0,-1 0 0,0 0 0,0 0 0,0 0 0,0 0 0,0 0 0,-1-1 0,1 1 0,-1-1 0,0 1 0,-3 3 0,0-1 0,-1-1 0,0 0 0,0 0 0,0-1 0,-1 1 0,-9 2 0,-41 20 0,20-7 0,-2-3 0,0-1 0,0-2 0,-70 14 0,-3-16 0,-153-6 0,189-5 0,-1168-29-3409,593 8 1565,-199-1 965,600 14-1180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8:39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24575,'0'-1'0,"0"0"0,1 0 0,-1 0 0,1 0 0,-1 0 0,1 0 0,-1 0 0,1 0 0,0 1 0,-1-1 0,1 0 0,0 1 0,0-1 0,-1 0 0,1 1 0,0-1 0,0 1 0,0-1 0,0 1 0,0-1 0,1 1 0,26-11 0,-20 8 0,3-2 0,-8 4 0,-1 0 0,1-1 0,0 1 0,-1 1 0,1-1 0,0 0 0,4 0 0,-6 1 0,0 0 0,0 0 0,0 0 0,0 1 0,-1-1 0,1 0 0,0 0 0,0 1 0,-1-1 0,1 1 0,0-1 0,0 1 0,-1-1 0,1 1 0,0-1 0,-1 1 0,1-1 0,-1 1 0,1 0 0,-1 0 0,1-1 0,-1 1 0,1 0 0,-1 0 0,0-1 0,1 1 0,-1 0 0,0 0 0,0 0 0,0-1 0,1 2 0,0 12 0,0-1 0,0 0 0,-2 0 0,1 1 0,-1-1 0,-1 0 0,-7 23 0,1 9 0,6-30 0,-5 26 0,-1 65 0,8-95 0,0 0 0,1 0 0,1 0 0,-1 0 0,1 0 0,1 0 0,0 0 0,1-1 0,0 1 0,1-1 0,5 10 0,-7-17 20,-1 1 0,1-1 0,0 0 1,0 0-1,0 0 0,0 0 0,1 0 0,-1-1 0,1 0 0,0 1 0,-1-1 0,1-1 0,0 1 0,0 0 0,0-1 0,6 1 1,-3-1-211,0 0 0,0 0 1,1-1-1,-1 0 0,0 0 1,1-1-1,-1 0 1,11-3-1,10-4-6636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8:3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24575,'-7'0'0,"-4"0"0,-4 0 0,-3 0 0,3 3 0,5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8:39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229 698 24575,'4'-3'0,"-1"-2"0,0 1 0,1 0 0,-1-1 0,-1 0 0,1 1 0,-1-1 0,0 0 0,0 0 0,0-1 0,-1 1 0,0 0 0,0 0 0,0-1 0,0 1 0,-1-1 0,0-7 0,-1 10 0,1 0 0,-1 0 0,1 0 0,-1 0 0,0 0 0,0 0 0,0 0 0,-1 0 0,1 0 0,-1 1 0,1-1 0,-1 1 0,0-1 0,0 1 0,0-1 0,0 1 0,0 0 0,-1 0 0,1 0 0,-1 0 0,1 1 0,-1-1 0,0 1 0,0-1 0,0 1 0,1 0 0,-1 0 0,0 0 0,0 1 0,-1-1 0,-4 0 0,3 1 0,0 0 0,0 1 0,0-1 0,0 1 0,0 0 0,0 1 0,0-1 0,0 1 0,0 0 0,0 0 0,1 0 0,-1 1 0,1-1 0,-1 1 0,1 0 0,0 1 0,0-1 0,1 1 0,-1 0 0,-5 7 0,-1 2 0,0 1 0,1 0 0,1 1 0,0 0 0,-7 18 0,8-13 0,0-1 0,2 1 0,0 0 0,1 1 0,1-1 0,1 1 0,1 29 0,2-40 0,0 0 0,0 0 0,1 0 0,0 0 0,1-1 0,0 1 0,7 14 0,-7-19 0,1 1 0,-1 0 0,1-1 0,0 0 0,0 0 0,1 0 0,0 0 0,-1-1 0,1 0 0,1 0 0,-1 0 0,9 5 0,-7-6 0,-1-1 0,0 1 0,1-1 0,0 0 0,-1 0 0,1-1 0,0 0 0,0 0 0,0-1 0,0 1 0,0-2 0,9 0 0,-6-1 0,0 0 0,1-1 0,-1 0 0,0-1 0,-1 0 0,1 0 0,13-10 0,-7 3 0,0 0 0,0-2 0,-2 0 0,0-1 0,0 0 0,-1-1 0,-1 0 0,14-22 0,-10 8 0,-2-1 0,0 0 0,-2-1 0,-1 0 0,-2-1 0,-1 0 0,-1-1 0,-2 1 0,-2-1 0,0-47 0,-4 36 0,-2 0 0,-1 1 0,-3-1 0,-2 1 0,-1 0 0,-2 1 0,-24-54 0,30 81 0,-1 1 0,-1 0 0,-11-17 0,19 30 0,-1 1 0,1-1 0,0 0 0,-1 1 0,1-1 0,-1 0 0,1 1 0,-1-1 0,1 0 0,-1 1 0,0-1 0,1 1 0,-1-1 0,0 1 0,0 0 0,1-1 0,-1 1 0,0 0 0,0-1 0,1 1 0,-1 0 0,0 0 0,-1 0 0,1 0 0,1 0 0,-1 1 0,1-1 0,-1 1 0,1 0 0,0-1 0,-1 1 0,1-1 0,0 1 0,-1 0 0,1-1 0,0 1 0,0 0 0,-1-1 0,1 1 0,0 0 0,0-1 0,0 1 0,0 0 0,0 1 0,1 43 0,53 248 0,-22-142 0,2 57-1365,-21-114-5461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8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24575,'1'0'0,"1"1"0,-1-1 0,1 1 0,-1-1 0,1 1 0,-1 0 0,1 0 0,-1-1 0,1 1 0,-1 0 0,0 0 0,0 0 0,1 1 0,-1-1 0,0 0 0,0 0 0,0 1 0,0-1 0,0 1 0,1 2 0,12 31 0,-9-12 0,-1 0 0,-1 0 0,0 40 0,-1-10 0,26 255 0,67 304 0,-49-390-26,106 552-307,-44 7 87,-68-247 224,31 293 145,-47-689 115,56 179 0,-52-215-210,-8-32-28,15 113 0,-35-181 208,-1-6-98,-1-4-1793,-2-4-5143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8:42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457 124 24575,'0'-6'0,"0"0"0,0-1 0,-1 1 0,0-1 0,0 1 0,-1 0 0,-3-12 0,3 14 0,0 1 0,0 0 0,-1-1 0,1 1 0,-1 0 0,1 0 0,-1 1 0,0-1 0,0 0 0,0 1 0,0 0 0,0 0 0,-1 0 0,-5-3 0,0 2 0,-1 0 0,0 0 0,0 0 0,0 1 0,0 1 0,0 0 0,0 0 0,0 1 0,0 0 0,0 1 0,-1 0 0,1 0 0,-12 4 0,-1 2 0,0 0 0,1 1 0,0 1 0,-33 20 0,45-24 0,0 1 0,1 0 0,0 1 0,0 0 0,0 1 0,1-1 0,-9 13 0,15-17 0,0-1 0,0 1 0,0 0 0,1 0 0,-1 0 0,1 0 0,0 0 0,0 0 0,0 1 0,0-1 0,1 0 0,-1 1 0,1-1 0,0 0 0,0 1 0,0-1 0,0 0 0,1 1 0,-1-1 0,1 0 0,0 0 0,0 1 0,0-1 0,0 0 0,1 0 0,-1 0 0,1 0 0,0-1 0,2 4 0,4 5 0,1-2 0,0 1 0,1-1 0,0-1 0,0 1 0,1-2 0,0 1 0,21 9 0,101 38 0,-132-55 0,98 32 0,-57-21 0,-1 3 0,46 22 0,-85-35 0,-1-1 0,1 1 0,-1 0 0,1 0 0,-1 0 0,0 0 0,1 0 0,-1 0 0,0 0 0,0 1 0,0-1 0,0 0 0,1 2 0,-2-2 0,1-1 0,-1 1 0,0 0 0,0-1 0,0 1 0,0 0 0,0-1 0,0 1 0,0-1 0,0 1 0,0 0 0,0-1 0,0 1 0,0-1 0,0 1 0,-1 0 0,1-1 0,0 1 0,0-1 0,-1 1 0,1-1 0,0 1 0,-1-1 0,0 1 0,-1 2 0,-1-1 0,0 1 0,0-1 0,0 0 0,0 0 0,0-1 0,-1 1 0,1-1 0,0 1 0,-6 0 0,-26 8 0,-1-2 0,0-1 0,-72 3 0,83-10 0,-1 0 0,1-2 0,0-1 0,0 0 0,0-2 0,-38-13 0,16-4-1365,12-2-5461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8:42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24575,'3'-4'0,"1"1"0,-1-1 0,1 1 0,0 0 0,0 0 0,0 0 0,1 1 0,8-5 0,-12 7 0,1 0 0,-1-1 0,0 1 0,0 0 0,1 0 0,-1 0 0,0 0 0,0 0 0,1 0 0,-1 0 0,0 0 0,0 1 0,1-1 0,-1 0 0,0 1 0,0-1 0,0 1 0,1-1 0,-1 1 0,0 0 0,0-1 0,0 1 0,0 0 0,0 0 0,0 0 0,-1 0 0,1 0 0,0 0 0,0 0 0,-1 0 0,1 0 0,0 0 0,-1 0 0,1 0 0,-1 1 0,0-1 0,1 0 0,-1 0 0,0 2 0,5 16 0,-1 1 0,-1-1 0,1 33 0,-1-7 0,35 349-1365,-34-340-5461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8:43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1 215 24575,'-1'-2'0,"1"0"0,0-1 0,0 1 0,0 0 0,1 0 0,-1 0 0,1-1 0,-1 1 0,1 0 0,0 0 0,-1 0 0,1 0 0,0 0 0,0 0 0,1 0 0,-1 0 0,0 0 0,3-2 0,-1 2 0,0 0 0,0 1 0,0-1 0,1 1 0,-1 0 0,0 0 0,0 0 0,1 0 0,-1 0 0,1 1 0,6-1 0,53 0 0,-35 1 0,50-6 0,-71 5 0,0 0 0,0 0 0,0-1 0,-1-1 0,1 1 0,0-1 0,-1 0 0,0 0 0,0-1 0,0 0 0,0 0 0,6-5 0,-12 8 0,0 1 0,0 0 0,0 0 0,0-1 0,0 1 0,0 0 0,1 0 0,-1 0 0,0-1 0,0 1 0,0 0 0,1 0 0,-1 0 0,0 0 0,0-1 0,0 1 0,1 0 0,-1 0 0,0 0 0,0 0 0,1 0 0,-1 0 0,0 0 0,0 0 0,1 0 0,-1 0 0,0 0 0,1 0 0,-1 0 0,0 0 0,0 0 0,1 0 0,-1 0 0,0 0 0,0 0 0,1 0 0,-1 0 0,0 0 0,0 0 0,1 0 0,-1 1 0,0-1 0,0 0 0,0 0 0,1 0 0,-1 0 0,0 1 0,0-1 0,0 0 0,1 0 0,-1 0 0,0 1 0,0-1 0,0 0 0,0 0 0,0 1 0,0-1 0,0 0 0,0 0 0,0 1 0,1-1 0,-1 0 0,0 1 0,0-1 0,0 0 0,-1 1 0,2 25 0,-1-17 0,1 35 0,3-1 0,1 0 0,2 0 0,23 78 0,-28-117 0,0 1 0,0 0 0,0-1 0,1 1 0,-1-1 0,1 0 0,0 0 0,6 6 0,-8-9 0,1 0 0,-1 0 0,0 0 0,1 0 0,-1 0 0,0 0 0,1-1 0,-1 1 0,1-1 0,-1 1 0,1-1 0,0 1 0,-1-1 0,1 0 0,-1 0 0,1 0 0,-1 0 0,1 0 0,0 0 0,-1 0 0,1 0 0,-1-1 0,1 1 0,-1-1 0,1 1 0,-1-1 0,1 0 0,-1 1 0,1-1 0,-1 0 0,2-2 0,3-1 0,0-1 0,-1-1 0,0 1 0,0-1 0,0 0 0,-1 0 0,1-1 0,-2 1 0,1-1 0,4-12 0,2-7 0,9-41 0,-10 28 0,-2 0 0,-1-1 0,-2 0 0,-2-47 0,-3 80-195,1 0 0,-1 0 0,0 0 0,0 0 0,-1 0 0,-3-9 0,-3-1-6631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15:02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52 24575,'0'-1'0,"-1"1"0,1 0 0,0-1 0,-1 1 0,1-1 0,-1 1 0,1 0 0,0-1 0,-1 1 0,1-1 0,0 1 0,0-1 0,-1 1 0,1-1 0,0 1 0,0-1 0,0 1 0,0-1 0,0 1 0,0-1 0,0 1 0,0-1 0,0 1 0,0-1 0,0 0 0,0 1 0,0-1 0,0 0 0,1 0 0,-1 1 0,1-1 0,0 0 0,-1 1 0,1-1 0,0 0 0,0 1 0,0-1 0,-1 1 0,1-1 0,0 1 0,0-1 0,0 1 0,1-1 0,37-6 0,-39 7 0,346-8 0,-239 9 0,22 0 0,131-1 0,-236-2-682,36-7-1,-42 6-6143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8:43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24575,'0'-3'0,"0"2"0,0 4 0,0 5 0,0 7 0,0 11 0,3 10 0,1 4 0,0 6 0,2 4 0,1 3 0,-2-2 0,2-6 0,0-10-8191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8:43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38 24575,'0'-6'0,"0"-5"0,-3-1 0,-2 4 0,1 8 0,1 6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8:43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198 695 24575,'2'0'0,"-1"0"0,1-1 0,0 1 0,-1-1 0,1 0 0,-1 1 0,1-1 0,-1 0 0,1 0 0,-1 0 0,1 0 0,-1 0 0,0-1 0,1 1 0,-1 0 0,0 0 0,0-1 0,0 1 0,1-3 0,14-31 0,-13 27 0,-1 0 0,0 0 0,0-1 0,-1 1 0,0 0 0,-1-1 0,0 1 0,0-1 0,-1 1 0,0-1 0,0 1 0,-1 0 0,0 0 0,-6-14 0,7 20 0,0 0 0,0 0 0,0 0 0,-1 0 0,1 1 0,-1-1 0,1 0 0,-1 1 0,0-1 0,0 1 0,0-1 0,1 1 0,-1 0 0,-1 0 0,1 0 0,0 0 0,0 0 0,0 1 0,0-1 0,-1 0 0,1 1 0,0 0 0,0-1 0,-1 1 0,1 0 0,0 0 0,-1 1 0,1-1 0,0 0 0,0 1 0,-1-1 0,1 1 0,0 0 0,0 0 0,-3 1 0,-3 2 0,1 0 0,0 0 0,0 0 0,0 1 0,1 0 0,-1 1 0,1-1 0,-8 11 0,1 1 0,2 0 0,0 1 0,1 1 0,1-1 0,0 1 0,2 1 0,0 0 0,1 0 0,1 0 0,-2 21 0,6-35 0,1-1 0,0 0 0,0 0 0,0 1 0,0-1 0,1 0 0,0 1 0,0-1 0,0 0 0,1 0 0,-1 0 0,1 0 0,1 0 0,-1 0 0,5 6 0,-5-8 0,0-1 0,1 1 0,-1-1 0,1 0 0,0 1 0,0-1 0,-1 0 0,1-1 0,0 1 0,1 0 0,-1-1 0,0 0 0,0 0 0,1 0 0,-1 0 0,0 0 0,1-1 0,-1 1 0,1-1 0,-1 0 0,1 0 0,-1 0 0,1-1 0,4 0 0,0-1 0,0-1 0,0 1 0,-1-1 0,1-1 0,-1 0 0,0 0 0,0 0 0,0-1 0,-1 0 0,1 0 0,9-10 0,2-5 0,-1 0 0,19-29 0,-19 22 0,0-2 0,-2 0 0,-2-1 0,0-1 0,-2 0 0,-1 0 0,9-58 0,-10 25 0,-2 0 0,-5-128 0,-3 172 0,0 0 0,-1 0 0,-8-32 0,7 49 0,1 12 0,2 16 0,7 50 0,19 83 0,28 73 0,-21-96 0,-13-50-1365,-2-12-5461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8:44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24575,'2'34'0,"2"0"0,1 0 0,2 0 0,13 41 0,-2-10 0,263 1336-693,-226-1032 693,12 527 0,-69-503-2,9 286-2,-1-588 179,5 0 0,3 0 0,49 166-1,-20-135-174,26 94 0,-58-140 0,-9-60 0,-1 1 0,2-1 0,0 0 0,1 0 0,8 19 0,-9-32 342,-1-9-2049,0-5-5119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8:46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381 145 24575,'-1'-5'0,"0"1"0,0-1 0,0 1 0,0 0 0,-1 0 0,1 0 0,-1 0 0,0 0 0,0 0 0,-1 0 0,-3-4 0,-8-17 0,11 20 0,1-1 0,-1 1 0,0 0 0,-1 1 0,1-1 0,-1 1 0,0-1 0,0 1 0,-9-7 0,11 9 0,-1 1 0,1 0 0,-1-1 0,0 1 0,1 0 0,-1 0 0,0 1 0,1-1 0,-1 1 0,0-1 0,0 1 0,0 0 0,0 0 0,1 0 0,-1 0 0,0 0 0,0 1 0,0-1 0,1 1 0,-1 0 0,0 0 0,-2 1 0,-6 4 0,1-1 0,1 2 0,-1-1 0,1 1 0,1 1 0,-1-1 0,1 1 0,0 1 0,1 0 0,-9 13 0,-3 7 0,2 0 0,-17 39 0,22-40 0,1 1 0,1 0 0,-11 55 0,18-72 0,1 1 0,1 0 0,0 0 0,1 0 0,1 0 0,0 0 0,0-1 0,1 1 0,1 0 0,0-1 0,9 21 0,-10-27 0,1-1 0,0 1 0,0-1 0,0 0 0,1 0 0,0 0 0,0-1 0,0 1 0,0-1 0,1 0 0,0 0 0,0-1 0,0 1 0,0-1 0,9 4 0,-6-4 0,0-1 0,-1 0 0,1 0 0,1-1 0,-1 0 0,0 0 0,0-1 0,0 0 0,1 0 0,10-3 0,3-2 0,0 0 0,0-2 0,0-1 0,-1 0 0,-1-2 0,1 0 0,25-18 0,-17 8 0,-1-1 0,33-31 0,-50 41 0,0 0 0,-1 0 0,-1-1 0,0-1 0,0 1 0,-1-1 0,10-25 0,-16 34 0,-1 0 0,0 0 0,0 0 0,0 0 0,0-1 0,-1 1 0,0 0 0,0 0 0,0 0 0,0-1 0,-1 1 0,1 0 0,-3-5 0,3 8 0,-1-1 0,1 0 0,-1 1 0,0 0 0,0-1 0,0 1 0,0-1 0,0 1 0,0 0 0,0 0 0,0 0 0,0-1 0,-1 1 0,1 0 0,0 0 0,-1 1 0,1-1 0,-1 0 0,1 0 0,-1 1 0,0-1 0,1 1 0,-1-1 0,1 1 0,-1 0 0,0 0 0,1 0 0,-1 0 0,0 0 0,1 0 0,-1 0 0,0 0 0,1 0 0,-1 1 0,-2 0 0,1 0 0,0 0 0,0 0 0,0 1 0,0-1 0,0 1 0,0 0 0,1-1 0,-1 1 0,1 0 0,-1 1 0,1-1 0,0 0 0,0 1 0,0-1 0,0 1 0,0 0 0,0-1 0,1 1 0,-1 0 0,1 0 0,0 0 0,-1 4 0,-2 9 0,0-1 0,2 1 0,-2 22 0,2-16 0,0-5 0,1 1 0,1-1 0,1 1 0,1-1 0,4 22 0,-5-30 0,2 0 0,-1-1 0,1 1 0,1 0 0,-1-1 0,1 0 0,1 0 0,0 0 0,0 0 0,0-1 0,12 12 0,-15-17 0,0 0 0,1 0 0,-1 0 0,0 0 0,1 0 0,0-1 0,-1 1 0,1-1 0,0 0 0,0 0 0,0 0 0,0 0 0,0 0 0,0-1 0,0 1 0,0-1 0,0 0 0,0 0 0,0 0 0,0 0 0,0-1 0,0 1 0,0-1 0,0 1 0,0-1 0,0 0 0,0-1 0,0 1 0,0 0 0,-1-1 0,1 1 0,0-1 0,-1 0 0,3-2 0,3-3 0,0-1 0,-1 0 0,1 0 0,-2 0 0,1-1 0,-1 0 0,-1 0 0,8-16 0,-6 8 0,-1 0 0,0-1 0,-1 0 0,-1 0 0,-1 0 0,2-37 0,-5 41 0,0-1 0,-1 1 0,-1-1 0,0 1 0,-1 0 0,0-1 0,-1 1 0,-1 1 0,-8-19 0,10 27 0,-1-1 0,1 1 0,-1 0 0,1 1 0,-1-1 0,-1 1 0,1-1 0,-10-6 0,12 9 0,-1 0 0,0 1 0,0-1 0,0 1 0,0-1 0,0 1 0,0 0 0,0 0 0,-1 0 0,1 1 0,0-1 0,-1 1 0,1 0 0,0-1 0,-1 2 0,1-1 0,-5 1 0,7-1 0,0 0 0,0 0 0,0 1 0,0-1 0,0 0 0,0 0 0,1 1 0,-1-1 0,0 0 0,0 1 0,0-1 0,1 1 0,-1-1 0,0 1 0,0 0 0,1-1 0,-1 1 0,1-1 0,-1 1 0,0 0 0,1 0 0,-1-1 0,1 1 0,0 0 0,-1 0 0,1 0 0,0 0 0,-1 0 0,1 1 0,0 0 0,0 0 0,1 0 0,-1 0 0,1 0 0,-1 0 0,1-1 0,0 1 0,0 0 0,0 0 0,0-1 0,0 1 0,2 3 0,3 1 0,-1 0 0,1 0 0,0 0 0,1-1 0,12 9 0,-8-9 0,0 0 0,0-1 0,1 0 0,-1-1 0,1 0 0,0-1 0,0 0 0,0-1 0,0 0 0,0-1 0,17-2 0,-7-1 0,0 0 0,0-2 0,0 0 0,-1-2 0,27-11 0,3-13 0,-51 31 0,1 0 0,-1 0 0,0-1 0,0 1 0,1 0 0,-1 0 0,0 0 0,1 0 0,-1 0 0,0 0 0,0 0 0,1 0 0,-1 0 0,0 0 0,1 0 0,-1 0 0,0 0 0,1 0 0,-1 0 0,0 0 0,1 0 0,-1 0 0,0 0 0,0 0 0,1 0 0,-1 1 0,0-1 0,0 0 0,1 0 0,-1 0 0,0 1 0,0-1 0,1 0 0,-1 0 0,0 0 0,0 1 0,0-1 0,0 0 0,1 1 0,-1-1 0,0 0 0,0 0 0,0 1 0,0-1 0,0 0 0,0 1 0,0-1 0,0 0 0,0 0 0,0 1 0,0-1 0,0 1 0,1 20 0,-2-17 0,2 21 0,1 0 0,1 0 0,1 0 0,1-1 0,1 1 0,2-1 0,0-1 0,1 1 0,2-2 0,21 36 0,-25-46 0,1 0 0,1-1 0,0-1 0,1 1 0,0-2 0,1 1 0,-1-1 0,20 11 0,-25-17 0,0 0 0,0 0 0,0 0 0,1-1 0,-1 0 0,1 0 0,0 0 0,-1-1 0,1 0 0,0 0 0,0 0 0,0-1 0,0 0 0,0 0 0,0-1 0,-1 1 0,1-1 0,0-1 0,0 1 0,-1-1 0,1 0 0,10-5 0,-11 4 0,0-1 0,-1 0 0,1 0 0,-1 0 0,0-1 0,0 1 0,0-1 0,0 0 0,-1 0 0,0-1 0,0 1 0,-1-1 0,1 1 0,-1-1 0,0 0 0,-1 0 0,2-10 0,1-10 0,-1-1 0,-1-45 0,-2 55 0,-1-31 0,-1 1 0,-14-69 0,16 116 0,0 0 0,0 0 0,0 0 0,0 0 0,0 0 0,0 0 0,0 0 0,0 0 0,0 0 0,-1 0 0,1 0 0,0 0 0,0 0 0,0 0 0,0 0 0,0 0 0,0 0 0,0 0 0,0 0 0,0 0 0,0 0 0,0 0 0,0 0 0,0 0 0,0 0 0,0 0 0,-1 0 0,1 0 0,0 0 0,0-1 0,0 1 0,0 0 0,-1 15 0,1 22 0,6 17 171,16 70 0,-16-100-456,1-1 1,1 0-1,1 0 1,1 0-1,17 27 1,-7-21-6542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8:46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98 24575,'-16'-10'0,"14"8"0,-1 0 0,1 0 0,-1 1 0,0-1 0,1 1 0,-1-1 0,0 1 0,0 0 0,0 0 0,-4 0 0,7 1 0,-1 1 0,1-1 0,0 1 0,0 0 0,0-1 0,1 1 0,-1-1 0,0 1 0,0-1 0,0 1 0,0 0 0,0-1 0,1 1 0,-1-1 0,0 1 0,1-1 0,-1 1 0,0-1 0,1 1 0,-1-1 0,1 1 0,-1-1 0,1 1 0,11 15 0,6 8 0,0 2 0,-2 0 0,-2 1 0,0 0 0,-1 1 0,-2 1 0,-1 0 0,-1 0 0,-2 1 0,-1 0 0,-1 1 0,-2-1 0,0 1 0,-4 50 0,0-75 0,0 0 0,1-1 0,-2 1 0,-2 8 0,4-13 0,-1-1 0,1 1 0,0 0 0,-1 0 0,1 0 0,-1 0 0,1-1 0,-1 1 0,0 0 0,1-1 0,-1 1 0,0 0 0,1-1 0,-2 2 0,1-2 0,1 0 0,-1 0 0,0 0 0,1 0 0,-1 0 0,1 0 0,-1 0 0,1 0 0,-1 0 0,1 0 0,-1 0 0,1 0 0,-1-1 0,1 1 0,-1 0 0,1 0 0,-1-1 0,1 1 0,-1 0 0,1-1 0,0 1 0,-1 0 0,1-1 0,-1 1 0,1 0 0,0-1 0,-1 1 0,1-1 0,-4-5 0,1 0 0,1 1 0,-1-1 0,1 0 0,0 0 0,0-1 0,0 1 0,1 0 0,0-1 0,1 1 0,-1-10 0,0 3 0,-1-19 0,0 0 0,3 0 0,0 0 0,2 0 0,2 1 0,0-1 0,3 1 0,0 0 0,2 0 0,1 1 0,30-56 0,-35 76 69,1 0-1,0 0 0,1 0 0,16-15 1,-21 22-164,0 0 0,0 1 0,1-1 0,-1 1 1,1-1-1,0 1 0,-1 0 0,1 1 0,0-1 0,0 1 1,0 0-1,0 0 0,0 0 0,1 0 0,-1 1 1,0-1-1,6 1 0,8 4-6731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8:46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300 196 24575,'0'-48'0,"-1"-57"0,1 103 0,0-1 0,0 1 0,-1 0 0,1-1 0,-1 1 0,1 0 0,-1 0 0,0-1 0,0 1 0,0 0 0,0 0 0,0 0 0,-3-4 0,3 6 0,0-1 0,0 0 0,0 0 0,-1 0 0,1 1 0,0-1 0,-1 1 0,1-1 0,0 1 0,-1-1 0,1 1 0,-1 0 0,1 0 0,0 0 0,-1-1 0,1 1 0,-1 1 0,1-1 0,0 0 0,-1 0 0,1 0 0,-1 1 0,1-1 0,-2 1 0,-6 3 0,-1 0 0,1 0 0,0 1 0,0 0 0,1 1 0,-1 0 0,1 0 0,-12 12 0,3 0 0,0 1 0,-19 29 0,23-29 0,1 1 0,2 0 0,0 1 0,1 0 0,0 0 0,2 1 0,-5 26 0,9-35 0,1 0 0,0 0 0,1 0 0,1 0 0,0 0 0,0 0 0,1 0 0,1 0 0,0-1 0,1 1 0,1 0 0,-1-1 0,2 0 0,6 13 0,-8-19-80,1-1 0,0 0-1,0 0 1,0 0 0,1 0-1,-1-1 1,1 0 0,0 0-1,1 0 1,-1 0 0,1-1 0,-1 0-1,1 0 1,0-1 0,0 1-1,8 1 1,24 5-6746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8:47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124 314 24575,'-3'-2'0,"0"0"0,0 0 0,0 0 0,0 0 0,0 1 0,0-1 0,-1 1 0,1 0 0,0 0 0,-1 0 0,1 1 0,-1-1 0,-3 1 0,-46-1 0,52 1 0,0 0 0,0 0 0,-1 0 0,1 0 0,0 1 0,0-1 0,0 0 0,0 0 0,0 1 0,0-1 0,0 1 0,0-1 0,-2 2 0,3-2 0,-1 0 0,1 1 0,0-1 0,0 0 0,0 0 0,0 1 0,0-1 0,0 0 0,0 1 0,0-1 0,0 0 0,0 0 0,0 1 0,0-1 0,0 0 0,0 1 0,0-1 0,0 0 0,0 0 0,0 1 0,0-1 0,1 0 0,-1 0 0,0 1 0,0-1 0,0 0 0,0 0 0,0 0 0,1 1 0,-1-1 0,0 0 0,0 0 0,1 1 0,2 1 0,0 1 0,1-1 0,-1 1 0,1-1 0,-1 0 0,5 1 0,6 2 0,0 0 0,1-1 0,-1 0 0,1-1 0,0-1 0,0-1 0,0 0 0,28-2 0,-36 0 0,-1 0 0,0 0 0,1 0 0,-1-1 0,0 0 0,0 0 0,0-1 0,0 0 0,-1 0 0,7-5 0,-8 6 0,-1-1 0,0 0 0,0 0 0,0-1 0,0 1 0,-1-1 0,0 1 0,1-1 0,-1 0 0,0 0 0,-1 0 0,1 0 0,-1 0 0,0 0 0,0 0 0,1-7 0,-2 4 0,0-1 0,0 1 0,-1 0 0,0-1 0,0 1 0,-1 0 0,0 0 0,0 0 0,-1 0 0,0 0 0,0 1 0,0-1 0,-1 1 0,0 0 0,0 0 0,-1 0 0,0 1 0,0-1 0,0 1 0,-1 0 0,1 1 0,-11-7 0,11 7 0,0 1 0,-1 0 0,1 1 0,-1-1 0,1 1 0,-1 0 0,0 1 0,0-1 0,1 1 0,-1 0 0,0 1 0,-9-1 0,10 2 0,1-1 0,-1 1 0,1 0 0,-1 0 0,1 1 0,-1-1 0,1 1 0,0 0 0,0 0 0,0 0 0,0 1 0,0 0 0,0-1 0,1 1 0,-1 1 0,1-1 0,-5 6 0,0 2 0,0 1 0,1 0 0,1 0 0,-1 1 0,2 0 0,0 0 0,1 0 0,0 0 0,1 1 0,0 0 0,0 17 0,1-5 0,1-1 0,2 0 0,0 1 0,2-1 0,7 33 0,-6-44 0,-1 0 0,2-1 0,0 1 0,0-1 0,1 0 0,1-1 0,0 0 0,1 0 0,9 12 0,-12-18 0,1-1 0,-1 1 0,1-1 0,0-1 0,1 1 0,-1-1 0,1 0 0,-1 0 0,1-1 0,1 1 0,-1-2 0,0 1 0,1-1 0,-1 0 0,1-1 0,-1 0 0,1 0 0,9 0 0,1-2 0,0-1 0,0-1 0,-1 0 0,1-1 0,-1-1 0,1-1 0,-2 0 0,1-1 0,-1-1 0,18-11 0,7-8 0,-1-1 0,55-51 0,-47 35 0,-1-3 0,-3-2 0,-3-1 0,-1-3 0,47-82 0,-84 131 0,-1 1 0,-1-1 0,1 0 0,0 0 0,-1 0 0,0 0 0,0 0 0,0-1 0,0 1 0,-1 0 0,1-9 0,-2 11 0,1 0 0,-1 0 0,0 0 0,1 0 0,-1 0 0,0 0 0,0 0 0,0 0 0,0 0 0,-1 1 0,1-1 0,0 0 0,-1 1 0,1-1 0,-1 1 0,0 0 0,1-1 0,-1 1 0,0 0 0,0 0 0,0 0 0,0 0 0,0 0 0,0 1 0,-3-2 0,-3 0 0,0 1 0,0-1 0,0 1 0,-1 1 0,1 0 0,0 0 0,-1 0 0,1 1 0,0 0 0,0 1 0,0 0 0,0 0 0,-13 6 0,13-5 0,-1 1 0,1 0 0,0 1 0,0 0 0,0 0 0,1 0 0,0 1 0,0 0 0,0 1 0,1-1 0,0 1 0,-6 9 0,10-13 0,0 0 0,1 0 0,-1 1 0,0-1 0,1 1 0,0-1 0,0 1 0,0-1 0,0 1 0,1 0 0,0-1 0,-1 1 0,1 0 0,0 0 0,1-1 0,0 6 0,1-4 0,-1 0 0,1 0 0,0-1 0,0 1 0,1-1 0,-1 0 0,1 1 0,0-1 0,0 0 0,8 6 0,5 4 0,2-1 0,0 0 0,0-1 0,31 14 0,-35-19 0,58 28 0,-34-17 0,-1 1 0,45 32 0,-80-50 0,-1 0 0,1 0 0,-1 0 0,0 0 0,1 0 0,-1 1 0,0-1 0,0 0 0,0 1 0,0-1 0,0 1 0,0-1 0,-1 1 0,2 1 0,-2-2 0,0 0 0,0 0 0,0-1 0,0 1 0,0 0 0,0-1 0,0 1 0,0 0 0,-1 0 0,1-1 0,0 1 0,0 0 0,-1-1 0,1 1 0,0 0 0,-1-1 0,1 1 0,-1-1 0,1 1 0,-1-1 0,1 1 0,-1-1 0,0 2 0,-4 1 0,0-1 0,0 1 0,0-1 0,0 1 0,0-2 0,-1 1 0,-8 1 0,-226 32-1365,144-26-5461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8:51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24575,'0'1'0,"0"1"0,1-1 0,-1 1 0,1-1 0,-1 0 0,1 1 0,0-1 0,-1 0 0,1 1 0,0-1 0,0 0 0,0 0 0,0 0 0,0 0 0,0 0 0,0 0 0,1 0 0,-1 0 0,0 0 0,0 0 0,1-1 0,1 2 0,35 12 0,-33-13 0,54 15 0,1-3 0,93 9 0,126-7 0,-175-11 0,1919 51-4553,-1250-39 3505,1987 2-443,-2741-19 1499,290-5 638,-107-6 2984,-173 7-2533,-24 4-926,-1 0 0,0 0 0,0 0 1,0 1-1,0 0 0,1 0 0,-1 0 0,0 0 0,7 2 0,3 1-309,-1-1 0,23 0 0,-25-1-813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8:52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19 24575,'0'-2'0,"0"1"0,0 0 0,0-1 0,0 1 0,1 0 0,-1-1 0,0 1 0,1 0 0,-1 0 0,1-1 0,0 1 0,0-1 0,4 1 0,-1 11 0,-2 23 0,0 0 0,-2-1 0,-1 1 0,-11 62 0,4-35 0,-4 29 0,4-41 0,2 0 0,1 75 0,5-119 0,0 0 0,0-1 0,1 1 0,-1 0 0,1-1 0,0 1 0,0 0 0,0-1 0,0 1 0,0-1 0,1 1 0,0-1 0,0 0 0,0 0 0,0 0 0,0 0 0,0 0 0,1 0 0,-1 0 0,1-1 0,0 1 0,0-1 0,0 0 0,0 0 0,1 0 0,-1 0 0,0-1 0,1 1 0,-1-1 0,1 0 0,-1 0 0,8 1 0,18 2 0,0-1 0,51-3 0,60-10 0,-67 3 0,94-2-1365,-142 9-5461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15:0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24575,'3'0'0,"8"0"0,20 0 0,32 0 0,32 0 0,23 0 0,5 0 0,-4 0 0,-15 0 0,-23-3 0,-24-1-8191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8:52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98 24575,'-5'-14'0,"0"1"0,1 0 0,1-1 0,0 0 0,-2-16 0,16 46 0,4 16 0,34 128 0,-7-22 0,-5-29-1365,-28-89-5461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8:53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38 24575,'0'-6'0,"-3"-6"0,-5 0 0,-3 5 0,0 7 0,-2 6 0,2 5 0,3 1-8191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8:53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199 128 24575,'7'0'0,"1"0"0,0-1 0,0 0 0,-1 0 0,1-1 0,-1 0 0,15-5 0,-19 5 0,0 1 0,0-1 0,1 0 0,-1 0 0,0-1 0,-1 1 0,1 0 0,0-1 0,-1 0 0,1 0 0,-1 1 0,0-2 0,0 1 0,0 0 0,0 0 0,-1 0 0,1-1 0,1-5 0,-3 8 0,1-1 0,-1 1 0,1-1 0,-1 0 0,0 1 0,0-1 0,0 1 0,0-1 0,0 0 0,0 1 0,0-1 0,-1 0 0,1 1 0,0-1 0,-1 1 0,1-1 0,-1 1 0,0-1 0,0 1 0,1-1 0,-1 1 0,-2-2 0,1 1 0,0 0 0,-1 0 0,1 1 0,0-1 0,-1 1 0,1 0 0,-1-1 0,0 1 0,1 0 0,-1 1 0,-5-2 0,-2 1 0,0 0 0,0 0 0,0 1 0,0 0 0,0 1 0,-13 3 0,18-3 0,-1 0 0,1 1 0,0 0 0,0 0 0,0 0 0,1 1 0,-1-1 0,1 1 0,-1 0 0,1 1 0,0-1 0,0 1 0,0 0 0,0 0 0,1 0 0,-5 8 0,6-9 0,0 0 0,1 1 0,-1-1 0,1 1 0,0 0 0,0-1 0,0 1 0,0 0 0,1 0 0,0-1 0,0 1 0,0 0 0,0 0 0,0 0 0,1-1 0,-1 1 0,1 0 0,0 0 0,0-1 0,1 1 0,-1-1 0,1 1 0,0-1 0,3 5 0,0-1 0,0 0 0,1-1 0,0 0 0,1 0 0,-1 0 0,1-1 0,0 0 0,0 0 0,1-1 0,10 5 0,13 5 0,43 11 0,-50-17 0,-4-2 0,40 14 0,-56-18 0,-1-1 0,1 1 0,-1 0 0,1 0 0,-1 0 0,0 1 0,0-1 0,0 1 0,0-1 0,-1 1 0,1 0 0,3 5 0,-6-6 0,1-1 0,-1 0 0,0 1 0,1-1 0,-1 1 0,0-1 0,0 1 0,0-1 0,0 1 0,0-1 0,-1 1 0,1-1 0,0 1 0,-1-1 0,1 1 0,-1-1 0,1 1 0,-1-1 0,0 0 0,0 0 0,1 1 0,-1-1 0,0 0 0,0 0 0,0 0 0,0 0 0,-1 0 0,1 0 0,0 0 0,0 0 0,-1 0 0,-1 1 0,-4 2 0,-1 1 0,0-1 0,0 0 0,-11 3 0,-5 0 0,0-1 0,0-1 0,0-2 0,-1 0 0,0-2 0,1 0 0,-49-6 0,65 4 34,-1-1 1,1 0-1,0 0 0,0-1 0,0 1 0,1-2 0,-1 1 0,1-1 0,-13-9 1,15 9-142,1 1 0,0-1 1,0 0-1,1 0 0,-1-1 1,1 1-1,0-1 0,0 0 1,0 0-1,1 0 0,-1 0 1,1 0-1,1 0 0,-1-1 1,-1-6-1,-1-25-6719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8:53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24575,'34'-19'0,"0"2"0,0 2 0,2 1 0,55-15 0,-87 28 0,7-3 0,1 1 0,-1 0 0,1 1 0,21-1 0,-29 3 0,-1 0 0,0 0 0,0 0 0,0 1 0,0 0 0,0-1 0,0 1 0,0 0 0,0 1 0,0-1 0,-1 0 0,1 1 0,0 0 0,-1-1 0,1 1 0,-1 0 0,0 0 0,1 1 0,-1-1 0,0 0 0,0 1 0,-1-1 0,3 5 0,5 12 0,-1 1 0,-1 0 0,-1 1 0,-1-1 0,-1 1 0,3 35 0,-3-22 0,12 88 0,-9-49 0,4-2 0,34 126 0,-42-190 57,-1 0 0,1 0 0,0 0 0,1 0 0,5 7 0,-7-12-152,-1 0 0,1 0 0,0 0 0,0 0 1,0 0-1,0-1 0,0 1 0,0-1 0,0 1 0,1-1 1,-1 0-1,0 0 0,1 0 0,-1 0 0,1 0 1,-1 0-1,6 0 0,11-1-6731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8:53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76 155 24575,'-3'-6'0,"-4"-8"0,-4-6 0,-3-1 0,-3 2 0,2 1 0,7 1 0,7 3 0,14 5 0,10 2 0,11 4 0,10 2 0,5 1 0,1 0 0,-1-2 0,-10-2-8191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8:55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80 24575,'-2'-4'0,"-1"1"0,1 0 0,0 0 0,-1-1 0,1 1 0,1-1 0,-1 0 0,1 0 0,-1 0 0,0-5 0,2 8 0,-1 0 0,1 0 0,0 0 0,0 0 0,-1 0 0,1 0 0,0 0 0,0 0 0,0-1 0,0 1 0,1 0 0,-1 0 0,0 0 0,0 0 0,1 0 0,-1 0 0,0 0 0,1 0 0,-1 0 0,1 0 0,0 0 0,-1 0 0,1 0 0,0 0 0,-1 0 0,1 1 0,0-1 0,0 0 0,0 0 0,0 1 0,0-1 0,0 1 0,0-1 0,0 1 0,0-1 0,0 1 0,0-1 0,0 1 0,0 0 0,2 0 0,-1 0 0,1 0 0,-1 0 0,0 0 0,1 1 0,-1-1 0,0 1 0,1 0 0,-1-1 0,0 1 0,0 0 0,0 0 0,0 1 0,0-1 0,0 0 0,0 1 0,0-1 0,0 1 0,0 0 0,-1-1 0,1 1 0,-1 0 0,2 3 0,2 2 0,0 1 0,-1 0 0,0 0 0,6 15 0,-8-15 0,1 1 0,-1 0 0,-1 0 0,0 1 0,0-1 0,-1 0 0,0 0 0,-1 0 0,0 0 0,0 1 0,-1-1 0,0 0 0,0-1 0,-1 1 0,-1 0 0,1-1 0,-1 0 0,-1 1 0,1-2 0,-1 1 0,-1 0 0,0-1 0,-6 6 0,6-6 0,0-1 0,-1-1 0,1 1 0,-1-1 0,0 0 0,-1-1 0,1 0 0,-1 0 0,0 0 0,0-1 0,0 0 0,0-1 0,0 0 0,-1 0 0,1-1 0,-1 0 0,1 0 0,-1-1 0,1 0 0,-1-1 0,1 1 0,-1-2 0,1 1 0,-15-6 0,17 5 0,0-1 0,1 0 0,-1 0 0,1-1 0,0 1 0,0-1 0,0 0 0,1-1 0,-1 1 0,1-1 0,0 0 0,0 0 0,1 0 0,-1 0 0,1-1 0,0 1 0,1-1 0,0 0 0,-3-7 0,3 6 0,0 0 0,1-1 0,-1 1 0,1-1 0,1 1 0,0-1 0,0 1 0,0-1 0,1 1 0,0-1 0,0 1 0,1-1 0,0 1 0,0 0 0,6-13 0,-6 17-62,0 0 0,1 0 0,-1-1 0,1 2 0,0-1 0,-1 0 0,1 0 0,0 1 0,0 0 0,1 0 0,-1-1 0,1 2-1,-1-1 1,1 0 0,-1 1 0,1 0 0,0 0 0,-1 0 0,1 0 0,0 0 0,8 0 0,4 1-6764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8:56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24575,'3'0'0,"1"-3"0,3-1 0,3-3 0,4-1 0,1 2 0,3 1 0,0 2 0,-2 5 0,-8 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8:57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1 312 24575,'0'1'0,"0"-1"0,0 1 0,0 0 0,1-1 0,-1 1 0,0 0 0,1-1 0,-1 1 0,0-1 0,1 1 0,-1-1 0,1 1 0,-1-1 0,1 1 0,-1-1 0,1 1 0,-1-1 0,1 0 0,0 1 0,-1-1 0,1 0 0,-1 1 0,1-1 0,0 0 0,-1 0 0,1 0 0,0 0 0,0 0 0,24 4 0,-23-4 0,388-5 9,-248-2-335,1598-38-8480,-265 9 6208,673-70 1745,-2120 104 923,330-31 1042,-129-3 2433,-214 33-3211,-8 2 10,-1 0-1,1 0 1,0-1-1,0 0 1,-1 0-1,0-1 1,1 0-1,7-4 1,-14 7-320,0 0 1,0 0-1,0-1 0,1 1 1,-1 0-1,0 0 0,0 0 1,0 0-1,0 0 0,0 0 1,1-1-1,-1 1 0,0 0 1,0 0-1,0 0 0,0-1 1,0 1-1,0 0 0,0 0 1,0 0-1,0-1 0,0 1 1,1 0-1,-1 0 0,0 0 1,0-1-1,0 1 0,0 0 0,-1 0 1,1 0-1,0-1 0,0 1 1,0 0-1,0 0 0,0 0 1,0-1-1,0 1 0,0 0 1,0 0-1,0 0 0,0 0 1,-1-1-1,1 1 0,0 0 1,0 0-1,0 0 0,0 0 1,-1 0-1,1-1 0,0 1 1,0 0-1,0 0 0,0 0 1,-1 0-1,1 0 0,0 0 1,0 0-1,0 0 0,-1 0 1,-14-4 1130,14 3-995,-54-7-67,0 2 1,-59 2 0,88 3-6920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8:57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 24575,'-42'-4'0,"42"7"0,7 3 0,11 7 0,63 31 0,-44-26 0,0 2 0,42 32 0,-75-49 0,28 22 0,35 35 0,-59-53 0,-1 0 0,-1 1 0,1 0 0,-1 0 0,-1 1 0,1 0 0,-1 0 0,-1 0 0,0 0 0,4 15 0,-7-20 15,0-1 0,-1 1 0,0 0 0,0-1-1,0 1 1,0 0 0,0-1 0,-1 1 0,1 0 0,-1-1-1,0 1 1,0-1 0,-1 1 0,1-1 0,-1 0 0,0 1 0,0-1-1,0 0 1,0 0 0,0 0 0,0-1 0,-4 4 0,-3 2-300,-1 0 1,0-1-1,0 0 1,0-1-1,-16 7 1,-28 11-6542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10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47 662 24575,'-4'0'0,"0"1"0,-1-1 0,1 1 0,-1 0 0,1 0 0,0 0 0,0 1 0,-7 2 0,11-4 0,0 0 0,0 0 0,0 0 0,0 1 0,0-1 0,-1 0 0,1 0 0,0 0 0,0 0 0,0 0 0,0 0 0,0 0 0,0 0 0,0 0 0,0 0 0,0 0 0,0 0 0,0 0 0,0 0 0,0 0 0,0 0 0,0 0 0,0 0 0,0 0 0,-1 0 0,1 0 0,0 0 0,0 0 0,0 0 0,0 1 0,0-1 0,0 0 0,0 0 0,0 0 0,0 0 0,0 0 0,0 0 0,0 0 0,0 0 0,0 0 0,0 0 0,0 0 0,0 0 0,0 0 0,0 0 0,0 1 0,0-1 0,0 0 0,0 0 0,1 0 0,-1 0 0,0 0 0,0 0 0,0 0 0,0 0 0,0 0 0,0 0 0,0 0 0,0 0 0,0 0 0,0 0 0,0 0 0,0 0 0,0 0 0,0 0 0,0 0 0,0 0 0,9 2 0,11 0 0,287-29 0,-214 16 0,2023-200-7522,-1852 189 7150,2750-257-1555,-2187 168 3719,-799 108-849,-21 2-540,0 0-1,0 0 1,0-1-1,0 1 1,10-5-1,-23 5 2009,-16-2-3301,-9 3-4151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15:04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24575,'7'3'0,"13"5"0,26 0 0,37-1 0,34-2 0,16-1 0,5-2 0,-13-1 0,-20-1 0,-26 0 0,-23 0 0,-21-1-8191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10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16 138 24575,'-3'0'0,"-4"0"0,2 0 0,5 0 0,9-3 0,12-4 0,12-1 0,12-2 0,15-3 0,12-2 0,10-1 0,6 1 0,1 1 0,-3-1 0,-6 3 0,-16 2-8191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11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24575,'0'-1'0,"0"-1"0,0 1 0,1-1 0,-1 0 0,0 1 0,1-1 0,-1 1 0,1-1 0,-1 0 0,1 1 0,0-1 0,0 1 0,-1 0 0,1-1 0,0 1 0,0 0 0,0-1 0,1 1 0,-1 0 0,2-1 0,0 0 0,0 0 0,0 0 0,1 1 0,-1-1 0,0 1 0,1 0 0,-1 0 0,1 0 0,3 0 0,5 0 0,0 0 0,0 1 0,0 1 0,21 3 0,-19-1 0,-1 0 0,1 1 0,0 0 0,-1 2 0,0-1 0,0 1 0,-1 1 0,0 1 0,0 0 0,0 0 0,-1 1 0,0 0 0,12 15 0,-16-16 0,-1 0 0,0 0 0,0 1 0,-1-1 0,0 1 0,0 0 0,-1 1 0,-1-1 0,1 1 0,-2 0 0,1 0 0,-1 0 0,-1 0 0,0 0 0,0 0 0,-1 0 0,0 0 0,-1 1 0,-3 14 0,0-9 49,0 0 0,-2-1 0,0 1-1,0-1 1,-1-1 0,-13 19 0,2-7-618,-1-1 0,-29 30 0,-17 10-6257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11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24575,'0'-3'0,"0"-4"0,3-1 0,1-2 0,3 0 0,4 6 0,-1 6 0,2 9 0,1 11 0,2 13 0,2 8 0,-3 10 0,0 9 0,-3 5 0,-2 5 0,-1-2 0,-1-5 0,-2-15-8191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11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641 150 24575,'-32'1'0,"0"2"0,1 2 0,-1 0 0,1 3 0,0 0 0,1 2 0,-1 1 0,-43 23 0,51-21 0,2 1 0,-1 1 0,2 1 0,0 0 0,1 2 0,0 0 0,2 1 0,0 1 0,1 1 0,1 0 0,1 1 0,1 0 0,1 1 0,-10 27 0,12-25 0,2 0 0,0 1 0,2-1 0,1 2 0,1-1 0,1 0 0,1 1 0,1 0 0,2-1 0,1 1 0,1 0 0,1-1 0,12 43 0,-12-55 0,1-1 0,0 0 0,1 0 0,1 0 0,0-1 0,0 0 0,1 0 0,1-1 0,0 0 0,0-1 0,1 0 0,1 0 0,-1-1 0,2 0 0,-1-1 0,1 0 0,0-1 0,1-1 0,-1 0 0,1 0 0,1-1 0,-1-1 0,1 0 0,0-1 0,-1 0 0,16 0 0,1-2 0,1-1 0,-1-1 0,1-2 0,-1-1 0,0-2 0,0 0 0,0-2 0,-1-2 0,0 0 0,44-24 0,-38 16 0,-1-3 0,0 0 0,-2-3 0,-1 0 0,0-2 0,-2-1 0,44-53 0,-57 59 0,-1 0 0,-1-1 0,-1 0 0,-1-1 0,-1-1 0,0 0 0,-2 0 0,-1-1 0,-1 0 0,-2 0 0,4-28 0,-7 34 0,-2-1 0,0 0 0,0 1 0,-2-1 0,-1 1 0,0-1 0,-1 1 0,-1 0 0,-1 1 0,-1-1 0,-1 1 0,0 0 0,-1 1 0,-1 0 0,-15-20 0,11 19-14,-1 0 0,-1 1 0,-1 1 0,0 1 0,-1 0 0,0 1-1,-1 1 1,-24-12 0,15 11-63,-1 2 0,0 0-1,-1 2 1,0 2 0,-44-8-1,17 9-269,-1 2-1,0 3 0,0 3 1,0 2-1,0 3 0,-58 13 1,-51 18-4820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20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4 171 24575,'-1'-47'0,"-1"30"0,2 0 0,0 0 0,1 0 0,5-29 0,-1 37 0,-1 17 0,-1 18 0,47 818 0,-42-650 0,17-316 0,-21 102 0,7-29 0,23-68 0,-30 104 0,1 1 0,0 0 0,1 0 0,1 1 0,-1-1 0,2 2 0,0-1 0,0 1 0,1 0 0,17-15 0,-22 22 0,0 0 0,1 0 0,-1 1 0,1-1 0,-1 1 0,1 1 0,0-1 0,0 0 0,0 1 0,0 0 0,0 0 0,0 1 0,0-1 0,0 1 0,0 0 0,0 1 0,0-1 0,0 1 0,0 0 0,0 0 0,0 0 0,0 1 0,0 0 0,-1 0 0,1 0 0,-1 1 0,8 4 0,-1 1 0,-1 0 0,0 0 0,0 1 0,-1 1 0,0 0 0,0 0 0,-1 0 0,-1 1 0,11 20 0,-9-14 0,-2 2 0,1-1 0,-2 1 0,-1 0 0,0 0 0,-2 1 0,0-1 0,-1 1 0,-1 33 0,-1-42 0,-2 0 0,1 0 0,-1 0 0,-1 0 0,0 0 0,-1-1 0,0 1 0,-6 10 0,6-14 0,0 0 0,-1 0 0,0-1 0,0 1 0,-1-1 0,0 0 0,0-1 0,0 0 0,0 0 0,-1 0 0,0-1 0,-8 5 0,4-4 31,-1-1 0,0 0 0,0 0 0,0-1 0,0-1 0,0 0 0,0-1 0,-1 0 1,1-1-1,-16-1 0,7-1-316,1-1 1,0-1-1,0-1 1,1-1-1,-28-11 1,-3-7-6542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21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112 358 24575,'12'-3'0,"0"-1"0,-1-1 0,1 0 0,-1-1 0,0 0 0,-1-1 0,0 0 0,10-9 0,-17 13 0,0 0 0,0 0 0,0 0 0,0-1 0,-1 1 0,1-1 0,-1 1 0,0-1 0,0 0 0,-1 0 0,1 0 0,-1 0 0,0 0 0,0 0 0,0 0 0,-1-1 0,1 1 0,-1 0 0,0 0 0,0-1 0,0 1 0,-1 0 0,0 0 0,1-1 0,-2 1 0,-2-7 0,3 7 0,-1 0 0,0 0 0,0 0 0,0 1 0,-1-1 0,1 1 0,-1-1 0,0 1 0,0 0 0,0 0 0,-1 0 0,1 0 0,-1 1 0,1-1 0,-1 1 0,0 0 0,0 0 0,0 1 0,-4-2 0,4 2 0,1 0 0,-1 0 0,1 1 0,-1-1 0,1 1 0,-1 0 0,0 0 0,1 0 0,-1 1 0,1-1 0,-1 1 0,1 0 0,0 0 0,-1 0 0,1 1 0,0-1 0,0 1 0,-1-1 0,1 1 0,1 0 0,-1 0 0,0 1 0,-5 4 0,-1 5 0,0 0 0,0 0 0,1 1 0,1 0 0,0 1 0,0-1 0,2 1 0,0 1 0,-5 19 0,3-2 0,1 1 0,2-1 0,0 42 0,4-48 0,4 42 0,-3-61 0,0 0 0,0 0 0,1 0 0,0-1 0,0 1 0,1-1 0,-1 1 0,2-1 0,-1 0 0,1 0 0,6 8 0,-10-13 0,1 0 0,0 0 0,0 0 0,0 0 0,0 0 0,0 0 0,0 0 0,0 0 0,1 0 0,-1-1 0,0 1 0,0-1 0,0 1 0,1 0 0,-1-1 0,0 0 0,1 1 0,-1-1 0,1 0 0,-1 0 0,0 0 0,1 0 0,-1 0 0,1 0 0,-1 0 0,0 0 0,1-1 0,-1 1 0,0 0 0,1-1 0,-1 1 0,0-1 0,0 1 0,1-1 0,-1 0 0,0 0 0,0 0 0,0 1 0,0-1 0,0 0 0,0 0 0,0 0 0,1-2 0,4-5 0,0-1 0,0 0 0,-1 0 0,7-17 0,-8 18 0,21-50 0,-4-1 0,17-71 0,-37 126 0,0 0 0,0 0 0,1 1 0,-1-1 0,1 1 0,2-5 0,-4 8 0,0 0 0,0 0 0,0-1 0,0 1 0,1 0 0,-1 0 0,0 0 0,0 0 0,0 0 0,0 0 0,0-1 0,1 1 0,-1 0 0,0 0 0,0 0 0,0 0 0,0 0 0,1 0 0,-1 0 0,0 0 0,0 0 0,0 0 0,1 0 0,-1 0 0,0 0 0,0 0 0,0 0 0,0 0 0,1 0 0,-1 0 0,0 0 0,0 0 0,0 0 0,0 0 0,1 0 0,-1 0 0,0 1 0,0-1 0,0 0 0,0 0 0,1 0 0,-1 0 0,7 17 0,8 48 0,12 46 0,-22-95 0,1 1 0,1-1 0,0-1 0,15 23 0,-20-34 0,0 0 0,1 0 0,0-1 0,0 1 0,0-1 0,0 0 0,1 0 0,-1 0 0,1-1 0,-1 1 0,1-1 0,0 0 0,0 0 0,0 0 0,0 0 0,1-1 0,-1 0 0,0 0 0,1 0 0,-1 0 0,1-1 0,-1 1 0,1-1 0,-1 0 0,1-1 0,-1 1 0,0-1 0,1 0 0,-1 0 0,1 0 0,-1 0 0,6-4 0,2 0 0,0-1 0,-1-1 0,0 0 0,0-1 0,0 0 0,-1-1 0,0 0 0,-1 0 0,16-20 0,-5-1 0,-1 0 0,-1-1 0,-1 0 0,19-56 0,-16 28 0,22-111 0,-39 155 0,-1 8 0,0 0 0,-1-1 0,0 1 0,0-1 0,0 1 0,-1-1 0,-1 1 0,1-1 0,-3-12 0,3 20 0,0 0 0,0-1 0,0 1 0,-1 0 0,1 0 0,0-1 0,0 1 0,0 0 0,0 0 0,0 0 0,0-1 0,-1 1 0,1 0 0,0 0 0,0 0 0,0-1 0,-1 1 0,1 0 0,0 0 0,0 0 0,-1 0 0,1 0 0,0 0 0,0-1 0,0 1 0,-1 0 0,1 0 0,0 0 0,-1 0 0,1 0 0,0 0 0,0 0 0,-1 0 0,1 0 0,0 0 0,0 0 0,-1 0 0,1 0 0,0 0 0,0 1 0,-1-1 0,1 0 0,0 0 0,0 0 0,-1 0 0,1 0 0,0 0 0,0 1 0,0-1 0,-1 0 0,1 0 0,0 0 0,0 1 0,0-1 0,0 0 0,0 0 0,-1 0 0,1 1 0,0-1 0,0 0 0,0 0 0,0 1 0,0-1 0,0 0 0,0 1 0,0-1 0,0 1 0,-9 18 0,6-8 0,1 1 0,0-1 0,1 1 0,0-1 0,1 1 0,0-1 0,1 1 0,0-1 0,1 1 0,0-1 0,1 1 0,7 19 0,5 3 0,1 0 0,34 51 0,2 5 0,-49-85 0,-1 0 0,1 0 0,-1 0 0,-1 0 0,1 0 0,-1 0 0,0 1 0,0-1 0,0 0 0,-1 1 0,0-1 0,-1 10 0,0-12 0,1 1 0,-1-1 0,-1 0 0,1 0 0,0 0 0,-1 1 0,0-1 0,0 0 0,0-1 0,0 1 0,0 0 0,0-1 0,-1 1 0,1-1 0,-1 0 0,0 1 0,0-1 0,1-1 0,-1 1 0,-6 2 0,1-1-91,0 0 0,0-1 0,0 0 0,0 0 0,-1-1 0,1 0 0,0 0 0,-1-1 0,1 0 0,-1-1 0,1 0 0,0 0 0,0-1 0,-13-4 0,-12-4-6735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21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33 132 24575,'1'-3'0,"1"1"0,-1 0 0,1-1 0,-1 1 0,0 0 0,0-1 0,0 0 0,0 1 0,-1-1 0,1 1 0,-1-1 0,1 0 0,-1 1 0,0-1 0,0 0 0,-1-4 0,1-2 0,-1 1 0,-1 0 0,-4-17 0,-9-1 0,5 18 0,9 8 0,1 0 0,-1 1 0,1-1 0,0 0 0,-1 0 0,1 0 0,0 1 0,-1-1 0,1 0 0,0 0 0,-1 1 0,1-1 0,0 0 0,-1 0 0,1 1 0,0-1 0,0 0 0,-1 1 0,1-1 0,0 1 0,0-1 0,0 0 0,0 1 0,-1-1 0,1 1 0,0-1 0,0 0 0,0 1 0,0-1 0,0 1 0,-1 14 0,0 1 0,1-1 0,0 0 0,2 0 0,0 0 0,7 28 0,-3-11 0,24 142-682,8 207-1,-36-324-6143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21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32 137 24575,'0'-10'0,"1"0"0,0 1 0,1-1 0,0 1 0,1-1 0,-1 1 0,2 0 0,-1 0 0,1 0 0,1 0 0,9-14 0,-14 22 0,1 1 0,-1-1 0,1 0 0,-1 1 0,1-1 0,-1 0 0,1 1 0,0-1 0,-1 1 0,1-1 0,0 1 0,-1-1 0,1 1 0,0 0 0,0-1 0,-1 1 0,1 0 0,0-1 0,0 1 0,0 0 0,-1 0 0,1 0 0,0 0 0,1 0 0,-1 0 0,-1 1 0,1-1 0,0 1 0,-1-1 0,1 1 0,0-1 0,-1 1 0,1 0 0,-1-1 0,1 1 0,-1 0 0,0 0 0,1-1 0,-1 1 0,0 0 0,1 0 0,-1-1 0,0 1 0,0 1 0,1 5 0,0-1 0,0 1 0,-1-1 0,-1 13 0,-1-3 0,-2 1 0,0-1 0,0-1 0,-2 1 0,-12 25 0,-45 68 0,62-108 0,1-1 0,0 0 0,0 0 0,0 0 0,0 1 0,0-1 0,0 0 0,0 0 0,0 0 0,0 1 0,0-1 0,1 0 0,-1 0 0,0 0 0,0 1 0,0-1 0,0 0 0,0 0 0,0 0 0,0 0 0,1 0 0,-1 1 0,0-1 0,0 0 0,0 0 0,0 0 0,1 0 0,-1 0 0,0 0 0,0 0 0,0 1 0,0-1 0,1 0 0,-1 0 0,0 0 0,0 0 0,0 0 0,1 0 0,-1 0 0,0 0 0,0 0 0,0 0 0,1 0 0,-1 0 0,0 0 0,0-1 0,0 1 0,1 0 0,-1 0 0,0 0 0,0 0 0,0 0 0,1 0 0,14-2 0,-14 2 0,7-2 0,1 2 0,0-1 0,0 1 0,0 0 0,0 0 0,0 1 0,0 1 0,0 0 0,0 0 0,-1 0 0,1 1 0,-1 0 0,0 1 0,0 0 0,0 0 0,0 1 0,-1 0 0,13 10 0,65 50-1365,-59-47-5461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22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170 662 24575,'-1'-7'0,"0"1"0,1 0 0,-2 0 0,1 0 0,-4-10 0,-3-10 0,8 26 0,0 0 0,0 0 0,0-1 0,0 1 0,0 0 0,0-1 0,0 1 0,1 0 0,-1 0 0,0-1 0,0 1 0,0 0 0,0 0 0,0-1 0,0 1 0,0 0 0,1 0 0,-1 0 0,0-1 0,0 1 0,0 0 0,1 0 0,-1 0 0,0-1 0,0 1 0,1 0 0,-1 0 0,0 0 0,0 0 0,1 0 0,-1 0 0,0 0 0,0 0 0,1-1 0,-1 1 0,0 0 0,0 0 0,1 0 0,-1 0 0,0 0 0,0 0 0,1 1 0,-1-1 0,0 0 0,1 0 0,-1 0 0,0 0 0,0 0 0,1 0 0,-1 0 0,0 1 0,20 5 0,-16-5 0,5 2 0,0-1 0,-1-1 0,1 0 0,0 0 0,0-1 0,0 0 0,0 0 0,0-1 0,0 0 0,12-4 0,-19 5 0,1-1 0,-1 1 0,1-1 0,0 0 0,-1 0 0,0 0 0,1-1 0,-1 1 0,0-1 0,1 1 0,-1-1 0,0 0 0,0 1 0,0-1 0,-1 0 0,1 0 0,0-1 0,-1 1 0,1 0 0,-1 0 0,0-1 0,0 1 0,0-1 0,0 1 0,0-1 0,0 1 0,-1-1 0,1 0 0,-1 1 0,0-1 0,1 0 0,-2 0 0,1 1 0,0-1 0,0 0 0,-1 1 0,1-1 0,-2-3 0,-1-2 0,0 1 0,-1-1 0,0 1 0,-1-1 0,1 1 0,-1 0 0,0 1 0,-1-1 0,0 1 0,0 0 0,0 1 0,-1-1 0,1 1 0,-1 0 0,-1 1 0,1 0 0,-10-4 0,9 4 0,1 1 0,-1 0 0,0 0 0,1 1 0,-1 0 0,0 0 0,0 1 0,-1 0 0,1 0 0,0 1 0,0 0 0,0 1 0,0 0 0,0 0 0,0 0 0,0 1 0,0 1 0,-8 2 0,11-1 0,0-1 0,0 1 0,0-1 0,1 1 0,-1 1 0,1-1 0,0 1 0,0 0 0,1 0 0,-1 0 0,1 0 0,0 0 0,0 1 0,1-1 0,0 1 0,0 0 0,0 0 0,-1 11 0,0 3 0,1-1 0,0 1 0,2-1 0,2 33 0,0-37 0,0 0 0,1 0 0,0 0 0,2 0 0,-1 0 0,2-1 0,0 0 0,15 26 0,-17-33 0,0-1 0,1-1 0,0 1 0,0-1 0,0 1 0,0-1 0,1-1 0,-1 1 0,1-1 0,1 0 0,-1 0 0,0-1 0,1 0 0,0 0 0,0-1 0,0 1 0,0-1 0,0-1 0,0 0 0,14 1 0,-8-2 0,0-1 0,1-1 0,-1 0 0,0-1 0,0 0 0,-1-1 0,1 0 0,-1-1 0,0-1 0,0 0 0,0 0 0,-1-1 0,20-16 0,-7 2 0,-1 0 0,-1-1 0,-1-2 0,33-46 0,-33 39 0,-2 0 0,-1-1 0,-2-1 0,-1-1 0,-2 0 0,-1-1 0,-2 0 0,-1-1 0,-1 0 0,-3 0 0,-1 0 0,0-46 0,-5 66 0,0-1 0,-4-19 0,4 32 0,0-1 0,0 1 0,-1-1 0,1 1 0,-1 0 0,0 0 0,0-1 0,-1 2 0,1-1 0,-1 0 0,0 0 0,-5-4 0,7 7 0,0 0 0,0 0 0,0 0 0,0 0 0,0 0 0,0 0 0,0 1 0,-1-1 0,1 0 0,0 1 0,-1-1 0,1 1 0,0 0 0,-1-1 0,1 1 0,-1 0 0,1 0 0,-1 0 0,1 0 0,0 0 0,-1 0 0,1 0 0,-1 0 0,1 1 0,-1-1 0,1 1 0,0-1 0,-1 1 0,1-1 0,0 1 0,0 0 0,-1-1 0,1 1 0,0 0 0,0 0 0,0 0 0,0 0 0,0 0 0,0 0 0,0 0 0,0 2 0,-3 3 0,0-1 0,0 2 0,1-1 0,0 0 0,0 1 0,1 0 0,-3 8 0,0 11 0,1-1 0,1 1 0,2 0 0,0 0 0,2 0 0,0 0 0,7 31 0,4 5 0,37 109 0,-32-123-273,1-1 0,3-1 0,2 0 0,46 68 0,-37-71-6553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22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89 24575,'-3'-6'0,"-4"-6"0,2 1 0,5 0 0,9 4 0,9 2 0,7 2 0,10 2 0,10-3 0,8-3 0,3-4 0,-7 1-8191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15:05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24575,'3'0'0,"8"0"0,4 0 0,16 0 0,14 0 0,19 0 0,26 0 0,23 0 0,23 0 0,14 0 0,-1 0 0,-19 0 0,-22 0 0,-30 0-8191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2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76 24575,'-6'0'0,"-6"4"0,-6 0 0,6 0 0,10-4 0,13-2 0,14-4 0,11-3 0,9-1 0,7-2 0,3-1 0,-1 0 0,-4 1 0,-10 1-8191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24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130 204 24575,'-1'-12'0,"-1"1"0,-1-1 0,0 1 0,-1 0 0,0 0 0,-1 1 0,-11-21 0,9 18 0,4 7 0,1 0 0,-1 0 0,-1 0 0,1 0 0,-1 1 0,0 0 0,0 0 0,0 0 0,-1 0 0,-8-6 0,13 11 0,-1 0 0,1 0 0,-1-1 0,0 1 0,1 0 0,-1 0 0,0 0 0,1 0 0,-1 0 0,0 0 0,1 0 0,-1 0 0,1 0 0,-1 0 0,0 1 0,1-1 0,-1 0 0,0 0 0,1 1 0,-1-1 0,1 0 0,-1 0 0,1 1 0,-1-1 0,1 1 0,-1-1 0,1 1 0,-1-1 0,1 1 0,0-1 0,-1 1 0,1-1 0,0 1 0,-1-1 0,1 1 0,0-1 0,-1 1 0,1 0 0,0 0 0,-8 27 0,8-27 0,-4 29 0,2-1 0,0 1 0,2 0 0,5 38 0,28 118 0,-28-162 0,2 0 0,0 0 0,2 0 0,1-1 0,0-1 0,2 0 0,1 0 0,22 30 0,-29-45 0,1 1 0,0-1 0,0-1 0,0 1 0,0-1 0,1 0 0,0-1 0,1 0 0,-1 0 0,1 0 0,0-1 0,0-1 0,0 0 0,0 0 0,1-1 0,-1 0 0,1 0 0,0-1 0,-1 0 0,1-1 0,0 0 0,0-1 0,-1 0 0,16-3 0,-12 1 0,-1-1 0,0 0 0,0-1 0,0 0 0,0-1 0,-1 0 0,0 0 0,0-2 0,-1 1 0,0-1 0,14-15 0,-12 10 0,-1-1 0,0 0 0,-1 0 0,-1-1 0,-1-1 0,0 1 0,12-33 0,-13 24 0,-1 0 0,0 0 0,-2 0 0,-1-1 0,-1 0 0,-1 1 0,-1-1 0,-1 0 0,-1 0 0,-1 1 0,-2-1 0,-8-28 0,7 37 0,0 0 0,-1 1 0,0 0 0,-1 0 0,-19-24 0,23 34 0,0 0 0,-1 0 0,0 0 0,0 1 0,0 0 0,0 0 0,-11-6 0,13 9 0,0-1 0,-1 1 0,1 0 0,-1 0 0,1 0 0,-1 0 0,1 1 0,-1-1 0,0 1 0,1 0 0,-1 0 0,1 0 0,-1 1 0,0-1 0,-3 2 0,4-1-52,1 0-1,0 0 1,-1 0-1,1 0 1,0 0-1,0 1 1,-1-1-1,1 1 1,0-1-1,1 1 1,-1 0-1,0 0 1,0 0-1,1 0 1,-1 0-1,1 0 1,0 0-1,0 1 1,0-1-1,0 0 0,0 1 1,0-1-1,0 1 1,1-1-1,-1 5 1,0 15-6774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24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24575,'0'-3'0,"0"-4"0,0 2 0,0 5 0,3 9 0,1 9 0,3 8 0,4 8 0,2 9 0,3 5 0,1 5 0,2-1 0,0 0 0,0-3 0,-1-6 0,-2-11-8191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24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96 24575,'11'-47'0,"-10"44"0,-1 0 0,0 0 0,1-1 0,-1 1 0,0 0 0,-1 0 0,1 0 0,-1 0 0,1 0 0,-1 0 0,0 0 0,-2-5 0,3 8 0,-1-1 0,1 1 0,0 0 0,-1-1 0,1 1 0,0 0 0,-1 0 0,1 0 0,0 0 0,-1-1 0,1 1 0,-1 0 0,1 0 0,0 0 0,-1 0 0,1 0 0,-1 0 0,1 0 0,0 0 0,-1 0 0,1 0 0,-1 0 0,1 0 0,0 0 0,-1 0 0,1 0 0,0 0 0,-1 1 0,1-1 0,-1 0 0,1 0 0,0 0 0,-1 1 0,1-1 0,0 0 0,-1 0 0,1 1 0,0-1 0,0 0 0,-1 1 0,1-1 0,0 0 0,0 1 0,0-1 0,-1 0 0,1 1 0,0-1 0,0 1 0,-12 19 0,5-5 0,2 0 0,-1 1 0,2-1 0,0 1 0,1 0 0,1 0 0,0 1 0,1-1 0,1 0 0,1 1 0,0-1 0,1 0 0,7 31 0,-8-44 0,1 1 0,-1 0 0,0 0 0,1-1 0,0 1 0,0 0 0,0-1 0,0 0 0,1 0 0,-1 1 0,1-1 0,0-1 0,0 1 0,0 0 0,0-1 0,0 1 0,0-1 0,1 0 0,4 2 0,-1-2 0,0 0 0,0-1 0,1 1 0,-1-2 0,0 1 0,0-1 0,0 0 0,1 0 0,12-3 0,1-1 0,1 2 0,0 0 0,0 1 0,0 2 0,31 3 0,-46-3 0,0 1 0,0 0 0,0 0 0,0 0 0,-1 1 0,1 0 0,-1 1 0,0-1 0,1 1 0,-2 0 0,1 1 0,0-1 0,-1 1 0,0 0 0,0 0 0,0 1 0,-1 0 0,0 0 0,0 0 0,5 9 0,-8-11 15,1 0 0,0 0 0,-1 0 0,0 0-1,0 0 1,0 0 0,0 0 0,-1 0 0,1 1 0,-1-1-1,0 0 1,-1 0 0,1 0 0,-1 1 0,0-1 0,0 0 0,0 0-1,0 0 1,-1 0 0,1 0 0,-1 0 0,-3 4 0,1-2-137,0-1 0,0 0 0,-1 0 0,0 0 0,0-1 0,0 1 0,0-1 0,0 0 0,-1-1 1,0 1-1,0-1 0,0-1 0,-8 4 0,-21 4-6704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24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24575,'3'-6'0,"5"-6"0,3 0 0,3-1 0,3 1 0,4 0 0,5 1 0,4 1 0,7 1 0,2-1 0,5 1 0,1 3 0,-1 2 0,-2 1 0,-8 2-8191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24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24575,'3'0'0,"5"0"0,0 3 0,-1 5 0,-2 3 0,-1 6 0,-2 7 0,-1 5 0,-1 8 0,0 9 0,0 6 0,-1 4 0,1-8-8191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26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69 387 24575,'0'-4'0,"-1"-1"0,1 1 0,-1 0 0,0 0 0,-3-6 0,3 6 0,0 1 0,0 0 0,0 0 0,0 0 0,1-1 0,-1 1 0,1-1 0,0 1 0,0-5 0,0 8 0,0 0 0,0 0 0,0-1 0,0 1 0,0 0 0,0 0 0,0-1 0,0 1 0,0 0 0,1-1 0,-1 1 0,0 0 0,0 0 0,0 0 0,0-1 0,0 1 0,0 0 0,1 0 0,-1-1 0,0 1 0,0 0 0,0 0 0,0 0 0,1 0 0,-1-1 0,0 1 0,0 0 0,1 0 0,-1 0 0,0 0 0,0 0 0,1 0 0,-1-1 0,0 1 0,0 0 0,1 0 0,-1 0 0,10 7 0,7 16 0,12 29 0,-2 1 0,20 60 0,13 26 0,-56-130 0,9 17 0,-12-22 0,-9-15 0,-148-250 0,136 220 0,1-1 0,3 0 0,1-1 0,-15-75 0,28 107 0,1 1 0,-1 0 0,2-1 0,0 1 0,0-1 0,1 1 0,0 0 0,3-13 0,-3 19 0,1 0 0,-1 0 0,1 1 0,0-1 0,0 0 0,0 1 0,0 0 0,0-1 0,1 1 0,-1 0 0,1 0 0,0 1 0,0-1 0,0 1 0,1-1 0,-1 1 0,0 0 0,1 0 0,0 0 0,-1 1 0,1-1 0,0 1 0,0 0 0,4-1 0,8-1 0,1 2 0,0-1 0,-1 2 0,1 0 0,0 1 0,-1 1 0,22 5 0,8 4 0,60 22 0,-64-17 0,51 25 0,-81-35 0,-1 1 0,0 0 0,0 0 0,0 2 0,-1-1 0,0 1 0,0 0 0,15 21 0,-23-27 0,0 0 0,0 0 0,0 0 0,0 0 0,-1 1 0,0-1 0,1 0 0,-1 1 0,0-1 0,-1 1 0,1 0 0,-1-1 0,1 1 0,-1 0 0,0-1 0,-1 1 0,0 4 0,0-3 0,-1-1 0,1 1 0,-1-1 0,0 0 0,-1 0 0,1 0 0,-1 0 0,0 0 0,0 0 0,0-1 0,-6 6 0,-8 4 0,0-1 0,-1 0 0,0-2 0,-34 16 0,42-22 0,9-4 0,1 0 0,0 0 0,-1 1 0,1-1 0,0 0 0,-1 0 0,1 0 0,0 0 0,0 0 0,-1 0 0,1 1 0,0-1 0,0 0 0,-1 0 0,1 0 0,0 1 0,0-1 0,0 0 0,0 0 0,-1 1 0,1-1 0,0 0 0,0 1 0,0-1 0,0 0 0,0 0 0,0 1 0,-1-1 0,1 0 0,0 1 0,0-1 0,0 0 0,0 0 0,0 1 0,0-1 0,0 0 0,1 1 0,-1-1 0,0 0 0,0 1 0,0-1 0,0 0 0,0 0 0,0 1 0,0-1 0,1 0 0,-1 0 0,0 1 0,0-1 0,0 0 0,1 0 0,-1 1 0,0-1 0,0 0 0,1 0 0,-1 0 0,0 0 0,0 1 0,1-1 0,-1 0 0,0 0 0,0 0 0,1 0 0,-1 0 0,25 11 0,-20-9 0,25 11 0,0 1 0,48 30 0,-68-38 0,0 1 0,-1 1 0,0-1 0,0 2 0,-1-1 0,0 1 0,0 0 0,-1 1 0,0 0 0,10 20 0,-16-27 0,1 0 0,-1 0 0,0 0 0,0 0 0,0 0 0,0 0 0,0 0 0,-1 0 0,1 0 0,-1 1 0,0-1 0,0 0 0,0 0 0,-1 0 0,1 0 0,-1 1 0,0-1 0,1 0 0,-1 0 0,-1 0 0,1 0 0,0-1 0,-1 1 0,1 0 0,-1 0 0,0-1 0,0 1 0,0-1 0,0 0 0,-1 1 0,1-1 0,0 0 0,-1 0 0,0 0 0,-3 1 0,-8 4 34,1-1 1,-1-1-1,0 0 0,0-1 0,-1 0 0,0-1 0,1-1 0,-1-1 0,-18 1 1,5-3-462,0 0 0,0-2 1,-53-13-1,26 1-6399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26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24575,'53'-15'0,"-29"8"0,1 0 0,0 1 0,0 2 0,28-2 0,-50 6 0,0 0 0,0 0 0,0 0 0,0 0 0,0 1 0,0-1 0,0 1 0,0 0 0,0 0 0,-1 0 0,1 0 0,0 0 0,0 1 0,-1-1 0,1 1 0,-1-1 0,0 1 0,1 0 0,-1 0 0,0 0 0,2 3 0,0 1 0,-1 0 0,0 0 0,0 1 0,-1-1 0,0 1 0,0-1 0,0 1 0,0 8 0,18 73 0,4 0 0,60 143 0,-69-197 0,-8-20 0,-1 0 0,-1 0 0,0 0 0,0 1 0,-2 0 0,3 16 0,-6-31 0,0 0 0,0 0 0,0 0 0,0 0 0,0 0 0,0 0 0,1 0 0,-1 1 0,0-1 0,0 0 0,0 0 0,0 0 0,0 0 0,0 0 0,0 0 0,0 0 0,0 1 0,0-1 0,0 0 0,0 0 0,0 0 0,0 0 0,0 0 0,0 0 0,0 0 0,0 1 0,-1-1 0,1 0 0,0 0 0,0 0 0,0 0 0,0 0 0,0 0 0,0 0 0,0 0 0,0 0 0,0 1 0,0-1 0,0 0 0,0 0 0,-1 0 0,1 0 0,0 0 0,0 0 0,0 0 0,0 0 0,0 0 0,0 0 0,0 0 0,-1 0 0,1 0 0,0 0 0,0 0 0,0 0 0,0 0 0,0 0 0,0 0 0,0 0 0,-1 0 0,1 0 0,0 0 0,0 0 0,0 0 0,0 0 0,0 0 0,-8-10 0,-7-15 0,-76-186 0,77 172 0,2-2 0,1 0 0,-7-60 0,17 90 0,-9-115 0,9 109 0,2 0 0,0 1 0,1-1 0,0 1 0,7-23 0,-8 36 0,-1 0 0,1 0 0,0 1 0,0-1 0,1 0 0,-1 1 0,1-1 0,-1 1 0,1-1 0,0 1 0,-1 0 0,1 0 0,0 0 0,1 0 0,-1 0 0,0 0 0,1 1 0,-1-1 0,1 1 0,-1-1 0,1 1 0,-1 0 0,1 0 0,0 0 0,0 1 0,0-1 0,-1 0 0,1 1 0,0 0 0,0 0 0,0 0 0,0 0 0,0 0 0,0 1 0,-1-1 0,1 1 0,0 0 0,0-1 0,2 3 0,6 1 0,0 0 0,0 2 0,-1-1 0,1 1 0,-1 1 0,-1 0 0,1 0 0,10 11 0,-13-10 0,0-1 0,0 1 0,-1 1 0,0-1 0,0 1 0,-1 0 0,0 0 0,-1 1 0,0-1 0,0 1 0,2 10 0,-5-14 0,0 0 0,0 0 0,-1-1 0,0 1 0,0 0 0,0 0 0,-1-1 0,1 1 0,-1 0 0,-1 0 0,1-1 0,-1 1 0,0-1 0,0 0 0,-1 1 0,0-1 0,0 0 0,0 0 0,0-1 0,-1 1 0,-5 5 0,2-4-124,0 1 0,-1-1 0,0-1 0,0 1 0,0-2 0,-1 1-1,0-1 1,1 0 0,-2-1 0,-15 5 0,1-3-6702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27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1 271 24575,'0'0'0,"1"0"0,0 0 0,-1 0 0,1 1 0,-1-1 0,1 0 0,0 0 0,-1 1 0,1-1 0,-1 1 0,1-1 0,-1 0 0,1 1 0,-1-1 0,1 1 0,-1-1 0,0 1 0,1-1 0,-1 1 0,0 0 0,1-1 0,-1 1 0,0 0 0,7 19 0,-5-14 0,196 514 0,-190-502 0,-6-11 0,1 0 0,0 0 0,1 0 0,0 0 0,0 0 0,0-1 0,1 0 0,-1 1 0,9 6 0,-13-13 0,0 0 0,1 1 0,-1-1 0,0 0 0,0 0 0,1 0 0,-1 0 0,0 1 0,0-1 0,1 0 0,-1 0 0,0 0 0,0 0 0,1 0 0,-1 0 0,0 0 0,1 0 0,-1 0 0,0 0 0,0 0 0,1 0 0,-1 0 0,0 0 0,1 0 0,-1 0 0,0 0 0,0 0 0,1 0 0,-1 0 0,0 0 0,0-1 0,1 1 0,-1 0 0,0 0 0,0 0 0,1 0 0,-1-1 0,0 1 0,0 0 0,5-15 0,-6-19 0,-16-101 0,0 16 0,7 15 0,5 1 0,8-119 0,0 196 0,6-33 0,-7 50 0,1 0 0,0 1 0,0-1 0,1 0 0,0 1 0,9-16 0,-12 23 0,0-1 0,1 0 0,-1 0 0,0 1 0,1-1 0,-1 1 0,1-1 0,-1 1 0,1-1 0,0 1 0,-1 0 0,1 0 0,0 0 0,0 0 0,0 0 0,0 0 0,0 1 0,0-1 0,0 1 0,0-1 0,0 1 0,0 0 0,0 0 0,0 0 0,1 0 0,-1 0 0,0 0 0,0 1 0,0-1 0,0 0 0,0 1 0,0 0 0,0 0 0,0-1 0,0 1 0,0 0 0,-1 1 0,1-1 0,0 0 0,2 3 0,6 5 0,-1 0 0,0 0 0,0 1 0,-1 0 0,9 15 0,256 457 0,-247-432 0,-2 0 0,-2 2 0,25 91 0,-45-137-124,-1 0 0,0 0 0,0 0 0,-1 1 0,1-1 0,-1 0-1,-1 1 1,1-1 0,-1 0 0,-2 10 0,-8 6-6702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27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24575,'4'0'0,"3"3"0,4 1 0,6 0 0,7-1 0,8-4 0,9-1 0,9-5 0,8 0 0,11-2 0,-7 1-8191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15:05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24575,'0'-3'0,"9"-1"0,10-7 0,10 0 0,7 1 0,6 2 0,13 3 0,2 2 0,1 1 0,-7 2 0,-8 0 0,-8-3 0,-8 0 0,-5-1 0,-6 1-8191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29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751 1145 24575,'0'0'0,"0"0"0,0 0 0,0-1 0,0 1 0,0 0 0,0 0 0,0-1 0,0 1 0,0 0 0,0 0 0,0-1 0,0 1 0,0 0 0,0 0 0,0-1 0,0 1 0,0 0 0,0 0 0,0-1 0,-1 1 0,1 0 0,0 0 0,0 0 0,0-1 0,0 1 0,-1 0 0,1 0 0,0 0 0,0 0 0,0-1 0,-1 1 0,1 0 0,0 0 0,0 0 0,0 0 0,-1 0 0,1 0 0,0 0 0,0 0 0,-1 0 0,1 0 0,0 0 0,0-1 0,-1 2 0,1-1 0,0 0 0,-1 0 0,1 0 0,0 0 0,0 0 0,-1 0 0,1 0 0,0 0 0,0 0 0,0 0 0,-1 0 0,1 1 0,0-1 0,0 0 0,0 0 0,-1 0 0,1 0 0,0 1 0,0-1 0,0 0 0,-1 1 0,-12 12 0,-1 8 0,1 1 0,2 0 0,-11 26 0,-22 73 0,39-108 0,-25 87 0,3 2 0,5 0 0,5 1 0,4 1 0,1 190 0,14-234 0,2-1 0,3 0 0,2 0 0,23 76 0,-22-103 0,2-1 0,0-1 0,2 0 0,2 0 0,0-2 0,2 0 0,1-1 0,1-1 0,33 33 0,-15-23-20,2-2 0,1-2-1,2-2 1,0-1-1,95 44 1,-70-44-47,1-4 0,1-2 0,116 22-1,-54-25-66,154 6 0,128-19 11,715-31-924,-526 8 641,495-19 406,-3-42 0,-563 7 0,-10-46 0,-416 85-118,-2-5 1,-1-4 0,143-79 0,-192 88 58,-1-2 0,-1-3 1,-3-2-1,0-3 1,-3-1-1,-2-2 0,62-80 1,-84 94 216,-2-1 1,-2-1 0,-1-1-1,-1 0 1,-2-1 0,-1-1-1,-2 0 1,-1-1 0,-2 0-1,-2-1 1,-1 1 0,-2-1 0,-1 0-1,-2 0 1,-2 0 0,-1 0-1,-1 1 1,-3-1 0,-12-42-1,-6 1-158,-2 1 0,-4 1 0,-3 1 0,-64-100 0,64 123-22,-3 1-1,-2 3 1,-2 1-1,-57-51 1,35 43-60,-3 3-1,-118-70 1,75 60-41,-132-52-1,-123-21 12,119 62-118,-2 10 1,-378-45-1,300 76-114,-494 16-1,-517 113 345,19 143 0,637-38-294,468-124 147,-228 121-1,103-1 1491,256-141-672,-141 130 0,212-179-671,5-4 0,0 1 0,1-1 0,-1 1 0,1 0 0,-1 0 0,1 0 0,1 1 0,-5 7 0,11-6-1365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30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7 24575,'0'0'0,"0"0"0,1-1 0,-1 1 0,0 0 0,0 0 0,0 0 0,0 0 0,0 0 0,0-1 0,0 1 0,0 0 0,0 0 0,0 0 0,0 0 0,0-1 0,0 1 0,0 0 0,0 0 0,0 0 0,0 0 0,0-1 0,0 1 0,0 0 0,0 0 0,0 0 0,0 0 0,0 0 0,0-1 0,0 1 0,0 0 0,0 0 0,-1 0 0,1 0 0,0 0 0,0-1 0,0 1 0,0 0 0,0 0 0,0 0 0,-1 0 0,1 0 0,0 0 0,0 0 0,0 0 0,0 0 0,-1 0 0,1 0 0,0 0 0,0-1 0,0 1 0,0 0 0,0 0 0,-1 0 0,1 0 0,0 0 0,0 1 0,0-1 0,0 0 0,-1 0 0,1 0 0,0 0 0,0 0 0,0 0 0,0 0 0,-1 0 0,1 0 0,0 0 0,0 0 0,0 1 0,-1-1 0,1 1 0,-1 0 0,1 0 0,-1-1 0,1 1 0,-1 0 0,1 0 0,0 0 0,-1-1 0,1 1 0,0 0 0,0 0 0,0 0 0,0 0 0,0 1 0,21 168 0,-6-58 0,-8-59 0,11 158 0,-17-180 0,-1 0 0,-2 0 0,-2 0 0,-11 52 0,12-71 0,-1 0 0,-1 0 0,0 0 0,0 0 0,-1-1 0,-11 15 0,12-20 0,0 1 0,0-1 0,-1 0 0,0-1 0,0 0 0,0 0 0,-1 0 0,0-1 0,0 1 0,0-2 0,-8 4 0,4-2 0,0-2 0,-1 1 0,1-1 0,-1-1 0,-12 1 0,18-3 0,0 1 0,0-2 0,0 1 0,1-1 0,-1 0 0,0 0 0,0 0 0,1-1 0,-1 0 0,1 0 0,-1 0 0,-5-4 0,-25-19-1365,5-2-5461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30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68 24575,'0'-6'0,"0"-5"0,-4-5 0,0-1 0,0 4 0,1 8 0,4 11 0,2 5-8191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31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279 333 24575,'7'-7'0,"-2"0"0,1-1 0,-1 0 0,0 0 0,-1 0 0,1 0 0,-2-1 0,4-11 0,0-1 0,-2-1 0,4-27 0,-7 40 0,-1-1 0,0 1 0,-1-1 0,0 1 0,-1-1 0,0 1 0,0 0 0,-6-19 0,6 25 0,0 0 0,-1 0 0,1-1 0,-1 1 0,0 0 0,0 0 0,0 1 0,-1-1 0,1 0 0,-1 1 0,1-1 0,-1 1 0,0 0 0,0 0 0,0 0 0,0 0 0,0 1 0,0-1 0,-1 1 0,1 0 0,-1-1 0,1 2 0,-1-1 0,1 0 0,-1 1 0,-4-1 0,1 1 0,0 0 0,0 1 0,0 0 0,0 0 0,1 0 0,-1 1 0,0 0 0,1 0 0,-1 1 0,1 0 0,0 0 0,0 0 0,0 1 0,0 0 0,1 0 0,-1 0 0,1 1 0,0 0 0,1 0 0,-1 0 0,-6 10 0,5-6 0,0 1 0,0-1 0,2 1 0,-1 0 0,1 0 0,0 0 0,1 1 0,0-1 0,1 1 0,0 0 0,1 0 0,0 0 0,1 11 0,1-11 0,1 0 0,0-1 0,0 0 0,1 0 0,0 1 0,1-2 0,0 1 0,0 0 0,8 11 0,6 5 0,36 42 0,-32-43 0,27 41 0,-47-63 0,-1 0 0,1 0 0,0 0 0,-1 0 0,0 0 0,0 0 0,0 1 0,0-1 0,0 0 0,-1 1 0,1-1 0,-1 1 0,0-1 0,0 1 0,0-1 0,-2 6 0,1-6 0,0 0 0,0 0 0,0-1 0,0 1 0,-1-1 0,0 1 0,1-1 0,-1 0 0,0 1 0,0-1 0,0 0 0,0 0 0,-1 0 0,1-1 0,0 1 0,-1-1 0,1 1 0,-1-1 0,0 0 0,-3 2 0,-5 0-85,0-1 0,0 1-1,0-2 1,0 1 0,0-2-1,-1 1 1,1-2 0,0 1-1,-1-2 1,1 1 0,0-2-1,0 1 1,0-1 0,1-1-1,-21-10 1,2-1-6741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31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38 24575,'-1'0'0,"1"0"0,0 0 0,0 0 0,0 0 0,0 0 0,-1-1 0,1 1 0,0 0 0,0 0 0,0 0 0,0-1 0,0 1 0,0 0 0,-1 0 0,1 0 0,0-1 0,0 1 0,0 0 0,0 0 0,0 0 0,0-1 0,0 1 0,0 0 0,0 0 0,0-1 0,0 1 0,0 0 0,0 0 0,0 0 0,0-1 0,0 1 0,0 0 0,0 0 0,1-1 0,-1 1 0,0 0 0,0 0 0,0 0 0,0-1 0,0 1 0,1 0 0,-1 0 0,0 0 0,0 0 0,0 0 0,0-1 0,1 1 0,-1 0 0,0 0 0,0 0 0,0 0 0,1 0 0,-1 0 0,0 0 0,0 0 0,1 0 0,-1 0 0,0 0 0,0 0 0,0 0 0,1 0 0,-1 0 0,0 0 0,-16-12 0,4 8 0,1 1 0,-1 0 0,0 0 0,0 2 0,0-1 0,0 2 0,0-1 0,0 2 0,0-1 0,0 2 0,1-1 0,-22 7 0,28-6 0,0 0 0,0 0 0,1 1 0,-1 0 0,0 0 0,1 0 0,0 0 0,0 1 0,0-1 0,0 1 0,0 0 0,1 1 0,0-1 0,-5 8 0,5-6 0,0 2 0,0-1 0,0 0 0,1 0 0,0 1 0,1-1 0,0 1 0,0 0 0,0 10 0,2-3 0,0 1 0,1-1 0,0 0 0,1 0 0,1-1 0,0 1 0,2-1 0,-1 0 0,15 25 0,-13-28 0,0 0 0,1-1 0,0 1 0,1-2 0,0 1 0,1-1 0,0-1 0,0 0 0,1 0 0,0-1 0,23 11 0,-27-15 0,0 0 0,0-1 0,1 1 0,-1-1 0,1-1 0,-1 0 0,1 0 0,0 0 0,0-1 0,-1 0 0,1-1 0,0 1 0,-1-1 0,1-1 0,0 0 0,-1 0 0,0 0 0,1-1 0,-1 0 0,0-1 0,9-5 0,-9 4 0,-1 1 0,0-1 0,0-1 0,0 1 0,-1-1 0,0 0 0,0 0 0,0-1 0,-1 0 0,0 1 0,0-1 0,0-1 0,-1 1 0,-1 0 0,1-1 0,-1 0 0,0 1 0,-1-1 0,1 0 0,-2 0 0,1 0 0,-1 0 0,0 0 0,-1 0 0,0 0 0,0 0 0,-1 0 0,0 1 0,0-1 0,-1 1 0,0-1 0,0 1 0,-1 0 0,0 0 0,-6-9 0,4 7-72,-1 0 1,1 1-1,-2 0 0,1 0 0,-1 0 0,0 1 0,0 0 0,-1 1 1,0 0-1,0 0 0,-1 1 0,1 0 0,-1 1 0,0 0 0,-1 0 1,1 1-1,0 1 0,-13-2 0,-10 3-6754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31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 24575,'0'-11'0,"1"1"0,0 0 0,0 0 0,1 0 0,0 0 0,0 0 0,2 0 0,4-12 0,-5 17 0,-1 0 0,1 0 0,0 1 0,1-1 0,-1 1 0,1 0 0,0 0 0,-1 0 0,2 1 0,-1-1 0,0 1 0,1 0 0,0 0 0,-1 1 0,1-1 0,0 1 0,7-2 0,-6 2 0,1 0 0,-1 1 0,1 0 0,-1 0 0,1 0 0,-1 1 0,1 0 0,-1 1 0,1-1 0,-1 1 0,1 0 0,-1 1 0,13 4 0,-12-3 0,1 1 0,-1 0 0,0 0 0,0 1 0,-1 0 0,0 0 0,1 1 0,-2 0 0,1 0 0,5 7 0,-3-1 0,0 0 0,0 0 0,-2 1 0,1 1 0,-2-1 0,1 1 0,-2-1 0,0 2 0,-1-1 0,0 0 0,-1 1 0,0 16 0,-2-15 0,-1-1 0,-1 0 0,0 0 0,-1 0 0,-1 0 0,0 0 0,-10 23 0,11-31 0,0-1 0,-1 1 0,1-1 0,-1 1 0,-1-1 0,1-1 0,-1 1 0,0-1 0,0 1 0,-1-1 0,1-1 0,-1 1 0,0-1 0,0 0 0,-1 0 0,1-1 0,-13 5 0,16-7 0,1 0 0,-1-1 0,1 1 0,-1-1 0,0 0 0,1 1 0,-1-1 0,1 0 0,-1-1 0,1 1 0,-1 0 0,0-1 0,1 1 0,-1-1 0,-3-1 0,5 1 0,-1 0 0,0 0 0,1-1 0,-1 1 0,1 0 0,-1-1 0,1 1 0,0-1 0,-1 1 0,1-1 0,0 0 0,0 0 0,0 1 0,0-1 0,-1-4 0,1 1 0,0-1 0,0 1 0,0-1 0,1 1 0,0-1 0,0 0 0,0 1 0,1-1 0,0 1 0,0-1 0,0 1 0,4-11 0,0 5 0,1 0 0,0 0 0,1 0 0,0 0 0,0 1 0,1 0 0,1 1 0,17-16 0,-13 14 0,0 1 0,1 1 0,0 0 0,0 1 0,1 0 0,29-10 0,-33 14 0,1 1 0,0 0 0,-1 1 0,1 0 0,0 1 0,0 0 0,0 1 0,0 1 0,20 2 0,-23-1 0,-1 0 0,0 0 0,0 1 0,-1 0 0,1 1 0,0-1 0,-1 1 0,0 1 0,0-1 0,0 1 0,-1 1 0,0-1 0,0 1 0,9 11 0,-10-11-47,-2 0 0,1 0 0,-1 0 0,0 0 0,0 0 0,0 0 0,-1 1 0,0 0 0,0-1-1,-1 1 1,0 0 0,0 0 0,0 0 0,-1-1 0,0 1 0,-1 0 0,1 0 0,-1 0 0,-1 0 0,1-1 0,-1 1 0,0 0-1,-1-1 1,1 0 0,-1 1 0,-1-1 0,1 0 0,-9 10 0,-23 26-6779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32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2686 1500 24575,'0'0'0,"-1"-1"0,1 1 0,-1 0 0,0 0 0,1 0 0,-1-1 0,1 1 0,-1 0 0,1-1 0,-1 1 0,1 0 0,-1-1 0,1 1 0,-1-1 0,1 1 0,0 0 0,-1-1 0,1 1 0,-1-1 0,1 0 0,0 1 0,0-1 0,-1 1 0,1-1 0,0 1 0,0-1 0,0 0 0,0 1 0,-1-1 0,1 1 0,0-1 0,0 0 0,0 1 0,0-1 0,1 0 0,-1 0 0,3-28 0,-2 23 0,2-9 0,-2 0 0,0 0 0,-1 0 0,0 0 0,-1 0 0,-1 0 0,-1 0 0,0 0 0,-7-20 0,-8-15 0,-3 1 0,-1 1 0,-3 2 0,-1 0 0,-3 1 0,-1 2 0,-42-45 0,11 22 0,-3 2 0,-3 3 0,-102-71 0,62 59-66,-4 4 0,-2 6-1,-3 5 1,-2 4 0,-166-50-1,176 73 10,-2 4 0,0 5 1,-1 4-1,-1 6 0,-1 4 0,-162 11 0,232-1 90,0 2 0,0 3 1,-64 17-1,104-23-97,0 0 0,-1 0 0,1 0 0,0 0 1,0 1-1,0-1 0,0 1 0,1 0 0,-1 0 1,-4 4-1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32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27 24575,'-3'0'0,"0"-1"0,0 1 0,0-1 0,0 0 0,-1 0 0,2 0 0,-1 0 0,0 0 0,0-1 0,-5-3 0,6 4 0,0-1 0,0 1 0,0 0 0,-1-1 0,1 1 0,0 0 0,-1 1 0,1-1 0,-1 0 0,1 1 0,-1-1 0,1 1 0,-1 0 0,1-1 0,-1 2 0,1-1 0,-1 0 0,1 0 0,-1 1 0,-2 0 0,-9 4 0,1 1 0,0 0 0,0 1 0,1 0 0,-18 14 0,-55 52 0,47-39 0,31-28 0,-9 7 0,1 1 0,1 0 0,-21 27 0,32-37 0,0-1 0,0 2 0,1-1 0,0 0 0,-1 0 0,2 1 0,-1-1 0,0 1 0,1-1 0,0 1 0,0 0 0,1 0 0,-1-1 0,1 1 0,0 0 0,0 0 0,0 0 0,1-1 0,0 1 0,0 0 0,2 5 0,2 2 0,1 0 0,1 0 0,0-1 0,0 0 0,17 19 0,51 46 0,-67-68 0,36 31-1365,-4-4-5461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33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271 430 24575,'12'-5'0,"0"-1"0,-1-1 0,0 0 0,0 0 0,0-1 0,-1 0 0,-1-1 0,1-1 0,-1 1 0,12-18 0,-14 16 0,0 0 0,-1-1 0,0 0 0,-1 0 0,0 0 0,-1 0 0,-1-1 0,0 1 0,-1-1 0,0 0 0,1-26 0,-3 33 0,-1-1 0,1 1 0,-1-1 0,0 1 0,0 0 0,-1-1 0,1 1 0,-2 0 0,1 0 0,-1 0 0,1 0 0,-2 1 0,1-1 0,-1 1 0,1 0 0,-2 0 0,1 0 0,0 0 0,-1 1 0,0-1 0,0 1 0,0 1 0,-1-1 0,1 1 0,-12-5 0,9 5 0,-1 0 0,0 1 0,0 0 0,0 1 0,-1 0 0,1 1 0,0-1 0,0 2 0,0-1 0,-1 1 0,1 1 0,0 0 0,-11 4 0,1 0 0,1 1 0,-1 1 0,2 0 0,-1 1 0,-18 15 0,27-18 0,0 0 0,1 1 0,0 1 0,1-1 0,0 1 0,0 0 0,0 1 0,-7 13 0,12-18 0,-1 1 0,1 0 0,0 0 0,0 0 0,1 0 0,-1 0 0,1 0 0,0 1 0,0-1 0,1 0 0,0 1 0,0-1 0,0 0 0,1 1 0,-1-1 0,1 0 0,0 0 0,4 9 0,0-2 0,2-1 0,-1 0 0,1-1 0,1 0 0,0 0 0,0 0 0,1-1 0,0 0 0,1-1 0,20 14 0,5 0 0,1-1 0,38 16 0,29 8 0,49 23 0,-124-53 0,-1 1 0,0 1 0,28 23 0,-50-36 0,-1 0 0,1 0 0,-1 1 0,0-1 0,0 1 0,0 0 0,0 1 0,-1-1 0,4 9 0,-6-12 0,0 0 0,-1 1 0,1 0 0,-1-1 0,1 1 0,-1-1 0,0 1 0,0 0 0,0-1 0,0 1 0,-1 0 0,1-1 0,-1 1 0,1-1 0,-1 1 0,0-1 0,0 1 0,0-1 0,-1 0 0,1 1 0,0-1 0,-1 0 0,1 0 0,-4 3 0,-4 4 0,1-2 0,-2 1 0,1-1 0,-1-1 0,0 0 0,0 0 0,-1-1 0,0 0 0,0-1 0,-21 6 0,-3-2 0,-1-1 0,-45 3 0,54-8 69,0-2-1,0 0 0,0-2 0,-44-8 1,55 7-259,0-1 0,0-1 1,0-1-1,1 0 0,0-1 1,0-1-1,0 0 1,-22-17-1,-1-9-6636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33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24575,'41'-32'0,"-31"23"0,1 1 0,0 0 0,22-13 0,-31 21 0,-1-1 0,1 0 0,-1 1 0,1 0 0,-1-1 0,0 1 0,1 0 0,-1 0 0,1 0 0,-1 0 0,1 0 0,-1 0 0,1 0 0,-1 0 0,1 1 0,-1-1 0,1 1 0,-1-1 0,1 1 0,-1-1 0,0 1 0,1 0 0,-1 0 0,0-1 0,0 1 0,0 0 0,1 0 0,-1 0 0,0 1 0,0-1 0,-1 0 0,2 1 0,3 6 0,0 0 0,0 0 0,-1 1 0,4 10 0,-3-5 0,163 418 0,-143-364 0,47 160-1365,-57-172-5461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8:59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857 17 24575,'-29'-11'0,"11"9"0,-1 0 0,1 0 0,-35 3 0,-59 12 0,50-5 0,-205 31 0,236-36-2608,25-3 1773,0 0 0,0 1 0,-1 0 0,-8 3-1,14-4 830,0 1 0,0 0 0,0 0-1,0-1 1,0 1 0,1 0 0,-1 0-1,0 0 1,0 0 0,1 0 0,-1 0 0,1 0-1,-1 0 1,1 0 0,-1 0 0,1 1-1,0-1 1,0 0 0,-1 0 0,1 0 0,0 0-1,0 1 1,0 0 0,2 35 2110,-2-25 1595,0 26-3251,-1 0 0,-13 69 0,-27 74-509,11-53-92,-19 70 153,-9 50 0,57-243 0,0 0 0,1 0 0,-1 0 0,1 0 0,0 0 0,0 0 0,1 6 0,0-9 0,-1-1 0,1 1 0,-1-1 0,1 0 0,0 1 0,-1-1 0,1 0 0,0 1 0,0-1 0,0 0 0,0 0 0,0 0 0,0 0 0,0 0 0,1 0 0,-1 0 0,0 0 0,1 0 0,-1-1 0,0 1 0,1 0 0,-1-1 0,1 1 0,-1-1 0,1 0 0,-1 0 0,1 1 0,1-1 0,25 1 0,0-1 0,-1-2 0,1 0 0,-1-2 0,28-8 0,52-6 0,15 13-1365,-104 5-5461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34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78 664 24575,'-16'-45'0,"2"6"0,2 0 0,-14-73 0,25 106-10,-2-16-689,0 0 1,1 1-1,1-1 0,4-38 0,-2 54 562,0 1 0,0-1 1,1 1-1,0-1 0,0 1 1,0 0-1,0 0 1,1 0-1,0 0 0,0 0 1,0 0-1,1 1 0,-1 0 1,1-1-1,0 1 0,1 1 1,-1-1-1,0 1 0,1-1 1,0 1-1,0 1 1,0-1-1,8-2 0,0 0 398,0 2 0,0 0 0,1 0 0,0 2 0,-1-1 0,1 2 0,0 0 0,-1 0 0,1 2-1,0-1 1,-1 2 0,23 6 0,-2 2 587,1 2 0,-2 1 0,50 29 0,-38-17-848,-2 2 0,56 48 0,-77-58 0,-2 2 0,0 0 0,-1 1 0,-1 1 0,-1 1 0,14 25 0,-27-40 0,0 1 0,0 0 0,-1 0 0,0 0 0,2 13 0,-4-20 0,-1 1 0,0-1 0,0 1 0,0-1 0,0 0 0,0 1 0,0-1 0,-1 1 0,1-1 0,-1 0 0,-1 5 0,1-6 0,1 0 0,-1 0 0,0 0 0,0 0 0,0 0 0,1 0 0,-1 0 0,0-1 0,0 1 0,0 0 0,-1-1 0,1 1 0,0 0 0,0-1 0,0 1 0,0-1 0,0 0 0,-1 1 0,1-1 0,0 0 0,0 0 0,-1 0 0,-1 0 0,-1 0 0,0 0 0,1-1 0,-1 1 0,0-1 0,1 0 0,-1-1 0,1 1 0,0 0 0,-1-1 0,1 0 0,0 0 0,0 0 0,0 0 0,0 0 0,0 0 0,1-1 0,-1 0 0,1 1 0,-1-1 0,1 0 0,-3-5 0,-1-2 0,1 0 0,0 0 0,0-1 0,1 1 0,-5-21 0,6 13 0,0 0 0,1 0 0,2 0 0,-1 0 0,2 0 0,1 0 0,0 0 0,1 0 0,1 0 0,0 1 0,2 0 0,0-1 0,13-25 0,-8 21 0,1 1 0,1 0 0,1 1 0,1 0 0,0 1 0,2 0 0,0 2 0,1 0 0,31-23 0,-39 34 0,-1 0 0,1 1 0,0 0 0,0 0 0,1 1 0,0 0 0,-1 1 0,1 0 0,19-2 0,-26 5 0,0 0 0,0-1 0,0 1 0,0 1 0,-1-1 0,1 1 0,0-1 0,0 1 0,-1 0 0,1 1 0,0-1 0,-1 1 0,1-1 0,-1 1 0,0 0 0,1 0 0,-1 0 0,0 1 0,0-1 0,-1 1 0,1 0 0,0 0 0,-1 0 0,0 0 0,1 0 0,-1 0 0,-1 1 0,1-1 0,0 1 0,-1-1 0,2 7 0,-1-3-273,0 1 0,-1 0 0,0 0 0,0 11 0,-4 33-6553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34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1885 57 24575,'8'-23'0,"-8"21"0,1 0 0,0 1 0,0-1 0,0 1 0,-1-1 0,1 0 0,-1 0 0,0 1 0,1-1 0,-1 0 0,0-2 0,-1 3 0,1 0 0,-1 1 0,1-1 0,-1 0 0,0 1 0,0-1 0,1 1 0,-1-1 0,0 1 0,0-1 0,0 1 0,1-1 0,-1 1 0,0 0 0,0-1 0,0 1 0,0 0 0,0 0 0,0 0 0,0 0 0,-1 0 0,-27-2 0,21 2 0,-400 20 0,249-8 0,-1010 32-964,1144-43 964,18 0 0,0-1 0,-1 0 0,1 0 0,0 0 0,0-1 0,0 0 0,-1 0 0,1-1 0,-9-3 0,16 5 14,0 0 0,0-1 0,0 1 0,0 0 0,0 0-1,0 0 1,0-1 0,0 1 0,0 0 0,0 0 0,0 0-1,0 0 1,0-1 0,0 1 0,0 0 0,0 0 0,0 0-1,0 0 1,0-1 0,0 1 0,0 0 0,0 0 0,0 0-1,1 0 1,-1-1 0,0 1 0,0 0 0,0 0 0,0 0-1,0 0 1,1 0 0,-1 0 0,0-1 0,0 1 0,0 0-1,0 0 1,0 0 0,1 0 0,-1 0 0,0 0 0,0 0-1,0 0 1,1 0 0,-1 0 0,9-5-1199,8-1-5480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35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86 24575,'1'-7'0,"0"0"0,0 0 0,0 0 0,3-9 0,4-21 0,-8 36 0,0 1 0,0 0 0,0 0 0,0 0 0,0 0 0,0 0 0,0-1 0,0 1 0,0 0 0,0 0 0,0 0 0,0 0 0,0 0 0,-1 0 0,1-1 0,0 1 0,0 0 0,0 0 0,0 0 0,0 0 0,0 0 0,0 0 0,0 0 0,0-1 0,0 1 0,-1 0 0,1 0 0,0 0 0,0 0 0,0 0 0,0 0 0,0 0 0,0 0 0,-1 0 0,1 0 0,0 0 0,0 0 0,0 0 0,0 0 0,0 0 0,0 0 0,-1 0 0,1 0 0,0 0 0,0 0 0,-9 3 0,-8 9 0,-39 37 0,3 3 0,-76 94 0,118-133 0,0 1 0,1 0 0,0 1 0,-10 21 0,18-32 0,0 0 0,0 1 0,1-1 0,0 0 0,0 1 0,0-1 0,0 1 0,1 0 0,-1-1 0,1 1 0,0 0 0,1-1 0,-1 1 0,1-1 0,0 1 0,0-1 0,0 1 0,1-1 0,0 1 0,0-1 0,3 6 0,6 4-227,0 0-1,0-1 1,2 0-1,-1-1 1,17 11-1,6 5-6598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35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613 74 24575,'10'-8'0,"13"-14"0,-22 21 0,0 0 0,0 0 0,0 0 0,0-1 0,0 1 0,0 0 0,-1 0 0,1-1 0,-1 1 0,1 0 0,-1-1 0,1 1 0,-1 0 0,0-1 0,0 1 0,1-1 0,-1-1 0,-1 1 0,0 1 0,1 0 0,-1 0 0,0 0 0,1 0 0,-1 0 0,0 1 0,0-1 0,0 0 0,0 0 0,0 0 0,0 1 0,0-1 0,0 0 0,0 1 0,-1-1 0,1 1 0,0 0 0,0-1 0,0 1 0,-1 0 0,1 0 0,0-1 0,-3 1 0,-34-1 0,35 1 0,-59 5 0,0 3 0,0 3 0,-67 20 0,121-29 0,-13 3 0,-202 61 0,206-55 0,17-11 0,-1 0 0,1 1 0,0-1 0,0 1 0,0-1 0,0 0 0,-1 1 0,1-1 0,0 0 0,0 1 0,0-1 0,0 1 0,0-1 0,0 0 0,0 1 0,0-1 0,0 1 0,0-1 0,0 0 0,0 1 0,1-1 0,-1 0 0,0 1 0,0-1 0,0 1 0,1 0 0,1 1 0,1 1 0,-1-1 0,1 0 0,0 1 0,0-1 0,0 0 0,4 2 0,7 4 0,-4 0 0,0 0 0,-1 0 0,1 1 0,-2 0 0,1 0 0,-1 1 0,-1 0 0,0 1 0,0-1 0,9 24 0,-9-16 0,-1 0 0,-1 1 0,0 0 0,-2 1 0,0-1 0,0 29 0,-3-16 0,-1-1 0,-2 0 0,-1 1 0,-2-1 0,-1-1 0,-12 35 0,-80 170 0,92-221 0,1-3 0,1 0 0,0 0 0,1 1 0,-5 21 0,8-31 0,1 0 0,-1 1 0,1-1 0,0 0 0,0 0 0,0 1 0,0-1 0,1 0 0,-1 0 0,0 1 0,1-1 0,0 0 0,-1 0 0,1 0 0,0 0 0,0 0 0,0 0 0,1 0 0,-1 0 0,0 0 0,1-1 0,-1 1 0,1 0 0,-1-1 0,1 0 0,0 1 0,0-1 0,0 0 0,-1 0 0,1 1 0,0-2 0,4 3 0,6 1 0,1-1 0,-1 0 0,1-1 0,0 0 0,0-1 0,18 0 0,81-9 0,-84 5 0,199-29-1365,-155 18-5461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36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39 129 24575,'-1'-8'0,"1"0"0,1 0 0,0 0 0,0-1 0,0 1 0,1 0 0,3-8 0,-3 13 0,-1 0 0,1-1 0,0 1 0,0 0 0,0 1 0,1-1 0,-1 0 0,1 1 0,-1-1 0,1 1 0,0 0 0,0-1 0,0 2 0,0-1 0,0 0 0,0 0 0,0 1 0,7-2 0,-4 1 0,1 0 0,0 0 0,-1 1 0,1 0 0,0 1 0,0-1 0,-1 1 0,1 0 0,0 1 0,0 0 0,0 0 0,-1 0 0,1 1 0,10 4 0,-8-2 0,-1 1 0,1 0 0,-1 0 0,0 1 0,0 0 0,0 1 0,-1-1 0,0 1 0,7 9 0,4 10 0,-1 0 0,-1 1 0,-2 0 0,0 1 0,13 41 0,-5-4 0,-3 1 0,-3 0 0,-2 2 0,6 98 0,-18-146 0,10 37 0,0-3 0,-12-51 0,1-1 0,-1 0 0,0 1 0,-1-1 0,1 0 0,0 0 0,-1 1 0,1-1 0,-1 0 0,0 0 0,1 1 0,-1-1 0,0 0 0,-1 0 0,1 0 0,0 0 0,0 0 0,-1 0 0,1-1 0,-1 1 0,0 0 0,0-1 0,1 1 0,-1-1 0,-3 2 0,-5 2 0,1 0 0,0 0 0,-1-1 0,-14 3 0,-63 16-407,-129 15 0,192-35-144,-84 13-6275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37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24575,'0'3'0,"3"0"0,7 1 0,6-4 0,8-1 0,11-5 0,8-1 0,9-2 0,5-2 0,5-4 0,-1 2 0,-2 0 0,-8 1 0,-10 1 0,-8 1 0,-13 3 0,-13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37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24575,'0'1'0,"0"-1"0,0 1 0,0-1 0,1 1 0,-1 0 0,0-1 0,0 1 0,1-1 0,-1 1 0,0-1 0,1 1 0,-1-1 0,1 1 0,-1-1 0,1 0 0,-1 1 0,0-1 0,1 0 0,-1 1 0,1-1 0,0 0 0,-1 1 0,1-1 0,-1 0 0,1 0 0,-1 0 0,1 0 0,1 1 0,18 1 0,-20-2 0,35 0 0,1-2 0,34-6 0,-19 2 0,526-70 0,-568 75 0,1-1 0,0 1 0,0-2 0,0 1 0,16-8 0,-26 10-68,1 0 0,0 0-1,-1-1 1,1 1 0,-1 0 0,1-1-1,-1 1 1,1 0 0,-1-1 0,0 1-1,1-1 1,-1 1 0,1-1 0,-1 1-1,0-1 1,0 1 0,1-1-1,-1 1 1,1-2 0,-4-7-6758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37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24575,'0'3'0,"0"4"0,0 5 0,0 2 0,0 3 0,0 1 0,-3 3 0,-4 6 0,-4 6 0,-7 11 0,-6 12 0,1-2-8191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39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3513 221 24575,'0'-11'0,"0"0"0,-1 0 0,0-1 0,-1 2 0,-4-17 0,4 21 0,0 1 0,-1 0 0,0-1 0,1 1 0,-2 0 0,1 1 0,0-1 0,-1 1 0,0-1 0,0 1 0,0 0 0,-8-5 0,0 2 0,0-1 0,-1 1 0,0 1 0,0 1 0,-1-1 0,0 2 0,0 0 0,-16-2 0,-17-1 0,-52-1 0,-35 5-87,0 5-1,1 6 0,-179 35 1,139-7-148,2 7 0,-176 71 1,202-57-73,3 6 0,2 6 0,-244 165 0,298-172 227,3 4 0,4 3 0,2 4 0,4 3 0,2 3 0,-98 146 0,115-141 58,4 3 1,4 1-1,-54 148 0,84-191 223,3 2-1,1 0 1,2 0 0,3 1 0,1 0 0,3 1 0,1-1 0,3 1-1,10 66 1,-5-83-143,2 0 0,1 0 0,1-1 0,2 0 1,1 0-1,1-2 0,2 0 0,1 0 0,1-2 0,37 44 0,-26-41-27,0-1 1,2-1-1,0-2 0,2-1 1,1-1-1,1-2 0,1-2 1,46 20-1,-5-10-265,1-3 0,1-4 0,89 14 0,250 16-1145,-100-36 436,333-24 0,313-93 298,-270-33 747,-506 83-753,294-119 0,-402 135 568,-2-4 0,-2-2 1,-1-5-1,76-58 0,-116 74 117,-1-1 0,-2-2 0,50-62 0,-61 65 120,-1 0 1,-2-1-1,-1-1 0,-2 0 0,18-52 1,-22 48-122,-2-1 0,-2 1 1,-1-1-1,-1-1 0,-2-70 0,-6 57-34,-1 1-1,-3 0 1,-25-89-1,2 50 51,-3 2 0,-4 1-1,-4 2 1,-66-101 0,52 99 211,-3 3 1,-4 2-1,-4 3 1,-102-94-1,119 128-273,-1 2 0,-3 2 0,-1 2 0,-2 3 0,-1 3 0,-1 2 0,-116-40-1,91 46 14,0 5 0,-2 3 0,1 3 0,-124 0 0,-342 38 0,-370 101-738,822-110-2951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40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5224 24575,'2'2'-8642,"-14"8"7782,-4 1 4709,16-10-3777,0-1 0,0 0 0,-1 0 0,1 0 0,0 0 0,0 0 0,-1 0 0,1 0 0,0 0 0,0 0 0,-1 0 1,1 0-1,0 0 0,0 0 0,-1 0 0,1-1 0,0 1 0,0 0 0,-1 0 0,1 0 0,0 0 0,0 0 0,0 0 0,-1-1 0,1 1 0,0 0 0,0 0 0,0 0 0,0 0 0,-1-1 1,1 1-1,0 0 0,0 0 0,0-1 0,0 1 0,0 0 0,0 0 0,0-1 0,0 1 0,0 0 0,-1 0 0,1-1 0,0 1 0,0 0 0,0 0 0,0-1 0,0 1 0,1 0 0,-1 0 1,0-1-1,-3-15 1906,4 8-1978,0-1 0,1 1 0,-1 0 0,1 0 0,1 0 0,0 0 0,0 0 0,0 1 0,6-8 0,4-7 0,27-34 0,-8 19 0,2 1 0,1 1 0,2 2 0,1 2 0,77-49 0,-19 25 0,154-65 0,-81 52-153,256-66-1,191 13-153,-422 101 312,343 6 1,194 60-90,-519-30-30,245 4-770,-311-22 822,167-24 1,-220 11 102,0-3 0,163-55 0,-190 47-70,0-2 1,-1-3-1,-2-4 1,82-58-1,-87 49-43,-3-2 0,-2-2 0,-2-3-1,-2-2 1,-2-2 0,68-106 0,-71 88 78,-4-3 1,-2-1 0,-5-2 0,-2-1 0,26-113-1,-32 83-6,-6-1 0,-4-1 0,-1-203 0,-18 186 0,-6 0 0,-6 0 0,-33-130 0,24 164 0,-70-171 0,-72-74 0,125 265-16,-13-23 772,-75-182 1,120 250-649,1 0-1,2 0 1,1-1 0,-3-33-1,8 43-75,0 0 1,2 0-1,0 1 0,1-1 0,1 1 1,1-1-1,7-21 0,-10 39-16,0 0-1,-1 1 0,1-1 0,-1 0 1,0 0-1,0 0 0,0 1 1,0-1-1,0 0 0,0 0 1,-1 0-1,0 1 0,1-1 1,-1 0-1,-2-4 0,-2-1-18,0-1-1,0 1 1,-8-10 0,7 11-317,1 0 1,0-1 0,0 0-1,-4-9 1,4 3-6507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00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89 24575,'-10'-3'0,"1"0"0,-1 0 0,1 1 0,-1 0 0,0 1 0,-14-1 0,-10-1 0,-111-14 0,124 13 0,17 0 0,12 0 0,37-4 0,75-3 0,-51 5 0,48-5 0,182 6 0,-289 6 0,-2-1 0,1 0 0,-1 1 0,0 0 0,0 0 0,0 1 0,0 0 0,0 0 0,0 1 0,14 7 0,-21-9 0,0 0 0,0 0 0,0 0 0,0 0 0,0 0 0,0 0 0,0 1 0,-1-1 0,1 0 0,0 1 0,-1-1 0,1 0 0,-1 1 0,1-1 0,-1 1 0,0-1 0,0 1 0,1-1 0,-1 1 0,0-1 0,0 1 0,0-1 0,-1 1 0,1-1 0,0 1 0,-1-1 0,1 1 0,-1 1 0,-3 7 0,0 0 0,0-1 0,-7 11 0,3-4 0,-12 26 0,2 2 0,2 0 0,2 1 0,1 1 0,3 0 0,2 0 0,-4 89 0,13-8 0,26 207 0,-5-220 0,-22-113 0,0 0 0,0 0 0,0 1 0,0-1 0,0 0 0,0 0 0,0 1 0,0-1 0,-1 0 0,1 0 0,0 0 0,-1 1 0,1-1 0,-1 0 0,1 0 0,-1 0 0,1 0 0,-1 0 0,0 0 0,0 0 0,-1 1 0,1 0 0,-1-1 0,0 0 0,0 1 0,0-1 0,-1 0 0,1 0 0,0 0 0,0-1 0,-1 1 0,-3 0 0,-7 1 0,1-1 0,-1-1 0,-19-2 0,18 1 0,-167-13-1365,116 10-5461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40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 30 24575,'-15'-3'0,"15"2"0,-1 1 0,0 0 0,0 0 0,1-1 0,-1 1 0,0 0 0,0 0 0,0 0 0,1 0 0,-1 0 0,0 0 0,0 0 0,0 0 0,0 0 0,1 1 0,-1-1 0,0 0 0,0 0 0,1 1 0,-1-1 0,0 0 0,0 1 0,1-1 0,-1 1 0,0-1 0,1 1 0,-1-1 0,1 1 0,-1-1 0,1 1 0,-1 0 0,1-1 0,-1 1 0,0 1 0,-17 23 0,0 1 0,2 0 0,-20 44 0,12-22 0,-30 59 0,4 2 0,-48 158 0,96-259 0,0-4 0,1 0 0,0-1 0,0 1 0,0 1 0,1-1 0,-1 0 0,1 8 0,0-12 0,0 0 0,0 0 0,0 0 0,0 1 0,0-1 0,0 0 0,0 0 0,0 0 0,0 1 0,0-1 0,0 0 0,0 0 0,0 0 0,0 0 0,1 0 0,-1 1 0,0-1 0,0 0 0,0 0 0,0 0 0,0 0 0,0 0 0,0 0 0,1 1 0,-1-1 0,0 0 0,0 0 0,0 0 0,0 0 0,1 0 0,-1 0 0,0 0 0,0 0 0,0 0 0,0 0 0,1 0 0,-1 0 0,0 0 0,0 0 0,0 0 0,0 0 0,1 0 0,-1 0 0,0 0 0,0 0 0,10-7 0,5-12 0,-1-3 0,-1 0 0,-1-1 0,10-30 0,22-77 0,-28 76 0,8-23 0,29-84 0,-45 140 0,2 0 0,0 1 0,1 0 0,1 1 0,19-23 0,-27 37 0,0 1 0,1-1 0,-1 1 0,1 0 0,0 0 0,0 0 0,0 1 0,0 0 0,1 0 0,0 0 0,-1 1 0,1-1 0,0 2 0,0-1 0,0 0 0,0 1 0,0 0 0,0 1 0,1-1 0,-1 1 0,0 1 0,0-1 0,0 1 0,1 0 0,-1 0 0,0 1 0,0-1 0,7 5 0,5 2 0,0 1 0,0 0 0,-1 2 0,0 0 0,-1 1 0,16 14 0,82 91 0,-49-41-682,62 95-1,-79-98-6143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44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538 145 24575,'0'-10'0,"0"1"0,0 0 0,-1-1 0,-1 1 0,1-1 0,-6-13 0,6 19 0,-1 1 0,0-1 0,0 1 0,0 0 0,0-1 0,-1 1 0,1 1 0,-1-1 0,0 0 0,0 1 0,0-1 0,0 1 0,0 0 0,-1 0 0,1 0 0,-1 0 0,1 1 0,-1-1 0,-3 0 0,-7-2 0,0 1 0,-1 1 0,1 0 0,0 1 0,-1 0 0,1 1 0,0 1 0,-1 0 0,1 1 0,0 1 0,0 0 0,0 1 0,0 0 0,1 1 0,-1 1 0,1 0 0,1 0 0,-19 13 0,17-9 0,0 0 0,0 1 0,1 0 0,0 1 0,1 0 0,1 1 0,0 1 0,0 0 0,1 0 0,1 1 0,1 0 0,0 0 0,1 1 0,0 0 0,-3 18 0,5-15 0,2 0 0,0 1 0,1-1 0,1 26 0,2-37 0,-1-1 0,1 1 0,0 0 0,1-1 0,-1 1 0,1-1 0,1 1 0,0-1 0,0 0 0,0 0 0,1 0 0,0-1 0,8 11 0,-10-14 0,1-1 0,-1 1 0,1-1 0,0 0 0,0 0 0,-1 0 0,1 0 0,0 0 0,1-1 0,-1 1 0,0-1 0,0 0 0,1 0 0,-1 0 0,1 0 0,3 0 0,-2-1 0,0 0 0,0-1 0,0 1 0,0-1 0,0 0 0,-1 0 0,1-1 0,0 1 0,0-1 0,5-3 0,3-3 0,0-1 0,0 0 0,-1 0 0,0-2 0,-1 1 0,12-15 0,-7 5 0,-1 0 0,0-1 0,-2 0 0,14-31 0,33-95 0,-58 143 0,-2 1 0,1 0 0,0 1 0,0-1 0,1 1 0,-1 0 0,0-1 0,1 1 0,-1 0 0,1 0 0,3-3 0,-5 5 0,0 0 0,0-1 0,1 1 0,-1 0 0,0 0 0,1 0 0,-1 0 0,0 0 0,0 0 0,1 0 0,-1 0 0,0 0 0,1 0 0,-1 0 0,0 0 0,1 0 0,-1 0 0,0 0 0,1 0 0,-1 0 0,0 0 0,0 0 0,1 0 0,-1 1 0,0-1 0,0 0 0,1 0 0,-1 0 0,0 0 0,0 1 0,1-1 0,8 18 0,24 93 173,21 55-80,-46-144-365,2-1 0,0 0 0,2 0 1,0-2-1,21 27 0,-15-26-6554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45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41 146 24575,'-2'-5'0,"-9"-25"0,2-1 0,-9-45 0,18 75 0,0 1 0,0 0 0,0 0 0,0 0 0,0 0 0,0 0 0,0 0 0,0 0 0,0 0 0,0 0 0,0 0 0,0 0 0,0 0 0,0 0 0,0 0 0,0-1 0,0 1 0,0 0 0,0 0 0,0 0 0,0 0 0,0 0 0,0 0 0,0 0 0,0 0 0,0 0 0,0 0 0,0 0 0,0 0 0,0 0 0,0-1 0,0 1 0,0 0 0,0 0 0,0 0 0,0 0 0,0 0 0,1 0 0,-1 0 0,0 0 0,0 0 0,0 0 0,0 0 0,0 0 0,0 0 0,0 0 0,0 0 0,0 0 0,0 0 0,0 0 0,0 0 0,0 0 0,0 0 0,1 0 0,-1 0 0,0 0 0,0 0 0,0 0 0,0 0 0,0 0 0,0 0 0,0 0 0,0 0 0,0 0 0,0 0 0,0 0 0,0 0 0,0 0 0,1 0 0,5 6 0,6 11 0,24 47 0,-3 2 0,38 110 0,-67-168 0,-2-8 0,1-15 0,-4-37 0,1 42 0,-2-24 0,1 20 0,0 0 0,1 0 0,1 0 0,4-27 0,-5 40 0,0 1 0,0-1 0,1 0 0,-1 0 0,0 1 0,0-1 0,1 0 0,-1 0 0,0 1 0,1-1 0,-1 0 0,1 1 0,-1-1 0,1 1 0,-1-1 0,1 0 0,-1 1 0,1-1 0,0 1 0,0-1 0,0 1 0,-1 0 0,1 0 0,0 0 0,-1 0 0,1 0 0,-1 0 0,1 0 0,0 0 0,-1 0 0,1 0 0,-1 1 0,1-1 0,-1 0 0,1 0 0,-1 1 0,1-1 0,-1 0 0,1 1 0,-1-1 0,1 1 0,3 3 0,-1-1 0,0 1 0,-1-1 0,1 1 0,3 6 0,15 30 128,64 113-1621,-70-131-5333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45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24575,'0'-112'0,"0"112"0,0 0 0,0 1 0,0-1 0,0 0 0,0 0 0,0 0 0,0 0 0,0 0 0,0 0 0,0 0 0,1 0 0,-1 0 0,0 0 0,0 0 0,0 0 0,0 0 0,0 0 0,0 0 0,0 0 0,0 0 0,1 0 0,-1 0 0,0 0 0,0 0 0,0 0 0,0 0 0,0 0 0,0 0 0,0 0 0,0 0 0,1 0 0,-1 0 0,0 0 0,0 0 0,0 0 0,0 0 0,0 0 0,0 0 0,0 0 0,0 0 0,0 0 0,0 0 0,1 0 0,-1 0 0,0-1 0,0 1 0,0 0 0,0 0 0,0 0 0,0 0 0,0 0 0,0 0 0,0 0 0,0 0 0,0-1 0,0 1 0,0 0 0,0 0 0,0 0 0,0 0 0,10 15 0,11 23 0,-20-36 0,17 31 0,1-1 0,37 48 0,-43-65 0,0 0 0,1 0 0,1-1 0,0-1 0,1-1 0,28 18 0,-41-28 0,0-1 0,1 1 0,-1 0 0,1-1 0,-1 0 0,1 0 0,0 0 0,-1 0 0,1 0 0,0-1 0,0 0 0,-1 0 0,1 0 0,0 0 0,0 0 0,-1-1 0,8-1 0,-7 0 0,0 0 0,-1 0 0,1 0 0,0-1 0,-1 1 0,0-1 0,1 0 0,-1 0 0,0 0 0,-1 0 0,1 0 0,0-1 0,-1 1 0,0-1 0,3-6 0,1-2-72,0 0 1,-1 0-1,-1-1 0,0 0 0,-1 0 0,0 0 0,-1-1 0,-1 1 1,0 0-1,0-1 0,-2 1 0,0-1 0,0 1 0,-1 0 0,-1-1 1,0 1-1,-1 0 0,-9-23 0,3 19-6754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8:59:45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24575,'1'13'0,"1"-1"0,0 0 0,7 19 0,22 62 0,-6-20 0,18 82 0,7 21 0,-46-224 0,-5 21 0,1 1 0,2 0 0,0-1 0,2 1 0,8-28 0,-10 46 0,1 1 0,0-1 0,1 0 0,0 1 0,0 0 0,0-1 0,1 2 0,10-13 0,-10 15 0,-1 0 0,1 0 0,0 1 0,0-1 0,0 1 0,0 0 0,1 1 0,0-1 0,-1 1 0,1 0 0,0 0 0,0 1 0,9-2 0,-4 3 0,0-1 0,0 2 0,-1 0 0,1 0 0,0 1 0,0 0 0,-1 0 0,1 2 0,-1-1 0,0 1 0,0 1 0,0-1 0,-1 2 0,18 12 0,-13-7 0,1 0 0,-2 1 0,1 1 0,-2 0 0,0 1 0,0 1 0,-2-1 0,10 18 0,-16-25 0,0 0 0,-1 0 0,0 0 0,-1 0 0,1 1 0,-1-1 0,-1 1 0,1 0 0,0 14 0,-3-19 0,1 0 0,0 1 0,-1-1 0,1 0 0,-1 0 0,0 0 0,0 0 0,0 0 0,0 0 0,-1 0 0,1 0 0,-1-1 0,0 1 0,0 0 0,0-1 0,0 1 0,0-1 0,0 0 0,-1 0 0,1 0 0,-1 0 0,0 0 0,1-1 0,-1 1 0,0-1 0,-4 2 0,-3 1 25,0-1-1,0 0 0,-1-1 1,1 0-1,-1-1 1,1 0-1,-1 0 0,0-1 1,1-1-1,-1 0 0,1 0 1,-1-1-1,-10-3 1,2-1-310,0-1 1,1 0-1,-1-1 1,1-1-1,-32-22 1,18 8-6542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00:02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121 985 24575,'-1'2'0,"1"0"0,-1-1 0,1 1 0,-1 0 0,0 0 0,0-1 0,0 1 0,0 0 0,0-1 0,0 1 0,0-1 0,0 1 0,0-1 0,-3 2 0,-25 21 0,21-18 0,1 0 0,0-1 0,0 0 0,0 0 0,-1-1 0,0 0 0,-15 5 0,23-9 0,0 0 0,0 0 0,0 0 0,0 0 0,0 0 0,0 0 0,0 0 0,1 0 0,-1 0 0,0 0 0,0 0 0,0 0 0,0 0 0,0 0 0,0 0 0,0 0 0,0 0 0,0-1 0,0 1 0,0 0 0,0 0 0,0 0 0,0 0 0,0 0 0,0 0 0,0 0 0,0 0 0,0 0 0,0 0 0,0 0 0,0 0 0,0-1 0,0 1 0,0 0 0,0 0 0,0 0 0,0 0 0,0 0 0,0 0 0,0 0 0,0 0 0,0 0 0,0 0 0,0 0 0,0 0 0,0 0 0,0 0 0,-1 0 0,1-1 0,0 1 0,0 0 0,0 0 0,0 0 0,0 0 0,0 0 0,0 0 0,0 0 0,0 0 0,0 0 0,0 0 0,0 0 0,0 0 0,0 0 0,-1 0 0,1 0 0,0 0 0,0 0 0,0 0 0,7-9 0,11-10 0,77-56-56,181-108-1,-235 158-56,485-275-489,14 22 139,-287 150 397,-157 80 66,-78 37-1139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00:04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440 150 24575,'1'-1'0,"0"1"0,0 0 0,-1 0 0,1-1 0,0 1 0,-1-1 0,1 1 0,0-1 0,-1 1 0,1-1 0,0 1 0,-1-1 0,1 1 0,-1-1 0,1 0 0,-1 1 0,1-1 0,-1 0 0,0 1 0,1-1 0,-1 0 0,0 0 0,0 1 0,1-1 0,-1 0 0,0 0 0,0 0 0,0 1 0,0-1 0,0 0 0,0 0 0,0 0 0,-1-1 0,-2-28 0,1 25 0,0 0 0,0 0 0,0 1 0,-1-1 0,1 1 0,-1-1 0,0 1 0,-1 0 0,1 0 0,-1 0 0,0 1 0,0-1 0,0 1 0,0 0 0,0 0 0,-1 1 0,1-1 0,-1 1 0,0 0 0,-8-3 0,-3 0 0,0 1 0,0 1 0,-1 1 0,1 0 0,-21 0 0,19 2 0,0 1 0,0 1 0,0 1 0,0 0 0,-33 11 0,44-12 0,1 0 0,-1 1 0,1 0 0,-1 0 0,1 0 0,0 1 0,1 0 0,-1 0 0,0 0 0,1 1 0,0 0 0,0 0 0,1 0 0,-1 1 0,1-1 0,0 1 0,1 0 0,-5 9 0,7-12 0,0 0 0,1 0 0,-1 0 0,1 1 0,0-1 0,-1 0 0,1 1 0,1-1 0,-1 0 0,0 0 0,1 1 0,0-1 0,0 0 0,0 0 0,0 0 0,0 0 0,1 0 0,-1 0 0,1 0 0,0 0 0,-1 0 0,2-1 0,-1 1 0,0-1 0,0 0 0,1 1 0,-1-1 0,1 0 0,5 3 0,4 2 0,0 0 0,0-1 0,0 0 0,1-1 0,26 7 0,52 9 0,70 21 0,-127-32 0,0 2 0,50 26 0,-73-32 0,0 1 0,-1 0 0,0 0 0,18 17 0,-25-21 0,0-1 0,-1 1 0,1 0 0,-1 0 0,0 0 0,0 0 0,0 0 0,0 1 0,0-1 0,-1 1 0,0-1 0,1 1 0,-1-1 0,-1 1 0,1 0 0,0-1 0,-1 1 0,0 0 0,0 0 0,0 6 0,-1-7 0,-1-1 0,1 1 0,0 0 0,-1 0 0,0 0 0,1-1 0,-1 1 0,0-1 0,0 0 0,-1 1 0,1-1 0,0 0 0,-1 0 0,1 0 0,-1-1 0,0 1 0,1-1 0,-5 3 0,-7 2 0,0-1 0,-21 6 0,29-10 0,-17 5 0,-1-1 0,0-1 0,0-1 0,0-2 0,0 0 0,0-1 0,0-2 0,-37-6 0,48 6 0,-1-1 0,1-1 0,0 0 0,0-1 0,0-1 0,0 0 0,1 0 0,0-1 0,1-1 0,-1 0 0,1-1 0,1 0 0,0 0 0,0-1 0,1 0 0,-10-15 0,16 22-91,1 0 0,1 0 0,-1 0 0,0 0 0,1 0 0,0-1 0,-1 1 0,1 0 0,1-1 0,-1 1 0,0-1 0,1 1 0,0-1 0,0-5 0,3-3-6735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00:04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14 104 24575,'-1'-15'0,"0"1"0,-4-18 0,-1-5 0,7 32 0,3 9 0,4 12 0,74 242 0,-55-160 0,-24-89 4,22 75-689,20 128 1,-42-187-6142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00:04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48 238 24575,'-17'-13'0,"14"10"0,-1 1 0,1-1 0,0 0 0,0 0 0,0 0 0,-3-4 0,5 5 0,1 1 0,-1-1 0,0 1 0,1-1 0,-1 1 0,1-1 0,-1 1 0,1-1 0,0 1 0,0-1 0,0 1 0,0-1 0,0 0 0,0 1 0,0-1 0,0 1 0,1-1 0,-1 1 0,1-1 0,-1 1 0,2-2 0,0-3 0,2 1 0,-1-1 0,0 1 0,1 0 0,0 0 0,0 1 0,1-1 0,-1 1 0,1 0 0,0 0 0,7-4 0,11-6 0,32-14 0,-39 20 0,-1 1 0,1 0 0,0 0 0,0 2 0,1 0 0,-1 0 0,24-1 0,-34 5 0,1 1 0,0 0 0,-1 0 0,1 0 0,0 1 0,0 0 0,-1 1 0,1-1 0,-1 1 0,0 1 0,1-1 0,-1 1 0,0 0 0,0 0 0,-1 1 0,1 0 0,-1 0 0,0 0 0,6 6 0,-3-1 0,-1 1 0,1 0 0,-2 0 0,1 1 0,-2-1 0,1 1 0,-1 1 0,-1-1 0,0 1 0,3 14 0,-5-17 0,-1 0 0,1 0 0,-1 0 0,-1 0 0,1 0 0,-2 0 0,1 0 0,-1-1 0,-1 1 0,1 0 0,-1 0 0,-1-1 0,0 1 0,-6 13 0,8-20 0,-1 0 0,1 0 0,0 0 0,-1 0 0,1-1 0,-1 1 0,1 0 0,-1-1 0,0 1 0,0-1 0,1 0 0,-1 0 0,0 1 0,0-1 0,0 0 0,-1-1 0,1 1 0,0 0 0,0-1 0,0 1 0,-1-1 0,1 1 0,-3-1 0,3 0 0,0-1 0,0 1 0,0-1 0,0 1 0,0-1 0,1 0 0,-1 0 0,0 1 0,0-1 0,0-1 0,1 1 0,-1 0 0,1 0 0,-1-1 0,1 1 0,-1 0 0,1-1 0,0 0 0,0 1 0,0-1 0,0 0 0,0 1 0,0-1 0,0 0 0,0 0 0,0-3 0,-2-8 0,1 1 0,0-1 0,1 0 0,0 1 0,1-1 0,0 0 0,1 0 0,1 1 0,0-1 0,1 0 0,0 1 0,1 0 0,0 0 0,1 0 0,10-18 0,-10 21 0,0 0 0,1 0 0,0 1 0,1 0 0,0 0 0,0 1 0,1 0 0,15-12 0,-17 16 0,0-1 0,0 1 0,1 0 0,-1 0 0,1 0 0,0 1 0,-1 0 0,1 1 0,0-1 0,0 1 0,1 1 0,-1-1 0,11 2 0,-11 0 0,-1 0 0,0 0 0,0 1 0,0 0 0,0 1 0,0-1 0,0 1 0,0 0 0,-1 1 0,0-1 0,1 1 0,-1 0 0,-1 0 0,1 1 0,-1-1 0,1 1 0,-1 0 0,0 0 0,-1 1 0,0-1 0,4 8 0,5 12 0,-1 1 0,-1 0 0,9 39 0,-18-64 0,5 21-455,-2 0 0,5 38 0,-8-43-6371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00:04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65 24575,'-3'-3'0,"-4"-4"0,-4-5 0,-4 1 0,-1-1 0,-2 1 0,2 2-8191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DB38A0F-0598-4BC1-A4B5-6E4C7D1AE1FD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Rectangle 86">
              <a:extLst>
                <a:ext uri="{FF2B5EF4-FFF2-40B4-BE49-F238E27FC236}">
                  <a16:creationId xmlns:a16="http://schemas.microsoft.com/office/drawing/2014/main" id="{29A0B59B-FDB1-4852-BA6C-06E6417E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87">
              <a:extLst>
                <a:ext uri="{FF2B5EF4-FFF2-40B4-BE49-F238E27FC236}">
                  <a16:creationId xmlns:a16="http://schemas.microsoft.com/office/drawing/2014/main" id="{F2291FF5-CA54-458E-8BD1-99B816F4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88">
              <a:extLst>
                <a:ext uri="{FF2B5EF4-FFF2-40B4-BE49-F238E27FC236}">
                  <a16:creationId xmlns:a16="http://schemas.microsoft.com/office/drawing/2014/main" id="{97EB7D42-19E8-41E2-B5B0-791AA24B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89">
              <a:extLst>
                <a:ext uri="{FF2B5EF4-FFF2-40B4-BE49-F238E27FC236}">
                  <a16:creationId xmlns:a16="http://schemas.microsoft.com/office/drawing/2014/main" id="{F11528A1-D5A5-47C3-A78A-BDF885ECD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8505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Rectangle 90">
              <a:extLst>
                <a:ext uri="{FF2B5EF4-FFF2-40B4-BE49-F238E27FC236}">
                  <a16:creationId xmlns:a16="http://schemas.microsoft.com/office/drawing/2014/main" id="{382D90AE-FED6-4FCA-B477-13F5EC15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Rectangle 91">
              <a:extLst>
                <a:ext uri="{FF2B5EF4-FFF2-40B4-BE49-F238E27FC236}">
                  <a16:creationId xmlns:a16="http://schemas.microsoft.com/office/drawing/2014/main" id="{32C9B838-AD97-41C2-B167-E2ED06D3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Rectangle 92">
              <a:extLst>
                <a:ext uri="{FF2B5EF4-FFF2-40B4-BE49-F238E27FC236}">
                  <a16:creationId xmlns:a16="http://schemas.microsoft.com/office/drawing/2014/main" id="{17A1E437-F28C-4912-A416-147E734D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Rectangle 105">
              <a:extLst>
                <a:ext uri="{FF2B5EF4-FFF2-40B4-BE49-F238E27FC236}">
                  <a16:creationId xmlns:a16="http://schemas.microsoft.com/office/drawing/2014/main" id="{DEAE7685-4A38-4785-9605-B19161F6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Rectangle 106">
              <a:extLst>
                <a:ext uri="{FF2B5EF4-FFF2-40B4-BE49-F238E27FC236}">
                  <a16:creationId xmlns:a16="http://schemas.microsoft.com/office/drawing/2014/main" id="{D8D5236E-C6F3-4C15-B112-50979E39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107">
              <a:extLst>
                <a:ext uri="{FF2B5EF4-FFF2-40B4-BE49-F238E27FC236}">
                  <a16:creationId xmlns:a16="http://schemas.microsoft.com/office/drawing/2014/main" id="{EAC78FE3-C094-437A-B445-4F783780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Rectangle 108">
              <a:extLst>
                <a:ext uri="{FF2B5EF4-FFF2-40B4-BE49-F238E27FC236}">
                  <a16:creationId xmlns:a16="http://schemas.microsoft.com/office/drawing/2014/main" id="{E515352F-F56E-4A5E-A366-80D13565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Rectangle 109">
              <a:extLst>
                <a:ext uri="{FF2B5EF4-FFF2-40B4-BE49-F238E27FC236}">
                  <a16:creationId xmlns:a16="http://schemas.microsoft.com/office/drawing/2014/main" id="{082593FC-9A99-4046-9873-3F17F576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Rectangle 110">
              <a:extLst>
                <a:ext uri="{FF2B5EF4-FFF2-40B4-BE49-F238E27FC236}">
                  <a16:creationId xmlns:a16="http://schemas.microsoft.com/office/drawing/2014/main" id="{7BE87C29-956D-4731-9DEF-2472E21D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Rectangle 111">
              <a:extLst>
                <a:ext uri="{FF2B5EF4-FFF2-40B4-BE49-F238E27FC236}">
                  <a16:creationId xmlns:a16="http://schemas.microsoft.com/office/drawing/2014/main" id="{A3B07365-8B76-4AFB-ABA7-8DD8B6C9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Rectangle 113">
              <a:extLst>
                <a:ext uri="{FF2B5EF4-FFF2-40B4-BE49-F238E27FC236}">
                  <a16:creationId xmlns:a16="http://schemas.microsoft.com/office/drawing/2014/main" id="{DC607E7A-BE56-4471-A732-571BF19E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Rectangle 114">
              <a:extLst>
                <a:ext uri="{FF2B5EF4-FFF2-40B4-BE49-F238E27FC236}">
                  <a16:creationId xmlns:a16="http://schemas.microsoft.com/office/drawing/2014/main" id="{AC622CDC-661A-4504-B509-39988A3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Rectangle 115">
              <a:extLst>
                <a:ext uri="{FF2B5EF4-FFF2-40B4-BE49-F238E27FC236}">
                  <a16:creationId xmlns:a16="http://schemas.microsoft.com/office/drawing/2014/main" id="{62946A9D-9192-4CAD-8F76-974C5FE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358971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Rectangle 116">
              <a:extLst>
                <a:ext uri="{FF2B5EF4-FFF2-40B4-BE49-F238E27FC236}">
                  <a16:creationId xmlns:a16="http://schemas.microsoft.com/office/drawing/2014/main" id="{98A87D74-26D6-44DE-B8E3-3F1228E8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117">
              <a:extLst>
                <a:ext uri="{FF2B5EF4-FFF2-40B4-BE49-F238E27FC236}">
                  <a16:creationId xmlns:a16="http://schemas.microsoft.com/office/drawing/2014/main" id="{305F2911-EBBC-4A1F-9F27-F5A4D668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358971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118">
              <a:extLst>
                <a:ext uri="{FF2B5EF4-FFF2-40B4-BE49-F238E27FC236}">
                  <a16:creationId xmlns:a16="http://schemas.microsoft.com/office/drawing/2014/main" id="{E3017ED1-C3DB-468D-917A-7D055013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119">
              <a:extLst>
                <a:ext uri="{FF2B5EF4-FFF2-40B4-BE49-F238E27FC236}">
                  <a16:creationId xmlns:a16="http://schemas.microsoft.com/office/drawing/2014/main" id="{364A9FBD-1DB7-46D2-80AE-1EF6158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132">
              <a:extLst>
                <a:ext uri="{FF2B5EF4-FFF2-40B4-BE49-F238E27FC236}">
                  <a16:creationId xmlns:a16="http://schemas.microsoft.com/office/drawing/2014/main" id="{5B8F5DA7-A3AB-48C2-A0AA-06DFF251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133">
              <a:extLst>
                <a:ext uri="{FF2B5EF4-FFF2-40B4-BE49-F238E27FC236}">
                  <a16:creationId xmlns:a16="http://schemas.microsoft.com/office/drawing/2014/main" id="{B4EEDB8D-D8C1-42F7-816B-88E1F6A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134">
              <a:extLst>
                <a:ext uri="{FF2B5EF4-FFF2-40B4-BE49-F238E27FC236}">
                  <a16:creationId xmlns:a16="http://schemas.microsoft.com/office/drawing/2014/main" id="{E15F1A2D-8731-4042-A5CD-84E3C2F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135">
              <a:extLst>
                <a:ext uri="{FF2B5EF4-FFF2-40B4-BE49-F238E27FC236}">
                  <a16:creationId xmlns:a16="http://schemas.microsoft.com/office/drawing/2014/main" id="{866AE8F6-A982-4075-88C6-096E183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136">
              <a:extLst>
                <a:ext uri="{FF2B5EF4-FFF2-40B4-BE49-F238E27FC236}">
                  <a16:creationId xmlns:a16="http://schemas.microsoft.com/office/drawing/2014/main" id="{4E9E8D66-CB5B-45DA-86A6-55504897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137">
              <a:extLst>
                <a:ext uri="{FF2B5EF4-FFF2-40B4-BE49-F238E27FC236}">
                  <a16:creationId xmlns:a16="http://schemas.microsoft.com/office/drawing/2014/main" id="{A22DE3BE-D7D7-4570-BD5B-578C0D54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138">
              <a:extLst>
                <a:ext uri="{FF2B5EF4-FFF2-40B4-BE49-F238E27FC236}">
                  <a16:creationId xmlns:a16="http://schemas.microsoft.com/office/drawing/2014/main" id="{7A6BABE8-DBE8-441A-87BB-BA336C02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140">
              <a:extLst>
                <a:ext uri="{FF2B5EF4-FFF2-40B4-BE49-F238E27FC236}">
                  <a16:creationId xmlns:a16="http://schemas.microsoft.com/office/drawing/2014/main" id="{E3D2014F-A2E0-433E-904B-8B6961F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8661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141">
              <a:extLst>
                <a:ext uri="{FF2B5EF4-FFF2-40B4-BE49-F238E27FC236}">
                  <a16:creationId xmlns:a16="http://schemas.microsoft.com/office/drawing/2014/main" id="{69E93948-9F67-4652-940D-D296937F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8661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142">
              <a:extLst>
                <a:ext uri="{FF2B5EF4-FFF2-40B4-BE49-F238E27FC236}">
                  <a16:creationId xmlns:a16="http://schemas.microsoft.com/office/drawing/2014/main" id="{DF77B519-E891-4382-8E18-46FCB0F8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143">
              <a:extLst>
                <a:ext uri="{FF2B5EF4-FFF2-40B4-BE49-F238E27FC236}">
                  <a16:creationId xmlns:a16="http://schemas.microsoft.com/office/drawing/2014/main" id="{D5D17266-EBAA-471D-8E73-01469C47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144">
              <a:extLst>
                <a:ext uri="{FF2B5EF4-FFF2-40B4-BE49-F238E27FC236}">
                  <a16:creationId xmlns:a16="http://schemas.microsoft.com/office/drawing/2014/main" id="{D44C52C9-4A4D-4A1A-8A29-69726A6A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145">
              <a:extLst>
                <a:ext uri="{FF2B5EF4-FFF2-40B4-BE49-F238E27FC236}">
                  <a16:creationId xmlns:a16="http://schemas.microsoft.com/office/drawing/2014/main" id="{FA87CB27-8CDF-4677-9DF5-DFB94C70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146">
              <a:extLst>
                <a:ext uri="{FF2B5EF4-FFF2-40B4-BE49-F238E27FC236}">
                  <a16:creationId xmlns:a16="http://schemas.microsoft.com/office/drawing/2014/main" id="{4AADF530-084D-4ABD-9074-C7575F81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159">
              <a:extLst>
                <a:ext uri="{FF2B5EF4-FFF2-40B4-BE49-F238E27FC236}">
                  <a16:creationId xmlns:a16="http://schemas.microsoft.com/office/drawing/2014/main" id="{C322B879-3988-4E94-A06A-2E2974CE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160">
              <a:extLst>
                <a:ext uri="{FF2B5EF4-FFF2-40B4-BE49-F238E27FC236}">
                  <a16:creationId xmlns:a16="http://schemas.microsoft.com/office/drawing/2014/main" id="{1FB2D558-1E2B-4728-B37A-424934B7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161">
              <a:extLst>
                <a:ext uri="{FF2B5EF4-FFF2-40B4-BE49-F238E27FC236}">
                  <a16:creationId xmlns:a16="http://schemas.microsoft.com/office/drawing/2014/main" id="{0A804D08-6835-454A-A817-80AFAFA2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162">
              <a:extLst>
                <a:ext uri="{FF2B5EF4-FFF2-40B4-BE49-F238E27FC236}">
                  <a16:creationId xmlns:a16="http://schemas.microsoft.com/office/drawing/2014/main" id="{088B375A-8C1A-4982-9F8E-9B47B9FD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163">
              <a:extLst>
                <a:ext uri="{FF2B5EF4-FFF2-40B4-BE49-F238E27FC236}">
                  <a16:creationId xmlns:a16="http://schemas.microsoft.com/office/drawing/2014/main" id="{7FDDF96D-95E0-4634-92CA-2BD5749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164">
              <a:extLst>
                <a:ext uri="{FF2B5EF4-FFF2-40B4-BE49-F238E27FC236}">
                  <a16:creationId xmlns:a16="http://schemas.microsoft.com/office/drawing/2014/main" id="{FFAB5B60-AC73-4661-9026-4738F218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165">
              <a:extLst>
                <a:ext uri="{FF2B5EF4-FFF2-40B4-BE49-F238E27FC236}">
                  <a16:creationId xmlns:a16="http://schemas.microsoft.com/office/drawing/2014/main" id="{55977D1F-AEBB-4C53-9386-D8452508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167">
              <a:extLst>
                <a:ext uri="{FF2B5EF4-FFF2-40B4-BE49-F238E27FC236}">
                  <a16:creationId xmlns:a16="http://schemas.microsoft.com/office/drawing/2014/main" id="{1DC84208-E766-4580-A861-C3CFC0E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Rectangle 168">
              <a:extLst>
                <a:ext uri="{FF2B5EF4-FFF2-40B4-BE49-F238E27FC236}">
                  <a16:creationId xmlns:a16="http://schemas.microsoft.com/office/drawing/2014/main" id="{2325F7E8-2FD3-4BEC-A7B6-AD4FD4B1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Rectangle 169">
              <a:extLst>
                <a:ext uri="{FF2B5EF4-FFF2-40B4-BE49-F238E27FC236}">
                  <a16:creationId xmlns:a16="http://schemas.microsoft.com/office/drawing/2014/main" id="{E25EE725-3FFE-489B-90BB-54AF7106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Rectangle 170">
              <a:extLst>
                <a:ext uri="{FF2B5EF4-FFF2-40B4-BE49-F238E27FC236}">
                  <a16:creationId xmlns:a16="http://schemas.microsoft.com/office/drawing/2014/main" id="{5FF69CBE-D1C4-47E2-B021-1A16583B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Rectangle 171">
              <a:extLst>
                <a:ext uri="{FF2B5EF4-FFF2-40B4-BE49-F238E27FC236}">
                  <a16:creationId xmlns:a16="http://schemas.microsoft.com/office/drawing/2014/main" id="{2FD7DC93-4697-49F2-9683-A519993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Rectangle 172">
              <a:extLst>
                <a:ext uri="{FF2B5EF4-FFF2-40B4-BE49-F238E27FC236}">
                  <a16:creationId xmlns:a16="http://schemas.microsoft.com/office/drawing/2014/main" id="{F078C2FC-1AFA-4F34-AEB1-722384C0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173">
              <a:extLst>
                <a:ext uri="{FF2B5EF4-FFF2-40B4-BE49-F238E27FC236}">
                  <a16:creationId xmlns:a16="http://schemas.microsoft.com/office/drawing/2014/main" id="{B4CD4DEB-6026-4ACE-9EF8-D5BB38BC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Rectangle 186">
              <a:extLst>
                <a:ext uri="{FF2B5EF4-FFF2-40B4-BE49-F238E27FC236}">
                  <a16:creationId xmlns:a16="http://schemas.microsoft.com/office/drawing/2014/main" id="{7BFD734A-1348-4955-827A-416C4FCD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Rectangle 187">
              <a:extLst>
                <a:ext uri="{FF2B5EF4-FFF2-40B4-BE49-F238E27FC236}">
                  <a16:creationId xmlns:a16="http://schemas.microsoft.com/office/drawing/2014/main" id="{639C0A45-AA0E-4799-9B48-D56FD46E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Rectangle 188">
              <a:extLst>
                <a:ext uri="{FF2B5EF4-FFF2-40B4-BE49-F238E27FC236}">
                  <a16:creationId xmlns:a16="http://schemas.microsoft.com/office/drawing/2014/main" id="{27B6305A-BDDA-4961-B3ED-4CDE68C9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Rectangle 189">
              <a:extLst>
                <a:ext uri="{FF2B5EF4-FFF2-40B4-BE49-F238E27FC236}">
                  <a16:creationId xmlns:a16="http://schemas.microsoft.com/office/drawing/2014/main" id="{DD6CA54E-582F-4C37-9D3A-BFA3E45D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Rectangle 190">
              <a:extLst>
                <a:ext uri="{FF2B5EF4-FFF2-40B4-BE49-F238E27FC236}">
                  <a16:creationId xmlns:a16="http://schemas.microsoft.com/office/drawing/2014/main" id="{14E6965D-E230-4479-A391-3BCD5A2B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Rectangle 191">
              <a:extLst>
                <a:ext uri="{FF2B5EF4-FFF2-40B4-BE49-F238E27FC236}">
                  <a16:creationId xmlns:a16="http://schemas.microsoft.com/office/drawing/2014/main" id="{363FE856-8F60-49E3-9E59-695D571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Rectangle 192">
              <a:extLst>
                <a:ext uri="{FF2B5EF4-FFF2-40B4-BE49-F238E27FC236}">
                  <a16:creationId xmlns:a16="http://schemas.microsoft.com/office/drawing/2014/main" id="{2FB0342C-B7FA-47B4-B1FF-6954791F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3745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Rectangle 194">
              <a:extLst>
                <a:ext uri="{FF2B5EF4-FFF2-40B4-BE49-F238E27FC236}">
                  <a16:creationId xmlns:a16="http://schemas.microsoft.com/office/drawing/2014/main" id="{1122B8B2-F8E5-4A2E-A416-E53AAE19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Rectangle 195">
              <a:extLst>
                <a:ext uri="{FF2B5EF4-FFF2-40B4-BE49-F238E27FC236}">
                  <a16:creationId xmlns:a16="http://schemas.microsoft.com/office/drawing/2014/main" id="{4B87FC86-0D1F-4F15-9C22-AA0B2E2E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8829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Rectangle 196">
              <a:extLst>
                <a:ext uri="{FF2B5EF4-FFF2-40B4-BE49-F238E27FC236}">
                  <a16:creationId xmlns:a16="http://schemas.microsoft.com/office/drawing/2014/main" id="{F8DDBB36-03C4-472F-9030-50E6B321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Rectangle 197">
              <a:extLst>
                <a:ext uri="{FF2B5EF4-FFF2-40B4-BE49-F238E27FC236}">
                  <a16:creationId xmlns:a16="http://schemas.microsoft.com/office/drawing/2014/main" id="{E84F816D-E7F7-4FC6-9198-C7A278ED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Rectangle 198">
              <a:extLst>
                <a:ext uri="{FF2B5EF4-FFF2-40B4-BE49-F238E27FC236}">
                  <a16:creationId xmlns:a16="http://schemas.microsoft.com/office/drawing/2014/main" id="{8C5E4DCC-4206-42A4-BE08-8E415FF6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Rectangle 199">
              <a:extLst>
                <a:ext uri="{FF2B5EF4-FFF2-40B4-BE49-F238E27FC236}">
                  <a16:creationId xmlns:a16="http://schemas.microsoft.com/office/drawing/2014/main" id="{3EE8B95F-3C8D-4F9E-84E8-BEA48106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Rectangle 200">
              <a:extLst>
                <a:ext uri="{FF2B5EF4-FFF2-40B4-BE49-F238E27FC236}">
                  <a16:creationId xmlns:a16="http://schemas.microsoft.com/office/drawing/2014/main" id="{5E59882C-157C-443F-9111-16EC7661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Rectangle 214">
              <a:extLst>
                <a:ext uri="{FF2B5EF4-FFF2-40B4-BE49-F238E27FC236}">
                  <a16:creationId xmlns:a16="http://schemas.microsoft.com/office/drawing/2014/main" id="{779BE661-91DF-4B4E-8AF9-45D24F4A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Rectangle 215">
              <a:extLst>
                <a:ext uri="{FF2B5EF4-FFF2-40B4-BE49-F238E27FC236}">
                  <a16:creationId xmlns:a16="http://schemas.microsoft.com/office/drawing/2014/main" id="{91810401-B6D2-4EA1-B203-697A0432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Rectangle 216">
              <a:extLst>
                <a:ext uri="{FF2B5EF4-FFF2-40B4-BE49-F238E27FC236}">
                  <a16:creationId xmlns:a16="http://schemas.microsoft.com/office/drawing/2014/main" id="{CC3BED62-8CA0-4375-AB0A-72617711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Rectangle 217">
              <a:extLst>
                <a:ext uri="{FF2B5EF4-FFF2-40B4-BE49-F238E27FC236}">
                  <a16:creationId xmlns:a16="http://schemas.microsoft.com/office/drawing/2014/main" id="{64B31A64-91AE-4DF4-8D81-94752C7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Rectangle 218">
              <a:extLst>
                <a:ext uri="{FF2B5EF4-FFF2-40B4-BE49-F238E27FC236}">
                  <a16:creationId xmlns:a16="http://schemas.microsoft.com/office/drawing/2014/main" id="{9ECDDCA8-99C7-4E2C-A3DA-6A39A54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Rectangle 219">
              <a:extLst>
                <a:ext uri="{FF2B5EF4-FFF2-40B4-BE49-F238E27FC236}">
                  <a16:creationId xmlns:a16="http://schemas.microsoft.com/office/drawing/2014/main" id="{9E610FA0-F583-4C87-9186-97DA3A3F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8829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Rectangle 220">
              <a:extLst>
                <a:ext uri="{FF2B5EF4-FFF2-40B4-BE49-F238E27FC236}">
                  <a16:creationId xmlns:a16="http://schemas.microsoft.com/office/drawing/2014/main" id="{C0181C2A-AC28-493E-9832-9D578228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Rectangle 222">
              <a:extLst>
                <a:ext uri="{FF2B5EF4-FFF2-40B4-BE49-F238E27FC236}">
                  <a16:creationId xmlns:a16="http://schemas.microsoft.com/office/drawing/2014/main" id="{3A65CCD8-DA6B-47D9-BE08-9831358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Rectangle 223">
              <a:extLst>
                <a:ext uri="{FF2B5EF4-FFF2-40B4-BE49-F238E27FC236}">
                  <a16:creationId xmlns:a16="http://schemas.microsoft.com/office/drawing/2014/main" id="{432DF8DB-2535-4604-A56C-4F411A13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Rectangle 224">
              <a:extLst>
                <a:ext uri="{FF2B5EF4-FFF2-40B4-BE49-F238E27FC236}">
                  <a16:creationId xmlns:a16="http://schemas.microsoft.com/office/drawing/2014/main" id="{B585B91F-5190-4F14-B1D1-F49E48A0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Rectangle 225">
              <a:extLst>
                <a:ext uri="{FF2B5EF4-FFF2-40B4-BE49-F238E27FC236}">
                  <a16:creationId xmlns:a16="http://schemas.microsoft.com/office/drawing/2014/main" id="{49F28844-8AC8-4173-B5BB-9FF425A5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Rectangle 226">
              <a:extLst>
                <a:ext uri="{FF2B5EF4-FFF2-40B4-BE49-F238E27FC236}">
                  <a16:creationId xmlns:a16="http://schemas.microsoft.com/office/drawing/2014/main" id="{E750B745-BCDB-4D34-BBB4-107F5494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Rectangle 227">
              <a:extLst>
                <a:ext uri="{FF2B5EF4-FFF2-40B4-BE49-F238E27FC236}">
                  <a16:creationId xmlns:a16="http://schemas.microsoft.com/office/drawing/2014/main" id="{CB843387-A206-4CDB-845C-87952DF4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Rectangle 228">
              <a:extLst>
                <a:ext uri="{FF2B5EF4-FFF2-40B4-BE49-F238E27FC236}">
                  <a16:creationId xmlns:a16="http://schemas.microsoft.com/office/drawing/2014/main" id="{F7012F48-14EA-4A10-B23B-D2DD376F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Rectangle 241">
              <a:extLst>
                <a:ext uri="{FF2B5EF4-FFF2-40B4-BE49-F238E27FC236}">
                  <a16:creationId xmlns:a16="http://schemas.microsoft.com/office/drawing/2014/main" id="{9071865C-5264-4C64-86F2-5F136CDB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Rectangle 242">
              <a:extLst>
                <a:ext uri="{FF2B5EF4-FFF2-40B4-BE49-F238E27FC236}">
                  <a16:creationId xmlns:a16="http://schemas.microsoft.com/office/drawing/2014/main" id="{5FC89895-3E12-4B31-8AC4-F2C57127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Rectangle 243">
              <a:extLst>
                <a:ext uri="{FF2B5EF4-FFF2-40B4-BE49-F238E27FC236}">
                  <a16:creationId xmlns:a16="http://schemas.microsoft.com/office/drawing/2014/main" id="{822714A3-365A-4F69-84FD-C7A6C113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Rectangle 244">
              <a:extLst>
                <a:ext uri="{FF2B5EF4-FFF2-40B4-BE49-F238E27FC236}">
                  <a16:creationId xmlns:a16="http://schemas.microsoft.com/office/drawing/2014/main" id="{E831580F-B4FA-4FC0-94FF-AD9DB2B2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Rectangle 245">
              <a:extLst>
                <a:ext uri="{FF2B5EF4-FFF2-40B4-BE49-F238E27FC236}">
                  <a16:creationId xmlns:a16="http://schemas.microsoft.com/office/drawing/2014/main" id="{6FC45DDA-F270-4338-BB79-E4F6030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Rectangle 246">
              <a:extLst>
                <a:ext uri="{FF2B5EF4-FFF2-40B4-BE49-F238E27FC236}">
                  <a16:creationId xmlns:a16="http://schemas.microsoft.com/office/drawing/2014/main" id="{DF6A400A-8A10-49DE-A315-385C4794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Rectangle 247">
              <a:extLst>
                <a:ext uri="{FF2B5EF4-FFF2-40B4-BE49-F238E27FC236}">
                  <a16:creationId xmlns:a16="http://schemas.microsoft.com/office/drawing/2014/main" id="{2EA6C4C3-FE6D-4C45-9F6E-327D1D56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Rectangle 249">
              <a:extLst>
                <a:ext uri="{FF2B5EF4-FFF2-40B4-BE49-F238E27FC236}">
                  <a16:creationId xmlns:a16="http://schemas.microsoft.com/office/drawing/2014/main" id="{9164A3A4-A0CB-4566-AFBE-563D91A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Rectangle 250">
              <a:extLst>
                <a:ext uri="{FF2B5EF4-FFF2-40B4-BE49-F238E27FC236}">
                  <a16:creationId xmlns:a16="http://schemas.microsoft.com/office/drawing/2014/main" id="{FC689E73-96C3-4DFF-ABAC-A63C4BB1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Rectangle 251">
              <a:extLst>
                <a:ext uri="{FF2B5EF4-FFF2-40B4-BE49-F238E27FC236}">
                  <a16:creationId xmlns:a16="http://schemas.microsoft.com/office/drawing/2014/main" id="{49DC827D-FB7B-4DC2-A762-F5F17F14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Rectangle 252">
              <a:extLst>
                <a:ext uri="{FF2B5EF4-FFF2-40B4-BE49-F238E27FC236}">
                  <a16:creationId xmlns:a16="http://schemas.microsoft.com/office/drawing/2014/main" id="{C228A320-DB20-438B-A918-A580ACBF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Rectangle 253">
              <a:extLst>
                <a:ext uri="{FF2B5EF4-FFF2-40B4-BE49-F238E27FC236}">
                  <a16:creationId xmlns:a16="http://schemas.microsoft.com/office/drawing/2014/main" id="{9897219B-EBD5-4581-8A2F-89939367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Rectangle 254">
              <a:extLst>
                <a:ext uri="{FF2B5EF4-FFF2-40B4-BE49-F238E27FC236}">
                  <a16:creationId xmlns:a16="http://schemas.microsoft.com/office/drawing/2014/main" id="{B8DDB46C-98EC-4AA3-8DC6-3C193762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Rectangle 255">
              <a:extLst>
                <a:ext uri="{FF2B5EF4-FFF2-40B4-BE49-F238E27FC236}">
                  <a16:creationId xmlns:a16="http://schemas.microsoft.com/office/drawing/2014/main" id="{808B3D4B-87CC-405D-9F91-FF03DD2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Rectangle 268">
              <a:extLst>
                <a:ext uri="{FF2B5EF4-FFF2-40B4-BE49-F238E27FC236}">
                  <a16:creationId xmlns:a16="http://schemas.microsoft.com/office/drawing/2014/main" id="{368C3B92-A8BF-48DA-A49B-DEEB8B15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Rectangle 269">
              <a:extLst>
                <a:ext uri="{FF2B5EF4-FFF2-40B4-BE49-F238E27FC236}">
                  <a16:creationId xmlns:a16="http://schemas.microsoft.com/office/drawing/2014/main" id="{C6AE408F-F0A6-4B28-9BE9-0FACFB24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Rectangle 270">
              <a:extLst>
                <a:ext uri="{FF2B5EF4-FFF2-40B4-BE49-F238E27FC236}">
                  <a16:creationId xmlns:a16="http://schemas.microsoft.com/office/drawing/2014/main" id="{78937A9C-A111-49DA-A588-1C93AD6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Rectangle 271">
              <a:extLst>
                <a:ext uri="{FF2B5EF4-FFF2-40B4-BE49-F238E27FC236}">
                  <a16:creationId xmlns:a16="http://schemas.microsoft.com/office/drawing/2014/main" id="{89501F7C-3060-4F40-952B-8BEDDCE5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Rectangle 272">
              <a:extLst>
                <a:ext uri="{FF2B5EF4-FFF2-40B4-BE49-F238E27FC236}">
                  <a16:creationId xmlns:a16="http://schemas.microsoft.com/office/drawing/2014/main" id="{C12674AC-F8DE-4BF0-B819-9E2A2AF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8985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Rectangle 273">
              <a:extLst>
                <a:ext uri="{FF2B5EF4-FFF2-40B4-BE49-F238E27FC236}">
                  <a16:creationId xmlns:a16="http://schemas.microsoft.com/office/drawing/2014/main" id="{B7785334-7690-4CF7-9269-7772426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8985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Rectangle 274">
              <a:extLst>
                <a:ext uri="{FF2B5EF4-FFF2-40B4-BE49-F238E27FC236}">
                  <a16:creationId xmlns:a16="http://schemas.microsoft.com/office/drawing/2014/main" id="{1D74AEA1-716D-444E-9FA0-111672E5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898595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3DD772-972B-4AAC-A0E6-89474032E07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EFF758-3B08-4F1C-869F-4C6B6755CF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4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7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662" y="1498600"/>
            <a:ext cx="700857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n-US" sz="4799" dirty="0"/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67662" y="2209800"/>
            <a:ext cx="7008574" cy="1219200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BA5CE939-B381-3A45-13A6-F58CC000B4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76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441" y="6356351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842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732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BE9035D6-1EB0-67FD-788E-258B941A5B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59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2833" y="4406901"/>
            <a:ext cx="10360501" cy="1362075"/>
          </a:xfrm>
          <a:prstGeom prst="rect">
            <a:avLst/>
          </a:prstGeom>
        </p:spPr>
        <p:txBody>
          <a:bodyPr anchor="t"/>
          <a:lstStyle>
            <a:lvl1pPr algn="l">
              <a:defRPr sz="4266" b="1" cap="none"/>
            </a:lvl1pPr>
          </a:lstStyle>
          <a:p>
            <a:r>
              <a:rPr lang="en-US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48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34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790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23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68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613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58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721" y="6356351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19859E39-C1F4-F452-A609-81C93B9864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69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76201"/>
            <a:ext cx="10969943" cy="812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441" y="1295400"/>
            <a:ext cx="5383398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/>
          </p:nvPr>
        </p:nvSpPr>
        <p:spPr>
          <a:xfrm>
            <a:off x="6195986" y="1295400"/>
            <a:ext cx="5383398" cy="4876800"/>
          </a:xfrm>
        </p:spPr>
        <p:txBody>
          <a:bodyPr>
            <a:normAutofit/>
          </a:bodyPr>
          <a:lstStyle>
            <a:lvl1pPr marL="0" indent="0"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" name="Picture 2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361F23F3-4276-7AC6-FA37-CDC6351B9F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61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441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4316876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5"/>
          </p:nvPr>
        </p:nvSpPr>
        <p:spPr>
          <a:xfrm>
            <a:off x="8024310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842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732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5FDBF0D3-6CF9-4440-94E9-AA4A742169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28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441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4316876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842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732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CB3935A3-C998-9B3D-079E-B7BC7E8C2A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412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03147" y="6375400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2045" y="2794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466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8" name="Picture 7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547D5447-D822-E114-D105-30608DBB5E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810" y="76201"/>
            <a:ext cx="658210" cy="65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42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03147" y="6356351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BFC459EA-C247-C5E7-6491-AEF2B5F94E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9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832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1092200"/>
            <a:ext cx="4010039" cy="1162051"/>
          </a:xfrm>
          <a:prstGeom prst="rect">
            <a:avLst/>
          </a:prstGeo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1092201"/>
            <a:ext cx="6813892" cy="5033964"/>
          </a:xfrm>
        </p:spPr>
        <p:txBody>
          <a:bodyPr>
            <a:normAutofit/>
          </a:bodyPr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2311401"/>
            <a:ext cx="4010039" cy="3814764"/>
          </a:xfrm>
        </p:spPr>
        <p:txBody>
          <a:bodyPr/>
          <a:lstStyle>
            <a:lvl1pPr marL="0" indent="0">
              <a:buNone/>
              <a:defRPr sz="1866"/>
            </a:lvl1pPr>
            <a:lvl2pPr marL="609448" indent="0">
              <a:buNone/>
              <a:defRPr sz="1600"/>
            </a:lvl2pPr>
            <a:lvl3pPr marL="1218895" indent="0">
              <a:buNone/>
              <a:defRPr sz="1333"/>
            </a:lvl3pPr>
            <a:lvl4pPr marL="1828343" indent="0">
              <a:buNone/>
              <a:defRPr sz="1200"/>
            </a:lvl4pPr>
            <a:lvl5pPr marL="2437790" indent="0">
              <a:buNone/>
              <a:defRPr sz="1200"/>
            </a:lvl5pPr>
            <a:lvl6pPr marL="3047238" indent="0">
              <a:buNone/>
              <a:defRPr sz="1200"/>
            </a:lvl6pPr>
            <a:lvl7pPr marL="3656686" indent="0">
              <a:buNone/>
              <a:defRPr sz="1200"/>
            </a:lvl7pPr>
            <a:lvl8pPr marL="4266133" indent="0">
              <a:buNone/>
              <a:defRPr sz="1200"/>
            </a:lvl8pPr>
            <a:lvl9pPr marL="4875581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40C7AE83-204E-A484-7237-A7EA3EBC4D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44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  <a:prstGeom prst="rect">
            <a:avLst/>
          </a:prstGeo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1193799"/>
            <a:ext cx="7313295" cy="3533775"/>
          </a:xfrm>
        </p:spPr>
        <p:txBody>
          <a:bodyPr/>
          <a:lstStyle>
            <a:lvl1pPr marL="0" indent="0">
              <a:buNone/>
              <a:defRPr sz="4266"/>
            </a:lvl1pPr>
            <a:lvl2pPr marL="609448" indent="0">
              <a:buNone/>
              <a:defRPr sz="3732"/>
            </a:lvl2pPr>
            <a:lvl3pPr marL="1218895" indent="0">
              <a:buNone/>
              <a:defRPr sz="3199"/>
            </a:lvl3pPr>
            <a:lvl4pPr marL="1828343" indent="0">
              <a:buNone/>
              <a:defRPr sz="2666"/>
            </a:lvl4pPr>
            <a:lvl5pPr marL="2437790" indent="0">
              <a:buNone/>
              <a:defRPr sz="2666"/>
            </a:lvl5pPr>
            <a:lvl6pPr marL="3047238" indent="0">
              <a:buNone/>
              <a:defRPr sz="2666"/>
            </a:lvl6pPr>
            <a:lvl7pPr marL="3656686" indent="0">
              <a:buNone/>
              <a:defRPr sz="2666"/>
            </a:lvl7pPr>
            <a:lvl8pPr marL="4266133" indent="0">
              <a:buNone/>
              <a:defRPr sz="2666"/>
            </a:lvl8pPr>
            <a:lvl9pPr marL="4875581" indent="0">
              <a:buNone/>
              <a:defRPr sz="266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866"/>
            </a:lvl1pPr>
            <a:lvl2pPr marL="609448" indent="0">
              <a:buNone/>
              <a:defRPr sz="1600"/>
            </a:lvl2pPr>
            <a:lvl3pPr marL="1218895" indent="0">
              <a:buNone/>
              <a:defRPr sz="1333"/>
            </a:lvl3pPr>
            <a:lvl4pPr marL="1828343" indent="0">
              <a:buNone/>
              <a:defRPr sz="1200"/>
            </a:lvl4pPr>
            <a:lvl5pPr marL="2437790" indent="0">
              <a:buNone/>
              <a:defRPr sz="1200"/>
            </a:lvl5pPr>
            <a:lvl6pPr marL="3047238" indent="0">
              <a:buNone/>
              <a:defRPr sz="1200"/>
            </a:lvl6pPr>
            <a:lvl7pPr marL="3656686" indent="0">
              <a:buNone/>
              <a:defRPr sz="1200"/>
            </a:lvl7pPr>
            <a:lvl8pPr marL="4266133" indent="0">
              <a:buNone/>
              <a:defRPr sz="1200"/>
            </a:lvl8pPr>
            <a:lvl9pPr marL="4875581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23DAEE89-C03B-1705-0782-CE3B90349A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88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842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732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FDBE062A-C013-A203-17DC-F9C61DBF2E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291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6898" y="1396999"/>
            <a:ext cx="2742486" cy="4729164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1396999"/>
            <a:ext cx="8024310" cy="47291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CA6DBE16-F08A-6A41-329C-56621EE536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947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3">
            <a:lum/>
          </a:blip>
          <a:srcRect/>
          <a:stretch>
            <a:fillRect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441" y="1803400"/>
            <a:ext cx="10969943" cy="1727200"/>
          </a:xfrm>
          <a:prstGeom prst="rect">
            <a:avLst/>
          </a:prstGeom>
        </p:spPr>
        <p:txBody>
          <a:bodyPr/>
          <a:lstStyle>
            <a:lvl1pPr algn="l">
              <a:defRPr sz="7998" b="1">
                <a:gradFill flip="none" rotWithShape="1">
                  <a:gsLst>
                    <a:gs pos="0">
                      <a:srgbClr val="0070C0"/>
                    </a:gs>
                    <a:gs pos="100000">
                      <a:srgbClr val="00B0F0"/>
                    </a:gs>
                  </a:gsLst>
                  <a:lin ang="16200000" scaled="1"/>
                  <a:tileRect/>
                </a:gradFill>
                <a:effectLst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441" y="3530600"/>
            <a:ext cx="10969943" cy="12192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Contact Information</a:t>
            </a:r>
            <a:endParaRPr lang="en-US" dirty="0"/>
          </a:p>
        </p:txBody>
      </p:sp>
      <p:pic>
        <p:nvPicPr>
          <p:cNvPr id="4" name="Picture 3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624E307F-BC23-D6AD-3DDE-45757A637AC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63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  <a:p>
            <a:endParaRPr lang="en-US" dirty="0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49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0423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21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B2B14-6477-2927-E581-527B2BB6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96" y="78420"/>
            <a:ext cx="652887" cy="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6" r:id="rId4"/>
    <p:sldLayoutId id="2147483668" r:id="rId5"/>
    <p:sldLayoutId id="2147483669" r:id="rId6"/>
    <p:sldLayoutId id="2147483667" r:id="rId7"/>
    <p:sldLayoutId id="2147483670" r:id="rId8"/>
    <p:sldLayoutId id="2147483665" r:id="rId9"/>
    <p:sldLayoutId id="2147483671" r:id="rId10"/>
    <p:sldLayoutId id="2147483672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295401"/>
            <a:ext cx="10969943" cy="4830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CB006-912F-44E1-9560-9CBFEBE946EF}" type="datetime4">
              <a:rPr lang="en-US" smtClean="0"/>
              <a:t>May 21,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9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hdr="0"/>
  <p:txStyles>
    <p:titleStyle>
      <a:lvl1pPr algn="l" defTabSz="1218895" rtl="0" eaLnBrk="1" latinLnBrk="0" hangingPunct="1">
        <a:spcBef>
          <a:spcPct val="0"/>
        </a:spcBef>
        <a:buNone/>
        <a:defRPr lang="en-US" sz="3732" b="1" kern="1200" dirty="0">
          <a:gradFill flip="none" rotWithShape="1">
            <a:gsLst>
              <a:gs pos="0">
                <a:srgbClr val="26588D"/>
              </a:gs>
              <a:gs pos="100000">
                <a:srgbClr val="4197C6"/>
              </a:gs>
            </a:gsLst>
            <a:lin ang="16200000" scaled="1"/>
            <a:tileRect/>
          </a:gradFill>
          <a:latin typeface="Arial" pitchFamily="34" charset="0"/>
          <a:ea typeface="+mj-ea"/>
          <a:cs typeface="Arial" pitchFamily="34" charset="0"/>
        </a:defRPr>
      </a:lvl1pPr>
    </p:titleStyle>
    <p:bodyStyle>
      <a:lvl1pPr marL="457086" indent="-457086" algn="l" defTabSz="1218895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990352" indent="-380905" algn="l" defTabSz="1218895" rtl="0" eaLnBrk="1" latinLnBrk="0" hangingPunct="1">
        <a:spcBef>
          <a:spcPct val="20000"/>
        </a:spcBef>
        <a:buFont typeface="Arial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2pPr>
      <a:lvl3pPr marL="1523619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067" indent="-304724" algn="l" defTabSz="1218895" rtl="0" eaLnBrk="1" latinLnBrk="0" hangingPunct="1">
        <a:spcBef>
          <a:spcPct val="20000"/>
        </a:spcBef>
        <a:buFont typeface="Arial" pitchFamily="34" charset="0"/>
        <a:buChar char="–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4" indent="-304724" algn="l" defTabSz="1218895" rtl="0" eaLnBrk="1" latinLnBrk="0" hangingPunct="1">
        <a:spcBef>
          <a:spcPct val="20000"/>
        </a:spcBef>
        <a:buFont typeface="Arial" pitchFamily="34" charset="0"/>
        <a:buChar char="»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2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9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5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jpeg"/><Relationship Id="rId3" Type="http://schemas.openxmlformats.org/officeDocument/2006/relationships/image" Target="../media/image122.jpeg"/><Relationship Id="rId7" Type="http://schemas.openxmlformats.org/officeDocument/2006/relationships/image" Target="../media/image126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5.tiff"/><Relationship Id="rId5" Type="http://schemas.openxmlformats.org/officeDocument/2006/relationships/image" Target="../media/image124.tiff"/><Relationship Id="rId4" Type="http://schemas.openxmlformats.org/officeDocument/2006/relationships/image" Target="../media/image123.tiff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3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1.png"/><Relationship Id="rId1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2.png"/><Relationship Id="rId21" Type="http://schemas.openxmlformats.org/officeDocument/2006/relationships/image" Target="../media/image24.png"/><Relationship Id="rId42" Type="http://schemas.openxmlformats.org/officeDocument/2006/relationships/customXml" Target="../ink/ink28.xml"/><Relationship Id="rId63" Type="http://schemas.openxmlformats.org/officeDocument/2006/relationships/image" Target="../media/image45.png"/><Relationship Id="rId84" Type="http://schemas.openxmlformats.org/officeDocument/2006/relationships/customXml" Target="../ink/ink49.xml"/><Relationship Id="rId138" Type="http://schemas.openxmlformats.org/officeDocument/2006/relationships/customXml" Target="../ink/ink76.xml"/><Relationship Id="rId159" Type="http://schemas.openxmlformats.org/officeDocument/2006/relationships/image" Target="../media/image93.png"/><Relationship Id="rId170" Type="http://schemas.openxmlformats.org/officeDocument/2006/relationships/customXml" Target="../ink/ink92.xml"/><Relationship Id="rId191" Type="http://schemas.openxmlformats.org/officeDocument/2006/relationships/image" Target="../media/image109.png"/><Relationship Id="rId205" Type="http://schemas.openxmlformats.org/officeDocument/2006/relationships/image" Target="../media/image116.png"/><Relationship Id="rId107" Type="http://schemas.openxmlformats.org/officeDocument/2006/relationships/image" Target="../media/image67.png"/><Relationship Id="rId11" Type="http://schemas.openxmlformats.org/officeDocument/2006/relationships/image" Target="../media/image19.png"/><Relationship Id="rId32" Type="http://schemas.openxmlformats.org/officeDocument/2006/relationships/customXml" Target="../ink/ink23.xml"/><Relationship Id="rId53" Type="http://schemas.openxmlformats.org/officeDocument/2006/relationships/image" Target="../media/image40.png"/><Relationship Id="rId74" Type="http://schemas.openxmlformats.org/officeDocument/2006/relationships/customXml" Target="../ink/ink44.xml"/><Relationship Id="rId128" Type="http://schemas.openxmlformats.org/officeDocument/2006/relationships/customXml" Target="../ink/ink71.xml"/><Relationship Id="rId149" Type="http://schemas.openxmlformats.org/officeDocument/2006/relationships/image" Target="../media/image88.png"/><Relationship Id="rId5" Type="http://schemas.openxmlformats.org/officeDocument/2006/relationships/image" Target="../media/image16.png"/><Relationship Id="rId95" Type="http://schemas.openxmlformats.org/officeDocument/2006/relationships/image" Target="../media/image61.png"/><Relationship Id="rId160" Type="http://schemas.openxmlformats.org/officeDocument/2006/relationships/customXml" Target="../ink/ink87.xml"/><Relationship Id="rId181" Type="http://schemas.openxmlformats.org/officeDocument/2006/relationships/image" Target="../media/image104.png"/><Relationship Id="rId22" Type="http://schemas.openxmlformats.org/officeDocument/2006/relationships/customXml" Target="../ink/ink18.xml"/><Relationship Id="rId43" Type="http://schemas.openxmlformats.org/officeDocument/2006/relationships/image" Target="../media/image35.png"/><Relationship Id="rId64" Type="http://schemas.openxmlformats.org/officeDocument/2006/relationships/customXml" Target="../ink/ink39.xml"/><Relationship Id="rId118" Type="http://schemas.openxmlformats.org/officeDocument/2006/relationships/customXml" Target="../ink/ink66.xml"/><Relationship Id="rId139" Type="http://schemas.openxmlformats.org/officeDocument/2006/relationships/image" Target="../media/image83.png"/><Relationship Id="rId85" Type="http://schemas.openxmlformats.org/officeDocument/2006/relationships/image" Target="../media/image56.png"/><Relationship Id="rId150" Type="http://schemas.openxmlformats.org/officeDocument/2006/relationships/customXml" Target="../ink/ink82.xml"/><Relationship Id="rId171" Type="http://schemas.openxmlformats.org/officeDocument/2006/relationships/image" Target="../media/image99.png"/><Relationship Id="rId192" Type="http://schemas.openxmlformats.org/officeDocument/2006/relationships/customXml" Target="../ink/ink103.xml"/><Relationship Id="rId206" Type="http://schemas.openxmlformats.org/officeDocument/2006/relationships/customXml" Target="../ink/ink110.xml"/><Relationship Id="rId12" Type="http://schemas.openxmlformats.org/officeDocument/2006/relationships/customXml" Target="../ink/ink13.xml"/><Relationship Id="rId33" Type="http://schemas.openxmlformats.org/officeDocument/2006/relationships/image" Target="../media/image30.png"/><Relationship Id="rId108" Type="http://schemas.openxmlformats.org/officeDocument/2006/relationships/customXml" Target="../ink/ink61.xml"/><Relationship Id="rId129" Type="http://schemas.openxmlformats.org/officeDocument/2006/relationships/image" Target="../media/image78.png"/><Relationship Id="rId54" Type="http://schemas.openxmlformats.org/officeDocument/2006/relationships/customXml" Target="../ink/ink34.xml"/><Relationship Id="rId75" Type="http://schemas.openxmlformats.org/officeDocument/2006/relationships/image" Target="../media/image51.png"/><Relationship Id="rId96" Type="http://schemas.openxmlformats.org/officeDocument/2006/relationships/customXml" Target="../ink/ink55.xml"/><Relationship Id="rId140" Type="http://schemas.openxmlformats.org/officeDocument/2006/relationships/customXml" Target="../ink/ink77.xml"/><Relationship Id="rId161" Type="http://schemas.openxmlformats.org/officeDocument/2006/relationships/image" Target="../media/image94.png"/><Relationship Id="rId182" Type="http://schemas.openxmlformats.org/officeDocument/2006/relationships/customXml" Target="../ink/ink98.xml"/><Relationship Id="rId6" Type="http://schemas.openxmlformats.org/officeDocument/2006/relationships/customXml" Target="../ink/ink10.xml"/><Relationship Id="rId23" Type="http://schemas.openxmlformats.org/officeDocument/2006/relationships/image" Target="../media/image25.png"/><Relationship Id="rId119" Type="http://schemas.openxmlformats.org/officeDocument/2006/relationships/image" Target="../media/image73.png"/><Relationship Id="rId44" Type="http://schemas.openxmlformats.org/officeDocument/2006/relationships/customXml" Target="../ink/ink29.xml"/><Relationship Id="rId65" Type="http://schemas.openxmlformats.org/officeDocument/2006/relationships/image" Target="../media/image46.png"/><Relationship Id="rId86" Type="http://schemas.openxmlformats.org/officeDocument/2006/relationships/customXml" Target="../ink/ink50.xml"/><Relationship Id="rId130" Type="http://schemas.openxmlformats.org/officeDocument/2006/relationships/customXml" Target="../ink/ink72.xml"/><Relationship Id="rId151" Type="http://schemas.openxmlformats.org/officeDocument/2006/relationships/image" Target="../media/image89.png"/><Relationship Id="rId172" Type="http://schemas.openxmlformats.org/officeDocument/2006/relationships/customXml" Target="../ink/ink93.xml"/><Relationship Id="rId193" Type="http://schemas.openxmlformats.org/officeDocument/2006/relationships/image" Target="../media/image110.png"/><Relationship Id="rId207" Type="http://schemas.openxmlformats.org/officeDocument/2006/relationships/image" Target="../media/image117.png"/><Relationship Id="rId13" Type="http://schemas.openxmlformats.org/officeDocument/2006/relationships/image" Target="../media/image20.png"/><Relationship Id="rId109" Type="http://schemas.openxmlformats.org/officeDocument/2006/relationships/image" Target="../media/image68.png"/><Relationship Id="rId34" Type="http://schemas.openxmlformats.org/officeDocument/2006/relationships/customXml" Target="../ink/ink24.xml"/><Relationship Id="rId55" Type="http://schemas.openxmlformats.org/officeDocument/2006/relationships/image" Target="../media/image41.png"/><Relationship Id="rId76" Type="http://schemas.openxmlformats.org/officeDocument/2006/relationships/customXml" Target="../ink/ink45.xml"/><Relationship Id="rId97" Type="http://schemas.openxmlformats.org/officeDocument/2006/relationships/image" Target="../media/image62.png"/><Relationship Id="rId120" Type="http://schemas.openxmlformats.org/officeDocument/2006/relationships/customXml" Target="../ink/ink67.xml"/><Relationship Id="rId141" Type="http://schemas.openxmlformats.org/officeDocument/2006/relationships/image" Target="../media/image84.png"/><Relationship Id="rId7" Type="http://schemas.openxmlformats.org/officeDocument/2006/relationships/image" Target="../media/image17.png"/><Relationship Id="rId162" Type="http://schemas.openxmlformats.org/officeDocument/2006/relationships/customXml" Target="../ink/ink88.xml"/><Relationship Id="rId183" Type="http://schemas.openxmlformats.org/officeDocument/2006/relationships/image" Target="../media/image105.png"/><Relationship Id="rId24" Type="http://schemas.openxmlformats.org/officeDocument/2006/relationships/customXml" Target="../ink/ink19.xml"/><Relationship Id="rId45" Type="http://schemas.openxmlformats.org/officeDocument/2006/relationships/image" Target="../media/image36.png"/><Relationship Id="rId66" Type="http://schemas.openxmlformats.org/officeDocument/2006/relationships/customXml" Target="../ink/ink40.xml"/><Relationship Id="rId87" Type="http://schemas.openxmlformats.org/officeDocument/2006/relationships/image" Target="../media/image57.png"/><Relationship Id="rId110" Type="http://schemas.openxmlformats.org/officeDocument/2006/relationships/customXml" Target="../ink/ink62.xml"/><Relationship Id="rId131" Type="http://schemas.openxmlformats.org/officeDocument/2006/relationships/image" Target="../media/image79.png"/><Relationship Id="rId61" Type="http://schemas.openxmlformats.org/officeDocument/2006/relationships/image" Target="../media/image44.png"/><Relationship Id="rId82" Type="http://schemas.openxmlformats.org/officeDocument/2006/relationships/customXml" Target="../ink/ink48.xml"/><Relationship Id="rId152" Type="http://schemas.openxmlformats.org/officeDocument/2006/relationships/customXml" Target="../ink/ink83.xml"/><Relationship Id="rId173" Type="http://schemas.openxmlformats.org/officeDocument/2006/relationships/image" Target="../media/image100.png"/><Relationship Id="rId194" Type="http://schemas.openxmlformats.org/officeDocument/2006/relationships/customXml" Target="../ink/ink104.xml"/><Relationship Id="rId199" Type="http://schemas.openxmlformats.org/officeDocument/2006/relationships/image" Target="../media/image113.png"/><Relationship Id="rId203" Type="http://schemas.openxmlformats.org/officeDocument/2006/relationships/image" Target="../media/image115.png"/><Relationship Id="rId208" Type="http://schemas.openxmlformats.org/officeDocument/2006/relationships/customXml" Target="../ink/ink111.xml"/><Relationship Id="rId19" Type="http://schemas.openxmlformats.org/officeDocument/2006/relationships/image" Target="../media/image23.png"/><Relationship Id="rId14" Type="http://schemas.openxmlformats.org/officeDocument/2006/relationships/customXml" Target="../ink/ink14.xml"/><Relationship Id="rId30" Type="http://schemas.openxmlformats.org/officeDocument/2006/relationships/customXml" Target="../ink/ink22.xml"/><Relationship Id="rId35" Type="http://schemas.openxmlformats.org/officeDocument/2006/relationships/image" Target="../media/image31.png"/><Relationship Id="rId56" Type="http://schemas.openxmlformats.org/officeDocument/2006/relationships/customXml" Target="../ink/ink35.xml"/><Relationship Id="rId77" Type="http://schemas.openxmlformats.org/officeDocument/2006/relationships/image" Target="../media/image52.png"/><Relationship Id="rId100" Type="http://schemas.openxmlformats.org/officeDocument/2006/relationships/customXml" Target="../ink/ink57.xml"/><Relationship Id="rId105" Type="http://schemas.openxmlformats.org/officeDocument/2006/relationships/image" Target="../media/image66.png"/><Relationship Id="rId126" Type="http://schemas.openxmlformats.org/officeDocument/2006/relationships/customXml" Target="../ink/ink70.xml"/><Relationship Id="rId147" Type="http://schemas.openxmlformats.org/officeDocument/2006/relationships/image" Target="../media/image87.png"/><Relationship Id="rId168" Type="http://schemas.openxmlformats.org/officeDocument/2006/relationships/customXml" Target="../ink/ink91.xml"/><Relationship Id="rId8" Type="http://schemas.openxmlformats.org/officeDocument/2006/relationships/customXml" Target="../ink/ink11.xml"/><Relationship Id="rId51" Type="http://schemas.openxmlformats.org/officeDocument/2006/relationships/image" Target="../media/image39.png"/><Relationship Id="rId72" Type="http://schemas.openxmlformats.org/officeDocument/2006/relationships/customXml" Target="../ink/ink43.xml"/><Relationship Id="rId93" Type="http://schemas.openxmlformats.org/officeDocument/2006/relationships/image" Target="../media/image60.png"/><Relationship Id="rId98" Type="http://schemas.openxmlformats.org/officeDocument/2006/relationships/customXml" Target="../ink/ink56.xml"/><Relationship Id="rId121" Type="http://schemas.openxmlformats.org/officeDocument/2006/relationships/image" Target="../media/image74.png"/><Relationship Id="rId142" Type="http://schemas.openxmlformats.org/officeDocument/2006/relationships/customXml" Target="../ink/ink78.xml"/><Relationship Id="rId163" Type="http://schemas.openxmlformats.org/officeDocument/2006/relationships/image" Target="../media/image95.png"/><Relationship Id="rId184" Type="http://schemas.openxmlformats.org/officeDocument/2006/relationships/customXml" Target="../ink/ink99.xml"/><Relationship Id="rId189" Type="http://schemas.openxmlformats.org/officeDocument/2006/relationships/image" Target="../media/image108.png"/><Relationship Id="rId3" Type="http://schemas.openxmlformats.org/officeDocument/2006/relationships/image" Target="../media/image15.png"/><Relationship Id="rId25" Type="http://schemas.openxmlformats.org/officeDocument/2006/relationships/image" Target="../media/image26.png"/><Relationship Id="rId46" Type="http://schemas.openxmlformats.org/officeDocument/2006/relationships/customXml" Target="../ink/ink30.xml"/><Relationship Id="rId67" Type="http://schemas.openxmlformats.org/officeDocument/2006/relationships/image" Target="../media/image47.png"/><Relationship Id="rId116" Type="http://schemas.openxmlformats.org/officeDocument/2006/relationships/customXml" Target="../ink/ink65.xml"/><Relationship Id="rId137" Type="http://schemas.openxmlformats.org/officeDocument/2006/relationships/image" Target="../media/image82.png"/><Relationship Id="rId158" Type="http://schemas.openxmlformats.org/officeDocument/2006/relationships/customXml" Target="../ink/ink86.xml"/><Relationship Id="rId20" Type="http://schemas.openxmlformats.org/officeDocument/2006/relationships/customXml" Target="../ink/ink17.xml"/><Relationship Id="rId41" Type="http://schemas.openxmlformats.org/officeDocument/2006/relationships/image" Target="../media/image34.png"/><Relationship Id="rId62" Type="http://schemas.openxmlformats.org/officeDocument/2006/relationships/customXml" Target="../ink/ink38.xml"/><Relationship Id="rId83" Type="http://schemas.openxmlformats.org/officeDocument/2006/relationships/image" Target="../media/image55.png"/><Relationship Id="rId88" Type="http://schemas.openxmlformats.org/officeDocument/2006/relationships/customXml" Target="../ink/ink51.xml"/><Relationship Id="rId111" Type="http://schemas.openxmlformats.org/officeDocument/2006/relationships/image" Target="../media/image69.png"/><Relationship Id="rId132" Type="http://schemas.openxmlformats.org/officeDocument/2006/relationships/customXml" Target="../ink/ink73.xml"/><Relationship Id="rId153" Type="http://schemas.openxmlformats.org/officeDocument/2006/relationships/image" Target="../media/image90.png"/><Relationship Id="rId174" Type="http://schemas.openxmlformats.org/officeDocument/2006/relationships/customXml" Target="../ink/ink94.xml"/><Relationship Id="rId179" Type="http://schemas.openxmlformats.org/officeDocument/2006/relationships/image" Target="../media/image103.png"/><Relationship Id="rId195" Type="http://schemas.openxmlformats.org/officeDocument/2006/relationships/image" Target="../media/image111.png"/><Relationship Id="rId209" Type="http://schemas.openxmlformats.org/officeDocument/2006/relationships/image" Target="../media/image118.png"/><Relationship Id="rId190" Type="http://schemas.openxmlformats.org/officeDocument/2006/relationships/customXml" Target="../ink/ink102.xml"/><Relationship Id="rId204" Type="http://schemas.openxmlformats.org/officeDocument/2006/relationships/customXml" Target="../ink/ink109.xml"/><Relationship Id="rId15" Type="http://schemas.openxmlformats.org/officeDocument/2006/relationships/image" Target="../media/image21.png"/><Relationship Id="rId36" Type="http://schemas.openxmlformats.org/officeDocument/2006/relationships/customXml" Target="../ink/ink25.xml"/><Relationship Id="rId57" Type="http://schemas.openxmlformats.org/officeDocument/2006/relationships/image" Target="../media/image42.png"/><Relationship Id="rId106" Type="http://schemas.openxmlformats.org/officeDocument/2006/relationships/customXml" Target="../ink/ink60.xml"/><Relationship Id="rId127" Type="http://schemas.openxmlformats.org/officeDocument/2006/relationships/image" Target="../media/image77.png"/><Relationship Id="rId10" Type="http://schemas.openxmlformats.org/officeDocument/2006/relationships/customXml" Target="../ink/ink12.xml"/><Relationship Id="rId31" Type="http://schemas.openxmlformats.org/officeDocument/2006/relationships/image" Target="../media/image29.png"/><Relationship Id="rId52" Type="http://schemas.openxmlformats.org/officeDocument/2006/relationships/customXml" Target="../ink/ink33.xml"/><Relationship Id="rId73" Type="http://schemas.openxmlformats.org/officeDocument/2006/relationships/image" Target="../media/image50.png"/><Relationship Id="rId78" Type="http://schemas.openxmlformats.org/officeDocument/2006/relationships/customXml" Target="../ink/ink46.xml"/><Relationship Id="rId94" Type="http://schemas.openxmlformats.org/officeDocument/2006/relationships/customXml" Target="../ink/ink54.xml"/><Relationship Id="rId99" Type="http://schemas.openxmlformats.org/officeDocument/2006/relationships/image" Target="../media/image63.png"/><Relationship Id="rId101" Type="http://schemas.openxmlformats.org/officeDocument/2006/relationships/image" Target="../media/image64.png"/><Relationship Id="rId122" Type="http://schemas.openxmlformats.org/officeDocument/2006/relationships/customXml" Target="../ink/ink68.xml"/><Relationship Id="rId143" Type="http://schemas.openxmlformats.org/officeDocument/2006/relationships/image" Target="../media/image85.png"/><Relationship Id="rId148" Type="http://schemas.openxmlformats.org/officeDocument/2006/relationships/customXml" Target="../ink/ink81.xml"/><Relationship Id="rId164" Type="http://schemas.openxmlformats.org/officeDocument/2006/relationships/customXml" Target="../ink/ink89.xml"/><Relationship Id="rId169" Type="http://schemas.openxmlformats.org/officeDocument/2006/relationships/image" Target="../media/image98.png"/><Relationship Id="rId185" Type="http://schemas.openxmlformats.org/officeDocument/2006/relationships/image" Target="../media/image106.png"/><Relationship Id="rId4" Type="http://schemas.openxmlformats.org/officeDocument/2006/relationships/customXml" Target="../ink/ink9.xml"/><Relationship Id="rId9" Type="http://schemas.openxmlformats.org/officeDocument/2006/relationships/image" Target="../media/image18.png"/><Relationship Id="rId180" Type="http://schemas.openxmlformats.org/officeDocument/2006/relationships/customXml" Target="../ink/ink97.xml"/><Relationship Id="rId210" Type="http://schemas.openxmlformats.org/officeDocument/2006/relationships/customXml" Target="../ink/ink112.xml"/><Relationship Id="rId26" Type="http://schemas.openxmlformats.org/officeDocument/2006/relationships/customXml" Target="../ink/ink20.xml"/><Relationship Id="rId47" Type="http://schemas.openxmlformats.org/officeDocument/2006/relationships/image" Target="../media/image37.png"/><Relationship Id="rId68" Type="http://schemas.openxmlformats.org/officeDocument/2006/relationships/customXml" Target="../ink/ink41.xml"/><Relationship Id="rId89" Type="http://schemas.openxmlformats.org/officeDocument/2006/relationships/image" Target="../media/image58.png"/><Relationship Id="rId112" Type="http://schemas.openxmlformats.org/officeDocument/2006/relationships/customXml" Target="../ink/ink63.xml"/><Relationship Id="rId133" Type="http://schemas.openxmlformats.org/officeDocument/2006/relationships/image" Target="../media/image80.png"/><Relationship Id="rId154" Type="http://schemas.openxmlformats.org/officeDocument/2006/relationships/customXml" Target="../ink/ink84.xml"/><Relationship Id="rId175" Type="http://schemas.openxmlformats.org/officeDocument/2006/relationships/image" Target="../media/image101.png"/><Relationship Id="rId196" Type="http://schemas.openxmlformats.org/officeDocument/2006/relationships/customXml" Target="../ink/ink105.xml"/><Relationship Id="rId200" Type="http://schemas.openxmlformats.org/officeDocument/2006/relationships/customXml" Target="../ink/ink107.xml"/><Relationship Id="rId16" Type="http://schemas.openxmlformats.org/officeDocument/2006/relationships/customXml" Target="../ink/ink15.xml"/><Relationship Id="rId37" Type="http://schemas.openxmlformats.org/officeDocument/2006/relationships/image" Target="../media/image32.png"/><Relationship Id="rId58" Type="http://schemas.openxmlformats.org/officeDocument/2006/relationships/customXml" Target="../ink/ink36.xml"/><Relationship Id="rId79" Type="http://schemas.openxmlformats.org/officeDocument/2006/relationships/image" Target="../media/image53.png"/><Relationship Id="rId102" Type="http://schemas.openxmlformats.org/officeDocument/2006/relationships/customXml" Target="../ink/ink58.xml"/><Relationship Id="rId123" Type="http://schemas.openxmlformats.org/officeDocument/2006/relationships/image" Target="../media/image75.png"/><Relationship Id="rId144" Type="http://schemas.openxmlformats.org/officeDocument/2006/relationships/customXml" Target="../ink/ink79.xml"/><Relationship Id="rId90" Type="http://schemas.openxmlformats.org/officeDocument/2006/relationships/customXml" Target="../ink/ink52.xml"/><Relationship Id="rId165" Type="http://schemas.openxmlformats.org/officeDocument/2006/relationships/image" Target="../media/image96.png"/><Relationship Id="rId186" Type="http://schemas.openxmlformats.org/officeDocument/2006/relationships/customXml" Target="../ink/ink100.xml"/><Relationship Id="rId211" Type="http://schemas.openxmlformats.org/officeDocument/2006/relationships/image" Target="../media/image119.png"/><Relationship Id="rId27" Type="http://schemas.openxmlformats.org/officeDocument/2006/relationships/image" Target="../media/image27.png"/><Relationship Id="rId48" Type="http://schemas.openxmlformats.org/officeDocument/2006/relationships/customXml" Target="../ink/ink31.xml"/><Relationship Id="rId69" Type="http://schemas.openxmlformats.org/officeDocument/2006/relationships/image" Target="../media/image48.png"/><Relationship Id="rId113" Type="http://schemas.openxmlformats.org/officeDocument/2006/relationships/image" Target="../media/image70.png"/><Relationship Id="rId134" Type="http://schemas.openxmlformats.org/officeDocument/2006/relationships/customXml" Target="../ink/ink74.xml"/><Relationship Id="rId80" Type="http://schemas.openxmlformats.org/officeDocument/2006/relationships/customXml" Target="../ink/ink47.xml"/><Relationship Id="rId155" Type="http://schemas.openxmlformats.org/officeDocument/2006/relationships/image" Target="../media/image91.png"/><Relationship Id="rId176" Type="http://schemas.openxmlformats.org/officeDocument/2006/relationships/customXml" Target="../ink/ink95.xml"/><Relationship Id="rId197" Type="http://schemas.openxmlformats.org/officeDocument/2006/relationships/image" Target="../media/image112.png"/><Relationship Id="rId201" Type="http://schemas.openxmlformats.org/officeDocument/2006/relationships/image" Target="../media/image114.png"/><Relationship Id="rId17" Type="http://schemas.openxmlformats.org/officeDocument/2006/relationships/image" Target="../media/image22.png"/><Relationship Id="rId38" Type="http://schemas.openxmlformats.org/officeDocument/2006/relationships/customXml" Target="../ink/ink26.xml"/><Relationship Id="rId59" Type="http://schemas.openxmlformats.org/officeDocument/2006/relationships/image" Target="../media/image43.png"/><Relationship Id="rId103" Type="http://schemas.openxmlformats.org/officeDocument/2006/relationships/image" Target="../media/image65.png"/><Relationship Id="rId124" Type="http://schemas.openxmlformats.org/officeDocument/2006/relationships/customXml" Target="../ink/ink69.xml"/><Relationship Id="rId70" Type="http://schemas.openxmlformats.org/officeDocument/2006/relationships/customXml" Target="../ink/ink42.xml"/><Relationship Id="rId91" Type="http://schemas.openxmlformats.org/officeDocument/2006/relationships/image" Target="../media/image59.png"/><Relationship Id="rId145" Type="http://schemas.openxmlformats.org/officeDocument/2006/relationships/image" Target="../media/image86.png"/><Relationship Id="rId166" Type="http://schemas.openxmlformats.org/officeDocument/2006/relationships/customXml" Target="../ink/ink90.xml"/><Relationship Id="rId187" Type="http://schemas.openxmlformats.org/officeDocument/2006/relationships/image" Target="../media/image107.png"/><Relationship Id="rId1" Type="http://schemas.openxmlformats.org/officeDocument/2006/relationships/slideLayout" Target="../slideLayouts/slideLayout18.xml"/><Relationship Id="rId28" Type="http://schemas.openxmlformats.org/officeDocument/2006/relationships/customXml" Target="../ink/ink21.xml"/><Relationship Id="rId49" Type="http://schemas.openxmlformats.org/officeDocument/2006/relationships/image" Target="../media/image38.png"/><Relationship Id="rId114" Type="http://schemas.openxmlformats.org/officeDocument/2006/relationships/customXml" Target="../ink/ink64.xml"/><Relationship Id="rId60" Type="http://schemas.openxmlformats.org/officeDocument/2006/relationships/customXml" Target="../ink/ink37.xml"/><Relationship Id="rId81" Type="http://schemas.openxmlformats.org/officeDocument/2006/relationships/image" Target="../media/image54.png"/><Relationship Id="rId135" Type="http://schemas.openxmlformats.org/officeDocument/2006/relationships/image" Target="../media/image81.png"/><Relationship Id="rId156" Type="http://schemas.openxmlformats.org/officeDocument/2006/relationships/customXml" Target="../ink/ink85.xml"/><Relationship Id="rId177" Type="http://schemas.openxmlformats.org/officeDocument/2006/relationships/image" Target="../media/image102.png"/><Relationship Id="rId198" Type="http://schemas.openxmlformats.org/officeDocument/2006/relationships/customXml" Target="../ink/ink106.xml"/><Relationship Id="rId202" Type="http://schemas.openxmlformats.org/officeDocument/2006/relationships/customXml" Target="../ink/ink108.xml"/><Relationship Id="rId18" Type="http://schemas.openxmlformats.org/officeDocument/2006/relationships/customXml" Target="../ink/ink16.xml"/><Relationship Id="rId39" Type="http://schemas.openxmlformats.org/officeDocument/2006/relationships/image" Target="../media/image33.png"/><Relationship Id="rId50" Type="http://schemas.openxmlformats.org/officeDocument/2006/relationships/customXml" Target="../ink/ink32.xml"/><Relationship Id="rId104" Type="http://schemas.openxmlformats.org/officeDocument/2006/relationships/customXml" Target="../ink/ink59.xml"/><Relationship Id="rId125" Type="http://schemas.openxmlformats.org/officeDocument/2006/relationships/image" Target="../media/image76.png"/><Relationship Id="rId146" Type="http://schemas.openxmlformats.org/officeDocument/2006/relationships/customXml" Target="../ink/ink80.xml"/><Relationship Id="rId167" Type="http://schemas.openxmlformats.org/officeDocument/2006/relationships/image" Target="../media/image97.png"/><Relationship Id="rId188" Type="http://schemas.openxmlformats.org/officeDocument/2006/relationships/customXml" Target="../ink/ink101.xml"/><Relationship Id="rId71" Type="http://schemas.openxmlformats.org/officeDocument/2006/relationships/image" Target="../media/image49.png"/><Relationship Id="rId92" Type="http://schemas.openxmlformats.org/officeDocument/2006/relationships/customXml" Target="../ink/ink53.xml"/><Relationship Id="rId2" Type="http://schemas.openxmlformats.org/officeDocument/2006/relationships/customXml" Target="../ink/ink8.xml"/><Relationship Id="rId29" Type="http://schemas.openxmlformats.org/officeDocument/2006/relationships/image" Target="../media/image28.png"/><Relationship Id="rId40" Type="http://schemas.openxmlformats.org/officeDocument/2006/relationships/customXml" Target="../ink/ink27.xml"/><Relationship Id="rId115" Type="http://schemas.openxmlformats.org/officeDocument/2006/relationships/image" Target="../media/image71.png"/><Relationship Id="rId136" Type="http://schemas.openxmlformats.org/officeDocument/2006/relationships/customXml" Target="../ink/ink75.xml"/><Relationship Id="rId157" Type="http://schemas.openxmlformats.org/officeDocument/2006/relationships/image" Target="../media/image92.png"/><Relationship Id="rId178" Type="http://schemas.openxmlformats.org/officeDocument/2006/relationships/customXml" Target="../ink/ink9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1.png"/><Relationship Id="rId4" Type="http://schemas.openxmlformats.org/officeDocument/2006/relationships/hyperlink" Target="http://www.dribbb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itle 735">
            <a:extLst>
              <a:ext uri="{FF2B5EF4-FFF2-40B4-BE49-F238E27FC236}">
                <a16:creationId xmlns:a16="http://schemas.microsoft.com/office/drawing/2014/main" id="{CE57EBF5-7CB4-4746-AB9E-3E871789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893" y="2601545"/>
            <a:ext cx="5086633" cy="827455"/>
          </a:xfrm>
        </p:spPr>
        <p:txBody>
          <a:bodyPr anchor="ctr"/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SAP BTP </a:t>
            </a:r>
            <a:b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Build Apps Training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37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pc="100" dirty="0">
                <a:latin typeface="Cooper Black" panose="0208090404030B020404" pitchFamily="18" charset="0"/>
              </a:rPr>
              <a:t>www.AnubhavTrainings.com</a:t>
            </a:r>
          </a:p>
        </p:txBody>
      </p:sp>
      <p:sp>
        <p:nvSpPr>
          <p:cNvPr id="4" name="Subtitle 736">
            <a:extLst>
              <a:ext uri="{FF2B5EF4-FFF2-40B4-BE49-F238E27FC236}">
                <a16:creationId xmlns:a16="http://schemas.microsoft.com/office/drawing/2014/main" id="{3F065217-DE63-4532-8B57-61ED049613CD}"/>
              </a:ext>
            </a:extLst>
          </p:cNvPr>
          <p:cNvSpPr txBox="1">
            <a:spLocks/>
          </p:cNvSpPr>
          <p:nvPr/>
        </p:nvSpPr>
        <p:spPr>
          <a:xfrm>
            <a:off x="3296764" y="3933056"/>
            <a:ext cx="5595296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0B0F0"/>
                </a:solidFill>
                <a:latin typeface="Amasis MT Pro Black" panose="02040A04050005020304" pitchFamily="18" charset="0"/>
              </a:rPr>
              <a:t>Anubhav Oberoy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65992-7E12-89E4-D7DB-B3B44A1FB17D}"/>
              </a:ext>
            </a:extLst>
          </p:cNvPr>
          <p:cNvSpPr txBox="1"/>
          <p:nvPr/>
        </p:nvSpPr>
        <p:spPr>
          <a:xfrm>
            <a:off x="5230316" y="4968381"/>
            <a:ext cx="39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Follow excellence with sheer passion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A527F-59AB-2E34-6331-8D67B5F5CA3E}"/>
              </a:ext>
            </a:extLst>
          </p:cNvPr>
          <p:cNvSpPr/>
          <p:nvPr/>
        </p:nvSpPr>
        <p:spPr>
          <a:xfrm>
            <a:off x="3530893" y="1196752"/>
            <a:ext cx="2059463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Day 15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92"/>
            <a:ext cx="12188825" cy="48766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568" y="5992010"/>
            <a:ext cx="3553364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 today!</a:t>
            </a:r>
          </a:p>
          <a:p>
            <a:pPr defTabSz="913943">
              <a:defRPr/>
            </a:pPr>
            <a:r>
              <a:rPr lang="en-US" sz="1799" dirty="0">
                <a:solidFill>
                  <a:srgbClr val="44546A"/>
                </a:solidFill>
                <a:latin typeface="Arial" panose="020B0604020202020204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IN" sz="1200" spc="50" dirty="0">
                <a:solidFill>
                  <a:srgbClr val="FFFFFF">
                    <a:lumMod val="9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build the workforce of the future.</a:t>
            </a:r>
            <a:endParaRPr lang="en-US" sz="1200" spc="50" dirty="0">
              <a:solidFill>
                <a:srgbClr val="FFFFFF">
                  <a:lumMod val="9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30,000+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25000+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27" y="2279841"/>
            <a:ext cx="640059" cy="64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530" y="2272765"/>
            <a:ext cx="671928" cy="67192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 committed to empower you to be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799" b="1" dirty="0" err="1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FutureReady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569" y="4998498"/>
            <a:ext cx="3900557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>
              <a:defRPr/>
            </a:pPr>
            <a:r>
              <a:rPr lang="en-US" sz="1999" b="1" spc="100" dirty="0">
                <a:solidFill>
                  <a:srgbClr val="F97700"/>
                </a:solidFill>
                <a:latin typeface="Arial" panose="020B0604020202020204"/>
              </a:rPr>
              <a:t>FREE WEBINARS </a:t>
            </a:r>
          </a:p>
          <a:p>
            <a:pPr defTabSz="914126">
              <a:defRPr/>
            </a:pPr>
            <a:r>
              <a:rPr lang="en-US" sz="1600" i="1" dirty="0">
                <a:solidFill>
                  <a:srgbClr val="F97700"/>
                </a:solidFill>
                <a:latin typeface="Arial" panose="020B0604020202020204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451" y="2194693"/>
            <a:ext cx="851865" cy="851865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/>
              </a:rPr>
              <a:t>Enroll Now!</a:t>
            </a:r>
            <a:endParaRPr lang="en-US" sz="1799" b="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36" y="444130"/>
            <a:ext cx="2323495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5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7" y="-13391"/>
            <a:ext cx="12185651" cy="758913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7" y="3190483"/>
            <a:ext cx="12185651" cy="2509639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7" y="3362982"/>
            <a:ext cx="12185651" cy="2127761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0714" y="3436579"/>
            <a:ext cx="4507397" cy="646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3599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299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020" y="4059852"/>
            <a:ext cx="11304786" cy="12000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2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Anubhav Trainings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0"/>
            <a:ext cx="1173316" cy="11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9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3257403" y="1320729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3257403" y="307645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3257403" y="4832174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3922089" y="1573742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243563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Display offline data</a:t>
              </a: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3922089" y="3329461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1243566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Sync data with online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3922089" y="5085184"/>
            <a:ext cx="4344645" cy="922336"/>
            <a:chOff x="1395616" y="871285"/>
            <a:chExt cx="4206175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1243563"/>
              <a:ext cx="2617371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Chart Control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</a:t>
            </a:r>
            <a:r>
              <a:rPr lang="en-US" dirty="0"/>
              <a:t>15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9DA72-17E9-7838-114B-76BDF2BBE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0DE716-A206-F85D-8134-33411A3D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8895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8ED1F-7F9A-0E87-F81D-6D29B80E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147" y="6374633"/>
            <a:ext cx="609441" cy="365030"/>
          </a:xfrm>
        </p:spPr>
        <p:txBody>
          <a:bodyPr/>
          <a:lstStyle/>
          <a:p>
            <a:pPr defTabSz="1218895"/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1218895"/>
              <a:t>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C7FBCB-D409-858B-BBA3-0BFA9839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" y="178647"/>
            <a:ext cx="10969943" cy="711016"/>
          </a:xfrm>
        </p:spPr>
        <p:txBody>
          <a:bodyPr/>
          <a:lstStyle/>
          <a:p>
            <a:endParaRPr lang="en-IN" sz="3333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E8D5D3-DEED-A8E3-FB62-DDEA7567FEF6}"/>
              </a:ext>
            </a:extLst>
          </p:cNvPr>
          <p:cNvSpPr txBox="1"/>
          <p:nvPr/>
        </p:nvSpPr>
        <p:spPr>
          <a:xfrm>
            <a:off x="203147" y="1295955"/>
            <a:ext cx="11782531" cy="5424663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defTabSz="1218895">
              <a:spcBef>
                <a:spcPct val="20000"/>
              </a:spcBef>
            </a:pPr>
            <a:r>
              <a:rPr lang="en-US" sz="1866" dirty="0">
                <a:solidFill>
                  <a:prstClr val="black"/>
                </a:solidFill>
                <a:latin typeface="Calibri"/>
              </a:rPr>
              <a:t>console.log(</a:t>
            </a:r>
            <a:r>
              <a:rPr lang="en-US" sz="1866" dirty="0" err="1">
                <a:solidFill>
                  <a:prstClr val="black"/>
                </a:solidFill>
                <a:latin typeface="Calibri"/>
              </a:rPr>
              <a:t>inputs.arrayOfObjects</a:t>
            </a:r>
            <a:r>
              <a:rPr lang="en-US" sz="1866" dirty="0">
                <a:solidFill>
                  <a:prstClr val="black"/>
                </a:solidFill>
                <a:latin typeface="Calibri"/>
              </a:rPr>
              <a:t>);</a:t>
            </a:r>
          </a:p>
          <a:p>
            <a:pPr defTabSz="1218895">
              <a:spcBef>
                <a:spcPct val="20000"/>
              </a:spcBef>
            </a:pPr>
            <a:endParaRPr lang="en-US" sz="1866" dirty="0">
              <a:solidFill>
                <a:prstClr val="black"/>
              </a:solidFill>
              <a:latin typeface="Calibri"/>
            </a:endParaRPr>
          </a:p>
          <a:p>
            <a:pPr defTabSz="1218895">
              <a:spcBef>
                <a:spcPct val="20000"/>
              </a:spcBef>
            </a:pPr>
            <a:r>
              <a:rPr lang="en-US" sz="1866" dirty="0">
                <a:solidFill>
                  <a:prstClr val="black"/>
                </a:solidFill>
                <a:latin typeface="Calibri"/>
              </a:rPr>
              <a:t>let </a:t>
            </a:r>
            <a:r>
              <a:rPr lang="en-US" sz="1866" dirty="0" err="1">
                <a:solidFill>
                  <a:prstClr val="black"/>
                </a:solidFill>
                <a:latin typeface="Calibri"/>
              </a:rPr>
              <a:t>mainArray</a:t>
            </a:r>
            <a:r>
              <a:rPr lang="en-US" sz="1866" dirty="0">
                <a:solidFill>
                  <a:prstClr val="black"/>
                </a:solidFill>
                <a:latin typeface="Calibri"/>
              </a:rPr>
              <a:t> = </a:t>
            </a:r>
            <a:r>
              <a:rPr lang="en-US" sz="1866" dirty="0" err="1">
                <a:solidFill>
                  <a:prstClr val="black"/>
                </a:solidFill>
                <a:latin typeface="Calibri"/>
              </a:rPr>
              <a:t>inputs.arrayOfObjects</a:t>
            </a:r>
            <a:r>
              <a:rPr lang="en-US" sz="1866" dirty="0">
                <a:solidFill>
                  <a:prstClr val="black"/>
                </a:solidFill>
                <a:latin typeface="Calibri"/>
              </a:rPr>
              <a:t>;</a:t>
            </a:r>
          </a:p>
          <a:p>
            <a:pPr defTabSz="1218895">
              <a:spcBef>
                <a:spcPct val="20000"/>
              </a:spcBef>
            </a:pPr>
            <a:endParaRPr lang="en-US" sz="1866" dirty="0">
              <a:solidFill>
                <a:prstClr val="black"/>
              </a:solidFill>
              <a:latin typeface="Calibri"/>
            </a:endParaRPr>
          </a:p>
          <a:p>
            <a:pPr defTabSz="1218895">
              <a:spcBef>
                <a:spcPct val="20000"/>
              </a:spcBef>
            </a:pPr>
            <a:r>
              <a:rPr lang="en-US" sz="1866" dirty="0">
                <a:solidFill>
                  <a:prstClr val="black"/>
                </a:solidFill>
                <a:latin typeface="Calibri"/>
              </a:rPr>
              <a:t>//Step 1: Extract the courses data from each basket</a:t>
            </a:r>
          </a:p>
          <a:p>
            <a:pPr defTabSz="1218895">
              <a:spcBef>
                <a:spcPct val="20000"/>
              </a:spcBef>
            </a:pPr>
            <a:r>
              <a:rPr lang="en-US" sz="1866" dirty="0">
                <a:solidFill>
                  <a:prstClr val="black"/>
                </a:solidFill>
                <a:latin typeface="Calibri"/>
              </a:rPr>
              <a:t>const </a:t>
            </a:r>
            <a:r>
              <a:rPr lang="en-US" sz="1866" dirty="0" err="1">
                <a:solidFill>
                  <a:prstClr val="black"/>
                </a:solidFill>
                <a:latin typeface="Calibri"/>
              </a:rPr>
              <a:t>allCourses</a:t>
            </a:r>
            <a:r>
              <a:rPr lang="en-US" sz="1866" dirty="0">
                <a:solidFill>
                  <a:prstClr val="black"/>
                </a:solidFill>
                <a:latin typeface="Calibri"/>
              </a:rPr>
              <a:t> = </a:t>
            </a:r>
            <a:r>
              <a:rPr lang="en-US" sz="1866" dirty="0" err="1">
                <a:solidFill>
                  <a:prstClr val="black"/>
                </a:solidFill>
                <a:latin typeface="Calibri"/>
              </a:rPr>
              <a:t>mainArray.flatMap</a:t>
            </a:r>
            <a:r>
              <a:rPr lang="en-US" sz="1866" dirty="0">
                <a:solidFill>
                  <a:prstClr val="black"/>
                </a:solidFill>
                <a:latin typeface="Calibri"/>
              </a:rPr>
              <a:t>(item =&gt; </a:t>
            </a:r>
            <a:r>
              <a:rPr lang="en-US" sz="1866" dirty="0" err="1">
                <a:solidFill>
                  <a:prstClr val="black"/>
                </a:solidFill>
                <a:latin typeface="Calibri"/>
              </a:rPr>
              <a:t>item.courses</a:t>
            </a:r>
            <a:r>
              <a:rPr lang="en-US" sz="1866" dirty="0">
                <a:solidFill>
                  <a:prstClr val="black"/>
                </a:solidFill>
                <a:latin typeface="Calibri"/>
              </a:rPr>
              <a:t>);</a:t>
            </a:r>
          </a:p>
          <a:p>
            <a:pPr defTabSz="1218895">
              <a:spcBef>
                <a:spcPct val="20000"/>
              </a:spcBef>
            </a:pPr>
            <a:endParaRPr lang="en-US" sz="1866" dirty="0">
              <a:solidFill>
                <a:prstClr val="black"/>
              </a:solidFill>
              <a:latin typeface="Calibri"/>
            </a:endParaRPr>
          </a:p>
          <a:p>
            <a:pPr defTabSz="1218895">
              <a:spcBef>
                <a:spcPct val="20000"/>
              </a:spcBef>
            </a:pPr>
            <a:r>
              <a:rPr lang="en-US" sz="1866" dirty="0">
                <a:solidFill>
                  <a:prstClr val="black"/>
                </a:solidFill>
                <a:latin typeface="Calibri"/>
              </a:rPr>
              <a:t>//Step 2: Process the batch of JSONs convert it to a array of strings  </a:t>
            </a:r>
          </a:p>
          <a:p>
            <a:pPr defTabSz="1218895">
              <a:spcBef>
                <a:spcPct val="20000"/>
              </a:spcBef>
            </a:pPr>
            <a:r>
              <a:rPr lang="en-US" sz="1866" dirty="0">
                <a:solidFill>
                  <a:prstClr val="black"/>
                </a:solidFill>
                <a:latin typeface="Calibri"/>
              </a:rPr>
              <a:t>const </a:t>
            </a:r>
            <a:r>
              <a:rPr lang="en-US" sz="1866" dirty="0" err="1">
                <a:solidFill>
                  <a:prstClr val="black"/>
                </a:solidFill>
                <a:latin typeface="Calibri"/>
              </a:rPr>
              <a:t>arrOfString</a:t>
            </a:r>
            <a:r>
              <a:rPr lang="en-US" sz="1866" dirty="0">
                <a:solidFill>
                  <a:prstClr val="black"/>
                </a:solidFill>
                <a:latin typeface="Calibri"/>
              </a:rPr>
              <a:t> = </a:t>
            </a:r>
            <a:r>
              <a:rPr lang="en-US" sz="1866" dirty="0" err="1">
                <a:solidFill>
                  <a:prstClr val="black"/>
                </a:solidFill>
                <a:latin typeface="Calibri"/>
              </a:rPr>
              <a:t>allCourses.map</a:t>
            </a:r>
            <a:r>
              <a:rPr lang="en-US" sz="1866" dirty="0">
                <a:solidFill>
                  <a:prstClr val="black"/>
                </a:solidFill>
                <a:latin typeface="Calibri"/>
              </a:rPr>
              <a:t>(item =&gt; </a:t>
            </a:r>
            <a:r>
              <a:rPr lang="en-US" sz="1866" dirty="0" err="1">
                <a:solidFill>
                  <a:prstClr val="black"/>
                </a:solidFill>
                <a:latin typeface="Calibri"/>
              </a:rPr>
              <a:t>JSON.stringify</a:t>
            </a:r>
            <a:r>
              <a:rPr lang="en-US" sz="1866" dirty="0">
                <a:solidFill>
                  <a:prstClr val="black"/>
                </a:solidFill>
                <a:latin typeface="Calibri"/>
              </a:rPr>
              <a:t>(item));</a:t>
            </a:r>
          </a:p>
          <a:p>
            <a:pPr defTabSz="1218895">
              <a:spcBef>
                <a:spcPct val="20000"/>
              </a:spcBef>
            </a:pPr>
            <a:endParaRPr lang="en-US" sz="1866" dirty="0">
              <a:solidFill>
                <a:prstClr val="black"/>
              </a:solidFill>
              <a:latin typeface="Calibri"/>
            </a:endParaRPr>
          </a:p>
          <a:p>
            <a:pPr defTabSz="1218895">
              <a:spcBef>
                <a:spcPct val="20000"/>
              </a:spcBef>
            </a:pPr>
            <a:r>
              <a:rPr lang="en-US" sz="1866" dirty="0">
                <a:solidFill>
                  <a:prstClr val="black"/>
                </a:solidFill>
                <a:latin typeface="Calibri"/>
              </a:rPr>
              <a:t>//Step 3: Send it out which later can be saved in cloud store</a:t>
            </a:r>
          </a:p>
          <a:p>
            <a:pPr defTabSz="1218895">
              <a:spcBef>
                <a:spcPct val="20000"/>
              </a:spcBef>
            </a:pPr>
            <a:r>
              <a:rPr lang="en-US" sz="1866" dirty="0">
                <a:solidFill>
                  <a:prstClr val="black"/>
                </a:solidFill>
                <a:latin typeface="Calibri"/>
              </a:rPr>
              <a:t>return { result: </a:t>
            </a:r>
            <a:r>
              <a:rPr lang="en-US" sz="1866" dirty="0" err="1">
                <a:solidFill>
                  <a:prstClr val="black"/>
                </a:solidFill>
                <a:latin typeface="Calibri"/>
              </a:rPr>
              <a:t>arrOfString</a:t>
            </a:r>
            <a:r>
              <a:rPr lang="en-US" sz="1866" dirty="0">
                <a:solidFill>
                  <a:prstClr val="black"/>
                </a:solidFill>
                <a:latin typeface="Calibri"/>
              </a:rPr>
              <a:t> };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CA9D6B-6FF3-3506-8CD2-445B5842204F}"/>
              </a:ext>
            </a:extLst>
          </p:cNvPr>
          <p:cNvGrpSpPr/>
          <p:nvPr/>
        </p:nvGrpSpPr>
        <p:grpSpPr>
          <a:xfrm>
            <a:off x="706600" y="2354972"/>
            <a:ext cx="3697200" cy="20160"/>
            <a:chOff x="706600" y="2354972"/>
            <a:chExt cx="3697200" cy="2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8404F6B-2E77-02C0-F482-90BCB06B0ADA}"/>
                    </a:ext>
                  </a:extLst>
                </p14:cNvPr>
                <p14:cNvContentPartPr/>
                <p14:nvPr/>
              </p14:nvContentPartPr>
              <p14:xfrm>
                <a:off x="1894600" y="2354972"/>
                <a:ext cx="250920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8404F6B-2E77-02C0-F482-90BCB06B0AD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85600" y="2345972"/>
                  <a:ext cx="2526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8C882BC-D009-053E-FE27-C48A805E7C75}"/>
                    </a:ext>
                  </a:extLst>
                </p14:cNvPr>
                <p14:cNvContentPartPr/>
                <p14:nvPr/>
              </p14:nvContentPartPr>
              <p14:xfrm>
                <a:off x="706600" y="2361452"/>
                <a:ext cx="749880" cy="13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8C882BC-D009-053E-FE27-C48A805E7C7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7600" y="2352812"/>
                  <a:ext cx="76752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2B98FD-056F-CFB1-6259-6802175976C9}"/>
              </a:ext>
            </a:extLst>
          </p:cNvPr>
          <p:cNvGrpSpPr/>
          <p:nvPr/>
        </p:nvGrpSpPr>
        <p:grpSpPr>
          <a:xfrm>
            <a:off x="2484280" y="4385012"/>
            <a:ext cx="1246320" cy="55440"/>
            <a:chOff x="2484280" y="4385012"/>
            <a:chExt cx="1246320" cy="5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30B95C3-B5C9-1DF4-B130-07E0C46B0975}"/>
                    </a:ext>
                  </a:extLst>
                </p14:cNvPr>
                <p14:cNvContentPartPr/>
                <p14:nvPr/>
              </p14:nvContentPartPr>
              <p14:xfrm>
                <a:off x="2484280" y="4421732"/>
                <a:ext cx="358920" cy="18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30B95C3-B5C9-1DF4-B130-07E0C46B097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75640" y="4413092"/>
                  <a:ext cx="3765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D3BF49A-B8F5-2DB5-77E8-C1C1BBA07203}"/>
                    </a:ext>
                  </a:extLst>
                </p14:cNvPr>
                <p14:cNvContentPartPr/>
                <p14:nvPr/>
              </p14:nvContentPartPr>
              <p14:xfrm>
                <a:off x="3440440" y="4385012"/>
                <a:ext cx="290160" cy="2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D3BF49A-B8F5-2DB5-77E8-C1C1BBA0720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31440" y="4376012"/>
                  <a:ext cx="30780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53C5E1A-C8D4-DED3-58E8-F312EBCD0695}"/>
              </a:ext>
            </a:extLst>
          </p:cNvPr>
          <p:cNvGrpSpPr/>
          <p:nvPr/>
        </p:nvGrpSpPr>
        <p:grpSpPr>
          <a:xfrm>
            <a:off x="4644280" y="4374572"/>
            <a:ext cx="1613880" cy="46080"/>
            <a:chOff x="4644280" y="4374572"/>
            <a:chExt cx="1613880" cy="4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ECC218E-DDCA-7C74-7739-0BC88F823C90}"/>
                    </a:ext>
                  </a:extLst>
                </p14:cNvPr>
                <p14:cNvContentPartPr/>
                <p14:nvPr/>
              </p14:nvContentPartPr>
              <p14:xfrm>
                <a:off x="4644280" y="4374572"/>
                <a:ext cx="340200" cy="14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ECC218E-DDCA-7C74-7739-0BC88F823C9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35280" y="4365572"/>
                  <a:ext cx="3578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52678CA-3F99-39E9-B004-A19A188BB7CC}"/>
                    </a:ext>
                  </a:extLst>
                </p14:cNvPr>
                <p14:cNvContentPartPr/>
                <p14:nvPr/>
              </p14:nvContentPartPr>
              <p14:xfrm>
                <a:off x="5387680" y="4420292"/>
                <a:ext cx="40464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52678CA-3F99-39E9-B004-A19A188BB7C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78680" y="4411652"/>
                  <a:ext cx="422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EC3011C-4FCF-BFEB-F7C2-66AB466A1139}"/>
                    </a:ext>
                  </a:extLst>
                </p14:cNvPr>
                <p14:cNvContentPartPr/>
                <p14:nvPr/>
              </p14:nvContentPartPr>
              <p14:xfrm>
                <a:off x="6078160" y="4388972"/>
                <a:ext cx="180000" cy="25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EC3011C-4FCF-BFEB-F7C2-66AB466A113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69520" y="4379972"/>
                  <a:ext cx="197640" cy="4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1269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9C4C0-B2E1-69C9-D77A-42545633B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D253C-A115-5B8C-4CA5-67F85C63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07D06-9CAE-507F-F87B-5A3CFB0F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147" y="6374633"/>
            <a:ext cx="609441" cy="36503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ECEA4D-3888-31A6-9D53-2230EDE8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" y="178647"/>
            <a:ext cx="10969943" cy="711016"/>
          </a:xfrm>
        </p:spPr>
        <p:txBody>
          <a:bodyPr/>
          <a:lstStyle/>
          <a:p>
            <a:r>
              <a:rPr lang="en-IN" sz="3333" dirty="0"/>
              <a:t>Title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AAFEC3B-D5D0-1CDA-22E5-0264F8F72986}"/>
              </a:ext>
            </a:extLst>
          </p:cNvPr>
          <p:cNvGrpSpPr/>
          <p:nvPr/>
        </p:nvGrpSpPr>
        <p:grpSpPr>
          <a:xfrm>
            <a:off x="-118880" y="279212"/>
            <a:ext cx="11371680" cy="6329160"/>
            <a:chOff x="-118880" y="279212"/>
            <a:chExt cx="11371680" cy="632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A681289-0B32-94E9-5B6C-B47052D2226B}"/>
                    </a:ext>
                  </a:extLst>
                </p14:cNvPr>
                <p14:cNvContentPartPr/>
                <p14:nvPr/>
              </p14:nvContentPartPr>
              <p14:xfrm>
                <a:off x="7723720" y="1921172"/>
                <a:ext cx="308520" cy="416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A681289-0B32-94E9-5B6C-B47052D2226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15080" y="1912172"/>
                  <a:ext cx="32616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839ABCD-A903-9493-E5E7-4EABA90380B1}"/>
                    </a:ext>
                  </a:extLst>
                </p14:cNvPr>
                <p14:cNvContentPartPr/>
                <p14:nvPr/>
              </p14:nvContentPartPr>
              <p14:xfrm>
                <a:off x="7882840" y="5263412"/>
                <a:ext cx="279720" cy="429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839ABCD-A903-9493-E5E7-4EABA90380B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74200" y="5254412"/>
                  <a:ext cx="29736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C987598-0CD4-C63D-BBFB-9C0708C5D6DD}"/>
                    </a:ext>
                  </a:extLst>
                </p14:cNvPr>
                <p14:cNvContentPartPr/>
                <p14:nvPr/>
              </p14:nvContentPartPr>
              <p14:xfrm>
                <a:off x="8157160" y="2506532"/>
                <a:ext cx="251280" cy="204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C987598-0CD4-C63D-BBFB-9C0708C5D6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48520" y="2497532"/>
                  <a:ext cx="2689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A9A0BE9-21DF-D99D-1666-F2A698C36533}"/>
                    </a:ext>
                  </a:extLst>
                </p14:cNvPr>
                <p14:cNvContentPartPr/>
                <p14:nvPr/>
              </p14:nvContentPartPr>
              <p14:xfrm>
                <a:off x="8518960" y="2479172"/>
                <a:ext cx="38880" cy="240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A9A0BE9-21DF-D99D-1666-F2A698C365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09960" y="2470172"/>
                  <a:ext cx="565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CFAC47C-8174-50E8-D981-40966F3A4058}"/>
                    </a:ext>
                  </a:extLst>
                </p14:cNvPr>
                <p14:cNvContentPartPr/>
                <p14:nvPr/>
              </p14:nvContentPartPr>
              <p14:xfrm>
                <a:off x="8810560" y="2720372"/>
                <a:ext cx="17280" cy="79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CFAC47C-8174-50E8-D981-40966F3A405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01560" y="2711732"/>
                  <a:ext cx="349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6774E29-9E63-C7A4-4DB0-1ED9CAA1FE88}"/>
                    </a:ext>
                  </a:extLst>
                </p14:cNvPr>
                <p14:cNvContentPartPr/>
                <p14:nvPr/>
              </p14:nvContentPartPr>
              <p14:xfrm>
                <a:off x="8152840" y="3177932"/>
                <a:ext cx="163440" cy="153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6774E29-9E63-C7A4-4DB0-1ED9CAA1FE8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43840" y="3168932"/>
                  <a:ext cx="1810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26D8BB5-C0AF-BFB9-03F5-DD2ECEF63806}"/>
                    </a:ext>
                  </a:extLst>
                </p14:cNvPr>
                <p14:cNvContentPartPr/>
                <p14:nvPr/>
              </p14:nvContentPartPr>
              <p14:xfrm>
                <a:off x="8479360" y="3104132"/>
                <a:ext cx="179280" cy="233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26D8BB5-C0AF-BFB9-03F5-DD2ECEF6380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70360" y="3095132"/>
                  <a:ext cx="1969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37B9BD0-A456-543B-399E-4B0A585798C4}"/>
                    </a:ext>
                  </a:extLst>
                </p14:cNvPr>
                <p14:cNvContentPartPr/>
                <p14:nvPr/>
              </p14:nvContentPartPr>
              <p14:xfrm>
                <a:off x="8814880" y="3262532"/>
                <a:ext cx="14040" cy="88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37B9BD0-A456-543B-399E-4B0A585798C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06240" y="3253892"/>
                  <a:ext cx="316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CFE8DC4-0C38-A286-F735-6C2F587416F6}"/>
                    </a:ext>
                  </a:extLst>
                </p14:cNvPr>
                <p14:cNvContentPartPr/>
                <p14:nvPr/>
              </p14:nvContentPartPr>
              <p14:xfrm>
                <a:off x="8138080" y="3731252"/>
                <a:ext cx="203760" cy="230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CFE8DC4-0C38-A286-F735-6C2F587416F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29080" y="3722252"/>
                  <a:ext cx="2214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920B0AF-8BBE-FE1E-D5FD-F45E32404D7F}"/>
                    </a:ext>
                  </a:extLst>
                </p14:cNvPr>
                <p14:cNvContentPartPr/>
                <p14:nvPr/>
              </p14:nvContentPartPr>
              <p14:xfrm>
                <a:off x="8122240" y="4289252"/>
                <a:ext cx="209520" cy="288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920B0AF-8BBE-FE1E-D5FD-F45E32404D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13600" y="4280252"/>
                  <a:ext cx="2271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04997DD-3963-3DA9-F2E5-154CA337F304}"/>
                    </a:ext>
                  </a:extLst>
                </p14:cNvPr>
                <p14:cNvContentPartPr/>
                <p14:nvPr/>
              </p14:nvContentPartPr>
              <p14:xfrm>
                <a:off x="8518960" y="4332092"/>
                <a:ext cx="137880" cy="261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04997DD-3963-3DA9-F2E5-154CA337F30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509960" y="4323092"/>
                  <a:ext cx="1555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2671825-86BE-C4C8-4C45-73FC5D2D0A6F}"/>
                    </a:ext>
                  </a:extLst>
                </p14:cNvPr>
                <p14:cNvContentPartPr/>
                <p14:nvPr/>
              </p14:nvContentPartPr>
              <p14:xfrm>
                <a:off x="8525800" y="3689492"/>
                <a:ext cx="202680" cy="272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2671825-86BE-C4C8-4C45-73FC5D2D0A6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516800" y="3680852"/>
                  <a:ext cx="2203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243D604-8C72-93A5-F575-1D06BBEB8CC6}"/>
                    </a:ext>
                  </a:extLst>
                </p14:cNvPr>
                <p14:cNvContentPartPr/>
                <p14:nvPr/>
              </p14:nvContentPartPr>
              <p14:xfrm>
                <a:off x="8873920" y="3868052"/>
                <a:ext cx="6840" cy="96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243D604-8C72-93A5-F575-1D06BBEB8CC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65280" y="3859052"/>
                  <a:ext cx="24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CFA734D-DC5E-3AA2-C4AA-85265ADBE848}"/>
                    </a:ext>
                  </a:extLst>
                </p14:cNvPr>
                <p14:cNvContentPartPr/>
                <p14:nvPr/>
              </p14:nvContentPartPr>
              <p14:xfrm>
                <a:off x="934120" y="2091452"/>
                <a:ext cx="4054680" cy="17481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CFA734D-DC5E-3AA2-C4AA-85265ADBE84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25120" y="2082812"/>
                  <a:ext cx="4072320" cy="176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C4E48D4-A02B-4CAF-7B7F-D7260DE3360D}"/>
                    </a:ext>
                  </a:extLst>
                </p14:cNvPr>
                <p14:cNvContentPartPr/>
                <p14:nvPr/>
              </p14:nvContentPartPr>
              <p14:xfrm>
                <a:off x="957520" y="1961852"/>
                <a:ext cx="4785840" cy="1775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C4E48D4-A02B-4CAF-7B7F-D7260DE3360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8520" y="1953212"/>
                  <a:ext cx="4803480" cy="179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1BD7850-D3DC-BD0E-151F-55E8C521544D}"/>
                    </a:ext>
                  </a:extLst>
                </p14:cNvPr>
                <p14:cNvContentPartPr/>
                <p14:nvPr/>
              </p14:nvContentPartPr>
              <p14:xfrm>
                <a:off x="1308880" y="1793372"/>
                <a:ext cx="100080" cy="194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1BD7850-D3DC-BD0E-151F-55E8C521544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00240" y="1784732"/>
                  <a:ext cx="1177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E619B4D-5945-A974-E4F0-C7F694B76029}"/>
                    </a:ext>
                  </a:extLst>
                </p14:cNvPr>
                <p14:cNvContentPartPr/>
                <p14:nvPr/>
              </p14:nvContentPartPr>
              <p14:xfrm>
                <a:off x="1301680" y="1657652"/>
                <a:ext cx="27360" cy="2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E619B4D-5945-A974-E4F0-C7F694B7602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92680" y="1648652"/>
                  <a:ext cx="450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0B9E28C-B549-EFB0-6FCB-2C4FE98374CF}"/>
                    </a:ext>
                  </a:extLst>
                </p14:cNvPr>
                <p14:cNvContentPartPr/>
                <p14:nvPr/>
              </p14:nvContentPartPr>
              <p14:xfrm>
                <a:off x="1437040" y="1597172"/>
                <a:ext cx="188280" cy="381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0B9E28C-B549-EFB0-6FCB-2C4FE98374C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428040" y="1588532"/>
                  <a:ext cx="2059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3659708-4C5F-1951-913A-5B73867D2BE1}"/>
                    </a:ext>
                  </a:extLst>
                </p14:cNvPr>
                <p14:cNvContentPartPr/>
                <p14:nvPr/>
              </p14:nvContentPartPr>
              <p14:xfrm>
                <a:off x="1848160" y="2019092"/>
                <a:ext cx="283680" cy="1841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3659708-4C5F-1951-913A-5B73867D2BE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839520" y="2010452"/>
                  <a:ext cx="301320" cy="18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58C6B84-C1E7-371E-8091-21C696B39926}"/>
                    </a:ext>
                  </a:extLst>
                </p14:cNvPr>
                <p14:cNvContentPartPr/>
                <p14:nvPr/>
              </p14:nvContentPartPr>
              <p14:xfrm>
                <a:off x="2059120" y="1751252"/>
                <a:ext cx="199800" cy="200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58C6B84-C1E7-371E-8091-21C696B3992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50480" y="1742612"/>
                  <a:ext cx="2174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6D4BD87-2275-2895-E533-56FBB109DBA3}"/>
                    </a:ext>
                  </a:extLst>
                </p14:cNvPr>
                <p14:cNvContentPartPr/>
                <p14:nvPr/>
              </p14:nvContentPartPr>
              <p14:xfrm>
                <a:off x="2262880" y="1685012"/>
                <a:ext cx="51840" cy="226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6D4BD87-2275-2895-E533-56FBB109DBA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54240" y="1676372"/>
                  <a:ext cx="694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0EAD7A3-0FB2-2C18-C9AE-EE72E28E0C14}"/>
                    </a:ext>
                  </a:extLst>
                </p14:cNvPr>
                <p14:cNvContentPartPr/>
                <p14:nvPr/>
              </p14:nvContentPartPr>
              <p14:xfrm>
                <a:off x="2282680" y="1777532"/>
                <a:ext cx="204840" cy="180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0EAD7A3-0FB2-2C18-C9AE-EE72E28E0C1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73680" y="1768532"/>
                  <a:ext cx="2224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09E732-D304-F393-F0FD-6A75FF7646AD}"/>
                    </a:ext>
                  </a:extLst>
                </p14:cNvPr>
                <p14:cNvContentPartPr/>
                <p14:nvPr/>
              </p14:nvContentPartPr>
              <p14:xfrm>
                <a:off x="2565280" y="1794452"/>
                <a:ext cx="15840" cy="147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09E732-D304-F393-F0FD-6A75FF7646A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56640" y="1785452"/>
                  <a:ext cx="334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181ADF7-ED43-8252-9EC4-1B5CB6D9FFD7}"/>
                    </a:ext>
                  </a:extLst>
                </p14:cNvPr>
                <p14:cNvContentPartPr/>
                <p14:nvPr/>
              </p14:nvContentPartPr>
              <p14:xfrm>
                <a:off x="2580040" y="1657292"/>
                <a:ext cx="5760" cy="14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181ADF7-ED43-8252-9EC4-1B5CB6D9FFD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71040" y="1648652"/>
                  <a:ext cx="234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F1E88E0-FCF0-3893-95DD-8C48394282ED}"/>
                    </a:ext>
                  </a:extLst>
                </p14:cNvPr>
                <p14:cNvContentPartPr/>
                <p14:nvPr/>
              </p14:nvContentPartPr>
              <p14:xfrm>
                <a:off x="2691640" y="1598252"/>
                <a:ext cx="195480" cy="316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F1E88E0-FCF0-3893-95DD-8C48394282E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83000" y="1589612"/>
                  <a:ext cx="2131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760AFE7-CEE4-D170-CAEF-758FE8A01A3E}"/>
                    </a:ext>
                  </a:extLst>
                </p14:cNvPr>
                <p14:cNvContentPartPr/>
                <p14:nvPr/>
              </p14:nvContentPartPr>
              <p14:xfrm>
                <a:off x="3163960" y="1960412"/>
                <a:ext cx="257040" cy="1828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760AFE7-CEE4-D170-CAEF-758FE8A01A3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55320" y="1951412"/>
                  <a:ext cx="274680" cy="18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BAAA639-954D-92B8-BA3B-A148E4156565}"/>
                    </a:ext>
                  </a:extLst>
                </p14:cNvPr>
                <p14:cNvContentPartPr/>
                <p14:nvPr/>
              </p14:nvContentPartPr>
              <p14:xfrm>
                <a:off x="3586240" y="1651892"/>
                <a:ext cx="547560" cy="252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BAAA639-954D-92B8-BA3B-A148E415656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77240" y="1643252"/>
                  <a:ext cx="5652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7FCB3E3-6118-A3B0-B7FB-8C836FA3F1EC}"/>
                    </a:ext>
                  </a:extLst>
                </p14:cNvPr>
                <p14:cNvContentPartPr/>
                <p14:nvPr/>
              </p14:nvContentPartPr>
              <p14:xfrm>
                <a:off x="4231360" y="1694732"/>
                <a:ext cx="123480" cy="226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7FCB3E3-6118-A3B0-B7FB-8C836FA3F1E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22360" y="1685732"/>
                  <a:ext cx="1411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9BD11B7-DA63-CA39-2B64-AEC1516314D7}"/>
                    </a:ext>
                  </a:extLst>
                </p14:cNvPr>
                <p14:cNvContentPartPr/>
                <p14:nvPr/>
              </p14:nvContentPartPr>
              <p14:xfrm>
                <a:off x="4424680" y="1672772"/>
                <a:ext cx="108360" cy="223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9BD11B7-DA63-CA39-2B64-AEC1516314D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416040" y="1663772"/>
                  <a:ext cx="1260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AC31E3D-7FD5-ED13-7066-70AE16C420A1}"/>
                    </a:ext>
                  </a:extLst>
                </p14:cNvPr>
                <p14:cNvContentPartPr/>
                <p14:nvPr/>
              </p14:nvContentPartPr>
              <p14:xfrm>
                <a:off x="4606120" y="1676372"/>
                <a:ext cx="381960" cy="244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AC31E3D-7FD5-ED13-7066-70AE16C420A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597120" y="1667732"/>
                  <a:ext cx="3996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D0089AE-0D41-A981-BEB7-0813C3CA31C7}"/>
                    </a:ext>
                  </a:extLst>
                </p14:cNvPr>
                <p14:cNvContentPartPr/>
                <p14:nvPr/>
              </p14:nvContentPartPr>
              <p14:xfrm>
                <a:off x="3216520" y="2453612"/>
                <a:ext cx="2505600" cy="72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D0089AE-0D41-A981-BEB7-0813C3CA31C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07880" y="2444972"/>
                  <a:ext cx="25232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FA59F2E-270D-A7F8-047A-ABE5FD8D06E8}"/>
                    </a:ext>
                  </a:extLst>
                </p14:cNvPr>
                <p14:cNvContentPartPr/>
                <p14:nvPr/>
              </p14:nvContentPartPr>
              <p14:xfrm>
                <a:off x="3724480" y="2124572"/>
                <a:ext cx="222840" cy="253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FA59F2E-270D-A7F8-047A-ABE5FD8D06E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715480" y="2115572"/>
                  <a:ext cx="2404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113FED6-49F6-3126-FFCA-B39FA1F7F8E8}"/>
                    </a:ext>
                  </a:extLst>
                </p14:cNvPr>
                <p14:cNvContentPartPr/>
                <p14:nvPr/>
              </p14:nvContentPartPr>
              <p14:xfrm>
                <a:off x="3931120" y="2208092"/>
                <a:ext cx="58680" cy="171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113FED6-49F6-3126-FFCA-B39FA1F7F8E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22120" y="2199092"/>
                  <a:ext cx="763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8B8D6A4-C41A-9112-B5AA-D51D0F9A8731}"/>
                    </a:ext>
                  </a:extLst>
                </p14:cNvPr>
                <p14:cNvContentPartPr/>
                <p14:nvPr/>
              </p14:nvContentPartPr>
              <p14:xfrm>
                <a:off x="3949840" y="2091452"/>
                <a:ext cx="23760" cy="14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8B8D6A4-C41A-9112-B5AA-D51D0F9A873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41200" y="2082812"/>
                  <a:ext cx="414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AA8232A-5534-80D2-71B8-8C91FDB6334D}"/>
                    </a:ext>
                  </a:extLst>
                </p14:cNvPr>
                <p14:cNvContentPartPr/>
                <p14:nvPr/>
              </p14:nvContentPartPr>
              <p14:xfrm>
                <a:off x="4066480" y="2216732"/>
                <a:ext cx="165240" cy="153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AA8232A-5534-80D2-71B8-8C91FDB6334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057480" y="2208092"/>
                  <a:ext cx="1828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6E21625-731A-E672-457C-6DB5FEA60240}"/>
                    </a:ext>
                  </a:extLst>
                </p14:cNvPr>
                <p14:cNvContentPartPr/>
                <p14:nvPr/>
              </p14:nvContentPartPr>
              <p14:xfrm>
                <a:off x="4177000" y="2131052"/>
                <a:ext cx="213840" cy="283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6E21625-731A-E672-457C-6DB5FEA6024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68000" y="2122412"/>
                  <a:ext cx="2314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FA3FDBF-A25A-F15B-9825-77FBBC903C0A}"/>
                    </a:ext>
                  </a:extLst>
                </p14:cNvPr>
                <p14:cNvContentPartPr/>
                <p14:nvPr/>
              </p14:nvContentPartPr>
              <p14:xfrm>
                <a:off x="4386520" y="2246612"/>
                <a:ext cx="108720" cy="56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FA3FDBF-A25A-F15B-9825-77FBBC903C0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377520" y="2237612"/>
                  <a:ext cx="1263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9A50D04-8F67-CAD2-C8DC-C3EA0A0D56B4}"/>
                    </a:ext>
                  </a:extLst>
                </p14:cNvPr>
                <p14:cNvContentPartPr/>
                <p14:nvPr/>
              </p14:nvContentPartPr>
              <p14:xfrm>
                <a:off x="4885480" y="2214572"/>
                <a:ext cx="131760" cy="129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9A50D04-8F67-CAD2-C8DC-C3EA0A0D56B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876840" y="2205932"/>
                  <a:ext cx="1494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354FF3F-6BE6-28C9-3345-9ACB15509665}"/>
                    </a:ext>
                  </a:extLst>
                </p14:cNvPr>
                <p14:cNvContentPartPr/>
                <p14:nvPr/>
              </p14:nvContentPartPr>
              <p14:xfrm>
                <a:off x="4940200" y="2236892"/>
                <a:ext cx="41040" cy="13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354FF3F-6BE6-28C9-3345-9ACB1550966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931560" y="2227892"/>
                  <a:ext cx="58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CDD759B-1550-6F22-C074-77D52589155A}"/>
                    </a:ext>
                  </a:extLst>
                </p14:cNvPr>
                <p14:cNvContentPartPr/>
                <p14:nvPr/>
              </p14:nvContentPartPr>
              <p14:xfrm>
                <a:off x="4946680" y="2157332"/>
                <a:ext cx="2389320" cy="118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CDD759B-1550-6F22-C074-77D52589155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938040" y="2148332"/>
                  <a:ext cx="24069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A2EDE5C-ACCE-AFF9-9A8A-70C010A20AC5}"/>
                    </a:ext>
                  </a:extLst>
                </p14:cNvPr>
                <p14:cNvContentPartPr/>
                <p14:nvPr/>
              </p14:nvContentPartPr>
              <p14:xfrm>
                <a:off x="7201360" y="2110172"/>
                <a:ext cx="155520" cy="182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A2EDE5C-ACCE-AFF9-9A8A-70C010A20AC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192720" y="2101172"/>
                  <a:ext cx="1731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66EE9E6-F3FE-77DF-A1DC-2D7E58B9E57B}"/>
                    </a:ext>
                  </a:extLst>
                </p14:cNvPr>
                <p14:cNvContentPartPr/>
                <p14:nvPr/>
              </p14:nvContentPartPr>
              <p14:xfrm>
                <a:off x="937000" y="2281172"/>
                <a:ext cx="2423520" cy="245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66EE9E6-F3FE-77DF-A1DC-2D7E58B9E57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28000" y="2272172"/>
                  <a:ext cx="24411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2DD0245-8969-2049-26EE-B35CED27E34F}"/>
                    </a:ext>
                  </a:extLst>
                </p14:cNvPr>
                <p14:cNvContentPartPr/>
                <p14:nvPr/>
              </p14:nvContentPartPr>
              <p14:xfrm>
                <a:off x="428320" y="2331572"/>
                <a:ext cx="262800" cy="49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2DD0245-8969-2049-26EE-B35CED27E34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19680" y="2322572"/>
                  <a:ext cx="2804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4301C6C-CDC1-089D-3472-C4FC1D643749}"/>
                    </a:ext>
                  </a:extLst>
                </p14:cNvPr>
                <p14:cNvContentPartPr/>
                <p14:nvPr/>
              </p14:nvContentPartPr>
              <p14:xfrm>
                <a:off x="611560" y="2245892"/>
                <a:ext cx="137880" cy="219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4301C6C-CDC1-089D-3472-C4FC1D64374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02560" y="2236892"/>
                  <a:ext cx="1555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313FE44-E815-538A-0BC3-9D5BB35CA72A}"/>
                    </a:ext>
                  </a:extLst>
                </p14:cNvPr>
                <p14:cNvContentPartPr/>
                <p14:nvPr/>
              </p14:nvContentPartPr>
              <p14:xfrm>
                <a:off x="-6920" y="2339492"/>
                <a:ext cx="57960" cy="199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313FE44-E815-538A-0BC3-9D5BB35CA72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-15560" y="2330852"/>
                  <a:ext cx="756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6CBB366-0D83-7062-31EF-E50DC9A9BC30}"/>
                    </a:ext>
                  </a:extLst>
                </p14:cNvPr>
                <p14:cNvContentPartPr/>
                <p14:nvPr/>
              </p14:nvContentPartPr>
              <p14:xfrm>
                <a:off x="-118880" y="2222132"/>
                <a:ext cx="403200" cy="428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6CBB366-0D83-7062-31EF-E50DC9A9BC3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-127880" y="2213132"/>
                  <a:ext cx="42084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81460E2-752A-732D-3DEE-75B6B6CA95DE}"/>
                    </a:ext>
                  </a:extLst>
                </p14:cNvPr>
                <p14:cNvContentPartPr/>
                <p14:nvPr/>
              </p14:nvContentPartPr>
              <p14:xfrm>
                <a:off x="1129960" y="5556452"/>
                <a:ext cx="192600" cy="423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81460E2-752A-732D-3DEE-75B6B6CA95D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21320" y="5547812"/>
                  <a:ext cx="21024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C6133F8-3F2B-F634-825D-90732DE228B6}"/>
                    </a:ext>
                  </a:extLst>
                </p14:cNvPr>
                <p14:cNvContentPartPr/>
                <p14:nvPr/>
              </p14:nvContentPartPr>
              <p14:xfrm>
                <a:off x="1400320" y="5699372"/>
                <a:ext cx="326160" cy="240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C6133F8-3F2B-F634-825D-90732DE228B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391680" y="5690372"/>
                  <a:ext cx="3438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210D21E-C4A6-6AE4-DCD5-9887D0A9B968}"/>
                    </a:ext>
                  </a:extLst>
                </p14:cNvPr>
                <p14:cNvContentPartPr/>
                <p14:nvPr/>
              </p14:nvContentPartPr>
              <p14:xfrm>
                <a:off x="1764280" y="5616572"/>
                <a:ext cx="32400" cy="2840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210D21E-C4A6-6AE4-DCD5-9887D0A9B96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755640" y="5607572"/>
                  <a:ext cx="5004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888BB22-29E8-A791-7A70-246E51856666}"/>
                    </a:ext>
                  </a:extLst>
                </p14:cNvPr>
                <p14:cNvContentPartPr/>
                <p14:nvPr/>
              </p14:nvContentPartPr>
              <p14:xfrm>
                <a:off x="1810720" y="5753012"/>
                <a:ext cx="111240" cy="153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888BB22-29E8-A791-7A70-246E5185666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801720" y="5744372"/>
                  <a:ext cx="1288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83D26A9-5DA3-D98F-A289-5CAC78A016CB}"/>
                    </a:ext>
                  </a:extLst>
                </p14:cNvPr>
                <p14:cNvContentPartPr/>
                <p14:nvPr/>
              </p14:nvContentPartPr>
              <p14:xfrm>
                <a:off x="1951840" y="5603252"/>
                <a:ext cx="290160" cy="320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83D26A9-5DA3-D98F-A289-5CAC78A016C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943200" y="5594612"/>
                  <a:ext cx="30780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2F9215E-EE81-2A92-FB3D-3BD8128AACDE}"/>
                    </a:ext>
                  </a:extLst>
                </p14:cNvPr>
                <p14:cNvContentPartPr/>
                <p14:nvPr/>
              </p14:nvContentPartPr>
              <p14:xfrm>
                <a:off x="2178280" y="5737172"/>
                <a:ext cx="104760" cy="320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2F9215E-EE81-2A92-FB3D-3BD8128AACD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169640" y="5728532"/>
                  <a:ext cx="1224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03B34FA-71C8-7EEF-71F2-3059D04EF040}"/>
                    </a:ext>
                  </a:extLst>
                </p14:cNvPr>
                <p14:cNvContentPartPr/>
                <p14:nvPr/>
              </p14:nvContentPartPr>
              <p14:xfrm>
                <a:off x="2567440" y="5728532"/>
                <a:ext cx="132840" cy="32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03B34FA-71C8-7EEF-71F2-3059D04EF04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558440" y="5719532"/>
                  <a:ext cx="1504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9CE220A-151C-77F2-2ADB-C005AB2D0C10}"/>
                    </a:ext>
                  </a:extLst>
                </p14:cNvPr>
                <p14:cNvContentPartPr/>
                <p14:nvPr/>
              </p14:nvContentPartPr>
              <p14:xfrm>
                <a:off x="3084400" y="5518292"/>
                <a:ext cx="232560" cy="271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9CE220A-151C-77F2-2ADB-C005AB2D0C1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75400" y="5509292"/>
                  <a:ext cx="2502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77BA4C0-7414-2F0C-7685-F7EAE2287F5D}"/>
                    </a:ext>
                  </a:extLst>
                </p14:cNvPr>
                <p14:cNvContentPartPr/>
                <p14:nvPr/>
              </p14:nvContentPartPr>
              <p14:xfrm>
                <a:off x="3413800" y="5553212"/>
                <a:ext cx="58680" cy="165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77BA4C0-7414-2F0C-7685-F7EAE2287F5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405160" y="5544212"/>
                  <a:ext cx="763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B5F9F98-BCB7-AAF1-E4AB-F2F75EC28CD5}"/>
                    </a:ext>
                  </a:extLst>
                </p14:cNvPr>
                <p14:cNvContentPartPr/>
                <p14:nvPr/>
              </p14:nvContentPartPr>
              <p14:xfrm>
                <a:off x="3558520" y="5524052"/>
                <a:ext cx="161640" cy="218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B5F9F98-BCB7-AAF1-E4AB-F2F75EC28CD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49520" y="5515412"/>
                  <a:ext cx="1792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F21FC0B-128D-15D5-0703-0B58637E2411}"/>
                    </a:ext>
                  </a:extLst>
                </p14:cNvPr>
                <p14:cNvContentPartPr/>
                <p14:nvPr/>
              </p14:nvContentPartPr>
              <p14:xfrm>
                <a:off x="3565360" y="5465732"/>
                <a:ext cx="149400" cy="47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F21FC0B-128D-15D5-0703-0B58637E241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556360" y="5457092"/>
                  <a:ext cx="1670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0CC50FA-A2A9-4FCC-F2C1-3F319298B9CB}"/>
                    </a:ext>
                  </a:extLst>
                </p14:cNvPr>
                <p14:cNvContentPartPr/>
                <p14:nvPr/>
              </p14:nvContentPartPr>
              <p14:xfrm>
                <a:off x="3927160" y="5723132"/>
                <a:ext cx="14040" cy="119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0CC50FA-A2A9-4FCC-F2C1-3F319298B9C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918160" y="5714132"/>
                  <a:ext cx="316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F07672D-6AFA-0E8E-6240-44427F0C0015}"/>
                    </a:ext>
                  </a:extLst>
                </p14:cNvPr>
                <p14:cNvContentPartPr/>
                <p14:nvPr/>
              </p14:nvContentPartPr>
              <p14:xfrm>
                <a:off x="4139200" y="5406332"/>
                <a:ext cx="274320" cy="2710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F07672D-6AFA-0E8E-6240-44427F0C001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130560" y="5397332"/>
                  <a:ext cx="2919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A91C34C-9D0C-0F9C-190E-748BEC2BC28F}"/>
                    </a:ext>
                  </a:extLst>
                </p14:cNvPr>
                <p14:cNvContentPartPr/>
                <p14:nvPr/>
              </p14:nvContentPartPr>
              <p14:xfrm>
                <a:off x="4387600" y="5411372"/>
                <a:ext cx="204120" cy="281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A91C34C-9D0C-0F9C-190E-748BEC2BC28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378960" y="5402732"/>
                  <a:ext cx="2217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DEFB411-BC84-D23E-B8A2-B632F946E2F4}"/>
                    </a:ext>
                  </a:extLst>
                </p14:cNvPr>
                <p14:cNvContentPartPr/>
                <p14:nvPr/>
              </p14:nvContentPartPr>
              <p14:xfrm>
                <a:off x="4709800" y="5349452"/>
                <a:ext cx="295920" cy="3470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DEFB411-BC84-D23E-B8A2-B632F946E2F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701160" y="5340812"/>
                  <a:ext cx="3135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8D2DCA1-D023-AF8C-32B5-77EB945EDE51}"/>
                    </a:ext>
                  </a:extLst>
                </p14:cNvPr>
                <p14:cNvContentPartPr/>
                <p14:nvPr/>
              </p14:nvContentPartPr>
              <p14:xfrm>
                <a:off x="4789000" y="5518292"/>
                <a:ext cx="135000" cy="129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8D2DCA1-D023-AF8C-32B5-77EB945EDE5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780000" y="5509652"/>
                  <a:ext cx="1526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D15310D-1204-13BA-E601-88A5313EBAF5}"/>
                    </a:ext>
                  </a:extLst>
                </p14:cNvPr>
                <p14:cNvContentPartPr/>
                <p14:nvPr/>
              </p14:nvContentPartPr>
              <p14:xfrm>
                <a:off x="2670040" y="5074052"/>
                <a:ext cx="3047760" cy="11908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D15310D-1204-13BA-E601-88A5313EBAF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661040" y="5065412"/>
                  <a:ext cx="3065400" cy="12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213913B-C8A8-6674-C140-ECEA04CB8CAB}"/>
                    </a:ext>
                  </a:extLst>
                </p14:cNvPr>
                <p14:cNvContentPartPr/>
                <p14:nvPr/>
              </p14:nvContentPartPr>
              <p14:xfrm>
                <a:off x="5717800" y="5332532"/>
                <a:ext cx="136080" cy="342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213913B-C8A8-6674-C140-ECEA04CB8CA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709160" y="5323532"/>
                  <a:ext cx="15372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603CDA4-214D-B7D5-2F28-6E24B44EB250}"/>
                    </a:ext>
                  </a:extLst>
                </p14:cNvPr>
                <p14:cNvContentPartPr/>
                <p14:nvPr/>
              </p14:nvContentPartPr>
              <p14:xfrm>
                <a:off x="5770360" y="5126252"/>
                <a:ext cx="5760" cy="248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603CDA4-214D-B7D5-2F28-6E24B44EB25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761720" y="5117252"/>
                  <a:ext cx="234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F84A7A2-1B6B-A54B-919C-C16010DA9071}"/>
                    </a:ext>
                  </a:extLst>
                </p14:cNvPr>
                <p14:cNvContentPartPr/>
                <p14:nvPr/>
              </p14:nvContentPartPr>
              <p14:xfrm>
                <a:off x="5912200" y="5287532"/>
                <a:ext cx="126720" cy="2318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F84A7A2-1B6B-A54B-919C-C16010DA907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903200" y="5278532"/>
                  <a:ext cx="1443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3975090-244A-DC5C-7E22-36E32BE5CF4B}"/>
                    </a:ext>
                  </a:extLst>
                </p14:cNvPr>
                <p14:cNvContentPartPr/>
                <p14:nvPr/>
              </p14:nvContentPartPr>
              <p14:xfrm>
                <a:off x="6071680" y="5347652"/>
                <a:ext cx="158040" cy="166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3975090-244A-DC5C-7E22-36E32BE5CF4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062680" y="5338652"/>
                  <a:ext cx="1756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E7EF3F5-03FF-42EB-B75C-58095FC53222}"/>
                    </a:ext>
                  </a:extLst>
                </p14:cNvPr>
                <p14:cNvContentPartPr/>
                <p14:nvPr/>
              </p14:nvContentPartPr>
              <p14:xfrm>
                <a:off x="6282280" y="5330372"/>
                <a:ext cx="233280" cy="1846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E7EF3F5-03FF-42EB-B75C-58095FC5322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273280" y="5321372"/>
                  <a:ext cx="2509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4368F5E-88D1-A79C-8206-30DD8FA344F6}"/>
                    </a:ext>
                  </a:extLst>
                </p14:cNvPr>
                <p14:cNvContentPartPr/>
                <p14:nvPr/>
              </p14:nvContentPartPr>
              <p14:xfrm>
                <a:off x="5045680" y="4617572"/>
                <a:ext cx="967320" cy="5400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4368F5E-88D1-A79C-8206-30DD8FA344F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036680" y="4608572"/>
                  <a:ext cx="98496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6861F45-E6C1-5A2A-8013-34BBDDC7C78E}"/>
                    </a:ext>
                  </a:extLst>
                </p14:cNvPr>
                <p14:cNvContentPartPr/>
                <p14:nvPr/>
              </p14:nvContentPartPr>
              <p14:xfrm>
                <a:off x="4966120" y="4516412"/>
                <a:ext cx="151920" cy="2167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6861F45-E6C1-5A2A-8013-34BBDDC7C78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957480" y="4507412"/>
                  <a:ext cx="1695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3F913C6-E413-DE2A-31B1-5466052CB2B9}"/>
                    </a:ext>
                  </a:extLst>
                </p14:cNvPr>
                <p14:cNvContentPartPr/>
                <p14:nvPr/>
              </p14:nvContentPartPr>
              <p14:xfrm>
                <a:off x="3599560" y="4502372"/>
                <a:ext cx="252360" cy="3186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3F913C6-E413-DE2A-31B1-5466052CB2B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590920" y="4493372"/>
                  <a:ext cx="2700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50D842D-3C7C-3EA6-E6F8-88669BA9FE38}"/>
                    </a:ext>
                  </a:extLst>
                </p14:cNvPr>
                <p14:cNvContentPartPr/>
                <p14:nvPr/>
              </p14:nvContentPartPr>
              <p14:xfrm>
                <a:off x="3835000" y="4424252"/>
                <a:ext cx="167040" cy="3121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50D842D-3C7C-3EA6-E6F8-88669BA9FE3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826000" y="4415612"/>
                  <a:ext cx="18468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1D1CE91-C475-1390-74DC-84A7A0034D9D}"/>
                    </a:ext>
                  </a:extLst>
                </p14:cNvPr>
                <p14:cNvContentPartPr/>
                <p14:nvPr/>
              </p14:nvContentPartPr>
              <p14:xfrm>
                <a:off x="3945520" y="4517132"/>
                <a:ext cx="410760" cy="2394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1D1CE91-C475-1390-74DC-84A7A0034D9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936520" y="4508132"/>
                  <a:ext cx="4284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E766253-63A5-01AD-B27D-2777BD56155D}"/>
                    </a:ext>
                  </a:extLst>
                </p14:cNvPr>
                <p14:cNvContentPartPr/>
                <p14:nvPr/>
              </p14:nvContentPartPr>
              <p14:xfrm>
                <a:off x="2893600" y="4617572"/>
                <a:ext cx="683640" cy="284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E766253-63A5-01AD-B27D-2777BD56155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884960" y="4608572"/>
                  <a:ext cx="701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BE8CED9-4933-BAEE-CFF4-C5356ED9772F}"/>
                    </a:ext>
                  </a:extLst>
                </p14:cNvPr>
                <p14:cNvContentPartPr/>
                <p14:nvPr/>
              </p14:nvContentPartPr>
              <p14:xfrm>
                <a:off x="2908720" y="4560692"/>
                <a:ext cx="123480" cy="2077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BE8CED9-4933-BAEE-CFF4-C5356ED9772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99720" y="4552052"/>
                  <a:ext cx="1411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E163FDF-C053-A111-614E-A3B842289F88}"/>
                    </a:ext>
                  </a:extLst>
                </p14:cNvPr>
                <p14:cNvContentPartPr/>
                <p14:nvPr/>
              </p14:nvContentPartPr>
              <p14:xfrm>
                <a:off x="1371160" y="4558172"/>
                <a:ext cx="236880" cy="4042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E163FDF-C053-A111-614E-A3B842289F8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362160" y="4549532"/>
                  <a:ext cx="25452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6069618-4D2C-89AD-F2BC-09B5D85C6D6A}"/>
                    </a:ext>
                  </a:extLst>
                </p14:cNvPr>
                <p14:cNvContentPartPr/>
                <p14:nvPr/>
              </p14:nvContentPartPr>
              <p14:xfrm>
                <a:off x="2341360" y="4538372"/>
                <a:ext cx="189000" cy="3618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6069618-4D2C-89AD-F2BC-09B5D85C6D6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332360" y="4529372"/>
                  <a:ext cx="20664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263AF71-5B9B-9FA8-A961-2F9278BAB597}"/>
                    </a:ext>
                  </a:extLst>
                </p14:cNvPr>
                <p14:cNvContentPartPr/>
                <p14:nvPr/>
              </p14:nvContentPartPr>
              <p14:xfrm>
                <a:off x="1591480" y="4814492"/>
                <a:ext cx="207000" cy="44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263AF71-5B9B-9FA8-A961-2F9278BAB59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582840" y="4805852"/>
                  <a:ext cx="2246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8346D0-2896-33C7-5735-6FC8F6999162}"/>
                    </a:ext>
                  </a:extLst>
                </p14:cNvPr>
                <p14:cNvContentPartPr/>
                <p14:nvPr/>
              </p14:nvContentPartPr>
              <p14:xfrm>
                <a:off x="1953640" y="4747532"/>
                <a:ext cx="319320" cy="468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8346D0-2896-33C7-5735-6FC8F699916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945000" y="4738532"/>
                  <a:ext cx="3369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DEE37B7-96E7-0E3C-D28D-27D50CE9CADE}"/>
                    </a:ext>
                  </a:extLst>
                </p14:cNvPr>
                <p14:cNvContentPartPr/>
                <p14:nvPr/>
              </p14:nvContentPartPr>
              <p14:xfrm>
                <a:off x="1843840" y="4828172"/>
                <a:ext cx="31320" cy="1105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DEE37B7-96E7-0E3C-D28D-27D50CE9CAD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834840" y="4819532"/>
                  <a:ext cx="489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633C536-4236-3268-649E-2B8D7B7D14BC}"/>
                    </a:ext>
                  </a:extLst>
                </p14:cNvPr>
                <p14:cNvContentPartPr/>
                <p14:nvPr/>
              </p14:nvContentPartPr>
              <p14:xfrm>
                <a:off x="932320" y="4301852"/>
                <a:ext cx="1964160" cy="11390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633C536-4236-3268-649E-2B8D7B7D14B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23320" y="4293212"/>
                  <a:ext cx="1981800" cy="11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A600200-35DC-E8A7-03AD-F1A969A6BDC9}"/>
                    </a:ext>
                  </a:extLst>
                </p14:cNvPr>
                <p14:cNvContentPartPr/>
                <p14:nvPr/>
              </p14:nvContentPartPr>
              <p14:xfrm>
                <a:off x="2085760" y="2540012"/>
                <a:ext cx="2199600" cy="18892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A600200-35DC-E8A7-03AD-F1A969A6BDC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076760" y="2531372"/>
                  <a:ext cx="2217240" cy="19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F6B2E99-5668-3386-FD2F-9BAEFEB80720}"/>
                    </a:ext>
                  </a:extLst>
                </p14:cNvPr>
                <p14:cNvContentPartPr/>
                <p14:nvPr/>
              </p14:nvContentPartPr>
              <p14:xfrm>
                <a:off x="3888280" y="2502212"/>
                <a:ext cx="349560" cy="2761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F6B2E99-5668-3386-FD2F-9BAEFEB8072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879640" y="2493212"/>
                  <a:ext cx="3672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652DB83-D681-5C85-4476-943BC6AA7B83}"/>
                    </a:ext>
                  </a:extLst>
                </p14:cNvPr>
                <p14:cNvContentPartPr/>
                <p14:nvPr/>
              </p14:nvContentPartPr>
              <p14:xfrm>
                <a:off x="2069560" y="2184332"/>
                <a:ext cx="225000" cy="2206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652DB83-D681-5C85-4476-943BC6AA7B8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060560" y="2175332"/>
                  <a:ext cx="2426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DB9AFE9-6154-9DC6-C9B0-A2C183E98BFC}"/>
                    </a:ext>
                  </a:extLst>
                </p14:cNvPr>
                <p14:cNvContentPartPr/>
                <p14:nvPr/>
              </p14:nvContentPartPr>
              <p14:xfrm>
                <a:off x="2320840" y="2249852"/>
                <a:ext cx="120600" cy="1306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DB9AFE9-6154-9DC6-C9B0-A2C183E98BF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312200" y="2241212"/>
                  <a:ext cx="1382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8BBE3F0-7893-548B-4B8D-544A2EBA0B3B}"/>
                    </a:ext>
                  </a:extLst>
                </p14:cNvPr>
                <p14:cNvContentPartPr/>
                <p14:nvPr/>
              </p14:nvContentPartPr>
              <p14:xfrm>
                <a:off x="2460160" y="2249132"/>
                <a:ext cx="151200" cy="1238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8BBE3F0-7893-548B-4B8D-544A2EBA0B3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451520" y="2240492"/>
                  <a:ext cx="1688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177376D-B3B3-DE3E-76C8-50FDFF34D7A2}"/>
                    </a:ext>
                  </a:extLst>
                </p14:cNvPr>
                <p14:cNvContentPartPr/>
                <p14:nvPr/>
              </p14:nvContentPartPr>
              <p14:xfrm>
                <a:off x="2637640" y="2137892"/>
                <a:ext cx="228960" cy="2066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177376D-B3B3-DE3E-76C8-50FDFF34D7A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629000" y="2128892"/>
                  <a:ext cx="2466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BB82B62-23EC-6449-A8C5-9F3C88A1930A}"/>
                    </a:ext>
                  </a:extLst>
                </p14:cNvPr>
                <p14:cNvContentPartPr/>
                <p14:nvPr/>
              </p14:nvContentPartPr>
              <p14:xfrm>
                <a:off x="5192920" y="1684652"/>
                <a:ext cx="673560" cy="3888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BB82B62-23EC-6449-A8C5-9F3C88A1930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183920" y="1675652"/>
                  <a:ext cx="6912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96D568B-4197-E020-96AD-6C0F008169BD}"/>
                    </a:ext>
                  </a:extLst>
                </p14:cNvPr>
                <p14:cNvContentPartPr/>
                <p14:nvPr/>
              </p14:nvContentPartPr>
              <p14:xfrm>
                <a:off x="6038560" y="1360652"/>
                <a:ext cx="232200" cy="2109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96D568B-4197-E020-96AD-6C0F008169B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029560" y="1351652"/>
                  <a:ext cx="2498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FF98DDA-B072-34A0-8131-05B2228C862D}"/>
                    </a:ext>
                  </a:extLst>
                </p14:cNvPr>
                <p14:cNvContentPartPr/>
                <p14:nvPr/>
              </p14:nvContentPartPr>
              <p14:xfrm>
                <a:off x="6303520" y="1285052"/>
                <a:ext cx="72000" cy="2548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FF98DDA-B072-34A0-8131-05B2228C862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294880" y="1276412"/>
                  <a:ext cx="896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0266910-7586-5A30-C9A5-BC57834C2F98}"/>
                    </a:ext>
                  </a:extLst>
                </p14:cNvPr>
                <p14:cNvContentPartPr/>
                <p14:nvPr/>
              </p14:nvContentPartPr>
              <p14:xfrm>
                <a:off x="6324400" y="1387652"/>
                <a:ext cx="281160" cy="1321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0266910-7586-5A30-C9A5-BC57834C2F9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315760" y="1378652"/>
                  <a:ext cx="2988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40BAA1A-6DF6-BB1B-728A-91C1674674F5}"/>
                    </a:ext>
                  </a:extLst>
                </p14:cNvPr>
                <p14:cNvContentPartPr/>
                <p14:nvPr/>
              </p14:nvContentPartPr>
              <p14:xfrm>
                <a:off x="6560200" y="1239692"/>
                <a:ext cx="31320" cy="237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40BAA1A-6DF6-BB1B-728A-91C1674674F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551560" y="1230692"/>
                  <a:ext cx="489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5CB2AE3-18F8-4E73-F151-019BC3142726}"/>
                    </a:ext>
                  </a:extLst>
                </p14:cNvPr>
                <p14:cNvContentPartPr/>
                <p14:nvPr/>
              </p14:nvContentPartPr>
              <p14:xfrm>
                <a:off x="6604480" y="1290092"/>
                <a:ext cx="369000" cy="4194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5CB2AE3-18F8-4E73-F151-019BC314272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595840" y="1281452"/>
                  <a:ext cx="38664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38E234D-C80B-39E5-585C-E4B48E1DD49F}"/>
                    </a:ext>
                  </a:extLst>
                </p14:cNvPr>
                <p14:cNvContentPartPr/>
                <p14:nvPr/>
              </p14:nvContentPartPr>
              <p14:xfrm>
                <a:off x="6960520" y="1192892"/>
                <a:ext cx="213480" cy="3650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38E234D-C80B-39E5-585C-E4B48E1DD49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951880" y="1183892"/>
                  <a:ext cx="2311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C474038-819F-610E-E5DA-81AA559F2F0B}"/>
                    </a:ext>
                  </a:extLst>
                </p14:cNvPr>
                <p14:cNvContentPartPr/>
                <p14:nvPr/>
              </p14:nvContentPartPr>
              <p14:xfrm>
                <a:off x="5790880" y="1348412"/>
                <a:ext cx="239400" cy="3823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C474038-819F-610E-E5DA-81AA559F2F0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781880" y="1339412"/>
                  <a:ext cx="25704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55605B1-08C3-BEDB-7759-2E9864050CC8}"/>
                    </a:ext>
                  </a:extLst>
                </p14:cNvPr>
                <p14:cNvContentPartPr/>
                <p14:nvPr/>
              </p14:nvContentPartPr>
              <p14:xfrm>
                <a:off x="7172560" y="1388012"/>
                <a:ext cx="4080240" cy="52203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55605B1-08C3-BEDB-7759-2E9864050CC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163920" y="1379012"/>
                  <a:ext cx="4097880" cy="523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18B3410-9486-B47C-C38A-D70E73B0A9C1}"/>
                    </a:ext>
                  </a:extLst>
                </p14:cNvPr>
                <p14:cNvContentPartPr/>
                <p14:nvPr/>
              </p14:nvContentPartPr>
              <p14:xfrm>
                <a:off x="2087560" y="1104692"/>
                <a:ext cx="527760" cy="5497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18B3410-9486-B47C-C38A-D70E73B0A9C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078560" y="1096052"/>
                  <a:ext cx="54540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E9ACA47-0D5D-7606-FB45-C0ABD9372936}"/>
                    </a:ext>
                  </a:extLst>
                </p14:cNvPr>
                <p14:cNvContentPartPr/>
                <p14:nvPr/>
              </p14:nvContentPartPr>
              <p14:xfrm>
                <a:off x="2748520" y="653252"/>
                <a:ext cx="100080" cy="838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E9ACA47-0D5D-7606-FB45-C0ABD937293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739880" y="644612"/>
                  <a:ext cx="1177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5DA80B5-83C5-3BC7-CD7A-45D7FD313967}"/>
                    </a:ext>
                  </a:extLst>
                </p14:cNvPr>
                <p14:cNvContentPartPr/>
                <p14:nvPr/>
              </p14:nvContentPartPr>
              <p14:xfrm>
                <a:off x="2600560" y="657212"/>
                <a:ext cx="324360" cy="3675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5DA80B5-83C5-3BC7-CD7A-45D7FD31396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591920" y="648572"/>
                  <a:ext cx="3420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17C13D5-D197-CF19-9FEA-B1FA7C711E3A}"/>
                    </a:ext>
                  </a:extLst>
                </p14:cNvPr>
                <p14:cNvContentPartPr/>
                <p14:nvPr/>
              </p14:nvContentPartPr>
              <p14:xfrm>
                <a:off x="2894320" y="761972"/>
                <a:ext cx="185040" cy="1904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17C13D5-D197-CF19-9FEA-B1FA7C711E3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885680" y="753332"/>
                  <a:ext cx="2026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699675F-4340-4F2D-13D6-B474D106AE18}"/>
                    </a:ext>
                  </a:extLst>
                </p14:cNvPr>
                <p14:cNvContentPartPr/>
                <p14:nvPr/>
              </p14:nvContentPartPr>
              <p14:xfrm>
                <a:off x="3144880" y="587012"/>
                <a:ext cx="190080" cy="3056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699675F-4340-4F2D-13D6-B474D106AE1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135880" y="578372"/>
                  <a:ext cx="2077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639A57B-B82C-E555-F687-908193B36835}"/>
                    </a:ext>
                  </a:extLst>
                </p14:cNvPr>
                <p14:cNvContentPartPr/>
                <p14:nvPr/>
              </p14:nvContentPartPr>
              <p14:xfrm>
                <a:off x="3415960" y="657212"/>
                <a:ext cx="139680" cy="2073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639A57B-B82C-E555-F687-908193B3683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406960" y="648572"/>
                  <a:ext cx="1573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85E432A-E847-D03E-A0FD-8076055F5B1D}"/>
                    </a:ext>
                  </a:extLst>
                </p14:cNvPr>
                <p14:cNvContentPartPr/>
                <p14:nvPr/>
              </p14:nvContentPartPr>
              <p14:xfrm>
                <a:off x="2634760" y="949892"/>
                <a:ext cx="1005840" cy="2300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85E432A-E847-D03E-A0FD-8076055F5B1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626120" y="940892"/>
                  <a:ext cx="10234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4A82009-75B2-4AB6-691D-A0DD81074A86}"/>
                    </a:ext>
                  </a:extLst>
                </p14:cNvPr>
                <p14:cNvContentPartPr/>
                <p14:nvPr/>
              </p14:nvContentPartPr>
              <p14:xfrm>
                <a:off x="3828520" y="422132"/>
                <a:ext cx="70920" cy="2682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4A82009-75B2-4AB6-691D-A0DD81074A8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819880" y="413132"/>
                  <a:ext cx="8856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C28FB73-B91C-C7B2-FFD7-6E8D17656774}"/>
                    </a:ext>
                  </a:extLst>
                </p14:cNvPr>
                <p14:cNvContentPartPr/>
                <p14:nvPr/>
              </p14:nvContentPartPr>
              <p14:xfrm>
                <a:off x="3559600" y="279212"/>
                <a:ext cx="639000" cy="6156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C28FB73-B91C-C7B2-FFD7-6E8D1765677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550600" y="270572"/>
                  <a:ext cx="656640" cy="633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313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7649A-F69C-210F-974F-A77F53222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9E9CB-39DF-4D3E-79A9-9E3EED87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DFD4C-CD54-AB16-4F5A-0233D8B1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147" y="6374633"/>
            <a:ext cx="609441" cy="36503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EF64FE9-C545-324E-7422-D1691611F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" y="178647"/>
            <a:ext cx="10969943" cy="711016"/>
          </a:xfrm>
        </p:spPr>
        <p:txBody>
          <a:bodyPr/>
          <a:lstStyle/>
          <a:p>
            <a:r>
              <a:rPr lang="en-IN" sz="3333" dirty="0"/>
              <a:t>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D4DB26-8681-A48C-28E9-DCAFDC291C96}"/>
              </a:ext>
            </a:extLst>
          </p:cNvPr>
          <p:cNvSpPr txBox="1"/>
          <p:nvPr/>
        </p:nvSpPr>
        <p:spPr>
          <a:xfrm>
            <a:off x="203147" y="1194383"/>
            <a:ext cx="11477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48521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4B66F-F0FB-09F0-9398-85E8CBC6A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9D8B7-A1B6-596B-B342-213773FD9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010D1-4D84-1499-9E04-DAA92DB9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147" y="6374633"/>
            <a:ext cx="609441" cy="36503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A146E6-EC2F-8763-3415-7D566C68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" y="178647"/>
            <a:ext cx="10969943" cy="711016"/>
          </a:xfrm>
        </p:spPr>
        <p:txBody>
          <a:bodyPr/>
          <a:lstStyle/>
          <a:p>
            <a:r>
              <a:rPr lang="en-IN" sz="3333" dirty="0"/>
              <a:t>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87168-25E6-9BA4-197F-DFEFB42A6CB8}"/>
              </a:ext>
            </a:extLst>
          </p:cNvPr>
          <p:cNvSpPr txBox="1"/>
          <p:nvPr/>
        </p:nvSpPr>
        <p:spPr>
          <a:xfrm>
            <a:off x="203147" y="1194383"/>
            <a:ext cx="11477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53355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20F5850-2D59-4C25-ADFF-E9013C5A6A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0185"/>
          <a:stretch>
            <a:fillRect/>
          </a:stretch>
        </p:blipFill>
        <p:spPr/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6065406" y="980728"/>
            <a:ext cx="5298342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6641014" y="1389517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accent3"/>
                </a:solidFill>
                <a:effectLst/>
              </a:rPr>
              <a:t>What We</a:t>
            </a:r>
            <a:r>
              <a:rPr lang="en-IN" sz="4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4000" b="1" i="0" dirty="0">
                <a:solidFill>
                  <a:schemeClr val="accent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Did</a:t>
            </a:r>
            <a:endParaRPr lang="en-IN" sz="4000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6641014" y="2147518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Let’s Summarize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6664269" y="3161139"/>
            <a:ext cx="617354" cy="109990"/>
            <a:chOff x="6006451" y="5603130"/>
            <a:chExt cx="617354" cy="10999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715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b="1" i="0" dirty="0">
                <a:solidFill>
                  <a:schemeClr val="bg1"/>
                </a:solidFill>
                <a:effectLst/>
              </a:rPr>
              <a:t>Thank</a:t>
            </a:r>
            <a:r>
              <a:rPr lang="en-IN" sz="6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60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lang="en-IN" sz="6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kern="0" dirty="0">
                <a:solidFill>
                  <a:schemeClr val="accent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End of Day 14</a:t>
            </a:r>
            <a:endParaRPr lang="en-US" sz="5400" b="1" dirty="0">
              <a:solidFill>
                <a:schemeClr val="accent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110C8-9FFD-4804-BDCA-1C9EB581BD4D}"/>
              </a:ext>
            </a:extLst>
          </p:cNvPr>
          <p:cNvCxnSpPr>
            <a:cxnSpLocks/>
          </p:cNvCxnSpPr>
          <p:nvPr/>
        </p:nvCxnSpPr>
        <p:spPr>
          <a:xfrm flipV="1">
            <a:off x="1300694" y="-21772"/>
            <a:ext cx="0" cy="3284984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6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59E8070B-51C3-4A5F-B241-A7744B4F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418" y="6398156"/>
            <a:ext cx="1432658" cy="2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1300694" y="2272374"/>
            <a:ext cx="5297771" cy="986340"/>
          </a:xfrm>
          <a:prstGeom prst="rect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8420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1C2B"/>
      </a:accent1>
      <a:accent2>
        <a:srgbClr val="CAC4F7"/>
      </a:accent2>
      <a:accent3>
        <a:srgbClr val="1C21E4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7574</TotalTime>
  <Words>266</Words>
  <Application>Microsoft Office PowerPoint</Application>
  <PresentationFormat>Custom</PresentationFormat>
  <Paragraphs>60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Amasis MT Pro Black</vt:lpstr>
      <vt:lpstr>Arial</vt:lpstr>
      <vt:lpstr>Arial Black</vt:lpstr>
      <vt:lpstr>Calibri</vt:lpstr>
      <vt:lpstr>Cooper Black</vt:lpstr>
      <vt:lpstr>Segoe UI</vt:lpstr>
      <vt:lpstr>Segoe UI Light</vt:lpstr>
      <vt:lpstr>Office Theme</vt:lpstr>
      <vt:lpstr>1_Office Theme</vt:lpstr>
      <vt:lpstr>SAP BTP  Build Apps Training</vt:lpstr>
      <vt:lpstr>PowerPoint Presentation</vt:lpstr>
      <vt:lpstr>Agenda – Day 15</vt:lpstr>
      <vt:lpstr>PowerPoint Presentation</vt:lpstr>
      <vt:lpstr>Title</vt:lpstr>
      <vt:lpstr>Title</vt:lpstr>
      <vt:lpstr>Title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280</cp:revision>
  <dcterms:created xsi:type="dcterms:W3CDTF">2013-09-12T13:05:01Z</dcterms:created>
  <dcterms:modified xsi:type="dcterms:W3CDTF">2025-05-21T10:20:01Z</dcterms:modified>
</cp:coreProperties>
</file>