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ink/ink1.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19"/>
  </p:notesMasterIdLst>
  <p:sldIdLst>
    <p:sldId id="276" r:id="rId3"/>
    <p:sldId id="4122" r:id="rId4"/>
    <p:sldId id="277" r:id="rId5"/>
    <p:sldId id="514" r:id="rId6"/>
    <p:sldId id="515" r:id="rId7"/>
    <p:sldId id="516" r:id="rId8"/>
    <p:sldId id="517" r:id="rId9"/>
    <p:sldId id="518" r:id="rId10"/>
    <p:sldId id="520" r:id="rId11"/>
    <p:sldId id="521" r:id="rId12"/>
    <p:sldId id="522" r:id="rId13"/>
    <p:sldId id="523" r:id="rId14"/>
    <p:sldId id="524" r:id="rId15"/>
    <p:sldId id="282" r:id="rId16"/>
    <p:sldId id="280" r:id="rId17"/>
    <p:sldId id="4711"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D92"/>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95250" autoAdjust="0"/>
  </p:normalViewPr>
  <p:slideViewPr>
    <p:cSldViewPr>
      <p:cViewPr varScale="1">
        <p:scale>
          <a:sx n="97" d="100"/>
          <a:sy n="97" d="100"/>
        </p:scale>
        <p:origin x="808" y="284"/>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5-04-14T13:30:01.546"/>
    </inkml:context>
    <inkml:brush xml:id="br0">
      <inkml:brushProperty name="width" value="0.05292" units="cm"/>
      <inkml:brushProperty name="height" value="0.05292" units="cm"/>
      <inkml:brushProperty name="color" value="#FF0000"/>
    </inkml:brush>
  </inkml:definitions>
  <inkml:trace contextRef="#ctx0" brushRef="#br0">3231 11307 0,'0'0'16,"-14"0"-16,-24 13 15,24 0 1,14 1-16,0-1 0,-13 0 16,13 14-16,0-2 15,0 2 1,0-1-16,0 1 0,-13 53 16,13-28-16,-27 55 15,27-42 1,-13 2-16,-1-2 0,-26 82 15,28-69-15,-1 2 16,-94 264 15,69-239-15,24-65-16,-12-1 0,26 1 16,-14-13-16,1-1 0,26 1 15,1-27 1,-1 0-16,0 0 15,13 0-15,0 0 16,1-13-16,0 13 0,26-14 16,-14 14-16,1 0 15,-14-13-15,66 13 16,-38 0-16,12 0 16,0-13-16,13 13 15,0 0-15,120 0 0,-79 0 16,12 0-16,0 0 15,26 0-15,1 0 0,26 0 16,675 13 0,-621 0-1,288 1 1,-248-1-16,1454 79 31,-1165-52-15,-303-27-1,-14 1-15,1-1 0,-15 0 16,-12 1-16,-13-1 0,-15-13 16,-11 12-16,-28 1 0,121 1 31,-161-14-31,160 13 16,-238-13-16,-27 0 15,0 0 1,-13-13-1,-13 13-15,13-14 16,-13 14-16,-1 0 0,-38-25 47,52 12-31,0-1-1,0-26-15,0 27 16,14-14-16,-2-13 15,1 2-15,0-2 0,1-14 16,12-78 0,1 53-16,-14 0 0,1-1 0,12-92 15,-26 93 1,52-331 15,-52 146 16,-13 237-47,-12-13 0,11 27 16,1-14-16,0 27 15,-1-12-15,1-1 0,0 13 16,-14-14 0,14 14-16,-1 0 0,1 0 15,-12 0-15,-2 14 16,0-14-16,-39 13 15,27-13-15,-14 12 0,-1-12 16,-24 0-16,-2 13 16,1-13-16,-27 0 0,0 14 15,-26-14-15,-14 0 0,-529 13 32,279-13-17,184 0-15,-13 13 16,1-13-16,-226 0 15,226 0-15,-2 14 0,1-14 16,1 0-16,12 0 16,0 0-16,0 0 0,15 0 15,-1087-54 32,875 16-47,289 38 16,-65-27-1,106 14-15,-1 13 0,15-13 16,-80-1 0,105 1-16,0 13 15,0 0-15,13 0 16,-25-13-16,25 13 16,14 0-16,0 0 0,-1 0 15,1 13-15,0-13 16,-1 13-16,1-13 15,0 0 1,-13 0-16,13 0 0,0 0 16,-14 0-16,-26-13 15,13 13-15,14 0 16,-14-13-16,14 13 16,-14-14-16,1 14 0,12 0 15,-13 0-15,14-13 0,-1 13 16,1 0-16,0 0 15,13 0-15,0 0 0,-1 0 16,1 0-16,26 0 31,14 27-15,-14-27-16,-1 13 16</inkml:trace>
  <inkml:trace contextRef="#ctx0" brushRef="#br0" timeOffset="897.08">4144 12061 0,'0'0'16,"-14"-13"-16,1 13 15,0 40 16,26-15-15,-13 2-16,13-1 0,-13 14 16,0 0-16,0 26 15,0-40-15,-13 1 16,13 0-16,-13-14 0,-14 14 16,2-41-1,25-39 1,0-79-1,12 25 1,1 55-16,14-1 16,-14 13-16,94-52 15,-2 79 17,14 91-17,-119-51 1,-14 0-16,1-1 15,-12 1-15,-2 0 16,-13-2-16,-13 15 0,1 0 16,25-40-1,0 13 1,67-26 0,12-14-1,55 27 1,-15 54-1,-79-41 1,-13 14-16,0-15 16,-13 14-16,-40 14 15,27-26-15,0-1 16,-14-13-16,13 0 16,-13 0-16,15-13 0,-2-1 15,14 1-15,-14-40 16</inkml:trace>
  <inkml:trace contextRef="#ctx0" brushRef="#br0" timeOffset="1295.83">4568 12034 0,'0'-13'16,"0"26"-1,38-66 1,2 40 0,27 13-1,-42-14-15,2 14 16,26 0-16,-40 0 16,-66 14 30,-12-14-46,38 13 16,14-13-16,0 0 16,-1 0-1,28 27 1,-1-1-16,-13-12 16,13 51-16,1-25 15,-14 27 1,0-27-16,0-15 0,0 2 15,0 13-15</inkml:trace>
  <inkml:trace contextRef="#ctx0" brushRef="#br0" timeOffset="1814.16">4977 12061 0,'13'0'15,"-26"0"1,13 13 0,0 1-16,-14 11 15,14 15-15,0-13 16,0 39 0,14-40-16,-14 0 0,13 1 15,-13 0-15,27-1 16,-27 1-1,0-94 17,0 1-17,0-66 1,0 53 0,0 52-16,13-26 15,14 13 1,-14 28-16,-1 12 0,1 0 15,107 79 17,-106-53-17,-14-12-15,0-1 0,-14 0 16,-131 13 15,118-26-15,-26 0-1,26-12-15</inkml:trace>
  <inkml:trace contextRef="#ctx0" brushRef="#br0" timeOffset="2706.36">7793 12021 0,'0'-13'0,"0"26"0,0-53 32,0 53-17,0 14 1,0 13-1,14-13-15,-14-2 0,0 2 16,0 13-16,0 0 16,-14 0-16,14-2 0,-12 2 15,-1-13-15,13 13 0,-13-1 16,-1-13-16,14 1 16,-13 0-16,13-1 0,-13 28 31,26-42-16,0-12-15,1 0 0,24 0 16,-11 0-16,26 0 16,93 0-16,-53 0 15,12 0-15,27 0 0,14 0 16,25 0-16,1 13 16,27 0-16,779 27 31,-355-27 0,-598-13-15,-11 0-16,-28 0 0,2-13 15</inkml:trace>
  <inkml:trace contextRef="#ctx0" brushRef="#br0" timeOffset="3501.81">7755 11981 0,'-27'0'16,"0"-13"-16,54 13 15,-14 0 1,27 0-16,12 0 0,15 0 16,25 13-16,15-13 0,38 13 15,14 1 1,12-14-16,41 13 0,-1 0 0,14 1 16,-13-14-16,423 26 15,-450-26 1,132 0-1,-185 0-15,-12 0 0,-14 0 16,-28 0-16,-11 0 0,-27-13 16,-14 13-16,1 0 0,-40 0 15,-14 0 1,1 0-16,-1 0 0,0 13 16,-13-13-16,28 0 15,-14 14-15,-14-2 16,40 14-1,0-12-15,13-1 16,0 14-16,-13-1 0,14 1 16,-14 0-16,13-2 15,-13 15-15,13 0 16,-13 65 0,0-65-16,0 14 15,0-14-15,-13-28 0,13 14 16,-13 14-1,13-13-15,-14-14 0,14 0 16,0 1-16,0-1 16,-26-1-1,-1-12 1,-13-12 0,1 12-16,-1-13 0,0 13 15</inkml:trace>
  <inkml:trace contextRef="#ctx0" brushRef="#br0" timeOffset="4349.41">8456 12392 0,'0'-14'15,"0"28"-15,0-41 0,-13 27 16,13-13-16,-14-1 15,-52-26 17,52 40-32,-12 0 15,-13 27-15,-1 13 16,27-27 0,-1 1-16,14 12 15,27-12 16,92-68 1,-66-39-1,-40 68-31,-13-2 16,14-13-16,-14 13 0,13 14 15,-13 0-15,0-1 16,0 28-1,-27 144 17,27-91-17,0-27-15,0-1 0,14-13 16</inkml:trace>
  <inkml:trace contextRef="#ctx0" brushRef="#br0" timeOffset="4730.3">8574 12378 0,'0'0'15,"27"-13"32,38-14-16,-51 27-31,-1-13 0,40 0 16,-39-1 0,-14 1-1,0-12-15,-14 11 16,14-12-16,-26 26 0,12-14 16,1 14-16,-14 0 15,1 0-15,14 14 0,-15-1 16,-26 52-1,53-38 1,-13 26-16,13-26 16,13-14-16,0 26 15,14-39-15,-1 0 0,-12 0 16</inkml:trace>
  <inkml:trace contextRef="#ctx0" brushRef="#br0" timeOffset="5047.76">8905 12272 0,'13'-12'16,"1"12"-16,-41 12 0,54-38 0,-14 13 16,-26 0-1,-1 13 1,-26 13 0,27 0-1,0 1 1,13-2-16,0 1 0,0 0 15,13 1-15,0 12 16,1-12-16,-1-1 16,0-13-16,1 13 0,-1 1 15,0-1-15,13 26 32,-40-39-17,-24 13 1,24 0-16,-12-13 0,-1 0 15,14 0-15</inkml:trace>
  <inkml:trace contextRef="#ctx0" brushRef="#br0" timeOffset="5277.64">8984 12166 0,'13'-13'15,"-26"26"-15,53-39 16,-27 26-16,14 26 15,-27 1 1,13 0-16,0 38 31,-13 28-31,0-53 16,0-14-16,0 0 16,14 14-1,-14-26-15,13-1 0,0-13 16</inkml:trace>
  <inkml:trace contextRef="#ctx0" brushRef="#br0" timeOffset="5409.2">9117 12405 0,'-13'0'16,"26"0"-16,-40-13 0,27-1 16,14 14-16,12 0 15,0 0-15,14 0 0,53-13 16,-41 0-1,-12 13-15</inkml:trace>
  <inkml:trace contextRef="#ctx0" brushRef="#br0" timeOffset="6921.25">10730 12457 0,'27'0'32,"-1"0"-1,-12 13-15,91-13-1,-52 0-15,291 0 31,-53 0-31,-133 0 16,240 0-16,51 0 16,-211 0-1,278 14-15,12-14 16,-263 13 0,515 14-1,-528-27-15,-15 13 0,-11 0 16,-14 1-16,0-14 0,-27 13 15,-13-13-15,-14 13 16,-12 1-16,-14-14 0,-14 0 16,-24 12-16,-2-12 0,26 0 15,-11 0 17,-94 0-32,1 0 15,-1 0 1,-13 0 78,0-12-48</inkml:trace>
  <inkml:trace contextRef="#ctx0" brushRef="#br0" timeOffset="7493.58">17238 12405 0,'0'-27'32,"0"54"-32,13-54 15,26 27 1,27 40 0,-12-14-1,-29-13-15,42 40 16,-41-13-1,-26-26-15,-13 26 16,0-28-16,-1 14 16,-12 1-16,-1-14 15,2 14-15,-15-14 0,-14 14 16,41-14-16,-14-13 16</inkml:trace>
  <inkml:trace contextRef="#ctx0" brushRef="#br0" timeOffset="9650.6">18639 12048 0,'13'0'0,"14"-27"16,-67 54-16,106-67 15,-66 26 1,0 1-16,-13 0 0,0 13 16,-1 0-16,-12 0 15,0 0-15,-239 132 47,198-92-47,15 13 0,-54 66 16,54-53-16,25-12 15,-13 11-15,27-12 0,-1 1 16,14-16-16,0 2 16,14 0-16,12-13 0,1-2 15,78 15 1,-65-27-16,0-13 15,-13 0-15,-2 0 16,2 0-16,-14 0 0,-53 40 31,15-13-15,12 0-16,-14-2 0,0 15 16,1 53-1,26-41-15,13 42 16,14-54-16,39 38 15,-27-38-15,14-13 16,14-14-16,-2 1 0,2-14 0,12 0 16,146-27-1,-145 0 1,117-66 0,-90 28-16,-67 51 15,65 1 16,-92 26-15,1 14-16,-1 0 0,14-2 16,11 2-16,-11-1 15,172 54 1,-119-53-16,12-15 0,13 1 16,133 14-16,-106-27 15,0 0-15,2-13 16,11-1-16,-13-11 0,0-2 15,0 1-15,1-14 16,-14 0-16,-14-12 0,-12-2 16,53-64-16,-93 51 15,-80-317 17,-13 332-17,-13 12-15,1 14 0,-1-1 16,-1 0-16,14 14 15,-12 13-15,12 0 0,0 0 0,1 13 32,27 1-32,24-1 0,94 0 31,-66-26-15,-1 13-16,1-27 0,13 1 15,-13 0-15,-1-14 16,1 0-16,-14 0 0,14-12 0,-26-1 15,11-52 1,-25 51-16,-145-211 31,-212 120 1,278 118-32,-14 27 15,-66-25 1,27 25-16,79 0 15,1-14-15,25 14 0,0 0 16,1 0-16,26-26 31,13-14-15,0 13-16,-13 14 16,0-14-16,0 2 0,0-15 15,-40-13 1,2 26-16,-2 0 15,0 2-15,-79-15 0,52 13 16,-11 14-16,-2 13 16,1-13-16,-345 106 31,319-1 0,78-52-31,14 0 16,13-2-16,13-24 15,1-14 1,12-92 15,-26 65-15,-53-53 0,13 68-16,13-1 0,-25 0 15,12 13-15,-26 0 16,14 13-16,-15 0 0,0 13 15,-290 212 17,305-198-17,12 0-15,0-1 16,14 1-16,0 0 0,0 0 0,12-15 16,14 2-16,0-14 15,14 14-15,38-1 16</inkml:trace>
  <inkml:trace contextRef="#ctx0" brushRef="#br0" timeOffset="11227.68">19353 12126 0,'13'-13'16,"-26"26"-16,26-39 0,-13 14 0,0-15 15,-13 14 1,0-1-16,-14 14 0,2-13 16,-2 13-16,-26 13 15,26 1-15,0-14 16,-38 92 15,65-39-31,13-26 16,106 118 15,-92-118-31,-1-1 16,-12 0-16,-2 0 0,-12 14 15,-39-13 1,-14-14-1,13 1-15,0-14 0,-12 0 16,-2 0-16,-38 0 16,66-14-16,-14 14 15,13-13-15,14 13 0</inkml:trace>
  <inkml:trace contextRef="#ctx0" brushRef="#br0" timeOffset="11642.68">19446 12298 0,'26'-13'0,"-13"0"15,-52 39-15,91-64 0,-38 24 16,-14 1-16,0 13 31,0 27-31,0-15 0,-14 14 16,14 1-16,0 13 15,0-13-15,0-1 16,0 0-16,14 0 16,-14-12-16,13-1 15,0-13-15,1 0 16,26-13 0,-27-1-16,0-12 0,1 14 15,-2-15-15,-12 0 16,13-13-16,0 0 15,-13 14-15,0 14 16,-13 24 0,-52 226 15,51-198-15,14-13-16,-13 0 15,13-2-15,0 2 0,0-14 16</inkml:trace>
  <inkml:trace contextRef="#ctx0" brushRef="#br0" timeOffset="12017.17">20028 12352 0,'26'-27'16,"-52"54"-16,66-81 0,-27 28 15,-26-13 1,-1 26-16,1 13 16,0-14-16,-41 14 15,29 0-15,-2 14 16,-13 26-16,27-28 16,13 14-16,0-12 15,13 12-15,1 1 16,-1 0-16,79 38 15,-65-52-15,-1 1 16,1-1-16,-1 0 0,-12 1 16,-14-1-16,0 0 15,-14-13-15,-12 14 0,-1-14 16,-13 13-16,14-13 16,-13 0-16,-1 0 0,13-13 15,1-1-15,-1 1 0</inkml:trace>
  <inkml:trace contextRef="#ctx0" brushRef="#br0" timeOffset="12234.56">20266 12100 0,'27'-12'31,"-54"24"-31,40 28 31,-26 13-15,0 66 0,-1-39-1,14-40-15,0-15 16,0 2-16,0-1 0</inkml:trace>
  <inkml:trace contextRef="#ctx0" brushRef="#br0" timeOffset="12608.34">20186 12418 0,'0'-40'0,"0"80"0,0-93 15,0 40 1,120-14 0,-55 27-1,-11 0-15,-14-13 16,-2 13-16,42 0 15,-26-14-15,-29 1 32,-25 0-32,-39-26 15,-1 12 1,27 27-16,-14 0 16,14 0-16,-14 0 0,14 0 0,1 14 15,-1 12-15,-1-12 16,1 11-16,13 2 0,-13-1 15,13 1-15,0 26 16,13-27-16,0 27 16,14-26-1,-2-27-15,-11 0 16,12 0-16,1-14 0</inkml:trace>
  <inkml:trace contextRef="#ctx0" brushRef="#br0" timeOffset="13120.19">20689 12338 0,'0'0'16,"-14"-53"-16,1 28 16,26 25 15,1 25-15,-14 2-16,0-1 15,0-12-15,0 12 16,0 40-1,0-40 1,0-39 15,66-79 1,-52 65-32,38-13 31,-39 40-16,-13 14-15,0-1 0,0 14 16,-13-14-16,13 14 16,-12-14-16,12 14 0,0-15 15,0 1-15,0 0 16,0 1 0,12-28-1,1 1-15,-13 0 0,13 1 16,27-42-1,-26 28-15,-1 12 16,27-26-16,-27 40 16,1 0-16,-14 14 0,12-1 15,-12 14-15,0 39 16,-12-40-16,-2 0 16,14 1-16</inkml:trace>
  <inkml:trace contextRef="#ctx0" brushRef="#br0" timeOffset="13929.55">15319 8463 0,'0'14'15,"0"-28"-15,-13 28 0,0 26 16,13-27-16,-14 92 31,14-65-31,-13 26 16,13-13-1,-13 39-15,13-52 16,-14 13-16</inkml:trace>
  <inkml:trace contextRef="#ctx0" brushRef="#br0" timeOffset="14106.24">15107 9720 0,'0'0'0,"0"26"0,0 40 15,0-39-15,0-14 0,14 14 16,-1 25 0,0-39-1,-13 1-15,14 39 16,-14-40-16</inkml:trace>
  <inkml:trace contextRef="#ctx0" brushRef="#br0" timeOffset="14497.15">15107 10460 0,'-26'132'15,"26"-79"1,26-238-16,-52 424 16,26-226-16,13 0 15,-13 1-15,13 11 0,1-12 16,-14 14-16,0-14 15,13 54-15,-13-28 16,0 1-16,-13 0 16,-1 0-16,1 12 0,0-12 15,-1 0-15,14 0 0,-12-2 16,-14 82 0,12-41-1,14 1-15,0-40 16,14-2-16,-14-11 15,13 40 1,-13-27-16,13 12 16,-13-26-16,0-12 0,12 12 15,-12 1-15,14 13 16,-14-15-16,0 2 0,0 13 16</inkml:trace>
  <inkml:trace contextRef="#ctx0" brushRef="#br0" timeOffset="14816.16">14884 12841 0,'0'0'16,"-27"93"-16,0-54 0,14-13 15,0-12-15,13-1 0,-14 0 16,14 1-16,-13-1 16,13 0-16,0 1 15,-27 24 17,27-24-17,0 12 1,0-12-16,0-1 15,0 0-15,0 1 0,0-1 16,0 14-16,14-2 0,-14-12 16</inkml:trace>
  <inkml:trace contextRef="#ctx0" brushRef="#br0" timeOffset="15224.59">14712 13886 0,'-14'27'15,"28"-54"-15,-68 132 16,41-78-16,13-1 16,-13 1-16,13 13 0,-14-15 15,14 15-15,0 0 0,-13 92 31,13-65-15,0-40-16,0-2 16,0 2-16,-13 13 15,13 13-15,0-26 16,-14 11 0,14-11-16,0 0 0,0-14 15,0 0-15,0 14 16,0 0 31,-13-14-32,13-1-15,-12 1 16,-1-13-16</inkml:trace>
  <inkml:trace contextRef="#ctx0" brushRef="#br0" timeOffset="18837.09">14936 12206 0,'0'-13'0,"39"26"46,-39 14-30,0 0-16,14-15 0,-14 14 16,0 14-16,0-13 15,0 0-15</inkml:trace>
  <inkml:trace contextRef="#ctx0" brushRef="#br0" timeOffset="22166.25">6788 13767 0,'0'0'15,"14"0"1,-14 0-16,0-13 16,0 0-1,-14 13-15,-51 0 31,12 26-15,-14 13-16,42-12 16,-42 53-1,54-54 1,-1 39-16,28-38 0,-1-14 16,40 14-1,53-14 1,-66-13-16,-14-13 15,13-14-15</inkml:trace>
  <inkml:trace contextRef="#ctx0" brushRef="#br0" timeOffset="22529.22">6868 13859 0,'0'-13'16,"14"0"0,-1 13-16,0 0 15,39 40 1,-38-27-16,-14 14 16,26 24-16,-26-24 15,0 13 1,-26 0-1,12-27-15,1-26 16,13 0 0,0-1-16,40-104 31,0 65-15,-27 39-16,1 1 15,12-14-15,-12 27 0</inkml:trace>
  <inkml:trace contextRef="#ctx0" brushRef="#br0" timeOffset="22912.41">7132 13899 0,'-13'14'15,"0"-14"-15,13 13 16,26-40-16,-52 67 15,39-40 1,0 13-16,14-13 16,-14 0-16,1 12 0,12-12 15,-12 0-15,26-12 32,-28-1-32,1-13 15,-13 12-15,0 1 16,0 0-16,-13-14 15,-26 0 1,-28 14 0,27 26-16,14 14 15,14-14-15,-2 41 32,14-15-32,0-13 15,14-13-15,24 0 16,-24 1-16,12-14 15</inkml:trace>
  <inkml:trace contextRef="#ctx0" brushRef="#br0" timeOffset="23368.03">7476 13913 0,'27'-40'31,"-27"26"-31,0 1 32,0 0-32,-14 13 15,1 0-15,-14 0 0,15 13 16,-1-13-16,-14 13 16,14 1-16,-14-1 0,14 0 15,0 1-15,13-1 16,-14 0-16,14 0 0,14 26 15,-1-39 1,0 13-16,14-13 16,0 0-16,11 0 15,-11 0-15,-14-13 16,14-14-16,-14 15 0,1-14 16,-1-1-16,0 1 15,1-146 16,-28 172-15,1 0-16,0 40 16,13-14-16,-14 26 15,14-12-15,0-13 16,-13 0-16,13-1 0,0-1 16,13-11-16</inkml:trace>
  <inkml:trace contextRef="#ctx0" brushRef="#br0" timeOffset="24043.28">7847 13899 0,'0'0'0,"0"14"63,13-1-48,0 13 1,27-14 0,-13-12-1,-2 0-15,2 0 0,0-12 16,13-14-16,13 13 0,-14-27 15,14 13-15,-13-13 16,12-12-16,1-15 0,1 14 16,-14-12-16,52-81 15,-66 66-15,14 2 0,-13 11 16,11-78 0,-24 13-16,-14 92 15,0-14-15,0 28 16,0-26-16,-14 38 15,1 1-15,13 0 16,-13 13-16,13-14 0,-12 14 31,-2 0 32</inkml:trace>
  <inkml:trace contextRef="#ctx0" brushRef="#br0" timeOffset="24804.4">8376 12774 0,'13'0'47,"1"-25"-16,-1 25-31,-13-14 0,13 1 16,26-40 0,-12 13-1,-14 15 1,0-15-1,1 40 1,12 0 15,-26 0-15,13 0-16,1 0 0,-1 0 16,0 13-1,1-13-15,11 27 16,2-27-16,-14 12 0,0 1 15,67 27 17,-68-40-17,2 13-15,-1-13 0,0 0 32,-26-13 30</inkml:trace>
  <inkml:trace contextRef="#ctx0" brushRef="#br0" timeOffset="28530.01">4262 8754 0,'-13'0'16,"13"13"-16,0 1 15,0 26 1,0 25 0,-13-25-16,13 13 0,-12 0 15,-2-1-15,-12 82 16,12-69-16,1 2 15,0-2-15,-41 187 32,41-147-32,0-78 15,13 13-15,-12-27 16,12 14-16,0-14 16,0-1-16,0-24 31</inkml:trace>
  <inkml:trace contextRef="#ctx0" brushRef="#br0" timeOffset="28872.16">4025 9852 0,'132'0'32,"-65"0"-17,130 0-15,-77 0 16,39 0-16,12 0 0,28 0 16,436 0-1,-411 0-15,213 14 16,-225-14-1,145 13-15,-212-13 16,1 0-16,-41 0 0,-25 0 16,-15 0-16,-25 0 15,-13 0-15,-27 13 16,-54-13 0,14 0-16,2 0 0</inkml:trace>
  <inkml:trace contextRef="#ctx0" brushRef="#br0" timeOffset="30000.97">4528 8834 0,'13'0'31,"0"0"-31,13 0 16,0 0-16,28 0 0,12 0 16,13 0-16,39 0 15,16 0-15,24 0 0,212 0 16,-158 0-16,0 13 16,1083 14 30,-1110-27-46,133 0 16,-185 0-16,-28 12 0,-13-12 16,-25 0-16,-14 0 0,-14 0 15,-26 0-15,-51-12 16,24 12 0,-26-14-1,27 14-15,0 0 16,-1 0-16,14 14 47,0-2-32,0 1-15,0 0 16,0 14-16,-13 40 16,0-27-16,13-2 0,-14 2 15,14 0-15,-13 14 16,13-16-16,-25 82 15,25-41 1,-14-39-16,14-13 16,-13-1-16,13 0 0,0 0 15,0 1-15,-13 0 16,13-1-16,0-12 16,0-1 15,-14-13 0,-12 0-15,-66 25-1,52-11-15,-14-1 16,2 0-16,-14 1 0,12-1 16,2 0-16,-1 1 15</inkml:trace>
  <inkml:trace contextRef="#ctx0" brushRef="#br0" timeOffset="30616.85">8932 9032 0,'0'0'16,"0"-13"-16,0 26 31,0 1-15,0-2-16,0 14 0,-27 133 31,14-52-15,-1-55-16,14 14 15,-13 106 1,0-118-16,13-2 0,0 1 16,0-13-16,0-13 15,-27 51 1,14-64-16</inkml:trace>
  <inkml:trace contextRef="#ctx0" brushRef="#br0" timeOffset="30962.85">8760 9971 0,'13'0'47,"146"0"-16,-1 0-15,-39 13-16,318 14 16,-81 0-1,-157-14-15,-1 0 16,-12 13-16,-1-13 0,0 0 16,-13 0-16,-13 1 15,-1-1-15,-26-13 0,-13 13 16,-26 1-16,-14-14 0,-39 0 15,0 0-15,-27 0 16,-39 0 0,-41-27-16,28 27 15,-14-13-15</inkml:trace>
  <inkml:trace contextRef="#ctx0" brushRef="#br0" timeOffset="32017.57">8984 8992 0,'40'-13'16,"-27"13"-1,14 0-15,39-13 16,0 13-16,0 0 0,26 0 16,28 0-1,-1 13-15,26-13 0,27 13 16,185 1-16,-145-14 16,-14 13-16,648 39 31,-647-39-31,171 14 15,-198-14-15,-27 1 16,-13-14-16,-25 13 0,-28 0 16,-13-13-16,-26 0 15,-1 14-15,-26-14 32,-26 0-32,1 0 46,12 13 1,0 26-31,-13-26-16,-1 54 16,14-27-16,0 38 15,-13 29 1,13-55-16,0 1 15,0 1-15,0-2 0,0 1 16,0 0-16,13 26 16,-13-39-16,0 0 15,0-13-15,14-1 16,-14-14-16,0 15 0,0-14 16,0 0-1,-67 1 48,0-14-48,29 0 1,-82 0-16,41 13 16,-133-13-16,-38-27 15,90 27 1</inkml:trace>
  <inkml:trace contextRef="#ctx0" brushRef="#br0" timeOffset="34160.68">5863 10064 0,'0'12'15,"0"-24"-15,0 38 0,0 0 16,0 54 0,0-40-16,0 52 15,0-65 1,0 38-16,14-38 16,-1-1-16,0 28 15,13-28-15,-13 0 16,14 0-16,79 54 31,79-26-15,-119-54-1,0 12-15,80-12 16,26 13-16,-94-13 16,16 0-16,-2 0 15,1 0-15,-14 13 0,1-13 16,-2 14-16,67-1 15,-78-13-15,0 13 16,-15 1-16,14-1 0,-12 0 16,-2 1-16,1-1 15,0 0-15,39 13 16,-52-13-16,-13 0 16,13 1-16,-15-1 0,55 14 31,-66-1-16,-1-26-15,0 14 0,1-1 16,-1 0-16,-13-1 16,12 2-16,-12-1 15,0 80 1,0-66 0,0-2-16,0 82 15,0-29 1,0 2-1,0-40-15,0 26 16,0-26-16,0 0 16,0 0-16,0-2 0,0-11 15,0 13-15,0-13 16,0 65 0,0-79-1,0 0-15,0 1 0,13-14 16,-13-14-1</inkml:trace>
  <inkml:trace contextRef="#ctx0" brushRef="#br0" timeOffset="34521.91">8151 11769 0,'0'13'15,"-14"-13"-15,28-13 16,-28 40-16,28-14 0,-1-13 16,14 27-1,-1-1-15,1 1 16,-14-27-16,1 27 16,11-14-1,2-1-15,-14-12 16,40 0-1,-13-12-15,-13-1 16,-2-14-16,2 27 16,-14-13-16,-13-1 15,14 1-15,-1 0 16,-26 26 31</inkml:trace>
  <inkml:trace contextRef="#ctx0" brushRef="#br0" timeOffset="35702.96">10029 9971 0,'0'53'15,"0"-106"-15,-14 158 16,14-65-16,-13 0 16,13 0-16,0-13 0,0 38 15,0-25-15,0-13 0,0-1 16,0 0-16,-13-13 16,13 14-16,-12-14 15,-42 67 16,41-67-31,-27 13 16,27-13-16,-14 0 0,2 1 16,-2-1-16,1 0 15,-14 1-15,-66 39 16,26-26 0,2-2-1,24-25-15,14 13 16,-12 1-16,-1-14 0,0 13 15,-39-13 1,52 0-16,-172 0 31,185-13-15,0 13 0,15 0-16,-1 0 31,13 13-16,0 0-15,-13 1 16,13-1-16,0 0 16,-14 27-16,1-14 15,13 0-15,-13 14 16,13 0-16,-14 0 0,1-1 16,0 54-16,-1-1 15,14-52-15,0 13 16,0-14-16,-13 14 15,13 27 1,0-53-16,0 52 16,-13-53-16,13 1 0,0 0 15,0-2-15,0-12 0,0 1 16,0-1-16,0 0 16,0 1-16,0-1 15,0-26 16,0-14-15,0 0 0,0 14-16</inkml:trace>
  <inkml:trace contextRef="#ctx0" brushRef="#br0" timeOffset="36084.47">8521 11757 0,'0'0'15,"0"12"1,40 15 15,0 13-15,-1-27-1,-13 0-15,-12 1 16,-1-14-16,0 0 16,1 0-16,-1 0 0,-13-14 15,13 1-15,1 0 0,-1-1 16,12-26-16,-11 27 16,-1-12-1,-13 11-15,-13 41 47,-13-2-47,13 2 16,-27 13-16,13-13 15,14-14-15</inkml:trace>
  <inkml:trace contextRef="#ctx0" brushRef="#br0" timeOffset="39766.78">4713 9230 0,'0'-12'16,"0"-2"15,0 28-15,0 38 0,0-39-16,-40 106 31,27-79-31,-1-14 0,14-12 15,-13-1-15,-14 0 16,14-13 0,13-13-16,0 0 15,0-14-15,27-65 16,-14 52 0,0 0-16,14-13 0,-14 14 15,14-1-15,-2 0 0,-12 13 16,54-11 15,-40 50-31,-14 14 0,-13 1 16,27 40-16,11 105 31,-38-120-31,0-12 0,0-14 16,0 14-16,0-13 15,-25 12 1</inkml:trace>
  <inkml:trace contextRef="#ctx0" brushRef="#br0" timeOffset="39938.25">4673 9402 0,'27'53'16,"-67"-132"-16,40 53 0,-14 12 0,14 1 16,27 92-16,-54-171 15,41 92-15,26 0 16,-14 0-16,-1 0 0,15 0 15,67 0 1</inkml:trace>
  <inkml:trace contextRef="#ctx0" brushRef="#br0" timeOffset="40340.03">5057 9296 0,'-14'67'62,"14"-15"-46,0-12-1,0-13-15,0 13 16,0-2-16,0 29 0,0-40 16,-13-14-16,13 14 15,0-14 16,0-13-31,-13-40 0,13 13 16,0-13-16,0 0 0,0 2 16,13-16-16,0 14 15,1 0-15,11-25 16,-12 25-16,14 27 16,0-1-16,-14 1 0,54 26 31,-54 1-31,-1-1 0,1 14 15,-38 51 1,-2-64 0,1-1-16,-14 0 15,0 1-15</inkml:trace>
  <inkml:trace contextRef="#ctx0" brushRef="#br0" timeOffset="40815.5">5401 9350 0,'12'0'0,"-24"0"15,24-14 1,-12 28 0,0-1-1,0 0-15,0-1 16,0 15-16,-12 0 0,12 26 15,-14-26-15,14 25 16,0-26 0,-13 28-1,13-54-15,0-14 32,0 1-32,0-54 15,0 42-15,13-15 16,-13 0-16,26-52 15,0 25-15,-12 41 16,26-14 0,-27 28-16,0 12 0,1 0 15,12 25 1,-12-12-16,-2 14 16,-12-14-16,13 14 0,-13 0 15,-25 25 1,-15-26-1,-27-12 1,40-14-16,14 0 0</inkml:trace>
  <inkml:trace contextRef="#ctx0" brushRef="#br0" timeOffset="41240.14">5890 9283 0,'13'-13'0,"1"-1"15,-41 41-15,92-80 16,-51 53-16,-14-12 0,-14-2 16,-12 14 15,-26 26-16,25-13-15,0 0 0,-13 1 16,27 12 0,13-12-16,0-1 15,27 14 1,-14-14-16,14 12 16,26-11-1,-26-1-15,-15 0 0,14 1 16,-12-14-16,-14 26 0,-106 28 47,-92-94-16,158 26-15</inkml:trace>
  <inkml:trace contextRef="#ctx0" brushRef="#br0" timeOffset="43274.34">9620 9428 0,'13'-13'16,"-13"80"46,0-14-46,-13-1 0,13-25-16,-14-1 0,14 1 15,0-14-15,0 1 16,-13-54 15,13 13-15,-13 0-16,13-13 0,0 15 15,0-15-15,13-27 16,14-25 0,-1 79-16,0-14 15,0 14-15,1 0 16,65 13 0,-52 0-16,-14 13 15,1 14-15,-14-14 16,-13 14-16,0-14 15,0 12-15,-13-11 0,-14-1 16,14 14-16,-13-14 0,-1 0 16,-12 14-1,26-27-15,-14 13 16,27 1-16,14-14 16,-1 0-1,27 13-15,-15-13 16,28 13-1,-26-1-15,-14 2 0,14-1 16,-14 0-16,-13 1 0,0-1 16,-13 14-1,-14-14-15,1 0 0,-1 1 16,-13-1-16,2-13 16,-174-27 15,198 1-31</inkml:trace>
  <inkml:trace contextRef="#ctx0" brushRef="#br0" timeOffset="43788.37">10055 9428 0,'14'-13'0,"-28"26"31,28-13 1,-14 14-32,13-1 15,-13 0-15,0 14 16,13 0-16,-13 11 0,0-11 16,0 13-16,0 13 15,0-26-15,0 25 31,-13-52-31,-14-65 32,14-107-1,13 145-31,0-13 16,13 0-16,1 13 0,-1 2 15,54-28 1,-42 53-16,2 0 15,-1 0-15,-12 13 16,12-13-16,-12 27 0,-1-14 16,0 0-16,-13 13 15,0-13-15,0 14 0,-26 13 16,12-27-16,-26 14 16,14-14-1,12-13-15,-12 0 0,14 0 0,-2 0 16,1 0-16,0-13 15,13-1-15</inkml:trace>
  <inkml:trace contextRef="#ctx0" brushRef="#br0" timeOffset="44300.17">10466 9388 0,'0'0'16,"-13"0"-16,13 14 47,0 39-31,0-40-1,0 14-15,0 0 0,0 25 16,0-26-16,-14 1 15,1 40 17,13-67-17,0-14-15,0 1 16,0-27 0,0-27-16,0 29 15,13-2-15,-13 0 16,14 13-16,-1-12 0,0 13 15,-1-1-15,15 0 0,-14 14 16,41 13 0,-41 13-16,0 14 15,1-14-15,38 173 32,-39-160-17,-13 0-15,0 0 16,0 1-16,13-14 0,-13 1 15,0 12 1</inkml:trace>
  <inkml:trace contextRef="#ctx0" brushRef="#br0" timeOffset="44512.37">10453 9522 0,'0'0'0,"-14"-14"0,14 14 31,14 0-31,-1 0 0,12 0 16,42-13-1,13 13-15,-55 0 16,15 0-16,-13-13 16,-14 13-16,27 0 15</inkml:trace>
  <inkml:trace contextRef="#ctx0" brushRef="#br0" timeOffset="52065.36">5585 8186 0,'0'0'0,"-12"0"16,-2 13 0,1-1-16,13 28 15,-13 0 1,13 0-16,0 0 0,-14-1 15,14 106 1,-13-105-16,13 27 16</inkml:trace>
  <inkml:trace contextRef="#ctx0" brushRef="#br0" timeOffset="52466.96">5387 8622 0,'-13'0'0,"26"27"62,13 13-31,-26-27-31,13-1 0,14 15 16,-27-14-16,13 0 16,0 1-16,1-14 0,-1 0 15,40-67 17,-27 42-17,0-29 1,-12 54-16,-14-13 15,13 13-15</inkml:trace>
  <inkml:trace contextRef="#ctx0" brushRef="#br0" timeOffset="53218.46">9698 8345 0,'0'-14'0,"0"1"16,0 40-1,0-67-15,0 66 47,-13 198-16,13-184-15,-13 40-16,13-53 0,0-2 16,-14 2-16,14 13 15,0-27-15</inkml:trace>
  <inkml:trace contextRef="#ctx0" brushRef="#br0" timeOffset="53441.28">9566 8754 0,'-13'0'16,"26"0"-16,-39-13 0,66 66 62,-14-40-46,-12 1-1,-1-1-15,52 13 16,-38-26 0</inkml:trace>
  <inkml:trace contextRef="#ctx0" brushRef="#br0" timeOffset="53598.21">9830 8794 0,'0'0'0,"14"-13"0,-1 13 15,-13-14 1,-13 41 15,-1-14-15,1-13-16,1 27 0,-55 13 15,41-28 1</inkml:trace>
  <inkml:trace contextRef="#ctx0" brushRef="#br0" timeOffset="56290.2">6247 14283 0,'0'0'15,"-13"13"-15,39-13 31,0 0-15,0-13-16,14 13 16,159-13-1,-107 13-15,120-14 16,-107 14-16,-11-13 16,-2 13-16,-12 0 0,-2-13 15,-25 13-15,39-14 16,-92 1-1</inkml:trace>
  <inkml:trace contextRef="#ctx0" brushRef="#br0" timeOffset="56652.3">6656 14442 0,'-40'13'16,"27"-1"-16,66-37 15,-106 63 1,66-38-16,27 0 16,0 0-16,0 0 15,-1-13-15,28 13 16,-1-12-16,0 12 0,27-13 15,171-1 1,-184 14-16,65 0 16,-53 0-1,-52 0-15,-13 0 16,-41 0 15,1 0-15</inkml:trace>
  <inkml:trace contextRef="#ctx0" brushRef="#br0" timeOffset="58032.44">9950 12206 0,'0'0'15,"0"-13"-15,0 0 16,-13-1-16,-1 14 0,1 0 16,-14 0-16,14 0 15,-13 14-15,-1-1 0,2 14 16,-55 51 0,66-51-16,1 26 15,13-13 1,13-26-16,1 11 0,52 2 15,13-14 1,-26-13-16,0-13 16,53-14-1,-66 2-15,25-69 16,-104 2 0,13 66-1,-14 12-15,-66-12 16,40 26-16,13 13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5/2/2025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2.xml"/><Relationship Id="rId1" Type="http://schemas.openxmlformats.org/officeDocument/2006/relationships/themeOverride" Target="../theme/themeOverride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7662" y="1498600"/>
            <a:ext cx="7008574" cy="711200"/>
          </a:xfrm>
          <a:prstGeom prst="rect">
            <a:avLst/>
          </a:prstGeom>
        </p:spPr>
        <p:txBody>
          <a:bodyPr vert="horz" lIns="91440" tIns="45720" rIns="91440" bIns="45720" rtlCol="0" anchor="ctr">
            <a:noAutofit/>
          </a:bodyPr>
          <a:lstStyle>
            <a:lvl1pPr algn="r">
              <a:defRPr lang="en-US" sz="4799" dirty="0"/>
            </a:lvl1pPr>
          </a:lstStyle>
          <a:p>
            <a:pPr lvl="0"/>
            <a:r>
              <a:rPr lang="en-US" dirty="0"/>
              <a:t>Click to edit title</a:t>
            </a:r>
          </a:p>
        </p:txBody>
      </p:sp>
      <p:sp>
        <p:nvSpPr>
          <p:cNvPr id="3" name="Subtitle 2"/>
          <p:cNvSpPr>
            <a:spLocks noGrp="1"/>
          </p:cNvSpPr>
          <p:nvPr>
            <p:ph type="subTitle" idx="1"/>
          </p:nvPr>
        </p:nvSpPr>
        <p:spPr>
          <a:xfrm>
            <a:off x="4367662" y="2209800"/>
            <a:ext cx="7008574" cy="1219200"/>
          </a:xfrm>
        </p:spPr>
        <p:txBody>
          <a:bodyPr/>
          <a:lstStyle>
            <a:lvl1pPr marL="0" indent="0" algn="r">
              <a:buNone/>
              <a:defRPr>
                <a:solidFill>
                  <a:schemeClr val="bg1">
                    <a:lumMod val="50000"/>
                  </a:schemeClr>
                </a:solidFill>
                <a:effectLst/>
              </a:defRPr>
            </a:lvl1pPr>
            <a:lvl2pPr marL="609448" indent="0" algn="ctr">
              <a:buNone/>
              <a:defRPr>
                <a:solidFill>
                  <a:schemeClr val="tx1">
                    <a:tint val="75000"/>
                  </a:schemeClr>
                </a:solidFill>
              </a:defRPr>
            </a:lvl2pPr>
            <a:lvl3pPr marL="1218895" indent="0" algn="ctr">
              <a:buNone/>
              <a:defRPr>
                <a:solidFill>
                  <a:schemeClr val="tx1">
                    <a:tint val="75000"/>
                  </a:schemeClr>
                </a:solidFill>
              </a:defRPr>
            </a:lvl3pPr>
            <a:lvl4pPr marL="1828343" indent="0" algn="ctr">
              <a:buNone/>
              <a:defRPr>
                <a:solidFill>
                  <a:schemeClr val="tx1">
                    <a:tint val="75000"/>
                  </a:schemeClr>
                </a:solidFill>
              </a:defRPr>
            </a:lvl4pPr>
            <a:lvl5pPr marL="2437790"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BA5CE939-B381-3A45-13A6-F58CC000B48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4248769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609441" y="6356351"/>
            <a:ext cx="2844059" cy="365125"/>
          </a:xfrm>
        </p:spPr>
        <p:txBody>
          <a:bodyPr/>
          <a:lstStyle>
            <a:lvl1pPr algn="l">
              <a:defRPr/>
            </a:lvl1pPr>
          </a:lstStyle>
          <a:p>
            <a:fld id="{B6F15528-21DE-4FAA-801E-634DDDAF4B2B}" type="slidenum">
              <a:rPr lang="en-US" smtClean="0"/>
              <a:pPr/>
              <a:t>‹#›</a:t>
            </a:fld>
            <a:endParaRPr lang="en-US"/>
          </a:p>
        </p:txBody>
      </p:sp>
      <p:sp>
        <p:nvSpPr>
          <p:cNvPr id="8"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BE9035D6-1EB0-67FD-788E-258B941A5B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704848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2833" y="4406901"/>
            <a:ext cx="10360501" cy="1362075"/>
          </a:xfrm>
          <a:prstGeom prst="rect">
            <a:avLst/>
          </a:prstGeom>
        </p:spPr>
        <p:txBody>
          <a:bodyPr anchor="t"/>
          <a:lstStyle>
            <a:lvl1pPr algn="l">
              <a:defRPr sz="4266" b="1" cap="none"/>
            </a:lvl1pPr>
          </a:lstStyle>
          <a:p>
            <a:r>
              <a:rPr lang="en-US"/>
              <a:t>Click to edit title style</a:t>
            </a:r>
            <a:endParaRPr lang="en-US" dirty="0"/>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666">
                <a:solidFill>
                  <a:schemeClr val="tx1">
                    <a:tint val="75000"/>
                  </a:schemeClr>
                </a:solidFill>
              </a:defRPr>
            </a:lvl1pPr>
            <a:lvl2pPr marL="609448" indent="0">
              <a:buNone/>
              <a:defRPr sz="2399">
                <a:solidFill>
                  <a:schemeClr val="tx1">
                    <a:tint val="75000"/>
                  </a:schemeClr>
                </a:solidFill>
              </a:defRPr>
            </a:lvl2pPr>
            <a:lvl3pPr marL="1218895" indent="0">
              <a:buNone/>
              <a:defRPr sz="2133">
                <a:solidFill>
                  <a:schemeClr val="tx1">
                    <a:tint val="75000"/>
                  </a:schemeClr>
                </a:solidFill>
              </a:defRPr>
            </a:lvl3pPr>
            <a:lvl4pPr marL="1828343" indent="0">
              <a:buNone/>
              <a:defRPr sz="1866">
                <a:solidFill>
                  <a:schemeClr val="tx1">
                    <a:tint val="75000"/>
                  </a:schemeClr>
                </a:solidFill>
              </a:defRPr>
            </a:lvl4pPr>
            <a:lvl5pPr marL="2437790" indent="0">
              <a:buNone/>
              <a:defRPr sz="1866">
                <a:solidFill>
                  <a:schemeClr val="tx1">
                    <a:tint val="75000"/>
                  </a:schemeClr>
                </a:solidFill>
              </a:defRPr>
            </a:lvl5pPr>
            <a:lvl6pPr marL="3047238" indent="0">
              <a:buNone/>
              <a:defRPr sz="1866">
                <a:solidFill>
                  <a:schemeClr val="tx1">
                    <a:tint val="75000"/>
                  </a:schemeClr>
                </a:solidFill>
              </a:defRPr>
            </a:lvl6pPr>
            <a:lvl7pPr marL="3656686" indent="0">
              <a:buNone/>
              <a:defRPr sz="1866">
                <a:solidFill>
                  <a:schemeClr val="tx1">
                    <a:tint val="75000"/>
                  </a:schemeClr>
                </a:solidFill>
              </a:defRPr>
            </a:lvl7pPr>
            <a:lvl8pPr marL="4266133" indent="0">
              <a:buNone/>
              <a:defRPr sz="1866">
                <a:solidFill>
                  <a:schemeClr val="tx1">
                    <a:tint val="75000"/>
                  </a:schemeClr>
                </a:solidFill>
              </a:defRPr>
            </a:lvl8pPr>
            <a:lvl9pPr marL="4875581" indent="0">
              <a:buNone/>
              <a:defRPr sz="1866">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304721" y="6356351"/>
            <a:ext cx="2844059" cy="365125"/>
          </a:xfrm>
        </p:spPr>
        <p:txBody>
          <a:bodyPr/>
          <a:lstStyle>
            <a:lvl1pPr algn="l">
              <a:defRPr/>
            </a:lvl1p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19859E39-C1F4-F452-A609-81C93B9864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649696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76201"/>
            <a:ext cx="10969943" cy="812801"/>
          </a:xfrm>
          <a:prstGeom prst="rect">
            <a:avLst/>
          </a:prstGeom>
        </p:spPr>
        <p:txBody>
          <a:bodyPr/>
          <a:lstStyle/>
          <a:p>
            <a:r>
              <a:rPr lang="en-US" dirty="0"/>
              <a:t>Click to edit title style</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09441" y="1295400"/>
            <a:ext cx="5383398"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8"/>
          <p:cNvSpPr>
            <a:spLocks noGrp="1"/>
          </p:cNvSpPr>
          <p:nvPr>
            <p:ph sz="quarter" idx="14"/>
          </p:nvPr>
        </p:nvSpPr>
        <p:spPr>
          <a:xfrm>
            <a:off x="6195986" y="1295400"/>
            <a:ext cx="5383398" cy="4876800"/>
          </a:xfrm>
        </p:spPr>
        <p:txBody>
          <a:bodyPr>
            <a:normAutofit/>
          </a:bodyPr>
          <a:lstStyle>
            <a:lvl1pPr marL="0" inden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descr="A yellow circle with black letters and a black background&#10;&#10;Description automatically generated">
            <a:extLst>
              <a:ext uri="{FF2B5EF4-FFF2-40B4-BE49-F238E27FC236}">
                <a16:creationId xmlns:a16="http://schemas.microsoft.com/office/drawing/2014/main" id="{361F23F3-4276-7AC6-FA37-CDC6351B9F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692776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09441"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4316876"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8"/>
          <p:cNvSpPr>
            <a:spLocks noGrp="1"/>
          </p:cNvSpPr>
          <p:nvPr>
            <p:ph sz="quarter" idx="15"/>
          </p:nvPr>
        </p:nvSpPr>
        <p:spPr>
          <a:xfrm>
            <a:off x="8024310"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5FDBF0D3-6CF9-4440-94E9-AA4A742169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3388095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09441"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4316876"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CB3935A3-C998-9B3D-079E-B7BC7E8C2A3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7938419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a:xfrm>
            <a:off x="203147" y="6375400"/>
            <a:ext cx="2844059" cy="365125"/>
          </a:xfrm>
        </p:spPr>
        <p:txBody>
          <a:bodyPr/>
          <a:lstStyle>
            <a:lvl1pPr algn="l">
              <a:defRPr/>
            </a:lvl1pPr>
          </a:lstStyle>
          <a:p>
            <a:fld id="{B6F15528-21DE-4FAA-801E-634DDDAF4B2B}" type="slidenum">
              <a:rPr lang="en-US" smtClean="0"/>
              <a:pPr/>
              <a:t>‹#›</a:t>
            </a:fld>
            <a:endParaRPr lang="en-US"/>
          </a:p>
        </p:txBody>
      </p:sp>
      <p:sp>
        <p:nvSpPr>
          <p:cNvPr id="6" name="Title 1"/>
          <p:cNvSpPr>
            <a:spLocks noGrp="1"/>
          </p:cNvSpPr>
          <p:nvPr>
            <p:ph type="title" hasCustomPrompt="1"/>
          </p:nvPr>
        </p:nvSpPr>
        <p:spPr>
          <a:xfrm>
            <a:off x="222045" y="279401"/>
            <a:ext cx="10969943" cy="711201"/>
          </a:xfrm>
          <a:prstGeom prst="rect">
            <a:avLst/>
          </a:prstGeom>
        </p:spPr>
        <p:txBody>
          <a:bodyPr/>
          <a:lstStyle>
            <a:lvl1pPr>
              <a:defRPr sz="3466">
                <a:gradFill>
                  <a:gsLst>
                    <a:gs pos="0">
                      <a:srgbClr val="002060"/>
                    </a:gs>
                    <a:gs pos="100000">
                      <a:srgbClr val="0070C0"/>
                    </a:gs>
                  </a:gsLst>
                  <a:lin ang="5400000" scaled="0"/>
                </a:gradFill>
                <a:latin typeface="Cooper Black" panose="0208090404030B020404" pitchFamily="18" charset="0"/>
              </a:defRPr>
            </a:lvl1pPr>
          </a:lstStyle>
          <a:p>
            <a:r>
              <a:rPr lang="en-US" dirty="0"/>
              <a:t>Click to edit title style</a:t>
            </a:r>
          </a:p>
        </p:txBody>
      </p:sp>
      <p:pic>
        <p:nvPicPr>
          <p:cNvPr id="8" name="Picture 7" descr="A yellow circle with black letters and a black background&#10;&#10;Description automatically generated">
            <a:extLst>
              <a:ext uri="{FF2B5EF4-FFF2-40B4-BE49-F238E27FC236}">
                <a16:creationId xmlns:a16="http://schemas.microsoft.com/office/drawing/2014/main" id="{547D5447-D822-E114-D105-30608DBB5E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77810" y="76201"/>
            <a:ext cx="658210" cy="650287"/>
          </a:xfrm>
          <a:prstGeom prst="rect">
            <a:avLst/>
          </a:prstGeom>
        </p:spPr>
      </p:pic>
    </p:spTree>
    <p:extLst>
      <p:ext uri="{BB962C8B-B14F-4D97-AF65-F5344CB8AC3E}">
        <p14:creationId xmlns:p14="http://schemas.microsoft.com/office/powerpoint/2010/main" val="6356481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www.anubhavtrainings.com</a:t>
            </a:r>
          </a:p>
        </p:txBody>
      </p:sp>
      <p:sp>
        <p:nvSpPr>
          <p:cNvPr id="4" name="Slide Number Placeholder 3"/>
          <p:cNvSpPr>
            <a:spLocks noGrp="1"/>
          </p:cNvSpPr>
          <p:nvPr>
            <p:ph type="sldNum" sz="quarter" idx="12"/>
          </p:nvPr>
        </p:nvSpPr>
        <p:spPr>
          <a:xfrm>
            <a:off x="203147" y="6356351"/>
            <a:ext cx="2844059" cy="365125"/>
          </a:xfrm>
        </p:spPr>
        <p:txBody>
          <a:bodyPr/>
          <a:lstStyle>
            <a:lvl1pPr algn="l">
              <a:defRPr/>
            </a:lvl1pPr>
          </a:lstStyle>
          <a:p>
            <a:fld id="{B6F15528-21DE-4FAA-801E-634DDDAF4B2B}" type="slidenum">
              <a:rPr lang="en-US" smtClean="0"/>
              <a:pPr/>
              <a:t>‹#›</a:t>
            </a:fld>
            <a:endParaRPr lang="en-US"/>
          </a:p>
        </p:txBody>
      </p:sp>
      <p:pic>
        <p:nvPicPr>
          <p:cNvPr id="5" name="Picture 4" descr="A yellow circle with black letters and a black background&#10;&#10;Description automatically generated">
            <a:extLst>
              <a:ext uri="{FF2B5EF4-FFF2-40B4-BE49-F238E27FC236}">
                <a16:creationId xmlns:a16="http://schemas.microsoft.com/office/drawing/2014/main" id="{BFC459EA-C247-C5E7-6491-AEF2B5F94E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1873763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1092200"/>
            <a:ext cx="4010039" cy="1162051"/>
          </a:xfrm>
          <a:prstGeom prst="rect">
            <a:avLst/>
          </a:prstGeom>
        </p:spPr>
        <p:txBody>
          <a:bodyPr anchor="b"/>
          <a:lstStyle>
            <a:lvl1pPr algn="l">
              <a:defRPr sz="2666" b="1"/>
            </a:lvl1pPr>
          </a:lstStyle>
          <a:p>
            <a:r>
              <a:rPr lang="en-US"/>
              <a:t>Click to edit Master title style</a:t>
            </a:r>
          </a:p>
        </p:txBody>
      </p:sp>
      <p:sp>
        <p:nvSpPr>
          <p:cNvPr id="3" name="Content Placeholder 2"/>
          <p:cNvSpPr>
            <a:spLocks noGrp="1"/>
          </p:cNvSpPr>
          <p:nvPr>
            <p:ph idx="1"/>
          </p:nvPr>
        </p:nvSpPr>
        <p:spPr>
          <a:xfrm>
            <a:off x="4765492" y="1092201"/>
            <a:ext cx="6813892" cy="5033964"/>
          </a:xfrm>
        </p:spPr>
        <p:txBody>
          <a:bodyPr>
            <a:normAutofit/>
          </a:bodyPr>
          <a:lstStyle>
            <a:lvl1pPr>
              <a:defRPr sz="3199"/>
            </a:lvl1pPr>
            <a:lvl2pPr>
              <a:defRPr sz="2666"/>
            </a:lvl2pPr>
            <a:lvl3pPr>
              <a:defRPr sz="2399"/>
            </a:lvl3pPr>
            <a:lvl4pPr>
              <a:defRPr sz="2133"/>
            </a:lvl4pPr>
            <a:lvl5pPr>
              <a:defRPr sz="2133"/>
            </a:lvl5pPr>
            <a:lvl6pPr>
              <a:defRPr sz="2666"/>
            </a:lvl6pPr>
            <a:lvl7pPr>
              <a:defRPr sz="2666"/>
            </a:lvl7pPr>
            <a:lvl8pPr>
              <a:defRPr sz="2666"/>
            </a:lvl8pPr>
            <a:lvl9pPr>
              <a:defRPr sz="26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443" y="2311401"/>
            <a:ext cx="4010039" cy="3814764"/>
          </a:xfrm>
        </p:spPr>
        <p:txBody>
          <a:bodyPr/>
          <a:lstStyle>
            <a:lvl1pPr marL="0" indent="0">
              <a:buNone/>
              <a:defRPr sz="1866"/>
            </a:lvl1pPr>
            <a:lvl2pPr marL="609448" indent="0">
              <a:buNone/>
              <a:defRPr sz="1600"/>
            </a:lvl2pPr>
            <a:lvl3pPr marL="1218895" indent="0">
              <a:buNone/>
              <a:defRPr sz="1333"/>
            </a:lvl3pPr>
            <a:lvl4pPr marL="1828343" indent="0">
              <a:buNone/>
              <a:defRPr sz="1200"/>
            </a:lvl4pPr>
            <a:lvl5pPr marL="2437790" indent="0">
              <a:buNone/>
              <a:defRPr sz="1200"/>
            </a:lvl5pPr>
            <a:lvl6pPr marL="3047238" indent="0">
              <a:buNone/>
              <a:defRPr sz="1200"/>
            </a:lvl6pPr>
            <a:lvl7pPr marL="3656686" indent="0">
              <a:buNone/>
              <a:defRPr sz="1200"/>
            </a:lvl7pPr>
            <a:lvl8pPr marL="4266133" indent="0">
              <a:buNone/>
              <a:defRPr sz="1200"/>
            </a:lvl8pPr>
            <a:lvl9pPr marL="4875581"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40C7AE83-204E-A484-7237-A7EA3EBC4D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2403969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a:prstGeom prst="rect">
            <a:avLst/>
          </a:prstGeom>
        </p:spPr>
        <p:txBody>
          <a:bodyPr anchor="b"/>
          <a:lstStyle>
            <a:lvl1pPr algn="l">
              <a:defRPr sz="2666" b="1"/>
            </a:lvl1pPr>
          </a:lstStyle>
          <a:p>
            <a:r>
              <a:rPr lang="en-US"/>
              <a:t>Click to edit Master title style</a:t>
            </a:r>
          </a:p>
        </p:txBody>
      </p:sp>
      <p:sp>
        <p:nvSpPr>
          <p:cNvPr id="3" name="Picture Placeholder 2"/>
          <p:cNvSpPr>
            <a:spLocks noGrp="1"/>
          </p:cNvSpPr>
          <p:nvPr>
            <p:ph type="pic" idx="1"/>
          </p:nvPr>
        </p:nvSpPr>
        <p:spPr>
          <a:xfrm>
            <a:off x="2389095" y="1193799"/>
            <a:ext cx="7313295" cy="3533775"/>
          </a:xfrm>
        </p:spPr>
        <p:txBody>
          <a:bodyPr/>
          <a:lstStyle>
            <a:lvl1pPr marL="0" indent="0">
              <a:buNone/>
              <a:defRPr sz="4266"/>
            </a:lvl1pPr>
            <a:lvl2pPr marL="609448" indent="0">
              <a:buNone/>
              <a:defRPr sz="3732"/>
            </a:lvl2pPr>
            <a:lvl3pPr marL="1218895" indent="0">
              <a:buNone/>
              <a:defRPr sz="3199"/>
            </a:lvl3pPr>
            <a:lvl4pPr marL="1828343" indent="0">
              <a:buNone/>
              <a:defRPr sz="2666"/>
            </a:lvl4pPr>
            <a:lvl5pPr marL="2437790" indent="0">
              <a:buNone/>
              <a:defRPr sz="2666"/>
            </a:lvl5pPr>
            <a:lvl6pPr marL="3047238" indent="0">
              <a:buNone/>
              <a:defRPr sz="2666"/>
            </a:lvl6pPr>
            <a:lvl7pPr marL="3656686" indent="0">
              <a:buNone/>
              <a:defRPr sz="2666"/>
            </a:lvl7pPr>
            <a:lvl8pPr marL="4266133" indent="0">
              <a:buNone/>
              <a:defRPr sz="2666"/>
            </a:lvl8pPr>
            <a:lvl9pPr marL="4875581" indent="0">
              <a:buNone/>
              <a:defRPr sz="2666"/>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866"/>
            </a:lvl1pPr>
            <a:lvl2pPr marL="609448" indent="0">
              <a:buNone/>
              <a:defRPr sz="1600"/>
            </a:lvl2pPr>
            <a:lvl3pPr marL="1218895" indent="0">
              <a:buNone/>
              <a:defRPr sz="1333"/>
            </a:lvl3pPr>
            <a:lvl4pPr marL="1828343" indent="0">
              <a:buNone/>
              <a:defRPr sz="1200"/>
            </a:lvl4pPr>
            <a:lvl5pPr marL="2437790" indent="0">
              <a:buNone/>
              <a:defRPr sz="1200"/>
            </a:lvl5pPr>
            <a:lvl6pPr marL="3047238" indent="0">
              <a:buNone/>
              <a:defRPr sz="1200"/>
            </a:lvl6pPr>
            <a:lvl7pPr marL="3656686" indent="0">
              <a:buNone/>
              <a:defRPr sz="1200"/>
            </a:lvl7pPr>
            <a:lvl8pPr marL="4266133" indent="0">
              <a:buNone/>
              <a:defRPr sz="1200"/>
            </a:lvl8pPr>
            <a:lvl9pPr marL="4875581"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23DAEE89-C03B-1705-0782-CE3B90349A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7227919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FDBE062A-C013-A203-17DC-F9C61DBF2E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1865810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836898" y="1396999"/>
            <a:ext cx="2742486" cy="4729164"/>
          </a:xfrm>
          <a:prstGeom prst="rect">
            <a:avLst/>
          </a:prstGeom>
        </p:spPr>
        <p:txBody>
          <a:bodyPr vert="eaVert"/>
          <a:lstStyle/>
          <a:p>
            <a:r>
              <a:rPr lang="en-US" dirty="0"/>
              <a:t>Click to edit title style</a:t>
            </a:r>
          </a:p>
        </p:txBody>
      </p:sp>
      <p:sp>
        <p:nvSpPr>
          <p:cNvPr id="3" name="Vertical Text Placeholder 2"/>
          <p:cNvSpPr>
            <a:spLocks noGrp="1"/>
          </p:cNvSpPr>
          <p:nvPr>
            <p:ph type="body" orient="vert" idx="1"/>
          </p:nvPr>
        </p:nvSpPr>
        <p:spPr>
          <a:xfrm>
            <a:off x="609441" y="1396999"/>
            <a:ext cx="8024310" cy="47291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CA6DBE16-F08A-6A41-329C-56621EE536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2807409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3">
            <a:lum/>
          </a:blip>
          <a:srcRect/>
          <a:stretch>
            <a:fillRect b="-2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441" y="1803400"/>
            <a:ext cx="10969943" cy="1727200"/>
          </a:xfrm>
          <a:prstGeom prst="rect">
            <a:avLst/>
          </a:prstGeom>
        </p:spPr>
        <p:txBody>
          <a:bodyPr/>
          <a:lstStyle>
            <a:lvl1pPr algn="l">
              <a:defRPr sz="7998" b="1">
                <a:gradFill flip="none" rotWithShape="1">
                  <a:gsLst>
                    <a:gs pos="0">
                      <a:srgbClr val="0070C0"/>
                    </a:gs>
                    <a:gs pos="100000">
                      <a:srgbClr val="00B0F0"/>
                    </a:gs>
                  </a:gsLst>
                  <a:lin ang="16200000" scaled="1"/>
                  <a:tileRect/>
                </a:gradFill>
                <a:effectLst/>
              </a:defRPr>
            </a:lvl1pPr>
          </a:lstStyle>
          <a:p>
            <a:r>
              <a:rPr lang="en-US"/>
              <a:t>Thank You</a:t>
            </a:r>
            <a:endParaRPr lang="en-US" dirty="0"/>
          </a:p>
        </p:txBody>
      </p:sp>
      <p:sp>
        <p:nvSpPr>
          <p:cNvPr id="3" name="Subtitle 2"/>
          <p:cNvSpPr>
            <a:spLocks noGrp="1"/>
          </p:cNvSpPr>
          <p:nvPr>
            <p:ph type="subTitle" idx="1" hasCustomPrompt="1"/>
          </p:nvPr>
        </p:nvSpPr>
        <p:spPr>
          <a:xfrm>
            <a:off x="609441" y="3530600"/>
            <a:ext cx="10969943" cy="1219200"/>
          </a:xfrm>
        </p:spPr>
        <p:txBody>
          <a:bodyPr/>
          <a:lstStyle>
            <a:lvl1pPr marL="0" indent="0" algn="l">
              <a:buNone/>
              <a:defRPr>
                <a:solidFill>
                  <a:schemeClr val="tx1">
                    <a:lumMod val="85000"/>
                    <a:lumOff val="15000"/>
                  </a:schemeClr>
                </a:solidFill>
                <a:effectLst/>
              </a:defRPr>
            </a:lvl1pPr>
            <a:lvl2pPr marL="609448" indent="0" algn="ctr">
              <a:buNone/>
              <a:defRPr>
                <a:solidFill>
                  <a:schemeClr val="tx1">
                    <a:tint val="75000"/>
                  </a:schemeClr>
                </a:solidFill>
              </a:defRPr>
            </a:lvl2pPr>
            <a:lvl3pPr marL="1218895" indent="0" algn="ctr">
              <a:buNone/>
              <a:defRPr>
                <a:solidFill>
                  <a:schemeClr val="tx1">
                    <a:tint val="75000"/>
                  </a:schemeClr>
                </a:solidFill>
              </a:defRPr>
            </a:lvl3pPr>
            <a:lvl4pPr marL="1828343" indent="0" algn="ctr">
              <a:buNone/>
              <a:defRPr>
                <a:solidFill>
                  <a:schemeClr val="tx1">
                    <a:tint val="75000"/>
                  </a:schemeClr>
                </a:solidFill>
              </a:defRPr>
            </a:lvl4pPr>
            <a:lvl5pPr marL="2437790"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a:t>Contact Information</a:t>
            </a:r>
            <a:endParaRPr lang="en-US" dirty="0"/>
          </a:p>
        </p:txBody>
      </p:sp>
      <p:pic>
        <p:nvPicPr>
          <p:cNvPr id="4" name="Picture 3" descr="A yellow circle with black letters and a black background&#10;&#10;Description automatically generated">
            <a:extLst>
              <a:ext uri="{FF2B5EF4-FFF2-40B4-BE49-F238E27FC236}">
                <a16:creationId xmlns:a16="http://schemas.microsoft.com/office/drawing/2014/main" id="{624E307F-BC23-D6AD-3DDE-45757A637AC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72386515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5/2/2025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5/2/2025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441" y="1295401"/>
            <a:ext cx="10969943" cy="483076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940CB006-912F-44E1-9560-9CBFEBE946EF}" type="datetime4">
              <a:rPr lang="en-US" smtClean="0"/>
              <a:t>May 2, 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n-US"/>
              <a:t>slidemodel.com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1284740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hdr="0"/>
  <p:txStyles>
    <p:titleStyle>
      <a:lvl1pPr algn="l" defTabSz="1218895" rtl="0" eaLnBrk="1" latinLnBrk="0" hangingPunct="1">
        <a:spcBef>
          <a:spcPct val="0"/>
        </a:spcBef>
        <a:buNone/>
        <a:defRPr lang="en-US" sz="3732" b="1" kern="1200" dirty="0">
          <a:gradFill flip="none" rotWithShape="1">
            <a:gsLst>
              <a:gs pos="0">
                <a:srgbClr val="26588D"/>
              </a:gs>
              <a:gs pos="100000">
                <a:srgbClr val="4197C6"/>
              </a:gs>
            </a:gsLst>
            <a:lin ang="16200000" scaled="1"/>
            <a:tileRect/>
          </a:gradFill>
          <a:latin typeface="Arial" pitchFamily="34" charset="0"/>
          <a:ea typeface="+mj-ea"/>
          <a:cs typeface="Arial" pitchFamily="34" charset="0"/>
        </a:defRPr>
      </a:lvl1pPr>
    </p:titleStyle>
    <p:bodyStyle>
      <a:lvl1pPr marL="457086" indent="-457086" algn="l" defTabSz="1218895" rtl="0" eaLnBrk="1" latinLnBrk="0" hangingPunct="1">
        <a:spcBef>
          <a:spcPct val="20000"/>
        </a:spcBef>
        <a:buFont typeface="Arial" pitchFamily="34" charset="0"/>
        <a:buChar char="•"/>
        <a:defRPr sz="3199" kern="1200">
          <a:solidFill>
            <a:schemeClr val="tx1"/>
          </a:solidFill>
          <a:latin typeface="+mn-lt"/>
          <a:ea typeface="+mn-ea"/>
          <a:cs typeface="+mn-cs"/>
        </a:defRPr>
      </a:lvl1pPr>
      <a:lvl2pPr marL="990352" indent="-380905"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2pPr>
      <a:lvl3pPr marL="1523619" indent="-304724" algn="l" defTabSz="1218895" rtl="0" eaLnBrk="1" latinLnBrk="0" hangingPunct="1">
        <a:spcBef>
          <a:spcPct val="20000"/>
        </a:spcBef>
        <a:buFont typeface="Arial" pitchFamily="34" charset="0"/>
        <a:buChar char="•"/>
        <a:defRPr sz="2399" kern="1200">
          <a:solidFill>
            <a:schemeClr val="tx1"/>
          </a:solidFill>
          <a:latin typeface="+mn-lt"/>
          <a:ea typeface="+mn-ea"/>
          <a:cs typeface="+mn-cs"/>
        </a:defRPr>
      </a:lvl3pPr>
      <a:lvl4pPr marL="2133067" indent="-304724" algn="l" defTabSz="1218895" rtl="0" eaLnBrk="1" latinLnBrk="0" hangingPunct="1">
        <a:spcBef>
          <a:spcPct val="20000"/>
        </a:spcBef>
        <a:buFont typeface="Arial" pitchFamily="34" charset="0"/>
        <a:buChar char="–"/>
        <a:defRPr sz="2133" kern="1200">
          <a:solidFill>
            <a:schemeClr val="tx1"/>
          </a:solidFill>
          <a:latin typeface="+mn-lt"/>
          <a:ea typeface="+mn-ea"/>
          <a:cs typeface="+mn-cs"/>
        </a:defRPr>
      </a:lvl4pPr>
      <a:lvl5pPr marL="2742514" indent="-304724" algn="l" defTabSz="1218895" rtl="0" eaLnBrk="1" latinLnBrk="0" hangingPunct="1">
        <a:spcBef>
          <a:spcPct val="20000"/>
        </a:spcBef>
        <a:buFont typeface="Arial" pitchFamily="34" charset="0"/>
        <a:buChar char="»"/>
        <a:defRPr sz="2133" kern="1200">
          <a:solidFill>
            <a:schemeClr val="tx1"/>
          </a:solidFill>
          <a:latin typeface="+mn-lt"/>
          <a:ea typeface="+mn-ea"/>
          <a:cs typeface="+mn-cs"/>
        </a:defRPr>
      </a:lvl5pPr>
      <a:lvl6pPr marL="3351962"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409"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857"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305"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en-US"/>
      </a:defPPr>
      <a:lvl1pPr marL="0" algn="l" defTabSz="1218895" rtl="0" eaLnBrk="1" latinLnBrk="0" hangingPunct="1">
        <a:defRPr sz="2399" kern="1200">
          <a:solidFill>
            <a:schemeClr val="tx1"/>
          </a:solidFill>
          <a:latin typeface="+mn-lt"/>
          <a:ea typeface="+mn-ea"/>
          <a:cs typeface="+mn-cs"/>
        </a:defRPr>
      </a:lvl1pPr>
      <a:lvl2pPr marL="609448" algn="l" defTabSz="1218895" rtl="0" eaLnBrk="1" latinLnBrk="0" hangingPunct="1">
        <a:defRPr sz="2399" kern="1200">
          <a:solidFill>
            <a:schemeClr val="tx1"/>
          </a:solidFill>
          <a:latin typeface="+mn-lt"/>
          <a:ea typeface="+mn-ea"/>
          <a:cs typeface="+mn-cs"/>
        </a:defRPr>
      </a:lvl2pPr>
      <a:lvl3pPr marL="1218895" algn="l" defTabSz="1218895" rtl="0" eaLnBrk="1" latinLnBrk="0" hangingPunct="1">
        <a:defRPr sz="2399" kern="1200">
          <a:solidFill>
            <a:schemeClr val="tx1"/>
          </a:solidFill>
          <a:latin typeface="+mn-lt"/>
          <a:ea typeface="+mn-ea"/>
          <a:cs typeface="+mn-cs"/>
        </a:defRPr>
      </a:lvl3pPr>
      <a:lvl4pPr marL="1828343" algn="l" defTabSz="1218895" rtl="0" eaLnBrk="1" latinLnBrk="0" hangingPunct="1">
        <a:defRPr sz="2399" kern="1200">
          <a:solidFill>
            <a:schemeClr val="tx1"/>
          </a:solidFill>
          <a:latin typeface="+mn-lt"/>
          <a:ea typeface="+mn-ea"/>
          <a:cs typeface="+mn-cs"/>
        </a:defRPr>
      </a:lvl4pPr>
      <a:lvl5pPr marL="2437790" algn="l" defTabSz="1218895" rtl="0" eaLnBrk="1" latinLnBrk="0" hangingPunct="1">
        <a:defRPr sz="2399" kern="1200">
          <a:solidFill>
            <a:schemeClr val="tx1"/>
          </a:solidFill>
          <a:latin typeface="+mn-lt"/>
          <a:ea typeface="+mn-ea"/>
          <a:cs typeface="+mn-cs"/>
        </a:defRPr>
      </a:lvl5pPr>
      <a:lvl6pPr marL="3047238" algn="l" defTabSz="1218895" rtl="0" eaLnBrk="1" latinLnBrk="0" hangingPunct="1">
        <a:defRPr sz="2399" kern="1200">
          <a:solidFill>
            <a:schemeClr val="tx1"/>
          </a:solidFill>
          <a:latin typeface="+mn-lt"/>
          <a:ea typeface="+mn-ea"/>
          <a:cs typeface="+mn-cs"/>
        </a:defRPr>
      </a:lvl6pPr>
      <a:lvl7pPr marL="3656686" algn="l" defTabSz="1218895" rtl="0" eaLnBrk="1" latinLnBrk="0" hangingPunct="1">
        <a:defRPr sz="2399" kern="1200">
          <a:solidFill>
            <a:schemeClr val="tx1"/>
          </a:solidFill>
          <a:latin typeface="+mn-lt"/>
          <a:ea typeface="+mn-ea"/>
          <a:cs typeface="+mn-cs"/>
        </a:defRPr>
      </a:lvl7pPr>
      <a:lvl8pPr marL="4266133" algn="l" defTabSz="1218895" rtl="0" eaLnBrk="1" latinLnBrk="0" hangingPunct="1">
        <a:defRPr sz="2399" kern="1200">
          <a:solidFill>
            <a:schemeClr val="tx1"/>
          </a:solidFill>
          <a:latin typeface="+mn-lt"/>
          <a:ea typeface="+mn-ea"/>
          <a:cs typeface="+mn-cs"/>
        </a:defRPr>
      </a:lvl8pPr>
      <a:lvl9pPr marL="4875581" algn="l" defTabSz="1218895"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hyperlink" Target="http://www.dribbble.com/"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4.tiff"/><Relationship Id="rId5" Type="http://schemas.openxmlformats.org/officeDocument/2006/relationships/image" Target="../media/image13.tiff"/><Relationship Id="rId4" Type="http://schemas.openxmlformats.org/officeDocument/2006/relationships/image" Target="../media/image12.tiff"/><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hyperlink" Target="https://ui5.sap.com/test-resources/sap/m/demokit/cart/webapp/localService/mockdata/images/HT-1020.jpg" TargetMode="External"/><Relationship Id="rId2" Type="http://schemas.openxmlformats.org/officeDocument/2006/relationships/hyperlink" Target="https://orderscapapp.cfapps.eu10.hana.ondemand.com/service/OrderManagement" TargetMode="Externa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t>
            </a:r>
            <a:br>
              <a:rPr lang="en-US" sz="4800" dirty="0">
                <a:solidFill>
                  <a:schemeClr val="bg1"/>
                </a:solidFill>
                <a:latin typeface="Arial Black" panose="020B0A04020102020204" pitchFamily="34" charset="0"/>
              </a:rPr>
            </a:br>
            <a:r>
              <a:rPr lang="en-US" sz="4800" dirty="0">
                <a:solidFill>
                  <a:schemeClr val="bg1"/>
                </a:solidFill>
                <a:latin typeface="Arial Black" panose="020B0A04020102020204" pitchFamily="34" charset="0"/>
              </a:rPr>
              <a:t>Build Apps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5</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1EF437-A219-1D5D-346E-39544ABE1773}"/>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99401CC6-5248-ECE6-BB95-3CD9D669DF13}"/>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1ED2F5EA-C684-78C8-B973-28AAFE5B9098}"/>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10</a:t>
            </a:fld>
            <a:endParaRPr lang="en-US" dirty="0"/>
          </a:p>
        </p:txBody>
      </p:sp>
      <p:sp>
        <p:nvSpPr>
          <p:cNvPr id="5" name="Title 4">
            <a:extLst>
              <a:ext uri="{FF2B5EF4-FFF2-40B4-BE49-F238E27FC236}">
                <a16:creationId xmlns:a16="http://schemas.microsoft.com/office/drawing/2014/main" id="{797718A0-B759-2B18-24DC-5BFCFDE32923}"/>
              </a:ext>
            </a:extLst>
          </p:cNvPr>
          <p:cNvSpPr>
            <a:spLocks noGrp="1"/>
          </p:cNvSpPr>
          <p:nvPr>
            <p:ph type="title"/>
          </p:nvPr>
        </p:nvSpPr>
        <p:spPr>
          <a:xfrm>
            <a:off x="101573" y="178647"/>
            <a:ext cx="10969943" cy="711016"/>
          </a:xfrm>
        </p:spPr>
        <p:txBody>
          <a:bodyPr/>
          <a:lstStyle/>
          <a:p>
            <a:r>
              <a:rPr lang="en-US" sz="3333" dirty="0"/>
              <a:t>What is repeat?</a:t>
            </a:r>
            <a:endParaRPr lang="en-IN" sz="3333" dirty="0"/>
          </a:p>
        </p:txBody>
      </p:sp>
      <p:sp>
        <p:nvSpPr>
          <p:cNvPr id="2" name="TextBox 1">
            <a:extLst>
              <a:ext uri="{FF2B5EF4-FFF2-40B4-BE49-F238E27FC236}">
                <a16:creationId xmlns:a16="http://schemas.microsoft.com/office/drawing/2014/main" id="{1AB65789-E4EB-3F19-FF46-B2B53C6B3102}"/>
              </a:ext>
            </a:extLst>
          </p:cNvPr>
          <p:cNvSpPr txBox="1"/>
          <p:nvPr/>
        </p:nvSpPr>
        <p:spPr>
          <a:xfrm>
            <a:off x="203147" y="1295955"/>
            <a:ext cx="11782531" cy="5424663"/>
          </a:xfrm>
          <a:prstGeom prst="rect">
            <a:avLst/>
          </a:prstGeom>
        </p:spPr>
        <p:txBody>
          <a:bodyPr vert="horz" lIns="121888" tIns="60944" rIns="121888" bIns="60944" rtlCol="0">
            <a:normAutofit/>
          </a:bodyPr>
          <a:lstStyle/>
          <a:p>
            <a:pPr>
              <a:lnSpc>
                <a:spcPts val="2399"/>
              </a:lnSpc>
              <a:spcAft>
                <a:spcPts val="2000"/>
              </a:spcAft>
            </a:pPr>
            <a:r>
              <a:rPr lang="en-US" sz="1866" dirty="0">
                <a:solidFill>
                  <a:srgbClr val="1F1F1F"/>
                </a:solidFill>
                <a:latin typeface="72 Brand Variable"/>
              </a:rPr>
              <a:t>The </a:t>
            </a:r>
            <a:r>
              <a:rPr lang="en-US" sz="1866" b="1" dirty="0">
                <a:solidFill>
                  <a:srgbClr val="1F1F1F"/>
                </a:solidFill>
                <a:latin typeface="72 Brand Variable"/>
              </a:rPr>
              <a:t>Repeat with</a:t>
            </a:r>
            <a:r>
              <a:rPr lang="en-US" sz="1866" dirty="0">
                <a:solidFill>
                  <a:srgbClr val="1F1F1F"/>
                </a:solidFill>
                <a:latin typeface="72 Brand Variable"/>
              </a:rPr>
              <a:t> property lets you create multiple copies of a component by supplying a list – this will repeat the component based on the number of elements in your list, for example, the number of products in our list. The list can be hardcoded, or can be located in a variable (like in our case), or based on a formula.</a:t>
            </a:r>
          </a:p>
          <a:p>
            <a:pPr>
              <a:lnSpc>
                <a:spcPts val="2399"/>
              </a:lnSpc>
              <a:spcAft>
                <a:spcPts val="2000"/>
              </a:spcAft>
            </a:pPr>
            <a:r>
              <a:rPr lang="en-US" sz="1866" dirty="0">
                <a:solidFill>
                  <a:srgbClr val="1F1F1F"/>
                </a:solidFill>
                <a:latin typeface="72 Brand Variable"/>
              </a:rPr>
              <a:t>Once you set the </a:t>
            </a:r>
            <a:r>
              <a:rPr lang="en-US" sz="1866" b="1" dirty="0">
                <a:solidFill>
                  <a:srgbClr val="1F1F1F"/>
                </a:solidFill>
                <a:latin typeface="72 Brand Variable"/>
              </a:rPr>
              <a:t>Repeat with</a:t>
            </a:r>
            <a:r>
              <a:rPr lang="en-US" sz="1866" dirty="0">
                <a:solidFill>
                  <a:srgbClr val="1F1F1F"/>
                </a:solidFill>
                <a:latin typeface="72 Brand Variable"/>
              </a:rPr>
              <a:t> property, you then get the </a:t>
            </a:r>
            <a:r>
              <a:rPr lang="en-US" sz="1866" b="1" dirty="0">
                <a:solidFill>
                  <a:srgbClr val="1F1F1F"/>
                </a:solidFill>
                <a:latin typeface="72 Brand Variable"/>
              </a:rPr>
              <a:t>Data item in repeat</a:t>
            </a:r>
            <a:r>
              <a:rPr lang="en-US" sz="1866" dirty="0">
                <a:solidFill>
                  <a:srgbClr val="1F1F1F"/>
                </a:solidFill>
                <a:latin typeface="72 Brand Variable"/>
              </a:rPr>
              <a:t> binding option for the other properties in the component. You can now access values within each list item. So the data in the first item will be displayed in the first copy of the component, the data in the second item in the second copy of the component, and so on.</a:t>
            </a:r>
          </a:p>
        </p:txBody>
      </p:sp>
    </p:spTree>
    <p:extLst>
      <p:ext uri="{BB962C8B-B14F-4D97-AF65-F5344CB8AC3E}">
        <p14:creationId xmlns:p14="http://schemas.microsoft.com/office/powerpoint/2010/main" val="3955144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A36E60-6B61-B3A9-10C4-166EB12CC34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80CD5C2B-B862-0EBD-7A51-9628D8403A33}"/>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4F859C68-0FB6-68F0-F50A-7EDEC0FD19CA}"/>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11</a:t>
            </a:fld>
            <a:endParaRPr lang="en-US" dirty="0"/>
          </a:p>
        </p:txBody>
      </p:sp>
      <p:sp>
        <p:nvSpPr>
          <p:cNvPr id="5" name="Title 4">
            <a:extLst>
              <a:ext uri="{FF2B5EF4-FFF2-40B4-BE49-F238E27FC236}">
                <a16:creationId xmlns:a16="http://schemas.microsoft.com/office/drawing/2014/main" id="{F524B64E-5A65-B3F8-688C-9927E69916D0}"/>
              </a:ext>
            </a:extLst>
          </p:cNvPr>
          <p:cNvSpPr>
            <a:spLocks noGrp="1"/>
          </p:cNvSpPr>
          <p:nvPr>
            <p:ph type="title"/>
          </p:nvPr>
        </p:nvSpPr>
        <p:spPr>
          <a:xfrm>
            <a:off x="101573" y="178647"/>
            <a:ext cx="10969943" cy="711016"/>
          </a:xfrm>
        </p:spPr>
        <p:txBody>
          <a:bodyPr/>
          <a:lstStyle/>
          <a:p>
            <a:r>
              <a:rPr lang="en-IN" sz="3333" dirty="0"/>
              <a:t>Types of data variables</a:t>
            </a:r>
          </a:p>
        </p:txBody>
      </p:sp>
      <p:sp>
        <p:nvSpPr>
          <p:cNvPr id="2" name="TextBox 1">
            <a:extLst>
              <a:ext uri="{FF2B5EF4-FFF2-40B4-BE49-F238E27FC236}">
                <a16:creationId xmlns:a16="http://schemas.microsoft.com/office/drawing/2014/main" id="{EB35CE80-E78B-DCC4-682A-D599C345DD02}"/>
              </a:ext>
            </a:extLst>
          </p:cNvPr>
          <p:cNvSpPr txBox="1"/>
          <p:nvPr/>
        </p:nvSpPr>
        <p:spPr>
          <a:xfrm>
            <a:off x="203147" y="1295955"/>
            <a:ext cx="11782531" cy="5424663"/>
          </a:xfrm>
          <a:prstGeom prst="rect">
            <a:avLst/>
          </a:prstGeom>
        </p:spPr>
        <p:txBody>
          <a:bodyPr vert="horz" lIns="121888" tIns="60944" rIns="121888" bIns="60944" rtlCol="0">
            <a:normAutofit/>
          </a:bodyPr>
          <a:lstStyle/>
          <a:p>
            <a:pPr>
              <a:lnSpc>
                <a:spcPts val="2399"/>
              </a:lnSpc>
              <a:spcAft>
                <a:spcPts val="2000"/>
              </a:spcAft>
            </a:pPr>
            <a:r>
              <a:rPr lang="en-US" sz="1866" dirty="0">
                <a:solidFill>
                  <a:srgbClr val="1F1F1F"/>
                </a:solidFill>
                <a:latin typeface="72 Brand Variable"/>
              </a:rPr>
              <a:t>There are 3 kinds of data variable, which determines its underlying data type (list vs. object) and the inputs that are required:</a:t>
            </a:r>
          </a:p>
          <a:p>
            <a:pPr>
              <a:lnSpc>
                <a:spcPts val="2399"/>
              </a:lnSpc>
              <a:spcAft>
                <a:spcPts val="2000"/>
              </a:spcAft>
            </a:pPr>
            <a:r>
              <a:rPr lang="en-US" sz="1866" b="1" dirty="0">
                <a:solidFill>
                  <a:srgbClr val="1F1F1F"/>
                </a:solidFill>
                <a:latin typeface="72 Brand Variable"/>
              </a:rPr>
              <a:t>Collection of data records:</a:t>
            </a:r>
            <a:r>
              <a:rPr lang="en-US" sz="1866" dirty="0">
                <a:solidFill>
                  <a:srgbClr val="1F1F1F"/>
                </a:solidFill>
                <a:latin typeface="72 Brand Variable"/>
              </a:rPr>
              <a:t> A list of objects. This is what was automatically selected when you created a data variable for the products in the product list page. No inputs are required.</a:t>
            </a:r>
          </a:p>
          <a:p>
            <a:pPr>
              <a:lnSpc>
                <a:spcPts val="2399"/>
              </a:lnSpc>
              <a:spcAft>
                <a:spcPts val="2000"/>
              </a:spcAft>
            </a:pPr>
            <a:r>
              <a:rPr lang="en-US" sz="1866" b="1" dirty="0">
                <a:solidFill>
                  <a:srgbClr val="1F1F1F"/>
                </a:solidFill>
                <a:latin typeface="72 Brand Variable"/>
              </a:rPr>
              <a:t>Single data record:</a:t>
            </a:r>
            <a:r>
              <a:rPr lang="en-US" sz="1866" dirty="0">
                <a:solidFill>
                  <a:srgbClr val="1F1F1F"/>
                </a:solidFill>
                <a:latin typeface="72 Brand Variable"/>
              </a:rPr>
              <a:t> Just a single object. You will generally have to provide a key so SAP Build Apps knows which object to return.</a:t>
            </a:r>
          </a:p>
          <a:p>
            <a:pPr>
              <a:lnSpc>
                <a:spcPts val="2399"/>
              </a:lnSpc>
              <a:spcAft>
                <a:spcPts val="2000"/>
              </a:spcAft>
            </a:pPr>
            <a:r>
              <a:rPr lang="en-US" sz="1866" b="1" dirty="0">
                <a:solidFill>
                  <a:srgbClr val="1F1F1F"/>
                </a:solidFill>
                <a:latin typeface="72 Brand Variable"/>
              </a:rPr>
              <a:t>New data record:</a:t>
            </a:r>
            <a:r>
              <a:rPr lang="en-US" sz="1866" dirty="0">
                <a:solidFill>
                  <a:srgbClr val="1F1F1F"/>
                </a:solidFill>
                <a:latin typeface="72 Brand Variable"/>
              </a:rPr>
              <a:t> Just a single object. This object is empty but contains the schema for this data resource so it can be easily bound to UI components for the user to enter their data, and to flow functions so the data resource can be updated.</a:t>
            </a:r>
          </a:p>
        </p:txBody>
      </p:sp>
    </p:spTree>
    <p:extLst>
      <p:ext uri="{BB962C8B-B14F-4D97-AF65-F5344CB8AC3E}">
        <p14:creationId xmlns:p14="http://schemas.microsoft.com/office/powerpoint/2010/main" val="1681842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C9AE7F-9927-7A50-F264-862A7EDD302B}"/>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6CDC33B4-8153-FD5C-FB97-51ABD881AD22}"/>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4A02C12F-5BED-0006-0098-D600B687A881}"/>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12</a:t>
            </a:fld>
            <a:endParaRPr lang="en-US" dirty="0"/>
          </a:p>
        </p:txBody>
      </p:sp>
      <p:sp>
        <p:nvSpPr>
          <p:cNvPr id="5" name="Title 4">
            <a:extLst>
              <a:ext uri="{FF2B5EF4-FFF2-40B4-BE49-F238E27FC236}">
                <a16:creationId xmlns:a16="http://schemas.microsoft.com/office/drawing/2014/main" id="{1714A10C-B9EF-0884-C9B2-591BB33F58DE}"/>
              </a:ext>
            </a:extLst>
          </p:cNvPr>
          <p:cNvSpPr>
            <a:spLocks noGrp="1"/>
          </p:cNvSpPr>
          <p:nvPr>
            <p:ph type="title"/>
          </p:nvPr>
        </p:nvSpPr>
        <p:spPr>
          <a:xfrm>
            <a:off x="101573" y="178647"/>
            <a:ext cx="10969943" cy="711016"/>
          </a:xfrm>
        </p:spPr>
        <p:txBody>
          <a:bodyPr/>
          <a:lstStyle/>
          <a:p>
            <a:r>
              <a:rPr lang="en-IN" sz="3333" dirty="0"/>
              <a:t>Page parameters</a:t>
            </a:r>
          </a:p>
        </p:txBody>
      </p:sp>
      <p:sp>
        <p:nvSpPr>
          <p:cNvPr id="2" name="TextBox 1">
            <a:extLst>
              <a:ext uri="{FF2B5EF4-FFF2-40B4-BE49-F238E27FC236}">
                <a16:creationId xmlns:a16="http://schemas.microsoft.com/office/drawing/2014/main" id="{1A09EF81-F5A5-9236-1B82-580CB7FF7A8F}"/>
              </a:ext>
            </a:extLst>
          </p:cNvPr>
          <p:cNvSpPr txBox="1"/>
          <p:nvPr/>
        </p:nvSpPr>
        <p:spPr>
          <a:xfrm>
            <a:off x="203147" y="1295955"/>
            <a:ext cx="11782531" cy="5424663"/>
          </a:xfrm>
          <a:prstGeom prst="rect">
            <a:avLst/>
          </a:prstGeom>
        </p:spPr>
        <p:txBody>
          <a:bodyPr vert="horz" lIns="121888" tIns="60944" rIns="121888" bIns="60944" rtlCol="0">
            <a:normAutofit/>
          </a:bodyPr>
          <a:lstStyle/>
          <a:p>
            <a:pPr algn="l">
              <a:buNone/>
            </a:pPr>
            <a:r>
              <a:rPr lang="en-US" sz="1866" dirty="0">
                <a:solidFill>
                  <a:srgbClr val="333333"/>
                </a:solidFill>
                <a:latin typeface="72" panose="020B0503030000000003" pitchFamily="34" charset="0"/>
              </a:rPr>
              <a:t>Page parameters can only be of the </a:t>
            </a:r>
            <a:r>
              <a:rPr lang="en-US" sz="1866" b="1" dirty="0">
                <a:solidFill>
                  <a:srgbClr val="333333"/>
                </a:solidFill>
                <a:latin typeface="72" panose="020B0503030000000003" pitchFamily="34" charset="0"/>
              </a:rPr>
              <a:t>text</a:t>
            </a:r>
            <a:r>
              <a:rPr lang="en-US" sz="1866" dirty="0">
                <a:solidFill>
                  <a:srgbClr val="333333"/>
                </a:solidFill>
                <a:latin typeface="72" panose="020B0503030000000003" pitchFamily="34" charset="0"/>
              </a:rPr>
              <a:t> type. Page parameters are read-only variables that can be set with the </a:t>
            </a:r>
            <a:r>
              <a:rPr lang="en-US" sz="1866" b="1" dirty="0">
                <a:solidFill>
                  <a:srgbClr val="333333"/>
                </a:solidFill>
                <a:latin typeface="72" panose="020B0503030000000003" pitchFamily="34" charset="0"/>
              </a:rPr>
              <a:t>Open page</a:t>
            </a:r>
            <a:r>
              <a:rPr lang="en-US" sz="1866" dirty="0">
                <a:solidFill>
                  <a:srgbClr val="333333"/>
                </a:solidFill>
                <a:latin typeface="72" panose="020B0503030000000003" pitchFamily="34" charset="0"/>
              </a:rPr>
              <a:t> flow function for the new page, e.g. ID of a product for a product details page. </a:t>
            </a:r>
          </a:p>
        </p:txBody>
      </p:sp>
      <p:sp>
        <p:nvSpPr>
          <p:cNvPr id="6" name="Rectangle: Rounded Corners 5">
            <a:extLst>
              <a:ext uri="{FF2B5EF4-FFF2-40B4-BE49-F238E27FC236}">
                <a16:creationId xmlns:a16="http://schemas.microsoft.com/office/drawing/2014/main" id="{C803AB38-8FF9-C7BE-82CF-51B3A787DC12}"/>
              </a:ext>
            </a:extLst>
          </p:cNvPr>
          <p:cNvSpPr/>
          <p:nvPr/>
        </p:nvSpPr>
        <p:spPr>
          <a:xfrm>
            <a:off x="1218882" y="2819559"/>
            <a:ext cx="2234618" cy="28440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199" dirty="0"/>
              <a:t>Page 1</a:t>
            </a:r>
          </a:p>
        </p:txBody>
      </p:sp>
      <p:sp>
        <p:nvSpPr>
          <p:cNvPr id="7" name="Rectangle: Rounded Corners 6">
            <a:extLst>
              <a:ext uri="{FF2B5EF4-FFF2-40B4-BE49-F238E27FC236}">
                <a16:creationId xmlns:a16="http://schemas.microsoft.com/office/drawing/2014/main" id="{D8ECD943-0E67-768D-77BC-BD98E33B0C3D}"/>
              </a:ext>
            </a:extLst>
          </p:cNvPr>
          <p:cNvSpPr/>
          <p:nvPr/>
        </p:nvSpPr>
        <p:spPr>
          <a:xfrm>
            <a:off x="7821162" y="2819559"/>
            <a:ext cx="2234618" cy="28440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199" dirty="0"/>
              <a:t>Page 2</a:t>
            </a:r>
          </a:p>
        </p:txBody>
      </p:sp>
      <p:sp>
        <p:nvSpPr>
          <p:cNvPr id="8" name="Oval 7">
            <a:extLst>
              <a:ext uri="{FF2B5EF4-FFF2-40B4-BE49-F238E27FC236}">
                <a16:creationId xmlns:a16="http://schemas.microsoft.com/office/drawing/2014/main" id="{31BFC309-AAC6-E892-A5AB-FEE2E206432A}"/>
              </a:ext>
            </a:extLst>
          </p:cNvPr>
          <p:cNvSpPr/>
          <p:nvPr/>
        </p:nvSpPr>
        <p:spPr>
          <a:xfrm>
            <a:off x="5180250" y="4008286"/>
            <a:ext cx="609441" cy="5380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C8DB8247-628A-74FA-7479-3FC2E943DB0A}"/>
              </a:ext>
            </a:extLst>
          </p:cNvPr>
          <p:cNvCxnSpPr>
            <a:stCxn id="6" idx="3"/>
            <a:endCxn id="7" idx="1"/>
          </p:cNvCxnSpPr>
          <p:nvPr/>
        </p:nvCxnSpPr>
        <p:spPr>
          <a:xfrm>
            <a:off x="3453500" y="4241588"/>
            <a:ext cx="436766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Arrow: Pentagon 10">
            <a:extLst>
              <a:ext uri="{FF2B5EF4-FFF2-40B4-BE49-F238E27FC236}">
                <a16:creationId xmlns:a16="http://schemas.microsoft.com/office/drawing/2014/main" id="{0A4005A2-D0CD-F0E4-C1B0-422AE280D80D}"/>
              </a:ext>
            </a:extLst>
          </p:cNvPr>
          <p:cNvSpPr/>
          <p:nvPr/>
        </p:nvSpPr>
        <p:spPr>
          <a:xfrm>
            <a:off x="3859794" y="3936868"/>
            <a:ext cx="1218883" cy="538017"/>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page</a:t>
            </a:r>
          </a:p>
        </p:txBody>
      </p:sp>
      <p:sp>
        <p:nvSpPr>
          <p:cNvPr id="12" name="Arrow: Pentagon 11">
            <a:extLst>
              <a:ext uri="{FF2B5EF4-FFF2-40B4-BE49-F238E27FC236}">
                <a16:creationId xmlns:a16="http://schemas.microsoft.com/office/drawing/2014/main" id="{632ACD40-4B4D-3A8E-4FC7-CE99ACBF2DCA}"/>
              </a:ext>
            </a:extLst>
          </p:cNvPr>
          <p:cNvSpPr/>
          <p:nvPr/>
        </p:nvSpPr>
        <p:spPr>
          <a:xfrm>
            <a:off x="6008317" y="3972580"/>
            <a:ext cx="1711272" cy="538017"/>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parameter</a:t>
            </a:r>
          </a:p>
        </p:txBody>
      </p:sp>
    </p:spTree>
    <p:extLst>
      <p:ext uri="{BB962C8B-B14F-4D97-AF65-F5344CB8AC3E}">
        <p14:creationId xmlns:p14="http://schemas.microsoft.com/office/powerpoint/2010/main" val="417497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1CA7DF-8A67-B39E-BCB3-CBB96E8CDCF2}"/>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7ED3ACB2-62B7-B1AB-142D-B14B9823D130}"/>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D354C5DF-52C0-7679-020E-C560A7C7ADBF}"/>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13</a:t>
            </a:fld>
            <a:endParaRPr lang="en-US" dirty="0"/>
          </a:p>
        </p:txBody>
      </p:sp>
      <p:sp>
        <p:nvSpPr>
          <p:cNvPr id="5" name="Title 4">
            <a:extLst>
              <a:ext uri="{FF2B5EF4-FFF2-40B4-BE49-F238E27FC236}">
                <a16:creationId xmlns:a16="http://schemas.microsoft.com/office/drawing/2014/main" id="{431F81D9-9BC9-BDC5-0839-9AE5084A008A}"/>
              </a:ext>
            </a:extLst>
          </p:cNvPr>
          <p:cNvSpPr>
            <a:spLocks noGrp="1"/>
          </p:cNvSpPr>
          <p:nvPr>
            <p:ph type="title"/>
          </p:nvPr>
        </p:nvSpPr>
        <p:spPr>
          <a:xfrm>
            <a:off x="101573" y="178647"/>
            <a:ext cx="10969943" cy="711016"/>
          </a:xfrm>
        </p:spPr>
        <p:txBody>
          <a:bodyPr/>
          <a:lstStyle/>
          <a:p>
            <a:r>
              <a:rPr lang="en-IN" sz="3333" dirty="0"/>
              <a:t>Understanding flow functions</a:t>
            </a:r>
          </a:p>
        </p:txBody>
      </p:sp>
      <p:sp>
        <p:nvSpPr>
          <p:cNvPr id="2" name="TextBox 1">
            <a:extLst>
              <a:ext uri="{FF2B5EF4-FFF2-40B4-BE49-F238E27FC236}">
                <a16:creationId xmlns:a16="http://schemas.microsoft.com/office/drawing/2014/main" id="{C5CCEC5A-7275-DC71-486C-FBBC6D34CD54}"/>
              </a:ext>
            </a:extLst>
          </p:cNvPr>
          <p:cNvSpPr txBox="1"/>
          <p:nvPr/>
        </p:nvSpPr>
        <p:spPr>
          <a:xfrm>
            <a:off x="203147" y="1443911"/>
            <a:ext cx="11782531" cy="5424663"/>
          </a:xfrm>
          <a:prstGeom prst="rect">
            <a:avLst/>
          </a:prstGeom>
        </p:spPr>
        <p:txBody>
          <a:bodyPr vert="horz" lIns="121888" tIns="60944" rIns="121888" bIns="60944" rtlCol="0">
            <a:normAutofit/>
          </a:bodyPr>
          <a:lstStyle/>
          <a:p>
            <a:pPr>
              <a:spcBef>
                <a:spcPct val="20000"/>
              </a:spcBef>
              <a:buFont typeface="Arial" pitchFamily="34" charset="0"/>
            </a:pPr>
            <a:r>
              <a:rPr lang="en-US" sz="1600" dirty="0">
                <a:solidFill>
                  <a:srgbClr val="223548"/>
                </a:solidFill>
                <a:latin typeface="72 Brand Variable"/>
              </a:rPr>
              <a:t>Starting with an event, multiple logic flows can be combined to perform any function and action as needed. These are built in the Logic Canvas and become visible by choosing the lower bar in the UI Canvas and can be expanded by dragging the bar.</a:t>
            </a:r>
          </a:p>
          <a:p>
            <a:pPr>
              <a:spcBef>
                <a:spcPct val="20000"/>
              </a:spcBef>
              <a:buFont typeface="Arial" pitchFamily="34" charset="0"/>
            </a:pPr>
            <a:endParaRPr lang="en-US" sz="1600" dirty="0">
              <a:solidFill>
                <a:srgbClr val="223548"/>
              </a:solidFill>
              <a:latin typeface="72 Brand Variable"/>
            </a:endParaRPr>
          </a:p>
          <a:p>
            <a:pPr>
              <a:spcBef>
                <a:spcPct val="20000"/>
              </a:spcBef>
              <a:buFont typeface="Arial" pitchFamily="34" charset="0"/>
            </a:pPr>
            <a:endParaRPr lang="en-US" sz="1600" dirty="0"/>
          </a:p>
        </p:txBody>
      </p:sp>
      <p:sp>
        <p:nvSpPr>
          <p:cNvPr id="8" name="TextBox 7">
            <a:extLst>
              <a:ext uri="{FF2B5EF4-FFF2-40B4-BE49-F238E27FC236}">
                <a16:creationId xmlns:a16="http://schemas.microsoft.com/office/drawing/2014/main" id="{417018E5-15AF-D523-061F-F5FA6376F51A}"/>
              </a:ext>
            </a:extLst>
          </p:cNvPr>
          <p:cNvSpPr txBox="1"/>
          <p:nvPr/>
        </p:nvSpPr>
        <p:spPr>
          <a:xfrm>
            <a:off x="203147" y="2248525"/>
            <a:ext cx="11782531" cy="3785652"/>
          </a:xfrm>
          <a:prstGeom prst="rect">
            <a:avLst/>
          </a:prstGeom>
          <a:noFill/>
        </p:spPr>
        <p:txBody>
          <a:bodyPr wrap="square">
            <a:spAutoFit/>
          </a:bodyPr>
          <a:lstStyle/>
          <a:p>
            <a:r>
              <a:rPr lang="en-US" sz="1600" dirty="0"/>
              <a:t>There are the three different types of Logic Canvas:</a:t>
            </a:r>
          </a:p>
          <a:p>
            <a:endParaRPr lang="en-US" sz="1600" dirty="0"/>
          </a:p>
          <a:p>
            <a:r>
              <a:rPr lang="en-US" sz="1600" b="1" dirty="0"/>
              <a:t>Global Logic Canvas</a:t>
            </a:r>
          </a:p>
          <a:p>
            <a:r>
              <a:rPr lang="en-US" sz="1600" dirty="0"/>
              <a:t>The Global Logic Canvas can be reached in the page collection.</a:t>
            </a:r>
          </a:p>
          <a:p>
            <a:r>
              <a:rPr lang="en-US" sz="1600" b="1" dirty="0"/>
              <a:t>Page Logic Canvas</a:t>
            </a:r>
          </a:p>
          <a:p>
            <a:r>
              <a:rPr lang="en-US" sz="1600" dirty="0"/>
              <a:t>At the Page Logic Canvas, you can see integrated page spinners that are set in the function in such a way that it disappears when a page is loaded.</a:t>
            </a:r>
          </a:p>
          <a:p>
            <a:r>
              <a:rPr lang="en-US" sz="1600" b="1" dirty="0"/>
              <a:t>Component Logic Canvas</a:t>
            </a:r>
          </a:p>
          <a:p>
            <a:r>
              <a:rPr lang="en-US" sz="1600" dirty="0"/>
              <a:t>Different logics can be found in the Component Logic Canvas by default, depending on the selected component. For example, more logics can be shown if a component also has several subcomponents and access.</a:t>
            </a:r>
          </a:p>
          <a:p>
            <a:endParaRPr lang="en-US" sz="1600" dirty="0"/>
          </a:p>
          <a:p>
            <a:r>
              <a:rPr lang="en-US" sz="1600" dirty="0">
                <a:solidFill>
                  <a:srgbClr val="223548"/>
                </a:solidFill>
                <a:latin typeface="72 Brand Variable"/>
              </a:rPr>
              <a:t>As with the components, a core trunk covers the most common use cases and the possibility of additional flow functions from the Marketplace. These are later available in the Logic section and can be constantly expanded. Also these can then be found under the Installed tab. The default flow functions in the </a:t>
            </a:r>
            <a:r>
              <a:rPr lang="en-US" sz="1600" i="1" dirty="0">
                <a:solidFill>
                  <a:srgbClr val="223548"/>
                </a:solidFill>
                <a:latin typeface="72 Brand Variable"/>
              </a:rPr>
              <a:t>Core</a:t>
            </a:r>
            <a:r>
              <a:rPr lang="en-US" sz="1600" dirty="0">
                <a:solidFill>
                  <a:srgbClr val="223548"/>
                </a:solidFill>
                <a:latin typeface="72 Brand Variable"/>
              </a:rPr>
              <a:t> tab and additional functions from the Marketplace thus provide the tools to optimize the app logic and associated functions.</a:t>
            </a:r>
            <a:endParaRPr lang="en-IN" sz="1600" dirty="0"/>
          </a:p>
        </p:txBody>
      </p:sp>
    </p:spTree>
    <p:extLst>
      <p:ext uri="{BB962C8B-B14F-4D97-AF65-F5344CB8AC3E}">
        <p14:creationId xmlns:p14="http://schemas.microsoft.com/office/powerpoint/2010/main" val="1464747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5</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30,000+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3257403" y="1320729"/>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3257403" y="307645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3257403" y="4832174"/>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3922089" y="1573742"/>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Destinations</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3922089" y="3329461"/>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3"/>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Binding and Page parameters</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3922089" y="5085184"/>
            <a:ext cx="4344645" cy="922336"/>
            <a:chOff x="1395616" y="871285"/>
            <a:chExt cx="4206175"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243563"/>
              <a:ext cx="2617371"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Flow functions</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5</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7352A4-AF02-298C-E10F-F941D116812D}"/>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1EE35A68-E986-3DFC-7C04-90BD44F2DFFA}"/>
              </a:ext>
            </a:extLst>
          </p:cNvPr>
          <p:cNvSpPr>
            <a:spLocks noGrp="1"/>
          </p:cNvSpPr>
          <p:nvPr>
            <p:ph type="ftr" sz="quarter" idx="11"/>
          </p:nvPr>
        </p:nvSpPr>
        <p:spPr/>
        <p:txBody>
          <a:bodyPr/>
          <a:lstStyle/>
          <a:p>
            <a:r>
              <a:rPr lang="en-US"/>
              <a:t>www.anubhavtrainings.com</a:t>
            </a:r>
            <a:endParaRPr lang="en-US" dirty="0"/>
          </a:p>
        </p:txBody>
      </p:sp>
      <p:sp>
        <p:nvSpPr>
          <p:cNvPr id="4" name="Slide Number Placeholder 3">
            <a:extLst>
              <a:ext uri="{FF2B5EF4-FFF2-40B4-BE49-F238E27FC236}">
                <a16:creationId xmlns:a16="http://schemas.microsoft.com/office/drawing/2014/main" id="{64B99C69-E55B-FAD2-2909-3E5A4413295F}"/>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4</a:t>
            </a:fld>
            <a:endParaRPr lang="en-US" dirty="0"/>
          </a:p>
        </p:txBody>
      </p:sp>
      <p:sp>
        <p:nvSpPr>
          <p:cNvPr id="5" name="Title 4">
            <a:extLst>
              <a:ext uri="{FF2B5EF4-FFF2-40B4-BE49-F238E27FC236}">
                <a16:creationId xmlns:a16="http://schemas.microsoft.com/office/drawing/2014/main" id="{53DB0368-9E3C-CAE8-A8A2-E73CBBBE65E9}"/>
              </a:ext>
            </a:extLst>
          </p:cNvPr>
          <p:cNvSpPr>
            <a:spLocks noGrp="1"/>
          </p:cNvSpPr>
          <p:nvPr>
            <p:ph type="title"/>
          </p:nvPr>
        </p:nvSpPr>
        <p:spPr>
          <a:xfrm>
            <a:off x="101573" y="280217"/>
            <a:ext cx="10969943" cy="711016"/>
          </a:xfrm>
        </p:spPr>
        <p:txBody>
          <a:bodyPr/>
          <a:lstStyle/>
          <a:p>
            <a:r>
              <a:rPr lang="en-US" sz="3333" dirty="0"/>
              <a:t>Data Resources in BTP</a:t>
            </a:r>
            <a:endParaRPr lang="en-IN" sz="3333" dirty="0"/>
          </a:p>
        </p:txBody>
      </p:sp>
      <p:pic>
        <p:nvPicPr>
          <p:cNvPr id="1026" name="Picture 2" descr="Types of Data Storage">
            <a:extLst>
              <a:ext uri="{FF2B5EF4-FFF2-40B4-BE49-F238E27FC236}">
                <a16:creationId xmlns:a16="http://schemas.microsoft.com/office/drawing/2014/main" id="{110CA9D8-8091-6E26-AF53-84D08A99E36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96601" y="2210118"/>
            <a:ext cx="6092280" cy="301969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6897851-95FA-FAA0-5701-0FCFB2B58086}"/>
              </a:ext>
            </a:extLst>
          </p:cNvPr>
          <p:cNvSpPr txBox="1"/>
          <p:nvPr/>
        </p:nvSpPr>
        <p:spPr>
          <a:xfrm>
            <a:off x="203146" y="1295955"/>
            <a:ext cx="5693454" cy="5424663"/>
          </a:xfrm>
          <a:prstGeom prst="rect">
            <a:avLst/>
          </a:prstGeom>
        </p:spPr>
        <p:txBody>
          <a:bodyPr vert="horz" lIns="121888" tIns="60944" rIns="121888" bIns="60944" rtlCol="0">
            <a:normAutofit/>
          </a:bodyPr>
          <a:lstStyle/>
          <a:p>
            <a:pPr algn="l" latinLnBrk="0">
              <a:buNone/>
            </a:pPr>
            <a:r>
              <a:rPr lang="en-US" sz="1866" dirty="0">
                <a:solidFill>
                  <a:srgbClr val="223548"/>
                </a:solidFill>
                <a:latin typeface="72 Brand Variable"/>
              </a:rPr>
              <a:t>Applications live and die on their data, and without some form of data, an app wouldn’t be able to do much.</a:t>
            </a:r>
          </a:p>
          <a:p>
            <a:pPr algn="l" latinLnBrk="0">
              <a:buNone/>
            </a:pPr>
            <a:r>
              <a:rPr lang="en-US" sz="1866" dirty="0">
                <a:solidFill>
                  <a:srgbClr val="223548"/>
                </a:solidFill>
                <a:latin typeface="72 Brand Variable"/>
              </a:rPr>
              <a:t>Some data is merely temporary and is stored while the app is running, such as:</a:t>
            </a:r>
          </a:p>
          <a:p>
            <a:pPr algn="l" latinLnBrk="0">
              <a:buNone/>
            </a:pPr>
            <a:endParaRPr lang="en-US" sz="1866" dirty="0">
              <a:solidFill>
                <a:srgbClr val="223548"/>
              </a:solidFill>
              <a:latin typeface="72 Brand Variable"/>
            </a:endParaRPr>
          </a:p>
          <a:p>
            <a:pPr algn="l">
              <a:buFont typeface="Arial" panose="020B0604020202020204" pitchFamily="34" charset="0"/>
              <a:buChar char="•"/>
            </a:pPr>
            <a:r>
              <a:rPr lang="en-US" sz="1600" dirty="0">
                <a:solidFill>
                  <a:srgbClr val="223548"/>
                </a:solidFill>
                <a:latin typeface="72 Brand Variable"/>
              </a:rPr>
              <a:t> Data entered by the user.</a:t>
            </a:r>
          </a:p>
          <a:p>
            <a:pPr algn="l">
              <a:buFont typeface="Arial" panose="020B0604020202020204" pitchFamily="34" charset="0"/>
              <a:buChar char="•"/>
            </a:pPr>
            <a:r>
              <a:rPr lang="en-US" sz="1600" dirty="0">
                <a:solidFill>
                  <a:srgbClr val="223548"/>
                </a:solidFill>
                <a:latin typeface="72 Brand Variable"/>
              </a:rPr>
              <a:t> Data related to the state of the app; for example, while a user is playing a game, the app would need to store their score, name, and the current state of the board</a:t>
            </a:r>
          </a:p>
          <a:p>
            <a:pPr algn="l">
              <a:buFont typeface="Arial" panose="020B0604020202020204" pitchFamily="34" charset="0"/>
              <a:buChar char="•"/>
            </a:pPr>
            <a:endParaRPr lang="en-US" sz="1866" dirty="0">
              <a:solidFill>
                <a:srgbClr val="223548"/>
              </a:solidFill>
              <a:latin typeface="72 Brand Variable"/>
            </a:endParaRPr>
          </a:p>
          <a:p>
            <a:pPr algn="l" latinLnBrk="0">
              <a:buNone/>
            </a:pPr>
            <a:r>
              <a:rPr lang="en-US" sz="1866" dirty="0">
                <a:solidFill>
                  <a:srgbClr val="223548"/>
                </a:solidFill>
                <a:latin typeface="72 Brand Variable"/>
              </a:rPr>
              <a:t>Some data is stored in data stores or databases for use with other users, for example:</a:t>
            </a:r>
          </a:p>
          <a:p>
            <a:pPr algn="l" latinLnBrk="0">
              <a:buNone/>
            </a:pPr>
            <a:endParaRPr lang="en-US" sz="1866" dirty="0">
              <a:solidFill>
                <a:srgbClr val="223548"/>
              </a:solidFill>
              <a:latin typeface="72 Brand Variable"/>
            </a:endParaRPr>
          </a:p>
          <a:p>
            <a:pPr algn="l">
              <a:buFont typeface="Arial" panose="020B0604020202020204" pitchFamily="34" charset="0"/>
              <a:buChar char="•"/>
            </a:pPr>
            <a:r>
              <a:rPr lang="en-US" sz="1600" dirty="0">
                <a:solidFill>
                  <a:srgbClr val="223548"/>
                </a:solidFill>
                <a:latin typeface="72 Brand Variable"/>
              </a:rPr>
              <a:t> Business data, such as invoices and sales orders.</a:t>
            </a:r>
          </a:p>
          <a:p>
            <a:pPr algn="l">
              <a:buFont typeface="Arial" panose="020B0604020202020204" pitchFamily="34" charset="0"/>
              <a:buChar char="•"/>
            </a:pPr>
            <a:r>
              <a:rPr lang="en-US" sz="1600" dirty="0">
                <a:solidFill>
                  <a:srgbClr val="223548"/>
                </a:solidFill>
                <a:latin typeface="72 Brand Variable"/>
              </a:rPr>
              <a:t> Sports data, such as teams and players and their statistics.</a:t>
            </a:r>
          </a:p>
          <a:p>
            <a:pPr algn="l">
              <a:buFont typeface="Arial" panose="020B0604020202020204" pitchFamily="34" charset="0"/>
              <a:buChar char="•"/>
            </a:pPr>
            <a:r>
              <a:rPr lang="en-US" sz="1600" dirty="0">
                <a:solidFill>
                  <a:srgbClr val="223548"/>
                </a:solidFill>
                <a:latin typeface="72 Brand Variable"/>
              </a:rPr>
              <a:t> Geological data, such as earthquakes, their magnitude, and locations.</a:t>
            </a:r>
          </a:p>
        </p:txBody>
      </p:sp>
    </p:spTree>
    <p:extLst>
      <p:ext uri="{BB962C8B-B14F-4D97-AF65-F5344CB8AC3E}">
        <p14:creationId xmlns:p14="http://schemas.microsoft.com/office/powerpoint/2010/main" val="2175305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6666B-914E-3754-94F9-A705B165CD0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3F8F893F-1FD4-73A7-2695-9D85A564819C}"/>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3C200A29-874B-FDCB-974E-F5966128D57B}"/>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5</a:t>
            </a:fld>
            <a:endParaRPr lang="en-US" dirty="0"/>
          </a:p>
        </p:txBody>
      </p:sp>
      <p:sp>
        <p:nvSpPr>
          <p:cNvPr id="5" name="Title 4">
            <a:extLst>
              <a:ext uri="{FF2B5EF4-FFF2-40B4-BE49-F238E27FC236}">
                <a16:creationId xmlns:a16="http://schemas.microsoft.com/office/drawing/2014/main" id="{DC4ADDD1-38B4-DFFF-B3ED-B161F42D9E3E}"/>
              </a:ext>
            </a:extLst>
          </p:cNvPr>
          <p:cNvSpPr>
            <a:spLocks noGrp="1"/>
          </p:cNvSpPr>
          <p:nvPr>
            <p:ph type="title"/>
          </p:nvPr>
        </p:nvSpPr>
        <p:spPr>
          <a:xfrm>
            <a:off x="101573" y="178647"/>
            <a:ext cx="10969943" cy="711016"/>
          </a:xfrm>
        </p:spPr>
        <p:txBody>
          <a:bodyPr/>
          <a:lstStyle/>
          <a:p>
            <a:r>
              <a:rPr lang="en-US" sz="3333" dirty="0"/>
              <a:t>Types of Data Sources</a:t>
            </a:r>
            <a:endParaRPr lang="en-IN" sz="3333" dirty="0"/>
          </a:p>
        </p:txBody>
      </p:sp>
      <p:sp>
        <p:nvSpPr>
          <p:cNvPr id="2" name="TextBox 1">
            <a:extLst>
              <a:ext uri="{FF2B5EF4-FFF2-40B4-BE49-F238E27FC236}">
                <a16:creationId xmlns:a16="http://schemas.microsoft.com/office/drawing/2014/main" id="{47A6B9BA-8A19-8158-3BEB-2A13CBB32D77}"/>
              </a:ext>
            </a:extLst>
          </p:cNvPr>
          <p:cNvSpPr txBox="1"/>
          <p:nvPr/>
        </p:nvSpPr>
        <p:spPr>
          <a:xfrm>
            <a:off x="203147" y="1097859"/>
            <a:ext cx="11782531" cy="5424663"/>
          </a:xfrm>
          <a:prstGeom prst="rect">
            <a:avLst/>
          </a:prstGeom>
        </p:spPr>
        <p:txBody>
          <a:bodyPr vert="horz" lIns="121888" tIns="60944" rIns="121888" bIns="60944" rtlCol="0">
            <a:normAutofit lnSpcReduction="10000"/>
          </a:bodyPr>
          <a:lstStyle/>
          <a:p>
            <a:pPr algn="l" latinLnBrk="0">
              <a:buNone/>
            </a:pPr>
            <a:r>
              <a:rPr lang="en-US" sz="1866" dirty="0">
                <a:solidFill>
                  <a:srgbClr val="223548"/>
                </a:solidFill>
                <a:latin typeface="72 Brand Variable"/>
              </a:rPr>
              <a:t>There are different types of back-end systems from which you can retrieve data</a:t>
            </a:r>
          </a:p>
          <a:p>
            <a:pPr algn="l" latinLnBrk="0">
              <a:buNone/>
            </a:pPr>
            <a:endParaRPr lang="en-US" sz="1866" dirty="0">
              <a:solidFill>
                <a:srgbClr val="223548"/>
              </a:solidFill>
              <a:latin typeface="72 Brand Variable"/>
            </a:endParaRPr>
          </a:p>
          <a:p>
            <a:pPr algn="l" latinLnBrk="0">
              <a:buNone/>
            </a:pPr>
            <a:r>
              <a:rPr lang="en-US" sz="1866" dirty="0">
                <a:solidFill>
                  <a:srgbClr val="223548"/>
                </a:solidFill>
                <a:latin typeface="72 Brand Variable"/>
              </a:rPr>
              <a:t>SAP Build Apps lets you connect to the following:</a:t>
            </a:r>
          </a:p>
          <a:p>
            <a:pPr algn="l" latinLnBrk="0">
              <a:buNone/>
            </a:pPr>
            <a:endParaRPr lang="en-US" sz="1866" dirty="0">
              <a:solidFill>
                <a:srgbClr val="223548"/>
              </a:solidFill>
              <a:latin typeface="72 Brand Variable"/>
            </a:endParaRPr>
          </a:p>
          <a:p>
            <a:pPr algn="l">
              <a:buFont typeface="Arial" panose="020B0604020202020204" pitchFamily="34" charset="0"/>
              <a:buChar char="•"/>
            </a:pPr>
            <a:r>
              <a:rPr lang="en-US" sz="1866" b="1" dirty="0">
                <a:solidFill>
                  <a:srgbClr val="223548"/>
                </a:solidFill>
                <a:latin typeface="72 Brand Variable"/>
              </a:rPr>
              <a:t> OData Integration </a:t>
            </a:r>
            <a:r>
              <a:rPr lang="en-US" sz="1866" dirty="0">
                <a:solidFill>
                  <a:srgbClr val="223548"/>
                </a:solidFill>
                <a:latin typeface="72 Brand Variable"/>
              </a:rPr>
              <a:t>- This type of data resource lets you connect to OData services. OData services are services you reach with a URL and are designed for supplying business data. OData services conform to a rigid set of rules for defining the format of the URLs and of the returned data.</a:t>
            </a:r>
          </a:p>
          <a:p>
            <a:pPr algn="l"/>
            <a:endParaRPr lang="en-US" sz="1866" dirty="0">
              <a:solidFill>
                <a:srgbClr val="223548"/>
              </a:solidFill>
              <a:latin typeface="72 Brand Variable"/>
            </a:endParaRPr>
          </a:p>
          <a:p>
            <a:pPr algn="l">
              <a:buFont typeface="Arial" panose="020B0604020202020204" pitchFamily="34" charset="0"/>
              <a:buChar char="•"/>
            </a:pPr>
            <a:r>
              <a:rPr lang="en-US" sz="1866" b="1" dirty="0">
                <a:solidFill>
                  <a:srgbClr val="223548"/>
                </a:solidFill>
                <a:latin typeface="72 Brand Variable"/>
              </a:rPr>
              <a:t> REST API Direct Integration </a:t>
            </a:r>
            <a:r>
              <a:rPr lang="en-US" sz="1866" dirty="0">
                <a:solidFill>
                  <a:srgbClr val="223548"/>
                </a:solidFill>
                <a:latin typeface="72 Brand Variable"/>
              </a:rPr>
              <a:t>- This type of data resource lets you connect to REST services. REST services do not need to conform to the same rigid rules for URLs and responses, as OData services do. This can make REST services require a little more work to understand, and to configure within SAP Build Apps.</a:t>
            </a:r>
          </a:p>
          <a:p>
            <a:pPr algn="l"/>
            <a:endParaRPr lang="en-US" sz="1866" b="1" dirty="0">
              <a:solidFill>
                <a:srgbClr val="223548"/>
              </a:solidFill>
              <a:latin typeface="72 Brand Variable"/>
            </a:endParaRPr>
          </a:p>
          <a:p>
            <a:pPr algn="l">
              <a:buFont typeface="Arial" panose="020B0604020202020204" pitchFamily="34" charset="0"/>
              <a:buChar char="•"/>
            </a:pPr>
            <a:r>
              <a:rPr lang="en-US" sz="1866" b="1" dirty="0">
                <a:solidFill>
                  <a:srgbClr val="223548"/>
                </a:solidFill>
                <a:latin typeface="72 Brand Variable"/>
              </a:rPr>
              <a:t> On-Device Storage </a:t>
            </a:r>
            <a:r>
              <a:rPr lang="en-US" sz="1866" dirty="0">
                <a:solidFill>
                  <a:srgbClr val="223548"/>
                </a:solidFill>
                <a:latin typeface="72 Brand Variable"/>
              </a:rPr>
              <a:t>- This data resource actually creates a data store on the device the user is using, as opposed to REST and OData data resources, which connect to existing data stores. Such data is only stored on the current user’s device, so it is used for data needed only by the current user and that does not have to be shared.</a:t>
            </a:r>
          </a:p>
          <a:p>
            <a:pPr algn="l"/>
            <a:endParaRPr lang="en-US" sz="1866" dirty="0">
              <a:solidFill>
                <a:srgbClr val="223548"/>
              </a:solidFill>
              <a:latin typeface="72 Brand Variable"/>
            </a:endParaRPr>
          </a:p>
          <a:p>
            <a:pPr algn="l">
              <a:buFont typeface="Arial" panose="020B0604020202020204" pitchFamily="34" charset="0"/>
              <a:buChar char="•"/>
            </a:pPr>
            <a:r>
              <a:rPr lang="en-US" sz="1866" b="1" dirty="0">
                <a:solidFill>
                  <a:srgbClr val="223548"/>
                </a:solidFill>
                <a:latin typeface="72 Brand Variable"/>
              </a:rPr>
              <a:t> Marketplace Data Resources </a:t>
            </a:r>
            <a:r>
              <a:rPr lang="en-US" sz="1866" dirty="0">
                <a:solidFill>
                  <a:srgbClr val="223548"/>
                </a:solidFill>
                <a:latin typeface="72 Brand Variable"/>
              </a:rPr>
              <a:t>- Marketplace data resources can be of any type. They are data resources that are defined and stored in the Marketplace and can be quickly installed from there. You may want to use the few data resources prebuilt for you, or you may want to create a data resource and be able to quickly reuse it in multiple projects.</a:t>
            </a:r>
          </a:p>
        </p:txBody>
      </p:sp>
    </p:spTree>
    <p:extLst>
      <p:ext uri="{BB962C8B-B14F-4D97-AF65-F5344CB8AC3E}">
        <p14:creationId xmlns:p14="http://schemas.microsoft.com/office/powerpoint/2010/main" val="219005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03BCA9-CFCD-597D-1DAB-C01F7566B41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9C1BF838-FFA3-8D49-497D-77D5661D7025}"/>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81648108-C9B3-B016-52FD-5090BB69C00F}"/>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6</a:t>
            </a:fld>
            <a:endParaRPr lang="en-US" dirty="0"/>
          </a:p>
        </p:txBody>
      </p:sp>
      <p:sp>
        <p:nvSpPr>
          <p:cNvPr id="5" name="Title 4">
            <a:extLst>
              <a:ext uri="{FF2B5EF4-FFF2-40B4-BE49-F238E27FC236}">
                <a16:creationId xmlns:a16="http://schemas.microsoft.com/office/drawing/2014/main" id="{98A2D139-4821-BFA6-161B-B1E8747D3BF1}"/>
              </a:ext>
            </a:extLst>
          </p:cNvPr>
          <p:cNvSpPr>
            <a:spLocks noGrp="1"/>
          </p:cNvSpPr>
          <p:nvPr>
            <p:ph type="title"/>
          </p:nvPr>
        </p:nvSpPr>
        <p:spPr>
          <a:xfrm>
            <a:off x="101573" y="178647"/>
            <a:ext cx="10969943" cy="711016"/>
          </a:xfrm>
        </p:spPr>
        <p:txBody>
          <a:bodyPr/>
          <a:lstStyle/>
          <a:p>
            <a:r>
              <a:rPr lang="en-US" sz="3333" dirty="0"/>
              <a:t>Additional Data Resource types</a:t>
            </a:r>
            <a:endParaRPr lang="en-IN" sz="3333" dirty="0"/>
          </a:p>
        </p:txBody>
      </p:sp>
      <p:sp>
        <p:nvSpPr>
          <p:cNvPr id="2" name="TextBox 1">
            <a:extLst>
              <a:ext uri="{FF2B5EF4-FFF2-40B4-BE49-F238E27FC236}">
                <a16:creationId xmlns:a16="http://schemas.microsoft.com/office/drawing/2014/main" id="{C565383F-0933-2687-340E-3CD0BC8BD04B}"/>
              </a:ext>
            </a:extLst>
          </p:cNvPr>
          <p:cNvSpPr txBox="1"/>
          <p:nvPr/>
        </p:nvSpPr>
        <p:spPr>
          <a:xfrm>
            <a:off x="203147" y="1295955"/>
            <a:ext cx="11782531" cy="5424663"/>
          </a:xfrm>
          <a:prstGeom prst="rect">
            <a:avLst/>
          </a:prstGeom>
        </p:spPr>
        <p:txBody>
          <a:bodyPr vert="horz" lIns="121888" tIns="60944" rIns="121888" bIns="60944" rtlCol="0">
            <a:normAutofit/>
          </a:bodyPr>
          <a:lstStyle/>
          <a:p>
            <a:pPr>
              <a:spcBef>
                <a:spcPct val="20000"/>
              </a:spcBef>
              <a:buFont typeface="Arial" pitchFamily="34" charset="0"/>
            </a:pPr>
            <a:r>
              <a:rPr lang="en-US" sz="1866" dirty="0">
                <a:solidFill>
                  <a:srgbClr val="223548"/>
                </a:solidFill>
                <a:latin typeface="72 Brand Variable"/>
              </a:rPr>
              <a:t>There are some additional and important data resource types – especially for use in connecting to SAP back-ends – that depend on users being authenticated via SAP BTP</a:t>
            </a:r>
          </a:p>
          <a:p>
            <a:pPr>
              <a:spcBef>
                <a:spcPct val="20000"/>
              </a:spcBef>
              <a:buFont typeface="Arial" pitchFamily="34" charset="0"/>
            </a:pPr>
            <a:endParaRPr lang="en-US" sz="1866" dirty="0">
              <a:solidFill>
                <a:srgbClr val="223548"/>
              </a:solidFill>
              <a:latin typeface="72 Brand Variable"/>
            </a:endParaRPr>
          </a:p>
          <a:p>
            <a:pPr>
              <a:spcBef>
                <a:spcPct val="20000"/>
              </a:spcBef>
              <a:buFont typeface="Arial" pitchFamily="34" charset="0"/>
            </a:pPr>
            <a:r>
              <a:rPr lang="en-US" sz="1866" b="1" dirty="0"/>
              <a:t>Visual Cloud Functions Integration</a:t>
            </a:r>
            <a:r>
              <a:rPr lang="en-US" sz="1866" dirty="0"/>
              <a:t> - Visual Cloud Functions lets you easily create your own data store, not just connect to an existing one, and let multiple apps access it and let you share the data among many users.</a:t>
            </a:r>
          </a:p>
          <a:p>
            <a:pPr>
              <a:spcBef>
                <a:spcPct val="20000"/>
              </a:spcBef>
              <a:buFont typeface="Arial" pitchFamily="34" charset="0"/>
            </a:pPr>
            <a:r>
              <a:rPr lang="en-US" sz="1866" b="1" dirty="0"/>
              <a:t>OData Integration with BTP Destination</a:t>
            </a:r>
            <a:r>
              <a:rPr lang="en-US" sz="1866" dirty="0"/>
              <a:t> - OData with a BTP destination is the same as without except that the URL and authentication is defined by an SAP BTP destination.</a:t>
            </a:r>
          </a:p>
          <a:p>
            <a:pPr>
              <a:spcBef>
                <a:spcPct val="20000"/>
              </a:spcBef>
              <a:buFont typeface="Arial" pitchFamily="34" charset="0"/>
            </a:pPr>
            <a:r>
              <a:rPr lang="en-US" sz="1866" b="1" dirty="0"/>
              <a:t>REST Integration with BTP Destinations</a:t>
            </a:r>
            <a:r>
              <a:rPr lang="en-US" sz="1866" dirty="0"/>
              <a:t> - REST with a BTP destination is the same as without except that the URL and authentication is defined by an SAP BTP destination.</a:t>
            </a:r>
          </a:p>
          <a:p>
            <a:pPr>
              <a:spcBef>
                <a:spcPct val="20000"/>
              </a:spcBef>
              <a:buFont typeface="Arial" pitchFamily="34" charset="0"/>
            </a:pPr>
            <a:endParaRPr lang="en-US" sz="1866" dirty="0"/>
          </a:p>
        </p:txBody>
      </p:sp>
    </p:spTree>
    <p:extLst>
      <p:ext uri="{BB962C8B-B14F-4D97-AF65-F5344CB8AC3E}">
        <p14:creationId xmlns:p14="http://schemas.microsoft.com/office/powerpoint/2010/main" val="2002470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D0D6BA-3567-668B-95CA-1594D6F9655D}"/>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74E58177-4A88-4D15-D620-7BD57D356997}"/>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BCAF5441-0C97-DF54-0FED-E24830EC8A76}"/>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7</a:t>
            </a:fld>
            <a:endParaRPr lang="en-US" dirty="0"/>
          </a:p>
        </p:txBody>
      </p:sp>
      <p:sp>
        <p:nvSpPr>
          <p:cNvPr id="5" name="Title 4">
            <a:extLst>
              <a:ext uri="{FF2B5EF4-FFF2-40B4-BE49-F238E27FC236}">
                <a16:creationId xmlns:a16="http://schemas.microsoft.com/office/drawing/2014/main" id="{3488BEF7-4195-D3AC-D899-F2F442A4BA80}"/>
              </a:ext>
            </a:extLst>
          </p:cNvPr>
          <p:cNvSpPr>
            <a:spLocks noGrp="1"/>
          </p:cNvSpPr>
          <p:nvPr>
            <p:ph type="title"/>
          </p:nvPr>
        </p:nvSpPr>
        <p:spPr>
          <a:xfrm>
            <a:off x="101573" y="178647"/>
            <a:ext cx="10969943" cy="711016"/>
          </a:xfrm>
        </p:spPr>
        <p:txBody>
          <a:bodyPr/>
          <a:lstStyle/>
          <a:p>
            <a:r>
              <a:rPr lang="en-US" sz="3333" dirty="0"/>
              <a:t>What is Destination in BTP</a:t>
            </a:r>
            <a:endParaRPr lang="en-IN" sz="3333" dirty="0"/>
          </a:p>
        </p:txBody>
      </p:sp>
      <p:sp>
        <p:nvSpPr>
          <p:cNvPr id="2" name="TextBox 1">
            <a:extLst>
              <a:ext uri="{FF2B5EF4-FFF2-40B4-BE49-F238E27FC236}">
                <a16:creationId xmlns:a16="http://schemas.microsoft.com/office/drawing/2014/main" id="{B8DAA500-1F14-B33A-76BA-60D0BB21A4B9}"/>
              </a:ext>
            </a:extLst>
          </p:cNvPr>
          <p:cNvSpPr txBox="1"/>
          <p:nvPr/>
        </p:nvSpPr>
        <p:spPr>
          <a:xfrm>
            <a:off x="203147" y="1295955"/>
            <a:ext cx="11782531" cy="5424663"/>
          </a:xfrm>
          <a:prstGeom prst="rect">
            <a:avLst/>
          </a:prstGeom>
        </p:spPr>
        <p:txBody>
          <a:bodyPr vert="horz" lIns="121888" tIns="60944" rIns="121888" bIns="60944" rtlCol="0">
            <a:normAutofit/>
          </a:bodyPr>
          <a:lstStyle/>
          <a:p>
            <a:pPr>
              <a:spcBef>
                <a:spcPct val="20000"/>
              </a:spcBef>
              <a:buFont typeface="Arial" pitchFamily="34" charset="0"/>
            </a:pPr>
            <a:r>
              <a:rPr lang="en-US" sz="1866" b="1" dirty="0"/>
              <a:t>SAP BTP Destination</a:t>
            </a:r>
            <a:r>
              <a:rPr lang="en-US" sz="1866" dirty="0"/>
              <a:t> is a configuration object within </a:t>
            </a:r>
            <a:r>
              <a:rPr lang="en-US" sz="1866" b="1" dirty="0"/>
              <a:t>SAP Business Technology Platform (BTP)</a:t>
            </a:r>
            <a:r>
              <a:rPr lang="en-US" sz="1866" dirty="0"/>
              <a:t> that allows applications to connect to external systems or services in a secure and managed way. </a:t>
            </a:r>
          </a:p>
          <a:p>
            <a:pPr>
              <a:spcBef>
                <a:spcPct val="20000"/>
              </a:spcBef>
              <a:buFont typeface="Arial" pitchFamily="34" charset="0"/>
            </a:pPr>
            <a:endParaRPr lang="en-US" sz="1866" dirty="0"/>
          </a:p>
          <a:p>
            <a:pPr>
              <a:spcBef>
                <a:spcPct val="20000"/>
              </a:spcBef>
              <a:buFont typeface="Arial" pitchFamily="34" charset="0"/>
            </a:pPr>
            <a:r>
              <a:rPr lang="en-US" sz="1866" dirty="0"/>
              <a:t>These destinations store connection settings like URLs, authentication, and proxy settings, enabling seamless communication between your BTP applications (like those running on SAP CAP, UI5, or Fiori) and other systems (such as on-premise SAP systems, third-party APIs, or cloud services).</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D9D41868-A5EA-FFF5-8BAF-40AB35C44263}"/>
                  </a:ext>
                </a:extLst>
              </p14:cNvPr>
              <p14:cNvContentPartPr/>
              <p14:nvPr/>
            </p14:nvContentPartPr>
            <p14:xfrm>
              <a:off x="1347489" y="3929150"/>
              <a:ext cx="6851655" cy="2390257"/>
            </p14:xfrm>
          </p:contentPart>
        </mc:Choice>
        <mc:Fallback xmlns="">
          <p:pic>
            <p:nvPicPr>
              <p:cNvPr id="6" name="Ink 5">
                <a:extLst>
                  <a:ext uri="{FF2B5EF4-FFF2-40B4-BE49-F238E27FC236}">
                    <a16:creationId xmlns:a16="http://schemas.microsoft.com/office/drawing/2014/main" id="{D9D41868-A5EA-FFF5-8BAF-40AB35C44263}"/>
                  </a:ext>
                </a:extLst>
              </p:cNvPr>
              <p:cNvPicPr/>
              <p:nvPr/>
            </p:nvPicPr>
            <p:blipFill>
              <a:blip r:embed="rId3"/>
              <a:stretch>
                <a:fillRect/>
              </a:stretch>
            </p:blipFill>
            <p:spPr>
              <a:xfrm>
                <a:off x="1338129" y="3919789"/>
                <a:ext cx="6870375" cy="2408979"/>
              </a:xfrm>
              <a:prstGeom prst="rect">
                <a:avLst/>
              </a:prstGeom>
            </p:spPr>
          </p:pic>
        </mc:Fallback>
      </mc:AlternateContent>
    </p:spTree>
    <p:extLst>
      <p:ext uri="{BB962C8B-B14F-4D97-AF65-F5344CB8AC3E}">
        <p14:creationId xmlns:p14="http://schemas.microsoft.com/office/powerpoint/2010/main" val="4208077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40DC5E-1566-E826-C33E-B4CA0F39484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BAC4DF9-ACFD-D3D2-4F56-996E5762CF56}"/>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B6FA06D6-8319-957F-0D04-E0324493B6B1}"/>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8</a:t>
            </a:fld>
            <a:endParaRPr lang="en-US" dirty="0"/>
          </a:p>
        </p:txBody>
      </p:sp>
      <p:sp>
        <p:nvSpPr>
          <p:cNvPr id="5" name="Title 4">
            <a:extLst>
              <a:ext uri="{FF2B5EF4-FFF2-40B4-BE49-F238E27FC236}">
                <a16:creationId xmlns:a16="http://schemas.microsoft.com/office/drawing/2014/main" id="{B0FF04E6-98FF-21E1-876D-205651B06E0D}"/>
              </a:ext>
            </a:extLst>
          </p:cNvPr>
          <p:cNvSpPr>
            <a:spLocks noGrp="1"/>
          </p:cNvSpPr>
          <p:nvPr>
            <p:ph type="title"/>
          </p:nvPr>
        </p:nvSpPr>
        <p:spPr>
          <a:xfrm>
            <a:off x="101573" y="178647"/>
            <a:ext cx="10969943" cy="711016"/>
          </a:xfrm>
        </p:spPr>
        <p:txBody>
          <a:bodyPr/>
          <a:lstStyle/>
          <a:p>
            <a:r>
              <a:rPr lang="en-US" sz="3333" dirty="0"/>
              <a:t>Create destination to simple OData Service</a:t>
            </a:r>
            <a:endParaRPr lang="en-IN" sz="3333" dirty="0"/>
          </a:p>
        </p:txBody>
      </p:sp>
      <p:sp>
        <p:nvSpPr>
          <p:cNvPr id="2" name="TextBox 1">
            <a:extLst>
              <a:ext uri="{FF2B5EF4-FFF2-40B4-BE49-F238E27FC236}">
                <a16:creationId xmlns:a16="http://schemas.microsoft.com/office/drawing/2014/main" id="{92C3212D-7655-2215-3B4A-636791EA27F0}"/>
              </a:ext>
            </a:extLst>
          </p:cNvPr>
          <p:cNvSpPr txBox="1"/>
          <p:nvPr/>
        </p:nvSpPr>
        <p:spPr>
          <a:xfrm>
            <a:off x="203147" y="1295955"/>
            <a:ext cx="11782531" cy="5424663"/>
          </a:xfrm>
          <a:prstGeom prst="rect">
            <a:avLst/>
          </a:prstGeom>
        </p:spPr>
        <p:txBody>
          <a:bodyPr vert="horz" lIns="121888" tIns="60944" rIns="121888" bIns="60944" rtlCol="0">
            <a:normAutofit/>
          </a:bodyPr>
          <a:lstStyle/>
          <a:p>
            <a:pPr>
              <a:spcBef>
                <a:spcPct val="20000"/>
              </a:spcBef>
              <a:buFont typeface="Arial" pitchFamily="34" charset="0"/>
            </a:pPr>
            <a:r>
              <a:rPr lang="en-US" sz="1866" dirty="0"/>
              <a:t>Type=HTTP</a:t>
            </a:r>
          </a:p>
          <a:p>
            <a:pPr>
              <a:spcBef>
                <a:spcPct val="20000"/>
              </a:spcBef>
              <a:buFont typeface="Arial" pitchFamily="34" charset="0"/>
            </a:pPr>
            <a:r>
              <a:rPr lang="en-US" sz="1866" dirty="0"/>
              <a:t>HTML5.DynamicDestination=true</a:t>
            </a:r>
          </a:p>
          <a:p>
            <a:pPr>
              <a:spcBef>
                <a:spcPct val="20000"/>
              </a:spcBef>
              <a:buFont typeface="Arial" pitchFamily="34" charset="0"/>
            </a:pPr>
            <a:r>
              <a:rPr lang="en-US" sz="1866" dirty="0"/>
              <a:t>Authentication=</a:t>
            </a:r>
            <a:r>
              <a:rPr lang="en-US" sz="1866" dirty="0" err="1"/>
              <a:t>NoAuthentication</a:t>
            </a:r>
            <a:endParaRPr lang="en-US" sz="1866" dirty="0"/>
          </a:p>
          <a:p>
            <a:pPr>
              <a:spcBef>
                <a:spcPct val="20000"/>
              </a:spcBef>
              <a:buFont typeface="Arial" pitchFamily="34" charset="0"/>
            </a:pPr>
            <a:r>
              <a:rPr lang="en-US" sz="1866" dirty="0"/>
              <a:t>Name=</a:t>
            </a:r>
            <a:r>
              <a:rPr lang="en-US" sz="1866" dirty="0" err="1"/>
              <a:t>AnubhavOData</a:t>
            </a:r>
            <a:endParaRPr lang="en-US" sz="1866" dirty="0"/>
          </a:p>
          <a:p>
            <a:pPr>
              <a:spcBef>
                <a:spcPct val="20000"/>
              </a:spcBef>
              <a:buFont typeface="Arial" pitchFamily="34" charset="0"/>
            </a:pPr>
            <a:r>
              <a:rPr lang="en-US" sz="1866" dirty="0" err="1"/>
              <a:t>WebIDEEnabled</a:t>
            </a:r>
            <a:r>
              <a:rPr lang="en-US" sz="1866" dirty="0"/>
              <a:t>=true</a:t>
            </a:r>
          </a:p>
          <a:p>
            <a:pPr>
              <a:spcBef>
                <a:spcPct val="20000"/>
              </a:spcBef>
              <a:buFont typeface="Arial" pitchFamily="34" charset="0"/>
            </a:pPr>
            <a:r>
              <a:rPr lang="en-US" sz="1866" dirty="0" err="1"/>
              <a:t>sap.processautomation.enabled</a:t>
            </a:r>
            <a:r>
              <a:rPr lang="en-US" sz="1866" dirty="0"/>
              <a:t>=true</a:t>
            </a:r>
          </a:p>
          <a:p>
            <a:pPr>
              <a:spcBef>
                <a:spcPct val="20000"/>
              </a:spcBef>
              <a:buFont typeface="Arial" pitchFamily="34" charset="0"/>
            </a:pPr>
            <a:r>
              <a:rPr lang="en-US" sz="1866" dirty="0" err="1"/>
              <a:t>sap.build.usage</a:t>
            </a:r>
            <a:r>
              <a:rPr lang="en-US" sz="1866" dirty="0"/>
              <a:t>=</a:t>
            </a:r>
            <a:r>
              <a:rPr lang="en-US" sz="1866" dirty="0" err="1"/>
              <a:t>odata_gen</a:t>
            </a:r>
            <a:endParaRPr lang="en-US" sz="1866" dirty="0"/>
          </a:p>
          <a:p>
            <a:pPr>
              <a:spcBef>
                <a:spcPct val="20000"/>
              </a:spcBef>
              <a:buFont typeface="Arial" pitchFamily="34" charset="0"/>
            </a:pPr>
            <a:r>
              <a:rPr lang="en-US" sz="1866" dirty="0" err="1"/>
              <a:t>ProxyType</a:t>
            </a:r>
            <a:r>
              <a:rPr lang="en-US" sz="1866" dirty="0"/>
              <a:t>=Internet</a:t>
            </a:r>
          </a:p>
          <a:p>
            <a:pPr>
              <a:spcBef>
                <a:spcPct val="20000"/>
              </a:spcBef>
              <a:buFont typeface="Arial" pitchFamily="34" charset="0"/>
            </a:pPr>
            <a:r>
              <a:rPr lang="en-US" sz="1866" dirty="0"/>
              <a:t>URL=</a:t>
            </a:r>
            <a:r>
              <a:rPr lang="en-US" sz="1866" dirty="0">
                <a:hlinkClick r:id="rId2"/>
              </a:rPr>
              <a:t>https://orderscapapp.cfapps.eu10.hana.ondemand.com/service/OrderManagement</a:t>
            </a:r>
            <a:endParaRPr lang="en-US" sz="1866" dirty="0"/>
          </a:p>
          <a:p>
            <a:pPr>
              <a:spcBef>
                <a:spcPct val="20000"/>
              </a:spcBef>
              <a:buFont typeface="Arial" pitchFamily="34" charset="0"/>
            </a:pPr>
            <a:r>
              <a:rPr lang="en-US" sz="1866" dirty="0" err="1"/>
              <a:t>Appgyver.Enabled</a:t>
            </a:r>
            <a:r>
              <a:rPr lang="en-US" sz="1866" dirty="0"/>
              <a:t>=true</a:t>
            </a:r>
          </a:p>
          <a:p>
            <a:pPr>
              <a:spcBef>
                <a:spcPct val="20000"/>
              </a:spcBef>
              <a:buFont typeface="Arial" pitchFamily="34" charset="0"/>
            </a:pPr>
            <a:r>
              <a:rPr lang="en-US" sz="1866" dirty="0" err="1"/>
              <a:t>sap.applicationdevelopment.actions.enabled</a:t>
            </a:r>
            <a:r>
              <a:rPr lang="en-US" sz="1866" dirty="0"/>
              <a:t>=true</a:t>
            </a:r>
          </a:p>
          <a:p>
            <a:pPr>
              <a:spcBef>
                <a:spcPct val="20000"/>
              </a:spcBef>
              <a:buFont typeface="Arial" pitchFamily="34" charset="0"/>
            </a:pPr>
            <a:endParaRPr lang="en-US" sz="1866" dirty="0"/>
          </a:p>
          <a:p>
            <a:pPr>
              <a:spcBef>
                <a:spcPct val="20000"/>
              </a:spcBef>
              <a:buFont typeface="Arial" pitchFamily="34" charset="0"/>
            </a:pPr>
            <a:r>
              <a:rPr lang="en-US" sz="1866" dirty="0"/>
              <a:t>Images:</a:t>
            </a:r>
          </a:p>
          <a:p>
            <a:pPr>
              <a:spcBef>
                <a:spcPct val="20000"/>
              </a:spcBef>
              <a:buFont typeface="Arial" pitchFamily="34" charset="0"/>
            </a:pPr>
            <a:r>
              <a:rPr lang="en-US" sz="1866" dirty="0">
                <a:hlinkClick r:id="rId3"/>
              </a:rPr>
              <a:t>https://ui5.sap.com/test-resources/sap/m/demokit/cart/webapp/localService/mockdata/images/HT-1020.jpg</a:t>
            </a:r>
            <a:endParaRPr lang="en-US" sz="1866" dirty="0"/>
          </a:p>
          <a:p>
            <a:pPr>
              <a:spcBef>
                <a:spcPct val="20000"/>
              </a:spcBef>
              <a:buFont typeface="Arial" pitchFamily="34" charset="0"/>
            </a:pPr>
            <a:endParaRPr lang="en-US" sz="1866" dirty="0"/>
          </a:p>
        </p:txBody>
      </p:sp>
    </p:spTree>
    <p:extLst>
      <p:ext uri="{BB962C8B-B14F-4D97-AF65-F5344CB8AC3E}">
        <p14:creationId xmlns:p14="http://schemas.microsoft.com/office/powerpoint/2010/main" val="207855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AE3F0-2804-265C-9E61-EE6FA4E20AB7}"/>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B0C5542A-DC96-626B-E5F6-190D12EE38BA}"/>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E271DA9A-72DF-1184-B710-D2128B603FDC}"/>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9</a:t>
            </a:fld>
            <a:endParaRPr lang="en-US" dirty="0"/>
          </a:p>
        </p:txBody>
      </p:sp>
      <p:sp>
        <p:nvSpPr>
          <p:cNvPr id="5" name="Title 4">
            <a:extLst>
              <a:ext uri="{FF2B5EF4-FFF2-40B4-BE49-F238E27FC236}">
                <a16:creationId xmlns:a16="http://schemas.microsoft.com/office/drawing/2014/main" id="{C2FF114F-62C7-5E71-E8BB-11CB01088A8C}"/>
              </a:ext>
            </a:extLst>
          </p:cNvPr>
          <p:cNvSpPr>
            <a:spLocks noGrp="1"/>
          </p:cNvSpPr>
          <p:nvPr>
            <p:ph type="title"/>
          </p:nvPr>
        </p:nvSpPr>
        <p:spPr>
          <a:xfrm>
            <a:off x="101573" y="178647"/>
            <a:ext cx="10969943" cy="711016"/>
          </a:xfrm>
        </p:spPr>
        <p:txBody>
          <a:bodyPr/>
          <a:lstStyle/>
          <a:p>
            <a:r>
              <a:rPr lang="en-US" sz="3333" dirty="0"/>
              <a:t>Binding Concept</a:t>
            </a:r>
            <a:endParaRPr lang="en-IN" sz="3333" dirty="0"/>
          </a:p>
        </p:txBody>
      </p:sp>
      <p:sp>
        <p:nvSpPr>
          <p:cNvPr id="2" name="TextBox 1">
            <a:extLst>
              <a:ext uri="{FF2B5EF4-FFF2-40B4-BE49-F238E27FC236}">
                <a16:creationId xmlns:a16="http://schemas.microsoft.com/office/drawing/2014/main" id="{CD292EDF-818D-7ED7-4507-6F85E9B08B38}"/>
              </a:ext>
            </a:extLst>
          </p:cNvPr>
          <p:cNvSpPr txBox="1"/>
          <p:nvPr/>
        </p:nvSpPr>
        <p:spPr>
          <a:xfrm>
            <a:off x="203147" y="1295955"/>
            <a:ext cx="11782531" cy="5424663"/>
          </a:xfrm>
          <a:prstGeom prst="rect">
            <a:avLst/>
          </a:prstGeom>
        </p:spPr>
        <p:txBody>
          <a:bodyPr vert="horz" lIns="121888" tIns="60944" rIns="121888" bIns="60944" rtlCol="0">
            <a:normAutofit/>
          </a:bodyPr>
          <a:lstStyle/>
          <a:p>
            <a:pPr>
              <a:lnSpc>
                <a:spcPts val="2399"/>
              </a:lnSpc>
              <a:spcAft>
                <a:spcPts val="2000"/>
              </a:spcAft>
            </a:pPr>
            <a:r>
              <a:rPr lang="en-US" sz="1866" dirty="0">
                <a:solidFill>
                  <a:srgbClr val="1F1F1F"/>
                </a:solidFill>
                <a:latin typeface="72 Brand Variable"/>
              </a:rPr>
              <a:t>You created a data variable for the </a:t>
            </a:r>
            <a:r>
              <a:rPr lang="en-US" sz="1866" b="1" dirty="0">
                <a:solidFill>
                  <a:srgbClr val="1F1F1F"/>
                </a:solidFill>
                <a:latin typeface="72 Brand Variable"/>
              </a:rPr>
              <a:t>Products</a:t>
            </a:r>
            <a:r>
              <a:rPr lang="en-US" sz="1866" dirty="0">
                <a:solidFill>
                  <a:srgbClr val="1F1F1F"/>
                </a:solidFill>
                <a:latin typeface="72 Brand Variable"/>
              </a:rPr>
              <a:t> data, and the logic for retrieving the data was created automatically. Now you need to tell the app what to display.</a:t>
            </a:r>
          </a:p>
          <a:p>
            <a:pPr>
              <a:lnSpc>
                <a:spcPts val="2399"/>
              </a:lnSpc>
              <a:spcAft>
                <a:spcPts val="2000"/>
              </a:spcAft>
            </a:pPr>
            <a:r>
              <a:rPr lang="en-US" sz="1866" dirty="0">
                <a:solidFill>
                  <a:srgbClr val="1F1F1F"/>
                </a:solidFill>
                <a:latin typeface="72 Brand Variable"/>
              </a:rPr>
              <a:t>To do this, you create bindings for your UI components, indicating what data you want to display in your component, whether from:</a:t>
            </a:r>
          </a:p>
          <a:p>
            <a:pPr>
              <a:lnSpc>
                <a:spcPts val="2399"/>
              </a:lnSpc>
              <a:buFont typeface="Arial" panose="020B0604020202020204" pitchFamily="34" charset="0"/>
              <a:buChar char="•"/>
            </a:pPr>
            <a:r>
              <a:rPr lang="en-US" sz="1866" dirty="0">
                <a:solidFill>
                  <a:srgbClr val="1F1F1F"/>
                </a:solidFill>
                <a:latin typeface="72 Brand Variable"/>
              </a:rPr>
              <a:t>Static values</a:t>
            </a:r>
          </a:p>
          <a:p>
            <a:pPr>
              <a:lnSpc>
                <a:spcPts val="2399"/>
              </a:lnSpc>
              <a:buFont typeface="Arial" panose="020B0604020202020204" pitchFamily="34" charset="0"/>
              <a:buChar char="•"/>
            </a:pPr>
            <a:r>
              <a:rPr lang="en-US" sz="1866" dirty="0">
                <a:solidFill>
                  <a:srgbClr val="1F1F1F"/>
                </a:solidFill>
                <a:latin typeface="72 Brand Variable"/>
              </a:rPr>
              <a:t>Calculated values</a:t>
            </a:r>
          </a:p>
          <a:p>
            <a:pPr>
              <a:lnSpc>
                <a:spcPts val="2399"/>
              </a:lnSpc>
              <a:buFont typeface="Arial" panose="020B0604020202020204" pitchFamily="34" charset="0"/>
              <a:buChar char="•"/>
            </a:pPr>
            <a:r>
              <a:rPr lang="en-US" sz="1866" dirty="0">
                <a:solidFill>
                  <a:srgbClr val="1F1F1F"/>
                </a:solidFill>
                <a:latin typeface="72 Brand Variable"/>
              </a:rPr>
              <a:t>Values from variables</a:t>
            </a:r>
          </a:p>
          <a:p>
            <a:pPr>
              <a:lnSpc>
                <a:spcPts val="2399"/>
              </a:lnSpc>
              <a:buFont typeface="Arial" panose="020B0604020202020204" pitchFamily="34" charset="0"/>
              <a:buChar char="•"/>
            </a:pPr>
            <a:r>
              <a:rPr lang="en-US" sz="1866" dirty="0">
                <a:solidFill>
                  <a:srgbClr val="1F1F1F"/>
                </a:solidFill>
                <a:latin typeface="72 Brand Variable"/>
              </a:rPr>
              <a:t>… or other sources</a:t>
            </a:r>
          </a:p>
          <a:p>
            <a:pPr>
              <a:lnSpc>
                <a:spcPts val="2399"/>
              </a:lnSpc>
              <a:buFont typeface="Arial" panose="020B0604020202020204" pitchFamily="34" charset="0"/>
              <a:buChar char="•"/>
            </a:pPr>
            <a:endParaRPr lang="en-US" sz="1866" dirty="0">
              <a:solidFill>
                <a:srgbClr val="1F1F1F"/>
              </a:solidFill>
              <a:latin typeface="72 Brand Variable"/>
            </a:endParaRPr>
          </a:p>
          <a:p>
            <a:pPr>
              <a:lnSpc>
                <a:spcPts val="2399"/>
              </a:lnSpc>
            </a:pPr>
            <a:r>
              <a:rPr lang="en-US" sz="1866" b="1" dirty="0">
                <a:solidFill>
                  <a:srgbClr val="1F1F1F"/>
                </a:solidFill>
                <a:latin typeface="72 Brand Variable"/>
              </a:rPr>
              <a:t>How Binding works</a:t>
            </a:r>
          </a:p>
          <a:p>
            <a:pPr>
              <a:lnSpc>
                <a:spcPts val="2399"/>
              </a:lnSpc>
            </a:pPr>
            <a:r>
              <a:rPr lang="en-US" sz="1866" dirty="0">
                <a:solidFill>
                  <a:srgbClr val="1F1F1F"/>
                </a:solidFill>
                <a:latin typeface="72 Brand Variable"/>
              </a:rPr>
              <a:t>When you configure a UI component (or later a logic component called a “flow function”), generally you do this with binding.</a:t>
            </a:r>
          </a:p>
          <a:p>
            <a:pPr>
              <a:lnSpc>
                <a:spcPts val="2399"/>
              </a:lnSpc>
            </a:pPr>
            <a:r>
              <a:rPr lang="en-US" sz="1866" dirty="0">
                <a:solidFill>
                  <a:srgbClr val="1F1F1F"/>
                </a:solidFill>
                <a:latin typeface="72 Brand Variable"/>
              </a:rPr>
              <a:t>For most properties, there is a binding icon that indicates what type of binding is used. For example, you can use static text for a text field, or you can show text from a backend service and use a binding to a data variable.</a:t>
            </a:r>
          </a:p>
        </p:txBody>
      </p:sp>
    </p:spTree>
    <p:extLst>
      <p:ext uri="{BB962C8B-B14F-4D97-AF65-F5344CB8AC3E}">
        <p14:creationId xmlns:p14="http://schemas.microsoft.com/office/powerpoint/2010/main" val="42383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7316</TotalTime>
  <Words>1671</Words>
  <Application>Microsoft Office PowerPoint</Application>
  <PresentationFormat>Custom</PresentationFormat>
  <Paragraphs>141</Paragraphs>
  <Slides>16</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16</vt:i4>
      </vt:variant>
    </vt:vector>
  </HeadingPairs>
  <TitlesOfParts>
    <vt:vector size="27" baseType="lpstr">
      <vt:lpstr>72</vt:lpstr>
      <vt:lpstr>72 Brand Variable</vt:lpstr>
      <vt:lpstr>Amasis MT Pro Black</vt:lpstr>
      <vt:lpstr>Arial</vt:lpstr>
      <vt:lpstr>Arial Black</vt:lpstr>
      <vt:lpstr>Calibri</vt:lpstr>
      <vt:lpstr>Cooper Black</vt:lpstr>
      <vt:lpstr>Segoe UI</vt:lpstr>
      <vt:lpstr>Segoe UI Light</vt:lpstr>
      <vt:lpstr>Office Theme</vt:lpstr>
      <vt:lpstr>1_Office Theme</vt:lpstr>
      <vt:lpstr>SAP BTP  Build Apps Training</vt:lpstr>
      <vt:lpstr>PowerPoint Presentation</vt:lpstr>
      <vt:lpstr>Agenda – Day 5</vt:lpstr>
      <vt:lpstr>Data Resources in BTP</vt:lpstr>
      <vt:lpstr>Types of Data Sources</vt:lpstr>
      <vt:lpstr>Additional Data Resource types</vt:lpstr>
      <vt:lpstr>What is Destination in BTP</vt:lpstr>
      <vt:lpstr>Create destination to simple OData Service</vt:lpstr>
      <vt:lpstr>Binding Concept</vt:lpstr>
      <vt:lpstr>What is repeat?</vt:lpstr>
      <vt:lpstr>Types of data variables</vt:lpstr>
      <vt:lpstr>Page parameters</vt:lpstr>
      <vt:lpstr>Understanding flow functions</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225</cp:revision>
  <dcterms:created xsi:type="dcterms:W3CDTF">2013-09-12T13:05:01Z</dcterms:created>
  <dcterms:modified xsi:type="dcterms:W3CDTF">2025-05-02T13:33:42Z</dcterms:modified>
</cp:coreProperties>
</file>