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2"/>
  </p:notesMasterIdLst>
  <p:sldIdLst>
    <p:sldId id="276" r:id="rId3"/>
    <p:sldId id="4122" r:id="rId4"/>
    <p:sldId id="277" r:id="rId5"/>
    <p:sldId id="317" r:id="rId6"/>
    <p:sldId id="328" r:id="rId7"/>
    <p:sldId id="329" r:id="rId8"/>
    <p:sldId id="282" r:id="rId9"/>
    <p:sldId id="280" r:id="rId10"/>
    <p:sldId id="4711"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52.277"/>
    </inkml:context>
    <inkml:brush xml:id="br0">
      <inkml:brushProperty name="width" value="0.05" units="cm"/>
      <inkml:brushProperty name="height" value="0.05" units="cm"/>
    </inkml:brush>
  </inkml:definitions>
  <inkml:trace contextRef="#ctx0" brushRef="#br0">124 1 24575,'-4'0'0,"0"1"0,1-1 0,-1 2 0,0-1 0,0 0 0,1 1 0,-1-1 0,2 0 0,-2 2 0,1-2 0,0 2 0,-1 0 0,2-2 0,-1 2 0,0-1 0,1 2 0,-1-1 0,2 0 0,-2-1 0,0 2 0,2-1 0,0 1 0,-3 3 0,-3 7 0,2 0 0,-1 0 0,1 2 0,-3 16 0,1 2-455,2-2 0,-3 48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356"/>
    </inkml:context>
    <inkml:brush xml:id="br0">
      <inkml:brushProperty name="width" value="0.05" units="cm"/>
      <inkml:brushProperty name="height" value="0.05" units="cm"/>
    </inkml:brush>
  </inkml:definitions>
  <inkml:trace contextRef="#ctx0" brushRef="#br0">16 236 24575,'-1'0'0,"-1"-1"0,1-1 0,0 2 0,1-1 0,-2 0 0,1-1 0,0 2 0,1-1 0,-2 0 0,2-1 0,-1 1 0,1 0 0,-1-1 0,1 1 0,-2 0 0,2-1 0,0 1 0,0 0 0,0-1 0,-1 1 0,1 0 0,0-1 0,0 1 0,0 0 0,0-1 0,1 1 0,-1 0 0,0-1 0,0 1 0,2 0 0,-2-1 0,0 1 0,1 0 0,-1-1 0,1 1 0,-1 1 0,3-3 0,0 1 0,-1-1 0,1 0 0,1 2 0,-1-2 0,-1 2 0,2 0 0,0-2 0,-1 2 0,1-1 0,0 2 0,-1-1 0,6 0 0,228-23 0,-147 18 0,159-31 0,-240 34 0,0 1 0,1-2 0,-2 1 0,0-2 0,1 1 0,8-8 0,-14 10 0,-2 1 0,1 0 0,-1-1 0,2 1 0,-2 0 0,0-1 0,1 0 0,-1 0 0,0 0 0,1 0 0,-2 0 0,1 0 0,0 0 0,1-2 0,-2 2 0,0 1 0,0 0 0,0-1 0,0 1 0,0-2 0,0 2 0,-2 0 0,2-1 0,0 1 0,-1 0 0,1-1 0,-1 1 0,1 0 0,-2-1 0,2 1 0,-1 1 0,0-1 0,1-1 0,-2 1 0,1 0 0,0 1 0,1-2 0,-2 1 0,-2 0 0,4-1 0,-1 2 0,1-1 0,-1 1 0,-1-1 0,2 1 0,-1 0 0,0-2 0,1 2 0,-2 0 0,1 0 0,0-1 0,1 1 0,-2 0 0,1 0 0,0 0 0,1 0 0,-2 0 0,1 0 0,0 0 0,-1 0 0,2 0 0,-1 1 0,0-1 0,-1 0 0,2 0 0,-1 2 0,-2-1 0,1 0 0,0 1 0,0 0 0,-1 0 0,2 0 0,-2 1 0,2-2 0,-2 2 0,2 0 0,-3 3 0,-2 6 0,0 2 0,2-2 0,-5 16 0,-30 141 216,22-84-1797,9-53-5245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019"/>
    </inkml:context>
    <inkml:brush xml:id="br0">
      <inkml:brushProperty name="width" value="0.05" units="cm"/>
      <inkml:brushProperty name="height" value="0.05" units="cm"/>
    </inkml:brush>
  </inkml:definitions>
  <inkml:trace contextRef="#ctx0" brushRef="#br0">0 1 24575,'4'0'0,"3"0"0,3 0 0,1 3 0,1 1 0,-1 2 0,-3 5 0,-3 2 0,0-1 0,1 0 0,-2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535"/>
    </inkml:context>
    <inkml:brush xml:id="br0">
      <inkml:brushProperty name="width" value="0.05" units="cm"/>
      <inkml:brushProperty name="height" value="0.05" units="cm"/>
    </inkml:brush>
  </inkml:definitions>
  <inkml:trace contextRef="#ctx0" brushRef="#br0">117 183 24575,'-2'-3'0,"-1"0"0,2 1 0,-2-1 0,0 0 0,2 1 0,0-1 0,-2 0 0,2-1 0,-1 2 0,1-1 0,1-1 0,-1 1 0,-1-1 0,2 2 0,-1-2 0,1-3 0,0-1 0,1-1 0,-1 1 0,3 0 0,2-16 0,6-22 0,-11 45 0,0 1 0,1-1 0,-1-1 0,0 2 0,0-1 0,0 0 0,0 1 0,0-2 0,0 1 0,0 1 0,0-1 0,0-1 0,0 2 0,-1-1 0,1 0 0,0 1 0,0-2 0,-1 2 0,1-1 0,0 0 0,-2 1 0,2-2 0,0 2 0,-1-1 0,1 1 0,-1-1 0,1 1 0,-2-2 0,1 2 0,0 0 0,-1-1 0,1 1 0,0 0 0,-1 0 0,1 0 0,0 1 0,-1-1 0,1 0 0,0 0 0,-1 0 0,1 2 0,0-2 0,-1 0 0,1 1 0,-2 0 0,-5 3 0,2 2 0,-2-2 0,1 1 0,-9 10 0,12-13 0,1 1 0,1 1 0,-2-1 0,1 1 0,0-2 0,2 2 0,-2 0 0,1 0 0,0 0 0,1 0 0,-2 0 0,2 0 0,1 0 0,-1 0 0,-1 2 0,1 3 0,2-5 0,-1-1 0,2-1 0,-2 2 0,1-1 0,0 0 0,1 1 0,-1-2 0,0 1 0,1 0 0,0-1 0,0 1 0,-1 0 0,2-1 0,-1 1 0,0-2 0,0 2 0,1 0 0,0-2 0,-1 0 0,1 2 0,0-2 0,6 3 0,-5-1 0,1-2 0,-1 2 0,2-2 0,-2 1 0,1-1 0,0 0 0,1 1 0,-2-2 0,1 1 0,0-1 0,1 0 0,-1 0 0,0-1 0,-1 1 0,11-4 0,-12 4 0,1-2 0,-2 1 0,1 0 0,0-1 0,-1 1 0,1-2 0,0 2 0,-1-2 0,1 2 0,0-2 0,-2 2 0,2-2 0,-2 1 0,2-1 0,-2 0 0,0 1 0,2-1 0,-2 0 0,1 1 0,-1-1 0,-1-1 0,1 1 0,1 1 0,-2-2 0,1 1 0,-1-4 0,1 1 34,-1 0 1,0 0-1,-1 0 0,1 1 0,-1-2 0,-1 2 0,1 0 0,0-2 0,-3-4 1,4 10-53,-2 0 0,2-1 0,0 1 0,-1 1 0,0-1 0,1-1 0,-2 1 0,2 1 0,-1-1 0,0-1 0,1 2 0,-2-1 0,1 0 0,0 1 0,-1-2 0,1 2 0,1 0 0,-4-1 0,3 1-50,-1-1 0,1 2-1,-2-1 1,2 0 0,0 0 0,-1 0-1,1 0 1,-2 1 0,2-1 0,0 2-1,-1-2 1,1 1 0,0-1 0,-1 1-1,1-1 1,0 2 0,-1-1 0,1 0-1,-2 1 1,-9 8-6758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9.109"/>
    </inkml:context>
    <inkml:brush xml:id="br0">
      <inkml:brushProperty name="width" value="0.05" units="cm"/>
      <inkml:brushProperty name="height" value="0.05" units="cm"/>
    </inkml:brush>
  </inkml:definitions>
  <inkml:trace contextRef="#ctx0" brushRef="#br0">5 105 24575,'0'-2'0,"-4"-2"0,4 0 0,5 1 0,10-2 0,10-1 0,10-2 0,12 2 0,5-4 0,6 2 0,6-1 0,0 0 0,-4-1 0,-6 2 0,-12 2 0,-7 2 0,-14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5.678"/>
    </inkml:context>
    <inkml:brush xml:id="br0">
      <inkml:brushProperty name="width" value="0.05" units="cm"/>
      <inkml:brushProperty name="height" value="0.05" units="cm"/>
    </inkml:brush>
  </inkml:definitions>
  <inkml:trace contextRef="#ctx0" brushRef="#br0">0 14 24575,'4'0'0,"3"-2"0,3-2 0,-2 0 0,-6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6.994"/>
    </inkml:context>
    <inkml:brush xml:id="br0">
      <inkml:brushProperty name="width" value="0.05" units="cm"/>
      <inkml:brushProperty name="height" value="0.05" units="cm"/>
    </inkml:brush>
  </inkml:definitions>
  <inkml:trace contextRef="#ctx0" brushRef="#br0">3863 32 24575,'1'-3'0,"2"2"0,0-1 0,-2 1 0,2 0 0,-1-1 0,1 2 0,0-1 0,-1 0 0,1 1 0,0-2 0,-1 2 0,1 0 0,2-1 0,-2 1 0,-2 0 0,2 0 0,0 0 0,-1-1 0,1 1 0,-2-2 0,2 2 0,0-1 0,-2 0 0,2 1 0,-1-2 0,4-2 0,-6 4 0,0-1 0,0 1 0,0 0 0,0 0 0,0 0 0,0 0 0,0 0 0,0-1 0,0 1 0,0 0 0,0 0 0,0 0 0,0 0 0,0 0 0,0-2 0,0 2 0,0 0 0,0 0 0,-2 0 0,2 0 0,0 0 0,0 0 0,0 0 0,0 0 0,0-1 0,0 1 0,0 0 0,-1 0 0,1 0 0,0 0 0,0 0 0,0 0 0,0 0 0,0 0 0,0 0 0,-1 0 0,1 0 0,0 0 0,0 0 0,0 0 0,0 0 0,0 0 0,-2 0 0,2 0 0,0 0 0,0 0 0,0 0 0,0 0 0,0 0 0,0 0 0,-1 0 0,1 0 0,0 0 0,0 0 0,0 1 0,0-1 0,0 0 0,0 0 0,-1 0 0,-15 2 0,-873 90-415,-5-67 0,-892-77 1074,1752 49-596,0 3 0,-34 4 0,51-1-65,1 0-1,0 1 1,-1 0-1,2 1 0,-1 0 1,-16 10-1,-33 17-1362,54-25-5461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7.319"/>
    </inkml:context>
    <inkml:brush xml:id="br0">
      <inkml:brushProperty name="width" value="0.05" units="cm"/>
      <inkml:brushProperty name="height" value="0.05" units="cm"/>
    </inkml:brush>
  </inkml:definitions>
  <inkml:trace contextRef="#ctx0" brushRef="#br0">440 33 24575,'-5'-25'0,"5"24"0,0 1 0,-2-2 0,2 2 0,0 0 0,-1-1 0,1 1 0,0 0 0,-1 0 0,1-1 0,0 1 0,-2 0 0,2-2 0,0 2 0,-1 0 0,1 0 0,-1 0 0,1 0 0,0-1 0,-2 1 0,2 0 0,-1 0 0,1 0 0,-1 0 0,-1 0 0,0 1 0,-2-1 0,1 2 0,-1-1 0,1 0 0,1 1 0,-2 0 0,1 0 0,0-1 0,1 2 0,-1-1 0,-4 4 0,-129 111 0,-93 76 0,228-193 0,1 2 0,-2-2 0,1 1 0,0-1 0,1 1 0,-2-1 0,1 2 0,1-2 0,-1 1 0,1 0 0,-2-1 0,1 2 0,1-1 0,0 0 0,-1-1 0,1 2 0,-2-1 0,2 0 0,0 1 0,0-2 0,-1 1 0,1 0 0,0 1 0,0-1 0,0 0 0,0 1 0,0-2 0,0 4 0,3-2 0,-2 1 0,0 0 0,2-1 0,0 1 0,-2-2 0,2 2 0,-1 0 0,6 2 0,-2-1 0,27 25-682,58 65-1,-59-57-6143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060"/>
    </inkml:context>
    <inkml:brush xml:id="br0">
      <inkml:brushProperty name="width" value="0.05" units="cm"/>
      <inkml:brushProperty name="height" value="0.05" units="cm"/>
    </inkml:brush>
  </inkml:definitions>
  <inkml:trace contextRef="#ctx0" brushRef="#br0">4 104 24575,'-3'-2'0,"7"0"0,21-6 0,38-10 0,57 1 0,191-3 0,-199 16 0,-77-1 0,-35 5 0,0 0 0,0 0 0,0 0 0,0 0 0,0 0 0,2 0 0,-2 0 0,0 0 0,0 0 0,0 0 0,0 0 0,0 0 0,0 0 0,0 0 0,0 0 0,1-2 0,-1 2 0,0 0 0,0 0 0,0 0 0,0 0 0,0 0 0,0 0 0,0 0 0,0 0 0,0 0 0,0 0 0,0 0 0,0-1 0,0 1 0,0 0 0,0 0 0,0 0 0,1 0 0,-1 0 0,0 0 0,0 0 0,0-1 0,0 1 0,0 0 0,0 0 0,0 0 0,-1 0 0,1 0 0,0 0 0,0 0 0,0 0 0,0-2 0,0 2 0,0 0 0,0 0 0,0 0 0,-17-6 0,4 2 0,-1 0 0,1 1 0,0 2 0,-1-1 0,-20 1 0,31 1 0,0 0 0,1 0 0,-1 0 0,0 1 0,1-1 0,-1 2 0,0-1 0,1-1 0,-1 1 0,0 1 0,1-1 0,-1 0 0,0 1 0,2 0 0,-2 0 0,1-1 0,0 2 0,0-2 0,0 2 0,1-1 0,-2 0 0,2 0 0,0 1 0,-1 0 0,1-1 0,0 1 0,1-2 0,-2 2 0,1 0 0,1 1 0,-1-2 0,1 1 0,0 4 0,-3 37-227,3 1-1,1-1 1,3 1-1,2-1 1,22 84-1,-15-80-6598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446"/>
    </inkml:context>
    <inkml:brush xml:id="br0">
      <inkml:brushProperty name="width" value="0.05" units="cm"/>
      <inkml:brushProperty name="height" value="0.05" units="cm"/>
    </inkml:brush>
  </inkml:definitions>
  <inkml:trace contextRef="#ctx0" brushRef="#br0">36 0 24575,'-1'1'0,"-1"-1"0,1 0 0,0 2 0,-1-2 0,1 1 0,-2-1 0,2 1 0,0 1 0,1-2 0,-2 1 0,1 0 0,0 1 0,-1-1 0,1-1 0,1 1 0,-1 1 0,-1-1 0,2 0 0,-1 1 0,0 0 0,1 0 0,0-1 0,-2 0 0,2 1 0,0-1 0,-1 0 0,1 2 0,0 0 0,-7 51 0,7-48 0,-1 16 0,1 0 0,1-1 0,1 0 0,8 42 0,-8-56 0,0-1 0,0 1 0,0 0 0,1-1 0,0 0 0,-1 0 0,1 0 0,1 0 0,0 0 0,0-1 0,0 0 0,0 1 0,1-1 0,1-1 0,-2 0 0,1 1 0,2-1 0,-2-1 0,12 6 0,-13-7 0,0-1 0,0 0 0,0 1 0,0-2 0,0 1 0,0-1 0,0 0 0,2 0 0,-2 0 0,0 0 0,0-1 0,0 1 0,0-2 0,0 1 0,0 0 0,0-1 0,0 1 0,0 0 0,0-2 0,0 2 0,-2-2 0,2 0 0,-1 1 0,1-1 0,-1 0 0,-1 1 0,1-2 0,0 1 0,-1-1 0,5-5 0,-2 1 0,1 0 0,-2-2 0,1 1 0,-1 0 0,-1-1 0,1 1 0,-2 0 0,1-1 0,-2 0 0,1 0 0,0-18 0,-3 20 0,1 2 0,-1-2 0,-1 1 0,1-1 0,-2 1 0,2 1 0,-2-1 0,1 0 0,-2 1 0,1-1 0,-1 0 0,0 1 0,0 0 0,0 0 0,-1 0 0,-1 1 0,1 0 0,-7-6 0,8 8 0,0-1 0,-1 3 0,1-2 0,-2 1 0,2 0 0,-1 0 0,1 0 0,-1 1 0,-1 0 0,1-1 0,1 2 0,-1 0 0,-1-1 0,1 1 0,0 0 0,-1 1 0,2-1 0,-1 2 0,0-1 0,-1 0 0,2 1 0,-1-1 0,0 0 0,1 2 0,0 0 0,-10 5 0,12-7-76,-1 0 1,0 1-1,2 0 0,-2 0 0,1 0 0,-1 0 0,2 0 0,-2 1 1,2-2-1,-1 2 0,1 0 0,-2-1 0,2 1 0,0 0 1,-1-1-1,2 1 0,-2 4 0,2 5-6750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632"/>
    </inkml:context>
    <inkml:brush xml:id="br0">
      <inkml:brushProperty name="width" value="0.05" units="cm"/>
      <inkml:brushProperty name="height" value="0.05" units="cm"/>
    </inkml:brush>
  </inkml:definitions>
  <inkml:trace contextRef="#ctx0" brushRef="#br0">0 59 24575,'0'-7'0,"0"-4"0,0-3 0,0-2 0,3 6 0,2 9 0,2 10 0,2 14 0,0 6 0,3 13 0,0 7 0,0 3 0,0 4 0,-2-1 0,0-2 0,-2-12-8191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930"/>
    </inkml:context>
    <inkml:brush xml:id="br0">
      <inkml:brushProperty name="width" value="0.05" units="cm"/>
      <inkml:brushProperty name="height" value="0.05" units="cm"/>
    </inkml:brush>
  </inkml:definitions>
  <inkml:trace contextRef="#ctx0" brushRef="#br0">140 10 24575,'12'-9'0,"-10"10"0,-8 26 0,-1-11 0,0 0 0,-1 0 0,-1-1 0,0-1 0,-1 1 0,0 0 0,-2-2 0,0 0 0,0-1 0,-2 0 0,-20 16 0,34-28 0,0 0 0,0 0 0,0 2 0,0-2 0,-2 0 0,2 0 0,0 0 0,0 0 0,0 0 0,0 1 0,-1-1 0,1 0 0,0 0 0,0 0 0,0 1 0,0-1 0,0 0 0,0 0 0,0 0 0,0 2 0,0-2 0,0 0 0,0 0 0,0 1 0,0-1 0,0 0 0,0 0 0,0 0 0,0 1 0,0-1 0,0 0 0,0 0 0,0 0 0,0 2 0,0-2 0,0 0 0,0 0 0,0 0 0,1 1 0,13 12 0,30 14 0,-35-20 0,22 11 252,30 18-1869,-42-28-5209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527"/>
    </inkml:context>
    <inkml:brush xml:id="br0">
      <inkml:brushProperty name="width" value="0.05" units="cm"/>
      <inkml:brushProperty name="height" value="0.05" units="cm"/>
    </inkml:brush>
  </inkml:definitions>
  <inkml:trace contextRef="#ctx0" brushRef="#br0">18 56 24575,'0'-7'0,"0"-4"0,0-3 0,-2 0 0,-2 6 0,0 7 0,1 6 0,0 7 0,3 3 0,-1-2-8191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295"/>
    </inkml:context>
    <inkml:brush xml:id="br0">
      <inkml:brushProperty name="width" value="0.05" units="cm"/>
      <inkml:brushProperty name="height" value="0.05" units="cm"/>
    </inkml:brush>
  </inkml:definitions>
  <inkml:trace contextRef="#ctx0" brushRef="#br0">156 112 24575,'0'-3'0,"0"2"0,0-1 0,0 0 0,0 0 0,0 0 0,0 0 0,0 0 0,-1 0 0,1 0 0,0 0 0,-2 1 0,1-2 0,1 2 0,-1 0 0,-1-2 0,2 2 0,-1-1 0,0 1 0,-1 0 0,1-1 0,0 0 0,-1 2 0,1-2 0,0 1 0,-2 0 0,2-1 0,-1 1 0,1 1 0,-4-3 0,-2-1 0,7 3 0,1 0 0,-1-1 0,0 1 0,0 0 0,2-1 0,-2 1 0,0 0 0,0-1 0,0 1 0,0 0 0,0-1 0,0 1 0,-2 0 0,2-2 0,0 0 0,-1 2 0,1-2 0,-1 1 0,-1 0 0,2 0 0,-1 0 0,0 0 0,-1 0 0,1 1 0,0-2 0,-1 2 0,1 0 0,0-1 0,-1 1 0,0-2 0,-4 1 0,5 0 0,0 2 0,-1 0 0,1-1 0,0 1 0,-1 0 0,1 0 0,0 0 0,-2 0 0,2 0 0,-1 0 0,1 0 0,0 0 0,-1 0 0,1 1 0,0-1 0,-1 0 0,1 2 0,0-2 0,-3 2 0,0 1 0,0 0 0,-2 1 0,2-2 0,0 2 0,0 0 0,2 0 0,-2 0 0,0 2 0,1-2 0,0 0 0,1 1 0,-4 7 0,2-3 0,2 1 0,-1-1 0,0 0 0,2 2 0,-2-2 0,3 1 0,-1 0 0,1 0 0,0 0 0,1 0 0,1-1 0,3 20 0,-4-26 0,1 1 0,-1 0 0,0-1 0,1 1 0,-1-2 0,2 1 0,-2 1 0,2-1 0,-2-1 0,2 1 0,-1 0 0,1-1 0,0 1 0,-1 0 0,1-2 0,1 2 0,-1-2 0,-1 2 0,2-2 0,-1 0 0,1 1 0,-1-1 0,1 0 0,0-1 0,-2 2 0,2-2 0,0 1 0,-1-1 0,1 0 0,0 0 0,0 0 0,-1 0 0,1-1 0,0 1 0,0-2 0,-2 2 0,6-2 0,22-9-1365,-5-1-5461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556"/>
    </inkml:context>
    <inkml:brush xml:id="br0">
      <inkml:brushProperty name="width" value="0.05" units="cm"/>
      <inkml:brushProperty name="height" value="0.05" units="cm"/>
    </inkml:brush>
  </inkml:definitions>
  <inkml:trace contextRef="#ctx0" brushRef="#br0">14 78 24575,'0'-10'0,"-1"-1"0,1 2 0,-1-2 0,-1 2 0,-4-17 0,3 25 0,3 12 0,1 14 0,2-13 0,0 0 0,-1 0 0,2 0 0,0 0 0,0 0 0,2-1 0,7 14 0,-13-25 0,0 1 0,1-1 0,-1 0 0,2 2 0,-2-2 0,0 1 0,1-1 0,-1 0 0,1 0 0,-1 1 0,2-1 0,-1 0 0,-1 0 0,1 2 0,-1-2 0,2 0 0,-2 0 0,1 0 0,-1 0 0,1 0 0,1 0 0,-2 0 0,1 0 0,-1 0 0,1 0 0,-1 0 0,2-2 0,-1 2 0,-1 0 0,1 0 0,-1 0 0,2-1 0,-2 1 0,1 0 0,-1-1 0,1 1 0,-1 0 0,0-2 0,2 2 0,-2-1 0,1 1 0,-1-1 0,0 1 0,1-2 0,26-38 0,-19 26 0,-3 7 0,-1 0 0,2 1 0,-1 0 0,2 0 0,10-9 0,-16 14 0,-1 1 0,2-2 0,-1 2 0,-1-1 0,1 1 0,1-1 0,-1 1 0,0 0 0,-1-2 0,2 2 0,-1 0 0,0 0 0,1-1 0,-1 1 0,0 0 0,1 0 0,-1 0 0,-1 0 0,1 0 0,1 0 0,-1 0 0,0 1 0,1-1 0,-1 0 0,0 0 0,-1 2 0,2-2 0,-1 0 0,0 1 0,1-1 0,-2 1 0,1-1 0,0 2 0,-1-1 0,2-1 0,-1 1 0,-1-1 0,1 2 0,-1-1 0,2 0 0,-2-1 0,1 2 0,-1-1 0,1 0 0,-1 1 0,0-1 0,0-1 0,2 1 0,-2 2 0,2 6-227,0-1-1,-1 2 1,0-1-1,1 0 1,-2 15-1,-2 16-6598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752"/>
    </inkml:context>
    <inkml:brush xml:id="br0">
      <inkml:brushProperty name="width" value="0.05" units="cm"/>
      <inkml:brushProperty name="height" value="0.05" units="cm"/>
    </inkml:brush>
  </inkml:definitions>
  <inkml:trace contextRef="#ctx0" brushRef="#br0">23 30 24575,'2'-20'0,"0"11"0,-10 22 0,4-2 0,1 0 0,-1 1 0,1 0 0,2-2 0,-2 2 0,3 0 0,-1 0 0,1 0 0,0-1 0,4 20 0,4 14 0,19 60 0,-17-71 0,-6-17 0,2-1 0,-1 0 0,2 0 0,1 0 0,14 25 0,-15-33 0,-2 0 0,2 0 0,1-1 0,-1 0 0,1-1 0,-2 1 0,4-2 0,-2 2 0,0-2 0,1-1 0,14 7 0,-1-3 0,2 0 0,0-1 0,2-2 0,40 3 0,106-1 0,-154-7 0,537-30-444,1-40-48,-513 63 489,591-89 3,96-15 0,-3 41 0,-588 63 469,162 11 1,-223 5-470,58 5 0,-122-14 0,1 0 0,-1 0 0,1-3 0,0 2 0,-2-2 0,28-9 0,-39 12 0,-2 0 0,1 0 0,-1 0 0,1 0 0,-1 0 0,2 0 0,-2-1 0,0 1 0,1 0 0,-1 0 0,1 0 0,-1-2 0,2 2 0,-2 0 0,1-1 0,-1 1 0,0 0 0,1-1 0,-1 1 0,0 0 0,2-2 0,-2 2 0,0-1 0,0 1 0,1-1 0,-1 1 0,0-2 0,0 2 0,0 0 0,0-1 0,0 1 0,1-1 0,-1 1 0,0-2 0,0 1 0,-1 0 0,0-1 0,-1 1 0,1 0 0,0-1 0,1 1 0,-2 0 0,1-1 0,-2 2 0,2-1 0,0 0 0,-1 1 0,1-2 0,-3 1 0,-52-18 0,-10 2-1365,48 13-5461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986"/>
    </inkml:context>
    <inkml:brush xml:id="br0">
      <inkml:brushProperty name="width" value="0.05" units="cm"/>
      <inkml:brushProperty name="height" value="0.05" units="cm"/>
    </inkml:brush>
  </inkml:definitions>
  <inkml:trace contextRef="#ctx0" brushRef="#br0">28 22 24575,'-23'-17'0,"18"13"0,17 13 0,5 5 0,1-1 0,-2 2 0,0 1 0,0 0 0,-2 1 0,17 24 0,-27-34 0,0 0 0,0-1 0,-1 1 0,-1 1 0,1-1 0,0 1 0,-1-2 0,0 2 0,-1 0 0,0 0 0,-1 0 0,0-1 0,0 1 0,0 0 0,0 0 0,-1 0 0,0 0 0,-1-1 0,0 1 0,-1 0 0,-5 10 0,1-4-170,-1-2-1,0 0 0,0 0 1,-1 0-1,0-2 0,-2 1 1,-12 10-1,-30 25-6655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085"/>
    </inkml:context>
    <inkml:brush xml:id="br0">
      <inkml:brushProperty name="width" value="0.05" units="cm"/>
      <inkml:brushProperty name="height" value="0.05" units="cm"/>
    </inkml:brush>
  </inkml:definitions>
  <inkml:trace contextRef="#ctx0" brushRef="#br0">1 41 24575,'0'-1'0,"0"-2"0,0 2 0,1-1 0,-1 0 0,0 0 0,2 1 0,-2 0 0,1-2 0,0 2 0,-1-1 0,2 1 0,-1 0 0,0-2 0,1 2 0,-1-1 0,0 1 0,1 0 0,-1 1 0,0-2 0,1 1 0,-1 0 0,0-1 0,1 2 0,0-1 0,0 1 0,-1-1 0,4-1 0,-3 2 0,-1 0 0,0-1 0,2 1 0,-2 0 0,1 0 0,-1 0 0,0 0 0,2 0 0,-2 0 0,1 0 0,-1 0 0,0 0 0,2 1 0,-2-1 0,1 0 0,-1 2 0,0-2 0,1 1 0,-1-1 0,0 1 0,1 1 0,-1-2 0,0 1 0,1 0 0,-1 1 0,0-1 0,-1 0 0,2 1 0,-1-1 0,0 0 0,-1 1 0,2 0 0,3 14 0,-2 0 0,1 2 0,-3-2 0,0 1 0,1-1 0,-2 1 0,-4 27 0,1 7 0,2 14 0,-2-25 0,3 2 0,1-2 0,2 0 0,9 40 0,-11-70 0,2 1 0,1 0 0,-1-2 0,1 2 0,1-2 0,0 2 0,1-2 0,-1 0 0,0 1 0,2-3 0,1 1 0,-1 0 0,1 0 0,0 0 0,0-1 0,0 0 0,1-1 0,0 0 0,17 8 0,4 0 0,1-4 0,1 0 0,0-1 0,49 7 0,136 4 0,-203-20 0,759 3-366,1-55-22,-743 49 387,908-82 1,-5-47 0,-914 129 268,-13 3-379,-2-1-1,0 1 1,1-1-1,-1-1 0,0 1 1,-1 0-1,2-2 1,4-1-1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300"/>
    </inkml:context>
    <inkml:brush xml:id="br0">
      <inkml:brushProperty name="width" value="0.05" units="cm"/>
      <inkml:brushProperty name="height" value="0.05" units="cm"/>
    </inkml:brush>
  </inkml:definitions>
  <inkml:trace contextRef="#ctx0" brushRef="#br0">39 1 24575,'32'31'0,"-8"-10"0,-2 2 0,0-1 0,-1 2 0,-2 0 0,21 35 0,-38-54 0,2 1 0,-1 0 0,0 0 0,-1 0 0,0 1 0,0 0 0,0-2 0,-1 2 0,0-1 0,-1 1 0,2 0 0,-2-1 0,0 1 0,-2 0 0,2-1 0,-1 1 0,0-2 0,-1 2 0,1 0 0,-2-1 0,1 0 0,-1 0 0,0 0 0,1 0 0,-2 0 0,0-1 0,0 0 0,0 1 0,0-1 0,0-1 0,-2 1 0,-4 3 0,-4 4-227,-2-1-1,2-2 1,-2 1-1,0-1 1,-24 8-1,-27 9-6598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872"/>
    </inkml:context>
    <inkml:brush xml:id="br0">
      <inkml:brushProperty name="width" value="0.05" units="cm"/>
      <inkml:brushProperty name="height" value="0.05" units="cm"/>
    </inkml:brush>
  </inkml:definitions>
  <inkml:trace contextRef="#ctx0" brushRef="#br0">88 239 24575,'0'0'0,"0"0"0,0 1 0,-2-1 0,2 0 0,0 0 0,0 0 0,0 0 0,0 0 0,0 0 0,0 0 0,-1 0 0,1 0 0,0 0 0,0 0 0,0 0 0,0 0 0,0 0 0,-1 0 0,1 0 0,0 0 0,0 0 0,0 0 0,0 0 0,0 0 0,-2 0 0,2 0 0,0 0 0,0 0 0,0 0 0,0 0 0,0 0 0,-1 0 0,1 0 0,0 0 0,0-1 0,0 1 0,0 0 0,0 0 0,0 0 0,0 0 0,0 0 0,-1 0 0,1 0 0,0-2 0,0 2 0,0 0 0,0 0 0,-8 20 0,-7 38 0,-38 106 0,50-178 0,4-11 0,11-34 0,3 1 0,1 0 0,49-110 0,-59 158 0,-1-1 0,0 2 0,2-1 0,0 1 0,-1 0 0,14-14 0,-17 20 0,-2 2 0,1 0 0,-1-1 0,2 1 0,-2 0 0,2 1 0,-2-2 0,2 1 0,-1 1 0,0-1 0,0 1 0,0-2 0,0 2 0,1 0 0,-2-1 0,6 1 0,-4 1 0,-1-1 0,0 2 0,0-2 0,1 1 0,-2 0 0,2 1 0,0-1 0,-2 0 0,2 1 0,-2-1 0,2 0 0,-2 1 0,2 0 0,-2 0 0,0-1 0,1 2 0,-1-2 0,3 6 0,5 9 0,1 1 0,-2 0 0,0 1 0,8 28 0,14 82 0,-16-66 0,-2-14-1365,-4-8-5461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367"/>
    </inkml:context>
    <inkml:brush xml:id="br0">
      <inkml:brushProperty name="width" value="0.05" units="cm"/>
      <inkml:brushProperty name="height" value="0.05" units="cm"/>
    </inkml:brush>
  </inkml:definitions>
  <inkml:trace contextRef="#ctx0" brushRef="#br0">14 172 24575,'-13'-17'0,"13"17"0,0 0 0,0 0 0,0 0 0,0-2 0,0 2 0,0 0 0,0 0 0,0 0 0,0 0 0,0 0 0,0 0 0,0 0 0,0-1 0,0 1 0,0 0 0,0 0 0,0 0 0,0 0 0,0 0 0,0 0 0,0 0 0,0 0 0,0-1 0,0 1 0,0 0 0,0 0 0,0 0 0,1 0 0,-1 0 0,0 0 0,0 0 0,0 0 0,0 0 0,0 0 0,0 0 0,0 0 0,0 0 0,2 0 0,-2 0 0,0 0 0,0-2 0,0 2 0,0 0 0,0 0 0,0 0 0,0 0 0,1 2 0,-1-2 0,0 0 0,0 0 0,0 0 0,0 0 0,0 0 0,0 0 0,1 0 0,38 13 0,-16-5 0,-2-3 0,2 1 0,-2-4 0,36 4 0,-43-6 0,-1 0 0,-1-2 0,1 1 0,-1 0 0,0-2 0,2 0 0,19-9 0,-5-10 0,-27 22 0,-1-2 0,2 2 0,-2 0 0,0-1 0,1 1 0,-1-1 0,1 1 0,-1-2 0,0 2 0,2-1 0,-2 1 0,0-1 0,1 1 0,-1-2 0,0 2 0,0-1 0,0 0 0,0 1 0,1-2 0,-1 2 0,0-1 0,0 0 0,0 1 0,0-2 0,0 1 0,-1 1 0,1-1 0,0 1 0,0-2 0,0 2 0,0-1 0,-1 0 0,1 1 0,0-2 0,0 2 0,-2-1 0,2 1 0,-1-1 0,1 1 0,-1-2 0,1 2 0,-2 0 0,2 0 0,-1 0 0,1 0 0,-1 0 0,1 0 0,-2 0 0,2 0 0,0 0 0,-1 0 0,1 0 0,-1 0 0,1 0 0,-2 0 0,2 2 0,-1-2 0,1 0 0,0 0 0,-1 0 0,1 1 0,0-1 0,-2 0 0,2 1 0,0-1 0,-1 0 0,1 2 0,0-2 0,-1 0 0,1 1 0,0-1 0,0 1 0,0-1 0,-2 2 0,2-2 0,0 0 0,0 1 0,0-1 0,0 1 0,0 1 0,-9 27 0,9-29 0,-8 37 0,1-1 0,3 2 0,2-2 0,0 1 0,2 0 0,2 1 0,11 60 0,-17-184 0,-4 28 0,0 5 0,1 0 0,3-2 0,6-86 0,-2 135 0,1 0 0,0 0 0,1 1 0,-1-2 0,2 2 0,-2 0 0,7-11 0,-8 14 0,1 2 0,-1-1 0,2 0 0,-2-1 0,1 2 0,0-1 0,-1 1 0,2-1 0,-1-1 0,-1 2 0,1-1 0,1 1 0,-1 0 0,0-1 0,-1 1 0,2 0 0,-1-2 0,0 2 0,1 0 0,-1 0 0,0 0 0,-1-1 0,2 1 0,-1 0 0,0 0 0,1 0 0,-1 1 0,0-1 0,1 0 0,-2 0 0,1 0 0,0 2 0,1-2 0,-1 0 0,0 1 0,-1-1 0,2 1 0,-1-1 0,0 2 0,-1-2 0,2 1 0,-1 0 0,-1-1 0,1 2 0,1 0 0,6 5 27,-2 1-1,1 1 0,-2-1 0,2 0 1,-2 2-1,-1-1 0,2 0 0,-2 1 1,0 0-1,-2 0 0,2 0 0,0 14 1,-1-16-128,-2 0 1,-1 0-1,2 0 1,-2 0 0,0 0-1,0 0 1,-2 0-1,1 0 1,0 0 0,-2 0-1,2 0 1,-2 0 0,0 0-1,-1-1 1,2 1-1,-9 8 1,-2 0-6726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551"/>
    </inkml:context>
    <inkml:brush xml:id="br0">
      <inkml:brushProperty name="width" value="0.05" units="cm"/>
      <inkml:brushProperty name="height" value="0.05" units="cm"/>
    </inkml:brush>
  </inkml:definitions>
  <inkml:trace contextRef="#ctx0" brushRef="#br0">0 0 24575,'4'0'0,"0"4"0,-1 3 0,1 3 0,1 4 0,3 4 0,0 6 0,3 6 0,-3 4 0,2 4 0,0 2 0,-1 1 0,-1-5-8191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450"/>
    </inkml:context>
    <inkml:brush xml:id="br0">
      <inkml:brushProperty name="width" value="0.05" units="cm"/>
      <inkml:brushProperty name="height" value="0.05" units="cm"/>
    </inkml:brush>
  </inkml:definitions>
  <inkml:trace contextRef="#ctx0" brushRef="#br0">89 193 24575,'-1'-1'0,"-1"-2"0,1 2 0,0-1 0,-1 0 0,1 0 0,0 1 0,-1-2 0,1 2 0,0-2 0,1 1 0,-2 0 0,2 0 0,-1-1 0,1 2 0,0-2 0,-1 0 0,1 2 0,0-2 0,0 1 0,0-1 0,1 2 0,-1-2 0,0 0 0,1 2 0,-1-2 0,2 1 0,-2 0 0,1 0 0,0 0 0,1 0 0,-2 0 0,1 0 0,0 0 0,1 1 0,0-2 0,2-1 0,2-2 0,0 0 0,1 0 0,0 0 0,-1 1 0,2 1 0,0-1 0,-1 1 0,12-4 0,14-6 0,2 2 0,-1 2 0,2 2 0,0 0 0,51-3 0,-84 11 0,-2 0 0,0 0 0,2 0 0,-2 0 0,1 0 0,0 0 0,0 0 0,-1 0 0,2 1 0,-2-1 0,0 2 0,1-2 0,-1 1 0,2-1 0,-2 1 0,2 2 0,-2-3 0,-1 1 0,0-1 0,1 2 0,-1-2 0,0 1 0,2 0 0,-2-1 0,0 2 0,0-1 0,0-1 0,0 1 0,1 1 0,-1-2 0,0 1 0,0 0 0,0-1 0,0 2 0,0-1 0,0-1 0,-1 1 0,1 1 0,0-1 0,-4 8 0,0-1 0,0 0 0,0 0 0,-2 0 0,-6 8 0,-4 8 0,3 3 0,1 0 0,1 1 0,1 0 0,2 0 0,0 1 0,-7 58 0,11-37 0,1 0 0,3 0 0,10 68 0,-10-109 0,1-4 0,-1 0 0,0 1 0,1-1 0,1 0 0,-1 1 0,0-1 0,1 0 0,0 1 0,1-1 0,2 4 0,-5-7 0,0-2 0,0 0 0,0 0 0,2 0 0,-2 0 0,0 0 0,0 0 0,0 1 0,0-1 0,1 0 0,-1 0 0,0 0 0,0 0 0,0 0 0,0 0 0,1 0 0,-1 0 0,0 0 0,0 0 0,0 0 0,2 0 0,-2 0 0,0 0 0,0 0 0,0 0 0,1 0 0,-1 0 0,0 0 0,0 0 0,0 0 0,0-1 0,1 1 0,-1 0 0,0 0 0,0 0 0,0 0 0,0 0 0,0 0 0,2-2 0,-2 2 0,0 0 0,0 0 0,0 0 0,0 0 0,0-1 0,0 1 0,0 0 0,0 0 0,0 0 0,1 0 0,-1-1 0,0 1 0,0 0 0,0 0 0,0 0 0,0-2 0,0 2 0,0 0 0,0 0 0,0 0 0,-1-1 0,1 1 0,4-20 0,-3-1 0,-1 1 0,-1-1 0,-1 1 0,0-2 0,-2 2 0,-7-24 0,7 31 0,0 0 0,-1-1 0,-1 1 0,1 1 0,-2 0 0,-1 0 0,2 0 0,-2 0 0,-2 1 0,-11-11 0,18 18 0,-1 1 0,0 0 0,0-1 0,-1 2 0,1 0 0,0 0 0,-1-1 0,1 2 0,-2-1 0,2 1 0,-1 0 0,0-1 0,-1 1 0,2 1 0,-1-1 0,0 1 0,-1 0 0,2 1 0,-1-1 0,0 0 0,-1 1 0,2 1 0,-1-1 0,0 0 0,1 2 0,-2-2 0,2 2 0,0-2 0,-1 2 0,1 0 0,0 1 0,-5 2 0,-1 2 0,1 2 0,0-2 0,-1 1 0,2 0 0,0 2 0,2-2 0,-2 2 0,2 0 0,0 1 0,0-2 0,-7 26 0,10-30-91,2-1 0,0 0 0,-1 1 0,2 0 0,-1 0 0,1-1 0,0 0 0,0 2 0,0-2 0,1 1 0,-1 0 0,2 0 0,-1-1 0,4 10 0,6 3-6735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1.380"/>
    </inkml:context>
    <inkml:brush xml:id="br0">
      <inkml:brushProperty name="width" value="0.05" units="cm"/>
      <inkml:brushProperty name="height" value="0.05" units="cm"/>
    </inkml:brush>
  </inkml:definitions>
  <inkml:trace contextRef="#ctx0" brushRef="#br0">1 109 24575,'1'19'0,"1"0"0,2-1 0,4 21 0,5 28 0,-5 138 0,-7-253 0,3 0 0,3 0 0,1 1 0,3 1 0,25-73 0,-34 112 0,1 2 0,1-2 0,-1 2 0,1-2 0,-2 2 0,2 0 0,0-1 0,2 1 0,-2 1 0,1-1 0,6-3 0,-10 6 0,0 1 0,2 0 0,-2 1 0,2-2 0,-2 2 0,2-1 0,0 1 0,-2-1 0,2 1 0,-2 0 0,2 0 0,-1 0 0,0 0 0,0 0 0,1 0 0,-2 0 0,2 0 0,-2 1 0,2-1 0,0 1 0,-2-1 0,2 2 0,-2-1 0,0-1 0,2 1 0,-2 1 0,2-1 0,-2 0 0,1 1 0,-1-1 0,0 0 0,2 2 0,-2-2 0,1 1 0,-1-1 0,2 4 0,7 13 0,2-1 0,-2 0 0,-1 2 0,0 0 0,-1-1 0,6 25 0,-2 1 0,10 75 0,-22-118 0,0 2 0,0-2 0,2 0 0,-2 2 0,0-2 0,1 1 0,-1-1 0,0 2 0,1-2 0,1 0 0,-2 1 0,1-1 0,2 3 0,-2-3 0,-1-1 0,0 0 0,0 0 0,1 0 0,-1 0 0,0 0 0,2 0 0,-2 0 0,1 0 0,-1 0 0,0 0 0,1 0 0,-1 0 0,0 0 0,2 0 0,-2 0 0,0 0 0,1 0 0,-1 0 0,0 0 0,0-1 0,1 1 0,-1 0 0,0 0 0,2 0 0,-2-1 0,0 1 0,0 0 0,1 0 0,-1 0 0,0-2 0,0 2 0,5-6 0,1-1 0,-2 0 0,1-1 0,3-9 0,-7 14 0,87-165 0,-69 138 0,0 0 0,2 2 0,32-36 0,-49 60 0,0-1 0,2 1 0,-2 0 0,1 1 0,0-1 0,1 0 0,6-1 0,-12 4 0,1 1 0,0 0 0,1-2 0,-1 2 0,0 0 0,1 0 0,-1 0 0,0 0 0,0-1 0,1 1 0,-1 0 0,0 1 0,1-1 0,-1 0 0,0 0 0,1 0 0,-1 2 0,0-2 0,1 0 0,-1 1 0,-1-1 0,1 1 0,1-1 0,-1 2 0,0-2 0,-1 1 0,2 0 0,-1-1 0,0 2 0,-1-1 0,2-1 0,-2 1 0,1 1 0,-1-1 0,1 0 0,-1 1 0,2-1 0,-1 2 0,4 18 0,2 0 0,-3 1 0,0-1 0,-1 0 0,-2 2 0,0 33 0,-1-25 0,0 10 0,-1-16 0,5 42 0,-4-62 0,1 1 0,-1-1 0,2 0 0,-1-1 0,0 2 0,2-1 0,-2-1 0,2 1 0,0-1 0,-1 0 0,1 2 0,0-2 0,-1 0 0,6 4 0,-5-6 0,1 0 0,-1 0 0,1 0 0,0 0 0,0 0 0,0-1 0,0 0 0,0 1 0,0-2 0,0 1 0,0-1 0,0 1 0,0-1 0,0 0 0,0 0 0,1-1 0,-1 1 0,0-1 0,0 1 0,0-2 0,7-2 0,7-2 0,0-2 0,0 0 0,18-12 0,-6 2 0,-2 0 0,-2-2 0,1-2 0,-2 1 0,-1-3 0,-1 0 0,0-1 0,-2-1 0,-1 0 0,17-36 0,-15 12 0,-21 47 0,0 2 0,-1-1 0,0 0 0,2 0 0,-2 0 0,0 0 0,1 1 0,-1-2 0,0 2 0,0-2 0,0 2 0,-1-2 0,1 2 0,0 0 0,0-2 0,-2 2 0,2-2 0,-1 2 0,1-1 0,-1 0 0,1 0 0,-2 1 0,1 0 0,0-1 0,-2-2 0,2 3 0,-2 1 0,2 0 0,-1-1 0,1 1 0,-2 0 0,2 0 0,0 0 0,-2 0 0,2 0 0,-1 0 0,0 0 0,0 0 0,1 1 0,0-1 0,-2 0 0,2 1 0,-1-1 0,1 2 0,0-1 0,-2-1 0,2 1 0,-1 1 0,1-1 0,0-1 0,-1 1 0,0 3 0,-37 36 0,36-37 0,-6 8 0,1 1 0,0-2 0,0 2 0,1 2 0,1-2 0,0 1 0,1 0 0,0 1 0,1-1 0,1 0 0,0 1 0,1 0 0,-1 21 0,2-28 0,2-1 0,-1 1 0,0 1 0,1-1 0,1-1 0,-1 1 0,0 0 0,2-1 0,0 1 0,-1-2 0,1 2 0,0 0 0,1-2 0,0 2 0,0-2 0,0 0 0,0 1 0,1-1 0,-1-1 0,1 1 0,1-1 0,-1 0 0,2 0 0,-2 0 0,0 0 0,2-1 0,0 0 0,11 5 0,-4-4 0,0-2 0,0 1 0,-1 0 0,30-1 0,-37-2 0,2 0 0,-1 0 0,1-1 0,-1 0 0,1-1 0,-2 1 0,1 0 0,1-2 0,-1 0 0,-1 1 0,9-6 0,-4-3-1365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992"/>
    </inkml:context>
    <inkml:brush xml:id="br0">
      <inkml:brushProperty name="width" value="0.05" units="cm"/>
      <inkml:brushProperty name="height" value="0.05" units="cm"/>
    </inkml:brush>
  </inkml:definitions>
  <inkml:trace contextRef="#ctx0" brushRef="#br0">1 122 24575,'0'-61'0,"0"56"0,0 39 0,1 56 0,26 175 0,-26-260 0,-1-1 0,2 0 0,-1 0 0,0 2 0,2-2 0,-2 0 0,2 0 0,4 6 0,-7-8 0,0-2 0,1 0 0,-1 1 0,0-1 0,1 0 0,-1 1 0,0-1 0,2 0 0,-2 0 0,1 2 0,-1-2 0,0 0 0,1 0 0,-1 0 0,2 1 0,-2-1 0,1 0 0,-1 0 0,0 0 0,1 0 0,-1 0 0,2 0 0,-2 0 0,1 0 0,-1 0 0,1 0 0,1-1 0,-1-1 0,0 2 0,1-1 0,-1 0 0,0-1 0,1 1 0,-1 0 0,0-1 0,-1 1 0,2 0 0,-1-1 0,-1 1 0,1 0 0,1-3 0,6-19 0,0 2 0,-3-2 0,0 0 0,-1-1 0,0 2 0,0-37 0,-2 28 0,0 1 0,14-56 0,-16 85 0,0-2 0,2 2 0,-2 0 0,0-1 0,1 1 0,-1-2 0,1 2 0,-1 0 0,2-1 0,-1 1 0,-1 0 0,1-1 0,1 1 0,-1 0 0,0 1 0,2-4 0,-2 4 0,-1 0 0,0 0 0,2 0 0,-2 0 0,1 1 0,-1-1 0,1 0 0,-1 0 0,2 0 0,-2 0 0,0 0 0,1 0 0,-1 1 0,1-1 0,-1 0 0,0 0 0,2 2 0,-2-2 0,0 0 0,1 1 0,-1-1 0,0 0 0,1 1 0,-1-1 0,0 0 0,0 2 0,2-2 0,-2 1 0,4 8 0,1 1 0,-1-1 0,4 16 0,12 59 0,-15-56 0,2 0 0,1-1 0,1 1 0,17 32 0,-25-57 0,0-2 0,1 2 0,-1-1 0,0 1 0,1-2 0,0 2 0,0-2 0,-1 2 0,2-2 0,-2 2 0,2-2 0,-1 1 0,0-1 0,0 0 0,1 1 0,0-1 0,-1 0 0,5 2 0,-6-3 0,2 0 0,-2 0 0,2-1 0,0 1 0,-2 0 0,2-2 0,-2 2 0,2-1 0,-2 1 0,2-1 0,-2 1 0,2-2 0,-2 1 0,0 0 0,2-1 0,-2 1 0,1 0 0,-1-1 0,0 1 0,1-2 0,-1 2 0,0 0 0,1-1 0,0-3 0,8-10 0,-1-2 0,-1 1 0,0-1 0,-1-1 0,-2 1 0,0 0 0,-1-2 0,4-25 0,-2 0 0,-4 0 0,-2-60 0,0 97 69,-1 1-1,1-1 0,-1 0 0,-6-13 1,7 20-97,0-1 1,0 1-1,0-1 0,0 1 1,0-2-1,0 2 1,-1-1-1,1 1 1,0-1-1,0 1 1,-2 0-1,2-2 1,0 2-1,0-1 1,-1 1-1,1 0 1,-1-1-1,1 1 1,0 0-1,-2-2 1,2 2-1,-1 0 0,1 0 1,0 0-1,-1-1 1,1 1-1,-2 0 1,2 0-1,-1 0 1,1 0-1,-1 0 1,1 0-1,-2 0 1,2 0-1,-1 0 1,1 0-1,-1 0 1,1 0-1,-2 0 1,2 0-1,-1 0 0,1 0 1,-1 1-1,1-1 1,-2 0-1,2 0 1,0 2-1,-1-2 1,1 0-1,-1 1 1,1-1-1,0 0 1,-2 1-1,2-1 1,0 0-1,0 2 1,-1-2-1,1 1 1,0-1-1,0 1 0,-1 1 1,-7 8-6799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5.290"/>
    </inkml:context>
    <inkml:brush xml:id="br0">
      <inkml:brushProperty name="width" value="0.05" units="cm"/>
      <inkml:brushProperty name="height" value="0.05" units="cm"/>
    </inkml:brush>
  </inkml:definitions>
  <inkml:trace contextRef="#ctx0" brushRef="#br0">41 220 24575,'-5'-5'0,"-1"-1"0,2 1 0,-1 0 0,1-1 0,0 0 0,0 0 0,-3-8 0,7 12 0,0 1 0,-1 0 0,1-2 0,0 2 0,0-1 0,0 1 0,0-2 0,0 2 0,0 0 0,0-1 0,1 1 0,-1-2 0,0 2 0,2 0 0,-2-1 0,1 1 0,-1 0 0,1-1 0,1 1 0,-2-2 0,1 3 0,0-1 0,1 0 0,-2-1 0,1 1 0,0 0 0,1-1 0,-1 2 0,0-1 0,1 0 0,-1 1 0,2-2 0,-2 2 0,0-1 0,1 1 0,2-1 0,12-5 0,1 1 0,-1 1 0,0 1 0,1 1 0,1-1 0,19 2 0,-17-1 0,0 1 0,1-2 0,31-7 0,-49 8 0,0 1 0,-2 1 0,2-1 0,-2-1 0,2 1 0,-2 0 0,2-2 0,-2 2 0,0-1 0,2 1 0,-2-2 0,1 2 0,-1-2 0,0 2 0,1-2 0,-1 2 0,-1-2 0,1 2 0,1-2 0,-2 1 0,2-5 0,-2 6 0,0-1 0,0 1 0,0 1 0,0-1 0,0-1 0,0 1 0,0 0 0,0-1 0,0 1 0,0 0 0,0-1 0,-1 1 0,1 0 0,0 1 0,-1-2 0,1 1 0,-2 0 0,2-1 0,-1 1 0,1 1 0,-1-1 0,1-1 0,-2 2 0,1-1 0,1 0 0,-1 1 0,-1-2 0,1 2 0,1-1 0,-1 1 0,-1-1 0,1 1 0,0 0 0,-1-2 0,1 2 0,1 0 0,-1 0 0,-1 0 0,1-1 0,0 1 0,-2 0 0,0 0 0,2 1 0,0-1 0,-1 0 0,1 0 0,0 0 0,-2 2 0,2-2 0,-1 1 0,1-1 0,0 1 0,-1-1 0,1 2 0,0-2 0,-1 1 0,1 0 0,1 1 0,-1-1 0,-1-1 0,1 1 0,0 1 0,1-1 0,-2 0 0,2 1 0,-1-1 0,0 0 0,-1 3 0,-11 42 0,13-45 0,-12 80-206,3-1 0,3 156 0,6-189-541,0 10-6079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085"/>
    </inkml:context>
    <inkml:brush xml:id="br0">
      <inkml:brushProperty name="width" value="0.05" units="cm"/>
      <inkml:brushProperty name="height" value="0.05" units="cm"/>
    </inkml:brush>
  </inkml:definitions>
  <inkml:trace contextRef="#ctx0" brushRef="#br0">93 1580 24575,'-9'-10'0,"-1"1"0,0 0 0,-1 1 0,0-2 0,-1 4 0,-17-12 0,128 78 0,27 3 0,5-6 0,179 53 0,-114-53-236,3-9-1,1-8 1,3-10 0,225 8-1,-98-33-354,587-65 0,-528 6-366,684-189-1,-753 143 825,-5-13 1,434-225-1,-196 16-956,-438 243 1640,-4-5 1,155-152-1,-231 203 37,-3-3-1,-2-1 0,0-1 1,-2-2-1,-3 0 1,24-50-1,-7 15-1952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613"/>
    </inkml:context>
    <inkml:brush xml:id="br0">
      <inkml:brushProperty name="width" value="0.05" units="cm"/>
      <inkml:brushProperty name="height" value="0.05" units="cm"/>
    </inkml:brush>
  </inkml:definitions>
  <inkml:trace contextRef="#ctx0" brushRef="#br0">121 261 24575,'-3'0'0,"1"0"0,-1 1 0,0-1 0,1 0 0,-1 2 0,0-1 0,1-1 0,0 1 0,0 1 0,-1-1 0,0 0 0,1 1 0,0-1 0,0 2 0,0-2 0,0 0 0,0 2 0,0-2 0,0 2 0,1 0 0,0-2 0,-3 7 0,-4 5 0,2 1 0,1 0 0,-6 18 0,-6 16 0,9-29 0,-4 9 0,13-29 0,2-1 0,-2 2 0,2-1 0,-2 0 0,1-1 0,-1 1 0,2 0 0,-2-1 0,0 1 0,1-2 0,-1 2 0,0 0 0,1-1 0,-1-2 0,226-228 0,-178 190 0,3 0 0,107-66 0,-155 106 0,1-1 0,-1 2 0,1-2 0,1 0 0,-2 2 0,1 0 0,7-2 0,-11 3 0,1 0 0,-2 0 0,1 0 0,0 0 0,1 0 0,-2 0 0,1 1 0,0-1 0,1 0 0,-1 0 0,-1 2 0,1-2 0,1 0 0,-2 1 0,1-1 0,0 1 0,-1-1 0,2 2 0,-2-2 0,1 1 0,0 0 0,-1-1 0,0 2 0,2-1 0,-2-1 0,1 1 0,-1 1 0,0-2 0,1 1 0,-1 0 0,0 1 0,0-2 0,0 1 0,2 0 0,-2 1 0,0-1 0,0-1 0,0 1 0,0 1 0,-2 0 0,2 76 0,-1-54 0,1 0 0,5 38 0,9 6 0,3-1 0,3 0 0,46 105 0,-56-154-1365,-2-6-5461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426"/>
    </inkml:context>
    <inkml:brush xml:id="br0">
      <inkml:brushProperty name="width" value="0.05" units="cm"/>
      <inkml:brushProperty name="height" value="0.05" units="cm"/>
    </inkml:brush>
  </inkml:definitions>
  <inkml:trace contextRef="#ctx0" brushRef="#br0">0 573 24575,'1'8'0,"-1"0"0,2 0 0,-1 0 0,2-1 0,-1 1 0,1 0 0,0-2 0,-1 2 0,2-1 0,0-1 0,0 1 0,0 0 0,2-1 0,-1 1 0,0-2 0,1 1 0,-1-1 0,2 0 0,-2 1 0,2-2 0,13 8 0,8 4 0,0-3 0,0 0 0,1-1 0,38 8 0,-5-4 0,2-1 0,0-4 0,90 2 0,195-18 0,-243-5 0,192-42 0,-222 34 0,-2-6 0,0-2 0,94-48 0,-123 51 0,-1-2 0,-1-3 0,-2-1 0,-1-2 0,-2-1 0,37-40 0,-50 43 0,1-2 0,-4 0 0,1-2 0,-3 0 0,-1-1 0,-1 0 0,-2-2 0,19-62 0,-35 96-170,1-2-1,1 0 0,-2 0 1,1 0-1,-1 0 0,0 1 1,0-6-1,-3-2-6655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938"/>
    </inkml:context>
    <inkml:brush xml:id="br0">
      <inkml:brushProperty name="width" value="0.05" units="cm"/>
      <inkml:brushProperty name="height" value="0.05" units="cm"/>
    </inkml:brush>
  </inkml:definitions>
  <inkml:trace contextRef="#ctx0" brushRef="#br0">12 231 24575,'-10'12'0,"9"-11"0,14-5 0,34-15 0,0-1 0,-2-4 0,-1 0 0,0-2 0,-3-2 0,54-47 0,-92 72 0,-1 1 0,1-1 0,1 0 0,-1 2 0,1-2 0,-2 2 0,2-2 0,-1 2 0,1 0 0,5-2 0,-7 3 0,-2 0 0,1 0 0,0 0 0,1 1 0,-1-1 0,0 0 0,1 2 0,-1-2 0,0 0 0,-1 1 0,2-1 0,-1 1 0,0-1 0,1 2 0,-2-2 0,1 1 0,0 0 0,-1-1 0,2 2 0,-2-1 0,1 0 0,-1-1 0,1 2 0,-1-1 0,2 0 0,-2 1 0,0-1 0,1 0 0,-1-1 0,0 2 0,0-1 0,0 0 0,0 1 0,0-1 0,0 3 0,63 229-1365,-59-218-5461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2.759"/>
    </inkml:context>
    <inkml:brush xml:id="br0">
      <inkml:brushProperty name="width" value="0.05" units="cm"/>
      <inkml:brushProperty name="height" value="0.05" units="cm"/>
    </inkml:brush>
  </inkml:definitions>
  <inkml:trace contextRef="#ctx0" brushRef="#br0">54 105 24575,'-2'-12'0,"0"1"0,-2-1 0,2 2 0,-2-1 0,0 0 0,-12-21 0,16 32 0,0 0 0,0 0 0,0 0 0,0 0 0,0-1 0,0 1 0,0 0 0,0 0 0,0 0 0,0-1 0,0 1 0,0 0 0,0 0 0,0 0 0,0 0 0,-2-2 0,2 2 0,0 0 0,0 0 0,0 0 0,0 0 0,0 0 0,-1 0 0,1-1 0,0 1 0,0 0 0,0 0 0,0 0 0,-1 0 0,1 0 0,0 0 0,0 0 0,0 0 0,-2 0 0,2 0 0,0 0 0,0 0 0,0 0 0,0 0 0,-1 0 0,1 0 0,0 0 0,0 0 0,0 0 0,-1 0 0,1 0 0,0 0 0,0 0 0,0 0 0,0 0 0,-2 1 0,2-1 0,0 0 0,-5 19 0,1 29 0,52 725 0,-19-482 0,-11-129-1365,-13-126-5461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162"/>
    </inkml:context>
    <inkml:brush xml:id="br0">
      <inkml:brushProperty name="width" value="0.05" units="cm"/>
      <inkml:brushProperty name="height" value="0.05" units="cm"/>
    </inkml:brush>
  </inkml:definitions>
  <inkml:trace contextRef="#ctx0" brushRef="#br0">27 1 24575,'-12'-1'0,"-2"1"0,14 1 0,0-1 0,0 2 0,0-1 0,-1-1 0,1 1 0,0-1 0,0 2 0,0-1 0,0-1 0,0 1 0,0 1 0,0-2 0,0 1 0,1 0 0,-1-1 0,0 2 0,0-2 0,0 1 0,2 0 0,-2-1 0,1 2 0,4 12 0,1 1 0,0-2 0,1 1 0,0-1 0,2-1 0,-1 0 0,1 0 0,1 0 0,0-1 0,20 17 0,-21-20 0,0-2 0,2 0 0,0 0 0,-1 0 0,1-2 0,0 0 0,-1 0 0,2 0 0,-1-2 0,1 1 0,0-2 0,-1 1 0,1-1 0,13-1 0,-12-1 0,1-1 0,-1 1 0,0-2 0,1 1 0,-1-2 0,0-2 0,-1 2 0,2-1 0,-2-2 0,0 1 0,-2-1 0,2 0 0,-1-1 0,0-1 0,-1 1 0,0-1 0,-1-2 0,0 2 0,-1-2 0,0 0 0,0-1 0,12-22 0,-20 34 0,0 0 0,0-2 0,2 2 0,-2 0 0,0 0 0,0-1 0,0 1 0,0 0 0,0-1 0,1 1 0,-1 0 0,0 0 0,0-2 0,0 2 0,0 0 0,0-1 0,0 1 0,0 0 0,0-1 0,0 1 0,0 0 0,0 0 0,0-2 0,0 2 0,0 0 0,0-1 0,0 1 0,-1 0 0,1-1 0,0 1 0,0 0 0,-14 5 0,-20 26 0,28-26 0,-182 168-1365,154-139-5461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781"/>
    </inkml:context>
    <inkml:brush xml:id="br0">
      <inkml:brushProperty name="width" value="0.05" units="cm"/>
      <inkml:brushProperty name="height" value="0.05" units="cm"/>
    </inkml:brush>
  </inkml:definitions>
  <inkml:trace contextRef="#ctx0" brushRef="#br0">495 91 24575,'2'0'0,"0"0"0,0 0 0,0 0 0,-1 0 0,2 0 0,-2 0 0,2-2 0,-2 2 0,0 0 0,2-1 0,-2 1 0,1-1 0,0-1 0,0 2 0,-1-1 0,0 0 0,1-1 0,0 1 0,0 0 0,-1-1 0,0 1 0,1 0 0,-2-1 0,2 0 0,-2-1 0,2 2 0,-2-1 0,0 1 0,0 0 0,0-1 0,0 1 0,-2 0 0,2-1 0,0 0 0,0 0 0,-1 1 0,1 0 0,0-1 0,-1 1 0,1 0 0,-2-1 0,1 1 0,1 0 0,-1-1 0,-1 2 0,2-1 0,-1 0 0,0-1 0,-1 1 0,1 1 0,0-1 0,-1-1 0,1 2 0,0-1 0,-1 1 0,1-1 0,-2 1 0,-7-6 0,-1 1 0,-1 1 0,0 0 0,1 1 0,-1 1 0,0-1 0,0 2 0,0-1 0,0 1 0,-14 2 0,7-1 0,0 3 0,1-2 0,-1 3 0,0 0 0,-33 12 0,38-8 0,-1-1 0,0 1 0,1 1 0,0 1 0,1 0 0,0 1 0,1 0 0,0 1 0,1 0 0,-1 0 0,3 1 0,-1 0 0,1 2 0,0 0 0,2-1 0,-10 25 0,13-30 0,1 1 0,-1 0 0,3 0 0,-2 0 0,2 0 0,-1 0 0,1 1 0,1-2 0,0 2 0,1 0 0,1-2 0,-1 2 0,0-2 0,2 2 0,0-2 0,1 2 0,-2-2 0,4 0 0,-2 1 0,1-2 0,0 1 0,1-1 0,-1 1 0,2-1 0,-1-1 0,2 1 0,14 12 0,-6-9 0,-2-2 0,2 0 0,2-1 0,-2 0 0,1 0 0,0-2 0,2 0 0,-2-2 0,2 0 0,-2 0 0,2-2 0,33 0 0,-28-2 0,1 0 0,1-2 0,-2-1 0,0-1 0,1-1 0,-1-2 0,0 0 0,-1-1 0,23-12 0,-36 15-227,-1 0-1,0-1 1,-1 0-1,1-1 1,13-13-1,-2-4-6598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4.422"/>
    </inkml:context>
    <inkml:brush xml:id="br0">
      <inkml:brushProperty name="width" value="0.05" units="cm"/>
      <inkml:brushProperty name="height" value="0.05" units="cm"/>
    </inkml:brush>
  </inkml:definitions>
  <inkml:trace contextRef="#ctx0" brushRef="#br0">62 871 24575,'-1'-12'0,"0"2"0,-1-1 0,0 0 0,-1 1 0,-8-20 0,-2-8 0,5 6 0,0-2 0,3 1 0,2 0 0,0 0 0,2-1 0,1 1 0,3 0 0,-1-1 0,4 1 0,12-50 0,-12 63 0,-1 2 0,3-1 0,-1 0 0,2 1 0,0 0 0,2 0 0,0 2 0,1-2 0,0 2 0,1 2 0,0-1 0,2 0 0,0 2 0,1 0 0,0 1 0,0 0 0,1 1 0,32-14 0,-38 21 0,0 0 0,1 0 0,0 1 0,-2 0 0,2 1 0,0 0 0,0 1 0,0 1 0,-1 0 0,1 0 0,0 1 0,0 1 0,0 0 0,0 1 0,-1 0 0,14 5 0,-9 0 0,-1 0 0,-1 0 0,1 1 0,-2 0 0,1 1 0,-1 0 0,-1 2 0,0 0 0,0 0 0,18 28 0,-6-2 0,-1 0 0,-2 1 0,-2 2 0,-2-1 0,-1 3 0,18 77 0,26 269 0,-43-212 0,-9 1 0,-7 0 0,-30 249 0,25-400 0,1-5 0,1-1 0,-2 1 0,-14 39 0,18-60 0,0 1 0,-1-1 0,1 0 0,-1 1 0,1-1 0,-2 0 0,2 1 0,-1-1 0,0 0 0,-1 1 0,2-2 0,-1 1 0,0 0 0,-1 1 0,1-2 0,0 1 0,-1 0 0,1-1 0,0 2 0,-1-2 0,1 0 0,0 1 0,-1-1 0,1 0 0,0 1 0,-2-1 0,2 0 0,-1 0 0,1 0 0,0 0 0,-1 0 0,1 0 0,-2 0 0,2-1 0,0 1 0,-1 0 0,1-1 0,0 1 0,-1-2 0,1 2 0,-3-2 0,-5-4 0,-1 1 0,0-2 0,2-1 0,-15-10 0,12 8 0,-65-52 0,-109-102 0,165 143 0,0-1 0,3 1 0,0-2 0,1-1 0,0 0 0,-18-41 0,32 60-114,-1-2 1,0 0-1,1 1 0,0-1 0,1-1 1,-2 1-1,3 1 0,-1-1 0,1-1 1,0 1-1,0-11 0,5 6-6712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0.635"/>
    </inkml:context>
    <inkml:brush xml:id="br0">
      <inkml:brushProperty name="width" value="0.05" units="cm"/>
      <inkml:brushProperty name="height" value="0.05" units="cm"/>
    </inkml:brush>
  </inkml:definitions>
  <inkml:trace contextRef="#ctx0" brushRef="#br0">315 0 24575,'16'61'0,"-7"-17"0,115 668 0,-51 9 0,-81-222 0,-30 1 0,4-100 0,-56 762 0,40-540 0,-43 427 0,-44-3 0,105-830 0,-8 367 0,33-200 0,-1 62 0,8 171 0,0-613 0,0-1 0,0 0 0,0 0 0,0 0 0,0 0 0,1 0 0,-1 0 0,0 0 0,2 0 0,-2 0 0,1 0 0,-1 0 0,1 0 0,1 0 0,-1-1 0,0 2 0,-1-2 0,2 0 0,-1 1 0,0-1 0,2 0 0,-2 1 0,1-1 0,-1 0 0,2 1 0,1 0 0,1 0 0,-1-1 0,1 0 0,1 1 0,-2-2 0,1 0 0,0 0 0,-1 0 0,2 0 0,-1 0 0,8-3 0,135-16 0,2 6 0,159 8 0,-92 3 0,252-8-291,1306-46-1991,-237-36 0,833-39 2319,246 91-656,1 56-1318,-1143-3 2027,1282-117 368,-2674 99-187,-42 4 411,0-3 1,1 0 0,-1-3-1,71-22 1,-87 17-5732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200"/>
    </inkml:context>
    <inkml:brush xml:id="br0">
      <inkml:brushProperty name="width" value="0.05" units="cm"/>
      <inkml:brushProperty name="height" value="0.05" units="cm"/>
    </inkml:brush>
  </inkml:definitions>
  <inkml:trace contextRef="#ctx0" brushRef="#br0">17 436 24575,'-16'-51'0,"15"43"0,2-1 0,-1 1 0,2 0 0,-1 0 0,0 0 0,1 0 0,0 0 0,1 1 0,0-1 0,-1 0 0,2 2 0,0-2 0,0 1 0,2 0 0,-2 1 0,1-1 0,10-8 0,-1-1 0,2 3 0,0-2 0,0 3 0,2 0 0,31-17 0,0 5 0,2 3 0,1 2 0,0 2 0,1 2 0,62-9 0,-31 12 0,0 4 0,141 4 0,-144 9 0,1 3 0,-1 4 0,-1 4 0,-1 3 0,-1 4 0,1 3 0,-3 2 0,-1 6 0,-2 2 0,-1 2 0,-3 4 0,120 95 0,-158-110 0,0 1 0,-3 0 0,0 2 0,-3 2 0,0 2 0,-2-1 0,36 69 0,-47-76 0,-3-1 0,0 0 0,-1 1 0,-1 0 0,-2 1 0,-1 0 0,0-1 0,-2 2 0,-1-1 0,-1 0 0,-1-1 0,-10 52 0,0-36 0,-2 0 0,-2-1 0,-1-1 0,-2 0 0,-2-1 0,-2-2 0,0 0 0,-2-1 0,-39 42 0,8-18 0,-2-3 0,-2-1 0,-3-3 0,-71 47 0,66-59 0,0-2 0,-2-4 0,-2-2 0,-1-4 0,-1-2 0,-108 22 0,-466 54 0,259-64 0,380-38 130,-16-2-1625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774"/>
    </inkml:context>
    <inkml:brush xml:id="br0">
      <inkml:brushProperty name="width" value="0.05" units="cm"/>
      <inkml:brushProperty name="height" value="0.05" units="cm"/>
    </inkml:brush>
  </inkml:definitions>
  <inkml:trace contextRef="#ctx0" brushRef="#br0">58 17 24575,'0'-1'0,"0"1"0,0-1 0,0 1 0,0-2 0,-1 2 0,1-1 0,0 1 0,0-1 0,0 1 0,0-2 0,-1 2 0,1-1 0,0 1 0,0 0 0,-2-1 0,2 1 0,0-2 0,-1 2 0,1 0 0,0-1 0,-1 1 0,1 0 0,-2-1 0,2 1 0,0 0 0,-1-2 0,1 2 0,-1 0 0,1 0 0,-2 0 0,2 0 0,-1-1 0,1 1 0,-1 0 0,1 0 0,-2 0 0,2 0 0,-1 0 0,1 0 0,-1 0 0,-1 0 0,1 1 0,0-1 0,-1 0 0,1 0 0,0 2 0,-1-2 0,1 0 0,0 1 0,-1-1 0,1 1 0,0-1 0,-1 2 0,1-1 0,0-1 0,-1 1 0,1 1 0,0-1 0,1-1 0,-2 1 0,1 1 0,0 2 0,-2 4 0,0 0 0,2 1 0,0-1 0,-1 0 0,1 1 0,1-1 0,0 2 0,0-2 0,1 1 0,1-1 0,0 11 0,6 13 0,16 44 0,-22-68-105,0-2 0,1 1 0,0 0 0,-1-1 0,2 0 0,0 0 0,0 1 0,0-2 0,0 1 0,2-1 0,-2 0 0,9 7 0,0-4-6721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926"/>
    </inkml:context>
    <inkml:brush xml:id="br0">
      <inkml:brushProperty name="width" value="0.05" units="cm"/>
      <inkml:brushProperty name="height" value="0.05" units="cm"/>
    </inkml:brush>
  </inkml:definitions>
  <inkml:trace contextRef="#ctx0" brushRef="#br0">106 0 24575,'-2'0'0,"-8"0"0,-4 0 0,-4 0 0,0 0 0,0 3 0,6 5 0,4 2 0,3 4 0,6 4 0,2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301"/>
    </inkml:context>
    <inkml:brush xml:id="br0">
      <inkml:brushProperty name="width" value="0.05" units="cm"/>
      <inkml:brushProperty name="height" value="0.05" units="cm"/>
    </inkml:brush>
  </inkml:definitions>
  <inkml:trace contextRef="#ctx0" brushRef="#br0">0 0 24575,'9'84'0,"1"-5"0,-12-41 0,1-6 0,1-25 0,3-11 0,10-32 0,24-45 0,-30 70 0,-2 0 0,2 1 0,1 0 0,-1 1 0,1 0 0,0-1 0,1 1 0,14-10 0,-22 18 0,0 0 0,2-1 0,-2 1 0,2 0 0,0 1 0,-2-2 0,2 1 0,-1 1 0,0-1 0,0 1 0,1-2 0,0 2 0,-2 0 0,2 0 0,-1 0 0,1 0 0,-2 0 0,2 0 0,0 2 0,-1-2 0,0 0 0,0 1 0,1-1 0,-2 1 0,2 1 0,0-1 0,-2 0 0,2-1 0,-2 2 0,2 0 0,-2 0 0,0-1 0,2 0 0,-2 1 0,1 0 0,-1 0 0,0 0 0,1 0 0,0 3 0,6 8 0,0 2 0,-1-2 0,-2 2 0,9 24 0,-14-39 0,62 241-1365,-55-218-5461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472"/>
    </inkml:context>
    <inkml:brush xml:id="br0">
      <inkml:brushProperty name="width" value="0.05" units="cm"/>
      <inkml:brushProperty name="height" value="0.05" units="cm"/>
    </inkml:brush>
  </inkml:definitions>
  <inkml:trace contextRef="#ctx0" brushRef="#br0">1 60 24575,'3'-7'0,"1"-6"0,0-6 0,-1 6 0,-3 5 0,-3 12 0,-1 11 0,1 10 0,1 12 0,0 7 0,2 10 0,-1 2 0,1 2 0,0 0 0,0-2 0,0-3 0,0-12-8191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955"/>
    </inkml:context>
    <inkml:brush xml:id="br0">
      <inkml:brushProperty name="width" value="0.05" units="cm"/>
      <inkml:brushProperty name="height" value="0.05" units="cm"/>
    </inkml:brush>
  </inkml:definitions>
  <inkml:trace contextRef="#ctx0" brushRef="#br0">23 206 24575,'-3'-1'0,"2"0"0,-1-1 0,1 0 0,-2 0 0,2 1 0,0 0 0,-1-2 0,1 2 0,0-1 0,1 0 0,-2 0 0,1 0 0,1 0 0,-1 0 0,1 0 0,-2 0 0,2-1 0,-1 2 0,1-2 0,0 0 0,0 2 0,0-2 0,0 2 0,1-4 0,1 2 0,-1 0 0,0 2 0,1-2 0,0 2 0,0 0 0,0-2 0,0 2 0,0-1 0,1 1 0,-2 0 0,2-1 0,0 1 0,-1 0 0,0-1 0,0 2 0,1-1 0,0 1 0,-1-1 0,1 1 0,2-2 0,46-4 0,65-2 0,-83 8 0,1-3 0,-1 0 0,0-2 0,-1 0 0,59-21 0,-88 26 0,-2-1 0,0 0 0,2 1 0,-2-2 0,2 1 0,-2 1 0,1-1 0,0-1 0,0 1 0,-1 0 0,0-1 0,1 0 0,-1 0 0,0 1 0,1 0 0,-1-2 0,0 2 0,-1-1 0,2 0 0,-1 0 0,-1 0 0,1 0 0,-1 0 0,2 0 0,-2-3 0,0 4 0,0-1 0,-2 1 0,2 0 0,-1-1 0,1 1 0,-1 0 0,1-1 0,-2 1 0,2 0 0,-1-1 0,0 1 0,-1 0 0,1-1 0,1 1 0,-1 1 0,-1-1 0,1-1 0,0 2 0,-1-1 0,1 0 0,0 1 0,-1 0 0,1-2 0,-2 2 0,2-1 0,0 1 0,-1 0 0,1 0 0,0 0 0,-1 0 0,0 0 0,0 0 0,1 0 0,-2 0 0,-3 1 0,-1-1 0,2 2 0,-2-1 0,2 2 0,-1-2 0,0 2 0,0-1 0,1 1 0,0 0 0,-1-1 0,1 2 0,0-1 0,-1 1 0,2 0 0,-1 1 0,-6 7 0,-3 6 0,-1-1 0,2 2 0,-14 23 0,23-35 0,1 1 0,-1 0 0,2-1 0,-1 1 0,0 0 0,2 0 0,0 0 0,-2 10 0,3-16 0,0-1 0,0 2 0,0-2 0,0 0 0,0 2 0,0-2 0,1 1 0,-1 0 0,2 0 0,-2-1 0,1 2 0,-1-2 0,1 0 0,-1 1 0,2-1 0,-1 0 0,2 3 0,-2-2 0,2-2 0,-2 1 0,0 0 0,1-1 0,0 2 0,0-2 0,0 1 0,0-1 0,-1 0 0,2 1 0,-2-1 0,2 0 0,-2 0 0,2 0 0,-2 0 0,2 0 0,-2 0 0,2-1 0,-2 1 0,3-1 0,7-2 0,-2 0 0,0-1 0,2 0 0,-2 0 0,1-1 0,-1 0 0,14-11 0,2-4 0,26-28 0,21-16 0,-72 62 0,0 2 0,1 0 0,-1 0 0,0-1 0,1 1 0,-1 0 0,0 0 0,2-1 0,-2 1 0,0 0 0,1 0 0,-1 0 0,0 0 0,1 0 0,-1 0 0,0 0 0,2-2 0,-2 2 0,0 0 0,1 0 0,-1 0 0,0 0 0,1 2 0,-1-2 0,2 0 0,-2 0 0,0 0 0,1 0 0,-1 0 0,0 0 0,1 0 0,-1 1 0,2-1 0,4 19 0,-7 33 0,1-44 0,-3 81-1365,3-64-5461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282"/>
    </inkml:context>
    <inkml:brush xml:id="br0">
      <inkml:brushProperty name="width" value="0.05" units="cm"/>
      <inkml:brushProperty name="height" value="0.05" units="cm"/>
    </inkml:brush>
  </inkml:definitions>
  <inkml:trace contextRef="#ctx0" brushRef="#br0">13 37 24575,'0'-4'0,"0"0"0,-1 2 0,1-2 0,-2 0 0,2 1 0,-1-1 0,0 0 0,-2-4 0,3 9 0,0-1 0,0 0 0,0 0 0,0 0 0,0 0 0,0 0 0,0 0 0,0 0 0,-1 0 0,1 0 0,0 0 0,0 0 0,0 0 0,0 0 0,0 0 0,0 0 0,0 0 0,0 0 0,0 0 0,0 2 0,0-2 0,0 0 0,0 0 0,0 0 0,0 0 0,0 0 0,-2 0 0,2 0 0,0 0 0,0 0 0,0 0 0,0 0 0,0 0 0,0 0 0,0 0 0,0 0 0,0 0 0,0 0 0,0 0 0,0 0 0,0-2 0,-1 2 0,1 0 0,0 0 0,0 0 0,0 0 0,0 0 0,0 0 0,0 0 0,0 0 0,0 0 0,0 0 0,0 0 0,0 0 0,0 0 0,0 0 0,0 0 0,0 0 0,0 0 0,0 0 0,0-1 0,1 24 0,2-7 0,0 8 0,1 0 0,1 0 0,2 0 0,-1-2 0,13 26 0,-19-48 0,0 2 0,0-2 0,1 1 0,-1 0 0,0-1 0,2 2 0,-2-2 0,1 1 0,-1-1 0,1 1 0,-1-1 0,2 0 0,-2 2 0,1-2 0,-1 0 0,1 1 0,-1-1 0,2 0 0,-1 1 0,-1-1 0,1 0 0,-1 0 0,2 0 0,-1 0 0,-1 0 0,1 0 0,1 0 0,-2 0 0,1 0 0,0 0 0,-1 0 0,2 0 0,-1 0 0,-1 0 0,1 0 0,-1-1 0,2 1 0,-1 0 0,-1-1 0,1 1 0,-1 0 0,2-2 0,-2 2 0,1-1 0,-1 1 0,1 0 0,-1-1 0,2 1 0,-2-2 0,1 0 0,31-45 0,-25 36 0,-5 9 0,32-42 0,-33 42 0,0 1 0,1 0 0,-1-2 0,0 2 0,2-1 0,-2 1 0,1 0 0,-1 1 0,2-2 0,-2 1 0,0 0 0,2 1 0,-2-2 0,2 2 0,-2-1 0,2 1 0,-2 0 0,2-1 0,0 1 0,-2 0 0,2 0 0,1 0 0,-3 1 0,0-1 0,1 1 0,-1 1 0,0-2 0,1 1 0,-1 0 0,0 1 0,1-1 0,-2 0 0,1 1 0,0-1 0,-1 0 0,2 1 0,-2-1 0,1 0 0,-1 1 0,1-1 0,-1 0 0,0 1 0,2-1 0,-2 0 0,0 5 0,2 39 0,-2-29 0,8 37-1365,0-30-5461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485"/>
    </inkml:context>
    <inkml:brush xml:id="br0">
      <inkml:brushProperty name="width" value="0.05" units="cm"/>
      <inkml:brushProperty name="height" value="0.05" units="cm"/>
    </inkml:brush>
  </inkml:definitions>
  <inkml:trace contextRef="#ctx0" brushRef="#br0">140 80 24575,'0'-6'0,"0"0"0,-2 0 0,2 1 0,-1 0 0,0-1 0,-1 0 0,1 0 0,-2 1 0,-2-7 0,5 11 0,-1 1 0,1-2 0,-2 1 0,1 0 0,1-1 0,-1 1 0,-1 1 0,1-1 0,0-1 0,1 2 0,-2-1 0,1 1 0,0-1 0,-1 1 0,1-2 0,0 2 0,-1 0 0,1-1 0,0 1 0,-1 0 0,1 0 0,-2 0 0,2 0 0,0 0 0,-1 0 0,1 0 0,0 0 0,-1 0 0,1 0 0,0 1 0,-1-1 0,1 0 0,0 2 0,-1-2 0,1 1 0,0-1 0,-1 1 0,1-1 0,0 2 0,1-1 0,-4 2 0,-2 2 0,1 0 0,0 1 0,-1-1 0,1 2 0,0-2 0,1 2 0,0-1 0,0 1 0,0 0 0,1 1 0,0-2 0,1 2 0,-1-1 0,-1 10 0,1-5 0,1 0 0,0 0 0,1-1 0,1 1 0,0 0 0,0 0 0,1 0 0,5 21 0,-5-27-91,0-1 0,2 0 0,0 1 0,-2-1 0,2-1 0,1 1 0,-2 1 0,1-2 0,1 0 0,0 1 0,0-1 0,0 0 0,0 0 0,5 3 0,14 7-6735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842"/>
    </inkml:context>
    <inkml:brush xml:id="br0">
      <inkml:brushProperty name="width" value="0.05" units="cm"/>
      <inkml:brushProperty name="height" value="0.05" units="cm"/>
    </inkml:brush>
  </inkml:definitions>
  <inkml:trace contextRef="#ctx0" brushRef="#br0">133 289 24575,'3'-5'0,"-2"1"0,2-2 0,-2 1 0,1 0 0,-1-1 0,-1 1 0,1-2 0,-1 2 0,0 0 0,-1-11 0,1 14 0,0 0 0,0 0 0,0 0 0,-1 0 0,1 0 0,0 0 0,-2 0 0,2 0 0,-1 1 0,0-2 0,1 2 0,-2 0 0,1-2 0,0 2 0,-1-1 0,1 1 0,0 0 0,-1-1 0,1 1 0,0 0 0,-2-1 0,2 1 0,-1 0 0,0 1 0,0-2 0,1 1 0,-2 1 0,2-1 0,-2 1 0,2 0 0,-6-2 0,7 2 0,-1 0 0,0 0 0,-1 0 0,2 0 0,-1 0 0,0 0 0,-1 0 0,2 0 0,-1 0 0,0 0 0,-1 2 0,2-2 0,-1 0 0,0 0 0,1 1 0,-2-1 0,1 1 0,1-1 0,-1 0 0,-1 2 0,2-2 0,-1 1 0,1 0 0,-1-1 0,1 2 0,-2-2 0,2 1 0,0 0 0,-1-1 0,1 2 0,0-1 0,-1-1 0,1 1 0,0 1 0,0-1 0,0-1 0,-2 4 0,2-3 0,0 1 0,2-1 0,-2 0 0,0 1 0,0-1 0,0 2 0,1-2 0,-1 0 0,1 1 0,-1-1 0,2 0 0,-2 1 0,1-1 0,0 0 0,-1 1 0,2-2 0,-1 1 0,0 0 0,-1 1 0,2-1 0,-1-1 0,0 1 0,1 1 0,-1-2 0,3 2 0,3 0 0,1-1 0,-2 2 0,2-3 0,0 1 0,-1-1 0,1 0 0,0 0 0,-1 0 0,1-1 0,-2-1 0,2 1 0,0 0 0,-1-2 0,0 2 0,1-3 0,-2 1 0,12-6 0,-12 6 0,0-1 0,-1 1 0,0-1 0,-1 2 0,2-2 0,-2-2 0,1 2 0,-1 0 0,0-1 0,0 1 0,0-1 0,-1-1 0,1 1 0,-2 0 0,1-1 0,0 0 0,-1 0 0,0 0 0,-1 0 0,0 0 0,2-12 0,-3 14 0,0 0 0,0 2 0,-1-2 0,1 0 0,-2 0 0,1 0 0,0 0 0,-1 0 0,1 1 0,-2-1 0,2 0 0,-2 1 0,1-1 0,0 2 0,0-1 0,-1-1 0,0 1 0,-1 1 0,2-1 0,-1 0 0,-1 2 0,1-2 0,-1 2 0,2-2 0,-2 2 0,0 0 0,0-1 0,0 1 0,1 0 0,-1-1 0,-4 1 0,-1 0 0,1-1 0,0 1 0,-2 1 0,2 0 0,0 0 0,-1 0 0,1 1 0,0-1 0,-1 3 0,1-2 0,0 2 0,0 0 0,-14 6 0,14-5 0,0 1 0,0 1 0,2-1 0,-2 2 0,1-1 0,0 1 0,2 0 0,-2-1 0,2 2 0,0 0 0,1 0 0,-2 0 0,2 0 0,0 0 0,2 2 0,-2-2 0,1 1 0,0 0 0,2 1 0,0-2 0,-1 1 0,1 0 0,1 1 0,0-1 0,1 11 0,2-5 0,0-1 0,-1 1 0,1-2 0,2 2 0,-1-2 0,2 2 0,0-2 0,1 1 0,0-2 0,1 1 0,0-1 0,1 0 0,0-1 0,1-1 0,14 14 0,-8-12-273,0 0 0,0-1 0,1 0 0,32 13 0,5-3-6553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0.175"/>
    </inkml:context>
    <inkml:brush xml:id="br0">
      <inkml:brushProperty name="width" value="0.05" units="cm"/>
      <inkml:brushProperty name="height" value="0.05" units="cm"/>
    </inkml:brush>
  </inkml:definitions>
  <inkml:trace contextRef="#ctx0" brushRef="#br0">1 5 24575,'37'-3'0,"-25"2"0,-1 1 0,1 0 0,-1 0 0,1 0 0,-2 1 0,21 5 0,-30-5 0,1-1 0,-2 1 0,1-1 0,0 2 0,1-2 0,-1 1 0,0 0 0,-1-1 0,2 2 0,-1-1 0,-1-1 0,1 1 0,1 1 0,-2-1 0,1 0 0,-1 1 0,1-1 0,-1 0 0,0 1 0,2-1 0,-2 0 0,0 1 0,0-1 0,0 0 0,0 1 0,0-1 0,0 2 0,-7 43 0,3-18 0,3-20-50,1-1-1,0 0 1,1-1-1,-1 2 0,1-1 1,1 0-1,-1-1 1,2 1-1,-1 0 1,0-1-1,2 1 0,-2 0 1,1-2-1,1 2 1,0-2-1,0 0 1,0 2-1,1-3 0,1 1 1,-2 1-1,1-2 1,0 1-1,2-1 1,-2 0-1,2-1 1,6 5-1,5-2-6775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2.830"/>
    </inkml:context>
    <inkml:brush xml:id="br0">
      <inkml:brushProperty name="width" value="0.05" units="cm"/>
      <inkml:brushProperty name="height" value="0.05" units="cm"/>
    </inkml:brush>
  </inkml:definitions>
  <inkml:trace contextRef="#ctx0" brushRef="#br0">54 49 24575,'-10'0'0,"7"0"0,0 0 0,1-1 0,-1 1 0,0 0 0,1 1 0,-1-1 0,0 0 0,1 0 0,-1 1 0,0-1 0,1 2 0,-1-1 0,0 0 0,-2 2 0,5-3 0,0 0 0,0 1 0,0-1 0,0 0 0,0 0 0,1 2 0,-1-2 0,0 0 0,0 0 0,0 1 0,0-1 0,2 0 0,-2 0 0,0 0 0,0 1 0,0-1 0,1 0 0,-1 0 0,0 0 0,0 0 0,1 0 0,-1 2 0,0-2 0,2 0 0,-2 0 0,0 0 0,0 0 0,1 0 0,-1 0 0,0 0 0,0 0 0,1 0 0,-1 0 0,0 0 0,2 0 0,-2 0 0,20 2 0,416 1 0,-300-4 0,958-19-1724,-224 2 512,2413-8-4262,-2653 23 5064,2871 30-516,-2346-13 485,-410-3 90,957 6 602,-569-19 2937,-478-33 3911,-645 35-7099,2 0 0,0 0 0,-1 1 0,1 1 0,0-1 0,-1 2 0,1 1 0,-2-2 0,21 12 0,-26-12 0,1 1 0,-1 0 0,0-1 0,1 2 0,-1 0 0,0 0 0,-1 0 0,2 0 0,-2 2 0,0-2 0,0 1 0,0 0 0,-2-1 0,2 3 0,-1-2 0,0 1 0,-1-1 0,1 2 0,1 6 0,31 240 0,-13-69 0,40 327 0,-8 791 0,-115-146 0,5-238 0,45-467 0,-14 354 0,-40 31 0,-9 166 0,72-954 0,-14 361 0,32 0 0,0 185 0,-18-413 0,2-180 5,2 2-96,-2 0-1,0-1 1,0 1 0,0 0-1,-2-1 1,2 1 0,0 0-1,-1-1 1,1 1 0,-1 0-1,-1-1 1,1 1 0,1 0-1,-4 2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2.411"/>
    </inkml:context>
    <inkml:brush xml:id="br0">
      <inkml:brushProperty name="width" value="0.05" units="cm"/>
      <inkml:brushProperty name="height" value="0.05" units="cm"/>
    </inkml:brush>
  </inkml:definitions>
  <inkml:trace contextRef="#ctx0" brushRef="#br0">540 588 24575,'0'-20'0,"1"11"0,-1 1 0,0 0 0,-1-2 0,1 2 0,-2 0 0,-3-16 0,1 27 0,-1 13 0,-3 20 0,-154 733 0,-48-11 0,176-642 0,21-68 0,-55 206 0,59-208 0,1 2 0,2 0 0,1 64 0,5-100 0,1 0 0,-1-1 0,3 1 0,-2 0 0,3-1 0,-1-1 0,1 2 0,0-1 0,11 18 0,-11-22 0,1 1 0,0-1 0,1 1 0,0-2 0,1 0 0,0 0 0,-1 0 0,1-1 0,1 0 0,-1 1 0,1-2 0,0 0 0,10 5 0,6-1 0,-1-1 0,1-1 0,0 0 0,35 2 0,102-3 0,-140-4 0,896-47-1674,-498 16 816,1764-42-1081,2 86 1160,-1965-13 4018,-217-1-3199,-1 0 1,0 0-1,0 0 1,0 0-1,0 0 1,0-1-1,0 1 1,1 0-1,-2-2 1,2 2-1,-2-1 1,1 0 0,3-2-1,-4 2-20,-1 1 1,0 0-1,2-2 1,-2 2-1,0-1 0,0 1 1,0-1-1,1 1 1,-1 0-1,0-2 0,0 2 1,0-1-1,0 1 0,0-1 1,0 1-1,0-2 1,0 2-1,0-1 0,0 1 1,0-1-1,0 1 1,0-2-1,-1 2 0,1-1 1,0 1-1,0-1 1,0 1-1,-2-2 0,-3-4 115,0-2 0,-1 1 0,0 2 0,0-2 0,-8-5 0,3 3-92,-32-34-43,3-2 0,2-1 0,0-2 0,4-1 0,2-2 0,1-1 0,-25-62 0,27 43 0,2 0 0,4-2 0,3 0 0,3-2 0,-8-94 0,19 96 0,5 1 0,2-2 0,3 1 0,4 1 0,3 0 0,4 0 0,2 1 0,3 2 0,39-90 0,89-161 0,-22 50 0,-114 245 0,-2-1 0,-1 0 0,11-49 0,-19 68 0,-1 1 0,2-1 0,-2 0 0,1 1 0,-1-1 0,-1 0 0,1 1 0,-2 0 0,1 0 0,0-1 0,-1 0 0,0 1 0,-1 0 0,0 0 0,1-1 0,-1 2 0,-1-1 0,0 1 0,1 0 0,-2-1 0,-7-7 0,0 2 0,-1 3 0,1 0 0,-2 0 0,0 0 0,0 2 0,0 0 0,-1 1 0,0 0 0,-21-3 0,-24-4 0,-65-3 0,93 12 0,-194-13-598,-245 15 0,-228 52-1103,-264 62-124,-1229 310 0,1931-354 2055,180-43-2104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126"/>
    </inkml:context>
    <inkml:brush xml:id="br0">
      <inkml:brushProperty name="width" value="0.05" units="cm"/>
      <inkml:brushProperty name="height" value="0.05" units="cm"/>
    </inkml:brush>
  </inkml:definitions>
  <inkml:trace contextRef="#ctx0" brushRef="#br0">155 468 24575,'-16'-12'0,"0"-2"0,0 1 0,1-2 0,-20-25 0,-14-13 0,49 53 0,0-1 0,0 1 0,0 0 0,0 0 0,0 0 0,0 0 0,0 0 0,0 0 0,0 0 0,-1 0 0,1 0 0,0 0 0,0 0 0,0-2 0,0 2 0,0 0 0,0 0 0,0 0 0,0 0 0,0 0 0,-2 0 0,2 0 0,0 0 0,0 0 0,0 0 0,0 0 0,0 0 0,0 0 0,0 0 0,0 0 0,-1 0 0,1 0 0,0 0 0,0 0 0,0 0 0,0 0 0,0 0 0,0 0 0,0 0 0,0 2 0,-1-2 0,1 0 0,0 0 0,0 0 0,0 0 0,0 0 0,0 0 0,0 0 0,0 0 0,0 0 0,0 0 0,0 0 0,0 1 0,0-1 0,0 0 0,-3 13 0,7 22 0,-4-30 0,7 66 0,-3 1 0,-3-1 0,-14 112 0,15-192 0,1 1 0,0-1 0,1 1 0,5-11 0,7-16 0,119-272 0,-101 240 0,4 3 0,70-91 0,-98 142 0,1 0 0,1 1 0,0 0 0,15-11 0,-26 20 0,2 2 0,-1 0 0,2-2 0,-1 2 0,0-1 0,-1 1 0,1 0 0,1 1 0,-1-2 0,-1 2 0,2-1 0,4 1 0,-5 0 0,-2 0 0,1 0 0,0 1 0,0-1 0,-1 2 0,2-2 0,-2 1 0,0-1 0,1 1 0,0 1 0,0-1 0,-1-1 0,0 1 0,1 1 0,-1-1 0,0 0 0,1 1 0,-1-1 0,-1 2 0,1-2 0,1 0 0,-1 1 0,0 3 0,5 7 0,-2 0 0,0 1 0,-2-1 0,1 2 0,0-1 0,-2 0 0,0 26 0,-9 96 0,7-122 0,-38 234 0,39-241 0,3-8 0,9-22 0,13-36 0,-10 25 0,76-169 0,-73 168 0,2 0 0,1 1 0,38-43 0,-55 74 0,0-2 0,0 2 0,0-1 0,1 1 0,1 0 0,-2 1 0,1-1 0,11-4 0,-13 7 0,-2 1 0,0-1 0,2 1 0,-2 0 0,2-2 0,-2 2 0,1 0 0,0 0 0,0 0 0,0 0 0,0 0 0,-1 2 0,2-2 0,-2 0 0,2 1 0,-2-1 0,0 1 0,2-1 0,-2 2 0,1-1 0,-1-1 0,2 1 0,-2 1 0,0-1 0,1 0 0,-1 1 0,0-1 0,1 0 0,-1 1 0,0-1 0,2 4 0,2 5 0,-1-1 0,2 0 0,-2 1 0,0 0 0,-2 0 0,1 0 0,0 1 0,1 18 0,1 90 0,-5-94 0,-4 183-1365,4-172-5461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500"/>
    </inkml:context>
    <inkml:brush xml:id="br0">
      <inkml:brushProperty name="width" value="0.05" units="cm"/>
      <inkml:brushProperty name="height" value="0.05" units="cm"/>
    </inkml:brush>
  </inkml:definitions>
  <inkml:trace contextRef="#ctx0" brushRef="#br0">222 80 24575,'16'-45'0,"-14"42"0,-1 0 0,0 1 0,2-1 0,-2 0 0,1 1 0,0-1 0,0 2 0,0-2 0,1 0 0,-2 2 0,2-2 0,4-1 0,-6 4 0,-1 0 0,1 0 0,-1-1 0,2 1 0,-2 0 0,0 0 0,1 0 0,-1 0 0,1 0 0,-1 0 0,2 0 0,-2 1 0,1-1 0,-1 0 0,1 0 0,-1 0 0,2 0 0,-2 2 0,1-2 0,-1 0 0,0 0 0,1 1 0,-1-1 0,0 0 0,2 1 0,-2-1 0,0 0 0,1 2 0,-1-2 0,0 0 0,1 1 0,-1-1 0,0 1 0,0-1 0,0 2 0,2-2 0,-2 1 0,0-1 0,0 1 0,0-1 0,0 2 0,0-2 0,0 1 0,5 32 0,-5-31 0,-1 63 0,-1-49 0,2 1 0,0 1 0,6 31 0,-6-46 0,0-2 0,0 2 0,1-2 0,-1 2 0,1-2 0,1 2 0,-2-2 0,1 2 0,0-2 0,1 0 0,-1 2 0,0-2 0,1 1 0,-1-1 0,0 2 0,1-2 0,-1 0 0,0 1 0,2-1 0,-2-1 0,1 1 0,3 2 0,-2-3 0,1 1 0,-2-1 0,1 0 0,1 2 0,-1-2 0,1 0 0,-2-2 0,1 2 0,1 0 0,-1-1 0,1 1 0,-2-1 0,5-2 0,4-1 0,-1-1 0,1-1 0,0 0 0,-2 0 0,0-2 0,1 2 0,7-10 0,0-4 0,1 0 0,-4-2 0,1 1 0,-2-2 0,14-29 0,-14 34 0,-13 18 0,0 0 0,0-2 0,0 2 0,0 0 0,0 0 0,0 0 0,0 0 0,2 0 0,-2 0 0,0 0 0,0 0 0,0 0 0,0 0 0,0 0 0,0 0 0,1 0 0,-1 0 0,0 0 0,0 0 0,0 0 0,0 0 0,0 0 0,0 0 0,1 0 0,-1 0 0,0 0 0,0 0 0,0 0 0,0 0 0,0 0 0,0 0 0,0 2 0,2-2 0,-2 0 0,0 0 0,0 0 0,0 0 0,0 0 0,0 0 0,0 0 0,0 0 0,0 1 0,0-1 0,0 0 0,0 0 0,0 0 0,1 0 0,-1 0 0,0 0 0,0 1 0,0 3 0,1 2 0,-1-2 0,0 1 0,0-1 0,0 1 0,-1-1 0,0 6 0,-14 64 0,-2 1 0,-38 97 0,-80 134 0,31-119 0,91-167 0,-2 0 0,1-1 0,-2-1 0,0 1 0,-2-2 0,-32 25 0,46-38 34,-2-2 1,2 1-1,0-2 0,0 2 0,-1-2 0,1 2 0,-1-2 0,1 1 0,-7-1 1,8 0-113,1-1 0,-1 0 1,2 0-1,-2-1 1,0 1-1,2 0 1,-2 0-1,1-1 0,0 1 1,0-2-1,0 1 1,0 1-1,0-1 1,0-1-1,0 1 0,0 0 1,0-1-1,1 1 1,-2 0-1,2-1 1,-2-2-1,-14-21-6748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074"/>
    </inkml:context>
    <inkml:brush xml:id="br0">
      <inkml:brushProperty name="width" value="0.05" units="cm"/>
      <inkml:brushProperty name="height" value="0.05" units="cm"/>
    </inkml:brush>
  </inkml:definitions>
  <inkml:trace contextRef="#ctx0" brushRef="#br0">328 495 24575,'40'-87'0,"-27"58"0,-11 25 0,-6 9 0,-16 27 0,-32 45 0,48-71 0,0-1 0,0 0 0,-2-1 0,1 2 0,0-2 0,-1 0 0,1 0 0,0 0 0,-1-2 0,-11 6 0,16-6 0,-2-2 0,2 1 0,-2-1 0,2 0 0,-2 1 0,2-1 0,-2 0 0,2 0 0,-2 0 0,2 0 0,-2 0 0,2-1 0,-1 1 0,0 0 0,0-1 0,0 1 0,0-2 0,0 2 0,0-1 0,-2-2 0,2 1 0,-1 0 0,0 0 0,1-1 0,0 0 0,0 1 0,0-1 0,0 0 0,0-1 0,1 2 0,0-1 0,-2-5 0,-1-3 0,1 1 0,1-2 0,-1 1 0,2-1 0,1 0 0,-2-13 0,5-9 0,0 0 0,2 0 0,18-60 0,-17 70 0,2 1 0,2 0 0,0 1 0,1 0 0,1 1 0,17-23 0,-27 41 0,0 1 0,0-1 0,0 0 0,1 1 0,-2-1 0,2 2 0,0-2 0,-1 2 0,2-2 0,-1 2 0,0-1 0,-1 1 0,6-3 0,-6 4 0,-1 0 0,0 0 0,1 1 0,-1-1 0,0 0 0,1 0 0,-1 0 0,0 2 0,1-2 0,-1 1 0,0-1 0,1 1 0,-1-1 0,-1 2 0,1-2 0,1 1 0,-1 0 0,0-1 0,-1 2 0,2-1 0,-1 0 0,-1 1 0,1-2 0,-1 1 0,2 0 0,-2 1 0,1-1 0,-1 0 0,0 1 0,1-1 0,-1 0 0,0 1 0,0-1 0,0 2 0,6 17 0,-2 0 0,0 0 0,-2 0 0,0 0 0,-2 24 0,-12 105 0,9-122 0,-94 744 0,94-743 0,2-13 0,-1 1 0,-7 31 0,9-47 0,0 1 0,0-1 0,0 0 0,0 0 0,-1 1 0,1-1 0,0 0 0,0 2 0,0-2 0,0 0 0,0 0 0,0 1 0,-2-1 0,2 0 0,0 0 0,0 1 0,0-1 0,-1 0 0,1 0 0,0 0 0,0 0 0,-1 2 0,1-2 0,0 0 0,0 0 0,-2 0 0,2 0 0,0 0 0,0 0 0,-1 0 0,1 1 0,-1-1 0,-11-9 0,-14-31 0,16 24 0,8 13 0,1 2 0,0-1 0,-1 0 0,0 0 0,0 1 0,1 0 0,0-1 0,-2 1 0,2 0 0,-2-1 0,2 1 0,-2 1 0,2-1 0,-2-1 0,0 2 0,2-1 0,-2 1 0,2 0 0,-2 0 0,1-1 0,-4 1 0,2 1 0,0 0 0,2-1 0,-2 2 0,1-1 0,-1 0 0,1 1 0,-1 0 0,2 0 0,-1 0 0,0 0 0,-1 0 0,-1 4 0,-8 7 0,1 0 0,1 2 0,0 0 0,-10 19 0,6-10-1365,6-2-5461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459"/>
    </inkml:context>
    <inkml:brush xml:id="br0">
      <inkml:brushProperty name="width" value="0.05" units="cm"/>
      <inkml:brushProperty name="height" value="0.05" units="cm"/>
    </inkml:brush>
  </inkml:definitions>
  <inkml:trace contextRef="#ctx0" brushRef="#br0">13 105 24575,'0'-104'0,"1"195"0,2-43 0,-3 0 0,-12 93 0,9-128 0,2-14 0,6-24 0,3 1 0,3 0 0,0 0 0,1 1 0,1 2 0,0-2 0,2 2 0,1 1 0,0 0 0,21-18 0,-35 36 0,-1 0 0,2 1 0,-2 0 0,0-2 0,2 2 0,-2-1 0,2 1 0,-2 0 0,2 1 0,0-2 0,-2 1 0,2 1 0,-1-1 0,1 1 0,-2-2 0,2 2 0,0 0 0,-1 0 0,1 0 0,0 0 0,-2 0 0,2 0 0,-1 0 0,1 0 0,0 2 0,-2-2 0,2 1 0,-1 0 0,0-1 0,0 2 0,1-1 0,-2 0 0,2 1 0,-2-1 0,2 0 0,-2 1 0,1 0 0,0 0 0,0-1 0,-1 2 0,0-2 0,1 2 0,-1-2 0,0 2 0,1-2 0,-1 2 0,-1-1 0,1 0 0,1 3 0,4 15-154,-2 0 0,0 1 0,0-1 0,-1 2 0,-2-2 0,-2 41 0,1-54-133,0 26-6539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878"/>
    </inkml:context>
    <inkml:brush xml:id="br0">
      <inkml:brushProperty name="width" value="0.05" units="cm"/>
      <inkml:brushProperty name="height" value="0.05" units="cm"/>
    </inkml:brush>
  </inkml:definitions>
  <inkml:trace contextRef="#ctx0" brushRef="#br0">72 72 24575,'0'-72'0,"-17"175"0,10-45 0,-40 465 0,46-521 0,1 1 0,0 1 0,1-1 0,-1-1 0,0 2 0,2-1 0,-2 0 0,2 5 0,-2-8 0,0 0 0,0 0 0,0 0 0,2 1 0,-2-1 0,0 0 0,0 0 0,0 0 0,0 0 0,0 0 0,0 0 0,1 0 0,-1 1 0,0-1 0,0 0 0,0 0 0,0 0 0,1 0 0,-1 0 0,0 0 0,0 0 0,0 0 0,0 0 0,2 0 0,-2 0 0,0 0 0,0 0 0,0 0 0,0 0 0,1 0 0,-1 0 0,0 0 0,0 0 0,0 0 0,0 0 0,1 0 0,-1-1 0,12-14 0,34-67 0,-32 51 0,2 2 0,23-31 0,-34 52 0,2 0 0,0 0 0,1 0 0,0 1 0,-2 1 0,4-1 0,-2 0 0,1 2 0,-1 0 0,20-10 0,-24 14 0,0-1 0,0 1 0,0 0 0,0 1 0,0-2 0,0 2 0,1-1 0,-1 1 0,0 0 0,0 0 0,0 1 0,0-1 0,0 2 0,0-2 0,0 1 0,0 0 0,0 1 0,4 2 0,-2-2 0,-1 2 0,0 0 0,1-1 0,-2 1 0,1 1 0,-1-1 0,0 0 0,0 2 0,0-1 0,-1-1 0,5 9 0,-4-5 0,1 2 0,-1-1 0,-1 0 0,1 1 0,-2-1 0,0 2 0,0-2 0,0 0 0,-1 2 0,-1-2 0,0 2 0,0-2 0,0 2 0,-1-2 0,-3 11 0,1-12-62,-1 0 0,0 0 0,0-1 0,0 1 0,-1-2 0,1 1 0,-2 0 0,1-1 0,-2 0 0,2 0 0,-2 0 0,1-1-1,-1-1 1,-1 1 0,1-1 0,1 0 0,-2 0 0,0 0 0,0-1 0,0 0 0,-12 2 0,-15 3-6764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220"/>
    </inkml:context>
    <inkml:brush xml:id="br0">
      <inkml:brushProperty name="width" value="0.05" units="cm"/>
      <inkml:brushProperty name="height" value="0.05" units="cm"/>
    </inkml:brush>
  </inkml:definitions>
  <inkml:trace contextRef="#ctx0" brushRef="#br0">0 36 24575,'3'0'0,"1"-1"0,-2 1 0,1 0 0,1 0 0,-1 1 0,-1-1 0,1 0 0,1 1 0,-1 1 0,-1-2 0,1 1 0,0 0 0,-1 1 0,1-1 0,4 3 0,-5-1 0,0-1 0,-1 1 0,0 0 0,1-1 0,-2 1 0,1 1 0,0-1 0,-1-1 0,0 1 0,2 0 0,-2 1 0,0-2 0,0 1 0,0 0 0,0 1 0,-2 2 0,0 21 0,0 1 0,1 0 0,2 36 0,1-56 0,-2-1 0,1-1 0,0 1 0,2 0 0,-2-1 0,2 1 0,0 0 0,-1-1 0,1 1 0,1-2 0,0 2 0,0-2 0,0 2 0,7 5 0,-9-9 0,1-2 0,-2 2 0,2-2 0,0 0 0,-1 2 0,1-2 0,0 1 0,-1-1 0,2 0 0,-1-1 0,0 2 0,-1-1 0,1-1 0,1 0 0,-1 1 0,-1-1 0,2 0 0,-1 0 0,4-1 0,-2 1 0,0-1 0,1-2 0,-1 2 0,0-1 0,1 0 0,-2-1 0,1 0 0,-1 1 0,1-1 0,3-5 0,4-1 0,0-2 0,-1-1 0,0 1 0,-2-1 0,0-1 0,13-22 0,-14 19 0,0 0 0,-2-1 0,9-30 0,-12 41 0,-2-2 0,0 0 0,1 0 0,-2 1 0,0-1 0,0 0 0,0 0 0,0 0 0,-2 0 0,-3-15 0,4 21 10,-1-1 0,1 0 0,0 1 0,-1-1 0,1 0 0,0 2 1,-2-2-1,2 1 0,-2 0 0,2 0 0,-2 0 0,0 0 0,1 0 0,0 1 0,0-2 0,-1 2 0,0 0 0,1-1 0,-1 1 0,0 1 0,-1-1 0,2 1 0,-1-2 0,0 2 0,1-1 0,-2 1 0,1 0 0,0 0 0,1 0 0,-2 1 0,1-1 0,0 0 1,-5 3-1,-5 0-254,0 1 0,1 1 0,-2-1 0,2 3 1,0-2-1,-12 8 0,0 5-6582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411"/>
    </inkml:context>
    <inkml:brush xml:id="br0">
      <inkml:brushProperty name="width" value="0.05" units="cm"/>
      <inkml:brushProperty name="height" value="0.05" units="cm"/>
    </inkml:brush>
  </inkml:definitions>
  <inkml:trace contextRef="#ctx0" brushRef="#br0">0 16 24575,'0'-3'0,"0"-4"0,0 2 0,0 5 0,3 8 0,1 9 0,2 7 0,5 7 0,1 5 0,4 7 0,-3 1 0,1 0 0,0-6 0,-2-8-8191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550"/>
    </inkml:context>
    <inkml:brush xml:id="br0">
      <inkml:brushProperty name="width" value="0.05" units="cm"/>
      <inkml:brushProperty name="height" value="0.05" units="cm"/>
    </inkml:brush>
  </inkml:definitions>
  <inkml:trace contextRef="#ctx0" brushRef="#br0">310 68 24575,'0'-6'0,"0"-8"0,-2-5 0,-6 2 0,-3 6 0,-5 11 0,-7 11 0,-5 17 0,-6 10 0,-8 16 0,-3 10 0,-8 8 0,6-8-8191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318"/>
    </inkml:context>
    <inkml:brush xml:id="br0">
      <inkml:brushProperty name="width" value="0.05" units="cm"/>
      <inkml:brushProperty name="height" value="0.05" units="cm"/>
    </inkml:brush>
  </inkml:definitions>
  <inkml:trace contextRef="#ctx0" brushRef="#br0">2938 29 24575,'1'-1'0,"2"1"0,0-1 0,-1 1 0,1-2 0,-2 1 0,2 0 0,0-1 0,-2 1 0,6-4 0,18-10 0,-25 15 0,1 0 0,-1 0 0,2 0 0,-2 0 0,1 0 0,-1 0 0,1 1 0,-1-1 0,2 0 0,-2 0 0,1 0 0,-1 0 0,1 2 0,-1-2 0,2 0 0,-2 0 0,0 1 0,1-1 0,-1 0 0,0 1 0,1-1 0,-1 2 0,0-2 0,2 0 0,-2 1 0,0-1 0,0 1 0,1-1 0,-1 2 0,0-2 0,0 0 0,0 1 0,0-1 0,0 1 0,1-1 0,-1 2 0,0-2 0,0 1 0,0 0 0,3 18 0,-2 1 0,1-1 0,-2-1 0,0 2 0,-2-1 0,0 1 0,-5 21 0,-5 9 0,-28 71 0,32-100 0,0-1 0,-1 0 0,-2 0 0,0-1 0,-1 0 0,0-1 0,-2 0 0,0-1 0,0-1 0,-2-1 0,0 1 0,-2-3 0,1 0 0,-2 1 0,1-2 0,-1-2 0,-1 1 0,0-2 0,0-1 0,-25 7 0,-7-2 0,-2-2 0,2-3 0,-86 4 0,-164-16 0,276 4 0,-179-8-33,-455-11-336,3 46 103,234 26 266,396-53-1254,14-3-5015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4.798"/>
    </inkml:context>
    <inkml:brush xml:id="br0">
      <inkml:brushProperty name="width" value="0.05" units="cm"/>
      <inkml:brushProperty name="height" value="0.05" units="cm"/>
    </inkml:brush>
  </inkml:definitions>
  <inkml:trace contextRef="#ctx0" brushRef="#br0">88 332 24575,'0'-1'0,"0"1"0,0 0 0,0-2 0,-1 2 0,1 0 0,0-1 0,0 1 0,-2 0 0,2-1 0,0 1 0,0 0 0,-1 0 0,1-2 0,0 2 0,-1 0 0,1 0 0,-2-1 0,2 1 0,0 0 0,-1 0 0,1 0 0,0 0 0,-1 0 0,1 0 0,-2 0 0,2 0 0,-1 0 0,1 0 0,0 0 0,-1 0 0,1 0 0,-2 0 0,0 21 0,2-15 0,1 104 0,0-56 0,-6 81 0,-6-93 0,10-41 0,1 0 0,0-1 0,0 2 0,-1-2 0,1 1 0,0-1 0,0 1 0,-2-1 0,2 2 0,-1-2 0,1 1 0,0-1 0,-1 1 0,1-1 0,-2 0 0,2 2 0,-1-2 0,0 1 0,-1-1 0,2 0 0,-1-1 0,1 1 0,-1 0 0,1 0 0,-2 0 0,2-2 0,-1 2 0,1 0 0,-1-1 0,1 1 0,-2 0 0,2-1 0,0 1 0,-1-2 0,1 2 0,0-1 0,-1 1 0,1 0 0,0-1 0,0 1 0,-2-2 0,2 1 0,0 1 0,0-1 0,0-1 0,-6-15 0,-1 0 0,3-2 0,-1 2 0,2-2 0,-2-30 0,2-99 0,4 121 0,-1-15 0,2-1 0,14-74 0,-14 103 0,2 1 0,0 0 0,2-1 0,-1 2 0,10-17 0,-11 22 0,1 2 0,-1-2 0,0 2 0,1-2 0,1 2 0,-1 0 0,0 1 0,2-2 0,-2 2 0,14-8 0,-12 10 0,-1 0 0,1 0 0,0 0 0,-1 1 0,1 0 0,0-1 0,1 1 0,-2 1 0,1 0 0,0 0 0,-1 1 0,1-1 0,1 2 0,-1-1 0,-1 2 0,1-2 0,0 2 0,-2-1 0,2 1 0,-1 0 0,0 1 0,0 0 0,0 0 0,4 4 0,-4-4 0,-2-2 0,0 2 0,0 0 0,0 0 0,-2 0 0,2 2 0,-1-2 0,1 1 0,-1-1 0,-1 1 0,1 1 0,-2-1 0,2 0 0,-2 1 0,1-1 0,-1 0 0,0 1 0,-1-1 0,2 0 0,-2 1 0,0 0 0,0 0 0,-2-1 0,2 0 0,-1 1 0,0-1 0,-1 0 0,1 1 0,0-1 0,-5 6 0,-3 3 0,0 1 0,-1-2 0,0 1 0,-2-1 0,0-1 0,0 0 0,-2 0 0,1-1 0,0-1 0,-2 0 0,0-1 0,-17 7 0,32-16 0,0 0 0,-1 0 0,1 0 0,0 0 0,-1 0 0,1 0 0,0 0 0,-2 0 0,2 1 0,0-1 0,-1 0 0,1 0 0,0 0 0,-1 0 0,1 2 0,0-2 0,-2 0 0,2 0 0,0 0 0,0 1 0,-1-1 0,1 0 0,0 1 0,0-1 0,0 0 0,-1 0 0,1 2 0,0-2 0,0 0 0,0 1 0,0-1 0,0 0 0,0 1 0,0-1 0,0 0 0,0 2 0,0-2 0,0 1 0,0-1 0,0 0 0,0 1 0,0-1 0,0 0 0,0 2 0,0-2 0,0 0 0,0 1 0,0-1 0,1 0 0,-1 0 0,0 1 0,0-1 0,0 0 0,1 2 0,-1-2 0,0 0 0,0 0 0,2 1 0,-2-1 0,0 0 0,1 0 0,-1 0 0,1 1 0,38 17 0,-19-10 0,-8-3 0,16 10 0,43 29 0,-65-40 0,2 1 0,-1 0 0,-2 2 0,2-2 0,-2 2 0,1 0 0,-1-1 0,0 1 0,-1 0 0,2 1 0,2 8 0,-8-14 0,1 0 0,-1 0 0,1 0 0,-1-1 0,0 2 0,0-2 0,2 2 0,-2-2 0,0 2 0,0-2 0,-2 2 0,2-2 0,0 2 0,0-2 0,-1 0 0,1 2 0,-1-2 0,1 2 0,-2-2 0,1 1 0,1 0 0,-1 0 0,-1-1 0,1 0 0,0 1 0,-1-1 0,1 0 0,0 1 0,-1-1 0,1 0 0,0 1 0,-2-1 0,2 0 0,-1-1 0,1 2 0,-2-2 0,2 1 0,-2-1 0,2 1 0,-3-1 0,-8 4 0,-1-1 0,-1 0 0,2-1 0,-22 0 0,15-1-124,-1-1 0,1 0 0,-1-3 0,2 2 0,-2-3 0,1 0-1,0 0 1,1-3 0,-1 2 0,-25-15 0,29 9-6702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627"/>
    </inkml:context>
    <inkml:brush xml:id="br0">
      <inkml:brushProperty name="width" value="0.05" units="cm"/>
      <inkml:brushProperty name="height" value="0.05" units="cm"/>
    </inkml:brush>
  </inkml:definitions>
  <inkml:trace contextRef="#ctx0" brushRef="#br0">384 18 24575,'-3'-1'0,"-1"-2"0,2 2 0,-1-2 0,-1 2 0,1 0 0,-1-1 0,0 1 0,2 0 0,-2-1 0,0 2 0,1-1 0,-1 1 0,0 0 0,0 0 0,-4 0 0,-3 0 0,1 1 0,0 1 0,0-1 0,-14 4 0,-12 7 0,1 2 0,2 0 0,-2 2 0,-46 31 0,77-46 10,1 1-1,0 0 1,2 0-1,-2 0 1,1 1 0,-1 0-1,2-2 1,-2 2-1,2-1 1,-2 1-1,2 0 1,-1 1-1,1-2 1,0 1 0,-1 0-1,1 1 1,0-2-1,1 1 1,-2 1-1,2-1 1,-1 1-1,1-2 1,0 2 0,0-1-1,0 1 1,1-1-1,-1-1 1,0 2-1,2-1 1,-1 1-1,-1-1 1,1-1 0,1 1-1,2 5 1,5 8-193,2 0 1,-1-1-1,1-1 1,1 0-1,15 12 1,-14-11-423,15 14-6221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5.397"/>
    </inkml:context>
    <inkml:brush xml:id="br0">
      <inkml:brushProperty name="width" value="0.05" units="cm"/>
      <inkml:brushProperty name="height" value="0.05" units="cm"/>
    </inkml:brush>
  </inkml:definitions>
  <inkml:trace contextRef="#ctx0" brushRef="#br0">21 165 24575,'-1'0'0,"0"0"0,1 0 0,-2 0 0,2 2 0,-1-2 0,1 0 0,-1 0 0,1 1 0,-2-1 0,2 1 0,-1-1 0,1 0 0,-1 2 0,1-2 0,0 1 0,-2-1 0,2 1 0,0-1 0,-1 2 0,1-1 0,0-1 0,0 1 0,-1-1 0,1 2 0,0-2 0,0 1 0,0 0 0,0-1 0,0 2 0,0-2 0,0 1 0,0 0 0,0-1 0,0 2 0,0-1 0,5 39 0,-4-32 0,25 277 0,-29-245 0,-4-28 0,6-12 0,1-1 0,-1 1 0,1 0 0,-2 0 0,2-1 0,0 1 0,-1 0 0,1-2 0,-1 2 0,1-1 0,-2 1 0,2-1 0,0 1 0,0 0 0,-1-2 0,1 2 0,0-1 0,-1 1 0,1-1 0,0 1 0,0-2 0,0 0 0,-4-9 0,0 0 0,1-1 0,0 0 0,1 2 0,-1-25 0,4-65 0,1 72 0,-1-1 0,2-1 0,1 1 0,9-36 0,-9 49 0,1 0 0,1 0 0,0 1 0,1-1 0,1 1 0,0 1 0,13-17 0,-18 27 0,1 0 0,-1 0 0,1 0 0,0 1 0,0-1 0,0 2 0,0-1 0,1 0 0,-1 1 0,1-1 0,-1 2 0,2-2 0,-2 2 0,1-1 0,0 1 0,1 0 0,-2-1 0,1 2 0,7-1 0,-5 2 0,1-1 0,-2 2 0,2-1 0,-1 0 0,0 1 0,-1 0 0,2 1 0,-1 0 0,-2-1 0,2 2 0,0-1 0,9 9 0,-10-8 0,0 1 0,0 1 0,0-1 0,-1 0 0,-1 2 0,1-2 0,-1 2 0,0 0 0,0-1 0,0 1 0,-1 0 0,4 7 0,-6-8 0,0-1 0,1 0 0,-2 1 0,1-1 0,-1 0 0,0 1 0,0-1 0,0 0 0,-1 1 0,1-1 0,-2-1 0,1 1 0,0 1 0,-1-1 0,1 0 0,-2-1 0,1 2 0,-5 6 0,2-4 0,-2 0 0,0 0 0,1-2 0,-2 1 0,0 0 0,0-1 0,0 0 0,0 0 0,-2 0 0,-12 4 0,16-7 0,1 0 0,1-1 0,-1 0 0,-1-1 0,1 0 0,-2 1 0,2-1 0,0 0 0,-1-1 0,1 0 0,0 0 0,-2 0 0,2-1 0,-1 1 0,1-1 0,0-1 0,-1 1 0,1 0 0,0-2 0,-7-2 0,9 3-124,2 1 0,-2 0 0,2-1 0,-1 1 0,0-2 0,0 2-1,1 0 1,0-2 0,-1 2 0,0-6 0,-4-5-6702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7.090"/>
    </inkml:context>
    <inkml:brush xml:id="br0">
      <inkml:brushProperty name="width" value="0.05" units="cm"/>
      <inkml:brushProperty name="height" value="0.05" units="cm"/>
    </inkml:brush>
  </inkml:definitions>
  <inkml:trace contextRef="#ctx0" brushRef="#br0">157 58 24575,'-2'-5'0,"-1"-2"0,0 1 0,2-2 0,-3-11 0,1 7 0,2 113 0,-2 75 0,-6-1 0,-36 202 0,25-268 0,-42 294 0,62-392 0,-1-2 0,1 2 0,0-1 0,1 0 0,1 0 0,3 18 0,-4-24 0,1-1 0,-1 1 0,0-1 0,1-1 0,0 2 0,0-1 0,0 0 0,0-1 0,0 1 0,1 0 0,0-1 0,-1 1 0,1-2 0,0 2 0,1-2 0,-2 2 0,1-2 0,1 1 0,-1-1 0,1 0 0,-2 1 0,2-1 0,3 0 0,29 5 0,0-2 0,0-2 0,1-2 0,-1-1 0,39-6 0,-8 2 0,1399-22-462,-4 102 1,-1375-68 461,239 13 0,-318-20 43,0 0 0,0 0 1,0-2-1,0 1 0,11-3 0,-18 4-57,1 0 0,-2-1 0,1 1 0,0 0 0,-1 0 0,2-2 0,-1 2 0,-1-1 0,1 1 0,-1 0 0,2-1 0,-1 1 0,-1-2 0,1 1 0,-1 1 0,0-1 0,2 1 0,-2-2 0,1 1 0,-1 1 0,0-1 0,1-1 0,-1 2 0,0-1 0,0 0 0,0-1 0,0 2 0,2-1 0,-2 0 0,0-1 0,0 2-1,0-1 1,-2 0 0,2 1 0,0-2 0,0 1 0,0 0 0,0 1 0,-1-2 0,1 1 0,0 1 0,-1-1 0,1-1 0,0 2 0,-2-1 0,2 0 0,-1 1 0,1-2 0,-3 1 0,-13-19-6812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8.005"/>
    </inkml:context>
    <inkml:brush xml:id="br0">
      <inkml:brushProperty name="width" value="0.05" units="cm"/>
      <inkml:brushProperty name="height" value="0.05" units="cm"/>
    </inkml:brush>
  </inkml:definitions>
  <inkml:trace contextRef="#ctx0" brushRef="#br0">7 30 24575,'0'0'0,"0"0"0,0 0 0,0 0 0,0 0 0,-2 0 0,2 0 0,0 0 0,0 0 0,0 0 0,0 0 0,0 0 0,-1 0 0,1 0 0,0 0 0,0 0 0,0 0 0,0 0 0,0 0 0,0 0 0,-1 0 0,1 0 0,0 0 0,0 0 0,0 0 0,0 0 0,0-1 0,0 1 0,-2 0 0,2 0 0,0 0 0,0 0 0,0 0 0,0 0 0,0 0 0,0 0 0,0-1 0,0 1 0,0 0 0,0 0 0,0 0 0,-1 0 0,1 0 0,0 0 0,0-2 0,0 2 0,0 0 0,0 0 0,0 0 0,0 0 0,0 0 0,0-1 0,0 1 0,0 0 0,0 0 0,0 0 0,1 0 0,-1 0 0,0-1 0,0 1 0,0 0 0,0 0 0,0 0 0,12-8 0,28 2 0,2 4 0,-2 0 0,45 5 0,15-2 0,167-5-61,1004-1-1161,230 45-470,-818-17 2168,-667-23-229,-10 0 27,1 0 1,0 0 0,-1 1-1,14 2 1,-18-3-250,-2 1 0,1-1 0,0 0 0,1 1 1,-1-1-1,-1 0 0,1 2 0,1-2 0,-2 1 0,1-1 0,0 1 0,-1 1 1,2-2-1,-2 1 0,1-1 0,-1 1 0,1 1 0,-1-1 0,2-1 0,-2 1 1,0 1-1,1-1 0,-1 0 0,0-1 0,0 2 0,1-1 0,-1 0 0,0 1 1,0-1-1,0-1 0,0 1 0,0 1 0,0-1 0,-1 2 0,-32 157-25,19-31 0,9 216 0,1-28 0,1-283 0,-2 38 0,2 0 0,5 0 0,12 106 0,-7-152 278,-4-22-443,-2-2 1,-1 2 0,1 0-1,1 0 1,-2-1 0,1 1 0,-1 0-1,0 0 1,0 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2.098"/>
    </inkml:context>
    <inkml:brush xml:id="br0">
      <inkml:brushProperty name="width" value="0.05" units="cm"/>
      <inkml:brushProperty name="height" value="0.05" units="cm"/>
    </inkml:brush>
  </inkml:definitions>
  <inkml:trace contextRef="#ctx0" brushRef="#br0">225 1 24575,'-6'1'0,"-1"2"0,2-2 0,-2 2 0,2 0 0,-2 1 0,2-2 0,-1 2 0,1 0 0,0 0 0,-1 0 0,1 0 0,1 2 0,-1-2 0,1 1 0,0 0 0,-4 7 0,6-8 0,0 0 0,0 0 0,1 0 0,0 0 0,-1 0 0,2 0 0,-1 0 0,1 0 0,0 0 0,0 0 0,0 0 0,0 0 0,0 2 0,1-2 0,1 6 0,0-2 0,1-1 0,1 0 0,-1 1 0,1-2 0,0 1 0,1 0 0,8 10 0,7 3 0,0 0 0,3-1 0,34 23 0,-51-39 0,-6-2 0,12 7 0,0 0 0,-2 2 0,1-1 0,17 19 0,-25-24 0,-1-1 0,1 1 0,-2 0 0,2 0 0,-2-2 0,1 2 0,-1 0 0,0 0 0,1 0 0,-1 0 0,-1 2 0,1-2 0,-1 0 0,0 0 0,0 0 0,0 0 0,0 0 0,-1 0 0,1 1 0,-1-1 0,-2 4 0,-2 5 0,-1 2 0,1-2 0,-3 1 0,1-1 0,-1-1 0,-16 20 0,-68 68 0,15-19 0,68-69 0,-1-1 0,2 1 0,0 0 0,0 1 0,2 0 0,-1-1 0,-9 30 0,15-37 0,1 0 0,-2 1 0,2-2 0,-1 1 0,1 0 0,0 1 0,1-1 0,-1-1 0,2 1 0,-2 1 0,1-1 0,0-1 0,1 1 0,0 1 0,0-2 0,0 1 0,1-1 0,0 0 0,-1 1 0,1-1 0,1 0 0,-1 0 0,1-1 0,-2 1 0,2 0 0,6 1 0,12 13 0,40 19 0,-46-28 0,1 1 0,-1 0 0,-1 1 0,1 1 0,20 21 0,-34-30 0,1 1 0,0 0 0,-2-1 0,2 1 0,-2 0 0,2 0 0,-2 0 0,0 0 0,1 0 0,-2 0 0,1 0 0,-1 0 0,1 1 0,-1-1 0,0 0 0,0 0 0,0 0 0,-1 1 0,1-1 0,-1 0 0,-1 0 0,2 0 0,-2 0 0,0 0 0,1 0 0,0 0 0,-2-1 0,0 1 0,-2 5 0,-10 10 0,1 0 0,-2-1 0,-35 33 0,38-39 0,-29 25 0,-56 59 0,88-86 0,2-1 0,0 2 0,0-1 0,2 1 0,-1 1 0,2 0 0,-1 0 0,-3 13 0,8-19 0,-1-1 0,2 0 0,-1 1 0,1 0 0,0 0 0,1-1 0,-1 0 0,2 2 0,-1-2 0,0 1 0,1-1 0,-1 0 0,2 1 0,-2-1 0,2 0 0,-1-1 0,1 2 0,1-2 0,4 6 0,9 12 0,1-2 0,39 33 0,-16-14 0,-27-26 50,80 89-1465,-80-82-5411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163"/>
    </inkml:context>
    <inkml:brush xml:id="br0">
      <inkml:brushProperty name="width" value="0.05" units="cm"/>
      <inkml:brushProperty name="height" value="0.05" units="cm"/>
    </inkml:brush>
  </inkml:definitions>
  <inkml:trace contextRef="#ctx0" brushRef="#br0">110 395 24575,'-5'73'0,"-24"128"0,25-189 0,0-12 0,-8-23 0,-4-36 0,2-4 0,-8-100 0,20 134 0,1-2 0,1 2 0,3-2 0,-1 2 0,13-47 0,-12 67 0,-1 1 0,1 0 0,1-2 0,0 2 0,0 0 0,0 2 0,1-2 0,-1 1 0,2-1 0,0 1 0,0 1 0,0 0 0,1 0 0,0 0 0,13-8 0,-14 11 0,1-1 0,0 1 0,1 1 0,-2-1 0,1 2 0,1-2 0,-1 2 0,1-1 0,0 2 0,-2-1 0,2 1 0,0 0 0,-1 1 0,1-1 0,0 2 0,-1-1 0,1 2 0,12 3 0,-14-3 0,1 0 0,-2-1 0,2 1 0,0 1 0,-2 0 0,0 0 0,2 0 0,-2 0 0,-1 1 0,2-1 0,-1 2 0,-1-1 0,0 0 0,0 1 0,0 0 0,0 0 0,-1 0 0,1 1 0,1 9 0,-2-8 0,-2-1 0,0 1 0,-1 0 0,2-2 0,-2 2 0,0 0 0,-2-1 0,2 1 0,-1 0 0,0-1 0,-2 1 0,2-2 0,-2 2 0,0-1 0,-1 0 0,2-1 0,-9 13 0,-21 17 0,25-31 0,3 1 0,-1-1 0,0 0 0,1 1 0,0-1 0,0 2 0,-4 6 0,8-12 0,0 1 0,0-1 0,0 0 0,-2-1 0,2 2 0,0-1 0,0 0 0,2 1 0,-2-1 0,0-1 0,0 1 0,0 1 0,0-1 0,1-1 0,-1 1 0,0 1 0,1-1 0,-1-1 0,2 1 0,-2 1 0,1-2 0,-1 1 0,1 0 0,-1-1 0,2 2 0,-1-2 0,-1 1 0,3 0 0,29 18 0,-26-15 0,41 19 0,57 31 0,-91-46 0,-1 0 0,-1 0 0,1 2 0,-1-1 0,18 22 0,-28-29 0,2 0 0,-2-1 0,1 2 0,-1-1 0,0 0 0,1 0 0,-1 0 0,0 0 0,-1 1 0,2 0 0,-2-2 0,1 2 0,-1-1 0,1 1 0,-1 0 0,0-1 0,0 1 0,0 0 0,0-2 0,0 2 0,0-1 0,-1 4 0,0-4 0,-2 2 0,2-1 0,-1 0 0,0-1 0,0 1 0,0 0 0,-1-1 0,2 0 0,-2 0 0,0 1 0,1-2 0,-1 0 0,0 2 0,-5 1 0,-8 3 0,-1-1 0,1 0 0,-1-1 0,-1-1 0,-18 3 0,6-3 86,-1-2-1,0 0 0,-55-5 1,68 0-300,0 1 1,-1-1 0,2-1-1,-1-1 1,1-2 0,0 0-1,-29-14 1,12-1-6613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3.215"/>
    </inkml:context>
    <inkml:brush xml:id="br0">
      <inkml:brushProperty name="width" value="0.05" units="cm"/>
      <inkml:brushProperty name="height" value="0.05" units="cm"/>
    </inkml:brush>
  </inkml:definitions>
  <inkml:trace contextRef="#ctx0" brushRef="#br0">1 144 24575,'17'-28'0,"-15"27"0,-2-2 0,1 2 0,-1-2 0,1 2 0,-1-1 0,2 0 0,-1 0 0,0 1 0,1-2 0,-1 2 0,0 0 0,1-1 0,-1 1 0,0 0 0,1-1 0,0 1 0,0 0 0,-1-1 0,2 2 0,-2-1 0,0 0 0,2 1 0,-2-2 0,2 2 0,-2 0 0,2-1 0,-2 1 0,2 0 0,-2 0 0,6 0 0,8 3 0,-1 1 0,0 0 0,0 1 0,0 0 0,0 2 0,0 0 0,-2 1 0,16 9 0,32 19 0,-26-19 0,2-1 0,0-1 0,47 10 0,-70-21 0,1-1 0,-1-2 0,2 1 0,-2-2 0,0 0 0,2 0 0,-2-2 0,1 1 0,0-2 0,0 1 0,-1-2 0,20-8 0,-5-3 0,0 0 0,0-1 0,-1-2 0,35-30 0,-31 22 0,1 2 0,37-20 0,-65 42 0,2-1 0,-2 0 0,1 2 0,0 0 0,-1-2 0,2 2 0,-1-1 0,0 2 0,1-1 0,-1 1 0,0-1 0,-1 1 0,2 0 0,-1 1 0,0-1 0,7 3 0,-2-1 0,-2 2 0,0 0 0,-2 0 0,2 0 0,0 2 0,-1-1 0,0 0 0,-1 1 0,8 6 0,40 42 0,58 50 0,-96-90 0,2-1 0,-1-1 0,0 0 0,2-3 0,21 11 0,-31-17 0,1 0 0,-1-1 0,2 0 0,-2-1 0,0 0 0,2 1 0,-2-2 0,1 0 0,0-2 0,0 1 0,-1 0 0,11-3 0,16-7 0,64-26 0,-32 9 0,-36 16 0,1 2 0,1 1 0,53-7 0,-75 15 0,2-1 0,-2 2 0,0 0 0,0 2 0,0-1 0,0 0 0,0 2 0,0 1 0,0-1 0,0 1 0,-2 1 0,2-1 0,18 12 0,11 16 0,-29-23 0,1 2 0,-1-2 0,3-1 0,14 8 0,-25-13 0,0-2 0,0 1 0,0-1 0,0-1 0,0 1 0,0 1 0,0-2 0,2 0 0,-2 0 0,0 0 0,0 0 0,0 0 0,0-2 0,0 2 0,0-1 0,0 0 0,0-1 0,0 1 0,0 0 0,6-5 0,206-142 0,-166 119 0,0 1 0,90-35 0,-116 54 0,2 1 0,-1 1 0,0 2 0,1 0 0,0 2 0,0 0 0,0 2 0,34 2 0,-18 7 0,-1 0 0,64 23 0,-29-8 0,-21-6-1365,-37-8-5461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4.660"/>
    </inkml:context>
    <inkml:brush xml:id="br0">
      <inkml:brushProperty name="width" value="0.05" units="cm"/>
      <inkml:brushProperty name="height" value="0.05" units="cm"/>
    </inkml:brush>
  </inkml:definitions>
  <inkml:trace contextRef="#ctx0" brushRef="#br0">1 35 24575,'15'17'0,"-1"0"0,1 2 0,-3 1 0,13 23 0,-15-25 0,0 1 0,2 0 0,0-2 0,2 0 0,-1-1 0,2 0 0,25 22 0,-35-34 0,2-2 0,-1 2 0,0-1 0,0 0 0,1-2 0,0 2 0,-1-2 0,1 0 0,1 1 0,-1-2 0,-1 1 0,1-1 0,0 0 0,1-1 0,-2 1 0,1-2 0,0 1 0,-1 0 0,1-2 0,0 2 0,-1-2 0,1 0 0,5-3 0,16-10 0,0 0 0,-3-2 0,42-32 0,-64 47 0,49-41 0,-20 17 0,0 1 0,1 2 0,59-34 0,-82 53 0,2 0 0,-1 1 0,1 0 0,0 0 0,0 1 0,0 0 0,1 1 0,-1 0 0,0 2 0,2-1 0,-2 2 0,0-1 0,1 2 0,-1 0 0,0 0 0,17 6 0,9 6 0,-1 2 0,55 34 0,27 12 0,-102-55 0,0 0 0,2-2 0,0 0 0,-2-1 0,27 3 0,11-4 0,-2-2 0,102-13 0,104-32 0,-96 15 0,-159 27 0,0 2 0,-1-1 0,1 1 0,0 0 0,-2 0 0,2 0 0,0 0 0,-1 1 0,1-1 0,-1 2 0,1-2 0,0 1 0,-2 0 0,1 1 0,1-1 0,-1 2 0,5 1 0,-2 1 0,0 2 0,0-1 0,1 1 0,-2 1 0,7 11 0,-9-15 0,9 12 0,-1 0 0,2 0 0,0 0 0,19 16 0,-26-27 0,-1-1 0,0 0 0,2-1 0,-2 1 0,1-2 0,0 1 0,1 0 0,-2-1 0,2 1 0,0-2 0,-1 1 0,1-1 0,0 0 0,-1-1 0,1 0 0,12 0 0,17-6 0,-2-2 0,0-2 0,0 0 0,0-4 0,38-18 0,65-24 0,-110 47 0,-1 1 0,2 1 0,0 2 0,0 1 0,0 1 0,0 2 0,2 0 0,-2 2 0,0 2 0,0-1 0,0 2 0,36 12 0,-21-4 0,0 3 0,0 2 0,-2 2 0,0 1 0,-2 3 0,54 38 0,-89-58 0,0-1 0,-1 1 0,1 0 0,0-1 0,0 0 0,0 0 0,0 0 0,0 0 0,0 0 0,7 0 0,-10-2 0,0-1 0,2 1 0,-2 0 0,1 0 0,-1-1 0,2 1 0,-2-2 0,0 2 0,1-1 0,-1 1 0,2-1 0,-2-1 0,0 2 0,1-1 0,-1 0 0,0-1 0,1 1 0,-1 0 0,-1-1 0,1 1 0,1 0 0,-1-1 0,-1 0 0,1 0 0,-1 1 0,2 0 0,-2-1 0,1-2 0,47-117 0,13-27 0,-59 145 7,-2 2 0,1 0 0,-1-2-1,1 2 1,-1-1 0,2 1 0,-1 0-1,0-1 1,1 0 0,-1 0 0,0 1-1,1 1 1,-1-1 0,0-1 0,1 1-1,-1 0 1,0 1 0,5-3 0,-5 3 1,0 0 0,-1 0 0,2 0 0,-1 0 0,0 0 1,1 1-1,-2-1 0,1 0 0,0 2 0,1-2 0,-2 0 1,1 1-1,0-1 0,1 1 0,-2-1 0,1 2 0,-1-2 0,1 1 1,1 0-1,-2-1 0,1 2 0,0 0 0,6 10-134,0 0 0,-1 2 0,0-2-1,3 14 1,0-2-924,1-2-5776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5.761"/>
    </inkml:context>
    <inkml:brush xml:id="br0">
      <inkml:brushProperty name="width" value="0.05" units="cm"/>
      <inkml:brushProperty name="height" value="0.05" units="cm"/>
    </inkml:brush>
  </inkml:definitions>
  <inkml:trace contextRef="#ctx0" brushRef="#br0">105 45 24575,'-7'-4'0,"1"-1"0,-1 1 0,-1 0 0,0 0 0,-15-5 0,2-1 0,20 10 0,1-1 0,-2 1 0,1-1 0,0 1 0,1 0 0,-2-2 0,1 2 0,0 0 0,1 0 0,-2 0 0,1-1 0,0 1 0,-1 0 0,2 0 0,-1 0 0,0 0 0,-1 0 0,1 1 0,1-1 0,-1 0 0,-2 2 0,3-2 0,0 1 0,0-1 0,1 1 0,-1 1 0,0-2 0,2 1 0,-2-1 0,0 1 0,1-1 0,-1 0 0,1 2 0,-1-2 0,2 1 0,-2-1 0,1 0 0,-1 1 0,1-1 0,-1 0 0,2 2 0,-1-2 0,-1 0 0,1 0 0,-1 0 0,2 0 0,-1 0 0,-1 1 0,1-1 0,2 0 0,93 23 0,143 14 0,31 8 0,-264-45 0,-1 2 0,0-1 0,0 2 0,-1-2 0,2 2 0,-1-2 0,-1 2 0,1-1 0,-1 1 0,2 1 0,3 3 0,-8-5 0,1 0 0,-1 0 0,0 1 0,1 0 0,-1-2 0,0 2 0,-1-1 0,2 1 0,-1 0 0,-1-1 0,0 1 0,1 0 0,-1-1 0,0 1 0,0 0 0,0-1 0,0 1 0,0 0 0,-1-1 0,1 1 0,-1 0 0,1-1 0,-2 1 0,0 2 0,-13 29 0,-1-2 0,-1 0 0,-36 48 0,31-51 0,2 2 0,2 1 0,0 0 0,-14 40 0,28-63 0,2 2 0,-1-2 0,2 2 0,-2-1 0,2 1 0,1-2 0,0 2 0,0-1 0,0 1 0,1 0 0,0-1 0,2 0 0,0 0 0,-1 1 0,1-2 0,1 2 0,0-2 0,9 17 0,3-4 0,2 0 0,-1-1 0,2-1 0,-1 0 0,43 31 0,-31-27 0,-1 1 0,24 31 0,-49-52 0,0 1 0,-1-1 0,1 2 0,-1-2 0,-1 1 0,1 0 0,-2-1 0,2 2 0,-2-1 0,1 0 0,-1 2 0,0-2 0,1 1 0,-2-1 0,0 0 0,0 1 0,0 0 0,0 0 0,-2-1 0,2 0 0,-1 1 0,0-1 0,-1 0 0,0 1 0,-2 6 0,-7 8 0,-1 1 0,-1-2 0,-1 1 0,-27 30 0,14-18 0,2-2 0,9-12 0,0 1 0,2 1 0,0 0 0,-12 27 0,23-41 0,0 0 0,1-1 0,0 2 0,0-2 0,0 0 0,1 2 0,1 0 0,-1-2 0,1 2 0,0-2 0,0 2 0,0-1 0,1 0 0,0 0 0,1 0 0,-1 0 0,0 0 0,1 0 0,0 0 0,1-1 0,5 11 0,4-1 0,0-1 0,0 0 0,1-1 0,1-1 0,0 1 0,1-2 0,-1 0 0,20 9 0,-16-8 0,0 0 0,0 1 0,0 2 0,28 29 0,-44-42 0,-1 1 0,0-2 0,-1 2 0,2 0 0,-1-2 0,0 2 0,-1-1 0,2 1 0,-2 0 0,1-1 0,-1 0 0,0 0 0,0 1 0,0 0 0,0-1 0,0 1 0,0-1 0,-1 1 0,1 0 0,-2-2 0,2 2 0,-1-1 0,0 1 0,1 0 0,-2-2 0,1 2 0,0-2 0,-1 2 0,-3 2 0,-6 8 0,1 1 0,-2-2 0,-19 17 0,10-12 0,11-7 0,-16 16 0,0 1 0,-23 33 0,43-53 0,0 1 0,1 0 0,1 0 0,-1 1 0,1-1 0,0 1 0,1 1 0,0-2 0,1 1 0,-1 0 0,2 1 0,-1 0 0,1 14 0,1-21-124,1 0 0,-1-1 0,0 1 0,2 0 0,-2-1 0,1 2-1,0-1 1,1 0 0,-1-1 0,2 2 0,6 8-6702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597"/>
    </inkml:context>
    <inkml:brush xml:id="br0">
      <inkml:brushProperty name="width" value="0.05" units="cm"/>
      <inkml:brushProperty name="height" value="0.05" units="cm"/>
    </inkml:brush>
  </inkml:definitions>
  <inkml:trace contextRef="#ctx0" brushRef="#br0">124 310 24575,'0'-9'0,"0"6"0,0 1 0,-1-1 0,1 0 0,0 1 0,0-1 0,0 0 0,1 1 0,-1-1 0,0 2 0,1-2 0,-1 0 0,2 1 0,-1-1 0,-1 0 0,4-2 0,-4 5 0,0 0 0,1 0 0,-1 1 0,0-1 0,0 0 0,2 0 0,-2 0 0,0 0 0,0 2 0,0-2 0,1 0 0,-1 0 0,0 0 0,0 1 0,0-1 0,1 0 0,-1 0 0,0 1 0,0-1 0,0 0 0,0 2 0,0-2 0,0 0 0,0 0 0,0 1 0,0-1 0,0 0 0,0 1 0,0-1 0,0 0 0,0 0 0,0 2 0,0-2 0,0 0 0,0 1 0,0 18 0,-4 11 0,0 1 0,-2-2 0,-14 43 0,-40 86 0,52-138 0,6-18 0,1 1 0,1 0 0,-1-1 0,-1 1 0,1-2 0,0 2 0,-1-1 0,0 0 0,0 0 0,1 0 0,-2 0 0,-1 2 0,4-4 0,0 0 0,0 0 0,-1 0 0,1 0 0,0 0 0,0 0 0,0 0 0,-1 0 0,1 0 0,0 0 0,0 0 0,0 0 0,-2 0 0,2 0 0,0 0 0,0 0 0,0 0 0,-1 0 0,1-1 0,0 1 0,0 0 0,0 0 0,0 0 0,-1 0 0,1 0 0,0 0 0,0-1 0,0 1 0,0 0 0,0 0 0,0 0 0,-2 0 0,2-2 0,0 2 0,0 0 0,0-1 0,-4-21 0,3-16 0,2 2 0,2 0 0,1-1 0,9-35 0,49-141 0,-52 185 0,1-2 0,16-26 0,-23 50 0,-2-1 0,2 2 0,0-2 0,0 2 0,0-1 0,2 1 0,-1 0 0,-1-1 0,1 2 0,2-1 0,-2 1 0,1 0 0,0 0 0,1 1 0,6-3 0,-10 4 0,0 2 0,-1-1 0,2 1 0,-1 0 0,0 0 0,-1 0 0,2 0 0,-1 0 0,0 0 0,-1 1 0,1-1 0,1 2 0,-1-2 0,-1 1 0,1 0 0,0 1 0,2 0 0,0 1 0,1 1 0,-1 0 0,0 0 0,-1 1 0,2-1 0,-2 2 0,6 6 0,4 9 0,-2-1 0,-2 1 0,13 27 0,-22-42 0,31 79 0,-2 0 0,30 169 0,-58-237-1365,-3-4-5461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769"/>
    </inkml:context>
    <inkml:brush xml:id="br0">
      <inkml:brushProperty name="width" value="0.05" units="cm"/>
      <inkml:brushProperty name="height" value="0.05" units="cm"/>
    </inkml:brush>
  </inkml:definitions>
  <inkml:trace contextRef="#ctx0" brushRef="#br0">126 120 24575,'-6'-4'0,"-5"1"0,-4-3 0,-5-5 0,-1 2 0,-2-3 0,5 0 0,7 0 0,12 2 0,11 5 0,11 1 0,6-1 0,7 1 0,7-3 0,5 0 0,4 2 0,-9 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272"/>
    </inkml:context>
    <inkml:brush xml:id="br0">
      <inkml:brushProperty name="width" value="0.05" units="cm"/>
      <inkml:brushProperty name="height" value="0.05" units="cm"/>
    </inkml:brush>
  </inkml:definitions>
  <inkml:trace contextRef="#ctx0" brushRef="#br0">105 128 24575,'4'-7'0,"3"14"0,5 14 0,-3 14 0,-2 1 0,-1 0 0,1 41 0,-6 113 0,-1-144 0,0-40 0,0-4 0,2 1 0,-2 0 0,0-1 0,0 1 0,0 0 0,0-1 0,-2 1 0,2 0 0,0-2 0,-1 2 0,1-1 0,-1 1 0,-1 0 0,1-1 0,-2 2 0,3-4 0,-1-1 0,1 1 0,-1 0 0,1-1 0,-2 1 0,2-2 0,-1 2 0,1-1 0,-1 1 0,1-1 0,0 1 0,-2-2 0,2 1 0,0 1 0,0-1 0,-1 1 0,1-2 0,0 1 0,0 1 0,0-1 0,0-2 0,-7-21 0,1-19 0,0 1 0,4-1 0,0 0 0,2 1 0,3-1 0,1 0 0,1 2 0,22-75 0,-24 108 0,-1 0 0,1 0 0,1 0 0,-1 1 0,2 1 0,-1-2 0,0 1 0,1 0 0,1 1 0,-1 0 0,0 0 0,11-8 0,-10 12 0,-2-1 0,1 0 0,-1 1 0,1 0 0,1 0 0,-1 0 0,0 1 0,1 0 0,-1-1 0,0 2 0,1-1 0,-1 1 0,0 0 0,1 0 0,-1 1 0,0-1 0,1 2 0,-1-1 0,0 0 0,6 2 0,-3 0 0,0 1 0,0-2 0,0 2 0,-1 0 0,1 2 0,-2-2 0,1 1 0,0 0 0,-1 2 0,1-2 0,-2 2 0,1 0 0,-1-1 0,10 14 0,-14-16 0,2 0 0,-2 0 0,2 2 0,-2-2 0,0 0 0,1 1 0,-1-1 0,-1 1 0,1-1 0,-1 2 0,0-2 0,0 1 0,0 0 0,-1-1 0,1 2 0,-1-2 0,-1 1 0,1-1 0,0 0 0,-1 1 0,1-1 0,-2 0 0,2 0 0,-2 0 0,1 0 0,-1 0 0,0 0 0,-5 4 0,-1 2 0,-2-1 0,1-1 0,-1 0 0,-1 0 0,0 0 0,0-1 0,0-2 0,-1 0 0,1 1 0,-18 3 0,1-1 0,0-1 0,-1-3 0,-50 4 0,18-11 342,59 2-432,-1 1 0,1 0 0,1-2 0,-1 2 0,0-1 1,1 0-1,-1-1 0,0 1 0,1 0 0,-1-1 1,0 1-1,2 0 0,-2-2 0,1 2 0,0-2 0,0 2 1,0-2-1,-3-2 0,1-10-6736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561"/>
    </inkml:context>
    <inkml:brush xml:id="br0">
      <inkml:brushProperty name="width" value="0.05" units="cm"/>
      <inkml:brushProperty name="height" value="0.05" units="cm"/>
    </inkml:brush>
  </inkml:definitions>
  <inkml:trace contextRef="#ctx0" brushRef="#br0">1 9 24575,'0'-1'0,"0"1"0,1 0 0,-1-2 0,0 2 0,2-1 0,-2 1 0,0 0 0,1-1 0,-1 1 0,1 0 0,-1 0 0,0-2 0,2 2 0,-2 0 0,1 0 0,-1-1 0,1 1 0,-1 0 0,2 0 0,-2 0 0,1 0 0,-1 0 0,1 0 0,-1 0 0,2 0 0,-2 0 0,1 0 0,-1 0 0,1 0 0,-1 0 0,2 1 0,-2-1 0,1 0 0,0 2 0,1-1 0,-1 0 0,0 2 0,-1-2 0,2 1 0,-1-1 0,-1 0 0,1 1 0,-1 0 0,2 0 0,-2-1 0,0 4 0,5 54 0,-5-58 0,0 77 0,-3 156 0,3-228-195,0-1 0,-1 0 0,1 1 0,-1-1 0,-1 0 0,-3 7 0,-2 3-6631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2.181"/>
    </inkml:context>
    <inkml:brush xml:id="br0">
      <inkml:brushProperty name="width" value="0.05" units="cm"/>
      <inkml:brushProperty name="height" value="0.05" units="cm"/>
    </inkml:brush>
  </inkml:definitions>
  <inkml:trace contextRef="#ctx0" brushRef="#br0">890 0 24575,'13'4'0,"-26"3"0,-28 5 0,-66 2 0,-1-3 0,-194-8 0,10-1 0,268 1-1365,9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4.018"/>
    </inkml:context>
    <inkml:brush xml:id="br0">
      <inkml:brushProperty name="width" value="0.05" units="cm"/>
      <inkml:brushProperty name="height" value="0.05" units="cm"/>
    </inkml:brush>
  </inkml:definitions>
  <inkml:trace contextRef="#ctx0" brushRef="#br0">4116 1 24575,'-342'16'0,"46"1"0,-304-1 0,-365 4 0,396-21 0,510-2 0,59 3 0,0 2 0,0-2 0,0 0 0,0 1 0,0-1 0,-1 1 0,1-1 0,0 0 0,0 2 0,0-2 0,0 1 0,0-1 0,0 1 0,0-1 0,0 0 0,0 2 0,1-2 0,-1 1 0,0-1 0,0 0 0,0 1 0,0-1 0,1 0 0,-1 2 0,0-2 0,0 0 0,2 1 0,8 19 0,-10-19 0,8 18 0,0-2 0,-1 2 0,-2 0 0,1-1 0,-2 2 0,0-1 0,-2 1 0,1 21 0,-10 161 0,5-177 0,-125 869 0,-70-5 0,-41-9 0,122-456 0,-167 677 0,60 15 0,218-1079 0,-131 984 0,126-829 0,9 1 0,9-1 0,36 219 0,-35-347 0,41 271 0,-29-232 0,39 121 0,-27-122 0,-6 0 0,22 157 0,-43-219 0,-1 7 0,15 63 0,-16-98 0,-1-1 0,1 1 0,1 0 0,-1-1 0,1-1 0,2 2 0,0-2 0,-1 0 0,1 0 0,13 14 0,-16-22 0,-1 0 0,1 0 0,0 1 0,0-2 0,0 2 0,0-2 0,0 1 0,0-1 0,0 0 0,1-1 0,-1 2 0,0-2 0,7 1 0,63-4 0,-48 2 0,381-32 0,-29 2 0,824 0-361,-401 18 165,-9-16 193,366-10 99,-634 23 368,-504 16-464,-15 1 0,2-1 0,-2 0 0,1-1 0,-1 1 0,0-1 0,10-3 0,-14 0 152,-9-3 32,-13-4-1355,18 11 641,-15-9-6296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429"/>
    </inkml:context>
    <inkml:brush xml:id="br0">
      <inkml:brushProperty name="width" value="0.05" units="cm"/>
      <inkml:brushProperty name="height" value="0.05" units="cm"/>
    </inkml:brush>
  </inkml:definitions>
  <inkml:trace contextRef="#ctx0" brushRef="#br0">52 291 24575,'0'0'0,"0"0"0,0 0 0,1 0 0,-1 0 0,0 0 0,0 0 0,0 1 0,0-1 0,0 0 0,0 0 0,2 0 0,-2 0 0,0 0 0,0 0 0,0 0 0,0 0 0,0 0 0,1 0 0,-1 0 0,0 0 0,0 0 0,0 0 0,0 0 0,0 0 0,1 0 0,-1 0 0,0 0 0,0 0 0,0 0 0,0 0 0,0-1 0,0 1 0,2 0 0,-2 0 0,0 0 0,0 0 0,0 0 0,0 0 0,0 0 0,0 0 0,0-2 0,0 2 0,0 0 0,1 0 0,-1 0 0,0 0 0,0 0 0,0 0 0,0-1 0,8 21 0,-7-7 0,-1 1 0,0-1 0,-1 0 0,0-1 0,-2 2 0,-2 12 0,-30 81 0,19-58 0,8-37 0,8-30 0,5-36 0,13-39 0,2 1 0,41-115 0,-60 201 0,29-62 0,-29 65 0,0-1 0,1 1 0,-1 2 0,2-2 0,-2 1 0,0-1 0,2 0 0,-2 2 0,2-2 0,0 2 0,-1-2 0,0 2 0,0-2 0,1 2 0,0 0 0,-1-1 0,1 1 0,1 0 0,-1 1 0,3-3 0,-3 3 0,0 1 0,-2-1 0,2 2 0,-2-2 0,2 1 0,-1-1 0,0 1 0,0 1 0,0-1 0,-1-1 0,2 1 0,-2 1 0,0-1 0,2 2 0,-2-2 0,1 0 0,-1 1 0,0 0 0,1 0 0,-1-1 0,0 2 0,-1-2 0,2 2 0,-1-2 0,0 6 0,5 6 0,-1 2 0,3 23 0,-7-32 0,34 216 342,0-3-2049,-29-190-5119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506"/>
    </inkml:context>
    <inkml:brush xml:id="br0">
      <inkml:brushProperty name="width" value="0.05" units="cm"/>
      <inkml:brushProperty name="height" value="0.05" units="cm"/>
    </inkml:brush>
  </inkml:definitions>
  <inkml:trace contextRef="#ctx0" brushRef="#br0">1 35 24575,'0'0'0,"0"1"0,1 0 0,-1-1 0,0 2 0,2-2 0,-2 1 0,1-1 0,-1 1 0,0-1 0,1 2 0,-1-2 0,2 1 0,-1-1 0,-1 1 0,1-1 0,-1 0 0,2 2 0,-1-2 0,-1 0 0,1 0 0,1 1 0,-2-1 0,1 0 0,0 0 0,-1 0 0,2 0 0,0 0 0,33 3 0,-31-3 0,27 1 0,-2 2 0,0-3 0,2 0 0,38-7 0,-67 7 0,-1 0 0,0 0 0,1-1 0,0 1 0,0 0 0,-1-2 0,0 2 0,1 0 0,-1-1 0,0 1 0,1-1 0,-1 1 0,0-2 0,1 1 0,-2 0 0,1 1 0,2-4 0,-3 4 0,1-2 0,-1 2 0,0-1 0,0 1 0,-1-1 0,1 1 0,0 0 0,0-2 0,0 2 0,0-1 0,0 1 0,0-1 0,-2 1 0,2-2 0,0 2 0,0 0 0,0-1 0,-1 1 0,1 0 0,0-1 0,-1 1 0,1 0 0,0-2 0,-2 2 0,2 0 0,-1-1 0,0 1 0,-3-3 0,0 1 0,0-1 0,0 2 0,-2-2 0,2 2 0,0-1 0,-1 1 0,0 0 0,-6-2 0,8 3 0,1 0 0,-1 1 0,2-1 0,-2 0 0,0 0 0,1 2 0,-1-2 0,2 1 0,-2 0 0,0-1 0,2 2 0,-2-1 0,1 0 0,0 1 0,0-1 0,0 0 0,1 1 0,-2 0 0,2 0 0,0-1 0,-1 2 0,1-2 0,0 2 0,-1-2 0,1 2 0,0-1 0,-1 0 0,1 3 0,-3 8 0,0 1 0,0-1 0,1 0 0,1 15 0,-2-4 0,-2 14 79,-3 16-801,-4 97 0,14-112-6104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990"/>
    </inkml:context>
    <inkml:brush xml:id="br0">
      <inkml:brushProperty name="width" value="0.05" units="cm"/>
      <inkml:brushProperty name="height" value="0.05" units="cm"/>
    </inkml:brush>
  </inkml:definitions>
  <inkml:trace contextRef="#ctx0" brushRef="#br0">10 142 24575,'-6'-18'0,"3"10"0,23 6 0,31 9 0,155 16 0,-172-22 0,-2-2 0,1-1 0,-1 0 0,44-10 0,-57 5 0,-5 2 0,-14 6 0,0-1 0,2 0 0,-2 0 0,0 1 0,0-1 0,0 0 0,0 2 0,0-2 0,0 0 0,0 1 0,0-1 0,0 0 0,0 1 0,0-1 0,-2 0 0,2 2 0,0-2 0,0 0 0,0 1 0,0-1 0,0 0 0,-1 1 0,1-1 0,0 0 0,0 0 0,0 2 0,-1-2 0,1 0 0,0 0 0,0 0 0,-2 1 0,1-1 0,-6 11 0,2 1 0,-2 0 0,2 0 0,1 0 0,0 0 0,0 1 0,1-1 0,1 1 0,-2 17 0,0 20 0,4 53 0,0-71 0,0-21 0,0 1 0,0-2 0,1 1 0,0 0 0,2-1 0,4 14 0,-6-25 0,2-11 0,-1-15 0,-10-111 0,0 0 0,8 121 0,0-2 0,3 1 0,0-1 0,-1 2 0,10-26 0,-10 38 0,0-1 0,1 0 0,0 0 0,-1 1 0,2 0 0,-1-1 0,1 2 0,0-1 0,0 1 0,0-1 0,0 1 0,1 0 0,1 0 0,-2 0 0,1 1 0,8-5 0,-9 7 0,0-1 0,0 1 0,0 0 0,0-1 0,0 2 0,0-1 0,0 1 0,0 0 0,0 0 0,0 0 0,0 0 0,2 0 0,-2 1 0,0 1 0,0-2 0,0 1 0,-2 0 0,2 1 0,0 0 0,0 0 0,0-1 0,-1 2 0,1-1 0,-2 1 0,6 4 0,-2-2 15,0 0 0,0 1 0,-2 0 0,1 1-1,-1-2 1,1 2 0,-1 1 0,-1-1 0,1-1 0,-1 2-1,-1-1 1,1 1 0,0 0 0,-2-1 0,0 1 0,1 0 0,-2 0-1,0 0 1,0 0 0,0 0 0,0 0 0,-3 9 0,0-9-101,2 0 1,-2 1 0,1-1-1,-2 0 1,0 0 0,0 0-1,0 0 1,0-1 0,-2 1-1,1-1 1,0-1 0,-1 1-1,0 0 1,-1-2 0,0 0-1,1 1 1,-1-1 0,-1 0-1,-13 7 1,4-5-6741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7.422"/>
    </inkml:context>
    <inkml:brush xml:id="br0">
      <inkml:brushProperty name="width" value="0.05" units="cm"/>
      <inkml:brushProperty name="height" value="0.05" units="cm"/>
    </inkml:brush>
  </inkml:definitions>
  <inkml:trace contextRef="#ctx0" brushRef="#br0">49 136 24575,'2'0'0,"-2"0"0,1 0 0,-1 0 0,1 0 0,-1 0 0,0 1 0,2-1 0,-2 0 0,1 0 0,-1 0 0,0 1 0,1-1 0,-1 0 0,0 0 0,2 2 0,-2-2 0,0 0 0,0 1 0,1-1 0,-1 0 0,0 1 0,0-1 0,1 2 0,-1-2 0,0 0 0,0 1 0,0-1 0,0 1 0,0-1 0,0 2 0,0-2 0,0 0 0,0 1 0,0-1 0,0 1 0,0-1 0,0 2 0,0-2 0,0 0 0,0 1 0,0-1 0,0 1 0,-1-1 0,1 2 0,-11 27 0,11-28 0,-8 21 0,0-1 0,3 2 0,0-2 0,1 2 0,-3 42 0,7 119 0,3-87 0,-2-17 0,-16-163 0,14 21 0,2 1 0,3-2 0,4 2 0,2-2 0,19-65 0,2 32 0,-27 85 0,1 1 0,0-1 0,1 2 0,-1-2 0,2 2 0,11-14 0,-16 22 0,-1-1 0,0 0 0,1 0 0,-1 1 0,0 0 0,1-1 0,0 1 0,0 0 0,-1 1 0,2-2 0,-2 1 0,0 1 0,2-1 0,-2 1 0,2-2 0,-2 2 0,2-1 0,-2 1 0,2 0 0,-2 0 0,2 0 0,0 0 0,-2 0 0,2 0 0,-2 1 0,2-1 0,-2 0 0,2 2 0,-2-2 0,0 1 0,2-1 0,-2 1 0,2 1 0,-2-1 0,1-1 0,-1 1 0,2 1 0,-2-1 0,0 0 0,3 5 0,2-1 0,-2 2 0,1-1 0,-1 1 0,0 0 0,0 1 0,0-2 0,-1 2 0,-1 0 0,4 10 0,-4-2 0,1 0 0,-2 1 0,1 0 0,-2-1 0,-2 2 0,1-2 0,0 1 0,-2-1 0,-1 1 0,-5 15 0,6-22 0,0-1 0,1 0 0,-2-1 0,0 0 0,0 2 0,-2-2 0,1-2 0,0 2 0,-1 0 0,0-1 0,-1 0 0,0-1 0,1 1 0,-1-2 0,-1 2 0,0-2 0,0-1 0,0 2 0,-12 3 0,-3-5-1365,5-4-5461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8.117"/>
    </inkml:context>
    <inkml:brush xml:id="br0">
      <inkml:brushProperty name="width" value="0.05" units="cm"/>
      <inkml:brushProperty name="height" value="0.05" units="cm"/>
    </inkml:brush>
  </inkml:definitions>
  <inkml:trace contextRef="#ctx0" brushRef="#br0">2251 83 24575,'-77'-4'0,"-2"-4"0,-77-18 0,3 1 0,60 14 0,0 5 0,-2 3 0,2 4 0,-1 6 0,0 2 0,-176 42 0,202-32 0,2 3 0,-1 2 0,3 3 0,0 4 0,2 2 0,0 2 0,4 3 0,-1 4 0,-96 87 0,129-102 0,0 1 0,2 0 0,2 1 0,0 2 0,1 0 0,2 1 0,-17 43 0,30-60 0,0-1 0,1 1 0,1 0 0,0 1 0,1-2 0,1 2 0,0 0 0,1-1 0,1 1 0,0 0 0,1 0 0,2-1 0,-2 1 0,3-2 0,0 2 0,0-1 0,2 0 0,-1-1 0,15 26 0,-7-20 0,2-1 0,0 0 0,1-2 0,0 0 0,1-1 0,2 0 0,-1-1 0,26 16 0,3-3 0,1-3 0,79 32 0,-26-21 0,3-4 0,1-4 0,160 20 0,-121-32 0,0-6 0,163-12 0,-206-4 0,1-4 0,187-46 0,-239 43 0,0-3 0,-2-1 0,0-3 0,-2-2 0,0-2 0,-2-2 0,66-50 0,-92 62 0,-2-2 0,1 2 0,-2-4 0,-1 1 0,1 0 0,-2-2 0,-1 0 0,0 1 0,-1-2 0,-2 0 0,1-2 0,-2 1 0,-2 0 0,1-1 0,-2 1 0,-1-2 0,0 1 0,-2-1 0,-1 0 0,0 2 0,-2-2 0,0 1 0,-2-1 0,-1 0 0,-8-27 0,1 14 0,-1 0 0,-2 0 0,-2 1 0,0 1 0,-3 2 0,-1-2 0,-1 4 0,-3-1 0,0 0 0,-2 3 0,0 2 0,-1-1 0,-2 2 0,-2 2 0,0 0 0,-1 2 0,0 2 0,-1 1 0,-2 2 0,1 0 0,-2 2 0,0 2 0,-43-8 0,-90-10 0,137 26 0,0 1 0,0 2 0,-41 2 0,57 3-1365,5 0-5461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446"/>
    </inkml:context>
    <inkml:brush xml:id="br0">
      <inkml:brushProperty name="width" value="0.05" units="cm"/>
      <inkml:brushProperty name="height" value="0.05" units="cm"/>
    </inkml:brush>
  </inkml:definitions>
  <inkml:trace contextRef="#ctx0" brushRef="#br0">421 308 24575,'0'-4'0,"-1"0"0,1 1 0,-2-1 0,1 1 0,0-1 0,-1 2 0,1-2 0,0 1 0,-1-1 0,1 1 0,-2 1 0,2-1 0,-2 0 0,1-1 0,-1 3 0,-2-6 0,1 5 0,0-2 0,0 1 0,0 0 0,-2 1 0,2-1 0,0 0 0,-1 1 0,1 0 0,-1 0 0,-9-1 0,4 2 0,0 1 0,0 0 0,-1 0 0,2 1 0,-2 0 0,2 2 0,-2-2 0,2 2 0,-2 1 0,2 0 0,-1 0 0,1 0 0,0 1 0,-13 9 0,6-4 0,0 2 0,0 2 0,2-1 0,-1 0 0,0 2 0,-15 22 0,23-26 0,0 0 0,2-2 0,0 3 0,-1-1 0,1-1 0,1 2 0,0 0 0,-3 16 0,7-25 0,-1 0 0,1 1 0,0-2 0,0 1 0,0 1 0,0-1 0,0-1 0,0 2 0,1-1 0,-1 0 0,2 1 0,-2-2 0,1 1 0,0 0 0,1-1 0,-1 1 0,0 1 0,1-3 0,0 2 0,0 0 0,0-1 0,0 1 0,0 0 0,1-2 0,-2 2 0,2-2 0,0 2 0,-1-2 0,1 0 0,0 1 0,-1-1 0,1 0 0,1 1 0,-1-1 0,-1-1 0,1 1 0,5 1 0,-1-2 0,1 1 0,0-1 0,0 0 0,0-1 0,0-1 0,-2 2 0,2-2 0,0 0 0,-1 0 0,1-1 0,-1 0 0,1 1 0,-2-2 0,1 0 0,0 0 0,-1 0 0,1 0 0,8-10 0,-1 1 0,1 0 0,-2-2 0,1-1 0,-2 0 0,0 0 0,10-20 0,-12 16 0,-1 0 0,-1-1 0,0-1 0,-1 1 0,-2-2 0,-1 2 0,3-31 0,-5 5 0,0 1 0,-8-69 0,14 290 0,-5-142 57,24 186-1479,-22-191-5404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838"/>
    </inkml:context>
    <inkml:brush xml:id="br0">
      <inkml:brushProperty name="width" value="0.05" units="cm"/>
      <inkml:brushProperty name="height" value="0.05" units="cm"/>
    </inkml:brush>
  </inkml:definitions>
  <inkml:trace contextRef="#ctx0" brushRef="#br0">0 189 24575,'53'-16'0,"-39"13"0,-1 1 0,0-2 0,1 0 0,-2-2 0,1 1 0,18-11 0,-29 15 0,1-1 0,-2 0 0,2 0 0,0 0 0,-2 0 0,2 0 0,-2 0 0,0 0 0,2-1 0,-2 0 0,1 2 0,-1-2 0,0 1 0,1-1 0,-1-5 0,0 5 0,-1-1 0,0 2 0,-1-1 0,1-1 0,0 1 0,-1 1 0,1-1 0,-2-1 0,2 1 0,-1 1 0,0-1 0,-1 0 0,1 1 0,0-1 0,-2 0 0,2 1 0,-1-1 0,-3-2 0,4 2 0,-2 0 0,0 1 0,2-1 0,-2 0 0,1 2 0,-1-2 0,0 2 0,1-2 0,-1 2 0,0-2 0,-1 2 0,2 0 0,-1-1 0,-1 1 0,1 0 0,1 1 0,-2-2 0,1 2 0,-1-1 0,0 1 0,1 0 0,-1 0 0,2 0 0,-2 0 0,1 0 0,-6 3 0,5-2 0,-2 2 0,2-2 0,0 2 0,0-1 0,0 1 0,0 1 0,0-1 0,0 1 0,2-2 0,-2 2 0,1 0 0,-1 0 0,1 0 0,1 0 0,-1 0 0,2 0 0,-5 10 0,2-6 0,2 0 0,-1 0 0,2 1 0,-2-1 0,2 0 0,1 1 0,-2-1 0,2 2 0,0-2 0,0 1 0,4 16 0,-2-22 0,-2 1 0,1 0 0,0-1 0,1 1 0,-1-2 0,2 2 0,-2-1 0,0 0 0,2-1 0,0 2 0,-2-1 0,2 0 0,-1-1 0,1 0 0,0 0 0,-1 1 0,2-2 0,-1 2 0,0-2 0,1 2 0,-2-2 0,2 1 0,-1-1 0,1-1 0,-1 1 0,1 1 0,0-2 0,-2 1 0,2-1 0,0 0 0,3 0 0,21-1-1365,-1-2-5461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5.162"/>
    </inkml:context>
    <inkml:brush xml:id="br0">
      <inkml:brushProperty name="width" value="0.05" units="cm"/>
      <inkml:brushProperty name="height" value="0.05" units="cm"/>
    </inkml:brush>
  </inkml:definitions>
  <inkml:trace contextRef="#ctx0" brushRef="#br0">1 112 24575,'3'-22'0,"-3"22"0,0-1 0,0 1 0,0 0 0,1 0 0,-1 0 0,0-1 0,0 1 0,0 0 0,0 0 0,1 0 0,-1 0 0,0-2 0,0 2 0,0 0 0,2 0 0,-2 0 0,0 0 0,0 0 0,1 0 0,-1-1 0,0 1 0,0 0 0,1 0 0,-1 0 0,0 0 0,0 0 0,2 0 0,-2 0 0,0 0 0,0 0 0,1 0 0,2 3 0,1-2 0,-2 0 0,2 2 0,-1 0 0,0-2 0,1 2 0,2 3 0,4 4 0,39 43 0,-41-42 0,0-1 0,1 0 0,1-1 0,-1 0 0,16 11 0,-25-20 0,2 2 0,-1-2 0,0 1 0,1-1 0,-1 0 0,0 0 0,1 1 0,-1-1 0,0 0 0,1 0 0,-1 0 0,0 0 0,1 0 0,-1 0 0,0-1 0,1 1 0,-1 0 0,0 0 0,1-1 0,-1 1 0,-1 0 0,1-2 0,1 2 0,-1-1 0,0 1 0,1-1 0,-2-1 0,1 2 0,0-1 0,1 0 0,-2 1 0,1-2 0,-1 1 0,1 0 0,-1-1 0,2 1 0,-2 0 0,1 1 0,0-4 0,5-8 0,-1 0 0,-1 0 0,5-16 0,-5 13 0,6-14 0,-5 11 0,0 1 0,2 0 0,17-31 0,-24 46-52,0 2-1,1-1 1,-1 1-1,0 0 1,2-1-1,-2 1 1,0-2-1,1 2 1,-1-1-1,0 1 1,1 0-1,-1-1 1,2 1-1,-2 0 1,1-2-1,-1 2 1,0 0-1,1 0 1,-1-1-1,2 1 0,-1 0 1,-1 0-1,1 0 1,-1 0-1,2 0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2.654"/>
    </inkml:context>
    <inkml:brush xml:id="br0">
      <inkml:brushProperty name="width" value="0.05" units="cm"/>
      <inkml:brushProperty name="height" value="0.05" units="cm"/>
    </inkml:brush>
  </inkml:definitions>
  <inkml:trace contextRef="#ctx0" brushRef="#br0">705 57 24575,'-36'-7'0,"32"6"0,-1 0 0,-1-1 0,2 2 0,-1-1 0,0 1 0,-7 0 0,-13 3 0,1 1 0,-2 1 0,2 2 0,-45 17 0,24-4 0,-65 40 0,85-44 0,0 1 0,2 2 0,-1-1 0,3 2 0,-1 2 0,2 0 0,0 1 0,3 1 0,0 0 0,-17 33 0,25-41 0,1 2 0,0-1 0,1 0 0,1 2 0,2-2 0,-2 2 0,4 0 0,-1-1 0,0 1 0,2 1 0,1-2 0,0 1 0,1 0 0,2-1 0,0 1 0,1 0 0,8 21 0,-10-31 0,1-1 0,1 0 0,0 0 0,1-1 0,-1 1 0,2-2 0,-1 2 0,0-1 0,2 0 0,-2-2 0,2 2 0,0-2 0,11 8 0,-7-7 0,0 0 0,1 0 0,-2-2 0,2 1 0,0-2 0,0 1 0,0-2 0,22 2 0,0-2 0,0-2 0,0-2 0,1 0 0,0-4 0,65-15 0,-48 6 0,-2-1 0,-1-2 0,-1-2 0,0-3 0,0-1 0,82-60 0,-110 68 0,0-1 0,0-1 0,-3 0 0,2-2 0,-3 0 0,26-41 0,-32 43 0,-2 2 0,0-1 0,-2-2 0,1 2 0,-2-2 0,-1 2 0,0-2 0,-1 1 0,0-2 0,-2-26 0,-1 34 0,0-1 0,-1 0 0,-2-1 0,2 2 0,-3-1 0,1 1 0,-1 0 0,-1 0 0,-1 0 0,1 0 0,0 0 0,-2 1 0,-1 1 0,0-1 0,0 0 0,0 2 0,-1-2 0,-1 3 0,1-1 0,0 1 0,-2 0 0,0 0 0,-1 1 0,2 2 0,-2-2 0,0 2 0,0 0 0,0 1 0,0 0 0,-2 1 0,2 0 0,-1 1 0,-26-1 0,22 3-170,-2 0-1,2 1 0,0 1 1,-1 0-1,1 1 0,0 1 1,-29 11-1,21-5-6655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3.548"/>
    </inkml:context>
    <inkml:brush xml:id="br0">
      <inkml:brushProperty name="width" value="0.05" units="cm"/>
      <inkml:brushProperty name="height" value="0.05" units="cm"/>
    </inkml:brush>
  </inkml:definitions>
  <inkml:trace contextRef="#ctx0" brushRef="#br0">309 34 24575,'-8'55'0,"0"-16"0,3-1 0,-2 0 0,-2 0 0,-2 0 0,-1-2 0,-25 50 0,-102 166 0,117-215 0,11-21 0,6-8 0,-1-1 0,2 1 0,0 0 0,0 0 0,0 0 0,0 0 0,2 1 0,-1-1 0,-1 12 0,4-18 0,0-1 0,1 0 0,-1 1 0,0-1 0,0-1 0,2 1 0,-2 1 0,0-1 0,1-1 0,-1 1 0,1 1 0,-1-1 0,2-1 0,-2 1 0,1-1 0,0 2 0,-1-1 0,2-1 0,-1 1 0,-1-1 0,1 0 0,1 2 0,-1-2 0,-1 1 0,1-1 0,1 0 0,-1 0 0,0 1 0,1-1 0,-2 0 0,1 0 0,0 0 0,1 0 0,-1 0 0,0 0 0,-1 0 0,2 0 0,0-1 0,54-8 0,-46 7 0,60-12 0,1 3 0,0 4 0,1 2 0,0 4 0,-2 3 0,79 12 0,-50 2 0,-52-6 0,1-2 0,0-2 0,0-4 0,86-2 0,-127-1 0,0 1 0,-1-1 0,1-1 0,0 0 0,-2 0 0,2 0 0,-1-1 0,0 0 0,0 1 0,0-2 0,0 0 0,0 0 0,-1 0 0,0 0 0,-1 0 0,2-2 0,4-6 0,-6 6 0,-1-1 0,1 0 0,-1 1 0,-1-1 0,1 0 0,-2-1 0,2 2 0,-2-2 0,-1 1 0,2-1 0,-2 1 0,0-1 0,0 2 0,0-2 0,-3-12 0,-2-1 0,-1-1 0,0 1 0,-2 0 0,0 1 0,-2 0 0,1 0 0,-19-24 0,-99-123 0,111 146 0,-45-46 0,40 46 0,-1-3 0,4 0 0,-20-27 0,37 50 0,0-1 0,-1 0 0,2 0 0,-1 1 0,0 0 0,1-2 0,-2 2 0,2-1 0,-1 0 0,1 0 0,0 0 0,0 0 0,-1 1 0,1-2 0,0 2 0,0-2 0,0 2 0,1 0 0,-1-2 0,0 2 0,0-2 0,1 2 0,-1-1 0,2 0 0,-2 0 0,1 1 0,0 0 0,-1-2 0,2 2 0,-1-1 0,0 1 0,1 0 0,-1-1 0,0 1 0,1 0 0,-1-1 0,0 1 0,5-2 0,-6 3-21,0 0 0,1 0-1,-1 0 1,0 0 0,0 0-1,0-1 1,1 1 0,-1 0-1,0 0 1,0 0 0,0 0-1,0 0 1,2 0 0,-2-1-1,0 1 1,0 0 0,0 0-1,0 0 1,0-2 0,1 2-1,-1 0 1,0 0 0,0 0-1,0-1 1,0 1 0,0 0-1,0 0 1,0-1 0,0 1-1,0 0 1,0 0 0,0 0-1,0-2 1,0 2 0,0 0-1,0 0 1,0-1 0,0 1-1,0 0 1,0 0 0,0 0-1,-1-1 1,1 1 0,0 0-1,0 0 1,0 0 0,0-2-1,0 2 1,-2 0 0,2 0-1,0 0 1,0 0 0,0 0-1,0-1 1,-1 1 0,1 0-1,0 0 1,0 0 0,-1 0-1,1 0 1,0 0 0,0 0-1,-2 0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002"/>
    </inkml:context>
    <inkml:brush xml:id="br0">
      <inkml:brushProperty name="width" value="0.05" units="cm"/>
      <inkml:brushProperty name="height" value="0.05" units="cm"/>
    </inkml:brush>
  </inkml:definitions>
  <inkml:trace contextRef="#ctx0" brushRef="#br0">0 86 24575,'11'-16'0,"-1"2"0,-8 14 0,-1 0 0,-1 1 0,1-1 0,1 0 0,-2 0 0,1 0 0,0 1 0,-1-1 0,2 0 0,-2 2 0,1-2 0,-1 1 0,1-1 0,-1 0 0,2 1 0,-2-1 0,1 2 0,-1-2 0,1 1 0,-1 0 0,0-1 0,2 2 0,-2-2 0,1 2 0,6 9 0,-1 0 0,2-1 0,0 0 0,2-1 0,-2 0 0,1-1 0,2 2 0,14 8 0,-18-15 0,-1 1 0,0-1 0,0-1 0,1 0 0,0 0 0,-1 0 0,2-1 0,-1 0 0,0-1 0,-1 2 0,2-2 0,-1 0 0,0-2 0,-1 2 0,1-1 0,1 0 0,8-3 0,-3-3-91,2 0 0,-2 1 0,1-2 0,-1-2 0,0 2 0,-1-1 0,0-2 0,-1 1 0,0-1 0,-1-1 0,1 0 0,-2 0 0,-1-1 0,10-15 0,-12 13-6735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406"/>
    </inkml:context>
    <inkml:brush xml:id="br0">
      <inkml:brushProperty name="width" value="0.05" units="cm"/>
      <inkml:brushProperty name="height" value="0.05" units="cm"/>
    </inkml:brush>
  </inkml:definitions>
  <inkml:trace contextRef="#ctx0" brushRef="#br0">1 28 24575,'0'-3'0,"0"-5"0,3 1 0,3 1 0,2 3 0,3 3 0,-3 5 0,-3 1 0,-7-1 0,-5 0 0,-2-5 0,-1-5 0,8-2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927"/>
    </inkml:context>
    <inkml:brush xml:id="br0">
      <inkml:brushProperty name="width" value="0.05" units="cm"/>
      <inkml:brushProperty name="height" value="0.05" units="cm"/>
    </inkml:brush>
  </inkml:definitions>
  <inkml:trace contextRef="#ctx0" brushRef="#br0">108 145 24575,'0'-1'0,"-2"-1"0,1 1 0,0 0 0,-1 1 0,2-2 0,-1 1 0,0 1 0,-1-1 0,1-1 0,0 2 0,-1-1 0,0 1 0,0 0 0,1-1 0,0 1 0,-1 0 0,1 0 0,0 0 0,-1 0 0,0 0 0,0 0 0,1 0 0,0 0 0,-1 0 0,1 0 0,0 1 0,-1-1 0,0 0 0,0 1 0,1-1 0,0 2 0,-1-2 0,1 1 0,0-1 0,1 1 0,-2 1 0,1-1 0,0-1 0,-1 1 0,1 1 0,1-1 0,-1 0 0,-1 1 0,2-1 0,-1 0 0,1 1 0,-1-1 0,-1 3 0,-2 4 0,0 1 0,2-1 0,-2 2 0,1-1 0,0 0 0,1 13 0,-20 271 0,21-366 0,2-118 0,1 172 0,0-1 0,1 2 0,1-1 0,1 0 0,1 2 0,0-2 0,16-30 0,-18 44 0,0-2 0,0 2 0,1-1 0,-1 1 0,1 0 0,1-1 0,-1 1 0,2 1 0,-2 0 0,0 0 0,2 0 0,0 0 0,-1 1 0,1 1 0,0-1 0,-1 0 0,10-1 0,-10 4 0,-2-1 0,0 1 0,0 0 0,0 0 0,1 0 0,-1 0 0,0 0 0,0 1 0,0 1 0,1-2 0,-1 1 0,0 0 0,0 2 0,0-2 0,0 1 0,-1 0 0,1 1 0,0 0 0,-1-2 0,1 3 0,-2-1 0,2-1 0,-1 1 0,0 1 0,-1-1 0,1 1 0,0 0 0,-2-2 0,2 2 0,-1 4 0,1-5 10,-2 1 0,1-1 0,-2-1-1,1 1 1,0 0 0,1 1 0,-2-2-1,0 1 1,1 1 0,-1-1 0,0 1-1,0-2 1,0 1 0,-1 1 0,1-1-1,0-1 1,-2 2 0,1-1 0,1 0-1,-1 1 1,-1-2 0,1 1 0,0 0-1,-1-1 1,0 1 0,0 0 0,0-1-1,0 1 1,0-2 0,-1 2 0,2 0-1,-2-2 1,0 2 0,-2-1 0,-7 5-254,0 0 0,0-2 0,0 0 0,0 1 1,0-2-1,-25 4 0,-2-2-6582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729"/>
    </inkml:context>
    <inkml:brush xml:id="br0">
      <inkml:brushProperty name="width" value="0.05" units="cm"/>
      <inkml:brushProperty name="height" value="0.05" units="cm"/>
    </inkml:brush>
  </inkml:definitions>
  <inkml:trace contextRef="#ctx0" brushRef="#br0">16 18 24575,'0'3'0,"3"1"0,1 4 0,-3-1 0,-5-2 0,-1-2 0,-2-9 0,3-2 0,0-5 0,5 0 0,2 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569"/>
    </inkml:context>
    <inkml:brush xml:id="br0">
      <inkml:brushProperty name="width" value="0.05" units="cm"/>
      <inkml:brushProperty name="height" value="0.05" units="cm"/>
    </inkml:brush>
  </inkml:definitions>
  <inkml:trace contextRef="#ctx0" brushRef="#br0">22 0 24575,'-21'1'0,"25"2"0,39 4 0,868 17 0,-903-23 0,-5-1 0,0 0 0,1 0 0,-2 1 0,1-1 0,0 0 0,-1-1 0,1 1 0,1 0 0,-1-1 0,-1 1 0,1-2 0,0 1 0,-1 1 0,6-4 0,-8 3-28,0-1-1,0 2 1,-1-1 0,1 1-1,0-1 1,0 1-1,0-2 1,0 2 0,-1-1-1,1 1 1,0-1-1,0 1 1,-2-2-1,2 2 1,0-1 0,-1 1-1,1-1 1,-1 1-1,1 0 1,0-2 0,-2 2-1,1-1 1,0 0-684,-10-9-6114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882"/>
    </inkml:context>
    <inkml:brush xml:id="br0">
      <inkml:brushProperty name="width" value="0.05" units="cm"/>
      <inkml:brushProperty name="height" value="0.05" units="cm"/>
    </inkml:brush>
  </inkml:definitions>
  <inkml:trace contextRef="#ctx0" brushRef="#br0">29 23 24575,'-24'-19'0,"19"15"0,18 12 0,-1-1 0,0-1 0,0 2 0,-1 0 0,0 0 0,-1 2 0,0-1 0,-1 2 0,10 11 0,-15-18 0,-2 2 0,1-2 0,0 1 0,-1-1 0,1 1 0,-2 1 0,2-1 0,-2 0 0,1 1 0,-1-1 0,-1 0 0,1 1 0,-1-1 0,0 0 0,0 2 0,0-2 0,-1 1 0,1-1 0,-1 0 0,-1 1 0,1-1 0,-4 10 0,-3-1-20,-2 1 0,2-2 0,-2 1 0,-17 18 0,8-10-1245,6-6-5561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586"/>
    </inkml:context>
    <inkml:brush xml:id="br0">
      <inkml:brushProperty name="width" value="0.05" units="cm"/>
      <inkml:brushProperty name="height" value="0.05" units="cm"/>
    </inkml:brush>
  </inkml:definitions>
  <inkml:trace contextRef="#ctx0" brushRef="#br0">24 18 24575,'-1'0'0,"-2"0"0,2 0 0,-1 0 0,0 0 0,0-1 0,1 1 0,-2-1 0,2 1 0,0-2 0,-1 2 0,-3-2 0,5-4 0,16 2 0,59 3 0,85 8 0,-23-1 0,-114-6 0,2449 40-818,-2310-41 1636,-201 1-2183,19 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836"/>
    </inkml:context>
    <inkml:brush xml:id="br0">
      <inkml:brushProperty name="width" value="0.05" units="cm"/>
      <inkml:brushProperty name="height" value="0.05" units="cm"/>
    </inkml:brush>
  </inkml:definitions>
  <inkml:trace contextRef="#ctx0" brushRef="#br0">1 1 24575,'9'1'0,"2"1"0,-2 0 0,1 1 0,-1 1 0,0-1 0,1 2 0,12 7 0,-6-4 0,11 4 0,0 3 0,-1-1 0,0 4 0,-1-1 0,23 23 0,-41-35 0,-2 2 0,2 0 0,-2-1 0,0 2 0,-1-1 0,2 1 0,-2 0 0,0 0 0,4 13 0,-7-15 0,0 0 0,1 0 0,-1-1 0,-1 2 0,0-2 0,0 2 0,0-2 0,-1 2 0,1-2 0,-2 2 0,1-2 0,0 0 0,-2 2 0,2-2 0,-7 10 0,2-4 43,0-1 0,-2 1-1,0 0 1,0-2 0,0 0-1,-2 1 1,-16 12 0,3-4-612,-1-2 0,-32 16 0,0-4-6257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3.815"/>
    </inkml:context>
    <inkml:brush xml:id="br0">
      <inkml:brushProperty name="width" value="0.05" units="cm"/>
      <inkml:brushProperty name="height" value="0.05" units="cm"/>
    </inkml:brush>
  </inkml:definitions>
  <inkml:trace contextRef="#ctx0" brushRef="#br0">251 48 24575,'1'0'0,"0"-1"0,1 1 0,-2 0 0,1-2 0,0 2 0,1 0 0,-1-1 0,-1 1 0,1-1 0,1 1 0,-1-2 0,-1 1 0,1 1 0,-1-1 0,2-1 0,-2 2 0,1-1 0,-1 0 0,1-1 0,-1 2 0,2-1 0,-2 0 0,0-1 0,1 1 0,-1 0 0,0-1 0,0 0 0,0 2 0,1-2 0,-1 1 0,0 1 0,0-1 0,0 1 0,0-2 0,0 2 0,0-1 0,0 0 0,0 1 0,0-2 0,-1 2 0,1-1 0,0 1 0,0-1 0,0 1 0,-1-2 0,1 2 0,0-1 0,-2 1 0,2-1 0,0 1 0,-1-2 0,1 2 0,-1-1 0,1 1 0,0 0 0,-2-1 0,2 1 0,-1 0 0,1-2 0,-1 2 0,1 0 0,-2 0 0,2 0 0,-1-1 0,0 1 0,1 0 0,-2 0 0,2 0 0,-1 0 0,1 0 0,-1 0 0,-1 0 0,2 0 0,-1 0 0,0 1 0,-7 1 0,1-1 0,-1 2 0,1-1 0,-1 1 0,2 0 0,-1 1 0,0-2 0,1 2 0,-1 2 0,0-2 0,2 1 0,-10 8 0,-2 5 0,1 0 0,-23 33 0,27-34 0,2 1 0,0 0 0,2 0 0,0 0 0,0 2 0,2-1 0,-8 38 0,13-47 0,0-2 0,-1 1 0,1 0 0,1 1 0,0-1 0,0 0 0,1-1 0,1 2 0,-1-1 0,2 0 0,-1-1 0,1 2 0,0-2 0,1 0 0,0 1 0,0-1 0,0-1 0,1 1 0,11 13 0,-9-16 0,1 1 0,-2-1 0,2 0 0,0-1 0,0 0 0,0 0 0,0-1 0,0 1 0,2-1 0,-2-2 0,1 2 0,-1-2 0,1 0 0,1-1 0,12 0 0,2 0 0,0-1 0,0-3 0,0 1 0,38-13 0,-42 11-341,0-3 0,0 0-1,34-20 1,-30 12-6485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267"/>
    </inkml:context>
    <inkml:brush xml:id="br0">
      <inkml:brushProperty name="width" value="0.05" units="cm"/>
      <inkml:brushProperty name="height" value="0.05" units="cm"/>
    </inkml:brush>
  </inkml:definitions>
  <inkml:trace contextRef="#ctx0" brushRef="#br0">16 734 24575,'0'-1'0,"0"-2"0,0 2 0,0-2 0,-2 2 0,2-2 0,-1 2 0,1-2 0,-1 2 0,1 0 0,-3-5 0,-2 5 0,2 14 0,4 25 0,13 72 0,0-4 0,-11-57 0,-2-18 0,1-2 0,7 32 0,-2-118 0,-9-114 0,8-182 0,-1 276 0,3 0 0,28-114 0,-29 163 0,2 1 0,15-37 0,-20 56 0,0 2 0,0-2 0,0 1 0,1-1 0,-1 1 0,2 1 0,0 0 0,0 0 0,0 0 0,0 0 0,0 0 0,12-4 0,-16 8 0,2 0 0,-1 0 0,1 1 0,0 1 0,0-1 0,-1-1 0,1 2 0,0-1 0,0 1 0,0 0 0,0 0 0,-2 0 0,2 0 0,0 1 0,7 2 0,-4-2 0,-1 2 0,1 0 0,0 1 0,-1-2 0,0 2 0,0 0 0,0 0 0,4 6 0,4 2 0,-2 1 0,0 0 0,0 1 0,-3 0 0,2 1 0,7 17 0,-8-12-195,-2 0 0,0 1 0,-2 1 0,0-1 0,-1 0 0,2 26 0,-2 8-6631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408"/>
    </inkml:context>
    <inkml:brush xml:id="br0">
      <inkml:brushProperty name="width" value="0.05" units="cm"/>
      <inkml:brushProperty name="height" value="0.05" units="cm"/>
    </inkml:brush>
  </inkml:definitions>
  <inkml:trace contextRef="#ctx0" brushRef="#br0">11 117 24575,'-3'-3'0,"-1"-3"0,0-5 0,4-4 0,8 3 0,8-1 0,8 1 0,8 1 0,8 2 0,7-2 0,2 3 0,-5 3-8191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282"/>
    </inkml:context>
    <inkml:brush xml:id="br0">
      <inkml:brushProperty name="width" value="0.05" units="cm"/>
      <inkml:brushProperty name="height" value="0.05" units="cm"/>
    </inkml:brush>
  </inkml:definitions>
  <inkml:trace contextRef="#ctx0" brushRef="#br0">48 778 24575,'3'-24'0,"3"35"0,8 40 0,-1 39 0,-4 1 0,-2 101 0,-7-189 0,0 11 0,0 1 0,-1-2 0,-1 2 0,0 0 0,-6 22 0,8-37 0,0 0 0,0 0 0,-2 0 0,2 0 0,0 0 0,0 1 0,0-1 0,0 0 0,0 0 0,0 0 0,0 0 0,-1 0 0,1 2 0,0-2 0,0 0 0,0 0 0,0 0 0,-1 0 0,1 0 0,0 0 0,0 0 0,0 0 0,0 0 0,-2 0 0,2 0 0,0 0 0,0 0 0,0 0 0,-1 0 0,1 0 0,0 0 0,0 0 0,0 0 0,0 0 0,-1 0 0,1 0 0,0 0 0,0 0 0,0 0 0,0 0 0,-2 0 0,2-2 0,0 2 0,0 0 0,0 0 0,0 0 0,0 0 0,0 0 0,-1-1 0,1 1 0,0 0 0,0 0 0,0 0 0,0 0 0,0 0 0,0-1 0,0 1 0,0 0 0,0 0 0,0 0 0,0-2 0,0 2 0,0 0 0,0 0 0,0 0 0,0 0 0,0-1 0,0 1 0,0 0 0,-8-21 0,-15-94 0,5-1 0,-6-203 0,21 226 0,12-132 0,-5 192 0,2 1 0,-1-2 0,3 2 0,1 0 0,2 0 0,1 2 0,24-45 0,-32 67 0,1-1 0,1 2 0,-1-1 0,2 0 0,-1 1 0,1 1 0,0-1 0,-1 0 0,2 2 0,0-2 0,0 3 0,0-1 0,11-4 0,-12 6 0,-2 2 0,2-2 0,-1 2 0,2-1 0,-1 2 0,0-1 0,-1 1 0,1 0 0,0 0 0,-1 1 0,1 1 0,1-1 0,-1 0 0,-1 1 0,0 0 0,0 0 0,1 0 0,10 8 0,-3-2 0,-2 0 0,0 0 0,0 1 0,0 0 0,-2 2 0,1 0 0,-2-1 0,2 2 0,-3-1 0,15 24 0,-14-17 0,0 1 0,-1 0 0,-1-1 0,0 2 0,-2 0 0,-1 0 0,3 26 0,-5-17 0,0 0 0,-2 1 0,-2-2 0,0 1 0,-2 0 0,0-1 0,-3 2 0,-1-2 0,0 0 0,-3-2 0,-14 31 0,12-31 0,-3-1 0,0-1 0,-2-1 0,1-1 0,-30 28 0,37-40 0,-1 1 0,-1-2 0,0 1 0,-1-2 0,1 0 0,-2 0 0,1-2 0,-2 1 0,2-2 0,-2 1 0,-26 4 0,37-8 0,1-2 0,-1 0 0,2 0 0,-2 0 0,1 0 0,0 0 0,-1 0 0,2-2 0,-2 2 0,1-1 0,0 0 0,-1 1 0,2-2 0,-1 1 0,0-2 0,-1 2 0,-2-4 0,4 5 0,1-2 0,1 1 0,-1 1 0,1-1 0,-2-1 0,2 1 0,-1 0 0,1 1 0,-1-2 0,1 1 0,0 0 0,0-1 0,-2 1 0,2 1 0,0-1 0,0-1 0,0 1 0,0 0 0,0-2 0,0 0 0,2 1 0,-2-1 0,1 2 0,0-2 0,1 0 0,-2 2 0,1-2 0,0 2 0,1-2 0,-1 2 0,0 0 0,2-2 0,1-1 0,0 0 0,1 0 0,1 1 0,-1-1 0,0 2 0,1-1 0,-1 0 0,0 1 0,2-1 0,-2 2 0,2-2 0,-2 2 0,2 1 0,-2-2 0,2 1 0,0 1 0,-2 0 0,2 0 0,-1 1 0,0-1 0,0 2 0,0-1 0,0 0 0,0 1 0,11 6 0,-1-3 0,0 3 0,-1 0 0,-1 0 0,1 1 0,-2 1 0,1 0 0,24 25 0,-20-14 95,0 2 0,24 40 0,3 6-1745,-32-52-5176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620"/>
    </inkml:context>
    <inkml:brush xml:id="br0">
      <inkml:brushProperty name="width" value="0.05" units="cm"/>
      <inkml:brushProperty name="height" value="0.05" units="cm"/>
    </inkml:brush>
  </inkml:definitions>
  <inkml:trace contextRef="#ctx0" brushRef="#br0">22 215 24575,'0'-43'0,"-1"-44"0,-2 81 0,-1 12 0,-2 16 0,2 10 0,1 0 0,3 52 0,0-76 0,0 1 0,1-1 0,1 0 0,-1 0 0,2 0 0,-1 0 0,1 0 0,0 0 0,-1 0 0,2 0 0,0-1 0,0-1 0,2 2 0,-1-1 0,8 9 0,-10-15 0,-2 1 0,2 0 0,-2 0 0,2-1 0,-2 0 0,2 1 0,0-1 0,-1-1 0,0 1 0,0 1 0,1-2 0,0 1 0,-1-1 0,1 0 0,0 0 0,-1 1 0,1-1 0,0 0 0,-1-1 0,5 1 0,-3-1 0,0-2 0,1 2 0,-1-1 0,0 0 0,0-1 0,0 0 0,0 1 0,-1-1 0,1 0 0,5-6 0,1-2 0,-1-1 0,0 0 0,-1 0 0,0 0 0,-1-1 0,8-19 0,-3 4 0,12-57 0,-22 75 0,0 1 0,-1 0 0,0-2 0,-1 2 0,2-1 0,-4 0 0,2 0 0,-1 1 0,0 0 0,-5-13 0,6 21-44,-1-2 0,1 2 0,-1-2 0,-1 2 0,1-2 0,1 2 0,-1-2 0,-1 2 0,1 0 0,0-1 0,-2 0 0,2 0 0,-1 1 0,1 0 0,-2-1 0,2 1 0,0 0 0,-2-1-1,2 2 1,-2-1 0,2 0 0,-2 1 0,0-2 0,2 2 0,-2 0 0,2-1 0,-2 1 0,1 0 0,0 0 0,-4 0 0,-6 4-6782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8.517"/>
    </inkml:context>
    <inkml:brush xml:id="br0">
      <inkml:brushProperty name="width" value="0.05" units="cm"/>
      <inkml:brushProperty name="height" value="0.05" units="cm"/>
    </inkml:brush>
  </inkml:definitions>
  <inkml:trace contextRef="#ctx0" brushRef="#br0">595 589 24575,'-8'-50'0,"5"43"0,2 0 0,-1 1 0,1-1 0,0 0 0,1 1 0,-2-1 0,2-1 0,2-9 0,0 7 0,0 4 0,-1-1 0,0 0 0,1 1 0,-2-1 0,0 0 0,0-10 0,0 16 0,-2-1 0,2 2 0,0-1 0,0 0 0,0 1 0,-1-2 0,1 2 0,0-1 0,-1 0 0,1 1 0,-2-2 0,2 2 0,0-1 0,-1 1 0,1-1 0,-1 1 0,-1-2 0,2 2 0,-1 0 0,1-1 0,-3 0 0,1 1 0,0 0 0,0 0 0,0 0 0,0-2 0,0 2 0,0 2 0,-1-2 0,2 0 0,-2 0 0,2 1 0,-2-1 0,2 0 0,-5 3 0,-8 3 0,0 1 0,1 0 0,0 1 0,1 0 0,-2 1 0,2 0 0,2 2 0,-2 0 0,1-1 0,-14 21 0,18-22 0,0 1 0,1-1 0,0 0 0,1 2 0,0-2 0,1 2 0,0 0 0,0-1 0,1 1 0,0 0 0,2 1 0,-2-2 0,3 2 0,-1-1 0,1 13 0,0-20 0,1-2 0,-1 2 0,2 0 0,-2-1 0,1 1 0,0 0 0,1-1 0,-1 1 0,0-2 0,1 2 0,0-1 0,0 0 0,0 1 0,0-2 0,0 1 0,1 0 0,0-1 0,-1 1 0,1-2 0,0 2 0,1-2 0,-2 2 0,1-2 0,1 2 0,-1-2 0,1 1 0,-2-1 0,2-1 0,0 1 0,-1 1 0,1-2 0,0 0 0,0 1 0,4-1 0,3-1 0,-2 1 0,2-2 0,-2 1 0,0-2 0,1 1 0,0-1 0,0 0 0,-1-1 0,-1 0 0,1-1 0,14-8 0,-8 1 0,-1 0 0,0-2 0,0 1 0,-2-2 0,0 1 0,0-1 0,-1-1 0,-1 0 0,12-26 0,-21 42 0,-1 1 0,0-1 0,0 0 0,0 1 0,0-1 0,0 0 0,0 0 0,0 2 0,0-2 0,1 0 0,-1 0 0,0 1 0,0-1 0,0 0 0,0 0 0,2 1 0,-2-1 0,0 0 0,0 0 0,1 0 0,-1 0 0,0 2 0,0-2 0,1 0 0,-1 0 0,0 0 0,0 0 0,2 0 0,-2 0 0,0 0 0,1 0 0,-1 0 0,0 0 0,1 0 0,-1 0 0,0 0 0,0 0 0,2 0 0,-2 0 0,0 0 0,1 0 0,-1 0 0,0 0 0,0 0 0,1-2 0,-1 2 0,0 0 0,0 0 0,2 0 0,-2 0 0,0-1 0,0 1 0,0 0 0,1 0 0,-1-1 0,0 1 0,0 0 0,0 0 0,0-2 0,1 2 0,-1 0 0,0 0 0,0-1 0,0 1 0,0 0 0,0-1 0,0 1 0,0-2 0,14 48 0,-6-18 0,-7-23 0,2 0 0,-1 0 0,1 1 0,0-1 0,1 0 0,-2-1 0,2 2 0,0-2 0,7 6 0,-10-8 0,1-1 0,-1-1 0,2 1 0,-2 1 0,0-2 0,1 1 0,0-1 0,0 1 0,-1-1 0,2 0 0,-2 0 0,0 0 0,2 2 0,-2-2 0,1-2 0,0 2 0,0 0 0,-1 0 0,2 0 0,-2-1 0,0 1 0,2 0 0,-2-1 0,1 1 0,-1-2 0,2 1 0,-2 1 0,0-1 0,1-1 0,-1 1 0,0 0 0,1-1 0,-1 1 0,3-3 0,5-7 0,1-1 0,-1 1 0,-1-1 0,0-2 0,-1 1 0,1 0 0,-3-1 0,0 1 0,1-2 0,4-25 0,-6 16 0,0-1 0,-1 0 0,0 1 0,-3-2 0,-4-40 0,2 47 0,-2 0 0,0 1 0,0-1 0,-1 2 0,-2-2 0,1 2 0,-2-1 0,-2 1 0,1 1 0,-14-20 0,17 27 0,-2 1 0,1 0 0,-1 1 0,0-1 0,0 1 0,0 1 0,-1 0 0,-1 1 0,1 0 0,0-1 0,-1 2 0,1 0 0,-2 0 0,1 0 0,0 2 0,0 0 0,-1 0 0,0 0 0,-18 1 0,7 2 0,-1 2 0,0 1 0,1 0 0,0 1 0,0 2 0,0 0 0,1 1 0,0 1 0,1 0 0,0 3 0,-20 14 0,8-4 0,0 2 0,2 2 0,1 0 0,1 1 0,-39 53 0,50-56 0,1 0 0,1 0 0,1 3 0,2-2 0,0 2 0,1 1 0,2-2 0,1 2 0,1 2 0,2-2 0,-1 1 0,2 29 0,3-39 0,1-2 0,1 1 0,1-1 0,0 0 0,2 1 0,-1-1 0,2-1 0,1 1 0,0-1 0,1 0 0,1 0 0,0 0 0,1-1 0,1 0 0,-1-1 0,2 0 0,1-1 0,0 0 0,0-1 0,1 0 0,18 12 0,-15-14 34,1 0 1,0 0-1,1-2 0,0 0 0,0-2 0,0 0 0,1-1 0,1 0 0,20 1 1,-7-2-377,1-3 1,-1-1 0,0-1-1,47-7 1,4-7-6485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975"/>
    </inkml:context>
    <inkml:brush xml:id="br0">
      <inkml:brushProperty name="width" value="0.05" units="cm"/>
      <inkml:brushProperty name="height" value="0.05" units="cm"/>
    </inkml:brush>
  </inkml:definitions>
  <inkml:trace contextRef="#ctx0" brushRef="#br0">1 165 24575,'0'0'0,"0"0"0,0 0 0,0 0 0,0 0 0,1-1 0,-1 1 0,0 0 0,0 0 0,0 0 0,0 0 0,0 0 0,2 0 0,-2 0 0,0 0 0,0 0 0,0-2 0,0 2 0,0 0 0,1 0 0,-1 0 0,0 0 0,0 0 0,0 0 0,0 0 0,1 0 0,-1 0 0,0 0 0,0 0 0,0 0 0,0 0 0,2 2 0,-2-2 0,0 0 0,0 0 0,0 0 0,0 0 0,0 0 0,1 0 0,-1 0 0,0 0 0,0 0 0,0 1 0,0-1 0,0 0 0,0 0 0,1 0 0,5 16 0,-4 20 0,-2-36 0,2 35 0,-2-5 0,1 1 0,10 45 0,-10-69 0,0 1 0,2-2 0,-2 2 0,2-1 0,1 0 0,-1-1 0,1 1 0,0 0 0,0-1 0,0 0 0,0 0 0,1 0 0,0-1 0,1 0 0,8 7 0,-11-9 0,0-2 0,-1 1 0,1 0 0,0 0 0,-1-1 0,1 0 0,1-1 0,-1 2 0,-1-1 0,2-1 0,-1 0 0,0 1 0,1-1 0,-2 0 0,2 0 0,-1 0 0,0 0 0,1-1 0,4 0 0,-3-2 0,-1 2 0,1-2 0,-1 0 0,0 1 0,0-1 0,0-1 0,0 1 0,0-1 0,0 2 0,0-2 0,3-6 0,5-7 0,-1 0 0,-1-2 0,0 0 0,12-35 0,-10 20 0,-1 1 0,-2-2 0,-2 1 0,-2-1 0,1 0 0,-2-54 0,-4 85 0,0 0 0,-2 0 0,2 0 0,-1 1 0,0-1 0,1 0 0,-2 0 0,1 2 0,-3-8 0,3 10 0,1 0 0,0-1 0,0 1 0,0 0 0,-2 0 0,2-1 0,0 1 0,0 0 0,-1 0 0,1-2 0,0 2 0,0 0 0,-1 0 0,1 0 0,0 0 0,-2-1 0,2 1 0,0 0 0,-1 0 0,1 0 0,0 0 0,-1 0 0,1 0 0,0 0 0,-2 0 0,2 0 0,0 0 0,-1 0 0,1 0 0,-1 1 0,-1-1 0,1 2 0,0-1 0,-1-1 0,2 1 0,-1 1 0,0-1 0,-1-1 0,2 1 0,-1 1 0,1-1 0,-1 0 0,1 1 0,-2 2 0,-11 38-1365,9-22-5461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195"/>
    </inkml:context>
    <inkml:brush xml:id="br0">
      <inkml:brushProperty name="width" value="0.05" units="cm"/>
      <inkml:brushProperty name="height" value="0.05" units="cm"/>
    </inkml:brush>
  </inkml:definitions>
  <inkml:trace contextRef="#ctx0" brushRef="#br0">35 130 24575,'0'-16'0,"-3"0"0,2 0 0,-3 0 0,1 0 0,-2 0 0,-6-16 0,7 31 0,3 9 0,-2 13 0,26 250 0,-5-99 0,-12-93-1365,-2-10-5461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559"/>
    </inkml:context>
    <inkml:brush xml:id="br0">
      <inkml:brushProperty name="width" value="0.05" units="cm"/>
      <inkml:brushProperty name="height" value="0.05" units="cm"/>
    </inkml:brush>
  </inkml:definitions>
  <inkml:trace contextRef="#ctx0" brushRef="#br0">1 292 24575,'0'-3'0,"0"-1"0,0 2 0,0-2 0,0 1 0,0 0 0,0-1 0,1 2 0,-1-1 0,2 0 0,-1-1 0,0 2 0,1-1 0,-1 0 0,0 1 0,1-1 0,3-4 0,-2 5 0,-1 0 0,2 0 0,-1 0 0,1 1 0,0 0 0,-1-1 0,1 1 0,0 0 0,0-1 0,-2 2 0,2-1 0,0 1 0,7 0 0,106 0 0,25-3 0,-126 2 0,0-2 0,0 1 0,0-1 0,-2-2 0,2 1 0,23-12 0,-35 13 0,-1 2 0,1-2 0,-2 0 0,1 1 0,0-1 0,-1 0 0,1 1 0,0-2 0,-1 1 0,1 0 0,-2-1 0,2 0 0,-2 2 0,1-2 0,0 0 0,0 1 0,-2-1 0,1 0 0,0 0 0,-1 0 0,2 0 0,-2 0 0,0 0 0,0 0 0,0 0 0,0 0 0,-2 0 0,0-7 0,2 7 0,-2 0 0,1 0 0,0 0 0,-1 0 0,1 0 0,0 2 0,-2-2 0,2 1 0,-2-1 0,0 1 0,2-1 0,-2 2 0,1-1 0,-2 0 0,1 1 0,0-1 0,1 0 0,-2 1 0,1 0 0,-1 0 0,0 0 0,1 1 0,-1 0 0,0-1 0,0 1 0,0 0 0,0-1 0,-6 1 0,6 2 0,1-1 0,-1 2 0,1-2 0,-1 1 0,0 0 0,2 1 0,-2-1 0,1 0 0,0 2 0,-1-2 0,2 1 0,-1 0 0,0 1 0,1 0 0,-1-2 0,0 2 0,1-1 0,0 2 0,0-1 0,0 0 0,0-1 0,-2 8 0,-3 2 0,2 1 0,-1-1 0,2 1 0,-5 22 0,5-14 69,0-1-1,1 2 0,2-1 0,1 31 1,0-45-155,0-2 1,1 2 0,-1-2-1,2 2 1,-1-2 0,2 0-1,-2 2 1,2-2 0,-1 1-1,1-1 1,0 0 0,-1 1-1,2-1 1,-1 0 0,1-1-1,0 2 1,1-2 0,-1 0-1,10 6 1,10 4-6741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870"/>
    </inkml:context>
    <inkml:brush xml:id="br0">
      <inkml:brushProperty name="width" value="0.05" units="cm"/>
      <inkml:brushProperty name="height" value="0.05" units="cm"/>
    </inkml:brush>
  </inkml:definitions>
  <inkml:trace contextRef="#ctx0" brushRef="#br0">3 197 24575,'-2'-28'0,"2"19"0,-1-1 0,1 1 0,0 0 0,1 1 0,1-2 0,2-11 0,-4 21 0,0 0 0,0-1 0,0 1 0,0 0 0,0 0 0,0-2 0,0 2 0,0 0 0,1-1 0,-1 1 0,0 0 0,0 0 0,0-1 0,0 1 0,1 0 0,-1 0 0,0-2 0,0 2 0,2 0 0,-2 0 0,0 0 0,0 0 0,1-1 0,-1 1 0,0 0 0,1 0 0,-1 0 0,0 0 0,0 0 0,2 0 0,-2 0 0,0 0 0,1 0 0,-1 0 0,0 0 0,1 0 0,14 12 0,8 29 0,-22-38 0,60 133 0,-55-119 0,-1 1 0,0-1 0,-1 2 0,-1-2 0,0 2 0,-2 19 0,0-36 0,-1-1 0,0 0 0,0 1 0,-1 0 0,1 0 0,0-1 0,0 0 0,0 1 0,-1-1 0,1 0 0,-2 1 0,2-1 0,-1 0 0,0 2 0,1-3 0,0 1 0,-2-1 0,2 0 0,0 0 0,0 0 0,-1 0 0,1 0 0,0 0 0,-1 2 0,1-2 0,0 0 0,0 0 0,-2 0 0,2 0 0,0 0 0,-1 0 0,1 0 0,0 0 0,0 0 0,-1-2 0,1 2 0,0 0 0,-2 0 0,2 0 0,0 0 0,0 0 0,-1 0 0,1 0 0,0-1 0,0 1 0,-1 0 0,-2-3 0,0 1 0,2 0 0,-2 0 0,2-1 0,-2 0 0,2 1 0,0-1 0,-2 0 0,2-1 0,-1 2 0,0-5 0,-2-10 0,1-1 0,0 1 0,2-2 0,0 2 0,1 0 0,0-1 0,1 0 0,0 0 0,3 1 0,-1 0 0,1-1 0,8-18 0,-8 26 0,0 0 0,0 1 0,0 0 0,1 1 0,-1-2 0,3 2 0,-2-1 0,2 1 0,0 1 0,-1-1 0,2 2 0,-1-1 0,1 0 0,0 1 0,1 0 0,-1 1 0,2 0 0,-1 1 0,0 0 0,1 0 0,-1 1 0,14-4 0,-18 6-136,0 1-1,1 0 1,-2 0-1,1 0 1,0 0-1,1 0 1,-2 1-1,1 1 0,7 0 1,8 8-6690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7.707"/>
    </inkml:context>
    <inkml:brush xml:id="br0">
      <inkml:brushProperty name="width" value="0.05" units="cm"/>
      <inkml:brushProperty name="height" value="0.05" units="cm"/>
    </inkml:brush>
  </inkml:definitions>
  <inkml:trace contextRef="#ctx0" brushRef="#br0">17 209 24575,'-1'0'0,"0"0"0,1-1 0,-2 1 0,1 0 0,1-2 0,-1 2 0,-1-1 0,2 1 0,-1-1 0,1 1 0,-1-2 0,1 2 0,-2-1 0,2 0 0,-1 1 0,1-2 0,-1 1 0,1 1 0,0-1 0,0-1 0,-2 2 0,2-1 0,0 0 0,0-1 0,0 2 0,0-1 0,0 0 0,-1-1 0,2 2 0,-1-1 0,0 0 0,0-1 0,0 1 0,6-38 0,-4 31 0,1 0 0,1 2 0,0-2 0,0 1 0,0 0 0,1 1 0,-1-1 0,2 0 0,0 1 0,0 0 0,0 1 0,10-8 0,-8 6 0,2 2 0,-2-1 0,1 2 0,0-1 0,-1 1 0,2 0 0,0 1 0,0 1 0,-1-1 0,11-1 0,-17 4 8,-1 0 0,1 0 0,0 0-1,-1 0 1,1 0 0,0 0 0,-2 0-1,2 1 1,-1-1 0,1 2 0,0-2-1,-1 1 1,0 0 0,0-1 0,1 2-1,-2-1 1,2 0 0,-2 1 0,2 0-1,-2 0 1,3 2 0,-1-2 5,0 2 0,-2-1 0,2 1 0,-2 0 1,0 0-1,1-1 0,-1 1 0,0 0 0,-1 0 0,2 0 0,-2 0 0,1 4 1,-2 9-299,1-1 1,-2 1-1,0-1 1,-1 2-1,-6 16 1,2-11-6542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6.850"/>
    </inkml:context>
    <inkml:brush xml:id="br0">
      <inkml:brushProperty name="width" value="0.05" units="cm"/>
      <inkml:brushProperty name="height" value="0.05" units="cm"/>
    </inkml:brush>
  </inkml:definitions>
  <inkml:trace contextRef="#ctx0" brushRef="#br0">308 128 24575,'0'-4'0,"0"1"0,0-1 0,-1 1 0,1 1 0,0-2 0,-2 1 0,1 0 0,1 1 0,-1-2 0,-1 1 0,1 0 0,0 1 0,-1-1 0,0 0 0,0 1 0,-3-4 0,4 5 0,-1 0 0,0-1 0,0 1 0,0 0 0,0-1 0,0 2 0,0-1 0,0 0 0,0 1 0,0 0 0,-1-2 0,2 2 0,-2 0 0,0 0 0,2 0 0,-2 0 0,2 0 0,-2 0 0,1 0 0,0 0 0,0 2 0,-1-2 0,2 1 0,-5 2 0,-8 2 0,0 2 0,2-1 0,-1 2 0,1 0 0,0 2 0,0-1 0,1 0 0,1 2 0,-13 14 0,10-9 0,-1 3 0,2-2 0,0 2 0,2 0 0,-16 34 0,24-46 0,0-1 0,0 0 0,0 0 0,1 1 0,0 0 0,-1-1 0,2 1 0,-1 0 0,1-1 0,0 1 0,1 0 0,1-1 0,-2 1 0,1 0 0,2-1 0,-2 1 0,2 0 0,-1-2 0,1 2 0,0-2 0,1 2 0,-2-2 0,2 0 0,0 1 0,0-1 0,2 0 0,-2 1 0,1-2 0,0 0 0,1 0 0,-1 0 0,0 0 0,2 0 0,-2-2 0,2 1 0,-2 0 0,2-1 0,0 0 0,-1 0 0,1 0 0,0-1 0,-1-1 0,1 1 0,9-1 0,-4 0 0,1-1 0,-1 0 0,2-2 0,-1 0 0,-1-1 0,0 0 0,0 0 0,0-1 0,0 0 0,0-1 0,-1 0 0,-1-1 0,1-1 0,0 0 0,-2 0 0,0 0 0,1-1 0,-1-1 0,-1 0 0,0 0 0,0 0 0,-1-2 0,10-22 0,-12 25 0,-1 0 0,0-1 0,0 0 0,-1 0 0,0 0 0,-1-1 0,0 0 0,-1 1 0,0 0 0,-1 0 0,0-1 0,0 0 0,-1 1 0,0-1 0,-2 0 0,2 2 0,-2-2 0,-1 1 0,0 0 0,0 1 0,0 0 0,-1-1 0,-1 1 0,1 0 0,0 1 0,-2-2 0,0 2 0,-1 0 0,-12-9 0,14 10 38,-2 2 0,0 0 0,0 1 0,-2-2 0,2 2 0,-1 0 0,1 2 0,-17-5 0,21 6-128,-2-1 0,2 1 0,-1 1 0,0 0 0,1 0 1,-2 0-1,2 0 0,-1 1 0,0-1 0,1 2 1,-2-1-1,2 0 0,-1 1 0,1-1 0,0 2 0,-1-2 1,1 2-1,-6 3 0,-7 10-6736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8.744"/>
    </inkml:context>
    <inkml:brush xml:id="br0">
      <inkml:brushProperty name="width" value="0.05" units="cm"/>
      <inkml:brushProperty name="height" value="0.05" units="cm"/>
    </inkml:brush>
  </inkml:definitions>
  <inkml:trace contextRef="#ctx0" brushRef="#br0">331 40 24575,'0'-2'0,"0"1"0,1-2 0,-1 2 0,1 0 0,-1-1 0,2 0 0,-2 0 0,1 1 0,0 0 0,1-1 0,-2 1 0,1 0 0,0-1 0,1 1 0,-1 0 0,0-1 0,1 1 0,-1 1 0,0-1 0,2-1 0,-2 2 0,1-1 0,-1 1 0,2-1 0,-2 1 0,0-2 0,3 2 0,3-1 0,0 0 0,-2-1 0,2 1 0,-1 1 0,0 0 0,10 0 0,-15 0 0,0 1 0,1-1 0,-2 0 0,1 2 0,0-2 0,1 1 0,-2-1 0,1 1 0,0 1 0,-1-2 0,2 1 0,-1 0 0,-1-1 0,1 2 0,-1-1 0,2 0 0,-2 1 0,0-2 0,1 1 0,-1 0 0,0 1 0,0-1 0,1 0 0,-1 1 0,0-2 0,0 1 0,0 0 0,0 2 0,-1 42 0,1-35 0,-12 577 0,-57 171 0,-49-9 0,78-507 0,-69 711 0,66-499 0,35-381 0,2 3 0,-25 108 0,31-183 0,0-1 0,1 2 0,-1-2 0,0 0 0,0 1 0,2-1 0,-2 0 0,0 1 0,1-1 0,-1 0 0,0 0 0,1 2 0,-1-2 0,0 0 0,2 0 0,-2 0 0,1 1 0,-1-1 0,0 0 0,1 0 0,-1 0 0,2 0 0,-2 0 0,0 0 0,1 0 0,-1 0 0,1 0 0,-1 0 0,2 0 0,-2 0 0,1 0 0,32 0 0,-18-1 0,224 9 0,602 12 0,146-39 0,-983 19 0,54-8 0,-60 5 0,-15 1 0,-19-2 0,-5 0-1365,23 1-5461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9.115"/>
    </inkml:context>
    <inkml:brush xml:id="br0">
      <inkml:brushProperty name="width" value="0.05" units="cm"/>
      <inkml:brushProperty name="height" value="0.05" units="cm"/>
    </inkml:brush>
  </inkml:definitions>
  <inkml:trace contextRef="#ctx0" brushRef="#br0">104 44 24575,'-44'-32'0,"41"30"0,2 1 0,-2 0 0,2-1 0,-2 2 0,1-1 0,0 0 0,0 1 0,-1-2 0,2 2 0,-2-1 0,0 1 0,1 0 0,-1 0 0,2 0 0,-2 0 0,0 0 0,1 0 0,-1 1 0,-2 1 0,3-2 0,2 1 0,-1-1 0,1 1 0,-1-1 0,1 2 0,-2-1 0,2-1 0,-1 1 0,1 1 0,-1-2 0,1 1 0,0 0 0,-2-1 0,2 2 0,0-1 0,0 0 0,0 1 0,-1-2 0,1 1 0,0 0 0,0 1 0,0-1 0,0-1 0,0 1 0,1 1 0,-1-1 0,0 0 0,0-1 0,0 2 0,2-1 0,-2 0 0,0-1 0,1 2 0,-1-1 0,1-1 0,-1 1 0,2 1 0,-2-2 0,1 2 0,32 32 0,-2-10 0,0-3 0,2 0 0,44 21 0,113 40 0,-110-48 0,-72-32 0,-2 2 0,2-1 0,0 1 0,-1 1 0,0-1 0,10 10 0,-16-13 0,1 0 0,-2 1 0,1-1 0,0 0 0,-1 1 0,2-1 0,-1 0 0,-1 1 0,0-1 0,1 0 0,-1 1 0,2-1 0,-2 0 0,0 1 0,0-1 0,0 0 0,0 3 0,0-1 0,0-2 0,-2 2 0,2-2 0,-1 2 0,0-2 0,1 1 0,-2 0 0,1 0 0,0-1 0,-1 0 0,1 2 0,0-2 0,-1 1 0,1-1 0,0 0 0,-2 1 0,0-1 0,-29 20 0,-1-1 0,-56 24 0,-11 6 0,78-38 0,-3 1 0,1 2 0,-23 18 0,42-29 0,0 0 0,-1 0 0,2 0 0,-1 1 0,1 1 0,0-2 0,0 1 0,1 0 0,-1 2 0,2-2 0,-1 0 0,0 2 0,1-2 0,-4 11 0,6 0-1365,3-2-5461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0.620"/>
    </inkml:context>
    <inkml:brush xml:id="br0">
      <inkml:brushProperty name="width" value="0.05" units="cm"/>
      <inkml:brushProperty name="height" value="0.05" units="cm"/>
    </inkml:brush>
  </inkml:definitions>
  <inkml:trace contextRef="#ctx0" brushRef="#br0">217 282 24575,'-3'-2'0,"1"0"0,-1 0 0,2-1 0,-2 0 0,0 1 0,2-1 0,0 0 0,-2 1 0,2-2 0,-1 1 0,1 0 0,1-1 0,-3-2 0,27 100 0,-13-27 0,-6 1 0,-1 0 0,-2 0 0,-12 77 0,-52 272 0,32-247 0,21-133 0,6-29 0,1 0 0,-1 0 0,2 0 0,-1 0 0,1 0 0,1 0 0,0 0 0,0 0 0,1 17 0,1-23 0,-2-1 0,1 0 0,0 1 0,1-1 0,-2 0 0,1 1 0,0-2 0,1 1 0,-1 0 0,0 1 0,1-1 0,-1-1 0,0 1 0,1-1 0,-1 2 0,0-2 0,2 1 0,-2-1 0,1 0 0,-1 1 0,0-1 0,2 0 0,-2 0 0,3 0 0,48-2 0,-40 0 0,807-18-707,-606 22 452,2110 47-2302,-1022-13 1267,-1283-36 1315,399 4 2713,-416-9-2546,2-1 1,-2 0-1,1 0 1,-1 1-1,0-2 1,-1 2-1,0 0 1,0-10-1,3-14 122,13-73-314,39-310 0,-46 303 0,-8-193 0,-9 230 0,-2 0 0,-5 1 0,-2 0 0,-47-118 0,62 186 0,1-1 0,0 0 0,-2 0 0,2 2 0,-1-2 0,0 0 0,-1 1 0,0 0 0,1-1 0,-1 2 0,0-1 0,1 0 0,-1 1 0,-1-1 0,1 0 0,-1 2 0,2-2 0,-2 2 0,-4-3 0,-3 1 0,0 2 0,1-2 0,-2 2 0,1 1 0,-20 0 0,21 0 0,-2582 91-2765,2406-82 2729,-339 18-21,-1040 26 279,1541-53 344,16 1-402,1-1 1,-1 0-1,0 0 0,1 0 1,-1-1-1,2 0 1,-1-1-1,-1 1 1,-7-4-1,15 5-156,0 0 1,0-2-1,0 2 1,0 0-1,0-1 1,0 1-1,0 0 1,2-1-1,-2 1 1,0 0-1,0-2 0,0 2 1,0 0-1,1-1 1,-1 1-1,0 0 1,0 0-1,1-1 1,-1 1-1,0 0 1,0 0-1,2 0 1,-2-2-1,0 2 0,1 0 1,-1 0-1,0 0 1,1 0-1,-1 0 1,2 0-1,11-12 117,-16 7-95,-10 2-21,-35-5-9,40 6 0,0-1 0,-1 2 0,1-1 0,0 1 0,-2 1 0,2 0 0,-1 0 0,1 0 0,-16 4 0,23-3-42,-1-1-1,1 2 0,0-1 1,-1 0-1,2 1 0,-1-1 1,0-1-1,-1 1 0,2 1 1,-1-1-1,1 0 0,-1 2 1,1-2-1,-2 1 0,2-1 1,0 0-1,-1 1 0,1-1 1,0 0-1,0 2 0,0-2 1,0 1-1,0-1 0,0 0 1,0 2-1,0-2 0,0 1 1,1-1-1,-1 0 0,2 1 1,-1 2-1,3 10-6783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162"/>
    </inkml:context>
    <inkml:brush xml:id="br0">
      <inkml:brushProperty name="width" value="0.05" units="cm"/>
      <inkml:brushProperty name="height" value="0.05" units="cm"/>
    </inkml:brush>
  </inkml:definitions>
  <inkml:trace contextRef="#ctx0" brushRef="#br0">1 1 24575,'0'0'0,"0"0"0,1 0 0,-1 0 0,2 0 0,-2 0 0,0-1 0,1 1 0,-1 0 0,1 0 0,-1 0 0,0 0 0,2 0 0,-2 0 0,1 0 0,-1 1 0,1-1 0,-1 0 0,0 0 0,2 0 0,-2 0 0,0 0 0,1 2 0,-1-2 0,1 0 0,-1 0 0,0 1 0,0-1 0,2 0 0,-2 0 0,0 1 0,1-1 0,-1 0 0,0 2 0,1-1 0,19 15 0,30 32 0,-4 1 0,54 75 0,68 122 0,-52-72 0,-113-169 74,-2-3-177,1-1 0,-2 0 0,1 1 1,0-1-1,-1 0 0,2 1 0,-1-2 1,0 1-1,1 0 0,-1 1 0,0-1 0,1-1 1,2 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116"/>
    </inkml:context>
    <inkml:brush xml:id="br0">
      <inkml:brushProperty name="width" value="0.05" units="cm"/>
      <inkml:brushProperty name="height" value="0.05" units="cm"/>
    </inkml:brush>
  </inkml:definitions>
  <inkml:trace contextRef="#ctx0" brushRef="#br0">234 584 24575,'-10'-26'0,"8"21"0,0 0 0,0 1 0,0-2 0,-1 2 0,2-1 0,-3 1 0,1 0 0,0 0 0,-6-7 0,9 11 0,-1 0 0,1-1 0,0 1 0,-2 0 0,2 0 0,-1-1 0,1 1 0,-1 0 0,1 0 0,0 0 0,-2 0 0,2-2 0,-1 2 0,1 0 0,-1 0 0,1 0 0,-2 0 0,2 0 0,-1 0 0,1 2 0,-1-2 0,1 0 0,0 0 0,-2 0 0,2 0 0,-1 0 0,1 1 0,-1-1 0,1 0 0,0 0 0,-2 1 0,2-1 0,0 0 0,-1 2 0,1-2 0,0 0 0,-1 1 0,1-1 0,0 0 0,0 1 0,-2-1 0,2 2 0,0-2 0,0 1 0,-1 0 0,-10 33 0,10-30 0,-12 66 0,2 2 0,-2 105 0,-7 58 0,18-234 0,1-7 0,0-24 0,-2-42 0,2-101 0,6-297 0,-2 424 0,14-82 0,-14 116 0,-1 0 0,2 2 0,-1-1 0,2-1 0,-1 1 0,2 1 0,-1-1 0,2 2 0,-1-2 0,1 2 0,0-1 0,14-12 0,-16 18 0,1 1 0,-1-1 0,0 1 0,2 1 0,-2-1 0,2 0 0,0 1 0,-2 0 0,2 1 0,-1 0 0,1-1 0,-2 1 0,2 1 0,0 0 0,-1 0 0,1 0 0,0 1 0,-1 1 0,1-1 0,-2 0 0,2 1 0,8 3 0,3 3 0,0-1 0,-1 2 0,0 0 0,1 2 0,-2 0 0,18 17 0,-20-18 0,-2 1 0,0 1 0,-2 0 0,1 0 0,0 1 0,-2 1 0,-1 0 0,1 0 0,-2 0 0,1 1 0,-3 1 0,2 0 0,-3-1 0,1 1 0,-2 0 0,1 0 0,-3 1 0,1-1 0,-1 0 0,-1 1 0,-1-1 0,-1 0 0,1 2 0,-2-2 0,-1 0 0,0 0 0,-1 0 0,-8 18 0,-2-8 0,0-1 0,-1-1 0,0 0 0,-2-2 0,-1 0 0,-1-1 0,0-1 0,-3 0 0,2-1 0,-3-2 0,0-1 0,0-1 0,-1-1 0,-2 0 0,0-2 0,1-2 0,-1 0 0,-1-2 0,-53 9 0,71-16 0,1-1 0,0 0 0,-2 0 0,2-1 0,-14-3 0,22 4 0,-1-1 0,0 1 0,0-2 0,1 2 0,-2-1 0,2 1 0,0-1 0,-1-1 0,0 2 0,0-1 0,1 0 0,0-1 0,-1 1 0,0-3 0,0 3 0,2 1 0,0-2 0,0 1 0,-1 0 0,1-1 0,0 1 0,0 0 0,0-1 0,0 1 0,0 1 0,0-1 0,0-1 0,0 1 0,0 0 0,1-1 0,-1 1 0,0 0 0,2 1 0,-2-2 0,0 1 0,1 0 0,-1 1 0,1-2 0,-1 1 0,3-2 0,1-2 0,0 0 0,1 1 0,1-2 0,-1 2 0,0-1 0,1 1 0,-1 0 0,2 1 0,-2-1 0,2 2 0,-2-1 0,2 0 0,-1 1 0,1 0 0,0 1 0,-1 0 0,1-1 0,0 1 0,7 1 0,0 0 0,-1 0 0,0 0 0,1 1 0,-1 2 0,-1 0 0,1-1 0,1 2 0,-2 0 0,13 7 0,-9-3 50,1 3 1,-1-2-1,0 3 0,-1 0 0,25 24 0,60 80-473,-49-55-820,-25-31-5583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377"/>
    </inkml:context>
    <inkml:brush xml:id="br0">
      <inkml:brushProperty name="width" value="0.05" units="cm"/>
      <inkml:brushProperty name="height" value="0.05" units="cm"/>
    </inkml:brush>
  </inkml:definitions>
  <inkml:trace contextRef="#ctx0" brushRef="#br0">548 5 24575,'-3'-4'0,"-3"9"0,-9 13 0,15-17 0,-124 170 0,-212 225 0,285-338-1365,38-42-5461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858"/>
    </inkml:context>
    <inkml:brush xml:id="br0">
      <inkml:brushProperty name="width" value="0.05" units="cm"/>
      <inkml:brushProperty name="height" value="0.05" units="cm"/>
    </inkml:brush>
  </inkml:definitions>
  <inkml:trace contextRef="#ctx0" brushRef="#br0">613 220 24575,'8'-36'0,"-6"33"0,-1-1 0,0 0 0,1 0 0,-2 2 0,1-2 0,-1 0 0,1 0 0,-1 0 0,0 0 0,-1 0 0,1-4 0,-1 1 0,-2 0 0,2 1 0,-2-1 0,0 0 0,1 1 0,-1 0 0,-1 0 0,0 0 0,0 0 0,0 0 0,0 1 0,-1 0 0,1 1 0,-2-2 0,1 2 0,0-1 0,-1 1 0,0 0 0,0 1 0,0-1 0,-10-2 0,4 2 0,1 1 0,0 0 0,1 2 0,-2-2 0,1 3 0,-1-1 0,1 1 0,-1 0 0,2 1 0,-2 1 0,1 0 0,-17 5 0,3 1 0,-1 0 0,2 1 0,0 3 0,-30 18 0,43-25 0,2 2 0,-1-1 0,2 1 0,-1 1 0,1 0 0,0 0 0,1 0 0,-1 1 0,2-1 0,0 2 0,0 0 0,-9 18 0,14-24 0,-1 2 0,1-2 0,1 1 0,-1-1 0,1 1 0,0 1 0,-2-2 0,4 1 0,-2-1 0,0 1 0,1-1 0,-1 2 0,1-2 0,1 1 0,0-1 0,0 1 0,-1-1 0,2 0 0,-1 0 0,1 0 0,0 0 0,-1 0 0,1 0 0,0 0 0,1-1 0,-2 1 0,2-1 0,7 5 0,10 6 0,1 0 0,-1-1 0,2-2 0,27 11 0,-35-15 0,82 29 0,17 5 0,-101-34 0,2 0 0,-2 1 0,-1 0 0,1 0 0,18 16 0,-30-22 0,2 0 0,0-1 0,-2 0 0,2 2 0,-2-2 0,0 2 0,2 0 0,-2-2 0,1 2 0,-1-1 0,0 1 0,1 0 0,-1-2 0,-1 2 0,1-1 0,-1 1 0,2 0 0,-2-1 0,0 1 0,1 0 0,-1-1 0,0 2 0,0-1 0,0 0 0,-1-1 0,1 1 0,-2 0 0,2-1 0,-1 1 0,1 0 0,-1-2 0,-1 2 0,1-1 0,0 1 0,-1-1 0,1 0 0,0 0 0,-2 1 0,2-2 0,-3 3 0,-4 3 0,0 0 0,-2-1 0,2 0 0,-1 0 0,0-2 0,-1 2 0,1-2 0,0 0 0,-15 4 0,-7-2 0,-1 1 0,1-3 0,-1 0 0,0-3 0,-37-1 0,50-1 0,1 0 0,0-2 0,0 0 0,-1-1 0,2-1 0,-2 0 0,2-2 0,-1 0 0,2-1 0,-20-12 0,31 18-76,1-2 1,-1 0-1,1 0 0,-2-2 0,2 2 0,0 0 0,0-1 0,2 0 1,-2 0-1,1-1 0,0 1 0,1 0 0,-1-2 0,0 2 1,2-1-1,0 0 0,-3-10 0,1-19-6750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230"/>
    </inkml:context>
    <inkml:brush xml:id="br0">
      <inkml:brushProperty name="width" value="0.05" units="cm"/>
      <inkml:brushProperty name="height" value="0.05" units="cm"/>
    </inkml:brush>
  </inkml:definitions>
  <inkml:trace contextRef="#ctx0" brushRef="#br0">1 98 24575,'12'-8'0,"-8"6"0,-3 18 0,-1 20 0,-5 36 0,1-36 0,1 41 0,3-54 0,2 1 0,2-2 0,-2 1 0,4 1 0,-1-1 0,2-2 0,10 26 0,-13-39 0,-1-2 0,1 1 0,0 1 0,1-1 0,-1-1 0,1 1 0,1-2 0,-1 2 0,2-2 0,-2 1 0,2-1 0,-1 0 0,1-1 0,0 2 0,-1-2 0,2-2 0,-1 2 0,1-1 0,0 0 0,0-1 0,0 1 0,0-2 0,15 2 0,-14-3 0,0 0 0,1 0 0,-1-2 0,0 1 0,-1 0 0,2-1 0,-1 0 0,-1-1 0,1-1 0,-1 0 0,0 2 0,2-4 0,-2 2 0,-2-1 0,2 0 0,-1-1 0,1 0 0,-1 0 0,-1 0 0,0-1 0,0-1 0,0 1 0,4-10 0,1-2 0,0 1 0,-3-1 0,0 0 0,0 1 0,-3-2 0,0 0 0,1 0 0,-2 0 0,0-30 0,-2 5 0,-3-67 0,0 96 0,-1 0 0,0 0 0,-2 0 0,0 1 0,0-1 0,-2 2 0,-12-26 0,7 25-1365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679"/>
    </inkml:context>
    <inkml:brush xml:id="br0">
      <inkml:brushProperty name="width" value="0.05" units="cm"/>
      <inkml:brushProperty name="height" value="0.05" units="cm"/>
    </inkml:brush>
  </inkml:definitions>
  <inkml:trace contextRef="#ctx0" brushRef="#br0">33 240 24575,'1'0'0,"-1"-2"0,0 2 0,0-1 0,2 1 0,-2 0 0,0-1 0,1 1 0,-1 0 0,1-2 0,-1 2 0,0 0 0,2-1 0,-2 1 0,1 0 0,-1 0 0,0 0 0,1-1 0,-1 1 0,2 0 0,-2 0 0,1 0 0,-1 0 0,1 0 0,-1 0 0,2 0 0,-2 0 0,1 0 0,-1 0 0,1 0 0,-1 0 0,2 0 0,-2 1 0,1-1 0,-1 0 0,1 1 0,1 1 0,-1-1 0,0 0 0,-1 1 0,2-1 0,-1 0 0,-1 2 0,1-2 0,-1 1 0,0-1 0,2 2 0,-2 1 0,5 50 0,-9 2 0,-15 70 0,6-45 0,6-37 0,-17 65 0,23-197 0,8 8 0,3 0 0,4 0 0,42-133 0,-50 194 0,2 1 0,0-1 0,2 2 0,-1-2 0,2 3 0,13-17 0,-20 29 0,-2 0 0,2 0 0,0 0 0,0 1 0,0-1 0,0 1 0,2 1 0,-2-1 0,0 0 0,1 1 0,0 0 0,6-2 0,-8 4 0,1-1 0,0 1 0,0 0 0,0 0 0,0 0 0,0 0 0,-2 1 0,2-1 0,0 2 0,0-1 0,0 0 0,-1 1 0,1-1 0,0 0 0,-1 1 0,1 0 0,-2 0 0,6 4 0,3 2 0,-2 2 0,1 0 0,-2 0 0,0 0 0,0 1 0,0 0 0,-2 1 0,1-2 0,-2 2 0,9 20 0,-1 8 0,-1 0 0,7 43 0,-11-42-170,-3 2-1,0-2 0,-2 2 1,-3-2-1,-1 2 0,-2 0 1,-17 82-1,13-103-6655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868"/>
    </inkml:context>
    <inkml:brush xml:id="br0">
      <inkml:brushProperty name="width" value="0.05" units="cm"/>
      <inkml:brushProperty name="height" value="0.05" units="cm"/>
    </inkml:brush>
  </inkml:definitions>
  <inkml:trace contextRef="#ctx0" brushRef="#br0">52 180 24575,'-3'-4'0,"-6"-3"0,-6 0 0,1-3 0,4-2 0,9-3 0,9 3 0,12-1 0,9 2 0,10 0 0,5-1 0,4 2 0,4-1 0,1-2 0,2 2 0,-4 0 0,-10 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350"/>
    </inkml:context>
    <inkml:brush xml:id="br0">
      <inkml:brushProperty name="width" value="0.05" units="cm"/>
      <inkml:brushProperty name="height" value="0.05" units="cm"/>
    </inkml:brush>
  </inkml:definitions>
  <inkml:trace contextRef="#ctx0" brushRef="#br0">20 282 24575,'0'-1'0,"1"1"0,-1 0 0,1-1 0,-1 1 0,0-2 0,2 2 0,-1 0 0,-1-1 0,1 1 0,-1 0 0,2-1 0,-2 1 0,1 0 0,0 0 0,-1 0 0,2-2 0,-2 2 0,1 0 0,0 0 0,-1 0 0,2 0 0,-1 0 0,-1 0 0,1 0 0,1 2 0,-2-2 0,1 0 0,-1 0 0,1 0 0,1 1 0,-2-1 0,1 0 0,-1 0 0,1 1 0,-1-1 0,2 2 0,-2-2 0,1 0 0,-1 1 0,1-1 0,-1 1 0,0-1 0,2 2 0,-2-2 0,0 1 0,1 0 0,-1-1 0,0 2 0,0-2 0,1 1 0,-1 0 0,3 6 0,0 0 0,-1-1 0,0 1 0,2 12 0,-2 9 0,1 0 0,-3 0 0,-4 48 0,-21 85 0,13-95 0,9-51 0,2-6 0,-1 2 0,0-2 0,-1 1 0,-5 14 0,8-24 0,0 1 0,0-1 0,0 0 0,0 0 0,0 0 0,0 0 0,0 0 0,0 0 0,0 0 0,0 0 0,0 0 0,0 0 0,0 1 0,0-1 0,-1 0 0,1 0 0,0 0 0,0 0 0,0 0 0,0 0 0,0 0 0,0 0 0,0 0 0,0 0 0,0 0 0,0 0 0,0 0 0,0 0 0,0 0 0,0 2 0,0-2 0,-2 0 0,2 0 0,0 0 0,0 0 0,0 0 0,0 0 0,0 0 0,0 0 0,0 0 0,0 0 0,0 0 0,0 0 0,-1 0 0,1 0 0,0 0 0,0 0 0,0 0 0,0-2 0,0 2 0,0 0 0,0 0 0,0 0 0,0 0 0,0 0 0,0 0 0,-1 0 0,1 0 0,0 0 0,0 0 0,0 0 0,0 0 0,0 0 0,0 0 0,0 0 0,0 0 0,0-1 0,0 1 0,0 0 0,-4-13 0,1-22 0,6-65 0,3 2 0,6-1 0,47-186 0,-32 198 0,-23 79 0,-2 0 0,2 0 0,0 1 0,2-1 0,-2 2 0,1-1 0,0 0 0,9-6 0,-13 12 0,2-1 0,-2 1 0,0 0 0,1-1 0,0 1 0,0 1 0,0-1 0,0 1 0,0-2 0,0 2 0,0-1 0,0 1 0,0 0 0,0 0 0,0 0 0,0 0 0,0 0 0,1 0 0,-2 0 0,2 0 0,-2 1 0,2-1 0,-2 0 0,2 2 0,-2-1 0,2-1 0,-2 1 0,1 1 0,0-1 0,0-1 0,-1 1 0,0 1 0,2-1 0,-2 0 0,1 2 0,-1-2 0,2 3 0,6 7 0,-1 1 0,0-1 0,-1 1 0,9 16 0,-2 4 0,0 0 0,-2 0 0,-3 1 0,0 2 0,6 38 0,-12-46 0,-1-2 0,0 2 0,-1-2 0,-2 2 0,-1-1 0,-2 0 0,-8 39 0,11-62-68,1-2 0,-1 0-1,1 2 1,-2-2 0,2 1 0,-1 0-1,0 0 1,-1-1 0,1 0 0,1 1-1,-1-1 1,-1 0 0,1 1 0,-2-1-1,2 0 1,0 1 0,-1-1-1,1 0 1,-3 1 0,-8 2-6758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568"/>
    </inkml:context>
    <inkml:brush xml:id="br0">
      <inkml:brushProperty name="width" value="0.05" units="cm"/>
      <inkml:brushProperty name="height" value="0.05" units="cm"/>
    </inkml:brush>
  </inkml:definitions>
  <inkml:trace contextRef="#ctx0" brushRef="#br0">19 236 24575,'-2'0'0,"2"0"0,-1 0 0,1 0 0,-1 0 0,-1 0 0,2 0 0,-1 0 0,1 0 0,-1 0 0,1-1 0,-2 1 0,2 0 0,-1 0 0,1-2 0,-1 2 0,1 0 0,0-1 0,-2 1 0,2-1 0,-1 1 0,1 0 0,0-2 0,-1 2 0,1-1 0,0 1 0,0-1 0,-2 1 0,2-2 0,0 2 0,0-1 0,0 1 0,-1-1 0,1 1 0,0-2 0,0 2 0,0-1 0,0 0 0,0 1 0,0-2 0,0 2 0,1-1 0,-1 1 0,0-1 0,0 1 0,0-2 0,0 2 0,2-1 0,-2 1 0,0-1 0,0 1 0,1-2 0,-1 2 0,0-1 0,1 1 0,1-1 0,8-5 0,1 1 0,0 0 0,1 1 0,0 0 0,-2 0 0,22-2 0,0-2 0,24-5 0,38-10 0,164-62 0,-250 81-227,0 1-1,0-1 1,-1 0-1,1-1 1,8-7-1,-5 0-6598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1.824"/>
    </inkml:context>
    <inkml:brush xml:id="br0">
      <inkml:brushProperty name="width" value="0.05" units="cm"/>
      <inkml:brushProperty name="height" value="0.05" units="cm"/>
    </inkml:brush>
  </inkml:definitions>
  <inkml:trace contextRef="#ctx0" brushRef="#br0">3685 4251 24575,'2'-2'0,"-1"1"0,2 0 0,-2-1 0,2 1 0,-2 1 0,2-1 0,-1 1 0,0-2 0,0 2 0,1-1 0,-2 1 0,2 0 0,0 0 0,-2 0 0,2 0 0,-1 0 0,0 0 0,0 1 0,1-1 0,-2 0 0,2 2 0,-2-2 0,2 1 0,0 0 0,-2-1 0,2 2 0,-2-1 0,0 0 0,2 1 0,-2-1 0,1 0 0,2 3 0,-4-2 0,0-2 0,0 1 0,0-1 0,0 0 0,-2 1 0,2-1 0,0 0 0,0 2 0,0-2 0,-1 0 0,1 0 0,0 1 0,0-1 0,-1 0 0,1 0 0,0 1 0,-2-1 0,2 0 0,0 0 0,-1 0 0,1 2 0,0-2 0,-1 0 0,1 0 0,-2 0 0,2 0 0,0 0 0,-1 0 0,1 0 0,0 0 0,-1 0 0,1 0 0,-2 0 0,2 0 0,-1 0 0,-23 1 0,-392 8 0,-590 1 0,614-12 0,280 2 0,-1225-14 0,1264 12 0,-222-16 0,292 18 0,2 0 0,0-2 0,-2 2 0,2 0 0,-1-1 0,0 1 0,0-1 0,1-1 0,0 2 0,-2-1 0,2 0 0,-1-1 0,1 1 0,0 0 0,-1-1 0,1 1 0,0 0 0,1-1 0,-2 1 0,1 0 0,0-2 0,1 2 0,-2-1 0,2 1 0,-1-2 0,1 2 0,-1 0 0,1-2 0,0 2 0,0-5 0,-2-6 0,2 0 0,0 0 0,4-24 0,0-9 0,-8 13 0,0 0 0,-14-44 0,11 48 0,0 0 0,2-1 0,-3-43 0,8-26 0,3 1 0,26-156 0,26-64 0,18-410 0,-10 186 0,-7 114 0,-50 355 0,10-128 0,64-299 0,-57 393 0,12-126 0,-27 171 0,-4 38 0,-2-1 0,1 0 0,-3-44 0,-1 66-105,1 0 0,0 0 0,0 0 0,-2 0 0,2 0 0,-1 1 0,1-2 0,-1 2 0,1 0 0,-2-1 0,1 0 0,-2-1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2.441"/>
    </inkml:context>
    <inkml:brush xml:id="br0">
      <inkml:brushProperty name="width" value="0.05" units="cm"/>
      <inkml:brushProperty name="height" value="0.05" units="cm"/>
    </inkml:brush>
  </inkml:definitions>
  <inkml:trace contextRef="#ctx0" brushRef="#br0">414 87 24575,'-4'1'0,"2"0"0,-1 1 0,-1 0 0,1 0 0,1 0 0,-2 0 0,1 0 0,0 1 0,1 0 0,-1-1 0,2 1 0,-2 0 0,-2 6 0,-9 6 0,-131 106 0,102-89 0,2 3 0,-58 59 0,98-92 0,-19 24 0,19-26 0,1 2 0,-2-1 0,1-1 0,1 1 0,-1 1 0,1-1 0,0 0 0,-2 1 0,2-2 0,0 1 0,-1 0 0,1 1 0,0-1 0,0 0 0,0 1 0,0-1 0,0 0 0,0 1 0,0-2 0,0 1 0,0 0 0,0 2 0,3-3 0,-1-1 0,0-1 0,0 2 0,0-1 0,0 0 0,0-1 0,0 1 0,0 0 0,-1-1 0,2 0 0,-2 0 0,3-3 0,32-34 0,0-1 0,-4-2 0,0-2 0,-3 0 0,-2-3 0,32-70 0,-57 109 0,2 1 0,-1 0 0,1 1 0,0-1 0,0 0 0,0 1 0,0-1 0,12-9 0,-15 15 0,1-1 0,-1 1 0,2 0 0,-2 1 0,2-2 0,-2 1 0,2 1 0,-2-1 0,2-1 0,-2 2 0,2 0 0,-2-1 0,2 1 0,-1 0 0,0 0 0,0 0 0,1 0 0,-2 0 0,2 0 0,-2 1 0,2-1 0,0 2 0,-2-2 0,2 1 0,-2-1 0,2 1 0,-2 1 0,0-2 0,2 1 0,-2 0 0,1 1 0,0-1 0,0 0 0,-1 2 0,2 0 0,51 53 0,-2 2 0,70 102 0,-51-49-1365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3.618"/>
    </inkml:context>
    <inkml:brush xml:id="br0">
      <inkml:brushProperty name="width" value="0.05" units="cm"/>
      <inkml:brushProperty name="height" value="0.05" units="cm"/>
    </inkml:brush>
  </inkml:definitions>
  <inkml:trace contextRef="#ctx0" brushRef="#br0">73 247 24575,'-23'-24'0,"-22"-32"0,44 56 0,1-2 0,0 2 0,-2-1 0,2 1 0,0-1 0,0 1 0,-1-2 0,1 2 0,0-1 0,0 0 0,0 1 0,0-2 0,0 2 0,0-1 0,0 0 0,0 1 0,0-2 0,0 2 0,0-1 0,0 0 0,0 1 0,0-2 0,1 2 0,-1-1 0,0 1 0,0-1 0,2 1 0,-2-2 0,0 2 0,1-1 0,-1 1 0,1-1 0,-1 1 0,2-2 0,-2 2 0,0 0 0,1-1 0,-1 1 0,1 0 0,1-1 0,-2 1 0,1 0 0,-1 0 0,1 0 0,-1-2 0,2 2 0,-1 0 0,-1 0 0,3 0 0,49-10 0,-42 8 0,657-115 0,-653 114 0,17-2 0,-24 5 0,-9 4 0,-3-1 0,0 1 0,-1 0 0,2 0 0,0 1 0,-1-1 0,1 1 0,1-1 0,-1 2 0,0-1 0,2 0 0,-1 1 0,0-1 0,1 2 0,-1-2 0,2 2 0,-1-2 0,1 2 0,0-2 0,-1 2 0,2 6 0,-2 18 0,2 1 0,5 53 0,-2-54 0,7 117 0,-7 154 0,-3-299 0,-5 34 0,5-36 0,0 1 0,0-1 0,0 0 0,0 1 0,-2-1 0,2 0 0,0 1 0,-1-1 0,1 0 0,-1 1 0,1-1 0,-2 0 0,1 1 0,1-1 0,-1 0 0,-1-1 0,2 2 0,-1-1 0,0-1 0,-1 1 0,0 2 0,0-4 0,1 1 0,0 0 0,-1 0 0,1 0 0,0-2 0,-1 2 0,1 0 0,1-1 0,-1 1 0,-1-1 0,1 1 0,0-2 0,1 2 0,-2-1 0,1 1 0,1-1 0,-1-1 0,-1 1 0,2 1 0,-2-4 0,-18-27 0,13 22 0,-9-16 0,-1-1 0,-2 2 0,-1 2 0,-22-22 0,35 37 0,0 2 0,1 0 0,-2-1 0,1 2 0,-1-1 0,0 1 0,0 1 0,0-1 0,-1 2 0,1-1 0,-2 0 0,2 2 0,-1 0 0,1-1 0,-1 1 0,-1 1 0,2 0 0,-14 3 0,11-2 0,0 2 0,1-1 0,-1 1 0,0 1 0,2 0 0,-2 0 0,2 1 0,0 1 0,-1-1 0,1 0 0,0 2 0,1 0 0,0 1 0,0-1 0,0 1 0,1 0 0,0 0 0,1 2 0,0-1 0,0 0 0,0 1 0,-3 12 0,8-19-39,-1 0 0,2-2 0,-1 2 0,1-1 0,0 1 0,0 0 0,0-2 0,0 2 0,0-1 0,0 1 0,0 0 0,0-1 0,1 0 0,-1 0 0,2 1 0,-2 0 0,1-2 0,0 2 0,-1-1 0,2 0 0,-1 0 0,0 1 0,2-2 0,-2 1 0,1 0 0,-1 0 0,2-1 0,-2 2 0,0-2 0,2 0 0,-2 1 0,2-1 0,0 0 0,3 2 0,16 5-6787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441"/>
    </inkml:context>
    <inkml:brush xml:id="br0">
      <inkml:brushProperty name="width" value="0.05" units="cm"/>
      <inkml:brushProperty name="height" value="0.05" units="cm"/>
    </inkml:brush>
  </inkml:definitions>
  <inkml:trace contextRef="#ctx0" brushRef="#br0">40 92 24575,'0'-1'0,"0"-2"0,0 0 0,0 2 0,0-2 0,-1 2 0,1-2 0,-2 1 0,2 0 0,-1 0 0,0 0 0,1 0 0,-2 0 0,-2-3 0,4 5 0,0 0 0,0 0 0,0-1 0,-1 1 0,1 0 0,0 0 0,0 0 0,0 0 0,-1 0 0,1 0 0,0-2 0,0 2 0,0 0 0,-2 0 0,2 0 0,0 0 0,0 0 0,0 0 0,-1 0 0,1 0 0,0 0 0,0 0 0,0 0 0,-1 0 0,1 0 0,0 0 0,0 0 0,-2 0 0,2 0 0,0 2 0,0-2 0,0 0 0,-1 0 0,1 0 0,-9 18 0,5 18 0,0 2 0,2-2 0,1 0 0,9 62 0,-7-75 0,2-2 0,1 1 0,11 38 0,-13-55 0,0 0 0,0 1 0,1-2 0,0 1 0,-1 0 0,1-1 0,1 0 0,0 2 0,4 3 0,-5-8 0,-2 1 0,2-1 0,-1 2 0,1-2 0,-2 0 0,2-1 0,0 2 0,-1-1 0,1 0 0,0-1 0,-1 2 0,1-2 0,0 0 0,-1 0 0,1 1 0,1-1 0,-1-1 0,-1 1 0,5-2 0,-2 1 0,2-2 0,-2 2 0,1-2 0,-1 1 0,-1-2 0,1 1 0,1-1 0,-2 1 0,1-1 0,-1 0 0,0 0 0,0-1 0,0 1 0,-1-1 0,1 1 0,-2-2 0,2 1 0,2-7 0,6-13 0,-2-1 0,12-36 0,-12 22-227,0 1-1,-4-1 1,0 0-1,-2 0 1,-3-69-1,-2 94-6598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221"/>
    </inkml:context>
    <inkml:brush xml:id="br0">
      <inkml:brushProperty name="width" value="0.05" units="cm"/>
      <inkml:brushProperty name="height" value="0.05" units="cm"/>
    </inkml:brush>
  </inkml:definitions>
  <inkml:trace contextRef="#ctx0" brushRef="#br0">36 161 24575,'0'-5'0,"0"1"0,0-1 0,0 1 0,-2 0 0,2-2 0,-1 2 0,0 0 0,-1 0 0,1-1 0,0 1 0,-2 0 0,2 0 0,-2 0 0,-2-4 0,5 8 0,0 0 0,0 0 0,0 0 0,-2 0 0,2-1 0,0 1 0,0 0 0,0 0 0,0 0 0,0 0 0,0 0 0,-1 0 0,1 0 0,0 0 0,0 0 0,0 0 0,0 0 0,0 0 0,-1 0 0,1 0 0,0 0 0,0 0 0,0 0 0,0 0 0,0 0 0,-2 0 0,2 0 0,0 0 0,0 0 0,0 0 0,0 0 0,0 0 0,-1 0 0,1 0 0,0 0 0,0 0 0,0 1 0,0-1 0,0 0 0,0 0 0,0 0 0,0 0 0,-1 0 0,-3 12 0,1 15 0,3-26 0,1 435 0,-1-431 0,0-1 0,-1 0 0,2 0 0,-1 2 0,0-2 0,0 0 0,2 0 0,-1 1 0,0-1 0,1 0 0,-1 0 0,0 0 0,2 0 0,-2 0 0,5 3 0,-6-7 0,1 1 0,0-1 0,-1 0 0,2 0 0,-1 0 0,-1 0 0,1 0 0,1 0 0,-1 0 0,-1 0 0,1 0 0,1 0 0,-2 0 0,1-1 0,0 1 0,-1 0 0,2 0 0,-1-2 0,-1 2 0,1 0 0,-1-1 0,2 1 0,-1-1 0,-1 1 0,1-2 0,-1 2 0,2-1 0,-2 1 0,0-1 0,1 1 0,-1-2 0,1 1 0,-1 1 0,0-1 0,2-2 0,19-34 0,-20 35 0,21-44 0,26-89 0,2-9 0,-50 144 0,2-1 0,-2-1 0,0 2 0,0-1 0,1 0 0,-1 1 0,0-2 0,1 1 0,-1 1 0,2-1 0,-2 1 0,1-2 0,-1 2 0,1-1 0,-1 1 0,2-1 0,-2 1 0,1-2 0,0 2 0,-1 0 0,2 0 0,-1-1 0,0 1 0,1 0 0,-1 0 0,-1 0 0,1 0 0,1 1 0,-2-1 0,1 0 0,0 2 0,-1-2 0,2 0 0,-1 1 0,-1-1 0,1 1 0,-1-1 0,2 2 0,-2-2 0,1 1 0,-1 0 0,1-1 0,-1 2 0,7 8 0,-2 1 0,1 0 0,3 13 0,-2-8 0,-5-8 0,13 21 0,1 2 0,0-3 0,29 38 0,-38-58 0,0-1 0,-1 0 0,1-1 0,0 1 0,1-2 0,0 1 0,10 6 0,-12-10 0,-2 0 0,1 0 0,-1 0 0,1-1 0,1 0 0,-1 1 0,-1-2 0,1 1 0,1-1 0,-1 0 0,0 0 0,1 0 0,-1-1 0,7-1 0,-4 0 0,-1-1 0,-1-1 0,1 1 0,0-1 0,-1 0 0,1 0 0,0-1 0,-2 1 0,0-1 0,2-1 0,-2 1 0,-1 0 0,2-2 0,-2 2 0,0-2 0,0 0 0,4-7 0,1-5 0,0-1 0,-2 0 0,1-1 0,6-38 0,-10 35 0,0 0 0,0 0 0,-2 0 0,-1 0 0,-1 0 0,-1 0 0,-2 0 0,-1 0 0,-9-37 0,11 58 0,1 0 0,0 1 0,-1-2 0,1 1 0,0 0 0,-2 1 0,2 0 0,-2 0 0,2-1 0,-2 0 0,1 2 0,-1-2 0,0 2 0,1 0 0,-1-2 0,0 2 0,1-1 0,-5 0 0,6 0 0,-2 2 0,2 0 0,-1 0 0,1 0 0,0-1 0,-2 1 0,2 0 0,-1 0 0,1 1 0,0-1 0,-2 0 0,2 0 0,-1 2 0,1-2 0,0 0 0,-1 1 0,0-1 0,0 1 0,1-1 0,0 2 0,-1-1 0,1 0 0,0-1 0,1 2 0,-2-1 0,1 0 0,0 1 0,-1-1 0,2 0 0,-1 1 0,0-1 0,1 0 0,-2 1 0,2-1 0,0 0 0,-1 5 0,0 4-1365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458"/>
    </inkml:context>
    <inkml:brush xml:id="br0">
      <inkml:brushProperty name="width" value="0.05" units="cm"/>
      <inkml:brushProperty name="height" value="0.05" units="cm"/>
    </inkml:brush>
  </inkml:definitions>
  <inkml:trace contextRef="#ctx0" brushRef="#br0">43 85 24575,'-27'2'0,"11"-2"0,35-2 0,139-23 0,-54 6 0,94-7 0,-176 20 342,-16 2-684,-14-1-1023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611"/>
    </inkml:context>
    <inkml:brush xml:id="br0">
      <inkml:brushProperty name="width" value="0.05" units="cm"/>
      <inkml:brushProperty name="height" value="0.05" units="cm"/>
    </inkml:brush>
  </inkml:definitions>
  <inkml:trace contextRef="#ctx0" brushRef="#br0">193 9 24575,'-45'-5'0,"37"4"0,0-1 0,0 1 0,0 1 0,0 0 0,-16 1 0,21 1 0,-1-2 0,1 1 0,1 0 0,-1 1 0,2-1 0,-2 0 0,0 1 0,1-1 0,-1 0 0,2 1 0,-2 0 0,0 0 0,2 0 0,0 0 0,-2 0 0,2 1 0,-1 0 0,1-2 0,0 2 0,-1-1 0,-2 5 0,-1 10 0,0 1 0,-1-1 0,2 0 0,-2 33 0,0 76 0,5-94 0,1 208-1365,0-204-5461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292"/>
    </inkml:context>
    <inkml:brush xml:id="br0">
      <inkml:brushProperty name="width" value="0.05" units="cm"/>
      <inkml:brushProperty name="height" value="0.05" units="cm"/>
    </inkml:brush>
  </inkml:definitions>
  <inkml:trace contextRef="#ctx0" brushRef="#br0">83 493 24575,'-7'-4'0,"0"0"0,1 0 0,-1 0 0,2 0 0,-1-1 0,0 0 0,2-1 0,-2 1 0,1 0 0,-6-11 0,9 13 0,0 0 0,1 1 0,0 0 0,-1 0 0,1-1 0,1 0 0,-1 1 0,1-1 0,-2 0 0,2 1 0,-1-1 0,1 0 0,0 1 0,0-1 0,0 0 0,0 1 0,1-1 0,-1-1 0,0 1 0,2 1 0,-2-1 0,1 2 0,0-2 0,1 0 0,-1 1 0,0-1 0,1 0 0,-1 2 0,0-2 0,1 1 0,3-2 0,3-3 0,0 0 0,1 1 0,-1 0 0,2 1 0,-1 0 0,0 1 0,11-4 0,78-22 0,-69 24 0,324-80 0,107-30 0,-447 112 0,31-10 0,-41 14 0,0-2 0,-1 1 0,1 0 0,0-1 0,-2 1 0,2 0 0,-2-1 0,2 0 0,-2 0 0,2 1 0,-2-2 0,4-3 0,-5 6 0,0 0 0,0-2 0,0 2 0,0-1 0,0 1 0,-1-1 0,1 1 0,0 0 0,0-2 0,0 2 0,0-1 0,-1 1 0,1 0 0,0-1 0,0 1 0,-2 0 0,2-2 0,0 2 0,0 0 0,-1-1 0,1 1 0,0 0 0,-1 0 0,1-1 0,-2 1 0,2 0 0,0 0 0,-1 0 0,1 0 0,-1-2 0,1 2 0,0 0 0,-2 0 0,2 0 0,-1 0 0,1 0 0,-1 0 0,1 0 0,0 0 0,-2 0 0,-28-2 0,28 2 0,-24-2 0,0 1 0,0 2 0,-1 1 0,2 0 0,-2 2 0,-28 10 0,47-13 0,0 2 0,0-1 0,2 2 0,-2-1 0,1 1 0,-1 0 0,1 0 0,1 1 0,0-1 0,0 2 0,-1-1 0,2 2 0,-1-2 0,1 2 0,1-1 0,-1 1 0,1 0 0,0-1 0,0 2 0,0-1 0,1 1 0,0-1 0,1 1 0,-2 10 0,1 4 0,2 0 0,-1 0 0,2-1 0,2 0 0,3 29 0,30 108 0,-25-114 0,40 172-1365,-41-181-5461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670"/>
    </inkml:context>
    <inkml:brush xml:id="br0">
      <inkml:brushProperty name="width" value="0.05" units="cm"/>
      <inkml:brushProperty name="height" value="0.05" units="cm"/>
    </inkml:brush>
  </inkml:definitions>
  <inkml:trace contextRef="#ctx0" brushRef="#br0">59 4 24575,'0'0'0,"0"0"0,0 0 0,0 0 0,0 0 0,0 0 0,0 0 0,-2 0 0,2 0 0,0 0 0,0 0 0,0 0 0,0 1 0,0-1 0,0 0 0,0 0 0,-1 0 0,1 0 0,0 0 0,0 0 0,0 0 0,0 0 0,0 0 0,0 0 0,0 0 0,-1 0 0,1-1 0,0 1 0,0 0 0,0 0 0,0 0 0,0 0 0,0 0 0,0 0 0,-2 0 0,2 0 0,0 0 0,0 0 0,0 0 0,0 0 0,0-2 0,0 2 0,0 0 0,0 0 0,0 0 0,0 0 0,0 0 0,0 0 0,0 0 0,0 0 0,0-1 0,-1 1 0,1 0 0,0 0 0,0 0 0,0 0 0,0 0 0,-13 24 0,-14 36 0,23-48 0,1 1 0,2 1 0,-2-1 0,2 0 0,1 1 0,0-1 0,1 0 0,-1 1 0,3-2 0,0 1 0,-1 0 0,1 1 0,1-2 0,1 0 0,10 21 0,-11-26 0,0-1 0,0 1 0,1 0 0,1-1 0,-1 1 0,0-2 0,1 2 0,0-2 0,1 1 0,0-2 0,11 8 0,-12-10 0,0 1 0,1 0 0,-2-1 0,2 0 0,0-1 0,-1 0 0,1-1 0,0 2 0,-1-2 0,1 0 0,0 0 0,-1-2 0,1 2 0,0-1 0,11-4 0,-12 3 0,0 0 0,0 0 0,-1 0 0,0-1 0,1-1 0,-1 1 0,0-1 0,-1 2 0,2-2 0,-2 0 0,0 0 0,0-2 0,0 2 0,0-1 0,5-8 0,-5 5 0,0 0 0,0-2 0,-1 2 0,-1 0 0,1-1 0,-2 0 0,1 1 0,-1-2 0,0-16 0,-1 14 0,0-2 0,-1 2 0,-2-1 0,2 1 0,-2 0 0,-1 0 0,0 0 0,0 0 0,-1 0 0,0 1 0,-1-1 0,0 2 0,-1-1 0,-1 0 0,-9-10 0,14 18 0,0 1 0,1-1 0,-1 0 0,0 1 0,-1 0 0,2 0 0,-1 0 0,-1 0 0,1 0 0,-1 1 0,2 0 0,-2-1 0,0 2 0,1-1 0,-1 0 0,0 1 0,1 0 0,-1 0 0,0 0 0,0 0 0,0 0 0,2 0 0,-2 1 0,0-1 0,-3 3 0,2-1 0,1 0 0,-2 0 0,2 2 0,0-1 0,-1 0 0,1 1 0,0 0 0,1-2 0,-1 2 0,0 0 0,2 2 0,-1-2 0,0 0 0,1 1 0,-1-1 0,-2 9 0,-3 9-1365,2-2-5461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885"/>
    </inkml:context>
    <inkml:brush xml:id="br0">
      <inkml:brushProperty name="width" value="0.05" units="cm"/>
      <inkml:brushProperty name="height" value="0.05" units="cm"/>
    </inkml:brush>
  </inkml:definitions>
  <inkml:trace contextRef="#ctx0" brushRef="#br0">37 63 24575,'0'-4'0,"-1"-2"0,1 2 0,-1-1 0,1 1 0,-2 0 0,1-1 0,0 1 0,-2 0 0,2 0 0,-2 0 0,2 0 0,-6-6 0,7 9 0,-1 1 0,1 0 0,0 0 0,0 0 0,-2 0 0,2 0 0,0 0 0,0 0 0,-1 0 0,1 0 0,0 0 0,0 0 0,-1 0 0,1 0 0,0 0 0,0 0 0,-2 1 0,2-1 0,0 0 0,0 0 0,0 0 0,-1 0 0,1 0 0,0 2 0,0-2 0,0 0 0,-1 0 0,1 0 0,0 0 0,0 1 0,0-1 0,0 0 0,0 0 0,-2 1 0,2-1 0,0 0 0,0 0 0,0 2 0,0-2 0,0 0 0,0 0 0,0 1 0,0-1 0,0 0 0,0 0 0,0 1 0,0-1 0,0 0 0,0 0 0,0 2 0,0-2 0,-2 22 0,-1 26 0,4-1 0,7 66 0,24 95 0,-26-181 0,15 109-1365,-17-109-5461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176"/>
    </inkml:context>
    <inkml:brush xml:id="br0">
      <inkml:brushProperty name="width" value="0.05" units="cm"/>
      <inkml:brushProperty name="height" value="0.05" units="cm"/>
    </inkml:brush>
  </inkml:definitions>
  <inkml:trace contextRef="#ctx0" brushRef="#br0">187 48 24575,'0'-1'0,"16"-30"0,-15 31 0,-1-1 0,0-1 0,1 1 0,-1 1 0,2-1 0,-2-1 0,1 2 0,-1-1 0,1 0 0,1 1 0,-2-2 0,1 2 0,0-1 0,-1 1 0,2-1 0,-1 1 0,0 0 0,1-2 0,-2 2 0,1 0 0,0-1 0,1 1 0,0 0 0,-2 0 0,0 1 0,2-1 0,-2 0 0,0 2 0,0-2 0,1 1 0,-1-1 0,0 0 0,0 1 0,0-1 0,0 2 0,0-2 0,1 0 0,-1 1 0,0-1 0,0 1 0,0-1 0,0 2 0,0-2 0,0 1 0,0-1 0,0 0 0,-1 1 0,1-1 0,0 2 0,0-2 0,0 0 0,0 1 0,0-1 0,-1 1 0,1-1 0,-2 2 0,-8 20 0,10-20 0,-22 38 0,-2-2 0,-1 0 0,-2-2 0,-1-2 0,-61 60 0,113-94 0,-12-2 0,-1 2 0,1-1 0,0 1 0,10 3 0,-12-1 0,-2 2 0,1 0 1,-1 2-1,0-2 0,0 1 0,0 2 0,0-2 0,-1 2 0,-1-1 0,1 1 0,6 8 0,17 14-1366,-16-14-5460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546"/>
    </inkml:context>
    <inkml:brush xml:id="br0">
      <inkml:brushProperty name="width" value="0.05" units="cm"/>
      <inkml:brushProperty name="height" value="0.05" units="cm"/>
    </inkml:brush>
  </inkml:definitions>
  <inkml:trace contextRef="#ctx0" brushRef="#br0">188 297 24575,'0'-1'0,"0"1"0,0-2 0,0 1 0,0 1 0,0-1 0,-2 1 0,2-2 0,0 2 0,0-1 0,0 1 0,-1-1 0,1 1 0,0-2 0,-1 2 0,1-1 0,-2 1 0,2-1 0,-1-1 0,-3-4 0,17-5 0,25-10 0,-24 14 0,-2-1 0,2 1 0,-2-1 0,0-1 0,20-19 0,-28 25 0,-2-1 0,0 2 0,0-2 0,1 0 0,-2 0 0,2 0 0,-2 1 0,1-1 0,-1 0 0,0-1 0,1 1 0,-2 0 0,1 0 0,-1 0 0,0 0 0,0-2 0,0 2 0,0 0 0,0 0 0,-1 0 0,1 0 0,-2-1 0,1 1 0,0 0 0,-3-5 0,1 5 0,2 0 0,-2 0 0,2 0 0,-2 0 0,0 0 0,1 0 0,-1 1 0,-1-1 0,1 1 0,-1-1 0,2 2 0,-2-1 0,0 0 0,0 1 0,0 0 0,0 0 0,0-1 0,0 2 0,0-1 0,0 1 0,-2 0 0,2-1 0,0 2 0,-1-1 0,1 1 0,-1 0 0,-7 0 0,4 1 0,0-1 0,0 2 0,0-1 0,0 2 0,0-1 0,0 1 0,0 0 0,1-1 0,-1 2 0,1 0 0,-1 0 0,2 2 0,-1-1 0,-9 8 0,4 1 0,0 0 0,1 1 0,1 1 0,0 0 0,1 0 0,1 0 0,1 1 0,1 1 0,-1-1 0,-5 27 0,11-35 0,-1 2 0,1-2 0,1 1 0,0-1 0,0 0 0,0 2 0,1-2 0,1 1 0,4 15 0,-4-18 0,0-2 0,1 0 0,0 1 0,1-1 0,-2 0 0,2 1 0,0-2 0,0 1 0,0-1 0,0 0 0,0 1 0,2-2 0,-1 1 0,-1 0 0,1-1 0,9 3 0,-4 0-227,1-2-1,1 0 1,-1-2-1,1 1 1,16 2-1,14-1-6598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884"/>
    </inkml:context>
    <inkml:brush xml:id="br0">
      <inkml:brushProperty name="width" value="0.05" units="cm"/>
      <inkml:brushProperty name="height" value="0.05" units="cm"/>
    </inkml:brush>
  </inkml:definitions>
  <inkml:trace contextRef="#ctx0" brushRef="#br0">28 101 24575,'0'-24'0,"1"16"0,-1 0 0,0 2 0,0-2 0,0 0 0,-1 1 0,0-1 0,-1 0 0,-2-8 0,4 16 0,0 0 0,0 0 0,0 1 0,0-1 0,0 0 0,0 0 0,0 0 0,0 0 0,0 0 0,0 0 0,0 0 0,0 0 0,0 0 0,0 0 0,-1 0 0,1 0 0,0 0 0,0 0 0,0 0 0,0 0 0,0 0 0,0 0 0,0 0 0,0 2 0,0-2 0,0 0 0,0 0 0,0 0 0,0 0 0,0 0 0,0 0 0,0 0 0,0 0 0,0 0 0,0 0 0,0 0 0,-1 0 0,1 0 0,0 0 0,0 0 0,0 0 0,0 0 0,0 0 0,0 0 0,0 0 0,0 0 0,0 0 0,0 0 0,0 0 0,0 0 0,0 0 0,0 0 0,0-2 0,0 2 0,0 0 0,0 0 0,-2 0 0,2 0 0,0 0 0,0 0 0,0 0 0,0 0 0,-2 14 0,0 14 0,6 14 0,2 2 0,-2-1 0,-3 1 0,-1 0 0,-11 71 0,1-90 0,4-18 0,5-18 0,4 0 0,-1-1 0,1 0 0,1 2 0,0-1 0,1 0 0,10-18 0,42-59 0,-53 81 0,11-11 0,0-1 0,-1 0 0,2 2 0,2 1 0,-1 0 0,2 1 0,-1 1 0,2 0 0,28-14 0,-40 24 0,2 2 0,-2-2 0,1 1 0,-1 0 0,1 2 0,1-2 0,-1 3 0,0-1 0,1 1 0,-2-1 0,16 3 0,-16 0 0,0-1 0,-2 2 0,2-1 0,-1 1 0,0 1 0,1-1 0,-2 1 0,1 0 0,-2 0 0,2 1 0,0 0 0,-2-1 0,0 3 0,1-2 0,7 11 0,-5-4-80,1 2 0,-1-1-1,-1 2 1,0-2 0,-1 2-1,0-1 1,-1 1 0,-1 0-1,-1 1 1,-1-2 0,1 2 0,-2-1-1,1 1 1,-2 0 0,-2 0-1,-2 23 1,-6 6-6746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8.932"/>
    </inkml:context>
    <inkml:brush xml:id="br0">
      <inkml:brushProperty name="width" value="0.05" units="cm"/>
      <inkml:brushProperty name="height" value="0.05" units="cm"/>
    </inkml:brush>
  </inkml:definitions>
  <inkml:trace contextRef="#ctx0" brushRef="#br0">91 105 24575,'0'-3'0,"1"1"0,0-1 0,1 2 0,-1-2 0,0 2 0,1-2 0,-1 2 0,0-2 0,1 2 0,0-1 0,0 1 0,2-3 0,8-9 0,-31 42 0,-20 35 0,22-27 0,-19 67 0,33-93 0,1 0 0,-1-1 0,2 1 0,-1 0 0,2-1 0,-1 1 0,2 0 0,-1-1 0,2 1 0,-1 1 0,6 16 0,-5-23 0,0-1 0,0 0 0,1 0 0,-2 0 0,2 0 0,1 0 0,-1 0 0,-1-1 0,2 1 0,-1-1 0,1 1 0,0-2 0,0 1 0,4 2 0,0-1 0,0-1 0,-1 1 0,1-1 0,0-1 0,0 0 0,1 0 0,12 1 0,-5-3 0,0 1 0,0-2 0,2 0 0,-2-1 0,0 0 0,0-2 0,28-8 0,-31 6 0,0 1 0,-1-2 0,0 1 0,2-2 0,-4 0 0,2 0 0,-1-2 0,0 1 0,-1-2 0,0 2 0,12-18 0,-18 21 0,2-2 0,-2 1 0,0-1 0,0 0 0,-2 0 0,2 0 0,-1 0 0,-2 0 0,2-1 0,-2 1 0,1-2 0,-2 2 0,1 0 0,-1-1 0,-1 1 0,1-1 0,-2 1 0,1-2 0,-6-14 0,2 10 29,-2-1-1,1 0 1,-1 2-1,-1-2 0,-1 2 1,-1 1-1,1-1 1,-2 1-1,1 1 1,-1-1-1,-21-15 1,27 23-88,-1 0 0,0 0 0,0 0 0,0 2 0,0-2 0,0 1 1,-1 0-1,0 1 0,1 0 0,-1 1 0,0 0 0,1-1 1,-1 1-1,0 1 0,-1 0 0,2 0 0,-1 0 0,0 0 0,1 1 1,-1 1-1,0-1 0,-1 2 0,3-2 0,-2 2 0,1-1 0,-1 2 1,2-1-1,-10 6 0,-8 10-6767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832"/>
    </inkml:context>
    <inkml:brush xml:id="br0">
      <inkml:brushProperty name="width" value="0.05" units="cm"/>
      <inkml:brushProperty name="height" value="0.05" units="cm"/>
    </inkml:brush>
  </inkml:definitions>
  <inkml:trace contextRef="#ctx0" brushRef="#br0">120 65 24575,'-36'-11'0,"30"10"0,1-2 0,0 2 0,-1-2 0,1 2 0,0 1 0,-6-3 0,10 3 0,-1 2 0,1-2 0,0 0 0,1 0 0,-2 0 0,1 0 0,0 1 0,-1-1 0,2 0 0,-1 1 0,0-1 0,-1 0 0,2 2 0,-1-2 0,0 1 0,1-1 0,-2 1 0,1 1 0,1-2 0,-1 1 0,1 0 0,-2-1 0,2 2 0,-1-1 0,1-1 0,0 1 0,-1 1 0,1-1 0,0 0 0,0-1 0,0 2 0,-2-1 0,2 0 0,0 2 0,-2 24 0,-1-1 0,3 1 0,0 1 0,5 27 0,-2-34 0,-2 2 0,1-2 0,-2 0 0,-2 2 0,1-2 0,-3 1 0,-4 23 0,4-61 0,4-16 0,4 4 0,3 1 0,-1 1 0,2-1 0,2 0 0,16-33 0,-18 44 0,2 0 0,-1 0 0,0 2 0,3-1 0,-1 0 0,1 2 0,1 0 0,1-1 0,16-11 0,-26 22 0,2-1 0,-1 2 0,0-1 0,1 0 0,-1 1 0,0-1 0,1 2 0,-1-1 0,2 0 0,-2 2 0,2-2 0,-2 1 0,0 1 0,2 0 0,-2 0 0,2 0 0,-2 1 0,2-1 0,-2 2 0,1-1 0,0 2 0,0-2 0,-1 2 0,0-2 0,1 2 0,-1-1 0,0 2 0,1-1 0,-2 1 0,1 0 0,-1 0 0,1 0 0,3 4 0,6 7 0,-2 1 0,0 0 0,-2 0 0,1 1 0,0-1 0,-3 3 0,0-2 0,10 36 0,2 34-1365,-16-51-5461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517"/>
    </inkml:context>
    <inkml:brush xml:id="br0">
      <inkml:brushProperty name="width" value="0.05" units="cm"/>
      <inkml:brushProperty name="height" value="0.05" units="cm"/>
    </inkml:brush>
  </inkml:definitions>
  <inkml:trace contextRef="#ctx0" brushRef="#br0">196 24 24575,'-4'20'0,"3"-19"0,-1 2 0,2 0 0,-1-1 0,1 1 0,0-2 0,-1 2 0,1 0 0,0-1 0,0 5 0,1 8 0,0-1 0,-1 1 0,0 0 0,-1-1 0,0 1 0,-2-2 0,-1 2 0,1 0 0,-11 23 0,-6 8 0,-42 67 0,38-73 0,-29 69 0,52-107 0,1-2 0,-2 1 0,2 0 0,0 1 0,0-1 0,-1-1 0,1 1 0,0 1 0,0-1 0,0 0 0,0 1 0,0-2 0,0 1 0,0 0 0,0 1 0,1-1 0,-1 0 0,0-1 0,0 2 0,2-1 0,-2 0 0,0 1 0,1-2 0,0 2 0,1 0 0,-1-1 0,0 0 0,2 1 0,-2-1 0,1-1 0,0 1 0,0-1 0,-1 2 0,2-2 0,-2 1 0,2-1 0,-2 0 0,4 1 0,9 1 0,0-2 0,1 0 0,18-4 0,-15 2 0,30-2 0,-2-1 0,2-3 0,-1-3 0,86-29 0,-129 39 0,-1 0 0,0-1 0,-1 1 0,1 0 0,0-1 0,-1 0 0,1 0 0,-2 0 0,2 0 0,0 0 0,-2 0 0,2 0 0,-2-1 0,2 0 0,-2 1 0,0-1 0,1 0 0,-1 1 0,0-1 0,1 0 0,-2 1 0,1-2 0,0 1 0,-1 0 0,0 1 0,0-2 0,2 1 0,-2 0 0,0-1 0,-2 2 0,2-1 0,0 0 0,-1-1 0,0-1 0,-5-12 0,0-1 0,-1 2 0,-1 0 0,-17-28 0,7 14 0,-28-66 0,-40-66 0,84 158-170,0 2-1,0-2 0,-1 1 1,0 0-1,1 1 0,-1-1 1,-6-5-1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964"/>
    </inkml:context>
    <inkml:brush xml:id="br0">
      <inkml:brushProperty name="width" value="0.05" units="cm"/>
      <inkml:brushProperty name="height" value="0.05" units="cm"/>
    </inkml:brush>
  </inkml:definitions>
  <inkml:trace contextRef="#ctx0" brushRef="#br0">1 135 24575,'125'-10'0,"153"-30"0,-94 11 0,-98 18 0,-18 3 0,73-17 0,-138 24 72,-2 1-144,1 0 0,-1 0 1,-1 0-1,1 0 0,1 0 0,-1-2 0,0 2 0,-1 0 0,2-1 1,-1 1-1,-1 0 0,1-1 0,1 1 0,-2-2 0,1 2 0,0-1 1,-1 1-1,2-1 0,-1-2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184"/>
    </inkml:context>
    <inkml:brush xml:id="br0">
      <inkml:brushProperty name="width" value="0.05" units="cm"/>
      <inkml:brushProperty name="height" value="0.05" units="cm"/>
    </inkml:brush>
  </inkml:definitions>
  <inkml:trace contextRef="#ctx0" brushRef="#br0">0 32 24575,'0'-1'0,"1"-1"0,-1 1 0,0 0 0,2-2 0,-2 2 0,1-1 0,-1 1 0,1 0 0,1-1 0,-2 1 0,1 0 0,0-1 0,1 1 0,-1 0 0,0-1 0,-1 2 0,2-1 0,-1 0 0,0 1 0,2-2 0,-2 1 0,1 1 0,-1-1 0,0 1 0,1 0 0,-1-2 0,2 2 0,-2 0 0,0 0 0,1 0 0,-1 0 0,4 0 0,2-1 0,-2 1 0,2 0 0,0 0 0,-1 1 0,0-1 0,0 2 0,9 2 0,-8-2 15,-1 1 0,1 0 0,0 1 0,-1 0-1,1 0 1,-2 0 0,2 0 0,-2 1 0,1 0 0,-1 1-1,0-1 1,-1 0 0,2 1 0,-2 0 0,0 1 0,0 0 0,-2-1-1,2 1 1,-1 0 0,0-1 0,-1 1 0,1 8 0,-2-5-122,1 1 0,-1-2 1,-1 2-1,0 0 0,-1-1 1,1 0-1,-3 0 0,2 1 1,-2-2-1,0 2 0,-1-2 1,2 1-1,-2 0 0,-2 0 1,-6 10-1,-6 8-6719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536"/>
    </inkml:context>
    <inkml:brush xml:id="br0">
      <inkml:brushProperty name="width" value="0.05" units="cm"/>
      <inkml:brushProperty name="height" value="0.05" units="cm"/>
    </inkml:brush>
  </inkml:definitions>
  <inkml:trace contextRef="#ctx0" brushRef="#br0">28 1 24575,'-3'0'0,"2"-1"0,-1 1 0,1 0 0,0 0 0,-1 0 0,1 0 0,1 0 0,-1 0 0,-1 1 0,1-1 0,0 0 0,-1 0 0,1 2 0,0-2 0,-2 1 0,2 0 0,1 1 0,-2 0 0,2 0 0,-1-1 0,1 0 0,0 1 0,0-1 0,0 0 0,0 2 0,0-2 0,0 1 0,0-1 0,0 0 0,0 1 0,1 2 0,23 173 0,6 58 0,-6 47-1365,-23-258-5461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771"/>
    </inkml:context>
    <inkml:brush xml:id="br0">
      <inkml:brushProperty name="width" value="0.05" units="cm"/>
      <inkml:brushProperty name="height" value="0.05" units="cm"/>
    </inkml:brush>
  </inkml:definitions>
  <inkml:trace contextRef="#ctx0" brushRef="#br0">1 0 24575,'0'4'0,"0"5"0,0 9 0,0 6 0,0 9 0,3 7 0,1 5 0,2 9 0,5 2 0,-2 4 0,2 1 0,2-1 0,-1-5 0,-1-6 0,0-12-8191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080"/>
    </inkml:context>
    <inkml:brush xml:id="br0">
      <inkml:brushProperty name="width" value="0.05" units="cm"/>
      <inkml:brushProperty name="height" value="0.05" units="cm"/>
    </inkml:brush>
  </inkml:definitions>
  <inkml:trace contextRef="#ctx0" brushRef="#br0">1 212 24575,'44'-3'0,"-1"-2"0,58-15 0,-45 8 0,1136-156 0,-1136 165-1365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788"/>
    </inkml:context>
    <inkml:brush xml:id="br0">
      <inkml:brushProperty name="width" value="0.05" units="cm"/>
      <inkml:brushProperty name="height" value="0.05" units="cm"/>
    </inkml:brush>
  </inkml:definitions>
  <inkml:trace contextRef="#ctx0" brushRef="#br0">37 807 24575,'-2'-1'0,"0"1"0,1 0 0,-2-1 0,2 1 0,0 0 0,-1-2 0,0 1 0,0 1 0,1-1 0,0-1 0,-1 2 0,1-1 0,0 0 0,-1-1 0,1 1 0,0 0 0,-1-1 0,1 1 0,1 0 0,-1-2 0,-1 2 0,2-1 0,-1 1 0,1 0 0,-1-2 0,1 2 0,0-1 0,-2 0 0,2 0 0,0 1 0,0 0 0,0-2 0,0-1 0,0-8 0,-1-1 0,2 1 0,2-19 0,4-2 0,-1 1 0,4 0 0,0 1 0,2 1 0,0-1 0,3 2 0,1-1 0,27-38 0,-14 28 0,2 2 0,2-1 0,0 3 0,77-61 0,-82 75 0,0 4 0,48-26 0,-62 36 0,1 1 0,0 2 0,-1-1 0,2 1 0,0 1 0,-1 1 0,27-2 0,-39 5 0,-2 0 0,2 0 0,0 1 0,-1-1 0,0 0 0,0 2 0,1-1 0,-2-1 0,2 1 0,0 1 0,-2-1 0,2 0 0,-2 1 0,0-1 0,2 0 0,-2 1 0,1 0 0,-1 0 0,2-1 0,-1 4 0,28 50 0,-17-28 0,35 51 0,4-2 0,4-1 0,3-4 0,71 67 0,-119-124 144,-8-12-252,-1 1 0,0 0 0,0-1 1,1 1-1,0 0 0,1-1 0,-2 1 1,1-2-1,0 2 0,1-2 0,-2 2 1,2-2-1,6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2.771"/>
    </inkml:context>
    <inkml:brush xml:id="br0">
      <inkml:brushProperty name="width" value="0.05" units="cm"/>
      <inkml:brushProperty name="height" value="0.05" units="cm"/>
    </inkml:brush>
  </inkml:definitions>
  <inkml:trace contextRef="#ctx0" brushRef="#br0">188 109 24575,'-3'-5'0,"2"-2"0,-2 2 0,0 0 0,1-1 0,-1 1 0,0 1 0,-1-1 0,0-1 0,-6-6 0,6 8 0,1 2 0,2-1 0,-2 0 0,0 1 0,2-1 0,-2 0 0,1 2 0,-2-2 0,1 2 0,0 0 0,1-2 0,-1 2 0,-1-1 0,1 1 0,-1 0 0,2 1 0,-2-2 0,-4 1 0,5 1 0,0 0 0,-1 1 0,2-1 0,-1 2 0,0-2 0,1 1 0,-1 0 0,0 1 0,1-1 0,-1 0 0,0 1 0,1-1 0,0 2 0,0-2 0,-1 2 0,2-2 0,-2 2 0,2-2 0,-1 2 0,0-1 0,-1 4 0,-2 2 0,1 0 0,-2 0 0,2 0 0,2 0 0,-2 1 0,1-1 0,2 1 0,-2 1 0,2-1 0,-1-1 0,1 1 0,1 1 0,0-1 0,0 0 0,1 1 0,1-2 0,-1 1 0,0 0 0,6 13 0,-4-17 0,-2 0 0,2 1 0,-1-2 0,1 1 0,0 0 0,1-1 0,0 2 0,-2-2 0,2 0 0,0 0 0,0 0 0,2 0 0,-2 0 0,1-2 0,-1 1 0,1 1 0,1-1 0,-1-2 0,0 2 0,1-1 0,-1 0 0,0-1 0,1 0 0,-1 1 0,2-2 0,-2 1 0,0-1 0,2 0 0,-2 0 0,1-1 0,10-2 0,-7 0 0,0 1 0,1-1 0,-1-1 0,-1 0 0,0-1 0,1 1 0,-1-2 0,-1 1 0,1-2 0,0 1 0,-1 0 0,-1-2 0,1 2 0,-2-1 0,7-9 0,-6 9 0,-2 1 0,0-1 0,1 0 0,-2-1 0,1 2 0,-2-2 0,2 1 0,-2-1 0,0 0 0,0 0 0,0 0 0,-2 0 0,2 0 0,-2 0 0,0 0 0,0 0 0,0 0 0,-3-9 0,2 13-59,-1 0 0,0-2-1,0 2 1,0 0-1,-1 2 1,0-2 0,1 0-1,-1 0 1,0 1 0,-1 0-1,2-1 1,-2 2 0,1-1-1,-1 0 1,0 1-1,0-1 1,0 2 0,0-2-1,0 2 1,0-1 0,0 1-1,-7-2 1,-11-2-6767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114"/>
    </inkml:context>
    <inkml:brush xml:id="br0">
      <inkml:brushProperty name="width" value="0.05" units="cm"/>
      <inkml:brushProperty name="height" value="0.05" units="cm"/>
    </inkml:brush>
  </inkml:definitions>
  <inkml:trace contextRef="#ctx0" brushRef="#br0">13 0 24575,'0'0'0,"-1"1"0,1-1 0,-2 0 0,2 0 0,-1 2 0,1-2 0,-1 0 0,1 1 0,-2-1 0,2 0 0,-1 1 0,1-1 0,0 0 0,-1 2 0,1-2 0,0 1 0,-2-1 0,2 1 0,0-1 0,0 2 0,-1-2 0,1 1 0,0 0 0,0-1 0,0 2 0,0-2 0,0 1 0,0-1 0,0 1 0,0 1 0,0-2 0,0 1 0,0 0 0,3 33 0,-3-30 0,14 114 0,1 125 0,-18-211 0,2-21 0,1-2 0,0 2 0,0-2 0,0 2 0,1-1 0,5 18 0,-6-28-37,0 0 0,0 2 1,0-2-1,0 0 0,0 1 0,0-1 0,1 0 0,-1 1 0,0-1 0,0 0 0,0 0 0,1 2 1,-1-2-1,0 0 0,0 0 0,2 1 0,-2-1 0,0 0 0,0 0 0,1 0 0,-1 1 0,0-1 1,1 0-1,-1 0 0,0 0 0,2 0 0,-2 0 0,0 0 0,1 0 0,-1 0 0,0 0 0,1 0 1,-1 0-1,2 0 0,-2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800"/>
    </inkml:context>
    <inkml:brush xml:id="br0">
      <inkml:brushProperty name="width" value="0.05" units="cm"/>
      <inkml:brushProperty name="height" value="0.05" units="cm"/>
    </inkml:brush>
  </inkml:definitions>
  <inkml:trace contextRef="#ctx0" brushRef="#br0">295 34 24575,'0'-2'0,"-3"-2"0,-1 0 0,0-3 0,-1 2 0,-5-1 0,-2 2 0,-5 3 0,-3 2 0,-4 5 0,-4 4 0,-3 5 0,-2 1 0,2-1 0,2-2 0,5 2 0,4-3-8191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036"/>
    </inkml:context>
    <inkml:brush xml:id="br0">
      <inkml:brushProperty name="width" value="0.05" units="cm"/>
      <inkml:brushProperty name="height" value="0.05" units="cm"/>
    </inkml:brush>
  </inkml:definitions>
  <inkml:trace contextRef="#ctx0" brushRef="#br0">1 63 24575,'3'-10'0,"3"-4"0,2-5 0,-1 6 0,-2 6 0,-2 12 0,-3 13 0,-4 15 0,1 15 0,-1 13 0,2 11 0,0 10 0,-2 3 0,0 0 0,0-1 0,2-5 0,-1-15-8191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031"/>
    </inkml:context>
    <inkml:brush xml:id="br0">
      <inkml:brushProperty name="width" value="0.05" units="cm"/>
      <inkml:brushProperty name="height" value="0.05" units="cm"/>
    </inkml:brush>
  </inkml:definitions>
  <inkml:trace contextRef="#ctx0" brushRef="#br0">225 1 24575,'-3'3'0,"-5"3"0,-2 5 0,-4 4 0,-2 1 0,-1 1 0,-3 0 0,-3 2 0,-2-2 0,0 2 0,1-2 0,2 2 0,5-4-8191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310"/>
    </inkml:context>
    <inkml:brush xml:id="br0">
      <inkml:brushProperty name="width" value="0.05" units="cm"/>
      <inkml:brushProperty name="height" value="0.05" units="cm"/>
    </inkml:brush>
  </inkml:definitions>
  <inkml:trace contextRef="#ctx0" brushRef="#br0">8 17 24575,'-3'0'0,"-1"-3"0,4-1 0,4 0 0,4 0 0,7 3 0,5 2 0,0 3 0,1 2 0,3 4 0,-1 4 0,-1 0 0,-3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528"/>
    </inkml:context>
    <inkml:brush xml:id="br0">
      <inkml:brushProperty name="width" value="0.05" units="cm"/>
      <inkml:brushProperty name="height" value="0.05" units="cm"/>
    </inkml:brush>
  </inkml:definitions>
  <inkml:trace contextRef="#ctx0" brushRef="#br0">1 0 24575,'0'4'0,"3"0"0,6-1 0,6 1 0,2 1 0,4 0 0,3-1 0,2 3 0,-2-2-8191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5.972"/>
    </inkml:context>
    <inkml:brush xml:id="br0">
      <inkml:brushProperty name="width" value="0.05" units="cm"/>
      <inkml:brushProperty name="height" value="0.05" units="cm"/>
    </inkml:brush>
  </inkml:definitions>
  <inkml:trace contextRef="#ctx0" brushRef="#br0">57 50 24575,'-28'-49'0,"28"49"0,0 0 0,0 0 0,-1 0 0,1 0 0,0 0 0,0 0 0,-2 0 0,2 0 0,0 1 0,0-1 0,0 0 0,-1 0 0,1 0 0,0 0 0,0 2 0,0-2 0,-1 0 0,1 0 0,0 0 0,0 1 0,0-1 0,0 0 0,0 0 0,-2 0 0,2 1 0,0-1 0,0 0 0,0 0 0,0 2 0,0-2 0,0 0 0,0 0 0,0 1 0,0-1 0,0 0 0,0 1 0,0-1 0,0 0 0,0 0 0,0 2 0,0-2 0,2 0 0,-5 21 0,-6 119 0,-2 15 0,11-133 0,0 1 0,3 0 0,-1-1 0,10 38 0,-9-53 0,-2-2 0,2 1 0,0-1 0,-1 0 0,2 1 0,-1-1 0,1 0 0,0-1 0,-1 2 0,2-2 0,-1 0 0,0 0 0,1 0 0,-1 0 0,2-2 0,-1 2 0,0-1 0,1 0 0,-1-1 0,0 1 0,2-2 0,-2 1 0,1 0 0,0 0 0,0-2 0,0 1 0,9-1 0,13 1 0,1-2 0,1 0 0,-2-2 0,38-10 0,-66 13 0,63-15-682,85-32-1,-127 39-6143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6.236"/>
    </inkml:context>
    <inkml:brush xml:id="br0">
      <inkml:brushProperty name="width" value="0.05" units="cm"/>
      <inkml:brushProperty name="height" value="0.05" units="cm"/>
    </inkml:brush>
  </inkml:definitions>
  <inkml:trace contextRef="#ctx0" brushRef="#br0">16 0 24575,'-11'0'0,"7"0"0,7 1 0,17 7 0,1 3 0,-1 1 0,1 0 0,-2 0 0,30 27 0,-46-37 0,1 1 0,-1 1 0,1-1 0,-2 1 0,1-2 0,0 2 0,-1 0 0,1 0 0,-2 0 0,2 0 0,-2 0 0,1 0 0,-1 2 0,0-2 0,1 0 0,-1 1 0,-1-1 0,1 0 0,-1 1 0,0-1 0,0 2 0,0-2 0,-1 0 0,1 1 0,-1-1 0,-1 0 0,1 1 0,0-1 0,-1 0 0,0 0 0,-2 6 0,-3 0-195,-1 0 0,1-1 0,-1-1 0,-1 1 0,1-1 0,-19 14 0,-21 11-6631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9.682"/>
    </inkml:context>
    <inkml:brush xml:id="br0">
      <inkml:brushProperty name="width" value="0.05" units="cm"/>
      <inkml:brushProperty name="height" value="0.05" units="cm"/>
    </inkml:brush>
  </inkml:definitions>
  <inkml:trace contextRef="#ctx0" brushRef="#br0">1 573 24575,'104'0'0,"1"-4"0,-1-5 0,122-27 0,-213 33 0,-1 1 0,1-2 0,-1 0 0,0-2 0,0 1 0,0-2 0,17-10 0,-25 13 0,0 1 0,0-1 0,0 0 0,-1 2 0,1-2 0,-1-2 0,1 2 0,-2 0 0,1 0 0,-2-1 0,2 1 0,0-1 0,-2-1 0,0 1 0,1 1 0,-1-1 0,0-1 0,-1 1 0,0 0 0,2-1 0,-4-7 0,0-6 0,-1 2 0,-1-2 0,-1 2 0,-2 0 0,2-1 0,-18-27 0,14 24 0,0-1 0,-1 1 0,-6-31 0,11 27 223,-6-35-1811,10 45-5238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20.136"/>
    </inkml:context>
    <inkml:brush xml:id="br0">
      <inkml:brushProperty name="width" value="0.05" units="cm"/>
      <inkml:brushProperty name="height" value="0.05" units="cm"/>
    </inkml:brush>
  </inkml:definitions>
  <inkml:trace contextRef="#ctx0" brushRef="#br0">164 76 24575,'0'0'0,"0"-2"0,1 2 0,-1 0 0,0-1 0,0 1 0,0 0 0,0-1 0,0 1 0,0 0 0,0 0 0,0-2 0,0 2 0,-1 0 0,1-1 0,0 1 0,0 0 0,0-1 0,0 1 0,0 0 0,0 0 0,-2-2 0,2 2 0,0 0 0,0 0 0,0-1 0,-1 1 0,1 0 0,0 0 0,0 0 0,-1-1 0,1 1 0,0 0 0,0 0 0,-2 0 0,1-2 0,-14 12 0,-15 23 0,27-30 0,-30 43 0,23-30 0,0-2 0,-1 0 0,-22 22 0,22-30 0,14-20 0,14-15 0,22-39 0,-33 55 0,1-1 0,0 2 0,1-1 0,0 1 0,0 0 0,1 1 0,2 1 0,11-14 0,-19 22 0,0 2 0,-1-1 0,0 0 0,0 1 0,1-2 0,0 2 0,-1-1 0,1 1 0,0 0 0,-1 0 0,1 0 0,0 0 0,-1 0 0,1 0 0,0 1 0,-1-1 0,1 0 0,0 2 0,-2-1 0,2 0 0,-1-1 0,1 2 0,0-1 0,-2 0 0,2 1 0,2 3 0,10 6 0,-1 1 0,22 24 0,-21-22 0,2 5-1365,-3-3-5461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6.331"/>
    </inkml:context>
    <inkml:brush xml:id="br0">
      <inkml:brushProperty name="width" value="0.05" units="cm"/>
      <inkml:brushProperty name="height" value="0.05" units="cm"/>
    </inkml:brush>
  </inkml:definitions>
  <inkml:trace contextRef="#ctx0" brushRef="#br0">124 467 24575,'-8'-31'0,"-1"-2"0,9 33 0,0-2 0,-2 1 0,2 0 0,0-1 0,0 1 0,0 0 0,0 1 0,0-2 0,0 1 0,2 0 0,-2-1 0,0 1 0,0 0 0,1 1 0,-1-2 0,0 1 0,1 0 0,-1 1 0,2-2 0,-2 1 0,2-2 0,0 6 0,-1 0 0,0-1 0,1 1 0,-2 0 0,1-1 0,-1 2 0,1-1 0,-1 0 0,0-1 0,0 5 0,3 109 0,-6 1 0,-19 127 0,10-125 0,-23 175 0,-16 244 0,51-529 0,-1 0 0,1 1 0,1-1 0,-1 0 0,2 1 0,3 12 0,-4-19 0,-1-2 0,2 2 0,-1-1 0,0 0 0,1 0 0,-1 0 0,0-1 0,1 2 0,-1-2 0,2 0 0,-2 2 0,0-2 0,2 1 0,-2-1 0,2 0 0,-2 1 0,2-2 0,0 1 0,-2 0 0,2-1 0,-1 2 0,1-2 0,-2 1 0,2-1 0,0 0 0,-1 0 0,1 1 0,-2-2 0,6 1 0,21-3 0,0-1 0,0-1 0,37-12 0,6 0 0,50-7 0,1 5 0,235-4 0,-244 26 0,-44 0 0,85-9 0,-145 5 0,-1 0 0,0-1 0,0 0 0,0-1 0,0 0 0,-1 1 0,1-2 0,-2 1 0,2-1 0,-1-1 0,0 1 0,-1-2 0,1 1 0,0 0 0,-2-1 0,0 0 0,1 0 0,-1 0 0,0-1 0,-1 0 0,0-1 0,0 2 0,0-2 0,-1 0 0,5-14 0,1-14 0,-1 0 0,-1-1 0,-3 1 0,1-56 0,-2 51 0,5-278 0,-15 2 0,-50-348 0,56 639 0,1 20 0,0-1 0,0 0 0,-2 1 0,1-1 0,1 0 0,-3 1 0,2-1 0,-2 0 0,2 1 0,-2-1 0,-6-10 0,8 17 0,-1-2 0,1 2 0,1-1 0,-1 1 0,-1-1 0,1 1 0,0 0 0,-1-2 0,1 2 0,0 0 0,-1 0 0,1 0 0,0-1 0,-1 1 0,1 0 0,0 0 0,-1 1 0,1-1 0,-3 0 0,-28 11 0,19-7 0,-433 109 0,320-89 0,-202 11 0,287-35 147,27-1-114,1 1 1,0 1 0,-15 2-1,25-3-136,-1 1 1,0 0-1,0 1 0,1-1 0,-1 0 0,0 1 0,2-1 0,-2 2 0,1-1 0,-1 0 0,1 0 1,1 1-1,-1 0 0,0-1 0,-2 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185"/>
    </inkml:context>
    <inkml:brush xml:id="br0">
      <inkml:brushProperty name="width" value="0.05" units="cm"/>
      <inkml:brushProperty name="height" value="0.05" units="cm"/>
    </inkml:brush>
  </inkml:definitions>
  <inkml:trace contextRef="#ctx0" brushRef="#br0">89 124 24575,'0'0'0,"0"0"0,0 0 0,0-2 0,0 2 0,0 0 0,0 0 0,0 0 0,0 0 0,0 0 0,0-1 0,0 1 0,0 0 0,0 0 0,0 0 0,0 0 0,0 0 0,0-1 0,0 1 0,0 0 0,0 0 0,0 0 0,0 0 0,0 0 0,0 0 0,0-2 0,1 2 0,-1 0 0,0 0 0,0 0 0,0 0 0,0 0 0,0 0 0,0 0 0,0 0 0,0 0 0,2-1 0,-2 1 0,0 0 0,0 0 0,0 0 0,0 0 0,0 0 0,1 0 0,-1 0 0,0 0 0,0 0 0,0 0 0,0 0 0,0 0 0,0 0 0,1 0 0,-1 0 0,0 0 0,0 0 0,0 0 0,0 0 0,0 0 0,2 1 0,-2-1 0,0 0 0,6 11 0,-6 1 0,-1-1 0,0-1 0,-1 2 0,0-1 0,-2 0 0,1-1 0,-9 18 0,3 0 0,6-20 0,-48 159 0,47-147 0,0 1 0,2-1 0,-1 2 0,3-1 0,0-1 0,3 28 0,-3-44 0,1 0 0,-1 1 0,1-1 0,1 0 0,-1 2 0,0-2 0,2-1 0,-2 1 0,2 0 0,-2 0 0,2 0 0,0 0 0,-1-1 0,2 1 0,-1-1 0,0 1 0,1-2 0,4 5 0,-3-4 0,0-1 0,1 1 0,-1-2 0,0 1 0,1-1 0,0 0 0,0 1 0,-1-1 0,0-1 0,2 0 0,-2 0 0,1 0 0,0 0 0,6-3 0,151-27 0,-102 16 0,2 4 0,84-6 0,-117 17 0,-22-1 0,0 0 0,0 0 0,0 0 0,1-1 0,7-2 0,-13 2 0,0 1 0,-1-1 0,1-1 0,0 1 0,-1 0 0,1-2 0,0 2 0,-1-1 0,0 0 0,0 0 0,1 0 0,-2 0 0,1 0 0,0-1 0,0 2 0,-1-2 0,0 0 0,3-3 0,16-36 0,0-2 0,-2 2 0,15-64 0,-29 90 0,-1-1 0,-1 0 0,1 1 0,-3-2 0,0 1 0,0 1 0,-1-1 0,-1-1 0,0 2 0,-2-1 0,0 1 0,-11-29 0,10 34 0,-1-1 0,1 0 0,0 1 0,-2 1 0,-12-16 0,18 24 0,-2-1 0,1 2 0,0-2 0,0 2 0,-1-2 0,0 2 0,2-1 0,-2 1 0,1 0 0,-1-1 0,-1 1 0,1 0 0,1 1 0,-1-2 0,0 2 0,1-1 0,-2 1 0,1 0 0,0 0 0,1 0 0,-2 0 0,1 0 0,0 1 0,1-1 0,-1 2 0,-1-2 0,1 1 0,1 0 0,-4 2 0,-53 20 0,-3-3 0,0-2 0,-1-3 0,-77 8 0,112-17-1365,17-2-5461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800"/>
    </inkml:context>
    <inkml:brush xml:id="br0">
      <inkml:brushProperty name="width" value="0.05" units="cm"/>
      <inkml:brushProperty name="height" value="0.05" units="cm"/>
    </inkml:brush>
  </inkml:definitions>
  <inkml:trace contextRef="#ctx0" brushRef="#br0">21 139 24575,'0'1'0,"0"-1"0,0 1 0,0-1 0,0 2 0,0-1 0,0-1 0,-1 1 0,1-1 0,0 2 0,0-1 0,-2-1 0,2 1 0,0-1 0,-1 2 0,1-2 0,0 1 0,-1-1 0,1 1 0,-2-1 0,2 0 0,-1 2 0,1-2 0,-1 0 0,1 1 0,-2-1 0,2 0 0,-2 1 0,-5-5 0,8-10 0,3 3 0,0-1 0,2 1 0,-1 1 0,0 0 0,2 0 0,9-12 0,-13 17 0,1 1 0,0-1 0,0 1 0,0 0 0,1 0 0,-1 1 0,1-1 0,1 1 0,-2 1 0,1-1 0,0 0 0,1 1 0,-1-1 0,11-1 0,-15 4-27,1 0-1,-1 0 1,0 0-1,1 0 1,-1 1-1,2-1 1,-2 0-1,0 2 1,1-2 0,-1 0-1,0 1 1,1-1-1,-1 1 1,-1 1-1,1-2 1,1 1-1,-1 0 1,0-1-1,1 2 1,-2-1-1,1 0 1,0 1-1,-1-1 1,2 0-1,-2-1 1,1 2 0,-1-1-1,1 3 1,2 0-542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2,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ostman.com/downloads/"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hyperlink" Target="https://api.sap.com/api/SAP_CP_Workflow_CF/resource/Workflow_Instances"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17" Type="http://schemas.openxmlformats.org/officeDocument/2006/relationships/image" Target="../media/image5020.png"/><Relationship Id="rId299" Type="http://schemas.openxmlformats.org/officeDocument/2006/relationships/image" Target="../media/image5930.png"/><Relationship Id="rId21" Type="http://schemas.openxmlformats.org/officeDocument/2006/relationships/image" Target="../media/image4540.png"/><Relationship Id="rId63" Type="http://schemas.openxmlformats.org/officeDocument/2006/relationships/image" Target="../media/image4750.png"/><Relationship Id="rId159" Type="http://schemas.openxmlformats.org/officeDocument/2006/relationships/image" Target="../media/image5230.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4460.png"/><Relationship Id="rId181" Type="http://schemas.openxmlformats.org/officeDocument/2006/relationships/image" Target="../media/image5340.png"/><Relationship Id="rId237" Type="http://schemas.openxmlformats.org/officeDocument/2006/relationships/image" Target="../media/image5620.png"/><Relationship Id="rId279" Type="http://schemas.openxmlformats.org/officeDocument/2006/relationships/image" Target="../media/image5830.png"/><Relationship Id="rId43" Type="http://schemas.openxmlformats.org/officeDocument/2006/relationships/image" Target="../media/image4650.png"/><Relationship Id="rId139" Type="http://schemas.openxmlformats.org/officeDocument/2006/relationships/image" Target="../media/image5130.png"/><Relationship Id="rId290" Type="http://schemas.openxmlformats.org/officeDocument/2006/relationships/customXml" Target="../ink/ink145.xml"/><Relationship Id="rId85" Type="http://schemas.openxmlformats.org/officeDocument/2006/relationships/image" Target="../media/image486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5240.png"/><Relationship Id="rId217" Type="http://schemas.openxmlformats.org/officeDocument/2006/relationships/image" Target="../media/image5520.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5730.png"/><Relationship Id="rId23" Type="http://schemas.openxmlformats.org/officeDocument/2006/relationships/image" Target="../media/image4550.png"/><Relationship Id="rId119" Type="http://schemas.openxmlformats.org/officeDocument/2006/relationships/image" Target="../media/image5030.png"/><Relationship Id="rId270" Type="http://schemas.openxmlformats.org/officeDocument/2006/relationships/customXml" Target="../ink/ink135.xml"/><Relationship Id="rId291" Type="http://schemas.openxmlformats.org/officeDocument/2006/relationships/image" Target="../media/image5890.png"/><Relationship Id="rId44" Type="http://schemas.openxmlformats.org/officeDocument/2006/relationships/customXml" Target="../ink/ink22.xml"/><Relationship Id="rId65" Type="http://schemas.openxmlformats.org/officeDocument/2006/relationships/image" Target="../media/image4760.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5190.png"/><Relationship Id="rId172" Type="http://schemas.openxmlformats.org/officeDocument/2006/relationships/customXml" Target="../ink/ink86.xml"/><Relationship Id="rId193" Type="http://schemas.openxmlformats.org/officeDocument/2006/relationships/image" Target="../media/image5400.png"/><Relationship Id="rId207" Type="http://schemas.openxmlformats.org/officeDocument/2006/relationships/image" Target="../media/image5470.png"/><Relationship Id="rId228" Type="http://schemas.openxmlformats.org/officeDocument/2006/relationships/customXml" Target="../ink/ink114.xml"/><Relationship Id="rId249" Type="http://schemas.openxmlformats.org/officeDocument/2006/relationships/image" Target="../media/image5680.png"/><Relationship Id="rId13" Type="http://schemas.openxmlformats.org/officeDocument/2006/relationships/image" Target="../media/image4500.png"/><Relationship Id="rId109" Type="http://schemas.openxmlformats.org/officeDocument/2006/relationships/image" Target="../media/image4980.png"/><Relationship Id="rId260" Type="http://schemas.openxmlformats.org/officeDocument/2006/relationships/customXml" Target="../ink/ink130.xml"/><Relationship Id="rId281" Type="http://schemas.openxmlformats.org/officeDocument/2006/relationships/image" Target="../media/image5840.png"/><Relationship Id="rId34" Type="http://schemas.openxmlformats.org/officeDocument/2006/relationships/customXml" Target="../ink/ink17.xml"/><Relationship Id="rId55" Type="http://schemas.openxmlformats.org/officeDocument/2006/relationships/image" Target="../media/image4710.png"/><Relationship Id="rId76" Type="http://schemas.openxmlformats.org/officeDocument/2006/relationships/customXml" Target="../ink/ink38.xml"/><Relationship Id="rId97" Type="http://schemas.openxmlformats.org/officeDocument/2006/relationships/image" Target="../media/image4920.png"/><Relationship Id="rId120" Type="http://schemas.openxmlformats.org/officeDocument/2006/relationships/customXml" Target="../ink/ink60.xml"/><Relationship Id="rId141" Type="http://schemas.openxmlformats.org/officeDocument/2006/relationships/image" Target="../media/image5140.png"/><Relationship Id="rId7" Type="http://schemas.openxmlformats.org/officeDocument/2006/relationships/image" Target="../media/image4470.png"/><Relationship Id="rId162" Type="http://schemas.openxmlformats.org/officeDocument/2006/relationships/customXml" Target="../ink/ink81.xml"/><Relationship Id="rId183" Type="http://schemas.openxmlformats.org/officeDocument/2006/relationships/image" Target="../media/image5350.png"/><Relationship Id="rId218" Type="http://schemas.openxmlformats.org/officeDocument/2006/relationships/customXml" Target="../ink/ink109.xml"/><Relationship Id="rId239" Type="http://schemas.openxmlformats.org/officeDocument/2006/relationships/image" Target="../media/image5630.png"/><Relationship Id="rId250" Type="http://schemas.openxmlformats.org/officeDocument/2006/relationships/customXml" Target="../ink/ink125.xml"/><Relationship Id="rId271" Type="http://schemas.openxmlformats.org/officeDocument/2006/relationships/image" Target="../media/image5790.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4660.png"/><Relationship Id="rId66" Type="http://schemas.openxmlformats.org/officeDocument/2006/relationships/customXml" Target="../ink/ink33.xml"/><Relationship Id="rId87" Type="http://schemas.openxmlformats.org/officeDocument/2006/relationships/image" Target="../media/image4870.png"/><Relationship Id="rId110" Type="http://schemas.openxmlformats.org/officeDocument/2006/relationships/customXml" Target="../ink/ink55.xml"/><Relationship Id="rId131" Type="http://schemas.openxmlformats.org/officeDocument/2006/relationships/image" Target="../media/image5090.png"/><Relationship Id="rId152" Type="http://schemas.openxmlformats.org/officeDocument/2006/relationships/customXml" Target="../ink/ink76.xml"/><Relationship Id="rId173" Type="http://schemas.openxmlformats.org/officeDocument/2006/relationships/image" Target="../media/image5300.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5580.png"/><Relationship Id="rId240" Type="http://schemas.openxmlformats.org/officeDocument/2006/relationships/customXml" Target="../ink/ink120.xml"/><Relationship Id="rId261" Type="http://schemas.openxmlformats.org/officeDocument/2006/relationships/image" Target="../media/image5740.png"/><Relationship Id="rId14" Type="http://schemas.openxmlformats.org/officeDocument/2006/relationships/customXml" Target="../ink/ink7.xml"/><Relationship Id="rId35" Type="http://schemas.openxmlformats.org/officeDocument/2006/relationships/image" Target="../media/image4610.png"/><Relationship Id="rId56" Type="http://schemas.openxmlformats.org/officeDocument/2006/relationships/customXml" Target="../ink/ink28.xml"/><Relationship Id="rId77" Type="http://schemas.openxmlformats.org/officeDocument/2006/relationships/image" Target="../media/image4820.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5040.png"/><Relationship Id="rId142" Type="http://schemas.openxmlformats.org/officeDocument/2006/relationships/customXml" Target="../ink/ink71.xml"/><Relationship Id="rId163" Type="http://schemas.openxmlformats.org/officeDocument/2006/relationships/image" Target="../media/image5250.png"/><Relationship Id="rId184" Type="http://schemas.openxmlformats.org/officeDocument/2006/relationships/customXml" Target="../ink/ink92.xml"/><Relationship Id="rId219" Type="http://schemas.openxmlformats.org/officeDocument/2006/relationships/image" Target="../media/image5530.png"/><Relationship Id="rId230" Type="http://schemas.openxmlformats.org/officeDocument/2006/relationships/customXml" Target="../ink/ink115.xml"/><Relationship Id="rId251" Type="http://schemas.openxmlformats.org/officeDocument/2006/relationships/image" Target="../media/image5690.png"/><Relationship Id="rId25" Type="http://schemas.openxmlformats.org/officeDocument/2006/relationships/image" Target="../media/image4560.png"/><Relationship Id="rId46" Type="http://schemas.openxmlformats.org/officeDocument/2006/relationships/customXml" Target="../ink/ink23.xml"/><Relationship Id="rId67" Type="http://schemas.openxmlformats.org/officeDocument/2006/relationships/image" Target="../media/image4770.png"/><Relationship Id="rId272" Type="http://schemas.openxmlformats.org/officeDocument/2006/relationships/customXml" Target="../ink/ink136.xml"/><Relationship Id="rId293" Type="http://schemas.openxmlformats.org/officeDocument/2006/relationships/image" Target="../media/image5900.png"/><Relationship Id="rId88" Type="http://schemas.openxmlformats.org/officeDocument/2006/relationships/customXml" Target="../ink/ink44.xml"/><Relationship Id="rId111" Type="http://schemas.openxmlformats.org/officeDocument/2006/relationships/image" Target="../media/image4990.png"/><Relationship Id="rId132" Type="http://schemas.openxmlformats.org/officeDocument/2006/relationships/customXml" Target="../ink/ink66.xml"/><Relationship Id="rId153" Type="http://schemas.openxmlformats.org/officeDocument/2006/relationships/image" Target="../media/image5200.png"/><Relationship Id="rId174" Type="http://schemas.openxmlformats.org/officeDocument/2006/relationships/customXml" Target="../ink/ink87.xml"/><Relationship Id="rId195" Type="http://schemas.openxmlformats.org/officeDocument/2006/relationships/image" Target="../media/image5410.png"/><Relationship Id="rId209" Type="http://schemas.openxmlformats.org/officeDocument/2006/relationships/image" Target="../media/image5480.png"/><Relationship Id="rId220" Type="http://schemas.openxmlformats.org/officeDocument/2006/relationships/customXml" Target="../ink/ink110.xml"/><Relationship Id="rId241" Type="http://schemas.openxmlformats.org/officeDocument/2006/relationships/image" Target="../media/image5640.png"/><Relationship Id="rId15" Type="http://schemas.openxmlformats.org/officeDocument/2006/relationships/image" Target="../media/image4510.png"/><Relationship Id="rId36" Type="http://schemas.openxmlformats.org/officeDocument/2006/relationships/customXml" Target="../ink/ink18.xml"/><Relationship Id="rId57" Type="http://schemas.openxmlformats.org/officeDocument/2006/relationships/image" Target="../media/image4720.png"/><Relationship Id="rId262" Type="http://schemas.openxmlformats.org/officeDocument/2006/relationships/customXml" Target="../ink/ink131.xml"/><Relationship Id="rId283" Type="http://schemas.openxmlformats.org/officeDocument/2006/relationships/image" Target="../media/image5850.png"/><Relationship Id="rId78" Type="http://schemas.openxmlformats.org/officeDocument/2006/relationships/customXml" Target="../ink/ink39.xml"/><Relationship Id="rId99" Type="http://schemas.openxmlformats.org/officeDocument/2006/relationships/image" Target="../media/image4930.png"/><Relationship Id="rId101" Type="http://schemas.openxmlformats.org/officeDocument/2006/relationships/image" Target="../media/image4940.png"/><Relationship Id="rId122" Type="http://schemas.openxmlformats.org/officeDocument/2006/relationships/customXml" Target="../ink/ink61.xml"/><Relationship Id="rId143" Type="http://schemas.openxmlformats.org/officeDocument/2006/relationships/image" Target="../media/image5150.png"/><Relationship Id="rId164" Type="http://schemas.openxmlformats.org/officeDocument/2006/relationships/customXml" Target="../ink/ink82.xml"/><Relationship Id="rId185" Type="http://schemas.openxmlformats.org/officeDocument/2006/relationships/image" Target="../media/image5360.png"/><Relationship Id="rId9" Type="http://schemas.openxmlformats.org/officeDocument/2006/relationships/image" Target="../media/image4480.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5590.png"/><Relationship Id="rId252" Type="http://schemas.openxmlformats.org/officeDocument/2006/relationships/customXml" Target="../ink/ink126.xml"/><Relationship Id="rId273" Type="http://schemas.openxmlformats.org/officeDocument/2006/relationships/image" Target="../media/image5800.png"/><Relationship Id="rId294" Type="http://schemas.openxmlformats.org/officeDocument/2006/relationships/customXml" Target="../ink/ink147.xml"/><Relationship Id="rId47" Type="http://schemas.openxmlformats.org/officeDocument/2006/relationships/image" Target="../media/image467.png"/><Relationship Id="rId68" Type="http://schemas.openxmlformats.org/officeDocument/2006/relationships/customXml" Target="../ink/ink34.xml"/><Relationship Id="rId89" Type="http://schemas.openxmlformats.org/officeDocument/2006/relationships/image" Target="../media/image4880.png"/><Relationship Id="rId112" Type="http://schemas.openxmlformats.org/officeDocument/2006/relationships/customXml" Target="../ink/ink56.xml"/><Relationship Id="rId133" Type="http://schemas.openxmlformats.org/officeDocument/2006/relationships/image" Target="../media/image5100.png"/><Relationship Id="rId154" Type="http://schemas.openxmlformats.org/officeDocument/2006/relationships/customXml" Target="../ink/ink77.xml"/><Relationship Id="rId175" Type="http://schemas.openxmlformats.org/officeDocument/2006/relationships/image" Target="../media/image531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5540.png"/><Relationship Id="rId242" Type="http://schemas.openxmlformats.org/officeDocument/2006/relationships/customXml" Target="../ink/ink121.xml"/><Relationship Id="rId263" Type="http://schemas.openxmlformats.org/officeDocument/2006/relationships/image" Target="../media/image5750.png"/><Relationship Id="rId284" Type="http://schemas.openxmlformats.org/officeDocument/2006/relationships/customXml" Target="../ink/ink142.xml"/><Relationship Id="rId37" Type="http://schemas.openxmlformats.org/officeDocument/2006/relationships/image" Target="../media/image4620.png"/><Relationship Id="rId58" Type="http://schemas.openxmlformats.org/officeDocument/2006/relationships/customXml" Target="../ink/ink29.xml"/><Relationship Id="rId79" Type="http://schemas.openxmlformats.org/officeDocument/2006/relationships/image" Target="../media/image4830.png"/><Relationship Id="rId102" Type="http://schemas.openxmlformats.org/officeDocument/2006/relationships/customXml" Target="../ink/ink51.xml"/><Relationship Id="rId123" Type="http://schemas.openxmlformats.org/officeDocument/2006/relationships/image" Target="../media/image505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5260.png"/><Relationship Id="rId186" Type="http://schemas.openxmlformats.org/officeDocument/2006/relationships/customXml" Target="../ink/ink93.xml"/><Relationship Id="rId211" Type="http://schemas.openxmlformats.org/officeDocument/2006/relationships/image" Target="../media/image5490.png"/><Relationship Id="rId232" Type="http://schemas.openxmlformats.org/officeDocument/2006/relationships/customXml" Target="../ink/ink116.xml"/><Relationship Id="rId253" Type="http://schemas.openxmlformats.org/officeDocument/2006/relationships/image" Target="../media/image5700.png"/><Relationship Id="rId274" Type="http://schemas.openxmlformats.org/officeDocument/2006/relationships/customXml" Target="../ink/ink137.xml"/><Relationship Id="rId295" Type="http://schemas.openxmlformats.org/officeDocument/2006/relationships/image" Target="../media/image5910.png"/><Relationship Id="rId27" Type="http://schemas.openxmlformats.org/officeDocument/2006/relationships/image" Target="../media/image4570.png"/><Relationship Id="rId48" Type="http://schemas.openxmlformats.org/officeDocument/2006/relationships/customXml" Target="../ink/ink24.xml"/><Relationship Id="rId69" Type="http://schemas.openxmlformats.org/officeDocument/2006/relationships/image" Target="../media/image4780.png"/><Relationship Id="rId113" Type="http://schemas.openxmlformats.org/officeDocument/2006/relationships/image" Target="../media/image500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5210.png"/><Relationship Id="rId176" Type="http://schemas.openxmlformats.org/officeDocument/2006/relationships/customXml" Target="../ink/ink88.xml"/><Relationship Id="rId197" Type="http://schemas.openxmlformats.org/officeDocument/2006/relationships/image" Target="../media/image5420.png"/><Relationship Id="rId201" Type="http://schemas.openxmlformats.org/officeDocument/2006/relationships/image" Target="../media/image5440.png"/><Relationship Id="rId222" Type="http://schemas.openxmlformats.org/officeDocument/2006/relationships/customXml" Target="../ink/ink111.xml"/><Relationship Id="rId243" Type="http://schemas.openxmlformats.org/officeDocument/2006/relationships/image" Target="../media/image5650.png"/><Relationship Id="rId264" Type="http://schemas.openxmlformats.org/officeDocument/2006/relationships/customXml" Target="../ink/ink132.xml"/><Relationship Id="rId285" Type="http://schemas.openxmlformats.org/officeDocument/2006/relationships/image" Target="../media/image5860.png"/><Relationship Id="rId17" Type="http://schemas.openxmlformats.org/officeDocument/2006/relationships/image" Target="../media/image4520.png"/><Relationship Id="rId38" Type="http://schemas.openxmlformats.org/officeDocument/2006/relationships/customXml" Target="../ink/ink19.xml"/><Relationship Id="rId59" Type="http://schemas.openxmlformats.org/officeDocument/2006/relationships/image" Target="../media/image4730.png"/><Relationship Id="rId103" Type="http://schemas.openxmlformats.org/officeDocument/2006/relationships/image" Target="../media/image495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890.png"/><Relationship Id="rId145" Type="http://schemas.openxmlformats.org/officeDocument/2006/relationships/image" Target="../media/image5160.png"/><Relationship Id="rId166" Type="http://schemas.openxmlformats.org/officeDocument/2006/relationships/customXml" Target="../ink/ink83.xml"/><Relationship Id="rId187" Type="http://schemas.openxmlformats.org/officeDocument/2006/relationships/image" Target="../media/image5370.png"/><Relationship Id="rId1" Type="http://schemas.openxmlformats.org/officeDocument/2006/relationships/slideLayout" Target="../slideLayouts/slideLayout18.xml"/><Relationship Id="rId212" Type="http://schemas.openxmlformats.org/officeDocument/2006/relationships/customXml" Target="../ink/ink106.xml"/><Relationship Id="rId233" Type="http://schemas.openxmlformats.org/officeDocument/2006/relationships/image" Target="../media/image5600.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4680.png"/><Relationship Id="rId114" Type="http://schemas.openxmlformats.org/officeDocument/2006/relationships/customXml" Target="../ink/ink57.xml"/><Relationship Id="rId275" Type="http://schemas.openxmlformats.org/officeDocument/2006/relationships/image" Target="../media/image581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840.png"/><Relationship Id="rId135" Type="http://schemas.openxmlformats.org/officeDocument/2006/relationships/image" Target="../media/image5110.png"/><Relationship Id="rId156" Type="http://schemas.openxmlformats.org/officeDocument/2006/relationships/customXml" Target="../ink/ink78.xml"/><Relationship Id="rId177" Type="http://schemas.openxmlformats.org/officeDocument/2006/relationships/image" Target="../media/image5320.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555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4630.png"/><Relationship Id="rId265" Type="http://schemas.openxmlformats.org/officeDocument/2006/relationships/image" Target="../media/image5760.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5060.png"/><Relationship Id="rId146" Type="http://schemas.openxmlformats.org/officeDocument/2006/relationships/customXml" Target="../ink/ink73.xml"/><Relationship Id="rId167" Type="http://schemas.openxmlformats.org/officeDocument/2006/relationships/image" Target="../media/image5270.png"/><Relationship Id="rId188" Type="http://schemas.openxmlformats.org/officeDocument/2006/relationships/customXml" Target="../ink/ink94.xml"/><Relationship Id="rId71" Type="http://schemas.openxmlformats.org/officeDocument/2006/relationships/image" Target="../media/image4790.png"/><Relationship Id="rId92" Type="http://schemas.openxmlformats.org/officeDocument/2006/relationships/customXml" Target="../ink/ink46.xml"/><Relationship Id="rId213" Type="http://schemas.openxmlformats.org/officeDocument/2006/relationships/image" Target="../media/image550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4580.png"/><Relationship Id="rId255" Type="http://schemas.openxmlformats.org/officeDocument/2006/relationships/image" Target="../media/image5710.png"/><Relationship Id="rId276" Type="http://schemas.openxmlformats.org/officeDocument/2006/relationships/customXml" Target="../ink/ink138.xml"/><Relationship Id="rId297" Type="http://schemas.openxmlformats.org/officeDocument/2006/relationships/image" Target="../media/image5920.png"/><Relationship Id="rId40" Type="http://schemas.openxmlformats.org/officeDocument/2006/relationships/customXml" Target="../ink/ink20.xml"/><Relationship Id="rId115" Type="http://schemas.openxmlformats.org/officeDocument/2006/relationships/image" Target="../media/image5010.png"/><Relationship Id="rId136" Type="http://schemas.openxmlformats.org/officeDocument/2006/relationships/customXml" Target="../ink/ink68.xml"/><Relationship Id="rId157" Type="http://schemas.openxmlformats.org/officeDocument/2006/relationships/image" Target="../media/image5220.png"/><Relationship Id="rId178" Type="http://schemas.openxmlformats.org/officeDocument/2006/relationships/customXml" Target="../ink/ink89.xml"/><Relationship Id="rId301" Type="http://schemas.openxmlformats.org/officeDocument/2006/relationships/image" Target="../media/image5940.png"/><Relationship Id="rId61" Type="http://schemas.openxmlformats.org/officeDocument/2006/relationships/image" Target="../media/image4740.png"/><Relationship Id="rId82" Type="http://schemas.openxmlformats.org/officeDocument/2006/relationships/customXml" Target="../ink/ink41.xml"/><Relationship Id="rId199" Type="http://schemas.openxmlformats.org/officeDocument/2006/relationships/image" Target="../media/image5430.png"/><Relationship Id="rId203" Type="http://schemas.openxmlformats.org/officeDocument/2006/relationships/image" Target="../media/image5450.png"/><Relationship Id="rId19" Type="http://schemas.openxmlformats.org/officeDocument/2006/relationships/image" Target="../media/image4530.png"/><Relationship Id="rId224" Type="http://schemas.openxmlformats.org/officeDocument/2006/relationships/customXml" Target="../ink/ink112.xml"/><Relationship Id="rId245" Type="http://schemas.openxmlformats.org/officeDocument/2006/relationships/image" Target="../media/image5660.png"/><Relationship Id="rId266" Type="http://schemas.openxmlformats.org/officeDocument/2006/relationships/customXml" Target="../ink/ink133.xml"/><Relationship Id="rId287" Type="http://schemas.openxmlformats.org/officeDocument/2006/relationships/image" Target="../media/image5870.png"/><Relationship Id="rId30" Type="http://schemas.openxmlformats.org/officeDocument/2006/relationships/customXml" Target="../ink/ink15.xml"/><Relationship Id="rId105" Type="http://schemas.openxmlformats.org/officeDocument/2006/relationships/image" Target="../media/image4960.png"/><Relationship Id="rId126" Type="http://schemas.openxmlformats.org/officeDocument/2006/relationships/customXml" Target="../ink/ink63.xml"/><Relationship Id="rId147" Type="http://schemas.openxmlformats.org/officeDocument/2006/relationships/image" Target="../media/image5170.png"/><Relationship Id="rId168" Type="http://schemas.openxmlformats.org/officeDocument/2006/relationships/customXml" Target="../ink/ink84.xml"/><Relationship Id="rId51" Type="http://schemas.openxmlformats.org/officeDocument/2006/relationships/image" Target="../media/image4690.png"/><Relationship Id="rId72" Type="http://schemas.openxmlformats.org/officeDocument/2006/relationships/customXml" Target="../ink/ink36.xml"/><Relationship Id="rId93" Type="http://schemas.openxmlformats.org/officeDocument/2006/relationships/image" Target="../media/image4900.png"/><Relationship Id="rId189" Type="http://schemas.openxmlformats.org/officeDocument/2006/relationships/image" Target="../media/image5380.png"/><Relationship Id="rId3" Type="http://schemas.openxmlformats.org/officeDocument/2006/relationships/image" Target="../media/image9.png"/><Relationship Id="rId214" Type="http://schemas.openxmlformats.org/officeDocument/2006/relationships/customXml" Target="../ink/ink107.xml"/><Relationship Id="rId235" Type="http://schemas.openxmlformats.org/officeDocument/2006/relationships/image" Target="../media/image5610.png"/><Relationship Id="rId256" Type="http://schemas.openxmlformats.org/officeDocument/2006/relationships/customXml" Target="../ink/ink128.xml"/><Relationship Id="rId277" Type="http://schemas.openxmlformats.org/officeDocument/2006/relationships/image" Target="../media/image5820.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512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4640.png"/><Relationship Id="rId62" Type="http://schemas.openxmlformats.org/officeDocument/2006/relationships/customXml" Target="../ink/ink31.xml"/><Relationship Id="rId83" Type="http://schemas.openxmlformats.org/officeDocument/2006/relationships/image" Target="../media/image4850.png"/><Relationship Id="rId179" Type="http://schemas.openxmlformats.org/officeDocument/2006/relationships/image" Target="../media/image533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5560.png"/><Relationship Id="rId246" Type="http://schemas.openxmlformats.org/officeDocument/2006/relationships/customXml" Target="../ink/ink123.xml"/><Relationship Id="rId267" Type="http://schemas.openxmlformats.org/officeDocument/2006/relationships/image" Target="../media/image577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5070.png"/><Relationship Id="rId10" Type="http://schemas.openxmlformats.org/officeDocument/2006/relationships/customXml" Target="../ink/ink5.xml"/><Relationship Id="rId31" Type="http://schemas.openxmlformats.org/officeDocument/2006/relationships/image" Target="../media/image4590.png"/><Relationship Id="rId52" Type="http://schemas.openxmlformats.org/officeDocument/2006/relationships/customXml" Target="../ink/ink26.xml"/><Relationship Id="rId73" Type="http://schemas.openxmlformats.org/officeDocument/2006/relationships/image" Target="../media/image480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5280.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5510.png"/><Relationship Id="rId236" Type="http://schemas.openxmlformats.org/officeDocument/2006/relationships/customXml" Target="../ink/ink118.xml"/><Relationship Id="rId257" Type="http://schemas.openxmlformats.org/officeDocument/2006/relationships/image" Target="../media/image5720.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5390.png"/><Relationship Id="rId205" Type="http://schemas.openxmlformats.org/officeDocument/2006/relationships/image" Target="../media/image5460.png"/><Relationship Id="rId247" Type="http://schemas.openxmlformats.org/officeDocument/2006/relationships/image" Target="../media/image5670.png"/><Relationship Id="rId107" Type="http://schemas.openxmlformats.org/officeDocument/2006/relationships/image" Target="../media/image4970.png"/><Relationship Id="rId289" Type="http://schemas.openxmlformats.org/officeDocument/2006/relationships/image" Target="../media/image5880.png"/><Relationship Id="rId11" Type="http://schemas.openxmlformats.org/officeDocument/2006/relationships/image" Target="../media/image4490.png"/><Relationship Id="rId53" Type="http://schemas.openxmlformats.org/officeDocument/2006/relationships/image" Target="../media/image4700.png"/><Relationship Id="rId149" Type="http://schemas.openxmlformats.org/officeDocument/2006/relationships/image" Target="../media/image5180.png"/><Relationship Id="rId95" Type="http://schemas.openxmlformats.org/officeDocument/2006/relationships/image" Target="../media/image491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5290.png"/><Relationship Id="rId227" Type="http://schemas.openxmlformats.org/officeDocument/2006/relationships/image" Target="../media/image5570.png"/><Relationship Id="rId269" Type="http://schemas.openxmlformats.org/officeDocument/2006/relationships/image" Target="../media/image5780.png"/><Relationship Id="rId33" Type="http://schemas.openxmlformats.org/officeDocument/2006/relationships/image" Target="../media/image4600.png"/><Relationship Id="rId129" Type="http://schemas.openxmlformats.org/officeDocument/2006/relationships/image" Target="../media/image5080.png"/><Relationship Id="rId280" Type="http://schemas.openxmlformats.org/officeDocument/2006/relationships/customXml" Target="../ink/ink140.xml"/><Relationship Id="rId75" Type="http://schemas.openxmlformats.org/officeDocument/2006/relationships/image" Target="../media/image4810.png"/><Relationship Id="rId140" Type="http://schemas.openxmlformats.org/officeDocument/2006/relationships/customXml" Target="../ink/ink70.xml"/><Relationship Id="rId182" Type="http://schemas.openxmlformats.org/officeDocument/2006/relationships/customXml" Target="../ink/ink9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Postman tool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API HUB</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Consume </a:t>
              </a:r>
              <a:r>
                <a:rPr lang="en-US" sz="1800" kern="0">
                  <a:solidFill>
                    <a:schemeClr val="bg1"/>
                  </a:solidFill>
                  <a:latin typeface="Segoe UI" panose="020B0502040204020203" pitchFamily="34" charset="0"/>
                  <a:ea typeface="Calibri Light" charset="0"/>
                  <a:cs typeface="Segoe UI" panose="020B0502040204020203" pitchFamily="34" charset="0"/>
                </a:rPr>
                <a:t>process using API Call</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pPr defTabSz="1218895"/>
            <a:r>
              <a:rPr lang="en-US">
                <a:solidFill>
                  <a:prstClr val="black">
                    <a:tint val="75000"/>
                  </a:prstClr>
                </a:solidFill>
                <a:latin typeface="Calibri"/>
              </a:rPr>
              <a:t>www.anubhavtrainings.com</a:t>
            </a:r>
            <a:endParaRPr lang="en-US" dirty="0">
              <a:solidFill>
                <a:prstClr val="black">
                  <a:tint val="75000"/>
                </a:prstClr>
              </a:solidFill>
              <a:latin typeface="Calibri"/>
            </a:endParaRPr>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4</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101573" y="178647"/>
            <a:ext cx="10969943" cy="711016"/>
          </a:xfrm>
        </p:spPr>
        <p:txBody>
          <a:bodyPr/>
          <a:lstStyle/>
          <a:p>
            <a:r>
              <a:rPr lang="en-IN" sz="3333"/>
              <a:t>The Postman tool</a:t>
            </a:r>
            <a:endParaRPr lang="en-IN" sz="3333" dirty="0"/>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117077" y="775563"/>
            <a:ext cx="11954671" cy="35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anchor="ctr" anchorCtr="0" compatLnSpc="1">
            <a:prstTxWarp prst="textNoShape">
              <a:avLst/>
            </a:prstTxWarp>
            <a:spAutoFit/>
          </a:bodyPr>
          <a:lstStyle/>
          <a:p>
            <a:pPr defTabSz="1218895" eaLnBrk="0" fontAlgn="base" hangingPunct="0">
              <a:spcBef>
                <a:spcPct val="0"/>
              </a:spcBef>
              <a:spcAft>
                <a:spcPct val="0"/>
              </a:spcAft>
            </a:pPr>
            <a:r>
              <a:rPr lang="en-US" altLang="en-US" sz="1400" dirty="0">
                <a:solidFill>
                  <a:prstClr val="black"/>
                </a:solidFill>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Send requests (GET, POST, PUT, DELETE, etc.) to APIs and receive responses.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Validate the API’s behavior, response codes, and data.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Simplifies sending HTTP requests without needing to write complex scripts.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Supports various authentication methods like OAuth, Basic Auth, Bearer Token, etc.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Reduces manual effort by automating repetitive tasks.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Helps in documenting APIs for better team understanding.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Integrates well into agile and DevOps workflows. </a:t>
            </a:r>
          </a:p>
          <a:p>
            <a:pPr defTabSz="1218895" eaLnBrk="0" fontAlgn="base" hangingPunct="0">
              <a:spcBef>
                <a:spcPct val="0"/>
              </a:spcBef>
              <a:spcAft>
                <a:spcPct val="0"/>
              </a:spcAft>
              <a:buFontTx/>
              <a:buChar char="•"/>
            </a:pPr>
            <a:endParaRPr lang="en-US" altLang="en-US" sz="1400" dirty="0">
              <a:solidFill>
                <a:prstClr val="black"/>
              </a:solidFill>
              <a:latin typeface="Arial" panose="020B0604020202020204" pitchFamily="34" charset="0"/>
            </a:endParaRPr>
          </a:p>
          <a:p>
            <a:pPr defTabSz="1218895" eaLnBrk="0" fontAlgn="base" hangingPunct="0">
              <a:spcBef>
                <a:spcPct val="0"/>
              </a:spcBef>
              <a:spcAft>
                <a:spcPct val="0"/>
              </a:spcAft>
            </a:pPr>
            <a:r>
              <a:rPr lang="en-US" altLang="en-US" sz="1400" dirty="0">
                <a:solidFill>
                  <a:prstClr val="black"/>
                </a:solidFill>
                <a:latin typeface="Arial" panose="020B0604020202020204" pitchFamily="34" charset="0"/>
              </a:rPr>
              <a:t>It is available as a desktop application, web application, and browser extension, making it accessible across different platforms.</a:t>
            </a:r>
          </a:p>
          <a:p>
            <a:pPr defTabSz="1218895" eaLnBrk="0" fontAlgn="base" hangingPunct="0">
              <a:spcBef>
                <a:spcPct val="0"/>
              </a:spcBef>
              <a:spcAft>
                <a:spcPct val="0"/>
              </a:spcAft>
            </a:pPr>
            <a:r>
              <a:rPr lang="en-US" altLang="en-US" sz="1400" dirty="0">
                <a:solidFill>
                  <a:prstClr val="black"/>
                </a:solidFill>
                <a:latin typeface="Arial" panose="020B0604020202020204" pitchFamily="34" charset="0"/>
                <a:hlinkClick r:id="rId2"/>
              </a:rPr>
              <a:t>https://www.postman.com/downloads/</a:t>
            </a:r>
            <a:endParaRPr lang="en-US" altLang="en-US" sz="1400"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1400" dirty="0">
              <a:solidFill>
                <a:prstClr val="black"/>
              </a:solidFill>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78677" y="4473917"/>
            <a:ext cx="1618829" cy="15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89626-5D92-2648-8D11-E7811E3CC0E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887C10-8556-869D-6EC1-E42FAEE606DF}"/>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96D5A48A-781D-26E5-D90C-A5B92F682C58}"/>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5</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A7A89229-F7E1-70B8-49A7-C630346E590B}"/>
              </a:ext>
            </a:extLst>
          </p:cNvPr>
          <p:cNvSpPr>
            <a:spLocks noGrp="1"/>
          </p:cNvSpPr>
          <p:nvPr>
            <p:ph type="title"/>
          </p:nvPr>
        </p:nvSpPr>
        <p:spPr>
          <a:xfrm>
            <a:off x="101573" y="178647"/>
            <a:ext cx="10969943" cy="711016"/>
          </a:xfrm>
        </p:spPr>
        <p:txBody>
          <a:bodyPr/>
          <a:lstStyle/>
          <a:p>
            <a:r>
              <a:rPr lang="en-IN" sz="3333" dirty="0"/>
              <a:t>APIs on API HUB</a:t>
            </a:r>
          </a:p>
        </p:txBody>
      </p:sp>
      <p:sp>
        <p:nvSpPr>
          <p:cNvPr id="6" name="TextBox 5">
            <a:extLst>
              <a:ext uri="{FF2B5EF4-FFF2-40B4-BE49-F238E27FC236}">
                <a16:creationId xmlns:a16="http://schemas.microsoft.com/office/drawing/2014/main" id="{7E45D5AA-9ECB-16E3-6FEB-69AED83B3935}"/>
              </a:ext>
            </a:extLst>
          </p:cNvPr>
          <p:cNvSpPr txBox="1"/>
          <p:nvPr/>
        </p:nvSpPr>
        <p:spPr>
          <a:xfrm>
            <a:off x="237703" y="1092808"/>
            <a:ext cx="11443254" cy="830740"/>
          </a:xfrm>
          <a:prstGeom prst="rect">
            <a:avLst/>
          </a:prstGeom>
          <a:noFill/>
        </p:spPr>
        <p:txBody>
          <a:bodyPr wrap="square">
            <a:spAutoFit/>
          </a:bodyPr>
          <a:lstStyle/>
          <a:p>
            <a:pPr defTabSz="1218895"/>
            <a:r>
              <a:rPr lang="en-IN" sz="2399" dirty="0">
                <a:solidFill>
                  <a:prstClr val="black"/>
                </a:solidFill>
                <a:latin typeface="Calibri"/>
                <a:hlinkClick r:id="rId2"/>
              </a:rPr>
              <a:t>https://api.sap.com/api/SAP_CP_Workflow_CF/resource/Workflow_Instances</a:t>
            </a:r>
            <a:endParaRPr lang="en-IN" sz="2399" dirty="0">
              <a:solidFill>
                <a:prstClr val="black"/>
              </a:solidFill>
              <a:latin typeface="Calibri"/>
            </a:endParaRPr>
          </a:p>
          <a:p>
            <a:pPr defTabSz="1218895"/>
            <a:endParaRPr lang="en-IN" sz="2399" dirty="0">
              <a:solidFill>
                <a:prstClr val="black"/>
              </a:solidFill>
              <a:latin typeface="Calibri"/>
            </a:endParaRPr>
          </a:p>
        </p:txBody>
      </p:sp>
    </p:spTree>
    <p:extLst>
      <p:ext uri="{BB962C8B-B14F-4D97-AF65-F5344CB8AC3E}">
        <p14:creationId xmlns:p14="http://schemas.microsoft.com/office/powerpoint/2010/main" val="24193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8FED5-E63F-EA47-B427-497533F1F2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D26BCD-20E6-3502-612D-816606169B0B}"/>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42192D2F-1084-8944-C0C5-93EB77EA8C47}"/>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6</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E3FAF537-63D9-2EC9-E946-3B89E8957E0F}"/>
              </a:ext>
            </a:extLst>
          </p:cNvPr>
          <p:cNvSpPr>
            <a:spLocks noGrp="1"/>
          </p:cNvSpPr>
          <p:nvPr>
            <p:ph type="title"/>
          </p:nvPr>
        </p:nvSpPr>
        <p:spPr>
          <a:xfrm>
            <a:off x="101573" y="178647"/>
            <a:ext cx="10969943" cy="711016"/>
          </a:xfrm>
        </p:spPr>
        <p:txBody>
          <a:bodyPr/>
          <a:lstStyle/>
          <a:p>
            <a:r>
              <a:rPr lang="en-IN" sz="3333" dirty="0"/>
              <a:t>SAP BTP CF Security Concept</a:t>
            </a:r>
          </a:p>
        </p:txBody>
      </p:sp>
      <mc:AlternateContent xmlns:mc="http://schemas.openxmlformats.org/markup-compatibility/2006">
        <mc:Choice xmlns:p14="http://schemas.microsoft.com/office/powerpoint/2010/main" Requires="p14">
          <p:contentPart p14:bwMode="auto" r:id="rId2">
            <p14:nvContentPartPr>
              <p14:cNvPr id="127" name="Ink 126">
                <a:extLst>
                  <a:ext uri="{FF2B5EF4-FFF2-40B4-BE49-F238E27FC236}">
                    <a16:creationId xmlns:a16="http://schemas.microsoft.com/office/drawing/2014/main" id="{A83F992B-947D-3AA0-008E-848BF738F399}"/>
                  </a:ext>
                </a:extLst>
              </p14:cNvPr>
              <p14:cNvContentPartPr/>
              <p14:nvPr/>
            </p14:nvContentPartPr>
            <p14:xfrm>
              <a:off x="2236108" y="4423831"/>
              <a:ext cx="44628" cy="105573"/>
            </p14:xfrm>
          </p:contentPart>
        </mc:Choice>
        <mc:Fallback>
          <p:pic>
            <p:nvPicPr>
              <p:cNvPr id="127" name="Ink 126">
                <a:extLst>
                  <a:ext uri="{FF2B5EF4-FFF2-40B4-BE49-F238E27FC236}">
                    <a16:creationId xmlns:a16="http://schemas.microsoft.com/office/drawing/2014/main" id="{A83F992B-947D-3AA0-008E-848BF738F399}"/>
                  </a:ext>
                </a:extLst>
              </p:cNvPr>
              <p:cNvPicPr/>
              <p:nvPr/>
            </p:nvPicPr>
            <p:blipFill>
              <a:blip r:embed="rId3"/>
              <a:stretch>
                <a:fillRect/>
              </a:stretch>
            </p:blipFill>
            <p:spPr>
              <a:xfrm>
                <a:off x="2227110" y="4414792"/>
                <a:ext cx="62263" cy="123289"/>
              </a:xfrm>
              <a:prstGeom prst="rect">
                <a:avLst/>
              </a:prstGeom>
            </p:spPr>
          </p:pic>
        </mc:Fallback>
      </mc:AlternateContent>
      <p:grpSp>
        <p:nvGrpSpPr>
          <p:cNvPr id="183" name="Group 182">
            <a:extLst>
              <a:ext uri="{FF2B5EF4-FFF2-40B4-BE49-F238E27FC236}">
                <a16:creationId xmlns:a16="http://schemas.microsoft.com/office/drawing/2014/main" id="{173BB830-46B6-2D20-C82E-ADBB028BDEDD}"/>
              </a:ext>
            </a:extLst>
          </p:cNvPr>
          <p:cNvGrpSpPr/>
          <p:nvPr/>
        </p:nvGrpSpPr>
        <p:grpSpPr>
          <a:xfrm>
            <a:off x="331484" y="940419"/>
            <a:ext cx="10220378" cy="5218161"/>
            <a:chOff x="248678" y="704828"/>
            <a:chExt cx="7667280" cy="391464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A0A684AD-07CC-E8A3-DF0C-9A3929E84A62}"/>
                    </a:ext>
                  </a:extLst>
                </p14:cNvPr>
                <p14:cNvContentPartPr/>
                <p14:nvPr/>
              </p14:nvContentPartPr>
              <p14:xfrm>
                <a:off x="4056758" y="3843308"/>
                <a:ext cx="155160" cy="186120"/>
              </p14:xfrm>
            </p:contentPart>
          </mc:Choice>
          <mc:Fallback xmlns="">
            <p:pic>
              <p:nvPicPr>
                <p:cNvPr id="38" name="Ink 37">
                  <a:extLst>
                    <a:ext uri="{FF2B5EF4-FFF2-40B4-BE49-F238E27FC236}">
                      <a16:creationId xmlns:a16="http://schemas.microsoft.com/office/drawing/2014/main" id="{A0A684AD-07CC-E8A3-DF0C-9A3929E84A62}"/>
                    </a:ext>
                  </a:extLst>
                </p:cNvPr>
                <p:cNvPicPr/>
                <p:nvPr/>
              </p:nvPicPr>
              <p:blipFill>
                <a:blip r:embed="rId5"/>
                <a:stretch>
                  <a:fillRect/>
                </a:stretch>
              </p:blipFill>
              <p:spPr>
                <a:xfrm>
                  <a:off x="4048118" y="3834308"/>
                  <a:ext cx="172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288B3F31-F09B-E674-5280-23AE3A1BF5FA}"/>
                    </a:ext>
                  </a:extLst>
                </p14:cNvPr>
                <p14:cNvContentPartPr/>
                <p14:nvPr/>
              </p14:nvContentPartPr>
              <p14:xfrm>
                <a:off x="4293638" y="3869948"/>
                <a:ext cx="74880" cy="115560"/>
              </p14:xfrm>
            </p:contentPart>
          </mc:Choice>
          <mc:Fallback xmlns="">
            <p:pic>
              <p:nvPicPr>
                <p:cNvPr id="39" name="Ink 38">
                  <a:extLst>
                    <a:ext uri="{FF2B5EF4-FFF2-40B4-BE49-F238E27FC236}">
                      <a16:creationId xmlns:a16="http://schemas.microsoft.com/office/drawing/2014/main" id="{288B3F31-F09B-E674-5280-23AE3A1BF5FA}"/>
                    </a:ext>
                  </a:extLst>
                </p:cNvPr>
                <p:cNvPicPr/>
                <p:nvPr/>
              </p:nvPicPr>
              <p:blipFill>
                <a:blip r:embed="rId7"/>
                <a:stretch>
                  <a:fillRect/>
                </a:stretch>
              </p:blipFill>
              <p:spPr>
                <a:xfrm>
                  <a:off x="4284998" y="3860948"/>
                  <a:ext cx="92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15063F9-E0DD-8179-B8A5-70C57CAFE75A}"/>
                    </a:ext>
                  </a:extLst>
                </p14:cNvPr>
                <p14:cNvContentPartPr/>
                <p14:nvPr/>
              </p14:nvContentPartPr>
              <p14:xfrm>
                <a:off x="4448438" y="3858788"/>
                <a:ext cx="77040" cy="141840"/>
              </p14:xfrm>
            </p:contentPart>
          </mc:Choice>
          <mc:Fallback xmlns="">
            <p:pic>
              <p:nvPicPr>
                <p:cNvPr id="40" name="Ink 39">
                  <a:extLst>
                    <a:ext uri="{FF2B5EF4-FFF2-40B4-BE49-F238E27FC236}">
                      <a16:creationId xmlns:a16="http://schemas.microsoft.com/office/drawing/2014/main" id="{315063F9-E0DD-8179-B8A5-70C57CAFE75A}"/>
                    </a:ext>
                  </a:extLst>
                </p:cNvPr>
                <p:cNvPicPr/>
                <p:nvPr/>
              </p:nvPicPr>
              <p:blipFill>
                <a:blip r:embed="rId9"/>
                <a:stretch>
                  <a:fillRect/>
                </a:stretch>
              </p:blipFill>
              <p:spPr>
                <a:xfrm>
                  <a:off x="4439798" y="3850148"/>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15F72-70E4-5EBF-3C35-68344E3598A2}"/>
                    </a:ext>
                  </a:extLst>
                </p14:cNvPr>
                <p14:cNvContentPartPr/>
                <p14:nvPr/>
              </p14:nvContentPartPr>
              <p14:xfrm>
                <a:off x="1489238" y="783668"/>
                <a:ext cx="248760" cy="299880"/>
              </p14:xfrm>
            </p:contentPart>
          </mc:Choice>
          <mc:Fallback xmlns="">
            <p:pic>
              <p:nvPicPr>
                <p:cNvPr id="42" name="Ink 41">
                  <a:extLst>
                    <a:ext uri="{FF2B5EF4-FFF2-40B4-BE49-F238E27FC236}">
                      <a16:creationId xmlns:a16="http://schemas.microsoft.com/office/drawing/2014/main" id="{59315F72-70E4-5EBF-3C35-68344E3598A2}"/>
                    </a:ext>
                  </a:extLst>
                </p:cNvPr>
                <p:cNvPicPr/>
                <p:nvPr/>
              </p:nvPicPr>
              <p:blipFill>
                <a:blip r:embed="rId11"/>
                <a:stretch>
                  <a:fillRect/>
                </a:stretch>
              </p:blipFill>
              <p:spPr>
                <a:xfrm>
                  <a:off x="1480238" y="774668"/>
                  <a:ext cx="2664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17652D2-549F-9F43-C364-B3F7FF5F2CF6}"/>
                    </a:ext>
                  </a:extLst>
                </p14:cNvPr>
                <p14:cNvContentPartPr/>
                <p14:nvPr/>
              </p14:nvContentPartPr>
              <p14:xfrm>
                <a:off x="1836278" y="704828"/>
                <a:ext cx="169920" cy="300600"/>
              </p14:xfrm>
            </p:contentPart>
          </mc:Choice>
          <mc:Fallback xmlns="">
            <p:pic>
              <p:nvPicPr>
                <p:cNvPr id="43" name="Ink 42">
                  <a:extLst>
                    <a:ext uri="{FF2B5EF4-FFF2-40B4-BE49-F238E27FC236}">
                      <a16:creationId xmlns:a16="http://schemas.microsoft.com/office/drawing/2014/main" id="{F17652D2-549F-9F43-C364-B3F7FF5F2CF6}"/>
                    </a:ext>
                  </a:extLst>
                </p:cNvPr>
                <p:cNvPicPr/>
                <p:nvPr/>
              </p:nvPicPr>
              <p:blipFill>
                <a:blip r:embed="rId13"/>
                <a:stretch>
                  <a:fillRect/>
                </a:stretch>
              </p:blipFill>
              <p:spPr>
                <a:xfrm>
                  <a:off x="1827638" y="696188"/>
                  <a:ext cx="187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9D3FC7F2-C67D-60DC-8456-CDA0403E8E47}"/>
                    </a:ext>
                  </a:extLst>
                </p14:cNvPr>
                <p14:cNvContentPartPr/>
                <p14:nvPr/>
              </p14:nvContentPartPr>
              <p14:xfrm>
                <a:off x="2077118" y="861068"/>
                <a:ext cx="77760" cy="139320"/>
              </p14:xfrm>
            </p:contentPart>
          </mc:Choice>
          <mc:Fallback xmlns="">
            <p:pic>
              <p:nvPicPr>
                <p:cNvPr id="44" name="Ink 43">
                  <a:extLst>
                    <a:ext uri="{FF2B5EF4-FFF2-40B4-BE49-F238E27FC236}">
                      <a16:creationId xmlns:a16="http://schemas.microsoft.com/office/drawing/2014/main" id="{9D3FC7F2-C67D-60DC-8456-CDA0403E8E47}"/>
                    </a:ext>
                  </a:extLst>
                </p:cNvPr>
                <p:cNvPicPr/>
                <p:nvPr/>
              </p:nvPicPr>
              <p:blipFill>
                <a:blip r:embed="rId15"/>
                <a:stretch>
                  <a:fillRect/>
                </a:stretch>
              </p:blipFill>
              <p:spPr>
                <a:xfrm>
                  <a:off x="2068118" y="852068"/>
                  <a:ext cx="95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462DD125-F8A0-52A9-7CB4-D26630E40C51}"/>
                    </a:ext>
                  </a:extLst>
                </p14:cNvPr>
                <p14:cNvContentPartPr/>
                <p14:nvPr/>
              </p14:nvContentPartPr>
              <p14:xfrm>
                <a:off x="2244158" y="854228"/>
                <a:ext cx="136800" cy="115920"/>
              </p14:xfrm>
            </p:contentPart>
          </mc:Choice>
          <mc:Fallback xmlns="">
            <p:pic>
              <p:nvPicPr>
                <p:cNvPr id="45" name="Ink 44">
                  <a:extLst>
                    <a:ext uri="{FF2B5EF4-FFF2-40B4-BE49-F238E27FC236}">
                      <a16:creationId xmlns:a16="http://schemas.microsoft.com/office/drawing/2014/main" id="{462DD125-F8A0-52A9-7CB4-D26630E40C51}"/>
                    </a:ext>
                  </a:extLst>
                </p:cNvPr>
                <p:cNvPicPr/>
                <p:nvPr/>
              </p:nvPicPr>
              <p:blipFill>
                <a:blip r:embed="rId17"/>
                <a:stretch>
                  <a:fillRect/>
                </a:stretch>
              </p:blipFill>
              <p:spPr>
                <a:xfrm>
                  <a:off x="2235518" y="845588"/>
                  <a:ext cx="15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DE1487FB-42C4-5216-DE39-7D795834FA83}"/>
                    </a:ext>
                  </a:extLst>
                </p14:cNvPr>
                <p14:cNvContentPartPr/>
                <p14:nvPr/>
              </p14:nvContentPartPr>
              <p14:xfrm>
                <a:off x="2497958" y="737228"/>
                <a:ext cx="9360" cy="193680"/>
              </p14:xfrm>
            </p:contentPart>
          </mc:Choice>
          <mc:Fallback xmlns="">
            <p:pic>
              <p:nvPicPr>
                <p:cNvPr id="46" name="Ink 45">
                  <a:extLst>
                    <a:ext uri="{FF2B5EF4-FFF2-40B4-BE49-F238E27FC236}">
                      <a16:creationId xmlns:a16="http://schemas.microsoft.com/office/drawing/2014/main" id="{DE1487FB-42C4-5216-DE39-7D795834FA83}"/>
                    </a:ext>
                  </a:extLst>
                </p:cNvPr>
                <p:cNvPicPr/>
                <p:nvPr/>
              </p:nvPicPr>
              <p:blipFill>
                <a:blip r:embed="rId19"/>
                <a:stretch>
                  <a:fillRect/>
                </a:stretch>
              </p:blipFill>
              <p:spPr>
                <a:xfrm>
                  <a:off x="2489318" y="728228"/>
                  <a:ext cx="27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192BDADF-CD05-9D05-F014-20C2BED135F4}"/>
                    </a:ext>
                  </a:extLst>
                </p14:cNvPr>
                <p14:cNvContentPartPr/>
                <p14:nvPr/>
              </p14:nvContentPartPr>
              <p14:xfrm>
                <a:off x="2451518" y="841268"/>
                <a:ext cx="195840" cy="103320"/>
              </p14:xfrm>
            </p:contentPart>
          </mc:Choice>
          <mc:Fallback xmlns="">
            <p:pic>
              <p:nvPicPr>
                <p:cNvPr id="47" name="Ink 46">
                  <a:extLst>
                    <a:ext uri="{FF2B5EF4-FFF2-40B4-BE49-F238E27FC236}">
                      <a16:creationId xmlns:a16="http://schemas.microsoft.com/office/drawing/2014/main" id="{192BDADF-CD05-9D05-F014-20C2BED135F4}"/>
                    </a:ext>
                  </a:extLst>
                </p:cNvPr>
                <p:cNvPicPr/>
                <p:nvPr/>
              </p:nvPicPr>
              <p:blipFill>
                <a:blip r:embed="rId21"/>
                <a:stretch>
                  <a:fillRect/>
                </a:stretch>
              </p:blipFill>
              <p:spPr>
                <a:xfrm>
                  <a:off x="2442518" y="832268"/>
                  <a:ext cx="21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25F5AE35-430F-EB02-F753-4D1CD69FC841}"/>
                    </a:ext>
                  </a:extLst>
                </p14:cNvPr>
                <p14:cNvContentPartPr/>
                <p14:nvPr/>
              </p14:nvContentPartPr>
              <p14:xfrm>
                <a:off x="2639078" y="720308"/>
                <a:ext cx="5040" cy="15120"/>
              </p14:xfrm>
            </p:contentPart>
          </mc:Choice>
          <mc:Fallback xmlns="">
            <p:pic>
              <p:nvPicPr>
                <p:cNvPr id="48" name="Ink 47">
                  <a:extLst>
                    <a:ext uri="{FF2B5EF4-FFF2-40B4-BE49-F238E27FC236}">
                      <a16:creationId xmlns:a16="http://schemas.microsoft.com/office/drawing/2014/main" id="{25F5AE35-430F-EB02-F753-4D1CD69FC841}"/>
                    </a:ext>
                  </a:extLst>
                </p:cNvPr>
                <p:cNvPicPr/>
                <p:nvPr/>
              </p:nvPicPr>
              <p:blipFill>
                <a:blip r:embed="rId23"/>
                <a:stretch>
                  <a:fillRect/>
                </a:stretch>
              </p:blipFill>
              <p:spPr>
                <a:xfrm>
                  <a:off x="2630438" y="711668"/>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D8D2B996-222A-108E-37D8-6257A28FC262}"/>
                    </a:ext>
                  </a:extLst>
                </p14:cNvPr>
                <p14:cNvContentPartPr/>
                <p14:nvPr/>
              </p14:nvContentPartPr>
              <p14:xfrm>
                <a:off x="2738078" y="804548"/>
                <a:ext cx="369720" cy="128520"/>
              </p14:xfrm>
            </p:contentPart>
          </mc:Choice>
          <mc:Fallback xmlns="">
            <p:pic>
              <p:nvPicPr>
                <p:cNvPr id="49" name="Ink 48">
                  <a:extLst>
                    <a:ext uri="{FF2B5EF4-FFF2-40B4-BE49-F238E27FC236}">
                      <a16:creationId xmlns:a16="http://schemas.microsoft.com/office/drawing/2014/main" id="{D8D2B996-222A-108E-37D8-6257A28FC262}"/>
                    </a:ext>
                  </a:extLst>
                </p:cNvPr>
                <p:cNvPicPr/>
                <p:nvPr/>
              </p:nvPicPr>
              <p:blipFill>
                <a:blip r:embed="rId25"/>
                <a:stretch>
                  <a:fillRect/>
                </a:stretch>
              </p:blipFill>
              <p:spPr>
                <a:xfrm>
                  <a:off x="2729438" y="795548"/>
                  <a:ext cx="387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BB7A571-6ECD-1966-784A-910F397284CC}"/>
                    </a:ext>
                  </a:extLst>
                </p14:cNvPr>
                <p14:cNvContentPartPr/>
                <p14:nvPr/>
              </p14:nvContentPartPr>
              <p14:xfrm>
                <a:off x="3346478" y="1234748"/>
                <a:ext cx="4569480" cy="2461680"/>
              </p14:xfrm>
            </p:contentPart>
          </mc:Choice>
          <mc:Fallback xmlns="">
            <p:pic>
              <p:nvPicPr>
                <p:cNvPr id="18" name="Ink 17">
                  <a:extLst>
                    <a:ext uri="{FF2B5EF4-FFF2-40B4-BE49-F238E27FC236}">
                      <a16:creationId xmlns:a16="http://schemas.microsoft.com/office/drawing/2014/main" id="{5BB7A571-6ECD-1966-784A-910F397284CC}"/>
                    </a:ext>
                  </a:extLst>
                </p:cNvPr>
                <p:cNvPicPr/>
                <p:nvPr/>
              </p:nvPicPr>
              <p:blipFill>
                <a:blip r:embed="rId27"/>
                <a:stretch>
                  <a:fillRect/>
                </a:stretch>
              </p:blipFill>
              <p:spPr>
                <a:xfrm>
                  <a:off x="3337478" y="1225748"/>
                  <a:ext cx="4587120" cy="247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EF4969-9C3F-037F-E609-1C9D948FEC67}"/>
                    </a:ext>
                  </a:extLst>
                </p14:cNvPr>
                <p14:cNvContentPartPr/>
                <p14:nvPr/>
              </p14:nvContentPartPr>
              <p14:xfrm>
                <a:off x="3482558" y="1174268"/>
                <a:ext cx="4257000" cy="2501280"/>
              </p14:xfrm>
            </p:contentPart>
          </mc:Choice>
          <mc:Fallback xmlns="">
            <p:pic>
              <p:nvPicPr>
                <p:cNvPr id="19" name="Ink 18">
                  <a:extLst>
                    <a:ext uri="{FF2B5EF4-FFF2-40B4-BE49-F238E27FC236}">
                      <a16:creationId xmlns:a16="http://schemas.microsoft.com/office/drawing/2014/main" id="{13EF4969-9C3F-037F-E609-1C9D948FEC67}"/>
                    </a:ext>
                  </a:extLst>
                </p:cNvPr>
                <p:cNvPicPr/>
                <p:nvPr/>
              </p:nvPicPr>
              <p:blipFill>
                <a:blip r:embed="rId29"/>
                <a:stretch>
                  <a:fillRect/>
                </a:stretch>
              </p:blipFill>
              <p:spPr>
                <a:xfrm>
                  <a:off x="3473918" y="1165628"/>
                  <a:ext cx="4274640" cy="2518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3164A88-B4C8-F8F3-821B-8DB69551B45B}"/>
                    </a:ext>
                  </a:extLst>
                </p14:cNvPr>
                <p14:cNvContentPartPr/>
                <p14:nvPr/>
              </p14:nvContentPartPr>
              <p14:xfrm>
                <a:off x="6216758" y="1414028"/>
                <a:ext cx="107640" cy="190800"/>
              </p14:xfrm>
            </p:contentPart>
          </mc:Choice>
          <mc:Fallback xmlns="">
            <p:pic>
              <p:nvPicPr>
                <p:cNvPr id="21" name="Ink 20">
                  <a:extLst>
                    <a:ext uri="{FF2B5EF4-FFF2-40B4-BE49-F238E27FC236}">
                      <a16:creationId xmlns:a16="http://schemas.microsoft.com/office/drawing/2014/main" id="{23164A88-B4C8-F8F3-821B-8DB69551B45B}"/>
                    </a:ext>
                  </a:extLst>
                </p:cNvPr>
                <p:cNvPicPr/>
                <p:nvPr/>
              </p:nvPicPr>
              <p:blipFill>
                <a:blip r:embed="rId31"/>
                <a:stretch>
                  <a:fillRect/>
                </a:stretch>
              </p:blipFill>
              <p:spPr>
                <a:xfrm>
                  <a:off x="6207758" y="1405028"/>
                  <a:ext cx="12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6B90C3A-1F73-F5F5-CEE0-DAC2B54FAFF6}"/>
                    </a:ext>
                  </a:extLst>
                </p14:cNvPr>
                <p14:cNvContentPartPr/>
                <p14:nvPr/>
              </p14:nvContentPartPr>
              <p14:xfrm>
                <a:off x="6414038" y="1435628"/>
                <a:ext cx="95400" cy="154800"/>
              </p14:xfrm>
            </p:contentPart>
          </mc:Choice>
          <mc:Fallback xmlns="">
            <p:pic>
              <p:nvPicPr>
                <p:cNvPr id="22" name="Ink 21">
                  <a:extLst>
                    <a:ext uri="{FF2B5EF4-FFF2-40B4-BE49-F238E27FC236}">
                      <a16:creationId xmlns:a16="http://schemas.microsoft.com/office/drawing/2014/main" id="{A6B90C3A-1F73-F5F5-CEE0-DAC2B54FAFF6}"/>
                    </a:ext>
                  </a:extLst>
                </p:cNvPr>
                <p:cNvPicPr/>
                <p:nvPr/>
              </p:nvPicPr>
              <p:blipFill>
                <a:blip r:embed="rId33"/>
                <a:stretch>
                  <a:fillRect/>
                </a:stretch>
              </p:blipFill>
              <p:spPr>
                <a:xfrm>
                  <a:off x="6405038" y="1426628"/>
                  <a:ext cx="113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8409719-50CB-8C80-2CB4-CBC3133E87E4}"/>
                    </a:ext>
                  </a:extLst>
                </p14:cNvPr>
                <p14:cNvContentPartPr/>
                <p14:nvPr/>
              </p14:nvContentPartPr>
              <p14:xfrm>
                <a:off x="5896358" y="1379108"/>
                <a:ext cx="1030320" cy="421560"/>
              </p14:xfrm>
            </p:contentPart>
          </mc:Choice>
          <mc:Fallback xmlns="">
            <p:pic>
              <p:nvPicPr>
                <p:cNvPr id="24" name="Ink 23">
                  <a:extLst>
                    <a:ext uri="{FF2B5EF4-FFF2-40B4-BE49-F238E27FC236}">
                      <a16:creationId xmlns:a16="http://schemas.microsoft.com/office/drawing/2014/main" id="{18409719-50CB-8C80-2CB4-CBC3133E87E4}"/>
                    </a:ext>
                  </a:extLst>
                </p:cNvPr>
                <p:cNvPicPr/>
                <p:nvPr/>
              </p:nvPicPr>
              <p:blipFill>
                <a:blip r:embed="rId35"/>
                <a:stretch>
                  <a:fillRect/>
                </a:stretch>
              </p:blipFill>
              <p:spPr>
                <a:xfrm>
                  <a:off x="5887358" y="1370468"/>
                  <a:ext cx="1047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98C77BBE-0338-FAE1-155B-A5FE2E019BA7}"/>
                    </a:ext>
                  </a:extLst>
                </p14:cNvPr>
                <p14:cNvContentPartPr/>
                <p14:nvPr/>
              </p14:nvContentPartPr>
              <p14:xfrm>
                <a:off x="5903918" y="1316468"/>
                <a:ext cx="1113840" cy="418320"/>
              </p14:xfrm>
            </p:contentPart>
          </mc:Choice>
          <mc:Fallback xmlns="">
            <p:pic>
              <p:nvPicPr>
                <p:cNvPr id="25" name="Ink 24">
                  <a:extLst>
                    <a:ext uri="{FF2B5EF4-FFF2-40B4-BE49-F238E27FC236}">
                      <a16:creationId xmlns:a16="http://schemas.microsoft.com/office/drawing/2014/main" id="{98C77BBE-0338-FAE1-155B-A5FE2E019BA7}"/>
                    </a:ext>
                  </a:extLst>
                </p:cNvPr>
                <p:cNvPicPr/>
                <p:nvPr/>
              </p:nvPicPr>
              <p:blipFill>
                <a:blip r:embed="rId37"/>
                <a:stretch>
                  <a:fillRect/>
                </a:stretch>
              </p:blipFill>
              <p:spPr>
                <a:xfrm>
                  <a:off x="5894918" y="1307828"/>
                  <a:ext cx="11314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CE1F7-1C5A-20AA-484E-E73B7E0F6846}"/>
                    </a:ext>
                  </a:extLst>
                </p14:cNvPr>
                <p14:cNvContentPartPr/>
                <p14:nvPr/>
              </p14:nvContentPartPr>
              <p14:xfrm>
                <a:off x="4120118" y="1720028"/>
                <a:ext cx="103320" cy="546840"/>
              </p14:xfrm>
            </p:contentPart>
          </mc:Choice>
          <mc:Fallback xmlns="">
            <p:pic>
              <p:nvPicPr>
                <p:cNvPr id="27" name="Ink 26">
                  <a:extLst>
                    <a:ext uri="{FF2B5EF4-FFF2-40B4-BE49-F238E27FC236}">
                      <a16:creationId xmlns:a16="http://schemas.microsoft.com/office/drawing/2014/main" id="{CF7CE1F7-1C5A-20AA-484E-E73B7E0F6846}"/>
                    </a:ext>
                  </a:extLst>
                </p:cNvPr>
                <p:cNvPicPr/>
                <p:nvPr/>
              </p:nvPicPr>
              <p:blipFill>
                <a:blip r:embed="rId39"/>
                <a:stretch>
                  <a:fillRect/>
                </a:stretch>
              </p:blipFill>
              <p:spPr>
                <a:xfrm>
                  <a:off x="4111118" y="1711388"/>
                  <a:ext cx="120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F1560F3F-58E0-8A7B-E942-DDF7F434E0B2}"/>
                    </a:ext>
                  </a:extLst>
                </p14:cNvPr>
                <p14:cNvContentPartPr/>
                <p14:nvPr/>
              </p14:nvContentPartPr>
              <p14:xfrm>
                <a:off x="4180598" y="1667108"/>
                <a:ext cx="920880" cy="87480"/>
              </p14:xfrm>
            </p:contentPart>
          </mc:Choice>
          <mc:Fallback xmlns="">
            <p:pic>
              <p:nvPicPr>
                <p:cNvPr id="28" name="Ink 27">
                  <a:extLst>
                    <a:ext uri="{FF2B5EF4-FFF2-40B4-BE49-F238E27FC236}">
                      <a16:creationId xmlns:a16="http://schemas.microsoft.com/office/drawing/2014/main" id="{F1560F3F-58E0-8A7B-E942-DDF7F434E0B2}"/>
                    </a:ext>
                  </a:extLst>
                </p:cNvPr>
                <p:cNvPicPr/>
                <p:nvPr/>
              </p:nvPicPr>
              <p:blipFill>
                <a:blip r:embed="rId41"/>
                <a:stretch>
                  <a:fillRect/>
                </a:stretch>
              </p:blipFill>
              <p:spPr>
                <a:xfrm>
                  <a:off x="4171958" y="1658108"/>
                  <a:ext cx="93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E81D7904-FC78-746B-2197-F52985316A16}"/>
                    </a:ext>
                  </a:extLst>
                </p14:cNvPr>
                <p14:cNvContentPartPr/>
                <p14:nvPr/>
              </p14:nvContentPartPr>
              <p14:xfrm>
                <a:off x="4180598" y="2220068"/>
                <a:ext cx="1032840" cy="96480"/>
              </p14:xfrm>
            </p:contentPart>
          </mc:Choice>
          <mc:Fallback xmlns="">
            <p:pic>
              <p:nvPicPr>
                <p:cNvPr id="29" name="Ink 28">
                  <a:extLst>
                    <a:ext uri="{FF2B5EF4-FFF2-40B4-BE49-F238E27FC236}">
                      <a16:creationId xmlns:a16="http://schemas.microsoft.com/office/drawing/2014/main" id="{E81D7904-FC78-746B-2197-F52985316A16}"/>
                    </a:ext>
                  </a:extLst>
                </p:cNvPr>
                <p:cNvPicPr/>
                <p:nvPr/>
              </p:nvPicPr>
              <p:blipFill>
                <a:blip r:embed="rId43"/>
                <a:stretch>
                  <a:fillRect/>
                </a:stretch>
              </p:blipFill>
              <p:spPr>
                <a:xfrm>
                  <a:off x="4171958" y="2211068"/>
                  <a:ext cx="1050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DF2F97B-68D6-E7FC-EE31-04B47FEAC3E7}"/>
                    </a:ext>
                  </a:extLst>
                </p14:cNvPr>
                <p14:cNvContentPartPr/>
                <p14:nvPr/>
              </p14:nvContentPartPr>
              <p14:xfrm>
                <a:off x="5071238" y="1641908"/>
                <a:ext cx="225360" cy="632880"/>
              </p14:xfrm>
            </p:contentPart>
          </mc:Choice>
          <mc:Fallback xmlns="">
            <p:pic>
              <p:nvPicPr>
                <p:cNvPr id="30" name="Ink 29">
                  <a:extLst>
                    <a:ext uri="{FF2B5EF4-FFF2-40B4-BE49-F238E27FC236}">
                      <a16:creationId xmlns:a16="http://schemas.microsoft.com/office/drawing/2014/main" id="{6DF2F97B-68D6-E7FC-EE31-04B47FEAC3E7}"/>
                    </a:ext>
                  </a:extLst>
                </p:cNvPr>
                <p:cNvPicPr/>
                <p:nvPr/>
              </p:nvPicPr>
              <p:blipFill>
                <a:blip r:embed="rId45"/>
                <a:stretch>
                  <a:fillRect/>
                </a:stretch>
              </p:blipFill>
              <p:spPr>
                <a:xfrm>
                  <a:off x="5062598" y="1632908"/>
                  <a:ext cx="243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142875-FEFB-0DB3-A2FD-3558B74B2AC0}"/>
                    </a:ext>
                  </a:extLst>
                </p14:cNvPr>
                <p14:cNvContentPartPr/>
                <p14:nvPr/>
              </p14:nvContentPartPr>
              <p14:xfrm>
                <a:off x="4444118" y="1872308"/>
                <a:ext cx="135360" cy="178200"/>
              </p14:xfrm>
            </p:contentPart>
          </mc:Choice>
          <mc:Fallback xmlns="">
            <p:pic>
              <p:nvPicPr>
                <p:cNvPr id="31" name="Ink 30">
                  <a:extLst>
                    <a:ext uri="{FF2B5EF4-FFF2-40B4-BE49-F238E27FC236}">
                      <a16:creationId xmlns:a16="http://schemas.microsoft.com/office/drawing/2014/main" id="{14142875-FEFB-0DB3-A2FD-3558B74B2AC0}"/>
                    </a:ext>
                  </a:extLst>
                </p:cNvPr>
                <p:cNvPicPr/>
                <p:nvPr/>
              </p:nvPicPr>
              <p:blipFill>
                <a:blip r:embed="rId47"/>
                <a:stretch>
                  <a:fillRect/>
                </a:stretch>
              </p:blipFill>
              <p:spPr>
                <a:xfrm>
                  <a:off x="4435118" y="1863668"/>
                  <a:ext cx="153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AEBAF930-1094-B273-D00C-1FEE90783343}"/>
                    </a:ext>
                  </a:extLst>
                </p14:cNvPr>
                <p14:cNvContentPartPr/>
                <p14:nvPr/>
              </p14:nvContentPartPr>
              <p14:xfrm>
                <a:off x="4500278" y="1975628"/>
                <a:ext cx="78120" cy="32400"/>
              </p14:xfrm>
            </p:contentPart>
          </mc:Choice>
          <mc:Fallback xmlns="">
            <p:pic>
              <p:nvPicPr>
                <p:cNvPr id="32" name="Ink 31">
                  <a:extLst>
                    <a:ext uri="{FF2B5EF4-FFF2-40B4-BE49-F238E27FC236}">
                      <a16:creationId xmlns:a16="http://schemas.microsoft.com/office/drawing/2014/main" id="{AEBAF930-1094-B273-D00C-1FEE90783343}"/>
                    </a:ext>
                  </a:extLst>
                </p:cNvPr>
                <p:cNvPicPr/>
                <p:nvPr/>
              </p:nvPicPr>
              <p:blipFill>
                <a:blip r:embed="rId49"/>
                <a:stretch>
                  <a:fillRect/>
                </a:stretch>
              </p:blipFill>
              <p:spPr>
                <a:xfrm>
                  <a:off x="4491638" y="1966628"/>
                  <a:ext cx="95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C77F976C-8693-F144-B54A-8D05E2BD112E}"/>
                    </a:ext>
                  </a:extLst>
                </p14:cNvPr>
                <p14:cNvContentPartPr/>
                <p14:nvPr/>
              </p14:nvContentPartPr>
              <p14:xfrm>
                <a:off x="4642478" y="1897868"/>
                <a:ext cx="124920" cy="167040"/>
              </p14:xfrm>
            </p:contentPart>
          </mc:Choice>
          <mc:Fallback xmlns="">
            <p:pic>
              <p:nvPicPr>
                <p:cNvPr id="33" name="Ink 32">
                  <a:extLst>
                    <a:ext uri="{FF2B5EF4-FFF2-40B4-BE49-F238E27FC236}">
                      <a16:creationId xmlns:a16="http://schemas.microsoft.com/office/drawing/2014/main" id="{C77F976C-8693-F144-B54A-8D05E2BD112E}"/>
                    </a:ext>
                  </a:extLst>
                </p:cNvPr>
                <p:cNvPicPr/>
                <p:nvPr/>
              </p:nvPicPr>
              <p:blipFill>
                <a:blip r:embed="rId51"/>
                <a:stretch>
                  <a:fillRect/>
                </a:stretch>
              </p:blipFill>
              <p:spPr>
                <a:xfrm>
                  <a:off x="4633838" y="1888868"/>
                  <a:ext cx="1425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753FD2B5-453C-4FBE-987B-5E88E9EB473A}"/>
                    </a:ext>
                  </a:extLst>
                </p14:cNvPr>
                <p14:cNvContentPartPr/>
                <p14:nvPr/>
              </p14:nvContentPartPr>
              <p14:xfrm>
                <a:off x="4854518" y="1915868"/>
                <a:ext cx="10080" cy="123480"/>
              </p14:xfrm>
            </p:contentPart>
          </mc:Choice>
          <mc:Fallback xmlns="">
            <p:pic>
              <p:nvPicPr>
                <p:cNvPr id="34" name="Ink 33">
                  <a:extLst>
                    <a:ext uri="{FF2B5EF4-FFF2-40B4-BE49-F238E27FC236}">
                      <a16:creationId xmlns:a16="http://schemas.microsoft.com/office/drawing/2014/main" id="{753FD2B5-453C-4FBE-987B-5E88E9EB473A}"/>
                    </a:ext>
                  </a:extLst>
                </p:cNvPr>
                <p:cNvPicPr/>
                <p:nvPr/>
              </p:nvPicPr>
              <p:blipFill>
                <a:blip r:embed="rId53"/>
                <a:stretch>
                  <a:fillRect/>
                </a:stretch>
              </p:blipFill>
              <p:spPr>
                <a:xfrm>
                  <a:off x="4845878" y="1907228"/>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F5731148-3C40-4BA1-1822-E36479FBD4BB}"/>
                    </a:ext>
                  </a:extLst>
                </p14:cNvPr>
                <p14:cNvContentPartPr/>
                <p14:nvPr/>
              </p14:nvContentPartPr>
              <p14:xfrm>
                <a:off x="3275918" y="1173548"/>
                <a:ext cx="244080" cy="16560"/>
              </p14:xfrm>
            </p:contentPart>
          </mc:Choice>
          <mc:Fallback xmlns="">
            <p:pic>
              <p:nvPicPr>
                <p:cNvPr id="36" name="Ink 35">
                  <a:extLst>
                    <a:ext uri="{FF2B5EF4-FFF2-40B4-BE49-F238E27FC236}">
                      <a16:creationId xmlns:a16="http://schemas.microsoft.com/office/drawing/2014/main" id="{F5731148-3C40-4BA1-1822-E36479FBD4BB}"/>
                    </a:ext>
                  </a:extLst>
                </p:cNvPr>
                <p:cNvPicPr/>
                <p:nvPr/>
              </p:nvPicPr>
              <p:blipFill>
                <a:blip r:embed="rId55"/>
                <a:stretch>
                  <a:fillRect/>
                </a:stretch>
              </p:blipFill>
              <p:spPr>
                <a:xfrm>
                  <a:off x="3267278" y="1164548"/>
                  <a:ext cx="261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2CC8991-ADEA-A692-5DE3-91B5C034976D}"/>
                    </a:ext>
                  </a:extLst>
                </p14:cNvPr>
                <p14:cNvContentPartPr/>
                <p14:nvPr/>
              </p14:nvContentPartPr>
              <p14:xfrm>
                <a:off x="2291318" y="1168868"/>
                <a:ext cx="1593360" cy="2541960"/>
              </p14:xfrm>
            </p:contentPart>
          </mc:Choice>
          <mc:Fallback xmlns="">
            <p:pic>
              <p:nvPicPr>
                <p:cNvPr id="37" name="Ink 36">
                  <a:extLst>
                    <a:ext uri="{FF2B5EF4-FFF2-40B4-BE49-F238E27FC236}">
                      <a16:creationId xmlns:a16="http://schemas.microsoft.com/office/drawing/2014/main" id="{C2CC8991-ADEA-A692-5DE3-91B5C034976D}"/>
                    </a:ext>
                  </a:extLst>
                </p:cNvPr>
                <p:cNvPicPr/>
                <p:nvPr/>
              </p:nvPicPr>
              <p:blipFill>
                <a:blip r:embed="rId57"/>
                <a:stretch>
                  <a:fillRect/>
                </a:stretch>
              </p:blipFill>
              <p:spPr>
                <a:xfrm>
                  <a:off x="2282318" y="1160228"/>
                  <a:ext cx="1611000" cy="255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52F69CAA-8CD3-BAD0-616D-304BDA36BFEB}"/>
                    </a:ext>
                  </a:extLst>
                </p14:cNvPr>
                <p14:cNvContentPartPr/>
                <p14:nvPr/>
              </p14:nvContentPartPr>
              <p14:xfrm>
                <a:off x="4458878" y="1269668"/>
                <a:ext cx="88200" cy="157320"/>
              </p14:xfrm>
            </p:contentPart>
          </mc:Choice>
          <mc:Fallback xmlns="">
            <p:pic>
              <p:nvPicPr>
                <p:cNvPr id="51" name="Ink 50">
                  <a:extLst>
                    <a:ext uri="{FF2B5EF4-FFF2-40B4-BE49-F238E27FC236}">
                      <a16:creationId xmlns:a16="http://schemas.microsoft.com/office/drawing/2014/main" id="{52F69CAA-8CD3-BAD0-616D-304BDA36BFEB}"/>
                    </a:ext>
                  </a:extLst>
                </p:cNvPr>
                <p:cNvPicPr/>
                <p:nvPr/>
              </p:nvPicPr>
              <p:blipFill>
                <a:blip r:embed="rId59"/>
                <a:stretch>
                  <a:fillRect/>
                </a:stretch>
              </p:blipFill>
              <p:spPr>
                <a:xfrm>
                  <a:off x="4449878" y="1260668"/>
                  <a:ext cx="10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E9604395-BFE9-B602-9B6E-01F51D9CA941}"/>
                    </a:ext>
                  </a:extLst>
                </p14:cNvPr>
                <p14:cNvContentPartPr/>
                <p14:nvPr/>
              </p14:nvContentPartPr>
              <p14:xfrm>
                <a:off x="4484078" y="1299908"/>
                <a:ext cx="196200" cy="146520"/>
              </p14:xfrm>
            </p:contentPart>
          </mc:Choice>
          <mc:Fallback xmlns="">
            <p:pic>
              <p:nvPicPr>
                <p:cNvPr id="52" name="Ink 51">
                  <a:extLst>
                    <a:ext uri="{FF2B5EF4-FFF2-40B4-BE49-F238E27FC236}">
                      <a16:creationId xmlns:a16="http://schemas.microsoft.com/office/drawing/2014/main" id="{E9604395-BFE9-B602-9B6E-01F51D9CA941}"/>
                    </a:ext>
                  </a:extLst>
                </p:cNvPr>
                <p:cNvPicPr/>
                <p:nvPr/>
              </p:nvPicPr>
              <p:blipFill>
                <a:blip r:embed="rId61"/>
                <a:stretch>
                  <a:fillRect/>
                </a:stretch>
              </p:blipFill>
              <p:spPr>
                <a:xfrm>
                  <a:off x="4475438" y="1291268"/>
                  <a:ext cx="213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8B771C4E-0FD2-1EFC-4B92-03F2630431AE}"/>
                    </a:ext>
                  </a:extLst>
                </p14:cNvPr>
                <p14:cNvContentPartPr/>
                <p14:nvPr/>
              </p14:nvContentPartPr>
              <p14:xfrm>
                <a:off x="4723478" y="1278308"/>
                <a:ext cx="70200" cy="195120"/>
              </p14:xfrm>
            </p:contentPart>
          </mc:Choice>
          <mc:Fallback xmlns="">
            <p:pic>
              <p:nvPicPr>
                <p:cNvPr id="53" name="Ink 52">
                  <a:extLst>
                    <a:ext uri="{FF2B5EF4-FFF2-40B4-BE49-F238E27FC236}">
                      <a16:creationId xmlns:a16="http://schemas.microsoft.com/office/drawing/2014/main" id="{8B771C4E-0FD2-1EFC-4B92-03F2630431AE}"/>
                    </a:ext>
                  </a:extLst>
                </p:cNvPr>
                <p:cNvPicPr/>
                <p:nvPr/>
              </p:nvPicPr>
              <p:blipFill>
                <a:blip r:embed="rId63"/>
                <a:stretch>
                  <a:fillRect/>
                </a:stretch>
              </p:blipFill>
              <p:spPr>
                <a:xfrm>
                  <a:off x="4714478" y="1269668"/>
                  <a:ext cx="878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9FC58218-6472-58A3-0371-947929B0D781}"/>
                    </a:ext>
                  </a:extLst>
                </p14:cNvPr>
                <p14:cNvContentPartPr/>
                <p14:nvPr/>
              </p14:nvContentPartPr>
              <p14:xfrm>
                <a:off x="4274918" y="1189028"/>
                <a:ext cx="742320" cy="412920"/>
              </p14:xfrm>
            </p:contentPart>
          </mc:Choice>
          <mc:Fallback xmlns="">
            <p:pic>
              <p:nvPicPr>
                <p:cNvPr id="54" name="Ink 53">
                  <a:extLst>
                    <a:ext uri="{FF2B5EF4-FFF2-40B4-BE49-F238E27FC236}">
                      <a16:creationId xmlns:a16="http://schemas.microsoft.com/office/drawing/2014/main" id="{9FC58218-6472-58A3-0371-947929B0D781}"/>
                    </a:ext>
                  </a:extLst>
                </p:cNvPr>
                <p:cNvPicPr/>
                <p:nvPr/>
              </p:nvPicPr>
              <p:blipFill>
                <a:blip r:embed="rId65"/>
                <a:stretch>
                  <a:fillRect/>
                </a:stretch>
              </p:blipFill>
              <p:spPr>
                <a:xfrm>
                  <a:off x="4265918" y="1180028"/>
                  <a:ext cx="7599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 name="Ink 6">
                  <a:extLst>
                    <a:ext uri="{FF2B5EF4-FFF2-40B4-BE49-F238E27FC236}">
                      <a16:creationId xmlns:a16="http://schemas.microsoft.com/office/drawing/2014/main" id="{1C76ED2B-6663-17F6-915E-BCFB0CCEF03F}"/>
                    </a:ext>
                  </a:extLst>
                </p14:cNvPr>
                <p14:cNvContentPartPr/>
                <p14:nvPr/>
              </p14:nvContentPartPr>
              <p14:xfrm>
                <a:off x="588518" y="1491068"/>
                <a:ext cx="113760" cy="158040"/>
              </p14:xfrm>
            </p:contentPart>
          </mc:Choice>
          <mc:Fallback xmlns="">
            <p:pic>
              <p:nvPicPr>
                <p:cNvPr id="7" name="Ink 6">
                  <a:extLst>
                    <a:ext uri="{FF2B5EF4-FFF2-40B4-BE49-F238E27FC236}">
                      <a16:creationId xmlns:a16="http://schemas.microsoft.com/office/drawing/2014/main" id="{1C76ED2B-6663-17F6-915E-BCFB0CCEF03F}"/>
                    </a:ext>
                  </a:extLst>
                </p:cNvPr>
                <p:cNvPicPr/>
                <p:nvPr/>
              </p:nvPicPr>
              <p:blipFill>
                <a:blip r:embed="rId67"/>
                <a:stretch>
                  <a:fillRect/>
                </a:stretch>
              </p:blipFill>
              <p:spPr>
                <a:xfrm>
                  <a:off x="579878" y="1482428"/>
                  <a:ext cx="1314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5B6A9D2F-025A-B540-FF8E-E419034DB924}"/>
                    </a:ext>
                  </a:extLst>
                </p14:cNvPr>
                <p14:cNvContentPartPr/>
                <p14:nvPr/>
              </p14:nvContentPartPr>
              <p14:xfrm>
                <a:off x="739718" y="1537148"/>
                <a:ext cx="52200" cy="69480"/>
              </p14:xfrm>
            </p:contentPart>
          </mc:Choice>
          <mc:Fallback xmlns="">
            <p:pic>
              <p:nvPicPr>
                <p:cNvPr id="8" name="Ink 7">
                  <a:extLst>
                    <a:ext uri="{FF2B5EF4-FFF2-40B4-BE49-F238E27FC236}">
                      <a16:creationId xmlns:a16="http://schemas.microsoft.com/office/drawing/2014/main" id="{5B6A9D2F-025A-B540-FF8E-E419034DB924}"/>
                    </a:ext>
                  </a:extLst>
                </p:cNvPr>
                <p:cNvPicPr/>
                <p:nvPr/>
              </p:nvPicPr>
              <p:blipFill>
                <a:blip r:embed="rId69"/>
                <a:stretch>
                  <a:fillRect/>
                </a:stretch>
              </p:blipFill>
              <p:spPr>
                <a:xfrm>
                  <a:off x="730718" y="1528508"/>
                  <a:ext cx="69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 name="Ink 8">
                  <a:extLst>
                    <a:ext uri="{FF2B5EF4-FFF2-40B4-BE49-F238E27FC236}">
                      <a16:creationId xmlns:a16="http://schemas.microsoft.com/office/drawing/2014/main" id="{C7F5E2EC-9396-16D5-FDB9-358F51141CCF}"/>
                    </a:ext>
                  </a:extLst>
                </p14:cNvPr>
                <p14:cNvContentPartPr/>
                <p14:nvPr/>
              </p14:nvContentPartPr>
              <p14:xfrm>
                <a:off x="834038" y="1520228"/>
                <a:ext cx="83520" cy="65520"/>
              </p14:xfrm>
            </p:contentPart>
          </mc:Choice>
          <mc:Fallback xmlns="">
            <p:pic>
              <p:nvPicPr>
                <p:cNvPr id="9" name="Ink 8">
                  <a:extLst>
                    <a:ext uri="{FF2B5EF4-FFF2-40B4-BE49-F238E27FC236}">
                      <a16:creationId xmlns:a16="http://schemas.microsoft.com/office/drawing/2014/main" id="{C7F5E2EC-9396-16D5-FDB9-358F51141CCF}"/>
                    </a:ext>
                  </a:extLst>
                </p:cNvPr>
                <p:cNvPicPr/>
                <p:nvPr/>
              </p:nvPicPr>
              <p:blipFill>
                <a:blip r:embed="rId71"/>
                <a:stretch>
                  <a:fillRect/>
                </a:stretch>
              </p:blipFill>
              <p:spPr>
                <a:xfrm>
                  <a:off x="825398" y="1511588"/>
                  <a:ext cx="101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A41128C8-2F58-E363-9290-46E7E2246DB7}"/>
                    </a:ext>
                  </a:extLst>
                </p14:cNvPr>
                <p14:cNvContentPartPr/>
                <p14:nvPr/>
              </p14:nvContentPartPr>
              <p14:xfrm>
                <a:off x="493118" y="1752068"/>
                <a:ext cx="308520" cy="250920"/>
              </p14:xfrm>
            </p:contentPart>
          </mc:Choice>
          <mc:Fallback xmlns="">
            <p:pic>
              <p:nvPicPr>
                <p:cNvPr id="2" name="Ink 1">
                  <a:extLst>
                    <a:ext uri="{FF2B5EF4-FFF2-40B4-BE49-F238E27FC236}">
                      <a16:creationId xmlns:a16="http://schemas.microsoft.com/office/drawing/2014/main" id="{A41128C8-2F58-E363-9290-46E7E2246DB7}"/>
                    </a:ext>
                  </a:extLst>
                </p:cNvPr>
                <p:cNvPicPr/>
                <p:nvPr/>
              </p:nvPicPr>
              <p:blipFill>
                <a:blip r:embed="rId73"/>
                <a:stretch>
                  <a:fillRect/>
                </a:stretch>
              </p:blipFill>
              <p:spPr>
                <a:xfrm>
                  <a:off x="484118" y="1743428"/>
                  <a:ext cx="326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 name="Ink 5">
                  <a:extLst>
                    <a:ext uri="{FF2B5EF4-FFF2-40B4-BE49-F238E27FC236}">
                      <a16:creationId xmlns:a16="http://schemas.microsoft.com/office/drawing/2014/main" id="{0BCC25A3-6196-C399-339E-133AF327E839}"/>
                    </a:ext>
                  </a:extLst>
                </p14:cNvPr>
                <p14:cNvContentPartPr/>
                <p14:nvPr/>
              </p14:nvContentPartPr>
              <p14:xfrm>
                <a:off x="529118" y="2008028"/>
                <a:ext cx="334080" cy="225000"/>
              </p14:xfrm>
            </p:contentPart>
          </mc:Choice>
          <mc:Fallback xmlns="">
            <p:pic>
              <p:nvPicPr>
                <p:cNvPr id="6" name="Ink 5">
                  <a:extLst>
                    <a:ext uri="{FF2B5EF4-FFF2-40B4-BE49-F238E27FC236}">
                      <a16:creationId xmlns:a16="http://schemas.microsoft.com/office/drawing/2014/main" id="{0BCC25A3-6196-C399-339E-133AF327E839}"/>
                    </a:ext>
                  </a:extLst>
                </p:cNvPr>
                <p:cNvPicPr/>
                <p:nvPr/>
              </p:nvPicPr>
              <p:blipFill>
                <a:blip r:embed="rId75"/>
                <a:stretch>
                  <a:fillRect/>
                </a:stretch>
              </p:blipFill>
              <p:spPr>
                <a:xfrm>
                  <a:off x="520118" y="1999388"/>
                  <a:ext cx="351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 name="Ink 9">
                  <a:extLst>
                    <a:ext uri="{FF2B5EF4-FFF2-40B4-BE49-F238E27FC236}">
                      <a16:creationId xmlns:a16="http://schemas.microsoft.com/office/drawing/2014/main" id="{1F5FC890-7272-5F8D-C431-9CE27F36F762}"/>
                    </a:ext>
                  </a:extLst>
                </p14:cNvPr>
                <p14:cNvContentPartPr/>
                <p14:nvPr/>
              </p14:nvContentPartPr>
              <p14:xfrm>
                <a:off x="560798" y="1909028"/>
                <a:ext cx="122760" cy="50760"/>
              </p14:xfrm>
            </p:contentPart>
          </mc:Choice>
          <mc:Fallback xmlns="">
            <p:pic>
              <p:nvPicPr>
                <p:cNvPr id="10" name="Ink 9">
                  <a:extLst>
                    <a:ext uri="{FF2B5EF4-FFF2-40B4-BE49-F238E27FC236}">
                      <a16:creationId xmlns:a16="http://schemas.microsoft.com/office/drawing/2014/main" id="{1F5FC890-7272-5F8D-C431-9CE27F36F762}"/>
                    </a:ext>
                  </a:extLst>
                </p:cNvPr>
                <p:cNvPicPr/>
                <p:nvPr/>
              </p:nvPicPr>
              <p:blipFill>
                <a:blip r:embed="rId77"/>
                <a:stretch>
                  <a:fillRect/>
                </a:stretch>
              </p:blipFill>
              <p:spPr>
                <a:xfrm>
                  <a:off x="551798" y="1900388"/>
                  <a:ext cx="140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FEB90CA7-582F-8C08-6E4C-BE9060DBE515}"/>
                    </a:ext>
                  </a:extLst>
                </p14:cNvPr>
                <p14:cNvContentPartPr/>
                <p14:nvPr/>
              </p14:nvContentPartPr>
              <p14:xfrm>
                <a:off x="598238" y="1858988"/>
                <a:ext cx="11520" cy="7560"/>
              </p14:xfrm>
            </p:contentPart>
          </mc:Choice>
          <mc:Fallback xmlns="">
            <p:pic>
              <p:nvPicPr>
                <p:cNvPr id="11" name="Ink 10">
                  <a:extLst>
                    <a:ext uri="{FF2B5EF4-FFF2-40B4-BE49-F238E27FC236}">
                      <a16:creationId xmlns:a16="http://schemas.microsoft.com/office/drawing/2014/main" id="{FEB90CA7-582F-8C08-6E4C-BE9060DBE515}"/>
                    </a:ext>
                  </a:extLst>
                </p:cNvPr>
                <p:cNvPicPr/>
                <p:nvPr/>
              </p:nvPicPr>
              <p:blipFill>
                <a:blip r:embed="rId79"/>
                <a:stretch>
                  <a:fillRect/>
                </a:stretch>
              </p:blipFill>
              <p:spPr>
                <a:xfrm>
                  <a:off x="589598" y="1850348"/>
                  <a:ext cx="29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 name="Ink 11">
                  <a:extLst>
                    <a:ext uri="{FF2B5EF4-FFF2-40B4-BE49-F238E27FC236}">
                      <a16:creationId xmlns:a16="http://schemas.microsoft.com/office/drawing/2014/main" id="{D560D627-45CB-E543-E2E6-A5993486634D}"/>
                    </a:ext>
                  </a:extLst>
                </p14:cNvPr>
                <p14:cNvContentPartPr/>
                <p14:nvPr/>
              </p14:nvContentPartPr>
              <p14:xfrm>
                <a:off x="688598" y="1842428"/>
                <a:ext cx="6480" cy="12960"/>
              </p14:xfrm>
            </p:contentPart>
          </mc:Choice>
          <mc:Fallback xmlns="">
            <p:pic>
              <p:nvPicPr>
                <p:cNvPr id="12" name="Ink 11">
                  <a:extLst>
                    <a:ext uri="{FF2B5EF4-FFF2-40B4-BE49-F238E27FC236}">
                      <a16:creationId xmlns:a16="http://schemas.microsoft.com/office/drawing/2014/main" id="{D560D627-45CB-E543-E2E6-A5993486634D}"/>
                    </a:ext>
                  </a:extLst>
                </p:cNvPr>
                <p:cNvPicPr/>
                <p:nvPr/>
              </p:nvPicPr>
              <p:blipFill>
                <a:blip r:embed="rId81"/>
                <a:stretch>
                  <a:fillRect/>
                </a:stretch>
              </p:blipFill>
              <p:spPr>
                <a:xfrm>
                  <a:off x="679598" y="183378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EE64AB9A-2FB1-8E49-4105-32BBC10C7065}"/>
                    </a:ext>
                  </a:extLst>
                </p14:cNvPr>
                <p14:cNvContentPartPr/>
                <p14:nvPr/>
              </p14:nvContentPartPr>
              <p14:xfrm>
                <a:off x="993158" y="2026748"/>
                <a:ext cx="274320" cy="10080"/>
              </p14:xfrm>
            </p:contentPart>
          </mc:Choice>
          <mc:Fallback xmlns="">
            <p:pic>
              <p:nvPicPr>
                <p:cNvPr id="13" name="Ink 12">
                  <a:extLst>
                    <a:ext uri="{FF2B5EF4-FFF2-40B4-BE49-F238E27FC236}">
                      <a16:creationId xmlns:a16="http://schemas.microsoft.com/office/drawing/2014/main" id="{EE64AB9A-2FB1-8E49-4105-32BBC10C7065}"/>
                    </a:ext>
                  </a:extLst>
                </p:cNvPr>
                <p:cNvPicPr/>
                <p:nvPr/>
              </p:nvPicPr>
              <p:blipFill>
                <a:blip r:embed="rId83"/>
                <a:stretch>
                  <a:fillRect/>
                </a:stretch>
              </p:blipFill>
              <p:spPr>
                <a:xfrm>
                  <a:off x="984518" y="2017748"/>
                  <a:ext cx="291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542B1F86-8B40-9DF8-2651-5FE4F52A16A2}"/>
                    </a:ext>
                  </a:extLst>
                </p14:cNvPr>
                <p14:cNvContentPartPr/>
                <p14:nvPr/>
              </p14:nvContentPartPr>
              <p14:xfrm>
                <a:off x="1226798" y="1983188"/>
                <a:ext cx="39600" cy="95760"/>
              </p14:xfrm>
            </p:contentPart>
          </mc:Choice>
          <mc:Fallback xmlns="">
            <p:pic>
              <p:nvPicPr>
                <p:cNvPr id="14" name="Ink 13">
                  <a:extLst>
                    <a:ext uri="{FF2B5EF4-FFF2-40B4-BE49-F238E27FC236}">
                      <a16:creationId xmlns:a16="http://schemas.microsoft.com/office/drawing/2014/main" id="{542B1F86-8B40-9DF8-2651-5FE4F52A16A2}"/>
                    </a:ext>
                  </a:extLst>
                </p:cNvPr>
                <p:cNvPicPr/>
                <p:nvPr/>
              </p:nvPicPr>
              <p:blipFill>
                <a:blip r:embed="rId85"/>
                <a:stretch>
                  <a:fillRect/>
                </a:stretch>
              </p:blipFill>
              <p:spPr>
                <a:xfrm>
                  <a:off x="1217798" y="1974188"/>
                  <a:ext cx="57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2016C1CA-F12A-A07A-78FE-1663C23D0CA9}"/>
                    </a:ext>
                  </a:extLst>
                </p14:cNvPr>
                <p14:cNvContentPartPr/>
                <p14:nvPr/>
              </p14:nvContentPartPr>
              <p14:xfrm>
                <a:off x="1511198" y="2064188"/>
                <a:ext cx="822600" cy="14760"/>
              </p14:xfrm>
            </p:contentPart>
          </mc:Choice>
          <mc:Fallback xmlns="">
            <p:pic>
              <p:nvPicPr>
                <p:cNvPr id="56" name="Ink 55">
                  <a:extLst>
                    <a:ext uri="{FF2B5EF4-FFF2-40B4-BE49-F238E27FC236}">
                      <a16:creationId xmlns:a16="http://schemas.microsoft.com/office/drawing/2014/main" id="{2016C1CA-F12A-A07A-78FE-1663C23D0CA9}"/>
                    </a:ext>
                  </a:extLst>
                </p:cNvPr>
                <p:cNvPicPr/>
                <p:nvPr/>
              </p:nvPicPr>
              <p:blipFill>
                <a:blip r:embed="rId87"/>
                <a:stretch>
                  <a:fillRect/>
                </a:stretch>
              </p:blipFill>
              <p:spPr>
                <a:xfrm>
                  <a:off x="1502198" y="2055548"/>
                  <a:ext cx="840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4CEE92A7-EED8-3C6B-BD54-5163CEF57CAA}"/>
                    </a:ext>
                  </a:extLst>
                </p14:cNvPr>
                <p14:cNvContentPartPr/>
                <p14:nvPr/>
              </p14:nvContentPartPr>
              <p14:xfrm>
                <a:off x="2262158" y="2012348"/>
                <a:ext cx="93240" cy="144000"/>
              </p14:xfrm>
            </p:contentPart>
          </mc:Choice>
          <mc:Fallback xmlns="">
            <p:pic>
              <p:nvPicPr>
                <p:cNvPr id="57" name="Ink 56">
                  <a:extLst>
                    <a:ext uri="{FF2B5EF4-FFF2-40B4-BE49-F238E27FC236}">
                      <a16:creationId xmlns:a16="http://schemas.microsoft.com/office/drawing/2014/main" id="{4CEE92A7-EED8-3C6B-BD54-5163CEF57CAA}"/>
                    </a:ext>
                  </a:extLst>
                </p:cNvPr>
                <p:cNvPicPr/>
                <p:nvPr/>
              </p:nvPicPr>
              <p:blipFill>
                <a:blip r:embed="rId89"/>
                <a:stretch>
                  <a:fillRect/>
                </a:stretch>
              </p:blipFill>
              <p:spPr>
                <a:xfrm>
                  <a:off x="2253518" y="2003708"/>
                  <a:ext cx="110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ED69203E-A2CD-CDD7-D2F5-33B7CDC2AF11}"/>
                    </a:ext>
                  </a:extLst>
                </p14:cNvPr>
                <p14:cNvContentPartPr/>
                <p14:nvPr/>
              </p14:nvContentPartPr>
              <p14:xfrm>
                <a:off x="2713238" y="1801748"/>
                <a:ext cx="133560" cy="151920"/>
              </p14:xfrm>
            </p:contentPart>
          </mc:Choice>
          <mc:Fallback xmlns="">
            <p:pic>
              <p:nvPicPr>
                <p:cNvPr id="59" name="Ink 58">
                  <a:extLst>
                    <a:ext uri="{FF2B5EF4-FFF2-40B4-BE49-F238E27FC236}">
                      <a16:creationId xmlns:a16="http://schemas.microsoft.com/office/drawing/2014/main" id="{ED69203E-A2CD-CDD7-D2F5-33B7CDC2AF11}"/>
                    </a:ext>
                  </a:extLst>
                </p:cNvPr>
                <p:cNvPicPr/>
                <p:nvPr/>
              </p:nvPicPr>
              <p:blipFill>
                <a:blip r:embed="rId91"/>
                <a:stretch>
                  <a:fillRect/>
                </a:stretch>
              </p:blipFill>
              <p:spPr>
                <a:xfrm>
                  <a:off x="2704238" y="1792748"/>
                  <a:ext cx="151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47C90268-4F4A-7578-0348-B429A56FF91D}"/>
                    </a:ext>
                  </a:extLst>
                </p14:cNvPr>
                <p14:cNvContentPartPr/>
                <p14:nvPr/>
              </p14:nvContentPartPr>
              <p14:xfrm>
                <a:off x="2946158" y="1621028"/>
                <a:ext cx="133200" cy="309960"/>
              </p14:xfrm>
            </p:contentPart>
          </mc:Choice>
          <mc:Fallback xmlns="">
            <p:pic>
              <p:nvPicPr>
                <p:cNvPr id="60" name="Ink 59">
                  <a:extLst>
                    <a:ext uri="{FF2B5EF4-FFF2-40B4-BE49-F238E27FC236}">
                      <a16:creationId xmlns:a16="http://schemas.microsoft.com/office/drawing/2014/main" id="{47C90268-4F4A-7578-0348-B429A56FF91D}"/>
                    </a:ext>
                  </a:extLst>
                </p:cNvPr>
                <p:cNvPicPr/>
                <p:nvPr/>
              </p:nvPicPr>
              <p:blipFill>
                <a:blip r:embed="rId93"/>
                <a:stretch>
                  <a:fillRect/>
                </a:stretch>
              </p:blipFill>
              <p:spPr>
                <a:xfrm>
                  <a:off x="2937518" y="1612028"/>
                  <a:ext cx="1508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EB5FFF9-6DE1-3156-A16B-0C3A21384C3F}"/>
                    </a:ext>
                  </a:extLst>
                </p14:cNvPr>
                <p14:cNvContentPartPr/>
                <p14:nvPr/>
              </p14:nvContentPartPr>
              <p14:xfrm>
                <a:off x="2942918" y="1787708"/>
                <a:ext cx="70560" cy="32040"/>
              </p14:xfrm>
            </p:contentPart>
          </mc:Choice>
          <mc:Fallback xmlns="">
            <p:pic>
              <p:nvPicPr>
                <p:cNvPr id="61" name="Ink 60">
                  <a:extLst>
                    <a:ext uri="{FF2B5EF4-FFF2-40B4-BE49-F238E27FC236}">
                      <a16:creationId xmlns:a16="http://schemas.microsoft.com/office/drawing/2014/main" id="{CEB5FFF9-6DE1-3156-A16B-0C3A21384C3F}"/>
                    </a:ext>
                  </a:extLst>
                </p:cNvPr>
                <p:cNvPicPr/>
                <p:nvPr/>
              </p:nvPicPr>
              <p:blipFill>
                <a:blip r:embed="rId95"/>
                <a:stretch>
                  <a:fillRect/>
                </a:stretch>
              </p:blipFill>
              <p:spPr>
                <a:xfrm>
                  <a:off x="2933918" y="1779068"/>
                  <a:ext cx="8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06999E5-0A8C-EBFB-1144-048276F3F5B4}"/>
                    </a:ext>
                  </a:extLst>
                </p14:cNvPr>
                <p14:cNvContentPartPr/>
                <p14:nvPr/>
              </p14:nvContentPartPr>
              <p14:xfrm>
                <a:off x="2555918" y="2165348"/>
                <a:ext cx="145440" cy="352440"/>
              </p14:xfrm>
            </p:contentPart>
          </mc:Choice>
          <mc:Fallback xmlns="">
            <p:pic>
              <p:nvPicPr>
                <p:cNvPr id="63" name="Ink 62">
                  <a:extLst>
                    <a:ext uri="{FF2B5EF4-FFF2-40B4-BE49-F238E27FC236}">
                      <a16:creationId xmlns:a16="http://schemas.microsoft.com/office/drawing/2014/main" id="{D06999E5-0A8C-EBFB-1144-048276F3F5B4}"/>
                    </a:ext>
                  </a:extLst>
                </p:cNvPr>
                <p:cNvPicPr/>
                <p:nvPr/>
              </p:nvPicPr>
              <p:blipFill>
                <a:blip r:embed="rId97"/>
                <a:stretch>
                  <a:fillRect/>
                </a:stretch>
              </p:blipFill>
              <p:spPr>
                <a:xfrm>
                  <a:off x="2546918" y="2156348"/>
                  <a:ext cx="1630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A6F5EE9-1B3E-016A-D112-16DD5FC5D3BF}"/>
                    </a:ext>
                  </a:extLst>
                </p14:cNvPr>
                <p14:cNvContentPartPr/>
                <p14:nvPr/>
              </p14:nvContentPartPr>
              <p14:xfrm>
                <a:off x="2751398" y="2355428"/>
                <a:ext cx="72360" cy="109800"/>
              </p14:xfrm>
            </p:contentPart>
          </mc:Choice>
          <mc:Fallback xmlns="">
            <p:pic>
              <p:nvPicPr>
                <p:cNvPr id="64" name="Ink 63">
                  <a:extLst>
                    <a:ext uri="{FF2B5EF4-FFF2-40B4-BE49-F238E27FC236}">
                      <a16:creationId xmlns:a16="http://schemas.microsoft.com/office/drawing/2014/main" id="{7A6F5EE9-1B3E-016A-D112-16DD5FC5D3BF}"/>
                    </a:ext>
                  </a:extLst>
                </p:cNvPr>
                <p:cNvPicPr/>
                <p:nvPr/>
              </p:nvPicPr>
              <p:blipFill>
                <a:blip r:embed="rId99"/>
                <a:stretch>
                  <a:fillRect/>
                </a:stretch>
              </p:blipFill>
              <p:spPr>
                <a:xfrm>
                  <a:off x="2742758" y="2346428"/>
                  <a:ext cx="90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5661E58F-805B-E790-9683-0993B249F519}"/>
                    </a:ext>
                  </a:extLst>
                </p14:cNvPr>
                <p14:cNvContentPartPr/>
                <p14:nvPr/>
              </p14:nvContentPartPr>
              <p14:xfrm>
                <a:off x="2893598" y="2293148"/>
                <a:ext cx="90720" cy="138960"/>
              </p14:xfrm>
            </p:contentPart>
          </mc:Choice>
          <mc:Fallback xmlns="">
            <p:pic>
              <p:nvPicPr>
                <p:cNvPr id="65" name="Ink 64">
                  <a:extLst>
                    <a:ext uri="{FF2B5EF4-FFF2-40B4-BE49-F238E27FC236}">
                      <a16:creationId xmlns:a16="http://schemas.microsoft.com/office/drawing/2014/main" id="{5661E58F-805B-E790-9683-0993B249F519}"/>
                    </a:ext>
                  </a:extLst>
                </p:cNvPr>
                <p:cNvPicPr/>
                <p:nvPr/>
              </p:nvPicPr>
              <p:blipFill>
                <a:blip r:embed="rId101"/>
                <a:stretch>
                  <a:fillRect/>
                </a:stretch>
              </p:blipFill>
              <p:spPr>
                <a:xfrm>
                  <a:off x="2884958" y="2284508"/>
                  <a:ext cx="108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3916A704-A838-A9FE-53F7-C05D14B7D2D3}"/>
                    </a:ext>
                  </a:extLst>
                </p14:cNvPr>
                <p14:cNvContentPartPr/>
                <p14:nvPr/>
              </p14:nvContentPartPr>
              <p14:xfrm>
                <a:off x="3054158" y="2208188"/>
                <a:ext cx="13680" cy="167760"/>
              </p14:xfrm>
            </p:contentPart>
          </mc:Choice>
          <mc:Fallback xmlns="">
            <p:pic>
              <p:nvPicPr>
                <p:cNvPr id="66" name="Ink 65">
                  <a:extLst>
                    <a:ext uri="{FF2B5EF4-FFF2-40B4-BE49-F238E27FC236}">
                      <a16:creationId xmlns:a16="http://schemas.microsoft.com/office/drawing/2014/main" id="{3916A704-A838-A9FE-53F7-C05D14B7D2D3}"/>
                    </a:ext>
                  </a:extLst>
                </p:cNvPr>
                <p:cNvPicPr/>
                <p:nvPr/>
              </p:nvPicPr>
              <p:blipFill>
                <a:blip r:embed="rId103"/>
                <a:stretch>
                  <a:fillRect/>
                </a:stretch>
              </p:blipFill>
              <p:spPr>
                <a:xfrm>
                  <a:off x="3045158" y="2199548"/>
                  <a:ext cx="31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FC724788-4165-5AE7-2F63-D40A8C5BA359}"/>
                    </a:ext>
                  </a:extLst>
                </p14:cNvPr>
                <p14:cNvContentPartPr/>
                <p14:nvPr/>
              </p14:nvContentPartPr>
              <p14:xfrm>
                <a:off x="3049118" y="2296748"/>
                <a:ext cx="138240" cy="107640"/>
              </p14:xfrm>
            </p:contentPart>
          </mc:Choice>
          <mc:Fallback xmlns="">
            <p:pic>
              <p:nvPicPr>
                <p:cNvPr id="67" name="Ink 66">
                  <a:extLst>
                    <a:ext uri="{FF2B5EF4-FFF2-40B4-BE49-F238E27FC236}">
                      <a16:creationId xmlns:a16="http://schemas.microsoft.com/office/drawing/2014/main" id="{FC724788-4165-5AE7-2F63-D40A8C5BA359}"/>
                    </a:ext>
                  </a:extLst>
                </p:cNvPr>
                <p:cNvPicPr/>
                <p:nvPr/>
              </p:nvPicPr>
              <p:blipFill>
                <a:blip r:embed="rId105"/>
                <a:stretch>
                  <a:fillRect/>
                </a:stretch>
              </p:blipFill>
              <p:spPr>
                <a:xfrm>
                  <a:off x="3040478" y="2287748"/>
                  <a:ext cx="155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9EC8E99D-B2FF-20C2-CAFD-8003F47BA7B7}"/>
                    </a:ext>
                  </a:extLst>
                </p14:cNvPr>
                <p14:cNvContentPartPr/>
                <p14:nvPr/>
              </p14:nvContentPartPr>
              <p14:xfrm>
                <a:off x="3237398" y="2279828"/>
                <a:ext cx="99720" cy="120960"/>
              </p14:xfrm>
            </p:contentPart>
          </mc:Choice>
          <mc:Fallback xmlns="">
            <p:pic>
              <p:nvPicPr>
                <p:cNvPr id="68" name="Ink 67">
                  <a:extLst>
                    <a:ext uri="{FF2B5EF4-FFF2-40B4-BE49-F238E27FC236}">
                      <a16:creationId xmlns:a16="http://schemas.microsoft.com/office/drawing/2014/main" id="{9EC8E99D-B2FF-20C2-CAFD-8003F47BA7B7}"/>
                    </a:ext>
                  </a:extLst>
                </p:cNvPr>
                <p:cNvPicPr/>
                <p:nvPr/>
              </p:nvPicPr>
              <p:blipFill>
                <a:blip r:embed="rId107"/>
                <a:stretch>
                  <a:fillRect/>
                </a:stretch>
              </p:blipFill>
              <p:spPr>
                <a:xfrm>
                  <a:off x="3228398" y="2271188"/>
                  <a:ext cx="117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6481C600-1D9B-D3BC-6113-233A77DA6ADE}"/>
                    </a:ext>
                  </a:extLst>
                </p14:cNvPr>
                <p14:cNvContentPartPr/>
                <p14:nvPr/>
              </p14:nvContentPartPr>
              <p14:xfrm>
                <a:off x="2762198" y="2351828"/>
                <a:ext cx="70200" cy="57960"/>
              </p14:xfrm>
            </p:contentPart>
          </mc:Choice>
          <mc:Fallback xmlns="">
            <p:pic>
              <p:nvPicPr>
                <p:cNvPr id="69" name="Ink 68">
                  <a:extLst>
                    <a:ext uri="{FF2B5EF4-FFF2-40B4-BE49-F238E27FC236}">
                      <a16:creationId xmlns:a16="http://schemas.microsoft.com/office/drawing/2014/main" id="{6481C600-1D9B-D3BC-6113-233A77DA6ADE}"/>
                    </a:ext>
                  </a:extLst>
                </p:cNvPr>
                <p:cNvPicPr/>
                <p:nvPr/>
              </p:nvPicPr>
              <p:blipFill>
                <a:blip r:embed="rId109"/>
                <a:stretch>
                  <a:fillRect/>
                </a:stretch>
              </p:blipFill>
              <p:spPr>
                <a:xfrm>
                  <a:off x="2753198" y="2343188"/>
                  <a:ext cx="87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A5592D62-6DE7-E849-ACBF-EC352F87ACF5}"/>
                    </a:ext>
                  </a:extLst>
                </p14:cNvPr>
                <p14:cNvContentPartPr/>
                <p14:nvPr/>
              </p14:nvContentPartPr>
              <p14:xfrm>
                <a:off x="2787398" y="3147068"/>
                <a:ext cx="122760" cy="142200"/>
              </p14:xfrm>
            </p:contentPart>
          </mc:Choice>
          <mc:Fallback xmlns="">
            <p:pic>
              <p:nvPicPr>
                <p:cNvPr id="71" name="Ink 70">
                  <a:extLst>
                    <a:ext uri="{FF2B5EF4-FFF2-40B4-BE49-F238E27FC236}">
                      <a16:creationId xmlns:a16="http://schemas.microsoft.com/office/drawing/2014/main" id="{A5592D62-6DE7-E849-ACBF-EC352F87ACF5}"/>
                    </a:ext>
                  </a:extLst>
                </p:cNvPr>
                <p:cNvPicPr/>
                <p:nvPr/>
              </p:nvPicPr>
              <p:blipFill>
                <a:blip r:embed="rId111"/>
                <a:stretch>
                  <a:fillRect/>
                </a:stretch>
              </p:blipFill>
              <p:spPr>
                <a:xfrm>
                  <a:off x="2778398" y="3138428"/>
                  <a:ext cx="140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7EA31DB3-E7CF-9ACF-744E-60C259DBB1B3}"/>
                    </a:ext>
                  </a:extLst>
                </p14:cNvPr>
                <p14:cNvContentPartPr/>
                <p14:nvPr/>
              </p14:nvContentPartPr>
              <p14:xfrm>
                <a:off x="2710718" y="3250748"/>
                <a:ext cx="592560" cy="1132920"/>
              </p14:xfrm>
            </p:contentPart>
          </mc:Choice>
          <mc:Fallback xmlns="">
            <p:pic>
              <p:nvPicPr>
                <p:cNvPr id="72" name="Ink 71">
                  <a:extLst>
                    <a:ext uri="{FF2B5EF4-FFF2-40B4-BE49-F238E27FC236}">
                      <a16:creationId xmlns:a16="http://schemas.microsoft.com/office/drawing/2014/main" id="{7EA31DB3-E7CF-9ACF-744E-60C259DBB1B3}"/>
                    </a:ext>
                  </a:extLst>
                </p:cNvPr>
                <p:cNvPicPr/>
                <p:nvPr/>
              </p:nvPicPr>
              <p:blipFill>
                <a:blip r:embed="rId113"/>
                <a:stretch>
                  <a:fillRect/>
                </a:stretch>
              </p:blipFill>
              <p:spPr>
                <a:xfrm>
                  <a:off x="2701718" y="3242108"/>
                  <a:ext cx="61020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A93E0006-84C5-9450-35E4-45A629D3F238}"/>
                    </a:ext>
                  </a:extLst>
                </p14:cNvPr>
                <p14:cNvContentPartPr/>
                <p14:nvPr/>
              </p14:nvContentPartPr>
              <p14:xfrm>
                <a:off x="3200678" y="4296188"/>
                <a:ext cx="150120" cy="193680"/>
              </p14:xfrm>
            </p:contentPart>
          </mc:Choice>
          <mc:Fallback xmlns="">
            <p:pic>
              <p:nvPicPr>
                <p:cNvPr id="73" name="Ink 72">
                  <a:extLst>
                    <a:ext uri="{FF2B5EF4-FFF2-40B4-BE49-F238E27FC236}">
                      <a16:creationId xmlns:a16="http://schemas.microsoft.com/office/drawing/2014/main" id="{A93E0006-84C5-9450-35E4-45A629D3F238}"/>
                    </a:ext>
                  </a:extLst>
                </p:cNvPr>
                <p:cNvPicPr/>
                <p:nvPr/>
              </p:nvPicPr>
              <p:blipFill>
                <a:blip r:embed="rId115"/>
                <a:stretch>
                  <a:fillRect/>
                </a:stretch>
              </p:blipFill>
              <p:spPr>
                <a:xfrm>
                  <a:off x="3191678" y="4287548"/>
                  <a:ext cx="167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463AAD98-3718-53C7-E9C2-C77612DFCB46}"/>
                    </a:ext>
                  </a:extLst>
                </p14:cNvPr>
                <p14:cNvContentPartPr/>
                <p14:nvPr/>
              </p14:nvContentPartPr>
              <p14:xfrm>
                <a:off x="3363398" y="4198628"/>
                <a:ext cx="1458360" cy="420840"/>
              </p14:xfrm>
            </p:contentPart>
          </mc:Choice>
          <mc:Fallback xmlns="">
            <p:pic>
              <p:nvPicPr>
                <p:cNvPr id="74" name="Ink 73">
                  <a:extLst>
                    <a:ext uri="{FF2B5EF4-FFF2-40B4-BE49-F238E27FC236}">
                      <a16:creationId xmlns:a16="http://schemas.microsoft.com/office/drawing/2014/main" id="{463AAD98-3718-53C7-E9C2-C77612DFCB46}"/>
                    </a:ext>
                  </a:extLst>
                </p:cNvPr>
                <p:cNvPicPr/>
                <p:nvPr/>
              </p:nvPicPr>
              <p:blipFill>
                <a:blip r:embed="rId117"/>
                <a:stretch>
                  <a:fillRect/>
                </a:stretch>
              </p:blipFill>
              <p:spPr>
                <a:xfrm>
                  <a:off x="3354758" y="4189988"/>
                  <a:ext cx="147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62077679-F2A9-AA2C-9DEF-81AE47F63643}"/>
                    </a:ext>
                  </a:extLst>
                </p14:cNvPr>
                <p14:cNvContentPartPr/>
                <p14:nvPr/>
              </p14:nvContentPartPr>
              <p14:xfrm>
                <a:off x="3638438" y="4331108"/>
                <a:ext cx="145800" cy="186120"/>
              </p14:xfrm>
            </p:contentPart>
          </mc:Choice>
          <mc:Fallback xmlns="">
            <p:pic>
              <p:nvPicPr>
                <p:cNvPr id="75" name="Ink 74">
                  <a:extLst>
                    <a:ext uri="{FF2B5EF4-FFF2-40B4-BE49-F238E27FC236}">
                      <a16:creationId xmlns:a16="http://schemas.microsoft.com/office/drawing/2014/main" id="{62077679-F2A9-AA2C-9DEF-81AE47F63643}"/>
                    </a:ext>
                  </a:extLst>
                </p:cNvPr>
                <p:cNvPicPr/>
                <p:nvPr/>
              </p:nvPicPr>
              <p:blipFill>
                <a:blip r:embed="rId119"/>
                <a:stretch>
                  <a:fillRect/>
                </a:stretch>
              </p:blipFill>
              <p:spPr>
                <a:xfrm>
                  <a:off x="3629798" y="4322108"/>
                  <a:ext cx="163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5141D29-195D-402C-DBF0-CBDF2FE71509}"/>
                    </a:ext>
                  </a:extLst>
                </p14:cNvPr>
                <p14:cNvContentPartPr/>
                <p14:nvPr/>
              </p14:nvContentPartPr>
              <p14:xfrm>
                <a:off x="3608558" y="4339388"/>
                <a:ext cx="148320" cy="180000"/>
              </p14:xfrm>
            </p:contentPart>
          </mc:Choice>
          <mc:Fallback xmlns="">
            <p:pic>
              <p:nvPicPr>
                <p:cNvPr id="76" name="Ink 75">
                  <a:extLst>
                    <a:ext uri="{FF2B5EF4-FFF2-40B4-BE49-F238E27FC236}">
                      <a16:creationId xmlns:a16="http://schemas.microsoft.com/office/drawing/2014/main" id="{C5141D29-195D-402C-DBF0-CBDF2FE71509}"/>
                    </a:ext>
                  </a:extLst>
                </p:cNvPr>
                <p:cNvPicPr/>
                <p:nvPr/>
              </p:nvPicPr>
              <p:blipFill>
                <a:blip r:embed="rId121"/>
                <a:stretch>
                  <a:fillRect/>
                </a:stretch>
              </p:blipFill>
              <p:spPr>
                <a:xfrm>
                  <a:off x="3599558" y="4330748"/>
                  <a:ext cx="165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4D4377B-7365-727A-90FD-01FCA3B55829}"/>
                    </a:ext>
                  </a:extLst>
                </p14:cNvPr>
                <p14:cNvContentPartPr/>
                <p14:nvPr/>
              </p14:nvContentPartPr>
              <p14:xfrm>
                <a:off x="3854798" y="4314548"/>
                <a:ext cx="170640" cy="197640"/>
              </p14:xfrm>
            </p:contentPart>
          </mc:Choice>
          <mc:Fallback xmlns="">
            <p:pic>
              <p:nvPicPr>
                <p:cNvPr id="77" name="Ink 76">
                  <a:extLst>
                    <a:ext uri="{FF2B5EF4-FFF2-40B4-BE49-F238E27FC236}">
                      <a16:creationId xmlns:a16="http://schemas.microsoft.com/office/drawing/2014/main" id="{C4D4377B-7365-727A-90FD-01FCA3B55829}"/>
                    </a:ext>
                  </a:extLst>
                </p:cNvPr>
                <p:cNvPicPr/>
                <p:nvPr/>
              </p:nvPicPr>
              <p:blipFill>
                <a:blip r:embed="rId123"/>
                <a:stretch>
                  <a:fillRect/>
                </a:stretch>
              </p:blipFill>
              <p:spPr>
                <a:xfrm>
                  <a:off x="3845798" y="4305548"/>
                  <a:ext cx="188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1D3E5CF3-7C50-84DC-D946-E7E2A794464E}"/>
                    </a:ext>
                  </a:extLst>
                </p14:cNvPr>
                <p14:cNvContentPartPr/>
                <p14:nvPr/>
              </p14:nvContentPartPr>
              <p14:xfrm>
                <a:off x="4095638" y="4323908"/>
                <a:ext cx="129600" cy="175680"/>
              </p14:xfrm>
            </p:contentPart>
          </mc:Choice>
          <mc:Fallback xmlns="">
            <p:pic>
              <p:nvPicPr>
                <p:cNvPr id="78" name="Ink 77">
                  <a:extLst>
                    <a:ext uri="{FF2B5EF4-FFF2-40B4-BE49-F238E27FC236}">
                      <a16:creationId xmlns:a16="http://schemas.microsoft.com/office/drawing/2014/main" id="{1D3E5CF3-7C50-84DC-D946-E7E2A794464E}"/>
                    </a:ext>
                  </a:extLst>
                </p:cNvPr>
                <p:cNvPicPr/>
                <p:nvPr/>
              </p:nvPicPr>
              <p:blipFill>
                <a:blip r:embed="rId125"/>
                <a:stretch>
                  <a:fillRect/>
                </a:stretch>
              </p:blipFill>
              <p:spPr>
                <a:xfrm>
                  <a:off x="4086998" y="4315268"/>
                  <a:ext cx="14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F950F074-9E8D-D378-2BCF-51B909D35469}"/>
                    </a:ext>
                  </a:extLst>
                </p14:cNvPr>
                <p14:cNvContentPartPr/>
                <p14:nvPr/>
              </p14:nvContentPartPr>
              <p14:xfrm>
                <a:off x="4313078" y="4285748"/>
                <a:ext cx="123480" cy="206280"/>
              </p14:xfrm>
            </p:contentPart>
          </mc:Choice>
          <mc:Fallback xmlns="">
            <p:pic>
              <p:nvPicPr>
                <p:cNvPr id="79" name="Ink 78">
                  <a:extLst>
                    <a:ext uri="{FF2B5EF4-FFF2-40B4-BE49-F238E27FC236}">
                      <a16:creationId xmlns:a16="http://schemas.microsoft.com/office/drawing/2014/main" id="{F950F074-9E8D-D378-2BCF-51B909D35469}"/>
                    </a:ext>
                  </a:extLst>
                </p:cNvPr>
                <p:cNvPicPr/>
                <p:nvPr/>
              </p:nvPicPr>
              <p:blipFill>
                <a:blip r:embed="rId127"/>
                <a:stretch>
                  <a:fillRect/>
                </a:stretch>
              </p:blipFill>
              <p:spPr>
                <a:xfrm>
                  <a:off x="4304438" y="4277108"/>
                  <a:ext cx="1411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1FCA04E-8A3E-9E2B-5604-2300FF03FC61}"/>
                    </a:ext>
                  </a:extLst>
                </p14:cNvPr>
                <p14:cNvContentPartPr/>
                <p14:nvPr/>
              </p14:nvContentPartPr>
              <p14:xfrm>
                <a:off x="4326758" y="4391588"/>
                <a:ext cx="119160" cy="48600"/>
              </p14:xfrm>
            </p:contentPart>
          </mc:Choice>
          <mc:Fallback xmlns="">
            <p:pic>
              <p:nvPicPr>
                <p:cNvPr id="80" name="Ink 79">
                  <a:extLst>
                    <a:ext uri="{FF2B5EF4-FFF2-40B4-BE49-F238E27FC236}">
                      <a16:creationId xmlns:a16="http://schemas.microsoft.com/office/drawing/2014/main" id="{91FCA04E-8A3E-9E2B-5604-2300FF03FC61}"/>
                    </a:ext>
                  </a:extLst>
                </p:cNvPr>
                <p:cNvPicPr/>
                <p:nvPr/>
              </p:nvPicPr>
              <p:blipFill>
                <a:blip r:embed="rId129"/>
                <a:stretch>
                  <a:fillRect/>
                </a:stretch>
              </p:blipFill>
              <p:spPr>
                <a:xfrm>
                  <a:off x="4317758" y="4382948"/>
                  <a:ext cx="13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FFFDC51D-6BA7-047D-4212-26273B24BE89}"/>
                    </a:ext>
                  </a:extLst>
                </p14:cNvPr>
                <p14:cNvContentPartPr/>
                <p14:nvPr/>
              </p14:nvContentPartPr>
              <p14:xfrm>
                <a:off x="4486598" y="4292948"/>
                <a:ext cx="96480" cy="217440"/>
              </p14:xfrm>
            </p:contentPart>
          </mc:Choice>
          <mc:Fallback xmlns="">
            <p:pic>
              <p:nvPicPr>
                <p:cNvPr id="81" name="Ink 80">
                  <a:extLst>
                    <a:ext uri="{FF2B5EF4-FFF2-40B4-BE49-F238E27FC236}">
                      <a16:creationId xmlns:a16="http://schemas.microsoft.com/office/drawing/2014/main" id="{FFFDC51D-6BA7-047D-4212-26273B24BE89}"/>
                    </a:ext>
                  </a:extLst>
                </p:cNvPr>
                <p:cNvPicPr/>
                <p:nvPr/>
              </p:nvPicPr>
              <p:blipFill>
                <a:blip r:embed="rId131"/>
                <a:stretch>
                  <a:fillRect/>
                </a:stretch>
              </p:blipFill>
              <p:spPr>
                <a:xfrm>
                  <a:off x="4477958" y="4284308"/>
                  <a:ext cx="114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1014157-928B-3D7C-84FC-F6549A41A134}"/>
                    </a:ext>
                  </a:extLst>
                </p14:cNvPr>
                <p14:cNvContentPartPr/>
                <p14:nvPr/>
              </p14:nvContentPartPr>
              <p14:xfrm>
                <a:off x="4505678" y="4352708"/>
                <a:ext cx="165240" cy="64080"/>
              </p14:xfrm>
            </p:contentPart>
          </mc:Choice>
          <mc:Fallback xmlns="">
            <p:pic>
              <p:nvPicPr>
                <p:cNvPr id="82" name="Ink 81">
                  <a:extLst>
                    <a:ext uri="{FF2B5EF4-FFF2-40B4-BE49-F238E27FC236}">
                      <a16:creationId xmlns:a16="http://schemas.microsoft.com/office/drawing/2014/main" id="{11014157-928B-3D7C-84FC-F6549A41A134}"/>
                    </a:ext>
                  </a:extLst>
                </p:cNvPr>
                <p:cNvPicPr/>
                <p:nvPr/>
              </p:nvPicPr>
              <p:blipFill>
                <a:blip r:embed="rId133"/>
                <a:stretch>
                  <a:fillRect/>
                </a:stretch>
              </p:blipFill>
              <p:spPr>
                <a:xfrm>
                  <a:off x="4496678" y="4343708"/>
                  <a:ext cx="182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86BC0A11-1089-FDC6-9F8E-0769A2DBB2C8}"/>
                    </a:ext>
                  </a:extLst>
                </p14:cNvPr>
                <p14:cNvContentPartPr/>
                <p14:nvPr/>
              </p14:nvContentPartPr>
              <p14:xfrm>
                <a:off x="2384198" y="3386468"/>
                <a:ext cx="1014480" cy="1157760"/>
              </p14:xfrm>
            </p:contentPart>
          </mc:Choice>
          <mc:Fallback xmlns="">
            <p:pic>
              <p:nvPicPr>
                <p:cNvPr id="84" name="Ink 83">
                  <a:extLst>
                    <a:ext uri="{FF2B5EF4-FFF2-40B4-BE49-F238E27FC236}">
                      <a16:creationId xmlns:a16="http://schemas.microsoft.com/office/drawing/2014/main" id="{86BC0A11-1089-FDC6-9F8E-0769A2DBB2C8}"/>
                    </a:ext>
                  </a:extLst>
                </p:cNvPr>
                <p:cNvPicPr/>
                <p:nvPr/>
              </p:nvPicPr>
              <p:blipFill>
                <a:blip r:embed="rId135"/>
                <a:stretch>
                  <a:fillRect/>
                </a:stretch>
              </p:blipFill>
              <p:spPr>
                <a:xfrm>
                  <a:off x="2375558" y="3377828"/>
                  <a:ext cx="1032120" cy="1175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DDC5A0E6-1236-5F43-D446-4819E88840B9}"/>
                    </a:ext>
                  </a:extLst>
                </p14:cNvPr>
                <p14:cNvContentPartPr/>
                <p14:nvPr/>
              </p14:nvContentPartPr>
              <p14:xfrm>
                <a:off x="2400398" y="3327788"/>
                <a:ext cx="188280" cy="128880"/>
              </p14:xfrm>
            </p:contentPart>
          </mc:Choice>
          <mc:Fallback xmlns="">
            <p:pic>
              <p:nvPicPr>
                <p:cNvPr id="85" name="Ink 84">
                  <a:extLst>
                    <a:ext uri="{FF2B5EF4-FFF2-40B4-BE49-F238E27FC236}">
                      <a16:creationId xmlns:a16="http://schemas.microsoft.com/office/drawing/2014/main" id="{DDC5A0E6-1236-5F43-D446-4819E88840B9}"/>
                    </a:ext>
                  </a:extLst>
                </p:cNvPr>
                <p:cNvPicPr/>
                <p:nvPr/>
              </p:nvPicPr>
              <p:blipFill>
                <a:blip r:embed="rId137"/>
                <a:stretch>
                  <a:fillRect/>
                </a:stretch>
              </p:blipFill>
              <p:spPr>
                <a:xfrm>
                  <a:off x="2391758" y="3318788"/>
                  <a:ext cx="205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F0DBEA4-51DD-83DE-FF93-7D4BE235262D}"/>
                    </a:ext>
                  </a:extLst>
                </p14:cNvPr>
                <p14:cNvContentPartPr/>
                <p14:nvPr/>
              </p14:nvContentPartPr>
              <p14:xfrm>
                <a:off x="1474478" y="3968228"/>
                <a:ext cx="216720" cy="220680"/>
              </p14:xfrm>
            </p:contentPart>
          </mc:Choice>
          <mc:Fallback xmlns="">
            <p:pic>
              <p:nvPicPr>
                <p:cNvPr id="86" name="Ink 85">
                  <a:extLst>
                    <a:ext uri="{FF2B5EF4-FFF2-40B4-BE49-F238E27FC236}">
                      <a16:creationId xmlns:a16="http://schemas.microsoft.com/office/drawing/2014/main" id="{AF0DBEA4-51DD-83DE-FF93-7D4BE235262D}"/>
                    </a:ext>
                  </a:extLst>
                </p:cNvPr>
                <p:cNvPicPr/>
                <p:nvPr/>
              </p:nvPicPr>
              <p:blipFill>
                <a:blip r:embed="rId139"/>
                <a:stretch>
                  <a:fillRect/>
                </a:stretch>
              </p:blipFill>
              <p:spPr>
                <a:xfrm>
                  <a:off x="1465838" y="3959228"/>
                  <a:ext cx="234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DC144D7-B48E-F32A-6D4D-058841A8A8CE}"/>
                    </a:ext>
                  </a:extLst>
                </p14:cNvPr>
                <p14:cNvContentPartPr/>
                <p14:nvPr/>
              </p14:nvContentPartPr>
              <p14:xfrm>
                <a:off x="1767158" y="3958148"/>
                <a:ext cx="181080" cy="173160"/>
              </p14:xfrm>
            </p:contentPart>
          </mc:Choice>
          <mc:Fallback xmlns="">
            <p:pic>
              <p:nvPicPr>
                <p:cNvPr id="87" name="Ink 86">
                  <a:extLst>
                    <a:ext uri="{FF2B5EF4-FFF2-40B4-BE49-F238E27FC236}">
                      <a16:creationId xmlns:a16="http://schemas.microsoft.com/office/drawing/2014/main" id="{5DC144D7-B48E-F32A-6D4D-058841A8A8CE}"/>
                    </a:ext>
                  </a:extLst>
                </p:cNvPr>
                <p:cNvPicPr/>
                <p:nvPr/>
              </p:nvPicPr>
              <p:blipFill>
                <a:blip r:embed="rId141"/>
                <a:stretch>
                  <a:fillRect/>
                </a:stretch>
              </p:blipFill>
              <p:spPr>
                <a:xfrm>
                  <a:off x="1758518" y="3949148"/>
                  <a:ext cx="198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417842CF-8488-AA97-97E5-64901F78EF31}"/>
                    </a:ext>
                  </a:extLst>
                </p14:cNvPr>
                <p14:cNvContentPartPr/>
                <p14:nvPr/>
              </p14:nvContentPartPr>
              <p14:xfrm>
                <a:off x="1977758" y="3936188"/>
                <a:ext cx="137160" cy="23760"/>
              </p14:xfrm>
            </p:contentPart>
          </mc:Choice>
          <mc:Fallback xmlns="">
            <p:pic>
              <p:nvPicPr>
                <p:cNvPr id="88" name="Ink 87">
                  <a:extLst>
                    <a:ext uri="{FF2B5EF4-FFF2-40B4-BE49-F238E27FC236}">
                      <a16:creationId xmlns:a16="http://schemas.microsoft.com/office/drawing/2014/main" id="{417842CF-8488-AA97-97E5-64901F78EF31}"/>
                    </a:ext>
                  </a:extLst>
                </p:cNvPr>
                <p:cNvPicPr/>
                <p:nvPr/>
              </p:nvPicPr>
              <p:blipFill>
                <a:blip r:embed="rId143"/>
                <a:stretch>
                  <a:fillRect/>
                </a:stretch>
              </p:blipFill>
              <p:spPr>
                <a:xfrm>
                  <a:off x="1968758" y="3927188"/>
                  <a:ext cx="154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2EDED98C-BB66-B1B1-26F7-4A16482E3137}"/>
                    </a:ext>
                  </a:extLst>
                </p14:cNvPr>
                <p14:cNvContentPartPr/>
                <p14:nvPr/>
              </p14:nvContentPartPr>
              <p14:xfrm>
                <a:off x="2026358" y="3928628"/>
                <a:ext cx="52200" cy="161640"/>
              </p14:xfrm>
            </p:contentPart>
          </mc:Choice>
          <mc:Fallback xmlns="">
            <p:pic>
              <p:nvPicPr>
                <p:cNvPr id="89" name="Ink 88">
                  <a:extLst>
                    <a:ext uri="{FF2B5EF4-FFF2-40B4-BE49-F238E27FC236}">
                      <a16:creationId xmlns:a16="http://schemas.microsoft.com/office/drawing/2014/main" id="{2EDED98C-BB66-B1B1-26F7-4A16482E3137}"/>
                    </a:ext>
                  </a:extLst>
                </p:cNvPr>
                <p:cNvPicPr/>
                <p:nvPr/>
              </p:nvPicPr>
              <p:blipFill>
                <a:blip r:embed="rId145"/>
                <a:stretch>
                  <a:fillRect/>
                </a:stretch>
              </p:blipFill>
              <p:spPr>
                <a:xfrm>
                  <a:off x="2017718" y="3919628"/>
                  <a:ext cx="69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20D39BC1-E478-BC4F-E0CD-B68E1F86E147}"/>
                    </a:ext>
                  </a:extLst>
                </p14:cNvPr>
                <p14:cNvContentPartPr/>
                <p14:nvPr/>
              </p14:nvContentPartPr>
              <p14:xfrm>
                <a:off x="1250558" y="4273868"/>
                <a:ext cx="305640" cy="210960"/>
              </p14:xfrm>
            </p:contentPart>
          </mc:Choice>
          <mc:Fallback xmlns="">
            <p:pic>
              <p:nvPicPr>
                <p:cNvPr id="90" name="Ink 89">
                  <a:extLst>
                    <a:ext uri="{FF2B5EF4-FFF2-40B4-BE49-F238E27FC236}">
                      <a16:creationId xmlns:a16="http://schemas.microsoft.com/office/drawing/2014/main" id="{20D39BC1-E478-BC4F-E0CD-B68E1F86E147}"/>
                    </a:ext>
                  </a:extLst>
                </p:cNvPr>
                <p:cNvPicPr/>
                <p:nvPr/>
              </p:nvPicPr>
              <p:blipFill>
                <a:blip r:embed="rId147"/>
                <a:stretch>
                  <a:fillRect/>
                </a:stretch>
              </p:blipFill>
              <p:spPr>
                <a:xfrm>
                  <a:off x="1241558" y="4264868"/>
                  <a:ext cx="323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1BA5CF8A-EA58-19D9-8515-1BE7E76CBCB0}"/>
                    </a:ext>
                  </a:extLst>
                </p14:cNvPr>
                <p14:cNvContentPartPr/>
                <p14:nvPr/>
              </p14:nvContentPartPr>
              <p14:xfrm>
                <a:off x="1572398" y="4387268"/>
                <a:ext cx="91440" cy="110520"/>
              </p14:xfrm>
            </p:contentPart>
          </mc:Choice>
          <mc:Fallback xmlns="">
            <p:pic>
              <p:nvPicPr>
                <p:cNvPr id="91" name="Ink 90">
                  <a:extLst>
                    <a:ext uri="{FF2B5EF4-FFF2-40B4-BE49-F238E27FC236}">
                      <a16:creationId xmlns:a16="http://schemas.microsoft.com/office/drawing/2014/main" id="{1BA5CF8A-EA58-19D9-8515-1BE7E76CBCB0}"/>
                    </a:ext>
                  </a:extLst>
                </p:cNvPr>
                <p:cNvPicPr/>
                <p:nvPr/>
              </p:nvPicPr>
              <p:blipFill>
                <a:blip r:embed="rId149"/>
                <a:stretch>
                  <a:fillRect/>
                </a:stretch>
              </p:blipFill>
              <p:spPr>
                <a:xfrm>
                  <a:off x="1563398" y="4378628"/>
                  <a:ext cx="109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D001FBA-BA47-1DB0-6929-4ACD1D35AB22}"/>
                    </a:ext>
                  </a:extLst>
                </p14:cNvPr>
                <p14:cNvContentPartPr/>
                <p14:nvPr/>
              </p14:nvContentPartPr>
              <p14:xfrm>
                <a:off x="1719998" y="4291148"/>
                <a:ext cx="19440" cy="172800"/>
              </p14:xfrm>
            </p:contentPart>
          </mc:Choice>
          <mc:Fallback xmlns="">
            <p:pic>
              <p:nvPicPr>
                <p:cNvPr id="92" name="Ink 91">
                  <a:extLst>
                    <a:ext uri="{FF2B5EF4-FFF2-40B4-BE49-F238E27FC236}">
                      <a16:creationId xmlns:a16="http://schemas.microsoft.com/office/drawing/2014/main" id="{9D001FBA-BA47-1DB0-6929-4ACD1D35AB22}"/>
                    </a:ext>
                  </a:extLst>
                </p:cNvPr>
                <p:cNvPicPr/>
                <p:nvPr/>
              </p:nvPicPr>
              <p:blipFill>
                <a:blip r:embed="rId151"/>
                <a:stretch>
                  <a:fillRect/>
                </a:stretch>
              </p:blipFill>
              <p:spPr>
                <a:xfrm>
                  <a:off x="1710998" y="4282148"/>
                  <a:ext cx="37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FF8A4C6E-0E34-3557-3064-D7D9D72BC68F}"/>
                    </a:ext>
                  </a:extLst>
                </p14:cNvPr>
                <p14:cNvContentPartPr/>
                <p14:nvPr/>
              </p14:nvContentPartPr>
              <p14:xfrm>
                <a:off x="1731518" y="4337588"/>
                <a:ext cx="64440" cy="118440"/>
              </p14:xfrm>
            </p:contentPart>
          </mc:Choice>
          <mc:Fallback xmlns="">
            <p:pic>
              <p:nvPicPr>
                <p:cNvPr id="93" name="Ink 92">
                  <a:extLst>
                    <a:ext uri="{FF2B5EF4-FFF2-40B4-BE49-F238E27FC236}">
                      <a16:creationId xmlns:a16="http://schemas.microsoft.com/office/drawing/2014/main" id="{FF8A4C6E-0E34-3557-3064-D7D9D72BC68F}"/>
                    </a:ext>
                  </a:extLst>
                </p:cNvPr>
                <p:cNvPicPr/>
                <p:nvPr/>
              </p:nvPicPr>
              <p:blipFill>
                <a:blip r:embed="rId153"/>
                <a:stretch>
                  <a:fillRect/>
                </a:stretch>
              </p:blipFill>
              <p:spPr>
                <a:xfrm>
                  <a:off x="1722518" y="4328588"/>
                  <a:ext cx="82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62453F05-2341-DCBA-0FFD-EC2FECB314E5}"/>
                    </a:ext>
                  </a:extLst>
                </p14:cNvPr>
                <p14:cNvContentPartPr/>
                <p14:nvPr/>
              </p14:nvContentPartPr>
              <p14:xfrm>
                <a:off x="1839158" y="4308068"/>
                <a:ext cx="94680" cy="129240"/>
              </p14:xfrm>
            </p:contentPart>
          </mc:Choice>
          <mc:Fallback xmlns="">
            <p:pic>
              <p:nvPicPr>
                <p:cNvPr id="94" name="Ink 93">
                  <a:extLst>
                    <a:ext uri="{FF2B5EF4-FFF2-40B4-BE49-F238E27FC236}">
                      <a16:creationId xmlns:a16="http://schemas.microsoft.com/office/drawing/2014/main" id="{62453F05-2341-DCBA-0FFD-EC2FECB314E5}"/>
                    </a:ext>
                  </a:extLst>
                </p:cNvPr>
                <p:cNvPicPr/>
                <p:nvPr/>
              </p:nvPicPr>
              <p:blipFill>
                <a:blip r:embed="rId155"/>
                <a:stretch>
                  <a:fillRect/>
                </a:stretch>
              </p:blipFill>
              <p:spPr>
                <a:xfrm>
                  <a:off x="1830518" y="4299428"/>
                  <a:ext cx="1123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88820FE7-5D6D-A8FF-A522-E20BC3DBD984}"/>
                    </a:ext>
                  </a:extLst>
                </p14:cNvPr>
                <p14:cNvContentPartPr/>
                <p14:nvPr/>
              </p14:nvContentPartPr>
              <p14:xfrm>
                <a:off x="2005118" y="4290068"/>
                <a:ext cx="163080" cy="110160"/>
              </p14:xfrm>
            </p:contentPart>
          </mc:Choice>
          <mc:Fallback xmlns="">
            <p:pic>
              <p:nvPicPr>
                <p:cNvPr id="95" name="Ink 94">
                  <a:extLst>
                    <a:ext uri="{FF2B5EF4-FFF2-40B4-BE49-F238E27FC236}">
                      <a16:creationId xmlns:a16="http://schemas.microsoft.com/office/drawing/2014/main" id="{88820FE7-5D6D-A8FF-A522-E20BC3DBD984}"/>
                    </a:ext>
                  </a:extLst>
                </p:cNvPr>
                <p:cNvPicPr/>
                <p:nvPr/>
              </p:nvPicPr>
              <p:blipFill>
                <a:blip r:embed="rId157"/>
                <a:stretch>
                  <a:fillRect/>
                </a:stretch>
              </p:blipFill>
              <p:spPr>
                <a:xfrm>
                  <a:off x="1996118" y="4281068"/>
                  <a:ext cx="180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ABA9B7CE-7DB4-179C-7006-86E8136C2C8B}"/>
                    </a:ext>
                  </a:extLst>
                </p14:cNvPr>
                <p14:cNvContentPartPr/>
                <p14:nvPr/>
              </p14:nvContentPartPr>
              <p14:xfrm>
                <a:off x="253718" y="2747828"/>
                <a:ext cx="130680" cy="142200"/>
              </p14:xfrm>
            </p:contentPart>
          </mc:Choice>
          <mc:Fallback xmlns="">
            <p:pic>
              <p:nvPicPr>
                <p:cNvPr id="97" name="Ink 96">
                  <a:extLst>
                    <a:ext uri="{FF2B5EF4-FFF2-40B4-BE49-F238E27FC236}">
                      <a16:creationId xmlns:a16="http://schemas.microsoft.com/office/drawing/2014/main" id="{ABA9B7CE-7DB4-179C-7006-86E8136C2C8B}"/>
                    </a:ext>
                  </a:extLst>
                </p:cNvPr>
                <p:cNvPicPr/>
                <p:nvPr/>
              </p:nvPicPr>
              <p:blipFill>
                <a:blip r:embed="rId159"/>
                <a:stretch>
                  <a:fillRect/>
                </a:stretch>
              </p:blipFill>
              <p:spPr>
                <a:xfrm>
                  <a:off x="244718" y="2739188"/>
                  <a:ext cx="14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0CB97DB0-D836-6DB4-3D25-16A088E8E9FA}"/>
                    </a:ext>
                  </a:extLst>
                </p14:cNvPr>
                <p14:cNvContentPartPr/>
                <p14:nvPr/>
              </p14:nvContentPartPr>
              <p14:xfrm>
                <a:off x="248678" y="2887508"/>
                <a:ext cx="135000" cy="159840"/>
              </p14:xfrm>
            </p:contentPart>
          </mc:Choice>
          <mc:Fallback xmlns="">
            <p:pic>
              <p:nvPicPr>
                <p:cNvPr id="98" name="Ink 97">
                  <a:extLst>
                    <a:ext uri="{FF2B5EF4-FFF2-40B4-BE49-F238E27FC236}">
                      <a16:creationId xmlns:a16="http://schemas.microsoft.com/office/drawing/2014/main" id="{0CB97DB0-D836-6DB4-3D25-16A088E8E9FA}"/>
                    </a:ext>
                  </a:extLst>
                </p:cNvPr>
                <p:cNvPicPr/>
                <p:nvPr/>
              </p:nvPicPr>
              <p:blipFill>
                <a:blip r:embed="rId161"/>
                <a:stretch>
                  <a:fillRect/>
                </a:stretch>
              </p:blipFill>
              <p:spPr>
                <a:xfrm>
                  <a:off x="239678" y="2878508"/>
                  <a:ext cx="1526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B6877289-12C2-FD09-28E7-EFA177E7CA89}"/>
                    </a:ext>
                  </a:extLst>
                </p14:cNvPr>
                <p14:cNvContentPartPr/>
                <p14:nvPr/>
              </p14:nvContentPartPr>
              <p14:xfrm>
                <a:off x="452078" y="2881028"/>
                <a:ext cx="244800" cy="36720"/>
              </p14:xfrm>
            </p:contentPart>
          </mc:Choice>
          <mc:Fallback xmlns="">
            <p:pic>
              <p:nvPicPr>
                <p:cNvPr id="99" name="Ink 98">
                  <a:extLst>
                    <a:ext uri="{FF2B5EF4-FFF2-40B4-BE49-F238E27FC236}">
                      <a16:creationId xmlns:a16="http://schemas.microsoft.com/office/drawing/2014/main" id="{B6877289-12C2-FD09-28E7-EFA177E7CA89}"/>
                    </a:ext>
                  </a:extLst>
                </p:cNvPr>
                <p:cNvPicPr/>
                <p:nvPr/>
              </p:nvPicPr>
              <p:blipFill>
                <a:blip r:embed="rId163"/>
                <a:stretch>
                  <a:fillRect/>
                </a:stretch>
              </p:blipFill>
              <p:spPr>
                <a:xfrm>
                  <a:off x="443438" y="2872028"/>
                  <a:ext cx="262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2DBDC1CB-716C-F441-A2D7-3C4472DE18F7}"/>
                    </a:ext>
                  </a:extLst>
                </p14:cNvPr>
                <p14:cNvContentPartPr/>
                <p14:nvPr/>
              </p14:nvContentPartPr>
              <p14:xfrm>
                <a:off x="603278" y="2828828"/>
                <a:ext cx="58680" cy="90720"/>
              </p14:xfrm>
            </p:contentPart>
          </mc:Choice>
          <mc:Fallback xmlns="">
            <p:pic>
              <p:nvPicPr>
                <p:cNvPr id="100" name="Ink 99">
                  <a:extLst>
                    <a:ext uri="{FF2B5EF4-FFF2-40B4-BE49-F238E27FC236}">
                      <a16:creationId xmlns:a16="http://schemas.microsoft.com/office/drawing/2014/main" id="{2DBDC1CB-716C-F441-A2D7-3C4472DE18F7}"/>
                    </a:ext>
                  </a:extLst>
                </p:cNvPr>
                <p:cNvPicPr/>
                <p:nvPr/>
              </p:nvPicPr>
              <p:blipFill>
                <a:blip r:embed="rId165"/>
                <a:stretch>
                  <a:fillRect/>
                </a:stretch>
              </p:blipFill>
              <p:spPr>
                <a:xfrm>
                  <a:off x="594278" y="2819828"/>
                  <a:ext cx="76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AA3F7-804B-B1A7-E1A0-DF923F4E5CF9}"/>
                    </a:ext>
                  </a:extLst>
                </p14:cNvPr>
                <p14:cNvContentPartPr/>
                <p14:nvPr/>
              </p14:nvContentPartPr>
              <p14:xfrm>
                <a:off x="779678" y="2766548"/>
                <a:ext cx="21960" cy="202680"/>
              </p14:xfrm>
            </p:contentPart>
          </mc:Choice>
          <mc:Fallback xmlns="">
            <p:pic>
              <p:nvPicPr>
                <p:cNvPr id="101" name="Ink 100">
                  <a:extLst>
                    <a:ext uri="{FF2B5EF4-FFF2-40B4-BE49-F238E27FC236}">
                      <a16:creationId xmlns:a16="http://schemas.microsoft.com/office/drawing/2014/main" id="{495AA3F7-804B-B1A7-E1A0-DF923F4E5CF9}"/>
                    </a:ext>
                  </a:extLst>
                </p:cNvPr>
                <p:cNvPicPr/>
                <p:nvPr/>
              </p:nvPicPr>
              <p:blipFill>
                <a:blip r:embed="rId167"/>
                <a:stretch>
                  <a:fillRect/>
                </a:stretch>
              </p:blipFill>
              <p:spPr>
                <a:xfrm>
                  <a:off x="771038" y="2757548"/>
                  <a:ext cx="39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a16="http://schemas.microsoft.com/office/drawing/2014/main" id="{6EABF3D9-D344-D966-06D6-C5C543D689FC}"/>
                    </a:ext>
                  </a:extLst>
                </p14:cNvPr>
                <p14:cNvContentPartPr/>
                <p14:nvPr/>
              </p14:nvContentPartPr>
              <p14:xfrm>
                <a:off x="899918" y="2752508"/>
                <a:ext cx="24840" cy="163800"/>
              </p14:xfrm>
            </p:contentPart>
          </mc:Choice>
          <mc:Fallback xmlns="">
            <p:pic>
              <p:nvPicPr>
                <p:cNvPr id="102" name="Ink 101">
                  <a:extLst>
                    <a:ext uri="{FF2B5EF4-FFF2-40B4-BE49-F238E27FC236}">
                      <a16:creationId xmlns:a16="http://schemas.microsoft.com/office/drawing/2014/main" id="{6EABF3D9-D344-D966-06D6-C5C543D689FC}"/>
                    </a:ext>
                  </a:extLst>
                </p:cNvPr>
                <p:cNvPicPr/>
                <p:nvPr/>
              </p:nvPicPr>
              <p:blipFill>
                <a:blip r:embed="rId169"/>
                <a:stretch>
                  <a:fillRect/>
                </a:stretch>
              </p:blipFill>
              <p:spPr>
                <a:xfrm>
                  <a:off x="891278" y="2743508"/>
                  <a:ext cx="4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a16="http://schemas.microsoft.com/office/drawing/2014/main" id="{E71D6EED-9E93-8096-27D4-D30B54C9520B}"/>
                    </a:ext>
                  </a:extLst>
                </p14:cNvPr>
                <p14:cNvContentPartPr/>
                <p14:nvPr/>
              </p14:nvContentPartPr>
              <p14:xfrm>
                <a:off x="678518" y="2902628"/>
                <a:ext cx="403200" cy="57600"/>
              </p14:xfrm>
            </p:contentPart>
          </mc:Choice>
          <mc:Fallback xmlns="">
            <p:pic>
              <p:nvPicPr>
                <p:cNvPr id="103" name="Ink 102">
                  <a:extLst>
                    <a:ext uri="{FF2B5EF4-FFF2-40B4-BE49-F238E27FC236}">
                      <a16:creationId xmlns:a16="http://schemas.microsoft.com/office/drawing/2014/main" id="{E71D6EED-9E93-8096-27D4-D30B54C9520B}"/>
                    </a:ext>
                  </a:extLst>
                </p:cNvPr>
                <p:cNvPicPr/>
                <p:nvPr/>
              </p:nvPicPr>
              <p:blipFill>
                <a:blip r:embed="rId171"/>
                <a:stretch>
                  <a:fillRect/>
                </a:stretch>
              </p:blipFill>
              <p:spPr>
                <a:xfrm>
                  <a:off x="669878" y="2893988"/>
                  <a:ext cx="420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a16="http://schemas.microsoft.com/office/drawing/2014/main" id="{C0B8694E-4119-21B5-9A6C-BD56B0609C11}"/>
                    </a:ext>
                  </a:extLst>
                </p14:cNvPr>
                <p14:cNvContentPartPr/>
                <p14:nvPr/>
              </p14:nvContentPartPr>
              <p14:xfrm>
                <a:off x="668798" y="2633708"/>
                <a:ext cx="307800" cy="218160"/>
              </p14:xfrm>
            </p:contentPart>
          </mc:Choice>
          <mc:Fallback xmlns="">
            <p:pic>
              <p:nvPicPr>
                <p:cNvPr id="104" name="Ink 103">
                  <a:extLst>
                    <a:ext uri="{FF2B5EF4-FFF2-40B4-BE49-F238E27FC236}">
                      <a16:creationId xmlns:a16="http://schemas.microsoft.com/office/drawing/2014/main" id="{C0B8694E-4119-21B5-9A6C-BD56B0609C11}"/>
                    </a:ext>
                  </a:extLst>
                </p:cNvPr>
                <p:cNvPicPr/>
                <p:nvPr/>
              </p:nvPicPr>
              <p:blipFill>
                <a:blip r:embed="rId173"/>
                <a:stretch>
                  <a:fillRect/>
                </a:stretch>
              </p:blipFill>
              <p:spPr>
                <a:xfrm>
                  <a:off x="659798" y="2625068"/>
                  <a:ext cx="325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FB84ABE5-415B-E3EB-4B11-3F17856DC259}"/>
                    </a:ext>
                  </a:extLst>
                </p14:cNvPr>
                <p14:cNvContentPartPr/>
                <p14:nvPr/>
              </p14:nvContentPartPr>
              <p14:xfrm>
                <a:off x="566918" y="3071828"/>
                <a:ext cx="91800" cy="87480"/>
              </p14:xfrm>
            </p:contentPart>
          </mc:Choice>
          <mc:Fallback xmlns="">
            <p:pic>
              <p:nvPicPr>
                <p:cNvPr id="106" name="Ink 105">
                  <a:extLst>
                    <a:ext uri="{FF2B5EF4-FFF2-40B4-BE49-F238E27FC236}">
                      <a16:creationId xmlns:a16="http://schemas.microsoft.com/office/drawing/2014/main" id="{FB84ABE5-415B-E3EB-4B11-3F17856DC259}"/>
                    </a:ext>
                  </a:extLst>
                </p:cNvPr>
                <p:cNvPicPr/>
                <p:nvPr/>
              </p:nvPicPr>
              <p:blipFill>
                <a:blip r:embed="rId175"/>
                <a:stretch>
                  <a:fillRect/>
                </a:stretch>
              </p:blipFill>
              <p:spPr>
                <a:xfrm>
                  <a:off x="558278" y="3062828"/>
                  <a:ext cx="109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BF9360D0-C965-4DAA-7884-A9F7D8B876DF}"/>
                    </a:ext>
                  </a:extLst>
                </p14:cNvPr>
                <p14:cNvContentPartPr/>
                <p14:nvPr/>
              </p14:nvContentPartPr>
              <p14:xfrm>
                <a:off x="632438" y="3167228"/>
                <a:ext cx="13320" cy="148680"/>
              </p14:xfrm>
            </p:contentPart>
          </mc:Choice>
          <mc:Fallback xmlns="">
            <p:pic>
              <p:nvPicPr>
                <p:cNvPr id="107" name="Ink 106">
                  <a:extLst>
                    <a:ext uri="{FF2B5EF4-FFF2-40B4-BE49-F238E27FC236}">
                      <a16:creationId xmlns:a16="http://schemas.microsoft.com/office/drawing/2014/main" id="{BF9360D0-C965-4DAA-7884-A9F7D8B876DF}"/>
                    </a:ext>
                  </a:extLst>
                </p:cNvPr>
                <p:cNvPicPr/>
                <p:nvPr/>
              </p:nvPicPr>
              <p:blipFill>
                <a:blip r:embed="rId177"/>
                <a:stretch>
                  <a:fillRect/>
                </a:stretch>
              </p:blipFill>
              <p:spPr>
                <a:xfrm>
                  <a:off x="623798" y="3158228"/>
                  <a:ext cx="30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73C8FB06-BE6B-9393-4E98-C65EBB1186B3}"/>
                    </a:ext>
                  </a:extLst>
                </p14:cNvPr>
                <p14:cNvContentPartPr/>
                <p14:nvPr/>
              </p14:nvContentPartPr>
              <p14:xfrm>
                <a:off x="542438" y="3228788"/>
                <a:ext cx="79920" cy="28440"/>
              </p14:xfrm>
            </p:contentPart>
          </mc:Choice>
          <mc:Fallback xmlns="">
            <p:pic>
              <p:nvPicPr>
                <p:cNvPr id="108" name="Ink 107">
                  <a:extLst>
                    <a:ext uri="{FF2B5EF4-FFF2-40B4-BE49-F238E27FC236}">
                      <a16:creationId xmlns:a16="http://schemas.microsoft.com/office/drawing/2014/main" id="{73C8FB06-BE6B-9393-4E98-C65EBB1186B3}"/>
                    </a:ext>
                  </a:extLst>
                </p:cNvPr>
                <p:cNvPicPr/>
                <p:nvPr/>
              </p:nvPicPr>
              <p:blipFill>
                <a:blip r:embed="rId179"/>
                <a:stretch>
                  <a:fillRect/>
                </a:stretch>
              </p:blipFill>
              <p:spPr>
                <a:xfrm>
                  <a:off x="533438" y="3220148"/>
                  <a:ext cx="97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Ink 108">
                  <a:extLst>
                    <a:ext uri="{FF2B5EF4-FFF2-40B4-BE49-F238E27FC236}">
                      <a16:creationId xmlns:a16="http://schemas.microsoft.com/office/drawing/2014/main" id="{78F4E8D4-68E5-72AE-C9FC-3D144265346A}"/>
                    </a:ext>
                  </a:extLst>
                </p14:cNvPr>
                <p14:cNvContentPartPr/>
                <p14:nvPr/>
              </p14:nvContentPartPr>
              <p14:xfrm>
                <a:off x="570878" y="3298988"/>
                <a:ext cx="60840" cy="51840"/>
              </p14:xfrm>
            </p:contentPart>
          </mc:Choice>
          <mc:Fallback xmlns="">
            <p:pic>
              <p:nvPicPr>
                <p:cNvPr id="109" name="Ink 108">
                  <a:extLst>
                    <a:ext uri="{FF2B5EF4-FFF2-40B4-BE49-F238E27FC236}">
                      <a16:creationId xmlns:a16="http://schemas.microsoft.com/office/drawing/2014/main" id="{78F4E8D4-68E5-72AE-C9FC-3D144265346A}"/>
                    </a:ext>
                  </a:extLst>
                </p:cNvPr>
                <p:cNvPicPr/>
                <p:nvPr/>
              </p:nvPicPr>
              <p:blipFill>
                <a:blip r:embed="rId181"/>
                <a:stretch>
                  <a:fillRect/>
                </a:stretch>
              </p:blipFill>
              <p:spPr>
                <a:xfrm>
                  <a:off x="562238" y="3290348"/>
                  <a:ext cx="78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Ink 109">
                  <a:extLst>
                    <a:ext uri="{FF2B5EF4-FFF2-40B4-BE49-F238E27FC236}">
                      <a16:creationId xmlns:a16="http://schemas.microsoft.com/office/drawing/2014/main" id="{62DF9D94-27C4-8510-D4B8-532C3A820EA6}"/>
                    </a:ext>
                  </a:extLst>
                </p14:cNvPr>
                <p14:cNvContentPartPr/>
                <p14:nvPr/>
              </p14:nvContentPartPr>
              <p14:xfrm>
                <a:off x="662318" y="3224108"/>
                <a:ext cx="48240" cy="17280"/>
              </p14:xfrm>
            </p:contentPart>
          </mc:Choice>
          <mc:Fallback xmlns="">
            <p:pic>
              <p:nvPicPr>
                <p:cNvPr id="110" name="Ink 109">
                  <a:extLst>
                    <a:ext uri="{FF2B5EF4-FFF2-40B4-BE49-F238E27FC236}">
                      <a16:creationId xmlns:a16="http://schemas.microsoft.com/office/drawing/2014/main" id="{62DF9D94-27C4-8510-D4B8-532C3A820EA6}"/>
                    </a:ext>
                  </a:extLst>
                </p:cNvPr>
                <p:cNvPicPr/>
                <p:nvPr/>
              </p:nvPicPr>
              <p:blipFill>
                <a:blip r:embed="rId183"/>
                <a:stretch>
                  <a:fillRect/>
                </a:stretch>
              </p:blipFill>
              <p:spPr>
                <a:xfrm>
                  <a:off x="653678" y="3215468"/>
                  <a:ext cx="65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Ink 110">
                  <a:extLst>
                    <a:ext uri="{FF2B5EF4-FFF2-40B4-BE49-F238E27FC236}">
                      <a16:creationId xmlns:a16="http://schemas.microsoft.com/office/drawing/2014/main" id="{B1C4C558-9FD6-2A5B-279F-91A179F72F83}"/>
                    </a:ext>
                  </a:extLst>
                </p14:cNvPr>
                <p14:cNvContentPartPr/>
                <p14:nvPr/>
              </p14:nvContentPartPr>
              <p14:xfrm>
                <a:off x="659798" y="3322748"/>
                <a:ext cx="37800" cy="11520"/>
              </p14:xfrm>
            </p:contentPart>
          </mc:Choice>
          <mc:Fallback xmlns="">
            <p:pic>
              <p:nvPicPr>
                <p:cNvPr id="111" name="Ink 110">
                  <a:extLst>
                    <a:ext uri="{FF2B5EF4-FFF2-40B4-BE49-F238E27FC236}">
                      <a16:creationId xmlns:a16="http://schemas.microsoft.com/office/drawing/2014/main" id="{B1C4C558-9FD6-2A5B-279F-91A179F72F83}"/>
                    </a:ext>
                  </a:extLst>
                </p:cNvPr>
                <p:cNvPicPr/>
                <p:nvPr/>
              </p:nvPicPr>
              <p:blipFill>
                <a:blip r:embed="rId185"/>
                <a:stretch>
                  <a:fillRect/>
                </a:stretch>
              </p:blipFill>
              <p:spPr>
                <a:xfrm>
                  <a:off x="651158" y="3313748"/>
                  <a:ext cx="554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C333D919-B260-4E3F-1FD7-7E8BC0E34F71}"/>
                    </a:ext>
                  </a:extLst>
                </p14:cNvPr>
                <p14:cNvContentPartPr/>
                <p14:nvPr/>
              </p14:nvContentPartPr>
              <p14:xfrm>
                <a:off x="286118" y="3125468"/>
                <a:ext cx="153000" cy="156240"/>
              </p14:xfrm>
            </p:contentPart>
          </mc:Choice>
          <mc:Fallback xmlns="">
            <p:pic>
              <p:nvPicPr>
                <p:cNvPr id="113" name="Ink 112">
                  <a:extLst>
                    <a:ext uri="{FF2B5EF4-FFF2-40B4-BE49-F238E27FC236}">
                      <a16:creationId xmlns:a16="http://schemas.microsoft.com/office/drawing/2014/main" id="{C333D919-B260-4E3F-1FD7-7E8BC0E34F71}"/>
                    </a:ext>
                  </a:extLst>
                </p:cNvPr>
                <p:cNvPicPr/>
                <p:nvPr/>
              </p:nvPicPr>
              <p:blipFill>
                <a:blip r:embed="rId187"/>
                <a:stretch>
                  <a:fillRect/>
                </a:stretch>
              </p:blipFill>
              <p:spPr>
                <a:xfrm>
                  <a:off x="277478" y="3116828"/>
                  <a:ext cx="170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52A18F4-35AA-6330-27F0-A20714D08186}"/>
                    </a:ext>
                  </a:extLst>
                </p14:cNvPr>
                <p14:cNvContentPartPr/>
                <p14:nvPr/>
              </p14:nvContentPartPr>
              <p14:xfrm>
                <a:off x="424358" y="3219068"/>
                <a:ext cx="52560" cy="92160"/>
              </p14:xfrm>
            </p:contentPart>
          </mc:Choice>
          <mc:Fallback xmlns="">
            <p:pic>
              <p:nvPicPr>
                <p:cNvPr id="114" name="Ink 113">
                  <a:extLst>
                    <a:ext uri="{FF2B5EF4-FFF2-40B4-BE49-F238E27FC236}">
                      <a16:creationId xmlns:a16="http://schemas.microsoft.com/office/drawing/2014/main" id="{C52A18F4-35AA-6330-27F0-A20714D08186}"/>
                    </a:ext>
                  </a:extLst>
                </p:cNvPr>
                <p:cNvPicPr/>
                <p:nvPr/>
              </p:nvPicPr>
              <p:blipFill>
                <a:blip r:embed="rId189"/>
                <a:stretch>
                  <a:fillRect/>
                </a:stretch>
              </p:blipFill>
              <p:spPr>
                <a:xfrm>
                  <a:off x="415718" y="3210068"/>
                  <a:ext cx="70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B6901F41-E6A0-E625-C9C2-F766E51ACF78}"/>
                    </a:ext>
                  </a:extLst>
                </p14:cNvPr>
                <p14:cNvContentPartPr/>
                <p14:nvPr/>
              </p14:nvContentPartPr>
              <p14:xfrm>
                <a:off x="782198" y="3054908"/>
                <a:ext cx="190440" cy="155160"/>
              </p14:xfrm>
            </p:contentPart>
          </mc:Choice>
          <mc:Fallback xmlns="">
            <p:pic>
              <p:nvPicPr>
                <p:cNvPr id="116" name="Ink 115">
                  <a:extLst>
                    <a:ext uri="{FF2B5EF4-FFF2-40B4-BE49-F238E27FC236}">
                      <a16:creationId xmlns:a16="http://schemas.microsoft.com/office/drawing/2014/main" id="{B6901F41-E6A0-E625-C9C2-F766E51ACF78}"/>
                    </a:ext>
                  </a:extLst>
                </p:cNvPr>
                <p:cNvPicPr/>
                <p:nvPr/>
              </p:nvPicPr>
              <p:blipFill>
                <a:blip r:embed="rId191"/>
                <a:stretch>
                  <a:fillRect/>
                </a:stretch>
              </p:blipFill>
              <p:spPr>
                <a:xfrm>
                  <a:off x="773558" y="3045908"/>
                  <a:ext cx="208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FCF75CA8-9AAC-156F-F6E2-3DE5F93FD2DB}"/>
                    </a:ext>
                  </a:extLst>
                </p14:cNvPr>
                <p14:cNvContentPartPr/>
                <p14:nvPr/>
              </p14:nvContentPartPr>
              <p14:xfrm>
                <a:off x="903158" y="3028988"/>
                <a:ext cx="88560" cy="64800"/>
              </p14:xfrm>
            </p:contentPart>
          </mc:Choice>
          <mc:Fallback xmlns="">
            <p:pic>
              <p:nvPicPr>
                <p:cNvPr id="117" name="Ink 116">
                  <a:extLst>
                    <a:ext uri="{FF2B5EF4-FFF2-40B4-BE49-F238E27FC236}">
                      <a16:creationId xmlns:a16="http://schemas.microsoft.com/office/drawing/2014/main" id="{FCF75CA8-9AAC-156F-F6E2-3DE5F93FD2DB}"/>
                    </a:ext>
                  </a:extLst>
                </p:cNvPr>
                <p:cNvPicPr/>
                <p:nvPr/>
              </p:nvPicPr>
              <p:blipFill>
                <a:blip r:embed="rId193"/>
                <a:stretch>
                  <a:fillRect/>
                </a:stretch>
              </p:blipFill>
              <p:spPr>
                <a:xfrm>
                  <a:off x="894518" y="3020348"/>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896B15DB-BB4C-AD21-43C1-4FB4AAAD2617}"/>
                    </a:ext>
                  </a:extLst>
                </p14:cNvPr>
                <p14:cNvContentPartPr/>
                <p14:nvPr/>
              </p14:nvContentPartPr>
              <p14:xfrm>
                <a:off x="1630358" y="3258308"/>
                <a:ext cx="387000" cy="528120"/>
              </p14:xfrm>
            </p:contentPart>
          </mc:Choice>
          <mc:Fallback xmlns="">
            <p:pic>
              <p:nvPicPr>
                <p:cNvPr id="119" name="Ink 118">
                  <a:extLst>
                    <a:ext uri="{FF2B5EF4-FFF2-40B4-BE49-F238E27FC236}">
                      <a16:creationId xmlns:a16="http://schemas.microsoft.com/office/drawing/2014/main" id="{896B15DB-BB4C-AD21-43C1-4FB4AAAD2617}"/>
                    </a:ext>
                  </a:extLst>
                </p:cNvPr>
                <p:cNvPicPr/>
                <p:nvPr/>
              </p:nvPicPr>
              <p:blipFill>
                <a:blip r:embed="rId195"/>
                <a:stretch>
                  <a:fillRect/>
                </a:stretch>
              </p:blipFill>
              <p:spPr>
                <a:xfrm>
                  <a:off x="1621358" y="3249308"/>
                  <a:ext cx="4046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68F02475-10FA-8552-7C16-AFB23F979F35}"/>
                    </a:ext>
                  </a:extLst>
                </p14:cNvPr>
                <p14:cNvContentPartPr/>
                <p14:nvPr/>
              </p14:nvContentPartPr>
              <p14:xfrm>
                <a:off x="1710278" y="3369548"/>
                <a:ext cx="218160" cy="189720"/>
              </p14:xfrm>
            </p:contentPart>
          </mc:Choice>
          <mc:Fallback xmlns="">
            <p:pic>
              <p:nvPicPr>
                <p:cNvPr id="120" name="Ink 119">
                  <a:extLst>
                    <a:ext uri="{FF2B5EF4-FFF2-40B4-BE49-F238E27FC236}">
                      <a16:creationId xmlns:a16="http://schemas.microsoft.com/office/drawing/2014/main" id="{68F02475-10FA-8552-7C16-AFB23F979F35}"/>
                    </a:ext>
                  </a:extLst>
                </p:cNvPr>
                <p:cNvPicPr/>
                <p:nvPr/>
              </p:nvPicPr>
              <p:blipFill>
                <a:blip r:embed="rId197"/>
                <a:stretch>
                  <a:fillRect/>
                </a:stretch>
              </p:blipFill>
              <p:spPr>
                <a:xfrm>
                  <a:off x="1701638" y="3360908"/>
                  <a:ext cx="235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77048BD3-734D-03EE-7011-871AC89310FA}"/>
                    </a:ext>
                  </a:extLst>
                </p14:cNvPr>
                <p14:cNvContentPartPr/>
                <p14:nvPr/>
              </p14:nvContentPartPr>
              <p14:xfrm>
                <a:off x="1761758" y="3493028"/>
                <a:ext cx="44640" cy="42840"/>
              </p14:xfrm>
            </p:contentPart>
          </mc:Choice>
          <mc:Fallback xmlns="">
            <p:pic>
              <p:nvPicPr>
                <p:cNvPr id="122" name="Ink 121">
                  <a:extLst>
                    <a:ext uri="{FF2B5EF4-FFF2-40B4-BE49-F238E27FC236}">
                      <a16:creationId xmlns:a16="http://schemas.microsoft.com/office/drawing/2014/main" id="{77048BD3-734D-03EE-7011-871AC89310FA}"/>
                    </a:ext>
                  </a:extLst>
                </p:cNvPr>
                <p:cNvPicPr/>
                <p:nvPr/>
              </p:nvPicPr>
              <p:blipFill>
                <a:blip r:embed="rId199"/>
                <a:stretch>
                  <a:fillRect/>
                </a:stretch>
              </p:blipFill>
              <p:spPr>
                <a:xfrm>
                  <a:off x="1753118" y="3484028"/>
                  <a:ext cx="622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ADD56C1F-DC1A-8FA5-01BE-A93435C70A0E}"/>
                    </a:ext>
                  </a:extLst>
                </p14:cNvPr>
                <p14:cNvContentPartPr/>
                <p14:nvPr/>
              </p14:nvContentPartPr>
              <p14:xfrm>
                <a:off x="1828718" y="3506348"/>
                <a:ext cx="22680" cy="20880"/>
              </p14:xfrm>
            </p:contentPart>
          </mc:Choice>
          <mc:Fallback xmlns="">
            <p:pic>
              <p:nvPicPr>
                <p:cNvPr id="123" name="Ink 122">
                  <a:extLst>
                    <a:ext uri="{FF2B5EF4-FFF2-40B4-BE49-F238E27FC236}">
                      <a16:creationId xmlns:a16="http://schemas.microsoft.com/office/drawing/2014/main" id="{ADD56C1F-DC1A-8FA5-01BE-A93435C70A0E}"/>
                    </a:ext>
                  </a:extLst>
                </p:cNvPr>
                <p:cNvPicPr/>
                <p:nvPr/>
              </p:nvPicPr>
              <p:blipFill>
                <a:blip r:embed="rId201"/>
                <a:stretch>
                  <a:fillRect/>
                </a:stretch>
              </p:blipFill>
              <p:spPr>
                <a:xfrm>
                  <a:off x="1819718" y="3497708"/>
                  <a:ext cx="40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9B1C073D-584C-BE60-AE55-EBA6CA5562B1}"/>
                    </a:ext>
                  </a:extLst>
                </p14:cNvPr>
                <p14:cNvContentPartPr/>
                <p14:nvPr/>
              </p14:nvContentPartPr>
              <p14:xfrm>
                <a:off x="1773638" y="3438668"/>
                <a:ext cx="51120" cy="49680"/>
              </p14:xfrm>
            </p:contentPart>
          </mc:Choice>
          <mc:Fallback xmlns="">
            <p:pic>
              <p:nvPicPr>
                <p:cNvPr id="124" name="Ink 123">
                  <a:extLst>
                    <a:ext uri="{FF2B5EF4-FFF2-40B4-BE49-F238E27FC236}">
                      <a16:creationId xmlns:a16="http://schemas.microsoft.com/office/drawing/2014/main" id="{9B1C073D-584C-BE60-AE55-EBA6CA5562B1}"/>
                    </a:ext>
                  </a:extLst>
                </p:cNvPr>
                <p:cNvPicPr/>
                <p:nvPr/>
              </p:nvPicPr>
              <p:blipFill>
                <a:blip r:embed="rId203"/>
                <a:stretch>
                  <a:fillRect/>
                </a:stretch>
              </p:blipFill>
              <p:spPr>
                <a:xfrm>
                  <a:off x="1764638" y="3429668"/>
                  <a:ext cx="6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E6498853-5CCF-8B79-54B6-C31CF29CCE6B}"/>
                    </a:ext>
                  </a:extLst>
                </p14:cNvPr>
                <p14:cNvContentPartPr/>
                <p14:nvPr/>
              </p14:nvContentPartPr>
              <p14:xfrm>
                <a:off x="1737998" y="3605708"/>
                <a:ext cx="156600" cy="28800"/>
              </p14:xfrm>
            </p:contentPart>
          </mc:Choice>
          <mc:Fallback xmlns="">
            <p:pic>
              <p:nvPicPr>
                <p:cNvPr id="125" name="Ink 124">
                  <a:extLst>
                    <a:ext uri="{FF2B5EF4-FFF2-40B4-BE49-F238E27FC236}">
                      <a16:creationId xmlns:a16="http://schemas.microsoft.com/office/drawing/2014/main" id="{E6498853-5CCF-8B79-54B6-C31CF29CCE6B}"/>
                    </a:ext>
                  </a:extLst>
                </p:cNvPr>
                <p:cNvPicPr/>
                <p:nvPr/>
              </p:nvPicPr>
              <p:blipFill>
                <a:blip r:embed="rId205"/>
                <a:stretch>
                  <a:fillRect/>
                </a:stretch>
              </p:blipFill>
              <p:spPr>
                <a:xfrm>
                  <a:off x="1729358" y="3596708"/>
                  <a:ext cx="17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757E95E-B379-2B52-9B78-4E081CEAF6A2}"/>
                    </a:ext>
                  </a:extLst>
                </p14:cNvPr>
                <p14:cNvContentPartPr/>
                <p14:nvPr/>
              </p14:nvContentPartPr>
              <p14:xfrm>
                <a:off x="2804318" y="2682668"/>
                <a:ext cx="8640" cy="3960"/>
              </p14:xfrm>
            </p:contentPart>
          </mc:Choice>
          <mc:Fallback xmlns="">
            <p:pic>
              <p:nvPicPr>
                <p:cNvPr id="129" name="Ink 128">
                  <a:extLst>
                    <a:ext uri="{FF2B5EF4-FFF2-40B4-BE49-F238E27FC236}">
                      <a16:creationId xmlns:a16="http://schemas.microsoft.com/office/drawing/2014/main" id="{1757E95E-B379-2B52-9B78-4E081CEAF6A2}"/>
                    </a:ext>
                  </a:extLst>
                </p:cNvPr>
                <p:cNvPicPr/>
                <p:nvPr/>
              </p:nvPicPr>
              <p:blipFill>
                <a:blip r:embed="rId207"/>
                <a:stretch>
                  <a:fillRect/>
                </a:stretch>
              </p:blipFill>
              <p:spPr>
                <a:xfrm>
                  <a:off x="2795318" y="2674028"/>
                  <a:ext cx="262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10CF760F-E4E5-D5B3-2872-D8428F33DF07}"/>
                    </a:ext>
                  </a:extLst>
                </p14:cNvPr>
                <p14:cNvContentPartPr/>
                <p14:nvPr/>
              </p14:nvContentPartPr>
              <p14:xfrm>
                <a:off x="1214558" y="2282348"/>
                <a:ext cx="1062720" cy="39960"/>
              </p14:xfrm>
            </p:contentPart>
          </mc:Choice>
          <mc:Fallback xmlns="">
            <p:pic>
              <p:nvPicPr>
                <p:cNvPr id="130" name="Ink 129">
                  <a:extLst>
                    <a:ext uri="{FF2B5EF4-FFF2-40B4-BE49-F238E27FC236}">
                      <a16:creationId xmlns:a16="http://schemas.microsoft.com/office/drawing/2014/main" id="{10CF760F-E4E5-D5B3-2872-D8428F33DF07}"/>
                    </a:ext>
                  </a:extLst>
                </p:cNvPr>
                <p:cNvPicPr/>
                <p:nvPr/>
              </p:nvPicPr>
              <p:blipFill>
                <a:blip r:embed="rId209"/>
                <a:stretch>
                  <a:fillRect/>
                </a:stretch>
              </p:blipFill>
              <p:spPr>
                <a:xfrm>
                  <a:off x="1205558" y="2273708"/>
                  <a:ext cx="10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46037CC0-44BA-7EFE-5AB5-4F3D55D5354C}"/>
                    </a:ext>
                  </a:extLst>
                </p14:cNvPr>
                <p14:cNvContentPartPr/>
                <p14:nvPr/>
              </p14:nvContentPartPr>
              <p14:xfrm>
                <a:off x="1163438" y="2225108"/>
                <a:ext cx="119160" cy="149400"/>
              </p14:xfrm>
            </p:contentPart>
          </mc:Choice>
          <mc:Fallback xmlns="">
            <p:pic>
              <p:nvPicPr>
                <p:cNvPr id="131" name="Ink 130">
                  <a:extLst>
                    <a:ext uri="{FF2B5EF4-FFF2-40B4-BE49-F238E27FC236}">
                      <a16:creationId xmlns:a16="http://schemas.microsoft.com/office/drawing/2014/main" id="{46037CC0-44BA-7EFE-5AB5-4F3D55D5354C}"/>
                    </a:ext>
                  </a:extLst>
                </p:cNvPr>
                <p:cNvPicPr/>
                <p:nvPr/>
              </p:nvPicPr>
              <p:blipFill>
                <a:blip r:embed="rId211"/>
                <a:stretch>
                  <a:fillRect/>
                </a:stretch>
              </p:blipFill>
              <p:spPr>
                <a:xfrm>
                  <a:off x="1154438" y="2216108"/>
                  <a:ext cx="13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Ink 131">
                  <a:extLst>
                    <a:ext uri="{FF2B5EF4-FFF2-40B4-BE49-F238E27FC236}">
                      <a16:creationId xmlns:a16="http://schemas.microsoft.com/office/drawing/2014/main" id="{104CEEAB-D249-1C57-DD88-D03A43714E8D}"/>
                    </a:ext>
                  </a:extLst>
                </p14:cNvPr>
                <p14:cNvContentPartPr/>
                <p14:nvPr/>
              </p14:nvContentPartPr>
              <p14:xfrm>
                <a:off x="786158" y="2422748"/>
                <a:ext cx="182520" cy="125280"/>
              </p14:xfrm>
            </p:contentPart>
          </mc:Choice>
          <mc:Fallback xmlns="">
            <p:pic>
              <p:nvPicPr>
                <p:cNvPr id="132" name="Ink 131">
                  <a:extLst>
                    <a:ext uri="{FF2B5EF4-FFF2-40B4-BE49-F238E27FC236}">
                      <a16:creationId xmlns:a16="http://schemas.microsoft.com/office/drawing/2014/main" id="{104CEEAB-D249-1C57-DD88-D03A43714E8D}"/>
                    </a:ext>
                  </a:extLst>
                </p:cNvPr>
                <p:cNvPicPr/>
                <p:nvPr/>
              </p:nvPicPr>
              <p:blipFill>
                <a:blip r:embed="rId213"/>
                <a:stretch>
                  <a:fillRect/>
                </a:stretch>
              </p:blipFill>
              <p:spPr>
                <a:xfrm>
                  <a:off x="777518" y="2414108"/>
                  <a:ext cx="20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Ink 132">
                  <a:extLst>
                    <a:ext uri="{FF2B5EF4-FFF2-40B4-BE49-F238E27FC236}">
                      <a16:creationId xmlns:a16="http://schemas.microsoft.com/office/drawing/2014/main" id="{3CDF8D79-8BC5-8C22-9B97-3C696AE87315}"/>
                    </a:ext>
                  </a:extLst>
                </p14:cNvPr>
                <p14:cNvContentPartPr/>
                <p14:nvPr/>
              </p14:nvContentPartPr>
              <p14:xfrm>
                <a:off x="1017638" y="2483948"/>
                <a:ext cx="70560" cy="98640"/>
              </p14:xfrm>
            </p:contentPart>
          </mc:Choice>
          <mc:Fallback xmlns="">
            <p:pic>
              <p:nvPicPr>
                <p:cNvPr id="133" name="Ink 132">
                  <a:extLst>
                    <a:ext uri="{FF2B5EF4-FFF2-40B4-BE49-F238E27FC236}">
                      <a16:creationId xmlns:a16="http://schemas.microsoft.com/office/drawing/2014/main" id="{3CDF8D79-8BC5-8C22-9B97-3C696AE87315}"/>
                    </a:ext>
                  </a:extLst>
                </p:cNvPr>
                <p:cNvPicPr/>
                <p:nvPr/>
              </p:nvPicPr>
              <p:blipFill>
                <a:blip r:embed="rId215"/>
                <a:stretch>
                  <a:fillRect/>
                </a:stretch>
              </p:blipFill>
              <p:spPr>
                <a:xfrm>
                  <a:off x="1008638" y="2474948"/>
                  <a:ext cx="88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1E81BAFF-DE8A-EC44-37EB-4B78C953E449}"/>
                    </a:ext>
                  </a:extLst>
                </p14:cNvPr>
                <p14:cNvContentPartPr/>
                <p14:nvPr/>
              </p14:nvContentPartPr>
              <p14:xfrm>
                <a:off x="1112318" y="2444708"/>
                <a:ext cx="29880" cy="110880"/>
              </p14:xfrm>
            </p:contentPart>
          </mc:Choice>
          <mc:Fallback xmlns="">
            <p:pic>
              <p:nvPicPr>
                <p:cNvPr id="134" name="Ink 133">
                  <a:extLst>
                    <a:ext uri="{FF2B5EF4-FFF2-40B4-BE49-F238E27FC236}">
                      <a16:creationId xmlns:a16="http://schemas.microsoft.com/office/drawing/2014/main" id="{1E81BAFF-DE8A-EC44-37EB-4B78C953E449}"/>
                    </a:ext>
                  </a:extLst>
                </p:cNvPr>
                <p:cNvPicPr/>
                <p:nvPr/>
              </p:nvPicPr>
              <p:blipFill>
                <a:blip r:embed="rId217"/>
                <a:stretch>
                  <a:fillRect/>
                </a:stretch>
              </p:blipFill>
              <p:spPr>
                <a:xfrm>
                  <a:off x="1103318" y="2435708"/>
                  <a:ext cx="47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57CBDD46-3ECE-A634-366E-0448FAAC2A13}"/>
                    </a:ext>
                  </a:extLst>
                </p14:cNvPr>
                <p14:cNvContentPartPr/>
                <p14:nvPr/>
              </p14:nvContentPartPr>
              <p14:xfrm>
                <a:off x="1145078" y="2495468"/>
                <a:ext cx="48960" cy="90360"/>
              </p14:xfrm>
            </p:contentPart>
          </mc:Choice>
          <mc:Fallback xmlns="">
            <p:pic>
              <p:nvPicPr>
                <p:cNvPr id="135" name="Ink 134">
                  <a:extLst>
                    <a:ext uri="{FF2B5EF4-FFF2-40B4-BE49-F238E27FC236}">
                      <a16:creationId xmlns:a16="http://schemas.microsoft.com/office/drawing/2014/main" id="{57CBDD46-3ECE-A634-366E-0448FAAC2A13}"/>
                    </a:ext>
                  </a:extLst>
                </p:cNvPr>
                <p:cNvPicPr/>
                <p:nvPr/>
              </p:nvPicPr>
              <p:blipFill>
                <a:blip r:embed="rId219"/>
                <a:stretch>
                  <a:fillRect/>
                </a:stretch>
              </p:blipFill>
              <p:spPr>
                <a:xfrm>
                  <a:off x="1136438" y="2486828"/>
                  <a:ext cx="66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5764B22B-3910-BE28-1001-3C2B6615EB76}"/>
                    </a:ext>
                  </a:extLst>
                </p14:cNvPr>
                <p14:cNvContentPartPr/>
                <p14:nvPr/>
              </p14:nvContentPartPr>
              <p14:xfrm>
                <a:off x="1221038" y="2510228"/>
                <a:ext cx="47880" cy="73800"/>
              </p14:xfrm>
            </p:contentPart>
          </mc:Choice>
          <mc:Fallback xmlns="">
            <p:pic>
              <p:nvPicPr>
                <p:cNvPr id="136" name="Ink 135">
                  <a:extLst>
                    <a:ext uri="{FF2B5EF4-FFF2-40B4-BE49-F238E27FC236}">
                      <a16:creationId xmlns:a16="http://schemas.microsoft.com/office/drawing/2014/main" id="{5764B22B-3910-BE28-1001-3C2B6615EB76}"/>
                    </a:ext>
                  </a:extLst>
                </p:cNvPr>
                <p:cNvPicPr/>
                <p:nvPr/>
              </p:nvPicPr>
              <p:blipFill>
                <a:blip r:embed="rId221"/>
                <a:stretch>
                  <a:fillRect/>
                </a:stretch>
              </p:blipFill>
              <p:spPr>
                <a:xfrm>
                  <a:off x="1212038" y="2501588"/>
                  <a:ext cx="65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EB72B9A0-ED70-E53A-3C54-71121C550B7F}"/>
                    </a:ext>
                  </a:extLst>
                </p14:cNvPr>
                <p14:cNvContentPartPr/>
                <p14:nvPr/>
              </p14:nvContentPartPr>
              <p14:xfrm>
                <a:off x="1296998" y="2505188"/>
                <a:ext cx="55080" cy="45000"/>
              </p14:xfrm>
            </p:contentPart>
          </mc:Choice>
          <mc:Fallback xmlns="">
            <p:pic>
              <p:nvPicPr>
                <p:cNvPr id="137" name="Ink 136">
                  <a:extLst>
                    <a:ext uri="{FF2B5EF4-FFF2-40B4-BE49-F238E27FC236}">
                      <a16:creationId xmlns:a16="http://schemas.microsoft.com/office/drawing/2014/main" id="{EB72B9A0-ED70-E53A-3C54-71121C550B7F}"/>
                    </a:ext>
                  </a:extLst>
                </p:cNvPr>
                <p:cNvPicPr/>
                <p:nvPr/>
              </p:nvPicPr>
              <p:blipFill>
                <a:blip r:embed="rId223"/>
                <a:stretch>
                  <a:fillRect/>
                </a:stretch>
              </p:blipFill>
              <p:spPr>
                <a:xfrm>
                  <a:off x="1288358" y="2496548"/>
                  <a:ext cx="72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713C2874-7C99-B53B-1F8C-0D3051165BEE}"/>
                    </a:ext>
                  </a:extLst>
                </p14:cNvPr>
                <p14:cNvContentPartPr/>
                <p14:nvPr/>
              </p14:nvContentPartPr>
              <p14:xfrm>
                <a:off x="1092158" y="2673668"/>
                <a:ext cx="1243080" cy="160200"/>
              </p14:xfrm>
            </p:contentPart>
          </mc:Choice>
          <mc:Fallback xmlns="">
            <p:pic>
              <p:nvPicPr>
                <p:cNvPr id="138" name="Ink 137">
                  <a:extLst>
                    <a:ext uri="{FF2B5EF4-FFF2-40B4-BE49-F238E27FC236}">
                      <a16:creationId xmlns:a16="http://schemas.microsoft.com/office/drawing/2014/main" id="{713C2874-7C99-B53B-1F8C-0D3051165BEE}"/>
                    </a:ext>
                  </a:extLst>
                </p:cNvPr>
                <p:cNvPicPr/>
                <p:nvPr/>
              </p:nvPicPr>
              <p:blipFill>
                <a:blip r:embed="rId225"/>
                <a:stretch>
                  <a:fillRect/>
                </a:stretch>
              </p:blipFill>
              <p:spPr>
                <a:xfrm>
                  <a:off x="1083158" y="2665028"/>
                  <a:ext cx="1260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a:extLst>
                    <a:ext uri="{FF2B5EF4-FFF2-40B4-BE49-F238E27FC236}">
                      <a16:creationId xmlns:a16="http://schemas.microsoft.com/office/drawing/2014/main" id="{BA7547C6-F288-C27D-CDBD-2C4D295E42F2}"/>
                    </a:ext>
                  </a:extLst>
                </p14:cNvPr>
                <p14:cNvContentPartPr/>
                <p14:nvPr/>
              </p14:nvContentPartPr>
              <p14:xfrm>
                <a:off x="2264318" y="2671148"/>
                <a:ext cx="46080" cy="126360"/>
              </p14:xfrm>
            </p:contentPart>
          </mc:Choice>
          <mc:Fallback xmlns="">
            <p:pic>
              <p:nvPicPr>
                <p:cNvPr id="139" name="Ink 138">
                  <a:extLst>
                    <a:ext uri="{FF2B5EF4-FFF2-40B4-BE49-F238E27FC236}">
                      <a16:creationId xmlns:a16="http://schemas.microsoft.com/office/drawing/2014/main" id="{BA7547C6-F288-C27D-CDBD-2C4D295E42F2}"/>
                    </a:ext>
                  </a:extLst>
                </p:cNvPr>
                <p:cNvPicPr/>
                <p:nvPr/>
              </p:nvPicPr>
              <p:blipFill>
                <a:blip r:embed="rId227"/>
                <a:stretch>
                  <a:fillRect/>
                </a:stretch>
              </p:blipFill>
              <p:spPr>
                <a:xfrm>
                  <a:off x="2255318" y="2662508"/>
                  <a:ext cx="6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0A649FF5-405D-0EC7-3705-63C73F9E42A0}"/>
                    </a:ext>
                  </a:extLst>
                </p14:cNvPr>
                <p14:cNvContentPartPr/>
                <p14:nvPr/>
              </p14:nvContentPartPr>
              <p14:xfrm>
                <a:off x="1107278" y="2793188"/>
                <a:ext cx="1134720" cy="216360"/>
              </p14:xfrm>
            </p:contentPart>
          </mc:Choice>
          <mc:Fallback xmlns="">
            <p:pic>
              <p:nvPicPr>
                <p:cNvPr id="140" name="Ink 139">
                  <a:extLst>
                    <a:ext uri="{FF2B5EF4-FFF2-40B4-BE49-F238E27FC236}">
                      <a16:creationId xmlns:a16="http://schemas.microsoft.com/office/drawing/2014/main" id="{0A649FF5-405D-0EC7-3705-63C73F9E42A0}"/>
                    </a:ext>
                  </a:extLst>
                </p:cNvPr>
                <p:cNvPicPr/>
                <p:nvPr/>
              </p:nvPicPr>
              <p:blipFill>
                <a:blip r:embed="rId229"/>
                <a:stretch>
                  <a:fillRect/>
                </a:stretch>
              </p:blipFill>
              <p:spPr>
                <a:xfrm>
                  <a:off x="1098638" y="2784548"/>
                  <a:ext cx="1152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AD049322-9C4E-9677-0FF3-0E967C20C2D5}"/>
                    </a:ext>
                  </a:extLst>
                </p14:cNvPr>
                <p14:cNvContentPartPr/>
                <p14:nvPr/>
              </p14:nvContentPartPr>
              <p14:xfrm>
                <a:off x="2195558" y="2870228"/>
                <a:ext cx="65880" cy="135000"/>
              </p14:xfrm>
            </p:contentPart>
          </mc:Choice>
          <mc:Fallback xmlns="">
            <p:pic>
              <p:nvPicPr>
                <p:cNvPr id="141" name="Ink 140">
                  <a:extLst>
                    <a:ext uri="{FF2B5EF4-FFF2-40B4-BE49-F238E27FC236}">
                      <a16:creationId xmlns:a16="http://schemas.microsoft.com/office/drawing/2014/main" id="{AD049322-9C4E-9677-0FF3-0E967C20C2D5}"/>
                    </a:ext>
                  </a:extLst>
                </p:cNvPr>
                <p:cNvPicPr/>
                <p:nvPr/>
              </p:nvPicPr>
              <p:blipFill>
                <a:blip r:embed="rId231"/>
                <a:stretch>
                  <a:fillRect/>
                </a:stretch>
              </p:blipFill>
              <p:spPr>
                <a:xfrm>
                  <a:off x="2186558" y="2861588"/>
                  <a:ext cx="8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AA0AE10C-FF23-9B5F-3C55-8429CA9E8279}"/>
                    </a:ext>
                  </a:extLst>
                </p14:cNvPr>
                <p14:cNvContentPartPr/>
                <p14:nvPr/>
              </p14:nvContentPartPr>
              <p14:xfrm>
                <a:off x="1583558" y="2824868"/>
                <a:ext cx="97200" cy="129240"/>
              </p14:xfrm>
            </p:contentPart>
          </mc:Choice>
          <mc:Fallback xmlns="">
            <p:pic>
              <p:nvPicPr>
                <p:cNvPr id="142" name="Ink 141">
                  <a:extLst>
                    <a:ext uri="{FF2B5EF4-FFF2-40B4-BE49-F238E27FC236}">
                      <a16:creationId xmlns:a16="http://schemas.microsoft.com/office/drawing/2014/main" id="{AA0AE10C-FF23-9B5F-3C55-8429CA9E8279}"/>
                    </a:ext>
                  </a:extLst>
                </p:cNvPr>
                <p:cNvPicPr/>
                <p:nvPr/>
              </p:nvPicPr>
              <p:blipFill>
                <a:blip r:embed="rId233"/>
                <a:stretch>
                  <a:fillRect/>
                </a:stretch>
              </p:blipFill>
              <p:spPr>
                <a:xfrm>
                  <a:off x="1574918" y="2815868"/>
                  <a:ext cx="114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8AECD9E0-405E-C96A-4B05-4E6016344933}"/>
                    </a:ext>
                  </a:extLst>
                </p14:cNvPr>
                <p14:cNvContentPartPr/>
                <p14:nvPr/>
              </p14:nvContentPartPr>
              <p14:xfrm>
                <a:off x="1626758" y="2842868"/>
                <a:ext cx="112320" cy="139680"/>
              </p14:xfrm>
            </p:contentPart>
          </mc:Choice>
          <mc:Fallback xmlns="">
            <p:pic>
              <p:nvPicPr>
                <p:cNvPr id="143" name="Ink 142">
                  <a:extLst>
                    <a:ext uri="{FF2B5EF4-FFF2-40B4-BE49-F238E27FC236}">
                      <a16:creationId xmlns:a16="http://schemas.microsoft.com/office/drawing/2014/main" id="{8AECD9E0-405E-C96A-4B05-4E6016344933}"/>
                    </a:ext>
                  </a:extLst>
                </p:cNvPr>
                <p:cNvPicPr/>
                <p:nvPr/>
              </p:nvPicPr>
              <p:blipFill>
                <a:blip r:embed="rId235"/>
                <a:stretch>
                  <a:fillRect/>
                </a:stretch>
              </p:blipFill>
              <p:spPr>
                <a:xfrm>
                  <a:off x="1618118" y="2833868"/>
                  <a:ext cx="129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4" name="Ink 143">
                  <a:extLst>
                    <a:ext uri="{FF2B5EF4-FFF2-40B4-BE49-F238E27FC236}">
                      <a16:creationId xmlns:a16="http://schemas.microsoft.com/office/drawing/2014/main" id="{B686C808-460F-FFA0-43E2-F6B19C409842}"/>
                    </a:ext>
                  </a:extLst>
                </p14:cNvPr>
                <p14:cNvContentPartPr/>
                <p14:nvPr/>
              </p14:nvContentPartPr>
              <p14:xfrm>
                <a:off x="1786238" y="2856188"/>
                <a:ext cx="25200" cy="80280"/>
              </p14:xfrm>
            </p:contentPart>
          </mc:Choice>
          <mc:Fallback xmlns="">
            <p:pic>
              <p:nvPicPr>
                <p:cNvPr id="144" name="Ink 143">
                  <a:extLst>
                    <a:ext uri="{FF2B5EF4-FFF2-40B4-BE49-F238E27FC236}">
                      <a16:creationId xmlns:a16="http://schemas.microsoft.com/office/drawing/2014/main" id="{B686C808-460F-FFA0-43E2-F6B19C409842}"/>
                    </a:ext>
                  </a:extLst>
                </p:cNvPr>
                <p:cNvPicPr/>
                <p:nvPr/>
              </p:nvPicPr>
              <p:blipFill>
                <a:blip r:embed="rId237"/>
                <a:stretch>
                  <a:fillRect/>
                </a:stretch>
              </p:blipFill>
              <p:spPr>
                <a:xfrm>
                  <a:off x="1777238" y="2847188"/>
                  <a:ext cx="42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5" name="Ink 144">
                  <a:extLst>
                    <a:ext uri="{FF2B5EF4-FFF2-40B4-BE49-F238E27FC236}">
                      <a16:creationId xmlns:a16="http://schemas.microsoft.com/office/drawing/2014/main" id="{2F5E70D9-08A7-87C2-8A46-EC331B14D59B}"/>
                    </a:ext>
                  </a:extLst>
                </p14:cNvPr>
                <p14:cNvContentPartPr/>
                <p14:nvPr/>
              </p14:nvContentPartPr>
              <p14:xfrm>
                <a:off x="1554758" y="2573228"/>
                <a:ext cx="124560" cy="190800"/>
              </p14:xfrm>
            </p:contentPart>
          </mc:Choice>
          <mc:Fallback xmlns="">
            <p:pic>
              <p:nvPicPr>
                <p:cNvPr id="145" name="Ink 144">
                  <a:extLst>
                    <a:ext uri="{FF2B5EF4-FFF2-40B4-BE49-F238E27FC236}">
                      <a16:creationId xmlns:a16="http://schemas.microsoft.com/office/drawing/2014/main" id="{2F5E70D9-08A7-87C2-8A46-EC331B14D59B}"/>
                    </a:ext>
                  </a:extLst>
                </p:cNvPr>
                <p:cNvPicPr/>
                <p:nvPr/>
              </p:nvPicPr>
              <p:blipFill>
                <a:blip r:embed="rId239"/>
                <a:stretch>
                  <a:fillRect/>
                </a:stretch>
              </p:blipFill>
              <p:spPr>
                <a:xfrm>
                  <a:off x="1546118" y="2564588"/>
                  <a:ext cx="142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4CBD23F6-0318-7A85-0391-794E5D916455}"/>
                    </a:ext>
                  </a:extLst>
                </p14:cNvPr>
                <p14:cNvContentPartPr/>
                <p14:nvPr/>
              </p14:nvContentPartPr>
              <p14:xfrm>
                <a:off x="1710638" y="2601668"/>
                <a:ext cx="114120" cy="134280"/>
              </p14:xfrm>
            </p:contentPart>
          </mc:Choice>
          <mc:Fallback xmlns="">
            <p:pic>
              <p:nvPicPr>
                <p:cNvPr id="147" name="Ink 146">
                  <a:extLst>
                    <a:ext uri="{FF2B5EF4-FFF2-40B4-BE49-F238E27FC236}">
                      <a16:creationId xmlns:a16="http://schemas.microsoft.com/office/drawing/2014/main" id="{4CBD23F6-0318-7A85-0391-794E5D916455}"/>
                    </a:ext>
                  </a:extLst>
                </p:cNvPr>
                <p:cNvPicPr/>
                <p:nvPr/>
              </p:nvPicPr>
              <p:blipFill>
                <a:blip r:embed="rId241"/>
                <a:stretch>
                  <a:fillRect/>
                </a:stretch>
              </p:blipFill>
              <p:spPr>
                <a:xfrm>
                  <a:off x="1701998" y="2593028"/>
                  <a:ext cx="131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89E7BE9-8B0B-145C-AF7E-5186E414D38C}"/>
                    </a:ext>
                  </a:extLst>
                </p14:cNvPr>
                <p14:cNvContentPartPr/>
                <p14:nvPr/>
              </p14:nvContentPartPr>
              <p14:xfrm>
                <a:off x="1864718" y="2556668"/>
                <a:ext cx="86040" cy="155160"/>
              </p14:xfrm>
            </p:contentPart>
          </mc:Choice>
          <mc:Fallback xmlns="">
            <p:pic>
              <p:nvPicPr>
                <p:cNvPr id="148" name="Ink 147">
                  <a:extLst>
                    <a:ext uri="{FF2B5EF4-FFF2-40B4-BE49-F238E27FC236}">
                      <a16:creationId xmlns:a16="http://schemas.microsoft.com/office/drawing/2014/main" id="{E89E7BE9-8B0B-145C-AF7E-5186E414D38C}"/>
                    </a:ext>
                  </a:extLst>
                </p:cNvPr>
                <p:cNvPicPr/>
                <p:nvPr/>
              </p:nvPicPr>
              <p:blipFill>
                <a:blip r:embed="rId243"/>
                <a:stretch>
                  <a:fillRect/>
                </a:stretch>
              </p:blipFill>
              <p:spPr>
                <a:xfrm>
                  <a:off x="1856078" y="2547668"/>
                  <a:ext cx="10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88BC1894-5F22-5196-5661-106C56140EB1}"/>
                    </a:ext>
                  </a:extLst>
                </p14:cNvPr>
                <p14:cNvContentPartPr/>
                <p14:nvPr/>
              </p14:nvContentPartPr>
              <p14:xfrm>
                <a:off x="2359718" y="2429588"/>
                <a:ext cx="1972440" cy="545400"/>
              </p14:xfrm>
            </p:contentPart>
          </mc:Choice>
          <mc:Fallback xmlns="">
            <p:pic>
              <p:nvPicPr>
                <p:cNvPr id="150" name="Ink 149">
                  <a:extLst>
                    <a:ext uri="{FF2B5EF4-FFF2-40B4-BE49-F238E27FC236}">
                      <a16:creationId xmlns:a16="http://schemas.microsoft.com/office/drawing/2014/main" id="{88BC1894-5F22-5196-5661-106C56140EB1}"/>
                    </a:ext>
                  </a:extLst>
                </p:cNvPr>
                <p:cNvPicPr/>
                <p:nvPr/>
              </p:nvPicPr>
              <p:blipFill>
                <a:blip r:embed="rId245"/>
                <a:stretch>
                  <a:fillRect/>
                </a:stretch>
              </p:blipFill>
              <p:spPr>
                <a:xfrm>
                  <a:off x="2351078" y="2420588"/>
                  <a:ext cx="199008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F3027B9A-5CF9-06A0-F58F-A4A442FC2BAD}"/>
                    </a:ext>
                  </a:extLst>
                </p14:cNvPr>
                <p14:cNvContentPartPr/>
                <p14:nvPr/>
              </p14:nvContentPartPr>
              <p14:xfrm>
                <a:off x="4246838" y="2305028"/>
                <a:ext cx="194760" cy="168120"/>
              </p14:xfrm>
            </p:contentPart>
          </mc:Choice>
          <mc:Fallback xmlns="">
            <p:pic>
              <p:nvPicPr>
                <p:cNvPr id="151" name="Ink 150">
                  <a:extLst>
                    <a:ext uri="{FF2B5EF4-FFF2-40B4-BE49-F238E27FC236}">
                      <a16:creationId xmlns:a16="http://schemas.microsoft.com/office/drawing/2014/main" id="{F3027B9A-5CF9-06A0-F58F-A4A442FC2BAD}"/>
                    </a:ext>
                  </a:extLst>
                </p:cNvPr>
                <p:cNvPicPr/>
                <p:nvPr/>
              </p:nvPicPr>
              <p:blipFill>
                <a:blip r:embed="rId247"/>
                <a:stretch>
                  <a:fillRect/>
                </a:stretch>
              </p:blipFill>
              <p:spPr>
                <a:xfrm>
                  <a:off x="4238198" y="2296388"/>
                  <a:ext cx="212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5889DE32-098A-5448-89D3-F66C1EA4B08D}"/>
                    </a:ext>
                  </a:extLst>
                </p14:cNvPr>
                <p14:cNvContentPartPr/>
                <p14:nvPr/>
              </p14:nvContentPartPr>
              <p14:xfrm>
                <a:off x="5396678" y="1881308"/>
                <a:ext cx="622080" cy="230760"/>
              </p14:xfrm>
            </p:contentPart>
          </mc:Choice>
          <mc:Fallback xmlns="">
            <p:pic>
              <p:nvPicPr>
                <p:cNvPr id="153" name="Ink 152">
                  <a:extLst>
                    <a:ext uri="{FF2B5EF4-FFF2-40B4-BE49-F238E27FC236}">
                      <a16:creationId xmlns:a16="http://schemas.microsoft.com/office/drawing/2014/main" id="{5889DE32-098A-5448-89D3-F66C1EA4B08D}"/>
                    </a:ext>
                  </a:extLst>
                </p:cNvPr>
                <p:cNvPicPr/>
                <p:nvPr/>
              </p:nvPicPr>
              <p:blipFill>
                <a:blip r:embed="rId249"/>
                <a:stretch>
                  <a:fillRect/>
                </a:stretch>
              </p:blipFill>
              <p:spPr>
                <a:xfrm>
                  <a:off x="5387678" y="1872668"/>
                  <a:ext cx="639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FE1007E6-D766-B544-8D48-283D1673FDB0}"/>
                    </a:ext>
                  </a:extLst>
                </p14:cNvPr>
                <p14:cNvContentPartPr/>
                <p14:nvPr/>
              </p14:nvContentPartPr>
              <p14:xfrm>
                <a:off x="5916878" y="1823348"/>
                <a:ext cx="138600" cy="75960"/>
              </p14:xfrm>
            </p:contentPart>
          </mc:Choice>
          <mc:Fallback xmlns="">
            <p:pic>
              <p:nvPicPr>
                <p:cNvPr id="154" name="Ink 153">
                  <a:extLst>
                    <a:ext uri="{FF2B5EF4-FFF2-40B4-BE49-F238E27FC236}">
                      <a16:creationId xmlns:a16="http://schemas.microsoft.com/office/drawing/2014/main" id="{FE1007E6-D766-B544-8D48-283D1673FDB0}"/>
                    </a:ext>
                  </a:extLst>
                </p:cNvPr>
                <p:cNvPicPr/>
                <p:nvPr/>
              </p:nvPicPr>
              <p:blipFill>
                <a:blip r:embed="rId251"/>
                <a:stretch>
                  <a:fillRect/>
                </a:stretch>
              </p:blipFill>
              <p:spPr>
                <a:xfrm>
                  <a:off x="5908238" y="1814348"/>
                  <a:ext cx="15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6" name="Ink 155">
                  <a:extLst>
                    <a:ext uri="{FF2B5EF4-FFF2-40B4-BE49-F238E27FC236}">
                      <a16:creationId xmlns:a16="http://schemas.microsoft.com/office/drawing/2014/main" id="{4E824AC9-C3FC-0FCB-A52B-DEA0C4028AFD}"/>
                    </a:ext>
                  </a:extLst>
                </p14:cNvPr>
                <p14:cNvContentPartPr/>
                <p14:nvPr/>
              </p14:nvContentPartPr>
              <p14:xfrm>
                <a:off x="6551198" y="1951148"/>
                <a:ext cx="27360" cy="359640"/>
              </p14:xfrm>
            </p:contentPart>
          </mc:Choice>
          <mc:Fallback xmlns="">
            <p:pic>
              <p:nvPicPr>
                <p:cNvPr id="156" name="Ink 155">
                  <a:extLst>
                    <a:ext uri="{FF2B5EF4-FFF2-40B4-BE49-F238E27FC236}">
                      <a16:creationId xmlns:a16="http://schemas.microsoft.com/office/drawing/2014/main" id="{4E824AC9-C3FC-0FCB-A52B-DEA0C4028AFD}"/>
                    </a:ext>
                  </a:extLst>
                </p:cNvPr>
                <p:cNvPicPr/>
                <p:nvPr/>
              </p:nvPicPr>
              <p:blipFill>
                <a:blip r:embed="rId253"/>
                <a:stretch>
                  <a:fillRect/>
                </a:stretch>
              </p:blipFill>
              <p:spPr>
                <a:xfrm>
                  <a:off x="6542558" y="1942508"/>
                  <a:ext cx="45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3C3EE5D9-D5DA-2B55-04BA-DBE4E45D49C7}"/>
                    </a:ext>
                  </a:extLst>
                </p14:cNvPr>
                <p14:cNvContentPartPr/>
                <p14:nvPr/>
              </p14:nvContentPartPr>
              <p14:xfrm>
                <a:off x="6501878" y="2294948"/>
                <a:ext cx="151560" cy="78840"/>
              </p14:xfrm>
            </p:contentPart>
          </mc:Choice>
          <mc:Fallback xmlns="">
            <p:pic>
              <p:nvPicPr>
                <p:cNvPr id="157" name="Ink 156">
                  <a:extLst>
                    <a:ext uri="{FF2B5EF4-FFF2-40B4-BE49-F238E27FC236}">
                      <a16:creationId xmlns:a16="http://schemas.microsoft.com/office/drawing/2014/main" id="{3C3EE5D9-D5DA-2B55-04BA-DBE4E45D49C7}"/>
                    </a:ext>
                  </a:extLst>
                </p:cNvPr>
                <p:cNvPicPr/>
                <p:nvPr/>
              </p:nvPicPr>
              <p:blipFill>
                <a:blip r:embed="rId255"/>
                <a:stretch>
                  <a:fillRect/>
                </a:stretch>
              </p:blipFill>
              <p:spPr>
                <a:xfrm>
                  <a:off x="6492878" y="2285948"/>
                  <a:ext cx="169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0D883096-EFD2-242C-0AF9-7B8BDB92F411}"/>
                    </a:ext>
                  </a:extLst>
                </p14:cNvPr>
                <p14:cNvContentPartPr/>
                <p14:nvPr/>
              </p14:nvContentPartPr>
              <p14:xfrm>
                <a:off x="6219998" y="2911988"/>
                <a:ext cx="189360" cy="163800"/>
              </p14:xfrm>
            </p:contentPart>
          </mc:Choice>
          <mc:Fallback xmlns="">
            <p:pic>
              <p:nvPicPr>
                <p:cNvPr id="158" name="Ink 157">
                  <a:extLst>
                    <a:ext uri="{FF2B5EF4-FFF2-40B4-BE49-F238E27FC236}">
                      <a16:creationId xmlns:a16="http://schemas.microsoft.com/office/drawing/2014/main" id="{0D883096-EFD2-242C-0AF9-7B8BDB92F411}"/>
                    </a:ext>
                  </a:extLst>
                </p:cNvPr>
                <p:cNvPicPr/>
                <p:nvPr/>
              </p:nvPicPr>
              <p:blipFill>
                <a:blip r:embed="rId257"/>
                <a:stretch>
                  <a:fillRect/>
                </a:stretch>
              </p:blipFill>
              <p:spPr>
                <a:xfrm>
                  <a:off x="6210998" y="2902988"/>
                  <a:ext cx="207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FA5E46B7-E99C-C04C-613B-14BBCB5072C9}"/>
                    </a:ext>
                  </a:extLst>
                </p14:cNvPr>
                <p14:cNvContentPartPr/>
                <p14:nvPr/>
              </p14:nvContentPartPr>
              <p14:xfrm>
                <a:off x="6345998" y="2696348"/>
                <a:ext cx="245160" cy="552240"/>
              </p14:xfrm>
            </p:contentPart>
          </mc:Choice>
          <mc:Fallback xmlns="">
            <p:pic>
              <p:nvPicPr>
                <p:cNvPr id="159" name="Ink 158">
                  <a:extLst>
                    <a:ext uri="{FF2B5EF4-FFF2-40B4-BE49-F238E27FC236}">
                      <a16:creationId xmlns:a16="http://schemas.microsoft.com/office/drawing/2014/main" id="{FA5E46B7-E99C-C04C-613B-14BBCB5072C9}"/>
                    </a:ext>
                  </a:extLst>
                </p:cNvPr>
                <p:cNvPicPr/>
                <p:nvPr/>
              </p:nvPicPr>
              <p:blipFill>
                <a:blip r:embed="rId259"/>
                <a:stretch>
                  <a:fillRect/>
                </a:stretch>
              </p:blipFill>
              <p:spPr>
                <a:xfrm>
                  <a:off x="6337358" y="2687708"/>
                  <a:ext cx="262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E08A37E5-C1AB-2E9A-8E94-DAFA16E0A614}"/>
                    </a:ext>
                  </a:extLst>
                </p14:cNvPr>
                <p14:cNvContentPartPr/>
                <p14:nvPr/>
              </p14:nvContentPartPr>
              <p14:xfrm>
                <a:off x="6500078" y="2644148"/>
                <a:ext cx="642600" cy="617400"/>
              </p14:xfrm>
            </p:contentPart>
          </mc:Choice>
          <mc:Fallback xmlns="">
            <p:pic>
              <p:nvPicPr>
                <p:cNvPr id="160" name="Ink 159">
                  <a:extLst>
                    <a:ext uri="{FF2B5EF4-FFF2-40B4-BE49-F238E27FC236}">
                      <a16:creationId xmlns:a16="http://schemas.microsoft.com/office/drawing/2014/main" id="{E08A37E5-C1AB-2E9A-8E94-DAFA16E0A614}"/>
                    </a:ext>
                  </a:extLst>
                </p:cNvPr>
                <p:cNvPicPr/>
                <p:nvPr/>
              </p:nvPicPr>
              <p:blipFill>
                <a:blip r:embed="rId261"/>
                <a:stretch>
                  <a:fillRect/>
                </a:stretch>
              </p:blipFill>
              <p:spPr>
                <a:xfrm>
                  <a:off x="6491078" y="2635148"/>
                  <a:ext cx="660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AFA1F61B-0E18-80F6-8684-9BA70532F9E0}"/>
                    </a:ext>
                  </a:extLst>
                </p14:cNvPr>
                <p14:cNvContentPartPr/>
                <p14:nvPr/>
              </p14:nvContentPartPr>
              <p14:xfrm>
                <a:off x="6748118" y="2474588"/>
                <a:ext cx="28800" cy="90360"/>
              </p14:xfrm>
            </p:contentPart>
          </mc:Choice>
          <mc:Fallback xmlns="">
            <p:pic>
              <p:nvPicPr>
                <p:cNvPr id="161" name="Ink 160">
                  <a:extLst>
                    <a:ext uri="{FF2B5EF4-FFF2-40B4-BE49-F238E27FC236}">
                      <a16:creationId xmlns:a16="http://schemas.microsoft.com/office/drawing/2014/main" id="{AFA1F61B-0E18-80F6-8684-9BA70532F9E0}"/>
                    </a:ext>
                  </a:extLst>
                </p:cNvPr>
                <p:cNvPicPr/>
                <p:nvPr/>
              </p:nvPicPr>
              <p:blipFill>
                <a:blip r:embed="rId263"/>
                <a:stretch>
                  <a:fillRect/>
                </a:stretch>
              </p:blipFill>
              <p:spPr>
                <a:xfrm>
                  <a:off x="6739478" y="2465588"/>
                  <a:ext cx="46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2AAB0A3F-6301-9A1D-A7AC-EE3A889AE33A}"/>
                    </a:ext>
                  </a:extLst>
                </p14:cNvPr>
                <p14:cNvContentPartPr/>
                <p14:nvPr/>
              </p14:nvContentPartPr>
              <p14:xfrm>
                <a:off x="6739478" y="2398988"/>
                <a:ext cx="28800" cy="19800"/>
              </p14:xfrm>
            </p:contentPart>
          </mc:Choice>
          <mc:Fallback xmlns="">
            <p:pic>
              <p:nvPicPr>
                <p:cNvPr id="162" name="Ink 161">
                  <a:extLst>
                    <a:ext uri="{FF2B5EF4-FFF2-40B4-BE49-F238E27FC236}">
                      <a16:creationId xmlns:a16="http://schemas.microsoft.com/office/drawing/2014/main" id="{2AAB0A3F-6301-9A1D-A7AC-EE3A889AE33A}"/>
                    </a:ext>
                  </a:extLst>
                </p:cNvPr>
                <p:cNvPicPr/>
                <p:nvPr/>
              </p:nvPicPr>
              <p:blipFill>
                <a:blip r:embed="rId265"/>
                <a:stretch>
                  <a:fillRect/>
                </a:stretch>
              </p:blipFill>
              <p:spPr>
                <a:xfrm>
                  <a:off x="6730838" y="2389988"/>
                  <a:ext cx="46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F67C129F-C7C4-ADC0-D300-349886FCF801}"/>
                    </a:ext>
                  </a:extLst>
                </p14:cNvPr>
                <p14:cNvContentPartPr/>
                <p14:nvPr/>
              </p14:nvContentPartPr>
              <p14:xfrm>
                <a:off x="6810758" y="2483948"/>
                <a:ext cx="93240" cy="108000"/>
              </p14:xfrm>
            </p:contentPart>
          </mc:Choice>
          <mc:Fallback xmlns="">
            <p:pic>
              <p:nvPicPr>
                <p:cNvPr id="163" name="Ink 162">
                  <a:extLst>
                    <a:ext uri="{FF2B5EF4-FFF2-40B4-BE49-F238E27FC236}">
                      <a16:creationId xmlns:a16="http://schemas.microsoft.com/office/drawing/2014/main" id="{F67C129F-C7C4-ADC0-D300-349886FCF801}"/>
                    </a:ext>
                  </a:extLst>
                </p:cNvPr>
                <p:cNvPicPr/>
                <p:nvPr/>
              </p:nvPicPr>
              <p:blipFill>
                <a:blip r:embed="rId267"/>
                <a:stretch>
                  <a:fillRect/>
                </a:stretch>
              </p:blipFill>
              <p:spPr>
                <a:xfrm>
                  <a:off x="6801758" y="2474948"/>
                  <a:ext cx="110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57AB301-F97C-32F4-8EE2-2E3DC9635511}"/>
                    </a:ext>
                  </a:extLst>
                </p14:cNvPr>
                <p14:cNvContentPartPr/>
                <p14:nvPr/>
              </p14:nvContentPartPr>
              <p14:xfrm>
                <a:off x="6980318" y="2420588"/>
                <a:ext cx="4320" cy="135720"/>
              </p14:xfrm>
            </p:contentPart>
          </mc:Choice>
          <mc:Fallback xmlns="">
            <p:pic>
              <p:nvPicPr>
                <p:cNvPr id="164" name="Ink 163">
                  <a:extLst>
                    <a:ext uri="{FF2B5EF4-FFF2-40B4-BE49-F238E27FC236}">
                      <a16:creationId xmlns:a16="http://schemas.microsoft.com/office/drawing/2014/main" id="{157AB301-F97C-32F4-8EE2-2E3DC9635511}"/>
                    </a:ext>
                  </a:extLst>
                </p:cNvPr>
                <p:cNvPicPr/>
                <p:nvPr/>
              </p:nvPicPr>
              <p:blipFill>
                <a:blip r:embed="rId269"/>
                <a:stretch>
                  <a:fillRect/>
                </a:stretch>
              </p:blipFill>
              <p:spPr>
                <a:xfrm>
                  <a:off x="6971318" y="2411588"/>
                  <a:ext cx="219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C9F0B244-1032-CC11-C9B7-03520129FF7C}"/>
                    </a:ext>
                  </a:extLst>
                </p14:cNvPr>
                <p14:cNvContentPartPr/>
                <p14:nvPr/>
              </p14:nvContentPartPr>
              <p14:xfrm>
                <a:off x="6965198" y="2494388"/>
                <a:ext cx="158400" cy="76320"/>
              </p14:xfrm>
            </p:contentPart>
          </mc:Choice>
          <mc:Fallback xmlns="">
            <p:pic>
              <p:nvPicPr>
                <p:cNvPr id="165" name="Ink 164">
                  <a:extLst>
                    <a:ext uri="{FF2B5EF4-FFF2-40B4-BE49-F238E27FC236}">
                      <a16:creationId xmlns:a16="http://schemas.microsoft.com/office/drawing/2014/main" id="{C9F0B244-1032-CC11-C9B7-03520129FF7C}"/>
                    </a:ext>
                  </a:extLst>
                </p:cNvPr>
                <p:cNvPicPr/>
                <p:nvPr/>
              </p:nvPicPr>
              <p:blipFill>
                <a:blip r:embed="rId271"/>
                <a:stretch>
                  <a:fillRect/>
                </a:stretch>
              </p:blipFill>
              <p:spPr>
                <a:xfrm>
                  <a:off x="6956198" y="2485748"/>
                  <a:ext cx="176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BFAE96-93C9-F2CD-5938-C8B0D7508C80}"/>
                    </a:ext>
                  </a:extLst>
                </p14:cNvPr>
                <p14:cNvContentPartPr/>
                <p14:nvPr/>
              </p14:nvContentPartPr>
              <p14:xfrm>
                <a:off x="7155998" y="2502308"/>
                <a:ext cx="65520" cy="68400"/>
              </p14:xfrm>
            </p:contentPart>
          </mc:Choice>
          <mc:Fallback xmlns="">
            <p:pic>
              <p:nvPicPr>
                <p:cNvPr id="166" name="Ink 165">
                  <a:extLst>
                    <a:ext uri="{FF2B5EF4-FFF2-40B4-BE49-F238E27FC236}">
                      <a16:creationId xmlns:a16="http://schemas.microsoft.com/office/drawing/2014/main" id="{34BFAE96-93C9-F2CD-5938-C8B0D7508C80}"/>
                    </a:ext>
                  </a:extLst>
                </p:cNvPr>
                <p:cNvPicPr/>
                <p:nvPr/>
              </p:nvPicPr>
              <p:blipFill>
                <a:blip r:embed="rId273"/>
                <a:stretch>
                  <a:fillRect/>
                </a:stretch>
              </p:blipFill>
              <p:spPr>
                <a:xfrm>
                  <a:off x="7147358" y="2493308"/>
                  <a:ext cx="83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39AEAD47-3061-18AE-6BD8-3FCCA6050A97}"/>
                    </a:ext>
                  </a:extLst>
                </p14:cNvPr>
                <p14:cNvContentPartPr/>
                <p14:nvPr/>
              </p14:nvContentPartPr>
              <p14:xfrm>
                <a:off x="7263278" y="2500148"/>
                <a:ext cx="37800" cy="90360"/>
              </p14:xfrm>
            </p:contentPart>
          </mc:Choice>
          <mc:Fallback xmlns="">
            <p:pic>
              <p:nvPicPr>
                <p:cNvPr id="167" name="Ink 166">
                  <a:extLst>
                    <a:ext uri="{FF2B5EF4-FFF2-40B4-BE49-F238E27FC236}">
                      <a16:creationId xmlns:a16="http://schemas.microsoft.com/office/drawing/2014/main" id="{39AEAD47-3061-18AE-6BD8-3FCCA6050A97}"/>
                    </a:ext>
                  </a:extLst>
                </p:cNvPr>
                <p:cNvPicPr/>
                <p:nvPr/>
              </p:nvPicPr>
              <p:blipFill>
                <a:blip r:embed="rId275"/>
                <a:stretch>
                  <a:fillRect/>
                </a:stretch>
              </p:blipFill>
              <p:spPr>
                <a:xfrm>
                  <a:off x="7254638" y="2491508"/>
                  <a:ext cx="55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4E4AA330-BEE4-B36C-296C-BC1C8A64143D}"/>
                    </a:ext>
                  </a:extLst>
                </p14:cNvPr>
                <p14:cNvContentPartPr/>
                <p14:nvPr/>
              </p14:nvContentPartPr>
              <p14:xfrm>
                <a:off x="7330958" y="2476388"/>
                <a:ext cx="86760" cy="147240"/>
              </p14:xfrm>
            </p:contentPart>
          </mc:Choice>
          <mc:Fallback xmlns="">
            <p:pic>
              <p:nvPicPr>
                <p:cNvPr id="168" name="Ink 167">
                  <a:extLst>
                    <a:ext uri="{FF2B5EF4-FFF2-40B4-BE49-F238E27FC236}">
                      <a16:creationId xmlns:a16="http://schemas.microsoft.com/office/drawing/2014/main" id="{4E4AA330-BEE4-B36C-296C-BC1C8A64143D}"/>
                    </a:ext>
                  </a:extLst>
                </p:cNvPr>
                <p:cNvPicPr/>
                <p:nvPr/>
              </p:nvPicPr>
              <p:blipFill>
                <a:blip r:embed="rId277"/>
                <a:stretch>
                  <a:fillRect/>
                </a:stretch>
              </p:blipFill>
              <p:spPr>
                <a:xfrm>
                  <a:off x="7321958" y="2467748"/>
                  <a:ext cx="104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86E5EACB-D9C1-DACE-FB18-3E8523268719}"/>
                    </a:ext>
                  </a:extLst>
                </p14:cNvPr>
                <p14:cNvContentPartPr/>
                <p14:nvPr/>
              </p14:nvContentPartPr>
              <p14:xfrm>
                <a:off x="6367598" y="3057788"/>
                <a:ext cx="69480" cy="76680"/>
              </p14:xfrm>
            </p:contentPart>
          </mc:Choice>
          <mc:Fallback xmlns="">
            <p:pic>
              <p:nvPicPr>
                <p:cNvPr id="170" name="Ink 169">
                  <a:extLst>
                    <a:ext uri="{FF2B5EF4-FFF2-40B4-BE49-F238E27FC236}">
                      <a16:creationId xmlns:a16="http://schemas.microsoft.com/office/drawing/2014/main" id="{86E5EACB-D9C1-DACE-FB18-3E8523268719}"/>
                    </a:ext>
                  </a:extLst>
                </p:cNvPr>
                <p:cNvPicPr/>
                <p:nvPr/>
              </p:nvPicPr>
              <p:blipFill>
                <a:blip r:embed="rId279"/>
                <a:stretch>
                  <a:fillRect/>
                </a:stretch>
              </p:blipFill>
              <p:spPr>
                <a:xfrm>
                  <a:off x="6358958" y="3049148"/>
                  <a:ext cx="87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3935F4A7-9DAD-40BF-1E3D-DDC647810D9C}"/>
                    </a:ext>
                  </a:extLst>
                </p14:cNvPr>
                <p14:cNvContentPartPr/>
                <p14:nvPr/>
              </p14:nvContentPartPr>
              <p14:xfrm>
                <a:off x="4157558" y="2626868"/>
                <a:ext cx="1737720" cy="812160"/>
              </p14:xfrm>
            </p:contentPart>
          </mc:Choice>
          <mc:Fallback xmlns="">
            <p:pic>
              <p:nvPicPr>
                <p:cNvPr id="172" name="Ink 171">
                  <a:extLst>
                    <a:ext uri="{FF2B5EF4-FFF2-40B4-BE49-F238E27FC236}">
                      <a16:creationId xmlns:a16="http://schemas.microsoft.com/office/drawing/2014/main" id="{3935F4A7-9DAD-40BF-1E3D-DDC647810D9C}"/>
                    </a:ext>
                  </a:extLst>
                </p:cNvPr>
                <p:cNvPicPr/>
                <p:nvPr/>
              </p:nvPicPr>
              <p:blipFill>
                <a:blip r:embed="rId281"/>
                <a:stretch>
                  <a:fillRect/>
                </a:stretch>
              </p:blipFill>
              <p:spPr>
                <a:xfrm>
                  <a:off x="4148918" y="2617868"/>
                  <a:ext cx="175536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E9D20342-94CE-A189-95F5-9F1B4A58F4FE}"/>
                    </a:ext>
                  </a:extLst>
                </p14:cNvPr>
                <p14:cNvContentPartPr/>
                <p14:nvPr/>
              </p14:nvContentPartPr>
              <p14:xfrm>
                <a:off x="4534838" y="2956268"/>
                <a:ext cx="241200" cy="208440"/>
              </p14:xfrm>
            </p:contentPart>
          </mc:Choice>
          <mc:Fallback xmlns="">
            <p:pic>
              <p:nvPicPr>
                <p:cNvPr id="173" name="Ink 172">
                  <a:extLst>
                    <a:ext uri="{FF2B5EF4-FFF2-40B4-BE49-F238E27FC236}">
                      <a16:creationId xmlns:a16="http://schemas.microsoft.com/office/drawing/2014/main" id="{E9D20342-94CE-A189-95F5-9F1B4A58F4FE}"/>
                    </a:ext>
                  </a:extLst>
                </p:cNvPr>
                <p:cNvPicPr/>
                <p:nvPr/>
              </p:nvPicPr>
              <p:blipFill>
                <a:blip r:embed="rId283"/>
                <a:stretch>
                  <a:fillRect/>
                </a:stretch>
              </p:blipFill>
              <p:spPr>
                <a:xfrm>
                  <a:off x="4525838" y="2947628"/>
                  <a:ext cx="258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94A2059F-4FBA-E2BF-D5E6-0D669D43A152}"/>
                    </a:ext>
                  </a:extLst>
                </p14:cNvPr>
                <p14:cNvContentPartPr/>
                <p14:nvPr/>
              </p14:nvContentPartPr>
              <p14:xfrm>
                <a:off x="4761998" y="2995148"/>
                <a:ext cx="158400" cy="284760"/>
              </p14:xfrm>
            </p:contentPart>
          </mc:Choice>
          <mc:Fallback xmlns="">
            <p:pic>
              <p:nvPicPr>
                <p:cNvPr id="174" name="Ink 173">
                  <a:extLst>
                    <a:ext uri="{FF2B5EF4-FFF2-40B4-BE49-F238E27FC236}">
                      <a16:creationId xmlns:a16="http://schemas.microsoft.com/office/drawing/2014/main" id="{94A2059F-4FBA-E2BF-D5E6-0D669D43A152}"/>
                    </a:ext>
                  </a:extLst>
                </p:cNvPr>
                <p:cNvPicPr/>
                <p:nvPr/>
              </p:nvPicPr>
              <p:blipFill>
                <a:blip r:embed="rId285"/>
                <a:stretch>
                  <a:fillRect/>
                </a:stretch>
              </p:blipFill>
              <p:spPr>
                <a:xfrm>
                  <a:off x="4753358" y="2986148"/>
                  <a:ext cx="176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197C607D-04BD-0807-664B-6ACABDB942F5}"/>
                    </a:ext>
                  </a:extLst>
                </p14:cNvPr>
                <p14:cNvContentPartPr/>
                <p14:nvPr/>
              </p14:nvContentPartPr>
              <p14:xfrm>
                <a:off x="5030198" y="2812268"/>
                <a:ext cx="103680" cy="353520"/>
              </p14:xfrm>
            </p:contentPart>
          </mc:Choice>
          <mc:Fallback xmlns="">
            <p:pic>
              <p:nvPicPr>
                <p:cNvPr id="175" name="Ink 174">
                  <a:extLst>
                    <a:ext uri="{FF2B5EF4-FFF2-40B4-BE49-F238E27FC236}">
                      <a16:creationId xmlns:a16="http://schemas.microsoft.com/office/drawing/2014/main" id="{197C607D-04BD-0807-664B-6ACABDB942F5}"/>
                    </a:ext>
                  </a:extLst>
                </p:cNvPr>
                <p:cNvPicPr/>
                <p:nvPr/>
              </p:nvPicPr>
              <p:blipFill>
                <a:blip r:embed="rId287"/>
                <a:stretch>
                  <a:fillRect/>
                </a:stretch>
              </p:blipFill>
              <p:spPr>
                <a:xfrm>
                  <a:off x="5021198" y="2803268"/>
                  <a:ext cx="121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0B93A9E4-8597-27BA-1256-A80A86E8B519}"/>
                    </a:ext>
                  </a:extLst>
                </p14:cNvPr>
                <p14:cNvContentPartPr/>
                <p14:nvPr/>
              </p14:nvContentPartPr>
              <p14:xfrm>
                <a:off x="5181398" y="2988308"/>
                <a:ext cx="75240" cy="92520"/>
              </p14:xfrm>
            </p:contentPart>
          </mc:Choice>
          <mc:Fallback xmlns="">
            <p:pic>
              <p:nvPicPr>
                <p:cNvPr id="176" name="Ink 175">
                  <a:extLst>
                    <a:ext uri="{FF2B5EF4-FFF2-40B4-BE49-F238E27FC236}">
                      <a16:creationId xmlns:a16="http://schemas.microsoft.com/office/drawing/2014/main" id="{0B93A9E4-8597-27BA-1256-A80A86E8B519}"/>
                    </a:ext>
                  </a:extLst>
                </p:cNvPr>
                <p:cNvPicPr/>
                <p:nvPr/>
              </p:nvPicPr>
              <p:blipFill>
                <a:blip r:embed="rId289"/>
                <a:stretch>
                  <a:fillRect/>
                </a:stretch>
              </p:blipFill>
              <p:spPr>
                <a:xfrm>
                  <a:off x="5172758" y="2979668"/>
                  <a:ext cx="9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DCFBDF0C-C0A0-AC7F-3840-30ADC1714BC1}"/>
                    </a:ext>
                  </a:extLst>
                </p14:cNvPr>
                <p14:cNvContentPartPr/>
                <p14:nvPr/>
              </p14:nvContentPartPr>
              <p14:xfrm>
                <a:off x="5297318" y="2879228"/>
                <a:ext cx="111600" cy="208800"/>
              </p14:xfrm>
            </p:contentPart>
          </mc:Choice>
          <mc:Fallback xmlns="">
            <p:pic>
              <p:nvPicPr>
                <p:cNvPr id="177" name="Ink 176">
                  <a:extLst>
                    <a:ext uri="{FF2B5EF4-FFF2-40B4-BE49-F238E27FC236}">
                      <a16:creationId xmlns:a16="http://schemas.microsoft.com/office/drawing/2014/main" id="{DCFBDF0C-C0A0-AC7F-3840-30ADC1714BC1}"/>
                    </a:ext>
                  </a:extLst>
                </p:cNvPr>
                <p:cNvPicPr/>
                <p:nvPr/>
              </p:nvPicPr>
              <p:blipFill>
                <a:blip r:embed="rId291"/>
                <a:stretch>
                  <a:fillRect/>
                </a:stretch>
              </p:blipFill>
              <p:spPr>
                <a:xfrm>
                  <a:off x="5288318" y="2870228"/>
                  <a:ext cx="129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CBE4EF98-1E0F-457E-E729-5CF9C41908EA}"/>
                    </a:ext>
                  </a:extLst>
                </p14:cNvPr>
                <p14:cNvContentPartPr/>
                <p14:nvPr/>
              </p14:nvContentPartPr>
              <p14:xfrm>
                <a:off x="5448518" y="2978588"/>
                <a:ext cx="95040" cy="101160"/>
              </p14:xfrm>
            </p:contentPart>
          </mc:Choice>
          <mc:Fallback xmlns="">
            <p:pic>
              <p:nvPicPr>
                <p:cNvPr id="178" name="Ink 177">
                  <a:extLst>
                    <a:ext uri="{FF2B5EF4-FFF2-40B4-BE49-F238E27FC236}">
                      <a16:creationId xmlns:a16="http://schemas.microsoft.com/office/drawing/2014/main" id="{CBE4EF98-1E0F-457E-E729-5CF9C41908EA}"/>
                    </a:ext>
                  </a:extLst>
                </p:cNvPr>
                <p:cNvPicPr/>
                <p:nvPr/>
              </p:nvPicPr>
              <p:blipFill>
                <a:blip r:embed="rId293"/>
                <a:stretch>
                  <a:fillRect/>
                </a:stretch>
              </p:blipFill>
              <p:spPr>
                <a:xfrm>
                  <a:off x="5439518" y="2969588"/>
                  <a:ext cx="1126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EC948A1A-6329-26B6-37CC-34ED223B1A8C}"/>
                    </a:ext>
                  </a:extLst>
                </p14:cNvPr>
                <p14:cNvContentPartPr/>
                <p14:nvPr/>
              </p14:nvContentPartPr>
              <p14:xfrm>
                <a:off x="5575958" y="2974628"/>
                <a:ext cx="28800" cy="85320"/>
              </p14:xfrm>
            </p:contentPart>
          </mc:Choice>
          <mc:Fallback xmlns="">
            <p:pic>
              <p:nvPicPr>
                <p:cNvPr id="179" name="Ink 178">
                  <a:extLst>
                    <a:ext uri="{FF2B5EF4-FFF2-40B4-BE49-F238E27FC236}">
                      <a16:creationId xmlns:a16="http://schemas.microsoft.com/office/drawing/2014/main" id="{EC948A1A-6329-26B6-37CC-34ED223B1A8C}"/>
                    </a:ext>
                  </a:extLst>
                </p:cNvPr>
                <p:cNvPicPr/>
                <p:nvPr/>
              </p:nvPicPr>
              <p:blipFill>
                <a:blip r:embed="rId295"/>
                <a:stretch>
                  <a:fillRect/>
                </a:stretch>
              </p:blipFill>
              <p:spPr>
                <a:xfrm>
                  <a:off x="5566958" y="2965988"/>
                  <a:ext cx="46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B50F1733-4F2D-4B25-90FA-4D88AA6E27DB}"/>
                    </a:ext>
                  </a:extLst>
                </p14:cNvPr>
                <p14:cNvContentPartPr/>
                <p14:nvPr/>
              </p14:nvContentPartPr>
              <p14:xfrm>
                <a:off x="5539238" y="2969948"/>
                <a:ext cx="83880" cy="89640"/>
              </p14:xfrm>
            </p:contentPart>
          </mc:Choice>
          <mc:Fallback xmlns="">
            <p:pic>
              <p:nvPicPr>
                <p:cNvPr id="180" name="Ink 179">
                  <a:extLst>
                    <a:ext uri="{FF2B5EF4-FFF2-40B4-BE49-F238E27FC236}">
                      <a16:creationId xmlns:a16="http://schemas.microsoft.com/office/drawing/2014/main" id="{B50F1733-4F2D-4B25-90FA-4D88AA6E27DB}"/>
                    </a:ext>
                  </a:extLst>
                </p:cNvPr>
                <p:cNvPicPr/>
                <p:nvPr/>
              </p:nvPicPr>
              <p:blipFill>
                <a:blip r:embed="rId297"/>
                <a:stretch>
                  <a:fillRect/>
                </a:stretch>
              </p:blipFill>
              <p:spPr>
                <a:xfrm>
                  <a:off x="5530598" y="2961308"/>
                  <a:ext cx="101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D1DA4D96-AEE1-F654-856D-3971CDDF31B1}"/>
                    </a:ext>
                  </a:extLst>
                </p14:cNvPr>
                <p14:cNvContentPartPr/>
                <p14:nvPr/>
              </p14:nvContentPartPr>
              <p14:xfrm>
                <a:off x="5937398" y="3300788"/>
                <a:ext cx="813960" cy="211320"/>
              </p14:xfrm>
            </p:contentPart>
          </mc:Choice>
          <mc:Fallback xmlns="">
            <p:pic>
              <p:nvPicPr>
                <p:cNvPr id="181" name="Ink 180">
                  <a:extLst>
                    <a:ext uri="{FF2B5EF4-FFF2-40B4-BE49-F238E27FC236}">
                      <a16:creationId xmlns:a16="http://schemas.microsoft.com/office/drawing/2014/main" id="{D1DA4D96-AEE1-F654-856D-3971CDDF31B1}"/>
                    </a:ext>
                  </a:extLst>
                </p:cNvPr>
                <p:cNvPicPr/>
                <p:nvPr/>
              </p:nvPicPr>
              <p:blipFill>
                <a:blip r:embed="rId299"/>
                <a:stretch>
                  <a:fillRect/>
                </a:stretch>
              </p:blipFill>
              <p:spPr>
                <a:xfrm>
                  <a:off x="5928398" y="3291788"/>
                  <a:ext cx="831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52A078A1-7E83-8135-9538-BEA5301CB180}"/>
                    </a:ext>
                  </a:extLst>
                </p14:cNvPr>
                <p14:cNvContentPartPr/>
                <p14:nvPr/>
              </p14:nvContentPartPr>
              <p14:xfrm>
                <a:off x="5934158" y="3421388"/>
                <a:ext cx="104040" cy="97920"/>
              </p14:xfrm>
            </p:contentPart>
          </mc:Choice>
          <mc:Fallback xmlns="">
            <p:pic>
              <p:nvPicPr>
                <p:cNvPr id="182" name="Ink 181">
                  <a:extLst>
                    <a:ext uri="{FF2B5EF4-FFF2-40B4-BE49-F238E27FC236}">
                      <a16:creationId xmlns:a16="http://schemas.microsoft.com/office/drawing/2014/main" id="{52A078A1-7E83-8135-9538-BEA5301CB180}"/>
                    </a:ext>
                  </a:extLst>
                </p:cNvPr>
                <p:cNvPicPr/>
                <p:nvPr/>
              </p:nvPicPr>
              <p:blipFill>
                <a:blip r:embed="rId301"/>
                <a:stretch>
                  <a:fillRect/>
                </a:stretch>
              </p:blipFill>
              <p:spPr>
                <a:xfrm>
                  <a:off x="5925158" y="3412748"/>
                  <a:ext cx="121680" cy="115560"/>
                </a:xfrm>
                <a:prstGeom prst="rect">
                  <a:avLst/>
                </a:prstGeom>
              </p:spPr>
            </p:pic>
          </mc:Fallback>
        </mc:AlternateContent>
      </p:grpSp>
    </p:spTree>
    <p:extLst>
      <p:ext uri="{BB962C8B-B14F-4D97-AF65-F5344CB8AC3E}">
        <p14:creationId xmlns:p14="http://schemas.microsoft.com/office/powerpoint/2010/main" val="5526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7323</TotalTime>
  <Words>372</Words>
  <Application>Microsoft Office PowerPoint</Application>
  <PresentationFormat>Custom</PresentationFormat>
  <Paragraphs>61</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8</vt:lpstr>
      <vt:lpstr>The Postman tool</vt:lpstr>
      <vt:lpstr>APIs on API HUB</vt:lpstr>
      <vt:lpstr>SAP BTP CF Security Concept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232</cp:revision>
  <dcterms:created xsi:type="dcterms:W3CDTF">2013-09-12T13:05:01Z</dcterms:created>
  <dcterms:modified xsi:type="dcterms:W3CDTF">2025-05-02T13:42:16Z</dcterms:modified>
</cp:coreProperties>
</file>