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14"/>
  </p:notesMasterIdLst>
  <p:sldIdLst>
    <p:sldId id="276" r:id="rId3"/>
    <p:sldId id="4122" r:id="rId4"/>
    <p:sldId id="277" r:id="rId5"/>
    <p:sldId id="556" r:id="rId6"/>
    <p:sldId id="559" r:id="rId7"/>
    <p:sldId id="4729" r:id="rId8"/>
    <p:sldId id="4730" r:id="rId9"/>
    <p:sldId id="4731" r:id="rId10"/>
    <p:sldId id="282" r:id="rId11"/>
    <p:sldId id="280" r:id="rId12"/>
    <p:sldId id="4711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4D92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6" autoAdjust="0"/>
    <p:restoredTop sz="95250" autoAdjust="0"/>
  </p:normalViewPr>
  <p:slideViewPr>
    <p:cSldViewPr>
      <p:cViewPr varScale="1">
        <p:scale>
          <a:sx n="97" d="100"/>
          <a:sy n="97" d="100"/>
        </p:scale>
        <p:origin x="808" y="2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522">
            <a:extLst>
              <a:ext uri="{FF2B5EF4-FFF2-40B4-BE49-F238E27FC236}">
                <a16:creationId xmlns:a16="http://schemas.microsoft.com/office/drawing/2014/main" id="{2DB38A0F-0598-4BC1-A4B5-6E4C7D1AE1FD}"/>
              </a:ext>
            </a:extLst>
          </p:cNvPr>
          <p:cNvGrpSpPr/>
          <p:nvPr userDrawn="1"/>
        </p:nvGrpSpPr>
        <p:grpSpPr>
          <a:xfrm>
            <a:off x="354110" y="326571"/>
            <a:ext cx="11480605" cy="6204858"/>
            <a:chOff x="354110" y="326571"/>
            <a:chExt cx="11480605" cy="6204858"/>
          </a:xfrm>
          <a:solidFill>
            <a:schemeClr val="accent1">
              <a:lumMod val="90000"/>
              <a:lumOff val="10000"/>
            </a:schemeClr>
          </a:solidFill>
        </p:grpSpPr>
        <p:sp>
          <p:nvSpPr>
            <p:cNvPr id="524" name="Rectangle 5">
              <a:extLst>
                <a:ext uri="{FF2B5EF4-FFF2-40B4-BE49-F238E27FC236}">
                  <a16:creationId xmlns:a16="http://schemas.microsoft.com/office/drawing/2014/main" id="{D0391FF9-0338-4933-99EA-0BC7224F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5" name="Rectangle 6">
              <a:extLst>
                <a:ext uri="{FF2B5EF4-FFF2-40B4-BE49-F238E27FC236}">
                  <a16:creationId xmlns:a16="http://schemas.microsoft.com/office/drawing/2014/main" id="{68848005-FF97-4886-AB70-BEAC78E6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6" name="Rectangle 7">
              <a:extLst>
                <a:ext uri="{FF2B5EF4-FFF2-40B4-BE49-F238E27FC236}">
                  <a16:creationId xmlns:a16="http://schemas.microsoft.com/office/drawing/2014/main" id="{A371799C-C91D-4388-B84A-3FB83141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7" name="Rectangle 8">
              <a:extLst>
                <a:ext uri="{FF2B5EF4-FFF2-40B4-BE49-F238E27FC236}">
                  <a16:creationId xmlns:a16="http://schemas.microsoft.com/office/drawing/2014/main" id="{C722B8FD-8C0E-4B48-8849-E0D3A2C9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8" name="Rectangle 9">
              <a:extLst>
                <a:ext uri="{FF2B5EF4-FFF2-40B4-BE49-F238E27FC236}">
                  <a16:creationId xmlns:a16="http://schemas.microsoft.com/office/drawing/2014/main" id="{F690EF81-637B-45E9-B2E4-F6466D3C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Rectangle 10">
              <a:extLst>
                <a:ext uri="{FF2B5EF4-FFF2-40B4-BE49-F238E27FC236}">
                  <a16:creationId xmlns:a16="http://schemas.microsoft.com/office/drawing/2014/main" id="{93D434AE-D8E1-4B73-97E9-10490473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Rectangle 11">
              <a:extLst>
                <a:ext uri="{FF2B5EF4-FFF2-40B4-BE49-F238E27FC236}">
                  <a16:creationId xmlns:a16="http://schemas.microsoft.com/office/drawing/2014/main" id="{38DB79DD-18E2-4E0B-8C6B-B3170D9E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Rectangle 12">
              <a:extLst>
                <a:ext uri="{FF2B5EF4-FFF2-40B4-BE49-F238E27FC236}">
                  <a16:creationId xmlns:a16="http://schemas.microsoft.com/office/drawing/2014/main" id="{AA24A7B5-1047-4ED2-8394-1F64840C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Rectangle 13">
              <a:extLst>
                <a:ext uri="{FF2B5EF4-FFF2-40B4-BE49-F238E27FC236}">
                  <a16:creationId xmlns:a16="http://schemas.microsoft.com/office/drawing/2014/main" id="{1BF3D7A2-914A-406C-85FE-78F492E2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Rectangle 14">
              <a:extLst>
                <a:ext uri="{FF2B5EF4-FFF2-40B4-BE49-F238E27FC236}">
                  <a16:creationId xmlns:a16="http://schemas.microsoft.com/office/drawing/2014/main" id="{EFE4A65D-7D8E-481F-9FD2-EC0C8574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Rectangle 15">
              <a:extLst>
                <a:ext uri="{FF2B5EF4-FFF2-40B4-BE49-F238E27FC236}">
                  <a16:creationId xmlns:a16="http://schemas.microsoft.com/office/drawing/2014/main" id="{6D829585-3C10-4E29-9D87-5A5437E0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Rectangle 16">
              <a:extLst>
                <a:ext uri="{FF2B5EF4-FFF2-40B4-BE49-F238E27FC236}">
                  <a16:creationId xmlns:a16="http://schemas.microsoft.com/office/drawing/2014/main" id="{2B70A9B8-A62A-4C92-8175-AAC487F5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Rectangle 17">
              <a:extLst>
                <a:ext uri="{FF2B5EF4-FFF2-40B4-BE49-F238E27FC236}">
                  <a16:creationId xmlns:a16="http://schemas.microsoft.com/office/drawing/2014/main" id="{62925939-9955-4AB6-8B7B-2F98C58A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Rectangle 18">
              <a:extLst>
                <a:ext uri="{FF2B5EF4-FFF2-40B4-BE49-F238E27FC236}">
                  <a16:creationId xmlns:a16="http://schemas.microsoft.com/office/drawing/2014/main" id="{658B8514-8D6B-4F5F-AE70-55B9F4C5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Rectangle 19">
              <a:extLst>
                <a:ext uri="{FF2B5EF4-FFF2-40B4-BE49-F238E27FC236}">
                  <a16:creationId xmlns:a16="http://schemas.microsoft.com/office/drawing/2014/main" id="{D6780382-758A-41C1-83C0-EB51E004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Rectangle 20">
              <a:extLst>
                <a:ext uri="{FF2B5EF4-FFF2-40B4-BE49-F238E27FC236}">
                  <a16:creationId xmlns:a16="http://schemas.microsoft.com/office/drawing/2014/main" id="{9357623D-6D19-46DA-B792-E1A2F32F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2F00DFB8-11D0-4DF8-A3AD-197C3F30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57F57754-D964-4CFA-BC83-9AFD46DA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CAC9FBA4-D9FC-44DC-9CBC-4AA56F87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6B5BF42C-E1FB-4B04-8861-8F6834EC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Rectangle 25">
              <a:extLst>
                <a:ext uri="{FF2B5EF4-FFF2-40B4-BE49-F238E27FC236}">
                  <a16:creationId xmlns:a16="http://schemas.microsoft.com/office/drawing/2014/main" id="{BECAB5D5-0B99-4F52-BDEC-9DEE44451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Rectangle 26">
              <a:extLst>
                <a:ext uri="{FF2B5EF4-FFF2-40B4-BE49-F238E27FC236}">
                  <a16:creationId xmlns:a16="http://schemas.microsoft.com/office/drawing/2014/main" id="{7F2A058E-DD90-4B9A-BCA3-AAB1E880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Rectangle 27">
              <a:extLst>
                <a:ext uri="{FF2B5EF4-FFF2-40B4-BE49-F238E27FC236}">
                  <a16:creationId xmlns:a16="http://schemas.microsoft.com/office/drawing/2014/main" id="{5A511A58-4543-4023-AD40-17185DD3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Rectangle 28">
              <a:extLst>
                <a:ext uri="{FF2B5EF4-FFF2-40B4-BE49-F238E27FC236}">
                  <a16:creationId xmlns:a16="http://schemas.microsoft.com/office/drawing/2014/main" id="{4FB2F5FA-9E29-4BF4-A565-01F56235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Rectangle 29">
              <a:extLst>
                <a:ext uri="{FF2B5EF4-FFF2-40B4-BE49-F238E27FC236}">
                  <a16:creationId xmlns:a16="http://schemas.microsoft.com/office/drawing/2014/main" id="{79033138-2B37-4A7A-BB10-95ED1BC4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Rectangle 30">
              <a:extLst>
                <a:ext uri="{FF2B5EF4-FFF2-40B4-BE49-F238E27FC236}">
                  <a16:creationId xmlns:a16="http://schemas.microsoft.com/office/drawing/2014/main" id="{79753DF4-5F75-4419-909E-7C6C9124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Rectangle 32">
              <a:extLst>
                <a:ext uri="{FF2B5EF4-FFF2-40B4-BE49-F238E27FC236}">
                  <a16:creationId xmlns:a16="http://schemas.microsoft.com/office/drawing/2014/main" id="{855DF40C-B6BB-4565-917B-0D68E9A99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Rectangle 33">
              <a:extLst>
                <a:ext uri="{FF2B5EF4-FFF2-40B4-BE49-F238E27FC236}">
                  <a16:creationId xmlns:a16="http://schemas.microsoft.com/office/drawing/2014/main" id="{4A966D73-83CF-49BC-B17D-814D08E7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Rectangle 34">
              <a:extLst>
                <a:ext uri="{FF2B5EF4-FFF2-40B4-BE49-F238E27FC236}">
                  <a16:creationId xmlns:a16="http://schemas.microsoft.com/office/drawing/2014/main" id="{C4D3FEF6-5168-4033-87C1-4DE8C0B1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Rectangle 35">
              <a:extLst>
                <a:ext uri="{FF2B5EF4-FFF2-40B4-BE49-F238E27FC236}">
                  <a16:creationId xmlns:a16="http://schemas.microsoft.com/office/drawing/2014/main" id="{8196550C-9075-450D-8381-757B57AC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Rectangle 36">
              <a:extLst>
                <a:ext uri="{FF2B5EF4-FFF2-40B4-BE49-F238E27FC236}">
                  <a16:creationId xmlns:a16="http://schemas.microsoft.com/office/drawing/2014/main" id="{9DDF2589-A917-47E1-86F2-E9E9D031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Rectangle 37">
              <a:extLst>
                <a:ext uri="{FF2B5EF4-FFF2-40B4-BE49-F238E27FC236}">
                  <a16:creationId xmlns:a16="http://schemas.microsoft.com/office/drawing/2014/main" id="{19AA832E-82CD-495F-9759-311D5CF3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Rectangle 38">
              <a:extLst>
                <a:ext uri="{FF2B5EF4-FFF2-40B4-BE49-F238E27FC236}">
                  <a16:creationId xmlns:a16="http://schemas.microsoft.com/office/drawing/2014/main" id="{E321B9D6-F4D4-4E72-B642-4A20A028D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7" name="Rectangle 39">
              <a:extLst>
                <a:ext uri="{FF2B5EF4-FFF2-40B4-BE49-F238E27FC236}">
                  <a16:creationId xmlns:a16="http://schemas.microsoft.com/office/drawing/2014/main" id="{67D8E47E-A97F-495B-9D93-E77F5D99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8" name="Rectangle 40">
              <a:extLst>
                <a:ext uri="{FF2B5EF4-FFF2-40B4-BE49-F238E27FC236}">
                  <a16:creationId xmlns:a16="http://schemas.microsoft.com/office/drawing/2014/main" id="{A3102978-9FB6-414A-87A2-7447231B7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9" name="Rectangle 41">
              <a:extLst>
                <a:ext uri="{FF2B5EF4-FFF2-40B4-BE49-F238E27FC236}">
                  <a16:creationId xmlns:a16="http://schemas.microsoft.com/office/drawing/2014/main" id="{52AB6645-416B-4B1A-BDD5-25D20B3D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0" name="Rectangle 42">
              <a:extLst>
                <a:ext uri="{FF2B5EF4-FFF2-40B4-BE49-F238E27FC236}">
                  <a16:creationId xmlns:a16="http://schemas.microsoft.com/office/drawing/2014/main" id="{6FC3BBB2-F5AD-4180-9804-3EA9F90C2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Rectangle 43">
              <a:extLst>
                <a:ext uri="{FF2B5EF4-FFF2-40B4-BE49-F238E27FC236}">
                  <a16:creationId xmlns:a16="http://schemas.microsoft.com/office/drawing/2014/main" id="{422DB3ED-2BEF-4ED1-BC1B-08CB86C00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2" name="Rectangle 44">
              <a:extLst>
                <a:ext uri="{FF2B5EF4-FFF2-40B4-BE49-F238E27FC236}">
                  <a16:creationId xmlns:a16="http://schemas.microsoft.com/office/drawing/2014/main" id="{98D97055-E2FD-4FF0-90DB-E94B1920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3" name="Rectangle 45">
              <a:extLst>
                <a:ext uri="{FF2B5EF4-FFF2-40B4-BE49-F238E27FC236}">
                  <a16:creationId xmlns:a16="http://schemas.microsoft.com/office/drawing/2014/main" id="{DE4F8DEE-2AD7-48B0-86FE-2FB6CF6E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4" name="Rectangle 46">
              <a:extLst>
                <a:ext uri="{FF2B5EF4-FFF2-40B4-BE49-F238E27FC236}">
                  <a16:creationId xmlns:a16="http://schemas.microsoft.com/office/drawing/2014/main" id="{ABD952AD-A59A-4124-AAA4-9E35E9D1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Rectangle 47">
              <a:extLst>
                <a:ext uri="{FF2B5EF4-FFF2-40B4-BE49-F238E27FC236}">
                  <a16:creationId xmlns:a16="http://schemas.microsoft.com/office/drawing/2014/main" id="{09F53A53-235E-4905-B7A1-4C248753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6" name="Rectangle 48">
              <a:extLst>
                <a:ext uri="{FF2B5EF4-FFF2-40B4-BE49-F238E27FC236}">
                  <a16:creationId xmlns:a16="http://schemas.microsoft.com/office/drawing/2014/main" id="{E7B8F62B-F26F-4F16-83DE-DE88E2AC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7" name="Rectangle 49">
              <a:extLst>
                <a:ext uri="{FF2B5EF4-FFF2-40B4-BE49-F238E27FC236}">
                  <a16:creationId xmlns:a16="http://schemas.microsoft.com/office/drawing/2014/main" id="{5A3F2E03-9197-4D87-AEBD-53681C71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8" name="Rectangle 50">
              <a:extLst>
                <a:ext uri="{FF2B5EF4-FFF2-40B4-BE49-F238E27FC236}">
                  <a16:creationId xmlns:a16="http://schemas.microsoft.com/office/drawing/2014/main" id="{AC48136C-038A-4E15-A432-82CDA358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9" name="Rectangle 51">
              <a:extLst>
                <a:ext uri="{FF2B5EF4-FFF2-40B4-BE49-F238E27FC236}">
                  <a16:creationId xmlns:a16="http://schemas.microsoft.com/office/drawing/2014/main" id="{A03DB8D5-6A83-4A84-AB18-20306095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0" name="Rectangle 52">
              <a:extLst>
                <a:ext uri="{FF2B5EF4-FFF2-40B4-BE49-F238E27FC236}">
                  <a16:creationId xmlns:a16="http://schemas.microsoft.com/office/drawing/2014/main" id="{CB4B691A-151E-4AA1-86FD-1DF590C8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1" name="Rectangle 53">
              <a:extLst>
                <a:ext uri="{FF2B5EF4-FFF2-40B4-BE49-F238E27FC236}">
                  <a16:creationId xmlns:a16="http://schemas.microsoft.com/office/drawing/2014/main" id="{8DE17CF6-249D-4F7B-83E2-FD452FE77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2" name="Rectangle 54">
              <a:extLst>
                <a:ext uri="{FF2B5EF4-FFF2-40B4-BE49-F238E27FC236}">
                  <a16:creationId xmlns:a16="http://schemas.microsoft.com/office/drawing/2014/main" id="{8AFBC693-95B4-46BF-8458-36EE0C80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3" name="Rectangle 55">
              <a:extLst>
                <a:ext uri="{FF2B5EF4-FFF2-40B4-BE49-F238E27FC236}">
                  <a16:creationId xmlns:a16="http://schemas.microsoft.com/office/drawing/2014/main" id="{1B7936E4-C86A-4ECF-9DAA-DD45C61C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07B705CC-7C23-4703-BFCD-DEBFDF5A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5" name="Rectangle 57">
              <a:extLst>
                <a:ext uri="{FF2B5EF4-FFF2-40B4-BE49-F238E27FC236}">
                  <a16:creationId xmlns:a16="http://schemas.microsoft.com/office/drawing/2014/main" id="{021EAEDF-4795-47A7-9CDF-29BDE7EB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6" name="Rectangle 59">
              <a:extLst>
                <a:ext uri="{FF2B5EF4-FFF2-40B4-BE49-F238E27FC236}">
                  <a16:creationId xmlns:a16="http://schemas.microsoft.com/office/drawing/2014/main" id="{C8E25685-5F7D-4F4C-ABCD-4A625A28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7" name="Rectangle 60">
              <a:extLst>
                <a:ext uri="{FF2B5EF4-FFF2-40B4-BE49-F238E27FC236}">
                  <a16:creationId xmlns:a16="http://schemas.microsoft.com/office/drawing/2014/main" id="{F86C1915-F185-4F6E-BC9A-70ED687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8" name="Rectangle 61">
              <a:extLst>
                <a:ext uri="{FF2B5EF4-FFF2-40B4-BE49-F238E27FC236}">
                  <a16:creationId xmlns:a16="http://schemas.microsoft.com/office/drawing/2014/main" id="{0A676732-8A69-4B25-9573-F6F90E1C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9" name="Rectangle 62">
              <a:extLst>
                <a:ext uri="{FF2B5EF4-FFF2-40B4-BE49-F238E27FC236}">
                  <a16:creationId xmlns:a16="http://schemas.microsoft.com/office/drawing/2014/main" id="{D4F1F03D-E1AA-4194-B592-BA6FFEF4B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0" name="Rectangle 63">
              <a:extLst>
                <a:ext uri="{FF2B5EF4-FFF2-40B4-BE49-F238E27FC236}">
                  <a16:creationId xmlns:a16="http://schemas.microsoft.com/office/drawing/2014/main" id="{3E19A2DA-16F0-4B64-9855-639F78BF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1" name="Rectangle 64">
              <a:extLst>
                <a:ext uri="{FF2B5EF4-FFF2-40B4-BE49-F238E27FC236}">
                  <a16:creationId xmlns:a16="http://schemas.microsoft.com/office/drawing/2014/main" id="{21AA4D67-978D-46FA-9138-C5EF347A0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2" name="Rectangle 65">
              <a:extLst>
                <a:ext uri="{FF2B5EF4-FFF2-40B4-BE49-F238E27FC236}">
                  <a16:creationId xmlns:a16="http://schemas.microsoft.com/office/drawing/2014/main" id="{DF7FABC9-0AE5-498D-9DCD-2D0A69DD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3" name="Rectangle 66">
              <a:extLst>
                <a:ext uri="{FF2B5EF4-FFF2-40B4-BE49-F238E27FC236}">
                  <a16:creationId xmlns:a16="http://schemas.microsoft.com/office/drawing/2014/main" id="{3B4259AB-BB5C-471B-8BFD-2464967E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4" name="Rectangle 67">
              <a:extLst>
                <a:ext uri="{FF2B5EF4-FFF2-40B4-BE49-F238E27FC236}">
                  <a16:creationId xmlns:a16="http://schemas.microsoft.com/office/drawing/2014/main" id="{4A71AFC4-8245-4F87-8986-BFA71637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5" name="Rectangle 68">
              <a:extLst>
                <a:ext uri="{FF2B5EF4-FFF2-40B4-BE49-F238E27FC236}">
                  <a16:creationId xmlns:a16="http://schemas.microsoft.com/office/drawing/2014/main" id="{AA4DB81E-6CDA-4C15-A84C-6764CA84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6" name="Rectangle 69">
              <a:extLst>
                <a:ext uri="{FF2B5EF4-FFF2-40B4-BE49-F238E27FC236}">
                  <a16:creationId xmlns:a16="http://schemas.microsoft.com/office/drawing/2014/main" id="{E6B3071E-6076-4B7A-83B7-92D6A165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7" name="Rectangle 70">
              <a:extLst>
                <a:ext uri="{FF2B5EF4-FFF2-40B4-BE49-F238E27FC236}">
                  <a16:creationId xmlns:a16="http://schemas.microsoft.com/office/drawing/2014/main" id="{E8543DB1-652E-4988-9780-2A2133D4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8" name="Rectangle 71">
              <a:extLst>
                <a:ext uri="{FF2B5EF4-FFF2-40B4-BE49-F238E27FC236}">
                  <a16:creationId xmlns:a16="http://schemas.microsoft.com/office/drawing/2014/main" id="{42F0AA6A-4C74-462E-8B1B-F39A0F70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9" name="Rectangle 72">
              <a:extLst>
                <a:ext uri="{FF2B5EF4-FFF2-40B4-BE49-F238E27FC236}">
                  <a16:creationId xmlns:a16="http://schemas.microsoft.com/office/drawing/2014/main" id="{B33C0D7F-04E1-4844-B90C-3FBE5EEF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0" name="Rectangle 73">
              <a:extLst>
                <a:ext uri="{FF2B5EF4-FFF2-40B4-BE49-F238E27FC236}">
                  <a16:creationId xmlns:a16="http://schemas.microsoft.com/office/drawing/2014/main" id="{F49B085D-B4DD-458A-826A-3DA24029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1" name="Rectangle 74">
              <a:extLst>
                <a:ext uri="{FF2B5EF4-FFF2-40B4-BE49-F238E27FC236}">
                  <a16:creationId xmlns:a16="http://schemas.microsoft.com/office/drawing/2014/main" id="{A32F9E5F-5111-453D-A333-FB4E1A18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Rectangle 75">
              <a:extLst>
                <a:ext uri="{FF2B5EF4-FFF2-40B4-BE49-F238E27FC236}">
                  <a16:creationId xmlns:a16="http://schemas.microsoft.com/office/drawing/2014/main" id="{47E4D8BD-DEA3-4D27-98E4-F4E70161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Rectangle 76">
              <a:extLst>
                <a:ext uri="{FF2B5EF4-FFF2-40B4-BE49-F238E27FC236}">
                  <a16:creationId xmlns:a16="http://schemas.microsoft.com/office/drawing/2014/main" id="{BBF03BDD-5E4F-4125-8BBA-793FC2C1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F3B4C098-EB45-4815-8269-996D7522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Rectangle 78">
              <a:extLst>
                <a:ext uri="{FF2B5EF4-FFF2-40B4-BE49-F238E27FC236}">
                  <a16:creationId xmlns:a16="http://schemas.microsoft.com/office/drawing/2014/main" id="{B59927F3-4B4B-42A6-8B08-08A49631D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Rectangle 79">
              <a:extLst>
                <a:ext uri="{FF2B5EF4-FFF2-40B4-BE49-F238E27FC236}">
                  <a16:creationId xmlns:a16="http://schemas.microsoft.com/office/drawing/2014/main" id="{A3EF2292-28DC-48A4-AF27-649B5C45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7" name="Rectangle 80">
              <a:extLst>
                <a:ext uri="{FF2B5EF4-FFF2-40B4-BE49-F238E27FC236}">
                  <a16:creationId xmlns:a16="http://schemas.microsoft.com/office/drawing/2014/main" id="{248C3F59-9E32-45A2-A3CC-2CB70225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8" name="Rectangle 81">
              <a:extLst>
                <a:ext uri="{FF2B5EF4-FFF2-40B4-BE49-F238E27FC236}">
                  <a16:creationId xmlns:a16="http://schemas.microsoft.com/office/drawing/2014/main" id="{8E4ACB8A-43E4-4093-AE56-AA241704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Rectangle 82">
              <a:extLst>
                <a:ext uri="{FF2B5EF4-FFF2-40B4-BE49-F238E27FC236}">
                  <a16:creationId xmlns:a16="http://schemas.microsoft.com/office/drawing/2014/main" id="{D14F99BB-28D1-464F-BB16-2F2623BB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Rectangle 83">
              <a:extLst>
                <a:ext uri="{FF2B5EF4-FFF2-40B4-BE49-F238E27FC236}">
                  <a16:creationId xmlns:a16="http://schemas.microsoft.com/office/drawing/2014/main" id="{A95FA675-3755-4391-B726-68B8FF23A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1" name="Rectangle 84">
              <a:extLst>
                <a:ext uri="{FF2B5EF4-FFF2-40B4-BE49-F238E27FC236}">
                  <a16:creationId xmlns:a16="http://schemas.microsoft.com/office/drawing/2014/main" id="{49925855-02BD-4CA2-9D33-00CA85C3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2" name="Rectangle 86">
              <a:extLst>
                <a:ext uri="{FF2B5EF4-FFF2-40B4-BE49-F238E27FC236}">
                  <a16:creationId xmlns:a16="http://schemas.microsoft.com/office/drawing/2014/main" id="{29A0B59B-FDB1-4852-BA6C-06E6417E8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3" name="Rectangle 87">
              <a:extLst>
                <a:ext uri="{FF2B5EF4-FFF2-40B4-BE49-F238E27FC236}">
                  <a16:creationId xmlns:a16="http://schemas.microsoft.com/office/drawing/2014/main" id="{F2291FF5-CA54-458E-8BD1-99B816F40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4" name="Rectangle 88">
              <a:extLst>
                <a:ext uri="{FF2B5EF4-FFF2-40B4-BE49-F238E27FC236}">
                  <a16:creationId xmlns:a16="http://schemas.microsoft.com/office/drawing/2014/main" id="{97EB7D42-19E8-41E2-B5B0-791AA24B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5" name="Rectangle 89">
              <a:extLst>
                <a:ext uri="{FF2B5EF4-FFF2-40B4-BE49-F238E27FC236}">
                  <a16:creationId xmlns:a16="http://schemas.microsoft.com/office/drawing/2014/main" id="{F11528A1-D5A5-47C3-A78A-BDF885ECD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8505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6" name="Rectangle 90">
              <a:extLst>
                <a:ext uri="{FF2B5EF4-FFF2-40B4-BE49-F238E27FC236}">
                  <a16:creationId xmlns:a16="http://schemas.microsoft.com/office/drawing/2014/main" id="{382D90AE-FED6-4FCA-B477-13F5EC154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7" name="Rectangle 91">
              <a:extLst>
                <a:ext uri="{FF2B5EF4-FFF2-40B4-BE49-F238E27FC236}">
                  <a16:creationId xmlns:a16="http://schemas.microsoft.com/office/drawing/2014/main" id="{32C9B838-AD97-41C2-B167-E2ED06D30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8" name="Rectangle 92">
              <a:extLst>
                <a:ext uri="{FF2B5EF4-FFF2-40B4-BE49-F238E27FC236}">
                  <a16:creationId xmlns:a16="http://schemas.microsoft.com/office/drawing/2014/main" id="{17A1E437-F28C-4912-A416-147E734D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9" name="Rectangle 105">
              <a:extLst>
                <a:ext uri="{FF2B5EF4-FFF2-40B4-BE49-F238E27FC236}">
                  <a16:creationId xmlns:a16="http://schemas.microsoft.com/office/drawing/2014/main" id="{DEAE7685-4A38-4785-9605-B19161F6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0" name="Rectangle 106">
              <a:extLst>
                <a:ext uri="{FF2B5EF4-FFF2-40B4-BE49-F238E27FC236}">
                  <a16:creationId xmlns:a16="http://schemas.microsoft.com/office/drawing/2014/main" id="{D8D5236E-C6F3-4C15-B112-50979E39B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1" name="Rectangle 107">
              <a:extLst>
                <a:ext uri="{FF2B5EF4-FFF2-40B4-BE49-F238E27FC236}">
                  <a16:creationId xmlns:a16="http://schemas.microsoft.com/office/drawing/2014/main" id="{EAC78FE3-C094-437A-B445-4F7837802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2" name="Rectangle 108">
              <a:extLst>
                <a:ext uri="{FF2B5EF4-FFF2-40B4-BE49-F238E27FC236}">
                  <a16:creationId xmlns:a16="http://schemas.microsoft.com/office/drawing/2014/main" id="{E515352F-F56E-4A5E-A366-80D13565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3" name="Rectangle 109">
              <a:extLst>
                <a:ext uri="{FF2B5EF4-FFF2-40B4-BE49-F238E27FC236}">
                  <a16:creationId xmlns:a16="http://schemas.microsoft.com/office/drawing/2014/main" id="{082593FC-9A99-4046-9873-3F17F576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4" name="Rectangle 110">
              <a:extLst>
                <a:ext uri="{FF2B5EF4-FFF2-40B4-BE49-F238E27FC236}">
                  <a16:creationId xmlns:a16="http://schemas.microsoft.com/office/drawing/2014/main" id="{7BE87C29-956D-4731-9DEF-2472E21D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5" name="Rectangle 111">
              <a:extLst>
                <a:ext uri="{FF2B5EF4-FFF2-40B4-BE49-F238E27FC236}">
                  <a16:creationId xmlns:a16="http://schemas.microsoft.com/office/drawing/2014/main" id="{A3B07365-8B76-4AFB-ABA7-8DD8B6C9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6" name="Rectangle 113">
              <a:extLst>
                <a:ext uri="{FF2B5EF4-FFF2-40B4-BE49-F238E27FC236}">
                  <a16:creationId xmlns:a16="http://schemas.microsoft.com/office/drawing/2014/main" id="{DC607E7A-BE56-4471-A732-571BF19EB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7" name="Rectangle 114">
              <a:extLst>
                <a:ext uri="{FF2B5EF4-FFF2-40B4-BE49-F238E27FC236}">
                  <a16:creationId xmlns:a16="http://schemas.microsoft.com/office/drawing/2014/main" id="{AC622CDC-661A-4504-B509-39988A379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8" name="Rectangle 115">
              <a:extLst>
                <a:ext uri="{FF2B5EF4-FFF2-40B4-BE49-F238E27FC236}">
                  <a16:creationId xmlns:a16="http://schemas.microsoft.com/office/drawing/2014/main" id="{62946A9D-9192-4CAD-8F76-974C5FE2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358971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9" name="Rectangle 116">
              <a:extLst>
                <a:ext uri="{FF2B5EF4-FFF2-40B4-BE49-F238E27FC236}">
                  <a16:creationId xmlns:a16="http://schemas.microsoft.com/office/drawing/2014/main" id="{98A87D74-26D6-44DE-B8E3-3F1228E83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117">
              <a:extLst>
                <a:ext uri="{FF2B5EF4-FFF2-40B4-BE49-F238E27FC236}">
                  <a16:creationId xmlns:a16="http://schemas.microsoft.com/office/drawing/2014/main" id="{305F2911-EBBC-4A1F-9F27-F5A4D668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358971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118">
              <a:extLst>
                <a:ext uri="{FF2B5EF4-FFF2-40B4-BE49-F238E27FC236}">
                  <a16:creationId xmlns:a16="http://schemas.microsoft.com/office/drawing/2014/main" id="{E3017ED1-C3DB-468D-917A-7D055013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119">
              <a:extLst>
                <a:ext uri="{FF2B5EF4-FFF2-40B4-BE49-F238E27FC236}">
                  <a16:creationId xmlns:a16="http://schemas.microsoft.com/office/drawing/2014/main" id="{364A9FBD-1DB7-46D2-80AE-1EF6158F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132">
              <a:extLst>
                <a:ext uri="{FF2B5EF4-FFF2-40B4-BE49-F238E27FC236}">
                  <a16:creationId xmlns:a16="http://schemas.microsoft.com/office/drawing/2014/main" id="{5B8F5DA7-A3AB-48C2-A0AA-06DFF2510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133">
              <a:extLst>
                <a:ext uri="{FF2B5EF4-FFF2-40B4-BE49-F238E27FC236}">
                  <a16:creationId xmlns:a16="http://schemas.microsoft.com/office/drawing/2014/main" id="{B4EEDB8D-D8C1-42F7-816B-88E1F6AC5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134">
              <a:extLst>
                <a:ext uri="{FF2B5EF4-FFF2-40B4-BE49-F238E27FC236}">
                  <a16:creationId xmlns:a16="http://schemas.microsoft.com/office/drawing/2014/main" id="{E15F1A2D-8731-4042-A5CD-84E3C2F4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135">
              <a:extLst>
                <a:ext uri="{FF2B5EF4-FFF2-40B4-BE49-F238E27FC236}">
                  <a16:creationId xmlns:a16="http://schemas.microsoft.com/office/drawing/2014/main" id="{866AE8F6-A982-4075-88C6-096E183A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136">
              <a:extLst>
                <a:ext uri="{FF2B5EF4-FFF2-40B4-BE49-F238E27FC236}">
                  <a16:creationId xmlns:a16="http://schemas.microsoft.com/office/drawing/2014/main" id="{4E9E8D66-CB5B-45DA-86A6-555048971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137">
              <a:extLst>
                <a:ext uri="{FF2B5EF4-FFF2-40B4-BE49-F238E27FC236}">
                  <a16:creationId xmlns:a16="http://schemas.microsoft.com/office/drawing/2014/main" id="{A22DE3BE-D7D7-4570-BD5B-578C0D54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138">
              <a:extLst>
                <a:ext uri="{FF2B5EF4-FFF2-40B4-BE49-F238E27FC236}">
                  <a16:creationId xmlns:a16="http://schemas.microsoft.com/office/drawing/2014/main" id="{7A6BABE8-DBE8-441A-87BB-BA336C02D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140">
              <a:extLst>
                <a:ext uri="{FF2B5EF4-FFF2-40B4-BE49-F238E27FC236}">
                  <a16:creationId xmlns:a16="http://schemas.microsoft.com/office/drawing/2014/main" id="{E3D2014F-A2E0-433E-904B-8B6961F8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8661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141">
              <a:extLst>
                <a:ext uri="{FF2B5EF4-FFF2-40B4-BE49-F238E27FC236}">
                  <a16:creationId xmlns:a16="http://schemas.microsoft.com/office/drawing/2014/main" id="{69E93948-9F67-4652-940D-D296937F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8661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142">
              <a:extLst>
                <a:ext uri="{FF2B5EF4-FFF2-40B4-BE49-F238E27FC236}">
                  <a16:creationId xmlns:a16="http://schemas.microsoft.com/office/drawing/2014/main" id="{DF77B519-E891-4382-8E18-46FCB0F8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143">
              <a:extLst>
                <a:ext uri="{FF2B5EF4-FFF2-40B4-BE49-F238E27FC236}">
                  <a16:creationId xmlns:a16="http://schemas.microsoft.com/office/drawing/2014/main" id="{D5D17266-EBAA-471D-8E73-01469C47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144">
              <a:extLst>
                <a:ext uri="{FF2B5EF4-FFF2-40B4-BE49-F238E27FC236}">
                  <a16:creationId xmlns:a16="http://schemas.microsoft.com/office/drawing/2014/main" id="{D44C52C9-4A4D-4A1A-8A29-69726A6A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145">
              <a:extLst>
                <a:ext uri="{FF2B5EF4-FFF2-40B4-BE49-F238E27FC236}">
                  <a16:creationId xmlns:a16="http://schemas.microsoft.com/office/drawing/2014/main" id="{FA87CB27-8CDF-4677-9DF5-DFB94C701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146">
              <a:extLst>
                <a:ext uri="{FF2B5EF4-FFF2-40B4-BE49-F238E27FC236}">
                  <a16:creationId xmlns:a16="http://schemas.microsoft.com/office/drawing/2014/main" id="{4AADF530-084D-4ABD-9074-C7575F810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159">
              <a:extLst>
                <a:ext uri="{FF2B5EF4-FFF2-40B4-BE49-F238E27FC236}">
                  <a16:creationId xmlns:a16="http://schemas.microsoft.com/office/drawing/2014/main" id="{C322B879-3988-4E94-A06A-2E2974CE5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160">
              <a:extLst>
                <a:ext uri="{FF2B5EF4-FFF2-40B4-BE49-F238E27FC236}">
                  <a16:creationId xmlns:a16="http://schemas.microsoft.com/office/drawing/2014/main" id="{1FB2D558-1E2B-4728-B37A-424934B7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161">
              <a:extLst>
                <a:ext uri="{FF2B5EF4-FFF2-40B4-BE49-F238E27FC236}">
                  <a16:creationId xmlns:a16="http://schemas.microsoft.com/office/drawing/2014/main" id="{0A804D08-6835-454A-A817-80AFAFA27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162">
              <a:extLst>
                <a:ext uri="{FF2B5EF4-FFF2-40B4-BE49-F238E27FC236}">
                  <a16:creationId xmlns:a16="http://schemas.microsoft.com/office/drawing/2014/main" id="{088B375A-8C1A-4982-9F8E-9B47B9FD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163">
              <a:extLst>
                <a:ext uri="{FF2B5EF4-FFF2-40B4-BE49-F238E27FC236}">
                  <a16:creationId xmlns:a16="http://schemas.microsoft.com/office/drawing/2014/main" id="{7FDDF96D-95E0-4634-92CA-2BD5749E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164">
              <a:extLst>
                <a:ext uri="{FF2B5EF4-FFF2-40B4-BE49-F238E27FC236}">
                  <a16:creationId xmlns:a16="http://schemas.microsoft.com/office/drawing/2014/main" id="{FFAB5B60-AC73-4661-9026-4738F218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165">
              <a:extLst>
                <a:ext uri="{FF2B5EF4-FFF2-40B4-BE49-F238E27FC236}">
                  <a16:creationId xmlns:a16="http://schemas.microsoft.com/office/drawing/2014/main" id="{55977D1F-AEBB-4C53-9386-D84525085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167">
              <a:extLst>
                <a:ext uri="{FF2B5EF4-FFF2-40B4-BE49-F238E27FC236}">
                  <a16:creationId xmlns:a16="http://schemas.microsoft.com/office/drawing/2014/main" id="{1DC84208-E766-4580-A861-C3CFC0E3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5" name="Rectangle 168">
              <a:extLst>
                <a:ext uri="{FF2B5EF4-FFF2-40B4-BE49-F238E27FC236}">
                  <a16:creationId xmlns:a16="http://schemas.microsoft.com/office/drawing/2014/main" id="{2325F7E8-2FD3-4BEC-A7B6-AD4FD4B1F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6" name="Rectangle 169">
              <a:extLst>
                <a:ext uri="{FF2B5EF4-FFF2-40B4-BE49-F238E27FC236}">
                  <a16:creationId xmlns:a16="http://schemas.microsoft.com/office/drawing/2014/main" id="{E25EE725-3FFE-489B-90BB-54AF71067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7" name="Rectangle 170">
              <a:extLst>
                <a:ext uri="{FF2B5EF4-FFF2-40B4-BE49-F238E27FC236}">
                  <a16:creationId xmlns:a16="http://schemas.microsoft.com/office/drawing/2014/main" id="{5FF69CBE-D1C4-47E2-B021-1A16583B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8" name="Rectangle 171">
              <a:extLst>
                <a:ext uri="{FF2B5EF4-FFF2-40B4-BE49-F238E27FC236}">
                  <a16:creationId xmlns:a16="http://schemas.microsoft.com/office/drawing/2014/main" id="{2FD7DC93-4697-49F2-9683-A519993F3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9" name="Rectangle 172">
              <a:extLst>
                <a:ext uri="{FF2B5EF4-FFF2-40B4-BE49-F238E27FC236}">
                  <a16:creationId xmlns:a16="http://schemas.microsoft.com/office/drawing/2014/main" id="{F078C2FC-1AFA-4F34-AEB1-722384C0D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0" name="Rectangle 173">
              <a:extLst>
                <a:ext uri="{FF2B5EF4-FFF2-40B4-BE49-F238E27FC236}">
                  <a16:creationId xmlns:a16="http://schemas.microsoft.com/office/drawing/2014/main" id="{B4CD4DEB-6026-4ACE-9EF8-D5BB38BCD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1" name="Rectangle 186">
              <a:extLst>
                <a:ext uri="{FF2B5EF4-FFF2-40B4-BE49-F238E27FC236}">
                  <a16:creationId xmlns:a16="http://schemas.microsoft.com/office/drawing/2014/main" id="{7BFD734A-1348-4955-827A-416C4FCD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2" name="Rectangle 187">
              <a:extLst>
                <a:ext uri="{FF2B5EF4-FFF2-40B4-BE49-F238E27FC236}">
                  <a16:creationId xmlns:a16="http://schemas.microsoft.com/office/drawing/2014/main" id="{639C0A45-AA0E-4799-9B48-D56FD46E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3" name="Rectangle 188">
              <a:extLst>
                <a:ext uri="{FF2B5EF4-FFF2-40B4-BE49-F238E27FC236}">
                  <a16:creationId xmlns:a16="http://schemas.microsoft.com/office/drawing/2014/main" id="{27B6305A-BDDA-4961-B3ED-4CDE68C9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4" name="Rectangle 189">
              <a:extLst>
                <a:ext uri="{FF2B5EF4-FFF2-40B4-BE49-F238E27FC236}">
                  <a16:creationId xmlns:a16="http://schemas.microsoft.com/office/drawing/2014/main" id="{DD6CA54E-582F-4C37-9D3A-BFA3E45D2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5" name="Rectangle 190">
              <a:extLst>
                <a:ext uri="{FF2B5EF4-FFF2-40B4-BE49-F238E27FC236}">
                  <a16:creationId xmlns:a16="http://schemas.microsoft.com/office/drawing/2014/main" id="{14E6965D-E230-4479-A391-3BCD5A2B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6" name="Rectangle 191">
              <a:extLst>
                <a:ext uri="{FF2B5EF4-FFF2-40B4-BE49-F238E27FC236}">
                  <a16:creationId xmlns:a16="http://schemas.microsoft.com/office/drawing/2014/main" id="{363FE856-8F60-49E3-9E59-695D571F0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7" name="Rectangle 192">
              <a:extLst>
                <a:ext uri="{FF2B5EF4-FFF2-40B4-BE49-F238E27FC236}">
                  <a16:creationId xmlns:a16="http://schemas.microsoft.com/office/drawing/2014/main" id="{2FB0342C-B7FA-47B4-B1FF-6954791FD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3745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8" name="Rectangle 194">
              <a:extLst>
                <a:ext uri="{FF2B5EF4-FFF2-40B4-BE49-F238E27FC236}">
                  <a16:creationId xmlns:a16="http://schemas.microsoft.com/office/drawing/2014/main" id="{1122B8B2-F8E5-4A2E-A416-E53AAE19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9" name="Rectangle 195">
              <a:extLst>
                <a:ext uri="{FF2B5EF4-FFF2-40B4-BE49-F238E27FC236}">
                  <a16:creationId xmlns:a16="http://schemas.microsoft.com/office/drawing/2014/main" id="{4B87FC86-0D1F-4F15-9C22-AA0B2E2E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8829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0" name="Rectangle 196">
              <a:extLst>
                <a:ext uri="{FF2B5EF4-FFF2-40B4-BE49-F238E27FC236}">
                  <a16:creationId xmlns:a16="http://schemas.microsoft.com/office/drawing/2014/main" id="{F8DDBB36-03C4-472F-9030-50E6B3212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1" name="Rectangle 197">
              <a:extLst>
                <a:ext uri="{FF2B5EF4-FFF2-40B4-BE49-F238E27FC236}">
                  <a16:creationId xmlns:a16="http://schemas.microsoft.com/office/drawing/2014/main" id="{E84F816D-E7F7-4FC6-9198-C7A278ED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2" name="Rectangle 198">
              <a:extLst>
                <a:ext uri="{FF2B5EF4-FFF2-40B4-BE49-F238E27FC236}">
                  <a16:creationId xmlns:a16="http://schemas.microsoft.com/office/drawing/2014/main" id="{8C5E4DCC-4206-42A4-BE08-8E415FF6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3" name="Rectangle 199">
              <a:extLst>
                <a:ext uri="{FF2B5EF4-FFF2-40B4-BE49-F238E27FC236}">
                  <a16:creationId xmlns:a16="http://schemas.microsoft.com/office/drawing/2014/main" id="{3EE8B95F-3C8D-4F9E-84E8-BEA48106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4" name="Rectangle 200">
              <a:extLst>
                <a:ext uri="{FF2B5EF4-FFF2-40B4-BE49-F238E27FC236}">
                  <a16:creationId xmlns:a16="http://schemas.microsoft.com/office/drawing/2014/main" id="{5E59882C-157C-443F-9111-16EC7661D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5" name="Rectangle 214">
              <a:extLst>
                <a:ext uri="{FF2B5EF4-FFF2-40B4-BE49-F238E27FC236}">
                  <a16:creationId xmlns:a16="http://schemas.microsoft.com/office/drawing/2014/main" id="{779BE661-91DF-4B4E-8AF9-45D24F4A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6" name="Rectangle 215">
              <a:extLst>
                <a:ext uri="{FF2B5EF4-FFF2-40B4-BE49-F238E27FC236}">
                  <a16:creationId xmlns:a16="http://schemas.microsoft.com/office/drawing/2014/main" id="{91810401-B6D2-4EA1-B203-697A0432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7" name="Rectangle 216">
              <a:extLst>
                <a:ext uri="{FF2B5EF4-FFF2-40B4-BE49-F238E27FC236}">
                  <a16:creationId xmlns:a16="http://schemas.microsoft.com/office/drawing/2014/main" id="{CC3BED62-8CA0-4375-AB0A-72617711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8" name="Rectangle 217">
              <a:extLst>
                <a:ext uri="{FF2B5EF4-FFF2-40B4-BE49-F238E27FC236}">
                  <a16:creationId xmlns:a16="http://schemas.microsoft.com/office/drawing/2014/main" id="{64B31A64-91AE-4DF4-8D81-94752C787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9" name="Rectangle 218">
              <a:extLst>
                <a:ext uri="{FF2B5EF4-FFF2-40B4-BE49-F238E27FC236}">
                  <a16:creationId xmlns:a16="http://schemas.microsoft.com/office/drawing/2014/main" id="{9ECDDCA8-99C7-4E2C-A3DA-6A39A546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0" name="Rectangle 219">
              <a:extLst>
                <a:ext uri="{FF2B5EF4-FFF2-40B4-BE49-F238E27FC236}">
                  <a16:creationId xmlns:a16="http://schemas.microsoft.com/office/drawing/2014/main" id="{9E610FA0-F583-4C87-9186-97DA3A3F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8829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1" name="Rectangle 220">
              <a:extLst>
                <a:ext uri="{FF2B5EF4-FFF2-40B4-BE49-F238E27FC236}">
                  <a16:creationId xmlns:a16="http://schemas.microsoft.com/office/drawing/2014/main" id="{C0181C2A-AC28-493E-9832-9D5782282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2" name="Rectangle 222">
              <a:extLst>
                <a:ext uri="{FF2B5EF4-FFF2-40B4-BE49-F238E27FC236}">
                  <a16:creationId xmlns:a16="http://schemas.microsoft.com/office/drawing/2014/main" id="{3A65CCD8-DA6B-47D9-BE08-9831358B7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3" name="Rectangle 223">
              <a:extLst>
                <a:ext uri="{FF2B5EF4-FFF2-40B4-BE49-F238E27FC236}">
                  <a16:creationId xmlns:a16="http://schemas.microsoft.com/office/drawing/2014/main" id="{432DF8DB-2535-4604-A56C-4F411A13A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4" name="Rectangle 224">
              <a:extLst>
                <a:ext uri="{FF2B5EF4-FFF2-40B4-BE49-F238E27FC236}">
                  <a16:creationId xmlns:a16="http://schemas.microsoft.com/office/drawing/2014/main" id="{B585B91F-5190-4F14-B1D1-F49E48A0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5" name="Rectangle 225">
              <a:extLst>
                <a:ext uri="{FF2B5EF4-FFF2-40B4-BE49-F238E27FC236}">
                  <a16:creationId xmlns:a16="http://schemas.microsoft.com/office/drawing/2014/main" id="{49F28844-8AC8-4173-B5BB-9FF425A50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6" name="Rectangle 226">
              <a:extLst>
                <a:ext uri="{FF2B5EF4-FFF2-40B4-BE49-F238E27FC236}">
                  <a16:creationId xmlns:a16="http://schemas.microsoft.com/office/drawing/2014/main" id="{E750B745-BCDB-4D34-BBB4-107F54941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7" name="Rectangle 227">
              <a:extLst>
                <a:ext uri="{FF2B5EF4-FFF2-40B4-BE49-F238E27FC236}">
                  <a16:creationId xmlns:a16="http://schemas.microsoft.com/office/drawing/2014/main" id="{CB843387-A206-4CDB-845C-87952DF4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8" name="Rectangle 228">
              <a:extLst>
                <a:ext uri="{FF2B5EF4-FFF2-40B4-BE49-F238E27FC236}">
                  <a16:creationId xmlns:a16="http://schemas.microsoft.com/office/drawing/2014/main" id="{F7012F48-14EA-4A10-B23B-D2DD376FD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9" name="Rectangle 241">
              <a:extLst>
                <a:ext uri="{FF2B5EF4-FFF2-40B4-BE49-F238E27FC236}">
                  <a16:creationId xmlns:a16="http://schemas.microsoft.com/office/drawing/2014/main" id="{9071865C-5264-4C64-86F2-5F136CDB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0" name="Rectangle 242">
              <a:extLst>
                <a:ext uri="{FF2B5EF4-FFF2-40B4-BE49-F238E27FC236}">
                  <a16:creationId xmlns:a16="http://schemas.microsoft.com/office/drawing/2014/main" id="{5FC89895-3E12-4B31-8AC4-F2C57127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1" name="Rectangle 243">
              <a:extLst>
                <a:ext uri="{FF2B5EF4-FFF2-40B4-BE49-F238E27FC236}">
                  <a16:creationId xmlns:a16="http://schemas.microsoft.com/office/drawing/2014/main" id="{822714A3-365A-4F69-84FD-C7A6C113C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2" name="Rectangle 244">
              <a:extLst>
                <a:ext uri="{FF2B5EF4-FFF2-40B4-BE49-F238E27FC236}">
                  <a16:creationId xmlns:a16="http://schemas.microsoft.com/office/drawing/2014/main" id="{E831580F-B4FA-4FC0-94FF-AD9DB2B2F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3" name="Rectangle 245">
              <a:extLst>
                <a:ext uri="{FF2B5EF4-FFF2-40B4-BE49-F238E27FC236}">
                  <a16:creationId xmlns:a16="http://schemas.microsoft.com/office/drawing/2014/main" id="{6FC45DDA-F270-4338-BB79-E4F603065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4" name="Rectangle 246">
              <a:extLst>
                <a:ext uri="{FF2B5EF4-FFF2-40B4-BE49-F238E27FC236}">
                  <a16:creationId xmlns:a16="http://schemas.microsoft.com/office/drawing/2014/main" id="{DF6A400A-8A10-49DE-A315-385C4794A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5" name="Rectangle 247">
              <a:extLst>
                <a:ext uri="{FF2B5EF4-FFF2-40B4-BE49-F238E27FC236}">
                  <a16:creationId xmlns:a16="http://schemas.microsoft.com/office/drawing/2014/main" id="{2EA6C4C3-FE6D-4C45-9F6E-327D1D56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6" name="Rectangle 249">
              <a:extLst>
                <a:ext uri="{FF2B5EF4-FFF2-40B4-BE49-F238E27FC236}">
                  <a16:creationId xmlns:a16="http://schemas.microsoft.com/office/drawing/2014/main" id="{9164A3A4-A0CB-4566-AFBE-563D91A10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7" name="Rectangle 250">
              <a:extLst>
                <a:ext uri="{FF2B5EF4-FFF2-40B4-BE49-F238E27FC236}">
                  <a16:creationId xmlns:a16="http://schemas.microsoft.com/office/drawing/2014/main" id="{FC689E73-96C3-4DFF-ABAC-A63C4BB1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8" name="Rectangle 251">
              <a:extLst>
                <a:ext uri="{FF2B5EF4-FFF2-40B4-BE49-F238E27FC236}">
                  <a16:creationId xmlns:a16="http://schemas.microsoft.com/office/drawing/2014/main" id="{49DC827D-FB7B-4DC2-A762-F5F17F14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9" name="Rectangle 252">
              <a:extLst>
                <a:ext uri="{FF2B5EF4-FFF2-40B4-BE49-F238E27FC236}">
                  <a16:creationId xmlns:a16="http://schemas.microsoft.com/office/drawing/2014/main" id="{C228A320-DB20-438B-A918-A580ACBFC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0" name="Rectangle 253">
              <a:extLst>
                <a:ext uri="{FF2B5EF4-FFF2-40B4-BE49-F238E27FC236}">
                  <a16:creationId xmlns:a16="http://schemas.microsoft.com/office/drawing/2014/main" id="{9897219B-EBD5-4581-8A2F-89939367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1" name="Rectangle 254">
              <a:extLst>
                <a:ext uri="{FF2B5EF4-FFF2-40B4-BE49-F238E27FC236}">
                  <a16:creationId xmlns:a16="http://schemas.microsoft.com/office/drawing/2014/main" id="{B8DDB46C-98EC-4AA3-8DC6-3C193762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2" name="Rectangle 255">
              <a:extLst>
                <a:ext uri="{FF2B5EF4-FFF2-40B4-BE49-F238E27FC236}">
                  <a16:creationId xmlns:a16="http://schemas.microsoft.com/office/drawing/2014/main" id="{808B3D4B-87CC-405D-9F91-FF03DD24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3" name="Rectangle 268">
              <a:extLst>
                <a:ext uri="{FF2B5EF4-FFF2-40B4-BE49-F238E27FC236}">
                  <a16:creationId xmlns:a16="http://schemas.microsoft.com/office/drawing/2014/main" id="{368C3B92-A8BF-48DA-A49B-DEEB8B156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4" name="Rectangle 269">
              <a:extLst>
                <a:ext uri="{FF2B5EF4-FFF2-40B4-BE49-F238E27FC236}">
                  <a16:creationId xmlns:a16="http://schemas.microsoft.com/office/drawing/2014/main" id="{C6AE408F-F0A6-4B28-9BE9-0FACFB243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5" name="Rectangle 270">
              <a:extLst>
                <a:ext uri="{FF2B5EF4-FFF2-40B4-BE49-F238E27FC236}">
                  <a16:creationId xmlns:a16="http://schemas.microsoft.com/office/drawing/2014/main" id="{78937A9C-A111-49DA-A588-1C93AD60F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6" name="Rectangle 271">
              <a:extLst>
                <a:ext uri="{FF2B5EF4-FFF2-40B4-BE49-F238E27FC236}">
                  <a16:creationId xmlns:a16="http://schemas.microsoft.com/office/drawing/2014/main" id="{89501F7C-3060-4F40-952B-8BEDDCE50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7" name="Rectangle 272">
              <a:extLst>
                <a:ext uri="{FF2B5EF4-FFF2-40B4-BE49-F238E27FC236}">
                  <a16:creationId xmlns:a16="http://schemas.microsoft.com/office/drawing/2014/main" id="{C12674AC-F8DE-4BF0-B819-9E2A2AF2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8985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8" name="Rectangle 273">
              <a:extLst>
                <a:ext uri="{FF2B5EF4-FFF2-40B4-BE49-F238E27FC236}">
                  <a16:creationId xmlns:a16="http://schemas.microsoft.com/office/drawing/2014/main" id="{B7785334-7690-4CF7-9269-7772426ED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8985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9" name="Rectangle 274">
              <a:extLst>
                <a:ext uri="{FF2B5EF4-FFF2-40B4-BE49-F238E27FC236}">
                  <a16:creationId xmlns:a16="http://schemas.microsoft.com/office/drawing/2014/main" id="{1D74AEA1-716D-444E-9FA0-111672E5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898595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0" name="Rectangle 276">
              <a:extLst>
                <a:ext uri="{FF2B5EF4-FFF2-40B4-BE49-F238E27FC236}">
                  <a16:creationId xmlns:a16="http://schemas.microsoft.com/office/drawing/2014/main" id="{3438C147-B1A7-4B1E-AE39-DA7715FB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1" name="Rectangle 277">
              <a:extLst>
                <a:ext uri="{FF2B5EF4-FFF2-40B4-BE49-F238E27FC236}">
                  <a16:creationId xmlns:a16="http://schemas.microsoft.com/office/drawing/2014/main" id="{84AA6B27-1DF9-4C1A-8EB8-285EAD77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2" name="Rectangle 278">
              <a:extLst>
                <a:ext uri="{FF2B5EF4-FFF2-40B4-BE49-F238E27FC236}">
                  <a16:creationId xmlns:a16="http://schemas.microsoft.com/office/drawing/2014/main" id="{EC4CD7F9-CEBB-45D2-BC0F-696E95F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3" name="Rectangle 279">
              <a:extLst>
                <a:ext uri="{FF2B5EF4-FFF2-40B4-BE49-F238E27FC236}">
                  <a16:creationId xmlns:a16="http://schemas.microsoft.com/office/drawing/2014/main" id="{25CE44E3-3ADD-478D-A105-8FBE0876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4" name="Rectangle 280">
              <a:extLst>
                <a:ext uri="{FF2B5EF4-FFF2-40B4-BE49-F238E27FC236}">
                  <a16:creationId xmlns:a16="http://schemas.microsoft.com/office/drawing/2014/main" id="{A8F0BFFE-3D79-4101-821A-4AF5607E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5" name="Rectangle 281">
              <a:extLst>
                <a:ext uri="{FF2B5EF4-FFF2-40B4-BE49-F238E27FC236}">
                  <a16:creationId xmlns:a16="http://schemas.microsoft.com/office/drawing/2014/main" id="{84D419AF-8225-41B8-86F5-75B9A63B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6" name="Rectangle 282">
              <a:extLst>
                <a:ext uri="{FF2B5EF4-FFF2-40B4-BE49-F238E27FC236}">
                  <a16:creationId xmlns:a16="http://schemas.microsoft.com/office/drawing/2014/main" id="{4E58BD16-2A71-4755-BC85-16C8F3739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7" name="Rectangle 283">
              <a:extLst>
                <a:ext uri="{FF2B5EF4-FFF2-40B4-BE49-F238E27FC236}">
                  <a16:creationId xmlns:a16="http://schemas.microsoft.com/office/drawing/2014/main" id="{F56B1EBF-9ACC-4EEA-9794-00E325DCA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8" name="Rectangle 284">
              <a:extLst>
                <a:ext uri="{FF2B5EF4-FFF2-40B4-BE49-F238E27FC236}">
                  <a16:creationId xmlns:a16="http://schemas.microsoft.com/office/drawing/2014/main" id="{CCFE505E-DEE7-4620-81F5-36AFA872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9" name="Rectangle 285">
              <a:extLst>
                <a:ext uri="{FF2B5EF4-FFF2-40B4-BE49-F238E27FC236}">
                  <a16:creationId xmlns:a16="http://schemas.microsoft.com/office/drawing/2014/main" id="{30C4E4C1-9D8B-44EC-8D99-2E618636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0" name="Rectangle 286">
              <a:extLst>
                <a:ext uri="{FF2B5EF4-FFF2-40B4-BE49-F238E27FC236}">
                  <a16:creationId xmlns:a16="http://schemas.microsoft.com/office/drawing/2014/main" id="{775CBB56-B210-43F2-87E2-DE5A0CA4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1" name="Rectangle 287">
              <a:extLst>
                <a:ext uri="{FF2B5EF4-FFF2-40B4-BE49-F238E27FC236}">
                  <a16:creationId xmlns:a16="http://schemas.microsoft.com/office/drawing/2014/main" id="{6667B41B-9A3E-4667-A1C7-B7369F01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2" name="Rectangle 288">
              <a:extLst>
                <a:ext uri="{FF2B5EF4-FFF2-40B4-BE49-F238E27FC236}">
                  <a16:creationId xmlns:a16="http://schemas.microsoft.com/office/drawing/2014/main" id="{796F6F02-6043-46B6-ACB2-F0D85A86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3" name="Rectangle 289">
              <a:extLst>
                <a:ext uri="{FF2B5EF4-FFF2-40B4-BE49-F238E27FC236}">
                  <a16:creationId xmlns:a16="http://schemas.microsoft.com/office/drawing/2014/main" id="{929725D4-ED31-40E2-8AB3-47D0FD5D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4" name="Rectangle 290">
              <a:extLst>
                <a:ext uri="{FF2B5EF4-FFF2-40B4-BE49-F238E27FC236}">
                  <a16:creationId xmlns:a16="http://schemas.microsoft.com/office/drawing/2014/main" id="{6E0AE0BD-ECE4-468E-A5C9-0DE45615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5" name="Rectangle 291">
              <a:extLst>
                <a:ext uri="{FF2B5EF4-FFF2-40B4-BE49-F238E27FC236}">
                  <a16:creationId xmlns:a16="http://schemas.microsoft.com/office/drawing/2014/main" id="{4400955C-33E1-4C75-9F63-728D8665A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6" name="Rectangle 292">
              <a:extLst>
                <a:ext uri="{FF2B5EF4-FFF2-40B4-BE49-F238E27FC236}">
                  <a16:creationId xmlns:a16="http://schemas.microsoft.com/office/drawing/2014/main" id="{D961C0B6-3B1B-4839-857B-114099F3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7" name="Rectangle 293">
              <a:extLst>
                <a:ext uri="{FF2B5EF4-FFF2-40B4-BE49-F238E27FC236}">
                  <a16:creationId xmlns:a16="http://schemas.microsoft.com/office/drawing/2014/main" id="{DF5F8018-F3F9-4B6A-961C-FDE42B1A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8" name="Rectangle 294">
              <a:extLst>
                <a:ext uri="{FF2B5EF4-FFF2-40B4-BE49-F238E27FC236}">
                  <a16:creationId xmlns:a16="http://schemas.microsoft.com/office/drawing/2014/main" id="{F9B0F8D9-7724-4ACF-BA7F-110AA4FF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9" name="Rectangle 295">
              <a:extLst>
                <a:ext uri="{FF2B5EF4-FFF2-40B4-BE49-F238E27FC236}">
                  <a16:creationId xmlns:a16="http://schemas.microsoft.com/office/drawing/2014/main" id="{1D3659AF-0565-450F-85E1-3D9707E72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0" name="Rectangle 296">
              <a:extLst>
                <a:ext uri="{FF2B5EF4-FFF2-40B4-BE49-F238E27FC236}">
                  <a16:creationId xmlns:a16="http://schemas.microsoft.com/office/drawing/2014/main" id="{5FE90139-0B55-4644-A3B5-120193B9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1" name="Rectangle 297">
              <a:extLst>
                <a:ext uri="{FF2B5EF4-FFF2-40B4-BE49-F238E27FC236}">
                  <a16:creationId xmlns:a16="http://schemas.microsoft.com/office/drawing/2014/main" id="{5C52DEE4-F75A-448E-AC22-D4A8424D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2" name="Rectangle 298">
              <a:extLst>
                <a:ext uri="{FF2B5EF4-FFF2-40B4-BE49-F238E27FC236}">
                  <a16:creationId xmlns:a16="http://schemas.microsoft.com/office/drawing/2014/main" id="{0FAA6019-458E-49C0-82BF-4DA9376E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3" name="Rectangle 299">
              <a:extLst>
                <a:ext uri="{FF2B5EF4-FFF2-40B4-BE49-F238E27FC236}">
                  <a16:creationId xmlns:a16="http://schemas.microsoft.com/office/drawing/2014/main" id="{A10BEF18-4D65-4ECD-AD29-9B429488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4" name="Rectangle 300">
              <a:extLst>
                <a:ext uri="{FF2B5EF4-FFF2-40B4-BE49-F238E27FC236}">
                  <a16:creationId xmlns:a16="http://schemas.microsoft.com/office/drawing/2014/main" id="{B5150899-574E-4361-8BD8-908931E2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5" name="Rectangle 301">
              <a:extLst>
                <a:ext uri="{FF2B5EF4-FFF2-40B4-BE49-F238E27FC236}">
                  <a16:creationId xmlns:a16="http://schemas.microsoft.com/office/drawing/2014/main" id="{BEA711FE-B1AF-4B37-81CB-C560FA27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6" name="Rectangle 303">
              <a:extLst>
                <a:ext uri="{FF2B5EF4-FFF2-40B4-BE49-F238E27FC236}">
                  <a16:creationId xmlns:a16="http://schemas.microsoft.com/office/drawing/2014/main" id="{80E4ED87-41E6-49B3-91BA-686B2B81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7" name="Rectangle 304">
              <a:extLst>
                <a:ext uri="{FF2B5EF4-FFF2-40B4-BE49-F238E27FC236}">
                  <a16:creationId xmlns:a16="http://schemas.microsoft.com/office/drawing/2014/main" id="{4E9BE40A-EE42-4123-8BA0-FF7F0385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8" name="Rectangle 305">
              <a:extLst>
                <a:ext uri="{FF2B5EF4-FFF2-40B4-BE49-F238E27FC236}">
                  <a16:creationId xmlns:a16="http://schemas.microsoft.com/office/drawing/2014/main" id="{B611F1C1-8FC2-46A0-9BD2-C302F7B5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9" name="Rectangle 306">
              <a:extLst>
                <a:ext uri="{FF2B5EF4-FFF2-40B4-BE49-F238E27FC236}">
                  <a16:creationId xmlns:a16="http://schemas.microsoft.com/office/drawing/2014/main" id="{930B6D85-2884-41AB-BDBA-4E324F36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0" name="Rectangle 307">
              <a:extLst>
                <a:ext uri="{FF2B5EF4-FFF2-40B4-BE49-F238E27FC236}">
                  <a16:creationId xmlns:a16="http://schemas.microsoft.com/office/drawing/2014/main" id="{7F9C1F3D-FD52-424C-9FF6-C48477A4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1" name="Rectangle 308">
              <a:extLst>
                <a:ext uri="{FF2B5EF4-FFF2-40B4-BE49-F238E27FC236}">
                  <a16:creationId xmlns:a16="http://schemas.microsoft.com/office/drawing/2014/main" id="{E7486E9D-3A69-4A97-AA5C-AF76EF8F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2" name="Rectangle 309">
              <a:extLst>
                <a:ext uri="{FF2B5EF4-FFF2-40B4-BE49-F238E27FC236}">
                  <a16:creationId xmlns:a16="http://schemas.microsoft.com/office/drawing/2014/main" id="{0AA7E796-96DA-498C-93D9-136DDFB2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3" name="Rectangle 310">
              <a:extLst>
                <a:ext uri="{FF2B5EF4-FFF2-40B4-BE49-F238E27FC236}">
                  <a16:creationId xmlns:a16="http://schemas.microsoft.com/office/drawing/2014/main" id="{A66B0CB8-31EE-439B-AC73-841AF9BC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4" name="Rectangle 311">
              <a:extLst>
                <a:ext uri="{FF2B5EF4-FFF2-40B4-BE49-F238E27FC236}">
                  <a16:creationId xmlns:a16="http://schemas.microsoft.com/office/drawing/2014/main" id="{3369CA06-5E6E-4F9E-A1F5-CDE82955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5" name="Rectangle 312">
              <a:extLst>
                <a:ext uri="{FF2B5EF4-FFF2-40B4-BE49-F238E27FC236}">
                  <a16:creationId xmlns:a16="http://schemas.microsoft.com/office/drawing/2014/main" id="{E99CE921-0DE8-4AB7-AC5C-1424E0C19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6" name="Rectangle 313">
              <a:extLst>
                <a:ext uri="{FF2B5EF4-FFF2-40B4-BE49-F238E27FC236}">
                  <a16:creationId xmlns:a16="http://schemas.microsoft.com/office/drawing/2014/main" id="{44B0D7FC-1229-4D80-AFFC-1892AC41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7" name="Rectangle 314">
              <a:extLst>
                <a:ext uri="{FF2B5EF4-FFF2-40B4-BE49-F238E27FC236}">
                  <a16:creationId xmlns:a16="http://schemas.microsoft.com/office/drawing/2014/main" id="{9CC127BC-9564-47FC-B62B-448598DB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8" name="Rectangle 315">
              <a:extLst>
                <a:ext uri="{FF2B5EF4-FFF2-40B4-BE49-F238E27FC236}">
                  <a16:creationId xmlns:a16="http://schemas.microsoft.com/office/drawing/2014/main" id="{B9AB1F98-2ED9-4FA8-B563-43ABB517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9" name="Rectangle 316">
              <a:extLst>
                <a:ext uri="{FF2B5EF4-FFF2-40B4-BE49-F238E27FC236}">
                  <a16:creationId xmlns:a16="http://schemas.microsoft.com/office/drawing/2014/main" id="{A6DA074F-063A-4813-AE3D-039A5CEC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0" name="Rectangle 317">
              <a:extLst>
                <a:ext uri="{FF2B5EF4-FFF2-40B4-BE49-F238E27FC236}">
                  <a16:creationId xmlns:a16="http://schemas.microsoft.com/office/drawing/2014/main" id="{E2D48949-643D-4CD5-94F2-5B81BCC4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1" name="Rectangle 318">
              <a:extLst>
                <a:ext uri="{FF2B5EF4-FFF2-40B4-BE49-F238E27FC236}">
                  <a16:creationId xmlns:a16="http://schemas.microsoft.com/office/drawing/2014/main" id="{00728DC9-776B-49FA-ABFC-CE0772CD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2" name="Rectangle 319">
              <a:extLst>
                <a:ext uri="{FF2B5EF4-FFF2-40B4-BE49-F238E27FC236}">
                  <a16:creationId xmlns:a16="http://schemas.microsoft.com/office/drawing/2014/main" id="{F940E1FC-5AC7-4790-9F31-160A6050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3" name="Rectangle 320">
              <a:extLst>
                <a:ext uri="{FF2B5EF4-FFF2-40B4-BE49-F238E27FC236}">
                  <a16:creationId xmlns:a16="http://schemas.microsoft.com/office/drawing/2014/main" id="{9A9BC016-C68C-4EA0-9BAE-277C05D16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4" name="Rectangle 321">
              <a:extLst>
                <a:ext uri="{FF2B5EF4-FFF2-40B4-BE49-F238E27FC236}">
                  <a16:creationId xmlns:a16="http://schemas.microsoft.com/office/drawing/2014/main" id="{85D72911-CD6D-4223-B9B7-AF8B7667D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5" name="Rectangle 322">
              <a:extLst>
                <a:ext uri="{FF2B5EF4-FFF2-40B4-BE49-F238E27FC236}">
                  <a16:creationId xmlns:a16="http://schemas.microsoft.com/office/drawing/2014/main" id="{44F55F88-B6F7-42F9-A7A0-92FA3561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6" name="Rectangle 323">
              <a:extLst>
                <a:ext uri="{FF2B5EF4-FFF2-40B4-BE49-F238E27FC236}">
                  <a16:creationId xmlns:a16="http://schemas.microsoft.com/office/drawing/2014/main" id="{1FAEF597-1324-4785-A2F5-812B9B7E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7" name="Rectangle 324">
              <a:extLst>
                <a:ext uri="{FF2B5EF4-FFF2-40B4-BE49-F238E27FC236}">
                  <a16:creationId xmlns:a16="http://schemas.microsoft.com/office/drawing/2014/main" id="{547E500B-89FF-4790-A774-7467AA53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8" name="Rectangle 325">
              <a:extLst>
                <a:ext uri="{FF2B5EF4-FFF2-40B4-BE49-F238E27FC236}">
                  <a16:creationId xmlns:a16="http://schemas.microsoft.com/office/drawing/2014/main" id="{BDE832F9-2CD6-4DA9-8C6D-29D6EF4A6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9" name="Rectangle 326">
              <a:extLst>
                <a:ext uri="{FF2B5EF4-FFF2-40B4-BE49-F238E27FC236}">
                  <a16:creationId xmlns:a16="http://schemas.microsoft.com/office/drawing/2014/main" id="{8F14BE8F-17A2-48D9-99B9-13D9B36C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0" name="Rectangle 327">
              <a:extLst>
                <a:ext uri="{FF2B5EF4-FFF2-40B4-BE49-F238E27FC236}">
                  <a16:creationId xmlns:a16="http://schemas.microsoft.com/office/drawing/2014/main" id="{2CA28AB2-A869-47B1-9798-9E873398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1" name="Rectangle 328">
              <a:extLst>
                <a:ext uri="{FF2B5EF4-FFF2-40B4-BE49-F238E27FC236}">
                  <a16:creationId xmlns:a16="http://schemas.microsoft.com/office/drawing/2014/main" id="{FA45DCC4-369F-4348-B31A-DDD3420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2" name="Rectangle 303">
              <a:extLst>
                <a:ext uri="{FF2B5EF4-FFF2-40B4-BE49-F238E27FC236}">
                  <a16:creationId xmlns:a16="http://schemas.microsoft.com/office/drawing/2014/main" id="{5246F475-6CE9-44EF-B241-5C98A399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3" name="Rectangle 304">
              <a:extLst>
                <a:ext uri="{FF2B5EF4-FFF2-40B4-BE49-F238E27FC236}">
                  <a16:creationId xmlns:a16="http://schemas.microsoft.com/office/drawing/2014/main" id="{0212C143-6DDE-4AC2-94C2-CCD6202B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4" name="Rectangle 305">
              <a:extLst>
                <a:ext uri="{FF2B5EF4-FFF2-40B4-BE49-F238E27FC236}">
                  <a16:creationId xmlns:a16="http://schemas.microsoft.com/office/drawing/2014/main" id="{DC9D434B-9E3A-4EBA-8C92-28B96B398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5" name="Rectangle 306">
              <a:extLst>
                <a:ext uri="{FF2B5EF4-FFF2-40B4-BE49-F238E27FC236}">
                  <a16:creationId xmlns:a16="http://schemas.microsoft.com/office/drawing/2014/main" id="{C336F0B6-E934-4035-96C1-1890FAB7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6" name="Rectangle 307">
              <a:extLst>
                <a:ext uri="{FF2B5EF4-FFF2-40B4-BE49-F238E27FC236}">
                  <a16:creationId xmlns:a16="http://schemas.microsoft.com/office/drawing/2014/main" id="{449858E0-3129-497A-A76F-A7B8CCC4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7" name="Rectangle 308">
              <a:extLst>
                <a:ext uri="{FF2B5EF4-FFF2-40B4-BE49-F238E27FC236}">
                  <a16:creationId xmlns:a16="http://schemas.microsoft.com/office/drawing/2014/main" id="{5E5A0525-E0F7-473B-BF1D-921297C3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8" name="Rectangle 309">
              <a:extLst>
                <a:ext uri="{FF2B5EF4-FFF2-40B4-BE49-F238E27FC236}">
                  <a16:creationId xmlns:a16="http://schemas.microsoft.com/office/drawing/2014/main" id="{40BA3401-B130-4070-8812-6D1E64DF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9" name="Rectangle 310">
              <a:extLst>
                <a:ext uri="{FF2B5EF4-FFF2-40B4-BE49-F238E27FC236}">
                  <a16:creationId xmlns:a16="http://schemas.microsoft.com/office/drawing/2014/main" id="{43428A0F-0399-49CB-B65B-308D7990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0" name="Rectangle 311">
              <a:extLst>
                <a:ext uri="{FF2B5EF4-FFF2-40B4-BE49-F238E27FC236}">
                  <a16:creationId xmlns:a16="http://schemas.microsoft.com/office/drawing/2014/main" id="{03BCC0FA-5699-431F-8C8A-B7CFDACB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1" name="Rectangle 312">
              <a:extLst>
                <a:ext uri="{FF2B5EF4-FFF2-40B4-BE49-F238E27FC236}">
                  <a16:creationId xmlns:a16="http://schemas.microsoft.com/office/drawing/2014/main" id="{556516AA-1DCD-4F78-A473-1DD49BC9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2" name="Rectangle 313">
              <a:extLst>
                <a:ext uri="{FF2B5EF4-FFF2-40B4-BE49-F238E27FC236}">
                  <a16:creationId xmlns:a16="http://schemas.microsoft.com/office/drawing/2014/main" id="{CA00595A-8F2B-4D73-846B-3B7A9C5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3" name="Rectangle 314">
              <a:extLst>
                <a:ext uri="{FF2B5EF4-FFF2-40B4-BE49-F238E27FC236}">
                  <a16:creationId xmlns:a16="http://schemas.microsoft.com/office/drawing/2014/main" id="{76207ABA-2173-41C4-88F3-C94E5346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4" name="Rectangle 315">
              <a:extLst>
                <a:ext uri="{FF2B5EF4-FFF2-40B4-BE49-F238E27FC236}">
                  <a16:creationId xmlns:a16="http://schemas.microsoft.com/office/drawing/2014/main" id="{22D2EBC9-8BFC-4568-9B2E-77642424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5" name="Rectangle 316">
              <a:extLst>
                <a:ext uri="{FF2B5EF4-FFF2-40B4-BE49-F238E27FC236}">
                  <a16:creationId xmlns:a16="http://schemas.microsoft.com/office/drawing/2014/main" id="{BCF3A8ED-BBBB-4991-AF9D-6BECE831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6" name="Rectangle 317">
              <a:extLst>
                <a:ext uri="{FF2B5EF4-FFF2-40B4-BE49-F238E27FC236}">
                  <a16:creationId xmlns:a16="http://schemas.microsoft.com/office/drawing/2014/main" id="{2C735C09-F863-40CC-B903-4E839411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7" name="Rectangle 318">
              <a:extLst>
                <a:ext uri="{FF2B5EF4-FFF2-40B4-BE49-F238E27FC236}">
                  <a16:creationId xmlns:a16="http://schemas.microsoft.com/office/drawing/2014/main" id="{5B9A0F98-970C-4A0E-A6C7-B55BCE0CE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8" name="Rectangle 319">
              <a:extLst>
                <a:ext uri="{FF2B5EF4-FFF2-40B4-BE49-F238E27FC236}">
                  <a16:creationId xmlns:a16="http://schemas.microsoft.com/office/drawing/2014/main" id="{19BA8D7A-9A73-4E82-8C3D-2920BAD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9" name="Rectangle 320">
              <a:extLst>
                <a:ext uri="{FF2B5EF4-FFF2-40B4-BE49-F238E27FC236}">
                  <a16:creationId xmlns:a16="http://schemas.microsoft.com/office/drawing/2014/main" id="{15718E9B-0168-4026-9DA9-25FB77F4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0" name="Rectangle 321">
              <a:extLst>
                <a:ext uri="{FF2B5EF4-FFF2-40B4-BE49-F238E27FC236}">
                  <a16:creationId xmlns:a16="http://schemas.microsoft.com/office/drawing/2014/main" id="{66E782F6-03F2-4976-9939-4FFC8A6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1" name="Rectangle 322">
              <a:extLst>
                <a:ext uri="{FF2B5EF4-FFF2-40B4-BE49-F238E27FC236}">
                  <a16:creationId xmlns:a16="http://schemas.microsoft.com/office/drawing/2014/main" id="{0EFF48D8-9A72-4410-B099-6490C047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2" name="Rectangle 323">
              <a:extLst>
                <a:ext uri="{FF2B5EF4-FFF2-40B4-BE49-F238E27FC236}">
                  <a16:creationId xmlns:a16="http://schemas.microsoft.com/office/drawing/2014/main" id="{8C821438-F658-42B0-81BE-28EF12CD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3" name="Rectangle 324">
              <a:extLst>
                <a:ext uri="{FF2B5EF4-FFF2-40B4-BE49-F238E27FC236}">
                  <a16:creationId xmlns:a16="http://schemas.microsoft.com/office/drawing/2014/main" id="{280043D3-9357-4611-AA94-C9B58CB0E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4" name="Rectangle 325">
              <a:extLst>
                <a:ext uri="{FF2B5EF4-FFF2-40B4-BE49-F238E27FC236}">
                  <a16:creationId xmlns:a16="http://schemas.microsoft.com/office/drawing/2014/main" id="{D7287905-0D7C-4A58-ABD6-A6554D176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5" name="Rectangle 326">
              <a:extLst>
                <a:ext uri="{FF2B5EF4-FFF2-40B4-BE49-F238E27FC236}">
                  <a16:creationId xmlns:a16="http://schemas.microsoft.com/office/drawing/2014/main" id="{1D0E79F1-1AC9-47BF-B7F0-F709B8B44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6" name="Rectangle 327">
              <a:extLst>
                <a:ext uri="{FF2B5EF4-FFF2-40B4-BE49-F238E27FC236}">
                  <a16:creationId xmlns:a16="http://schemas.microsoft.com/office/drawing/2014/main" id="{83AB9594-60A2-4730-A801-A458EEE5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7" name="Rectangle 328">
              <a:extLst>
                <a:ext uri="{FF2B5EF4-FFF2-40B4-BE49-F238E27FC236}">
                  <a16:creationId xmlns:a16="http://schemas.microsoft.com/office/drawing/2014/main" id="{62B13014-86D5-44D0-A96C-D2A34A6B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0893" y="2165593"/>
            <a:ext cx="5086633" cy="1943114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lang="en-US" sz="6000" b="1" kern="1200" smtClean="0">
                <a:solidFill>
                  <a:schemeClr val="bg1"/>
                </a:solidFill>
                <a:latin typeface="+mn-lt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0893" y="4593057"/>
            <a:ext cx="5086633" cy="53126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F3DD772-972B-4AAC-A0E6-89474032E07C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1938989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DEFF758-3B08-4F1C-869F-4C6B6755CFC3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4382337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4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88825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7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662" y="1498600"/>
            <a:ext cx="7008574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n-US" sz="4799" dirty="0"/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67662" y="2209800"/>
            <a:ext cx="7008574" cy="1219200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BA5CE939-B381-3A45-13A6-F58CC000B4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76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441" y="6356351"/>
            <a:ext cx="2844059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84201"/>
            <a:ext cx="10969943" cy="711201"/>
          </a:xfrm>
          <a:prstGeom prst="rect">
            <a:avLst/>
          </a:prstGeom>
        </p:spPr>
        <p:txBody>
          <a:bodyPr/>
          <a:lstStyle>
            <a:lvl1pPr>
              <a:defRPr sz="3732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2" name="Picture 1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BE9035D6-1EB0-67FD-788E-258B941A5B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59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2833" y="4406901"/>
            <a:ext cx="10360501" cy="1362075"/>
          </a:xfrm>
          <a:prstGeom prst="rect">
            <a:avLst/>
          </a:prstGeom>
        </p:spPr>
        <p:txBody>
          <a:bodyPr anchor="t"/>
          <a:lstStyle>
            <a:lvl1pPr algn="l">
              <a:defRPr sz="4266" b="1" cap="none"/>
            </a:lvl1pPr>
          </a:lstStyle>
          <a:p>
            <a:r>
              <a:rPr lang="en-US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48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34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790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23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68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613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58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721" y="6356351"/>
            <a:ext cx="2844059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19859E39-C1F4-F452-A609-81C93B9864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69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76201"/>
            <a:ext cx="10969943" cy="8128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441" y="1295400"/>
            <a:ext cx="5383398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4"/>
          </p:nvPr>
        </p:nvSpPr>
        <p:spPr>
          <a:xfrm>
            <a:off x="6195986" y="1295400"/>
            <a:ext cx="5383398" cy="4876800"/>
          </a:xfrm>
        </p:spPr>
        <p:txBody>
          <a:bodyPr>
            <a:normAutofit/>
          </a:bodyPr>
          <a:lstStyle>
            <a:lvl1pPr marL="0" indent="0"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" name="Picture 2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361F23F3-4276-7AC6-FA37-CDC6351B9F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61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441" y="1295400"/>
            <a:ext cx="3555074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4316876" y="1295400"/>
            <a:ext cx="3555074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5"/>
          </p:nvPr>
        </p:nvSpPr>
        <p:spPr>
          <a:xfrm>
            <a:off x="8024310" y="1295400"/>
            <a:ext cx="3555074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84201"/>
            <a:ext cx="10969943" cy="711201"/>
          </a:xfrm>
          <a:prstGeom prst="rect">
            <a:avLst/>
          </a:prstGeom>
        </p:spPr>
        <p:txBody>
          <a:bodyPr/>
          <a:lstStyle>
            <a:lvl1pPr>
              <a:defRPr sz="3732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2" name="Picture 1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5FDBF0D3-6CF9-4440-94E9-AA4A742169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28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441" y="1295400"/>
            <a:ext cx="3555074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4316876" y="1295400"/>
            <a:ext cx="3555074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84201"/>
            <a:ext cx="10969943" cy="711201"/>
          </a:xfrm>
          <a:prstGeom prst="rect">
            <a:avLst/>
          </a:prstGeom>
        </p:spPr>
        <p:txBody>
          <a:bodyPr/>
          <a:lstStyle>
            <a:lvl1pPr>
              <a:defRPr sz="3732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2" name="Picture 1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CB3935A3-C998-9B3D-079E-B7BC7E8C2A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412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03147" y="6375400"/>
            <a:ext cx="2844059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22045" y="279401"/>
            <a:ext cx="10969943" cy="711201"/>
          </a:xfrm>
          <a:prstGeom prst="rect">
            <a:avLst/>
          </a:prstGeom>
        </p:spPr>
        <p:txBody>
          <a:bodyPr/>
          <a:lstStyle>
            <a:lvl1pPr>
              <a:defRPr sz="3466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8" name="Picture 7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547D5447-D822-E114-D105-30608DBB5E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810" y="76201"/>
            <a:ext cx="658210" cy="65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42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03147" y="6356351"/>
            <a:ext cx="2844059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BFC459EA-C247-C5E7-6491-AEF2B5F94E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9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4C837-9DCF-4D09-8477-144AEA6C872E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704B4-D820-4D37-AD30-8A5EB8A7D887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1" name="Rectangle 5">
                <a:extLst>
                  <a:ext uri="{FF2B5EF4-FFF2-40B4-BE49-F238E27FC236}">
                    <a16:creationId xmlns:a16="http://schemas.microsoft.com/office/drawing/2014/main" id="{A5DE7724-0266-4B26-B3E0-F4A53755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6">
                <a:extLst>
                  <a:ext uri="{FF2B5EF4-FFF2-40B4-BE49-F238E27FC236}">
                    <a16:creationId xmlns:a16="http://schemas.microsoft.com/office/drawing/2014/main" id="{92B81F68-69F1-412A-BA88-7CA31ABBD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7">
                <a:extLst>
                  <a:ext uri="{FF2B5EF4-FFF2-40B4-BE49-F238E27FC236}">
                    <a16:creationId xmlns:a16="http://schemas.microsoft.com/office/drawing/2014/main" id="{0DDE4945-C355-486A-AC39-DC1CBDD5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8">
                <a:extLst>
                  <a:ext uri="{FF2B5EF4-FFF2-40B4-BE49-F238E27FC236}">
                    <a16:creationId xmlns:a16="http://schemas.microsoft.com/office/drawing/2014/main" id="{17174557-3DA8-460E-9EA2-59F75042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9">
                <a:extLst>
                  <a:ext uri="{FF2B5EF4-FFF2-40B4-BE49-F238E27FC236}">
                    <a16:creationId xmlns:a16="http://schemas.microsoft.com/office/drawing/2014/main" id="{911127AB-1DEB-4137-A7FC-F7DE993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10">
                <a:extLst>
                  <a:ext uri="{FF2B5EF4-FFF2-40B4-BE49-F238E27FC236}">
                    <a16:creationId xmlns:a16="http://schemas.microsoft.com/office/drawing/2014/main" id="{4E17A780-BA9E-4864-B26E-9C35A8E06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Rectangle 11">
                <a:extLst>
                  <a:ext uri="{FF2B5EF4-FFF2-40B4-BE49-F238E27FC236}">
                    <a16:creationId xmlns:a16="http://schemas.microsoft.com/office/drawing/2014/main" id="{314C61F4-16FA-4712-81C9-E6993CF2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12">
                <a:extLst>
                  <a:ext uri="{FF2B5EF4-FFF2-40B4-BE49-F238E27FC236}">
                    <a16:creationId xmlns:a16="http://schemas.microsoft.com/office/drawing/2014/main" id="{9B524249-3869-485B-86A9-F6134949E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13">
                <a:extLst>
                  <a:ext uri="{FF2B5EF4-FFF2-40B4-BE49-F238E27FC236}">
                    <a16:creationId xmlns:a16="http://schemas.microsoft.com/office/drawing/2014/main" id="{DAAD3B7E-EB92-41AE-846B-19E6FD8D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14">
                <a:extLst>
                  <a:ext uri="{FF2B5EF4-FFF2-40B4-BE49-F238E27FC236}">
                    <a16:creationId xmlns:a16="http://schemas.microsoft.com/office/drawing/2014/main" id="{7F852861-98F4-44DF-AF49-726C8F94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15">
                <a:extLst>
                  <a:ext uri="{FF2B5EF4-FFF2-40B4-BE49-F238E27FC236}">
                    <a16:creationId xmlns:a16="http://schemas.microsoft.com/office/drawing/2014/main" id="{0569D434-561F-415D-ADEF-1C97BBF45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6">
                <a:extLst>
                  <a:ext uri="{FF2B5EF4-FFF2-40B4-BE49-F238E27FC236}">
                    <a16:creationId xmlns:a16="http://schemas.microsoft.com/office/drawing/2014/main" id="{E51E1051-20E9-499B-9F47-D453C9C4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7">
                <a:extLst>
                  <a:ext uri="{FF2B5EF4-FFF2-40B4-BE49-F238E27FC236}">
                    <a16:creationId xmlns:a16="http://schemas.microsoft.com/office/drawing/2014/main" id="{0A15F00D-D432-491D-BD07-4D98418B4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8">
                <a:extLst>
                  <a:ext uri="{FF2B5EF4-FFF2-40B4-BE49-F238E27FC236}">
                    <a16:creationId xmlns:a16="http://schemas.microsoft.com/office/drawing/2014/main" id="{E5C71B9E-2FEA-4B4A-9DAF-57371D034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9">
                <a:extLst>
                  <a:ext uri="{FF2B5EF4-FFF2-40B4-BE49-F238E27FC236}">
                    <a16:creationId xmlns:a16="http://schemas.microsoft.com/office/drawing/2014/main" id="{0837AE5A-71E5-461E-86F8-382E419F4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20">
                <a:extLst>
                  <a:ext uri="{FF2B5EF4-FFF2-40B4-BE49-F238E27FC236}">
                    <a16:creationId xmlns:a16="http://schemas.microsoft.com/office/drawing/2014/main" id="{226E3A9F-A5DF-4BD9-8BF9-BD63B178B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21">
                <a:extLst>
                  <a:ext uri="{FF2B5EF4-FFF2-40B4-BE49-F238E27FC236}">
                    <a16:creationId xmlns:a16="http://schemas.microsoft.com/office/drawing/2014/main" id="{0E15EBF9-0C38-49EB-BCE1-F087FE7B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22">
                <a:extLst>
                  <a:ext uri="{FF2B5EF4-FFF2-40B4-BE49-F238E27FC236}">
                    <a16:creationId xmlns:a16="http://schemas.microsoft.com/office/drawing/2014/main" id="{CC706D37-6C28-4D62-837A-3DCE52AF5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23">
                <a:extLst>
                  <a:ext uri="{FF2B5EF4-FFF2-40B4-BE49-F238E27FC236}">
                    <a16:creationId xmlns:a16="http://schemas.microsoft.com/office/drawing/2014/main" id="{322A967E-C401-4E57-A3E0-032F5B3E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24">
                <a:extLst>
                  <a:ext uri="{FF2B5EF4-FFF2-40B4-BE49-F238E27FC236}">
                    <a16:creationId xmlns:a16="http://schemas.microsoft.com/office/drawing/2014/main" id="{4E47C428-6492-4775-B7F6-D97F4C21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25">
                <a:extLst>
                  <a:ext uri="{FF2B5EF4-FFF2-40B4-BE49-F238E27FC236}">
                    <a16:creationId xmlns:a16="http://schemas.microsoft.com/office/drawing/2014/main" id="{4FFE08B7-F49D-4351-AE15-CBCE5672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6">
                <a:extLst>
                  <a:ext uri="{FF2B5EF4-FFF2-40B4-BE49-F238E27FC236}">
                    <a16:creationId xmlns:a16="http://schemas.microsoft.com/office/drawing/2014/main" id="{6ACFDA49-281E-4897-9BD4-34DD13A7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7">
                <a:extLst>
                  <a:ext uri="{FF2B5EF4-FFF2-40B4-BE49-F238E27FC236}">
                    <a16:creationId xmlns:a16="http://schemas.microsoft.com/office/drawing/2014/main" id="{575841DC-16E8-4CB3-B2BC-119E646F2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8">
                <a:extLst>
                  <a:ext uri="{FF2B5EF4-FFF2-40B4-BE49-F238E27FC236}">
                    <a16:creationId xmlns:a16="http://schemas.microsoft.com/office/drawing/2014/main" id="{E1ED8453-673F-4AFA-BA06-84041597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9">
                <a:extLst>
                  <a:ext uri="{FF2B5EF4-FFF2-40B4-BE49-F238E27FC236}">
                    <a16:creationId xmlns:a16="http://schemas.microsoft.com/office/drawing/2014/main" id="{DC901148-F99B-414C-A333-EA3FE0A59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30">
                <a:extLst>
                  <a:ext uri="{FF2B5EF4-FFF2-40B4-BE49-F238E27FC236}">
                    <a16:creationId xmlns:a16="http://schemas.microsoft.com/office/drawing/2014/main" id="{D5A0830B-E1AB-410A-8A04-76CEB6D7E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40C2EB-8720-4F5C-8F92-8632FE72EE8A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05" name="Rectangle 32">
                <a:extLst>
                  <a:ext uri="{FF2B5EF4-FFF2-40B4-BE49-F238E27FC236}">
                    <a16:creationId xmlns:a16="http://schemas.microsoft.com/office/drawing/2014/main" id="{EF02C6FC-5D3B-435D-860D-5BB6346A1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33">
                <a:extLst>
                  <a:ext uri="{FF2B5EF4-FFF2-40B4-BE49-F238E27FC236}">
                    <a16:creationId xmlns:a16="http://schemas.microsoft.com/office/drawing/2014/main" id="{BC57A1E8-0766-4B17-941D-E18BE4B6C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34">
                <a:extLst>
                  <a:ext uri="{FF2B5EF4-FFF2-40B4-BE49-F238E27FC236}">
                    <a16:creationId xmlns:a16="http://schemas.microsoft.com/office/drawing/2014/main" id="{21113A2C-E54A-447E-8F53-B5082437A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35">
                <a:extLst>
                  <a:ext uri="{FF2B5EF4-FFF2-40B4-BE49-F238E27FC236}">
                    <a16:creationId xmlns:a16="http://schemas.microsoft.com/office/drawing/2014/main" id="{6F7DC80F-E11F-4661-A499-8EDA910AA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36">
                <a:extLst>
                  <a:ext uri="{FF2B5EF4-FFF2-40B4-BE49-F238E27FC236}">
                    <a16:creationId xmlns:a16="http://schemas.microsoft.com/office/drawing/2014/main" id="{8CD34363-9B07-446F-99AC-074354894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37">
                <a:extLst>
                  <a:ext uri="{FF2B5EF4-FFF2-40B4-BE49-F238E27FC236}">
                    <a16:creationId xmlns:a16="http://schemas.microsoft.com/office/drawing/2014/main" id="{77985A41-F2CB-46B1-8553-15C2148C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Rectangle 38">
                <a:extLst>
                  <a:ext uri="{FF2B5EF4-FFF2-40B4-BE49-F238E27FC236}">
                    <a16:creationId xmlns:a16="http://schemas.microsoft.com/office/drawing/2014/main" id="{90E6D67E-F055-4BC9-BE22-0DBDC394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9">
                <a:extLst>
                  <a:ext uri="{FF2B5EF4-FFF2-40B4-BE49-F238E27FC236}">
                    <a16:creationId xmlns:a16="http://schemas.microsoft.com/office/drawing/2014/main" id="{0228932B-BBDB-40C1-A9A1-395D1449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40">
                <a:extLst>
                  <a:ext uri="{FF2B5EF4-FFF2-40B4-BE49-F238E27FC236}">
                    <a16:creationId xmlns:a16="http://schemas.microsoft.com/office/drawing/2014/main" id="{B5CE198A-88BB-4A73-AC8E-4EBF9A34A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41">
                <a:extLst>
                  <a:ext uri="{FF2B5EF4-FFF2-40B4-BE49-F238E27FC236}">
                    <a16:creationId xmlns:a16="http://schemas.microsoft.com/office/drawing/2014/main" id="{8B97A0DC-41F9-44D7-B0F6-04A2CDE9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42">
                <a:extLst>
                  <a:ext uri="{FF2B5EF4-FFF2-40B4-BE49-F238E27FC236}">
                    <a16:creationId xmlns:a16="http://schemas.microsoft.com/office/drawing/2014/main" id="{BD4550CC-C766-4008-A027-D4AD0A7C2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43">
                <a:extLst>
                  <a:ext uri="{FF2B5EF4-FFF2-40B4-BE49-F238E27FC236}">
                    <a16:creationId xmlns:a16="http://schemas.microsoft.com/office/drawing/2014/main" id="{5AEFD14B-8AC0-49F9-8636-E5615013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44">
                <a:extLst>
                  <a:ext uri="{FF2B5EF4-FFF2-40B4-BE49-F238E27FC236}">
                    <a16:creationId xmlns:a16="http://schemas.microsoft.com/office/drawing/2014/main" id="{F5728382-2E4A-44CB-B18D-09E38321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45">
                <a:extLst>
                  <a:ext uri="{FF2B5EF4-FFF2-40B4-BE49-F238E27FC236}">
                    <a16:creationId xmlns:a16="http://schemas.microsoft.com/office/drawing/2014/main" id="{A37A49D1-6574-424E-A93E-54D01DF3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6">
                <a:extLst>
                  <a:ext uri="{FF2B5EF4-FFF2-40B4-BE49-F238E27FC236}">
                    <a16:creationId xmlns:a16="http://schemas.microsoft.com/office/drawing/2014/main" id="{20D0DBF2-AF64-41DB-8881-E697C0FB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7">
                <a:extLst>
                  <a:ext uri="{FF2B5EF4-FFF2-40B4-BE49-F238E27FC236}">
                    <a16:creationId xmlns:a16="http://schemas.microsoft.com/office/drawing/2014/main" id="{16993E22-9E00-4371-97E9-BC2FEC290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8">
                <a:extLst>
                  <a:ext uri="{FF2B5EF4-FFF2-40B4-BE49-F238E27FC236}">
                    <a16:creationId xmlns:a16="http://schemas.microsoft.com/office/drawing/2014/main" id="{3179D9A5-A656-445A-AEB3-41E85991F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9">
                <a:extLst>
                  <a:ext uri="{FF2B5EF4-FFF2-40B4-BE49-F238E27FC236}">
                    <a16:creationId xmlns:a16="http://schemas.microsoft.com/office/drawing/2014/main" id="{FC5854E8-7F75-4352-B984-69A650316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50">
                <a:extLst>
                  <a:ext uri="{FF2B5EF4-FFF2-40B4-BE49-F238E27FC236}">
                    <a16:creationId xmlns:a16="http://schemas.microsoft.com/office/drawing/2014/main" id="{AF0E170F-2C99-4781-9DAD-76DB2ECC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51">
                <a:extLst>
                  <a:ext uri="{FF2B5EF4-FFF2-40B4-BE49-F238E27FC236}">
                    <a16:creationId xmlns:a16="http://schemas.microsoft.com/office/drawing/2014/main" id="{28A11474-FB86-497C-99B9-4844B293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52">
                <a:extLst>
                  <a:ext uri="{FF2B5EF4-FFF2-40B4-BE49-F238E27FC236}">
                    <a16:creationId xmlns:a16="http://schemas.microsoft.com/office/drawing/2014/main" id="{05C3E46C-5F7E-4619-BF04-C2ADA9C98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53">
                <a:extLst>
                  <a:ext uri="{FF2B5EF4-FFF2-40B4-BE49-F238E27FC236}">
                    <a16:creationId xmlns:a16="http://schemas.microsoft.com/office/drawing/2014/main" id="{9C1B1068-38BC-4829-B1BD-84365C3B1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54">
                <a:extLst>
                  <a:ext uri="{FF2B5EF4-FFF2-40B4-BE49-F238E27FC236}">
                    <a16:creationId xmlns:a16="http://schemas.microsoft.com/office/drawing/2014/main" id="{86E8EEE5-A3C1-475B-B8D0-27001606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55">
                <a:extLst>
                  <a:ext uri="{FF2B5EF4-FFF2-40B4-BE49-F238E27FC236}">
                    <a16:creationId xmlns:a16="http://schemas.microsoft.com/office/drawing/2014/main" id="{746D302C-49CD-4082-A33B-0C8A909D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6">
                <a:extLst>
                  <a:ext uri="{FF2B5EF4-FFF2-40B4-BE49-F238E27FC236}">
                    <a16:creationId xmlns:a16="http://schemas.microsoft.com/office/drawing/2014/main" id="{4BBCB6AB-A251-4BF9-9D8C-3C637CBB1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7">
                <a:extLst>
                  <a:ext uri="{FF2B5EF4-FFF2-40B4-BE49-F238E27FC236}">
                    <a16:creationId xmlns:a16="http://schemas.microsoft.com/office/drawing/2014/main" id="{62940D8C-E4DD-44D0-B41A-E71282E2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B7BC43-BB8B-4C07-9AD5-56CA6D4AF9C1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79" name="Rectangle 59">
                <a:extLst>
                  <a:ext uri="{FF2B5EF4-FFF2-40B4-BE49-F238E27FC236}">
                    <a16:creationId xmlns:a16="http://schemas.microsoft.com/office/drawing/2014/main" id="{13ADCA1F-7FF7-48B7-ADB4-DFA0248FF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60">
                <a:extLst>
                  <a:ext uri="{FF2B5EF4-FFF2-40B4-BE49-F238E27FC236}">
                    <a16:creationId xmlns:a16="http://schemas.microsoft.com/office/drawing/2014/main" id="{5AD937D1-C68B-4F0D-ADEA-F3D1DE59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61">
                <a:extLst>
                  <a:ext uri="{FF2B5EF4-FFF2-40B4-BE49-F238E27FC236}">
                    <a16:creationId xmlns:a16="http://schemas.microsoft.com/office/drawing/2014/main" id="{23E5266C-E488-4F40-B9BF-394BA98F3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62">
                <a:extLst>
                  <a:ext uri="{FF2B5EF4-FFF2-40B4-BE49-F238E27FC236}">
                    <a16:creationId xmlns:a16="http://schemas.microsoft.com/office/drawing/2014/main" id="{4F7FCCF1-F609-49F4-B325-65797AA4C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63">
                <a:extLst>
                  <a:ext uri="{FF2B5EF4-FFF2-40B4-BE49-F238E27FC236}">
                    <a16:creationId xmlns:a16="http://schemas.microsoft.com/office/drawing/2014/main" id="{2E25BA80-BA5B-4875-AC25-EC30179E5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64">
                <a:extLst>
                  <a:ext uri="{FF2B5EF4-FFF2-40B4-BE49-F238E27FC236}">
                    <a16:creationId xmlns:a16="http://schemas.microsoft.com/office/drawing/2014/main" id="{09628177-D54C-4C14-BD67-B47A10B54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Rectangle 65">
                <a:extLst>
                  <a:ext uri="{FF2B5EF4-FFF2-40B4-BE49-F238E27FC236}">
                    <a16:creationId xmlns:a16="http://schemas.microsoft.com/office/drawing/2014/main" id="{BD99C527-73CA-4724-A08D-E49D7BA2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6">
                <a:extLst>
                  <a:ext uri="{FF2B5EF4-FFF2-40B4-BE49-F238E27FC236}">
                    <a16:creationId xmlns:a16="http://schemas.microsoft.com/office/drawing/2014/main" id="{9A4D76E3-5CA7-46C2-930A-CF883079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7">
                <a:extLst>
                  <a:ext uri="{FF2B5EF4-FFF2-40B4-BE49-F238E27FC236}">
                    <a16:creationId xmlns:a16="http://schemas.microsoft.com/office/drawing/2014/main" id="{1B09DF21-850D-4386-91AE-BE671CF24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8">
                <a:extLst>
                  <a:ext uri="{FF2B5EF4-FFF2-40B4-BE49-F238E27FC236}">
                    <a16:creationId xmlns:a16="http://schemas.microsoft.com/office/drawing/2014/main" id="{6A750E47-CA9C-435F-AEEE-64AF6CF5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9">
                <a:extLst>
                  <a:ext uri="{FF2B5EF4-FFF2-40B4-BE49-F238E27FC236}">
                    <a16:creationId xmlns:a16="http://schemas.microsoft.com/office/drawing/2014/main" id="{7F2F089C-B349-4F50-9EB2-5363F2E4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70">
                <a:extLst>
                  <a:ext uri="{FF2B5EF4-FFF2-40B4-BE49-F238E27FC236}">
                    <a16:creationId xmlns:a16="http://schemas.microsoft.com/office/drawing/2014/main" id="{B28AEF5D-9175-4653-BB17-DF5DBF1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71">
                <a:extLst>
                  <a:ext uri="{FF2B5EF4-FFF2-40B4-BE49-F238E27FC236}">
                    <a16:creationId xmlns:a16="http://schemas.microsoft.com/office/drawing/2014/main" id="{09A5F7BF-091E-4363-BE84-44E8866B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72">
                <a:extLst>
                  <a:ext uri="{FF2B5EF4-FFF2-40B4-BE49-F238E27FC236}">
                    <a16:creationId xmlns:a16="http://schemas.microsoft.com/office/drawing/2014/main" id="{A2CCAB8E-B14D-4F5A-9CC9-0C5F45258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73">
                <a:extLst>
                  <a:ext uri="{FF2B5EF4-FFF2-40B4-BE49-F238E27FC236}">
                    <a16:creationId xmlns:a16="http://schemas.microsoft.com/office/drawing/2014/main" id="{922E39AA-A68F-4377-A1FB-723E4B73E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74">
                <a:extLst>
                  <a:ext uri="{FF2B5EF4-FFF2-40B4-BE49-F238E27FC236}">
                    <a16:creationId xmlns:a16="http://schemas.microsoft.com/office/drawing/2014/main" id="{FD7E9F67-D814-430E-86B6-A7F91CDE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75">
                <a:extLst>
                  <a:ext uri="{FF2B5EF4-FFF2-40B4-BE49-F238E27FC236}">
                    <a16:creationId xmlns:a16="http://schemas.microsoft.com/office/drawing/2014/main" id="{FBF10FF0-2477-44F4-AD26-A9B7175BB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6">
                <a:extLst>
                  <a:ext uri="{FF2B5EF4-FFF2-40B4-BE49-F238E27FC236}">
                    <a16:creationId xmlns:a16="http://schemas.microsoft.com/office/drawing/2014/main" id="{A84D6BBF-5B9E-41F6-B5A3-2066E037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7">
                <a:extLst>
                  <a:ext uri="{FF2B5EF4-FFF2-40B4-BE49-F238E27FC236}">
                    <a16:creationId xmlns:a16="http://schemas.microsoft.com/office/drawing/2014/main" id="{BD98A702-4AE2-405F-BB4F-7E119FFDC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8">
                <a:extLst>
                  <a:ext uri="{FF2B5EF4-FFF2-40B4-BE49-F238E27FC236}">
                    <a16:creationId xmlns:a16="http://schemas.microsoft.com/office/drawing/2014/main" id="{66B0FD6C-084A-4D89-95E7-D5CAC5EA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9">
                <a:extLst>
                  <a:ext uri="{FF2B5EF4-FFF2-40B4-BE49-F238E27FC236}">
                    <a16:creationId xmlns:a16="http://schemas.microsoft.com/office/drawing/2014/main" id="{C70441D6-82B8-4CC6-8746-DD03CBEE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80">
                <a:extLst>
                  <a:ext uri="{FF2B5EF4-FFF2-40B4-BE49-F238E27FC236}">
                    <a16:creationId xmlns:a16="http://schemas.microsoft.com/office/drawing/2014/main" id="{9FC2715B-1BF3-4105-B102-F5375359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81">
                <a:extLst>
                  <a:ext uri="{FF2B5EF4-FFF2-40B4-BE49-F238E27FC236}">
                    <a16:creationId xmlns:a16="http://schemas.microsoft.com/office/drawing/2014/main" id="{A884CBD3-DC33-4DDA-B61D-48269A49E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82">
                <a:extLst>
                  <a:ext uri="{FF2B5EF4-FFF2-40B4-BE49-F238E27FC236}">
                    <a16:creationId xmlns:a16="http://schemas.microsoft.com/office/drawing/2014/main" id="{0211EF6E-ADB1-494B-9458-F01F26D9E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83">
                <a:extLst>
                  <a:ext uri="{FF2B5EF4-FFF2-40B4-BE49-F238E27FC236}">
                    <a16:creationId xmlns:a16="http://schemas.microsoft.com/office/drawing/2014/main" id="{A0953B59-9108-4E9A-8D43-2D1964873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84">
                <a:extLst>
                  <a:ext uri="{FF2B5EF4-FFF2-40B4-BE49-F238E27FC236}">
                    <a16:creationId xmlns:a16="http://schemas.microsoft.com/office/drawing/2014/main" id="{09D35A91-41F9-4DF2-9E43-8A679A8A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3C98D-2192-438D-A8F2-467C07BB00E4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3" name="Rectangle 5">
                <a:extLst>
                  <a:ext uri="{FF2B5EF4-FFF2-40B4-BE49-F238E27FC236}">
                    <a16:creationId xmlns:a16="http://schemas.microsoft.com/office/drawing/2014/main" id="{F4F5A9CA-F0B3-4B27-88DB-29279CA13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6">
                <a:extLst>
                  <a:ext uri="{FF2B5EF4-FFF2-40B4-BE49-F238E27FC236}">
                    <a16:creationId xmlns:a16="http://schemas.microsoft.com/office/drawing/2014/main" id="{6B00101B-EA50-41D8-AD9E-90E5E3011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7">
                <a:extLst>
                  <a:ext uri="{FF2B5EF4-FFF2-40B4-BE49-F238E27FC236}">
                    <a16:creationId xmlns:a16="http://schemas.microsoft.com/office/drawing/2014/main" id="{5B915499-1768-4511-8756-ED4DBF54E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8">
                <a:extLst>
                  <a:ext uri="{FF2B5EF4-FFF2-40B4-BE49-F238E27FC236}">
                    <a16:creationId xmlns:a16="http://schemas.microsoft.com/office/drawing/2014/main" id="{A51912B5-2E84-4F86-9590-C8D76F5F6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9">
                <a:extLst>
                  <a:ext uri="{FF2B5EF4-FFF2-40B4-BE49-F238E27FC236}">
                    <a16:creationId xmlns:a16="http://schemas.microsoft.com/office/drawing/2014/main" id="{8F0AB2A0-4FC0-47E9-B72D-78C5C79D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10">
                <a:extLst>
                  <a:ext uri="{FF2B5EF4-FFF2-40B4-BE49-F238E27FC236}">
                    <a16:creationId xmlns:a16="http://schemas.microsoft.com/office/drawing/2014/main" id="{0288265D-6218-4AC1-8DA4-7C99A21F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Rectangle 11">
                <a:extLst>
                  <a:ext uri="{FF2B5EF4-FFF2-40B4-BE49-F238E27FC236}">
                    <a16:creationId xmlns:a16="http://schemas.microsoft.com/office/drawing/2014/main" id="{F6012ABB-E61A-44C5-B13C-723E2B9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12">
                <a:extLst>
                  <a:ext uri="{FF2B5EF4-FFF2-40B4-BE49-F238E27FC236}">
                    <a16:creationId xmlns:a16="http://schemas.microsoft.com/office/drawing/2014/main" id="{BE5ABB41-A5A7-4870-8D57-99A1B0351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13">
                <a:extLst>
                  <a:ext uri="{FF2B5EF4-FFF2-40B4-BE49-F238E27FC236}">
                    <a16:creationId xmlns:a16="http://schemas.microsoft.com/office/drawing/2014/main" id="{71CE02BC-F6C4-4AAA-85EE-CA1DC4C9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14">
                <a:extLst>
                  <a:ext uri="{FF2B5EF4-FFF2-40B4-BE49-F238E27FC236}">
                    <a16:creationId xmlns:a16="http://schemas.microsoft.com/office/drawing/2014/main" id="{B7FCF17E-80E5-4C42-982A-B0F7CB286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15">
                <a:extLst>
                  <a:ext uri="{FF2B5EF4-FFF2-40B4-BE49-F238E27FC236}">
                    <a16:creationId xmlns:a16="http://schemas.microsoft.com/office/drawing/2014/main" id="{65887776-E441-4EC4-AD20-CF8E477A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6">
                <a:extLst>
                  <a:ext uri="{FF2B5EF4-FFF2-40B4-BE49-F238E27FC236}">
                    <a16:creationId xmlns:a16="http://schemas.microsoft.com/office/drawing/2014/main" id="{11D5F8BF-1FDC-441B-91C4-E2448245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7">
                <a:extLst>
                  <a:ext uri="{FF2B5EF4-FFF2-40B4-BE49-F238E27FC236}">
                    <a16:creationId xmlns:a16="http://schemas.microsoft.com/office/drawing/2014/main" id="{542342B8-4278-4527-BC1D-7340DBBA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8">
                <a:extLst>
                  <a:ext uri="{FF2B5EF4-FFF2-40B4-BE49-F238E27FC236}">
                    <a16:creationId xmlns:a16="http://schemas.microsoft.com/office/drawing/2014/main" id="{BA68B377-C604-4E24-AB51-317F3403A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9">
                <a:extLst>
                  <a:ext uri="{FF2B5EF4-FFF2-40B4-BE49-F238E27FC236}">
                    <a16:creationId xmlns:a16="http://schemas.microsoft.com/office/drawing/2014/main" id="{826C09D4-4426-4EF1-9ECE-95EF5A1F4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20">
                <a:extLst>
                  <a:ext uri="{FF2B5EF4-FFF2-40B4-BE49-F238E27FC236}">
                    <a16:creationId xmlns:a16="http://schemas.microsoft.com/office/drawing/2014/main" id="{0450D0CD-0889-47F9-B308-AE91FF0E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21">
                <a:extLst>
                  <a:ext uri="{FF2B5EF4-FFF2-40B4-BE49-F238E27FC236}">
                    <a16:creationId xmlns:a16="http://schemas.microsoft.com/office/drawing/2014/main" id="{D678AB17-E6DC-4FED-B940-2BA86FB4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22">
                <a:extLst>
                  <a:ext uri="{FF2B5EF4-FFF2-40B4-BE49-F238E27FC236}">
                    <a16:creationId xmlns:a16="http://schemas.microsoft.com/office/drawing/2014/main" id="{8B5BEF55-677A-4EB2-A06C-CC0C269C2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23">
                <a:extLst>
                  <a:ext uri="{FF2B5EF4-FFF2-40B4-BE49-F238E27FC236}">
                    <a16:creationId xmlns:a16="http://schemas.microsoft.com/office/drawing/2014/main" id="{7A560A20-EDE2-4276-B3A9-A1DB921E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24">
                <a:extLst>
                  <a:ext uri="{FF2B5EF4-FFF2-40B4-BE49-F238E27FC236}">
                    <a16:creationId xmlns:a16="http://schemas.microsoft.com/office/drawing/2014/main" id="{8BEEAB2A-47D8-4D4E-B157-9D1337AC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25">
                <a:extLst>
                  <a:ext uri="{FF2B5EF4-FFF2-40B4-BE49-F238E27FC236}">
                    <a16:creationId xmlns:a16="http://schemas.microsoft.com/office/drawing/2014/main" id="{F9737555-61BD-4619-9BAB-2BC15EDB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6">
                <a:extLst>
                  <a:ext uri="{FF2B5EF4-FFF2-40B4-BE49-F238E27FC236}">
                    <a16:creationId xmlns:a16="http://schemas.microsoft.com/office/drawing/2014/main" id="{D8D44D5F-E679-4796-ACA6-4ADB68B9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7">
                <a:extLst>
                  <a:ext uri="{FF2B5EF4-FFF2-40B4-BE49-F238E27FC236}">
                    <a16:creationId xmlns:a16="http://schemas.microsoft.com/office/drawing/2014/main" id="{140EB7C4-6BBE-4D3F-AF7D-B22AA3DD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8">
                <a:extLst>
                  <a:ext uri="{FF2B5EF4-FFF2-40B4-BE49-F238E27FC236}">
                    <a16:creationId xmlns:a16="http://schemas.microsoft.com/office/drawing/2014/main" id="{C56E1FAA-3AE1-45F3-8397-D07C42643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9">
                <a:extLst>
                  <a:ext uri="{FF2B5EF4-FFF2-40B4-BE49-F238E27FC236}">
                    <a16:creationId xmlns:a16="http://schemas.microsoft.com/office/drawing/2014/main" id="{2F9A90DC-89AE-4C3E-8A65-C52AB581B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30">
                <a:extLst>
                  <a:ext uri="{FF2B5EF4-FFF2-40B4-BE49-F238E27FC236}">
                    <a16:creationId xmlns:a16="http://schemas.microsoft.com/office/drawing/2014/main" id="{600ADA2C-2F1D-47C5-8870-1B9E6C8A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1DA9E6-94F5-437E-8B7B-A56561BB4A1A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27" name="Rectangle 32">
                <a:extLst>
                  <a:ext uri="{FF2B5EF4-FFF2-40B4-BE49-F238E27FC236}">
                    <a16:creationId xmlns:a16="http://schemas.microsoft.com/office/drawing/2014/main" id="{8CDFED4E-F4A6-4874-8B65-398D610F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33">
                <a:extLst>
                  <a:ext uri="{FF2B5EF4-FFF2-40B4-BE49-F238E27FC236}">
                    <a16:creationId xmlns:a16="http://schemas.microsoft.com/office/drawing/2014/main" id="{8FCE50F7-C3D1-4B83-A0D8-CE83B077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34">
                <a:extLst>
                  <a:ext uri="{FF2B5EF4-FFF2-40B4-BE49-F238E27FC236}">
                    <a16:creationId xmlns:a16="http://schemas.microsoft.com/office/drawing/2014/main" id="{422101F3-5770-4041-BA3E-C5275D0F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35">
                <a:extLst>
                  <a:ext uri="{FF2B5EF4-FFF2-40B4-BE49-F238E27FC236}">
                    <a16:creationId xmlns:a16="http://schemas.microsoft.com/office/drawing/2014/main" id="{4D8FEC62-30CA-4E87-A592-AA45C61E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36">
                <a:extLst>
                  <a:ext uri="{FF2B5EF4-FFF2-40B4-BE49-F238E27FC236}">
                    <a16:creationId xmlns:a16="http://schemas.microsoft.com/office/drawing/2014/main" id="{52E99015-D9DC-40AE-91AD-5D24574CE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37">
                <a:extLst>
                  <a:ext uri="{FF2B5EF4-FFF2-40B4-BE49-F238E27FC236}">
                    <a16:creationId xmlns:a16="http://schemas.microsoft.com/office/drawing/2014/main" id="{24DFE9E4-5C75-4EF9-AB54-F00FA9D91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Rectangle 38">
                <a:extLst>
                  <a:ext uri="{FF2B5EF4-FFF2-40B4-BE49-F238E27FC236}">
                    <a16:creationId xmlns:a16="http://schemas.microsoft.com/office/drawing/2014/main" id="{2BBEC44B-F424-4C00-AF4A-8EEEDA8AA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9">
                <a:extLst>
                  <a:ext uri="{FF2B5EF4-FFF2-40B4-BE49-F238E27FC236}">
                    <a16:creationId xmlns:a16="http://schemas.microsoft.com/office/drawing/2014/main" id="{68F30D9A-CF13-4E29-967E-63B3AF05C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40">
                <a:extLst>
                  <a:ext uri="{FF2B5EF4-FFF2-40B4-BE49-F238E27FC236}">
                    <a16:creationId xmlns:a16="http://schemas.microsoft.com/office/drawing/2014/main" id="{F7A8E062-ADFC-457E-ADD6-02843928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41">
                <a:extLst>
                  <a:ext uri="{FF2B5EF4-FFF2-40B4-BE49-F238E27FC236}">
                    <a16:creationId xmlns:a16="http://schemas.microsoft.com/office/drawing/2014/main" id="{E046A9D0-D179-44F9-86D3-9BF139B6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42">
                <a:extLst>
                  <a:ext uri="{FF2B5EF4-FFF2-40B4-BE49-F238E27FC236}">
                    <a16:creationId xmlns:a16="http://schemas.microsoft.com/office/drawing/2014/main" id="{CC517B0B-1BF2-473B-ABB9-1553D01B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43">
                <a:extLst>
                  <a:ext uri="{FF2B5EF4-FFF2-40B4-BE49-F238E27FC236}">
                    <a16:creationId xmlns:a16="http://schemas.microsoft.com/office/drawing/2014/main" id="{5EE71ED6-EA45-4940-B212-163ED3D1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44">
                <a:extLst>
                  <a:ext uri="{FF2B5EF4-FFF2-40B4-BE49-F238E27FC236}">
                    <a16:creationId xmlns:a16="http://schemas.microsoft.com/office/drawing/2014/main" id="{664318EC-EADE-4667-92A4-B3E5DB2A1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45">
                <a:extLst>
                  <a:ext uri="{FF2B5EF4-FFF2-40B4-BE49-F238E27FC236}">
                    <a16:creationId xmlns:a16="http://schemas.microsoft.com/office/drawing/2014/main" id="{17B37ABD-81DA-4624-808B-EF4BC0B4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6">
                <a:extLst>
                  <a:ext uri="{FF2B5EF4-FFF2-40B4-BE49-F238E27FC236}">
                    <a16:creationId xmlns:a16="http://schemas.microsoft.com/office/drawing/2014/main" id="{B1F30DC8-DD07-48C5-9D6C-FB8555279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7">
                <a:extLst>
                  <a:ext uri="{FF2B5EF4-FFF2-40B4-BE49-F238E27FC236}">
                    <a16:creationId xmlns:a16="http://schemas.microsoft.com/office/drawing/2014/main" id="{DFCE3AE1-313F-441F-8384-63A6EC16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8">
                <a:extLst>
                  <a:ext uri="{FF2B5EF4-FFF2-40B4-BE49-F238E27FC236}">
                    <a16:creationId xmlns:a16="http://schemas.microsoft.com/office/drawing/2014/main" id="{2E331B42-AC28-4642-91F9-2F5BBFEC6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9">
                <a:extLst>
                  <a:ext uri="{FF2B5EF4-FFF2-40B4-BE49-F238E27FC236}">
                    <a16:creationId xmlns:a16="http://schemas.microsoft.com/office/drawing/2014/main" id="{9F4D84A8-36FE-4CE0-8B9F-BAC2BA8A8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50">
                <a:extLst>
                  <a:ext uri="{FF2B5EF4-FFF2-40B4-BE49-F238E27FC236}">
                    <a16:creationId xmlns:a16="http://schemas.microsoft.com/office/drawing/2014/main" id="{41E2C310-8272-48CF-BD5B-A99A2C7B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51">
                <a:extLst>
                  <a:ext uri="{FF2B5EF4-FFF2-40B4-BE49-F238E27FC236}">
                    <a16:creationId xmlns:a16="http://schemas.microsoft.com/office/drawing/2014/main" id="{EFD4A3C6-7551-4DD0-AA1A-F932D7061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52">
                <a:extLst>
                  <a:ext uri="{FF2B5EF4-FFF2-40B4-BE49-F238E27FC236}">
                    <a16:creationId xmlns:a16="http://schemas.microsoft.com/office/drawing/2014/main" id="{01F299DF-D3FF-4439-8EC7-B5A34146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53">
                <a:extLst>
                  <a:ext uri="{FF2B5EF4-FFF2-40B4-BE49-F238E27FC236}">
                    <a16:creationId xmlns:a16="http://schemas.microsoft.com/office/drawing/2014/main" id="{086FB16A-99D0-4DB0-9B38-CF351B5DF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54">
                <a:extLst>
                  <a:ext uri="{FF2B5EF4-FFF2-40B4-BE49-F238E27FC236}">
                    <a16:creationId xmlns:a16="http://schemas.microsoft.com/office/drawing/2014/main" id="{126BCD40-1D3C-4937-A15E-AD2E9671B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55">
                <a:extLst>
                  <a:ext uri="{FF2B5EF4-FFF2-40B4-BE49-F238E27FC236}">
                    <a16:creationId xmlns:a16="http://schemas.microsoft.com/office/drawing/2014/main" id="{03E4C7B0-DDFC-433A-A8E5-2315FA6EF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6">
                <a:extLst>
                  <a:ext uri="{FF2B5EF4-FFF2-40B4-BE49-F238E27FC236}">
                    <a16:creationId xmlns:a16="http://schemas.microsoft.com/office/drawing/2014/main" id="{7237BB88-10E9-454D-9D13-48878C42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7">
                <a:extLst>
                  <a:ext uri="{FF2B5EF4-FFF2-40B4-BE49-F238E27FC236}">
                    <a16:creationId xmlns:a16="http://schemas.microsoft.com/office/drawing/2014/main" id="{515F18F4-5E57-4249-AB0A-24943778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B7310-F80F-4091-8BFE-CE8C71666A9B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9E50B916-ECC1-4F73-8059-F029E6581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A8DD1ADE-2032-47AE-B88E-78E0F1B0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61">
                <a:extLst>
                  <a:ext uri="{FF2B5EF4-FFF2-40B4-BE49-F238E27FC236}">
                    <a16:creationId xmlns:a16="http://schemas.microsoft.com/office/drawing/2014/main" id="{9A6D6E1F-6E00-44C8-ADD2-06A738E75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62">
                <a:extLst>
                  <a:ext uri="{FF2B5EF4-FFF2-40B4-BE49-F238E27FC236}">
                    <a16:creationId xmlns:a16="http://schemas.microsoft.com/office/drawing/2014/main" id="{84FC7274-3463-4889-8E62-B693D50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E4E1A84A-DCAC-483B-BC08-579BF10B1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64">
                <a:extLst>
                  <a:ext uri="{FF2B5EF4-FFF2-40B4-BE49-F238E27FC236}">
                    <a16:creationId xmlns:a16="http://schemas.microsoft.com/office/drawing/2014/main" id="{F14EE80D-C3D2-4E22-93C5-CDD09042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65">
                <a:extLst>
                  <a:ext uri="{FF2B5EF4-FFF2-40B4-BE49-F238E27FC236}">
                    <a16:creationId xmlns:a16="http://schemas.microsoft.com/office/drawing/2014/main" id="{FB8FBFAE-E2E1-41A6-987B-CEFBAC180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138AF1CB-7808-4C24-B76D-AB9F6A45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7">
                <a:extLst>
                  <a:ext uri="{FF2B5EF4-FFF2-40B4-BE49-F238E27FC236}">
                    <a16:creationId xmlns:a16="http://schemas.microsoft.com/office/drawing/2014/main" id="{F5E88013-D7CE-4120-B4BB-C894EC19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8">
                <a:extLst>
                  <a:ext uri="{FF2B5EF4-FFF2-40B4-BE49-F238E27FC236}">
                    <a16:creationId xmlns:a16="http://schemas.microsoft.com/office/drawing/2014/main" id="{B6FC4D89-F7B1-46F5-9502-62F41E89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64C81BD0-C449-4A1B-8492-204301960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70">
                <a:extLst>
                  <a:ext uri="{FF2B5EF4-FFF2-40B4-BE49-F238E27FC236}">
                    <a16:creationId xmlns:a16="http://schemas.microsoft.com/office/drawing/2014/main" id="{5F91B7CB-59D7-4965-B754-71C102E43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71">
                <a:extLst>
                  <a:ext uri="{FF2B5EF4-FFF2-40B4-BE49-F238E27FC236}">
                    <a16:creationId xmlns:a16="http://schemas.microsoft.com/office/drawing/2014/main" id="{677F7EA6-E57D-4E12-A4A5-AAFDCA8AA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56B270F4-040D-43EF-974A-3598BC687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EA8C5736-4550-4B46-8B52-247CF04D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F42B7DAA-E3F5-4B02-B786-473C7605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75">
                <a:extLst>
                  <a:ext uri="{FF2B5EF4-FFF2-40B4-BE49-F238E27FC236}">
                    <a16:creationId xmlns:a16="http://schemas.microsoft.com/office/drawing/2014/main" id="{D850716E-F966-418B-A415-5B6E0F8A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6">
                <a:extLst>
                  <a:ext uri="{FF2B5EF4-FFF2-40B4-BE49-F238E27FC236}">
                    <a16:creationId xmlns:a16="http://schemas.microsoft.com/office/drawing/2014/main" id="{B6DAAC97-C425-42B4-9405-AC447E2E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42D8FACA-2CB3-400B-9610-94CBA7A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8">
                <a:extLst>
                  <a:ext uri="{FF2B5EF4-FFF2-40B4-BE49-F238E27FC236}">
                    <a16:creationId xmlns:a16="http://schemas.microsoft.com/office/drawing/2014/main" id="{22200CE3-AD18-4A71-BA64-E2F227C4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9">
                <a:extLst>
                  <a:ext uri="{FF2B5EF4-FFF2-40B4-BE49-F238E27FC236}">
                    <a16:creationId xmlns:a16="http://schemas.microsoft.com/office/drawing/2014/main" id="{475F60A0-5B50-42FC-8C11-E137E7C5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CAA2354D-703C-4594-B119-475938CF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81">
                <a:extLst>
                  <a:ext uri="{FF2B5EF4-FFF2-40B4-BE49-F238E27FC236}">
                    <a16:creationId xmlns:a16="http://schemas.microsoft.com/office/drawing/2014/main" id="{F8619CF6-1E39-4CF1-AEF0-BE5A67EB6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82">
                <a:extLst>
                  <a:ext uri="{FF2B5EF4-FFF2-40B4-BE49-F238E27FC236}">
                    <a16:creationId xmlns:a16="http://schemas.microsoft.com/office/drawing/2014/main" id="{354E893E-B006-4B22-BBCB-52A79A546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0D56028C-9156-43E8-B855-AF135DD7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84">
                <a:extLst>
                  <a:ext uri="{FF2B5EF4-FFF2-40B4-BE49-F238E27FC236}">
                    <a16:creationId xmlns:a16="http://schemas.microsoft.com/office/drawing/2014/main" id="{950FA1E9-CD04-4DB1-B523-ABF2C1B6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AA6044-FF9C-4224-BBD4-786BCC486D91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75" name="Rectangle 5">
                <a:extLst>
                  <a:ext uri="{FF2B5EF4-FFF2-40B4-BE49-F238E27FC236}">
                    <a16:creationId xmlns:a16="http://schemas.microsoft.com/office/drawing/2014/main" id="{CEC88F9D-6CCB-4C48-AB60-4743F3C9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BC4930EB-874F-4D2B-94B1-FF1459F4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7">
                <a:extLst>
                  <a:ext uri="{FF2B5EF4-FFF2-40B4-BE49-F238E27FC236}">
                    <a16:creationId xmlns:a16="http://schemas.microsoft.com/office/drawing/2014/main" id="{66BB2441-7C95-4A21-B558-2971312D5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B2A1B236-8D43-4B78-90F2-27A974E1F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9">
                <a:extLst>
                  <a:ext uri="{FF2B5EF4-FFF2-40B4-BE49-F238E27FC236}">
                    <a16:creationId xmlns:a16="http://schemas.microsoft.com/office/drawing/2014/main" id="{E0526BF0-467E-421F-870A-02C866AC0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10">
                <a:extLst>
                  <a:ext uri="{FF2B5EF4-FFF2-40B4-BE49-F238E27FC236}">
                    <a16:creationId xmlns:a16="http://schemas.microsoft.com/office/drawing/2014/main" id="{79ACA6FA-E263-441B-B650-DEE2A495E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Rectangle 11">
                <a:extLst>
                  <a:ext uri="{FF2B5EF4-FFF2-40B4-BE49-F238E27FC236}">
                    <a16:creationId xmlns:a16="http://schemas.microsoft.com/office/drawing/2014/main" id="{DA7F6558-782C-4107-91F4-AF8E5136C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12">
                <a:extLst>
                  <a:ext uri="{FF2B5EF4-FFF2-40B4-BE49-F238E27FC236}">
                    <a16:creationId xmlns:a16="http://schemas.microsoft.com/office/drawing/2014/main" id="{E575740C-61C5-4D08-9803-25E05FA3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13">
                <a:extLst>
                  <a:ext uri="{FF2B5EF4-FFF2-40B4-BE49-F238E27FC236}">
                    <a16:creationId xmlns:a16="http://schemas.microsoft.com/office/drawing/2014/main" id="{D4CCCBBA-5E32-47C6-B40B-3E2155E3F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14">
                <a:extLst>
                  <a:ext uri="{FF2B5EF4-FFF2-40B4-BE49-F238E27FC236}">
                    <a16:creationId xmlns:a16="http://schemas.microsoft.com/office/drawing/2014/main" id="{FC65131F-93B3-419C-B068-14D36AAC3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15">
                <a:extLst>
                  <a:ext uri="{FF2B5EF4-FFF2-40B4-BE49-F238E27FC236}">
                    <a16:creationId xmlns:a16="http://schemas.microsoft.com/office/drawing/2014/main" id="{469B75D4-B4A8-4C2E-8EBB-E95FAB7C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6">
                <a:extLst>
                  <a:ext uri="{FF2B5EF4-FFF2-40B4-BE49-F238E27FC236}">
                    <a16:creationId xmlns:a16="http://schemas.microsoft.com/office/drawing/2014/main" id="{6C8F3B5D-1D93-4D85-8639-75B5E46E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7">
                <a:extLst>
                  <a:ext uri="{FF2B5EF4-FFF2-40B4-BE49-F238E27FC236}">
                    <a16:creationId xmlns:a16="http://schemas.microsoft.com/office/drawing/2014/main" id="{DCCEB301-1F26-43A3-8B34-DBAFC32B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8">
                <a:extLst>
                  <a:ext uri="{FF2B5EF4-FFF2-40B4-BE49-F238E27FC236}">
                    <a16:creationId xmlns:a16="http://schemas.microsoft.com/office/drawing/2014/main" id="{DD08B69C-E406-41F3-856E-A8C150CB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A1A90F4B-6060-4BA1-8AF2-FAFFAA0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B1F471FD-A187-4EE2-9D21-E0A63768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21">
                <a:extLst>
                  <a:ext uri="{FF2B5EF4-FFF2-40B4-BE49-F238E27FC236}">
                    <a16:creationId xmlns:a16="http://schemas.microsoft.com/office/drawing/2014/main" id="{68DAAA74-257B-4E75-A315-6B710A314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22">
                <a:extLst>
                  <a:ext uri="{FF2B5EF4-FFF2-40B4-BE49-F238E27FC236}">
                    <a16:creationId xmlns:a16="http://schemas.microsoft.com/office/drawing/2014/main" id="{63000D52-BDE3-430B-8243-08564FFE9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23">
                <a:extLst>
                  <a:ext uri="{FF2B5EF4-FFF2-40B4-BE49-F238E27FC236}">
                    <a16:creationId xmlns:a16="http://schemas.microsoft.com/office/drawing/2014/main" id="{F6BDC60F-B33E-4AD8-9807-B2C1A4C2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24">
                <a:extLst>
                  <a:ext uri="{FF2B5EF4-FFF2-40B4-BE49-F238E27FC236}">
                    <a16:creationId xmlns:a16="http://schemas.microsoft.com/office/drawing/2014/main" id="{F1DB5734-0088-4CC2-9415-998F1941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25">
                <a:extLst>
                  <a:ext uri="{FF2B5EF4-FFF2-40B4-BE49-F238E27FC236}">
                    <a16:creationId xmlns:a16="http://schemas.microsoft.com/office/drawing/2014/main" id="{1C679BCE-F04D-48E0-8E2B-0174E8E97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6">
                <a:extLst>
                  <a:ext uri="{FF2B5EF4-FFF2-40B4-BE49-F238E27FC236}">
                    <a16:creationId xmlns:a16="http://schemas.microsoft.com/office/drawing/2014/main" id="{EA8ABD89-DF79-45A9-9CDB-0E871222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7">
                <a:extLst>
                  <a:ext uri="{FF2B5EF4-FFF2-40B4-BE49-F238E27FC236}">
                    <a16:creationId xmlns:a16="http://schemas.microsoft.com/office/drawing/2014/main" id="{C1A57486-D9A6-4CD5-878E-093E44A7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8">
                <a:extLst>
                  <a:ext uri="{FF2B5EF4-FFF2-40B4-BE49-F238E27FC236}">
                    <a16:creationId xmlns:a16="http://schemas.microsoft.com/office/drawing/2014/main" id="{B6582662-B56F-42F6-A821-B5F52FB8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9">
                <a:extLst>
                  <a:ext uri="{FF2B5EF4-FFF2-40B4-BE49-F238E27FC236}">
                    <a16:creationId xmlns:a16="http://schemas.microsoft.com/office/drawing/2014/main" id="{1105049D-68B2-4636-9C28-7B8C2177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30">
                <a:extLst>
                  <a:ext uri="{FF2B5EF4-FFF2-40B4-BE49-F238E27FC236}">
                    <a16:creationId xmlns:a16="http://schemas.microsoft.com/office/drawing/2014/main" id="{E0F75D5D-3B9C-40B7-AF8E-4C4322B6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F6A935-DCBA-461C-832C-A343F475413E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49" name="Rectangle 32">
                <a:extLst>
                  <a:ext uri="{FF2B5EF4-FFF2-40B4-BE49-F238E27FC236}">
                    <a16:creationId xmlns:a16="http://schemas.microsoft.com/office/drawing/2014/main" id="{67654A26-DC7F-47CD-8FF8-BC012501C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33">
                <a:extLst>
                  <a:ext uri="{FF2B5EF4-FFF2-40B4-BE49-F238E27FC236}">
                    <a16:creationId xmlns:a16="http://schemas.microsoft.com/office/drawing/2014/main" id="{9949B927-96E9-4F44-9050-A81CD79D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34">
                <a:extLst>
                  <a:ext uri="{FF2B5EF4-FFF2-40B4-BE49-F238E27FC236}">
                    <a16:creationId xmlns:a16="http://schemas.microsoft.com/office/drawing/2014/main" id="{3B5D9536-992F-4F39-93BC-BB2533D7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35">
                <a:extLst>
                  <a:ext uri="{FF2B5EF4-FFF2-40B4-BE49-F238E27FC236}">
                    <a16:creationId xmlns:a16="http://schemas.microsoft.com/office/drawing/2014/main" id="{F1FA2A7F-208B-4450-9E7E-F29BB392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EF607D70-7F21-4A9F-A183-730E45EF3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37">
                <a:extLst>
                  <a:ext uri="{FF2B5EF4-FFF2-40B4-BE49-F238E27FC236}">
                    <a16:creationId xmlns:a16="http://schemas.microsoft.com/office/drawing/2014/main" id="{4ECF017A-32D9-44C4-837F-2C37B7B9F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Rectangle 38">
                <a:extLst>
                  <a:ext uri="{FF2B5EF4-FFF2-40B4-BE49-F238E27FC236}">
                    <a16:creationId xmlns:a16="http://schemas.microsoft.com/office/drawing/2014/main" id="{34B3B9C3-9513-414E-B30D-F7CFC02E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9">
                <a:extLst>
                  <a:ext uri="{FF2B5EF4-FFF2-40B4-BE49-F238E27FC236}">
                    <a16:creationId xmlns:a16="http://schemas.microsoft.com/office/drawing/2014/main" id="{E6A1B5D1-A0C1-47E7-A068-C05A44F3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40">
                <a:extLst>
                  <a:ext uri="{FF2B5EF4-FFF2-40B4-BE49-F238E27FC236}">
                    <a16:creationId xmlns:a16="http://schemas.microsoft.com/office/drawing/2014/main" id="{96D2BA52-50C4-45BF-B115-62AE7F01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id="{9DCC33D9-FAF4-4D54-A2F1-85D656F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42">
                <a:extLst>
                  <a:ext uri="{FF2B5EF4-FFF2-40B4-BE49-F238E27FC236}">
                    <a16:creationId xmlns:a16="http://schemas.microsoft.com/office/drawing/2014/main" id="{8DD0B56F-45FF-4041-A939-24B54541A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43">
                <a:extLst>
                  <a:ext uri="{FF2B5EF4-FFF2-40B4-BE49-F238E27FC236}">
                    <a16:creationId xmlns:a16="http://schemas.microsoft.com/office/drawing/2014/main" id="{96AB8477-5546-4080-8BC1-02BF0BB8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44">
                <a:extLst>
                  <a:ext uri="{FF2B5EF4-FFF2-40B4-BE49-F238E27FC236}">
                    <a16:creationId xmlns:a16="http://schemas.microsoft.com/office/drawing/2014/main" id="{4E453DC0-BE05-4525-866A-335CE37B0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45">
                <a:extLst>
                  <a:ext uri="{FF2B5EF4-FFF2-40B4-BE49-F238E27FC236}">
                    <a16:creationId xmlns:a16="http://schemas.microsoft.com/office/drawing/2014/main" id="{DE66478E-4EC6-4BE6-B27E-C0C0531C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6">
                <a:extLst>
                  <a:ext uri="{FF2B5EF4-FFF2-40B4-BE49-F238E27FC236}">
                    <a16:creationId xmlns:a16="http://schemas.microsoft.com/office/drawing/2014/main" id="{698E3192-E8A7-4BE3-A213-C67294E39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7">
                <a:extLst>
                  <a:ext uri="{FF2B5EF4-FFF2-40B4-BE49-F238E27FC236}">
                    <a16:creationId xmlns:a16="http://schemas.microsoft.com/office/drawing/2014/main" id="{73311133-150A-4295-BA6B-AE591A758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8">
                <a:extLst>
                  <a:ext uri="{FF2B5EF4-FFF2-40B4-BE49-F238E27FC236}">
                    <a16:creationId xmlns:a16="http://schemas.microsoft.com/office/drawing/2014/main" id="{01A2298C-D71C-4EE8-97EC-882AE8FE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9">
                <a:extLst>
                  <a:ext uri="{FF2B5EF4-FFF2-40B4-BE49-F238E27FC236}">
                    <a16:creationId xmlns:a16="http://schemas.microsoft.com/office/drawing/2014/main" id="{4A510FF8-75EB-4CBF-8672-72CB0674B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50">
                <a:extLst>
                  <a:ext uri="{FF2B5EF4-FFF2-40B4-BE49-F238E27FC236}">
                    <a16:creationId xmlns:a16="http://schemas.microsoft.com/office/drawing/2014/main" id="{1A2C9E47-1571-4FD2-8B6B-C7B564E8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51">
                <a:extLst>
                  <a:ext uri="{FF2B5EF4-FFF2-40B4-BE49-F238E27FC236}">
                    <a16:creationId xmlns:a16="http://schemas.microsoft.com/office/drawing/2014/main" id="{86EF56B1-DD4A-4A19-A43F-347855BF8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52">
                <a:extLst>
                  <a:ext uri="{FF2B5EF4-FFF2-40B4-BE49-F238E27FC236}">
                    <a16:creationId xmlns:a16="http://schemas.microsoft.com/office/drawing/2014/main" id="{593C0948-4102-4E67-9CCD-6F94446F7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53">
                <a:extLst>
                  <a:ext uri="{FF2B5EF4-FFF2-40B4-BE49-F238E27FC236}">
                    <a16:creationId xmlns:a16="http://schemas.microsoft.com/office/drawing/2014/main" id="{ACB6589F-762B-4CA7-8D92-92E5FB76F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54">
                <a:extLst>
                  <a:ext uri="{FF2B5EF4-FFF2-40B4-BE49-F238E27FC236}">
                    <a16:creationId xmlns:a16="http://schemas.microsoft.com/office/drawing/2014/main" id="{9992ACB2-51DA-4341-842A-58050D15C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55">
                <a:extLst>
                  <a:ext uri="{FF2B5EF4-FFF2-40B4-BE49-F238E27FC236}">
                    <a16:creationId xmlns:a16="http://schemas.microsoft.com/office/drawing/2014/main" id="{D9C60E55-0956-424D-8C75-2976AC3B6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6">
                <a:extLst>
                  <a:ext uri="{FF2B5EF4-FFF2-40B4-BE49-F238E27FC236}">
                    <a16:creationId xmlns:a16="http://schemas.microsoft.com/office/drawing/2014/main" id="{BE0FF237-544C-4EAB-ABB0-731D5FA8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7">
                <a:extLst>
                  <a:ext uri="{FF2B5EF4-FFF2-40B4-BE49-F238E27FC236}">
                    <a16:creationId xmlns:a16="http://schemas.microsoft.com/office/drawing/2014/main" id="{D1E0212C-F045-489C-9689-7C49F762C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90BB14-74DB-4A2D-847B-7D160CCB7907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3" name="Rectangle 59">
                <a:extLst>
                  <a:ext uri="{FF2B5EF4-FFF2-40B4-BE49-F238E27FC236}">
                    <a16:creationId xmlns:a16="http://schemas.microsoft.com/office/drawing/2014/main" id="{99D447A1-2220-4498-AEF5-6E3E1E6E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60">
                <a:extLst>
                  <a:ext uri="{FF2B5EF4-FFF2-40B4-BE49-F238E27FC236}">
                    <a16:creationId xmlns:a16="http://schemas.microsoft.com/office/drawing/2014/main" id="{7C3A93F4-91DD-433B-968A-852BE617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61">
                <a:extLst>
                  <a:ext uri="{FF2B5EF4-FFF2-40B4-BE49-F238E27FC236}">
                    <a16:creationId xmlns:a16="http://schemas.microsoft.com/office/drawing/2014/main" id="{1C73CE31-214B-4439-A783-35C6A8ED7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62">
                <a:extLst>
                  <a:ext uri="{FF2B5EF4-FFF2-40B4-BE49-F238E27FC236}">
                    <a16:creationId xmlns:a16="http://schemas.microsoft.com/office/drawing/2014/main" id="{36D68C3F-8E09-4424-AE30-DC0EA8A4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63">
                <a:extLst>
                  <a:ext uri="{FF2B5EF4-FFF2-40B4-BE49-F238E27FC236}">
                    <a16:creationId xmlns:a16="http://schemas.microsoft.com/office/drawing/2014/main" id="{D77BDB0F-9FB9-4B1E-8B4A-1E2673E9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64">
                <a:extLst>
                  <a:ext uri="{FF2B5EF4-FFF2-40B4-BE49-F238E27FC236}">
                    <a16:creationId xmlns:a16="http://schemas.microsoft.com/office/drawing/2014/main" id="{11FC8FC1-3854-4435-94FA-7C19C8CF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Rectangle 65">
                <a:extLst>
                  <a:ext uri="{FF2B5EF4-FFF2-40B4-BE49-F238E27FC236}">
                    <a16:creationId xmlns:a16="http://schemas.microsoft.com/office/drawing/2014/main" id="{CD7A3181-77BB-4B10-BAE0-192A2D4C5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6">
                <a:extLst>
                  <a:ext uri="{FF2B5EF4-FFF2-40B4-BE49-F238E27FC236}">
                    <a16:creationId xmlns:a16="http://schemas.microsoft.com/office/drawing/2014/main" id="{34704098-6430-4842-A78C-8EA208FF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7">
                <a:extLst>
                  <a:ext uri="{FF2B5EF4-FFF2-40B4-BE49-F238E27FC236}">
                    <a16:creationId xmlns:a16="http://schemas.microsoft.com/office/drawing/2014/main" id="{821A9373-4697-4443-B247-58130E1D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8">
                <a:extLst>
                  <a:ext uri="{FF2B5EF4-FFF2-40B4-BE49-F238E27FC236}">
                    <a16:creationId xmlns:a16="http://schemas.microsoft.com/office/drawing/2014/main" id="{BE59B0E9-E64A-4252-ABFF-7D0CCECB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9">
                <a:extLst>
                  <a:ext uri="{FF2B5EF4-FFF2-40B4-BE49-F238E27FC236}">
                    <a16:creationId xmlns:a16="http://schemas.microsoft.com/office/drawing/2014/main" id="{066F8BCA-C3C4-48C8-9103-65FC2FFF6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70">
                <a:extLst>
                  <a:ext uri="{FF2B5EF4-FFF2-40B4-BE49-F238E27FC236}">
                    <a16:creationId xmlns:a16="http://schemas.microsoft.com/office/drawing/2014/main" id="{68B69181-5D7D-4EFF-9724-B2BDD62D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71">
                <a:extLst>
                  <a:ext uri="{FF2B5EF4-FFF2-40B4-BE49-F238E27FC236}">
                    <a16:creationId xmlns:a16="http://schemas.microsoft.com/office/drawing/2014/main" id="{996BC465-13D7-4B01-81BD-88E7BAA5A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72">
                <a:extLst>
                  <a:ext uri="{FF2B5EF4-FFF2-40B4-BE49-F238E27FC236}">
                    <a16:creationId xmlns:a16="http://schemas.microsoft.com/office/drawing/2014/main" id="{61C9420C-6853-4164-9D24-98349CD58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73">
                <a:extLst>
                  <a:ext uri="{FF2B5EF4-FFF2-40B4-BE49-F238E27FC236}">
                    <a16:creationId xmlns:a16="http://schemas.microsoft.com/office/drawing/2014/main" id="{EF04FF35-9797-4571-BCFF-435C37D2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74">
                <a:extLst>
                  <a:ext uri="{FF2B5EF4-FFF2-40B4-BE49-F238E27FC236}">
                    <a16:creationId xmlns:a16="http://schemas.microsoft.com/office/drawing/2014/main" id="{78C68F3A-1768-4D3F-8ABF-D899CEF5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75">
                <a:extLst>
                  <a:ext uri="{FF2B5EF4-FFF2-40B4-BE49-F238E27FC236}">
                    <a16:creationId xmlns:a16="http://schemas.microsoft.com/office/drawing/2014/main" id="{A69F85D7-2261-4042-B85B-C3FABE4A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6">
                <a:extLst>
                  <a:ext uri="{FF2B5EF4-FFF2-40B4-BE49-F238E27FC236}">
                    <a16:creationId xmlns:a16="http://schemas.microsoft.com/office/drawing/2014/main" id="{31444D56-FEBA-4CC9-B179-200833A9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7">
                <a:extLst>
                  <a:ext uri="{FF2B5EF4-FFF2-40B4-BE49-F238E27FC236}">
                    <a16:creationId xmlns:a16="http://schemas.microsoft.com/office/drawing/2014/main" id="{A7678401-8C3E-4FAF-A888-70B49C91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8">
                <a:extLst>
                  <a:ext uri="{FF2B5EF4-FFF2-40B4-BE49-F238E27FC236}">
                    <a16:creationId xmlns:a16="http://schemas.microsoft.com/office/drawing/2014/main" id="{618CC429-D47D-440E-9695-6E61D609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9">
                <a:extLst>
                  <a:ext uri="{FF2B5EF4-FFF2-40B4-BE49-F238E27FC236}">
                    <a16:creationId xmlns:a16="http://schemas.microsoft.com/office/drawing/2014/main" id="{F2B544AE-5CC8-4A61-BBDF-82DA13A5F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80">
                <a:extLst>
                  <a:ext uri="{FF2B5EF4-FFF2-40B4-BE49-F238E27FC236}">
                    <a16:creationId xmlns:a16="http://schemas.microsoft.com/office/drawing/2014/main" id="{46B39C8E-D445-41B8-8B42-2DE17071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81">
                <a:extLst>
                  <a:ext uri="{FF2B5EF4-FFF2-40B4-BE49-F238E27FC236}">
                    <a16:creationId xmlns:a16="http://schemas.microsoft.com/office/drawing/2014/main" id="{38E7AB8E-5E17-460F-8595-4178AF4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82">
                <a:extLst>
                  <a:ext uri="{FF2B5EF4-FFF2-40B4-BE49-F238E27FC236}">
                    <a16:creationId xmlns:a16="http://schemas.microsoft.com/office/drawing/2014/main" id="{B1EBA00C-8D23-4B8D-996F-763D4471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83">
                <a:extLst>
                  <a:ext uri="{FF2B5EF4-FFF2-40B4-BE49-F238E27FC236}">
                    <a16:creationId xmlns:a16="http://schemas.microsoft.com/office/drawing/2014/main" id="{A74D84D5-1D5F-4261-AC8E-F836107F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84">
                <a:extLst>
                  <a:ext uri="{FF2B5EF4-FFF2-40B4-BE49-F238E27FC236}">
                    <a16:creationId xmlns:a16="http://schemas.microsoft.com/office/drawing/2014/main" id="{FAE1892A-CE1C-4062-87F1-490874F3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02612C-7EF5-4229-B874-804F63CA5157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79ECF9B6-3DAB-4C5C-B34E-D0A7F38B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35C9E271-FB6D-4F58-AC40-C72BEAE8A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6C77D497-A891-4E55-B019-C188318C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789A10D5-86A9-4355-A65E-55E0070B0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90FC9CA-1CD6-4748-9D13-6C41111A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C8822FE6-6227-48F7-AA73-92699ABEA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E5E1E87B-24C4-475C-8A8F-5B997B2D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A10C8796-2AC4-44B9-947C-67EA0E966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9C3B2967-6FE1-42A9-8AA6-D88F39ED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65A60F3-B8CA-4A07-BA50-4382410F7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CE9D0345-78D9-481A-97CD-9F4F5005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335FF664-C997-40CD-A253-17AE0294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9CC2681F-B216-40D9-B5A0-F02DCEAB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A3004976-7D17-4D1E-8C1B-307A36D4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2441E1C0-EA8F-4829-96F9-79E4F9F9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44BC57F8-5DE7-403F-B665-F6F2827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34B239C-EECF-4F26-A48A-B0CC0F65B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9761DB51-CFA3-48D3-A481-6AAF437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8BF8C0DC-CA13-4B3A-9B31-81AD0D5A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3B5D9432-1B5F-4352-8E2D-A4C9BA27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A72578CA-857C-4FF3-99D2-2409F140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CAD4F8AF-D5EE-4F50-B004-20393F40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8A57F274-20A6-4680-B7C0-AD8EA5A0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0F14F482-588A-4EEB-8243-0F8DF0EB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DBE68752-D099-4312-A230-0F3B7131B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405BD9F5-ECE9-4C54-B627-8C58DFD73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BDD497-9AE8-4EFE-A518-EB1944C837FD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46DE1FDE-4944-42F3-AB62-2DB5477E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33">
                <a:extLst>
                  <a:ext uri="{FF2B5EF4-FFF2-40B4-BE49-F238E27FC236}">
                    <a16:creationId xmlns:a16="http://schemas.microsoft.com/office/drawing/2014/main" id="{06FCE84A-9F7C-4DFE-8CA9-5982F096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DD56D081-1AAA-49A3-ABDB-5C753E6AB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BD4D92B3-9AE0-48B8-959E-07EA7AB29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36">
                <a:extLst>
                  <a:ext uri="{FF2B5EF4-FFF2-40B4-BE49-F238E27FC236}">
                    <a16:creationId xmlns:a16="http://schemas.microsoft.com/office/drawing/2014/main" id="{3DD3026A-6FE6-4FA7-90F4-6DE1E889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37">
                <a:extLst>
                  <a:ext uri="{FF2B5EF4-FFF2-40B4-BE49-F238E27FC236}">
                    <a16:creationId xmlns:a16="http://schemas.microsoft.com/office/drawing/2014/main" id="{AC970942-28D3-4460-85B7-BD20B0D76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Rectangle 38">
                <a:extLst>
                  <a:ext uri="{FF2B5EF4-FFF2-40B4-BE49-F238E27FC236}">
                    <a16:creationId xmlns:a16="http://schemas.microsoft.com/office/drawing/2014/main" id="{03D96458-7899-4A24-B66B-461086FA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9">
                <a:extLst>
                  <a:ext uri="{FF2B5EF4-FFF2-40B4-BE49-F238E27FC236}">
                    <a16:creationId xmlns:a16="http://schemas.microsoft.com/office/drawing/2014/main" id="{C8A769BE-C8A3-44B6-A98B-9A0CA8C8C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40">
                <a:extLst>
                  <a:ext uri="{FF2B5EF4-FFF2-40B4-BE49-F238E27FC236}">
                    <a16:creationId xmlns:a16="http://schemas.microsoft.com/office/drawing/2014/main" id="{42866ABD-1FE3-40D1-8819-FC2FC19BC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0DA7C80D-458F-4BCF-9DF9-4EA5C63B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42">
                <a:extLst>
                  <a:ext uri="{FF2B5EF4-FFF2-40B4-BE49-F238E27FC236}">
                    <a16:creationId xmlns:a16="http://schemas.microsoft.com/office/drawing/2014/main" id="{0BDDAC83-E0E2-46D1-BE39-29D715978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778B5BE3-4E1C-4C31-8E26-1435B98A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44">
                <a:extLst>
                  <a:ext uri="{FF2B5EF4-FFF2-40B4-BE49-F238E27FC236}">
                    <a16:creationId xmlns:a16="http://schemas.microsoft.com/office/drawing/2014/main" id="{12D1914C-8D7D-4C81-BF2A-CC415E7FE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45">
                <a:extLst>
                  <a:ext uri="{FF2B5EF4-FFF2-40B4-BE49-F238E27FC236}">
                    <a16:creationId xmlns:a16="http://schemas.microsoft.com/office/drawing/2014/main" id="{3F7280B3-7FC7-46CC-B0AA-9279C8F01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6">
                <a:extLst>
                  <a:ext uri="{FF2B5EF4-FFF2-40B4-BE49-F238E27FC236}">
                    <a16:creationId xmlns:a16="http://schemas.microsoft.com/office/drawing/2014/main" id="{8518DB40-11B0-4C34-8085-E25C7CCE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7">
                <a:extLst>
                  <a:ext uri="{FF2B5EF4-FFF2-40B4-BE49-F238E27FC236}">
                    <a16:creationId xmlns:a16="http://schemas.microsoft.com/office/drawing/2014/main" id="{A0A4571B-8522-4F7C-A623-D22275A4B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8">
                <a:extLst>
                  <a:ext uri="{FF2B5EF4-FFF2-40B4-BE49-F238E27FC236}">
                    <a16:creationId xmlns:a16="http://schemas.microsoft.com/office/drawing/2014/main" id="{0058B0EA-93A6-4250-B9BB-2189D860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9">
                <a:extLst>
                  <a:ext uri="{FF2B5EF4-FFF2-40B4-BE49-F238E27FC236}">
                    <a16:creationId xmlns:a16="http://schemas.microsoft.com/office/drawing/2014/main" id="{AD35427D-2F04-45B3-A5EA-4C931023E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50">
                <a:extLst>
                  <a:ext uri="{FF2B5EF4-FFF2-40B4-BE49-F238E27FC236}">
                    <a16:creationId xmlns:a16="http://schemas.microsoft.com/office/drawing/2014/main" id="{C9AE1296-0B65-425E-B952-6EA87FD81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51">
                <a:extLst>
                  <a:ext uri="{FF2B5EF4-FFF2-40B4-BE49-F238E27FC236}">
                    <a16:creationId xmlns:a16="http://schemas.microsoft.com/office/drawing/2014/main" id="{7A1EA1D6-A2F2-45C1-B37A-53504239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52">
                <a:extLst>
                  <a:ext uri="{FF2B5EF4-FFF2-40B4-BE49-F238E27FC236}">
                    <a16:creationId xmlns:a16="http://schemas.microsoft.com/office/drawing/2014/main" id="{505AF1AD-40CE-4BC2-AC86-033E06E7B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:a16="http://schemas.microsoft.com/office/drawing/2014/main" id="{4E83FA98-5620-4FBC-83BE-A15F94C8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994A88E7-EC98-4704-B017-A2BEA7AB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55">
                <a:extLst>
                  <a:ext uri="{FF2B5EF4-FFF2-40B4-BE49-F238E27FC236}">
                    <a16:creationId xmlns:a16="http://schemas.microsoft.com/office/drawing/2014/main" id="{44F8541E-6BEB-4522-8934-CDC85C95B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6">
                <a:extLst>
                  <a:ext uri="{FF2B5EF4-FFF2-40B4-BE49-F238E27FC236}">
                    <a16:creationId xmlns:a16="http://schemas.microsoft.com/office/drawing/2014/main" id="{41BE143F-1045-43B6-9112-9CA42EAB9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7">
                <a:extLst>
                  <a:ext uri="{FF2B5EF4-FFF2-40B4-BE49-F238E27FC236}">
                    <a16:creationId xmlns:a16="http://schemas.microsoft.com/office/drawing/2014/main" id="{15B3273B-882C-4741-AFCB-88C00782C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D156E4-2FEE-41D1-B234-92FA676F4D8E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45" name="Rectangle 59">
                <a:extLst>
                  <a:ext uri="{FF2B5EF4-FFF2-40B4-BE49-F238E27FC236}">
                    <a16:creationId xmlns:a16="http://schemas.microsoft.com/office/drawing/2014/main" id="{1282A854-928F-4C4C-AF50-E805B6E24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F09B981-640A-4B56-97EF-77A7674F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61">
                <a:extLst>
                  <a:ext uri="{FF2B5EF4-FFF2-40B4-BE49-F238E27FC236}">
                    <a16:creationId xmlns:a16="http://schemas.microsoft.com/office/drawing/2014/main" id="{0E3D84C4-7127-44E3-9D80-DD4C9DF8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62">
                <a:extLst>
                  <a:ext uri="{FF2B5EF4-FFF2-40B4-BE49-F238E27FC236}">
                    <a16:creationId xmlns:a16="http://schemas.microsoft.com/office/drawing/2014/main" id="{3C0ED1F5-7157-4C03-AF23-63AA54E2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A4CC94A-11EC-484D-93A8-A6BA55C94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F3F8546E-5077-4146-94A8-9C4CC244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Rectangle 65">
                <a:extLst>
                  <a:ext uri="{FF2B5EF4-FFF2-40B4-BE49-F238E27FC236}">
                    <a16:creationId xmlns:a16="http://schemas.microsoft.com/office/drawing/2014/main" id="{931F67C4-9C1D-4588-A8E6-3E99D64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6">
                <a:extLst>
                  <a:ext uri="{FF2B5EF4-FFF2-40B4-BE49-F238E27FC236}">
                    <a16:creationId xmlns:a16="http://schemas.microsoft.com/office/drawing/2014/main" id="{EB21CB79-3CB2-4077-A9B9-C4598519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7">
                <a:extLst>
                  <a:ext uri="{FF2B5EF4-FFF2-40B4-BE49-F238E27FC236}">
                    <a16:creationId xmlns:a16="http://schemas.microsoft.com/office/drawing/2014/main" id="{DD611496-16E5-4416-B1A2-02348ABD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8">
                <a:extLst>
                  <a:ext uri="{FF2B5EF4-FFF2-40B4-BE49-F238E27FC236}">
                    <a16:creationId xmlns:a16="http://schemas.microsoft.com/office/drawing/2014/main" id="{EF4511E4-6AE1-4AD2-9E94-8DFEBF58B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9">
                <a:extLst>
                  <a:ext uri="{FF2B5EF4-FFF2-40B4-BE49-F238E27FC236}">
                    <a16:creationId xmlns:a16="http://schemas.microsoft.com/office/drawing/2014/main" id="{5A9F5148-2BFE-49A2-882C-9C270DAC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70">
                <a:extLst>
                  <a:ext uri="{FF2B5EF4-FFF2-40B4-BE49-F238E27FC236}">
                    <a16:creationId xmlns:a16="http://schemas.microsoft.com/office/drawing/2014/main" id="{17978533-954B-41FA-ACA1-BB2EAC45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71">
                <a:extLst>
                  <a:ext uri="{FF2B5EF4-FFF2-40B4-BE49-F238E27FC236}">
                    <a16:creationId xmlns:a16="http://schemas.microsoft.com/office/drawing/2014/main" id="{9926B974-3B58-43BE-A627-034A472C6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72">
                <a:extLst>
                  <a:ext uri="{FF2B5EF4-FFF2-40B4-BE49-F238E27FC236}">
                    <a16:creationId xmlns:a16="http://schemas.microsoft.com/office/drawing/2014/main" id="{E88CA7B8-FC95-4FE1-9B97-D5EF9F94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73">
                <a:extLst>
                  <a:ext uri="{FF2B5EF4-FFF2-40B4-BE49-F238E27FC236}">
                    <a16:creationId xmlns:a16="http://schemas.microsoft.com/office/drawing/2014/main" id="{A92934FD-C410-4C84-A5E1-081E7B42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74">
                <a:extLst>
                  <a:ext uri="{FF2B5EF4-FFF2-40B4-BE49-F238E27FC236}">
                    <a16:creationId xmlns:a16="http://schemas.microsoft.com/office/drawing/2014/main" id="{2DA33973-6FE4-4D86-BBFB-90D490929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75">
                <a:extLst>
                  <a:ext uri="{FF2B5EF4-FFF2-40B4-BE49-F238E27FC236}">
                    <a16:creationId xmlns:a16="http://schemas.microsoft.com/office/drawing/2014/main" id="{94818BD6-2B6E-47BE-B503-E9E8E6375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6">
                <a:extLst>
                  <a:ext uri="{FF2B5EF4-FFF2-40B4-BE49-F238E27FC236}">
                    <a16:creationId xmlns:a16="http://schemas.microsoft.com/office/drawing/2014/main" id="{F051DFF7-292C-4CA6-B811-8790171A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7">
                <a:extLst>
                  <a:ext uri="{FF2B5EF4-FFF2-40B4-BE49-F238E27FC236}">
                    <a16:creationId xmlns:a16="http://schemas.microsoft.com/office/drawing/2014/main" id="{728FA892-539E-4633-A6ED-61FF464A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8">
                <a:extLst>
                  <a:ext uri="{FF2B5EF4-FFF2-40B4-BE49-F238E27FC236}">
                    <a16:creationId xmlns:a16="http://schemas.microsoft.com/office/drawing/2014/main" id="{FE6AF4DA-E293-4A89-BE4C-DD3E6BDB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9">
                <a:extLst>
                  <a:ext uri="{FF2B5EF4-FFF2-40B4-BE49-F238E27FC236}">
                    <a16:creationId xmlns:a16="http://schemas.microsoft.com/office/drawing/2014/main" id="{11BA7696-6E60-4A76-8A02-38F11535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80">
                <a:extLst>
                  <a:ext uri="{FF2B5EF4-FFF2-40B4-BE49-F238E27FC236}">
                    <a16:creationId xmlns:a16="http://schemas.microsoft.com/office/drawing/2014/main" id="{EBA43DA8-F00F-4803-9505-8D973D07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81">
                <a:extLst>
                  <a:ext uri="{FF2B5EF4-FFF2-40B4-BE49-F238E27FC236}">
                    <a16:creationId xmlns:a16="http://schemas.microsoft.com/office/drawing/2014/main" id="{5996994C-303B-47AD-B7A1-EB4C4801F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82">
                <a:extLst>
                  <a:ext uri="{FF2B5EF4-FFF2-40B4-BE49-F238E27FC236}">
                    <a16:creationId xmlns:a16="http://schemas.microsoft.com/office/drawing/2014/main" id="{AC9DA622-9D85-4CCD-AC5B-C16EC91FD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83">
                <a:extLst>
                  <a:ext uri="{FF2B5EF4-FFF2-40B4-BE49-F238E27FC236}">
                    <a16:creationId xmlns:a16="http://schemas.microsoft.com/office/drawing/2014/main" id="{74795EEC-C77C-457E-8ED2-A2565D98D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E7A6C9D7-E009-43E7-83C2-4012ED6C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EC6267-892C-414C-9F90-78AE254ABFE9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19" name="Rectangle 59">
                <a:extLst>
                  <a:ext uri="{FF2B5EF4-FFF2-40B4-BE49-F238E27FC236}">
                    <a16:creationId xmlns:a16="http://schemas.microsoft.com/office/drawing/2014/main" id="{3E75128E-3C74-4C95-89B7-CB30EBD0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Rectangle 60">
                <a:extLst>
                  <a:ext uri="{FF2B5EF4-FFF2-40B4-BE49-F238E27FC236}">
                    <a16:creationId xmlns:a16="http://schemas.microsoft.com/office/drawing/2014/main" id="{5123F894-661A-41E9-A3C4-D6515378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Rectangle 61">
                <a:extLst>
                  <a:ext uri="{FF2B5EF4-FFF2-40B4-BE49-F238E27FC236}">
                    <a16:creationId xmlns:a16="http://schemas.microsoft.com/office/drawing/2014/main" id="{6DE83EB5-D56C-4E03-AFAA-ABFCDBF5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Rectangle 62">
                <a:extLst>
                  <a:ext uri="{FF2B5EF4-FFF2-40B4-BE49-F238E27FC236}">
                    <a16:creationId xmlns:a16="http://schemas.microsoft.com/office/drawing/2014/main" id="{A7150839-4B6F-48D6-8DC1-234F92C9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F57DE175-BDB3-46EA-A233-0D1C4BC62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E0DC63F5-28E3-423C-884B-60E11C90C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Rectangle 65">
                <a:extLst>
                  <a:ext uri="{FF2B5EF4-FFF2-40B4-BE49-F238E27FC236}">
                    <a16:creationId xmlns:a16="http://schemas.microsoft.com/office/drawing/2014/main" id="{1B8EDB48-7E1A-4E8D-8DD6-E2E9045E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7B2F1A3E-E3C9-4E74-A8BB-5D7489CCC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7">
                <a:extLst>
                  <a:ext uri="{FF2B5EF4-FFF2-40B4-BE49-F238E27FC236}">
                    <a16:creationId xmlns:a16="http://schemas.microsoft.com/office/drawing/2014/main" id="{986E435A-5565-453A-9521-30F8988F1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8">
                <a:extLst>
                  <a:ext uri="{FF2B5EF4-FFF2-40B4-BE49-F238E27FC236}">
                    <a16:creationId xmlns:a16="http://schemas.microsoft.com/office/drawing/2014/main" id="{1B037B73-2947-4134-8DBF-86815CE18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9">
                <a:extLst>
                  <a:ext uri="{FF2B5EF4-FFF2-40B4-BE49-F238E27FC236}">
                    <a16:creationId xmlns:a16="http://schemas.microsoft.com/office/drawing/2014/main" id="{59E3FCFD-4BC9-4154-9F9A-FEDADE6A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75B4E090-E69E-4E1B-9D47-2E7610643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3E8EF4EA-870F-4671-9D93-BBDD11E3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381F046F-5BF7-4214-B4FB-EEBE29F7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836148AC-AF61-43A3-A1B1-BB54CE216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B1DE9085-D5E0-4B83-BB80-E434D7DDD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317373CF-A0A3-4A1C-88A0-683C2A8D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4347A2CA-AF14-4C9E-BBAB-D90DBAA96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9A6E2C3-57A3-42A9-A83E-18CDCD7C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66345FAF-D8B3-4589-B236-9592A4B2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B6D66C40-7B12-4FAE-BA0D-F11071E9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8E16CD4-DE64-472C-92F2-04F69839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D595AF87-0CEC-4595-A702-E82EE7CB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2">
                <a:extLst>
                  <a:ext uri="{FF2B5EF4-FFF2-40B4-BE49-F238E27FC236}">
                    <a16:creationId xmlns:a16="http://schemas.microsoft.com/office/drawing/2014/main" id="{61ED73B8-7315-4650-922A-B9670ED5F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83">
                <a:extLst>
                  <a:ext uri="{FF2B5EF4-FFF2-40B4-BE49-F238E27FC236}">
                    <a16:creationId xmlns:a16="http://schemas.microsoft.com/office/drawing/2014/main" id="{78E5D2BE-A2AA-4686-881A-1AAC20E76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84">
                <a:extLst>
                  <a:ext uri="{FF2B5EF4-FFF2-40B4-BE49-F238E27FC236}">
                    <a16:creationId xmlns:a16="http://schemas.microsoft.com/office/drawing/2014/main" id="{6983C63B-88C2-4A51-9595-E3C3B3B91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57" name="Title 1">
            <a:extLst>
              <a:ext uri="{FF2B5EF4-FFF2-40B4-BE49-F238E27FC236}">
                <a16:creationId xmlns:a16="http://schemas.microsoft.com/office/drawing/2014/main" id="{854A438C-BC9A-4A4F-ABD3-80A84279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73844"/>
            <a:ext cx="10969943" cy="711081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832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1092200"/>
            <a:ext cx="4010039" cy="1162051"/>
          </a:xfrm>
          <a:prstGeom prst="rect">
            <a:avLst/>
          </a:prstGeo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1092201"/>
            <a:ext cx="6813892" cy="5033964"/>
          </a:xfrm>
        </p:spPr>
        <p:txBody>
          <a:bodyPr>
            <a:normAutofit/>
          </a:bodyPr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2311401"/>
            <a:ext cx="4010039" cy="3814764"/>
          </a:xfrm>
        </p:spPr>
        <p:txBody>
          <a:bodyPr/>
          <a:lstStyle>
            <a:lvl1pPr marL="0" indent="0">
              <a:buNone/>
              <a:defRPr sz="1866"/>
            </a:lvl1pPr>
            <a:lvl2pPr marL="609448" indent="0">
              <a:buNone/>
              <a:defRPr sz="1600"/>
            </a:lvl2pPr>
            <a:lvl3pPr marL="1218895" indent="0">
              <a:buNone/>
              <a:defRPr sz="1333"/>
            </a:lvl3pPr>
            <a:lvl4pPr marL="1828343" indent="0">
              <a:buNone/>
              <a:defRPr sz="1200"/>
            </a:lvl4pPr>
            <a:lvl5pPr marL="2437790" indent="0">
              <a:buNone/>
              <a:defRPr sz="1200"/>
            </a:lvl5pPr>
            <a:lvl6pPr marL="3047238" indent="0">
              <a:buNone/>
              <a:defRPr sz="1200"/>
            </a:lvl6pPr>
            <a:lvl7pPr marL="3656686" indent="0">
              <a:buNone/>
              <a:defRPr sz="1200"/>
            </a:lvl7pPr>
            <a:lvl8pPr marL="4266133" indent="0">
              <a:buNone/>
              <a:defRPr sz="1200"/>
            </a:lvl8pPr>
            <a:lvl9pPr marL="4875581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40C7AE83-204E-A484-7237-A7EA3EBC4D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44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  <a:prstGeom prst="rect">
            <a:avLst/>
          </a:prstGeo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1193799"/>
            <a:ext cx="7313295" cy="3533775"/>
          </a:xfrm>
        </p:spPr>
        <p:txBody>
          <a:bodyPr/>
          <a:lstStyle>
            <a:lvl1pPr marL="0" indent="0">
              <a:buNone/>
              <a:defRPr sz="4266"/>
            </a:lvl1pPr>
            <a:lvl2pPr marL="609448" indent="0">
              <a:buNone/>
              <a:defRPr sz="3732"/>
            </a:lvl2pPr>
            <a:lvl3pPr marL="1218895" indent="0">
              <a:buNone/>
              <a:defRPr sz="3199"/>
            </a:lvl3pPr>
            <a:lvl4pPr marL="1828343" indent="0">
              <a:buNone/>
              <a:defRPr sz="2666"/>
            </a:lvl4pPr>
            <a:lvl5pPr marL="2437790" indent="0">
              <a:buNone/>
              <a:defRPr sz="2666"/>
            </a:lvl5pPr>
            <a:lvl6pPr marL="3047238" indent="0">
              <a:buNone/>
              <a:defRPr sz="2666"/>
            </a:lvl6pPr>
            <a:lvl7pPr marL="3656686" indent="0">
              <a:buNone/>
              <a:defRPr sz="2666"/>
            </a:lvl7pPr>
            <a:lvl8pPr marL="4266133" indent="0">
              <a:buNone/>
              <a:defRPr sz="2666"/>
            </a:lvl8pPr>
            <a:lvl9pPr marL="4875581" indent="0">
              <a:buNone/>
              <a:defRPr sz="266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866"/>
            </a:lvl1pPr>
            <a:lvl2pPr marL="609448" indent="0">
              <a:buNone/>
              <a:defRPr sz="1600"/>
            </a:lvl2pPr>
            <a:lvl3pPr marL="1218895" indent="0">
              <a:buNone/>
              <a:defRPr sz="1333"/>
            </a:lvl3pPr>
            <a:lvl4pPr marL="1828343" indent="0">
              <a:buNone/>
              <a:defRPr sz="1200"/>
            </a:lvl4pPr>
            <a:lvl5pPr marL="2437790" indent="0">
              <a:buNone/>
              <a:defRPr sz="1200"/>
            </a:lvl5pPr>
            <a:lvl6pPr marL="3047238" indent="0">
              <a:buNone/>
              <a:defRPr sz="1200"/>
            </a:lvl6pPr>
            <a:lvl7pPr marL="3656686" indent="0">
              <a:buNone/>
              <a:defRPr sz="1200"/>
            </a:lvl7pPr>
            <a:lvl8pPr marL="4266133" indent="0">
              <a:buNone/>
              <a:defRPr sz="1200"/>
            </a:lvl8pPr>
            <a:lvl9pPr marL="4875581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23DAEE89-C03B-1705-0782-CE3B90349A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881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84201"/>
            <a:ext cx="10969943" cy="711201"/>
          </a:xfrm>
          <a:prstGeom prst="rect">
            <a:avLst/>
          </a:prstGeom>
        </p:spPr>
        <p:txBody>
          <a:bodyPr/>
          <a:lstStyle>
            <a:lvl1pPr>
              <a:defRPr sz="3732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2" name="Picture 1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FDBE062A-C013-A203-17DC-F9C61DBF2E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291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6898" y="1396999"/>
            <a:ext cx="2742486" cy="4729164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1396999"/>
            <a:ext cx="8024310" cy="47291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CA6DBE16-F08A-6A41-329C-56621EE536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947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3">
            <a:lum/>
          </a:blip>
          <a:srcRect/>
          <a:stretch>
            <a:fillRect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441" y="1803400"/>
            <a:ext cx="10969943" cy="1727200"/>
          </a:xfrm>
          <a:prstGeom prst="rect">
            <a:avLst/>
          </a:prstGeom>
        </p:spPr>
        <p:txBody>
          <a:bodyPr/>
          <a:lstStyle>
            <a:lvl1pPr algn="l">
              <a:defRPr sz="7998" b="1">
                <a:gradFill flip="none" rotWithShape="1">
                  <a:gsLst>
                    <a:gs pos="0">
                      <a:srgbClr val="0070C0"/>
                    </a:gs>
                    <a:gs pos="100000">
                      <a:srgbClr val="00B0F0"/>
                    </a:gs>
                  </a:gsLst>
                  <a:lin ang="16200000" scaled="1"/>
                  <a:tileRect/>
                </a:gradFill>
                <a:effectLst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441" y="3530600"/>
            <a:ext cx="10969943" cy="12192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Contact Information</a:t>
            </a:r>
            <a:endParaRPr lang="en-US" dirty="0"/>
          </a:p>
        </p:txBody>
      </p:sp>
      <p:pic>
        <p:nvPicPr>
          <p:cNvPr id="4" name="Picture 3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624E307F-BC23-D6AD-3DDE-45757A637AC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63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ACDF83-3992-49FB-93C3-FD7BBB55C9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931" y="607234"/>
            <a:ext cx="6932127" cy="4386230"/>
          </a:xfrm>
          <a:custGeom>
            <a:avLst/>
            <a:gdLst>
              <a:gd name="connsiteX0" fmla="*/ 387523 w 6932127"/>
              <a:gd name="connsiteY0" fmla="*/ 0 h 4386230"/>
              <a:gd name="connsiteX1" fmla="*/ 6544604 w 6932127"/>
              <a:gd name="connsiteY1" fmla="*/ 0 h 4386230"/>
              <a:gd name="connsiteX2" fmla="*/ 6932127 w 6932127"/>
              <a:gd name="connsiteY2" fmla="*/ 387523 h 4386230"/>
              <a:gd name="connsiteX3" fmla="*/ 6932127 w 6932127"/>
              <a:gd name="connsiteY3" fmla="*/ 3998707 h 4386230"/>
              <a:gd name="connsiteX4" fmla="*/ 6544604 w 6932127"/>
              <a:gd name="connsiteY4" fmla="*/ 4386230 h 4386230"/>
              <a:gd name="connsiteX5" fmla="*/ 387523 w 6932127"/>
              <a:gd name="connsiteY5" fmla="*/ 4386230 h 4386230"/>
              <a:gd name="connsiteX6" fmla="*/ 0 w 6932127"/>
              <a:gd name="connsiteY6" fmla="*/ 3998707 h 4386230"/>
              <a:gd name="connsiteX7" fmla="*/ 0 w 6932127"/>
              <a:gd name="connsiteY7" fmla="*/ 387523 h 4386230"/>
              <a:gd name="connsiteX8" fmla="*/ 387523 w 6932127"/>
              <a:gd name="connsiteY8" fmla="*/ 0 h 43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127" h="4386230">
                <a:moveTo>
                  <a:pt x="387523" y="0"/>
                </a:moveTo>
                <a:lnTo>
                  <a:pt x="6544604" y="0"/>
                </a:lnTo>
                <a:cubicBezTo>
                  <a:pt x="6758627" y="0"/>
                  <a:pt x="6932127" y="173500"/>
                  <a:pt x="6932127" y="387523"/>
                </a:cubicBezTo>
                <a:lnTo>
                  <a:pt x="6932127" y="3998707"/>
                </a:lnTo>
                <a:cubicBezTo>
                  <a:pt x="6932127" y="4212730"/>
                  <a:pt x="6758627" y="4386230"/>
                  <a:pt x="6544604" y="4386230"/>
                </a:cubicBezTo>
                <a:lnTo>
                  <a:pt x="387523" y="4386230"/>
                </a:lnTo>
                <a:cubicBezTo>
                  <a:pt x="173500" y="4386230"/>
                  <a:pt x="0" y="4212730"/>
                  <a:pt x="0" y="3998707"/>
                </a:cubicBezTo>
                <a:lnTo>
                  <a:pt x="0" y="387523"/>
                </a:lnTo>
                <a:cubicBezTo>
                  <a:pt x="0" y="173500"/>
                  <a:pt x="173500" y="0"/>
                  <a:pt x="387523" y="0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9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364" name="Picture Placeholder 2">
            <a:extLst>
              <a:ext uri="{FF2B5EF4-FFF2-40B4-BE49-F238E27FC236}">
                <a16:creationId xmlns:a16="http://schemas.microsoft.com/office/drawing/2014/main" id="{251EF59E-16AF-4781-8288-EC19B9762C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0540" y="-11151"/>
            <a:ext cx="6784876" cy="5685522"/>
          </a:xfrm>
          <a:custGeom>
            <a:avLst/>
            <a:gdLst>
              <a:gd name="connsiteX0" fmla="*/ 0 w 7654699"/>
              <a:gd name="connsiteY0" fmla="*/ 0 h 5678805"/>
              <a:gd name="connsiteX1" fmla="*/ 7654699 w 7654699"/>
              <a:gd name="connsiteY1" fmla="*/ 0 h 5678805"/>
              <a:gd name="connsiteX2" fmla="*/ 7654699 w 7654699"/>
              <a:gd name="connsiteY2" fmla="*/ 0 h 5678805"/>
              <a:gd name="connsiteX3" fmla="*/ 7654699 w 7654699"/>
              <a:gd name="connsiteY3" fmla="*/ 4808982 h 5678805"/>
              <a:gd name="connsiteX4" fmla="*/ 6784876 w 7654699"/>
              <a:gd name="connsiteY4" fmla="*/ 5678805 h 5678805"/>
              <a:gd name="connsiteX5" fmla="*/ 869823 w 7654699"/>
              <a:gd name="connsiteY5" fmla="*/ 5678805 h 5678805"/>
              <a:gd name="connsiteX6" fmla="*/ 0 w 7654699"/>
              <a:gd name="connsiteY6" fmla="*/ 4808982 h 5678805"/>
              <a:gd name="connsiteX7" fmla="*/ 0 w 7654699"/>
              <a:gd name="connsiteY7" fmla="*/ 0 h 5678805"/>
              <a:gd name="connsiteX8" fmla="*/ 0 w 7654699"/>
              <a:gd name="connsiteY8" fmla="*/ 0 h 5678805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9" fmla="*/ 0 w 7654699"/>
              <a:gd name="connsiteY9" fmla="*/ 6717 h 5685522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0" fmla="*/ 0 w 7654699"/>
              <a:gd name="connsiteY0" fmla="*/ 4815699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0" fmla="*/ 776254 w 7561130"/>
              <a:gd name="connsiteY0" fmla="*/ 5685522 h 5685522"/>
              <a:gd name="connsiteX1" fmla="*/ 807946 w 7561130"/>
              <a:gd name="connsiteY1" fmla="*/ 0 h 5685522"/>
              <a:gd name="connsiteX2" fmla="*/ 7561130 w 7561130"/>
              <a:gd name="connsiteY2" fmla="*/ 6717 h 5685522"/>
              <a:gd name="connsiteX3" fmla="*/ 7561130 w 7561130"/>
              <a:gd name="connsiteY3" fmla="*/ 6717 h 5685522"/>
              <a:gd name="connsiteX4" fmla="*/ 7561130 w 7561130"/>
              <a:gd name="connsiteY4" fmla="*/ 4815699 h 5685522"/>
              <a:gd name="connsiteX5" fmla="*/ 6691307 w 7561130"/>
              <a:gd name="connsiteY5" fmla="*/ 5685522 h 5685522"/>
              <a:gd name="connsiteX6" fmla="*/ 776254 w 7561130"/>
              <a:gd name="connsiteY6" fmla="*/ 5685522 h 5685522"/>
              <a:gd name="connsiteX0" fmla="*/ 0 w 6784876"/>
              <a:gd name="connsiteY0" fmla="*/ 5685522 h 5685522"/>
              <a:gd name="connsiteX1" fmla="*/ 31692 w 6784876"/>
              <a:gd name="connsiteY1" fmla="*/ 0 h 5685522"/>
              <a:gd name="connsiteX2" fmla="*/ 6784876 w 6784876"/>
              <a:gd name="connsiteY2" fmla="*/ 6717 h 5685522"/>
              <a:gd name="connsiteX3" fmla="*/ 6784876 w 6784876"/>
              <a:gd name="connsiteY3" fmla="*/ 6717 h 5685522"/>
              <a:gd name="connsiteX4" fmla="*/ 6784876 w 6784876"/>
              <a:gd name="connsiteY4" fmla="*/ 4815699 h 5685522"/>
              <a:gd name="connsiteX5" fmla="*/ 5915053 w 6784876"/>
              <a:gd name="connsiteY5" fmla="*/ 5685522 h 5685522"/>
              <a:gd name="connsiteX6" fmla="*/ 0 w 6784876"/>
              <a:gd name="connsiteY6" fmla="*/ 5685522 h 56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4876" h="5685522">
                <a:moveTo>
                  <a:pt x="0" y="5685522"/>
                </a:moveTo>
                <a:lnTo>
                  <a:pt x="31692" y="0"/>
                </a:lnTo>
                <a:lnTo>
                  <a:pt x="6784876" y="6717"/>
                </a:lnTo>
                <a:lnTo>
                  <a:pt x="6784876" y="6717"/>
                </a:lnTo>
                <a:lnTo>
                  <a:pt x="6784876" y="4815699"/>
                </a:lnTo>
                <a:cubicBezTo>
                  <a:pt x="6784876" y="5296089"/>
                  <a:pt x="6395443" y="5685522"/>
                  <a:pt x="5915053" y="5685522"/>
                </a:cubicBezTo>
                <a:lnTo>
                  <a:pt x="0" y="5685522"/>
                </a:lnTo>
                <a:close/>
              </a:path>
            </a:pathLst>
          </a:custGeom>
          <a:solidFill>
            <a:schemeClr val="accent3"/>
          </a:solidFill>
          <a:effectLst>
            <a:outerShdw blurRad="635000" dist="825500" dir="21540000" algn="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  <a:p>
            <a:endParaRPr lang="en-US" dirty="0"/>
          </a:p>
        </p:txBody>
      </p:sp>
      <p:sp>
        <p:nvSpPr>
          <p:cNvPr id="363" name="Picture Placeholder 13">
            <a:extLst>
              <a:ext uri="{FF2B5EF4-FFF2-40B4-BE49-F238E27FC236}">
                <a16:creationId xmlns:a16="http://schemas.microsoft.com/office/drawing/2014/main" id="{AF7BEAA2-6D2C-4224-A195-391044C69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6125" y="2297680"/>
            <a:ext cx="1728788" cy="17287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5" name="Picture Placeholder 13">
            <a:extLst>
              <a:ext uri="{FF2B5EF4-FFF2-40B4-BE49-F238E27FC236}">
                <a16:creationId xmlns:a16="http://schemas.microsoft.com/office/drawing/2014/main" id="{23BFF80F-B426-466E-B0BF-CF7C190E4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310" y="1412776"/>
            <a:ext cx="1681778" cy="16817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6" name="Picture Placeholder 13">
            <a:extLst>
              <a:ext uri="{FF2B5EF4-FFF2-40B4-BE49-F238E27FC236}">
                <a16:creationId xmlns:a16="http://schemas.microsoft.com/office/drawing/2014/main" id="{41BD29D0-2556-4715-91D8-E02770D6F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22663" y="3342563"/>
            <a:ext cx="1302826" cy="13028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7" name="Picture Placeholder 13">
            <a:extLst>
              <a:ext uri="{FF2B5EF4-FFF2-40B4-BE49-F238E27FC236}">
                <a16:creationId xmlns:a16="http://schemas.microsoft.com/office/drawing/2014/main" id="{4B3928D8-3106-4129-84DA-31AD6A2925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03405" y="3537009"/>
            <a:ext cx="2012950" cy="20129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80" name="Title 1">
            <a:extLst>
              <a:ext uri="{FF2B5EF4-FFF2-40B4-BE49-F238E27FC236}">
                <a16:creationId xmlns:a16="http://schemas.microsoft.com/office/drawing/2014/main" id="{FEE9D826-2462-4D57-A5DD-57BFA6D5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49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AE984D29-61FE-4C99-9687-A51CC7822CA6}"/>
              </a:ext>
            </a:extLst>
          </p:cNvPr>
          <p:cNvSpPr/>
          <p:nvPr userDrawn="1"/>
        </p:nvSpPr>
        <p:spPr>
          <a:xfrm>
            <a:off x="5662364" y="1569860"/>
            <a:ext cx="6526461" cy="5288141"/>
          </a:xfrm>
          <a:custGeom>
            <a:avLst/>
            <a:gdLst>
              <a:gd name="connsiteX0" fmla="*/ 393743 w 6526461"/>
              <a:gd name="connsiteY0" fmla="*/ 0 h 5288141"/>
              <a:gd name="connsiteX1" fmla="*/ 6526461 w 6526461"/>
              <a:gd name="connsiteY1" fmla="*/ 0 h 5288141"/>
              <a:gd name="connsiteX2" fmla="*/ 6526461 w 6526461"/>
              <a:gd name="connsiteY2" fmla="*/ 5288141 h 5288141"/>
              <a:gd name="connsiteX3" fmla="*/ 0 w 6526461"/>
              <a:gd name="connsiteY3" fmla="*/ 5288141 h 5288141"/>
              <a:gd name="connsiteX4" fmla="*/ 0 w 6526461"/>
              <a:gd name="connsiteY4" fmla="*/ 393743 h 5288141"/>
              <a:gd name="connsiteX5" fmla="*/ 393743 w 6526461"/>
              <a:gd name="connsiteY5" fmla="*/ 0 h 52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6461" h="5288141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2" name="Picture Placeholder 381">
            <a:extLst>
              <a:ext uri="{FF2B5EF4-FFF2-40B4-BE49-F238E27FC236}">
                <a16:creationId xmlns:a16="http://schemas.microsoft.com/office/drawing/2014/main" id="{8F59953D-8D34-4876-B098-4D1DAD1918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6549" y="2111829"/>
            <a:ext cx="5922276" cy="4746172"/>
          </a:xfrm>
          <a:custGeom>
            <a:avLst/>
            <a:gdLst>
              <a:gd name="connsiteX0" fmla="*/ 0 w 5922276"/>
              <a:gd name="connsiteY0" fmla="*/ 0 h 4746172"/>
              <a:gd name="connsiteX1" fmla="*/ 5922276 w 5922276"/>
              <a:gd name="connsiteY1" fmla="*/ 0 h 4746172"/>
              <a:gd name="connsiteX2" fmla="*/ 5922276 w 5922276"/>
              <a:gd name="connsiteY2" fmla="*/ 4746172 h 4746172"/>
              <a:gd name="connsiteX3" fmla="*/ 0 w 5922276"/>
              <a:gd name="connsiteY3" fmla="*/ 4746172 h 474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276" h="4746172">
                <a:moveTo>
                  <a:pt x="0" y="0"/>
                </a:moveTo>
                <a:lnTo>
                  <a:pt x="5922276" y="0"/>
                </a:lnTo>
                <a:lnTo>
                  <a:pt x="5922276" y="4746172"/>
                </a:lnTo>
                <a:lnTo>
                  <a:pt x="0" y="474617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04236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4" name="Rectangle 5">
            <a:extLst>
              <a:ext uri="{FF2B5EF4-FFF2-40B4-BE49-F238E27FC236}">
                <a16:creationId xmlns:a16="http://schemas.microsoft.com/office/drawing/2014/main" id="{1D5D3984-7DC7-4194-AD39-51045112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5" name="Rectangle 6">
            <a:extLst>
              <a:ext uri="{FF2B5EF4-FFF2-40B4-BE49-F238E27FC236}">
                <a16:creationId xmlns:a16="http://schemas.microsoft.com/office/drawing/2014/main" id="{C4A1AA13-BC36-4E79-B4E8-CBD99F7B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064FA383-421A-4408-B960-0EEA4EA6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7" name="Rectangle 8">
            <a:extLst>
              <a:ext uri="{FF2B5EF4-FFF2-40B4-BE49-F238E27FC236}">
                <a16:creationId xmlns:a16="http://schemas.microsoft.com/office/drawing/2014/main" id="{A749CDFB-EE99-4334-8923-0D518C5B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8" name="Rectangle 9">
            <a:extLst>
              <a:ext uri="{FF2B5EF4-FFF2-40B4-BE49-F238E27FC236}">
                <a16:creationId xmlns:a16="http://schemas.microsoft.com/office/drawing/2014/main" id="{6E9A5901-7AB9-4355-8A8C-EDEDF74E0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9" name="Rectangle 10">
            <a:extLst>
              <a:ext uri="{FF2B5EF4-FFF2-40B4-BE49-F238E27FC236}">
                <a16:creationId xmlns:a16="http://schemas.microsoft.com/office/drawing/2014/main" id="{719A89F7-F1DD-434B-B30D-4B32BEFE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0" name="Rectangle 11">
            <a:extLst>
              <a:ext uri="{FF2B5EF4-FFF2-40B4-BE49-F238E27FC236}">
                <a16:creationId xmlns:a16="http://schemas.microsoft.com/office/drawing/2014/main" id="{E2F34566-8F29-46BF-862B-492CFB9F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1" name="Rectangle 12">
            <a:extLst>
              <a:ext uri="{FF2B5EF4-FFF2-40B4-BE49-F238E27FC236}">
                <a16:creationId xmlns:a16="http://schemas.microsoft.com/office/drawing/2014/main" id="{13B17D5B-B8E7-479A-9557-1DE1F335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2" name="Rectangle 13">
            <a:extLst>
              <a:ext uri="{FF2B5EF4-FFF2-40B4-BE49-F238E27FC236}">
                <a16:creationId xmlns:a16="http://schemas.microsoft.com/office/drawing/2014/main" id="{648B9A6E-E46B-4E77-8AFC-175F26F7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3" name="Rectangle 14">
            <a:extLst>
              <a:ext uri="{FF2B5EF4-FFF2-40B4-BE49-F238E27FC236}">
                <a16:creationId xmlns:a16="http://schemas.microsoft.com/office/drawing/2014/main" id="{66ED677A-B450-444C-8C05-6164CEFB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4" name="Rectangle 15">
            <a:extLst>
              <a:ext uri="{FF2B5EF4-FFF2-40B4-BE49-F238E27FC236}">
                <a16:creationId xmlns:a16="http://schemas.microsoft.com/office/drawing/2014/main" id="{6B37F876-20AD-4B0B-B794-D98057E3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5" name="Rectangle 16">
            <a:extLst>
              <a:ext uri="{FF2B5EF4-FFF2-40B4-BE49-F238E27FC236}">
                <a16:creationId xmlns:a16="http://schemas.microsoft.com/office/drawing/2014/main" id="{9EED317B-A291-4834-AF57-5CB5972C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6" name="Rectangle 17">
            <a:extLst>
              <a:ext uri="{FF2B5EF4-FFF2-40B4-BE49-F238E27FC236}">
                <a16:creationId xmlns:a16="http://schemas.microsoft.com/office/drawing/2014/main" id="{6F10DAB5-CF53-4900-8A89-3398C203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7" name="Rectangle 18">
            <a:extLst>
              <a:ext uri="{FF2B5EF4-FFF2-40B4-BE49-F238E27FC236}">
                <a16:creationId xmlns:a16="http://schemas.microsoft.com/office/drawing/2014/main" id="{F5888EEF-E323-44C5-9096-B1D8A26B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" name="Rectangle 19">
            <a:extLst>
              <a:ext uri="{FF2B5EF4-FFF2-40B4-BE49-F238E27FC236}">
                <a16:creationId xmlns:a16="http://schemas.microsoft.com/office/drawing/2014/main" id="{9825D3DA-CFCD-4B62-AA3E-6B6A3F6A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9" name="Rectangle 20">
            <a:extLst>
              <a:ext uri="{FF2B5EF4-FFF2-40B4-BE49-F238E27FC236}">
                <a16:creationId xmlns:a16="http://schemas.microsoft.com/office/drawing/2014/main" id="{485F1DFD-B6E0-4E81-9E5D-A16F629B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0" name="Rectangle 21">
            <a:extLst>
              <a:ext uri="{FF2B5EF4-FFF2-40B4-BE49-F238E27FC236}">
                <a16:creationId xmlns:a16="http://schemas.microsoft.com/office/drawing/2014/main" id="{22C892AF-FE66-492B-8360-9F3902E2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1" name="Rectangle 22">
            <a:extLst>
              <a:ext uri="{FF2B5EF4-FFF2-40B4-BE49-F238E27FC236}">
                <a16:creationId xmlns:a16="http://schemas.microsoft.com/office/drawing/2014/main" id="{BF8787BC-8DED-4E08-BA9C-0F363C01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2" name="Rectangle 23">
            <a:extLst>
              <a:ext uri="{FF2B5EF4-FFF2-40B4-BE49-F238E27FC236}">
                <a16:creationId xmlns:a16="http://schemas.microsoft.com/office/drawing/2014/main" id="{ECC6E2E7-5D4C-494A-9957-C74873D7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3" name="Rectangle 24">
            <a:extLst>
              <a:ext uri="{FF2B5EF4-FFF2-40B4-BE49-F238E27FC236}">
                <a16:creationId xmlns:a16="http://schemas.microsoft.com/office/drawing/2014/main" id="{619B2CB8-4BD4-49C4-99C7-1EDC4DE9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4" name="Rectangle 25">
            <a:extLst>
              <a:ext uri="{FF2B5EF4-FFF2-40B4-BE49-F238E27FC236}">
                <a16:creationId xmlns:a16="http://schemas.microsoft.com/office/drawing/2014/main" id="{2BD052E5-B9B7-4DDC-921A-0BA5DC53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5" name="Rectangle 26">
            <a:extLst>
              <a:ext uri="{FF2B5EF4-FFF2-40B4-BE49-F238E27FC236}">
                <a16:creationId xmlns:a16="http://schemas.microsoft.com/office/drawing/2014/main" id="{854CCDB5-6DB3-4877-AAD4-2D60BD90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6" name="Rectangle 27">
            <a:extLst>
              <a:ext uri="{FF2B5EF4-FFF2-40B4-BE49-F238E27FC236}">
                <a16:creationId xmlns:a16="http://schemas.microsoft.com/office/drawing/2014/main" id="{E3701413-7CE4-4A3C-88EA-C6C0B42E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7" name="Rectangle 28">
            <a:extLst>
              <a:ext uri="{FF2B5EF4-FFF2-40B4-BE49-F238E27FC236}">
                <a16:creationId xmlns:a16="http://schemas.microsoft.com/office/drawing/2014/main" id="{BA36D018-6320-417B-8F9E-55683DDC9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8" name="Rectangle 29">
            <a:extLst>
              <a:ext uri="{FF2B5EF4-FFF2-40B4-BE49-F238E27FC236}">
                <a16:creationId xmlns:a16="http://schemas.microsoft.com/office/drawing/2014/main" id="{2B1F5663-A83E-4D95-BDF4-EBB44F3C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" name="Rectangle 30">
            <a:extLst>
              <a:ext uri="{FF2B5EF4-FFF2-40B4-BE49-F238E27FC236}">
                <a16:creationId xmlns:a16="http://schemas.microsoft.com/office/drawing/2014/main" id="{462D901F-2505-492E-B20E-7B4077FF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0" name="Rectangle 32">
            <a:extLst>
              <a:ext uri="{FF2B5EF4-FFF2-40B4-BE49-F238E27FC236}">
                <a16:creationId xmlns:a16="http://schemas.microsoft.com/office/drawing/2014/main" id="{FDEA931C-C5A4-4A39-893A-F9D600DA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4963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1" name="Rectangle 33">
            <a:extLst>
              <a:ext uri="{FF2B5EF4-FFF2-40B4-BE49-F238E27FC236}">
                <a16:creationId xmlns:a16="http://schemas.microsoft.com/office/drawing/2014/main" id="{53FAB04F-C814-4903-887C-6B8749BF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2" name="Rectangle 34">
            <a:extLst>
              <a:ext uri="{FF2B5EF4-FFF2-40B4-BE49-F238E27FC236}">
                <a16:creationId xmlns:a16="http://schemas.microsoft.com/office/drawing/2014/main" id="{E80BB6CA-5007-43DC-9106-9AC1FD8F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3" name="Rectangle 35">
            <a:extLst>
              <a:ext uri="{FF2B5EF4-FFF2-40B4-BE49-F238E27FC236}">
                <a16:creationId xmlns:a16="http://schemas.microsoft.com/office/drawing/2014/main" id="{3E18C2F1-101D-4393-9918-DE77B337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4" name="Rectangle 36">
            <a:extLst>
              <a:ext uri="{FF2B5EF4-FFF2-40B4-BE49-F238E27FC236}">
                <a16:creationId xmlns:a16="http://schemas.microsoft.com/office/drawing/2014/main" id="{2EA02F2D-5F5D-4284-953F-D92F8BA8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5" name="Rectangle 37">
            <a:extLst>
              <a:ext uri="{FF2B5EF4-FFF2-40B4-BE49-F238E27FC236}">
                <a16:creationId xmlns:a16="http://schemas.microsoft.com/office/drawing/2014/main" id="{B5280DAC-9E73-48E4-A0C0-043ACF98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6" name="Rectangle 38">
            <a:extLst>
              <a:ext uri="{FF2B5EF4-FFF2-40B4-BE49-F238E27FC236}">
                <a16:creationId xmlns:a16="http://schemas.microsoft.com/office/drawing/2014/main" id="{60B1EDB9-9DC9-475A-BEBF-49644F4E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7" name="Rectangle 39">
            <a:extLst>
              <a:ext uri="{FF2B5EF4-FFF2-40B4-BE49-F238E27FC236}">
                <a16:creationId xmlns:a16="http://schemas.microsoft.com/office/drawing/2014/main" id="{820A7A5C-FCE4-4A98-ABAF-F0127EC7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8" name="Rectangle 40">
            <a:extLst>
              <a:ext uri="{FF2B5EF4-FFF2-40B4-BE49-F238E27FC236}">
                <a16:creationId xmlns:a16="http://schemas.microsoft.com/office/drawing/2014/main" id="{7A431B81-7C7C-42A1-8E97-0E59A743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" name="Rectangle 41">
            <a:extLst>
              <a:ext uri="{FF2B5EF4-FFF2-40B4-BE49-F238E27FC236}">
                <a16:creationId xmlns:a16="http://schemas.microsoft.com/office/drawing/2014/main" id="{F7C18536-4714-447C-B2CD-5CCE34FE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0" name="Rectangle 42">
            <a:extLst>
              <a:ext uri="{FF2B5EF4-FFF2-40B4-BE49-F238E27FC236}">
                <a16:creationId xmlns:a16="http://schemas.microsoft.com/office/drawing/2014/main" id="{A5220EB9-CFCA-4E11-B625-CBA6910E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1" name="Rectangle 43">
            <a:extLst>
              <a:ext uri="{FF2B5EF4-FFF2-40B4-BE49-F238E27FC236}">
                <a16:creationId xmlns:a16="http://schemas.microsoft.com/office/drawing/2014/main" id="{C9AB4232-42B9-4172-8F6B-0CCF9E84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2" name="Rectangle 44">
            <a:extLst>
              <a:ext uri="{FF2B5EF4-FFF2-40B4-BE49-F238E27FC236}">
                <a16:creationId xmlns:a16="http://schemas.microsoft.com/office/drawing/2014/main" id="{77D0A2B3-F2AF-45C0-BC1A-629B0AF4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3" name="Rectangle 45">
            <a:extLst>
              <a:ext uri="{FF2B5EF4-FFF2-40B4-BE49-F238E27FC236}">
                <a16:creationId xmlns:a16="http://schemas.microsoft.com/office/drawing/2014/main" id="{C2A2BCF5-ACB6-4194-9DE7-BE45865F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4" name="Rectangle 46">
            <a:extLst>
              <a:ext uri="{FF2B5EF4-FFF2-40B4-BE49-F238E27FC236}">
                <a16:creationId xmlns:a16="http://schemas.microsoft.com/office/drawing/2014/main" id="{E5AE97FB-206B-4E16-BB3C-161246A6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5" name="Rectangle 47">
            <a:extLst>
              <a:ext uri="{FF2B5EF4-FFF2-40B4-BE49-F238E27FC236}">
                <a16:creationId xmlns:a16="http://schemas.microsoft.com/office/drawing/2014/main" id="{E2148554-6A62-41A8-B70A-3265589B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6" name="Rectangle 48">
            <a:extLst>
              <a:ext uri="{FF2B5EF4-FFF2-40B4-BE49-F238E27FC236}">
                <a16:creationId xmlns:a16="http://schemas.microsoft.com/office/drawing/2014/main" id="{1F2DBB84-56F7-4574-B1C3-59A49824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7" name="Rectangle 49">
            <a:extLst>
              <a:ext uri="{FF2B5EF4-FFF2-40B4-BE49-F238E27FC236}">
                <a16:creationId xmlns:a16="http://schemas.microsoft.com/office/drawing/2014/main" id="{3803743A-8621-4AD5-9BEE-D1FBC8D62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8" name="Rectangle 50">
            <a:extLst>
              <a:ext uri="{FF2B5EF4-FFF2-40B4-BE49-F238E27FC236}">
                <a16:creationId xmlns:a16="http://schemas.microsoft.com/office/drawing/2014/main" id="{2940D20D-CE5D-4F7F-87D5-4081213E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" name="Rectangle 51">
            <a:extLst>
              <a:ext uri="{FF2B5EF4-FFF2-40B4-BE49-F238E27FC236}">
                <a16:creationId xmlns:a16="http://schemas.microsoft.com/office/drawing/2014/main" id="{F24365F1-8EF6-4443-AB20-203041B1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" name="Rectangle 52">
            <a:extLst>
              <a:ext uri="{FF2B5EF4-FFF2-40B4-BE49-F238E27FC236}">
                <a16:creationId xmlns:a16="http://schemas.microsoft.com/office/drawing/2014/main" id="{43BD6223-42F5-4EA4-BED3-40CDDED8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1" name="Rectangle 53">
            <a:extLst>
              <a:ext uri="{FF2B5EF4-FFF2-40B4-BE49-F238E27FC236}">
                <a16:creationId xmlns:a16="http://schemas.microsoft.com/office/drawing/2014/main" id="{C44C46DF-3231-4732-836F-60E5D9F3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2" name="Rectangle 54">
            <a:extLst>
              <a:ext uri="{FF2B5EF4-FFF2-40B4-BE49-F238E27FC236}">
                <a16:creationId xmlns:a16="http://schemas.microsoft.com/office/drawing/2014/main" id="{19478349-0B6B-45A3-A8D0-F9FFADAB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3" name="Rectangle 55">
            <a:extLst>
              <a:ext uri="{FF2B5EF4-FFF2-40B4-BE49-F238E27FC236}">
                <a16:creationId xmlns:a16="http://schemas.microsoft.com/office/drawing/2014/main" id="{AECC5927-A5DD-4BD3-91EB-7B58FC03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4" name="Rectangle 56">
            <a:extLst>
              <a:ext uri="{FF2B5EF4-FFF2-40B4-BE49-F238E27FC236}">
                <a16:creationId xmlns:a16="http://schemas.microsoft.com/office/drawing/2014/main" id="{2592B56B-0EE5-44E3-8D4E-C331547A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5" name="Rectangle 57">
            <a:extLst>
              <a:ext uri="{FF2B5EF4-FFF2-40B4-BE49-F238E27FC236}">
                <a16:creationId xmlns:a16="http://schemas.microsoft.com/office/drawing/2014/main" id="{E5B2E8AF-A971-4061-B059-E39A6A85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6" name="Rectangle 59">
            <a:extLst>
              <a:ext uri="{FF2B5EF4-FFF2-40B4-BE49-F238E27FC236}">
                <a16:creationId xmlns:a16="http://schemas.microsoft.com/office/drawing/2014/main" id="{63258960-6D1D-4D67-AFE7-6C7417FA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42187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7" name="Rectangle 60">
            <a:extLst>
              <a:ext uri="{FF2B5EF4-FFF2-40B4-BE49-F238E27FC236}">
                <a16:creationId xmlns:a16="http://schemas.microsoft.com/office/drawing/2014/main" id="{CF3B53C2-CA07-4D06-8438-0D7F9828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8" name="Rectangle 61">
            <a:extLst>
              <a:ext uri="{FF2B5EF4-FFF2-40B4-BE49-F238E27FC236}">
                <a16:creationId xmlns:a16="http://schemas.microsoft.com/office/drawing/2014/main" id="{D0868746-D1A0-47AC-9F34-0192B3B3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9" name="Rectangle 62">
            <a:extLst>
              <a:ext uri="{FF2B5EF4-FFF2-40B4-BE49-F238E27FC236}">
                <a16:creationId xmlns:a16="http://schemas.microsoft.com/office/drawing/2014/main" id="{009DD5A6-ADDF-48C9-BC16-9426AEC4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0" name="Rectangle 63">
            <a:extLst>
              <a:ext uri="{FF2B5EF4-FFF2-40B4-BE49-F238E27FC236}">
                <a16:creationId xmlns:a16="http://schemas.microsoft.com/office/drawing/2014/main" id="{2285F7C8-078E-440F-95B4-A367E03B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1" name="Rectangle 64">
            <a:extLst>
              <a:ext uri="{FF2B5EF4-FFF2-40B4-BE49-F238E27FC236}">
                <a16:creationId xmlns:a16="http://schemas.microsoft.com/office/drawing/2014/main" id="{26CCF678-B825-4A9D-AF59-68723A33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2" name="Rectangle 65">
            <a:extLst>
              <a:ext uri="{FF2B5EF4-FFF2-40B4-BE49-F238E27FC236}">
                <a16:creationId xmlns:a16="http://schemas.microsoft.com/office/drawing/2014/main" id="{ECE3A29D-36C2-447D-BAC8-F721C873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3" name="Rectangle 66">
            <a:extLst>
              <a:ext uri="{FF2B5EF4-FFF2-40B4-BE49-F238E27FC236}">
                <a16:creationId xmlns:a16="http://schemas.microsoft.com/office/drawing/2014/main" id="{3EAFBB34-6EA0-4152-8AD7-5299E745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4" name="Rectangle 67">
            <a:extLst>
              <a:ext uri="{FF2B5EF4-FFF2-40B4-BE49-F238E27FC236}">
                <a16:creationId xmlns:a16="http://schemas.microsoft.com/office/drawing/2014/main" id="{2F86D70C-2640-4E78-9AC8-499F31B0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5" name="Rectangle 68">
            <a:extLst>
              <a:ext uri="{FF2B5EF4-FFF2-40B4-BE49-F238E27FC236}">
                <a16:creationId xmlns:a16="http://schemas.microsoft.com/office/drawing/2014/main" id="{A275C0EA-73CC-4699-B3C9-4A370879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6" name="Rectangle 69">
            <a:extLst>
              <a:ext uri="{FF2B5EF4-FFF2-40B4-BE49-F238E27FC236}">
                <a16:creationId xmlns:a16="http://schemas.microsoft.com/office/drawing/2014/main" id="{F86BBF02-3C76-4314-A0E0-F7356FA3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7" name="Rectangle 70">
            <a:extLst>
              <a:ext uri="{FF2B5EF4-FFF2-40B4-BE49-F238E27FC236}">
                <a16:creationId xmlns:a16="http://schemas.microsoft.com/office/drawing/2014/main" id="{F2323DB0-CBBB-4827-9FCF-88B35249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8" name="Rectangle 71">
            <a:extLst>
              <a:ext uri="{FF2B5EF4-FFF2-40B4-BE49-F238E27FC236}">
                <a16:creationId xmlns:a16="http://schemas.microsoft.com/office/drawing/2014/main" id="{6C55D080-856F-44CE-A0EC-C7625E2A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9" name="Rectangle 72">
            <a:extLst>
              <a:ext uri="{FF2B5EF4-FFF2-40B4-BE49-F238E27FC236}">
                <a16:creationId xmlns:a16="http://schemas.microsoft.com/office/drawing/2014/main" id="{8BF6FDB3-DFE2-48BE-8E96-9C26D4FD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0" name="Rectangle 73">
            <a:extLst>
              <a:ext uri="{FF2B5EF4-FFF2-40B4-BE49-F238E27FC236}">
                <a16:creationId xmlns:a16="http://schemas.microsoft.com/office/drawing/2014/main" id="{D430B815-9711-421A-B4EE-DC1E51BD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1" name="Rectangle 74">
            <a:extLst>
              <a:ext uri="{FF2B5EF4-FFF2-40B4-BE49-F238E27FC236}">
                <a16:creationId xmlns:a16="http://schemas.microsoft.com/office/drawing/2014/main" id="{B8A5CB15-B1A9-4CE5-AD04-579255B6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2" name="Rectangle 75">
            <a:extLst>
              <a:ext uri="{FF2B5EF4-FFF2-40B4-BE49-F238E27FC236}">
                <a16:creationId xmlns:a16="http://schemas.microsoft.com/office/drawing/2014/main" id="{6F6AC38A-D3A1-44B2-8398-DA177502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3" name="Rectangle 76">
            <a:extLst>
              <a:ext uri="{FF2B5EF4-FFF2-40B4-BE49-F238E27FC236}">
                <a16:creationId xmlns:a16="http://schemas.microsoft.com/office/drawing/2014/main" id="{6A4C12CD-07BF-46EB-AC44-6B119866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4" name="Rectangle 77">
            <a:extLst>
              <a:ext uri="{FF2B5EF4-FFF2-40B4-BE49-F238E27FC236}">
                <a16:creationId xmlns:a16="http://schemas.microsoft.com/office/drawing/2014/main" id="{5C4A1230-B968-451A-B024-8739FD0C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5" name="Rectangle 78">
            <a:extLst>
              <a:ext uri="{FF2B5EF4-FFF2-40B4-BE49-F238E27FC236}">
                <a16:creationId xmlns:a16="http://schemas.microsoft.com/office/drawing/2014/main" id="{D75AC3CE-9734-481C-9D3F-2AF13116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6" name="Rectangle 79">
            <a:extLst>
              <a:ext uri="{FF2B5EF4-FFF2-40B4-BE49-F238E27FC236}">
                <a16:creationId xmlns:a16="http://schemas.microsoft.com/office/drawing/2014/main" id="{69A12AE9-4D1E-4F86-ABCC-DC9AA306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7" name="Rectangle 80">
            <a:extLst>
              <a:ext uri="{FF2B5EF4-FFF2-40B4-BE49-F238E27FC236}">
                <a16:creationId xmlns:a16="http://schemas.microsoft.com/office/drawing/2014/main" id="{30C6E2D2-A01B-4BF9-9EAF-4F62A9AF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8" name="Rectangle 81">
            <a:extLst>
              <a:ext uri="{FF2B5EF4-FFF2-40B4-BE49-F238E27FC236}">
                <a16:creationId xmlns:a16="http://schemas.microsoft.com/office/drawing/2014/main" id="{C9F10DE1-A75B-4DA6-AACE-23581D8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9" name="Rectangle 82">
            <a:extLst>
              <a:ext uri="{FF2B5EF4-FFF2-40B4-BE49-F238E27FC236}">
                <a16:creationId xmlns:a16="http://schemas.microsoft.com/office/drawing/2014/main" id="{0A775802-DD96-46A9-9F60-3C0D0736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0" name="Rectangle 83">
            <a:extLst>
              <a:ext uri="{FF2B5EF4-FFF2-40B4-BE49-F238E27FC236}">
                <a16:creationId xmlns:a16="http://schemas.microsoft.com/office/drawing/2014/main" id="{D665EA6F-14AA-4648-AB60-F7117F986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1" name="Rectangle 84">
            <a:extLst>
              <a:ext uri="{FF2B5EF4-FFF2-40B4-BE49-F238E27FC236}">
                <a16:creationId xmlns:a16="http://schemas.microsoft.com/office/drawing/2014/main" id="{ACB843B8-638E-4047-9D91-8223083C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2" name="Rectangle 86">
            <a:extLst>
              <a:ext uri="{FF2B5EF4-FFF2-40B4-BE49-F238E27FC236}">
                <a16:creationId xmlns:a16="http://schemas.microsoft.com/office/drawing/2014/main" id="{B7163B2C-02BA-42E9-BFC1-6A12FD59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3" name="Rectangle 87">
            <a:extLst>
              <a:ext uri="{FF2B5EF4-FFF2-40B4-BE49-F238E27FC236}">
                <a16:creationId xmlns:a16="http://schemas.microsoft.com/office/drawing/2014/main" id="{0B2288ED-33E4-4DE9-A750-24B68416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4" name="Rectangle 88">
            <a:extLst>
              <a:ext uri="{FF2B5EF4-FFF2-40B4-BE49-F238E27FC236}">
                <a16:creationId xmlns:a16="http://schemas.microsoft.com/office/drawing/2014/main" id="{69096790-3EDA-447C-B893-B58EB231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5" name="Rectangle 89">
            <a:extLst>
              <a:ext uri="{FF2B5EF4-FFF2-40B4-BE49-F238E27FC236}">
                <a16:creationId xmlns:a16="http://schemas.microsoft.com/office/drawing/2014/main" id="{CE854A02-0132-4C04-ADC5-9E062CF2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505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6" name="Rectangle 90">
            <a:extLst>
              <a:ext uri="{FF2B5EF4-FFF2-40B4-BE49-F238E27FC236}">
                <a16:creationId xmlns:a16="http://schemas.microsoft.com/office/drawing/2014/main" id="{E95D99AF-99D5-475B-AE63-90F7E8CC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7" name="Rectangle 91">
            <a:extLst>
              <a:ext uri="{FF2B5EF4-FFF2-40B4-BE49-F238E27FC236}">
                <a16:creationId xmlns:a16="http://schemas.microsoft.com/office/drawing/2014/main" id="{A34BE509-D4BA-40A3-A4CD-3DF07B9E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8" name="Rectangle 92">
            <a:extLst>
              <a:ext uri="{FF2B5EF4-FFF2-40B4-BE49-F238E27FC236}">
                <a16:creationId xmlns:a16="http://schemas.microsoft.com/office/drawing/2014/main" id="{A37FB970-0E25-4676-BC34-1A82728A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9" name="Rectangle 105">
            <a:extLst>
              <a:ext uri="{FF2B5EF4-FFF2-40B4-BE49-F238E27FC236}">
                <a16:creationId xmlns:a16="http://schemas.microsoft.com/office/drawing/2014/main" id="{970F9FCF-AA68-4E8F-8EA5-AAC4C581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0" name="Rectangle 106">
            <a:extLst>
              <a:ext uri="{FF2B5EF4-FFF2-40B4-BE49-F238E27FC236}">
                <a16:creationId xmlns:a16="http://schemas.microsoft.com/office/drawing/2014/main" id="{9D296959-779A-4776-ABF7-2FF2A73C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1" name="Rectangle 107">
            <a:extLst>
              <a:ext uri="{FF2B5EF4-FFF2-40B4-BE49-F238E27FC236}">
                <a16:creationId xmlns:a16="http://schemas.microsoft.com/office/drawing/2014/main" id="{59855A4C-2548-423F-B57F-42922BC9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2" name="Rectangle 108">
            <a:extLst>
              <a:ext uri="{FF2B5EF4-FFF2-40B4-BE49-F238E27FC236}">
                <a16:creationId xmlns:a16="http://schemas.microsoft.com/office/drawing/2014/main" id="{54509127-BDD5-48E1-BE65-947CAC6B0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3" name="Rectangle 109">
            <a:extLst>
              <a:ext uri="{FF2B5EF4-FFF2-40B4-BE49-F238E27FC236}">
                <a16:creationId xmlns:a16="http://schemas.microsoft.com/office/drawing/2014/main" id="{58C13B87-F971-4720-889B-EE6DE93E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4" name="Rectangle 110">
            <a:extLst>
              <a:ext uri="{FF2B5EF4-FFF2-40B4-BE49-F238E27FC236}">
                <a16:creationId xmlns:a16="http://schemas.microsoft.com/office/drawing/2014/main" id="{681AD0E1-0BA7-4208-8DF7-EAB9E75A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5" name="Rectangle 111">
            <a:extLst>
              <a:ext uri="{FF2B5EF4-FFF2-40B4-BE49-F238E27FC236}">
                <a16:creationId xmlns:a16="http://schemas.microsoft.com/office/drawing/2014/main" id="{FCBB3D30-B78E-44FC-8174-C95F9A16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6" name="Rectangle 113">
            <a:extLst>
              <a:ext uri="{FF2B5EF4-FFF2-40B4-BE49-F238E27FC236}">
                <a16:creationId xmlns:a16="http://schemas.microsoft.com/office/drawing/2014/main" id="{699FABD8-D290-42AB-87FC-C9A58ADC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7" name="Rectangle 114">
            <a:extLst>
              <a:ext uri="{FF2B5EF4-FFF2-40B4-BE49-F238E27FC236}">
                <a16:creationId xmlns:a16="http://schemas.microsoft.com/office/drawing/2014/main" id="{0B4D148D-F129-4DB7-88C2-471CB37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8" name="Rectangle 115">
            <a:extLst>
              <a:ext uri="{FF2B5EF4-FFF2-40B4-BE49-F238E27FC236}">
                <a16:creationId xmlns:a16="http://schemas.microsoft.com/office/drawing/2014/main" id="{6DF2FDEE-C085-4999-B8E9-1B5D1D8F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897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9" name="Rectangle 116">
            <a:extLst>
              <a:ext uri="{FF2B5EF4-FFF2-40B4-BE49-F238E27FC236}">
                <a16:creationId xmlns:a16="http://schemas.microsoft.com/office/drawing/2014/main" id="{2F001154-22EC-4762-9895-75CD714E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" name="Rectangle 117">
            <a:extLst>
              <a:ext uri="{FF2B5EF4-FFF2-40B4-BE49-F238E27FC236}">
                <a16:creationId xmlns:a16="http://schemas.microsoft.com/office/drawing/2014/main" id="{8CB1148A-8A8E-4217-B7AD-E1D5D2B0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8971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1" name="Rectangle 118">
            <a:extLst>
              <a:ext uri="{FF2B5EF4-FFF2-40B4-BE49-F238E27FC236}">
                <a16:creationId xmlns:a16="http://schemas.microsoft.com/office/drawing/2014/main" id="{20FE1950-CE5A-4D2F-96A0-9418663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2" name="Rectangle 119">
            <a:extLst>
              <a:ext uri="{FF2B5EF4-FFF2-40B4-BE49-F238E27FC236}">
                <a16:creationId xmlns:a16="http://schemas.microsoft.com/office/drawing/2014/main" id="{83A14354-B3F5-4073-AA5C-F099A82F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3" name="Rectangle 132">
            <a:extLst>
              <a:ext uri="{FF2B5EF4-FFF2-40B4-BE49-F238E27FC236}">
                <a16:creationId xmlns:a16="http://schemas.microsoft.com/office/drawing/2014/main" id="{76AA0892-AC62-4F6F-833D-458C99E0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4" name="Rectangle 133">
            <a:extLst>
              <a:ext uri="{FF2B5EF4-FFF2-40B4-BE49-F238E27FC236}">
                <a16:creationId xmlns:a16="http://schemas.microsoft.com/office/drawing/2014/main" id="{A9C2DB91-40AA-4597-9B38-C5864CB8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5" name="Rectangle 134">
            <a:extLst>
              <a:ext uri="{FF2B5EF4-FFF2-40B4-BE49-F238E27FC236}">
                <a16:creationId xmlns:a16="http://schemas.microsoft.com/office/drawing/2014/main" id="{4C7BF4BD-0F20-4B33-94A1-72CA3EDF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6" name="Rectangle 135">
            <a:extLst>
              <a:ext uri="{FF2B5EF4-FFF2-40B4-BE49-F238E27FC236}">
                <a16:creationId xmlns:a16="http://schemas.microsoft.com/office/drawing/2014/main" id="{06A886E0-5EF6-4EF7-A054-B2E0B10B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7" name="Rectangle 136">
            <a:extLst>
              <a:ext uri="{FF2B5EF4-FFF2-40B4-BE49-F238E27FC236}">
                <a16:creationId xmlns:a16="http://schemas.microsoft.com/office/drawing/2014/main" id="{15585719-9169-4D98-80F3-2CB8A58F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8" name="Rectangle 137">
            <a:extLst>
              <a:ext uri="{FF2B5EF4-FFF2-40B4-BE49-F238E27FC236}">
                <a16:creationId xmlns:a16="http://schemas.microsoft.com/office/drawing/2014/main" id="{1528ECA1-B6B5-4F12-B518-F9829840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9" name="Rectangle 138">
            <a:extLst>
              <a:ext uri="{FF2B5EF4-FFF2-40B4-BE49-F238E27FC236}">
                <a16:creationId xmlns:a16="http://schemas.microsoft.com/office/drawing/2014/main" id="{A5E04FCD-9144-4125-B905-01BA90E8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0" name="Rectangle 140">
            <a:extLst>
              <a:ext uri="{FF2B5EF4-FFF2-40B4-BE49-F238E27FC236}">
                <a16:creationId xmlns:a16="http://schemas.microsoft.com/office/drawing/2014/main" id="{A3A97D31-5EE8-448D-8A5F-2BFCFB9E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661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1" name="Rectangle 141">
            <a:extLst>
              <a:ext uri="{FF2B5EF4-FFF2-40B4-BE49-F238E27FC236}">
                <a16:creationId xmlns:a16="http://schemas.microsoft.com/office/drawing/2014/main" id="{D5A6A0D9-0DCB-4C02-B821-ECBB42E7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661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2" name="Rectangle 142">
            <a:extLst>
              <a:ext uri="{FF2B5EF4-FFF2-40B4-BE49-F238E27FC236}">
                <a16:creationId xmlns:a16="http://schemas.microsoft.com/office/drawing/2014/main" id="{E4CFE5B5-7797-4C7B-B3D9-787A3D92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3" name="Rectangle 143">
            <a:extLst>
              <a:ext uri="{FF2B5EF4-FFF2-40B4-BE49-F238E27FC236}">
                <a16:creationId xmlns:a16="http://schemas.microsoft.com/office/drawing/2014/main" id="{16868543-F08E-4EF2-A138-A5D60AD4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4" name="Rectangle 144">
            <a:extLst>
              <a:ext uri="{FF2B5EF4-FFF2-40B4-BE49-F238E27FC236}">
                <a16:creationId xmlns:a16="http://schemas.microsoft.com/office/drawing/2014/main" id="{7AA615AC-F660-426D-A925-78A832B1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5" name="Rectangle 145">
            <a:extLst>
              <a:ext uri="{FF2B5EF4-FFF2-40B4-BE49-F238E27FC236}">
                <a16:creationId xmlns:a16="http://schemas.microsoft.com/office/drawing/2014/main" id="{DA02DEE7-518D-4550-A98E-419A429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6" name="Rectangle 146">
            <a:extLst>
              <a:ext uri="{FF2B5EF4-FFF2-40B4-BE49-F238E27FC236}">
                <a16:creationId xmlns:a16="http://schemas.microsoft.com/office/drawing/2014/main" id="{CF13D66E-ABF4-4967-B8B3-F517D9B3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7" name="Rectangle 159">
            <a:extLst>
              <a:ext uri="{FF2B5EF4-FFF2-40B4-BE49-F238E27FC236}">
                <a16:creationId xmlns:a16="http://schemas.microsoft.com/office/drawing/2014/main" id="{7B7E4AC4-5592-4DE6-AD9F-62E8E5E7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8" name="Rectangle 160">
            <a:extLst>
              <a:ext uri="{FF2B5EF4-FFF2-40B4-BE49-F238E27FC236}">
                <a16:creationId xmlns:a16="http://schemas.microsoft.com/office/drawing/2014/main" id="{64C2F106-22BF-42DB-B523-838D791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9" name="Rectangle 161">
            <a:extLst>
              <a:ext uri="{FF2B5EF4-FFF2-40B4-BE49-F238E27FC236}">
                <a16:creationId xmlns:a16="http://schemas.microsoft.com/office/drawing/2014/main" id="{476760DC-3414-46D3-8ED3-E5757424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0" name="Rectangle 162">
            <a:extLst>
              <a:ext uri="{FF2B5EF4-FFF2-40B4-BE49-F238E27FC236}">
                <a16:creationId xmlns:a16="http://schemas.microsoft.com/office/drawing/2014/main" id="{35BC5B5E-6559-46F0-8351-DB26B206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1" name="Rectangle 163">
            <a:extLst>
              <a:ext uri="{FF2B5EF4-FFF2-40B4-BE49-F238E27FC236}">
                <a16:creationId xmlns:a16="http://schemas.microsoft.com/office/drawing/2014/main" id="{524E5712-0FF8-47E1-B2AE-812F34F6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2" name="Rectangle 164">
            <a:extLst>
              <a:ext uri="{FF2B5EF4-FFF2-40B4-BE49-F238E27FC236}">
                <a16:creationId xmlns:a16="http://schemas.microsoft.com/office/drawing/2014/main" id="{617C8CE6-515E-494D-A867-E140F467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3" name="Rectangle 165">
            <a:extLst>
              <a:ext uri="{FF2B5EF4-FFF2-40B4-BE49-F238E27FC236}">
                <a16:creationId xmlns:a16="http://schemas.microsoft.com/office/drawing/2014/main" id="{D8599EDD-A959-45FB-8FD2-6427746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4" name="Rectangle 167">
            <a:extLst>
              <a:ext uri="{FF2B5EF4-FFF2-40B4-BE49-F238E27FC236}">
                <a16:creationId xmlns:a16="http://schemas.microsoft.com/office/drawing/2014/main" id="{0603D8C1-859C-43D4-B068-9EB9FBCE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" name="Rectangle 168">
            <a:extLst>
              <a:ext uri="{FF2B5EF4-FFF2-40B4-BE49-F238E27FC236}">
                <a16:creationId xmlns:a16="http://schemas.microsoft.com/office/drawing/2014/main" id="{B93977AF-46E4-45C2-8A01-209FA245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6" name="Rectangle 169">
            <a:extLst>
              <a:ext uri="{FF2B5EF4-FFF2-40B4-BE49-F238E27FC236}">
                <a16:creationId xmlns:a16="http://schemas.microsoft.com/office/drawing/2014/main" id="{50A4256E-5C7A-4A2F-AB2B-C8EFA852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7" name="Rectangle 170">
            <a:extLst>
              <a:ext uri="{FF2B5EF4-FFF2-40B4-BE49-F238E27FC236}">
                <a16:creationId xmlns:a16="http://schemas.microsoft.com/office/drawing/2014/main" id="{59DD1AC1-2925-4164-9326-E23F394A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8" name="Rectangle 171">
            <a:extLst>
              <a:ext uri="{FF2B5EF4-FFF2-40B4-BE49-F238E27FC236}">
                <a16:creationId xmlns:a16="http://schemas.microsoft.com/office/drawing/2014/main" id="{D9BD2BBC-9899-4590-8E1D-9C58972E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9" name="Rectangle 172">
            <a:extLst>
              <a:ext uri="{FF2B5EF4-FFF2-40B4-BE49-F238E27FC236}">
                <a16:creationId xmlns:a16="http://schemas.microsoft.com/office/drawing/2014/main" id="{A93CAC56-6630-4410-BA23-589CFEF9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0" name="Rectangle 173">
            <a:extLst>
              <a:ext uri="{FF2B5EF4-FFF2-40B4-BE49-F238E27FC236}">
                <a16:creationId xmlns:a16="http://schemas.microsoft.com/office/drawing/2014/main" id="{721D7B09-2669-42D7-A71A-2581A011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1" name="Rectangle 186">
            <a:extLst>
              <a:ext uri="{FF2B5EF4-FFF2-40B4-BE49-F238E27FC236}">
                <a16:creationId xmlns:a16="http://schemas.microsoft.com/office/drawing/2014/main" id="{A024ED31-769A-4A0C-A18B-E09709B4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2" name="Rectangle 187">
            <a:extLst>
              <a:ext uri="{FF2B5EF4-FFF2-40B4-BE49-F238E27FC236}">
                <a16:creationId xmlns:a16="http://schemas.microsoft.com/office/drawing/2014/main" id="{5D25C9B2-51EB-439E-B42C-8439DBE3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3" name="Rectangle 188">
            <a:extLst>
              <a:ext uri="{FF2B5EF4-FFF2-40B4-BE49-F238E27FC236}">
                <a16:creationId xmlns:a16="http://schemas.microsoft.com/office/drawing/2014/main" id="{CB51A720-AF45-41F9-BAA4-2D2D9B1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4" name="Rectangle 189">
            <a:extLst>
              <a:ext uri="{FF2B5EF4-FFF2-40B4-BE49-F238E27FC236}">
                <a16:creationId xmlns:a16="http://schemas.microsoft.com/office/drawing/2014/main" id="{C79495A3-835C-4974-A319-4B7063E8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5" name="Rectangle 190">
            <a:extLst>
              <a:ext uri="{FF2B5EF4-FFF2-40B4-BE49-F238E27FC236}">
                <a16:creationId xmlns:a16="http://schemas.microsoft.com/office/drawing/2014/main" id="{A635A506-51C2-4991-9EE9-6D4F58B2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6" name="Rectangle 191">
            <a:extLst>
              <a:ext uri="{FF2B5EF4-FFF2-40B4-BE49-F238E27FC236}">
                <a16:creationId xmlns:a16="http://schemas.microsoft.com/office/drawing/2014/main" id="{08D7A92B-AB5F-4B0A-887C-7D9EBE4B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7" name="Rectangle 192">
            <a:extLst>
              <a:ext uri="{FF2B5EF4-FFF2-40B4-BE49-F238E27FC236}">
                <a16:creationId xmlns:a16="http://schemas.microsoft.com/office/drawing/2014/main" id="{35958760-CFAF-4281-9A3D-2676F118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745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8" name="Rectangle 194">
            <a:extLst>
              <a:ext uri="{FF2B5EF4-FFF2-40B4-BE49-F238E27FC236}">
                <a16:creationId xmlns:a16="http://schemas.microsoft.com/office/drawing/2014/main" id="{92029F51-881A-43F7-9AA5-93A2ED11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9" name="Rectangle 195">
            <a:extLst>
              <a:ext uri="{FF2B5EF4-FFF2-40B4-BE49-F238E27FC236}">
                <a16:creationId xmlns:a16="http://schemas.microsoft.com/office/drawing/2014/main" id="{42A3ED3D-6F9D-4F03-B4CA-936ED0F2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829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0" name="Rectangle 196">
            <a:extLst>
              <a:ext uri="{FF2B5EF4-FFF2-40B4-BE49-F238E27FC236}">
                <a16:creationId xmlns:a16="http://schemas.microsoft.com/office/drawing/2014/main" id="{AC2A2B9C-988E-4A8C-8FAE-5034533F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1" name="Rectangle 197">
            <a:extLst>
              <a:ext uri="{FF2B5EF4-FFF2-40B4-BE49-F238E27FC236}">
                <a16:creationId xmlns:a16="http://schemas.microsoft.com/office/drawing/2014/main" id="{E2C4B438-1F77-4FA1-8C82-F295DAA9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2" name="Rectangle 198">
            <a:extLst>
              <a:ext uri="{FF2B5EF4-FFF2-40B4-BE49-F238E27FC236}">
                <a16:creationId xmlns:a16="http://schemas.microsoft.com/office/drawing/2014/main" id="{79DC185F-3902-41A7-806F-A84ACBB1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3" name="Rectangle 199">
            <a:extLst>
              <a:ext uri="{FF2B5EF4-FFF2-40B4-BE49-F238E27FC236}">
                <a16:creationId xmlns:a16="http://schemas.microsoft.com/office/drawing/2014/main" id="{C6E21298-E9AA-4E0A-BD16-901A320D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4" name="Rectangle 200">
            <a:extLst>
              <a:ext uri="{FF2B5EF4-FFF2-40B4-BE49-F238E27FC236}">
                <a16:creationId xmlns:a16="http://schemas.microsoft.com/office/drawing/2014/main" id="{71546F84-807D-4F8E-A64C-9BFECFED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5" name="Rectangle 214">
            <a:extLst>
              <a:ext uri="{FF2B5EF4-FFF2-40B4-BE49-F238E27FC236}">
                <a16:creationId xmlns:a16="http://schemas.microsoft.com/office/drawing/2014/main" id="{CFB4EA3C-FFA6-432E-9174-8C7700EB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6" name="Rectangle 215">
            <a:extLst>
              <a:ext uri="{FF2B5EF4-FFF2-40B4-BE49-F238E27FC236}">
                <a16:creationId xmlns:a16="http://schemas.microsoft.com/office/drawing/2014/main" id="{F8864E38-6F87-4A94-998C-DA1B4D05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7" name="Rectangle 216">
            <a:extLst>
              <a:ext uri="{FF2B5EF4-FFF2-40B4-BE49-F238E27FC236}">
                <a16:creationId xmlns:a16="http://schemas.microsoft.com/office/drawing/2014/main" id="{CE27A9F8-9958-4033-AB44-66F20B12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8" name="Rectangle 217">
            <a:extLst>
              <a:ext uri="{FF2B5EF4-FFF2-40B4-BE49-F238E27FC236}">
                <a16:creationId xmlns:a16="http://schemas.microsoft.com/office/drawing/2014/main" id="{4B9DD88C-AAF5-42E9-B1D0-E407BBE2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9" name="Rectangle 218">
            <a:extLst>
              <a:ext uri="{FF2B5EF4-FFF2-40B4-BE49-F238E27FC236}">
                <a16:creationId xmlns:a16="http://schemas.microsoft.com/office/drawing/2014/main" id="{19811468-3F50-46A5-9FCC-E142EB04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0" name="Rectangle 219">
            <a:extLst>
              <a:ext uri="{FF2B5EF4-FFF2-40B4-BE49-F238E27FC236}">
                <a16:creationId xmlns:a16="http://schemas.microsoft.com/office/drawing/2014/main" id="{8B7D78B3-2097-4A23-9C3F-1125A2912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829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1" name="Rectangle 220">
            <a:extLst>
              <a:ext uri="{FF2B5EF4-FFF2-40B4-BE49-F238E27FC236}">
                <a16:creationId xmlns:a16="http://schemas.microsoft.com/office/drawing/2014/main" id="{DBB4AA29-F514-41F3-B6B4-9610813E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" name="Rectangle 222">
            <a:extLst>
              <a:ext uri="{FF2B5EF4-FFF2-40B4-BE49-F238E27FC236}">
                <a16:creationId xmlns:a16="http://schemas.microsoft.com/office/drawing/2014/main" id="{287D0D65-4B00-4631-B5FC-94D7E43E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3" name="Rectangle 223">
            <a:extLst>
              <a:ext uri="{FF2B5EF4-FFF2-40B4-BE49-F238E27FC236}">
                <a16:creationId xmlns:a16="http://schemas.microsoft.com/office/drawing/2014/main" id="{FBB8768D-6FD5-4CB0-A06E-CF372708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4" name="Rectangle 224">
            <a:extLst>
              <a:ext uri="{FF2B5EF4-FFF2-40B4-BE49-F238E27FC236}">
                <a16:creationId xmlns:a16="http://schemas.microsoft.com/office/drawing/2014/main" id="{281CA9FD-C68E-46EE-A725-A9F8AA1B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5" name="Rectangle 225">
            <a:extLst>
              <a:ext uri="{FF2B5EF4-FFF2-40B4-BE49-F238E27FC236}">
                <a16:creationId xmlns:a16="http://schemas.microsoft.com/office/drawing/2014/main" id="{2C929F36-95D0-44EF-A29A-4917FCAA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6" name="Rectangle 226">
            <a:extLst>
              <a:ext uri="{FF2B5EF4-FFF2-40B4-BE49-F238E27FC236}">
                <a16:creationId xmlns:a16="http://schemas.microsoft.com/office/drawing/2014/main" id="{358BC528-6DA1-42F6-96D0-4B4BA226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7" name="Rectangle 227">
            <a:extLst>
              <a:ext uri="{FF2B5EF4-FFF2-40B4-BE49-F238E27FC236}">
                <a16:creationId xmlns:a16="http://schemas.microsoft.com/office/drawing/2014/main" id="{70AA7180-339A-4FFD-AF13-4DDD53BC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8" name="Rectangle 228">
            <a:extLst>
              <a:ext uri="{FF2B5EF4-FFF2-40B4-BE49-F238E27FC236}">
                <a16:creationId xmlns:a16="http://schemas.microsoft.com/office/drawing/2014/main" id="{29F2CEBB-46BC-4448-9E54-C7750D8C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9" name="Rectangle 241">
            <a:extLst>
              <a:ext uri="{FF2B5EF4-FFF2-40B4-BE49-F238E27FC236}">
                <a16:creationId xmlns:a16="http://schemas.microsoft.com/office/drawing/2014/main" id="{728033F9-6F38-4655-93DC-83583534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0" name="Rectangle 242">
            <a:extLst>
              <a:ext uri="{FF2B5EF4-FFF2-40B4-BE49-F238E27FC236}">
                <a16:creationId xmlns:a16="http://schemas.microsoft.com/office/drawing/2014/main" id="{31C757BD-CB68-4FDF-94B8-7CD58F1F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1" name="Rectangle 243">
            <a:extLst>
              <a:ext uri="{FF2B5EF4-FFF2-40B4-BE49-F238E27FC236}">
                <a16:creationId xmlns:a16="http://schemas.microsoft.com/office/drawing/2014/main" id="{9B0E4C87-6738-405B-883B-AAE740C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2" name="Rectangle 244">
            <a:extLst>
              <a:ext uri="{FF2B5EF4-FFF2-40B4-BE49-F238E27FC236}">
                <a16:creationId xmlns:a16="http://schemas.microsoft.com/office/drawing/2014/main" id="{DA32B563-8524-4670-AB69-252BDC26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3" name="Rectangle 245">
            <a:extLst>
              <a:ext uri="{FF2B5EF4-FFF2-40B4-BE49-F238E27FC236}">
                <a16:creationId xmlns:a16="http://schemas.microsoft.com/office/drawing/2014/main" id="{6EC4888D-ACC8-4037-B218-9E9421F8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4" name="Rectangle 246">
            <a:extLst>
              <a:ext uri="{FF2B5EF4-FFF2-40B4-BE49-F238E27FC236}">
                <a16:creationId xmlns:a16="http://schemas.microsoft.com/office/drawing/2014/main" id="{E79B4470-BBFB-4BE1-89AB-C7574F8C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5" name="Rectangle 247">
            <a:extLst>
              <a:ext uri="{FF2B5EF4-FFF2-40B4-BE49-F238E27FC236}">
                <a16:creationId xmlns:a16="http://schemas.microsoft.com/office/drawing/2014/main" id="{2E2BFF5D-548A-437A-838D-19C1F071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6" name="Rectangle 249">
            <a:extLst>
              <a:ext uri="{FF2B5EF4-FFF2-40B4-BE49-F238E27FC236}">
                <a16:creationId xmlns:a16="http://schemas.microsoft.com/office/drawing/2014/main" id="{FFCA5316-A321-453C-8CE2-53AF9364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7" name="Rectangle 250">
            <a:extLst>
              <a:ext uri="{FF2B5EF4-FFF2-40B4-BE49-F238E27FC236}">
                <a16:creationId xmlns:a16="http://schemas.microsoft.com/office/drawing/2014/main" id="{AA681E6A-C814-482F-A76C-24B20AD9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8" name="Rectangle 251">
            <a:extLst>
              <a:ext uri="{FF2B5EF4-FFF2-40B4-BE49-F238E27FC236}">
                <a16:creationId xmlns:a16="http://schemas.microsoft.com/office/drawing/2014/main" id="{301C7270-7CAD-49F2-B66B-B28D94E0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9" name="Rectangle 252">
            <a:extLst>
              <a:ext uri="{FF2B5EF4-FFF2-40B4-BE49-F238E27FC236}">
                <a16:creationId xmlns:a16="http://schemas.microsoft.com/office/drawing/2014/main" id="{979CEB10-3E83-4407-BEDC-D49144AA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0" name="Rectangle 253">
            <a:extLst>
              <a:ext uri="{FF2B5EF4-FFF2-40B4-BE49-F238E27FC236}">
                <a16:creationId xmlns:a16="http://schemas.microsoft.com/office/drawing/2014/main" id="{2F6B505E-6719-4385-8C9E-80108E1D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1" name="Rectangle 254">
            <a:extLst>
              <a:ext uri="{FF2B5EF4-FFF2-40B4-BE49-F238E27FC236}">
                <a16:creationId xmlns:a16="http://schemas.microsoft.com/office/drawing/2014/main" id="{032E3D58-EF2F-47C1-84FC-FFC2C3C6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2" name="Rectangle 255">
            <a:extLst>
              <a:ext uri="{FF2B5EF4-FFF2-40B4-BE49-F238E27FC236}">
                <a16:creationId xmlns:a16="http://schemas.microsoft.com/office/drawing/2014/main" id="{AE4B524B-159B-4639-80B1-B1298E93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3" name="Rectangle 268">
            <a:extLst>
              <a:ext uri="{FF2B5EF4-FFF2-40B4-BE49-F238E27FC236}">
                <a16:creationId xmlns:a16="http://schemas.microsoft.com/office/drawing/2014/main" id="{F44A1C49-7120-46FC-ADFE-3126D15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4" name="Rectangle 269">
            <a:extLst>
              <a:ext uri="{FF2B5EF4-FFF2-40B4-BE49-F238E27FC236}">
                <a16:creationId xmlns:a16="http://schemas.microsoft.com/office/drawing/2014/main" id="{E81048C2-AD36-49EE-9F83-DE219A88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5" name="Rectangle 270">
            <a:extLst>
              <a:ext uri="{FF2B5EF4-FFF2-40B4-BE49-F238E27FC236}">
                <a16:creationId xmlns:a16="http://schemas.microsoft.com/office/drawing/2014/main" id="{1C51B872-4D89-44AD-BEC3-889DD859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6" name="Rectangle 271">
            <a:extLst>
              <a:ext uri="{FF2B5EF4-FFF2-40B4-BE49-F238E27FC236}">
                <a16:creationId xmlns:a16="http://schemas.microsoft.com/office/drawing/2014/main" id="{9DA5806A-0222-4504-B311-47FFFE9AE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7" name="Rectangle 272">
            <a:extLst>
              <a:ext uri="{FF2B5EF4-FFF2-40B4-BE49-F238E27FC236}">
                <a16:creationId xmlns:a16="http://schemas.microsoft.com/office/drawing/2014/main" id="{6B98E2B9-61AD-4E8B-8BCB-EB7830DF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985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8" name="Rectangle 273">
            <a:extLst>
              <a:ext uri="{FF2B5EF4-FFF2-40B4-BE49-F238E27FC236}">
                <a16:creationId xmlns:a16="http://schemas.microsoft.com/office/drawing/2014/main" id="{4B0DA759-2C7B-4700-8A97-72281E91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985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9" name="Rectangle 274">
            <a:extLst>
              <a:ext uri="{FF2B5EF4-FFF2-40B4-BE49-F238E27FC236}">
                <a16:creationId xmlns:a16="http://schemas.microsoft.com/office/drawing/2014/main" id="{908809DC-2628-4896-B87F-00422603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8985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0" name="Rectangle 276">
            <a:extLst>
              <a:ext uri="{FF2B5EF4-FFF2-40B4-BE49-F238E27FC236}">
                <a16:creationId xmlns:a16="http://schemas.microsoft.com/office/drawing/2014/main" id="{623F1777-4E55-4093-B250-548D46D6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1" name="Rectangle 277">
            <a:extLst>
              <a:ext uri="{FF2B5EF4-FFF2-40B4-BE49-F238E27FC236}">
                <a16:creationId xmlns:a16="http://schemas.microsoft.com/office/drawing/2014/main" id="{2515C3B5-603D-401D-A531-447BA1E7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2" name="Rectangle 278">
            <a:extLst>
              <a:ext uri="{FF2B5EF4-FFF2-40B4-BE49-F238E27FC236}">
                <a16:creationId xmlns:a16="http://schemas.microsoft.com/office/drawing/2014/main" id="{DE5E7D55-A437-437C-A5CD-CE16F8BD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3" name="Rectangle 279">
            <a:extLst>
              <a:ext uri="{FF2B5EF4-FFF2-40B4-BE49-F238E27FC236}">
                <a16:creationId xmlns:a16="http://schemas.microsoft.com/office/drawing/2014/main" id="{6867695A-35E0-4E03-955E-5542EBF02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4" name="Rectangle 280">
            <a:extLst>
              <a:ext uri="{FF2B5EF4-FFF2-40B4-BE49-F238E27FC236}">
                <a16:creationId xmlns:a16="http://schemas.microsoft.com/office/drawing/2014/main" id="{4E871617-5158-41C5-BB14-EBADA139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5" name="Rectangle 281">
            <a:extLst>
              <a:ext uri="{FF2B5EF4-FFF2-40B4-BE49-F238E27FC236}">
                <a16:creationId xmlns:a16="http://schemas.microsoft.com/office/drawing/2014/main" id="{4E2D5191-ECDB-4D1B-A3F5-436A7947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6" name="Rectangle 282">
            <a:extLst>
              <a:ext uri="{FF2B5EF4-FFF2-40B4-BE49-F238E27FC236}">
                <a16:creationId xmlns:a16="http://schemas.microsoft.com/office/drawing/2014/main" id="{71BE142B-C02B-4FD1-A332-6902B713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7" name="Rectangle 283">
            <a:extLst>
              <a:ext uri="{FF2B5EF4-FFF2-40B4-BE49-F238E27FC236}">
                <a16:creationId xmlns:a16="http://schemas.microsoft.com/office/drawing/2014/main" id="{1C1A90F5-08ED-4AB6-9F35-63A88660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8" name="Rectangle 284">
            <a:extLst>
              <a:ext uri="{FF2B5EF4-FFF2-40B4-BE49-F238E27FC236}">
                <a16:creationId xmlns:a16="http://schemas.microsoft.com/office/drawing/2014/main" id="{163D79BB-8C1C-4D0D-AFDD-A8EEE07F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9" name="Rectangle 285">
            <a:extLst>
              <a:ext uri="{FF2B5EF4-FFF2-40B4-BE49-F238E27FC236}">
                <a16:creationId xmlns:a16="http://schemas.microsoft.com/office/drawing/2014/main" id="{1B2DF357-EFD3-403D-A136-E53ACA51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0" name="Rectangle 286">
            <a:extLst>
              <a:ext uri="{FF2B5EF4-FFF2-40B4-BE49-F238E27FC236}">
                <a16:creationId xmlns:a16="http://schemas.microsoft.com/office/drawing/2014/main" id="{99BE0D0E-EECE-441B-9B0B-10138A8D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1" name="Rectangle 287">
            <a:extLst>
              <a:ext uri="{FF2B5EF4-FFF2-40B4-BE49-F238E27FC236}">
                <a16:creationId xmlns:a16="http://schemas.microsoft.com/office/drawing/2014/main" id="{5F8922A9-01DD-4E8E-A435-E9368C30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2" name="Rectangle 288">
            <a:extLst>
              <a:ext uri="{FF2B5EF4-FFF2-40B4-BE49-F238E27FC236}">
                <a16:creationId xmlns:a16="http://schemas.microsoft.com/office/drawing/2014/main" id="{BE148054-6735-4808-92F8-53F3E0FF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3" name="Rectangle 289">
            <a:extLst>
              <a:ext uri="{FF2B5EF4-FFF2-40B4-BE49-F238E27FC236}">
                <a16:creationId xmlns:a16="http://schemas.microsoft.com/office/drawing/2014/main" id="{83EF7D19-EE81-4C8B-BB74-1EBFE79A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4" name="Rectangle 290">
            <a:extLst>
              <a:ext uri="{FF2B5EF4-FFF2-40B4-BE49-F238E27FC236}">
                <a16:creationId xmlns:a16="http://schemas.microsoft.com/office/drawing/2014/main" id="{4F511F31-AAA8-4436-8486-592CB894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5" name="Rectangle 291">
            <a:extLst>
              <a:ext uri="{FF2B5EF4-FFF2-40B4-BE49-F238E27FC236}">
                <a16:creationId xmlns:a16="http://schemas.microsoft.com/office/drawing/2014/main" id="{369EBF34-9826-4B91-A306-5839D20C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6" name="Rectangle 292">
            <a:extLst>
              <a:ext uri="{FF2B5EF4-FFF2-40B4-BE49-F238E27FC236}">
                <a16:creationId xmlns:a16="http://schemas.microsoft.com/office/drawing/2014/main" id="{859A171A-D946-4682-BEB2-E7822CAF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7" name="Rectangle 293">
            <a:extLst>
              <a:ext uri="{FF2B5EF4-FFF2-40B4-BE49-F238E27FC236}">
                <a16:creationId xmlns:a16="http://schemas.microsoft.com/office/drawing/2014/main" id="{AF93A40B-14CA-4CA7-9133-C7B48DAC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8" name="Rectangle 294">
            <a:extLst>
              <a:ext uri="{FF2B5EF4-FFF2-40B4-BE49-F238E27FC236}">
                <a16:creationId xmlns:a16="http://schemas.microsoft.com/office/drawing/2014/main" id="{30BB7367-2D64-40A9-8FC2-6664A087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9" name="Rectangle 295">
            <a:extLst>
              <a:ext uri="{FF2B5EF4-FFF2-40B4-BE49-F238E27FC236}">
                <a16:creationId xmlns:a16="http://schemas.microsoft.com/office/drawing/2014/main" id="{14A42AB5-CCB0-416F-85D7-152BACA4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0" name="Rectangle 296">
            <a:extLst>
              <a:ext uri="{FF2B5EF4-FFF2-40B4-BE49-F238E27FC236}">
                <a16:creationId xmlns:a16="http://schemas.microsoft.com/office/drawing/2014/main" id="{31700671-BD7D-40A1-81C9-CF9CE4C2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1" name="Rectangle 297">
            <a:extLst>
              <a:ext uri="{FF2B5EF4-FFF2-40B4-BE49-F238E27FC236}">
                <a16:creationId xmlns:a16="http://schemas.microsoft.com/office/drawing/2014/main" id="{1C490051-C4F6-4F21-9CBD-DFB84514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4069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2" name="Rectangle 298">
            <a:extLst>
              <a:ext uri="{FF2B5EF4-FFF2-40B4-BE49-F238E27FC236}">
                <a16:creationId xmlns:a16="http://schemas.microsoft.com/office/drawing/2014/main" id="{14B47FB0-304B-408C-AA3F-0F5BB6A5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3" name="Rectangle 299">
            <a:extLst>
              <a:ext uri="{FF2B5EF4-FFF2-40B4-BE49-F238E27FC236}">
                <a16:creationId xmlns:a16="http://schemas.microsoft.com/office/drawing/2014/main" id="{9AE02871-B6BC-490F-A388-280843B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406987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4" name="Rectangle 300">
            <a:extLst>
              <a:ext uri="{FF2B5EF4-FFF2-40B4-BE49-F238E27FC236}">
                <a16:creationId xmlns:a16="http://schemas.microsoft.com/office/drawing/2014/main" id="{BCA5BD2F-9032-4907-8901-2774F8E5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5" name="Rectangle 301">
            <a:extLst>
              <a:ext uri="{FF2B5EF4-FFF2-40B4-BE49-F238E27FC236}">
                <a16:creationId xmlns:a16="http://schemas.microsoft.com/office/drawing/2014/main" id="{36189607-33CC-47D6-88FA-F4CD1D7D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6" name="Rectangle 303">
            <a:extLst>
              <a:ext uri="{FF2B5EF4-FFF2-40B4-BE49-F238E27FC236}">
                <a16:creationId xmlns:a16="http://schemas.microsoft.com/office/drawing/2014/main" id="{7926FB0B-1EC7-42B6-A9AF-4F352A02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7" name="Rectangle 304">
            <a:extLst>
              <a:ext uri="{FF2B5EF4-FFF2-40B4-BE49-F238E27FC236}">
                <a16:creationId xmlns:a16="http://schemas.microsoft.com/office/drawing/2014/main" id="{C6CE7582-1C15-40D6-A04B-3AB4A111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8" name="Rectangle 305">
            <a:extLst>
              <a:ext uri="{FF2B5EF4-FFF2-40B4-BE49-F238E27FC236}">
                <a16:creationId xmlns:a16="http://schemas.microsoft.com/office/drawing/2014/main" id="{1A4C7EDE-CAE5-4A0E-A085-D115521E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9" name="Rectangle 306">
            <a:extLst>
              <a:ext uri="{FF2B5EF4-FFF2-40B4-BE49-F238E27FC236}">
                <a16:creationId xmlns:a16="http://schemas.microsoft.com/office/drawing/2014/main" id="{A45537C6-B529-4B21-AD2D-EF53D7A3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0" name="Rectangle 307">
            <a:extLst>
              <a:ext uri="{FF2B5EF4-FFF2-40B4-BE49-F238E27FC236}">
                <a16:creationId xmlns:a16="http://schemas.microsoft.com/office/drawing/2014/main" id="{BD7156AF-407F-4067-A722-2F7D5A6C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1" name="Rectangle 308">
            <a:extLst>
              <a:ext uri="{FF2B5EF4-FFF2-40B4-BE49-F238E27FC236}">
                <a16:creationId xmlns:a16="http://schemas.microsoft.com/office/drawing/2014/main" id="{DB5E4949-C1A1-462A-A907-81360D68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2" name="Rectangle 309">
            <a:extLst>
              <a:ext uri="{FF2B5EF4-FFF2-40B4-BE49-F238E27FC236}">
                <a16:creationId xmlns:a16="http://schemas.microsoft.com/office/drawing/2014/main" id="{FAD5200A-AC76-4A0D-9277-A1C8E4D6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3" name="Rectangle 310">
            <a:extLst>
              <a:ext uri="{FF2B5EF4-FFF2-40B4-BE49-F238E27FC236}">
                <a16:creationId xmlns:a16="http://schemas.microsoft.com/office/drawing/2014/main" id="{B10E8F52-7FCD-4B17-964A-1A97E2CB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4" name="Rectangle 311">
            <a:extLst>
              <a:ext uri="{FF2B5EF4-FFF2-40B4-BE49-F238E27FC236}">
                <a16:creationId xmlns:a16="http://schemas.microsoft.com/office/drawing/2014/main" id="{199F53BC-5327-4C34-A560-B7D93F5F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5" name="Rectangle 312">
            <a:extLst>
              <a:ext uri="{FF2B5EF4-FFF2-40B4-BE49-F238E27FC236}">
                <a16:creationId xmlns:a16="http://schemas.microsoft.com/office/drawing/2014/main" id="{2FC7F96E-2AA5-4430-8933-303E0E25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6" name="Rectangle 313">
            <a:extLst>
              <a:ext uri="{FF2B5EF4-FFF2-40B4-BE49-F238E27FC236}">
                <a16:creationId xmlns:a16="http://schemas.microsoft.com/office/drawing/2014/main" id="{6F48430D-4266-4379-B0B9-939C11A8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7" name="Rectangle 314">
            <a:extLst>
              <a:ext uri="{FF2B5EF4-FFF2-40B4-BE49-F238E27FC236}">
                <a16:creationId xmlns:a16="http://schemas.microsoft.com/office/drawing/2014/main" id="{E96290E6-15F2-4B8D-BD72-D47344F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8" name="Rectangle 315">
            <a:extLst>
              <a:ext uri="{FF2B5EF4-FFF2-40B4-BE49-F238E27FC236}">
                <a16:creationId xmlns:a16="http://schemas.microsoft.com/office/drawing/2014/main" id="{FBC8EBAB-9D6C-48D6-BE00-C2F53C03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9" name="Rectangle 316">
            <a:extLst>
              <a:ext uri="{FF2B5EF4-FFF2-40B4-BE49-F238E27FC236}">
                <a16:creationId xmlns:a16="http://schemas.microsoft.com/office/drawing/2014/main" id="{2E89C0F2-BC8E-4CA4-A11F-96B5B0E7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0" name="Rectangle 317">
            <a:extLst>
              <a:ext uri="{FF2B5EF4-FFF2-40B4-BE49-F238E27FC236}">
                <a16:creationId xmlns:a16="http://schemas.microsoft.com/office/drawing/2014/main" id="{ABB2F2E5-0B78-4924-8C02-91133456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1" name="Rectangle 318">
            <a:extLst>
              <a:ext uri="{FF2B5EF4-FFF2-40B4-BE49-F238E27FC236}">
                <a16:creationId xmlns:a16="http://schemas.microsoft.com/office/drawing/2014/main" id="{8A77E39A-3439-42E5-864E-07050A9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2" name="Rectangle 319">
            <a:extLst>
              <a:ext uri="{FF2B5EF4-FFF2-40B4-BE49-F238E27FC236}">
                <a16:creationId xmlns:a16="http://schemas.microsoft.com/office/drawing/2014/main" id="{25EAA1C5-3174-4F4B-BFF3-90C5CCB9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3" name="Rectangle 320">
            <a:extLst>
              <a:ext uri="{FF2B5EF4-FFF2-40B4-BE49-F238E27FC236}">
                <a16:creationId xmlns:a16="http://schemas.microsoft.com/office/drawing/2014/main" id="{1F2DB9F1-C65F-4052-A053-3F8F3AF0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4" name="Rectangle 321">
            <a:extLst>
              <a:ext uri="{FF2B5EF4-FFF2-40B4-BE49-F238E27FC236}">
                <a16:creationId xmlns:a16="http://schemas.microsoft.com/office/drawing/2014/main" id="{AFFB727D-B40C-4F86-915F-7329F028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5" name="Rectangle 322">
            <a:extLst>
              <a:ext uri="{FF2B5EF4-FFF2-40B4-BE49-F238E27FC236}">
                <a16:creationId xmlns:a16="http://schemas.microsoft.com/office/drawing/2014/main" id="{584872F2-AD23-451B-B00B-D48843FD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6" name="Rectangle 323">
            <a:extLst>
              <a:ext uri="{FF2B5EF4-FFF2-40B4-BE49-F238E27FC236}">
                <a16:creationId xmlns:a16="http://schemas.microsoft.com/office/drawing/2014/main" id="{59E7ABF1-EA01-439C-89DC-4066F768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7" name="Rectangle 324">
            <a:extLst>
              <a:ext uri="{FF2B5EF4-FFF2-40B4-BE49-F238E27FC236}">
                <a16:creationId xmlns:a16="http://schemas.microsoft.com/office/drawing/2014/main" id="{F5673CC4-BA29-4135-9BA9-AED7EAA7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8" name="Rectangle 325">
            <a:extLst>
              <a:ext uri="{FF2B5EF4-FFF2-40B4-BE49-F238E27FC236}">
                <a16:creationId xmlns:a16="http://schemas.microsoft.com/office/drawing/2014/main" id="{06B3D335-F1DF-4E26-A5A1-31E9CD91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9" name="Rectangle 326">
            <a:extLst>
              <a:ext uri="{FF2B5EF4-FFF2-40B4-BE49-F238E27FC236}">
                <a16:creationId xmlns:a16="http://schemas.microsoft.com/office/drawing/2014/main" id="{834239CB-0B66-488B-B963-CD4BC4A6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0" name="Rectangle 327">
            <a:extLst>
              <a:ext uri="{FF2B5EF4-FFF2-40B4-BE49-F238E27FC236}">
                <a16:creationId xmlns:a16="http://schemas.microsoft.com/office/drawing/2014/main" id="{5DF8D3AD-C701-45DA-A09C-0B72B8B4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1" name="Rectangle 328">
            <a:extLst>
              <a:ext uri="{FF2B5EF4-FFF2-40B4-BE49-F238E27FC236}">
                <a16:creationId xmlns:a16="http://schemas.microsoft.com/office/drawing/2014/main" id="{4A5BD061-AFE7-47F7-A037-4635A171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915379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2" name="Rectangle 303">
            <a:extLst>
              <a:ext uri="{FF2B5EF4-FFF2-40B4-BE49-F238E27FC236}">
                <a16:creationId xmlns:a16="http://schemas.microsoft.com/office/drawing/2014/main" id="{72E47367-DB80-4AEF-B453-F2874E29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3" name="Rectangle 304">
            <a:extLst>
              <a:ext uri="{FF2B5EF4-FFF2-40B4-BE49-F238E27FC236}">
                <a16:creationId xmlns:a16="http://schemas.microsoft.com/office/drawing/2014/main" id="{A5D11ACD-18C7-4BD8-97B9-7564D82E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4" name="Rectangle 305">
            <a:extLst>
              <a:ext uri="{FF2B5EF4-FFF2-40B4-BE49-F238E27FC236}">
                <a16:creationId xmlns:a16="http://schemas.microsoft.com/office/drawing/2014/main" id="{7304767C-0411-429C-B5FC-DE14E770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5" name="Rectangle 306">
            <a:extLst>
              <a:ext uri="{FF2B5EF4-FFF2-40B4-BE49-F238E27FC236}">
                <a16:creationId xmlns:a16="http://schemas.microsoft.com/office/drawing/2014/main" id="{D74BCE79-1C15-40ED-A6B2-30D89DC1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6" name="Rectangle 307">
            <a:extLst>
              <a:ext uri="{FF2B5EF4-FFF2-40B4-BE49-F238E27FC236}">
                <a16:creationId xmlns:a16="http://schemas.microsoft.com/office/drawing/2014/main" id="{4966B602-0BC1-433A-A6DC-60644E5D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7" name="Rectangle 308">
            <a:extLst>
              <a:ext uri="{FF2B5EF4-FFF2-40B4-BE49-F238E27FC236}">
                <a16:creationId xmlns:a16="http://schemas.microsoft.com/office/drawing/2014/main" id="{5FA73E87-F9E1-4922-AB56-257040A0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8" name="Rectangle 309">
            <a:extLst>
              <a:ext uri="{FF2B5EF4-FFF2-40B4-BE49-F238E27FC236}">
                <a16:creationId xmlns:a16="http://schemas.microsoft.com/office/drawing/2014/main" id="{3523D0D6-BF5C-4992-89BC-D80F4B65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9" name="Rectangle 310">
            <a:extLst>
              <a:ext uri="{FF2B5EF4-FFF2-40B4-BE49-F238E27FC236}">
                <a16:creationId xmlns:a16="http://schemas.microsoft.com/office/drawing/2014/main" id="{5D76C7BC-28B0-4D32-B952-79C61B96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0" name="Rectangle 311">
            <a:extLst>
              <a:ext uri="{FF2B5EF4-FFF2-40B4-BE49-F238E27FC236}">
                <a16:creationId xmlns:a16="http://schemas.microsoft.com/office/drawing/2014/main" id="{02B04400-D266-4DBE-913D-B08E3CF6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1" name="Rectangle 312">
            <a:extLst>
              <a:ext uri="{FF2B5EF4-FFF2-40B4-BE49-F238E27FC236}">
                <a16:creationId xmlns:a16="http://schemas.microsoft.com/office/drawing/2014/main" id="{7B93B4CC-C4D7-437E-A267-7391A762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2" name="Rectangle 313">
            <a:extLst>
              <a:ext uri="{FF2B5EF4-FFF2-40B4-BE49-F238E27FC236}">
                <a16:creationId xmlns:a16="http://schemas.microsoft.com/office/drawing/2014/main" id="{4B2581D9-C04D-4A48-A51B-2934BA88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3" name="Rectangle 314">
            <a:extLst>
              <a:ext uri="{FF2B5EF4-FFF2-40B4-BE49-F238E27FC236}">
                <a16:creationId xmlns:a16="http://schemas.microsoft.com/office/drawing/2014/main" id="{6F9A094D-9E36-418E-BD81-0BED0CA3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4" name="Rectangle 315">
            <a:extLst>
              <a:ext uri="{FF2B5EF4-FFF2-40B4-BE49-F238E27FC236}">
                <a16:creationId xmlns:a16="http://schemas.microsoft.com/office/drawing/2014/main" id="{99CE1A4E-E309-4173-B637-E7FA8780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5" name="Rectangle 316">
            <a:extLst>
              <a:ext uri="{FF2B5EF4-FFF2-40B4-BE49-F238E27FC236}">
                <a16:creationId xmlns:a16="http://schemas.microsoft.com/office/drawing/2014/main" id="{35908A89-8ABE-4EA6-AB07-7C6C0750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6" name="Rectangle 317">
            <a:extLst>
              <a:ext uri="{FF2B5EF4-FFF2-40B4-BE49-F238E27FC236}">
                <a16:creationId xmlns:a16="http://schemas.microsoft.com/office/drawing/2014/main" id="{52D7FC56-1108-4D22-9631-D0A08F95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7" name="Rectangle 318">
            <a:extLst>
              <a:ext uri="{FF2B5EF4-FFF2-40B4-BE49-F238E27FC236}">
                <a16:creationId xmlns:a16="http://schemas.microsoft.com/office/drawing/2014/main" id="{E6B3457F-C39E-40F4-B8B4-74198175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8" name="Rectangle 319">
            <a:extLst>
              <a:ext uri="{FF2B5EF4-FFF2-40B4-BE49-F238E27FC236}">
                <a16:creationId xmlns:a16="http://schemas.microsoft.com/office/drawing/2014/main" id="{08E774A7-E1DE-46A1-A6F9-D1372143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9" name="Rectangle 320">
            <a:extLst>
              <a:ext uri="{FF2B5EF4-FFF2-40B4-BE49-F238E27FC236}">
                <a16:creationId xmlns:a16="http://schemas.microsoft.com/office/drawing/2014/main" id="{7B8BB479-CE5F-4C3D-9C65-414F6B72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0" name="Rectangle 321">
            <a:extLst>
              <a:ext uri="{FF2B5EF4-FFF2-40B4-BE49-F238E27FC236}">
                <a16:creationId xmlns:a16="http://schemas.microsoft.com/office/drawing/2014/main" id="{2E97BD59-5139-4C10-8550-C855D2D1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1" name="Rectangle 322">
            <a:extLst>
              <a:ext uri="{FF2B5EF4-FFF2-40B4-BE49-F238E27FC236}">
                <a16:creationId xmlns:a16="http://schemas.microsoft.com/office/drawing/2014/main" id="{3AA2DF57-9830-4A49-9748-4ADE27F4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2" name="Rectangle 323">
            <a:extLst>
              <a:ext uri="{FF2B5EF4-FFF2-40B4-BE49-F238E27FC236}">
                <a16:creationId xmlns:a16="http://schemas.microsoft.com/office/drawing/2014/main" id="{01A36D7F-15E1-44B8-9B0F-4F2DAABB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6422607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3" name="Rectangle 324">
            <a:extLst>
              <a:ext uri="{FF2B5EF4-FFF2-40B4-BE49-F238E27FC236}">
                <a16:creationId xmlns:a16="http://schemas.microsoft.com/office/drawing/2014/main" id="{716C32D4-81F1-4B63-9A1A-24136249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" name="Rectangle 325">
            <a:extLst>
              <a:ext uri="{FF2B5EF4-FFF2-40B4-BE49-F238E27FC236}">
                <a16:creationId xmlns:a16="http://schemas.microsoft.com/office/drawing/2014/main" id="{6341F2A0-638B-4AEC-A1C2-759E1F2E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" name="Rectangle 326">
            <a:extLst>
              <a:ext uri="{FF2B5EF4-FFF2-40B4-BE49-F238E27FC236}">
                <a16:creationId xmlns:a16="http://schemas.microsoft.com/office/drawing/2014/main" id="{AC3BBC0F-0B8D-458F-94A7-D77F591B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6422607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6" name="Rectangle 327">
            <a:extLst>
              <a:ext uri="{FF2B5EF4-FFF2-40B4-BE49-F238E27FC236}">
                <a16:creationId xmlns:a16="http://schemas.microsoft.com/office/drawing/2014/main" id="{2BCB09AE-15F7-4D67-9547-C60DDCB0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7" name="Rectangle 328">
            <a:extLst>
              <a:ext uri="{FF2B5EF4-FFF2-40B4-BE49-F238E27FC236}">
                <a16:creationId xmlns:a16="http://schemas.microsoft.com/office/drawing/2014/main" id="{19811182-AAD5-444A-AEBF-DA447479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8" name="Rectangle 91">
            <a:extLst>
              <a:ext uri="{FF2B5EF4-FFF2-40B4-BE49-F238E27FC236}">
                <a16:creationId xmlns:a16="http://schemas.microsoft.com/office/drawing/2014/main" id="{F5F1C36C-3F5F-453A-8021-577AF8102B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18627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9" name="Rectangle 92">
            <a:extLst>
              <a:ext uri="{FF2B5EF4-FFF2-40B4-BE49-F238E27FC236}">
                <a16:creationId xmlns:a16="http://schemas.microsoft.com/office/drawing/2014/main" id="{B68E0835-F6A9-4C24-80BC-2C4982644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18627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0" name="Rectangle 118">
            <a:extLst>
              <a:ext uri="{FF2B5EF4-FFF2-40B4-BE49-F238E27FC236}">
                <a16:creationId xmlns:a16="http://schemas.microsoft.com/office/drawing/2014/main" id="{C7E8024E-9FFB-4AFF-946C-F325043577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3711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1" name="Rectangle 119">
            <a:extLst>
              <a:ext uri="{FF2B5EF4-FFF2-40B4-BE49-F238E27FC236}">
                <a16:creationId xmlns:a16="http://schemas.microsoft.com/office/drawing/2014/main" id="{542FA810-66E0-4E5C-A29B-2F35550C8B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3711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2" name="Rectangle 145">
            <a:extLst>
              <a:ext uri="{FF2B5EF4-FFF2-40B4-BE49-F238E27FC236}">
                <a16:creationId xmlns:a16="http://schemas.microsoft.com/office/drawing/2014/main" id="{E3ADD3A0-60F3-4CCF-A787-C83FEFD74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8783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3" name="Rectangle 146">
            <a:extLst>
              <a:ext uri="{FF2B5EF4-FFF2-40B4-BE49-F238E27FC236}">
                <a16:creationId xmlns:a16="http://schemas.microsoft.com/office/drawing/2014/main" id="{03B5D2C0-D46F-4CA6-BB0C-7E966C3AB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8783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4" name="Rectangle 172">
            <a:extLst>
              <a:ext uri="{FF2B5EF4-FFF2-40B4-BE49-F238E27FC236}">
                <a16:creationId xmlns:a16="http://schemas.microsoft.com/office/drawing/2014/main" id="{A5A79340-EBE4-4E04-AF35-EAB781F1CA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38679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5" name="Rectangle 173">
            <a:extLst>
              <a:ext uri="{FF2B5EF4-FFF2-40B4-BE49-F238E27FC236}">
                <a16:creationId xmlns:a16="http://schemas.microsoft.com/office/drawing/2014/main" id="{A3D2A4FF-3DD1-4D92-A192-6C0C4D3672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38679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6" name="Rectangle 199">
            <a:extLst>
              <a:ext uri="{FF2B5EF4-FFF2-40B4-BE49-F238E27FC236}">
                <a16:creationId xmlns:a16="http://schemas.microsoft.com/office/drawing/2014/main" id="{F8123DF8-9385-4180-994E-0FB3C83AB0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8951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7" name="Rectangle 200">
            <a:extLst>
              <a:ext uri="{FF2B5EF4-FFF2-40B4-BE49-F238E27FC236}">
                <a16:creationId xmlns:a16="http://schemas.microsoft.com/office/drawing/2014/main" id="{35B83622-CCF4-4468-AC64-CB1490028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8951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8" name="Rectangle 227">
            <a:extLst>
              <a:ext uri="{FF2B5EF4-FFF2-40B4-BE49-F238E27FC236}">
                <a16:creationId xmlns:a16="http://schemas.microsoft.com/office/drawing/2014/main" id="{BFBE24A8-7F94-482E-85C3-410179531E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4035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9" name="Rectangle 228">
            <a:extLst>
              <a:ext uri="{FF2B5EF4-FFF2-40B4-BE49-F238E27FC236}">
                <a16:creationId xmlns:a16="http://schemas.microsoft.com/office/drawing/2014/main" id="{7BB41F2F-EDE1-4BB3-B582-2B31560A4B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4035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0" name="Rectangle 254">
            <a:extLst>
              <a:ext uri="{FF2B5EF4-FFF2-40B4-BE49-F238E27FC236}">
                <a16:creationId xmlns:a16="http://schemas.microsoft.com/office/drawing/2014/main" id="{B7B10579-D69C-4FCC-AF11-0E5789DC7B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9107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1" name="Rectangle 255">
            <a:extLst>
              <a:ext uri="{FF2B5EF4-FFF2-40B4-BE49-F238E27FC236}">
                <a16:creationId xmlns:a16="http://schemas.microsoft.com/office/drawing/2014/main" id="{A4A3592F-5BAF-4960-8617-39A5A4418C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9107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2" name="Rectangle 91">
            <a:extLst>
              <a:ext uri="{FF2B5EF4-FFF2-40B4-BE49-F238E27FC236}">
                <a16:creationId xmlns:a16="http://schemas.microsoft.com/office/drawing/2014/main" id="{D185731F-D098-4E64-B7BB-077680516C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18548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3" name="Rectangle 92">
            <a:extLst>
              <a:ext uri="{FF2B5EF4-FFF2-40B4-BE49-F238E27FC236}">
                <a16:creationId xmlns:a16="http://schemas.microsoft.com/office/drawing/2014/main" id="{C9CCA8BE-3357-4F70-B832-4B61283439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18548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4" name="Rectangle 118">
            <a:extLst>
              <a:ext uri="{FF2B5EF4-FFF2-40B4-BE49-F238E27FC236}">
                <a16:creationId xmlns:a16="http://schemas.microsoft.com/office/drawing/2014/main" id="{E455E6B1-820F-4874-9998-3F33FDF676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3632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5" name="Rectangle 119">
            <a:extLst>
              <a:ext uri="{FF2B5EF4-FFF2-40B4-BE49-F238E27FC236}">
                <a16:creationId xmlns:a16="http://schemas.microsoft.com/office/drawing/2014/main" id="{A5878F30-11F9-4620-BB7C-A20308D54D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3632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6" name="Rectangle 145">
            <a:extLst>
              <a:ext uri="{FF2B5EF4-FFF2-40B4-BE49-F238E27FC236}">
                <a16:creationId xmlns:a16="http://schemas.microsoft.com/office/drawing/2014/main" id="{282B328E-96DE-404A-8A33-DD08463AA1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8704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7" name="Rectangle 146">
            <a:extLst>
              <a:ext uri="{FF2B5EF4-FFF2-40B4-BE49-F238E27FC236}">
                <a16:creationId xmlns:a16="http://schemas.microsoft.com/office/drawing/2014/main" id="{6B4AC90D-580B-4B11-8435-170433BF3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8704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8" name="Rectangle 172">
            <a:extLst>
              <a:ext uri="{FF2B5EF4-FFF2-40B4-BE49-F238E27FC236}">
                <a16:creationId xmlns:a16="http://schemas.microsoft.com/office/drawing/2014/main" id="{9FF1A1F4-2E5F-4786-B499-D60DC75B21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37886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9" name="Rectangle 173">
            <a:extLst>
              <a:ext uri="{FF2B5EF4-FFF2-40B4-BE49-F238E27FC236}">
                <a16:creationId xmlns:a16="http://schemas.microsoft.com/office/drawing/2014/main" id="{0F1C8560-0B43-4D98-ADB6-195504D71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37886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0" name="Rectangle 199">
            <a:extLst>
              <a:ext uri="{FF2B5EF4-FFF2-40B4-BE49-F238E27FC236}">
                <a16:creationId xmlns:a16="http://schemas.microsoft.com/office/drawing/2014/main" id="{A4D091FA-192E-4111-9D0A-1154813D1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8872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1" name="Rectangle 200">
            <a:extLst>
              <a:ext uri="{FF2B5EF4-FFF2-40B4-BE49-F238E27FC236}">
                <a16:creationId xmlns:a16="http://schemas.microsoft.com/office/drawing/2014/main" id="{2456DB9E-FD91-4F1E-8D75-71C5A43579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8872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2" name="Rectangle 227">
            <a:extLst>
              <a:ext uri="{FF2B5EF4-FFF2-40B4-BE49-F238E27FC236}">
                <a16:creationId xmlns:a16="http://schemas.microsoft.com/office/drawing/2014/main" id="{82ADDEB8-4944-41EC-9927-6FCED6B44E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3956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3" name="Rectangle 228">
            <a:extLst>
              <a:ext uri="{FF2B5EF4-FFF2-40B4-BE49-F238E27FC236}">
                <a16:creationId xmlns:a16="http://schemas.microsoft.com/office/drawing/2014/main" id="{3E7F6ABB-32D8-4D9F-8019-5A6F21704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3956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4" name="Rectangle 254">
            <a:extLst>
              <a:ext uri="{FF2B5EF4-FFF2-40B4-BE49-F238E27FC236}">
                <a16:creationId xmlns:a16="http://schemas.microsoft.com/office/drawing/2014/main" id="{FF3C13CA-9CE5-4787-9D9F-6F33F6D721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9028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5" name="Rectangle 255">
            <a:extLst>
              <a:ext uri="{FF2B5EF4-FFF2-40B4-BE49-F238E27FC236}">
                <a16:creationId xmlns:a16="http://schemas.microsoft.com/office/drawing/2014/main" id="{F45F3084-D5DF-4E2A-9FD2-8FADA756F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9028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6" name="Rectangle 91">
            <a:extLst>
              <a:ext uri="{FF2B5EF4-FFF2-40B4-BE49-F238E27FC236}">
                <a16:creationId xmlns:a16="http://schemas.microsoft.com/office/drawing/2014/main" id="{C8C188D8-825C-491C-B927-12A86B68F9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18304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7" name="Rectangle 92">
            <a:extLst>
              <a:ext uri="{FF2B5EF4-FFF2-40B4-BE49-F238E27FC236}">
                <a16:creationId xmlns:a16="http://schemas.microsoft.com/office/drawing/2014/main" id="{F1A1CAD1-7E2F-491A-A2F7-752577008B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18304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8" name="Rectangle 118">
            <a:extLst>
              <a:ext uri="{FF2B5EF4-FFF2-40B4-BE49-F238E27FC236}">
                <a16:creationId xmlns:a16="http://schemas.microsoft.com/office/drawing/2014/main" id="{C9F7170B-09CB-4F23-B86C-E3C5A5A952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3388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9" name="Rectangle 119">
            <a:extLst>
              <a:ext uri="{FF2B5EF4-FFF2-40B4-BE49-F238E27FC236}">
                <a16:creationId xmlns:a16="http://schemas.microsoft.com/office/drawing/2014/main" id="{91FF46E2-A356-45DF-9FE0-6D68E8BBB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3388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0" name="Rectangle 145">
            <a:extLst>
              <a:ext uri="{FF2B5EF4-FFF2-40B4-BE49-F238E27FC236}">
                <a16:creationId xmlns:a16="http://schemas.microsoft.com/office/drawing/2014/main" id="{233DF4C6-7DB2-4DEC-965E-4E0FD1AE2F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8460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1" name="Rectangle 146">
            <a:extLst>
              <a:ext uri="{FF2B5EF4-FFF2-40B4-BE49-F238E27FC236}">
                <a16:creationId xmlns:a16="http://schemas.microsoft.com/office/drawing/2014/main" id="{BA0EBE02-0FF5-4E5F-B07E-C74F70CB3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8460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2" name="Rectangle 172">
            <a:extLst>
              <a:ext uri="{FF2B5EF4-FFF2-40B4-BE49-F238E27FC236}">
                <a16:creationId xmlns:a16="http://schemas.microsoft.com/office/drawing/2014/main" id="{C1FFCEB5-7D01-4DF1-AE5C-13AA614FB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35444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3" name="Rectangle 173">
            <a:extLst>
              <a:ext uri="{FF2B5EF4-FFF2-40B4-BE49-F238E27FC236}">
                <a16:creationId xmlns:a16="http://schemas.microsoft.com/office/drawing/2014/main" id="{4E743A8D-CDF1-43FE-9A64-273018A788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35444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4" name="Rectangle 199">
            <a:extLst>
              <a:ext uri="{FF2B5EF4-FFF2-40B4-BE49-F238E27FC236}">
                <a16:creationId xmlns:a16="http://schemas.microsoft.com/office/drawing/2014/main" id="{5816494B-7CF7-4661-9520-ECF2157C3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8628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5" name="Rectangle 200">
            <a:extLst>
              <a:ext uri="{FF2B5EF4-FFF2-40B4-BE49-F238E27FC236}">
                <a16:creationId xmlns:a16="http://schemas.microsoft.com/office/drawing/2014/main" id="{D5F4C1D4-E8FC-483F-82E0-C314B488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8628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6" name="Rectangle 227">
            <a:extLst>
              <a:ext uri="{FF2B5EF4-FFF2-40B4-BE49-F238E27FC236}">
                <a16:creationId xmlns:a16="http://schemas.microsoft.com/office/drawing/2014/main" id="{1DE23893-72CE-44E4-9514-E4A35927A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3712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7" name="Rectangle 228">
            <a:extLst>
              <a:ext uri="{FF2B5EF4-FFF2-40B4-BE49-F238E27FC236}">
                <a16:creationId xmlns:a16="http://schemas.microsoft.com/office/drawing/2014/main" id="{FDAE80AB-A18F-4777-8A7E-3AF3817C00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3712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8" name="Rectangle 254">
            <a:extLst>
              <a:ext uri="{FF2B5EF4-FFF2-40B4-BE49-F238E27FC236}">
                <a16:creationId xmlns:a16="http://schemas.microsoft.com/office/drawing/2014/main" id="{057CEA97-FB2D-4753-85A3-0C33E822D3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8784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9" name="Rectangle 255">
            <a:extLst>
              <a:ext uri="{FF2B5EF4-FFF2-40B4-BE49-F238E27FC236}">
                <a16:creationId xmlns:a16="http://schemas.microsoft.com/office/drawing/2014/main" id="{79420A4A-5528-4EC0-987F-DF7C0EEB4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8784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0" name="Rectangle 91">
            <a:extLst>
              <a:ext uri="{FF2B5EF4-FFF2-40B4-BE49-F238E27FC236}">
                <a16:creationId xmlns:a16="http://schemas.microsoft.com/office/drawing/2014/main" id="{DBC80B5A-0476-410E-B60C-6450F79B3E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18429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1" name="Rectangle 92">
            <a:extLst>
              <a:ext uri="{FF2B5EF4-FFF2-40B4-BE49-F238E27FC236}">
                <a16:creationId xmlns:a16="http://schemas.microsoft.com/office/drawing/2014/main" id="{65FABB81-DBF4-42B4-8D90-A98EC80214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18429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2" name="Rectangle 118">
            <a:extLst>
              <a:ext uri="{FF2B5EF4-FFF2-40B4-BE49-F238E27FC236}">
                <a16:creationId xmlns:a16="http://schemas.microsoft.com/office/drawing/2014/main" id="{A6202184-9808-4043-9640-D0544AB5D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3513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3" name="Rectangle 119">
            <a:extLst>
              <a:ext uri="{FF2B5EF4-FFF2-40B4-BE49-F238E27FC236}">
                <a16:creationId xmlns:a16="http://schemas.microsoft.com/office/drawing/2014/main" id="{FEED1DE3-7FCB-412B-AD9F-396C8AFC0B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3513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4" name="Rectangle 145">
            <a:extLst>
              <a:ext uri="{FF2B5EF4-FFF2-40B4-BE49-F238E27FC236}">
                <a16:creationId xmlns:a16="http://schemas.microsoft.com/office/drawing/2014/main" id="{E3D106F5-B3BA-48C7-BB89-5F7A7B3FD3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8585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5" name="Rectangle 146">
            <a:extLst>
              <a:ext uri="{FF2B5EF4-FFF2-40B4-BE49-F238E27FC236}">
                <a16:creationId xmlns:a16="http://schemas.microsoft.com/office/drawing/2014/main" id="{98A5D359-1B62-4D55-856B-6A4D9015C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8585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6" name="Rectangle 172">
            <a:extLst>
              <a:ext uri="{FF2B5EF4-FFF2-40B4-BE49-F238E27FC236}">
                <a16:creationId xmlns:a16="http://schemas.microsoft.com/office/drawing/2014/main" id="{8AEB6855-7DCA-4BAB-B081-5EAFB1014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366974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7" name="Rectangle 173">
            <a:extLst>
              <a:ext uri="{FF2B5EF4-FFF2-40B4-BE49-F238E27FC236}">
                <a16:creationId xmlns:a16="http://schemas.microsoft.com/office/drawing/2014/main" id="{18A0DCB0-4E9E-42D7-ABF1-2CB0A0692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366974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8" name="Rectangle 199">
            <a:extLst>
              <a:ext uri="{FF2B5EF4-FFF2-40B4-BE49-F238E27FC236}">
                <a16:creationId xmlns:a16="http://schemas.microsoft.com/office/drawing/2014/main" id="{C94A534B-EDB6-41CC-BFD6-C8E5C64E30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8753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9" name="Rectangle 200">
            <a:extLst>
              <a:ext uri="{FF2B5EF4-FFF2-40B4-BE49-F238E27FC236}">
                <a16:creationId xmlns:a16="http://schemas.microsoft.com/office/drawing/2014/main" id="{D3305D9B-7E5D-4A06-B20C-705E7AADA0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8753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0" name="Rectangle 227">
            <a:extLst>
              <a:ext uri="{FF2B5EF4-FFF2-40B4-BE49-F238E27FC236}">
                <a16:creationId xmlns:a16="http://schemas.microsoft.com/office/drawing/2014/main" id="{10DC9989-B0C3-40E8-9A23-4DD46B61F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3837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1" name="Rectangle 228">
            <a:extLst>
              <a:ext uri="{FF2B5EF4-FFF2-40B4-BE49-F238E27FC236}">
                <a16:creationId xmlns:a16="http://schemas.microsoft.com/office/drawing/2014/main" id="{802DD19F-ACAF-462C-9EF0-03BED7E8C2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3837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2" name="Rectangle 254">
            <a:extLst>
              <a:ext uri="{FF2B5EF4-FFF2-40B4-BE49-F238E27FC236}">
                <a16:creationId xmlns:a16="http://schemas.microsoft.com/office/drawing/2014/main" id="{B675BA60-6E6B-4897-B172-3FEB85B0A6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8909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3" name="Rectangle 255">
            <a:extLst>
              <a:ext uri="{FF2B5EF4-FFF2-40B4-BE49-F238E27FC236}">
                <a16:creationId xmlns:a16="http://schemas.microsoft.com/office/drawing/2014/main" id="{90EC0740-4B58-4786-864F-D6202316E3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8909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4" name="Rectangle 91">
            <a:extLst>
              <a:ext uri="{FF2B5EF4-FFF2-40B4-BE49-F238E27FC236}">
                <a16:creationId xmlns:a16="http://schemas.microsoft.com/office/drawing/2014/main" id="{6F4C6DA5-9C32-43AB-9B2B-D5F64DCD5B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5" name="Rectangle 92">
            <a:extLst>
              <a:ext uri="{FF2B5EF4-FFF2-40B4-BE49-F238E27FC236}">
                <a16:creationId xmlns:a16="http://schemas.microsoft.com/office/drawing/2014/main" id="{2E98FFFB-1367-4885-A347-2B10A92AF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6" name="Rectangle 118">
            <a:extLst>
              <a:ext uri="{FF2B5EF4-FFF2-40B4-BE49-F238E27FC236}">
                <a16:creationId xmlns:a16="http://schemas.microsoft.com/office/drawing/2014/main" id="{B0EE3A07-2F28-4D28-AD64-4E71640B18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7" name="Rectangle 119">
            <a:extLst>
              <a:ext uri="{FF2B5EF4-FFF2-40B4-BE49-F238E27FC236}">
                <a16:creationId xmlns:a16="http://schemas.microsoft.com/office/drawing/2014/main" id="{CCE2A03B-C80B-42F1-9230-C10251D12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8" name="Rectangle 145">
            <a:extLst>
              <a:ext uri="{FF2B5EF4-FFF2-40B4-BE49-F238E27FC236}">
                <a16:creationId xmlns:a16="http://schemas.microsoft.com/office/drawing/2014/main" id="{87375277-0EF5-4601-B688-CC287F3E6A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9" name="Rectangle 146">
            <a:extLst>
              <a:ext uri="{FF2B5EF4-FFF2-40B4-BE49-F238E27FC236}">
                <a16:creationId xmlns:a16="http://schemas.microsoft.com/office/drawing/2014/main" id="{19099545-7878-4215-9ADA-69237497B8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0" name="Rectangle 172">
            <a:extLst>
              <a:ext uri="{FF2B5EF4-FFF2-40B4-BE49-F238E27FC236}">
                <a16:creationId xmlns:a16="http://schemas.microsoft.com/office/drawing/2014/main" id="{13AB64CA-71E8-4F3D-8A8F-48ADB8EE76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1" name="Rectangle 173">
            <a:extLst>
              <a:ext uri="{FF2B5EF4-FFF2-40B4-BE49-F238E27FC236}">
                <a16:creationId xmlns:a16="http://schemas.microsoft.com/office/drawing/2014/main" id="{E6E68EB4-8B4F-4659-85F0-F33EB0681E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2" name="Rectangle 199">
            <a:extLst>
              <a:ext uri="{FF2B5EF4-FFF2-40B4-BE49-F238E27FC236}">
                <a16:creationId xmlns:a16="http://schemas.microsoft.com/office/drawing/2014/main" id="{FD5D2EFE-78D7-47A0-B41B-A6D123F332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3" name="Rectangle 200">
            <a:extLst>
              <a:ext uri="{FF2B5EF4-FFF2-40B4-BE49-F238E27FC236}">
                <a16:creationId xmlns:a16="http://schemas.microsoft.com/office/drawing/2014/main" id="{43DD1F99-EF92-4FA7-A688-DFB8CA0428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4" name="Rectangle 227">
            <a:extLst>
              <a:ext uri="{FF2B5EF4-FFF2-40B4-BE49-F238E27FC236}">
                <a16:creationId xmlns:a16="http://schemas.microsoft.com/office/drawing/2014/main" id="{61B66908-9A89-4CAA-82BB-1B0CBBA712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5" name="Rectangle 228">
            <a:extLst>
              <a:ext uri="{FF2B5EF4-FFF2-40B4-BE49-F238E27FC236}">
                <a16:creationId xmlns:a16="http://schemas.microsoft.com/office/drawing/2014/main" id="{A25ADF27-53D5-47C3-A679-6359C6A587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6" name="Rectangle 254">
            <a:extLst>
              <a:ext uri="{FF2B5EF4-FFF2-40B4-BE49-F238E27FC236}">
                <a16:creationId xmlns:a16="http://schemas.microsoft.com/office/drawing/2014/main" id="{3571E780-2740-4415-A8FC-0A7B700326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7" name="Rectangle 255">
            <a:extLst>
              <a:ext uri="{FF2B5EF4-FFF2-40B4-BE49-F238E27FC236}">
                <a16:creationId xmlns:a16="http://schemas.microsoft.com/office/drawing/2014/main" id="{D4DFF327-57BB-4D9E-A2B7-F0DD5B9497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5" name="Rectangle 91">
            <a:extLst>
              <a:ext uri="{FF2B5EF4-FFF2-40B4-BE49-F238E27FC236}">
                <a16:creationId xmlns:a16="http://schemas.microsoft.com/office/drawing/2014/main" id="{8A3B7425-E369-4F53-BA6F-5242DA61BF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6" name="Rectangle 92">
            <a:extLst>
              <a:ext uri="{FF2B5EF4-FFF2-40B4-BE49-F238E27FC236}">
                <a16:creationId xmlns:a16="http://schemas.microsoft.com/office/drawing/2014/main" id="{4E6A839F-6FCF-4E31-8BD0-E16864EEE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7" name="Rectangle 118">
            <a:extLst>
              <a:ext uri="{FF2B5EF4-FFF2-40B4-BE49-F238E27FC236}">
                <a16:creationId xmlns:a16="http://schemas.microsoft.com/office/drawing/2014/main" id="{E30405E0-3BAF-415C-962D-57EEE5D590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8" name="Rectangle 119">
            <a:extLst>
              <a:ext uri="{FF2B5EF4-FFF2-40B4-BE49-F238E27FC236}">
                <a16:creationId xmlns:a16="http://schemas.microsoft.com/office/drawing/2014/main" id="{2F0D6E87-BA13-4616-837F-44E6418D2B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9" name="Rectangle 145">
            <a:extLst>
              <a:ext uri="{FF2B5EF4-FFF2-40B4-BE49-F238E27FC236}">
                <a16:creationId xmlns:a16="http://schemas.microsoft.com/office/drawing/2014/main" id="{6E4DC2C7-60E2-4E39-A040-33E1148C84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0" name="Rectangle 146">
            <a:extLst>
              <a:ext uri="{FF2B5EF4-FFF2-40B4-BE49-F238E27FC236}">
                <a16:creationId xmlns:a16="http://schemas.microsoft.com/office/drawing/2014/main" id="{966097DC-FD1B-4AB8-9270-D63BF4F1A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1" name="Rectangle 172">
            <a:extLst>
              <a:ext uri="{FF2B5EF4-FFF2-40B4-BE49-F238E27FC236}">
                <a16:creationId xmlns:a16="http://schemas.microsoft.com/office/drawing/2014/main" id="{F9963C2C-FE13-4B53-9E0A-33833EBFF4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2" name="Rectangle 173">
            <a:extLst>
              <a:ext uri="{FF2B5EF4-FFF2-40B4-BE49-F238E27FC236}">
                <a16:creationId xmlns:a16="http://schemas.microsoft.com/office/drawing/2014/main" id="{E25FDE01-0116-404D-AED3-856484360C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3" name="Rectangle 199">
            <a:extLst>
              <a:ext uri="{FF2B5EF4-FFF2-40B4-BE49-F238E27FC236}">
                <a16:creationId xmlns:a16="http://schemas.microsoft.com/office/drawing/2014/main" id="{6301786C-8F5C-45F8-9EBB-5C24E924F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4" name="Rectangle 200">
            <a:extLst>
              <a:ext uri="{FF2B5EF4-FFF2-40B4-BE49-F238E27FC236}">
                <a16:creationId xmlns:a16="http://schemas.microsoft.com/office/drawing/2014/main" id="{5F732FBA-FE3A-4BD8-BBC1-9C523E6253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5" name="Rectangle 227">
            <a:extLst>
              <a:ext uri="{FF2B5EF4-FFF2-40B4-BE49-F238E27FC236}">
                <a16:creationId xmlns:a16="http://schemas.microsoft.com/office/drawing/2014/main" id="{C637BBAC-97AA-4D18-AA59-2A7536613F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6" name="Rectangle 228">
            <a:extLst>
              <a:ext uri="{FF2B5EF4-FFF2-40B4-BE49-F238E27FC236}">
                <a16:creationId xmlns:a16="http://schemas.microsoft.com/office/drawing/2014/main" id="{6065E043-00A0-4681-9A2D-6DCA1E6EF9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7" name="Rectangle 254">
            <a:extLst>
              <a:ext uri="{FF2B5EF4-FFF2-40B4-BE49-F238E27FC236}">
                <a16:creationId xmlns:a16="http://schemas.microsoft.com/office/drawing/2014/main" id="{CE169FB0-5491-4F5D-BC9E-C9846ADDC0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8" name="Rectangle 255">
            <a:extLst>
              <a:ext uri="{FF2B5EF4-FFF2-40B4-BE49-F238E27FC236}">
                <a16:creationId xmlns:a16="http://schemas.microsoft.com/office/drawing/2014/main" id="{2057D317-5E06-487E-8C29-ACF2FBFDAD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2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5">
            <a:extLst>
              <a:ext uri="{FF2B5EF4-FFF2-40B4-BE49-F238E27FC236}">
                <a16:creationId xmlns:a16="http://schemas.microsoft.com/office/drawing/2014/main" id="{85C298FF-97F9-4147-B827-D8E5136C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8" name="Rectangle 6">
            <a:extLst>
              <a:ext uri="{FF2B5EF4-FFF2-40B4-BE49-F238E27FC236}">
                <a16:creationId xmlns:a16="http://schemas.microsoft.com/office/drawing/2014/main" id="{9408EFDD-1492-4223-8E65-A093D2F1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9" name="Rectangle 7">
            <a:extLst>
              <a:ext uri="{FF2B5EF4-FFF2-40B4-BE49-F238E27FC236}">
                <a16:creationId xmlns:a16="http://schemas.microsoft.com/office/drawing/2014/main" id="{F894E7F8-7101-42ED-9EE3-85F58C6E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0" name="Rectangle 8">
            <a:extLst>
              <a:ext uri="{FF2B5EF4-FFF2-40B4-BE49-F238E27FC236}">
                <a16:creationId xmlns:a16="http://schemas.microsoft.com/office/drawing/2014/main" id="{877C8C7E-1793-4536-97A4-63A3591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1" name="Rectangle 9">
            <a:extLst>
              <a:ext uri="{FF2B5EF4-FFF2-40B4-BE49-F238E27FC236}">
                <a16:creationId xmlns:a16="http://schemas.microsoft.com/office/drawing/2014/main" id="{077D2BC4-41B3-4D98-84CA-A2503EF1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DE4270DF-458E-4975-B86F-E605B966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3" name="Rectangle 11">
            <a:extLst>
              <a:ext uri="{FF2B5EF4-FFF2-40B4-BE49-F238E27FC236}">
                <a16:creationId xmlns:a16="http://schemas.microsoft.com/office/drawing/2014/main" id="{5334B1DA-DE9D-46A4-B1CC-07D8B5B3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4" name="Rectangle 12">
            <a:extLst>
              <a:ext uri="{FF2B5EF4-FFF2-40B4-BE49-F238E27FC236}">
                <a16:creationId xmlns:a16="http://schemas.microsoft.com/office/drawing/2014/main" id="{1CF1EF4A-5FEC-4B62-A622-2DEE7B72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5" name="Rectangle 13">
            <a:extLst>
              <a:ext uri="{FF2B5EF4-FFF2-40B4-BE49-F238E27FC236}">
                <a16:creationId xmlns:a16="http://schemas.microsoft.com/office/drawing/2014/main" id="{322BDF90-AD9B-4F68-8F1B-8AE6FD1E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6" name="Rectangle 14">
            <a:extLst>
              <a:ext uri="{FF2B5EF4-FFF2-40B4-BE49-F238E27FC236}">
                <a16:creationId xmlns:a16="http://schemas.microsoft.com/office/drawing/2014/main" id="{93F9BC3E-2349-4557-A942-FF58D349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7" name="Rectangle 15">
            <a:extLst>
              <a:ext uri="{FF2B5EF4-FFF2-40B4-BE49-F238E27FC236}">
                <a16:creationId xmlns:a16="http://schemas.microsoft.com/office/drawing/2014/main" id="{D4E479F8-DBB7-4E24-82DB-9187E1D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8" name="Rectangle 16">
            <a:extLst>
              <a:ext uri="{FF2B5EF4-FFF2-40B4-BE49-F238E27FC236}">
                <a16:creationId xmlns:a16="http://schemas.microsoft.com/office/drawing/2014/main" id="{88729413-47AC-4DEA-A613-0B6158FC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9" name="Rectangle 17">
            <a:extLst>
              <a:ext uri="{FF2B5EF4-FFF2-40B4-BE49-F238E27FC236}">
                <a16:creationId xmlns:a16="http://schemas.microsoft.com/office/drawing/2014/main" id="{20F824DD-152A-4F6D-952E-24ADD1A8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0" name="Rectangle 18">
            <a:extLst>
              <a:ext uri="{FF2B5EF4-FFF2-40B4-BE49-F238E27FC236}">
                <a16:creationId xmlns:a16="http://schemas.microsoft.com/office/drawing/2014/main" id="{951C09E8-C755-4AEB-9C27-AE962175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1" name="Rectangle 19">
            <a:extLst>
              <a:ext uri="{FF2B5EF4-FFF2-40B4-BE49-F238E27FC236}">
                <a16:creationId xmlns:a16="http://schemas.microsoft.com/office/drawing/2014/main" id="{32F64432-EE66-40C8-A67A-FA722F75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2" name="Rectangle 20">
            <a:extLst>
              <a:ext uri="{FF2B5EF4-FFF2-40B4-BE49-F238E27FC236}">
                <a16:creationId xmlns:a16="http://schemas.microsoft.com/office/drawing/2014/main" id="{29005991-F871-4DFB-9517-DCB334B6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3" name="Rectangle 21">
            <a:extLst>
              <a:ext uri="{FF2B5EF4-FFF2-40B4-BE49-F238E27FC236}">
                <a16:creationId xmlns:a16="http://schemas.microsoft.com/office/drawing/2014/main" id="{1C601034-B07F-4FCA-B65F-4BA94F1F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4" name="Rectangle 22">
            <a:extLst>
              <a:ext uri="{FF2B5EF4-FFF2-40B4-BE49-F238E27FC236}">
                <a16:creationId xmlns:a16="http://schemas.microsoft.com/office/drawing/2014/main" id="{A3C10F51-A92E-4F5D-841E-2495E85B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5" name="Rectangle 23">
            <a:extLst>
              <a:ext uri="{FF2B5EF4-FFF2-40B4-BE49-F238E27FC236}">
                <a16:creationId xmlns:a16="http://schemas.microsoft.com/office/drawing/2014/main" id="{8656C742-4C71-41EC-9EED-8A0FF35A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6" name="Rectangle 24">
            <a:extLst>
              <a:ext uri="{FF2B5EF4-FFF2-40B4-BE49-F238E27FC236}">
                <a16:creationId xmlns:a16="http://schemas.microsoft.com/office/drawing/2014/main" id="{DD7837C0-45DC-47B0-8EB6-E1AFA3DF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7" name="Rectangle 25">
            <a:extLst>
              <a:ext uri="{FF2B5EF4-FFF2-40B4-BE49-F238E27FC236}">
                <a16:creationId xmlns:a16="http://schemas.microsoft.com/office/drawing/2014/main" id="{C6C4A808-47AA-4933-B20F-A80BEEFB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8" name="Rectangle 26">
            <a:extLst>
              <a:ext uri="{FF2B5EF4-FFF2-40B4-BE49-F238E27FC236}">
                <a16:creationId xmlns:a16="http://schemas.microsoft.com/office/drawing/2014/main" id="{1916F620-2E67-4716-A335-AA9D0F9A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9" name="Rectangle 27">
            <a:extLst>
              <a:ext uri="{FF2B5EF4-FFF2-40B4-BE49-F238E27FC236}">
                <a16:creationId xmlns:a16="http://schemas.microsoft.com/office/drawing/2014/main" id="{54529738-34CA-43C1-9448-C6D7594E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0" name="Rectangle 28">
            <a:extLst>
              <a:ext uri="{FF2B5EF4-FFF2-40B4-BE49-F238E27FC236}">
                <a16:creationId xmlns:a16="http://schemas.microsoft.com/office/drawing/2014/main" id="{AB2B254B-6166-4F70-A263-5F5630C8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1" name="Rectangle 29">
            <a:extLst>
              <a:ext uri="{FF2B5EF4-FFF2-40B4-BE49-F238E27FC236}">
                <a16:creationId xmlns:a16="http://schemas.microsoft.com/office/drawing/2014/main" id="{CC179163-7F45-4275-B900-184CA908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2" name="Rectangle 30">
            <a:extLst>
              <a:ext uri="{FF2B5EF4-FFF2-40B4-BE49-F238E27FC236}">
                <a16:creationId xmlns:a16="http://schemas.microsoft.com/office/drawing/2014/main" id="{A16179B1-495E-40B6-BA3E-4FE45BD0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1" name="Rectangle 32">
            <a:extLst>
              <a:ext uri="{FF2B5EF4-FFF2-40B4-BE49-F238E27FC236}">
                <a16:creationId xmlns:a16="http://schemas.microsoft.com/office/drawing/2014/main" id="{E6CEC545-E6D9-4264-BEA6-119B54AE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2" name="Rectangle 33">
            <a:extLst>
              <a:ext uri="{FF2B5EF4-FFF2-40B4-BE49-F238E27FC236}">
                <a16:creationId xmlns:a16="http://schemas.microsoft.com/office/drawing/2014/main" id="{60C7E7B9-97E8-4AE1-A9F0-162381B3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3" name="Rectangle 34">
            <a:extLst>
              <a:ext uri="{FF2B5EF4-FFF2-40B4-BE49-F238E27FC236}">
                <a16:creationId xmlns:a16="http://schemas.microsoft.com/office/drawing/2014/main" id="{BC9E105B-3AD3-4AC9-8C4E-3DABA3F8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4" name="Rectangle 35">
            <a:extLst>
              <a:ext uri="{FF2B5EF4-FFF2-40B4-BE49-F238E27FC236}">
                <a16:creationId xmlns:a16="http://schemas.microsoft.com/office/drawing/2014/main" id="{B10232F8-CE74-495F-B906-B4B22370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5" name="Rectangle 36">
            <a:extLst>
              <a:ext uri="{FF2B5EF4-FFF2-40B4-BE49-F238E27FC236}">
                <a16:creationId xmlns:a16="http://schemas.microsoft.com/office/drawing/2014/main" id="{377EBFB6-EE61-435B-A0EA-67D67D89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6" name="Rectangle 37">
            <a:extLst>
              <a:ext uri="{FF2B5EF4-FFF2-40B4-BE49-F238E27FC236}">
                <a16:creationId xmlns:a16="http://schemas.microsoft.com/office/drawing/2014/main" id="{7837C467-758B-463F-B551-93C783E1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" name="Rectangle 38">
            <a:extLst>
              <a:ext uri="{FF2B5EF4-FFF2-40B4-BE49-F238E27FC236}">
                <a16:creationId xmlns:a16="http://schemas.microsoft.com/office/drawing/2014/main" id="{C77A01F7-C261-4381-86C3-4C89EE66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8" name="Rectangle 39">
            <a:extLst>
              <a:ext uri="{FF2B5EF4-FFF2-40B4-BE49-F238E27FC236}">
                <a16:creationId xmlns:a16="http://schemas.microsoft.com/office/drawing/2014/main" id="{7477D541-DCD7-4A47-BAD6-421CE795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9" name="Rectangle 40">
            <a:extLst>
              <a:ext uri="{FF2B5EF4-FFF2-40B4-BE49-F238E27FC236}">
                <a16:creationId xmlns:a16="http://schemas.microsoft.com/office/drawing/2014/main" id="{4E64ADB5-6C15-4DFA-A1D8-CCB52869E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0" name="Rectangle 41">
            <a:extLst>
              <a:ext uri="{FF2B5EF4-FFF2-40B4-BE49-F238E27FC236}">
                <a16:creationId xmlns:a16="http://schemas.microsoft.com/office/drawing/2014/main" id="{AC57F5E1-8997-4B18-B946-EC6DFA38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1" name="Rectangle 42">
            <a:extLst>
              <a:ext uri="{FF2B5EF4-FFF2-40B4-BE49-F238E27FC236}">
                <a16:creationId xmlns:a16="http://schemas.microsoft.com/office/drawing/2014/main" id="{AC1B45CA-8F96-41DA-A93A-FD14080B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2" name="Rectangle 43">
            <a:extLst>
              <a:ext uri="{FF2B5EF4-FFF2-40B4-BE49-F238E27FC236}">
                <a16:creationId xmlns:a16="http://schemas.microsoft.com/office/drawing/2014/main" id="{703118E8-5E3B-4DFA-9921-369E22CA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3" name="Rectangle 44">
            <a:extLst>
              <a:ext uri="{FF2B5EF4-FFF2-40B4-BE49-F238E27FC236}">
                <a16:creationId xmlns:a16="http://schemas.microsoft.com/office/drawing/2014/main" id="{ED301010-E5DC-4676-A476-7C14D84A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4" name="Rectangle 45">
            <a:extLst>
              <a:ext uri="{FF2B5EF4-FFF2-40B4-BE49-F238E27FC236}">
                <a16:creationId xmlns:a16="http://schemas.microsoft.com/office/drawing/2014/main" id="{37F85CBA-9F8F-490A-A6C5-555D548F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5" name="Rectangle 46">
            <a:extLst>
              <a:ext uri="{FF2B5EF4-FFF2-40B4-BE49-F238E27FC236}">
                <a16:creationId xmlns:a16="http://schemas.microsoft.com/office/drawing/2014/main" id="{4CDDB648-0406-4415-9B3A-F56F9D7B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6" name="Rectangle 47">
            <a:extLst>
              <a:ext uri="{FF2B5EF4-FFF2-40B4-BE49-F238E27FC236}">
                <a16:creationId xmlns:a16="http://schemas.microsoft.com/office/drawing/2014/main" id="{9656844F-AFE3-4957-A69F-F4A848FE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7" name="Rectangle 48">
            <a:extLst>
              <a:ext uri="{FF2B5EF4-FFF2-40B4-BE49-F238E27FC236}">
                <a16:creationId xmlns:a16="http://schemas.microsoft.com/office/drawing/2014/main" id="{5A3A99BA-4854-4231-B6BB-888D83A0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8" name="Rectangle 49">
            <a:extLst>
              <a:ext uri="{FF2B5EF4-FFF2-40B4-BE49-F238E27FC236}">
                <a16:creationId xmlns:a16="http://schemas.microsoft.com/office/drawing/2014/main" id="{22B51AD2-0C6E-467F-A47F-34DAB5BB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9" name="Rectangle 50">
            <a:extLst>
              <a:ext uri="{FF2B5EF4-FFF2-40B4-BE49-F238E27FC236}">
                <a16:creationId xmlns:a16="http://schemas.microsoft.com/office/drawing/2014/main" id="{EDE14BA8-EBD0-4206-8FB2-6B9E4AB2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0" name="Rectangle 51">
            <a:extLst>
              <a:ext uri="{FF2B5EF4-FFF2-40B4-BE49-F238E27FC236}">
                <a16:creationId xmlns:a16="http://schemas.microsoft.com/office/drawing/2014/main" id="{F2846FEF-2688-4964-A02B-23100910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1" name="Rectangle 52">
            <a:extLst>
              <a:ext uri="{FF2B5EF4-FFF2-40B4-BE49-F238E27FC236}">
                <a16:creationId xmlns:a16="http://schemas.microsoft.com/office/drawing/2014/main" id="{93E03F91-49D8-43EE-B637-0558AECB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2" name="Rectangle 53">
            <a:extLst>
              <a:ext uri="{FF2B5EF4-FFF2-40B4-BE49-F238E27FC236}">
                <a16:creationId xmlns:a16="http://schemas.microsoft.com/office/drawing/2014/main" id="{25EB1B6D-371C-4129-8792-C87711A4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3283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3" name="Rectangle 54">
            <a:extLst>
              <a:ext uri="{FF2B5EF4-FFF2-40B4-BE49-F238E27FC236}">
                <a16:creationId xmlns:a16="http://schemas.microsoft.com/office/drawing/2014/main" id="{F0762AD7-4B47-41B5-90EC-26D5248F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4" name="Rectangle 55">
            <a:extLst>
              <a:ext uri="{FF2B5EF4-FFF2-40B4-BE49-F238E27FC236}">
                <a16:creationId xmlns:a16="http://schemas.microsoft.com/office/drawing/2014/main" id="{77F5372A-DF0C-4EB4-8383-88ACAFBC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5" name="Rectangle 56">
            <a:extLst>
              <a:ext uri="{FF2B5EF4-FFF2-40B4-BE49-F238E27FC236}">
                <a16:creationId xmlns:a16="http://schemas.microsoft.com/office/drawing/2014/main" id="{E1647C36-4FD2-4648-B99F-D1A25055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6" name="Rectangle 57">
            <a:extLst>
              <a:ext uri="{FF2B5EF4-FFF2-40B4-BE49-F238E27FC236}">
                <a16:creationId xmlns:a16="http://schemas.microsoft.com/office/drawing/2014/main" id="{ACEC7B34-ADAF-47D3-BF11-ED91BA7A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5" name="Rectangle 59">
            <a:extLst>
              <a:ext uri="{FF2B5EF4-FFF2-40B4-BE49-F238E27FC236}">
                <a16:creationId xmlns:a16="http://schemas.microsoft.com/office/drawing/2014/main" id="{D5764D4B-1D40-4C27-A916-0AC8D929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6" name="Rectangle 60">
            <a:extLst>
              <a:ext uri="{FF2B5EF4-FFF2-40B4-BE49-F238E27FC236}">
                <a16:creationId xmlns:a16="http://schemas.microsoft.com/office/drawing/2014/main" id="{8D6FB00B-87D1-4116-9000-867A2BDD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7" name="Rectangle 61">
            <a:extLst>
              <a:ext uri="{FF2B5EF4-FFF2-40B4-BE49-F238E27FC236}">
                <a16:creationId xmlns:a16="http://schemas.microsoft.com/office/drawing/2014/main" id="{13141309-AB43-4A97-A80F-35655D9B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8" name="Rectangle 62">
            <a:extLst>
              <a:ext uri="{FF2B5EF4-FFF2-40B4-BE49-F238E27FC236}">
                <a16:creationId xmlns:a16="http://schemas.microsoft.com/office/drawing/2014/main" id="{C9A0F710-6D9F-43AD-AC28-FF4E5216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9" name="Rectangle 63">
            <a:extLst>
              <a:ext uri="{FF2B5EF4-FFF2-40B4-BE49-F238E27FC236}">
                <a16:creationId xmlns:a16="http://schemas.microsoft.com/office/drawing/2014/main" id="{22D043F3-2F25-42E6-A0CC-C1417E8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0" name="Rectangle 64">
            <a:extLst>
              <a:ext uri="{FF2B5EF4-FFF2-40B4-BE49-F238E27FC236}">
                <a16:creationId xmlns:a16="http://schemas.microsoft.com/office/drawing/2014/main" id="{128AE702-54D4-4937-85C0-321F9B6D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1" name="Rectangle 65">
            <a:extLst>
              <a:ext uri="{FF2B5EF4-FFF2-40B4-BE49-F238E27FC236}">
                <a16:creationId xmlns:a16="http://schemas.microsoft.com/office/drawing/2014/main" id="{495CD95D-8E09-4DE3-AD35-D07AE4DA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2" name="Rectangle 66">
            <a:extLst>
              <a:ext uri="{FF2B5EF4-FFF2-40B4-BE49-F238E27FC236}">
                <a16:creationId xmlns:a16="http://schemas.microsoft.com/office/drawing/2014/main" id="{F9E349F8-478A-454D-B3EF-507AC597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3" name="Rectangle 67">
            <a:extLst>
              <a:ext uri="{FF2B5EF4-FFF2-40B4-BE49-F238E27FC236}">
                <a16:creationId xmlns:a16="http://schemas.microsoft.com/office/drawing/2014/main" id="{038DA8FC-06DE-457C-A8EE-5A7FEC4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4" name="Rectangle 68">
            <a:extLst>
              <a:ext uri="{FF2B5EF4-FFF2-40B4-BE49-F238E27FC236}">
                <a16:creationId xmlns:a16="http://schemas.microsoft.com/office/drawing/2014/main" id="{37F3C727-E73B-4515-BA7B-40F08110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5" name="Rectangle 69">
            <a:extLst>
              <a:ext uri="{FF2B5EF4-FFF2-40B4-BE49-F238E27FC236}">
                <a16:creationId xmlns:a16="http://schemas.microsoft.com/office/drawing/2014/main" id="{7ACA813C-C067-4264-85A3-D6CC63AF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6" name="Rectangle 70">
            <a:extLst>
              <a:ext uri="{FF2B5EF4-FFF2-40B4-BE49-F238E27FC236}">
                <a16:creationId xmlns:a16="http://schemas.microsoft.com/office/drawing/2014/main" id="{7F1EFEF0-7477-4565-8B37-7950FACA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" name="Rectangle 71">
            <a:extLst>
              <a:ext uri="{FF2B5EF4-FFF2-40B4-BE49-F238E27FC236}">
                <a16:creationId xmlns:a16="http://schemas.microsoft.com/office/drawing/2014/main" id="{F425C54F-BDFC-4555-881A-B6F26762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8" name="Rectangle 72">
            <a:extLst>
              <a:ext uri="{FF2B5EF4-FFF2-40B4-BE49-F238E27FC236}">
                <a16:creationId xmlns:a16="http://schemas.microsoft.com/office/drawing/2014/main" id="{213AFED9-7175-4A0D-92DC-B39BAE0F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9" name="Rectangle 73">
            <a:extLst>
              <a:ext uri="{FF2B5EF4-FFF2-40B4-BE49-F238E27FC236}">
                <a16:creationId xmlns:a16="http://schemas.microsoft.com/office/drawing/2014/main" id="{9E4FCFC2-A1ED-453A-B612-E5E0B39C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0" name="Rectangle 74">
            <a:extLst>
              <a:ext uri="{FF2B5EF4-FFF2-40B4-BE49-F238E27FC236}">
                <a16:creationId xmlns:a16="http://schemas.microsoft.com/office/drawing/2014/main" id="{1C9D742B-9152-4EF7-A612-B519BF62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1" name="Rectangle 75">
            <a:extLst>
              <a:ext uri="{FF2B5EF4-FFF2-40B4-BE49-F238E27FC236}">
                <a16:creationId xmlns:a16="http://schemas.microsoft.com/office/drawing/2014/main" id="{2149792F-282E-44D6-84AE-7D31FA24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2" name="Rectangle 76">
            <a:extLst>
              <a:ext uri="{FF2B5EF4-FFF2-40B4-BE49-F238E27FC236}">
                <a16:creationId xmlns:a16="http://schemas.microsoft.com/office/drawing/2014/main" id="{BEAFEECA-B893-49C1-9039-812C4AF5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3" name="Rectangle 77">
            <a:extLst>
              <a:ext uri="{FF2B5EF4-FFF2-40B4-BE49-F238E27FC236}">
                <a16:creationId xmlns:a16="http://schemas.microsoft.com/office/drawing/2014/main" id="{122E4F71-6D60-47F1-8100-1C8190AA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4" name="Rectangle 78">
            <a:extLst>
              <a:ext uri="{FF2B5EF4-FFF2-40B4-BE49-F238E27FC236}">
                <a16:creationId xmlns:a16="http://schemas.microsoft.com/office/drawing/2014/main" id="{E9A54785-45A1-4BC8-A85E-CA3EB19F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5" name="Rectangle 79">
            <a:extLst>
              <a:ext uri="{FF2B5EF4-FFF2-40B4-BE49-F238E27FC236}">
                <a16:creationId xmlns:a16="http://schemas.microsoft.com/office/drawing/2014/main" id="{D765DC5F-87A3-4E46-88C5-F2101A29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6" name="Rectangle 80">
            <a:extLst>
              <a:ext uri="{FF2B5EF4-FFF2-40B4-BE49-F238E27FC236}">
                <a16:creationId xmlns:a16="http://schemas.microsoft.com/office/drawing/2014/main" id="{644B6B17-5BBC-4A03-8899-52E7DF7F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" name="Rectangle 81">
            <a:extLst>
              <a:ext uri="{FF2B5EF4-FFF2-40B4-BE49-F238E27FC236}">
                <a16:creationId xmlns:a16="http://schemas.microsoft.com/office/drawing/2014/main" id="{987BE756-32EA-455B-8130-C8E83B1B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" name="Rectangle 82">
            <a:extLst>
              <a:ext uri="{FF2B5EF4-FFF2-40B4-BE49-F238E27FC236}">
                <a16:creationId xmlns:a16="http://schemas.microsoft.com/office/drawing/2014/main" id="{5C7821F2-B5EF-4833-B9B9-5AE62E01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9" name="Rectangle 83">
            <a:extLst>
              <a:ext uri="{FF2B5EF4-FFF2-40B4-BE49-F238E27FC236}">
                <a16:creationId xmlns:a16="http://schemas.microsoft.com/office/drawing/2014/main" id="{EDF1C499-3F66-4B42-92C0-855DDB14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0" name="Rectangle 84">
            <a:extLst>
              <a:ext uri="{FF2B5EF4-FFF2-40B4-BE49-F238E27FC236}">
                <a16:creationId xmlns:a16="http://schemas.microsoft.com/office/drawing/2014/main" id="{3A95874A-F523-4169-A3FB-782B25C8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3882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9" name="Rectangle 5">
            <a:extLst>
              <a:ext uri="{FF2B5EF4-FFF2-40B4-BE49-F238E27FC236}">
                <a16:creationId xmlns:a16="http://schemas.microsoft.com/office/drawing/2014/main" id="{6291B61F-460B-41F6-82CC-088066FD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0" name="Rectangle 6">
            <a:extLst>
              <a:ext uri="{FF2B5EF4-FFF2-40B4-BE49-F238E27FC236}">
                <a16:creationId xmlns:a16="http://schemas.microsoft.com/office/drawing/2014/main" id="{C588270F-A3F7-4DD2-8B81-C30BA641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1" name="Rectangle 7">
            <a:extLst>
              <a:ext uri="{FF2B5EF4-FFF2-40B4-BE49-F238E27FC236}">
                <a16:creationId xmlns:a16="http://schemas.microsoft.com/office/drawing/2014/main" id="{050F8909-1A69-4BF3-BC80-ECD1B486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2" name="Rectangle 8">
            <a:extLst>
              <a:ext uri="{FF2B5EF4-FFF2-40B4-BE49-F238E27FC236}">
                <a16:creationId xmlns:a16="http://schemas.microsoft.com/office/drawing/2014/main" id="{995EC835-8CAE-48D8-ADF0-22B6D986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3" name="Rectangle 9">
            <a:extLst>
              <a:ext uri="{FF2B5EF4-FFF2-40B4-BE49-F238E27FC236}">
                <a16:creationId xmlns:a16="http://schemas.microsoft.com/office/drawing/2014/main" id="{5076577D-01F8-484C-8AEB-1091039A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4" name="Rectangle 10">
            <a:extLst>
              <a:ext uri="{FF2B5EF4-FFF2-40B4-BE49-F238E27FC236}">
                <a16:creationId xmlns:a16="http://schemas.microsoft.com/office/drawing/2014/main" id="{5FAA1557-63ED-4C2E-89BE-E827B69C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5" name="Rectangle 11">
            <a:extLst>
              <a:ext uri="{FF2B5EF4-FFF2-40B4-BE49-F238E27FC236}">
                <a16:creationId xmlns:a16="http://schemas.microsoft.com/office/drawing/2014/main" id="{63D8B1EF-AF76-4A72-B4E3-FC4D1B4E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" name="Rectangle 12">
            <a:extLst>
              <a:ext uri="{FF2B5EF4-FFF2-40B4-BE49-F238E27FC236}">
                <a16:creationId xmlns:a16="http://schemas.microsoft.com/office/drawing/2014/main" id="{4DF3DA51-2B69-42BD-A6DE-6F85AA11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7" name="Rectangle 13">
            <a:extLst>
              <a:ext uri="{FF2B5EF4-FFF2-40B4-BE49-F238E27FC236}">
                <a16:creationId xmlns:a16="http://schemas.microsoft.com/office/drawing/2014/main" id="{464ECA3E-44D7-43DE-A35E-EADB2D8D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14">
            <a:extLst>
              <a:ext uri="{FF2B5EF4-FFF2-40B4-BE49-F238E27FC236}">
                <a16:creationId xmlns:a16="http://schemas.microsoft.com/office/drawing/2014/main" id="{36E4F914-DFE7-4297-8E42-A2771015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9" name="Rectangle 15">
            <a:extLst>
              <a:ext uri="{FF2B5EF4-FFF2-40B4-BE49-F238E27FC236}">
                <a16:creationId xmlns:a16="http://schemas.microsoft.com/office/drawing/2014/main" id="{164AA26B-0915-4E61-AFF2-BDA8ED55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0" name="Rectangle 16">
            <a:extLst>
              <a:ext uri="{FF2B5EF4-FFF2-40B4-BE49-F238E27FC236}">
                <a16:creationId xmlns:a16="http://schemas.microsoft.com/office/drawing/2014/main" id="{D5AB2E4B-626F-4072-87E5-595D35EF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1" name="Rectangle 17">
            <a:extLst>
              <a:ext uri="{FF2B5EF4-FFF2-40B4-BE49-F238E27FC236}">
                <a16:creationId xmlns:a16="http://schemas.microsoft.com/office/drawing/2014/main" id="{65DAB362-330B-46D1-BCA8-58DF84B0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2" name="Rectangle 18">
            <a:extLst>
              <a:ext uri="{FF2B5EF4-FFF2-40B4-BE49-F238E27FC236}">
                <a16:creationId xmlns:a16="http://schemas.microsoft.com/office/drawing/2014/main" id="{354D240F-C2AD-45B8-AC36-32AD2EAD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3" name="Rectangle 19">
            <a:extLst>
              <a:ext uri="{FF2B5EF4-FFF2-40B4-BE49-F238E27FC236}">
                <a16:creationId xmlns:a16="http://schemas.microsoft.com/office/drawing/2014/main" id="{90E2C084-FE42-498D-9DD1-54C9F183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4" name="Rectangle 20">
            <a:extLst>
              <a:ext uri="{FF2B5EF4-FFF2-40B4-BE49-F238E27FC236}">
                <a16:creationId xmlns:a16="http://schemas.microsoft.com/office/drawing/2014/main" id="{C350DA86-5C2C-4CB7-B1CC-4409FC68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5" name="Rectangle 21">
            <a:extLst>
              <a:ext uri="{FF2B5EF4-FFF2-40B4-BE49-F238E27FC236}">
                <a16:creationId xmlns:a16="http://schemas.microsoft.com/office/drawing/2014/main" id="{3476D016-BE0E-40FB-AE03-36C72063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" name="Rectangle 22">
            <a:extLst>
              <a:ext uri="{FF2B5EF4-FFF2-40B4-BE49-F238E27FC236}">
                <a16:creationId xmlns:a16="http://schemas.microsoft.com/office/drawing/2014/main" id="{4207A264-69D9-418A-8329-92D261B9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A6B0A29B-A2CB-436D-9F5A-97AC9E9B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8" name="Rectangle 24">
            <a:extLst>
              <a:ext uri="{FF2B5EF4-FFF2-40B4-BE49-F238E27FC236}">
                <a16:creationId xmlns:a16="http://schemas.microsoft.com/office/drawing/2014/main" id="{E9855E46-BFAF-42D9-AC3D-C449C931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9" name="Rectangle 25">
            <a:extLst>
              <a:ext uri="{FF2B5EF4-FFF2-40B4-BE49-F238E27FC236}">
                <a16:creationId xmlns:a16="http://schemas.microsoft.com/office/drawing/2014/main" id="{8A0832E2-B419-44F2-AA90-20EF1528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0" name="Rectangle 26">
            <a:extLst>
              <a:ext uri="{FF2B5EF4-FFF2-40B4-BE49-F238E27FC236}">
                <a16:creationId xmlns:a16="http://schemas.microsoft.com/office/drawing/2014/main" id="{19E36BF2-3D4E-4C2B-8D4A-DCF9E92F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4553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1" name="Rectangle 27">
            <a:extLst>
              <a:ext uri="{FF2B5EF4-FFF2-40B4-BE49-F238E27FC236}">
                <a16:creationId xmlns:a16="http://schemas.microsoft.com/office/drawing/2014/main" id="{038C7A5F-FE20-45D2-9A21-6F27B6DE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2" name="Rectangle 28">
            <a:extLst>
              <a:ext uri="{FF2B5EF4-FFF2-40B4-BE49-F238E27FC236}">
                <a16:creationId xmlns:a16="http://schemas.microsoft.com/office/drawing/2014/main" id="{E6296672-5055-43EF-8C50-F99741CC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45539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3" name="Rectangle 29">
            <a:extLst>
              <a:ext uri="{FF2B5EF4-FFF2-40B4-BE49-F238E27FC236}">
                <a16:creationId xmlns:a16="http://schemas.microsoft.com/office/drawing/2014/main" id="{9F789C90-FBCD-48B5-800E-48295552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4" name="Rectangle 30">
            <a:extLst>
              <a:ext uri="{FF2B5EF4-FFF2-40B4-BE49-F238E27FC236}">
                <a16:creationId xmlns:a16="http://schemas.microsoft.com/office/drawing/2014/main" id="{DDF49BA7-3A02-4020-A1E4-11270C68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3" name="Rectangle 32">
            <a:extLst>
              <a:ext uri="{FF2B5EF4-FFF2-40B4-BE49-F238E27FC236}">
                <a16:creationId xmlns:a16="http://schemas.microsoft.com/office/drawing/2014/main" id="{B4B13D94-DCE1-468B-AF50-848FB46E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4" name="Rectangle 33">
            <a:extLst>
              <a:ext uri="{FF2B5EF4-FFF2-40B4-BE49-F238E27FC236}">
                <a16:creationId xmlns:a16="http://schemas.microsoft.com/office/drawing/2014/main" id="{D42897BB-EFBB-4C3E-B7D8-39558C99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" name="Rectangle 34">
            <a:extLst>
              <a:ext uri="{FF2B5EF4-FFF2-40B4-BE49-F238E27FC236}">
                <a16:creationId xmlns:a16="http://schemas.microsoft.com/office/drawing/2014/main" id="{4FAE9ED1-B75E-4074-8A29-538EBAC7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04AF33C2-82DD-4449-B5ED-C6E11A917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7" name="Rectangle 36">
            <a:extLst>
              <a:ext uri="{FF2B5EF4-FFF2-40B4-BE49-F238E27FC236}">
                <a16:creationId xmlns:a16="http://schemas.microsoft.com/office/drawing/2014/main" id="{A402AA2F-3566-4F90-A3D7-2F6ACC05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8" name="Rectangle 37">
            <a:extLst>
              <a:ext uri="{FF2B5EF4-FFF2-40B4-BE49-F238E27FC236}">
                <a16:creationId xmlns:a16="http://schemas.microsoft.com/office/drawing/2014/main" id="{12257C74-8FE2-4A5A-AE7D-4253FD48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9" name="Rectangle 38">
            <a:extLst>
              <a:ext uri="{FF2B5EF4-FFF2-40B4-BE49-F238E27FC236}">
                <a16:creationId xmlns:a16="http://schemas.microsoft.com/office/drawing/2014/main" id="{EDCCE78B-73E1-4347-A0AB-893F31DE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0" name="Rectangle 39">
            <a:extLst>
              <a:ext uri="{FF2B5EF4-FFF2-40B4-BE49-F238E27FC236}">
                <a16:creationId xmlns:a16="http://schemas.microsoft.com/office/drawing/2014/main" id="{71A20C81-1914-4715-86F6-FC2A3887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1" name="Rectangle 40">
            <a:extLst>
              <a:ext uri="{FF2B5EF4-FFF2-40B4-BE49-F238E27FC236}">
                <a16:creationId xmlns:a16="http://schemas.microsoft.com/office/drawing/2014/main" id="{30EB0F8B-2241-4BB6-B10C-10150726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Rectangle 41">
            <a:extLst>
              <a:ext uri="{FF2B5EF4-FFF2-40B4-BE49-F238E27FC236}">
                <a16:creationId xmlns:a16="http://schemas.microsoft.com/office/drawing/2014/main" id="{93DC7C70-8C17-43A4-9F9B-0C24A1A8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3" name="Rectangle 42">
            <a:extLst>
              <a:ext uri="{FF2B5EF4-FFF2-40B4-BE49-F238E27FC236}">
                <a16:creationId xmlns:a16="http://schemas.microsoft.com/office/drawing/2014/main" id="{700DA9A2-C7ED-46FB-B7ED-912E60E9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4" name="Rectangle 43">
            <a:extLst>
              <a:ext uri="{FF2B5EF4-FFF2-40B4-BE49-F238E27FC236}">
                <a16:creationId xmlns:a16="http://schemas.microsoft.com/office/drawing/2014/main" id="{23993B3F-B1E2-4626-915E-30EA0C27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5" name="Rectangle 44">
            <a:extLst>
              <a:ext uri="{FF2B5EF4-FFF2-40B4-BE49-F238E27FC236}">
                <a16:creationId xmlns:a16="http://schemas.microsoft.com/office/drawing/2014/main" id="{70A847F2-326C-4A11-90C5-5A5E3BC0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6" name="Rectangle 45">
            <a:extLst>
              <a:ext uri="{FF2B5EF4-FFF2-40B4-BE49-F238E27FC236}">
                <a16:creationId xmlns:a16="http://schemas.microsoft.com/office/drawing/2014/main" id="{D050CF34-CB80-475B-86F9-30114A7E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7" name="Rectangle 46">
            <a:extLst>
              <a:ext uri="{FF2B5EF4-FFF2-40B4-BE49-F238E27FC236}">
                <a16:creationId xmlns:a16="http://schemas.microsoft.com/office/drawing/2014/main" id="{72F7682D-8B8B-4827-9F84-5A883F25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8" name="Rectangle 47">
            <a:extLst>
              <a:ext uri="{FF2B5EF4-FFF2-40B4-BE49-F238E27FC236}">
                <a16:creationId xmlns:a16="http://schemas.microsoft.com/office/drawing/2014/main" id="{096B96DB-AD07-4F59-8D81-878896D6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9" name="Rectangle 48">
            <a:extLst>
              <a:ext uri="{FF2B5EF4-FFF2-40B4-BE49-F238E27FC236}">
                <a16:creationId xmlns:a16="http://schemas.microsoft.com/office/drawing/2014/main" id="{8B2388B0-7437-4F3C-B5AF-A9983865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0" name="Rectangle 49">
            <a:extLst>
              <a:ext uri="{FF2B5EF4-FFF2-40B4-BE49-F238E27FC236}">
                <a16:creationId xmlns:a16="http://schemas.microsoft.com/office/drawing/2014/main" id="{FBE62A09-5F6A-4BC0-9413-4B722238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1" name="Rectangle 50">
            <a:extLst>
              <a:ext uri="{FF2B5EF4-FFF2-40B4-BE49-F238E27FC236}">
                <a16:creationId xmlns:a16="http://schemas.microsoft.com/office/drawing/2014/main" id="{FD4120A0-F176-4CF5-BD30-0A467CCD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2" name="Rectangle 51">
            <a:extLst>
              <a:ext uri="{FF2B5EF4-FFF2-40B4-BE49-F238E27FC236}">
                <a16:creationId xmlns:a16="http://schemas.microsoft.com/office/drawing/2014/main" id="{8075DBF6-9812-49E0-8973-F29DF462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3" name="Rectangle 52">
            <a:extLst>
              <a:ext uri="{FF2B5EF4-FFF2-40B4-BE49-F238E27FC236}">
                <a16:creationId xmlns:a16="http://schemas.microsoft.com/office/drawing/2014/main" id="{55CA37AD-A3E1-4489-9138-C3852B35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4" name="Rectangle 53">
            <a:extLst>
              <a:ext uri="{FF2B5EF4-FFF2-40B4-BE49-F238E27FC236}">
                <a16:creationId xmlns:a16="http://schemas.microsoft.com/office/drawing/2014/main" id="{C88268CA-A454-432A-BBC6-F3C2F273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5" name="Rectangle 54">
            <a:extLst>
              <a:ext uri="{FF2B5EF4-FFF2-40B4-BE49-F238E27FC236}">
                <a16:creationId xmlns:a16="http://schemas.microsoft.com/office/drawing/2014/main" id="{3EA71045-4C26-49CD-944A-9D37A7B6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" name="Rectangle 55">
            <a:extLst>
              <a:ext uri="{FF2B5EF4-FFF2-40B4-BE49-F238E27FC236}">
                <a16:creationId xmlns:a16="http://schemas.microsoft.com/office/drawing/2014/main" id="{4CA66C44-3E69-4CC0-BE3E-5099678F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7" name="Rectangle 56">
            <a:extLst>
              <a:ext uri="{FF2B5EF4-FFF2-40B4-BE49-F238E27FC236}">
                <a16:creationId xmlns:a16="http://schemas.microsoft.com/office/drawing/2014/main" id="{DBCD939E-7346-4FE8-9A9E-3196A163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225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8" name="Rectangle 57">
            <a:extLst>
              <a:ext uri="{FF2B5EF4-FFF2-40B4-BE49-F238E27FC236}">
                <a16:creationId xmlns:a16="http://schemas.microsoft.com/office/drawing/2014/main" id="{2048A8D9-1609-4979-9E04-CE3C7400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2251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7" name="Rectangle 59">
            <a:extLst>
              <a:ext uri="{FF2B5EF4-FFF2-40B4-BE49-F238E27FC236}">
                <a16:creationId xmlns:a16="http://schemas.microsoft.com/office/drawing/2014/main" id="{1CDD4CCD-B616-436B-A3FD-F9E6416D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Rectangle 60">
            <a:extLst>
              <a:ext uri="{FF2B5EF4-FFF2-40B4-BE49-F238E27FC236}">
                <a16:creationId xmlns:a16="http://schemas.microsoft.com/office/drawing/2014/main" id="{C714A79D-593F-4D51-9527-0F7D4467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Rectangle 61">
            <a:extLst>
              <a:ext uri="{FF2B5EF4-FFF2-40B4-BE49-F238E27FC236}">
                <a16:creationId xmlns:a16="http://schemas.microsoft.com/office/drawing/2014/main" id="{E7C7988F-856E-46FD-8950-CCDDDA38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Rectangle 62">
            <a:extLst>
              <a:ext uri="{FF2B5EF4-FFF2-40B4-BE49-F238E27FC236}">
                <a16:creationId xmlns:a16="http://schemas.microsoft.com/office/drawing/2014/main" id="{6A604DC1-6DD7-4A5F-939D-B7E3D6B4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5E841B6F-400E-43A2-BA9E-713E1210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Rectangle 64">
            <a:extLst>
              <a:ext uri="{FF2B5EF4-FFF2-40B4-BE49-F238E27FC236}">
                <a16:creationId xmlns:a16="http://schemas.microsoft.com/office/drawing/2014/main" id="{EB3556E4-BBFF-4497-86CB-E08210DD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3" name="Rectangle 65">
            <a:extLst>
              <a:ext uri="{FF2B5EF4-FFF2-40B4-BE49-F238E27FC236}">
                <a16:creationId xmlns:a16="http://schemas.microsoft.com/office/drawing/2014/main" id="{4ED49176-4A95-47F2-9609-F517D91CE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4" name="Rectangle 66">
            <a:extLst>
              <a:ext uri="{FF2B5EF4-FFF2-40B4-BE49-F238E27FC236}">
                <a16:creationId xmlns:a16="http://schemas.microsoft.com/office/drawing/2014/main" id="{C285A21A-D02C-4E2C-9129-0E4FD143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" name="Rectangle 67">
            <a:extLst>
              <a:ext uri="{FF2B5EF4-FFF2-40B4-BE49-F238E27FC236}">
                <a16:creationId xmlns:a16="http://schemas.microsoft.com/office/drawing/2014/main" id="{0FAC70C0-5E77-440D-AA2C-C5F3A3CE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6" name="Rectangle 68">
            <a:extLst>
              <a:ext uri="{FF2B5EF4-FFF2-40B4-BE49-F238E27FC236}">
                <a16:creationId xmlns:a16="http://schemas.microsoft.com/office/drawing/2014/main" id="{5463B017-838F-413D-8764-821503622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7" name="Rectangle 69">
            <a:extLst>
              <a:ext uri="{FF2B5EF4-FFF2-40B4-BE49-F238E27FC236}">
                <a16:creationId xmlns:a16="http://schemas.microsoft.com/office/drawing/2014/main" id="{D1A17899-795E-470F-B52B-0EE1A514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8" name="Rectangle 70">
            <a:extLst>
              <a:ext uri="{FF2B5EF4-FFF2-40B4-BE49-F238E27FC236}">
                <a16:creationId xmlns:a16="http://schemas.microsoft.com/office/drawing/2014/main" id="{BFA98CD7-C296-4FF8-AEA4-137B730D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9" name="Rectangle 71">
            <a:extLst>
              <a:ext uri="{FF2B5EF4-FFF2-40B4-BE49-F238E27FC236}">
                <a16:creationId xmlns:a16="http://schemas.microsoft.com/office/drawing/2014/main" id="{9F11BA7F-A440-4A5A-9145-C2CBF5DA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0" name="Rectangle 72">
            <a:extLst>
              <a:ext uri="{FF2B5EF4-FFF2-40B4-BE49-F238E27FC236}">
                <a16:creationId xmlns:a16="http://schemas.microsoft.com/office/drawing/2014/main" id="{D21FFF55-7EAD-40FA-9864-F5B8971D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1" name="Rectangle 73">
            <a:extLst>
              <a:ext uri="{FF2B5EF4-FFF2-40B4-BE49-F238E27FC236}">
                <a16:creationId xmlns:a16="http://schemas.microsoft.com/office/drawing/2014/main" id="{30F55C85-4BDF-4A1A-A90A-C676A911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2" name="Rectangle 74">
            <a:extLst>
              <a:ext uri="{FF2B5EF4-FFF2-40B4-BE49-F238E27FC236}">
                <a16:creationId xmlns:a16="http://schemas.microsoft.com/office/drawing/2014/main" id="{CD376222-CE2E-460E-A86D-CEEFFC77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3" name="Rectangle 75">
            <a:extLst>
              <a:ext uri="{FF2B5EF4-FFF2-40B4-BE49-F238E27FC236}">
                <a16:creationId xmlns:a16="http://schemas.microsoft.com/office/drawing/2014/main" id="{D9F6E244-E70D-4E98-BE65-616D29AD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4" name="Rectangle 76">
            <a:extLst>
              <a:ext uri="{FF2B5EF4-FFF2-40B4-BE49-F238E27FC236}">
                <a16:creationId xmlns:a16="http://schemas.microsoft.com/office/drawing/2014/main" id="{E3B75F8F-57C0-4AD6-92A4-826B4281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" name="Rectangle 77">
            <a:extLst>
              <a:ext uri="{FF2B5EF4-FFF2-40B4-BE49-F238E27FC236}">
                <a16:creationId xmlns:a16="http://schemas.microsoft.com/office/drawing/2014/main" id="{A535E84C-3ECC-4B95-9FA9-A4AD23F2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6" name="Rectangle 78">
            <a:extLst>
              <a:ext uri="{FF2B5EF4-FFF2-40B4-BE49-F238E27FC236}">
                <a16:creationId xmlns:a16="http://schemas.microsoft.com/office/drawing/2014/main" id="{B36D8AB3-727A-44D7-B945-11021E7E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7" name="Rectangle 79">
            <a:extLst>
              <a:ext uri="{FF2B5EF4-FFF2-40B4-BE49-F238E27FC236}">
                <a16:creationId xmlns:a16="http://schemas.microsoft.com/office/drawing/2014/main" id="{D97F58A0-5D6C-414B-81E1-932E36D8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8" name="Rectangle 80">
            <a:extLst>
              <a:ext uri="{FF2B5EF4-FFF2-40B4-BE49-F238E27FC236}">
                <a16:creationId xmlns:a16="http://schemas.microsoft.com/office/drawing/2014/main" id="{34645A3A-2DF2-467B-ADEC-66C26800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2991A0D8-2D5D-4B08-9704-9BFB93B1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0" name="Rectangle 82">
            <a:extLst>
              <a:ext uri="{FF2B5EF4-FFF2-40B4-BE49-F238E27FC236}">
                <a16:creationId xmlns:a16="http://schemas.microsoft.com/office/drawing/2014/main" id="{7128A5D3-8A8E-4A5B-ACA1-5A01DEAE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577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1" name="Rectangle 83">
            <a:extLst>
              <a:ext uri="{FF2B5EF4-FFF2-40B4-BE49-F238E27FC236}">
                <a16:creationId xmlns:a16="http://schemas.microsoft.com/office/drawing/2014/main" id="{D017036E-3A97-4D6A-AA9F-AA9B8E3E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2" name="Rectangle 84">
            <a:extLst>
              <a:ext uri="{FF2B5EF4-FFF2-40B4-BE49-F238E27FC236}">
                <a16:creationId xmlns:a16="http://schemas.microsoft.com/office/drawing/2014/main" id="{5BCCE486-20E6-47E4-96AF-5AFB0217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Rectangle 5">
            <a:extLst>
              <a:ext uri="{FF2B5EF4-FFF2-40B4-BE49-F238E27FC236}">
                <a16:creationId xmlns:a16="http://schemas.microsoft.com/office/drawing/2014/main" id="{AC28E286-CB3B-41B8-9829-2A09FD0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Rectangle 6">
            <a:extLst>
              <a:ext uri="{FF2B5EF4-FFF2-40B4-BE49-F238E27FC236}">
                <a16:creationId xmlns:a16="http://schemas.microsoft.com/office/drawing/2014/main" id="{A6CBC9BD-AE25-437A-9246-679B5C4D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6" name="Rectangle 20">
            <a:extLst>
              <a:ext uri="{FF2B5EF4-FFF2-40B4-BE49-F238E27FC236}">
                <a16:creationId xmlns:a16="http://schemas.microsoft.com/office/drawing/2014/main" id="{0EDE0526-CBA2-4A01-9D59-24F0B138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7" name="Rectangle 21">
            <a:extLst>
              <a:ext uri="{FF2B5EF4-FFF2-40B4-BE49-F238E27FC236}">
                <a16:creationId xmlns:a16="http://schemas.microsoft.com/office/drawing/2014/main" id="{5E66E413-A492-40ED-BCC5-F23480C0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8" name="Rectangle 22">
            <a:extLst>
              <a:ext uri="{FF2B5EF4-FFF2-40B4-BE49-F238E27FC236}">
                <a16:creationId xmlns:a16="http://schemas.microsoft.com/office/drawing/2014/main" id="{6FCFA5F2-AFE6-49D8-BE15-40E90D43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9" name="Rectangle 23">
            <a:extLst>
              <a:ext uri="{FF2B5EF4-FFF2-40B4-BE49-F238E27FC236}">
                <a16:creationId xmlns:a16="http://schemas.microsoft.com/office/drawing/2014/main" id="{AD7A4E43-F44A-43CF-A9D7-BA4D8B2B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0" name="Rectangle 24">
            <a:extLst>
              <a:ext uri="{FF2B5EF4-FFF2-40B4-BE49-F238E27FC236}">
                <a16:creationId xmlns:a16="http://schemas.microsoft.com/office/drawing/2014/main" id="{FC2E67AB-58DA-4BCF-81D2-0040BBD9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1" name="Rectangle 25">
            <a:extLst>
              <a:ext uri="{FF2B5EF4-FFF2-40B4-BE49-F238E27FC236}">
                <a16:creationId xmlns:a16="http://schemas.microsoft.com/office/drawing/2014/main" id="{C99A6A98-815A-4877-8FE9-06C0CB7E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2" name="Rectangle 26">
            <a:extLst>
              <a:ext uri="{FF2B5EF4-FFF2-40B4-BE49-F238E27FC236}">
                <a16:creationId xmlns:a16="http://schemas.microsoft.com/office/drawing/2014/main" id="{C64F5A0E-D9C8-4999-8349-EA4D5F6A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3" name="Rectangle 27">
            <a:extLst>
              <a:ext uri="{FF2B5EF4-FFF2-40B4-BE49-F238E27FC236}">
                <a16:creationId xmlns:a16="http://schemas.microsoft.com/office/drawing/2014/main" id="{6935F975-0CC7-414B-9F9C-44875EF3F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" name="Rectangle 28">
            <a:extLst>
              <a:ext uri="{FF2B5EF4-FFF2-40B4-BE49-F238E27FC236}">
                <a16:creationId xmlns:a16="http://schemas.microsoft.com/office/drawing/2014/main" id="{21DEE8DA-7AB4-4341-BEF7-E8343A7B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" name="Rectangle 29">
            <a:extLst>
              <a:ext uri="{FF2B5EF4-FFF2-40B4-BE49-F238E27FC236}">
                <a16:creationId xmlns:a16="http://schemas.microsoft.com/office/drawing/2014/main" id="{AF4FCF43-3009-4229-89F8-D62F91C9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" name="Rectangle 30">
            <a:extLst>
              <a:ext uri="{FF2B5EF4-FFF2-40B4-BE49-F238E27FC236}">
                <a16:creationId xmlns:a16="http://schemas.microsoft.com/office/drawing/2014/main" id="{21EAAE8A-F99B-4A0B-8E7D-566273D5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6450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5" name="Rectangle 32">
            <a:extLst>
              <a:ext uri="{FF2B5EF4-FFF2-40B4-BE49-F238E27FC236}">
                <a16:creationId xmlns:a16="http://schemas.microsoft.com/office/drawing/2014/main" id="{FD0840A3-FF5F-4E9F-AAB6-948A5E4E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6" name="Rectangle 33">
            <a:extLst>
              <a:ext uri="{FF2B5EF4-FFF2-40B4-BE49-F238E27FC236}">
                <a16:creationId xmlns:a16="http://schemas.microsoft.com/office/drawing/2014/main" id="{F50A1B14-0F67-4FC2-88F7-3BE9E0EB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0" name="Rectangle 47">
            <a:extLst>
              <a:ext uri="{FF2B5EF4-FFF2-40B4-BE49-F238E27FC236}">
                <a16:creationId xmlns:a16="http://schemas.microsoft.com/office/drawing/2014/main" id="{C379EE06-9745-42DA-BBC1-A082CA50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Rectangle 48">
            <a:extLst>
              <a:ext uri="{FF2B5EF4-FFF2-40B4-BE49-F238E27FC236}">
                <a16:creationId xmlns:a16="http://schemas.microsoft.com/office/drawing/2014/main" id="{06184212-6301-4320-A25C-8350DB25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Rectangle 49">
            <a:extLst>
              <a:ext uri="{FF2B5EF4-FFF2-40B4-BE49-F238E27FC236}">
                <a16:creationId xmlns:a16="http://schemas.microsoft.com/office/drawing/2014/main" id="{D81215A9-8DA9-436E-BFD3-672FD476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Rectangle 50">
            <a:extLst>
              <a:ext uri="{FF2B5EF4-FFF2-40B4-BE49-F238E27FC236}">
                <a16:creationId xmlns:a16="http://schemas.microsoft.com/office/drawing/2014/main" id="{7F4705F9-3317-4397-B01E-644775B1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Rectangle 51">
            <a:extLst>
              <a:ext uri="{FF2B5EF4-FFF2-40B4-BE49-F238E27FC236}">
                <a16:creationId xmlns:a16="http://schemas.microsoft.com/office/drawing/2014/main" id="{2857C00E-FADC-42AA-AA16-38A83D5A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Rectangle 52">
            <a:extLst>
              <a:ext uri="{FF2B5EF4-FFF2-40B4-BE49-F238E27FC236}">
                <a16:creationId xmlns:a16="http://schemas.microsoft.com/office/drawing/2014/main" id="{74EAC93D-EF3C-4092-B15E-15494A23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Rectangle 53">
            <a:extLst>
              <a:ext uri="{FF2B5EF4-FFF2-40B4-BE49-F238E27FC236}">
                <a16:creationId xmlns:a16="http://schemas.microsoft.com/office/drawing/2014/main" id="{5D3EEE91-37CE-4F2F-905E-D7AFCC6E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Rectangle 54">
            <a:extLst>
              <a:ext uri="{FF2B5EF4-FFF2-40B4-BE49-F238E27FC236}">
                <a16:creationId xmlns:a16="http://schemas.microsoft.com/office/drawing/2014/main" id="{368F77C6-C453-499B-8B47-39BE1A31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4EB7C421-E508-4232-A011-40643DB7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B7A7C2F9-930E-4B50-9AA3-47FE15F4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Rectangle 57">
            <a:extLst>
              <a:ext uri="{FF2B5EF4-FFF2-40B4-BE49-F238E27FC236}">
                <a16:creationId xmlns:a16="http://schemas.microsoft.com/office/drawing/2014/main" id="{4ADCC0C0-6310-4ED1-A69B-CF3133EB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9" name="Rectangle 59">
            <a:extLst>
              <a:ext uri="{FF2B5EF4-FFF2-40B4-BE49-F238E27FC236}">
                <a16:creationId xmlns:a16="http://schemas.microsoft.com/office/drawing/2014/main" id="{EFCB7559-FD17-472B-B7A1-3FFC63C8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Rectangle 60">
            <a:extLst>
              <a:ext uri="{FF2B5EF4-FFF2-40B4-BE49-F238E27FC236}">
                <a16:creationId xmlns:a16="http://schemas.microsoft.com/office/drawing/2014/main" id="{2DA5B014-05A6-4DC4-A1AF-6B4B3823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4" name="Rectangle 74">
            <a:extLst>
              <a:ext uri="{FF2B5EF4-FFF2-40B4-BE49-F238E27FC236}">
                <a16:creationId xmlns:a16="http://schemas.microsoft.com/office/drawing/2014/main" id="{8E63D1D1-CF92-468A-B012-24216CA0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5" name="Rectangle 75">
            <a:extLst>
              <a:ext uri="{FF2B5EF4-FFF2-40B4-BE49-F238E27FC236}">
                <a16:creationId xmlns:a16="http://schemas.microsoft.com/office/drawing/2014/main" id="{8FC2CD59-128D-4D06-937E-4505D57D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6" name="Rectangle 76">
            <a:extLst>
              <a:ext uri="{FF2B5EF4-FFF2-40B4-BE49-F238E27FC236}">
                <a16:creationId xmlns:a16="http://schemas.microsoft.com/office/drawing/2014/main" id="{B9A7B9E1-4CEE-41C8-A799-EE4B9AFC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7" name="Rectangle 77">
            <a:extLst>
              <a:ext uri="{FF2B5EF4-FFF2-40B4-BE49-F238E27FC236}">
                <a16:creationId xmlns:a16="http://schemas.microsoft.com/office/drawing/2014/main" id="{3C824F84-B682-4EA2-AFC1-D56DF71A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8" name="Rectangle 78">
            <a:extLst>
              <a:ext uri="{FF2B5EF4-FFF2-40B4-BE49-F238E27FC236}">
                <a16:creationId xmlns:a16="http://schemas.microsoft.com/office/drawing/2014/main" id="{154DDE76-05F9-405C-86DB-477B87DB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Rectangle 79">
            <a:extLst>
              <a:ext uri="{FF2B5EF4-FFF2-40B4-BE49-F238E27FC236}">
                <a16:creationId xmlns:a16="http://schemas.microsoft.com/office/drawing/2014/main" id="{28217A81-8951-475F-9F90-88B99F13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Rectangle 80">
            <a:extLst>
              <a:ext uri="{FF2B5EF4-FFF2-40B4-BE49-F238E27FC236}">
                <a16:creationId xmlns:a16="http://schemas.microsoft.com/office/drawing/2014/main" id="{DD226742-8914-401E-8D78-93F56B2E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Rectangle 81">
            <a:extLst>
              <a:ext uri="{FF2B5EF4-FFF2-40B4-BE49-F238E27FC236}">
                <a16:creationId xmlns:a16="http://schemas.microsoft.com/office/drawing/2014/main" id="{B0E1AE86-33D6-4D1D-BC23-EA8A4AF1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2" name="Rectangle 82">
            <a:extLst>
              <a:ext uri="{FF2B5EF4-FFF2-40B4-BE49-F238E27FC236}">
                <a16:creationId xmlns:a16="http://schemas.microsoft.com/office/drawing/2014/main" id="{CCA69695-3790-4A9F-9CC1-5EBCB1C9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E75DD56F-C446-4037-8A60-A6C1A44E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4" name="Rectangle 84">
            <a:extLst>
              <a:ext uri="{FF2B5EF4-FFF2-40B4-BE49-F238E27FC236}">
                <a16:creationId xmlns:a16="http://schemas.microsoft.com/office/drawing/2014/main" id="{3658AAE9-4C55-47F2-9C83-497627EC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376763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5B16BA60-1923-4CB8-AC58-3FA97E97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5472B612-6D9A-49B7-A1A5-EF7EBDCE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Rectangle 20">
            <a:extLst>
              <a:ext uri="{FF2B5EF4-FFF2-40B4-BE49-F238E27FC236}">
                <a16:creationId xmlns:a16="http://schemas.microsoft.com/office/drawing/2014/main" id="{3C593FAE-CE47-48A5-AC85-6174EAC0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Rectangle 21">
            <a:extLst>
              <a:ext uri="{FF2B5EF4-FFF2-40B4-BE49-F238E27FC236}">
                <a16:creationId xmlns:a16="http://schemas.microsoft.com/office/drawing/2014/main" id="{E2228A57-948E-4482-9E06-D9E72517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Rectangle 22">
            <a:extLst>
              <a:ext uri="{FF2B5EF4-FFF2-40B4-BE49-F238E27FC236}">
                <a16:creationId xmlns:a16="http://schemas.microsoft.com/office/drawing/2014/main" id="{1EF13CFA-22CA-4C10-BE90-D5CC115A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Rectangle 23">
            <a:extLst>
              <a:ext uri="{FF2B5EF4-FFF2-40B4-BE49-F238E27FC236}">
                <a16:creationId xmlns:a16="http://schemas.microsoft.com/office/drawing/2014/main" id="{0E8E90A3-1641-4E9B-A194-D5F117F9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Rectangle 24">
            <a:extLst>
              <a:ext uri="{FF2B5EF4-FFF2-40B4-BE49-F238E27FC236}">
                <a16:creationId xmlns:a16="http://schemas.microsoft.com/office/drawing/2014/main" id="{A68EDFEF-E0D3-402A-9521-3DF38E4B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CF9D944-04E9-47A8-9177-AFC8A6780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Rectangle 26">
            <a:extLst>
              <a:ext uri="{FF2B5EF4-FFF2-40B4-BE49-F238E27FC236}">
                <a16:creationId xmlns:a16="http://schemas.microsoft.com/office/drawing/2014/main" id="{ABDECE26-FC06-416E-A783-A77B3FFA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1F81018F-D062-471E-8E4D-BF55555F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6" name="Rectangle 28">
            <a:extLst>
              <a:ext uri="{FF2B5EF4-FFF2-40B4-BE49-F238E27FC236}">
                <a16:creationId xmlns:a16="http://schemas.microsoft.com/office/drawing/2014/main" id="{75BC1DFB-E2E0-44A2-8449-1511B5F4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FE671700-5C5E-4E82-8FDC-49E44FF7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8" name="Rectangle 30">
            <a:extLst>
              <a:ext uri="{FF2B5EF4-FFF2-40B4-BE49-F238E27FC236}">
                <a16:creationId xmlns:a16="http://schemas.microsoft.com/office/drawing/2014/main" id="{367003AF-BC87-4F81-81EB-3D09A24C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id="{8E8A1AC8-CA63-4F37-A8CF-FF832D8B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Rectangle 33">
            <a:extLst>
              <a:ext uri="{FF2B5EF4-FFF2-40B4-BE49-F238E27FC236}">
                <a16:creationId xmlns:a16="http://schemas.microsoft.com/office/drawing/2014/main" id="{628E2734-FDDB-44A3-9AF2-03978429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924E8ED7-0B54-488C-86FD-838BEC6C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Rectangle 48">
            <a:extLst>
              <a:ext uri="{FF2B5EF4-FFF2-40B4-BE49-F238E27FC236}">
                <a16:creationId xmlns:a16="http://schemas.microsoft.com/office/drawing/2014/main" id="{5E731C89-5DF4-4419-9A67-52BAEC37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Rectangle 49">
            <a:extLst>
              <a:ext uri="{FF2B5EF4-FFF2-40B4-BE49-F238E27FC236}">
                <a16:creationId xmlns:a16="http://schemas.microsoft.com/office/drawing/2014/main" id="{D7B0E779-6D3D-4414-91BB-C1BBE6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Rectangle 50">
            <a:extLst>
              <a:ext uri="{FF2B5EF4-FFF2-40B4-BE49-F238E27FC236}">
                <a16:creationId xmlns:a16="http://schemas.microsoft.com/office/drawing/2014/main" id="{E846AB63-6AAB-4E86-B4BA-7853BD60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D05AC798-949B-4443-ADBB-917EF526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Rectangle 52">
            <a:extLst>
              <a:ext uri="{FF2B5EF4-FFF2-40B4-BE49-F238E27FC236}">
                <a16:creationId xmlns:a16="http://schemas.microsoft.com/office/drawing/2014/main" id="{8B3E2107-60AF-4064-A551-A333E62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Rectangle 53">
            <a:extLst>
              <a:ext uri="{FF2B5EF4-FFF2-40B4-BE49-F238E27FC236}">
                <a16:creationId xmlns:a16="http://schemas.microsoft.com/office/drawing/2014/main" id="{055FD3E8-A340-4393-92E1-4FD68288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C18C5E0E-D82C-4F82-A0E3-6BE9AAF7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677F5FC4-34F3-400A-9970-A7EA63DB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2A4794CF-928E-4F8E-A532-7800E599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Rectangle 57">
            <a:extLst>
              <a:ext uri="{FF2B5EF4-FFF2-40B4-BE49-F238E27FC236}">
                <a16:creationId xmlns:a16="http://schemas.microsoft.com/office/drawing/2014/main" id="{E4F63079-D99A-4ECA-AE8B-8E93D429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A42D9-3528-406D-A6F9-46DF735F0B1B}"/>
              </a:ext>
            </a:extLst>
          </p:cNvPr>
          <p:cNvGrpSpPr/>
          <p:nvPr userDrawn="1"/>
        </p:nvGrpSpPr>
        <p:grpSpPr>
          <a:xfrm>
            <a:off x="354110" y="6402442"/>
            <a:ext cx="11480604" cy="109990"/>
            <a:chOff x="354110" y="6402442"/>
            <a:chExt cx="11480604" cy="109990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9006E5F9-87EA-4BFF-AC26-08D7B4E6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60">
              <a:extLst>
                <a:ext uri="{FF2B5EF4-FFF2-40B4-BE49-F238E27FC236}">
                  <a16:creationId xmlns:a16="http://schemas.microsoft.com/office/drawing/2014/main" id="{40F26277-619B-41A3-9D5F-A02E6914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61">
              <a:extLst>
                <a:ext uri="{FF2B5EF4-FFF2-40B4-BE49-F238E27FC236}">
                  <a16:creationId xmlns:a16="http://schemas.microsoft.com/office/drawing/2014/main" id="{23DB5C85-827B-49AF-BC96-24E7ABDA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47A0A99-2056-4E0E-8A5A-2CBCA33AF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63">
              <a:extLst>
                <a:ext uri="{FF2B5EF4-FFF2-40B4-BE49-F238E27FC236}">
                  <a16:creationId xmlns:a16="http://schemas.microsoft.com/office/drawing/2014/main" id="{5474EE8D-D88A-47FF-9107-09082030E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EC4B1DB-FB22-4303-B2D7-5E60C557A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65">
              <a:extLst>
                <a:ext uri="{FF2B5EF4-FFF2-40B4-BE49-F238E27FC236}">
                  <a16:creationId xmlns:a16="http://schemas.microsoft.com/office/drawing/2014/main" id="{B5127279-9249-47F2-8A42-1F7F6851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BE3E747-CD2D-4EA9-8A1C-AFC94F64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67">
              <a:extLst>
                <a:ext uri="{FF2B5EF4-FFF2-40B4-BE49-F238E27FC236}">
                  <a16:creationId xmlns:a16="http://schemas.microsoft.com/office/drawing/2014/main" id="{844450CC-44D2-4CFB-9D82-BA80F0CA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56C9C6B8-074B-4807-A953-D5D69AEE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55A940DF-BE4B-4046-BF7D-7BBB831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70">
              <a:extLst>
                <a:ext uri="{FF2B5EF4-FFF2-40B4-BE49-F238E27FC236}">
                  <a16:creationId xmlns:a16="http://schemas.microsoft.com/office/drawing/2014/main" id="{79FECFE2-55AB-4195-B4F2-F1831B09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F78BF45E-3F1B-4CCF-AB55-6AACA1D7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72">
              <a:extLst>
                <a:ext uri="{FF2B5EF4-FFF2-40B4-BE49-F238E27FC236}">
                  <a16:creationId xmlns:a16="http://schemas.microsoft.com/office/drawing/2014/main" id="{CEAEA0D2-DAF5-42AD-824D-BF0A0786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73">
              <a:extLst>
                <a:ext uri="{FF2B5EF4-FFF2-40B4-BE49-F238E27FC236}">
                  <a16:creationId xmlns:a16="http://schemas.microsoft.com/office/drawing/2014/main" id="{2616B93B-15A3-4A25-B322-A4A33479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74">
              <a:extLst>
                <a:ext uri="{FF2B5EF4-FFF2-40B4-BE49-F238E27FC236}">
                  <a16:creationId xmlns:a16="http://schemas.microsoft.com/office/drawing/2014/main" id="{26C24972-CC21-4F79-908A-8F7EEF3C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75">
              <a:extLst>
                <a:ext uri="{FF2B5EF4-FFF2-40B4-BE49-F238E27FC236}">
                  <a16:creationId xmlns:a16="http://schemas.microsoft.com/office/drawing/2014/main" id="{FD7C3FD5-0F89-4B6D-AC87-8001A081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76">
              <a:extLst>
                <a:ext uri="{FF2B5EF4-FFF2-40B4-BE49-F238E27FC236}">
                  <a16:creationId xmlns:a16="http://schemas.microsoft.com/office/drawing/2014/main" id="{B03C108E-68F6-4221-BC40-C5E3C190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77">
              <a:extLst>
                <a:ext uri="{FF2B5EF4-FFF2-40B4-BE49-F238E27FC236}">
                  <a16:creationId xmlns:a16="http://schemas.microsoft.com/office/drawing/2014/main" id="{AEE8C851-520C-4A98-839F-17DEECB4C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78">
              <a:extLst>
                <a:ext uri="{FF2B5EF4-FFF2-40B4-BE49-F238E27FC236}">
                  <a16:creationId xmlns:a16="http://schemas.microsoft.com/office/drawing/2014/main" id="{64CDD37E-8761-499B-B591-D1B68A0C6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79">
              <a:extLst>
                <a:ext uri="{FF2B5EF4-FFF2-40B4-BE49-F238E27FC236}">
                  <a16:creationId xmlns:a16="http://schemas.microsoft.com/office/drawing/2014/main" id="{CF1D9CFA-A92A-4012-8DBE-A1AFE416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80">
              <a:extLst>
                <a:ext uri="{FF2B5EF4-FFF2-40B4-BE49-F238E27FC236}">
                  <a16:creationId xmlns:a16="http://schemas.microsoft.com/office/drawing/2014/main" id="{5B28FF0B-0B00-4C89-9B32-5FCEE8CF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3F39461F-D7C3-4741-A3BF-B2B81AC1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B209DBFB-FB6A-41D4-B8FD-371C1627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83">
              <a:extLst>
                <a:ext uri="{FF2B5EF4-FFF2-40B4-BE49-F238E27FC236}">
                  <a16:creationId xmlns:a16="http://schemas.microsoft.com/office/drawing/2014/main" id="{9851ABD3-4B24-43E9-8246-B439DE28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84">
              <a:extLst>
                <a:ext uri="{FF2B5EF4-FFF2-40B4-BE49-F238E27FC236}">
                  <a16:creationId xmlns:a16="http://schemas.microsoft.com/office/drawing/2014/main" id="{C66181AB-B727-41A6-A789-CF6AAB68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B5B99429-15CB-4646-807F-6B01F4253B13}"/>
              </a:ext>
            </a:extLst>
          </p:cNvPr>
          <p:cNvGrpSpPr/>
          <p:nvPr userDrawn="1"/>
        </p:nvGrpSpPr>
        <p:grpSpPr>
          <a:xfrm>
            <a:off x="354110" y="5904602"/>
            <a:ext cx="11480604" cy="109990"/>
            <a:chOff x="354110" y="6402442"/>
            <a:chExt cx="11480604" cy="109990"/>
          </a:xfrm>
        </p:grpSpPr>
        <p:sp>
          <p:nvSpPr>
            <p:cNvPr id="619" name="Rectangle 59">
              <a:extLst>
                <a:ext uri="{FF2B5EF4-FFF2-40B4-BE49-F238E27FC236}">
                  <a16:creationId xmlns:a16="http://schemas.microsoft.com/office/drawing/2014/main" id="{624494D0-607C-4971-A357-ED99F45D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60">
              <a:extLst>
                <a:ext uri="{FF2B5EF4-FFF2-40B4-BE49-F238E27FC236}">
                  <a16:creationId xmlns:a16="http://schemas.microsoft.com/office/drawing/2014/main" id="{22FD15BA-8E62-417D-8392-658E5E86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61">
              <a:extLst>
                <a:ext uri="{FF2B5EF4-FFF2-40B4-BE49-F238E27FC236}">
                  <a16:creationId xmlns:a16="http://schemas.microsoft.com/office/drawing/2014/main" id="{C665A07F-2AFB-49CF-8EE0-C81377FC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62">
              <a:extLst>
                <a:ext uri="{FF2B5EF4-FFF2-40B4-BE49-F238E27FC236}">
                  <a16:creationId xmlns:a16="http://schemas.microsoft.com/office/drawing/2014/main" id="{74997C49-7ACC-4BCC-BC8D-58EBD77E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63">
              <a:extLst>
                <a:ext uri="{FF2B5EF4-FFF2-40B4-BE49-F238E27FC236}">
                  <a16:creationId xmlns:a16="http://schemas.microsoft.com/office/drawing/2014/main" id="{E3CDD2FB-079B-43EA-89D5-5FD9D764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64">
              <a:extLst>
                <a:ext uri="{FF2B5EF4-FFF2-40B4-BE49-F238E27FC236}">
                  <a16:creationId xmlns:a16="http://schemas.microsoft.com/office/drawing/2014/main" id="{9C1479D9-3647-44C4-99E1-C660E2C8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65">
              <a:extLst>
                <a:ext uri="{FF2B5EF4-FFF2-40B4-BE49-F238E27FC236}">
                  <a16:creationId xmlns:a16="http://schemas.microsoft.com/office/drawing/2014/main" id="{AA8F3E10-CD9D-49C0-B0AE-24ABBF3BD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66">
              <a:extLst>
                <a:ext uri="{FF2B5EF4-FFF2-40B4-BE49-F238E27FC236}">
                  <a16:creationId xmlns:a16="http://schemas.microsoft.com/office/drawing/2014/main" id="{9C3B6F09-A4DD-4A26-B213-51E23205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67">
              <a:extLst>
                <a:ext uri="{FF2B5EF4-FFF2-40B4-BE49-F238E27FC236}">
                  <a16:creationId xmlns:a16="http://schemas.microsoft.com/office/drawing/2014/main" id="{2BA14941-5A2D-4CDB-9C2E-79C930D2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68">
              <a:extLst>
                <a:ext uri="{FF2B5EF4-FFF2-40B4-BE49-F238E27FC236}">
                  <a16:creationId xmlns:a16="http://schemas.microsoft.com/office/drawing/2014/main" id="{6C5B2E84-85D6-4DD5-88FE-F8495F5E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69">
              <a:extLst>
                <a:ext uri="{FF2B5EF4-FFF2-40B4-BE49-F238E27FC236}">
                  <a16:creationId xmlns:a16="http://schemas.microsoft.com/office/drawing/2014/main" id="{1987B595-96EB-427F-8E00-533CBBEB5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70">
              <a:extLst>
                <a:ext uri="{FF2B5EF4-FFF2-40B4-BE49-F238E27FC236}">
                  <a16:creationId xmlns:a16="http://schemas.microsoft.com/office/drawing/2014/main" id="{99D33392-C824-498D-AF8A-7AF58A9F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71">
              <a:extLst>
                <a:ext uri="{FF2B5EF4-FFF2-40B4-BE49-F238E27FC236}">
                  <a16:creationId xmlns:a16="http://schemas.microsoft.com/office/drawing/2014/main" id="{6D1CAD59-FE6E-48A2-AE71-1BB80553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72">
              <a:extLst>
                <a:ext uri="{FF2B5EF4-FFF2-40B4-BE49-F238E27FC236}">
                  <a16:creationId xmlns:a16="http://schemas.microsoft.com/office/drawing/2014/main" id="{BD936CE6-00F6-4CAF-A200-A693710C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73">
              <a:extLst>
                <a:ext uri="{FF2B5EF4-FFF2-40B4-BE49-F238E27FC236}">
                  <a16:creationId xmlns:a16="http://schemas.microsoft.com/office/drawing/2014/main" id="{10329E52-6B3F-4897-BFBC-A6C4F2D2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74">
              <a:extLst>
                <a:ext uri="{FF2B5EF4-FFF2-40B4-BE49-F238E27FC236}">
                  <a16:creationId xmlns:a16="http://schemas.microsoft.com/office/drawing/2014/main" id="{B9A5FD8E-2005-457D-B36F-5BD162CB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75">
              <a:extLst>
                <a:ext uri="{FF2B5EF4-FFF2-40B4-BE49-F238E27FC236}">
                  <a16:creationId xmlns:a16="http://schemas.microsoft.com/office/drawing/2014/main" id="{2C1FBF6B-A7C3-4F83-AD53-33D9E848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76">
              <a:extLst>
                <a:ext uri="{FF2B5EF4-FFF2-40B4-BE49-F238E27FC236}">
                  <a16:creationId xmlns:a16="http://schemas.microsoft.com/office/drawing/2014/main" id="{964A4B57-1B27-4010-9A9F-F2BCD2530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77">
              <a:extLst>
                <a:ext uri="{FF2B5EF4-FFF2-40B4-BE49-F238E27FC236}">
                  <a16:creationId xmlns:a16="http://schemas.microsoft.com/office/drawing/2014/main" id="{D961087D-A1D8-48DD-8BD9-550D6355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78">
              <a:extLst>
                <a:ext uri="{FF2B5EF4-FFF2-40B4-BE49-F238E27FC236}">
                  <a16:creationId xmlns:a16="http://schemas.microsoft.com/office/drawing/2014/main" id="{64FADA1C-663B-4FF6-8D80-B311B8ABC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79">
              <a:extLst>
                <a:ext uri="{FF2B5EF4-FFF2-40B4-BE49-F238E27FC236}">
                  <a16:creationId xmlns:a16="http://schemas.microsoft.com/office/drawing/2014/main" id="{E96330D1-4BBF-4D0A-B45F-77999C5C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80">
              <a:extLst>
                <a:ext uri="{FF2B5EF4-FFF2-40B4-BE49-F238E27FC236}">
                  <a16:creationId xmlns:a16="http://schemas.microsoft.com/office/drawing/2014/main" id="{78AFE672-0739-4A26-8B51-D71BAD6A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81">
              <a:extLst>
                <a:ext uri="{FF2B5EF4-FFF2-40B4-BE49-F238E27FC236}">
                  <a16:creationId xmlns:a16="http://schemas.microsoft.com/office/drawing/2014/main" id="{AA3E4254-137D-4797-BF52-FAB6866F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82">
              <a:extLst>
                <a:ext uri="{FF2B5EF4-FFF2-40B4-BE49-F238E27FC236}">
                  <a16:creationId xmlns:a16="http://schemas.microsoft.com/office/drawing/2014/main" id="{81844ED9-0C33-41B9-8D6C-0C959F9E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83">
              <a:extLst>
                <a:ext uri="{FF2B5EF4-FFF2-40B4-BE49-F238E27FC236}">
                  <a16:creationId xmlns:a16="http://schemas.microsoft.com/office/drawing/2014/main" id="{69541354-1FEF-4A05-8852-E0866C024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84">
              <a:extLst>
                <a:ext uri="{FF2B5EF4-FFF2-40B4-BE49-F238E27FC236}">
                  <a16:creationId xmlns:a16="http://schemas.microsoft.com/office/drawing/2014/main" id="{22323587-A6E2-4D2C-9D71-B6D0B4DAF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21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DEB2B14-6477-2927-E581-527B2BB61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996" y="78420"/>
            <a:ext cx="652887" cy="64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6" r:id="rId4"/>
    <p:sldLayoutId id="2147483668" r:id="rId5"/>
    <p:sldLayoutId id="2147483669" r:id="rId6"/>
    <p:sldLayoutId id="2147483667" r:id="rId7"/>
    <p:sldLayoutId id="2147483670" r:id="rId8"/>
    <p:sldLayoutId id="2147483665" r:id="rId9"/>
    <p:sldLayoutId id="2147483671" r:id="rId10"/>
    <p:sldLayoutId id="2147483672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295401"/>
            <a:ext cx="10969943" cy="4830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CB006-912F-44E1-9560-9CBFEBE946EF}" type="datetime4">
              <a:rPr lang="en-US" smtClean="0"/>
              <a:t>May 19,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9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hdr="0"/>
  <p:txStyles>
    <p:titleStyle>
      <a:lvl1pPr algn="l" defTabSz="1218895" rtl="0" eaLnBrk="1" latinLnBrk="0" hangingPunct="1">
        <a:spcBef>
          <a:spcPct val="0"/>
        </a:spcBef>
        <a:buNone/>
        <a:defRPr lang="en-US" sz="3732" b="1" kern="1200" dirty="0">
          <a:gradFill flip="none" rotWithShape="1">
            <a:gsLst>
              <a:gs pos="0">
                <a:srgbClr val="26588D"/>
              </a:gs>
              <a:gs pos="100000">
                <a:srgbClr val="4197C6"/>
              </a:gs>
            </a:gsLst>
            <a:lin ang="16200000" scaled="1"/>
            <a:tileRect/>
          </a:gradFill>
          <a:latin typeface="Arial" pitchFamily="34" charset="0"/>
          <a:ea typeface="+mj-ea"/>
          <a:cs typeface="Arial" pitchFamily="34" charset="0"/>
        </a:defRPr>
      </a:lvl1pPr>
    </p:titleStyle>
    <p:bodyStyle>
      <a:lvl1pPr marL="457086" indent="-457086" algn="l" defTabSz="1218895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990352" indent="-380905" algn="l" defTabSz="1218895" rtl="0" eaLnBrk="1" latinLnBrk="0" hangingPunct="1">
        <a:spcBef>
          <a:spcPct val="20000"/>
        </a:spcBef>
        <a:buFont typeface="Arial" pitchFamily="34" charset="0"/>
        <a:buChar char="–"/>
        <a:defRPr sz="2666" kern="1200">
          <a:solidFill>
            <a:schemeClr val="tx1"/>
          </a:solidFill>
          <a:latin typeface="+mn-lt"/>
          <a:ea typeface="+mn-ea"/>
          <a:cs typeface="+mn-cs"/>
        </a:defRPr>
      </a:lvl2pPr>
      <a:lvl3pPr marL="1523619" indent="-304724" algn="l" defTabSz="1218895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067" indent="-304724" algn="l" defTabSz="1218895" rtl="0" eaLnBrk="1" latinLnBrk="0" hangingPunct="1">
        <a:spcBef>
          <a:spcPct val="20000"/>
        </a:spcBef>
        <a:buFont typeface="Arial" pitchFamily="34" charset="0"/>
        <a:buChar char="–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4" indent="-304724" algn="l" defTabSz="1218895" rtl="0" eaLnBrk="1" latinLnBrk="0" hangingPunct="1">
        <a:spcBef>
          <a:spcPct val="20000"/>
        </a:spcBef>
        <a:buFont typeface="Arial" pitchFamily="34" charset="0"/>
        <a:buChar char="»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2" indent="-304724" algn="l" defTabSz="121889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9" indent="-304724" algn="l" defTabSz="121889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7" indent="-304724" algn="l" defTabSz="121889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5" indent="-304724" algn="l" defTabSz="121889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5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hyperlink" Target="http://www.dribbble.com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tiff"/><Relationship Id="rId5" Type="http://schemas.openxmlformats.org/officeDocument/2006/relationships/image" Target="../media/image13.tiff"/><Relationship Id="rId4" Type="http://schemas.openxmlformats.org/officeDocument/2006/relationships/image" Target="../media/image12.tiff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database-icon-mobile-technology-2389207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itle 735">
            <a:extLst>
              <a:ext uri="{FF2B5EF4-FFF2-40B4-BE49-F238E27FC236}">
                <a16:creationId xmlns:a16="http://schemas.microsoft.com/office/drawing/2014/main" id="{CE57EBF5-7CB4-4746-AB9E-3E871789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0893" y="2601545"/>
            <a:ext cx="5086633" cy="827455"/>
          </a:xfrm>
        </p:spPr>
        <p:txBody>
          <a:bodyPr anchor="ctr"/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SAP BTP </a:t>
            </a:r>
            <a:b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Build Apps Training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37" name="Subtitle 736">
            <a:extLst>
              <a:ext uri="{FF2B5EF4-FFF2-40B4-BE49-F238E27FC236}">
                <a16:creationId xmlns:a16="http://schemas.microsoft.com/office/drawing/2014/main" id="{700EA347-9CC8-4879-9255-16687B0BE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pc="100" dirty="0">
                <a:latin typeface="Cooper Black" panose="0208090404030B020404" pitchFamily="18" charset="0"/>
              </a:rPr>
              <a:t>www.AnubhavTrainings.com</a:t>
            </a:r>
          </a:p>
        </p:txBody>
      </p:sp>
      <p:sp>
        <p:nvSpPr>
          <p:cNvPr id="4" name="Subtitle 736">
            <a:extLst>
              <a:ext uri="{FF2B5EF4-FFF2-40B4-BE49-F238E27FC236}">
                <a16:creationId xmlns:a16="http://schemas.microsoft.com/office/drawing/2014/main" id="{3F065217-DE63-4532-8B57-61ED049613CD}"/>
              </a:ext>
            </a:extLst>
          </p:cNvPr>
          <p:cNvSpPr txBox="1">
            <a:spLocks/>
          </p:cNvSpPr>
          <p:nvPr/>
        </p:nvSpPr>
        <p:spPr>
          <a:xfrm>
            <a:off x="3296764" y="3933056"/>
            <a:ext cx="5595296" cy="53126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rgbClr val="00B0F0"/>
                </a:solidFill>
                <a:latin typeface="Amasis MT Pro Black" panose="02040A04050005020304" pitchFamily="18" charset="0"/>
              </a:rPr>
              <a:t>Anubhav Oberoy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65992-7E12-89E4-D7DB-B3B44A1FB17D}"/>
              </a:ext>
            </a:extLst>
          </p:cNvPr>
          <p:cNvSpPr txBox="1"/>
          <p:nvPr/>
        </p:nvSpPr>
        <p:spPr>
          <a:xfrm>
            <a:off x="5230316" y="4968381"/>
            <a:ext cx="396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Follow excellence with sheer passion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A527F-59AB-2E34-6331-8D67B5F5CA3E}"/>
              </a:ext>
            </a:extLst>
          </p:cNvPr>
          <p:cNvSpPr/>
          <p:nvPr/>
        </p:nvSpPr>
        <p:spPr>
          <a:xfrm>
            <a:off x="3530893" y="1196752"/>
            <a:ext cx="2059463" cy="648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Day 14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B0BAE-F023-4B67-BE79-3E1A8ACA9361}"/>
              </a:ext>
            </a:extLst>
          </p:cNvPr>
          <p:cNvSpPr txBox="1"/>
          <p:nvPr/>
        </p:nvSpPr>
        <p:spPr>
          <a:xfrm>
            <a:off x="1260763" y="3440863"/>
            <a:ext cx="558338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0" b="1" i="0" dirty="0">
                <a:solidFill>
                  <a:schemeClr val="bg1"/>
                </a:solidFill>
                <a:effectLst/>
              </a:rPr>
              <a:t>Thank</a:t>
            </a:r>
            <a:r>
              <a:rPr lang="en-IN" sz="6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60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endParaRPr lang="en-IN" sz="6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57203-1FF5-432E-8E3E-4DFC442AA54C}"/>
              </a:ext>
            </a:extLst>
          </p:cNvPr>
          <p:cNvSpPr txBox="1"/>
          <p:nvPr/>
        </p:nvSpPr>
        <p:spPr>
          <a:xfrm>
            <a:off x="1260763" y="4581128"/>
            <a:ext cx="5583381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 kern="0" dirty="0">
                <a:solidFill>
                  <a:schemeClr val="accent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End of Day 14</a:t>
            </a:r>
            <a:endParaRPr lang="en-US" sz="5400" b="1" dirty="0">
              <a:solidFill>
                <a:schemeClr val="accent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110C8-9FFD-4804-BDCA-1C9EB581BD4D}"/>
              </a:ext>
            </a:extLst>
          </p:cNvPr>
          <p:cNvCxnSpPr>
            <a:cxnSpLocks/>
          </p:cNvCxnSpPr>
          <p:nvPr/>
        </p:nvCxnSpPr>
        <p:spPr>
          <a:xfrm flipV="1">
            <a:off x="1300694" y="-21772"/>
            <a:ext cx="0" cy="3284984"/>
          </a:xfrm>
          <a:prstGeom prst="line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98CF33A-90E6-4EA2-B3D7-0B26F42FF079}"/>
              </a:ext>
            </a:extLst>
          </p:cNvPr>
          <p:cNvGrpSpPr/>
          <p:nvPr/>
        </p:nvGrpSpPr>
        <p:grpSpPr>
          <a:xfrm>
            <a:off x="1260763" y="5662865"/>
            <a:ext cx="1311594" cy="371301"/>
            <a:chOff x="1162522" y="5662865"/>
            <a:chExt cx="1311594" cy="3713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1818D1-4413-4BFC-80DF-9BAF80F237AF}"/>
                </a:ext>
              </a:extLst>
            </p:cNvPr>
            <p:cNvSpPr/>
            <p:nvPr/>
          </p:nvSpPr>
          <p:spPr>
            <a:xfrm>
              <a:off x="1162522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hape">
              <a:hlinkClick r:id="rId2"/>
              <a:extLst>
                <a:ext uri="{FF2B5EF4-FFF2-40B4-BE49-F238E27FC236}">
                  <a16:creationId xmlns:a16="http://schemas.microsoft.com/office/drawing/2014/main" id="{EDFC2025-1ECF-4924-AE38-C781400903DF}"/>
                </a:ext>
              </a:extLst>
            </p:cNvPr>
            <p:cNvSpPr/>
            <p:nvPr/>
          </p:nvSpPr>
          <p:spPr>
            <a:xfrm>
              <a:off x="1296648" y="5763560"/>
              <a:ext cx="85868" cy="18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594A17-950B-4231-AA93-6E8DB90F8098}"/>
                </a:ext>
              </a:extLst>
            </p:cNvPr>
            <p:cNvSpPr/>
            <p:nvPr/>
          </p:nvSpPr>
          <p:spPr>
            <a:xfrm>
              <a:off x="1632668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hape">
              <a:hlinkClick r:id="rId3"/>
              <a:extLst>
                <a:ext uri="{FF2B5EF4-FFF2-40B4-BE49-F238E27FC236}">
                  <a16:creationId xmlns:a16="http://schemas.microsoft.com/office/drawing/2014/main" id="{C70A3C55-CE25-4C0F-9537-824AEA080D1D}"/>
                </a:ext>
              </a:extLst>
            </p:cNvPr>
            <p:cNvSpPr/>
            <p:nvPr/>
          </p:nvSpPr>
          <p:spPr>
            <a:xfrm>
              <a:off x="1716213" y="5774232"/>
              <a:ext cx="200503" cy="1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389CA4-9215-4DA8-BFFA-FA4329B49979}"/>
                </a:ext>
              </a:extLst>
            </p:cNvPr>
            <p:cNvSpPr/>
            <p:nvPr/>
          </p:nvSpPr>
          <p:spPr>
            <a:xfrm>
              <a:off x="2102815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hape">
              <a:hlinkClick r:id="rId4"/>
              <a:extLst>
                <a:ext uri="{FF2B5EF4-FFF2-40B4-BE49-F238E27FC236}">
                  <a16:creationId xmlns:a16="http://schemas.microsoft.com/office/drawing/2014/main" id="{F0CB12D6-F0DA-4BB6-B2C7-4BE43A29C51F}"/>
                </a:ext>
              </a:extLst>
            </p:cNvPr>
            <p:cNvSpPr/>
            <p:nvPr/>
          </p:nvSpPr>
          <p:spPr>
            <a:xfrm>
              <a:off x="2189003" y="5751342"/>
              <a:ext cx="202748" cy="2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16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59E8070B-51C3-4A5F-B241-A7744B4F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418" y="6398156"/>
            <a:ext cx="1432658" cy="2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739AA3-A794-9F54-6A5A-CA2C7ED598BB}"/>
              </a:ext>
            </a:extLst>
          </p:cNvPr>
          <p:cNvSpPr/>
          <p:nvPr/>
        </p:nvSpPr>
        <p:spPr>
          <a:xfrm>
            <a:off x="1300694" y="2272374"/>
            <a:ext cx="5297771" cy="986340"/>
          </a:xfrm>
          <a:prstGeom prst="rect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84204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29488" y="2339447"/>
            <a:ext cx="9159332" cy="4517660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1FB9E-D5D8-0E42-9064-309ADD0ECF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892"/>
            <a:ext cx="12188825" cy="48766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6" y="892"/>
            <a:ext cx="12185652" cy="48766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5" y="-9395"/>
            <a:ext cx="12184064" cy="4886954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568" y="5992010"/>
            <a:ext cx="3553364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 today!</a:t>
            </a:r>
          </a:p>
          <a:p>
            <a:pPr defTabSz="913943">
              <a:defRPr/>
            </a:pPr>
            <a:r>
              <a:rPr lang="en-US" sz="1799" dirty="0">
                <a:solidFill>
                  <a:srgbClr val="44546A"/>
                </a:solidFill>
                <a:latin typeface="Arial" panose="020B0604020202020204"/>
              </a:rPr>
              <a:t>https://anubhavtrainings.com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78219" y="2926031"/>
            <a:ext cx="3229442" cy="27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IN" sz="1200" spc="50" dirty="0">
                <a:solidFill>
                  <a:srgbClr val="FFFFFF">
                    <a:lumMod val="9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build the workforce of the future.</a:t>
            </a:r>
            <a:endParaRPr lang="en-US" sz="1200" spc="50" dirty="0">
              <a:solidFill>
                <a:srgbClr val="FFFFFF">
                  <a:lumMod val="9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676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143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30,000+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5429" y="3111497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25000+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127" y="2279841"/>
            <a:ext cx="640059" cy="640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5530" y="2272765"/>
            <a:ext cx="671928" cy="67192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520" y="692233"/>
            <a:ext cx="6570959" cy="113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We’re committed to empower you to be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799" b="1" dirty="0" err="1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FutureReady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569" y="4998498"/>
            <a:ext cx="3900557" cy="89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>
              <a:defRPr/>
            </a:pPr>
            <a:r>
              <a:rPr lang="en-US" sz="1999" b="1" spc="100" dirty="0">
                <a:solidFill>
                  <a:srgbClr val="F97700"/>
                </a:solidFill>
                <a:latin typeface="Arial" panose="020B0604020202020204"/>
              </a:rPr>
              <a:t>FREE WEBINARS </a:t>
            </a:r>
          </a:p>
          <a:p>
            <a:pPr defTabSz="914126">
              <a:defRPr/>
            </a:pPr>
            <a:r>
              <a:rPr lang="en-US" sz="1600" i="1" dirty="0">
                <a:solidFill>
                  <a:srgbClr val="F97700"/>
                </a:solidFill>
                <a:latin typeface="Arial" panose="020B0604020202020204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1451" y="2194693"/>
            <a:ext cx="851865" cy="851865"/>
          </a:xfrm>
          <a:prstGeom prst="rect">
            <a:avLst/>
          </a:prstGeom>
        </p:spPr>
      </p:pic>
      <p:grpSp>
        <p:nvGrpSpPr>
          <p:cNvPr id="8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7598" y="3369121"/>
            <a:ext cx="5611184" cy="3380860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2569" y="5574754"/>
            <a:ext cx="2196235" cy="547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399734" y="5490332"/>
            <a:ext cx="2196235" cy="5473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2969" y="5590298"/>
            <a:ext cx="1466686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26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/>
              </a:rPr>
              <a:t>Enroll Now!</a:t>
            </a:r>
            <a:endParaRPr lang="en-US" sz="1799" b="1" dirty="0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42A5B84E-0F13-E020-C1B3-A338EB41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236" y="444130"/>
            <a:ext cx="2323495" cy="229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5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7" y="-13391"/>
            <a:ext cx="12185651" cy="758913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7" y="3190483"/>
            <a:ext cx="12185651" cy="2509639"/>
          </a:xfrm>
          <a:prstGeom prst="rect">
            <a:avLst/>
          </a:prstGeom>
          <a:gradFill flip="none" rotWithShape="1">
            <a:gsLst>
              <a:gs pos="13000">
                <a:srgbClr val="25B6C2">
                  <a:alpha val="50000"/>
                </a:srgbClr>
              </a:gs>
              <a:gs pos="100000">
                <a:srgbClr val="0692DB">
                  <a:alpha val="5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7" y="3362982"/>
            <a:ext cx="12185651" cy="2127761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3840714" y="3436579"/>
            <a:ext cx="4507397" cy="646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3599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endParaRPr lang="en-US" sz="3299" spc="150" dirty="0">
              <a:solidFill>
                <a:srgbClr val="FFFFFF"/>
              </a:solidFill>
              <a:latin typeface="Arial" panose="020B0604020202020204" pitchFamily="34" charset="0"/>
              <a:ea typeface="Lato Medium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442020" y="4059852"/>
            <a:ext cx="11304786" cy="12000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2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or copied and distributed to any third party, without the written consent of Anubhav Trainings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0"/>
            <a:ext cx="1173316" cy="115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9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3257403" y="1320729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3257403" y="307645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ED1BB6A-A9A9-4E0A-A8CD-EEFB5750C983}"/>
              </a:ext>
            </a:extLst>
          </p:cNvPr>
          <p:cNvSpPr/>
          <p:nvPr/>
        </p:nvSpPr>
        <p:spPr>
          <a:xfrm>
            <a:off x="3257403" y="4832174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E75565-DE97-493A-B6B7-3FEC1D7EC345}"/>
              </a:ext>
            </a:extLst>
          </p:cNvPr>
          <p:cNvGrpSpPr/>
          <p:nvPr/>
        </p:nvGrpSpPr>
        <p:grpSpPr>
          <a:xfrm>
            <a:off x="3922089" y="1573742"/>
            <a:ext cx="3951680" cy="922336"/>
            <a:chOff x="1395616" y="871285"/>
            <a:chExt cx="3825734" cy="1064137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19597974-6BD9-4F46-93D5-8E798AE68BD9}"/>
                </a:ext>
              </a:extLst>
            </p:cNvPr>
            <p:cNvSpPr txBox="1"/>
            <p:nvPr/>
          </p:nvSpPr>
          <p:spPr>
            <a:xfrm>
              <a:off x="2984420" y="1083771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Adding Cloud Function entity to app</a:t>
              </a: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F9DA7F84-AF3C-4C6B-8FBC-ADC07F02F13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1689CC76-F5C8-4D9A-940D-D0E9511DAD27}"/>
              </a:ext>
            </a:extLst>
          </p:cNvPr>
          <p:cNvGrpSpPr/>
          <p:nvPr/>
        </p:nvGrpSpPr>
        <p:grpSpPr>
          <a:xfrm>
            <a:off x="3922089" y="3329461"/>
            <a:ext cx="3951680" cy="922336"/>
            <a:chOff x="1395616" y="871285"/>
            <a:chExt cx="3825734" cy="1064137"/>
          </a:xfrm>
        </p:grpSpPr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0EC594F9-42AA-48F0-91E3-A523A590A6A2}"/>
                </a:ext>
              </a:extLst>
            </p:cNvPr>
            <p:cNvSpPr txBox="1"/>
            <p:nvPr/>
          </p:nvSpPr>
          <p:spPr>
            <a:xfrm>
              <a:off x="2984420" y="1243566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Offline Store</a:t>
              </a: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58156DC-3EA6-4EBE-BADE-2321E29D81D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17C38255-E89D-4911-9EAA-F048C7DFE484}"/>
              </a:ext>
            </a:extLst>
          </p:cNvPr>
          <p:cNvGrpSpPr/>
          <p:nvPr/>
        </p:nvGrpSpPr>
        <p:grpSpPr>
          <a:xfrm>
            <a:off x="3922089" y="5085184"/>
            <a:ext cx="4344645" cy="922336"/>
            <a:chOff x="1395616" y="871285"/>
            <a:chExt cx="4206175" cy="1064137"/>
          </a:xfrm>
        </p:grpSpPr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E50F2C64-4496-4A40-ACCB-C5159AEC70D5}"/>
                </a:ext>
              </a:extLst>
            </p:cNvPr>
            <p:cNvSpPr txBox="1"/>
            <p:nvPr/>
          </p:nvSpPr>
          <p:spPr>
            <a:xfrm>
              <a:off x="2984420" y="1243563"/>
              <a:ext cx="2617371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Sync Data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0B9CA9D5-F695-4802-BE21-8B05D2B7590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Day </a:t>
            </a:r>
            <a:r>
              <a:rPr lang="en-US" dirty="0"/>
              <a:t>14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96E0C-8AAA-F5D7-B94C-59843A984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240B2C-0C6E-763C-3CAC-3991EADA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8895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www.anubhavtrainings.com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C172E-DA8C-B0EA-6D4F-B65AB778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147" y="6374633"/>
            <a:ext cx="609441" cy="365030"/>
          </a:xfrm>
        </p:spPr>
        <p:txBody>
          <a:bodyPr/>
          <a:lstStyle/>
          <a:p>
            <a:pPr defTabSz="1218895"/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1218895"/>
              <a:t>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B56788A-7E56-FC87-B0BC-25497B1F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" y="178647"/>
            <a:ext cx="10969943" cy="711016"/>
          </a:xfrm>
        </p:spPr>
        <p:txBody>
          <a:bodyPr/>
          <a:lstStyle/>
          <a:p>
            <a:r>
              <a:rPr lang="en-IN" sz="3333" dirty="0"/>
              <a:t>What is offline Store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634BAD-49A7-E12D-F543-CE2CEFD955D9}"/>
              </a:ext>
            </a:extLst>
          </p:cNvPr>
          <p:cNvSpPr txBox="1"/>
          <p:nvPr/>
        </p:nvSpPr>
        <p:spPr>
          <a:xfrm>
            <a:off x="203147" y="1295955"/>
            <a:ext cx="11782531" cy="5424663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defTabSz="1218895">
              <a:spcBef>
                <a:spcPct val="20000"/>
              </a:spcBef>
            </a:pPr>
            <a:r>
              <a:rPr lang="en-US" sz="1866" dirty="0">
                <a:solidFill>
                  <a:prstClr val="black"/>
                </a:solidFill>
                <a:latin typeface="Calibri"/>
              </a:rPr>
              <a:t>An offline store is a local database (based on SQLite or </a:t>
            </a:r>
            <a:r>
              <a:rPr lang="en-US" sz="1866" dirty="0" err="1">
                <a:solidFill>
                  <a:prstClr val="black"/>
                </a:solidFill>
                <a:latin typeface="Calibri"/>
              </a:rPr>
              <a:t>IndexedDB</a:t>
            </a:r>
            <a:r>
              <a:rPr lang="en-US" sz="1866" dirty="0">
                <a:solidFill>
                  <a:prstClr val="black"/>
                </a:solidFill>
                <a:latin typeface="Calibri"/>
              </a:rPr>
              <a:t>) that stores data models (collections) on the user’s device. You can create, read, update, and delete (CRUD) data just like you would with online data sources, but everything happens locally.</a:t>
            </a:r>
          </a:p>
          <a:p>
            <a:pPr defTabSz="1218895">
              <a:spcBef>
                <a:spcPct val="20000"/>
              </a:spcBef>
            </a:pPr>
            <a:endParaRPr lang="en-US" sz="1866" dirty="0">
              <a:solidFill>
                <a:prstClr val="black"/>
              </a:solidFill>
              <a:latin typeface="Calibri"/>
            </a:endParaRPr>
          </a:p>
          <a:p>
            <a:pPr defTabSz="1218895">
              <a:spcBef>
                <a:spcPct val="20000"/>
              </a:spcBef>
            </a:pPr>
            <a:endParaRPr lang="en-US" sz="1866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7C46AF-43C3-8118-2493-FEDEBC8B05F7}"/>
              </a:ext>
            </a:extLst>
          </p:cNvPr>
          <p:cNvSpPr txBox="1"/>
          <p:nvPr/>
        </p:nvSpPr>
        <p:spPr>
          <a:xfrm>
            <a:off x="304720" y="2148205"/>
            <a:ext cx="1157938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8895"/>
            <a:r>
              <a:rPr lang="en-US" sz="1600" dirty="0">
                <a:solidFill>
                  <a:prstClr val="black"/>
                </a:solidFill>
                <a:latin typeface="Calibri"/>
              </a:rPr>
              <a:t>________________________________________</a:t>
            </a:r>
          </a:p>
          <a:p>
            <a:pPr defTabSz="1218895"/>
            <a:r>
              <a:rPr lang="en-US" sz="1600" dirty="0">
                <a:solidFill>
                  <a:prstClr val="black"/>
                </a:solidFill>
                <a:latin typeface="Calibri"/>
              </a:rPr>
              <a:t>✅ Benefits:</a:t>
            </a:r>
          </a:p>
          <a:p>
            <a:pPr defTabSz="1218895"/>
            <a:r>
              <a:rPr lang="en-US" sz="1600" dirty="0">
                <a:solidFill>
                  <a:prstClr val="black"/>
                </a:solidFill>
                <a:latin typeface="Calibri"/>
              </a:rPr>
              <a:t>•	Works without internet access.</a:t>
            </a:r>
          </a:p>
          <a:p>
            <a:pPr defTabSz="1218895"/>
            <a:r>
              <a:rPr lang="en-US" sz="1600" dirty="0">
                <a:solidFill>
                  <a:prstClr val="black"/>
                </a:solidFill>
                <a:latin typeface="Calibri"/>
              </a:rPr>
              <a:t>•	Fast access to frequently used data.</a:t>
            </a:r>
          </a:p>
          <a:p>
            <a:pPr defTabSz="1218895"/>
            <a:r>
              <a:rPr lang="en-US" sz="1600" dirty="0">
                <a:solidFill>
                  <a:prstClr val="black"/>
                </a:solidFill>
                <a:latin typeface="Calibri"/>
              </a:rPr>
              <a:t>•	Enables offline-first apps.</a:t>
            </a:r>
          </a:p>
          <a:p>
            <a:pPr defTabSz="1218895"/>
            <a:r>
              <a:rPr lang="en-US" sz="1600" dirty="0">
                <a:solidFill>
                  <a:prstClr val="black"/>
                </a:solidFill>
                <a:latin typeface="Calibri"/>
              </a:rPr>
              <a:t>⚠️ Limitations:</a:t>
            </a:r>
          </a:p>
          <a:p>
            <a:pPr defTabSz="1218895"/>
            <a:r>
              <a:rPr lang="en-US" sz="1600" dirty="0">
                <a:solidFill>
                  <a:prstClr val="black"/>
                </a:solidFill>
                <a:latin typeface="Calibri"/>
              </a:rPr>
              <a:t>•	No automatic sync — you must build custom sync logic.</a:t>
            </a:r>
          </a:p>
          <a:p>
            <a:pPr defTabSz="1218895"/>
            <a:r>
              <a:rPr lang="en-US" sz="1600" dirty="0">
                <a:solidFill>
                  <a:prstClr val="black"/>
                </a:solidFill>
                <a:latin typeface="Calibri"/>
              </a:rPr>
              <a:t>•	Not ideal for real-time collaboration or large datasets unless properly optimized.</a:t>
            </a:r>
          </a:p>
        </p:txBody>
      </p:sp>
      <p:pic>
        <p:nvPicPr>
          <p:cNvPr id="11" name="Picture 10" descr="A circular object with a check mark&#10;&#10;AI-generated content may be incorrect.">
            <a:extLst>
              <a:ext uri="{FF2B5EF4-FFF2-40B4-BE49-F238E27FC236}">
                <a16:creationId xmlns:a16="http://schemas.microsoft.com/office/drawing/2014/main" id="{7A9CF5D3-6ECA-4E37-EF57-6A1FE7FEA7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41618" y="2148203"/>
            <a:ext cx="2412372" cy="241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9DA72-17E9-7838-114B-76BDF2BBE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0DE716-A206-F85D-8134-33411A3D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8895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www.anubhavtrainings.com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8ED1F-7F9A-0E87-F81D-6D29B80E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147" y="6374633"/>
            <a:ext cx="609441" cy="365030"/>
          </a:xfrm>
        </p:spPr>
        <p:txBody>
          <a:bodyPr/>
          <a:lstStyle/>
          <a:p>
            <a:pPr defTabSz="1218895"/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1218895"/>
              <a:t>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BC7FBCB-D409-858B-BBA3-0BFA9839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" y="178647"/>
            <a:ext cx="10969943" cy="711016"/>
          </a:xfrm>
        </p:spPr>
        <p:txBody>
          <a:bodyPr/>
          <a:lstStyle/>
          <a:p>
            <a:endParaRPr lang="en-IN" sz="3333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E8D5D3-DEED-A8E3-FB62-DDEA7567FEF6}"/>
              </a:ext>
            </a:extLst>
          </p:cNvPr>
          <p:cNvSpPr txBox="1"/>
          <p:nvPr/>
        </p:nvSpPr>
        <p:spPr>
          <a:xfrm>
            <a:off x="203147" y="1295955"/>
            <a:ext cx="11782531" cy="5424663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defTabSz="1218895">
              <a:spcBef>
                <a:spcPct val="20000"/>
              </a:spcBef>
            </a:pPr>
            <a:r>
              <a:rPr lang="en-US" sz="1866" dirty="0">
                <a:solidFill>
                  <a:prstClr val="black"/>
                </a:solidFill>
                <a:latin typeface="Calibri"/>
              </a:rPr>
              <a:t>console.log(</a:t>
            </a:r>
            <a:r>
              <a:rPr lang="en-US" sz="1866" dirty="0" err="1">
                <a:solidFill>
                  <a:prstClr val="black"/>
                </a:solidFill>
                <a:latin typeface="Calibri"/>
              </a:rPr>
              <a:t>inputs.arrayOfObjects</a:t>
            </a:r>
            <a:r>
              <a:rPr lang="en-US" sz="1866" dirty="0">
                <a:solidFill>
                  <a:prstClr val="black"/>
                </a:solidFill>
                <a:latin typeface="Calibri"/>
              </a:rPr>
              <a:t>);</a:t>
            </a:r>
          </a:p>
          <a:p>
            <a:pPr defTabSz="1218895">
              <a:spcBef>
                <a:spcPct val="20000"/>
              </a:spcBef>
            </a:pPr>
            <a:endParaRPr lang="en-US" sz="1866" dirty="0">
              <a:solidFill>
                <a:prstClr val="black"/>
              </a:solidFill>
              <a:latin typeface="Calibri"/>
            </a:endParaRPr>
          </a:p>
          <a:p>
            <a:pPr defTabSz="1218895">
              <a:spcBef>
                <a:spcPct val="20000"/>
              </a:spcBef>
            </a:pPr>
            <a:r>
              <a:rPr lang="en-US" sz="1866" dirty="0">
                <a:solidFill>
                  <a:prstClr val="black"/>
                </a:solidFill>
                <a:latin typeface="Calibri"/>
              </a:rPr>
              <a:t>let </a:t>
            </a:r>
            <a:r>
              <a:rPr lang="en-US" sz="1866" dirty="0" err="1">
                <a:solidFill>
                  <a:prstClr val="black"/>
                </a:solidFill>
                <a:latin typeface="Calibri"/>
              </a:rPr>
              <a:t>mainArray</a:t>
            </a:r>
            <a:r>
              <a:rPr lang="en-US" sz="1866" dirty="0">
                <a:solidFill>
                  <a:prstClr val="black"/>
                </a:solidFill>
                <a:latin typeface="Calibri"/>
              </a:rPr>
              <a:t> = </a:t>
            </a:r>
            <a:r>
              <a:rPr lang="en-US" sz="1866" dirty="0" err="1">
                <a:solidFill>
                  <a:prstClr val="black"/>
                </a:solidFill>
                <a:latin typeface="Calibri"/>
              </a:rPr>
              <a:t>inputs.arrayOfObjects</a:t>
            </a:r>
            <a:r>
              <a:rPr lang="en-US" sz="1866" dirty="0">
                <a:solidFill>
                  <a:prstClr val="black"/>
                </a:solidFill>
                <a:latin typeface="Calibri"/>
              </a:rPr>
              <a:t>;</a:t>
            </a:r>
          </a:p>
          <a:p>
            <a:pPr defTabSz="1218895">
              <a:spcBef>
                <a:spcPct val="20000"/>
              </a:spcBef>
            </a:pPr>
            <a:endParaRPr lang="en-US" sz="1866" dirty="0">
              <a:solidFill>
                <a:prstClr val="black"/>
              </a:solidFill>
              <a:latin typeface="Calibri"/>
            </a:endParaRPr>
          </a:p>
          <a:p>
            <a:pPr defTabSz="1218895">
              <a:spcBef>
                <a:spcPct val="20000"/>
              </a:spcBef>
            </a:pPr>
            <a:r>
              <a:rPr lang="en-US" sz="1866" dirty="0">
                <a:solidFill>
                  <a:prstClr val="black"/>
                </a:solidFill>
                <a:latin typeface="Calibri"/>
              </a:rPr>
              <a:t>//Step 1: Extract the courses data from each basket</a:t>
            </a:r>
          </a:p>
          <a:p>
            <a:pPr defTabSz="1218895">
              <a:spcBef>
                <a:spcPct val="20000"/>
              </a:spcBef>
            </a:pPr>
            <a:r>
              <a:rPr lang="en-US" sz="1866" dirty="0">
                <a:solidFill>
                  <a:prstClr val="black"/>
                </a:solidFill>
                <a:latin typeface="Calibri"/>
              </a:rPr>
              <a:t>const </a:t>
            </a:r>
            <a:r>
              <a:rPr lang="en-US" sz="1866" dirty="0" err="1">
                <a:solidFill>
                  <a:prstClr val="black"/>
                </a:solidFill>
                <a:latin typeface="Calibri"/>
              </a:rPr>
              <a:t>allCourses</a:t>
            </a:r>
            <a:r>
              <a:rPr lang="en-US" sz="1866" dirty="0">
                <a:solidFill>
                  <a:prstClr val="black"/>
                </a:solidFill>
                <a:latin typeface="Calibri"/>
              </a:rPr>
              <a:t> = </a:t>
            </a:r>
            <a:r>
              <a:rPr lang="en-US" sz="1866" dirty="0" err="1">
                <a:solidFill>
                  <a:prstClr val="black"/>
                </a:solidFill>
                <a:latin typeface="Calibri"/>
              </a:rPr>
              <a:t>mainArray.flatMap</a:t>
            </a:r>
            <a:r>
              <a:rPr lang="en-US" sz="1866" dirty="0">
                <a:solidFill>
                  <a:prstClr val="black"/>
                </a:solidFill>
                <a:latin typeface="Calibri"/>
              </a:rPr>
              <a:t>(item =&gt; </a:t>
            </a:r>
            <a:r>
              <a:rPr lang="en-US" sz="1866" dirty="0" err="1">
                <a:solidFill>
                  <a:prstClr val="black"/>
                </a:solidFill>
                <a:latin typeface="Calibri"/>
              </a:rPr>
              <a:t>item.courses</a:t>
            </a:r>
            <a:r>
              <a:rPr lang="en-US" sz="1866" dirty="0">
                <a:solidFill>
                  <a:prstClr val="black"/>
                </a:solidFill>
                <a:latin typeface="Calibri"/>
              </a:rPr>
              <a:t>);</a:t>
            </a:r>
          </a:p>
          <a:p>
            <a:pPr defTabSz="1218895">
              <a:spcBef>
                <a:spcPct val="20000"/>
              </a:spcBef>
            </a:pPr>
            <a:endParaRPr lang="en-US" sz="1866" dirty="0">
              <a:solidFill>
                <a:prstClr val="black"/>
              </a:solidFill>
              <a:latin typeface="Calibri"/>
            </a:endParaRPr>
          </a:p>
          <a:p>
            <a:pPr defTabSz="1218895">
              <a:spcBef>
                <a:spcPct val="20000"/>
              </a:spcBef>
            </a:pPr>
            <a:r>
              <a:rPr lang="en-US" sz="1866" dirty="0">
                <a:solidFill>
                  <a:prstClr val="black"/>
                </a:solidFill>
                <a:latin typeface="Calibri"/>
              </a:rPr>
              <a:t>//Step 2: Process the batch of JSONs convert it to a array of strings  </a:t>
            </a:r>
          </a:p>
          <a:p>
            <a:pPr defTabSz="1218895">
              <a:spcBef>
                <a:spcPct val="20000"/>
              </a:spcBef>
            </a:pPr>
            <a:r>
              <a:rPr lang="en-US" sz="1866" dirty="0">
                <a:solidFill>
                  <a:prstClr val="black"/>
                </a:solidFill>
                <a:latin typeface="Calibri"/>
              </a:rPr>
              <a:t>const </a:t>
            </a:r>
            <a:r>
              <a:rPr lang="en-US" sz="1866" dirty="0" err="1">
                <a:solidFill>
                  <a:prstClr val="black"/>
                </a:solidFill>
                <a:latin typeface="Calibri"/>
              </a:rPr>
              <a:t>arrOfString</a:t>
            </a:r>
            <a:r>
              <a:rPr lang="en-US" sz="1866" dirty="0">
                <a:solidFill>
                  <a:prstClr val="black"/>
                </a:solidFill>
                <a:latin typeface="Calibri"/>
              </a:rPr>
              <a:t> = </a:t>
            </a:r>
            <a:r>
              <a:rPr lang="en-US" sz="1866" dirty="0" err="1">
                <a:solidFill>
                  <a:prstClr val="black"/>
                </a:solidFill>
                <a:latin typeface="Calibri"/>
              </a:rPr>
              <a:t>allCourses.map</a:t>
            </a:r>
            <a:r>
              <a:rPr lang="en-US" sz="1866" dirty="0">
                <a:solidFill>
                  <a:prstClr val="black"/>
                </a:solidFill>
                <a:latin typeface="Calibri"/>
              </a:rPr>
              <a:t>(item =&gt; </a:t>
            </a:r>
            <a:r>
              <a:rPr lang="en-US" sz="1866" dirty="0" err="1">
                <a:solidFill>
                  <a:prstClr val="black"/>
                </a:solidFill>
                <a:latin typeface="Calibri"/>
              </a:rPr>
              <a:t>JSON.stringify</a:t>
            </a:r>
            <a:r>
              <a:rPr lang="en-US" sz="1866" dirty="0">
                <a:solidFill>
                  <a:prstClr val="black"/>
                </a:solidFill>
                <a:latin typeface="Calibri"/>
              </a:rPr>
              <a:t>(item));</a:t>
            </a:r>
          </a:p>
          <a:p>
            <a:pPr defTabSz="1218895">
              <a:spcBef>
                <a:spcPct val="20000"/>
              </a:spcBef>
            </a:pPr>
            <a:endParaRPr lang="en-US" sz="1866" dirty="0">
              <a:solidFill>
                <a:prstClr val="black"/>
              </a:solidFill>
              <a:latin typeface="Calibri"/>
            </a:endParaRPr>
          </a:p>
          <a:p>
            <a:pPr defTabSz="1218895">
              <a:spcBef>
                <a:spcPct val="20000"/>
              </a:spcBef>
            </a:pPr>
            <a:r>
              <a:rPr lang="en-US" sz="1866" dirty="0">
                <a:solidFill>
                  <a:prstClr val="black"/>
                </a:solidFill>
                <a:latin typeface="Calibri"/>
              </a:rPr>
              <a:t>//Step 3: Send it out which later can be saved in cloud store</a:t>
            </a:r>
          </a:p>
          <a:p>
            <a:pPr defTabSz="1218895">
              <a:spcBef>
                <a:spcPct val="20000"/>
              </a:spcBef>
            </a:pPr>
            <a:r>
              <a:rPr lang="en-US" sz="1866" dirty="0">
                <a:solidFill>
                  <a:prstClr val="black"/>
                </a:solidFill>
                <a:latin typeface="Calibri"/>
              </a:rPr>
              <a:t>return { result: </a:t>
            </a:r>
            <a:r>
              <a:rPr lang="en-US" sz="1866" dirty="0" err="1">
                <a:solidFill>
                  <a:prstClr val="black"/>
                </a:solidFill>
                <a:latin typeface="Calibri"/>
              </a:rPr>
              <a:t>arrOfString</a:t>
            </a:r>
            <a:r>
              <a:rPr lang="en-US" sz="1866" dirty="0">
                <a:solidFill>
                  <a:prstClr val="black"/>
                </a:solidFill>
                <a:latin typeface="Calibri"/>
              </a:rPr>
              <a:t> };</a:t>
            </a:r>
          </a:p>
        </p:txBody>
      </p:sp>
    </p:spTree>
    <p:extLst>
      <p:ext uri="{BB962C8B-B14F-4D97-AF65-F5344CB8AC3E}">
        <p14:creationId xmlns:p14="http://schemas.microsoft.com/office/powerpoint/2010/main" val="401269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9C4C0-B2E1-69C9-D77A-42545633B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6D253C-A115-5B8C-4CA5-67F85C63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07D06-9CAE-507F-F87B-5A3CFB0F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147" y="6374633"/>
            <a:ext cx="609441" cy="36503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ECEA4D-3888-31A6-9D53-2230EDE85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" y="178647"/>
            <a:ext cx="10969943" cy="711016"/>
          </a:xfrm>
        </p:spPr>
        <p:txBody>
          <a:bodyPr/>
          <a:lstStyle/>
          <a:p>
            <a:r>
              <a:rPr lang="en-IN" sz="3333" dirty="0"/>
              <a:t>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1DA167-4A55-6C86-38D1-E9F41111C1B4}"/>
              </a:ext>
            </a:extLst>
          </p:cNvPr>
          <p:cNvSpPr txBox="1"/>
          <p:nvPr/>
        </p:nvSpPr>
        <p:spPr>
          <a:xfrm>
            <a:off x="203147" y="1194383"/>
            <a:ext cx="11477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1313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7649A-F69C-210F-974F-A77F53222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9E9CB-39DF-4D3E-79A9-9E3EED87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DFD4C-CD54-AB16-4F5A-0233D8B1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147" y="6374633"/>
            <a:ext cx="609441" cy="36503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EF64FE9-C545-324E-7422-D1691611F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" y="178647"/>
            <a:ext cx="10969943" cy="711016"/>
          </a:xfrm>
        </p:spPr>
        <p:txBody>
          <a:bodyPr/>
          <a:lstStyle/>
          <a:p>
            <a:r>
              <a:rPr lang="en-IN" sz="3333" dirty="0"/>
              <a:t>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D4DB26-8681-A48C-28E9-DCAFDC291C96}"/>
              </a:ext>
            </a:extLst>
          </p:cNvPr>
          <p:cNvSpPr txBox="1"/>
          <p:nvPr/>
        </p:nvSpPr>
        <p:spPr>
          <a:xfrm>
            <a:off x="203147" y="1194383"/>
            <a:ext cx="11477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48521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4B66F-F0FB-09F0-9398-85E8CBC6A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9D8B7-A1B6-596B-B342-213773FD9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010D1-4D84-1499-9E04-DAA92DB9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147" y="6374633"/>
            <a:ext cx="609441" cy="36503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A146E6-EC2F-8763-3415-7D566C68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" y="178647"/>
            <a:ext cx="10969943" cy="711016"/>
          </a:xfrm>
        </p:spPr>
        <p:txBody>
          <a:bodyPr/>
          <a:lstStyle/>
          <a:p>
            <a:r>
              <a:rPr lang="en-IN" sz="3333" dirty="0"/>
              <a:t>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87168-25E6-9BA4-197F-DFEFB42A6CB8}"/>
              </a:ext>
            </a:extLst>
          </p:cNvPr>
          <p:cNvSpPr txBox="1"/>
          <p:nvPr/>
        </p:nvSpPr>
        <p:spPr>
          <a:xfrm>
            <a:off x="203147" y="1194383"/>
            <a:ext cx="11477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53355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20F5850-2D59-4C25-ADFF-E9013C5A6A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10185"/>
          <a:stretch>
            <a:fillRect/>
          </a:stretch>
        </p:blipFill>
        <p:spPr/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CA9A03-C201-42B6-AF8D-AB31333C8852}"/>
              </a:ext>
            </a:extLst>
          </p:cNvPr>
          <p:cNvSpPr/>
          <p:nvPr/>
        </p:nvSpPr>
        <p:spPr>
          <a:xfrm>
            <a:off x="6065406" y="980728"/>
            <a:ext cx="5298342" cy="2776268"/>
          </a:xfrm>
          <a:prstGeom prst="roundRect">
            <a:avLst>
              <a:gd name="adj" fmla="val 8835"/>
            </a:avLst>
          </a:pr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9D3EC-7881-4341-8189-469046CA259E}"/>
              </a:ext>
            </a:extLst>
          </p:cNvPr>
          <p:cNvSpPr txBox="1"/>
          <p:nvPr/>
        </p:nvSpPr>
        <p:spPr>
          <a:xfrm>
            <a:off x="6641014" y="1389517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i="0" dirty="0">
                <a:solidFill>
                  <a:schemeClr val="accent3"/>
                </a:solidFill>
                <a:effectLst/>
              </a:rPr>
              <a:t>What We</a:t>
            </a:r>
            <a:r>
              <a:rPr lang="en-IN" sz="4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4000" b="1" i="0" dirty="0">
                <a:solidFill>
                  <a:schemeClr val="accent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Did</a:t>
            </a:r>
            <a:endParaRPr lang="en-IN" sz="4000" b="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BE2D0-9475-4BE8-AC62-B9A03DC275C3}"/>
              </a:ext>
            </a:extLst>
          </p:cNvPr>
          <p:cNvSpPr txBox="1"/>
          <p:nvPr/>
        </p:nvSpPr>
        <p:spPr>
          <a:xfrm>
            <a:off x="6641014" y="2147518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Let’s Summarize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ADDFA3-0336-41F5-81AE-B9456B828C2C}"/>
              </a:ext>
            </a:extLst>
          </p:cNvPr>
          <p:cNvGrpSpPr/>
          <p:nvPr/>
        </p:nvGrpSpPr>
        <p:grpSpPr>
          <a:xfrm>
            <a:off x="6664269" y="3161139"/>
            <a:ext cx="617354" cy="109990"/>
            <a:chOff x="6006451" y="5603130"/>
            <a:chExt cx="617354" cy="109990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F42471A-33F9-4E04-8306-66A59FCE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451" y="5603130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C99CB4F6-0149-49F4-8A24-BEB708A2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32" y="5603130"/>
              <a:ext cx="109992" cy="1099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BED369E-8B8A-45FD-8B5A-703CE09C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813" y="5603130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715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6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51C2B"/>
      </a:accent1>
      <a:accent2>
        <a:srgbClr val="CAC4F7"/>
      </a:accent2>
      <a:accent3>
        <a:srgbClr val="1C21E4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7469</TotalTime>
  <Words>388</Words>
  <Application>Microsoft Office PowerPoint</Application>
  <PresentationFormat>Custom</PresentationFormat>
  <Paragraphs>73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Amasis MT Pro Black</vt:lpstr>
      <vt:lpstr>Arial</vt:lpstr>
      <vt:lpstr>Arial Black</vt:lpstr>
      <vt:lpstr>Calibri</vt:lpstr>
      <vt:lpstr>Cooper Black</vt:lpstr>
      <vt:lpstr>Segoe UI</vt:lpstr>
      <vt:lpstr>Segoe UI Light</vt:lpstr>
      <vt:lpstr>Office Theme</vt:lpstr>
      <vt:lpstr>1_Office Theme</vt:lpstr>
      <vt:lpstr>SAP BTP  Build Apps Training</vt:lpstr>
      <vt:lpstr>PowerPoint Presentation</vt:lpstr>
      <vt:lpstr>Agenda – Day 14</vt:lpstr>
      <vt:lpstr>What is offline Store</vt:lpstr>
      <vt:lpstr>PowerPoint Presentation</vt:lpstr>
      <vt:lpstr>Title</vt:lpstr>
      <vt:lpstr>Title</vt:lpstr>
      <vt:lpstr>Title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Anubhav Oberoy</cp:lastModifiedBy>
  <cp:revision>277</cp:revision>
  <dcterms:created xsi:type="dcterms:W3CDTF">2013-09-12T13:05:01Z</dcterms:created>
  <dcterms:modified xsi:type="dcterms:W3CDTF">2025-05-19T15:59:34Z</dcterms:modified>
</cp:coreProperties>
</file>