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4"/>
  </p:notesMasterIdLst>
  <p:sldIdLst>
    <p:sldId id="276" r:id="rId3"/>
    <p:sldId id="4122" r:id="rId4"/>
    <p:sldId id="277" r:id="rId5"/>
    <p:sldId id="559" r:id="rId6"/>
    <p:sldId id="4730" r:id="rId7"/>
    <p:sldId id="4735" r:id="rId8"/>
    <p:sldId id="596" r:id="rId9"/>
    <p:sldId id="4731" r:id="rId10"/>
    <p:sldId id="282" r:id="rId11"/>
    <p:sldId id="280" r:id="rId12"/>
    <p:sldId id="471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4:5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24575,'2194'0'-7025,"-1512"0"5526,739 0-2847,185 0 2310,-540 0 6282,-1318 0 1468,205 0-6248,-64 0-2177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4:52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37 24575,'-3'-3'0,"-5"-4"0,10-1 0,22 1 0,50 1 0,57 3 0,49 1 0,32 7 0,16 3-1274,14 0 1274,-1-2 0,-22-1 0,-37-2 0,-42-4-3,-39-3 3,-34-3 0,-27 0-6914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52 24575,'0'-1'0,"-1"1"0,1 0 0,0-1 0,-1 1 0,1-1 0,-1 1 0,1 0 0,0-1 0,-1 1 0,1-1 0,0 1 0,0-1 0,-1 1 0,1-1 0,0 1 0,0-1 0,0 1 0,0-1 0,0 1 0,0-1 0,0 1 0,0-1 0,0 1 0,0-1 0,0 0 0,0 1 0,0-1 0,0 0 0,1 0 0,-1 1 0,1-1 0,0 0 0,-1 1 0,1-1 0,0 0 0,0 1 0,0-1 0,-1 1 0,1-1 0,0 1 0,0-1 0,0 1 0,1-1 0,37-6 0,-39 7 0,346-8 0,-239 9 0,22 0 0,131-1 0,-236-2-682,36-7-1,-42 6-6143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2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24575,'3'0'0,"8"0"0,20 0 0,32 0 0,32 0 0,23 0 0,5 0 0,-4 0 0,-15 0 0,-23-3 0,-24-1-8191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24575,'7'3'0,"13"5"0,26 0 0,37-1 0,34-2 0,16-1 0,5-2 0,-13-1 0,-20-1 0,-26 0 0,-23 0 0,-21-1-8191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24575,'3'0'0,"8"0"0,4 0 0,16 0 0,14 0 0,19 0 0,26 0 0,23 0 0,23 0 0,14 0 0,-1 0 0,-19 0 0,-22 0 0,-30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5:0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24575,'0'-3'0,"9"-1"0,10-7 0,10 0 0,7 1 0,6 2 0,13 3 0,2 2 0,1 1 0,-7 2 0,-8 0 0,-8-3 0,-8 0 0,-5-1 0,-6 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2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8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3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23,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hyperlink" Target="http://www.dribbble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tiff"/><Relationship Id="rId5" Type="http://schemas.openxmlformats.org/officeDocument/2006/relationships/image" Target="../media/image20.tiff"/><Relationship Id="rId4" Type="http://schemas.openxmlformats.org/officeDocument/2006/relationships/image" Target="../media/image19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16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14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Get Mass data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6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Chart Control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617371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Build Code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</a:t>
            </a:r>
            <a:r>
              <a:rPr lang="en-US" dirty="0"/>
              <a:t>16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DA72-17E9-7838-114B-76BDF2BB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DE716-A206-F85D-8134-33411A3D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8ED1F-7F9A-0E87-F81D-6D29B80E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C7FBCB-D409-858B-BBA3-0BFA9839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endParaRPr lang="en-IN" sz="333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8D5D3-DEED-A8E3-FB62-DDEA7567FEF6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console.log(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inputs.arrayOfObjects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mainArray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inputs.arrayOfObjects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//Step 1: Extract the courses data from each basket</a:t>
            </a: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 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allCourses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mainArray.flatMap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(item =&gt; 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item.courses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</a:t>
            </a: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//Step 2: Process the batch of JSONs convert it to a array of strings  </a:t>
            </a: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 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arrOfString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allCourses.map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(item =&gt; 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JSON.stringify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(item));</a:t>
            </a: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//Step 3: Send it out which later can be saved in cloud store</a:t>
            </a: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return { result: </a:t>
            </a:r>
            <a:r>
              <a:rPr kumimoji="0" lang="en-US" sz="1866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arrOfString</a:t>
            </a:r>
            <a:r>
              <a:rPr kumimoji="0" lang="en-US" sz="186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};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CA9D6B-6FF3-3506-8CD2-445B5842204F}"/>
              </a:ext>
            </a:extLst>
          </p:cNvPr>
          <p:cNvGrpSpPr/>
          <p:nvPr/>
        </p:nvGrpSpPr>
        <p:grpSpPr>
          <a:xfrm>
            <a:off x="706600" y="2354972"/>
            <a:ext cx="3697200" cy="20160"/>
            <a:chOff x="706600" y="2354972"/>
            <a:chExt cx="3697200" cy="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8404F6B-2E77-02C0-F482-90BCB06B0ADA}"/>
                    </a:ext>
                  </a:extLst>
                </p14:cNvPr>
                <p14:cNvContentPartPr/>
                <p14:nvPr/>
              </p14:nvContentPartPr>
              <p14:xfrm>
                <a:off x="1894600" y="2354972"/>
                <a:ext cx="250920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8404F6B-2E77-02C0-F482-90BCB06B0A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85600" y="2345972"/>
                  <a:ext cx="252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C882BC-D009-053E-FE27-C48A805E7C75}"/>
                    </a:ext>
                  </a:extLst>
                </p14:cNvPr>
                <p14:cNvContentPartPr/>
                <p14:nvPr/>
              </p14:nvContentPartPr>
              <p14:xfrm>
                <a:off x="706600" y="2361452"/>
                <a:ext cx="749880" cy="1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C882BC-D009-053E-FE27-C48A805E7C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7600" y="2352812"/>
                  <a:ext cx="7675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B98FD-056F-CFB1-6259-6802175976C9}"/>
              </a:ext>
            </a:extLst>
          </p:cNvPr>
          <p:cNvGrpSpPr/>
          <p:nvPr/>
        </p:nvGrpSpPr>
        <p:grpSpPr>
          <a:xfrm>
            <a:off x="2484280" y="4385012"/>
            <a:ext cx="1246320" cy="55440"/>
            <a:chOff x="2484280" y="4385012"/>
            <a:chExt cx="1246320" cy="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0B95C3-B5C9-1DF4-B130-07E0C46B0975}"/>
                    </a:ext>
                  </a:extLst>
                </p14:cNvPr>
                <p14:cNvContentPartPr/>
                <p14:nvPr/>
              </p14:nvContentPartPr>
              <p14:xfrm>
                <a:off x="2484280" y="4421732"/>
                <a:ext cx="358920" cy="18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0B95C3-B5C9-1DF4-B130-07E0C46B09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75640" y="4413092"/>
                  <a:ext cx="376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3BF49A-B8F5-2DB5-77E8-C1C1BBA07203}"/>
                    </a:ext>
                  </a:extLst>
                </p14:cNvPr>
                <p14:cNvContentPartPr/>
                <p14:nvPr/>
              </p14:nvContentPartPr>
              <p14:xfrm>
                <a:off x="3440440" y="4385012"/>
                <a:ext cx="290160" cy="2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3BF49A-B8F5-2DB5-77E8-C1C1BBA072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1440" y="4376012"/>
                  <a:ext cx="30780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3C5E1A-C8D4-DED3-58E8-F312EBCD0695}"/>
              </a:ext>
            </a:extLst>
          </p:cNvPr>
          <p:cNvGrpSpPr/>
          <p:nvPr/>
        </p:nvGrpSpPr>
        <p:grpSpPr>
          <a:xfrm>
            <a:off x="4644280" y="4374572"/>
            <a:ext cx="1613880" cy="46080"/>
            <a:chOff x="4644280" y="4374572"/>
            <a:chExt cx="1613880" cy="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CC218E-DDCA-7C74-7739-0BC88F823C90}"/>
                    </a:ext>
                  </a:extLst>
                </p14:cNvPr>
                <p14:cNvContentPartPr/>
                <p14:nvPr/>
              </p14:nvContentPartPr>
              <p14:xfrm>
                <a:off x="4644280" y="4374572"/>
                <a:ext cx="340200" cy="14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CC218E-DDCA-7C74-7739-0BC88F823C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35280" y="4365572"/>
                  <a:ext cx="357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2678CA-3F99-39E9-B004-A19A188BB7CC}"/>
                    </a:ext>
                  </a:extLst>
                </p14:cNvPr>
                <p14:cNvContentPartPr/>
                <p14:nvPr/>
              </p14:nvContentPartPr>
              <p14:xfrm>
                <a:off x="5387680" y="4420292"/>
                <a:ext cx="40464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2678CA-3F99-39E9-B004-A19A188BB7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78680" y="4411652"/>
                  <a:ext cx="42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C3011C-4FCF-BFEB-F7C2-66AB466A1139}"/>
                    </a:ext>
                  </a:extLst>
                </p14:cNvPr>
                <p14:cNvContentPartPr/>
                <p14:nvPr/>
              </p14:nvContentPartPr>
              <p14:xfrm>
                <a:off x="6078160" y="4388972"/>
                <a:ext cx="180000" cy="25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C3011C-4FCF-BFEB-F7C2-66AB466A11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9520" y="4379972"/>
                  <a:ext cx="197640" cy="4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A803FE-DEEC-D915-FFD9-B0FA830D9CF9}"/>
              </a:ext>
            </a:extLst>
          </p:cNvPr>
          <p:cNvSpPr/>
          <p:nvPr/>
        </p:nvSpPr>
        <p:spPr>
          <a:xfrm>
            <a:off x="7894612" y="1340768"/>
            <a:ext cx="28803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A0C24A-1AB8-48AB-2E45-74EF5285B250}"/>
              </a:ext>
            </a:extLst>
          </p:cNvPr>
          <p:cNvSpPr/>
          <p:nvPr/>
        </p:nvSpPr>
        <p:spPr>
          <a:xfrm>
            <a:off x="7894612" y="1750706"/>
            <a:ext cx="28803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59C114-9802-A5A4-7B48-A24F6A0AF088}"/>
              </a:ext>
            </a:extLst>
          </p:cNvPr>
          <p:cNvSpPr/>
          <p:nvPr/>
        </p:nvSpPr>
        <p:spPr>
          <a:xfrm>
            <a:off x="7866489" y="2160644"/>
            <a:ext cx="28803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7291B6-5ABF-F995-61B6-9EB173F2FFC0}"/>
              </a:ext>
            </a:extLst>
          </p:cNvPr>
          <p:cNvSpPr/>
          <p:nvPr/>
        </p:nvSpPr>
        <p:spPr>
          <a:xfrm>
            <a:off x="7894612" y="2581319"/>
            <a:ext cx="28803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4897F3-02BA-F0B0-E1AB-135905E1C093}"/>
              </a:ext>
            </a:extLst>
          </p:cNvPr>
          <p:cNvSpPr/>
          <p:nvPr/>
        </p:nvSpPr>
        <p:spPr>
          <a:xfrm>
            <a:off x="7894612" y="2991257"/>
            <a:ext cx="28803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239A3B8-1DB5-7815-C5FA-5EAB7381C145}"/>
              </a:ext>
            </a:extLst>
          </p:cNvPr>
          <p:cNvSpPr/>
          <p:nvPr/>
        </p:nvSpPr>
        <p:spPr>
          <a:xfrm>
            <a:off x="7866489" y="3401195"/>
            <a:ext cx="28803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75BE9E-C1B5-C045-F1D6-7FFBF90FC20C}"/>
              </a:ext>
            </a:extLst>
          </p:cNvPr>
          <p:cNvSpPr/>
          <p:nvPr/>
        </p:nvSpPr>
        <p:spPr>
          <a:xfrm>
            <a:off x="7923601" y="3848184"/>
            <a:ext cx="28803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43A16E-3AA6-A112-426F-C17F5029AAC2}"/>
              </a:ext>
            </a:extLst>
          </p:cNvPr>
          <p:cNvSpPr/>
          <p:nvPr/>
        </p:nvSpPr>
        <p:spPr>
          <a:xfrm>
            <a:off x="7923601" y="4258122"/>
            <a:ext cx="28803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4DDE51-2097-C627-B29A-5A1CFE5BA26C}"/>
              </a:ext>
            </a:extLst>
          </p:cNvPr>
          <p:cNvSpPr/>
          <p:nvPr/>
        </p:nvSpPr>
        <p:spPr>
          <a:xfrm>
            <a:off x="7895478" y="4668060"/>
            <a:ext cx="2880320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649A-F69C-210F-974F-A77F5322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9E9CB-39DF-4D3E-79A9-9E3EED87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DFD4C-CD54-AB16-4F5A-0233D8B1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F64FE9-C545-324E-7422-D1691611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D4DB26-8681-A48C-28E9-DCAFDC291C96}"/>
              </a:ext>
            </a:extLst>
          </p:cNvPr>
          <p:cNvSpPr txBox="1"/>
          <p:nvPr/>
        </p:nvSpPr>
        <p:spPr>
          <a:xfrm>
            <a:off x="203147" y="1194383"/>
            <a:ext cx="114778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// Step 2: Summarize total price per course name</a:t>
            </a:r>
          </a:p>
          <a:p>
            <a:r>
              <a:rPr lang="en-IN" sz="2000" dirty="0" err="1"/>
              <a:t>const</a:t>
            </a:r>
            <a:r>
              <a:rPr lang="en-IN" sz="2000" dirty="0"/>
              <a:t> </a:t>
            </a:r>
            <a:r>
              <a:rPr lang="en-IN" sz="2000" dirty="0" err="1"/>
              <a:t>courseSummary</a:t>
            </a:r>
            <a:r>
              <a:rPr lang="en-IN" sz="2000" dirty="0"/>
              <a:t> = </a:t>
            </a:r>
            <a:r>
              <a:rPr lang="en-IN" sz="2000" dirty="0" err="1"/>
              <a:t>Object.values</a:t>
            </a:r>
            <a:r>
              <a:rPr lang="en-IN" sz="2000" dirty="0"/>
              <a:t>(</a:t>
            </a:r>
          </a:p>
          <a:p>
            <a:r>
              <a:rPr lang="en-IN" sz="2000" dirty="0"/>
              <a:t>  </a:t>
            </a:r>
            <a:r>
              <a:rPr lang="en-IN" sz="2000" dirty="0" err="1"/>
              <a:t>allCourses.reduce</a:t>
            </a:r>
            <a:r>
              <a:rPr lang="en-IN" sz="2000" dirty="0"/>
              <a:t>((</a:t>
            </a:r>
            <a:r>
              <a:rPr lang="en-IN" sz="2000" dirty="0" err="1"/>
              <a:t>acc</a:t>
            </a:r>
            <a:r>
              <a:rPr lang="en-IN" sz="2000" dirty="0"/>
              <a:t>, course) =&gt; {</a:t>
            </a:r>
          </a:p>
          <a:p>
            <a:r>
              <a:rPr lang="en-IN" sz="2000" dirty="0"/>
              <a:t>    if (!</a:t>
            </a:r>
            <a:r>
              <a:rPr lang="en-IN" sz="2000" dirty="0" err="1"/>
              <a:t>acc</a:t>
            </a:r>
            <a:r>
              <a:rPr lang="en-IN" sz="2000" dirty="0"/>
              <a:t>[course.name]) {</a:t>
            </a:r>
          </a:p>
          <a:p>
            <a:r>
              <a:rPr lang="en-IN" sz="2000" dirty="0"/>
              <a:t>      </a:t>
            </a:r>
            <a:r>
              <a:rPr lang="en-IN" sz="2000" dirty="0" err="1"/>
              <a:t>acc</a:t>
            </a:r>
            <a:r>
              <a:rPr lang="en-IN" sz="2000" dirty="0"/>
              <a:t>[course.name] = {</a:t>
            </a:r>
          </a:p>
          <a:p>
            <a:r>
              <a:rPr lang="en-IN" sz="2000" dirty="0"/>
              <a:t>        name: course.name,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totalPrice</a:t>
            </a:r>
            <a:r>
              <a:rPr lang="en-IN" sz="2000" dirty="0"/>
              <a:t>: 0,</a:t>
            </a:r>
          </a:p>
          <a:p>
            <a:r>
              <a:rPr lang="en-IN" sz="2000" dirty="0"/>
              <a:t>        count: 0</a:t>
            </a:r>
          </a:p>
          <a:p>
            <a:r>
              <a:rPr lang="en-IN" sz="2000" dirty="0"/>
              <a:t>      };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acc</a:t>
            </a:r>
            <a:r>
              <a:rPr lang="en-IN" sz="2000" dirty="0"/>
              <a:t>[course.name].</a:t>
            </a:r>
            <a:r>
              <a:rPr lang="en-IN" sz="2000" dirty="0" err="1"/>
              <a:t>totalPrice</a:t>
            </a:r>
            <a:r>
              <a:rPr lang="en-IN" sz="2000" dirty="0"/>
              <a:t> += </a:t>
            </a:r>
            <a:r>
              <a:rPr lang="en-IN" sz="2000" dirty="0" err="1"/>
              <a:t>course.price</a:t>
            </a:r>
            <a:r>
              <a:rPr lang="en-IN" sz="2000" dirty="0"/>
              <a:t>;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acc</a:t>
            </a:r>
            <a:r>
              <a:rPr lang="en-IN" sz="2000" dirty="0"/>
              <a:t>[course.name].count += 1;</a:t>
            </a:r>
          </a:p>
          <a:p>
            <a:r>
              <a:rPr lang="en-IN" sz="2000" dirty="0"/>
              <a:t>    return </a:t>
            </a:r>
            <a:r>
              <a:rPr lang="en-IN" sz="2000" dirty="0" err="1"/>
              <a:t>acc</a:t>
            </a:r>
            <a:r>
              <a:rPr lang="en-IN" sz="2000" dirty="0"/>
              <a:t>;</a:t>
            </a:r>
          </a:p>
          <a:p>
            <a:r>
              <a:rPr lang="en-IN" sz="2000" dirty="0"/>
              <a:t>  }, {})</a:t>
            </a:r>
          </a:p>
          <a:p>
            <a:r>
              <a:rPr lang="en-I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852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56E14-C23D-4572-3700-9E285AA4E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AA518-9CFC-307B-D280-7E59A297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895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F86DA-4523-0714-6951-88436D1B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defTabSz="1218895"/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895"/>
              <a:t>6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DF20C2-B3B5-7C65-ECFB-681A9A03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What is Build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52718-6ABE-7680-84F3-3CC75D723A33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SAP Build Code is a newer offering introduced to bring pro-code and low-code worlds closer together. It targets professional developers with tools that improve productivity and reduce boilerplate coding.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b="1" dirty="0">
                <a:solidFill>
                  <a:prstClr val="black"/>
                </a:solidFill>
                <a:latin typeface="Calibri"/>
              </a:rPr>
              <a:t>SAP Build Code Combines:</a:t>
            </a:r>
          </a:p>
          <a:p>
            <a:pPr marL="380905" indent="-380905" defTabSz="121889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CAP (Cloud Application Programming Model): A powerful framework for building full-stack apps.</a:t>
            </a:r>
          </a:p>
          <a:p>
            <a:pPr marL="380905" indent="-380905" defTabSz="121889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AI-Powered Code Generation: Helps accelerate development with smart code suggestions.</a:t>
            </a:r>
          </a:p>
          <a:p>
            <a:pPr marL="380905" indent="-380905" defTabSz="121889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Preconfigured Development Environment: Based on Business Application Studio with tooling and templates.</a:t>
            </a:r>
          </a:p>
          <a:p>
            <a:pPr marL="380905" indent="-380905" defTabSz="121889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Integrated BTP Services: Seamless connectivity to databases, authentication, and APIs.</a:t>
            </a:r>
          </a:p>
          <a:p>
            <a:pPr marL="380905" indent="-380905" defTabSz="1218895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Reusable Artifacts: Like data models, logic flows, and UI components.</a:t>
            </a:r>
          </a:p>
          <a:p>
            <a:pPr marL="380905" indent="-380905" defTabSz="1218895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Think of SAP Build Code as: “</a:t>
            </a:r>
            <a:r>
              <a:rPr lang="en-US" sz="1866" dirty="0">
                <a:solidFill>
                  <a:prstClr val="black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Pro-code development, but smarter and faster — with AI and SAP context baked in.</a:t>
            </a:r>
            <a:r>
              <a:rPr lang="en-US" sz="1866" dirty="0">
                <a:solidFill>
                  <a:prstClr val="black"/>
                </a:solidFill>
                <a:latin typeface="Calibri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86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6103-602B-4692-AE3E-7A668CD3C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42EDE-D345-AE50-720D-42083B60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895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B1241-0447-B72A-0C7F-7AFCAEDD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defTabSz="1218895"/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895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BFAF4-672D-6460-0D51-F546F992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Use Case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DDD86-86BD-CC9D-CEB9-7A423ACA3A9E}"/>
              </a:ext>
            </a:extLst>
          </p:cNvPr>
          <p:cNvSpPr txBox="1"/>
          <p:nvPr/>
        </p:nvSpPr>
        <p:spPr>
          <a:xfrm>
            <a:off x="203146" y="1295955"/>
            <a:ext cx="6094413" cy="4856488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defTabSz="1218895">
              <a:spcBef>
                <a:spcPct val="20000"/>
              </a:spcBef>
            </a:pPr>
            <a:r>
              <a:rPr lang="en-US" sz="1866" b="1" dirty="0">
                <a:solidFill>
                  <a:prstClr val="black"/>
                </a:solidFill>
                <a:latin typeface="Calibri"/>
              </a:rPr>
              <a:t>Rajesh Mittal </a:t>
            </a: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Is a stock market investor, he would like to track his portfolio of stocks by calculating the profit and loss of every security holdings.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</a:rPr>
              <a:t>He would need an application which can do this work for him, when he add a new stock to his portfolio, he would add qty bought and buying price in the app to do tracking.</a:t>
            </a: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050" name="Picture 2" descr="Stock Trading App Industry Overview: Trading Goes Virtual - SmartBrief">
            <a:extLst>
              <a:ext uri="{FF2B5EF4-FFF2-40B4-BE49-F238E27FC236}">
                <a16:creationId xmlns:a16="http://schemas.microsoft.com/office/drawing/2014/main" id="{1CF51444-38E6-56E0-CC07-4440A8046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13" y="3141210"/>
            <a:ext cx="5893543" cy="301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ock Broker 3D Icon - Free Download People 3D Icons | IconScout">
            <a:extLst>
              <a:ext uri="{FF2B5EF4-FFF2-40B4-BE49-F238E27FC236}">
                <a16:creationId xmlns:a16="http://schemas.microsoft.com/office/drawing/2014/main" id="{B07376C7-7C74-2DC7-292A-6E96B9B1F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10" y="690749"/>
            <a:ext cx="2348888" cy="23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70C30-4D20-8B6C-7B16-04C73D9BD8E6}"/>
              </a:ext>
            </a:extLst>
          </p:cNvPr>
          <p:cNvSpPr txBox="1"/>
          <p:nvPr/>
        </p:nvSpPr>
        <p:spPr>
          <a:xfrm>
            <a:off x="205096" y="4444763"/>
            <a:ext cx="52412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Arial" pitchFamily="34" charset="0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Segoe WPC"/>
              </a:rPr>
              <a:t>create a stock table to stock name, ticker, </a:t>
            </a:r>
            <a:r>
              <a:rPr lang="en-US" sz="2400" b="0" i="0" dirty="0" err="1">
                <a:solidFill>
                  <a:srgbClr val="FF0000"/>
                </a:solidFill>
                <a:effectLst/>
                <a:latin typeface="Segoe WPC"/>
              </a:rPr>
              <a:t>closingprice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Segoe WPC"/>
              </a:rPr>
              <a:t>, my buying price, qty and date of buy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B66F-F0FB-09F0-9398-85E8CBC6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9D8B7-A1B6-596B-B342-213773FD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010D1-4D84-1499-9E04-DAA92DB9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A146E6-EC2F-8763-3415-7D566C68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87168-25E6-9BA4-197F-DFEFB42A6CB8}"/>
              </a:ext>
            </a:extLst>
          </p:cNvPr>
          <p:cNvSpPr txBox="1"/>
          <p:nvPr/>
        </p:nvSpPr>
        <p:spPr>
          <a:xfrm>
            <a:off x="203147" y="1194383"/>
            <a:ext cx="1147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53355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7690</TotalTime>
  <Words>589</Words>
  <Application>Microsoft Office PowerPoint</Application>
  <PresentationFormat>Custom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ADLaM Display</vt:lpstr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Segoe WPC</vt:lpstr>
      <vt:lpstr>Office Theme</vt:lpstr>
      <vt:lpstr>1_Office Theme</vt:lpstr>
      <vt:lpstr>SAP BTP  Build Apps Training</vt:lpstr>
      <vt:lpstr>PowerPoint Presentation</vt:lpstr>
      <vt:lpstr>Agenda – Day 16</vt:lpstr>
      <vt:lpstr>PowerPoint Presentation</vt:lpstr>
      <vt:lpstr>Title</vt:lpstr>
      <vt:lpstr>What is Build Code</vt:lpstr>
      <vt:lpstr>Use Case</vt:lpstr>
      <vt:lpstr>Title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290</cp:revision>
  <dcterms:created xsi:type="dcterms:W3CDTF">2013-09-12T13:05:01Z</dcterms:created>
  <dcterms:modified xsi:type="dcterms:W3CDTF">2025-05-23T10:28:37Z</dcterms:modified>
</cp:coreProperties>
</file>