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5"/>
  </p:notesMasterIdLst>
  <p:sldIdLst>
    <p:sldId id="276" r:id="rId3"/>
    <p:sldId id="4122" r:id="rId4"/>
    <p:sldId id="277" r:id="rId5"/>
    <p:sldId id="310" r:id="rId6"/>
    <p:sldId id="531" r:id="rId7"/>
    <p:sldId id="4712" r:id="rId8"/>
    <p:sldId id="314" r:id="rId9"/>
    <p:sldId id="533" r:id="rId10"/>
    <p:sldId id="333" r:id="rId11"/>
    <p:sldId id="282" r:id="rId12"/>
    <p:sldId id="280" r:id="rId13"/>
    <p:sldId id="471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92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5250" autoAdjust="0"/>
  </p:normalViewPr>
  <p:slideViewPr>
    <p:cSldViewPr>
      <p:cViewPr varScale="1">
        <p:scale>
          <a:sx n="97" d="100"/>
          <a:sy n="97" d="100"/>
        </p:scale>
        <p:origin x="808" y="2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3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168 306 24575,'0'1'0,"1"-1"0,-1 0 0,1 0 0,-1 1 0,1-1 0,-1 0 0,1 1 0,-1-1 0,1 0 0,-1 1 0,0-1 0,1 0 0,-1 1 0,0-1 0,1 1 0,-1-1 0,0 1 0,1-1 0,-1 1 0,0-1 0,0 1 0,0 0 0,1-1 0,-1 1 0,0-1 0,0 1 0,0-1 0,0 1 0,0-1 0,0 1 0,0 0 0,0-1 0,0 1 0,-1-1 0,1 1 0,0-1 0,0 2 0,-6 25 0,5-26 0,-66 181 0,40-119 0,13-24 0,7-19 0,-1-1 0,-1 1 0,-11 17 0,20-37 0,0 0 0,0-1 0,0 1 0,0 0 0,0 0 0,0-1 0,0 1 0,0 0 0,0 0 0,0-1 0,0 1 0,-1 0 0,1 0 0,0-1 0,0 1 0,0 0 0,0 0 0,-1 0 0,1-1 0,0 1 0,0 0 0,0 0 0,-1 0 0,1 0 0,0 0 0,0 0 0,-1-1 0,1 1 0,0 0 0,0 0 0,-1 0 0,1 0 0,0 0 0,0 0 0,-1 0 0,1 0 0,0 0 0,-1 0 0,1 0 0,0 0 0,0 0 0,-1 0 0,1 0 0,0 1 0,0-1 0,-1 0 0,1 0 0,0 0 0,0 0 0,0 0 0,-1 0 0,1 1 0,0-1 0,0 0 0,0 0 0,-1 0 0,1 1 0,0-1 0,0 0 0,0 0 0,0 1 0,0-1 0,0 0 0,0 0 0,-1 1 0,1-1 0,0 1 0,-3-24 0,3 23 0,-1-44 0,2-1 0,1 0 0,13-59 0,1 26 0,26-77 0,-1 43 0,-33 95 0,0 0 0,1 1 0,1 0 0,15-18 0,-24 31 0,0 1 0,1 0 0,0 1 0,-1-1 0,1 0 0,0 0 0,0 1 0,0-1 0,0 1 0,0 0 0,1 0 0,-1-1 0,0 1 0,1 1 0,-1-1 0,0 0 0,1 1 0,-1-1 0,4 0 0,-4 2 0,0-1 0,0 1 0,1 0 0,-1 0 0,0-1 0,0 1 0,0 1 0,0-1 0,0 0 0,0 0 0,0 1 0,0-1 0,-1 1 0,1 0 0,-1-1 0,1 1 0,-1 0 0,1 0 0,-1 0 0,2 4 0,6 11 0,0 1 0,-1 0 0,-1 0 0,7 31 0,12 81 0,-20-94 0,-1-3 27,24 149 280,-23-134-1157,-2 86 1,-7-96-5977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2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3 151 24575,'-1'-39'0,"0"22"0,0-1 0,2 0 0,4-28 0,-5 45 0,0 1 0,0-1 0,0 1 0,0-1 0,0 0 0,0 1 0,0-1 0,1 1 0,-1-1 0,0 1 0,0-1 0,1 0 0,-1 1 0,0-1 0,1 1 0,-1-1 0,1 1 0,-1 0 0,0-1 0,1 1 0,-1-1 0,2 1 0,6 6 0,4 24 0,11 68 0,20 190 0,-34-209 0,-6-51 29,39 267-1423,-35-261-5432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27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58 132 24575,'0'-1'0,"0"-1"0,0 0 0,-1 1 0,1-1 0,0 0 0,0 1 0,-1-1 0,1 1 0,-1-1 0,1 1 0,-1-1 0,0 1 0,0-1 0,1 1 0,-3-3 0,3 4 0,-1 0 0,1 0 0,0-1 0,-1 1 0,1 0 0,0 0 0,-1 0 0,1-1 0,-1 1 0,1 0 0,0 0 0,-1 0 0,1 0 0,-1 0 0,1 0 0,0 0 0,-1 0 0,1 0 0,-1 0 0,1 0 0,0 0 0,-1 0 0,1 0 0,-1 1 0,-11 11 0,8-5 0,0 0 0,1 0 0,0 1 0,1-1 0,-1 1 0,1 0 0,1 0 0,-2 14 0,2-6 0,1 1 0,0-1 0,4 22 0,-4-33 0,1-1 0,0 1 0,0 0 0,0-1 0,1 0 0,-1 1 0,1-1 0,0 0 0,0 0 0,1 0 0,-1 0 0,1 0 0,0 0 0,0-1 0,0 0 0,0 1 0,1-1 0,-1 0 0,1 0 0,0-1 0,0 1 0,0-1 0,0 0 0,0 0 0,0 0 0,1-1 0,-1 1 0,1-1 0,-1 0 0,1-1 0,-1 1 0,1-1 0,0 0 0,-1 0 0,1 0 0,0 0 0,4-2 0,0 0 0,0-1 0,-1 1 0,1-2 0,-1 1 0,0-1 0,0-1 0,0 1 0,-1-1 0,1 0 0,-1-1 0,0 0 0,-1 0 0,1-1 0,-2 1 0,1-1 0,0-1 0,-1 1 0,-1-1 0,1 0 0,4-11 0,-6 11 0,-1 1 0,1 0 0,-1-1 0,-1 1 0,1-1 0,-1 1 0,-1-1 0,1 0 0,-1 1 0,-1-1 0,1 0 0,-1 0 0,-1 1 0,1-1 0,-1 1 0,0-1 0,-1 1 0,0 0 0,0 0 0,-1 0 0,0 1 0,0-1 0,0 1 0,-7-7 0,5 6 0,-1 0 0,-1 1 0,1-1 0,-1 2 0,0-1 0,-1 1 0,1 0 0,-11-4 0,15 8 0,0-1 0,-1 0 0,1 1 0,0 0 0,0 0 0,-1 0 0,1 1 0,0 0 0,-1-1 0,1 1 0,-1 1 0,1-1 0,0 1 0,-1-1 0,1 1 0,0 1 0,0-1 0,-1 0 0,1 1 0,-5 3 0,8-4-105,-1 0 0,0 1 0,1-1 0,-1 1 0,0 0 0,1-1 0,0 1 0,-1 0 0,1 0 0,0 0 0,0 0 0,-1 3 0,-2 9-6721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27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88 24575,'13'-38'0,"-12"36"0,-1 1 0,0-1 0,1 0 0,-1 0 0,0 1 0,0-1 0,-1 0 0,1 1 0,0-1 0,0 0 0,-1 0 0,1 1 0,-1-1 0,0 1 0,1-1 0,-1 0 0,0 1 0,0 0 0,0-1 0,0 1 0,0-1 0,0 1 0,0 0 0,-1 0 0,1 0 0,0 0 0,-1 0 0,1 0 0,-1 0 0,1 0 0,-1 0 0,1 0 0,-1 1 0,0-1 0,1 1 0,-1-1 0,0 1 0,-2 0 0,0 0 0,-1 0 0,1 0 0,0 0 0,-1 1 0,1 0 0,0 0 0,0 0 0,0 0 0,0 1 0,0 0 0,0-1 0,0 1 0,1 1 0,-7 4 0,2 0 0,0 1 0,0 1 0,1-1 0,0 1 0,1 0 0,0 1 0,1-1 0,0 1 0,0 1 0,1-1 0,0 0 0,1 1 0,0 0 0,1 0 0,-2 12 0,3-17 0,1 1 0,0-1 0,0 0 0,0 0 0,0 0 0,1 0 0,0 1 0,0-1 0,1 0 0,0 0 0,0-1 0,0 1 0,1 0 0,0-1 0,0 1 0,0-1 0,1 0 0,-1 0 0,1 0 0,1-1 0,-1 1 0,0-1 0,1 0 0,0 0 0,0-1 0,0 1 0,1-1 0,7 3 0,-3-2-195,0-1 0,1 0 0,-1-1 0,1 0 0,0 0 0,13 0 0,20-2-6631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28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294 380 24575,'-1'-2'0,"1"1"0,-1-1 0,0 1 0,0-1 0,0 1 0,0-1 0,0 1 0,0 0 0,0-1 0,0 1 0,0 0 0,-1 0 0,1 0 0,-3-2 0,-23-14 0,26 17 0,-3-2 0,0-1 0,-1 1 0,1 0 0,-1 1 0,1-1 0,-1 1 0,0 0 0,0 0 0,1 0 0,-1 1 0,0 0 0,0 0 0,0 0 0,0 0 0,-5 2 0,3 0 0,1 0 0,-1 0 0,1 1 0,0-1 0,0 2 0,0-1 0,0 1 0,0-1 0,-9 10 0,5-3 0,1 0 0,0 0 0,1 1 0,0 0 0,0 0 0,1 1 0,1 0 0,0 1 0,0-1 0,-4 17 0,8-20 0,0 1 0,0-1 0,0 0 0,2 0 0,-1 1 0,1-1 0,0 0 0,1 1 0,0-1 0,4 14 0,-4-18 0,1 0 0,0 0 0,0-1 0,0 1 0,1-1 0,-1 1 0,1-1 0,0 0 0,0 0 0,1 0 0,-1-1 0,1 1 0,0-1 0,0 0 0,0 0 0,0 0 0,1-1 0,-1 1 0,1-1 0,8 3 0,-6-3 0,-1 0 0,0 0 0,1-1 0,-1 0 0,1 0 0,0-1 0,-1 0 0,1 0 0,0 0 0,-1-1 0,1 0 0,-1 0 0,1-1 0,-1 1 0,0-2 0,1 1 0,-1-1 0,0 0 0,6-4 0,-6 3 0,0 0 0,-1-1 0,1 0 0,-1 0 0,0-1 0,0 0 0,-1 0 0,1 0 0,-2 0 0,1 0 0,0-1 0,-1 0 0,-1 1 0,1-1 0,-1 0 0,0-1 0,1-6 0,0-10 0,-1 0 0,-1 0 0,-3-34 0,2 102 0,-1-25 0,1 0 0,0-1 0,2 1 0,5 25 0,-5-37 0,0 0 0,0 0 0,1-1 0,0 1 0,0-1 0,1 0 0,0 0 0,0 0 0,0 0 0,1-1 0,0 0 0,6 6 0,-8-9 0,0 0 0,1 1 0,-1-1 0,1 0 0,0-1 0,-1 1 0,1-1 0,0 1 0,0-1 0,0 0 0,0-1 0,0 1 0,0-1 0,0 1 0,0-1 0,0-1 0,0 1 0,1 0 0,-1-1 0,0 0 0,-1 0 0,8-3 0,-4 1 0,0-1 0,0 0 0,0-1 0,0 0 0,-1 0 0,1 0 0,-1-1 0,-1 0 0,1 0 0,-1 0 0,0-1 0,0 0 0,-1 0 0,0 0 0,0 0 0,4-14 0,3-7 0,-2-1 0,-2 1 0,6-40 0,-9 36 0,-1 0 0,-2 0 0,-1 0 0,-2 0 0,-1 0 0,-1 0 0,-2 0 0,-1 1 0,-2 0 0,-14-35 0,21 60 0,0 1 0,0 0 0,-1-1 0,0 1 0,0 0 0,0 0 0,-8-8 0,11 12 0,-1 1 0,1 0 0,0 0 0,0-1 0,0 1 0,-1 0 0,1 0 0,0-1 0,0 1 0,-1 0 0,1 0 0,0 0 0,-1 0 0,1-1 0,0 1 0,-1 0 0,1 0 0,0 0 0,-1 0 0,1 0 0,0 0 0,-1 0 0,1 0 0,0 0 0,-1 0 0,1 0 0,0 0 0,-1 0 0,1 0 0,0 0 0,-1 0 0,1 0 0,0 0 0,-1 1 0,1-1 0,0 0 0,0 0 0,-1 0 0,1 1 0,0-1 0,0 0 0,-1 0 0,1 0 0,0 1 0,0-1 0,0 0 0,-1 1 0,1-1 0,0 0 0,0 0 0,0 1 0,0-1 0,0 0 0,-1 1 0,1-1 0,0 0 0,0 1 0,0-1 0,0 0 0,0 1 0,0-1 0,0 0 0,0 1 0,0 25 0,8 34 0,20 79 0,-5-34 0,-15-65 0,1 12 0,30 97 0,-38-145-124,1 0 0,-1-1 0,1 1 0,0 0 0,0-1 0,0 1-1,1-1 1,-1 1 0,1-1 0,4 4 0,6 1-6702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2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14 162 24575,'1'-42'0,"0"29"0,0 0 0,-1-1 0,0 1 0,-1 0 0,0 0 0,-1 0 0,-4-13 0,6 26 0,0 0 0,0 0 0,-1 0 0,1 0 0,0 0 0,0 0 0,0 0 0,0 0 0,0 0 0,0 0 0,0 0 0,0 0 0,0 0 0,0 0 0,0 0 0,0 0 0,0 0 0,0 0 0,0 0 0,0 0 0,0 0 0,-1 0 0,1 0 0,0 0 0,0 0 0,0 0 0,0 0 0,0 0 0,0 0 0,0 0 0,0 0 0,0 0 0,0 0 0,0 0 0,0 0 0,0 0 0,-1 0 0,1 0 0,0 0 0,0 0 0,0 0 0,0 0 0,0 0 0,0 0 0,0 0 0,0 0 0,0 0 0,0 0 0,0 0 0,0 0 0,0 0 0,0-1 0,0 1 0,0 0 0,0 0 0,0 0 0,0 0 0,0 0 0,0 0 0,0 0 0,0 0 0,0 0 0,0 0 0,0 0 0,0 0 0,0 0 0,0 0 0,0-1 0,-2 9 0,1 12 0,10 63 0,23 93 0,-11-70 0,-16-79 67,28 135-1499,-24-132-5394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2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24 24575,'-4'5'0,"1"0"0,-1 0 0,1 0 0,0 1 0,0 0 0,0-1 0,1 1 0,0 0 0,0 1 0,0-1 0,1 0 0,0 0 0,0 1 0,1-1 0,-1 0 0,2 1 0,-1-1 0,1 1 0,-1-1 0,2 0 0,1 9 0,-1-10 0,-1 0 0,1 0 0,-1 0 0,1 0 0,1 0 0,-1 0 0,1-1 0,0 1 0,0-1 0,0 1 0,0-1 0,1 0 0,0-1 0,0 1 0,0 0 0,0-1 0,0 0 0,1 0 0,0-1 0,-1 1 0,1-1 0,0 0 0,0 0 0,0 0 0,10 1 0,-11-3 0,0 0 0,1 0 0,-1-1 0,0 0 0,1 1 0,-1-1 0,0-1 0,0 1 0,0-1 0,0 0 0,0 0 0,0 0 0,0 0 0,-1-1 0,1 1 0,-1-1 0,0 0 0,0 0 0,5-6 0,-2 3 0,-1-1 0,0 1 0,-1-1 0,0-1 0,0 1 0,0-1 0,-1 1 0,0-1 0,3-11 0,-4 6 0,1 1 0,-2-1 0,0 0 0,0 1 0,-2-1 0,1 0 0,-6-25 0,6 38 0,0-1 0,0 0 0,0 1 0,0-1 0,-1 0 0,1 0 0,0 1 0,-1-1 0,1 0 0,0 1 0,-1-1 0,1 1 0,-1-1 0,1 1 0,-1-1 0,1 1 0,-2-2 0,2 2 0,0 0 0,-1 0 0,1 0 0,0 0 0,-1 0 0,1 0 0,0 0 0,-1 0 0,1 1 0,0-1 0,-1 0 0,1 0 0,0 0 0,-1 0 0,1 0 0,0 1 0,0-1 0,-1 0 0,1 0 0,0 0 0,0 1 0,-1-1 0,1 0 0,0 0 0,0 1 0,-1-1 0,-10 26 0,2 11 0,1 0 0,3 0 0,0 1 0,3-1 0,4 74 0,4-56 0,2-1 0,2 0 0,27 78 0,-12-56 0,49 175 0,-71-236 0,0-1 0,-2 0 0,1 1 0,-2-1 0,0 1 0,-1-1 0,-3 15 0,4-25 0,-1-1 0,1 1 0,-1 0 0,0-1 0,-1 1 0,1-1 0,-1 1 0,1-1 0,-1 0 0,0 1 0,0-1 0,-1 0 0,1 0 0,-1-1 0,1 1 0,-1 0 0,0-1 0,0 0 0,0 1 0,0-1 0,0 0 0,0-1 0,-1 1 0,1-1 0,-1 1 0,1-1 0,-1 0 0,0 0 0,1-1 0,-1 1 0,-6 0 0,5-1 0,1-1 0,-1 1 0,0-1 0,1 1 0,-1-1 0,1-1 0,-1 1 0,1-1 0,0 1 0,0-1 0,-1 0 0,1-1 0,-5-3 0,3 1 0,0 0 0,0-1 0,1 0 0,-1 0 0,2 0 0,-1 0 0,-5-11 0,2 3 0,2 0 0,-1-1 0,2 0 0,0 0 0,1-1 0,1 0 0,-3-22 0,5 12 0,1-1 0,1 1 0,2-1 0,0 1 0,2 0 0,1 0 0,1 0 0,1 1 0,1 0 0,24-46 0,-20 48 0,0 1 0,1 1 0,0 1 0,2 0 0,1 0 0,0 2 0,2 0 0,0 1 0,0 1 0,2 1 0,32-19 0,-2 11 342,-47 22-485,0 0 1,0 0 0,0 0 0,0 0-1,0 1 1,0 0 0,-1 0 0,1 0 0,0 0-1,0 0 1,7 2 0,4 5-6684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11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522 220 24575,'33'-31'0,"-26"25"0,-1 1 0,1-1 0,-1 0 0,0-1 0,0 0 0,-1 1 0,0-2 0,0 1 0,6-15 0,-10 21 0,-1 0 0,0 0 0,1 1 0,-1-1 0,0 0 0,1 0 0,-1 0 0,0 0 0,0 0 0,0 0 0,0 0 0,0 0 0,0 0 0,0 0 0,0 0 0,-1 0 0,1 0 0,0 0 0,-1 0 0,1 0 0,-1-1 0,1 1 0,-1 1 0,0-1 0,1 1 0,-1-1 0,0 1 0,0-1 0,1 1 0,-1 0 0,0-1 0,0 1 0,0 0 0,0 0 0,1 0 0,-1-1 0,0 1 0,0 0 0,0 0 0,0 0 0,-1 1 0,-4-1 0,0 1 0,0 1 0,0-1 0,0 1 0,-9 3 0,-6 6 0,-1 0 0,1 1 0,1 1 0,-24 19 0,-69 70 0,63-53 0,-73 95 0,102-116 0,2 1 0,1 0 0,1 2 0,2 0 0,-17 49 0,27-65 0,1 1 0,0-1 0,1 1 0,1 0 0,1 0 0,0 0 0,1 0 0,3 25 0,-1-32 0,0 1 0,0 0 0,1 0 0,0-1 0,1 1 0,0-1 0,1 0 0,0 0 0,0-1 0,1 0 0,0 1 0,0-2 0,1 1 0,13 11 0,-6-9 0,0 0 0,1 0 0,0-2 0,1 0 0,0 0 0,0-2 0,0 0 0,1-1 0,0-1 0,24 4 0,-3-3 0,1-2 0,0-2 0,63-5 0,-68 1 0,0-2 0,0-2 0,-1 0 0,0-3 0,0 0 0,-1-3 0,-1 0 0,38-22 0,-54 25 0,0 0 0,0-1 0,0-1 0,-2 0 0,0-1 0,0-1 0,14-19 0,-19 22 0,-1-1 0,0 0 0,-1-1 0,0 1 0,-1-1 0,-1 0 0,0 0 0,-1-1 0,0 1 0,2-24 0,-5 12 0,-1 1 0,-1 0 0,0 0 0,-2 0 0,-1 0 0,-1 0 0,-1 1 0,-1 0 0,-1 0 0,-1 1 0,-18-29 0,5 13 0,-3 1 0,0 1 0,-3 1 0,-1 1 0,-42-37 0,48 51-227,0 0-1,-2 1 1,0 1-1,-1 2 1,-46-22-1,20 18-6598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1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306 103 24575,'1'-10'0,"1"1"0,1-1 0,0 1 0,0-1 0,1 1 0,0 0 0,6-11 0,-9 18 0,0 1 0,0-1 0,0 1 0,0-1 0,0 1 0,1-1 0,-1 1 0,0 0 0,3-3 0,2 6 0,-5 10 0,-4 9 0,0-1 0,-2 0 0,0 0 0,-1-1 0,-14 30 0,-53 93 0,64-125 0,-64 110 0,-74 144 0,145-267 0,0 0 0,0 0 0,0 0 0,1 1 0,0-1 0,-1 9 0,2-12 0,0 0 0,0 0 0,0 0 0,0 0 0,0 0 0,0 0 0,1 0 0,-1 0 0,1 0 0,-1 0 0,0 0 0,1 0 0,0-1 0,-1 1 0,1 0 0,-1 0 0,1 0 0,0-1 0,0 1 0,-1 0 0,1-1 0,0 1 0,0 0 0,0-1 0,0 1 0,0-1 0,0 0 0,0 1 0,0-1 0,0 0 0,0 1 0,0-1 0,0 0 0,1 0 0,14 3 0,-1-2 0,1 1 0,0-2 0,23-2 0,65-12 0,-67 9 0,-11 1 0,146-26 0,-141 22 0,0 0 0,0-2 0,40-20 0,-65 27 0,-1 0 0,-1 0 0,1-1 0,0 0 0,-1 0 0,0 0 0,0 0 0,0-1 0,0 1 0,-1-1 0,1 0 0,-1 0 0,-1 0 0,1-1 0,-1 1 0,0-1 0,0 1 0,2-10 0,0-9 0,-1 0 0,0 1 0,-2-31 0,-1 41 0,1-16 0,-2 0 0,0 0 0,-2 0 0,-2 0 0,0 0 0,-2 1 0,-1 0 0,-16-38 0,22 63 0,1 0 0,-1 0 0,1-1 0,-1 2 0,0-1 0,-1 0 0,1 0 0,0 1 0,-1-1 0,1 1 0,-1-1 0,0 1 0,0 0 0,0 0 0,0 1 0,0-1 0,-7-2 0,7 3 0,0 1 0,0 0 0,0 0 0,0 0 0,0 0 0,0 0 0,0 0 0,0 1 0,0-1 0,0 1 0,0 0 0,0 0 0,0 0 0,1 1 0,-1-1 0,0 0 0,1 1 0,-1 0 0,1 0 0,-4 3 0,2-1-195,0 0 0,1-1 0,-1 1 0,1 1 0,0-1 0,-3 5 0,-2 8-6631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12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93 24575,'-112'0'0,"179"-14"0,763-56 0,-649 63-1365,-118 6-5461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1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24575,'0'-2'0,"1"0"0,-1 0 0,1 0 0,-1 1 0,1-1 0,0 0 0,0 0 0,-1 0 0,1 0 0,1 1 0,-1-1 0,0 1 0,0-1 0,1 1 0,-1-1 0,0 1 0,1-1 0,0 1 0,-1 0 0,1 0 0,0 0 0,2-1 0,2-1 0,-1 0 0,1 1 0,0 0 0,0 0 0,12-2 0,-7 3 0,-1 0 0,1 1 0,0 0 0,0 0 0,-1 1 0,1 1 0,0-1 0,-1 2 0,0 0 0,1 0 0,-1 1 0,0 0 0,18 11 0,-22-11 0,0 0 0,0 1 0,0 0 0,0 0 0,-1 0 0,0 1 0,0 0 0,0 0 0,-1 0 0,0 0 0,0 1 0,0 0 0,-1-1 0,0 1 0,-1 1 0,1-1 0,-1 0 0,-1 1 0,1-1 0,0 12 0,-2-10 17,0 1 0,-1-1 0,0 1 1,0-1-1,-1 0 0,-1 0 0,1 0 0,-1 0 0,-7 14 0,3-10 11,0 0 1,-2 0-1,1-1 1,-2 0-1,-15 16 1,4-8-314,0-2 1,-1 0-1,-1-2 1,-1 0-1,-48 23 1,26-20-6542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3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10 580 24575,'-1'-3'0,"-1"-1"0,1 1 0,0-1 0,-1 1 0,1-1 0,1 0 0,-1 1 0,1-1 0,-1 0 0,1 1 0,0-1 0,0 0 0,1 0 0,-1 1 0,1-1 0,1-5 0,0 4 0,0 0 0,1 1 0,-1-1 0,1 1 0,0-1 0,0 1 0,1 0 0,-1 0 0,1 1 0,6-6 0,6-2 0,0 0 0,1 1 0,0 1 0,0 1 0,23-8 0,6 1 0,73-13 0,-71 18 0,66-22 0,-108 30 0,0-1 0,0 1 0,-1-1 0,1 0 0,0-1 0,-1 1 0,0-1 0,0 0 0,0 0 0,4-6 0,-7 7 0,0 1 0,0-1 0,0 0 0,0-1 0,-1 1 0,0 0 0,1 0 0,-1-1 0,0 1 0,-1 0 0,1-1 0,-1 1 0,1-1 0,-1 1 0,0-1 0,0 1 0,-1-1 0,1 1 0,-2-7 0,-5-11 0,0 0 0,-11-22 0,11 28 0,1 0 0,0 0 0,1 0 0,0-1 0,-2-20 0,23 102 0,16 297 264,-17-148-1893,-11-172-5197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1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3 24575,'1'-2'0,"3"7"0,2 11 0,4 58-29,-4-1 0,-3 1 0,-3 0 0,-3 0 0,-15 84 0,-90 363-308,94-465 302,-60 233-80,-23 99 98,27 4 39,69-390-22,-3 28 67,1-1-1,2 1 0,0 0 0,6 42 0,-3-64-43,-1 0-1,1 0 0,1 0 1,-1-1-1,1 1 0,1-1 1,-1 1-1,1-1 1,6 7-1,-6-9-15,0-1 0,0 1 1,1-1-1,0 0 0,-1 0 0,1-1 1,0 0-1,1 0 0,-1 0 0,1 0 1,-1-1-1,1 0 0,10 3 0,6-1-7,0 0 0,0-2 0,0-1 0,31-1 0,94-14 0,-81 6 0,1786-165-4715,6 86 0,-953 84 4622,-877 3 125,5 1 471,0-2-1,-1-1 1,41-8 0,-72 10-491,1 0 1,0 0 0,-1-1-1,1 1 1,0-1-1,-1 0 1,1 1 0,-1-1-1,1 0 1,-1 0-1,1 0 1,-1 0 0,0 0-1,1 0 1,1-3 0,-3 4-57,1-1 1,-1 0-1,0 1 1,0-1-1,0 0 1,0 1-1,0-1 1,0 0-1,0 1 1,0-1-1,0 0 1,0 0-1,-1 1 1,1-1-1,0 0 1,0 1-1,-1-1 1,1 1-1,0-1 1,-1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14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117 367 24575,'-16'-15'0,"1"-1"0,0 0 0,1-1 0,1-1 0,0 0 0,-13-27 0,25 44 0,1-1 0,-1 1 0,0 0 0,1-1 0,0 1 0,-1 0 0,1-1 0,0 1 0,0-1 0,0 1 0,-1 0 0,1-1 0,1 1 0,-1-1 0,0 1 0,0 0 0,1-1 0,-1 1 0,0-1 0,1 1 0,-1 0 0,1 0 0,0-1 0,0 1 0,-1 0 0,1 0 0,0 0 0,0 0 0,0 0 0,0 0 0,0 0 0,0 0 0,2-1 0,3-2 0,0 1 0,1 0 0,-1 0 0,1 1 0,12-4 0,38-7 39,86-10-1,66 7-215,-137 11-49,1010-55-5254,1 27 3471,1085 27 11,-1812 13 2704,-123 3 3572,-216-8-3518,-16 0 443,-23 2 989,9-1-1996,3-1-173,1 1-1,-1 0 1,1 0-1,0 1 1,0 0 0,1 1-1,-1 0 1,1 0-1,0 1 1,1 0 0,-1 0-1,1 1 1,0 0 0,1 0-1,0 1 1,0 0-1,0 0 1,-7 16 0,0 2-15,2 1 0,1 0 0,1 1 0,1 0 0,-4 34 0,-34 292-219,21 6-185,-1 10 173,22-332 223,-53 468 0,38-390 0,-4-2 0,-51 146 0,63-230-409,-1-1 0,-16 29 0,8-26-5725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15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177 322 24575,'-1'-3'0,"1"6"0,-1 16 0,-4 46 0,3-49 0,-1 4 0,-7 32 0,9-48 0,0 0 0,0 0 0,-1 0 0,1 0 0,-1 0 0,0-1 0,0 1 0,0-1 0,-1 1 0,1-1 0,-1 0 0,0 0 0,0 0 0,-4 3 0,6-5 0,-1 0 0,1-1 0,0 1 0,0-1 0,0 0 0,-1 1 0,1-1 0,0 0 0,-1 0 0,1 0 0,0 0 0,0 0 0,-1 0 0,1 0 0,0 0 0,-1 0 0,1 0 0,0-1 0,0 1 0,-1-1 0,1 1 0,0-1 0,0 1 0,0-1 0,0 0 0,0 1 0,0-1 0,0 0 0,0 0 0,0 0 0,0 0 0,0 0 0,0 0 0,1 0 0,-1 0 0,0 0 0,0-2 0,-3-3 0,1 0 0,0 0 0,0-1 0,1 1 0,-3-13 0,1-2 0,2 1 0,0 0 0,1-1 0,1 1 0,1-1 0,1 1 0,1-1 0,0 1 0,8-21 0,-6 24 0,0 1 0,1-1 0,1 1 0,1 1 0,0 0 0,1 0 0,1 0 0,0 1 0,1 1 0,0 0 0,15-13 0,-14 17 0,-1 2 0,1-1 0,1 1 0,-1 1 0,1 0 0,0 1 0,1 1 0,-1 0 0,1 0 0,-1 1 0,1 1 0,22-1 0,-14 3 0,1 0 0,-1 1 0,0 1 0,0 1 0,0 1 0,0 1 0,25 9 0,-41-12 0,1 1 0,0 0 0,-1 0 0,1 1 0,-1 0 0,0 0 0,-1 0 0,11 11 0,-14-14 0,-1 1 0,1 0 0,-1 0 0,0 0 0,1 0 0,-1 0 0,0 0 0,0 0 0,0 0 0,-1 1 0,1-1 0,-1 0 0,1 0 0,-1 1 0,0-1 0,1 0 0,-1 1 0,0-1 0,-1 0 0,1 1 0,0-1 0,-1 0 0,1 1 0,-1-1 0,0 0 0,0 0 0,1 0 0,-2 1 0,1-1 0,0 0 0,-2 2 0,-3 4 0,-1 0 0,0 0 0,-1 0 0,0-1 0,0 0 0,-13 8 0,-60 32 0,63-37 0,-30 15 0,-41 25 0,88-50 0,-1 1 0,1 0 0,0 0 0,0 0 0,-1 0 0,1 0 0,0 0 0,0 0 0,0 0 0,0 0 0,0 1 0,1-1 0,-1 0 0,-1 3 0,2-3 0,0-1 0,0 1 0,0-1 0,0 1 0,0 0 0,0-1 0,0 1 0,0-1 0,1 1 0,-1 0 0,0-1 0,0 1 0,0-1 0,1 1 0,-1-1 0,0 1 0,1-1 0,-1 1 0,1-1 0,-1 1 0,0-1 0,1 1 0,-1-1 0,2 1 0,3 2 0,1 0 0,-1 0 0,1 0 0,0-1 0,9 2 0,-5 0 0,58 16 0,-32-10 0,0 1 0,63 30 0,-95-38 0,1 0 0,0 0 0,-1 0 0,0 0 0,0 1 0,5 5 0,-8-8 0,0-1 0,-1 1 0,1 0 0,0 0 0,-1 0 0,1 0 0,0 0 0,-1 0 0,1 0 0,-1 0 0,0 0 0,1 0 0,-1 1 0,0-1 0,0 0 0,1 0 0,-1 0 0,0 0 0,0 0 0,0 1 0,-1-1 0,1 0 0,0 0 0,0 0 0,0 0 0,-1 0 0,1 0 0,-1 1 0,1-1 0,-1 0 0,1 0 0,-1 0 0,0-1 0,1 1 0,-2 1 0,-2 2 0,0-1 0,0 0 0,0 0 0,0-1 0,0 1 0,0-1 0,-1 0 0,1 0 0,-6 1 0,-45 10 0,48-12 0,-41 7 0,-1-1 0,1-3 0,-1-3 0,1-1 0,-1-2 0,-76-14 0,102 11-455,1-1 0,-35-15 0,21 4-6371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15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50 24575,'0'0'0,"0"1"0,0-1 0,1 0 0,-1 0 0,0 1 0,0-1 0,0 0 0,0 1 0,0-1 0,1 0 0,-1 1 0,0-1 0,0 0 0,0 1 0,0-1 0,0 0 0,0 0 0,0 1 0,0-1 0,0 0 0,0 1 0,0-1 0,0 0 0,-1 1 0,1-1 0,0 0 0,0 1 0,0-1 0,0 0 0,0 1 0,-1-1 0,1 0 0,0 0 0,0 1 0,-1-1 0,-8 20 0,5-14 0,-8 24 0,2 0 0,0 0 0,2 2 0,-6 41 0,13-67 0,0 0 0,1 0 0,0 0 0,0 0 0,0 0 0,0 0 0,1 0 0,0 0 0,1-1 0,3 12 0,-4-14 0,0-1 0,1 1 0,0-1 0,-1 1 0,1-1 0,0 0 0,0 0 0,0 0 0,0 0 0,0 0 0,1 0 0,-1 0 0,1-1 0,-1 1 0,1-1 0,-1 0 0,1 0 0,0 0 0,0 0 0,0 0 0,-1 0 0,1-1 0,0 0 0,3 1 0,1-1 0,0-1 0,0 1 0,0-1 0,-1-1 0,1 1 0,0-1 0,-1 0 0,1-1 0,-1 0 0,0 0 0,0 0 0,0 0 0,0-1 0,-1 0 0,1 0 0,5-6 0,4-5 0,-1 1 0,0-2 0,-1 0 0,12-20 0,-10 13 0,-2-1 0,0 0 0,-1-1 0,-2-1 0,0 0 0,-2 0 0,10-51 0,-19 73 0,-3 14 0,-3 17 0,6-24 0,-3 23 0,2 0 0,0 33 0,2-53 0,0 0 0,1 0 0,-1 0 0,1 0 0,0-1 0,1 1 0,0 0 0,0-1 0,0 1 0,0-1 0,1 0 0,0 0 0,0 0 0,0 0 0,1 0 0,6 6 0,-6-8 0,0 0 0,0 0 0,1 0 0,-1-1 0,1 0 0,0 0 0,0 0 0,0-1 0,0 1 0,0-1 0,0 0 0,0-1 0,0 1 0,0-1 0,1 0 0,-1 0 0,0-1 0,0 1 0,0-1 0,0 0 0,0-1 0,0 1 0,0-1 0,9-4 0,-6 1 0,1 1 0,0-1 0,-1-1 0,0 0 0,0 0 0,-1 0 0,0-1 0,0 0 0,0 0 0,-1-1 0,0 0 0,6-10 0,-8 10 0,0 0 0,-1 0 0,0 0 0,0 0 0,-1-1 0,0 1 0,0-1 0,-1 1 0,0-1 0,-1 0 0,1 1 0,-2-1 0,-2-16 0,3 24 0,0 1 0,0 0 0,0-1 0,0 1 0,0 0 0,0-1 0,0 1 0,0 0 0,0-1 0,0 1 0,-1 0 0,1-1 0,0 1 0,0 0 0,0 0 0,0-1 0,-1 1 0,1 0 0,0 0 0,0-1 0,-1 1 0,1 0 0,0 0 0,0 0 0,-1-1 0,1 1 0,0 0 0,-1 0 0,1 0 0,-5 8 0,0 17 0,2 2-195,1-1 0,1 0 0,1 1 0,2-1 0,0 0 0,8 29 0,-2-31-6631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15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74 24575,'-4'-6'0,"0"-9"0,0-4 0,-2 1 0,-1 6 0,2 9 0,1 7 0,1 7 0,5 5 0,2-2-8191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16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24575,'3'0'0,"1"3"0,0 4 0,0 7 0,-2 5 0,-1 4 0,0 3 0,-1 2 0,1 3 0,-2 2 0,1 2 0,0 1 0,0-2 0,0-5 0,0-3 0,0-3 0,-4-3 0,0-4-8191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1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236 339 24575,'1'-4'0,"-1"-1"0,2 1 0,-1-1 0,0 1 0,1-1 0,0 1 0,3-5 0,-3 4 0,1 0 0,-1-1 0,0 1 0,0 0 0,1-11 0,-2 14 0,-1 1 0,0-1 0,-1 1 0,1 0 0,0-1 0,0 1 0,0 0 0,-1-1 0,1 1 0,-1 0 0,1 0 0,-1-1 0,0 1 0,1 0 0,-1 0 0,0 0 0,0 0 0,0 0 0,0 0 0,0 0 0,0 0 0,0 0 0,0 0 0,0 0 0,0 1 0,0-1 0,0 0 0,-3 0 0,-1 0 0,1-1 0,-1 1 0,1 0 0,-1 1 0,1-1 0,-1 1 0,0 0 0,1 0 0,-1 0 0,0 1 0,1-1 0,-1 1 0,0 0 0,1 1 0,0-1 0,-1 1 0,1 0 0,0 0 0,0 0 0,0 1 0,-5 3 0,-5 4 0,2-1 0,-1 2 0,1 0 0,-19 24 0,23-25 0,1 0 0,0 0 0,1 0 0,0 1 0,0 0 0,-6 19 0,11-27 0,0-1 0,0 1 0,1 0 0,-1-1 0,0 1 0,1 0 0,0 0 0,0-1 0,0 1 0,0 0 0,0 0 0,0 0 0,1-1 0,-1 1 0,1 0 0,0-1 0,0 1 0,0 0 0,0-1 0,1 1 0,-1-1 0,0 1 0,1-1 0,0 0 0,-1 0 0,1 0 0,0 0 0,0 0 0,1 0 0,-1 0 0,0-1 0,0 1 0,1-1 0,4 3 0,2-1 0,0 0 0,0-1 0,1 0 0,-1 0 0,1-1 0,-1 0 0,1-1 0,-1 0 0,1-1 0,-1 0 0,1 0 0,-1-1 0,1 0 0,-1 0 0,0-1 0,14-7 0,-9 4 0,-1 0 0,0-2 0,0 1 0,-1-2 0,0 0 0,0 0 0,-1-1 0,-1 0 0,1-1 0,8-12 0,-12 11 0,0 0 0,-1 0 0,0 0 0,-1-1 0,0 0 0,-1 0 0,0 0 0,-1 0 0,-1 0 0,0-1 0,-1-23 0,-1 17 0,0 1 0,-2-1 0,-1 1 0,0 0 0,-1 0 0,-2 1 0,-11-30 0,17 47 0,0 0 0,-1-1 0,1 1 0,-1 0 0,1 0 0,-1 0 0,1 0 0,-1 0 0,0 0 0,1 0 0,-1 0 0,0 0 0,0 1 0,0-1 0,0 0 0,0 0 0,0 1 0,0-1 0,-2 0 0,3 1 0,-1 0 0,1 0 0,-1 0 0,0 0 0,1 1 0,-1-1 0,0 0 0,1 1 0,-1-1 0,1 0 0,-1 1 0,1-1 0,-1 1 0,1-1 0,-1 0 0,1 1 0,-1 0 0,1-1 0,0 1 0,-1-1 0,1 1 0,0-1 0,-1 1 0,1 0 0,-3 6 0,1 0 0,-1 0 0,2-1 0,-3 15 0,-1 35-273,2 1 0,3-1 0,2 0 0,19 103 0,-15-130-6553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1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1 423 24575,'4'-5'0,"0"0"0,1 1 0,0-1 0,0 1 0,0 1 0,8-6 0,-13 9 0,1 0 0,-1 0 0,0 0 0,0-1 0,1 1 0,-1 0 0,0 0 0,0 0 0,1 0 0,-1 0 0,0 0 0,1 0 0,-1 0 0,0 0 0,0 0 0,1 0 0,-1 0 0,0 0 0,1 0 0,-1 0 0,0 0 0,0 0 0,1 0 0,-1 0 0,0 1 0,0-1 0,1 0 0,-1 0 0,0 0 0,0 0 0,1 0 0,-1 1 0,0-1 0,1 0 0,-1 12 0,-6 12 0,1-9 0,4-9 0,-1-1 0,0 1 0,0-1 0,0 0 0,0 1 0,-1-1 0,0 0 0,0-1 0,-5 7 0,7-11 0,1 0 0,0 1 0,-1-1 0,1 0 0,0 0 0,-1 0 0,1 0 0,0-1 0,-1 1 0,1 0 0,0 0 0,-1 0 0,1 0 0,0 0 0,-1 0 0,1 0 0,0-1 0,0 1 0,-1 0 0,1 0 0,0 0 0,-1-1 0,1 1 0,0 0 0,0 0 0,0-1 0,-1 1 0,1 0 0,0 0 0,0-1 0,0 1 0,0 0 0,0-1 0,-1 1 0,1 0 0,0-1 0,0 1 0,0 0 0,0-1 0,0 1 0,0 0 0,0-1 0,0 1 0,0 0 0,0-1 0,0 1 0,-2-20 0,3 0 0,1 1 0,0 0 0,10-36 0,22-55 0,-33 109 0,46-119 0,-40 107 0,0 0 0,0 0 0,1 1 0,1 0 0,0 0 0,18-17 0,-25 27 0,0 0 0,0 1 0,0-1 0,0 0 0,0 1 0,1-1 0,-1 1 0,0 0 0,1-1 0,-1 1 0,1 0 0,0 1 0,-1-1 0,1 0 0,0 1 0,-1 0 0,1-1 0,0 1 0,-1 0 0,5 1 0,-4 0 0,0 0 0,0 0 0,0 1 0,0-1 0,-1 1 0,1-1 0,0 1 0,-1 0 0,0 0 0,1 0 0,-1 1 0,0-1 0,0 1 0,0-1 0,1 4 0,5 8 0,-1 0 0,0 1 0,-1 0 0,-1 0 0,5 25 0,3 19 171,7 113 0,-17 62-1878,-3-207-5119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1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16 351 24575,'-1'-1'0,"-1"0"0,1 0 0,0-1 0,0 1 0,0 0 0,0-1 0,0 1 0,0-1 0,0 1 0,0-1 0,1 0 0,-1 1 0,0-1 0,1 0 0,0 0 0,-1 1 0,1-1 0,0 0 0,0-2 0,0 3 0,1 0 0,-1 0 0,1-1 0,-1 1 0,1 0 0,0 0 0,-1 0 0,1 0 0,0 0 0,0 0 0,0 1 0,0-1 0,0 0 0,0 0 0,0 1 0,0-1 0,0 0 0,0 1 0,0-1 0,0 1 0,1 0 0,-1-1 0,0 1 0,0 0 0,1-1 0,-1 1 0,2 0 0,71-10 0,92-15 0,-134 18 0,-1-2 0,0 0 0,36-17 0,-58 21 0,1-1 0,-1 0 0,12-10 0,-10 9 0,-11 6 0,0 1 0,1-1 0,-1 1 0,1 0 0,-1-1 0,0 1 0,1 0 0,-1-1 0,1 1 0,-1 0 0,1-1 0,-1 1 0,1 0 0,-1 0 0,1 0 0,-1 0 0,1 0 0,-1-1 0,1 1 0,-1 0 0,1 0 0,-1 0 0,1 0 0,-1 0 0,1 1 0,0-1 0,-1 0 0,1 0 0,-1 0 0,1 0 0,-1 0 0,1 1 0,-1-1 0,0 0 0,1 1 0,-1-1 0,1 0 0,-1 1 0,1-1 0,-1 0 0,0 1 0,1-1 0,-1 1 0,0-1 0,1 0 0,-1 1 0,0-1 0,0 1 0,0-1 0,1 1 0,-1-1 0,0 1 0,0-1 0,0 1 0,0 0 0,0-1 0,0 1 0,2 39 0,-2-33 0,0 7 0,-18 371 0,14-371 0,4-14 0,0 0 0,0 0 0,0 0 0,0 0 0,0 1 0,0-1 0,-1 0 0,1 0 0,0 0 0,0 0 0,0 0 0,0 0 0,0 0 0,0 0 0,0 0 0,0 0 0,0 0 0,-1 0 0,1 0 0,0 0 0,0 0 0,0 0 0,0 0 0,0 1 0,0-1 0,0 0 0,-1 0 0,1 0 0,0-1 0,0 1 0,0 0 0,0 0 0,0 0 0,0 0 0,0 0 0,-1 0 0,1 0 0,0 0 0,0 0 0,0 0 0,0 0 0,0 0 0,0 0 0,0 0 0,0 0 0,0 0 0,0 0 0,-1-1 0,1 1 0,-1-2 0,0 0 0,0 0 0,0 0 0,0-1 0,1 1 0,-1 0 0,0-1 0,1-2 0,-11-145 0,7 75 0,3 53 0,-5-129 0,6 128 0,2 1 0,0-1 0,2 1 0,9-35 0,-11 52 0,0 0 0,0 0 0,0 0 0,0 0 0,1 0 0,0 1 0,0-1 0,0 1 0,1 0 0,-1 0 0,7-5 0,-8 7 0,-1 1 0,1 0 0,0 0 0,0 0 0,0 0 0,0 0 0,0 1 0,0-1 0,0 0 0,0 1 0,0 0 0,1-1 0,-1 1 0,0 0 0,0 0 0,0 0 0,0 1 0,0-1 0,0 0 0,1 1 0,-1 0 0,0-1 0,0 1 0,0 0 0,0 0 0,-1 0 0,1 0 0,0 0 0,0 0 0,2 3 0,2 0 0,-1 1 0,0-1 0,0 1 0,0 1 0,-1-1 0,0 0 0,0 1 0,0 0 0,0 0 0,-1 0 0,0 0 0,-1 1 0,1-1 0,-1 1 0,0 0 0,-1-1 0,0 1 0,1 10 0,-2-8 0,0-1 0,-1 0 0,0 0 0,0 0 0,-1 0 0,0 0 0,-1 0 0,0-1 0,0 1 0,0-1 0,-1 1 0,0-1 0,0 0 0,-1-1 0,-7 9 0,3-5-170,0 0-1,-1-1 0,0 0 1,-1-1-1,0 0 0,0 0 1,-19 9-1,10-9-6655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1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24575,'2'0'0,"-1"1"0,1-1 0,0 0 0,0 1 0,-1-1 0,1 1 0,0 0 0,-1-1 0,1 1 0,-1 0 0,1 0 0,-1 0 0,1 0 0,-1 1 0,0-1 0,0 0 0,1 0 0,-1 1 0,0-1 0,0 1 0,0-1 0,-1 1 0,1-1 0,0 1 0,0 0 0,-1-1 0,1 1 0,-1 0 0,0 0 0,1-1 0,-1 1 0,0 2 0,2 10 0,-1 0 0,-1 0 0,-1 16 0,1-13 0,-2 72 0,3 109 0,3-175 0,1-16 0,-1-15 0,-1-14 0,-2 1 0,0 0 0,-1 0 0,-1-1 0,-4-22 0,0-7 0,3 25 0,-6-122 0,8 118 0,2-1 0,8-53 0,-8 76 0,0-1 0,0 1 0,1 0 0,0 0 0,1 0 0,-1 0 0,2 0 0,4-7 0,-7 13 0,0-1 0,0 1 0,0 0 0,0 0 0,0 0 0,0 0 0,1 0 0,-1 1 0,1-1 0,0 1 0,-1-1 0,1 1 0,0 0 0,0 0 0,-1 0 0,1 1 0,0-1 0,0 0 0,0 1 0,0 0 0,0 0 0,0 0 0,0 0 0,0 0 0,0 1 0,5 1 0,1 1 0,-1 0 0,1 0 0,-1 1 0,0 1 0,0-1 0,-1 1 0,1 1 0,-1-1 0,11 12 0,-9-9 0,-1 2 0,0-1 0,0 1 0,-1 0 0,-1 1 0,9 17 0,-13-25 0,-1 1 0,1-1 0,-1 1 0,0-1 0,0 1 0,-1 0 0,1-1 0,-1 1 0,0 0 0,0-1 0,0 1 0,0 0 0,-1 0 0,1-1 0,-1 1 0,0 0 0,0-1 0,-1 1 0,1-1 0,-1 0 0,-3 6 0,2-4 0,-1 0 0,0-1 0,0 0 0,-1 0 0,1 0 0,-1 0 0,0-1 0,0 1 0,0-1 0,0-1 0,0 1 0,-1-1 0,-6 3 0,-42 8-1365,-2-5-5461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38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23 285 24575,'4'0'0,"1"-1"0,0 1 0,-1-1 0,1 0 0,-1 0 0,1 0 0,-1 0 0,1-1 0,-1 0 0,0 0 0,0 0 0,0 0 0,0-1 0,0 0 0,6-5 0,-5 3 0,-1 0 0,1-1 0,-1 1 0,0-1 0,-1 0 0,1 0 0,-1-1 0,-1 1 0,1 0 0,1-8 0,-1 6 0,-1 0 0,-1 1 0,1-1 0,-2 0 0,1 0 0,-1 0 0,0-1 0,0 1 0,-1 0 0,0 0 0,-1 0 0,0 1 0,0-1 0,0 0 0,-1 1 0,0-1 0,-1 1 0,-8-14 0,11 20 0,-1-1 0,1 0 0,-1 1 0,1-1 0,-1 1 0,1-1 0,-1 1 0,0 0 0,0 0 0,1 0 0,-1 0 0,0 0 0,0 0 0,0 0 0,0 1 0,0-1 0,-3 0 0,3 1 0,0 0 0,1 0 0,-1 1 0,0-1 0,0 0 0,1 1 0,-1 0 0,0-1 0,1 1 0,-1 0 0,0-1 0,1 1 0,-1 0 0,1 0 0,0 0 0,-3 3 0,0 0 0,0 1 0,0 0 0,0 0 0,1 1 0,-1-1 0,1 1 0,1 0 0,-1 0 0,1-1 0,-2 9 0,-1 9 0,1-1 0,1 0 0,1 1 0,1 0 0,1 0 0,1-1 0,1 1 0,1-1 0,8 32 0,-7-40 0,0-1 0,2 0 0,-1 0 0,2 0 0,-1 0 0,2-1 0,8 11 0,-10-15 0,1 0 0,0-1 0,1 0 0,0 0 0,0-1 0,0 1 0,1-2 0,0 0 0,0 0 0,14 6 0,21 2-1365,-3-5-5461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1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2810 104 24575,'-11'-10'0,"0"0"0,0 1 0,-1 0 0,0 1 0,-1 1 0,1 0 0,-2 0 0,1 2 0,-1-1 0,1 2 0,-1 0 0,-28-5 0,3 5 0,0 0 0,0 3 0,-62 5 0,-82 15-388,-222 53-1,-171 83-739,101 9 880,353-112 216,-205 117 1,183-72-316,122-79 339,0 0 0,2 1 0,0 2 0,-17 23 0,31-37 11,1 1 0,0 0-1,0 1 1,0-1 0,1 1-1,1 0 1,0 0 0,0 0 0,-3 16-1,5-18 33,1 0 1,0-1-1,0 1 0,0 0 0,1 0 1,0 0-1,0 0 0,1-1 0,0 1 1,0 0-1,1-1 0,-1 0 0,1 1 1,4 5-1,2 1-22,1 0 0,0-1 0,0 0 0,1-1 0,0 0 0,1-1 0,1 0 0,23 14 0,5 0 11,75 29 0,-11-13-356,193 46 1,122-7-414,-99-35 115,630 2 0,-675-55 210,-1-13 0,441-92 1,-302-2-227,-318 81 431,-2-4 0,105-60 0,-162 77 259,0-1 0,-2-1 0,57-51 0,-80 63 32,0-1 1,-1 0-1,0-1 0,-1 0 0,8-16 1,-13 20 49,-1 1 1,0-1 0,0 0 0,-1 0 0,0 0-1,-1-1 1,0 1 0,-1-1 0,1-11-1,-2 12-101,-1 0-1,0 0 0,-1 1 0,0-1 1,0 0-1,-1 1 0,-1 0 0,1 0 1,-1 0-1,-1 0 0,0 0 0,0 1 0,0 0 1,-10-11-1,-2 2-36,1 0 0,-2 1 0,0 1-1,-1 0 1,-21-11 0,-16-6 106,-1 2 0,-1 2 0,-2 3 0,-78-21-1,-260-45 226,-426-8-1861,0 79 517,597 24-479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20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33 565 24575,'1'-1'0,"-1"0"0,1 0 0,0-1 0,0 1 0,-1 0 0,1 0 0,0 0 0,0 0 0,0 0 0,0 0 0,0 0 0,0 0 0,1 1 0,-1-1 0,2-1 0,-3 2 0,0 0 0,0 0 0,1-1 0,-1 1 0,0 0 0,0 0 0,1-1 0,-1 1 0,0 0 0,1 0 0,-1 0 0,0-1 0,1 1 0,-1 0 0,0 0 0,1 0 0,-1 0 0,0 0 0,1 0 0,-1 0 0,1 0 0,-1 0 0,0 0 0,1 0 0,-1 0 0,0 0 0,1 0 0,-1 0 0,0 0 0,1 0 0,-1 0 0,0 1 0,1-1 0,-1 0 0,0 0 0,1 0 0,-1 1 0,0-1 0,1 0 0,-1 0 0,0 1 0,0-1 0,0 0 0,1 1 0,-1-1 0,0 0 0,0 1 0,0-1 0,1 0 0,-1 1 0,0-1 0,0 0 0,0 1 0,0-1 0,0 0 0,0 1 0,0-1 0,0 0 0,0 1 0,0 0 0,-2 12 0,-1 1 0,0 0 0,-1-1 0,-10 22 0,-1 5 0,7-18 0,5-17 0,1 1 0,0 0 0,0 0 0,0 0 0,1 0 0,-1 0 0,1 0 0,1 0 0,-1 0 0,1 8 0,0-14 0,1 0 0,-1 1 0,0-1 0,0 0 0,0 0 0,0 0 0,0 1 0,0-1 0,1 0 0,-1 0 0,0 0 0,0 0 0,0 0 0,1 1 0,-1-1 0,0 0 0,0 0 0,0 0 0,1 0 0,-1 0 0,0 0 0,0 0 0,0 0 0,1 0 0,-1 0 0,0 0 0,0 0 0,1 0 0,-1 0 0,0 0 0,0 0 0,1 0 0,-1 0 0,0 0 0,0 0 0,0 0 0,1 0 0,-1 0 0,0 0 0,0-1 0,0 1 0,1 0 0,-1 0 0,0 0 0,0 0 0,0 0 0,0-1 0,1 1 0,-1 0 0,0 0 0,0 0 0,0-1 0,0 1 0,0 0 0,0 0 0,0 0 0,0-1 0,0 1 0,11-13 0,8-21 0,-1-1 0,-2-1 0,23-74 0,-20 53 0,15-42 0,-3 5 0,66-139 0,-94 227 0,0 0 0,0 0 0,0 0 0,1 0 0,-1 0 0,1 1 0,0 0 0,1-1 0,8-6 0,-13 11 0,0 1 0,1 0 0,-1 0 0,0-1 0,1 1 0,-1 0 0,1 0 0,-1 0 0,1 0 0,-1-1 0,0 1 0,1 0 0,-1 0 0,1 0 0,-1 0 0,1 0 0,-1 0 0,1 0 0,-1 0 0,0 0 0,1 0 0,-1 0 0,1 1 0,-1-1 0,1 0 0,-1 0 0,0 0 0,1 0 0,-1 1 0,1-1 0,-1 0 0,0 0 0,1 1 0,-1-1 0,0 0 0,0 1 0,1-1 0,-1 0 0,1 1 0,5 19 0,-1 16 0,-2 0 0,-2 0 0,-3 41 0,1-20 0,-3 384-1365,3-398-5461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2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57 227 24575,'-24'-17'0,"21"16"0,0 0 0,1-1 0,-1 0 0,0 0 0,1 0 0,0 0 0,-1 0 0,1 0 0,0 0 0,0-1 0,-3-4 0,5 6 0,0 0 0,-1 0 0,1 0 0,0 1 0,1-1 0,-1 0 0,0 0 0,0 0 0,0 0 0,0 1 0,1-1 0,-1 0 0,0 0 0,1 0 0,-1 1 0,0-1 0,1 0 0,-1 1 0,1-1 0,0 0 0,-1 1 0,1-1 0,-1 1 0,1-1 0,0 1 0,-1-1 0,1 1 0,0-1 0,0 1 0,-1-1 0,1 1 0,0 0 0,1-1 0,33-10 0,-30 10 0,52-12 0,105-7 0,-97 14 0,67-16 0,-124 20 0,0 0 0,0-1 0,-1-1 0,1 1 0,11-9 0,-16 10 0,-2 2 0,-1 0 0,1 0 0,-1-1 0,0 1 0,1 0 0,-1 0 0,0 0 0,1 0 0,-1-1 0,1 1 0,-1 0 0,1 0 0,-1 0 0,0 0 0,1 0 0,-1 0 0,1 0 0,-1 0 0,1 0 0,-1 0 0,0 0 0,1 0 0,-1 0 0,1 1 0,-1-1 0,1 0 0,-1 0 0,0 0 0,1 1 0,-1-1 0,0 0 0,1 0 0,-1 1 0,0-1 0,1 0 0,-1 1 0,0-1 0,0 0 0,1 1 0,-1-1 0,0 0 0,0 1 0,0-1 0,1 1 0,-1-1 0,0 1 0,0-1 0,0 0 0,0 1 0,0-1 0,0 1 0,2 28 0,-2-24 0,-3 65 0,-14 82 0,0 6 0,16-152 0,1 0 0,0-1 0,0 1 0,0 0 0,2 5 0,-2-11 0,0 0 0,0 0 0,0-1 0,0 1 0,0 0 0,0 0 0,0 0 0,0 0 0,1 0 0,-1-1 0,0 1 0,0 0 0,0 0 0,0 0 0,0 0 0,0 0 0,1 0 0,-1-1 0,0 1 0,0 0 0,0 0 0,0 0 0,0 0 0,1 0 0,-1 0 0,0 0 0,0 0 0,0 0 0,1 0 0,-1 0 0,0 0 0,0 0 0,0 0 0,0 0 0,1 0 0,-1 0 0,0 0 0,0 0 0,0 0 0,0 0 0,1 0 0,-1 0 0,0 0 0,0 0 0,0 1 0,0-1 0,0 0 0,1 0 0,-1 0 0,0 0 0,0 0 0,0 0 0,0 1 0,0-1 0,0 0 0,0 0 0,0 0 0,1 0 0,-1 1 0,0-1 0,0 0 0,0 0 0,0 0 0,6-15 0,-6 15 0,13-50 0,-1-1 0,7-96 0,-13 89 0,24-103 0,-29 156 0,0 1 0,1 0 0,0 0 0,-1 1 0,2-1 0,3-6 0,-6 9 0,0 1 0,1 0 0,-1 0 0,0-1 0,0 1 0,0 0 0,0 0 0,1 0 0,-1-1 0,0 1 0,0 0 0,0 0 0,1 0 0,-1 0 0,0 0 0,0 0 0,1-1 0,-1 1 0,0 0 0,0 0 0,1 0 0,-1 0 0,0 0 0,0 0 0,1 0 0,-1 0 0,0 0 0,1 0 0,-1 0 0,0 0 0,0 0 0,1 0 0,-1 1 0,0-1 0,0 0 0,1 0 0,-1 0 0,1 1 0,0 1 0,-1-1 0,1 0 0,-1 0 0,1 1 0,-1-1 0,1 1 0,-1-1 0,0 0 0,1 1 0,-1-1 0,0 3 0,1 9 38,-1 0 0,0 0 0,-1 0 0,0 1 0,-1-1 0,0 0 0,-1 0 0,-8 20 0,2-10-465,-2-1 0,0 0 1,-24 34-1,22-37-6399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2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24575,'5'0'0,"0"0"0,0 0 0,0 0 0,0 1 0,-1 0 0,1 0 0,0 0 0,0 0 0,5 3 0,-9-3 0,1 0 0,-1 0 0,0 1 0,1-1 0,-1 0 0,0 1 0,1-1 0,-1 1 0,0-1 0,0 1 0,0 0 0,-1-1 0,1 1 0,0 0 0,-1 0 0,1 0 0,-1 0 0,1-1 0,-1 1 0,0 0 0,0 0 0,0 0 0,0 0 0,0 0 0,0 0 0,-1 2 0,-1 20 0,-14 224 0,17-241 0,-1-5 0,0 1 0,0-1 0,0 1 0,0-1 0,0 1 0,0-1 0,-1 1 0,1-1 0,-1 1 0,0-1 0,1 1 0,-1-1 0,-2 4 0,3-6 0,-1 0 0,1 0 0,0 0 0,0 0 0,0 0 0,-1 0 0,1 0 0,0 0 0,0 0 0,-1 0 0,1-1 0,0 1 0,0 0 0,-1 0 0,1 0 0,0 0 0,0 0 0,0 0 0,0-1 0,-1 1 0,1 0 0,0 0 0,0 0 0,0 0 0,0-1 0,-1 1 0,1 0 0,0 0 0,0 0 0,0-1 0,0 1 0,0 0 0,0 0 0,0-1 0,0 1 0,0 0 0,0 0 0,0 0 0,0-1 0,0 1 0,0 0 0,0 0 0,0-1 0,0 1 0,0 0 0,-3-14 0,2-15 0,0 1 0,2 0 0,1 0 0,11-54 0,-1 30 0,32-84 0,-36 114 0,2 0 0,13-24 0,-20 41 0,0 0 0,1 0 0,-1 1 0,1-1 0,-1 1 0,2 0 0,-1 0 0,0 0 0,1 0 0,-1 1 0,1-1 0,0 1 0,0 1 0,10-5 0,-13 6 0,1 1 0,-1-1 0,1 1 0,0-1 0,-1 1 0,1 0 0,-1 0 0,1 0 0,0 1 0,-1-1 0,1 1 0,-1-1 0,1 1 0,-1 0 0,1 0 0,-1 0 0,0 0 0,5 2 0,-4 0 0,0 0 0,1 0 0,-1 0 0,0 0 0,-1 1 0,1-1 0,-1 1 0,1-1 0,-1 1 0,3 6 0,-2-3 0,-1 0 0,1 0 0,-1 0 0,-1 0 0,1 0 0,-1 0 0,-1 1 0,1-1 0,-1 0 0,0 0 0,-1 1 0,0-1 0,-2 10 0,0-10 23,-1 0 0,1 0 0,-1-1-1,0 1 1,-1-1 0,0 0 0,0 0-1,0-1 1,0 0 0,-1 0 0,0 0-1,0 0 1,0-1 0,-8 4 0,-9 4-592,-1 0 0,-40 13 0,-13 0-6257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4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0 543 24575,'0'-8'0,"0"1"0,1-1 0,0 1 0,0-1 0,0 1 0,1-1 0,0 1 0,0 0 0,6-11 0,-7 17 0,-1 0 0,1 1 0,-1-1 0,1 0 0,-1 0 0,1 1 0,-1-1 0,1 1 0,-1-1 0,1 1 0,0-1 0,-1 1 0,1-1 0,0 1 0,0-1 0,-1 1 0,1 0 0,0 0 0,0-1 0,0 1 0,-1 0 0,1 0 0,0 0 0,0 0 0,0 0 0,0 0 0,-1 0 0,1 0 0,0 0 0,0 0 0,0 0 0,0 1 0,-1-1 0,1 0 0,0 1 0,0-1 0,-1 0 0,1 1 0,0-1 0,-1 1 0,1-1 0,0 1 0,-1-1 0,1 1 0,-1 0 0,1-1 0,-1 1 0,1 0 0,3 3 0,-1 0 0,0 0 0,0 1 0,-1-1 0,1 1 0,2 7 0,0 3 0,-1 1 0,0 1 0,-1-1 0,1 27 0,-5 69 0,0-65 0,1-30 0,0-1 0,-1 0 0,-1 0 0,-7 27 0,6-39 0,2-10 0,1-13 0,95-537 0,-74 451 0,-17 85 0,-1 0 0,1 0 0,1 1 0,1 0 0,1 0 0,11-24 0,-17 41 0,0 0 0,-1 1 0,1-1 0,0 1 0,0-1 0,0 1 0,0-1 0,1 1 0,-1 0 0,0 0 0,0-1 0,1 1 0,-1 0 0,1 0 0,-1 0 0,1 0 0,0 1 0,-1-1 0,1 0 0,2 0 0,-3 1 0,1 0 0,-1 1 0,1-1 0,-1 0 0,0 1 0,1-1 0,-1 1 0,0-1 0,1 1 0,-1 0 0,0-1 0,0 1 0,1 0 0,-1 0 0,0 0 0,0 0 0,0 0 0,0 0 0,1 2 0,4 6 0,0 0 0,-1 1 0,0-1 0,0 1 0,3 12 0,19 69-579,28 162-1,-53-244 374,10 55-6620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4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63 381 24575,'-24'-36'0,"18"29"0,1 0 0,0 0 0,0-1 0,0 1 0,-6-17 0,11 22 0,-1 0 0,1 0 0,0 0 0,0 0 0,-1 0 0,1 0 0,0 1 0,1-1 0,-1 0 0,0 0 0,0 0 0,1 0 0,-1 0 0,1 0 0,0 0 0,0 0 0,-1 0 0,1 1 0,0-1 0,1 0 0,-1 1 0,0-1 0,0 1 0,1-1 0,-1 1 0,1 0 0,-1-1 0,1 1 0,-1 0 0,1 0 0,2-1 0,18-11 0,1 1 0,0 1 0,1 1 0,0 1 0,0 1 0,1 1 0,0 1 0,0 1 0,0 1 0,39 0 0,-59 5 0,-1 0 0,1 0 0,-1 0 0,0 0 0,1 1 0,-1-1 0,0 1 0,0 0 0,0 0 0,0 1 0,0-1 0,-1 1 0,1 0 0,-1 0 0,0 0 0,1 1 0,4 6 0,4 7 0,-1 0 0,15 32 0,-16-31 0,-1-1 0,0-1 0,0 0 0,-2 0 0,0 0 0,8 31 0,-14-46 0,-1-1 0,0 1 0,0 0 0,0-1 0,0 1 0,0 0 0,1-1 0,-1 1 0,0 0 0,0 0 0,-1-1 0,1 1 0,0 0 0,0-1 0,0 1 0,0 0 0,-1-1 0,1 1 0,0 0 0,-1 0 0,1-1 0,-1 0 0,1 0 0,-1 0 0,1 0 0,-1 0 0,1 0 0,0 0 0,-1 0 0,1 0 0,-1 0 0,1 0 0,0 0 0,-1-1 0,1 1 0,-1 0 0,1 0 0,0-1 0,-1 1 0,1 0 0,0 0 0,-1-1 0,1 1 0,-1-1 0,-18-25 0,11 10 0,2-1 0,0 0 0,1-1 0,1 0 0,0 0 0,1 0 0,1 0 0,1-19 0,1 22 0,1 0 0,0 1 0,1-1 0,0 1 0,2 0 0,-1 0 0,2 0 0,0 0 0,0 1 0,12-20 0,-14 29 0,-1 0 0,0 1 0,1 0 0,0-1 0,0 1 0,0 0 0,0 1 0,0-1 0,0 0 0,1 1 0,0 0 0,-1-1 0,1 2 0,0-1 0,5-2 0,-6 4 0,0-1 0,0 1 0,0 0 0,0-1 0,0 2 0,1-1 0,-1 0 0,0 0 0,0 1 0,0 0 0,0-1 0,0 1 0,-1 0 0,1 1 0,0-1 0,0 0 0,-1 1 0,1 0 0,-1-1 0,1 1 0,3 4 0,3 3 0,-1 0 0,0 1 0,0 0 0,-1 1 0,0 0 0,-1 0 0,0 0 0,4 15 0,30 102 0,-28-83 0,9 24-1365,-14-45-5461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42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24575,'0'14'0,"1"0"0,0 0 0,1 0 0,0 0 0,8 26 0,-6-31 0,-1-1 0,1 0 0,1 0 0,-1 0 0,1 0 0,1-1 0,-1 0 0,1 0 0,1 0 0,7 6 0,-4-4 0,1-1 0,0 0 0,20 10 0,-28-16 0,0 0 0,1 0 0,0-1 0,-1 0 0,1 0 0,0 0 0,-1 0 0,1 0 0,0-1 0,0 1 0,0-1 0,-1 0 0,1-1 0,0 1 0,0 0 0,0-1 0,5-2 0,-7 2 0,-1 0 0,1 0 0,0 0 0,-1-1 0,1 1 0,-1 0 0,1-1 0,-1 1 0,0-1 0,1 0 0,-1 0 0,0 1 0,0-1 0,0 0 0,-1 0 0,1 0 0,0 0 0,-1 0 0,1 0 0,-1-4 0,2-5 0,-1-1 0,-1-17 0,0 17 0,1-14 0,-3-90 0,0 102 0,1 1 0,-2-1 0,0 0 0,0 1 0,-1 0 0,-7-15 0,10 25-54,0 0-1,-1 1 0,1-1 1,-1 0-1,1 1 1,-1-1-1,0 1 0,0 0 1,0 0-1,0 0 1,0 0-1,-1 0 0,1 0 1,0 0-1,-1 1 0,0-1 1,1 1-1,-1-1 1,0 1-1,0 0 0,0 1 1,1-1-1,-1 0 1,-6 0-1,-3 3-6771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4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24575,'0'-9'0,"0"-19"0,0 27 0,0 0 0,0 0 0,0 1 0,0-1 0,0 0 0,0 0 0,1 0 0,-1 0 0,0 0 0,0 0 0,1 0 0,-1 0 0,1 0 0,-1 0 0,1 1 0,-1-1 0,1 0 0,0 0 0,-1 1 0,2-2 0,-1 2 0,-1 0 0,1 1 0,0-1 0,-1 0 0,1 0 0,-1 1 0,1-1 0,0 0 0,-1 1 0,1-1 0,-1 0 0,1 1 0,-1-1 0,1 1 0,-1-1 0,1 1 0,-1-1 0,1 1 0,-1-1 0,0 1 0,1-1 0,-1 1 0,0 0 0,0-1 0,1 1 0,-1 0 0,0-1 0,0 2 0,10 23 0,-9-21 0,65 255 0,-12-37 0,-54-222 0,6 19 0,-2-14 0,-1-12 0,-1-15 0,-1 0 0,-3-29 0,0 23 0,3-31 0,0 51 0,0 0 0,0 0 0,1 0 0,0 0 0,0 0 0,1 0 0,0 0 0,4-7 0,-5 12 0,-1 0 0,1 1 0,0-1 0,-1 1 0,1-1 0,0 1 0,0 0 0,1 0 0,-1 0 0,0 0 0,1 0 0,-1 0 0,1 1 0,0-1 0,-1 1 0,1 0 0,0-1 0,0 1 0,0 1 0,0-1 0,0 0 0,0 1 0,0-1 0,0 1 0,0 0 0,0 0 0,0 0 0,0 1 0,0-1 0,0 1 0,0 0 0,0-1 0,0 1 0,0 0 0,-1 1 0,1-1 0,3 2 0,5 3 0,-1 1 0,0 0 0,0 0 0,-1 1 0,0 0 0,0 1 0,-1 0 0,8 10 0,-9-9 0,0-1 0,-1 1 0,0 0 0,-1 1 0,0-1 0,-1 1 0,0 0 0,3 12 0,-7-20 0,1 0 0,0 0 0,-1 1 0,0-1 0,0 0 0,0 0 0,0 0 0,0 0 0,-1 0 0,0 0 0,1 0 0,-1 0 0,0 0 0,0 0 0,-1 0 0,1 0 0,0-1 0,-1 1 0,0 0 0,0-1 0,0 1 0,0-1 0,0 0 0,0 0 0,0 0 0,-1 0 0,1 0 0,-1 0 0,0-1 0,1 1 0,-1-1 0,0 1 0,0-1 0,-5 1 0,0 0-136,-1 0-1,1-1 1,0 0-1,0 0 1,-1-1-1,1 0 1,0 0-1,-1-1 0,-15-3 1,-9-4-6690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4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24575,'2'0'0,"0"1"0,1-1 0,-1 1 0,1 0 0,-1-1 0,0 1 0,0 0 0,0 1 0,1-1 0,-1 0 0,0 1 0,-1-1 0,1 1 0,0-1 0,0 1 0,-1 0 0,1 0 0,-1 0 0,1 0 0,-1 0 0,0 0 0,0 0 0,0 0 0,0 1 0,0-1 0,1 4 0,2 9 0,1 0 0,3 30 0,-6-33 0,17 126 0,16 79 0,-34-214 0,0 1 0,0-1 0,1 1 0,-1-1 0,1 0 0,2 6 0,-4-9 0,1 0 0,-1 0 0,0 1 0,0-1 0,0 0 0,0 0 0,0 0 0,0 0 0,0 0 0,1 1 0,-1-1 0,0 0 0,0 0 0,0 0 0,0 0 0,1 0 0,-1 0 0,0 0 0,0 1 0,0-1 0,0 0 0,1 0 0,-1 0 0,0 0 0,0 0 0,0 0 0,1 0 0,-1 0 0,0 0 0,0 0 0,0 0 0,1 0 0,-1 0 0,0 0 0,0 0 0,0-1 0,1 1 0,-1 0 0,0 0 0,0 0 0,5-17 0,-1-18 0,1-1 0,12-41 0,-14 66 0,0 1 0,1 0 0,0-1 0,1 1 0,0 1 0,1-1 0,0 1 0,0 0 0,1 0 0,0 1 0,13-12 0,-18 18 9,1 0 0,0 0 0,-1 0 0,1 0 0,0 0 0,0 1 0,0-1 0,0 1 0,0 0 0,0 0 0,0 0 0,1 0 0,-1 1 0,0-1 0,1 1 0,-1 0 0,0 0 0,5 0 0,-4 1 4,0 0 0,0 1 0,0-1 0,0 1 1,0 0-1,0 0 0,-1 0 0,1 0 0,0 1 0,-1 0 0,0 0 0,4 3 1,5 8-299,-1 1 1,0-1-1,-1 2 1,-1-1-1,10 23 1,-8-14-6542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4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219 163 24575,'0'-9'0,"0"-7"0,0 0 0,-1 0 0,-1 0 0,-4-18 0,5 30 0,0 0 0,0 1 0,-1-1 0,0 1 0,1-1 0,-1 1 0,0 0 0,-1-1 0,-4-4 0,5 6 0,0 0 0,1 1 0,-1 0 0,-1-1 0,1 1 0,0 0 0,0 0 0,0 0 0,-1 0 0,1 1 0,0-1 0,-1 0 0,1 1 0,0 0 0,-1 0 0,1-1 0,-4 2 0,1 0 0,0 0 0,-1 0 0,1 0 0,0 1 0,0 0 0,0 0 0,0 1 0,1-1 0,-1 1 0,1 0 0,-1 0 0,1 1 0,0-1 0,0 1 0,1 0 0,-1 0 0,1 0 0,-4 6 0,-1 2 0,1 0 0,0 0 0,0 0 0,2 1 0,-9 25 0,12-29 0,-1 1 0,2 0 0,-1 0 0,1 0 0,1 0 0,0 0 0,1 0 0,-1 0 0,4 14 0,-3-21 0,0 0 0,0 0 0,0 0 0,0 0 0,0 0 0,0 0 0,1-1 0,-1 1 0,1-1 0,0 1 0,0-1 0,0 1 0,0-1 0,0 0 0,0 0 0,1 0 0,-1 0 0,1-1 0,-1 1 0,1-1 0,0 1 0,0-1 0,-1 0 0,1 0 0,0 0 0,0 0 0,0-1 0,0 1 0,0-1 0,0 0 0,0 0 0,0 0 0,0 0 0,6-1 0,-4 0 0,-1 0 0,1 0 0,-1 0 0,0-1 0,1 1 0,-1-1 0,0 0 0,0 0 0,0-1 0,0 1 0,5-6 0,0-1 0,1 0 0,12-18 0,5-6 0,-27 32 7,1 0 0,0 1 0,-1-1 0,1 0 0,0 1 0,-1-1 0,1 0 0,0 1 0,0-1 0,-1 1 0,1-1-1,0 1 1,0-1 0,0 1 0,0-1 0,0 1 0,0 0 0,0 0 0,0 0 0,0-1 0,0 1 0,0 0 0,0 0 0,0 0 0,-1 0 0,1 1-1,0-1 1,0 0 0,0 0 0,0 0 0,0 1 0,0-1 0,0 1 0,0-1 0,0 0 0,0 1 0,-1 0 0,1-1 0,0 1 0,0-1 0,-1 1-1,1 0 1,0 0 0,-1-1 0,1 1 0,0 2 0,4 4-173,-1 0 0,-1 1-1,1 0 1,3 12 0,-3-9-694,2 6-5966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3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50 24575,'0'-2'0,"-1"0"0,1-1 0,-1 1 0,0 0 0,0 0 0,0-1 0,0 1 0,0 0 0,-2-2 0,-2 0 0,7 16 0,7 14 0,1-1 0,1 0 0,1-1 0,2-1 0,0 0 0,1 0 0,33 36 0,-44-55 0,1 0 0,-1 0 0,0 0 0,1 0 0,0-1 0,0 0 0,9 5 0,-12-7 0,-1-1 0,0 1 0,1-1 0,-1 0 0,0 1 0,1-1 0,-1 0 0,0 0 0,1 0 0,-1 0 0,1 0 0,-1 0 0,0 0 0,1-1 0,-1 1 0,0 0 0,1-1 0,-1 1 0,0-1 0,1 0 0,-1 1 0,0-1 0,0 0 0,0 0 0,0 0 0,0 1 0,0-1 0,0 0 0,0 0 0,0-1 0,0 1 0,0 0 0,0 0 0,-1 0 0,1-1 0,-1 1 0,1 0 0,0-2 0,1-4 0,0 0 0,0-1 0,-1 1 0,0-1 0,0 1 0,-1-1 0,0 1 0,0-1 0,-1 1 0,0-1 0,-3-13 0,-3-4 0,0 0 0,-12-25 0,16 43 0,-1-1 0,1 1 0,-1 0 0,0 0 0,-1 1 0,-7-9 0,11 14 0,0 0 0,0-1 0,0 1 0,-1 0 0,1 0 0,0 0 0,-1 0 0,1 0 0,-1 1 0,1-1 0,-1 0 0,1 1 0,-1-1 0,0 1 0,1-1 0,-1 1 0,0 0 0,1 0 0,-1 0 0,0 0 0,1 0 0,-1 0 0,0 0 0,1 0 0,-1 1 0,0-1 0,1 1 0,-1-1 0,1 1 0,-1 0 0,1-1 0,-1 1 0,1 0 0,-1 0 0,1 0 0,-2 2 0,-18 17 18,2 0 0,1 2 0,0 0 0,-16 29 0,-4 3-1473,-8 7-5371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43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12 185 24575,'-6'-34'0,"5"30"0,0 1 0,0-1 0,0 1 0,1-1 0,-1 1 0,1-1 0,0 1 0,0-1 0,1-5 0,-1 9 0,0-1 0,0 1 0,0 0 0,0 0 0,0 0 0,0-1 0,0 1 0,0 0 0,1 0 0,-1 0 0,0 0 0,0-1 0,0 1 0,0 0 0,0 0 0,1 0 0,-1 0 0,0 0 0,0-1 0,0 1 0,1 0 0,-1 0 0,0 0 0,0 0 0,0 0 0,1 0 0,-1 0 0,0 0 0,0 0 0,1 0 0,-1 0 0,0 0 0,0 0 0,0 0 0,1 0 0,-1 0 0,0 0 0,0 0 0,1 0 0,-1 0 0,0 0 0,0 0 0,0 1 0,1-1 0,-1 0 0,0 0 0,0 0 0,0 0 0,0 0 0,1 1 0,-1-1 0,0 0 0,0 0 0,0 0 0,0 0 0,0 1 0,0-1 0,0 0 0,1 0 0,-1 1 0,0-1 0,0 0 0,0 0 0,0 1 0,10 15 0,-9-16 0,58 115 0,-34-64 0,45 69 0,-66-116 0,-1 1 0,1-1 0,0 1 0,0-1 0,0 0 0,0-1 0,8 6 0,-11-8 0,0-1 0,0 1 0,1 0 0,-1-1 0,0 1 0,0-1 0,1 1 0,-1-1 0,0 0 0,1 0 0,-1 1 0,0-1 0,1 0 0,-1 0 0,1 0 0,-1-1 0,0 1 0,1 0 0,-1 0 0,0-1 0,1 1 0,-1-1 0,0 1 0,0-1 0,1 0 0,-1 1 0,0-1 0,0 0 0,0 0 0,0 0 0,0 0 0,0 1 0,0-2 0,0 1 0,0 0 0,0-2 0,5-5 0,-2-1 0,1 0 0,-1 0 0,0-1 0,-1 1 0,3-14 0,9-64 0,-13 67 0,6-51 0,-1-82 0,-7 145 134,0 7-234,1-1 0,-1 1 0,0-1 0,0 1 0,0-1 0,-1 1 0,1-1 1,0 1-1,0-1 0,-1 1 0,1 0 0,-1-1 0,1 1 0,-2-3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5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1634 24575,'6'3'0,"-1"0"0,1 0 0,0 0 0,-1-1 0,1 0 0,0 0 0,1-1 0,-1 1 0,0-1 0,11 0 0,-6 1 0,73 6 0,129-4 0,-126-4 0,1457-17-4336,1-24-1805,-1004 25 5472,1238-41 447,1102-27-235,-2230 78 2657,-373 7 5576,-277-1-7728,0 0 1,1 1-1,-1-1 1,0 0-1,1-1 1,-1 1-1,1 0 0,-1 0 1,0 0-1,1-1 1,-1 1-1,0-1 1,1 1-1,-1-1 1,0 1-1,0-1 1,0 0-1,1 0 0,-1 0 1,0 1-1,0-1 1,0 0-1,0 0 1,-1-1-1,2 0 1,0-2 16,-1 1 1,-1-1-1,1 0 1,0 0-1,-1 1 1,0-1-1,0 0 1,-1-5-1,2-50-65,10-75 0,-2 43 0,22-712 0,-30 741 134,0-57 20,-2 101-485,-1 1 1,-1-1-1,0 1 1,-9-26-1,6 27-6495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5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118 124 24575,'-1'3'0,"0"-1"0,0 1 0,0-1 0,0 1 0,-1-1 0,1 1 0,-1-1 0,1 0 0,-1 1 0,-3 2 0,-2 3 0,-16 28 0,16-24 0,-1 0 0,0-1 0,0 0 0,-19 18 0,27-28 0,0-1 0,0 0 0,-1 1 0,1-1 0,0 0 0,0 0 0,0 1 0,-1-1 0,1 0 0,0 0 0,0 1 0,-1-1 0,1 0 0,0 0 0,-1 0 0,1 0 0,0 1 0,-1-1 0,1 0 0,0 0 0,-1 0 0,1 0 0,0 0 0,-1 0 0,1 0 0,0 0 0,-1 0 0,1 0 0,0 0 0,-1 0 0,1 0 0,0 0 0,-1 0 0,1 0 0,0-1 0,-1 1 0,1-14 0,12-18 0,6-5 0,31-45 0,-42 70 0,2 0 0,0 1 0,0 0 0,1 1 0,1 0 0,-1 1 0,19-13 0,-26 20 0,-1 1 0,1-1 0,0 1 0,0-1 0,-1 1 0,1 0 0,0 0 0,0 0 0,0 0 0,0 1 0,0-1 0,0 1 0,0 0 0,1 0 0,-1 0 0,0 0 0,0 1 0,0-1 0,0 1 0,0 0 0,0 0 0,0 0 0,0 0 0,2 1 0,0 2 0,1 0 0,-1 0 0,-1 0 0,1 1 0,-1 0 0,0-1 0,0 2 0,0-1 0,0 0 0,4 10 0,10 21-1365,-3-1-5461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5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1312 1297 24575,'-4'-6'0,"0"1"0,0-1 0,0 1 0,-1 0 0,0 0 0,0 0 0,-9-7 0,-42-25 0,56 37 0,-11-6 0,0 0 0,-1 0 0,0 1 0,0 1 0,0 0 0,0 1 0,-1 0 0,1 1 0,-1 0 0,-15 0 0,9 2 0,0 2 0,0 0 0,0 0 0,0 2 0,1 0 0,-22 9 0,-1 4 0,0 1 0,2 3 0,0 1 0,2 1 0,-40 33 0,36-22 0,1 2 0,2 1 0,2 2 0,1 1 0,2 2 0,2 1 0,2 2 0,2 0 0,-34 79 0,44-83 0,2 0 0,1 1 0,3 0 0,1 1 0,2 0 0,2 0 0,2 1 0,2 0 0,2-1 0,2 1 0,1 0 0,11 46 0,-8-64 0,1-1 0,1 0 0,1 0 0,1-1 0,1 0 0,1 0 0,1-2 0,28 37 0,-30-46 0,0-1 0,1 0 0,0 0 0,1-1 0,0-1 0,1 0 0,0-1 0,1-1 0,0 0 0,0-1 0,1 0 0,0-1 0,0-1 0,26 5 0,-25-7 0,1-1 0,-1-1 0,1 0 0,33-4 0,-45 3 0,0-1 0,1 0 0,-1-1 0,0 1 0,0-1 0,0 0 0,0-1 0,-1 1 0,1-1 0,-1 0 0,1-1 0,-1 1 0,0-1 0,0 0 0,-1 0 0,9-9 0,-13 12 0,1 0 0,-1 1 0,1-1 0,0 0 0,-1 1 0,1-1 0,-1 0 0,1 0 0,-1 0 0,0 0 0,1 1 0,-1-1 0,0 0 0,1 0 0,-1 0 0,0 0 0,0 0 0,0 0 0,0 0 0,0 0 0,0 1 0,0-1 0,0 0 0,-1 0 0,1 0 0,0 0 0,0 0 0,-1 0 0,1 0 0,0 1 0,-1-1 0,1 0 0,-1 0 0,1 1 0,-1-1 0,0 0 0,1 0 0,-2 0 0,0 0 0,0 0 0,0 0 0,0 0 0,0 1 0,0-1 0,0 1 0,-1-1 0,1 1 0,0 0 0,0 0 0,-1 0 0,1 0 0,0 0 0,0 0 0,-4 1 0,-6 2 0,-1 1 0,1 1 0,0-1 0,0 2 0,0 0 0,1 0 0,-15 11 0,-3 5 0,-38 37 0,20-12 0,3 3 0,1 2 0,3 2 0,2 1 0,2 2 0,-29 66 0,22-31 0,5 1 0,4 2 0,-30 138 0,52-176 0,2 1 0,3 1 0,2-1 0,3 1 0,11 114 0,-4-133 0,3 0 0,1 0 0,2-1 0,1 0 0,3-1 0,0 0 0,3-2 0,1 0 0,34 48 0,-26-49 0,1-1 0,2-1 0,1-2 0,1-1 0,2-2 0,1-1 0,1-2 0,1-1 0,53 25 0,-32-23 0,0-3 0,1-2 0,1-3 0,1-2 0,120 14 0,-177-30 0,-1 0 0,0 1 0,1-1 0,-1 1 0,0 0 0,0 0 0,1 0 0,-1 0 0,5 4 0,-7-4 0,0 0 0,0 0 0,0 0 0,-1 0 0,1 0 0,0 0 0,-1 0 0,1 0 0,-1 0 0,1 1 0,-1-1 0,0 0 0,0 0 0,1 1 0,-1-1 0,0 0 0,0 0 0,0 1 0,0-1 0,0 0 0,-1 0 0,1 1 0,0-1 0,-1 0 0,1 0 0,0 1 0,-1-1 0,0 1 0,-28 76 0,12-34 0,-16 65 0,25-69 0,2 0 0,1 0 0,3 1 0,1 0 0,2 0 0,2 0 0,11 58 0,-4-53 0,2-1 0,2 0 0,2-1 0,2 0 0,2-1 0,32 49 0,-15-36-36,3-1 0,2-2 0,2-2 0,2-2 0,3-2 0,2-2 0,1-3 0,3-2 0,81 47 0,-68-51-4,1-2 0,1-3 0,2-4 0,1-2 0,1-4 0,0-3 0,2-4 0,78 6 0,-77-15 40,0-3 0,1-4 0,-1-3 0,124-25 0,-146 18 0,0-3 0,-2-3 0,0-1 0,0-3 0,-2-2 0,-1-3 0,48-33 0,-15-2-31,17-12 662,-96 72-621,-1 0 0,1-1 0,-1 1 0,1 1 0,0-1 0,0 1 0,0-1 0,0 1 0,0 0 0,0 1 0,0-1 0,0 1 0,0-1 0,5 2 0,-6-1-11,0 1-1,0 0 0,1 0 1,-1 0-1,0 1 0,0-1 1,0 1-1,0 0 0,0-1 1,-1 1-1,1 1 0,-1-1 1,1 0-1,-1 1 0,0-1 1,0 1-1,3 4 0,63 102 2,-44-67 0,48 63 0,-48-79 4,0-1 0,2-1 0,0-1 0,2-1 0,0-1 0,2-2 0,0-1 0,1-1 0,46 17-1,3-5-68,1-3 0,149 27-1,368 16-787,5-56 922,-355-18-69,485-71 0,-663 63-5,-1-3 1,-1-4-1,-1-2 1,-1-3 0,-1-3-1,-2-3 1,88-57-1,-112 61 159,-27 17-51,0 1 0,1 0 0,0 1 0,1 0 0,0 1 0,0 1-1,18-6 1,-27 11-103,-1 1 0,1-1 0,0 1 0,-1 0 0,1 1 0,0-1 0,0 1 0,-1 0 0,1 0 0,6 3 0,46 22 0,-29-11 0,25 8-42,2-2 0,0-3 0,1-1 0,1-4-1,115 13 1,-77-20-114,1-5-1,180-20 1,-64-13-142,-1-9 1,-2-9 0,-2-9 0,-4-8 0,358-174-1,-461 189 184,-2-4 0,-2-4 0,124-103 0,-176 125 84,-1-2 1,-3-1-1,-1-3 0,-2-1 0,-2-1 1,-2-2-1,-2-1 0,35-79 1,-52 95 365,-2 0 1,9-39 0,-17 54 6,-1 0 0,0-1 0,-1 0 0,-1 0 0,-3-30 0,2 46-331,0 1 0,-1 0-1,1 0 1,-1 0 0,1-1 0,-1 1 0,0 0 0,0 0 0,0 0 0,0 0-1,0 0 1,0 0 0,-1 1 0,1-1 0,-1 0 0,-2-2 0,4 4-13,-1 0 0,1-1 0,-1 1 0,1 0 0,-1 0 0,0-1 0,1 1 0,-1 0 0,1 0 0,-1 0 1,0 0-1,1 0 0,-1 0 0,0 0 0,1 0 0,-1 0 0,0 0 0,1 0 0,-1 0 0,1 0 0,-2 1 0,0 0 0,1-1-1,0 1 1,0 0-1,-1 0 1,1 0-1,0 0 1,0 1-1,0-1 0,0 0 1,0 0-1,1 0 1,-3 3-1,1 2 2,-1-1 0,1 1 0,0-1 0,0 1 0,0 0 0,1-1 0,0 1 0,0 0 0,0 0 0,1 0 0,0 0 0,0 0 0,1 0 0,0 6 0,0-8 0,0 0 0,1 0 0,-1 0 0,1 0 0,0 0 0,0 0 0,0 0 0,0-1 0,0 1 0,1-1 0,0 0 0,0 1 0,0-1 0,0-1 0,0 1 0,1 0 0,-1-1 0,1 1 0,-1-1 0,6 2 0,5 1 0,0-1 0,0 0 0,1 0 0,-1-2 0,1 0 0,0 0 0,0-2 0,-1 0 0,1 0 0,0-1 0,0-1 0,-1-1 0,16-4 0,3-2 0,0-2 0,-1-2 0,0 0 0,45-28 0,-35 15 0,-1-2 0,-2-2 0,-1-2 0,-2-1 0,-1-2 0,-2-1 0,-1-2 0,-2-1 0,-1-1 0,30-58 0,-32 46 0,-3 0 0,-1-2 0,-3 0 0,-3-1 0,-2-1 0,-2-1 0,-3 0 0,5-87 0,-14 116 0,-2 0 0,0 0 0,-2 1 0,-1-1 0,-1 1 0,-1 0 0,-1 0 0,-2 0 0,0 1 0,-2 1 0,-1 0 0,-1 0 0,-1 1 0,-1 1 0,-2 0 0,0 1 0,-1 1 0,-1 1 0,-1 0 0,0 1 0,-33-21 0,-6 2 0,-3 4 0,-128-53 0,149 70 0,29 12 0,1 0 0,0 0 0,0-1 0,0-1 0,1 0 0,0 0 0,0-1 0,1 0 0,0 0 0,0-1 0,1 0 0,0-1 0,1 0 0,0 0 0,1-1 0,0 0 0,0 0 0,-3-13 0,1 1 0,2 0 0,0 0 0,-3-40 0,1-75 0,6 78 0,-18-221 0,9 197 0,-29-116 0,27 154 0,-1 1 0,-3 0 0,-43-81 0,43 97 0,-1 1 0,-2 1 0,0 0 0,-2 2 0,-1 0 0,-38-31 0,42 41 0,0 2 0,-1 0 0,-1 1 0,1 1 0,-2 0 0,0 2 0,0 1 0,0 1 0,-31-6 0,34 9 0,0 2 0,0 0 0,1 1 0,-1 1 0,0 0 0,0 2 0,0 0 0,1 2 0,-1 0 0,1 0 0,0 2 0,-19 8 0,36-13 0,-1-1 0,1 1 0,0 0 0,-1-1 0,1 1 0,0-1 0,-1 0 0,1 1 0,-1-1 0,1 0 0,0 0 0,-1 0 0,1 0 0,-1 0 0,1 0 0,-2-1 0,2 1 0,1 0 0,-1-1 0,1 1 0,-1-1 0,1 1 0,-1-1 0,1 1 0,0-1 0,-1 1 0,1-1 0,-1 1 0,1-1 0,0 1 0,0-1 0,-1 0 0,1 1 0,0-1 0,0 1 0,0-1 0,0 0 0,0 1 0,0-1 0,0 0 0,0 0 0,1-8 0,0 1 0,0 0 0,1 1 0,5-14 0,0 0 0,-1-10 0,-2-1 0,-1 1 0,-1-1 0,-1 0 0,-2 0 0,-2 0 0,-12-60 0,1 35 0,-2 0 0,-3 1 0,-36-74 0,37 94 0,-2 1 0,-1 1 0,-2 1 0,-1 0 0,-1 2 0,-36-34 0,26 33 0,-1 1 0,-2 2 0,0 2 0,-84-44 0,-112-40 0,28 14 0,-251-102 0,389 176 0,-1 3 0,0 3 0,-2 3 0,-137-9 0,166 22 0,-1 1 0,1 2 0,-64 11 0,104-12 0,0 0 0,0-1 0,0 0 0,0 1 0,0-1 0,0 0 0,0 0 0,0 0 0,0 0 0,0-1 0,0 1 0,0 0 0,0-1 0,0 0 0,0 1 0,0-1 0,0 0 0,0 0 0,-2-2 0,1 1 0,1-1 0,-1 0 0,1 0 0,0 0 0,0-1 0,0 1 0,0-1 0,1 1 0,-3-7 0,-8-24 0,3 8 0,-1 0 0,-1 1 0,-2 1 0,-15-25 0,14 30 0,0 1 0,-1 0 0,-1 1 0,-1 1 0,-1 0 0,0 1 0,-1 1 0,0 1 0,-1 1 0,0 0 0,-1 2 0,-1 0 0,1 1 0,-2 2 0,1 0 0,-1 1 0,-30-3 0,2 3 0,-1 3 0,1 1 0,0 3 0,-1 3 0,1 1 0,1 3 0,-61 17 0,-40 19 0,-147 66 0,134-40 0,-31 12 0,137-61 0,-84 20 0,129-38 0,1-1 0,-1 0 0,1-1 0,-1 0 0,-22-2 0,28 0 0,0-1 0,0 1 0,0-1 0,0-1 0,0 1 0,1-1 0,-1 0 0,1-1 0,0 1 0,0-1 0,-9-8 0,-64-60 0,47 41 0,0 2 0,-49-33 0,52 43 0,-2 2 0,0 1 0,-1 2 0,0 0 0,-48-11 0,54 18 0,0 2 0,0 1 0,-1 1 0,1 2 0,-1 0 0,1 2 0,-46 7 0,23 2 0,1 2 0,0 2 0,-73 33 0,-130 80 0,125-60 0,63-34 0,-1-3 0,-126 41 0,170-65 0,-1-1 0,1-1 0,-1-1 0,0-1 0,0-1 0,0-1 0,0-1 0,0 0 0,0-2 0,1 0 0,-1-1 0,1-1 0,0-1 0,-26-12 0,2-5 0,-43-30 0,54 32 0,-1 0 0,-63-26 0,77 40 0,0 1 0,0 1 0,0 0 0,-1 2 0,0 0 0,1 2 0,-1 0 0,0 1 0,0 1 0,-34 7 0,14 1 0,2 2 0,-1 1 0,2 3 0,-54 26 0,-65 42 0,-38 17 0,142-75 0,-96 29 0,134-50 0,0 0 0,0-1 0,0-1 0,0 0 0,0-1 0,0-1 0,-25-2 0,30 0 0,0 0 0,-1 0 0,1-1 0,0-1 0,1 0 0,-1 0 0,1-1 0,-1 0 0,1 0 0,1-1 0,-15-12 0,-17-20 0,21 19 0,-2 1 0,-31-23 0,45 37 0,-1-1 0,1 1 0,-1 1 0,0-1 0,0 1 0,0 1 0,-1-1 0,1 1 0,0 1 0,-1 0 0,0 0 0,-8 0 0,2 2 0,0 1 0,0 1 0,0 0 0,1 0 0,-28 12 0,-69 37 0,74-33 0,-162 84 0,-265 118 0,454-217 0,-1 0 0,0 0 0,1 1 0,-19 11 0,26-14 0,0 1 0,0-1 0,0 1 0,0 0 0,0 0 0,1 0 0,-1 0 0,1 1 0,0-1 0,0 1 0,0-1 0,0 1 0,1 0 0,-2 7 0,-34 164 0,-14 52 0,37-179 101,3-15-394,1 1 0,1 0 0,3 0-1,-5 52 1,12-52-6533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5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125 428 24575,'3'41'0,"2"-1"0,1 1 0,21 69 0,5 29 0,-40-168 0,-18-39 0,8 19 0,1 2 0,-61-179 0,63 173 0,2-1 0,-7-72 0,19 118 0,0 0 0,1 1 0,0-1 0,0 0 0,1 1 0,0-1 0,0 1 0,1-1 0,5-14 0,-5 19 0,0-1 0,0 1 0,0-1 0,1 1 0,-1 0 0,1 0 0,0 0 0,0 0 0,0 1 0,0-1 0,0 1 0,0-1 0,1 1 0,-1 0 0,1 1 0,0-1 0,-1 0 0,1 1 0,0 0 0,8-1 0,2 0 0,0 1 0,0 1 0,0 0 0,1 0 0,-1 2 0,0 0 0,0 1 0,0 0 0,19 7 0,6 5 0,-2 1 0,38 22 0,-59-30 0,-1 1 0,0 1 0,0 0 0,-1 1 0,0 0 0,15 18 0,-26-26 0,-1 0 0,1 0 0,-1 0 0,0 0 0,0 0 0,0 0 0,0 1 0,-1-1 0,1 1 0,-1-1 0,0 1 0,0 0 0,0 0 0,-1-1 0,1 1 0,-1 0 0,0 0 0,0-1 0,0 1 0,-1 0 0,1 0 0,-1 0 0,0-1 0,0 1 0,0 0 0,0-1 0,-1 1 0,0-1 0,1 0 0,-1 1 0,0-1 0,-1 0 0,1 0 0,-1 0 0,-3 4 0,-5 3 0,-1 0 0,1 0 0,-1-1 0,-1-1 0,0 0 0,-24 11 0,-88 27 0,109-41 0,10-3 0,2-1 0,1 0 0,-1 0 0,0 0 0,1 1 0,-1-1 0,1 1 0,0 0 0,0 0 0,-4 3 0,7-5 0,0 0 0,0 1 0,0-1 0,0 0 0,0 0 0,0 0 0,-1 0 0,1 0 0,0 1 0,0-1 0,0 0 0,0 0 0,0 0 0,0 0 0,0 1 0,0-1 0,0 0 0,0 0 0,0 0 0,0 0 0,0 0 0,0 1 0,0-1 0,0 0 0,0 0 0,0 0 0,0 0 0,1 1 0,-1-1 0,0 0 0,0 0 0,0 0 0,0 0 0,0 0 0,0 0 0,0 1 0,0-1 0,1 0 0,-1 0 0,0 0 0,0 0 0,0 0 0,0 0 0,12 5 0,17 1 0,-25-5 0,34 6 0,171 36 0,-158-31 0,-1 3 0,50 23 0,-86-32 0,0 1 0,0 0 0,-1 2 0,0-1 0,14 12 0,-24-17 0,0 0 0,0 0 0,-1 0 0,1 1 0,-1-1 0,1 0 0,-1 1 0,0 0 0,-1-1 0,4 8 0,-5-8 0,1-1 0,-1 1 0,0-1 0,0 1 0,0-1 0,0 1 0,0-1 0,0 1 0,-1-1 0,1 1 0,-1-1 0,0 1 0,0-1 0,0 0 0,0 1 0,0-1 0,0 0 0,-1 0 0,-1 3 0,-3 1 0,0 1 0,0-1 0,-1 0 0,0 0 0,0-1 0,-1 0 0,1-1 0,-1 1 0,0-1 0,-1-1 0,-9 4 0,-13 3 0,-54 10 0,40-13-273,0-1 0,0-2 0,0-2 0,-84-8 0,70-2-6553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5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24575,'50'0'0,"129"-3"0,-152 1 0,0-2 0,0 0 0,-1-2 0,42-14 0,-61 18 0,-1-1 0,1-1 0,-1 1 0,1-1 0,-1 0 0,8-7 0,-13 10 0,0 0 0,0 0 0,1-1 0,-1 1 0,0 0 0,0 0 0,0-1 0,0 1 0,-1 0 0,1-1 0,0 1 0,0-1 0,-1 1 0,1-1 0,-1 1 0,1-1 0,-1 1 0,0-1 0,0 1 0,0-1 0,0 0 0,0 1 0,0-1 0,0 0 0,0 1 0,0-1 0,-1 1 0,1-1 0,-1 1 0,1-1 0,-1 1 0,0-1 0,1 1 0,-2-2 0,-3-2 0,1 0 0,-1 0 0,0 1 0,0 0 0,0 0 0,-1 1 0,1-1 0,-1 1 0,0 0 0,0 0 0,-9-2 0,-7-2 0,-44-7 0,50 11 0,-1 0 0,1 2 0,-1 0 0,0 1 0,1 1 0,-28 4 0,39-4 0,-1 0 0,1 0 0,0 1 0,0 0 0,0 0 0,0 0 0,0 1 0,0 0 0,1 0 0,0 0 0,-1 0 0,1 1 0,0-1 0,0 1 0,1 0 0,-1 0 0,1 1 0,0-1 0,0 1 0,0-1 0,1 1 0,0 0 0,0 0 0,-2 7 0,1 1 0,1 0 0,0-1 0,1 1 0,1 0 0,0 0 0,1 0 0,0 0 0,1 0 0,7 24 0,4 6 0,28 61 0,-25-66-227,2 0-1,2-1 1,1-2-1,2 0 1,49 58-1,-40-61-6598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5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43 271 24575,'0'0'0,"0"0"0,0 0 0,0-1 0,0 1 0,0 0 0,-1 0 0,1 0 0,0 0 0,0-1 0,0 1 0,-1 0 0,1 0 0,0 0 0,0 0 0,-1 0 0,1-1 0,0 1 0,0 0 0,-1 0 0,1 0 0,0 0 0,0 0 0,-1 0 0,1 0 0,0 0 0,-1 0 0,1 0 0,0 0 0,0 0 0,-1 0 0,1 0 0,0 0 0,0 1 0,-1-1 0,-1 9 0,4 16 0,41 159 0,-12-58 0,-19-70 0,-2-7 0,25 76 0,-27-112 0,-8-12 0,0-1 0,0 0 0,0 0 0,0 0 0,0 0 0,1 0 0,-1 0 0,0 0 0,0 0 0,0 0 0,1 0 0,-1 1 0,0-1 0,0 0 0,0 0 0,0 0 0,1 0 0,-1 0 0,0 0 0,0 0 0,0-1 0,1 1 0,-1 0 0,0 0 0,0 0 0,0 0 0,0 0 0,1 0 0,-1 0 0,0 0 0,0 0 0,0 0 0,0-1 0,1 1 0,-1 0 0,0 0 0,0 0 0,1-2 0,0 0 0,0 0 0,0 0 0,0 0 0,-1 0 0,1-1 0,-1 1 0,1 0 0,-1 0 0,0-4 0,0-15 0,-1 0 0,-1 0 0,-6-28 0,-20-65 0,18 75 0,-49-160 0,-9-36 0,65 224 0,1 0 0,0 0 0,0-1 0,1-19 0,1 29 0,0 0 0,0 0 0,0 0 0,1-1 0,-1 1 0,1 0 0,-1 0 0,1 0 0,0 0 0,0 0 0,0 0 0,0 0 0,0 0 0,0 0 0,1 0 0,-1 1 0,0-1 0,1 1 0,0-1 0,-1 1 0,1-1 0,0 1 0,0 0 0,0 0 0,0 0 0,-1 0 0,2 0 0,-1 0 0,0 0 0,0 1 0,2-1 0,7 0 0,-1 0 0,1 1 0,0 0 0,-1 1 0,1 0 0,0 1 0,-1 0 0,0 0 0,16 7 0,90 41 0,34 33 0,-127-68 0,-1 1 0,-1 0 0,0 2 0,23 25 0,-38-36 0,0 0 0,-1 0 0,0 1 0,0 0 0,-1 0 0,0 0 0,4 10 0,-6-14 0,-1 0 0,0 0 0,-1-1 0,1 1 0,-1 0 0,1 0 0,-1 0 0,0 0 0,-1 0 0,1 0 0,-1 0 0,1 0 0,-1 0 0,0-1 0,-1 1 0,1 0 0,-1-1 0,-3 7 0,1-5-227,0 1-1,-1-1 1,1 1-1,-1-1 1,-11 8-1,-33 19-6598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00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43 24575,'-14'-42'0,"9"100"0,5 73-17,1 1054-567,29-646-681,-21-475-5060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0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32 24575,'-13'-5'0,"13"1"0,8 3 0,1785 59-3967,-2-49-427,-1692-9 3894,652-16 66,-703 13 1088,0-1 1,49-13-1,-94 16-596,29-9 519,-31 10-519,0-1-1,0 1 1,0 0-1,-1-1 1,1 1 0,0-1-1,0 1 1,-1-1-1,1 0 1,0 1-1,-1-1 1,1 1-1,-1-1 1,1 0 0,-1 0-1,1 1 1,-1-1-1,1 0 1,-1 0-1,0 0 1,1 1-1,-1-1 1,0 0 0,0 0-1,1 0 1,-1 0-1,0 0 1,0 0-1,0 0 1,-9-15-3279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0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9 178 24575,'-1'0'0,"1"0"0,0 0 0,-1 0 0,1 0 0,0 0 0,0 0 0,-1 0 0,1 0 0,0 0 0,-1 0 0,1 0 0,0 0 0,-1 1 0,1-1 0,0 0 0,0 0 0,-1 0 0,1 0 0,0 1 0,0-1 0,-1 0 0,1 0 0,0 0 0,0 1 0,0-1 0,-1 0 0,1 0 0,0 1 0,0-1 0,0 0 0,0 0 0,0 1 0,0-1 0,-1 0 0,1 1 0,0-1 0,0 0 0,0 1 0,0-1 0,0 0 0,0 0 0,0 1 0,0-1 0,0 0 0,1 1 0,-1-1 0,0 0 0,0 1 0,0-1 0,0 0 0,0 0 0,0 1 0,1-1 0,-1 0 0,0 0 0,0 1 0,0-1 0,1 0 0,-1 0 0,0 0 0,0 1 0,16 15 0,-8-12 0,0-1 0,0 0 0,0 0 0,0-1 0,1 0 0,16 2 0,59 0 0,-52-4 0,430-4-867,2-23-760,-195 10 912,2080-95-2442,-2195 106 2549,367-16-253,-1-6 3425,-388 14 1356,-131 14-3900,0 0 1,0-1 0,0 1-1,1 0 1,-1 0-1,0 0 1,0 0 0,0 0-1,0 0 1,0 0 0,1 0-1,-1 1 1,0-1-1,0 0 1,0 1 0,0-1-1,0 0 1,0 1 0,0 0-1,0-1 1,0 1-1,0-1 1,0 1 0,0 0-1,0 0 1,-1 0 0,1 0-1,0-1 1,0 1-1,-1 0 1,1 0 0,-1 0-1,1 0 1,-1 0 0,1 1-1,-1-1 1,0 0-1,1 0 1,-1 2 0,0 3 48,0 0 1,-1 0-1,0 1 1,0-1 0,0 0-1,-4 7 1,1 3-31,-5 25-39,1 2 0,3-1 0,1 0 0,2 1 0,7 84 0,28 167 0,22 226 0,41 284 0,-51-464 0,-42-319 0,13 147 0,-15-143 0,-1 0 0,-2 1 0,0-1 0,-10 39 0,11-60 0,0 0 0,-1-1 0,1 1 0,-1-1 0,0 0 0,0 1 0,0-1 0,-1 0 0,1 0 0,-1 0 0,1 0 0,-1-1 0,0 1 0,0-1 0,0 0 0,-1 0 0,1 0 0,0 0 0,-1 0 0,1-1 0,-1 1 0,0-1 0,-7 1 0,-1 1 0,-1-2 0,0 1 0,1-2 0,-1 0 0,-25-2 0,-81-9 0,0 5 0,-209 17 0,-83-2 0,256-11 0,168-4-1365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3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84 860 23997,'0'-859'0,"-83"1026"0,166-334 0,1 334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0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65 184 24575,'-10'-22'0,"2"0"0,-7-23 0,1 1 0,-3-6 0,60 227 0,61 317-1365,-98-445-5461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0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2 397 24575,'-1'-3'0,"1"0"0,0 0 0,0 0 0,0 0 0,0 0 0,1 0 0,-1 0 0,1 0 0,0 0 0,0 0 0,0 0 0,0 0 0,0 1 0,1-1 0,-1 0 0,1 1 0,0 0 0,0-1 0,0 1 0,0 0 0,0 0 0,0 0 0,0 0 0,1 0 0,-1 0 0,1 1 0,-1-1 0,1 1 0,0 0 0,0-1 0,-1 1 0,1 1 0,0-1 0,3 0 0,30-8 0,1 2 0,73-4 0,-76 9 0,0-1 0,0-2 0,59-17 0,-87 21 0,-1-1 0,0 0 0,0-1 0,0 1 0,0-1 0,0 0 0,-1 0 0,1-1 0,-1 1 0,0-1 0,0 0 0,7-8 0,-9 8 0,0 0 0,0 1 0,-1-1 0,1 0 0,-1 0 0,0 0 0,0 0 0,0 0 0,0 0 0,-1-1 0,0 1 0,1 0 0,-2 0 0,1 0 0,0-1 0,-1 1 0,0 0 0,-1-4 0,-4-15 0,-1 0 0,-1 0 0,-21-40 0,42 120 0,83 259 0,-50-181-1365,-35-105-5461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0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24575,'0'-2'0,"1"0"0,-1 0 0,1 0 0,-1 0 0,1 0 0,0 0 0,0 0 0,-1 0 0,1 0 0,1 1 0,-1-1 0,0 0 0,0 1 0,1-1 0,-1 1 0,1-1 0,-1 1 0,1 0 0,-1-1 0,1 1 0,0 0 0,0 0 0,0 0 0,-1 0 0,1 1 0,0-1 0,3 0 0,9-3 0,-1 1 0,1 0 0,14-1 0,-9 2 0,43-5 0,-37 5 0,50-12 0,-74 14 0,-1 0 0,1 0 0,-1 0 0,0 0 0,1 0 0,-1 0 0,1 0 0,-1 0 0,0 0 0,1 0 0,-1-1 0,1 1 0,-1 0 0,0 0 0,1-1 0,-1 1 0,0 0 0,1 0 0,-1-1 0,0 1 0,0 0 0,1-1 0,-1 1 0,0 0 0,0-1 0,1 1 0,-1 0 0,0-1 0,0 0 0,-9-5 0,-19-3 0,17 7 0,0 0 0,1 1 0,-1 1 0,0 0 0,0 0 0,-11 2 0,19-2 0,0 1 0,0 0 0,0-1 0,0 1 0,0 0 0,0 0 0,0 1 0,0-1 0,0 1 0,1 0 0,-1-1 0,0 1 0,1 0 0,-1 0 0,1 1 0,0-1 0,0 0 0,0 1 0,0-1 0,0 1 0,1 0 0,-1 0 0,1 0 0,0 0 0,-2 3 0,1 6 0,0-1 0,0 1 0,1 0 0,1 0 0,0 0 0,0 0 0,3 16 0,22 83 0,-20-89 0,8 25-341,2-1 0,2 0-1,30 59 1,-34-82-6485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0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24575,'-1'-4'0,"1"1"0,0-1 0,1 0 0,-1 0 0,0 1 0,1-1 0,0 0 0,0 1 0,3-7 0,-1 10 0,0 7 0,-1 8 0,2 248 0,-6-161 0,4-202 0,3 1 0,5 0 0,32-136 0,-40 226 0,1 0 0,0 1 0,4-10 0,-6 17 0,-1 0 0,1 0 0,0-1 0,0 1 0,-1 0 0,1 0 0,0 0 0,0 0 0,0 0 0,0 0 0,0 0 0,0 1 0,2-2 0,-3 2 0,1 0 0,-1 0 0,1 0 0,0 0 0,-1 0 0,1 0 0,-1 0 0,1 0 0,0 0 0,-1 0 0,1 0 0,-1 1 0,1-1 0,-1 0 0,1 0 0,-1 1 0,1-1 0,-1 0 0,1 0 0,-1 1 0,1-1 0,-1 1 0,1-1 0,-1 0 0,0 1 0,1-1 0,-1 1 0,0-1 0,1 1 0,-1-1 0,1 2 0,5 10 0,-1 1 0,0 1 0,0-1 0,-1 1 0,-1 0 0,0 0 0,0 17 0,2 0 0,5 28 0,32 159 0,-42-217 0,1 3 0,0-1 0,-1 0 0,1 0 0,1 1 0,-1-1 0,0 0 0,1 0 0,3 4 0,-5-7 0,0 1 0,0-1 0,0 0 0,0 0 0,0 0 0,0 0 0,0 0 0,0 0 0,0 0 0,1 0 0,-1 0 0,0 0 0,0 0 0,0 0 0,0 0 0,0 1 0,0-1 0,0 0 0,0 0 0,1 0 0,-1 0 0,0 0 0,0 0 0,0 0 0,0 0 0,0 0 0,0 0 0,1 0 0,-1 0 0,0-1 0,0 1 0,0 0 0,0 0 0,0 0 0,0 0 0,0 0 0,1 0 0,-1 0 0,0 0 0,0 0 0,0 0 0,0 0 0,0 0 0,0 0 0,0-1 0,4-7 0,-1-13 0,-3 19 0,10-95 0,-5 32 0,17-72 0,-21 132 0,0 0 0,1 0 0,0 0 0,0 0 0,0 0 0,3-5 0,-4 9 0,-1 1 0,1-1 0,-1 0 0,1 1 0,-1-1 0,1 1 0,-1-1 0,1 1 0,-1-1 0,1 1 0,0-1 0,-1 1 0,1 0 0,0-1 0,0 1 0,-1 0 0,1 0 0,0-1 0,1 1 0,-1 0 0,0 0 0,0 1 0,0-1 0,0 0 0,0 1 0,0-1 0,-1 1 0,1-1 0,0 1 0,0-1 0,0 1 0,0 0 0,-1-1 0,1 1 0,0 0 0,-1 0 0,1-1 0,0 1 0,0 1 0,6 11 0,0 0 0,-1 1 0,0-1 0,-1 1 0,6 27 0,-1-5 0,7 21 180,37 107-1725,-47-146-5281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0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2 154 24575,'0'-21'0,"-1"4"0,1 0 0,0 0 0,2 0 0,0 0 0,8-31 0,-8 52 0,0-1 0,0 1 0,-1 0 0,1 0 0,-1-1 0,2 8 0,14 74 0,-4 1 0,-3 1 0,-3 107 0,-7-191 0,0 0 0,0 0 0,0 1 0,1-1 0,-1 0 0,1 0 0,-1 0 0,1 0 0,0 0 0,1 0 0,-1 0 0,0 0 0,1 0 0,-1 0 0,3 2 0,0-2 0,-1 0 0,0 0 0,1 0 0,0-1 0,-1 1 0,1-1 0,0 0 0,0 0 0,1-1 0,5 2 0,7 3-151,1-1-1,-1-2 0,1 0 0,0 0 1,0-2-1,0 0 0,0-1 1,25-3-1,-3-4-6674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0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25 24575,'0'-2'0,"0"0"0,0 1 0,-1-1 0,1 0 0,-1 1 0,1-1 0,-1 0 0,0 1 0,0-1 0,-1-2 0,2 4 0,-1 0 0,1-1 0,0 1 0,0 0 0,-1 0 0,1-1 0,0 1 0,0 0 0,-1 0 0,1 0 0,0-1 0,0 1 0,-1 0 0,1 0 0,0 0 0,-1 0 0,1 0 0,0 0 0,-1-1 0,1 1 0,0 0 0,-1 0 0,1 0 0,0 0 0,-1 0 0,1 0 0,0 1 0,-1-1 0,1 0 0,0 0 0,-1 0 0,1 0 0,0 0 0,0 0 0,-1 0 0,1 1 0,0-1 0,-1 0 0,1 0 0,0 0 0,0 1 0,0-1 0,-1 0 0,1 0 0,0 1 0,0-1 0,0 0 0,-1 1 0,1-1 0,0 0 0,0 0 0,0 1 0,0-1 0,0 0 0,0 1 0,0-1 0,0 0 0,0 1 0,0-1 0,0 0 0,0 1 0,-8 28 0,1 0 0,2 0 0,-4 58 0,7-68 0,0 3 0,0-13 0,1 1 0,0 0 0,1-1 0,0 1 0,1 0 0,-1-1 0,5 18 0,-4-26 0,-1 0 0,1-1 0,-1 1 0,1 0 0,-1 0 0,1 0 0,0-1 0,-1 1 0,1 0 0,0 0 0,0-1 0,-1 1 0,1-1 0,0 1 0,0-1 0,0 1 0,0-1 0,0 0 0,0 1 0,0-1 0,0 0 0,0 0 0,0 1 0,0-1 0,0 0 0,0 0 0,0 0 0,0 0 0,0-1 0,0 1 0,0 0 0,2-1 0,36-14 0,-29 11 0,9-5 0,1 2 0,1 0 0,-1 1 0,1 1 0,0 1 0,23-1 0,-36 4 0,0 1 0,0 1 0,-1-1 0,1 1 0,0 1 0,-1-1 0,1 1 0,12 6 0,-15-6 0,0 1 0,-1 0 0,1-1 0,-1 2 0,0-1 0,0 0 0,0 1 0,0 0 0,-1 0 0,0 0 0,1 0 0,-2 1 0,1-1 0,3 7 0,-4-7 17,-1 0 0,1 0 0,-1 0 1,0 1-1,0-1 0,0 0 0,0 0 0,-1 1 0,0-1 0,0 1 0,0-1 0,0 0 0,-1 1 0,1-1 0,-1 0 0,0 1 0,-1-1 0,1 0 1,-4 6-1,2-4-173,-1 1 1,-1-1 0,1 0 0,-1 0 0,0-1 0,0 1 0,-1-1-1,1 0 1,-1 0 0,-10 5 0,-14 8-6671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08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1 670 24575,'0'-10'0,"6"-14"0,5-17 0,11-13 0,10-13 0,12-8 0,12-3 0,8 2 0,5 4 0,5 9 0,1 12 0,-3 15 0,-7 15 0,-9 19 0,-10 16 0,-13 14 0,-13 3-8191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0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44 142 24575,'-31'-68'0,"28"61"0,1 1 0,0-1 0,0 0 0,1 0 0,-1 0 0,2 0 0,-1 0 0,1-8 0,0 15 0,0 0 0,0-1 0,0 1 0,0 0 0,0 0 0,0 0 0,0 0 0,0 0 0,0 0 0,0-1 0,0 1 0,0 0 0,0 0 0,0 0 0,0 0 0,0 0 0,0 0 0,0 0 0,1-1 0,-1 1 0,0 0 0,0 0 0,0 0 0,0 0 0,0 0 0,0 0 0,0 0 0,0 0 0,0 0 0,1 0 0,-1 0 0,0-1 0,0 1 0,0 0 0,0 0 0,0 0 0,0 0 0,1 0 0,-1 0 0,0 0 0,0 0 0,0 0 0,0 0 0,0 0 0,0 0 0,1 0 0,-1 0 0,0 0 0,0 0 0,0 1 0,0-1 0,0 0 0,0 0 0,0 0 0,1 0 0,-1 0 0,0 0 0,0 0 0,0 0 0,0 0 0,0 0 0,0 0 0,0 1 0,0-1 0,0 0 0,0 0 0,1 0 0,-1 0 0,6 9 0,7 15 0,-2 1 0,0-1 0,7 30 0,-3-8 0,16 50-455,-5 0 0,15 105 0,-34-154-6371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0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53 831 24575,'-42'-260'0,"36"197"0,2 0 0,5-70 0,0 114 0,1 0 0,1 1 0,0-1 0,2 1 0,0-1 0,12-25 0,-13 34 0,1 2 0,0-1 0,0 0 0,1 1 0,0 0 0,1 0 0,0 1 0,0 0 0,0 0 0,1 1 0,0 0 0,0 0 0,18-9 0,-8 7 0,0 1 0,1 1 0,1 1 0,-1 0 0,1 1 0,-1 1 0,21 0 0,-4 2 0,0 2 0,0 1 0,36 7 0,-53-6 0,0 1 0,0 1 0,0 1 0,-1 0 0,1 2 0,25 14 0,-38-19 0,0 1 0,0 0 0,-1 1 0,0-1 0,0 1 0,0 0 0,-1 1 0,1-1 0,5 10 0,-8-11 0,0 1 0,0-1 0,0 1 0,-1-1 0,0 1 0,0 0 0,0 0 0,0 0 0,-1 0 0,0 0 0,0-1 0,0 1 0,0 0 0,-3 10 0,-1-3 0,0 1 0,-1 0 0,0-1 0,-1 0 0,-1 0 0,0-1 0,-1 0 0,0 0 0,0 0 0,-16 14 0,-6 4 0,-2-1 0,-37 24 0,-99 49 0,59-40 0,105-59 0,0 1 0,0-1 0,1 1 0,-1 0 0,0 0 0,1 1 0,0-1 0,-5 6 0,8-8 0,-1 0 0,1 0 0,-1 1 0,1-1 0,0 0 0,-1 0 0,1 1 0,0-1 0,0 0 0,0 0 0,0 1 0,0-1 0,0 0 0,0 1 0,0-1 0,1 0 0,-1 0 0,0 1 0,1-1 0,-1 0 0,1 0 0,0 0 0,-1 1 0,1-1 0,0 0 0,-1 0 0,1 0 0,0 0 0,0 0 0,0-1 0,0 1 0,0 0 0,0 0 0,1 0 0,33 25 0,0-2 0,49 24 0,-10-5 0,261 185-1365,-314-212-5461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10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40 340 24575,'-1'-7'0,"1"1"0,9 2 0,35-10 0,60-22 0,-93 31 0,0 0 0,-1 0 0,0-1 0,0-1 0,0 0 0,17-15 0,-24 19 0,0 0 0,-1-1 0,1 1 0,-1-1 0,1 1 0,-1-1 0,0 0 0,0 0 0,-1 0 0,1 0 0,-1 0 0,0-1 0,0 1 0,0 0 0,-1 0 0,1-1 0,-1 1 0,0 0 0,0-1 0,-1 1 0,1 0 0,-1-1 0,0 1 0,0 0 0,0 0 0,-1 0 0,0 0 0,1 0 0,-1 0 0,-1 0 0,1 1 0,0-1 0,-6-5 0,2 2 0,1 1 0,-1 0 0,-1 0 0,1 0 0,-1 1 0,0 0 0,-1 0 0,1 0 0,-1 1 0,0 1 0,0-1 0,0 1 0,0 0 0,-1 1 0,1 0 0,-10-1 0,12 3 0,1 0 0,-1 0 0,1 0 0,-1 1 0,0-1 0,1 1 0,0 1 0,-1-1 0,1 1 0,0 0 0,-1 0 0,1 1 0,0-1 0,1 1 0,-1 0 0,0 0 0,1 1 0,0 0 0,0-1 0,0 1 0,0 1 0,0-1 0,1 0 0,0 1 0,0 0 0,0 0 0,1 0 0,-1 0 0,1 0 0,-2 8 0,0 3 0,0 0 0,1-1 0,1 1 0,0 1 0,1-1 0,1 0 0,0 0 0,1 0 0,5 23 0,-3-25 0,0 0 0,1-1 0,1 0 0,0 0 0,1 0 0,0 0 0,1-1 0,0 0 0,1 0 0,11 12 0,-11-16 0,0 1 0,1-2 0,0 1 0,0-1 0,1 0 0,0-1 0,0 0 0,1-1 0,-1 0 0,1-1 0,0 0 0,18 4 0,18 0-1365,-6-4-5461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3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504 177 24575,'70'-87'0,"-63"80"0,0-1 0,-1 0 0,0-1 0,7-12 0,-13 20 0,1 0 0,-1 0 0,1-1 0,-1 1 0,1 0 0,-1 0 0,0 0 0,0-1 0,1 1 0,-1 0 0,0-1 0,0 1 0,0 0 0,0 0 0,-1-1 0,1 1 0,0 0 0,0 0 0,-1-2 0,0 2 0,0 0 0,0 0 0,0 0 0,0 0 0,-1 1 0,1-1 0,0 0 0,0 1 0,0-1 0,-1 1 0,1-1 0,0 1 0,-1-1 0,1 1 0,0 0 0,-1 0 0,1 0 0,-1-1 0,1 1 0,0 1 0,-1-1 0,-1 0 0,-9 2 0,1-1 0,0 2 0,0-1 0,0 2 0,0-1 0,1 1 0,-12 7 0,-72 42 0,94-52 0,-36 22 0,1 2 0,2 1 0,0 2 0,2 1 0,-39 47 0,51-52 0,1 0 0,1 1 0,1 0 0,2 2 0,0 0 0,2 0 0,1 1 0,-12 45 0,20-60 0,1 1 0,0 0 0,1 0 0,0 0 0,1 0 0,1 0 0,0 0 0,1 0 0,1 0 0,0-1 0,9 25 0,-8-27 0,2 0 0,-1 0 0,1 0 0,1-1 0,0 0 0,1-1 0,0 0 0,0 0 0,1 0 0,0-1 0,0 0 0,1-1 0,20 12 0,-10-9 0,1-1 0,1-1 0,-1-1 0,1-1 0,0-1 0,1-1 0,0 0 0,-1-2 0,1-1 0,0-1 0,44-5 0,-22-1 0,-1-2 0,0-2 0,0-2 0,-1-2 0,46-22 0,-54 21 0,-2-3 0,-1 0 0,0-2 0,-1-1 0,-1-2 0,33-33 0,-49 42 0,0-1 0,-1-1 0,-1-1 0,-1 1 0,15-30 0,-20 33 0,-1 0 0,0 0 0,-1-1 0,0 0 0,-1 0 0,0 0 0,-2 0 0,1-25 0,-2 28 0,-1-1 0,0 0 0,-1 0 0,0 1 0,-1-1 0,-1 1 0,0 0 0,0 0 0,-1 0 0,0 0 0,-7-10 0,3 9 0,-1 0 0,0 0 0,0 0 0,-1 1 0,0 1 0,-1 0 0,-23-14 0,12 10 0,-1 1 0,0 2 0,-1 1 0,-1 0 0,1 2 0,-1 1 0,-1 1 0,1 1 0,-39-1 0,31 5-341,-1 1 0,1 2-1,-45 9 1,4 5-6485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1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166 425 24575,'-1'-41'0,"-2"1"0,-2-1 0,-1 1 0,-3-1 0,-1 2 0,-20-52 0,30 91 0,0 0 0,0-1 0,0 1 0,0-1 0,0 1 0,0 0 0,0-1 0,0 1 0,0 0 0,0-1 0,0 1 0,-1 0 0,1-1 0,0 1 0,0 0 0,0 0 0,-1-1 0,1 1 0,0 0 0,0-1 0,-1 1 0,1 0 0,0 0 0,0 0 0,-1-1 0,1 1 0,0 0 0,-1 0 0,1 0 0,0 0 0,-1 0 0,0-1 0,-2 13 0,3 23 0,8 63 0,23 105 0,-8-70 0,-1-26 0,-94-311 0,5 14 0,57 155 0,1 1 0,2-1 0,-3-58 0,9 88 0,1-1 0,0 1 0,1-1 0,0 1 0,-1-1 0,2 1 0,2-11 0,-3 15 0,-1-1 0,1 1 0,0-1 0,0 1 0,0-1 0,0 1 0,0 0 0,0-1 0,0 1 0,0 0 0,0 0 0,1 0 0,-1 0 0,0 0 0,1 0 0,-1 0 0,1 0 0,-1 1 0,1-1 0,0 1 0,-1-1 0,1 1 0,-1-1 0,1 1 0,0 0 0,-1 0 0,1 0 0,0 0 0,2 0 0,3 2 0,0-1 0,-1 1 0,1 0 0,-1 1 0,1 0 0,-1 0 0,0 0 0,0 1 0,0-1 0,0 2 0,-1-1 0,10 10 0,1 2 0,-1 1 0,22 32 0,-26-33 0,-1 1 0,-1 0 0,-1 1 0,0 0 0,8 28 0,-14-40 0,0 1 0,0 0 0,-1 0 0,0 1 0,0-1 0,-1 0 0,0 0 0,0 0 0,-1 0 0,0 1 0,0-1 0,0 0 0,-1 0 0,0 0 0,-1-1 0,1 1 0,-1 0 0,-4 5 0,3-8-72,0 1 1,0-1-1,0-1 0,0 1 0,-1-1 0,0 0 0,0 0 0,0 0 1,0 0-1,0-1 0,0 0 0,0 0 0,-1-1 0,1 1 0,-1-1 1,0 0-1,1 0 0,-10-1 0,-10 1-6754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1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24575,'5'0'0,"0"0"0,-1 0 0,1 0 0,0 1 0,0-1 0,0 1 0,0 1 0,7 2 0,-11-3 0,1 0 0,-1 0 0,0 0 0,0 0 0,1 0 0,-1 0 0,0 1 0,0-1 0,0 0 0,0 1 0,-1-1 0,1 1 0,0-1 0,0 1 0,-1 0 0,1-1 0,-1 1 0,0-1 0,1 1 0,-1 0 0,0 0 0,0-1 0,0 1 0,0 0 0,0-1 0,0 1 0,-1 0 0,0 1 0,-1 18 0,0 0 0,1 0 0,1 0 0,6 39 0,-4-47 0,2 1 0,-1-1 0,2 0 0,0 0 0,0 0 0,1 0 0,1-1 0,11 16 0,-10-18 0,0 1 0,1-1 0,0-1 0,1 0 0,0 0 0,0-1 0,1 0 0,14 8 0,-19-13 0,1 0 0,-1 0 0,0 0 0,1-1 0,-1 0 0,1 0 0,0 0 0,-1-1 0,1 0 0,0-1 0,0 1 0,0-1 0,0-1 0,0 1 0,-1-1 0,1 0 0,11-4 0,-14 3 0,0 0 0,0 0 0,0 0 0,-1 0 0,1-1 0,-1 1 0,0-1 0,0 0 0,0 0 0,0 0 0,0-1 0,0 1 0,-1-1 0,0 1 0,0-1 0,0 0 0,0 0 0,0 0 0,-1 0 0,0 0 0,0 0 0,0-1 0,0 1 0,0 0 0,-1-7 0,0 2 0,0 0 0,0 0 0,-1 0 0,0 0 0,-1 0 0,0 0 0,0 0 0,-1 1 0,0-1 0,-1 1 0,-5-11 0,1 8 43,0-1 0,-1 2-1,0-1 1,-1 1 0,0 0-1,-1 1 1,-20-15 0,11 12-470,0 0 0,-1 1 1,-39-14-1,-7 4-6399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1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24575,'0'-25'0,"5"-34"0,-4 51 0,1 1 0,-1-1 0,1 1 0,1-1 0,-1 1 0,1 0 0,0 0 0,7-10 0,-10 16 0,1 1 0,-1 0 0,0-1 0,0 1 0,0 0 0,1-1 0,-1 1 0,0 0 0,0-1 0,1 1 0,-1 0 0,0 0 0,1 0 0,-1-1 0,0 1 0,1 0 0,-1 0 0,1 0 0,-1 0 0,0 0 0,1-1 0,-1 1 0,0 0 0,1 0 0,-1 0 0,1 0 0,-1 0 0,0 0 0,1 0 0,-1 1 0,1-1 0,-1 0 0,0 0 0,1 0 0,-1 0 0,0 0 0,1 1 0,-1-1 0,0 0 0,1 0 0,-1 0 0,0 1 0,1-1 0,-1 0 0,0 1 0,0-1 0,1 0 0,-1 0 0,0 1 0,0-1 0,0 0 0,1 1 0,-1 0 0,9 21 0,-2 11 0,-3 1 0,0-1 0,-3 57 0,0-31 0,15 921-1365,-16-949-5461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2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24575,'-1'0'0,"1"0"0,0 0 0,0 0 0,-1 0 0,1 0 0,0 0 0,0 0 0,-1 0 0,1 0 0,0 0 0,0 1 0,-1-1 0,1 0 0,0 0 0,0 0 0,-1 0 0,1 0 0,0 0 0,0 0 0,0 1 0,-1-1 0,1 0 0,0 0 0,0 0 0,0 0 0,-1 1 0,1-1 0,0 0 0,0 0 0,0 1 0,0-1 0,0 0 0,0 0 0,0 1 0,-1-1 0,1 0 0,0 0 0,0 1 0,0-1 0,0 0 0,0 0 0,0 1 0,0-1 0,0 0 0,0 1 0,8 9 0,0-6 0,0 0 0,1-1 0,-1 0 0,1 0 0,0-1 0,-1 0 0,18 1 0,0 1 0,473 42-1321,-409-40 1013,1324 61-5181,3-26 3830,-1288-38 1894,558 10-1461,-7-25 982,-676 12 285,29-1 551,0-1 0,50-11 0,-53 3-588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2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24575,'7'-1'0,"0"0"0,0 0 0,-1 0 0,12-5 0,4-1 0,40-6 18,0 3-1,81-2 1,130 9-173,-212 3 42,700 27-3396,3 28 1089,-223-14 2039,1082 44-3141,-542-71 6316,-1023-14-2453,100-5 2685,-132 1-1457,-26 4-1542,0 0-1,0 0 0,0 0 1,0 0-1,1 0 1,-1 0-1,0 0 0,0 0 1,0 0-1,0 0 1,1 0-1,-1 0 1,0 0-1,0 0 0,0 0 1,0 0-1,1-1 1,-1 1-1,0 0 0,0 0 1,0 0-1,0 0 1,0 0-1,1 0 1,-1 0-1,0-1 0,0 1 1,0 0-1,0 0 1,0 0-1,0 0 0,0 0 1,0-1-1,0 1 1,0 0-1,1 0 0,-1 0 1,0 0-1,0-1 1,0 1-1,0 0 1,0 0-1,0 0 0,0-1 1,0 1-1,0 0 1,0 0-1,-1 0 0,1 0 1,0-1-1,0 1 1,0 0-1,-11-7 552,-17-2-292,27 9-283,-8-3 9,0 2 1,-1-1 0,1 1 0,-18 1 0,24 0-14,1 0 1,0 1-1,-1-1 0,1 1 1,0-1-1,-1 1 1,1 0-1,0 0 1,0 0-1,0 0 1,0 1-1,0-1 1,0 0-1,0 1 1,0 0-1,1-1 1,-1 1-1,0 0 0,1 0 1,0 0-1,-1 0 1,1 0-1,0 0 1,-1 3-1,-8 24 1,1 0 0,2 1 0,1 0 0,2 0 0,-2 46 0,4-49 0,-6 425 0,10-275 0,-2 283 0,1-458 0,-1 1 0,0-1 0,0 1 0,0-1 0,-1 1 0,1-1 0,-1 0 0,1 1 0,-1-1 0,0 1 0,0-1 0,-1 3 0,1-4 0,0 0 0,-1 0 0,1-1 0,0 1 0,0 0 0,-1-1 0,1 1 0,-1-1 0,1 1 0,0-1 0,-1 0 0,1 0 0,-1 1 0,1-1 0,-1 0 0,1 0 0,-1 0 0,1-1 0,-1 1 0,1 0 0,-3-1 0,-121-13 0,52 8 0,-5-4 0,20 2 0,-77 0 0,134 8 38,1 0-86,-1 1-1,1-1 1,0 0-1,0 0 1,-1 0 0,1 0-1,0 0 1,-1 0 0,1 0-1,0 0 1,-1 0-1,1 0 1,0-1 0,0 1-1,-1 0 1,1 0 0,0 0-1,-1 0 1,1 0-1,0-1 1,0 1 0,-1 0-1,1 0 1,0 0-1,0-1 1,0 1 0,-1 0-1,1-1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24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25 24575,'-3'0'0,"-1"-3"0,-3-1 0,0-3 0,-3 0 0,2 4 0,0 5 0,4 7 0,4 6 0,2 8 0,2 9 0,2 9 0,1 6 0,-1 5 0,-2-1 0,-1 1 0,-1-2 0,-2-10-8191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25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143 737 24575,'-13'-14'0,"0"-1"0,1 0 0,1-1 0,0-1 0,1 1 0,0-1 0,-7-22 0,7 14 0,1-1 0,2 0 0,0 0 0,-4-42 0,10 53 0,0 1 0,1-1 0,1 1 0,0-1 0,1 1 0,0-1 0,1 1 0,1 0 0,0 0 0,1 1 0,1-1 0,13-23 0,-10 23 0,1-1 0,0 2 0,2-1 0,-1 2 0,1-1 0,1 2 0,0 0 0,1 0 0,0 1 0,24-12 0,-16 11 0,0 2 0,0 0 0,1 1 0,0 1 0,0 2 0,1 0 0,0 1 0,0 2 0,32 0 0,-40 2 0,0 1 0,-1 0 0,0 1 0,1 1 0,-1 0 0,0 1 0,0 1 0,-1 0 0,1 1 0,-1 1 0,0 0 0,-1 1 0,0 0 0,0 1 0,16 15 0,-22-16 0,0-1 0,-1 1 0,0 0 0,0 0 0,-1 1 0,0-1 0,0 1 0,-1 1 0,0-1 0,-1 0 0,0 1 0,0 0 0,-1 0 0,-1 0 0,1 0 0,-2 0 0,1 13 0,-2-10 0,-1 1 0,0-1 0,-1 0 0,0 0 0,-1-1 0,0 1 0,-1-1 0,-1 0 0,0 0 0,0 0 0,-1-1 0,-14 18 0,2-8 0,-1-1 0,0 0 0,-1-2 0,-1 0 0,-34 20 0,-128 62 0,147-82 0,33-16 0,0 0 0,1 1 0,-1-1 0,0 0 0,1 1 0,-7 6 0,10-9 0,-1 1 0,1-1 0,0 1 0,-1-1 0,1 1 0,0 0 0,-1-1 0,1 1 0,0-1 0,0 1 0,0-1 0,-1 1 0,1 0 0,0-1 0,0 1 0,0 0 0,0-1 0,0 1 0,0-1 0,0 1 0,1 1 0,-1-1 0,1 0 0,0 0 0,-1-1 0,1 1 0,0 0 0,0 0 0,-1 0 0,1 0 0,0-1 0,0 1 0,0 0 0,0-1 0,0 1 0,0 0 0,2 0 0,21 8 0,0-1 0,30 7 0,18 5 0,-37-8 0,-2 2 0,0 2 0,35 21 0,-49-26 0,-1 2 0,0 0 0,-1 2 0,-1-1 0,0 2 0,19 24 0,-31-35 0,0 1 0,0 0 0,-1-1 0,0 1 0,0 0 0,0 0 0,-1 1 0,0-1 0,0 1 0,0-1 0,-1 1 0,0-1 0,-1 1 0,1 0 0,-1-1 0,-2 13 0,1-13 0,0 0 0,-1 0 0,0 0 0,-1 0 0,1 0 0,-1-1 0,0 1 0,-1-1 0,1 0 0,-1 0 0,0 0 0,0-1 0,-1 1 0,1-1 0,-1 0 0,0 0 0,0 0 0,-6 3 0,-6 2 0,0-1 0,0-1 0,-1 0 0,0-1 0,0-1 0,-24 4 0,10-4 0,-1-2 0,-58 0 0,70-4 57,1-1 0,-1-1 0,1 0 0,0-2 0,-33-11 0,43 12-189,0 0 1,0-1 0,1 0-1,0 0 1,0-1 0,0-1 0,1 1-1,0-1 1,0-1 0,1 1 0,0-1-1,-10-15 1,0-7-6695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2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14 24575,'-1'1'0,"1"-1"0,-1 0 0,0 1 0,0-1 0,0 0 0,0 1 0,1 0 0,-1-1 0,0 1 0,1-1 0,-1 1 0,0 0 0,1-1 0,-1 1 0,1 0 0,-1 0 0,1-1 0,-1 1 0,1 0 0,0 0 0,-1 0 0,1 0 0,0-1 0,0 1 0,0 0 0,-1 0 0,1 2 0,-3 29 0,3-28 0,1 33 0,1 1 0,2-1 0,10 43 0,-6-37 0,-6-29 0,1 0 0,1 0 0,9 22 0,-12-33 0,0 0 0,0 0 0,0-1 0,1 1 0,-1 0 0,1-1 0,0 0 0,-1 1 0,1-1 0,0 0 0,1 0 0,-1 0 0,0 0 0,1 0 0,-1 0 0,1-1 0,-1 1 0,1-1 0,0 0 0,-1 0 0,1 0 0,0 0 0,0 0 0,4 0 0,-4-1 0,0-1 0,0 1 0,1-1 0,-1 0 0,0 0 0,0-1 0,0 1 0,-1 0 0,1-1 0,0 0 0,0 0 0,-1 0 0,1 0 0,-1 0 0,0 0 0,1-1 0,-1 1 0,0-1 0,3-4 0,2-4 0,-1 0 0,0-1 0,8-18 0,-8 11 0,-1 0 0,0 0 0,-1 0 0,-1-1 0,-1 1 0,-1-22 0,-1 6 0,-2 0 0,-10-52 0,8 70 171,4 17-167,0 0 1,0 0-1,-1 0 0,1 0 1,0 0-1,0 0 1,0 0-1,0 0 0,0 0 1,0 0-1,0 0 0,0 0 1,0 0-1,0 0 1,0 0-1,0 0 0,0 0 1,0 0-1,0 0 0,0 0 1,0 0-1,0 0 1,-1 0-1,1 0 0,0 0 1,0 0-1,0 0 0,0 0 1,0 0-1,0 0 1,0 0-1,0 0 0,0 0 1,0 0-1,0 0 0,0 0 1,0 0-1,0-1 1,3 28-1712,1-7-5119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25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24575,'0'-3'0,"0"-5"0,0-3 0,0 3 0,0 6 0,0 9 0,0 11 0,3 7 0,1 6 0,0 5 0,3 4 0,-1 3 0,0-1 0,-2-4 0,-2-5 0,0-5 0,-2-5 0,0-5-8191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26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26 24575,'-3'-3'0,"-1"-4"0,-3-1 0,3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35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 24575,'2'1'0,"-1"0"0,0 0 0,0 0 0,1 0 0,-1 1 0,0-1 0,0 0 0,0 1 0,0-1 0,-1 1 0,1-1 0,1 4 0,-3-4 0,1 1 0,0 0 0,-1 0 0,0-1 0,1 1 0,-1 0 0,0 0 0,0-1 0,0 1 0,0-1 0,0 1 0,0-1 0,-2 2 0,-55 73 0,4 2 0,3 2 0,-47 101 0,-26 116 0,122-291 0,-1 0 0,0 1 0,1-1 0,0 1 0,0 0 0,-1 9 0,3-15 0,0 1 0,0 0 0,0-1 0,0 1 0,1 0 0,-1-1 0,0 1 0,1-1 0,-1 1 0,1-1 0,-1 1 0,1-1 0,0 1 0,0-1 0,-1 1 0,1-1 0,0 0 0,0 0 0,0 1 0,1-1 0,-1 0 0,0 0 0,0 0 0,1 0 0,-1 0 0,0 0 0,1-1 0,2 2 0,9 2 0,0-1 0,1 0 0,-1-1 0,1-1 0,0 0 0,-1 0 0,25-4 0,-6 2 0,53-1 0,115-19 0,-150 13 0,-1-3 0,0-2 0,78-32 0,-118 41 0,-1 1 0,0-2 0,0 1 0,0-1 0,0 0 0,-1-1 0,0 0 0,12-13 0,-15 14 0,-1 0 0,0 0 0,0 0 0,0-1 0,0 1 0,-1-1 0,0 0 0,0 1 0,-1-1 0,1 0 0,-1 0 0,-1 0 0,1-1 0,-1-7 0,-1-5 0,-1 0 0,-1 0 0,-1 0 0,0 0 0,-1 1 0,-1 0 0,-14-28 0,5 16 0,-1 1 0,-1 1 0,-33-41 0,40 55-170,-1 1-1,-1 0 0,0 1 1,0 0-1,-1 1 0,-1 1 1,-20-14-1,17 18-6655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2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22 24575,'-2'-2'0,"0"0"0,0 0 0,0 0 0,0 0 0,0 1 0,0-1 0,-1 1 0,1 0 0,0 0 0,-1 0 0,1 0 0,-1 0 0,1 0 0,-1 0 0,0 1 0,-3-1 0,5 1 0,0 0 0,0 0 0,0 0 0,0 1 0,1-1 0,-1 0 0,0 0 0,0 1 0,0-1 0,1 1 0,-1-1 0,0 0 0,0 1 0,1-1 0,-1 1 0,0 0 0,1-1 0,-1 1 0,1 0 0,-2 0 0,2 1 0,-1-1 0,0 1 0,0 0 0,1 0 0,-1-1 0,1 1 0,0 0 0,-1 0 0,1 0 0,0 0 0,0 0 0,1 3 0,4 28 0,1 1 0,18 54 0,-6-25 0,37 203-1365,-49-230-5461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2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90 634 24575,'0'-3'0,"1"1"0,0 0 0,0 0 0,0-1 0,0 1 0,0 0 0,0 0 0,1 0 0,2-3 0,5-9 0,-6 6 0,1-1 0,-2 0 0,1 0 0,-1 0 0,1-13 0,-3 18 0,1 0 0,-1 0 0,-1 1 0,1-1 0,0 0 0,-1 0 0,-1-4 0,2 6 0,-1 1 0,1 0 0,-1 0 0,0-1 0,1 1 0,-1 0 0,0 0 0,0 0 0,0 0 0,1 0 0,-1 0 0,0 0 0,-1 0 0,1 0 0,0 0 0,0 1 0,0-1 0,0 0 0,-1 1 0,0-1 0,-1 0 0,1 1 0,0 0 0,-1-1 0,1 1 0,0 1 0,-1-1 0,1 0 0,-1 0 0,1 1 0,0-1 0,-1 1 0,1 0 0,0 0 0,0 0 0,0 0 0,0 0 0,-1 0 0,1 1 0,1-1 0,-1 1 0,0-1 0,0 1 0,1 0 0,-3 3 0,-3 2 0,2 0 0,-1 1 0,1 0 0,-8 16 0,10-17 0,1 1 0,0-1 0,0 0 0,0 0 0,1 1 0,0-1 0,1 1 0,-1-1 0,1 1 0,1-1 0,0 1 0,1 7 0,-2-13 0,1 1 0,0 0 0,-1-1 0,1 1 0,0-1 0,0 1 0,1-1 0,-1 1 0,0-1 0,1 0 0,0 1 0,-1-1 0,1 0 0,0 0 0,0 0 0,0-1 0,0 1 0,0 0 0,1-1 0,-1 1 0,0-1 0,1 0 0,-1 0 0,1 0 0,0 0 0,-1 0 0,1-1 0,0 1 0,-1-1 0,1 1 0,0-1 0,-1 0 0,1 0 0,0 0 0,4-2 0,4 0 0,0 0 0,0-1 0,-1-1 0,0 1 0,1-2 0,-2 0 0,1 0 0,0-1 0,-1 0 0,0 0 0,0-1 0,-1 0 0,0-1 0,0 0 0,11-15 0,-6 5 0,-1 0 0,-1 0 0,-1-2 0,0 1 0,-1-1 0,-2 0 0,7-23 0,-2-4 0,-3 0 0,-1 0 0,-2-1 0,-2 1 0,-3-1 0,-5-61 0,-2 81 0,0 20 0,5 8 0,1 0 0,-1 1 0,1-1 0,-1 0 0,1 0 0,0 1 0,-1-1 0,1 0 0,-1 0 0,1 1 0,0-1 0,-1 0 0,1 1 0,0-1 0,-1 1 0,1-1 0,0 0 0,0 1 0,-1-1 0,1 1 0,0-1 0,0 1 0,0-1 0,-1 1 0,-4 14 0,0-1 0,0 1 0,1 0 0,1 0 0,-1 20 0,-2 81 0,5-77 0,0 47-682,14 118-1,-5-146-6143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2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24575,'1'-27'0,"1"1"0,2-1 0,1 0 0,8-27 0,-13 53 0,0 1 0,0-1 0,0 1 0,0-1 0,0 1 0,0-1 0,1 1 0,-1-1 0,0 1 0,0-1 0,0 1 0,0 0 0,1-1 0,-1 1 0,0-1 0,0 1 0,1-1 0,-1 1 0,0 0 0,1-1 0,-1 1 0,0 0 0,1-1 0,-1 1 0,0 0 0,1 0 0,-1-1 0,1 1 0,-1 0 0,1 0 0,7 13 0,2 36 0,-9-43 0,57 287 0,-37-209 0,46 117 0,-63-191 0,0-1 0,1 1 0,0-1 0,9 12 0,-14-20 0,1 1 0,-1-1 0,1 0 0,0 0 0,0 0 0,0 0 0,0 0 0,0-1 0,0 1 0,0 0 0,0 0 0,0-1 0,0 1 0,0 0 0,0-1 0,1 1 0,-1-1 0,0 1 0,0-1 0,1 0 0,-1 0 0,0 1 0,0-1 0,1 0 0,-1 0 0,0 0 0,1-1 0,-1 1 0,0 0 0,0 0 0,1-1 0,-1 1 0,0 0 0,0-1 0,0 0 0,1 1 0,-1-1 0,0 0 0,0 1 0,0-1 0,0 0 0,0 0 0,0 0 0,0 0 0,-1 0 0,1 0 0,1-1 0,5-8 0,-1-1 0,0 1 0,-1-1 0,0-1 0,0 1 0,3-14 0,1-2 0,38-139 0,-19 58 0,-26 104 0,-1 0 0,0-1 0,1 1 0,0 0 0,5-7 0,-7 11 0,0-1 0,0 1 0,1 0 0,-1-1 0,0 1 0,1 0 0,-1-1 0,0 1 0,1 0 0,-1 0 0,0-1 0,1 1 0,-1 0 0,0 0 0,1 0 0,-1 0 0,1 0 0,-1-1 0,0 1 0,1 0 0,-1 0 0,1 0 0,-1 0 0,0 0 0,1 0 0,0 0 0,0 1 0,0 0 0,0-1 0,-1 1 0,1 0 0,0-1 0,0 1 0,-1 0 0,1 0 0,0 0 0,-1 0 0,1-1 0,-1 1 0,1 0 0,-1 0 0,1 2 0,14 38 0,16 68 0,-25-79 0,2 0 0,1 0 0,1-1 0,1-1 0,21 37 0,-30-61 0,0-1 0,1 1 0,-1-1 0,1 1 0,-1-1 0,1 0 0,0 0 0,0 0 0,0-1 0,1 1 0,-1-1 0,1 0 0,-1 0 0,1 0 0,0 0 0,-1 0 0,1-1 0,0 0 0,0 0 0,0 0 0,1 0 0,-1-1 0,0 1 0,0-1 0,0 0 0,0 0 0,0-1 0,1 1 0,-1-1 0,0 0 0,0 0 0,0 0 0,0-1 0,-1 1 0,1-1 0,0 0 0,-1 0 0,6-4 0,3-3 0,-1-1 0,0 0 0,0 0 0,-1-1 0,-1 0 0,1-1 0,-2 0 0,0-1 0,-1 0 0,0 0 0,0 0 0,3-15 0,1-4 0,-1-1 0,-2 0 0,-1 0 0,2-41 0,-6 47 0,-2-1 0,-2-30 0,1 50 0,-1 1 0,0 0 0,0-1 0,-1 1 0,0 0 0,0 0 0,-1 0 0,0 0 0,0 0 0,0 1 0,-1-1 0,0 1 0,-6-7 0,8 11 12,-1 0 1,0 0-1,1 0 0,-1 0 0,0 0 0,0 1 1,0-1-1,0 1 0,0-1 0,-1 1 0,1 0 1,0 1-1,-1-1 0,1 1 0,0-1 0,-1 1 0,1 0 1,-1 0-1,1 0 0,-1 1 0,1-1 0,0 1 1,-1 0-1,1 0 0,0 0 0,0 0 0,-4 2 1,-2 1-184,1 1 0,1-1 1,-1 1-1,1 0 0,-1 1 1,2 0-1,-1 0 0,1 0 1,-8 9-1,-1 7-6655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28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89 147 24575,'-18'-20'0,"-25"-36"0,24 30 0,18 25 0,0 0 0,0 1 0,1-2 0,-1 1 0,0 0 0,1 0 0,-1 0 0,1 0 0,-1 0 0,1 0 0,0-1 0,-1 1 0,1 0 0,0-2 0,0 3 0,0-1 0,0 1 0,0-1 0,1 1 0,-1 0 0,0-1 0,0 1 0,0-1 0,1 1 0,-1 0 0,0-1 0,1 1 0,-1-1 0,0 1 0,1 0 0,-1-1 0,0 1 0,1 0 0,-1 0 0,0-1 0,1 1 0,-1 0 0,1 0 0,0-1 0,4 0 0,-1 0 0,1 1 0,0-1 0,0 1 0,8 0 0,-4 1 0,243-9 0,-20 0 0,-231 8 0,5 0 0,0 0 0,-1 0 0,1 1 0,0 0 0,8 2 0,-13-3 0,0 0 0,-1 0 0,1 1 0,-1-1 0,1 0 0,0 1 0,-1-1 0,1 0 0,-1 1 0,1-1 0,-1 1 0,1-1 0,-1 1 0,0-1 0,1 1 0,-1-1 0,0 1 0,1-1 0,-1 1 0,0 0 0,1-1 0,-1 2 0,0-1 0,0 1 0,0-1 0,0 0 0,-1 1 0,1-1 0,0 0 0,-1 1 0,1-1 0,-1 0 0,1 0 0,-1 1 0,0-1 0,0 0 0,1 0 0,-3 2 0,-104 116 0,26-33 0,31-27 0,-53 83 0,87-117 0,1 0 0,2 1 0,1 1 0,0 0 0,2 1 0,-10 45 0,19-69 0,0 0 0,0 1 0,1-1 0,0 1 0,0-1 0,0 0 0,0 1 0,0-1 0,1 0 0,0 1 0,0-1 0,0 0 0,0 0 0,1 0 0,2 5 0,-1-6 0,-1 0 0,1 0 0,-1 0 0,1 0 0,0-1 0,0 1 0,0-1 0,1 0 0,-1 0 0,0 0 0,1-1 0,0 1 0,-1-1 0,1 0 0,0 0 0,-1 0 0,7 1 0,19 2 0,1-1 0,-1-1 0,45-4 0,89-16 0,-151 17 0,-1-1 114,0 0 0,20-6 0,-27 7-257,-1 0 1,1-1 0,-1 0 0,0 0-1,1 0 1,-1 0 0,0 0 0,0 0 0,0-1-1,0 0 1,3-4 0,3-7-6684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28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63 24575,'-6'0'0,"-5"-3"0,-4-1 0,3 0 0,8 1 0,10 1 0,10-3 0,12 0 0,11 1 0,7 1 0,6-2 0,3-1 0,-1 1 0,-4 2 0,-7-2 0,-12 0-8191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3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2161 4501 24575,'2'-27'0,"0"1"0,12-47 0,2-16 0,21-280 0,18-147 0,-34 339 0,-1-219 0,-20 393 0,0-3 0,0 1 0,0-1 0,0 1 0,-1-1 0,0 1 0,-2-8 0,2 12 0,0-1 0,0 1 0,0 0 0,1-1 0,-1 1 0,0 0 0,-1 0 0,1 0 0,0-1 0,0 1 0,0 0 0,-1 1 0,1-1 0,0 0 0,-1 0 0,1 0 0,-1 1 0,1-1 0,-1 1 0,1-1 0,-1 1 0,1 0 0,-1 0 0,1-1 0,-1 1 0,-2 0 0,-192 3 0,67 1 0,-1496-52-970,1620 48 970,-271-22 0,273 22 60,-1-1 1,1 1 0,0-1-1,-1 0 1,1 0 0,0 0-1,-4-2 1,7 3-49,-1 0 1,1-1-1,0 1 0,0 0 1,-1 0-1,1 0 0,0-1 1,0 1-1,0 0 1,-1-1-1,1 1 0,0 0 1,0 0-1,0-1 0,0 1 1,0 0-1,-1-1 0,1 1 1,0 0-1,0-1 0,0 1 1,0 0-1,0 0 1,0-1-1,0 1 0,0-1 1,9-12 138,0 5-151,3-2 0,-1-1 0,-1 0 0,1 0 0,-2-2 0,1 1 0,12-24 0,4-21 0,-3 0 0,30-118 0,8-128 0,-50 235 0,79-569 0,-77 468 0,-16-305 0,-28 253 0,19 155 0,10 45 0,0-40 0,3 43 0,-2 0 0,0 0 0,-4-21 0,1 15 0,-2-31 0,4 25 0,2 29 0,0 0 0,0 0 0,0 0 0,0 0 0,0 1 0,0-1 0,0 0 0,0 0 0,-1 0 0,1 0 0,0 1 0,0-1 0,-1 0 0,1 0 0,0 0 0,-1 1 0,1-1 0,-1 0 0,1 1 0,-1-1 0,1 0 0,-1 1 0,0-1 0,1 1 0,-1-1 0,0 1 0,1-1 0,-2 0 0,0 1 0,1 1 0,0-1 0,0 0 0,0 1 0,0-1 0,0 1 0,-1-1 0,1 1 0,0 0 0,0-1 0,0 1 0,0 0 0,1 0 0,-1 0 0,0-1 0,-1 3 0,-6 7 0,0 1 0,-9 17 0,-71 147 0,-1 2 0,-4-4 0,111-205 0,0 0 0,-3-1 0,18-52 0,-11 20 0,-3 0 0,-3-2 0,14-133 0,-30 196 0,3-15 0,1 16 0,4 9 0,13 18 0,2 0 0,44 36 0,59 32 0,-25-19 0,-96-69-124,0 0 0,0 0 0,-1 0 0,1 0 0,-1 1 0,0-1-1,-1 1 1,1 0 0,-1 0 0,4 9 0,-2 1-6702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3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24575,'-6'13'0,"-2"13"0,-9 161 0,12 277 0,36-46 0,-26-359 0,-3-71 0,1-1 0,6-19 0,1-7 0,-1-16-1365,-6 29-5461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3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 24575,'-7'-1'0,"3"1"0,6 8 0,6 7 0,1-1 0,0 0 0,0-1 0,15 15 0,-9-10 0,-9-11 0,1-1 0,0 1 0,0-1 0,0 0 0,1-1 0,0 0 0,0 0 0,0 0 0,1-1 0,0-1 0,-1 1 0,1-1 0,1-1 0,-1 0 0,0 0 0,13 0 0,-17-1 0,0-1 0,1 0 0,-1 0 0,0-1 0,0 1 0,0-1 0,0 0 0,0-1 0,0 1 0,0-1 0,0 0 0,0 0 0,-1-1 0,1 1 0,-1-1 0,0 0 0,0 0 0,0-1 0,0 1 0,0-1 0,-1 0 0,1 0 0,-1 0 0,0 0 0,-1 0 0,1-1 0,-1 1 0,1-1 0,-1 0 0,2-9 0,-3 10 0,0 1 0,0-1 0,0 1 0,0 0 0,-1-1 0,0 0 0,1 1 0,-1-1 0,-1 1 0,1-1 0,0 1 0,-2-5 0,2 8 0,0 0 0,0-1 0,-1 1 0,1 0 0,0 0 0,0 0 0,-1-1 0,1 1 0,0 0 0,0 0 0,-1 0 0,1 0 0,0 0 0,0-1 0,-1 1 0,1 0 0,0 0 0,-1 0 0,1 0 0,0 0 0,0 0 0,-1 0 0,1 0 0,0 0 0,-1 0 0,1 0 0,0 0 0,0 0 0,-1 1 0,1-1 0,0 0 0,-1 0 0,1 0 0,0 0 0,0 0 0,0 1 0,-1-1 0,1 0 0,0 0 0,0 0 0,-1 1 0,1-1 0,0 0 0,0 0 0,0 1 0,0-1 0,0 0 0,-1 0 0,1 1 0,0-1 0,0 0 0,0 1 0,-12 17 0,10-15 0,-32 56-1365,22-37-5461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1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236 804 24575,'26'-21'0,"-20"17"0,0-1 0,0 0 0,0 0 0,7-9 0,-7 6 0,0-1 0,0-1 0,-1 1 0,0-1 0,-1 0 0,0 0 0,3-13 0,-6 20 0,0 0 0,-1 0 0,1-1 0,-1 1 0,0 0 0,0 0 0,0 0 0,-1-1 0,1 1 0,-1 0 0,0 0 0,-1-5 0,1 6 0,0 0 0,0 1 0,-1-1 0,1 0 0,0 0 0,-1 1 0,1-1 0,-1 1 0,0 0 0,1-1 0,-1 1 0,0 0 0,0 0 0,0 0 0,0 0 0,0 0 0,0 1 0,0-1 0,0 0 0,-4 0 0,0 1 0,0-1 0,0 1 0,-1 0 0,1 1 0,0 0 0,0 0 0,0 0 0,0 0 0,0 1 0,0 0 0,-8 4 0,-4 3 0,1 0 0,-20 14 0,22-12 0,0 0 0,1 1 0,1 1 0,0 0 0,-13 17 0,20-22 0,0 0 0,1 0 0,0 0 0,0 1 0,1-1 0,0 1 0,0 0 0,1 1 0,1-1 0,-1 0 0,-1 15 0,4-22 0,0 1 0,0-1 0,0 0 0,0 1 0,0-1 0,0 1 0,1-1 0,-1 0 0,1 0 0,-1 1 0,1-1 0,0 0 0,0 0 0,0 0 0,0 0 0,1 0 0,-1 0 0,0 0 0,1 0 0,-1 0 0,1-1 0,0 1 0,0 0 0,-1-1 0,4 2 0,-2-2 0,0 1 0,1-1 0,-1 0 0,1-1 0,-1 1 0,1-1 0,-1 1 0,1-1 0,0 0 0,-1 0 0,1-1 0,-1 1 0,1-1 0,-1 1 0,1-1 0,3-2 0,4-1 0,0-1 0,-1 0 0,1-1 0,-2 0 0,1-1 0,0 0 0,-1 0 0,-1-1 0,1 0 0,-1-1 0,-1 0 0,0 0 0,0-1 0,0 1 0,6-15 0,-2 1 0,0 0 0,-2-1 0,0-1 0,-2 1 0,9-50 0,-6-23 0,-4 0 0,-4-1 0,-11-97 0,9 190 0,-10-81 0,9 82 0,-1 5 0,0 13 0,-1 24 0,4 103 0,6 0 0,36 201 0,-36-303-341,2 0 0,2 0-1,16 38 1,-10-38-6485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1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86 143 24575,'1'0'0,"-1"-1"0,0 1 0,0-1 0,0 1 0,0 0 0,0-1 0,0 1 0,0-1 0,0 1 0,0 0 0,0-1 0,0 1 0,0-1 0,0 1 0,0 0 0,0-1 0,0 1 0,0-1 0,0 1 0,0 0 0,-1-1 0,1 1 0,0 0 0,0-1 0,0 1 0,-1 0 0,1-1 0,0 1 0,-1 0 0,1-1 0,0 1 0,-1 0 0,1 0 0,-1-1 0,-8 13 0,7-8 0,0 0 0,0 1 0,1-1 0,-1 1 0,1 0 0,-1 5 0,2-9 0,0 0 0,0-1 0,0 1 0,0 0 0,1-1 0,-1 1 0,0 0 0,0-1 0,1 1 0,-1 0 0,0-1 0,1 1 0,-1-1 0,1 1 0,-1-1 0,0 1 0,1-1 0,-1 1 0,1-1 0,0 1 0,-1-1 0,1 0 0,-1 1 0,1-1 0,0 0 0,-1 1 0,2-1 0,0 1 0,1-1 0,-1 0 0,0 0 0,0 0 0,1 0 0,-1 0 0,0 0 0,4-2 0,41-15 0,-45 16 0,4-2 0,0 0 0,0-1 0,0 0 0,0 0 0,0-1 0,-1 0 0,0 0 0,0 0 0,0 0 0,0-1 0,-1 1 0,4-9 0,-6 11 0,-1 1 0,0-1 0,0 1 0,0-1 0,0 0 0,0 0 0,0 1 0,-1-1 0,0 0 0,1 0 0,-1 0 0,0 0 0,0 0 0,-1 1 0,1-1 0,0 0 0,-1 0 0,0 0 0,0 1 0,0-1 0,0 0 0,0 1 0,0-1 0,-1 1 0,1-1 0,-1 1 0,0 0 0,0-1 0,0 1 0,0 0 0,0 0 0,0 0 0,-3-1 0,3 1 0,0 0 0,-1 0 0,0 1 0,1-1 0,-1 1 0,0 0 0,0-1 0,0 1 0,0 0 0,0 1 0,0-1 0,0 1 0,0-1 0,0 1 0,0 0 0,0 0 0,0 0 0,-4 1 0,2 0 0,0 0 0,1 1 0,0 0 0,-1 0 0,1 0 0,0 0 0,0 1 0,0 0 0,0-1 0,-6 8 0,1 0 0,0-1 0,1 2 0,1-1 0,0 1 0,0 0 0,1 1 0,-9 22 0,10-19 0,1-1 0,1 1 0,0 0 0,1 0 0,1 0 0,0 0 0,1 0 0,0 1 0,2-1 0,5 26 0,-6-34 0,1-1 0,-1 1 0,2-1 0,-1 0 0,1 0 0,0 0 0,0 0 0,0-1 0,1 1 0,0-1 0,0 0 0,1 0 0,-1 0 0,1-1 0,0 1 0,0-1 0,0 0 0,1-1 0,0 1 0,-1-1 0,1 0 0,0-1 0,1 1 0,-1-1 0,0 0 0,13 1 0,-9-2 0,0 0 0,-1-1 0,1 0 0,0-1 0,-1 0 0,1 0 0,0-1 0,-1-1 0,0 1 0,1-1 0,-1-1 0,-1 0 0,1 0 0,0-1 0,-1 0 0,0 0 0,0-1 0,10-10 0,-8 7 0,-1-1 0,-1 0 0,0-1 0,0 1 0,-1-1 0,0-1 0,-1 1 0,0-1 0,-1 0 0,0-1 0,-1 1 0,-1-1 0,3-14 0,1-36 0,-7 58 0,1-1 0,-2 1 0,1-1 0,0 1 0,-1 0 0,0-1 0,0 1 0,-1 0 0,-2-7 0,4 12 0,0-1 0,0 1 0,0 0 0,-1 0 0,1-1 0,0 1 0,0 0 0,0 0 0,0 0 0,0-1 0,-1 1 0,1 0 0,0 0 0,0-1 0,0 1 0,-1 0 0,1 0 0,0 0 0,0 0 0,0 0 0,-1-1 0,1 1 0,0 0 0,0 0 0,-1 0 0,1 0 0,0 0 0,-1 0 0,1 0 0,0 0 0,0 0 0,-1 0 0,1 0 0,0 0 0,-1 0 0,-6 9 0,-1 16 0,2 11 0,2 1 0,1 0 0,4 59 0,20 113 0,-19-195 0,43 269 0,-55-346 0,3 0 0,2 0 0,3 0 0,3 0 0,13-94 0,-12 143 0,11-87 0,29-103 0,-41 199 0,1 0 0,0 0 0,0 0 0,0 0 0,0 1 0,4-6 0,-5 9 0,-1 0 0,1 1 0,-1-1 0,1 1 0,-1-1 0,1 1 0,-1-1 0,1 1 0,0-1 0,-1 1 0,1-1 0,-1 1 0,1 0 0,0-1 0,0 1 0,-1 0 0,1 0 0,0-1 0,-1 1 0,1 0 0,0 0 0,0 0 0,0 0 0,-1 0 0,1 0 0,0 0 0,0 0 0,-1 0 0,1 1 0,0-1 0,-1 0 0,1 0 0,0 1 0,0-1 0,-1 0 0,1 1 0,0-1 0,-1 1 0,1-1 0,-1 1 0,1-1 0,-1 1 0,1-1 0,-1 1 0,1-1 0,-1 1 0,1 0 0,-1-1 0,0 1 0,1 1 0,5 7 0,0 1 0,-1 0 0,0 0 0,0 0 0,-1 1 0,3 11 0,13 69 0,-18-81 0,-1-8 0,3 22 0,0 0 0,1 36 0,-5-54 0,0 0 0,0-1 0,0 1 0,-1 0 0,0 0 0,0 0 0,-1-1 0,0 1 0,0 0 0,0-1 0,-1 0 0,1 1 0,-1-1 0,0 0 0,-1-1 0,-4 6 0,7-8-85,-1-1 0,1 1-1,-1-1 1,0 0 0,0 0-1,0 0 1,0 0 0,0 0-1,0 0 1,0 0 0,0 0-1,0-1 1,0 1 0,0-1-1,-4 1 1,-11-3-6741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2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1467 24575,'1'-3'0,"0"-1"0,-1 0 0,1 0 0,1 0 0,-1 0 0,1 1 0,3-7 0,4-11 0,33-116 0,-5-2 0,34-269 0,-51 178 0,-9-240 0,-15 446 0,4 24 0,0-1 0,0 1 0,0 0 0,0 0 0,0 0 0,0 0 0,0 0 0,0 0 0,0 0 0,0 0 0,0 0 0,0 0 0,0 0 0,0-1 0,0 1 0,-1 0 0,1 0 0,0 0 0,0 0 0,0 0 0,0 0 0,0 0 0,0 0 0,0 0 0,0 0 0,0 0 0,-1 0 0,1 0 0,0 0 0,0 0 0,0 0 0,0 0 0,0 0 0,0 0 0,0 0 0,0 0 0,0 0 0,-1 0 0,1 0 0,0 0 0,0 0 0,0 0 0,0 0 0,0 0 0,0 0 0,0 1 0,0-1 0,0 0 0,0 0 0,0 0 0,0 0 0,-1 0 0,-5 12 0,0 5-1365,0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24575,'19'-22'0,"-17"18"0,0 1 0,0 0 0,1 0 0,-1 0 0,1 1 0,0-1 0,0 0 0,0 1 0,0 0 0,6-3 0,-9 4 0,1 1 0,0 0 0,-1 0 0,1 0 0,-1 0 0,1 0 0,0 0 0,0 0 0,-1 0 0,1 0 0,-1 0 0,1 0 0,0 1 0,-1-1 0,1 0 0,0 0 0,-1 1 0,1-1 0,-1 0 0,1 1 0,-1-1 0,1 0 0,0 1 0,-1-1 0,0 1 0,1-1 0,-1 1 0,1-1 0,-1 1 0,0 0 0,1-1 0,-1 1 0,0-1 0,1 2 0,8 26 0,-8-23 0,49 240 0,-12-42 0,-31-175 97,0 5-584,2-1-1,13 34 1,-12-46-6339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15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24575,'6'-14'0,"1"-1"0,0 1 0,1 0 0,0 0 0,11-12 0,-19 26 0,0-1 0,0 1 0,0 0 0,0-1 0,1 1 0,-1 0 0,0-1 0,0 1 0,1 0 0,-1-1 0,0 1 0,0 0 0,1 0 0,-1-1 0,0 1 0,1 0 0,-1 0 0,0 0 0,1 0 0,-1-1 0,0 1 0,1 0 0,-1 0 0,1 0 0,-1 0 0,0 0 0,1 0 0,-1 0 0,0 0 0,1 0 0,-1 0 0,1 0 0,-1 0 0,0 0 0,1 0 0,-1 0 0,1 0 0,-1 1 0,0-1 0,1 0 0,-1 0 0,0 0 0,1 1 0,-1-1 0,0 0 0,0 0 0,1 1 0,-1-1 0,0 0 0,0 0 0,1 1 0,-1-1 0,0 0 0,0 1 0,0-1 0,1 1 0,-1-1 0,0 0 0,0 1 0,0-1 0,0 0 0,0 1 0,0-1 0,0 1 0,0-1 0,0 0 0,0 1 0,2 32 0,-2-30 0,0 31 0,-1-17 0,0 0 0,2 0 0,0 0 0,6 30 0,-6-43 0,0 0 0,0 0 0,1-1 0,-1 1 0,1 0 0,0-1 0,0 1 0,0-1 0,1 0 0,-1 0 0,1 0 0,-1 0 0,1 0 0,0 0 0,0-1 0,1 0 0,-1 1 0,0-1 0,1 0 0,-1 0 0,1-1 0,0 1 0,0-1 0,-1 0 0,8 1 0,-6-1 0,0 0 0,0-1 0,0 0 0,-1 0 0,1-1 0,0 1 0,0-1 0,0 0 0,-1 0 0,1-1 0,-1 1 0,1-1 0,-1 0 0,0 0 0,1 0 0,-1-1 0,0 0 0,0 0 0,-1 0 0,1 0 0,-1 0 0,1-1 0,-1 1 0,0-1 0,0 0 0,-1 0 0,1 0 0,2-6 0,0 0 0,-1 0 0,0 0 0,0-1 0,-1 1 0,-1-1 0,1 1 0,-2-1 0,1 0 0,-1 0 0,-1 0 0,-1-16 0,-1 19 0,1 0 0,-1 0 0,-1 1 0,1 0 0,-1-1 0,-1 1 0,1 0 0,-1 0 0,0 1 0,-1-1 0,-8-9 0,11 14 0,0 0 0,0 0 0,0 1 0,0-1 0,0 1 0,0-1 0,-1 1 0,1 0 0,0 0 0,-1 0 0,1 0 0,0 0 0,-1 1 0,1-1 0,-1 1 0,-2-1 0,2 1 0,0 1 0,1-1 0,-1 1 0,0 0 0,1 0 0,-1 0 0,1 0 0,-1 0 0,1 0 0,0 1 0,-1-1 0,1 1 0,0-1 0,0 1 0,0 0 0,0 0 0,0 0 0,-2 4 0,2-3 0,-1 0 0,1 0 0,-1 1 0,1-1 0,1 1 0,-1-1 0,0 1 0,1 0 0,0 0 0,-1 0 0,2 0 0,-1 0 0,0 0 0,1 5 0,0-6 0,0-1 0,1 1 0,-1-1 0,1 1 0,-1-1 0,1 1 0,0-1 0,0 0 0,0 1 0,1-1 0,-1 0 0,0 0 0,1 0 0,0 0 0,-1 0 0,1 0 0,0 0 0,0 0 0,0-1 0,0 1 0,0-1 0,0 1 0,4 0 0,1 2 0,1-1 0,0 0 0,0 0 0,0-1 0,0 0 0,1 0 0,-1-1 0,1 0 0,-1 0 0,1-1 0,9-1 0,9-3 0,0-1 0,30-9 0,-38 9 0,-15 4 0,0 0 0,0 1 0,0 0 0,0-1 0,0 1 0,-1 1 0,1-1 0,0 0 0,0 1 0,0 0 0,-1 0 0,1 0 0,0 0 0,-1 1 0,1-1 0,5 4 0,-7-4 0,1 0 0,-1-1 0,1 1 0,-1-1 0,0 0 0,1 1 0,-1-1 0,1 0 0,-1-1 0,1 1 0,-1 0 0,1-1 0,-1 1 0,0-1 0,1 0 0,-1 0 0,0 0 0,0 0 0,3-2 0,6-3 0,0-2 0,15-11 0,-13 8 0,8-9 0,-20 19 0,0 0 0,0 0 0,0 0 0,-1 0 0,1 0 0,0 0 0,-1 0 0,1-1 0,-1 1 0,1 0 0,-1 0 0,1 0 0,-1-1 0,0 1 0,0 0 0,0 0 0,0-1 0,0 1 0,0-3 0,-7 31 0,5 0 0,1 0 0,1 0 0,5 33 0,17 80 0,-20-125 0,12 55 0,-4-25 0,-2 0 0,3 81 0,-11-121 0,0 0 0,0 0 0,-1 0 0,0 0 0,0 0 0,0 0 0,0 0 0,-1 0 0,0-1 0,0 1 0,-1-1 0,1 1 0,-1-1 0,0 0 0,0 0 0,0 0 0,0 0 0,-1-1 0,-5 6 0,3-6 0,1 1 0,-1-1 0,0 0 0,0 0 0,0-1 0,0 0 0,0 0 0,-1 0 0,1-1 0,-1 1 0,1-2 0,-1 1 0,1-1 0,-11-1 0,7 1 0,1-2 0,0 1 0,0-1 0,0-1 0,0 1 0,1-2 0,-1 1 0,1-1 0,-1 0 0,1-1 0,1 0 0,-1 0 0,1-1 0,-1 0 0,2 0 0,-1 0 0,1-1 0,0 0 0,0-1 0,1 1 0,-6-11 0,5 6 0,0-1 0,1 0 0,0 0 0,1-1 0,0 1 0,1-1 0,1 0 0,0 0 0,0 0 0,2 0 0,0 0 0,1 0 0,3-20 0,-1 17 31,1-1 0,1 1 0,1 0 0,0 1 0,1-1 0,1 1 0,1 0 0,0 1 1,1 0-1,16-19 0,-20 27-113,1 0 1,-1 1 0,1-1 0,1 1-1,-1 0 1,1 1 0,0 0-1,0 0 1,1 1 0,-1 0 0,1 0-1,0 1 1,0 0 0,0 1 0,0 0-1,1 0 1,-1 1 0,1 0 0,-1 1-1,19 1 1,6 6-6745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43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24575,'0'-1'0,"0"0"0,0-1 0,0 1 0,0 0 0,0-1 0,0 1 0,1 0 0,-1-1 0,0 1 0,1 0 0,-1 0 0,1-1 0,0 1 0,-1 0 0,2-1 0,-2 1 0,1 1 0,-1 0 0,0-1 0,1 1 0,-1 0 0,1 0 0,-1-1 0,1 1 0,-1 0 0,1 0 0,-1 0 0,1 0 0,0 0 0,-1-1 0,1 1 0,-1 0 0,1 0 0,-1 0 0,1 1 0,-1-1 0,1 0 0,-1 0 0,1 0 0,0 0 0,2 2 0,-1-1 0,0 0 0,1 0 0,-1 1 0,0 0 0,0-1 0,0 1 0,0 0 0,0 0 0,0 0 0,-1 0 0,1 0 0,1 3 0,8 17 0,-1 0 0,0 1 0,10 37 0,11 75 0,-24-98-682,2 43-1,-8-51-6143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4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85 24575,'-2'-3'0,"0"-1"0,0 1 0,-1-1 0,0 1 0,0 0 0,0 0 0,0 0 0,0 0 0,-1 1 0,1 0 0,-1-1 0,1 1 0,-1 0 0,0 1 0,0-1 0,0 1 0,0-1 0,0 1 0,0 0 0,0 1 0,-6-1 0,0 0 0,1 1 0,-1 0 0,1 1 0,0 0 0,0 0 0,-1 1 0,1 0 0,-15 7 0,2 1 0,1 1 0,0 1 0,1 1 0,1 1 0,0 1 0,1 0 0,0 2 0,1 0 0,1 1 0,-14 19 0,4-1 0,2 1 0,1 1 0,2 1 0,-24 64 0,37-83 0,2 1 0,0 0 0,1 0 0,1 0 0,1 0 0,1 1 0,1 0 0,1 21 0,1-34 0,-1 0 0,2 0 0,-1 0 0,2 0 0,-1 0 0,1 0 0,0-1 0,1 1 0,0-1 0,0 0 0,1 0 0,0 0 0,0-1 0,1 0 0,0 0 0,0 0 0,1-1 0,-1 0 0,2 0 0,-1 0 0,12 6 0,-3-5 0,0 0 0,0 0 0,1-2 0,0 0 0,0-1 0,0-1 0,1 0 0,31 0 0,-14-3 0,-1-2 0,0-1 0,53-12 0,-58 8 0,-1-1 0,1-1 0,-2-2 0,0 0 0,0-2 0,-1-1 0,-1-1 0,36-28 0,-47 32 0,-1-1 0,0 0 0,-1-1 0,0-1 0,-1 1 0,-1-2 0,0 1 0,-1-2 0,-1 1 0,0-1 0,-1 0 0,0-1 0,-2 0 0,0 0 0,4-26 0,-7 26 0,-1-1 0,-1 1 0,0 0 0,-1-1 0,-1 1 0,-1 0 0,0 0 0,-2 0 0,1 0 0,-2 1 0,0 0 0,-1 0 0,-1 0 0,-14-20 0,10 19 0,0 0 0,-2 1 0,0 1 0,0 0 0,-2 1 0,0 0 0,0 1 0,-1 1 0,-1 1 0,0 0 0,-33-13 0,23 13-682,-45-10-1,-24 2-6143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46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333 236 24575,'0'-5'0,"0"0"0,0 0 0,1 0 0,-1 0 0,1 0 0,0 0 0,1 1 0,-1-1 0,3-5 0,-3 8 0,1-1 0,0 1 0,0 0 0,0 0 0,0-1 0,0 1 0,0 1 0,0-1 0,1 0 0,-1 0 0,1 1 0,-1-1 0,1 1 0,0 0 0,-1 0 0,7-1 0,23-5 0,-31 7 0,0 0 0,0 0 0,1 0 0,-1-1 0,0 2 0,0-1 0,1 0 0,-1 0 0,0 0 0,0 0 0,0 1 0,1-1 0,-1 1 0,0-1 0,0 1 0,0-1 0,0 1 0,0 0 0,0-1 0,0 1 0,0 0 0,1 1 0,-1-1 0,-1-1 0,0 1 0,0-1 0,0 1 0,0 0 0,0-1 0,1 1 0,-1-1 0,0 1 0,0-1 0,0 1 0,-1-1 0,1 1 0,0-1 0,0 1 0,0 0 0,0-1 0,0 1 0,-1-1 0,1 1 0,0-1 0,0 0 0,-1 1 0,1-1 0,0 1 0,-1-1 0,1 1 0,-1-1 0,1 0 0,0 1 0,-1-1 0,1 0 0,-1 1 0,1-1 0,-1 0 0,1 0 0,-1 0 0,1 1 0,-1-1 0,0 0 0,-24 8 0,15-7 0,0 0 0,0-1 0,0 0 0,-1 0 0,1-1 0,0 0 0,-12-4 0,18 4 0,1 0 0,-1 0 0,0-1 0,1 1 0,-1-1 0,1 0 0,0 0 0,0 0 0,-6-6 0,7 7 0,1-1 0,-1 0 0,1 0 0,0 0 0,0 0 0,0 0 0,0 0 0,0 0 0,0 0 0,0 0 0,1 0 0,-1 0 0,1-1 0,0 1 0,-1 0 0,1 0 0,0-1 0,1-2 0,-1 1 0,1-1 0,1 1 0,-1 0 0,1-1 0,-1 1 0,1 0 0,1 0 0,-1 0 0,0 1 0,1-1 0,0 0 0,0 1 0,0 0 0,0 0 0,0 0 0,1 0 0,0 0 0,-1 1 0,1-1 0,6-2 0,0 0 0,1 0 0,0 0 0,0 1 0,0 1 0,1 0 0,19-3 0,-22 5 0,0 1 0,0 0 0,0 0 0,0 1 0,0 0 0,0 0 0,0 1 0,0 0 0,-1 1 0,1 0 0,15 8 0,-20-9 0,1 1 0,-1 0 0,0 0 0,0 0 0,-1 0 0,1 0 0,-1 1 0,0-1 0,1 1 0,-2 0 0,1 0 0,0 1 0,-1-1 0,0 0 0,0 1 0,0-1 0,0 1 0,-1 0 0,0-1 0,0 1 0,0 0 0,0 0 0,-1 7 0,-1-3 0,0 1 0,-1 0 0,0 0 0,0-1 0,-1 1 0,-1-1 0,0 0 0,0 0 0,0 0 0,-1-1 0,-1 1 0,1-1 0,-1 0 0,-11 11 0,-4 2 0,-1 0 0,-1-2 0,-38 26 0,26-22 0,0-2 0,-52 22 0,64-34 0,-1 0 0,0-1 0,0-2 0,-1 0 0,-26 2 0,46-8 0,1 1 0,-1-1 0,1 0 0,-1-1 0,1 1 0,-1-1 0,1 0 0,0 0 0,-1 0 0,1-1 0,0 1 0,-5-3 0,8 3 0,-1-1 0,1 1 0,-1 0 0,1 0 0,-1-1 0,1 1 0,0 0 0,0-1 0,0 1 0,0-1 0,0 0 0,0 1 0,0-1 0,0 0 0,1 0 0,-1 1 0,1-1 0,-1 0 0,1 0 0,0 0 0,0 0 0,0 0 0,0 0 0,0 1 0,0-1 0,0 0 0,0 0 0,1 0 0,-1 0 0,1 0 0,1-2 0,1-4 0,1 1 0,0-1 0,0 0 0,1 1 0,0 0 0,0 0 0,1 1 0,-1-1 0,2 1 0,-1 0 0,1 1 0,-1 0 0,2 0 0,-1 0 0,0 1 0,12-5 0,-1 1 0,0 0 0,1 2 0,0 0 0,0 1 0,0 1 0,23-2 0,-30 5 0,0 1 0,1 0 0,-1 0 0,0 1 0,0 1 0,1 0 0,-1 1 0,-1 0 0,1 0 0,13 7 0,-12-3 0,0 0 0,-1 1 0,0 0 0,0 1 0,-1 0 0,0 1 0,-1 0 0,12 15 0,22 30-1365,-27-32-5461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4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989 131 24575,'-5'-7'0,"1"0"0,-1 0 0,0 1 0,-1 0 0,1 0 0,-1 0 0,-1 1 0,1-1 0,-1 1 0,0 1 0,-14-8 0,4 4 0,0 1 0,0 0 0,-1 2 0,-22-6 0,4 5 0,0 1 0,0 2 0,0 2 0,0 1 0,0 1 0,-1 3 0,-53 11 0,62-9 0,1 2 0,-1 0 0,2 2 0,0 1 0,0 2 0,1 0 0,0 1 0,1 2 0,1 0 0,-24 23 0,32-24 0,1 0 0,1 1 0,0 1 0,1 0 0,1 1 0,0 0 0,2 0 0,0 1 0,1 1 0,1-1 0,1 1 0,0 1 0,2-1 0,0 1 0,1-1 0,2 1 0,0 0 0,1 0 0,1 0 0,5 32 0,-1-26 0,1 0 0,1-1 0,1 1 0,2-1 0,0-1 0,2 0 0,1 0 0,1-1 0,0-1 0,2 0 0,1-2 0,1 1 0,0-2 0,2-1 0,25 21 0,-18-21 0,0-1 0,1-2 0,1 0 0,0-2 0,1-1 0,0-1 0,1-2 0,1-1 0,-1-2 0,2-1 0,-1-1 0,0-2 0,1-1 0,-1-2 0,1 0 0,41-8 0,-45 4 0,-1-2 0,0-1 0,0-1 0,-1-1 0,0-1 0,0-2 0,-2-1 0,1 0 0,-1-2 0,-1-1 0,-1-1 0,-1-1 0,0-1 0,-1-1 0,-1-1 0,-1-1 0,-1 0 0,24-40 0,-29 41 0,-2-1 0,-1-1 0,0 0 0,-2 0 0,0-1 0,-2 0 0,-1-1 0,-1 1 0,-1-1 0,0-27 0,-3 32 0,-1 0 0,-1 1 0,-1-1 0,0 0 0,-2 1 0,0 0 0,-1 0 0,-1 0 0,-1 1 0,-1 0 0,0 0 0,-1 1 0,-14-17 0,8 14 27,-1 1-1,-2 1 0,0 1 0,0 0 1,-2 2-1,0 0 0,0 1 0,-2 1 1,1 1-1,-2 1 0,0 1 0,-24-6 1,-5 1-369,-1 2 1,0 3 0,0 2-1,-84-1 1,25 8-6485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4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24575,'6'11'0,"1"0"0,0-1 0,1 1 0,0-2 0,15 15 0,55 41 0,-77-64 0,63 46-211,2-3-1,86 42 0,160 58-1157,-48-39-588,50 10 857,51 6-1343,1045 280-2373,19-51 2136,-1341-329 2555,1633 382-269,1230 301 2228,-2883-686-1652,364 95 1776,-12 27 3748,-350-110-2788,-77-34-2753,0 0 0,0-1 0,1 0 1,-1 0-1,1-1 0,1 0 0,-1 0 1,1 0-1,0 0 0,-5-8 0,2 1 19,0 0 0,0 0 0,2-1 0,-1 1 0,-6-25 0,-1 1-1549,6 21-5461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50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24575,'1'0'0,"-1"0"0,1 0 0,-1 0 0,1 0 0,-1 0 0,1 0 0,-1 0 0,1 0 0,-1 0 0,1 0 0,-1 0 0,0 0 0,1 1 0,-1-1 0,1 0 0,-1 0 0,1 0 0,-1 1 0,1-1 0,-1 0 0,0 0 0,1 1 0,-1-1 0,0 0 0,1 1 0,-1-1 0,0 0 0,1 1 0,-1-1 0,0 1 0,-2 14 0,-2 0 0,3-11 0,1-1 0,1 1 0,-1 0 0,1 0 0,-1-1 0,1 1 0,0 0 0,1-1 0,-1 1 0,0-1 0,1 0 0,0 1 0,0-1 0,0 0 0,0 0 0,0 0 0,1 0 0,-1 0 0,1-1 0,4 4 0,6 5 0,1-1 0,1-1 0,17 10 0,-16-11 0,55 30 0,86 31 0,83 19 0,-186-69 0,691 221-869,10-22-631,-184-54 962,-415-118 513,916 262-236,-1017-292 2482,-90-31-1583,18 8-766,0 0-1,1-1 0,0-1 0,0 0 0,1-1 0,0-1 0,-21-18 0,16 5-6697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5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 24575,'0'-1'0,"-1"1"0,1-1 0,0 0 0,0 1 0,0-1 0,-1 1 0,1-1 0,0 1 0,-1 0 0,1-1 0,0 1 0,-1-1 0,1 1 0,0-1 0,-1 1 0,1 0 0,-1-1 0,1 1 0,-1 0 0,1 0 0,-1-1 0,1 1 0,-1 0 0,1 0 0,-1 0 0,1-1 0,-1 1 0,1 0 0,-2 0 0,2 0 0,0 0 0,-1 0 0,1 0 0,0 0 0,0 0 0,-1-1 0,1 1 0,0 0 0,0 0 0,0 0 0,-1 0 0,1 0 0,0 0 0,0 0 0,-1 0 0,1 0 0,0 0 0,0 0 0,-1 1 0,1-1 0,0 0 0,0 0 0,0 0 0,-1 0 0,1 0 0,0 0 0,0 0 0,0 1 0,0-1 0,-1 0 0,1 0 0,0 0 0,0 0 0,0 1 0,0-1 0,-1 0 0,1 0 0,0 0 0,0 1 0,0-1 0,0 0 0,0 0 0,0 1 0,0-1 0,0 0 0,0 0 0,0 0 0,0 1 0,0-1 0,0 0 0,0 0 0,0 1 0,0-1 0,0 0 0,0 0 0,0 1 0,0-1 0,0 0 0,0 0 0,1 0 0,-1 1 0,4 5 0,1 0 0,-1-1 0,2 1 0,-1-1 0,0 0 0,1 0 0,0-1 0,7 5 0,56 28 0,-44-24 0,132 77 0,-133-73 0,-1 0 0,-1 1 0,0 2 0,22 26 0,-39-41 0,0 1 0,-1 0 0,0 0 0,0 0 0,0 1 0,-1-1 0,0 1 0,0 0 0,3 13 0,-6-17 0,1 1 0,-1-1 0,0 1 0,0-1 0,0 0 0,-1 1 0,1-1 0,-1 1 0,0-1 0,0 0 0,0 0 0,0 1 0,0-1 0,-1 0 0,0 0 0,1 0 0,-1 0 0,0-1 0,0 1 0,-1 0 0,1-1 0,0 0 0,-5 4 0,-8 4 0,0-1 0,0 0 0,-1-1 0,-1 0 0,1-2 0,-1 0 0,-19 5 0,-83 20-1365,-3-3-5461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5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16 303 24575,'0'-9'0,"0"0"0,1 0 0,4-17 0,-4 24 0,-1-1 0,1 1 0,0-1 0,0 1 0,0 0 0,0 0 0,0-1 0,0 1 0,1 0 0,-1 0 0,1 0 0,-1 0 0,1 0 0,0 0 0,0 1 0,0-1 0,0 1 0,3-2 0,-5 2 0,1 1 0,0 0 0,0 0 0,0 0 0,0 0 0,-1-1 0,1 1 0,0 0 0,0 0 0,0 1 0,0-1 0,-1 0 0,1 0 0,0 0 0,0 1 0,0-1 0,0 0 0,-1 0 0,1 1 0,0-1 0,0 1 0,-1-1 0,1 1 0,0-1 0,-1 1 0,1 0 0,-1-1 0,1 1 0,-1-1 0,1 1 0,-1 0 0,1 0 0,-1-1 0,1 1 0,-1 1 0,12 32 0,-12-32 0,12 55 0,-4 2 0,3 89 0,-11-95 0,-2 0 0,-15 86 0,-34 103 0,8-49 0,41-184 0,0 0 0,1 0 0,0 0 0,1 0 0,1 14 0,-1-21 0,0 1 0,1-1 0,0 1 0,-1-1 0,1 0 0,0 1 0,0-1 0,0 0 0,1 0 0,-1 1 0,0-1 0,1 0 0,0 0 0,-1-1 0,1 1 0,0 0 0,0-1 0,0 1 0,0-1 0,0 1 0,0-1 0,0 0 0,1 0 0,-1 0 0,3 1 0,18 4 0,1-2 0,-1 0 0,1-2 0,41 0 0,-16-1 0,611 17-1041,784 66-1738,-1177-66 2418,147 6 1741,-383-26 262,-31 2-1628,0 0-1,1 0 1,-1 0-1,0 0 1,0 0-1,0 0 1,0 0 0,0 0-1,0 0 1,0 0-1,0 0 1,0 0-1,0 0 1,1 0-1,-1 0 1,0 0-1,0 0 1,0-1-1,0 1 1,0 0-1,0 0 1,0 0-1,0 0 1,0 0 0,0 0-1,0 0 1,0 0-1,0 0 1,0-1-1,0 1 1,0 0-1,0 0 1,0 0-1,0 0 1,0 0-1,0 0 1,0 0-1,0 0 1,0-1 0,0 1-1,0 0 1,0 0-1,0 0 1,0 0-1,0 0 1,0 0-1,0 0 1,0 0-1,0 0 1,-1-1-1,1 1 1,0 0-1,0 0 1,0 0-1,0 0 1,0 0 0,0 0-1,0 0 1,0 0-1,-17-8 334,11 6-347,0 0 0,0 0 0,0-1 0,1 0 0,-1 0 0,1-1 0,-1 1 0,1-1 0,0 0 0,0-1 0,1 1 0,-1-1 0,1 0 0,0 0 0,0 0 0,1-1 0,0 1 0,0-1 0,-5-12 0,-2-10 0,1-1 0,2-1 0,-7-49 0,1-94 0,9 99 0,-7-558 0,12 491 0,-1 137 0,0 1 0,0 0 0,0 0 0,0-1 0,-1 1 0,1 0 0,-1 0 0,0 0 0,-2-6 0,2 8 0,0-1 0,0 1 0,0 0 0,-1 0 0,1 0 0,0 0 0,0 0 0,-1 0 0,1 0 0,-1 0 0,1 1 0,0-1 0,-1 0 0,0 1 0,1-1 0,-1 1 0,1 0 0,-1-1 0,1 1 0,-1 0 0,-3 0 0,-19 0 0,0 1 0,-25 5 0,-8 1 0,-360 5-200,-2-22-155,68 1 206,-459-11 149,534 19 704,264 2-704,0 0 0,1 1 0,-1 0 0,1 1 0,-21 7 0,-53 27 0,78-33 0,6-4 0,0 0 0,0 1 0,0-1 0,0 1 0,0-1 0,0 1 0,0 0 0,0-1 0,0 1 0,0 0 0,0 0 0,0 0 0,0-1 0,1 1 0,-1 0 0,0 0 0,1 0 0,-2 2 0,2-2 0,0 0 0,0-1 0,0 1 0,1-1 0,-1 1 0,0 0 0,0-1 0,1 1 0,-1-1 0,0 1 0,1-1 0,-1 1 0,0-1 0,1 1 0,-1-1 0,1 1 0,-1-1 0,1 1 0,-1-1 0,1 0 0,-1 1 0,1-1 0,-1 0 0,2 1 0,7 3 0,0-1 0,0 1 0,15 2 0,-13-3 0,289 102 0,-6 21 0,23 9 0,-199-89 0,259 111 0,-361-151 0,-18-11 0,0 3 0,1 0 0,0 0 0,0 1 0,0-1 0,1 0 0,-1 0 0,0 0 0,1 0 0,-1 0 0,1 0 0,-1 0 0,1-1 0,0 1 0,0-4 0,2 0 0,0 1 0,0-1 0,0 0 0,0 1 0,1 0 0,0-1 0,0 1 0,1 0 0,0 1 0,-1-1 0,1 1 0,5-5 0,11-8 0,30-22 0,-29 23 0,459-300 0,-318 225 0,106-66 0,-265 155 0,1 0 0,0-1 0,0 1 0,-1-1 0,1 0 0,-1 0 0,1 0 0,-1 0 0,0-1 0,0 1 0,-1-1 0,1 0 0,2-5 0,-5 9 6,1 0 1,-1-1-1,0 1 0,0 0 0,0 0 0,0 0 0,0-1 0,0 1 0,0 0 1,0 0-1,0 0 0,0-1 0,0 1 0,0 0 0,0 0 0,0-1 1,0 1-1,0 0 0,0 0 0,0 0 0,0-1 0,0 1 0,0 0 0,0 0 1,0 0-1,0-1 0,0 1 0,0 0 0,-1 0 0,1 0 0,0 0 0,0-1 1,0 1-1,0 0 0,-1 0 0,1 0 0,0 0 0,0 0 0,0-1 1,0 1-1,-1 0 0,1 0 0,0 0 0,0 0 0,-1 0 0,1 0 0,0 0 1,0 0-1,0 0 0,-1 0 0,1 0 0,0 0 0,0 0 0,-1 0 1,-12 3-1232,12-2 747,-15 5-6348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7:2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8 304 24575,'-4'-15'0,"3"15"0,1-1 0,-1 0 0,1 1 0,0-1 0,-1 0 0,1 0 0,0 0 0,0 1 0,-1-1 0,1 0 0,0 0 0,0 0 0,0 0 0,0 0 0,0 1 0,0-1 0,0 0 0,1 0 0,-1 0 0,0 0 0,0 1 0,1-1 0,-1 0 0,0 0 0,1 1 0,-1-1 0,1 0 0,-1 0 0,1 1 0,0-2 0,4-2 0,0 0 0,0 0 0,0 1 0,0 0 0,0 0 0,12-5 0,9-5 0,-7 2 0,-1-2 0,-1 0 0,0 0 0,0-2 0,-1 0 0,-1-1 0,-1 0 0,0-1 0,14-25 0,-23 33 0,-2 4 0,1-1 0,-1 1 0,1-1 0,5-5 0,-8 10 0,0 1 0,-1-1 0,1 0 0,0 1 0,-1-1 0,1 0 0,0 1 0,0-1 0,0 1 0,0-1 0,0 1 0,0 0 0,0-1 0,-1 1 0,1 0 0,0 0 0,0 0 0,0-1 0,0 1 0,0 0 0,0 0 0,0 1 0,0-1 0,0 0 0,0 0 0,0 0 0,0 1 0,0-1 0,0 0 0,0 1 0,0-1 0,0 1 0,1 0 0,8 8 0,-1 0 0,0 1 0,0 0 0,-1 1 0,12 20 0,0-2 0,10 12-1365,-2-3-5461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5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18 183 24575,'0'-47'0,"2"21"0,-2 0 0,-6-42 0,0 53 0,6 15 0,-1 1 0,1-1 0,-1 1 0,1-1 0,0 1 0,-1 0 0,1-1 0,-1 1 0,1 0 0,0-1 0,0 1 0,-1 0 0,1-1 0,0 1 0,0 0 0,0-1 0,0 1 0,0 0 0,0-1 0,0 1 0,0 1 0,-2 48 0,2 0 0,2-1 0,12 72 0,-7-74 0,45 296 0,32-6 0,-73-304-682,25 49-1,-15-44-6143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5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24575,'0'-3'0,"3"-4"0,1 2 0,3 5 0,0 6 0,3 8 0,-1 7 0,1 11 0,-1 5 0,1 2 0,2 2 0,-1-1 0,-3 0 0,1-5 0,-1-4 0,-3-8-8191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5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19 120 24575,'0'-6'0,"-3"-9"0,-1-4 0,0-3 0,1 0 0,0 1 0,2 6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5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24575,'3'0'0,"-1"0"0,0 1 0,0-1 0,1 0 0,-1 1 0,0-1 0,0 1 0,0 0 0,0 0 0,0 0 0,0 0 0,0 0 0,0 1 0,0-1 0,0 0 0,-1 1 0,1-1 0,0 1 0,-1 0 0,1-1 0,-1 1 0,0 0 0,0 0 0,0 0 0,0 0 0,0 0 0,0 0 0,0 1 0,0-1 0,-1 0 0,1 3 0,1 8 0,0 1 0,-1-1 0,0 1 0,-1 15 0,-1-13 0,10 141 0,-2-60 0,8-138 0,-3 5 0,0 0 0,3 0 0,0 1 0,29-43 0,-34 60 0,2 2 0,0-1 0,1 2 0,0 0 0,1 0 0,1 1 0,0 1 0,1 0 0,34-19 0,-45 29 0,1 0 0,0 0 0,1 1 0,-1-1 0,0 1 0,1 1 0,-1 0 0,1-1 0,0 2 0,-1-1 0,1 1 0,0 0 0,-1 0 0,1 1 0,-1 0 0,9 2 0,-8 0 0,1 0 0,-1 0 0,0 1 0,-1 0 0,1 0 0,-1 1 0,0-1 0,0 1 0,0 1 0,-1-1 0,1 1 0,-1 0 0,6 11 0,4 6-227,-2 1-1,-1 1 1,-1 0-1,-1 0 1,10 39-1,-13-35-6598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54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24575,'3'-10'0,"2"-8"0,-1-8 0,2 0 0,0 8 0,2 13 0,1 17 0,-3 16 0,-1 15 0,-3 13 0,0 10 0,-1 8 0,-1 5 0,-1-2 0,1-5 0,0-5 0,-1-8 0,1-14-8191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5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77 164 24575,'16'-18'0,"22"-32"0,-30 38 0,0 1 0,1-1 0,0 1 0,1 1 0,0 0 0,0 0 0,16-10 0,-126 89 0,63-48 0,28-17 0,1 0 0,-1 1 0,1 0 0,0 0 0,1 1 0,-1 0 0,1 1 0,-9 9 0,16-15 0,-1-1 0,1 1 0,0 0 0,-1 0 0,1 0 0,0-1 0,0 1 0,-1 0 0,1 0 0,0 0 0,0 0 0,0-1 0,0 1 0,0 0 0,0 0 0,0 0 0,0 0 0,0 0 0,1-1 0,-1 1 0,0 0 0,1 0 0,-1 0 0,0-1 0,1 1 0,-1 0 0,1 0 0,-1-1 0,1 1 0,-1 0 0,1-1 0,0 1 0,-1-1 0,2 1 0,26 17 0,-24-16 0,150 67 268,-95-45-812,-2 2-1,105 67 1,-114-57-6282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5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234 124 24575,'34'-41'0,"-29"32"0,1 1 0,1 0 0,-1 0 0,1 1 0,0 0 0,1 0 0,0 0 0,0 1 0,12-6 0,-20 11 0,1 1 0,-1 0 0,1-1 0,0 1 0,0 0 0,-1 0 0,1-1 0,0 1 0,0 0 0,-1 0 0,1 0 0,0 0 0,0 0 0,-1 0 0,1 0 0,0 0 0,1 1 0,-2-1 0,0 0 0,1 0 0,-1 1 0,0-1 0,0 0 0,0 0 0,1 1 0,-1-1 0,0 0 0,0 1 0,0-1 0,0 0 0,1 1 0,-1-1 0,0 0 0,0 1 0,0-1 0,0 0 0,0 1 0,0-1 0,0 1 0,0-1 0,0 0 0,0 1 0,0-1 0,-1 3 0,0 0 0,1 0 0,-1-1 0,0 1 0,-1 0 0,1-1 0,0 1 0,-3 2 0,-19 22 0,-1-1 0,-1-1 0,-1-1 0,-1-1 0,-32 20 0,16-11 0,-42 39 0,81-67 0,0 0 0,0 1 0,0-1 0,0 1 0,1 0 0,-1 0 0,1 0 0,0 1 0,1-1 0,-3 10 0,4-12 0,0 1 0,1-1 0,-1 1 0,1 0 0,0 0 0,1-1 0,-1 1 0,1 0 0,-1-1 0,1 1 0,0-1 0,0 1 0,1-1 0,-1 1 0,1-1 0,-1 0 0,1 0 0,3 4 0,15 18 0,2 0 0,1-2 0,0-1 0,46 33 0,-55-44 0,75 53-682,161 87-1,-198-122-6143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5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479 129 24575,'0'-4'0,"0"1"0,1-1 0,0 1 0,0 0 0,0-1 0,0 1 0,1 0 0,-1 0 0,1 0 0,1-3 0,24-31 0,-17 24 0,-10 13 0,22-27 0,-21 26 0,0 0 0,-1 0 0,1 1 0,0-1 0,0 0 0,0 0 0,0 0 0,0 1 0,0-1 0,0 0 0,0 1 0,0-1 0,0 1 0,0-1 0,0 1 0,0-1 0,0 1 0,0 0 0,0 0 0,1 0 0,-1-1 0,0 1 0,0 0 0,2 1 0,-3-1 0,1 1 0,-1 0 0,1 0 0,-1 0 0,1 0 0,-1 0 0,0 0 0,1 0 0,-1 0 0,0 0 0,0 0 0,0 0 0,0 0 0,0 0 0,0-1 0,0 1 0,0 0 0,0 0 0,-1 0 0,1 0 0,0 0 0,0 0 0,-1 0 0,1 0 0,-1 0 0,0 1 0,-13 26 0,-12 10 0,-1-1 0,-42 42 0,37-43 0,-64 66 0,-111 91 0,198-185 0,-5 3 0,1 1 0,0 1 0,1-1 0,-17 26 0,27-35 0,0-1 0,0 1 0,1 0 0,-1 0 0,1-1 0,0 1 0,0 0 0,0 0 0,0 0 0,0 0 0,1 1 0,-1-1 0,1 0 0,0 0 0,0 0 0,0 0 0,0 0 0,1 1 0,-1-1 0,1 0 0,0 0 0,0 0 0,0 0 0,0 0 0,1-1 0,-1 1 0,1 0 0,-1 0 0,1-1 0,0 1 0,0-1 0,0 0 0,5 4 0,3 3 0,0-1 0,1-1 0,1 0 0,-1 0 0,1-1 0,14 5 0,81 22 0,-92-28 0,380 76-1957,-261-61-4277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5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24575,'-10'0'0,"-17"0"0,26 0 0,0 0 0,0 0 0,0 0 0,0 1 0,0-1 0,0 0 0,0 1 0,0-1 0,0 0 0,0 1 0,0-1 0,1 1 0,-1 0 0,0-1 0,0 1 0,0 0 0,1-1 0,-1 1 0,-1 2 0,2-3 0,0 1 0,0-1 0,-1 1 0,1 0 0,0-1 0,0 1 0,0 0 0,0-1 0,0 1 0,1-1 0,-1 1 0,0 0 0,0-1 0,0 1 0,0-1 0,1 1 0,-1 0 0,0-1 0,1 1 0,-1-1 0,0 1 0,1-1 0,-1 1 0,1-1 0,-1 1 0,1-1 0,-1 0 0,2 1 0,16 12 0,-14-11 0,13 8 0,1-1 0,0-1 0,1-1 0,25 7 0,80 11 0,-81-17 0,83 25 0,-121-32 0,0 1 0,0 1 0,0-1 0,0 1 0,0-1 0,-1 2 0,1-1 0,-1 0 0,1 1 0,-1 0 0,-1 0 0,7 7 0,-8-7 0,0-1 0,-1 0 0,1 1 0,-1-1 0,0 1 0,0-1 0,0 1 0,0 0 0,-1 0 0,0-1 0,0 1 0,0 0 0,0-1 0,0 1 0,0 0 0,-1 0 0,0-1 0,0 1 0,-3 6 0,-2 6 36,-2 0 0,0 0 0,0-1 0,-2 0 0,0 0 0,0-1 0,-18 17 0,-97 83-319,42-42-1087,64-54-5456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9:38:5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0,0 0 0,0 0 0,0 0 0,0 0 0,0 0 0,0 0 0,0 0 0,0 0 0,0 0 0,0 0 0,0 0 0,0 0 0,0 1 0,0-1 0,0 0 0,0 0 0,0 0 0,0 0 0,0 0 0,0 0 0,0 0 0,0 0 0,0 0 0,0 0 0,0 0 0,13 4 0,33 7 0,3 0 0,-49-10 0,48 11 0,80 33 0,-116-40 0,0 1 0,-1 0 0,1 1 0,-1 0 0,-1 0 0,1 1 0,-2 1 0,1-1 0,-1 2 0,0-1 0,-1 1 0,8 12 0,-13-17 17,-1-1-1,0 1 0,0 0 0,0 0 1,0 0-1,-1 0 0,0 0 0,0 0 1,0 1-1,-1-1 0,1 0 0,-1 0 1,-1 1-1,1-1 0,-1 0 0,0 0 1,0 1-1,0-1 0,-1 0 0,-3 7 1,0-1-231,-2 0 1,1 0 0,-1-1-1,-1 0 1,0 0 0,0-1-1,-14 12 1,-38 30-6613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662" y="1498600"/>
            <a:ext cx="700857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n-US" sz="4799" dirty="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7662" y="2209800"/>
            <a:ext cx="7008574" cy="121920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A5CE939-B381-3A45-13A6-F58CC000B4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76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441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E9035D6-1EB0-67FD-788E-258B941A5B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59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</p:spPr>
        <p:txBody>
          <a:bodyPr anchor="t"/>
          <a:lstStyle>
            <a:lvl1pPr algn="l">
              <a:defRPr sz="4266" b="1" cap="none"/>
            </a:lvl1pPr>
          </a:lstStyle>
          <a:p>
            <a:r>
              <a:rPr lang="en-US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48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721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19859E39-C1F4-F452-A609-81C93B9864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69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76201"/>
            <a:ext cx="10969943" cy="812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5383398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6195986" y="1295400"/>
            <a:ext cx="5383398" cy="4876800"/>
          </a:xfrm>
        </p:spPr>
        <p:txBody>
          <a:bodyPr>
            <a:normAutofit/>
          </a:bodyPr>
          <a:lstStyle>
            <a:lvl1pPr marL="0" indent="0"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361F23F3-4276-7AC6-FA37-CDC6351B9F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6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316876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8024310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FDBF0D3-6CF9-4440-94E9-AA4A742169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28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316876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B3935A3-C998-9B3D-079E-B7BC7E8C2A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41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03147" y="6375400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2045" y="2794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466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47D5447-D822-E114-D105-30608DBB5E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810" y="76201"/>
            <a:ext cx="658210" cy="65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42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3147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FC459EA-C247-C5E7-6491-AEF2B5F94E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9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1092200"/>
            <a:ext cx="4010039" cy="1162051"/>
          </a:xfrm>
          <a:prstGeom prst="rect">
            <a:avLst/>
          </a:prstGeo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1092201"/>
            <a:ext cx="6813892" cy="5033964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2311401"/>
            <a:ext cx="4010039" cy="3814764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40C7AE83-204E-A484-7237-A7EA3EBC4D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44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1193799"/>
            <a:ext cx="7313295" cy="3533775"/>
          </a:xfrm>
        </p:spPr>
        <p:txBody>
          <a:bodyPr/>
          <a:lstStyle>
            <a:lvl1pPr marL="0" indent="0">
              <a:buNone/>
              <a:defRPr sz="4266"/>
            </a:lvl1pPr>
            <a:lvl2pPr marL="609448" indent="0">
              <a:buNone/>
              <a:defRPr sz="3732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0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23DAEE89-C03B-1705-0782-CE3B90349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88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FDBE062A-C013-A203-17DC-F9C61DBF2E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29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1396999"/>
            <a:ext cx="2742486" cy="4729164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396999"/>
            <a:ext cx="8024310" cy="47291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A6DBE16-F08A-6A41-329C-56621EE536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947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3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1" y="1803400"/>
            <a:ext cx="10969943" cy="1727200"/>
          </a:xfrm>
          <a:prstGeom prst="rect">
            <a:avLst/>
          </a:prstGeom>
        </p:spPr>
        <p:txBody>
          <a:bodyPr/>
          <a:lstStyle>
            <a:lvl1pPr algn="l">
              <a:defRPr sz="7998" b="1">
                <a:gradFill flip="none" rotWithShape="1">
                  <a:gsLst>
                    <a:gs pos="0">
                      <a:srgbClr val="0070C0"/>
                    </a:gs>
                    <a:gs pos="100000">
                      <a:srgbClr val="00B0F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1" y="3530600"/>
            <a:ext cx="10969943" cy="12192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Contact Information</a:t>
            </a:r>
            <a:endParaRPr lang="en-US" dirty="0"/>
          </a:p>
        </p:txBody>
      </p:sp>
      <p:pic>
        <p:nvPicPr>
          <p:cNvPr id="4" name="Picture 3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624E307F-BC23-D6AD-3DDE-45757A637A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63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30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B006-912F-44E1-9560-9CBFEBE946EF}" type="datetime4">
              <a:rPr lang="en-US" smtClean="0"/>
              <a:t>May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9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/>
  <p:txStyles>
    <p:titleStyle>
      <a:lvl1pPr algn="l" defTabSz="1218895" rtl="0" eaLnBrk="1" latinLnBrk="0" hangingPunct="1">
        <a:spcBef>
          <a:spcPct val="0"/>
        </a:spcBef>
        <a:buNone/>
        <a:defRPr lang="en-US" sz="3732" b="1" kern="1200" dirty="0">
          <a:gradFill flip="none" rotWithShape="1">
            <a:gsLst>
              <a:gs pos="0">
                <a:srgbClr val="26588D"/>
              </a:gs>
              <a:gs pos="100000">
                <a:srgbClr val="4197C6"/>
              </a:gs>
            </a:gsLst>
            <a:lin ang="16200000" scaled="1"/>
            <a:tileRect/>
          </a:gradFill>
          <a:latin typeface="Arial" pitchFamily="34" charset="0"/>
          <a:ea typeface="+mj-ea"/>
          <a:cs typeface="Arial" pitchFamily="34" charset="0"/>
        </a:defRPr>
      </a:lvl1pPr>
    </p:titleStyle>
    <p:bodyStyle>
      <a:lvl1pPr marL="457086" indent="-457086" algn="l" defTabSz="1218895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990352" indent="-380905" algn="l" defTabSz="1218895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spcBef>
          <a:spcPct val="20000"/>
        </a:spcBef>
        <a:buFont typeface="Arial" pitchFamily="34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2.png"/><Relationship Id="rId4" Type="http://schemas.openxmlformats.org/officeDocument/2006/relationships/hyperlink" Target="http://www.dribbble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jpeg"/><Relationship Id="rId3" Type="http://schemas.openxmlformats.org/officeDocument/2006/relationships/image" Target="../media/image113.jpeg"/><Relationship Id="rId7" Type="http://schemas.openxmlformats.org/officeDocument/2006/relationships/image" Target="../media/image11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6.tiff"/><Relationship Id="rId5" Type="http://schemas.openxmlformats.org/officeDocument/2006/relationships/image" Target="../media/image115.tiff"/><Relationship Id="rId4" Type="http://schemas.openxmlformats.org/officeDocument/2006/relationships/image" Target="../media/image114.tif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de-de/foto/mann-zeigt-laptop-computer-2182981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pexels.com/video/call-center-agents-talking-to-customers-while-using-cellphone-and-laptop-7682761/" TargetMode="Externa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sap.com/docs/build-process-automation/sap-build-process-automation/configure-sap-build-process-automation-destinations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.png"/><Relationship Id="rId21" Type="http://schemas.openxmlformats.org/officeDocument/2006/relationships/image" Target="../media/image19.png"/><Relationship Id="rId42" Type="http://schemas.openxmlformats.org/officeDocument/2006/relationships/customXml" Target="../ink/ink21.xml"/><Relationship Id="rId63" Type="http://schemas.openxmlformats.org/officeDocument/2006/relationships/image" Target="../media/image40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8.png"/><Relationship Id="rId170" Type="http://schemas.openxmlformats.org/officeDocument/2006/relationships/customXml" Target="../ink/ink85.xml"/><Relationship Id="rId191" Type="http://schemas.openxmlformats.org/officeDocument/2006/relationships/image" Target="../media/image104.png"/><Relationship Id="rId107" Type="http://schemas.openxmlformats.org/officeDocument/2006/relationships/image" Target="../media/image62.png"/><Relationship Id="rId11" Type="http://schemas.openxmlformats.org/officeDocument/2006/relationships/image" Target="../media/image14.png"/><Relationship Id="rId32" Type="http://schemas.openxmlformats.org/officeDocument/2006/relationships/customXml" Target="../ink/ink16.xml"/><Relationship Id="rId53" Type="http://schemas.openxmlformats.org/officeDocument/2006/relationships/image" Target="../media/image35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83.png"/><Relationship Id="rId5" Type="http://schemas.openxmlformats.org/officeDocument/2006/relationships/image" Target="../media/image11.png"/><Relationship Id="rId95" Type="http://schemas.openxmlformats.org/officeDocument/2006/relationships/image" Target="../media/image56.png"/><Relationship Id="rId160" Type="http://schemas.openxmlformats.org/officeDocument/2006/relationships/customXml" Target="../ink/ink80.xml"/><Relationship Id="rId181" Type="http://schemas.openxmlformats.org/officeDocument/2006/relationships/image" Target="../media/image99.png"/><Relationship Id="rId22" Type="http://schemas.openxmlformats.org/officeDocument/2006/relationships/customXml" Target="../ink/ink11.xml"/><Relationship Id="rId43" Type="http://schemas.openxmlformats.org/officeDocument/2006/relationships/image" Target="../media/image30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8.png"/><Relationship Id="rId85" Type="http://schemas.openxmlformats.org/officeDocument/2006/relationships/image" Target="../media/image51.png"/><Relationship Id="rId150" Type="http://schemas.openxmlformats.org/officeDocument/2006/relationships/customXml" Target="../ink/ink75.xml"/><Relationship Id="rId171" Type="http://schemas.openxmlformats.org/officeDocument/2006/relationships/image" Target="../media/image94.png"/><Relationship Id="rId192" Type="http://schemas.openxmlformats.org/officeDocument/2006/relationships/customXml" Target="../ink/ink96.xml"/><Relationship Id="rId12" Type="http://schemas.openxmlformats.org/officeDocument/2006/relationships/customXml" Target="../ink/ink6.xml"/><Relationship Id="rId33" Type="http://schemas.openxmlformats.org/officeDocument/2006/relationships/image" Target="../media/image25.png"/><Relationship Id="rId108" Type="http://schemas.openxmlformats.org/officeDocument/2006/relationships/customXml" Target="../ink/ink54.xml"/><Relationship Id="rId129" Type="http://schemas.openxmlformats.org/officeDocument/2006/relationships/image" Target="../media/image73.png"/><Relationship Id="rId54" Type="http://schemas.openxmlformats.org/officeDocument/2006/relationships/customXml" Target="../ink/ink27.xml"/><Relationship Id="rId75" Type="http://schemas.openxmlformats.org/officeDocument/2006/relationships/image" Target="../media/image46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9.png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20.png"/><Relationship Id="rId119" Type="http://schemas.openxmlformats.org/officeDocument/2006/relationships/image" Target="../media/image68.png"/><Relationship Id="rId44" Type="http://schemas.openxmlformats.org/officeDocument/2006/relationships/customXml" Target="../ink/ink22.xml"/><Relationship Id="rId65" Type="http://schemas.openxmlformats.org/officeDocument/2006/relationships/image" Target="../media/image41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84.png"/><Relationship Id="rId172" Type="http://schemas.openxmlformats.org/officeDocument/2006/relationships/customXml" Target="../ink/ink86.xml"/><Relationship Id="rId193" Type="http://schemas.openxmlformats.org/officeDocument/2006/relationships/image" Target="../media/image105.png"/><Relationship Id="rId13" Type="http://schemas.openxmlformats.org/officeDocument/2006/relationships/image" Target="../media/image15.png"/><Relationship Id="rId109" Type="http://schemas.openxmlformats.org/officeDocument/2006/relationships/image" Target="../media/image63.png"/><Relationship Id="rId34" Type="http://schemas.openxmlformats.org/officeDocument/2006/relationships/customXml" Target="../ink/ink17.xml"/><Relationship Id="rId55" Type="http://schemas.openxmlformats.org/officeDocument/2006/relationships/image" Target="../media/image36.png"/><Relationship Id="rId76" Type="http://schemas.openxmlformats.org/officeDocument/2006/relationships/customXml" Target="../ink/ink38.xml"/><Relationship Id="rId97" Type="http://schemas.openxmlformats.org/officeDocument/2006/relationships/image" Target="../media/image57.png"/><Relationship Id="rId120" Type="http://schemas.openxmlformats.org/officeDocument/2006/relationships/customXml" Target="../ink/ink60.xml"/><Relationship Id="rId141" Type="http://schemas.openxmlformats.org/officeDocument/2006/relationships/image" Target="../media/image79.png"/><Relationship Id="rId7" Type="http://schemas.openxmlformats.org/officeDocument/2006/relationships/image" Target="../media/image12.png"/><Relationship Id="rId71" Type="http://schemas.openxmlformats.org/officeDocument/2006/relationships/image" Target="../media/image44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100.png"/><Relationship Id="rId2" Type="http://schemas.openxmlformats.org/officeDocument/2006/relationships/customXml" Target="../ink/ink1.xml"/><Relationship Id="rId29" Type="http://schemas.openxmlformats.org/officeDocument/2006/relationships/image" Target="../media/image23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31.png"/><Relationship Id="rId66" Type="http://schemas.openxmlformats.org/officeDocument/2006/relationships/customXml" Target="../ink/ink33.xml"/><Relationship Id="rId87" Type="http://schemas.openxmlformats.org/officeDocument/2006/relationships/image" Target="../media/image52.png"/><Relationship Id="rId110" Type="http://schemas.openxmlformats.org/officeDocument/2006/relationships/customXml" Target="../ink/ink55.xml"/><Relationship Id="rId115" Type="http://schemas.openxmlformats.org/officeDocument/2006/relationships/image" Target="../media/image66.png"/><Relationship Id="rId131" Type="http://schemas.openxmlformats.org/officeDocument/2006/relationships/image" Target="../media/image74.png"/><Relationship Id="rId136" Type="http://schemas.openxmlformats.org/officeDocument/2006/relationships/customXml" Target="../ink/ink68.xml"/><Relationship Id="rId157" Type="http://schemas.openxmlformats.org/officeDocument/2006/relationships/image" Target="../media/image87.png"/><Relationship Id="rId178" Type="http://schemas.openxmlformats.org/officeDocument/2006/relationships/customXml" Target="../ink/ink89.xml"/><Relationship Id="rId61" Type="http://schemas.openxmlformats.org/officeDocument/2006/relationships/image" Target="../media/image39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95.png"/><Relationship Id="rId194" Type="http://schemas.openxmlformats.org/officeDocument/2006/relationships/customXml" Target="../ink/ink97.xml"/><Relationship Id="rId199" Type="http://schemas.openxmlformats.org/officeDocument/2006/relationships/image" Target="../media/image108.png"/><Relationship Id="rId19" Type="http://schemas.openxmlformats.org/officeDocument/2006/relationships/image" Target="../media/image18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6.png"/><Relationship Id="rId56" Type="http://schemas.openxmlformats.org/officeDocument/2006/relationships/customXml" Target="../ink/ink28.xml"/><Relationship Id="rId77" Type="http://schemas.openxmlformats.org/officeDocument/2006/relationships/image" Target="../media/image47.png"/><Relationship Id="rId100" Type="http://schemas.openxmlformats.org/officeDocument/2006/relationships/customXml" Target="../ink/ink50.xml"/><Relationship Id="rId105" Type="http://schemas.openxmlformats.org/officeDocument/2006/relationships/image" Target="../media/image61.png"/><Relationship Id="rId126" Type="http://schemas.openxmlformats.org/officeDocument/2006/relationships/customXml" Target="../ink/ink63.xml"/><Relationship Id="rId147" Type="http://schemas.openxmlformats.org/officeDocument/2006/relationships/image" Target="../media/image82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34.png"/><Relationship Id="rId72" Type="http://schemas.openxmlformats.org/officeDocument/2006/relationships/customXml" Target="../ink/ink36.xml"/><Relationship Id="rId93" Type="http://schemas.openxmlformats.org/officeDocument/2006/relationships/image" Target="../media/image55.png"/><Relationship Id="rId98" Type="http://schemas.openxmlformats.org/officeDocument/2006/relationships/customXml" Target="../ink/ink49.xml"/><Relationship Id="rId121" Type="http://schemas.openxmlformats.org/officeDocument/2006/relationships/image" Target="../media/image69.png"/><Relationship Id="rId142" Type="http://schemas.openxmlformats.org/officeDocument/2006/relationships/customXml" Target="../ink/ink71.xml"/><Relationship Id="rId163" Type="http://schemas.openxmlformats.org/officeDocument/2006/relationships/image" Target="../media/image90.png"/><Relationship Id="rId184" Type="http://schemas.openxmlformats.org/officeDocument/2006/relationships/customXml" Target="../ink/ink92.xml"/><Relationship Id="rId189" Type="http://schemas.openxmlformats.org/officeDocument/2006/relationships/image" Target="../media/image103.png"/><Relationship Id="rId3" Type="http://schemas.openxmlformats.org/officeDocument/2006/relationships/image" Target="../media/image10.png"/><Relationship Id="rId25" Type="http://schemas.openxmlformats.org/officeDocument/2006/relationships/image" Target="../media/image21.png"/><Relationship Id="rId46" Type="http://schemas.openxmlformats.org/officeDocument/2006/relationships/customXml" Target="../ink/ink23.xml"/><Relationship Id="rId67" Type="http://schemas.openxmlformats.org/officeDocument/2006/relationships/image" Target="../media/image42.png"/><Relationship Id="rId116" Type="http://schemas.openxmlformats.org/officeDocument/2006/relationships/customXml" Target="../ink/ink58.xml"/><Relationship Id="rId137" Type="http://schemas.openxmlformats.org/officeDocument/2006/relationships/image" Target="../media/image77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9.png"/><Relationship Id="rId62" Type="http://schemas.openxmlformats.org/officeDocument/2006/relationships/customXml" Target="../ink/ink31.xml"/><Relationship Id="rId83" Type="http://schemas.openxmlformats.org/officeDocument/2006/relationships/image" Target="../media/image50.png"/><Relationship Id="rId88" Type="http://schemas.openxmlformats.org/officeDocument/2006/relationships/customXml" Target="../ink/ink44.xml"/><Relationship Id="rId111" Type="http://schemas.openxmlformats.org/officeDocument/2006/relationships/image" Target="../media/image64.png"/><Relationship Id="rId132" Type="http://schemas.openxmlformats.org/officeDocument/2006/relationships/customXml" Target="../ink/ink66.xml"/><Relationship Id="rId153" Type="http://schemas.openxmlformats.org/officeDocument/2006/relationships/image" Target="../media/image85.png"/><Relationship Id="rId174" Type="http://schemas.openxmlformats.org/officeDocument/2006/relationships/customXml" Target="../ink/ink87.xml"/><Relationship Id="rId179" Type="http://schemas.openxmlformats.org/officeDocument/2006/relationships/image" Target="../media/image98.png"/><Relationship Id="rId195" Type="http://schemas.openxmlformats.org/officeDocument/2006/relationships/image" Target="../media/image106.png"/><Relationship Id="rId190" Type="http://schemas.openxmlformats.org/officeDocument/2006/relationships/customXml" Target="../ink/ink95.xml"/><Relationship Id="rId15" Type="http://schemas.openxmlformats.org/officeDocument/2006/relationships/image" Target="../media/image16.png"/><Relationship Id="rId36" Type="http://schemas.openxmlformats.org/officeDocument/2006/relationships/customXml" Target="../ink/ink18.xml"/><Relationship Id="rId57" Type="http://schemas.openxmlformats.org/officeDocument/2006/relationships/image" Target="../media/image37.png"/><Relationship Id="rId106" Type="http://schemas.openxmlformats.org/officeDocument/2006/relationships/customXml" Target="../ink/ink53.xml"/><Relationship Id="rId127" Type="http://schemas.openxmlformats.org/officeDocument/2006/relationships/image" Target="../media/image72.png"/><Relationship Id="rId10" Type="http://schemas.openxmlformats.org/officeDocument/2006/relationships/customXml" Target="../ink/ink5.xml"/><Relationship Id="rId31" Type="http://schemas.openxmlformats.org/officeDocument/2006/relationships/image" Target="../media/image24.png"/><Relationship Id="rId52" Type="http://schemas.openxmlformats.org/officeDocument/2006/relationships/customXml" Target="../ink/ink26.xml"/><Relationship Id="rId73" Type="http://schemas.openxmlformats.org/officeDocument/2006/relationships/image" Target="../media/image45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8.png"/><Relationship Id="rId101" Type="http://schemas.openxmlformats.org/officeDocument/2006/relationships/image" Target="../media/image59.png"/><Relationship Id="rId122" Type="http://schemas.openxmlformats.org/officeDocument/2006/relationships/customXml" Target="../ink/ink61.xml"/><Relationship Id="rId143" Type="http://schemas.openxmlformats.org/officeDocument/2006/relationships/image" Target="../media/image80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93.png"/><Relationship Id="rId185" Type="http://schemas.openxmlformats.org/officeDocument/2006/relationships/image" Target="../media/image101.png"/><Relationship Id="rId4" Type="http://schemas.openxmlformats.org/officeDocument/2006/relationships/customXml" Target="../ink/ink2.xml"/><Relationship Id="rId9" Type="http://schemas.openxmlformats.org/officeDocument/2006/relationships/image" Target="../media/image13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32.png"/><Relationship Id="rId68" Type="http://schemas.openxmlformats.org/officeDocument/2006/relationships/customXml" Target="../ink/ink34.xml"/><Relationship Id="rId89" Type="http://schemas.openxmlformats.org/officeDocument/2006/relationships/image" Target="../media/image53.png"/><Relationship Id="rId112" Type="http://schemas.openxmlformats.org/officeDocument/2006/relationships/customXml" Target="../ink/ink56.xml"/><Relationship Id="rId133" Type="http://schemas.openxmlformats.org/officeDocument/2006/relationships/image" Target="../media/image75.png"/><Relationship Id="rId154" Type="http://schemas.openxmlformats.org/officeDocument/2006/relationships/customXml" Target="../ink/ink77.xml"/><Relationship Id="rId175" Type="http://schemas.openxmlformats.org/officeDocument/2006/relationships/image" Target="../media/image96.png"/><Relationship Id="rId196" Type="http://schemas.openxmlformats.org/officeDocument/2006/relationships/customXml" Target="../ink/ink98.xml"/><Relationship Id="rId16" Type="http://schemas.openxmlformats.org/officeDocument/2006/relationships/customXml" Target="../ink/ink8.xml"/><Relationship Id="rId37" Type="http://schemas.openxmlformats.org/officeDocument/2006/relationships/image" Target="../media/image27.png"/><Relationship Id="rId58" Type="http://schemas.openxmlformats.org/officeDocument/2006/relationships/customXml" Target="../ink/ink29.xml"/><Relationship Id="rId79" Type="http://schemas.openxmlformats.org/officeDocument/2006/relationships/image" Target="../media/image48.png"/><Relationship Id="rId102" Type="http://schemas.openxmlformats.org/officeDocument/2006/relationships/customXml" Target="../ink/ink51.xml"/><Relationship Id="rId123" Type="http://schemas.openxmlformats.org/officeDocument/2006/relationships/image" Target="../media/image70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91.png"/><Relationship Id="rId186" Type="http://schemas.openxmlformats.org/officeDocument/2006/relationships/customXml" Target="../ink/ink93.xml"/><Relationship Id="rId27" Type="http://schemas.openxmlformats.org/officeDocument/2006/relationships/image" Target="../media/image22.png"/><Relationship Id="rId48" Type="http://schemas.openxmlformats.org/officeDocument/2006/relationships/customXml" Target="../ink/ink24.xml"/><Relationship Id="rId69" Type="http://schemas.openxmlformats.org/officeDocument/2006/relationships/image" Target="../media/image43.png"/><Relationship Id="rId113" Type="http://schemas.openxmlformats.org/officeDocument/2006/relationships/image" Target="../media/image65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6.png"/><Relationship Id="rId176" Type="http://schemas.openxmlformats.org/officeDocument/2006/relationships/customXml" Target="../ink/ink88.xml"/><Relationship Id="rId197" Type="http://schemas.openxmlformats.org/officeDocument/2006/relationships/image" Target="../media/image107.png"/><Relationship Id="rId17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8.png"/><Relationship Id="rId103" Type="http://schemas.openxmlformats.org/officeDocument/2006/relationships/image" Target="../media/image60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54.png"/><Relationship Id="rId145" Type="http://schemas.openxmlformats.org/officeDocument/2006/relationships/image" Target="../media/image81.png"/><Relationship Id="rId166" Type="http://schemas.openxmlformats.org/officeDocument/2006/relationships/customXml" Target="../ink/ink83.xml"/><Relationship Id="rId187" Type="http://schemas.openxmlformats.org/officeDocument/2006/relationships/image" Target="../media/image102.png"/><Relationship Id="rId1" Type="http://schemas.openxmlformats.org/officeDocument/2006/relationships/slideLayout" Target="../slideLayouts/slideLayout18.xml"/><Relationship Id="rId28" Type="http://schemas.openxmlformats.org/officeDocument/2006/relationships/customXml" Target="../ink/ink14.xml"/><Relationship Id="rId49" Type="http://schemas.openxmlformats.org/officeDocument/2006/relationships/image" Target="../media/image33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9.png"/><Relationship Id="rId135" Type="http://schemas.openxmlformats.org/officeDocument/2006/relationships/image" Target="../media/image76.png"/><Relationship Id="rId156" Type="http://schemas.openxmlformats.org/officeDocument/2006/relationships/customXml" Target="../ink/ink78.xml"/><Relationship Id="rId177" Type="http://schemas.openxmlformats.org/officeDocument/2006/relationships/image" Target="../media/image97.png"/><Relationship Id="rId198" Type="http://schemas.openxmlformats.org/officeDocument/2006/relationships/customXml" Target="../ink/ink99.xml"/><Relationship Id="rId18" Type="http://schemas.openxmlformats.org/officeDocument/2006/relationships/customXml" Target="../ink/ink9.xml"/><Relationship Id="rId39" Type="http://schemas.openxmlformats.org/officeDocument/2006/relationships/image" Target="../media/image28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71.png"/><Relationship Id="rId146" Type="http://schemas.openxmlformats.org/officeDocument/2006/relationships/customXml" Target="../ink/ink73.xml"/><Relationship Id="rId167" Type="http://schemas.openxmlformats.org/officeDocument/2006/relationships/image" Target="../media/image92.png"/><Relationship Id="rId188" Type="http://schemas.openxmlformats.org/officeDocument/2006/relationships/customXml" Target="../ink/ink9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</a:t>
            </a:r>
            <a:b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Build Apps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10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9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30,000+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3257403" y="1320729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3257403" y="307645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3257403" y="4832174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3922089" y="1573742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Create destination for Build BPA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3922089" y="3329461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923981"/>
              <a:ext cx="2236930" cy="9587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Access Process and consume in Build Apps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Deploy App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3922089" y="5085184"/>
            <a:ext cx="4344645" cy="922336"/>
            <a:chOff x="1395616" y="871285"/>
            <a:chExt cx="4206175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617371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Integrate with Build </a:t>
              </a:r>
              <a:r>
                <a:rPr lang="en-US" sz="1800" kern="0" dirty="0" err="1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workzone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10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49A91-9CCE-D194-2F1E-488EA18BA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FD143-0DF2-50BD-4070-A1616216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BDB00-DC60-80E6-04F5-6B41F4B8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B825DE-D275-21D9-5079-6B46978E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Scenario</a:t>
            </a:r>
          </a:p>
        </p:txBody>
      </p:sp>
      <p:pic>
        <p:nvPicPr>
          <p:cNvPr id="6" name="Picture 5" descr="A person pointing at a computer&#10;&#10;Description automatically generated">
            <a:extLst>
              <a:ext uri="{FF2B5EF4-FFF2-40B4-BE49-F238E27FC236}">
                <a16:creationId xmlns:a16="http://schemas.microsoft.com/office/drawing/2014/main" id="{6E25B006-F379-0963-9334-A18A5839D0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4685" y="1295956"/>
            <a:ext cx="2834095" cy="1933122"/>
          </a:xfrm>
          <a:prstGeom prst="rect">
            <a:avLst/>
          </a:prstGeom>
        </p:spPr>
      </p:pic>
      <p:pic>
        <p:nvPicPr>
          <p:cNvPr id="8" name="Picture 7" descr="A person wearing a headset and looking at a computer&#10;&#10;Description automatically generated">
            <a:extLst>
              <a:ext uri="{FF2B5EF4-FFF2-40B4-BE49-F238E27FC236}">
                <a16:creationId xmlns:a16="http://schemas.microsoft.com/office/drawing/2014/main" id="{CB379A3E-C337-0EF8-8937-7E680FAEC8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07879" y="955042"/>
            <a:ext cx="1746130" cy="19736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0B23B1-780E-AEA9-725D-C38C97CD7437}"/>
              </a:ext>
            </a:extLst>
          </p:cNvPr>
          <p:cNvSpPr txBox="1"/>
          <p:nvPr/>
        </p:nvSpPr>
        <p:spPr>
          <a:xfrm>
            <a:off x="314685" y="3327427"/>
            <a:ext cx="2834095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Sales Representative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4F5F70-E8AA-D171-1092-2DDD578A9EA1}"/>
              </a:ext>
            </a:extLst>
          </p:cNvPr>
          <p:cNvSpPr/>
          <p:nvPr/>
        </p:nvSpPr>
        <p:spPr>
          <a:xfrm>
            <a:off x="3859794" y="1279889"/>
            <a:ext cx="1320456" cy="19298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Sales Order</a:t>
            </a: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(Build Apps)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60C656-96C5-CE72-3EDC-1CC0227806E4}"/>
              </a:ext>
            </a:extLst>
          </p:cNvPr>
          <p:cNvSpPr/>
          <p:nvPr/>
        </p:nvSpPr>
        <p:spPr>
          <a:xfrm>
            <a:off x="2650610" y="4335727"/>
            <a:ext cx="2834095" cy="914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 </a:t>
            </a: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&lt;&lt;Cart data&gt;&gt;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757AC3-0308-30BC-D283-5E6B2149DF90}"/>
              </a:ext>
            </a:extLst>
          </p:cNvPr>
          <p:cNvSpPr/>
          <p:nvPr/>
        </p:nvSpPr>
        <p:spPr>
          <a:xfrm>
            <a:off x="3148779" y="1905397"/>
            <a:ext cx="711015" cy="6974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1E64308-056C-8A45-3AEB-755540EBA7AE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3730870" y="3546574"/>
            <a:ext cx="1125941" cy="452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A555106-A687-82CC-4F6D-60C560D2878C}"/>
              </a:ext>
            </a:extLst>
          </p:cNvPr>
          <p:cNvSpPr/>
          <p:nvPr/>
        </p:nvSpPr>
        <p:spPr>
          <a:xfrm>
            <a:off x="6531883" y="819487"/>
            <a:ext cx="3304026" cy="5180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Process Automation</a:t>
            </a: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BTP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7E1720-8547-A044-6E7F-012864CA47ED}"/>
              </a:ext>
            </a:extLst>
          </p:cNvPr>
          <p:cNvSpPr/>
          <p:nvPr/>
        </p:nvSpPr>
        <p:spPr>
          <a:xfrm>
            <a:off x="7746425" y="1535560"/>
            <a:ext cx="812588" cy="406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approval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0BC323-2446-FCDE-0A01-2D53BF1587D0}"/>
              </a:ext>
            </a:extLst>
          </p:cNvPr>
          <p:cNvSpPr/>
          <p:nvPr/>
        </p:nvSpPr>
        <p:spPr>
          <a:xfrm>
            <a:off x="7949572" y="947510"/>
            <a:ext cx="406294" cy="329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46BD2C-AAF6-0157-E21E-E70F9BA07118}"/>
              </a:ext>
            </a:extLst>
          </p:cNvPr>
          <p:cNvSpPr/>
          <p:nvPr/>
        </p:nvSpPr>
        <p:spPr>
          <a:xfrm>
            <a:off x="6902031" y="2283812"/>
            <a:ext cx="812588" cy="406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1E0D3B-5331-316A-F69D-5422BF9C3919}"/>
              </a:ext>
            </a:extLst>
          </p:cNvPr>
          <p:cNvSpPr/>
          <p:nvPr/>
        </p:nvSpPr>
        <p:spPr>
          <a:xfrm>
            <a:off x="8628781" y="2276144"/>
            <a:ext cx="812588" cy="406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rej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1B94AD-D938-4137-CC3B-99DA10F556CF}"/>
              </a:ext>
            </a:extLst>
          </p:cNvPr>
          <p:cNvSpPr/>
          <p:nvPr/>
        </p:nvSpPr>
        <p:spPr>
          <a:xfrm>
            <a:off x="8024309" y="3419479"/>
            <a:ext cx="331556" cy="3142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5996196-E1BE-078D-5F96-3F59DC91C490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5484705" y="3409613"/>
            <a:ext cx="1047178" cy="1383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EA5F03-E228-AA1C-C8FC-18F680677EAB}"/>
              </a:ext>
            </a:extLst>
          </p:cNvPr>
          <p:cNvCxnSpPr>
            <a:stCxn id="10" idx="3"/>
          </p:cNvCxnSpPr>
          <p:nvPr/>
        </p:nvCxnSpPr>
        <p:spPr>
          <a:xfrm>
            <a:off x="5180251" y="2244838"/>
            <a:ext cx="1360487" cy="3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04F91E-5EE1-3BA7-4F20-44FE53A88135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>
            <a:off x="8152719" y="1276913"/>
            <a:ext cx="0" cy="25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563B2D-746A-9D23-D5DC-C1435D02EC5F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5400000">
            <a:off x="7559544" y="1690636"/>
            <a:ext cx="341958" cy="844393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A87D117-BA17-069E-3F18-06FFA0282869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16200000" flipH="1">
            <a:off x="8426753" y="1667820"/>
            <a:ext cx="334290" cy="882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4980469-6E05-7BC4-7D0D-3A22DF25AE8B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rot="16200000" flipH="1">
            <a:off x="7384520" y="2613911"/>
            <a:ext cx="729373" cy="8817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6177CBC-1AF7-4F6D-159F-83A1D15F3CD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8244061" y="2628464"/>
            <a:ext cx="737040" cy="844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FB7C25-1FE6-1EB8-C456-F0EB8B3C060F}"/>
              </a:ext>
            </a:extLst>
          </p:cNvPr>
          <p:cNvSpPr txBox="1"/>
          <p:nvPr/>
        </p:nvSpPr>
        <p:spPr>
          <a:xfrm>
            <a:off x="10280200" y="2967952"/>
            <a:ext cx="1320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E6C033-B265-371B-F138-560681CD348C}"/>
              </a:ext>
            </a:extLst>
          </p:cNvPr>
          <p:cNvSpPr txBox="1"/>
          <p:nvPr/>
        </p:nvSpPr>
        <p:spPr>
          <a:xfrm>
            <a:off x="5383398" y="1941853"/>
            <a:ext cx="1042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cartID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E11A3-A380-7F42-2D6A-966159D8F8B9}"/>
              </a:ext>
            </a:extLst>
          </p:cNvPr>
          <p:cNvSpPr txBox="1"/>
          <p:nvPr/>
        </p:nvSpPr>
        <p:spPr>
          <a:xfrm>
            <a:off x="5484705" y="3132614"/>
            <a:ext cx="1042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&lt;data&gt;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0F370C-B5D8-27DE-1196-039DDEAEF283}"/>
              </a:ext>
            </a:extLst>
          </p:cNvPr>
          <p:cNvSpPr/>
          <p:nvPr/>
        </p:nvSpPr>
        <p:spPr>
          <a:xfrm>
            <a:off x="10157354" y="3733721"/>
            <a:ext cx="1625177" cy="13204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workzone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Inbox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D1C4534-5D93-6752-6081-B2FD57165929}"/>
              </a:ext>
            </a:extLst>
          </p:cNvPr>
          <p:cNvCxnSpPr>
            <a:stCxn id="2" idx="2"/>
          </p:cNvCxnSpPr>
          <p:nvPr/>
        </p:nvCxnSpPr>
        <p:spPr>
          <a:xfrm rot="5400000">
            <a:off x="10212072" y="4646839"/>
            <a:ext cx="350534" cy="1165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65867A8-51DE-B6A9-E244-06AC08EC6992}"/>
              </a:ext>
            </a:extLst>
          </p:cNvPr>
          <p:cNvSpPr/>
          <p:nvPr/>
        </p:nvSpPr>
        <p:spPr>
          <a:xfrm>
            <a:off x="6540738" y="172400"/>
            <a:ext cx="1726751" cy="380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DBFCC6-E6CB-2FB0-6E1F-FA4D097C4B03}"/>
              </a:ext>
            </a:extLst>
          </p:cNvPr>
          <p:cNvCxnSpPr>
            <a:stCxn id="10" idx="0"/>
          </p:cNvCxnSpPr>
          <p:nvPr/>
        </p:nvCxnSpPr>
        <p:spPr>
          <a:xfrm flipV="1">
            <a:off x="4520022" y="819487"/>
            <a:ext cx="0" cy="46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69B7D54-0C81-3C31-5755-F36D7E784F88}"/>
              </a:ext>
            </a:extLst>
          </p:cNvPr>
          <p:cNvSpPr/>
          <p:nvPr/>
        </p:nvSpPr>
        <p:spPr>
          <a:xfrm>
            <a:off x="3335888" y="200636"/>
            <a:ext cx="2520280" cy="6009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175260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8174-CDFA-8C93-44DE-9D26D4881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4F3A64-CE1A-D036-09F0-4A36790C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Destination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568780-1AAC-B5C6-5A6B-0A098D05DC10}"/>
              </a:ext>
            </a:extLst>
          </p:cNvPr>
          <p:cNvSpPr txBox="1"/>
          <p:nvPr/>
        </p:nvSpPr>
        <p:spPr>
          <a:xfrm>
            <a:off x="203147" y="1295955"/>
            <a:ext cx="11782531" cy="5424663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sz="1866" dirty="0">
                <a:hlinkClick r:id="rId2"/>
              </a:rPr>
              <a:t>https://help.sap.com/docs/build-process-automation/sap-build-process-automation/configure-sap-build-process-automation-destinations</a:t>
            </a:r>
            <a:endParaRPr lang="en-US" sz="1866" dirty="0"/>
          </a:p>
          <a:p>
            <a:pPr>
              <a:spcBef>
                <a:spcPct val="20000"/>
              </a:spcBef>
              <a:buFont typeface="Arial" pitchFamily="34" charset="0"/>
            </a:pPr>
            <a:endParaRPr lang="en-US" sz="1866" dirty="0"/>
          </a:p>
        </p:txBody>
      </p:sp>
    </p:spTree>
    <p:extLst>
      <p:ext uri="{BB962C8B-B14F-4D97-AF65-F5344CB8AC3E}">
        <p14:creationId xmlns:p14="http://schemas.microsoft.com/office/powerpoint/2010/main" val="296151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E782F6-606D-53A1-A268-43757B15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www.anubhavtrainings.com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057AA0-4946-7C54-50A6-00316FCC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63FEAF-DE45-ACCA-225E-DD31EF4D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F4FE08-95D8-971C-12F0-09DF4A5E1F24}"/>
              </a:ext>
            </a:extLst>
          </p:cNvPr>
          <p:cNvGrpSpPr/>
          <p:nvPr/>
        </p:nvGrpSpPr>
        <p:grpSpPr>
          <a:xfrm>
            <a:off x="8452000" y="6330092"/>
            <a:ext cx="560520" cy="271080"/>
            <a:chOff x="8452000" y="6330092"/>
            <a:chExt cx="56052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2276C11-C101-3BBC-341D-52A2863BA71F}"/>
                    </a:ext>
                  </a:extLst>
                </p14:cNvPr>
                <p14:cNvContentPartPr/>
                <p14:nvPr/>
              </p14:nvContentPartPr>
              <p14:xfrm>
                <a:off x="8452000" y="6330092"/>
                <a:ext cx="138600" cy="271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2276C11-C101-3BBC-341D-52A2863BA71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3360" y="6321092"/>
                  <a:ext cx="156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2D87569-AEDD-BEE4-B361-C2FAA60B4094}"/>
                    </a:ext>
                  </a:extLst>
                </p14:cNvPr>
                <p14:cNvContentPartPr/>
                <p14:nvPr/>
              </p14:nvContentPartPr>
              <p14:xfrm>
                <a:off x="8475760" y="6349892"/>
                <a:ext cx="207360" cy="247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2D87569-AEDD-BEE4-B361-C2FAA60B40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66760" y="6340892"/>
                  <a:ext cx="2250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5AD90D6-4918-E6A9-4BD1-C73895375BA5}"/>
                    </a:ext>
                  </a:extLst>
                </p14:cNvPr>
                <p14:cNvContentPartPr/>
                <p14:nvPr/>
              </p14:nvContentPartPr>
              <p14:xfrm>
                <a:off x="8754400" y="6403532"/>
                <a:ext cx="93600" cy="197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5AD90D6-4918-E6A9-4BD1-C73895375B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45400" y="6394532"/>
                  <a:ext cx="1112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0003925-F399-4FD2-28D5-CBDFC7194670}"/>
                    </a:ext>
                  </a:extLst>
                </p14:cNvPr>
                <p14:cNvContentPartPr/>
                <p14:nvPr/>
              </p14:nvContentPartPr>
              <p14:xfrm>
                <a:off x="8895160" y="6389132"/>
                <a:ext cx="117360" cy="107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0003925-F399-4FD2-28D5-CBDFC719467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86520" y="6380492"/>
                  <a:ext cx="13500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441CC60-E4FE-AA07-9CA4-11429D82E017}"/>
                  </a:ext>
                </a:extLst>
              </p14:cNvPr>
              <p14:cNvContentPartPr/>
              <p14:nvPr/>
            </p14:nvContentPartPr>
            <p14:xfrm>
              <a:off x="8054560" y="2834852"/>
              <a:ext cx="60480" cy="3096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441CC60-E4FE-AA07-9CA4-11429D82E0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45920" y="2826212"/>
                <a:ext cx="78120" cy="32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239A257-CC76-F66E-6903-AD467B6D01C3}"/>
              </a:ext>
            </a:extLst>
          </p:cNvPr>
          <p:cNvGrpSpPr/>
          <p:nvPr/>
        </p:nvGrpSpPr>
        <p:grpSpPr>
          <a:xfrm>
            <a:off x="383320" y="1355972"/>
            <a:ext cx="9900720" cy="4797000"/>
            <a:chOff x="383320" y="1355972"/>
            <a:chExt cx="9900720" cy="47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2CAADDD-C7A9-7CDD-A1A3-AC06D9B3E0A2}"/>
                    </a:ext>
                  </a:extLst>
                </p14:cNvPr>
                <p14:cNvContentPartPr/>
                <p14:nvPr/>
              </p14:nvContentPartPr>
              <p14:xfrm>
                <a:off x="8614000" y="5468612"/>
                <a:ext cx="412560" cy="345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2CAADDD-C7A9-7CDD-A1A3-AC06D9B3E0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05000" y="5459612"/>
                  <a:ext cx="4302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1CA9FC9-9800-0A52-423D-EF7717BB90FA}"/>
                    </a:ext>
                  </a:extLst>
                </p14:cNvPr>
                <p14:cNvContentPartPr/>
                <p14:nvPr/>
              </p14:nvContentPartPr>
              <p14:xfrm>
                <a:off x="8572240" y="5841212"/>
                <a:ext cx="310320" cy="311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1CA9FC9-9800-0A52-423D-EF7717BB90F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63240" y="5832572"/>
                  <a:ext cx="3279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55779E4-B709-4EE6-51EF-84E45FEFDB6C}"/>
                    </a:ext>
                  </a:extLst>
                </p14:cNvPr>
                <p14:cNvContentPartPr/>
                <p14:nvPr/>
              </p14:nvContentPartPr>
              <p14:xfrm>
                <a:off x="2684080" y="2761052"/>
                <a:ext cx="73080" cy="528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55779E4-B709-4EE6-51EF-84E45FEFDB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75080" y="2752052"/>
                  <a:ext cx="9072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8245575-A86F-4009-CF77-7699B7AD3D70}"/>
                    </a:ext>
                  </a:extLst>
                </p14:cNvPr>
                <p14:cNvContentPartPr/>
                <p14:nvPr/>
              </p14:nvContentPartPr>
              <p14:xfrm>
                <a:off x="2635120" y="2758892"/>
                <a:ext cx="164880" cy="109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8245575-A86F-4009-CF77-7699B7AD3D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26120" y="2749892"/>
                  <a:ext cx="1825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A2AAAEF-D7A4-3C7E-F532-65168E27D960}"/>
                    </a:ext>
                  </a:extLst>
                </p14:cNvPr>
                <p14:cNvContentPartPr/>
                <p14:nvPr/>
              </p14:nvContentPartPr>
              <p14:xfrm>
                <a:off x="2551600" y="2320412"/>
                <a:ext cx="57960" cy="309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A2AAAEF-D7A4-3C7E-F532-65168E27D9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42600" y="2311772"/>
                  <a:ext cx="756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595A973-C069-D933-7CD8-A4ACD2AE2DB9}"/>
                    </a:ext>
                  </a:extLst>
                </p14:cNvPr>
                <p14:cNvContentPartPr/>
                <p14:nvPr/>
              </p14:nvContentPartPr>
              <p14:xfrm>
                <a:off x="2676520" y="2491772"/>
                <a:ext cx="106920" cy="138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595A973-C069-D933-7CD8-A4ACD2AE2D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67880" y="2482772"/>
                  <a:ext cx="124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3AEC0D-ACAA-3D37-CB86-C38CFF0082F3}"/>
                    </a:ext>
                  </a:extLst>
                </p14:cNvPr>
                <p14:cNvContentPartPr/>
                <p14:nvPr/>
              </p14:nvContentPartPr>
              <p14:xfrm>
                <a:off x="2837440" y="2481332"/>
                <a:ext cx="78480" cy="129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3AEC0D-ACAA-3D37-CB86-C38CFF0082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8800" y="2472692"/>
                  <a:ext cx="96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B77382F-2768-6424-F9A6-FEF98117F656}"/>
                    </a:ext>
                  </a:extLst>
                </p14:cNvPr>
                <p14:cNvContentPartPr/>
                <p14:nvPr/>
              </p14:nvContentPartPr>
              <p14:xfrm>
                <a:off x="2959840" y="2336612"/>
                <a:ext cx="236520" cy="256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B77382F-2768-6424-F9A6-FEF98117F65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51200" y="2327972"/>
                  <a:ext cx="2541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D4469A1-567C-E9B5-25AA-63E5C9DA24A1}"/>
                    </a:ext>
                  </a:extLst>
                </p14:cNvPr>
                <p14:cNvContentPartPr/>
                <p14:nvPr/>
              </p14:nvContentPartPr>
              <p14:xfrm>
                <a:off x="3231640" y="2356052"/>
                <a:ext cx="39600" cy="220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D4469A1-567C-E9B5-25AA-63E5C9DA24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23000" y="2347052"/>
                  <a:ext cx="572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944EFA4-4561-38B1-8187-DD28DE5E43AB}"/>
                    </a:ext>
                  </a:extLst>
                </p14:cNvPr>
                <p14:cNvContentPartPr/>
                <p14:nvPr/>
              </p14:nvContentPartPr>
              <p14:xfrm>
                <a:off x="3315880" y="2432012"/>
                <a:ext cx="191520" cy="416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944EFA4-4561-38B1-8187-DD28DE5E43A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06880" y="2423012"/>
                  <a:ext cx="2091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F3A49F-B255-8932-E377-7FB889997096}"/>
                    </a:ext>
                  </a:extLst>
                </p14:cNvPr>
                <p14:cNvContentPartPr/>
                <p14:nvPr/>
              </p14:nvContentPartPr>
              <p14:xfrm>
                <a:off x="457120" y="3150932"/>
                <a:ext cx="365760" cy="395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F3A49F-B255-8932-E377-7FB8899970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8480" y="3141932"/>
                  <a:ext cx="38340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08C1B8-C72B-5F72-100E-BA9594962603}"/>
                    </a:ext>
                  </a:extLst>
                </p14:cNvPr>
                <p14:cNvContentPartPr/>
                <p14:nvPr/>
              </p14:nvContentPartPr>
              <p14:xfrm>
                <a:off x="383320" y="3567812"/>
                <a:ext cx="255960" cy="284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08C1B8-C72B-5F72-100E-BA9594962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4680" y="3558812"/>
                  <a:ext cx="2736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0443658-A383-8949-F46D-DEA7EBA600E9}"/>
                    </a:ext>
                  </a:extLst>
                </p14:cNvPr>
                <p14:cNvContentPartPr/>
                <p14:nvPr/>
              </p14:nvContentPartPr>
              <p14:xfrm>
                <a:off x="979480" y="3525332"/>
                <a:ext cx="411120" cy="33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0443658-A383-8949-F46D-DEA7EBA600E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0480" y="3516692"/>
                  <a:ext cx="428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1009175-F621-0DEF-ABCC-0756605614C0}"/>
                    </a:ext>
                  </a:extLst>
                </p14:cNvPr>
                <p14:cNvContentPartPr/>
                <p14:nvPr/>
              </p14:nvContentPartPr>
              <p14:xfrm>
                <a:off x="1282600" y="3433532"/>
                <a:ext cx="117000" cy="187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1009175-F621-0DEF-ABCC-0756605614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73600" y="3424532"/>
                  <a:ext cx="134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60640A-E4AD-D966-956A-004EE2746CB0}"/>
                    </a:ext>
                  </a:extLst>
                </p14:cNvPr>
                <p14:cNvContentPartPr/>
                <p14:nvPr/>
              </p14:nvContentPartPr>
              <p14:xfrm>
                <a:off x="1572760" y="3189452"/>
                <a:ext cx="1913400" cy="911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60640A-E4AD-D966-956A-004EE2746CB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63760" y="3180812"/>
                  <a:ext cx="1931040" cy="9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E83E4AF-3DB5-A9A9-3F1B-E63563769E4C}"/>
                    </a:ext>
                  </a:extLst>
                </p14:cNvPr>
                <p14:cNvContentPartPr/>
                <p14:nvPr/>
              </p14:nvContentPartPr>
              <p14:xfrm>
                <a:off x="1760320" y="3091172"/>
                <a:ext cx="1976040" cy="941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E83E4AF-3DB5-A9A9-3F1B-E63563769E4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51320" y="3082532"/>
                  <a:ext cx="1993680" cy="9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4199A4-F70D-3221-BAED-94C47E11B5DC}"/>
                    </a:ext>
                  </a:extLst>
                </p14:cNvPr>
                <p14:cNvContentPartPr/>
                <p14:nvPr/>
              </p14:nvContentPartPr>
              <p14:xfrm>
                <a:off x="1857160" y="4166492"/>
                <a:ext cx="241560" cy="216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199A4-F70D-3221-BAED-94C47E11B5D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48160" y="4157852"/>
                  <a:ext cx="2592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529838-FBE8-5106-2513-AF7FA91CF97A}"/>
                    </a:ext>
                  </a:extLst>
                </p14:cNvPr>
                <p14:cNvContentPartPr/>
                <p14:nvPr/>
              </p14:nvContentPartPr>
              <p14:xfrm>
                <a:off x="2165320" y="4231652"/>
                <a:ext cx="230400" cy="143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529838-FBE8-5106-2513-AF7FA91CF9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56680" y="4222652"/>
                  <a:ext cx="248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FFCCF0-C6AB-6FAD-8147-04CA28F5DBB5}"/>
                    </a:ext>
                  </a:extLst>
                </p14:cNvPr>
                <p14:cNvContentPartPr/>
                <p14:nvPr/>
              </p14:nvContentPartPr>
              <p14:xfrm>
                <a:off x="2394640" y="4150652"/>
                <a:ext cx="13320" cy="26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FFCCF0-C6AB-6FAD-8147-04CA28F5DBB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85640" y="4142012"/>
                  <a:ext cx="30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F50ADB-DD2F-2783-8658-C301772AAC4D}"/>
                    </a:ext>
                  </a:extLst>
                </p14:cNvPr>
                <p14:cNvContentPartPr/>
                <p14:nvPr/>
              </p14:nvContentPartPr>
              <p14:xfrm>
                <a:off x="2453680" y="4236332"/>
                <a:ext cx="7200" cy="145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F50ADB-DD2F-2783-8658-C301772AAC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44680" y="4227692"/>
                  <a:ext cx="248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029A4D-9131-D9C3-E11A-13C9623A0811}"/>
                    </a:ext>
                  </a:extLst>
                </p14:cNvPr>
                <p14:cNvContentPartPr/>
                <p14:nvPr/>
              </p14:nvContentPartPr>
              <p14:xfrm>
                <a:off x="2480680" y="4193132"/>
                <a:ext cx="146520" cy="183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029A4D-9131-D9C3-E11A-13C9623A08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72040" y="4184492"/>
                  <a:ext cx="164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8E2084C-C480-9C8A-73C7-9DC36F02FB1C}"/>
                    </a:ext>
                  </a:extLst>
                </p14:cNvPr>
                <p14:cNvContentPartPr/>
                <p14:nvPr/>
              </p14:nvContentPartPr>
              <p14:xfrm>
                <a:off x="2697040" y="4176572"/>
                <a:ext cx="126000" cy="230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8E2084C-C480-9C8A-73C7-9DC36F02FB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88400" y="4167572"/>
                  <a:ext cx="143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B89F74-910C-3505-B826-14713783A651}"/>
                    </a:ext>
                  </a:extLst>
                </p14:cNvPr>
                <p14:cNvContentPartPr/>
                <p14:nvPr/>
              </p14:nvContentPartPr>
              <p14:xfrm>
                <a:off x="2717560" y="4208612"/>
                <a:ext cx="232920" cy="230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B89F74-910C-3505-B826-14713783A6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08920" y="4199612"/>
                  <a:ext cx="2505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AC9AF8-4917-37F4-CEDB-12F98F83B67D}"/>
                    </a:ext>
                  </a:extLst>
                </p14:cNvPr>
                <p14:cNvContentPartPr/>
                <p14:nvPr/>
              </p14:nvContentPartPr>
              <p14:xfrm>
                <a:off x="3012400" y="4200332"/>
                <a:ext cx="114120" cy="230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AC9AF8-4917-37F4-CEDB-12F98F83B67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03760" y="4191692"/>
                  <a:ext cx="1317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B6BF1A-DCCC-7030-2B16-A955B263D48D}"/>
                    </a:ext>
                  </a:extLst>
                </p14:cNvPr>
                <p14:cNvContentPartPr/>
                <p14:nvPr/>
              </p14:nvContentPartPr>
              <p14:xfrm>
                <a:off x="1803880" y="3265052"/>
                <a:ext cx="1718640" cy="557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B6BF1A-DCCC-7030-2B16-A955B263D48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95240" y="3256052"/>
                  <a:ext cx="1736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4E76D16-8A68-FF9B-57C7-6CAA2151A880}"/>
                    </a:ext>
                  </a:extLst>
                </p14:cNvPr>
                <p14:cNvContentPartPr/>
                <p14:nvPr/>
              </p14:nvContentPartPr>
              <p14:xfrm>
                <a:off x="2402200" y="3395012"/>
                <a:ext cx="133560" cy="281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4E76D16-8A68-FF9B-57C7-6CAA2151A8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93200" y="3386012"/>
                  <a:ext cx="1512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3765735-32B7-9E21-F345-53947A336956}"/>
                    </a:ext>
                  </a:extLst>
                </p14:cNvPr>
                <p14:cNvContentPartPr/>
                <p14:nvPr/>
              </p14:nvContentPartPr>
              <p14:xfrm>
                <a:off x="2420200" y="3536492"/>
                <a:ext cx="231480" cy="187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3765735-32B7-9E21-F345-53947A3369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11200" y="3527492"/>
                  <a:ext cx="2491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6963F5-E497-8E97-E290-F79382CE93DE}"/>
                    </a:ext>
                  </a:extLst>
                </p14:cNvPr>
                <p14:cNvContentPartPr/>
                <p14:nvPr/>
              </p14:nvContentPartPr>
              <p14:xfrm>
                <a:off x="2703520" y="3517772"/>
                <a:ext cx="116280" cy="201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6963F5-E497-8E97-E290-F79382CE93D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94520" y="3508772"/>
                  <a:ext cx="133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45B080-929D-A434-0AB9-6272C01633C4}"/>
                    </a:ext>
                  </a:extLst>
                </p14:cNvPr>
                <p14:cNvContentPartPr/>
                <p14:nvPr/>
              </p14:nvContentPartPr>
              <p14:xfrm>
                <a:off x="434080" y="3955532"/>
                <a:ext cx="153360" cy="314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C45B080-929D-A434-0AB9-6272C01633C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5080" y="3946532"/>
                  <a:ext cx="1710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A2889B5-F273-2A5F-03EB-9FDBA3596CD0}"/>
                    </a:ext>
                  </a:extLst>
                </p14:cNvPr>
                <p14:cNvContentPartPr/>
                <p14:nvPr/>
              </p14:nvContentPartPr>
              <p14:xfrm>
                <a:off x="483760" y="4059932"/>
                <a:ext cx="277560" cy="155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A2889B5-F273-2A5F-03EB-9FDBA3596CD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4760" y="4050932"/>
                  <a:ext cx="295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B64C60D-7AF9-9574-A2D2-660CE23ABD59}"/>
                    </a:ext>
                  </a:extLst>
                </p14:cNvPr>
                <p14:cNvContentPartPr/>
                <p14:nvPr/>
              </p14:nvContentPartPr>
              <p14:xfrm>
                <a:off x="795880" y="4031852"/>
                <a:ext cx="87480" cy="145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B64C60D-7AF9-9574-A2D2-660CE23ABD5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6880" y="4022852"/>
                  <a:ext cx="105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2F8540C-F233-53E6-AA62-ACB81CF65D55}"/>
                    </a:ext>
                  </a:extLst>
                </p14:cNvPr>
                <p14:cNvContentPartPr/>
                <p14:nvPr/>
              </p14:nvContentPartPr>
              <p14:xfrm>
                <a:off x="867880" y="3999452"/>
                <a:ext cx="156600" cy="197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2F8540C-F233-53E6-AA62-ACB81CF65D5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9240" y="3990452"/>
                  <a:ext cx="1742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B1B22C7-11B5-A2FA-AF80-4BDFDB9A40D7}"/>
                    </a:ext>
                  </a:extLst>
                </p14:cNvPr>
                <p14:cNvContentPartPr/>
                <p14:nvPr/>
              </p14:nvContentPartPr>
              <p14:xfrm>
                <a:off x="1019440" y="3986132"/>
                <a:ext cx="160200" cy="186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B1B22C7-11B5-A2FA-AF80-4BDFDB9A40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0800" y="3977492"/>
                  <a:ext cx="177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C4B4963-E8A7-CE8A-BA6C-BD651E9E245E}"/>
                    </a:ext>
                  </a:extLst>
                </p14:cNvPr>
                <p14:cNvContentPartPr/>
                <p14:nvPr/>
              </p14:nvContentPartPr>
              <p14:xfrm>
                <a:off x="1190800" y="4013492"/>
                <a:ext cx="102960" cy="118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C4B4963-E8A7-CE8A-BA6C-BD651E9E245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81800" y="4004492"/>
                  <a:ext cx="1206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B5A2C5D-64AF-97B8-07E0-91AC3A55E115}"/>
                    </a:ext>
                  </a:extLst>
                </p14:cNvPr>
                <p14:cNvContentPartPr/>
                <p14:nvPr/>
              </p14:nvContentPartPr>
              <p14:xfrm>
                <a:off x="1311400" y="3972452"/>
                <a:ext cx="117360" cy="164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B5A2C5D-64AF-97B8-07E0-91AC3A55E11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02760" y="3963452"/>
                  <a:ext cx="135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18BEF77-900B-075D-CEE2-22977C4E47EB}"/>
                    </a:ext>
                  </a:extLst>
                </p14:cNvPr>
                <p14:cNvContentPartPr/>
                <p14:nvPr/>
              </p14:nvContentPartPr>
              <p14:xfrm>
                <a:off x="3815200" y="3023492"/>
                <a:ext cx="3520800" cy="601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18BEF77-900B-075D-CEE2-22977C4E47E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06200" y="3014852"/>
                  <a:ext cx="353844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97F2A92-8005-CD3F-6184-A3A4DAB68353}"/>
                    </a:ext>
                  </a:extLst>
                </p14:cNvPr>
                <p14:cNvContentPartPr/>
                <p14:nvPr/>
              </p14:nvContentPartPr>
              <p14:xfrm>
                <a:off x="7259680" y="2948612"/>
                <a:ext cx="120960" cy="100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97F2A92-8005-CD3F-6184-A3A4DAB6835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51040" y="2939972"/>
                  <a:ext cx="138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35355C7-2CE0-8F0F-52A8-FBD5949018A4}"/>
                    </a:ext>
                  </a:extLst>
                </p14:cNvPr>
                <p14:cNvContentPartPr/>
                <p14:nvPr/>
              </p14:nvContentPartPr>
              <p14:xfrm>
                <a:off x="5915440" y="1368212"/>
                <a:ext cx="4368600" cy="2619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35355C7-2CE0-8F0F-52A8-FBD5949018A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06440" y="1359212"/>
                  <a:ext cx="4386240" cy="263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A311D12-0021-2F56-9DB4-4BE22C9AD30E}"/>
                    </a:ext>
                  </a:extLst>
                </p14:cNvPr>
                <p14:cNvContentPartPr/>
                <p14:nvPr/>
              </p14:nvContentPartPr>
              <p14:xfrm>
                <a:off x="9408160" y="1378652"/>
                <a:ext cx="300960" cy="305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A311D12-0021-2F56-9DB4-4BE22C9AD30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99520" y="1370012"/>
                  <a:ext cx="3186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A5C8E9A-9F47-0F99-1F31-19A968910489}"/>
                    </a:ext>
                  </a:extLst>
                </p14:cNvPr>
                <p14:cNvContentPartPr/>
                <p14:nvPr/>
              </p14:nvContentPartPr>
              <p14:xfrm>
                <a:off x="9656920" y="1368572"/>
                <a:ext cx="170280" cy="253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A5C8E9A-9F47-0F99-1F31-19A96891048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47920" y="1359932"/>
                  <a:ext cx="1879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198C585-9CAF-36E0-6E28-7CE3998BBCE9}"/>
                    </a:ext>
                  </a:extLst>
                </p14:cNvPr>
                <p14:cNvContentPartPr/>
                <p14:nvPr/>
              </p14:nvContentPartPr>
              <p14:xfrm>
                <a:off x="9904600" y="1355972"/>
                <a:ext cx="219600" cy="308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198C585-9CAF-36E0-6E28-7CE3998BBCE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95960" y="1347332"/>
                  <a:ext cx="2372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115DA63-88CE-3061-CBF9-94CFAE401495}"/>
                    </a:ext>
                  </a:extLst>
                </p14:cNvPr>
                <p14:cNvContentPartPr/>
                <p14:nvPr/>
              </p14:nvContentPartPr>
              <p14:xfrm>
                <a:off x="6670000" y="1977692"/>
                <a:ext cx="14760" cy="712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115DA63-88CE-3061-CBF9-94CFAE40149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661360" y="1969052"/>
                  <a:ext cx="3240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0A375E1-9F58-C06A-D292-B75149E0FFF0}"/>
                    </a:ext>
                  </a:extLst>
                </p14:cNvPr>
                <p14:cNvContentPartPr/>
                <p14:nvPr/>
              </p14:nvContentPartPr>
              <p14:xfrm>
                <a:off x="6672160" y="2810372"/>
                <a:ext cx="1686960" cy="32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0A375E1-9F58-C06A-D292-B75149E0FFF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63520" y="2801732"/>
                  <a:ext cx="17046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34C8C9A-4BA9-923A-5A1D-D487537E354E}"/>
                    </a:ext>
                  </a:extLst>
                </p14:cNvPr>
                <p14:cNvContentPartPr/>
                <p14:nvPr/>
              </p14:nvContentPartPr>
              <p14:xfrm>
                <a:off x="6581800" y="1863212"/>
                <a:ext cx="1918440" cy="1011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34C8C9A-4BA9-923A-5A1D-D487537E35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72800" y="1854572"/>
                  <a:ext cx="1936080" cy="10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74E0735-C658-F8F7-EF8F-4456EF9F150A}"/>
                    </a:ext>
                  </a:extLst>
                </p14:cNvPr>
                <p14:cNvContentPartPr/>
                <p14:nvPr/>
              </p14:nvContentPartPr>
              <p14:xfrm>
                <a:off x="6864400" y="2117732"/>
                <a:ext cx="55800" cy="259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74E0735-C658-F8F7-EF8F-4456EF9F150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55760" y="2109092"/>
                  <a:ext cx="734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0FBAD4B-CA94-388F-3863-90C1153FB582}"/>
                    </a:ext>
                  </a:extLst>
                </p14:cNvPr>
                <p14:cNvContentPartPr/>
                <p14:nvPr/>
              </p14:nvContentPartPr>
              <p14:xfrm>
                <a:off x="6853960" y="2172812"/>
                <a:ext cx="227520" cy="194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0FBAD4B-CA94-388F-3863-90C1153FB58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45320" y="2164172"/>
                  <a:ext cx="245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28E4C5D-2C17-81D3-12F6-32A1200A78D2}"/>
                    </a:ext>
                  </a:extLst>
                </p14:cNvPr>
                <p14:cNvContentPartPr/>
                <p14:nvPr/>
              </p14:nvContentPartPr>
              <p14:xfrm>
                <a:off x="7098040" y="2164532"/>
                <a:ext cx="107640" cy="203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28E4C5D-2C17-81D3-12F6-32A1200A78D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89040" y="2155892"/>
                  <a:ext cx="125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C5F1150-E1C5-37A1-3B47-71BC22C958FF}"/>
                    </a:ext>
                  </a:extLst>
                </p14:cNvPr>
                <p14:cNvContentPartPr/>
                <p14:nvPr/>
              </p14:nvContentPartPr>
              <p14:xfrm>
                <a:off x="7288840" y="2127452"/>
                <a:ext cx="162720" cy="213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C5F1150-E1C5-37A1-3B47-71BC22C958F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79840" y="2118812"/>
                  <a:ext cx="180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61F312-49C3-2475-52AC-016CE10B66ED}"/>
                    </a:ext>
                  </a:extLst>
                </p14:cNvPr>
                <p14:cNvContentPartPr/>
                <p14:nvPr/>
              </p14:nvContentPartPr>
              <p14:xfrm>
                <a:off x="7485760" y="2115572"/>
                <a:ext cx="130680" cy="210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61F312-49C3-2475-52AC-016CE10B66E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77120" y="2106572"/>
                  <a:ext cx="148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9A9AE6A-CD94-31CC-5AC5-AC77A43F881F}"/>
                    </a:ext>
                  </a:extLst>
                </p14:cNvPr>
                <p14:cNvContentPartPr/>
                <p14:nvPr/>
              </p14:nvContentPartPr>
              <p14:xfrm>
                <a:off x="7741720" y="2122412"/>
                <a:ext cx="145440" cy="186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9A9AE6A-CD94-31CC-5AC5-AC77A43F881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32720" y="2113412"/>
                  <a:ext cx="1630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5857AB-F0D9-F052-8EBE-6E419B14D286}"/>
                    </a:ext>
                  </a:extLst>
                </p14:cNvPr>
                <p14:cNvContentPartPr/>
                <p14:nvPr/>
              </p14:nvContentPartPr>
              <p14:xfrm>
                <a:off x="7696360" y="2015132"/>
                <a:ext cx="268560" cy="241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5857AB-F0D9-F052-8EBE-6E419B14D28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87720" y="2006132"/>
                  <a:ext cx="286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6CA9C9-91AE-37B3-5DD0-44C67523D89C}"/>
                    </a:ext>
                  </a:extLst>
                </p14:cNvPr>
                <p14:cNvContentPartPr/>
                <p14:nvPr/>
              </p14:nvContentPartPr>
              <p14:xfrm>
                <a:off x="7253560" y="2540732"/>
                <a:ext cx="66960" cy="224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6CA9C9-91AE-37B3-5DD0-44C67523D89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44560" y="2531732"/>
                  <a:ext cx="84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E184E71-5CFE-4558-9D01-E1DF8F13A337}"/>
                    </a:ext>
                  </a:extLst>
                </p14:cNvPr>
                <p14:cNvContentPartPr/>
                <p14:nvPr/>
              </p14:nvContentPartPr>
              <p14:xfrm>
                <a:off x="7203880" y="2358572"/>
                <a:ext cx="284040" cy="387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E184E71-5CFE-4558-9D01-E1DF8F13A33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95240" y="2349572"/>
                  <a:ext cx="3016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A40FE25-0124-F16B-521A-4BA340EA2C68}"/>
                    </a:ext>
                  </a:extLst>
                </p14:cNvPr>
                <p14:cNvContentPartPr/>
                <p14:nvPr/>
              </p14:nvContentPartPr>
              <p14:xfrm>
                <a:off x="7485040" y="2541812"/>
                <a:ext cx="113400" cy="190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A40FE25-0124-F16B-521A-4BA340EA2C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76400" y="2533172"/>
                  <a:ext cx="131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12BAABA-146B-C64B-DDCC-7BBD22A4B262}"/>
                    </a:ext>
                  </a:extLst>
                </p14:cNvPr>
                <p14:cNvContentPartPr/>
                <p14:nvPr/>
              </p14:nvContentPartPr>
              <p14:xfrm>
                <a:off x="7617160" y="2511212"/>
                <a:ext cx="100800" cy="241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12BAABA-146B-C64B-DDCC-7BBD22A4B26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08160" y="2502572"/>
                  <a:ext cx="1184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7ABB2D8-EB7D-0B0A-5350-33C3E59D6924}"/>
                    </a:ext>
                  </a:extLst>
                </p14:cNvPr>
                <p14:cNvContentPartPr/>
                <p14:nvPr/>
              </p14:nvContentPartPr>
              <p14:xfrm>
                <a:off x="7735960" y="2525972"/>
                <a:ext cx="150480" cy="159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7ABB2D8-EB7D-0B0A-5350-33C3E59D692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27320" y="2517332"/>
                  <a:ext cx="168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C786C2B-8F01-5DDE-EFAD-02E954DC8F26}"/>
                    </a:ext>
                  </a:extLst>
                </p14:cNvPr>
                <p14:cNvContentPartPr/>
                <p14:nvPr/>
              </p14:nvContentPartPr>
              <p14:xfrm>
                <a:off x="7499080" y="3150572"/>
                <a:ext cx="33120" cy="464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C786C2B-8F01-5DDE-EFAD-02E954DC8F2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90440" y="3141572"/>
                  <a:ext cx="507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5DE7E56-733A-FB70-E827-B4648FE5374F}"/>
                    </a:ext>
                  </a:extLst>
                </p14:cNvPr>
                <p14:cNvContentPartPr/>
                <p14:nvPr/>
              </p14:nvContentPartPr>
              <p14:xfrm>
                <a:off x="7536160" y="3631172"/>
                <a:ext cx="1878840" cy="80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5DE7E56-733A-FB70-E827-B4648FE5374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27160" y="3622172"/>
                  <a:ext cx="1896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A3ACDE9-73EE-9DB6-ECB2-1FB70EEE075E}"/>
                    </a:ext>
                  </a:extLst>
                </p14:cNvPr>
                <p14:cNvContentPartPr/>
                <p14:nvPr/>
              </p14:nvContentPartPr>
              <p14:xfrm>
                <a:off x="7499080" y="3130772"/>
                <a:ext cx="2046960" cy="576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A3ACDE9-73EE-9DB6-ECB2-1FB70EEE075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90440" y="3122132"/>
                  <a:ext cx="206460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86AF0A9-4AD0-43C3-ED87-81CD15C66DE4}"/>
                    </a:ext>
                  </a:extLst>
                </p14:cNvPr>
                <p14:cNvContentPartPr/>
                <p14:nvPr/>
              </p14:nvContentPartPr>
              <p14:xfrm>
                <a:off x="7678000" y="3359012"/>
                <a:ext cx="18720" cy="149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86AF0A9-4AD0-43C3-ED87-81CD15C66DE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69360" y="3350372"/>
                  <a:ext cx="36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8849FEF-0C1B-EC79-4753-2F90D71C2BF3}"/>
                    </a:ext>
                  </a:extLst>
                </p14:cNvPr>
                <p14:cNvContentPartPr/>
                <p14:nvPr/>
              </p14:nvContentPartPr>
              <p14:xfrm>
                <a:off x="7599160" y="3089732"/>
                <a:ext cx="299880" cy="462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8849FEF-0C1B-EC79-4753-2F90D71C2BF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90160" y="3081092"/>
                  <a:ext cx="3175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C491F79-E693-1A5C-948F-B5F0422811FC}"/>
                    </a:ext>
                  </a:extLst>
                </p14:cNvPr>
                <p14:cNvContentPartPr/>
                <p14:nvPr/>
              </p14:nvContentPartPr>
              <p14:xfrm>
                <a:off x="7900480" y="3395732"/>
                <a:ext cx="81000" cy="155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C491F79-E693-1A5C-948F-B5F0422811F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891840" y="3386732"/>
                  <a:ext cx="986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06E906C-65D7-61CA-723F-A8E989305722}"/>
                    </a:ext>
                  </a:extLst>
                </p14:cNvPr>
                <p14:cNvContentPartPr/>
                <p14:nvPr/>
              </p14:nvContentPartPr>
              <p14:xfrm>
                <a:off x="8058160" y="3415532"/>
                <a:ext cx="14400" cy="137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06E906C-65D7-61CA-723F-A8E98930572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49520" y="3406892"/>
                  <a:ext cx="320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22B5FF5-1C89-0F23-628C-0527FCD20ED6}"/>
                    </a:ext>
                  </a:extLst>
                </p14:cNvPr>
                <p14:cNvContentPartPr/>
                <p14:nvPr/>
              </p14:nvContentPartPr>
              <p14:xfrm>
                <a:off x="8051680" y="3306092"/>
                <a:ext cx="6840" cy="9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22B5FF5-1C89-0F23-628C-0527FCD20ED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43040" y="3297452"/>
                  <a:ext cx="24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AC4DE72-7B5E-7869-8D5F-E0B29C9FC6E6}"/>
                    </a:ext>
                  </a:extLst>
                </p14:cNvPr>
                <p14:cNvContentPartPr/>
                <p14:nvPr/>
              </p14:nvContentPartPr>
              <p14:xfrm>
                <a:off x="8107480" y="3314372"/>
                <a:ext cx="41760" cy="200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AC4DE72-7B5E-7869-8D5F-E0B29C9FC6E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98480" y="3305372"/>
                  <a:ext cx="59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0891232-C42C-AF89-BC93-BC6F2696B979}"/>
                    </a:ext>
                  </a:extLst>
                </p14:cNvPr>
                <p14:cNvContentPartPr/>
                <p14:nvPr/>
              </p14:nvContentPartPr>
              <p14:xfrm>
                <a:off x="8223400" y="3271532"/>
                <a:ext cx="132840" cy="254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0891232-C42C-AF89-BC93-BC6F2696B97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14400" y="3262532"/>
                  <a:ext cx="1504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67B1658-8D62-A742-95A8-9E86F6B1CA26}"/>
                    </a:ext>
                  </a:extLst>
                </p14:cNvPr>
                <p14:cNvContentPartPr/>
                <p14:nvPr/>
              </p14:nvContentPartPr>
              <p14:xfrm>
                <a:off x="8564680" y="3298892"/>
                <a:ext cx="317520" cy="260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67B1658-8D62-A742-95A8-9E86F6B1CA2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56040" y="3290252"/>
                  <a:ext cx="335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D98A841-E44E-4750-76ED-308737C9556D}"/>
                    </a:ext>
                  </a:extLst>
                </p14:cNvPr>
                <p14:cNvContentPartPr/>
                <p14:nvPr/>
              </p14:nvContentPartPr>
              <p14:xfrm>
                <a:off x="8934040" y="3315092"/>
                <a:ext cx="237240" cy="285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D98A841-E44E-4750-76ED-308737C9556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25400" y="3306092"/>
                  <a:ext cx="2548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A950556-4567-93ED-DB92-885E4E00065C}"/>
                    </a:ext>
                  </a:extLst>
                </p14:cNvPr>
                <p14:cNvContentPartPr/>
                <p14:nvPr/>
              </p14:nvContentPartPr>
              <p14:xfrm>
                <a:off x="9007840" y="3437492"/>
                <a:ext cx="151920" cy="22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A950556-4567-93ED-DB92-885E4E00065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99200" y="3428852"/>
                  <a:ext cx="169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01A360A-C61F-326B-8F3A-7CCA695A5262}"/>
                    </a:ext>
                  </a:extLst>
                </p14:cNvPr>
                <p14:cNvContentPartPr/>
                <p14:nvPr/>
              </p14:nvContentPartPr>
              <p14:xfrm>
                <a:off x="8010640" y="3708212"/>
                <a:ext cx="838440" cy="1620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01A360A-C61F-326B-8F3A-7CCA695A526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01640" y="3699572"/>
                  <a:ext cx="856080" cy="16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A7F42B8-FF35-8197-EE92-937B430C6EA7}"/>
                    </a:ext>
                  </a:extLst>
                </p14:cNvPr>
                <p14:cNvContentPartPr/>
                <p14:nvPr/>
              </p14:nvContentPartPr>
              <p14:xfrm>
                <a:off x="8288560" y="2881292"/>
                <a:ext cx="26280" cy="420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A7F42B8-FF35-8197-EE92-937B430C6EA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279920" y="2872292"/>
                  <a:ext cx="439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DCD33C3-E770-AD39-631C-87ECD6F75F19}"/>
                    </a:ext>
                  </a:extLst>
                </p14:cNvPr>
                <p14:cNvContentPartPr/>
                <p14:nvPr/>
              </p14:nvContentPartPr>
              <p14:xfrm>
                <a:off x="8218720" y="3170012"/>
                <a:ext cx="130320" cy="66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DCD33C3-E770-AD39-631C-87ECD6F75F1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210080" y="3161372"/>
                  <a:ext cx="147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FB721F2-43D6-1D66-C09C-9BE1620E3F1B}"/>
                    </a:ext>
                  </a:extLst>
                </p14:cNvPr>
                <p14:cNvContentPartPr/>
                <p14:nvPr/>
              </p14:nvContentPartPr>
              <p14:xfrm>
                <a:off x="5039560" y="3223292"/>
                <a:ext cx="148680" cy="329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FB721F2-43D6-1D66-C09C-9BE1620E3F1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30920" y="3214292"/>
                  <a:ext cx="1663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CBFEA6D-C756-45F2-6583-451E0D0803DD}"/>
                    </a:ext>
                  </a:extLst>
                </p14:cNvPr>
                <p14:cNvContentPartPr/>
                <p14:nvPr/>
              </p14:nvContentPartPr>
              <p14:xfrm>
                <a:off x="5224960" y="3428492"/>
                <a:ext cx="221760" cy="302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CBFEA6D-C756-45F2-6583-451E0D0803D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216320" y="3419492"/>
                  <a:ext cx="239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870C158-51CB-4E2B-72E6-B7C346C62AA8}"/>
                    </a:ext>
                  </a:extLst>
                </p14:cNvPr>
                <p14:cNvContentPartPr/>
                <p14:nvPr/>
              </p14:nvContentPartPr>
              <p14:xfrm>
                <a:off x="5453200" y="3347492"/>
                <a:ext cx="81360" cy="241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870C158-51CB-4E2B-72E6-B7C346C62AA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44200" y="3338852"/>
                  <a:ext cx="990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AD42114-9DED-6A65-07D3-217B93D61D1E}"/>
                    </a:ext>
                  </a:extLst>
                </p14:cNvPr>
                <p14:cNvContentPartPr/>
                <p14:nvPr/>
              </p14:nvContentPartPr>
              <p14:xfrm>
                <a:off x="5578480" y="3455132"/>
                <a:ext cx="250560" cy="280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AD42114-9DED-6A65-07D3-217B93D61D1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569840" y="3446132"/>
                  <a:ext cx="2682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893478D-C65A-B460-8654-D90B39B4A3CB}"/>
                    </a:ext>
                  </a:extLst>
                </p14:cNvPr>
                <p14:cNvContentPartPr/>
                <p14:nvPr/>
              </p14:nvContentPartPr>
              <p14:xfrm>
                <a:off x="4795480" y="3339212"/>
                <a:ext cx="53640" cy="157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893478D-C65A-B460-8654-D90B39B4A3C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86840" y="3330212"/>
                  <a:ext cx="71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4E55CEA-762A-77E6-C726-19F9F4CDBCD3}"/>
                    </a:ext>
                  </a:extLst>
                </p14:cNvPr>
                <p14:cNvContentPartPr/>
                <p14:nvPr/>
              </p14:nvContentPartPr>
              <p14:xfrm>
                <a:off x="4634560" y="3245252"/>
                <a:ext cx="330120" cy="329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4E55CEA-762A-77E6-C726-19F9F4CDBCD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25920" y="3236612"/>
                  <a:ext cx="3477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C6ACC2E-5EFE-DC10-FF6C-D7A2FBC3303F}"/>
                    </a:ext>
                  </a:extLst>
                </p14:cNvPr>
                <p14:cNvContentPartPr/>
                <p14:nvPr/>
              </p14:nvContentPartPr>
              <p14:xfrm>
                <a:off x="8918560" y="2941052"/>
                <a:ext cx="217800" cy="184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C6ACC2E-5EFE-DC10-FF6C-D7A2FBC3303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909920" y="2932412"/>
                  <a:ext cx="235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8475048-7151-AC64-B420-70BF147F8243}"/>
                    </a:ext>
                  </a:extLst>
                </p14:cNvPr>
                <p14:cNvContentPartPr/>
                <p14:nvPr/>
              </p14:nvContentPartPr>
              <p14:xfrm>
                <a:off x="8840800" y="2834132"/>
                <a:ext cx="492120" cy="416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8475048-7151-AC64-B420-70BF147F824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32160" y="2825492"/>
                  <a:ext cx="5097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0E2D596-9E93-AF7C-CFAC-10692FBA7FA4}"/>
                    </a:ext>
                  </a:extLst>
                </p14:cNvPr>
                <p14:cNvContentPartPr/>
                <p14:nvPr/>
              </p14:nvContentPartPr>
              <p14:xfrm>
                <a:off x="2834920" y="4400852"/>
                <a:ext cx="3695400" cy="1074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0E2D596-9E93-AF7C-CFAC-10692FBA7F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826280" y="4392212"/>
                  <a:ext cx="3713040" cy="10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CB8A9D2-B418-0FFE-9C7A-51BAD4B1043F}"/>
                    </a:ext>
                  </a:extLst>
                </p14:cNvPr>
                <p14:cNvContentPartPr/>
                <p14:nvPr/>
              </p14:nvContentPartPr>
              <p14:xfrm>
                <a:off x="6466600" y="5360972"/>
                <a:ext cx="1442880" cy="494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B8A9D2-B418-0FFE-9C7A-51BAD4B1043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57600" y="5352332"/>
                  <a:ext cx="146052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F831EEC-A925-6F48-1BA9-AE0FFCCF9E87}"/>
                    </a:ext>
                  </a:extLst>
                </p14:cNvPr>
                <p14:cNvContentPartPr/>
                <p14:nvPr/>
              </p14:nvContentPartPr>
              <p14:xfrm>
                <a:off x="7748200" y="5639972"/>
                <a:ext cx="174240" cy="215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F831EEC-A925-6F48-1BA9-AE0FFCCF9E8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39560" y="5630972"/>
                  <a:ext cx="191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135EFAF-3BDF-D6A5-4A4F-142A782D1273}"/>
                    </a:ext>
                  </a:extLst>
                </p14:cNvPr>
                <p14:cNvContentPartPr/>
                <p14:nvPr/>
              </p14:nvContentPartPr>
              <p14:xfrm>
                <a:off x="4402000" y="5443052"/>
                <a:ext cx="1104840" cy="533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135EFAF-3BDF-D6A5-4A4F-142A782D127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393000" y="5434412"/>
                  <a:ext cx="112248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5AD1FC1-4F45-88F0-6F95-5A57EFDB7B78}"/>
                    </a:ext>
                  </a:extLst>
                </p14:cNvPr>
                <p14:cNvContentPartPr/>
                <p14:nvPr/>
              </p14:nvContentPartPr>
              <p14:xfrm>
                <a:off x="3032920" y="5335052"/>
                <a:ext cx="82080" cy="419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5AD1FC1-4F45-88F0-6F95-5A57EFDB7B7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024280" y="5326412"/>
                  <a:ext cx="9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CBAAA6D-E153-0D78-3144-EAB9C0C05E1E}"/>
                    </a:ext>
                  </a:extLst>
                </p14:cNvPr>
                <p14:cNvContentPartPr/>
                <p14:nvPr/>
              </p14:nvContentPartPr>
              <p14:xfrm>
                <a:off x="3190600" y="5572652"/>
                <a:ext cx="44280" cy="129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CBAAA6D-E153-0D78-3144-EAB9C0C05E1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181600" y="5564012"/>
                  <a:ext cx="61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9B3C707-4CBF-E6B6-6107-50BDCF2C6424}"/>
                    </a:ext>
                  </a:extLst>
                </p14:cNvPr>
                <p14:cNvContentPartPr/>
                <p14:nvPr/>
              </p14:nvContentPartPr>
              <p14:xfrm>
                <a:off x="3236320" y="5456372"/>
                <a:ext cx="6840" cy="43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9B3C707-4CBF-E6B6-6107-50BDCF2C642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27680" y="5447372"/>
                  <a:ext cx="244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A637A3D-E96C-D457-2DC1-50B9BF547573}"/>
                    </a:ext>
                  </a:extLst>
                </p14:cNvPr>
                <p14:cNvContentPartPr/>
                <p14:nvPr/>
              </p14:nvContentPartPr>
              <p14:xfrm>
                <a:off x="3368080" y="5546732"/>
                <a:ext cx="235800" cy="162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A637A3D-E96C-D457-2DC1-50B9BF54757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359080" y="5537732"/>
                  <a:ext cx="253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C0E6B8E-D4ED-607C-2380-F2858C2A8D8C}"/>
                    </a:ext>
                  </a:extLst>
                </p14:cNvPr>
                <p14:cNvContentPartPr/>
                <p14:nvPr/>
              </p14:nvContentPartPr>
              <p14:xfrm>
                <a:off x="3604960" y="5390132"/>
                <a:ext cx="20880" cy="244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C0E6B8E-D4ED-607C-2380-F2858C2A8D8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595960" y="5381132"/>
                  <a:ext cx="38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1A1A537-4632-B069-49B2-B4C0050FBAD3}"/>
                    </a:ext>
                  </a:extLst>
                </p14:cNvPr>
                <p14:cNvContentPartPr/>
                <p14:nvPr/>
              </p14:nvContentPartPr>
              <p14:xfrm>
                <a:off x="3656440" y="5545652"/>
                <a:ext cx="187920" cy="159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1A1A537-4632-B069-49B2-B4C0050FBAD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647800" y="5536652"/>
                  <a:ext cx="205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ED1422D-F991-73A1-50C9-8E8AB5DB3E0B}"/>
                    </a:ext>
                  </a:extLst>
                </p14:cNvPr>
                <p14:cNvContentPartPr/>
                <p14:nvPr/>
              </p14:nvContentPartPr>
              <p14:xfrm>
                <a:off x="2599840" y="5461412"/>
                <a:ext cx="209160" cy="304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ED1422D-F991-73A1-50C9-8E8AB5DB3E0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90840" y="5452772"/>
                  <a:ext cx="2268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D552089-A25B-517B-F0C7-157EC85D6806}"/>
                    </a:ext>
                  </a:extLst>
                </p14:cNvPr>
                <p14:cNvContentPartPr/>
                <p14:nvPr/>
              </p14:nvContentPartPr>
              <p14:xfrm>
                <a:off x="2307880" y="5453132"/>
                <a:ext cx="277560" cy="334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D552089-A25B-517B-F0C7-157EC85D680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299240" y="5444132"/>
                  <a:ext cx="2952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1F227E9-8E59-5AAD-A0D3-1D5863DD6823}"/>
                    </a:ext>
                  </a:extLst>
                </p14:cNvPr>
                <p14:cNvContentPartPr/>
                <p14:nvPr/>
              </p14:nvContentPartPr>
              <p14:xfrm>
                <a:off x="3801520" y="5387252"/>
                <a:ext cx="186120" cy="225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1F227E9-8E59-5AAD-A0D3-1D5863DD682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792520" y="5378612"/>
                  <a:ext cx="2037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F1BB6AA-74E6-5411-E5C3-021CDE9AF914}"/>
                    </a:ext>
                  </a:extLst>
                </p14:cNvPr>
                <p14:cNvContentPartPr/>
                <p14:nvPr/>
              </p14:nvContentPartPr>
              <p14:xfrm>
                <a:off x="4006000" y="5354492"/>
                <a:ext cx="159480" cy="165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F1BB6AA-74E6-5411-E5C3-021CDE9AF91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997360" y="5345852"/>
                  <a:ext cx="177120" cy="18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533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F478C-7688-4F9A-8B38-7F3E83686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884FA-5450-107C-E2F8-1FC6D745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8A88-730B-200D-E55D-E705349E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85B7B1-3DB4-8112-ABC5-38971552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My Inbox Fiori App</a:t>
            </a:r>
          </a:p>
        </p:txBody>
      </p:sp>
      <p:pic>
        <p:nvPicPr>
          <p:cNvPr id="2050" name="Picture 2" descr="S4HANA setup FIORI my Inbox app – Saptechnicalguru.com">
            <a:extLst>
              <a:ext uri="{FF2B5EF4-FFF2-40B4-BE49-F238E27FC236}">
                <a16:creationId xmlns:a16="http://schemas.microsoft.com/office/drawing/2014/main" id="{9BDD0A8C-BF7F-4082-DE5B-E7EE1B3E7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205" y="4546309"/>
            <a:ext cx="1460233" cy="14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al Life Experiences Extending Fiori My Inbox - SAP Community">
            <a:extLst>
              <a:ext uri="{FF2B5EF4-FFF2-40B4-BE49-F238E27FC236}">
                <a16:creationId xmlns:a16="http://schemas.microsoft.com/office/drawing/2014/main" id="{D9C5746B-6186-EBDB-D180-BBDC81697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48" y="3936868"/>
            <a:ext cx="4221651" cy="246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EE2FB89A-D054-D0D0-BA6F-7AF38B191470}"/>
              </a:ext>
            </a:extLst>
          </p:cNvPr>
          <p:cNvSpPr/>
          <p:nvPr/>
        </p:nvSpPr>
        <p:spPr>
          <a:xfrm>
            <a:off x="4164515" y="4952603"/>
            <a:ext cx="2031471" cy="507868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1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AB93A-BC73-A1B8-16C9-98506D172342}"/>
              </a:ext>
            </a:extLst>
          </p:cNvPr>
          <p:cNvSpPr txBox="1"/>
          <p:nvPr/>
        </p:nvSpPr>
        <p:spPr>
          <a:xfrm>
            <a:off x="203147" y="900921"/>
            <a:ext cx="11884104" cy="3024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SAP Business Technology Platform (BTP), the Inbox Fiori app typically refers to an application that provides a centralized view for managing tasks and notifications within the system. This app allows users to handle workflow tasks and process approvals directly from within the Fiori interface.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Here are some key points about the Inbox Fiori app: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Task Management: It provides an interface where users can view, manage, and act upon their tasks. These tasks can be related to business workflows, approvals, or notifications that need attention.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Integration with SAP Workflow: The Inbox app is often integrated with SAP Business Workflow, allowing users to interact with tasks that are part of larger business processes.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User-Friendly Interface: As part of the Fiori design principles, the app offers a simple, intuitive, and responsive user interface that can be accessed on desktop and mobile devices.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Real-Time Updates: Users are notified of new tasks, and updates to tasks are reflected in real-time, ensuring that users can stay on top of their workload.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6. Access Control: Only users with appropriate roles and permissions can access specific tasks, ensuring that the right people are notified and able to act on the tasks.</a:t>
            </a:r>
            <a:endParaRPr kumimoji="0" lang="en-IN" sz="14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83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F9DB-7B8E-5B5A-61BE-A1C4B8C6F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72EC1-0229-5B9C-FF63-1FB76294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B47C0-4E43-12AC-9357-6E0B1B1E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C822F7-80B0-AEC0-B51C-08919CDE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Anubhav Trainings – The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74718-4C4B-8B04-4F1F-10B179AD78FF}"/>
              </a:ext>
            </a:extLst>
          </p:cNvPr>
          <p:cNvSpPr txBox="1"/>
          <p:nvPr/>
        </p:nvSpPr>
        <p:spPr>
          <a:xfrm>
            <a:off x="203147" y="1295955"/>
            <a:ext cx="11782531" cy="5424663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sz="1866" dirty="0"/>
              <a:t>Anubhav trainings offers fully activated S/4HANA system</a:t>
            </a:r>
          </a:p>
          <a:p>
            <a:pPr>
              <a:spcBef>
                <a:spcPct val="20000"/>
              </a:spcBef>
              <a:buFont typeface="Arial" pitchFamily="34" charset="0"/>
            </a:pPr>
            <a:endParaRPr lang="en-US" sz="1866" dirty="0"/>
          </a:p>
          <a:p>
            <a:pPr marL="380905" indent="-38090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66" dirty="0"/>
              <a:t>No VPN is required to access</a:t>
            </a:r>
          </a:p>
          <a:p>
            <a:pPr marL="380905" indent="-38090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66" dirty="0"/>
              <a:t>Personal laptop with direct SAPGUI</a:t>
            </a:r>
          </a:p>
          <a:p>
            <a:pPr marL="380905" indent="-38090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66" dirty="0"/>
              <a:t>All our courses can be practiced in the same server</a:t>
            </a:r>
          </a:p>
          <a:p>
            <a:pPr marL="380905" indent="-38090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66" dirty="0"/>
              <a:t>It have all the APIs and test data required for learning</a:t>
            </a:r>
          </a:p>
          <a:p>
            <a:pPr marL="380905" indent="-38090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66" dirty="0"/>
              <a:t>A developer user will all the permission</a:t>
            </a:r>
          </a:p>
          <a:p>
            <a:pPr marL="380905" indent="-38090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66" dirty="0"/>
              <a:t>SAPGUI installation</a:t>
            </a:r>
          </a:p>
          <a:p>
            <a:pPr marL="380905" indent="-38090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66" dirty="0"/>
              <a:t>Guide, videos &amp; documentation to connect will be provided</a:t>
            </a:r>
          </a:p>
          <a:p>
            <a:pPr marL="380905" indent="-38090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66" dirty="0"/>
              <a:t>SLA 4 H, 9 AM – 6 PM</a:t>
            </a:r>
          </a:p>
          <a:p>
            <a:pPr marL="380905" indent="-38090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66" dirty="0"/>
              <a:t>You can connect to our system w/o cloud connector from SAP Build</a:t>
            </a:r>
          </a:p>
        </p:txBody>
      </p:sp>
    </p:spTree>
    <p:extLst>
      <p:ext uri="{BB962C8B-B14F-4D97-AF65-F5344CB8AC3E}">
        <p14:creationId xmlns:p14="http://schemas.microsoft.com/office/powerpoint/2010/main" val="272855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C8808-7741-0F7A-B907-D5DFBD651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91197-0161-D022-C56D-6420FA94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804D1-BCDC-DF52-0164-8CE5D599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712054-DE51-C9AD-2A42-5AA51022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The Destination to S/4HANA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44B7FB-8E51-069E-A72A-13C647901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07640"/>
              </p:ext>
            </p:extLst>
          </p:nvPr>
        </p:nvGraphicFramePr>
        <p:xfrm>
          <a:off x="304720" y="3124279"/>
          <a:ext cx="10969942" cy="2718784"/>
        </p:xfrm>
        <a:graphic>
          <a:graphicData uri="http://schemas.openxmlformats.org/drawingml/2006/table">
            <a:tbl>
              <a:tblPr/>
              <a:tblGrid>
                <a:gridCol w="5484971">
                  <a:extLst>
                    <a:ext uri="{9D8B030D-6E8A-4147-A177-3AD203B41FA5}">
                      <a16:colId xmlns:a16="http://schemas.microsoft.com/office/drawing/2014/main" val="893303287"/>
                    </a:ext>
                  </a:extLst>
                </a:gridCol>
                <a:gridCol w="5484971">
                  <a:extLst>
                    <a:ext uri="{9D8B030D-6E8A-4147-A177-3AD203B41FA5}">
                      <a16:colId xmlns:a16="http://schemas.microsoft.com/office/drawing/2014/main" val="3036957318"/>
                    </a:ext>
                  </a:extLst>
                </a:gridCol>
              </a:tblGrid>
              <a:tr h="341964">
                <a:tc>
                  <a:txBody>
                    <a:bodyPr/>
                    <a:lstStyle/>
                    <a:p>
                      <a:pPr latinLnBrk="0"/>
                      <a:r>
                        <a:rPr lang="en-IN" sz="2100" b="1" dirty="0">
                          <a:effectLst/>
                        </a:rPr>
                        <a:t>Property</a:t>
                      </a:r>
                      <a:endParaRPr lang="en-IN" sz="2100" dirty="0">
                        <a:effectLst/>
                      </a:endParaRP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IN" sz="2100" b="1">
                          <a:effectLst/>
                        </a:rPr>
                        <a:t>Value</a:t>
                      </a:r>
                      <a:endParaRPr lang="en-IN" sz="2100">
                        <a:effectLst/>
                      </a:endParaRP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189"/>
                  </a:ext>
                </a:extLst>
              </a:tr>
              <a:tr h="341964">
                <a:tc>
                  <a:txBody>
                    <a:bodyPr/>
                    <a:lstStyle/>
                    <a:p>
                      <a:pPr latinLnBrk="0"/>
                      <a:r>
                        <a:rPr lang="en-IN" sz="2100" dirty="0" err="1">
                          <a:effectLst/>
                        </a:rPr>
                        <a:t>sap.applicationdevelopment.actions.enabled</a:t>
                      </a:r>
                      <a:endParaRPr lang="en-IN" sz="2100" dirty="0">
                        <a:effectLst/>
                      </a:endParaRP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IN" sz="2100">
                          <a:effectLst/>
                        </a:rPr>
                        <a:t>true</a:t>
                      </a: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276467"/>
                  </a:ext>
                </a:extLst>
              </a:tr>
              <a:tr h="341964">
                <a:tc>
                  <a:txBody>
                    <a:bodyPr/>
                    <a:lstStyle/>
                    <a:p>
                      <a:pPr latinLnBrk="0"/>
                      <a:r>
                        <a:rPr lang="en-IN" sz="2100" dirty="0" err="1">
                          <a:effectLst/>
                        </a:rPr>
                        <a:t>sap.processautomation.enabled</a:t>
                      </a:r>
                      <a:endParaRPr lang="en-IN" sz="2100" dirty="0">
                        <a:effectLst/>
                      </a:endParaRP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IN" sz="2100" dirty="0">
                          <a:effectLst/>
                        </a:rPr>
                        <a:t>true</a:t>
                      </a: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60563"/>
                  </a:ext>
                </a:extLst>
              </a:tr>
              <a:tr h="423223">
                <a:tc>
                  <a:txBody>
                    <a:bodyPr/>
                    <a:lstStyle/>
                    <a:p>
                      <a:pPr latinLnBrk="0"/>
                      <a:r>
                        <a:rPr lang="en-IN" sz="2100" dirty="0" err="1">
                          <a:effectLst/>
                        </a:rPr>
                        <a:t>sap.build.usage</a:t>
                      </a:r>
                      <a:endParaRPr lang="en-IN" sz="2100" dirty="0">
                        <a:effectLst/>
                      </a:endParaRP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spcBef>
                          <a:spcPts val="2400"/>
                        </a:spcBef>
                      </a:pPr>
                      <a:r>
                        <a:rPr lang="en-IN" sz="2100" dirty="0" err="1">
                          <a:effectLst/>
                        </a:rPr>
                        <a:t>odata_gen</a:t>
                      </a:r>
                      <a:endParaRPr lang="en-IN" sz="2100" dirty="0">
                        <a:effectLst/>
                      </a:endParaRP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15963"/>
                  </a:ext>
                </a:extLst>
              </a:tr>
              <a:tr h="423223">
                <a:tc>
                  <a:txBody>
                    <a:bodyPr/>
                    <a:lstStyle/>
                    <a:p>
                      <a:pPr latinLnBrk="0"/>
                      <a:r>
                        <a:rPr lang="en-IN" sz="2100" dirty="0" err="1">
                          <a:effectLst/>
                        </a:rPr>
                        <a:t>AppgyverEnabled</a:t>
                      </a:r>
                      <a:endParaRPr lang="en-IN" sz="2100" dirty="0">
                        <a:effectLst/>
                      </a:endParaRP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spcBef>
                          <a:spcPts val="2400"/>
                        </a:spcBef>
                      </a:pPr>
                      <a:r>
                        <a:rPr lang="en-IN" sz="2100" dirty="0">
                          <a:effectLst/>
                        </a:rPr>
                        <a:t>true</a:t>
                      </a: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1316"/>
                  </a:ext>
                </a:extLst>
              </a:tr>
              <a:tr h="423223">
                <a:tc>
                  <a:txBody>
                    <a:bodyPr/>
                    <a:lstStyle/>
                    <a:p>
                      <a:pPr latinLnBrk="0"/>
                      <a:r>
                        <a:rPr lang="en-IN" sz="2100" dirty="0" err="1">
                          <a:effectLst/>
                        </a:rPr>
                        <a:t>WebIDEEnabled</a:t>
                      </a:r>
                      <a:endParaRPr lang="en-IN" sz="2100" dirty="0">
                        <a:effectLst/>
                      </a:endParaRP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spcBef>
                          <a:spcPts val="2400"/>
                        </a:spcBef>
                      </a:pPr>
                      <a:r>
                        <a:rPr lang="en-IN" sz="2100" dirty="0">
                          <a:effectLst/>
                        </a:rPr>
                        <a:t>true</a:t>
                      </a: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26609"/>
                  </a:ext>
                </a:extLst>
              </a:tr>
              <a:tr h="423223">
                <a:tc>
                  <a:txBody>
                    <a:bodyPr/>
                    <a:lstStyle/>
                    <a:p>
                      <a:pPr latinLnBrk="0"/>
                      <a:r>
                        <a:rPr lang="en-IN" sz="2100" dirty="0">
                          <a:effectLst/>
                        </a:rPr>
                        <a:t>HTML5.DynamicDestination</a:t>
                      </a: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spcBef>
                          <a:spcPts val="2400"/>
                        </a:spcBef>
                      </a:pPr>
                      <a:r>
                        <a:rPr lang="en-IN" sz="2100" dirty="0">
                          <a:effectLst/>
                        </a:rPr>
                        <a:t>true</a:t>
                      </a:r>
                    </a:p>
                  </a:txBody>
                  <a:tcPr marL="42322" marR="42322" marT="8464" marB="8464" anchor="ctr">
                    <a:lnL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3818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BB20A45-5835-951D-5F2B-AC9A69EA22E8}"/>
              </a:ext>
            </a:extLst>
          </p:cNvPr>
          <p:cNvSpPr txBox="1"/>
          <p:nvPr/>
        </p:nvSpPr>
        <p:spPr>
          <a:xfrm>
            <a:off x="203147" y="1194383"/>
            <a:ext cx="11477810" cy="10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99" dirty="0"/>
              <a:t>The service information is here:</a:t>
            </a:r>
          </a:p>
          <a:p>
            <a:r>
              <a:rPr lang="en-IN" sz="3199" dirty="0"/>
              <a:t>http://stsrvr.mynetgear.com:8021</a:t>
            </a:r>
          </a:p>
        </p:txBody>
      </p:sp>
    </p:spTree>
    <p:extLst>
      <p:ext uri="{BB962C8B-B14F-4D97-AF65-F5344CB8AC3E}">
        <p14:creationId xmlns:p14="http://schemas.microsoft.com/office/powerpoint/2010/main" val="40909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7444</TotalTime>
  <Words>610</Words>
  <Application>Microsoft Office PowerPoint</Application>
  <PresentationFormat>Custom</PresentationFormat>
  <Paragraphs>113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1_Office Theme</vt:lpstr>
      <vt:lpstr>SAP BTP  Build Apps Training</vt:lpstr>
      <vt:lpstr>PowerPoint Presentation</vt:lpstr>
      <vt:lpstr>Agenda – Day 10</vt:lpstr>
      <vt:lpstr>Scenario</vt:lpstr>
      <vt:lpstr>Destination</vt:lpstr>
      <vt:lpstr>PowerPoint Presentation</vt:lpstr>
      <vt:lpstr>My Inbox Fiori App</vt:lpstr>
      <vt:lpstr>Anubhav Trainings – The server</vt:lpstr>
      <vt:lpstr>The Destination to S/4HANA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247</cp:revision>
  <dcterms:created xsi:type="dcterms:W3CDTF">2013-09-12T13:05:01Z</dcterms:created>
  <dcterms:modified xsi:type="dcterms:W3CDTF">2025-05-14T10:26:59Z</dcterms:modified>
</cp:coreProperties>
</file>