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4"/>
  </p:notesMasterIdLst>
  <p:sldIdLst>
    <p:sldId id="276" r:id="rId3"/>
    <p:sldId id="4122" r:id="rId4"/>
    <p:sldId id="277" r:id="rId5"/>
    <p:sldId id="506" r:id="rId6"/>
    <p:sldId id="312" r:id="rId7"/>
    <p:sldId id="308" r:id="rId8"/>
    <p:sldId id="508" r:id="rId9"/>
    <p:sldId id="509" r:id="rId10"/>
    <p:sldId id="510" r:id="rId11"/>
    <p:sldId id="535" r:id="rId12"/>
    <p:sldId id="511" r:id="rId13"/>
    <p:sldId id="512" r:id="rId14"/>
    <p:sldId id="507" r:id="rId15"/>
    <p:sldId id="514" r:id="rId16"/>
    <p:sldId id="515" r:id="rId17"/>
    <p:sldId id="516" r:id="rId18"/>
    <p:sldId id="517" r:id="rId19"/>
    <p:sldId id="518" r:id="rId20"/>
    <p:sldId id="282" r:id="rId21"/>
    <p:sldId id="280" r:id="rId22"/>
    <p:sldId id="4711"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46.053"/>
    </inkml:context>
    <inkml:brush xml:id="br0">
      <inkml:brushProperty name="width" value="0.05" units="cm"/>
      <inkml:brushProperty name="height" value="0.05" units="cm"/>
    </inkml:brush>
  </inkml:definitions>
  <inkml:trace contextRef="#ctx0" brushRef="#br0">1 78 24575,'0'-3'0,"0"1"0,0-1 0,0 0 0,0 0 0,1 0 0,-1 0 0,1 1 0,0-1 0,0 0 0,0 1 0,0-1 0,0 0 0,1 1 0,-1 0 0,1-1 0,-1 1 0,1 0 0,0 0 0,3-3 0,-1 2 0,0 1 0,0-1 0,1 1 0,-1 0 0,0 1 0,1-1 0,0 1 0,-1 0 0,1 0 0,-1 0 0,7 1 0,91-4 0,166 14 0,-91 1 0,-37-9-1365,-110-2-5461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1.502"/>
    </inkml:context>
    <inkml:brush xml:id="br0">
      <inkml:brushProperty name="width" value="0.05" units="cm"/>
      <inkml:brushProperty name="height" value="0.05" units="cm"/>
    </inkml:brush>
  </inkml:definitions>
  <inkml:trace contextRef="#ctx0" brushRef="#br0">110 1 24575,'3'0'0,"1"3"0,-3 4 0,-5 8 0,-8 3 0,-5 6 0,-6 4 0,-9 5 0,2-5-8191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3.884"/>
    </inkml:context>
    <inkml:brush xml:id="br0">
      <inkml:brushProperty name="width" value="0.05" units="cm"/>
      <inkml:brushProperty name="height" value="0.05" units="cm"/>
    </inkml:brush>
  </inkml:definitions>
  <inkml:trace contextRef="#ctx0" brushRef="#br0">345 200 24575,'0'-6'0,"1"-1"0,0 1 0,0 0 0,4-10 0,4-20 0,-9 29 0,1-1 0,-1 0 0,0 1 0,0-1 0,-1 0 0,0 1 0,-1-1 0,-2-9 0,3 14 0,-1 0 0,1 1 0,-1-1 0,1 1 0,-1-1 0,0 1 0,0 0 0,0-1 0,0 1 0,0 0 0,0 0 0,0 0 0,-1 1 0,1-1 0,-1 1 0,0-1 0,1 1 0,-1 0 0,0 0 0,0 0 0,1 0 0,-1 0 0,0 1 0,-5-1 0,-1 1 0,-1 0 0,1 0 0,-1 1 0,0 0 0,1 1 0,-1 0 0,1 1 0,0 0 0,0 0 0,-11 6 0,-3 2 0,0 2 0,-32 23 0,47-30 0,0 1 0,0-1 0,1 1 0,0 0 0,1 1 0,-1 0 0,-8 14 0,13-19 0,0 0 0,1 0 0,0 0 0,-1 0 0,1 0 0,0 0 0,1 1 0,-1-1 0,0 0 0,1 0 0,0 1 0,0-1 0,0 0 0,0 1 0,1-1 0,-1 0 0,1 1 0,-1-1 0,1 0 0,0 0 0,1 0 0,-1 0 0,1 0 0,-1 0 0,1 0 0,3 4 0,2 0 0,-1 0 0,1 0 0,1-1 0,-1 0 0,1 0 0,1 0 0,14 6 0,69 26 0,-72-30 0,31 10 0,-27-11 0,-1 1 0,-1 1 0,1 1 0,-2 1 0,32 20 0,-50-28 0,0-1 0,0 0 0,0 1 0,-1 0 0,1-1 0,-1 1 0,1 0 0,-1 0 0,0 1 0,0-1 0,-1 0 0,1 1 0,-1-1 0,1 1 0,-1-1 0,0 1 0,0 0 0,-1-1 0,1 1 0,-1 6 0,0-7 0,-1 1 0,0 0 0,0-1 0,0 1 0,0-1 0,-1 1 0,0-1 0,1 0 0,-1 1 0,0-1 0,-1 0 0,1 0 0,0-1 0,-1 1 0,0 0 0,1-1 0,-1 0 0,0 1 0,0-1 0,-1 0 0,-3 1 0,-12 7 0,-1-2 0,0 0 0,-1-2 0,1 0 0,-2-1 0,1-1 0,0-1 0,-1-1 0,-36-2 0,50 0-91,-1 0 0,1-1 0,-1 0 0,1-1 0,0 0 0,0 0 0,0-1 0,0 0 0,0-1 0,0 1 0,1-1 0,0-1 0,0 1 0,-11-10 0,1-6-6735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4.132"/>
    </inkml:context>
    <inkml:brush xml:id="br0">
      <inkml:brushProperty name="width" value="0.05" units="cm"/>
      <inkml:brushProperty name="height" value="0.05" units="cm"/>
    </inkml:brush>
  </inkml:definitions>
  <inkml:trace contextRef="#ctx0" brushRef="#br0">1 9 24575,'3'0'0,"1"-3"0,3-1 0,0 3 0,3 5 0,-2 8 0,3 5 0,-2 6 0,-2 5 0,1 4 0,-2 3 0,0 2 0,-3 3 0,-1 2 0,-1-3 0,0-9-8191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4.493"/>
    </inkml:context>
    <inkml:brush xml:id="br0">
      <inkml:brushProperty name="width" value="0.05" units="cm"/>
      <inkml:brushProperty name="height" value="0.05" units="cm"/>
    </inkml:brush>
  </inkml:definitions>
  <inkml:trace contextRef="#ctx0" brushRef="#br0">1 223 24575,'0'-6'0,"0"1"0,0 0 0,0-1 0,1 1 0,0 0 0,2-9 0,-2 13 0,0-1 0,0 0 0,0 0 0,0 1 0,1-1 0,-1 0 0,0 1 0,1 0 0,-1-1 0,1 1 0,0 0 0,-1 0 0,1-1 0,0 1 0,0 1 0,0-1 0,0 0 0,-1 0 0,1 1 0,3-1 0,21-5 0,1 1 0,0 1 0,34 0 0,-27 2 0,-31 2 0,-1 0 0,1-1 0,0 1 0,-1 0 0,1-1 0,0 0 0,-1 1 0,1-1 0,-1 0 0,1 0 0,-1-1 0,0 1 0,1 0 0,-1-1 0,0 1 0,0-1 0,0 0 0,0 0 0,0 0 0,-1 0 0,3-2 0,-2-1 0,0 1 0,-1-1 0,1 1 0,-1-1 0,0 0 0,0 1 0,0-1 0,-1 0 0,0 0 0,0-9 0,0 12 0,0-1 0,0 1 0,0 0 0,0-1 0,0 1 0,0 0 0,0-1 0,-1 1 0,0 0 0,1-1 0,-1 1 0,0 0 0,0 0 0,0 0 0,0 0 0,-2-3 0,2 5 0,1 0 0,0 0 0,-1 0 0,1 1 0,0-1 0,-1 0 0,1 0 0,0 1 0,0-1 0,-1 0 0,1 0 0,0 1 0,0-1 0,-1 0 0,1 1 0,0-1 0,0 1 0,0-1 0,0 0 0,-1 1 0,1-1 0,0 0 0,0 1 0,0-1 0,0 1 0,0-1 0,0 0 0,0 1 0,0-1 0,0 1 0,0-1 0,0 0 0,1 1 0,-1-1 0,0 1 0,0 0 0,2 18 0,66 316 0,-59-299-1365,0-7-5461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4.693"/>
    </inkml:context>
    <inkml:brush xml:id="br0">
      <inkml:brushProperty name="width" value="0.05" units="cm"/>
      <inkml:brushProperty name="height" value="0.05" units="cm"/>
    </inkml:brush>
  </inkml:definitions>
  <inkml:trace contextRef="#ctx0" brushRef="#br0">1 40 24575,'0'-3'0,"0"-5"0,0-3 0,3 0 0,1 5 0,0 6 0,-1 7 0,0 8 0,-2 8 0,0 9 0,-1 8 0,3 8 0,1 4 0,-1-1 0,4 1 0,-1-2 0,-1-4 0,-1-9-8191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5.194"/>
    </inkml:context>
    <inkml:brush xml:id="br0">
      <inkml:brushProperty name="width" value="0.05" units="cm"/>
      <inkml:brushProperty name="height" value="0.05" units="cm"/>
    </inkml:brush>
  </inkml:definitions>
  <inkml:trace contextRef="#ctx0" brushRef="#br0">1 61 24575,'2'55'0,"2"0"0,12 55 0,11 106 0,-25-199 0,-5-21 0,-6-28 0,0-19 0,2 0 0,2-1 0,5-102 0,0 146 0,0-9 0,1 1 0,1 0 0,0 0 0,6-22 0,-7 35 0,0 0 0,0 0 0,0 0 0,0 0 0,1 0 0,-1 0 0,1 0 0,0 1 0,0-1 0,0 0 0,0 1 0,0 0 0,0-1 0,1 1 0,-1 0 0,1 0 0,0 0 0,-1 1 0,1-1 0,0 1 0,0-1 0,0 1 0,0 0 0,0 0 0,1 0 0,-1 1 0,0-1 0,4 1 0,4 0 0,0 1 0,0 0 0,0 0 0,0 2 0,-1-1 0,16 6 0,60 29 0,-81-34 0,11 4 0,0 2 0,15 10 0,-27-17 0,0 1 0,-1 0 0,1-1 0,-1 2 0,0-1 0,0 0 0,0 1 0,0-1 0,-1 1 0,1 0 0,-1 0 0,0 0 0,2 6 0,-3-8 0,-1 0 0,0 0 0,0 0 0,0 0 0,0 0 0,0 0 0,0 0 0,0 0 0,-1 0 0,1-1 0,-1 1 0,1 0 0,-1 0 0,0 0 0,0 0 0,0-1 0,0 1 0,0 0 0,0-1 0,0 1 0,0-1 0,-1 1 0,1-1 0,-1 0 0,1 1 0,-1-1 0,-2 1 0,-3 3 0,0-1 0,-1 0 0,1 0 0,-1-1 0,-9 3 0,-9 0 86,0 0-1,0-1 0,-29 1 1,-80-2-1793,89-4-5119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5.457"/>
    </inkml:context>
    <inkml:brush xml:id="br0">
      <inkml:brushProperty name="width" value="0.05" units="cm"/>
      <inkml:brushProperty name="height" value="0.05" units="cm"/>
    </inkml:brush>
  </inkml:definitions>
  <inkml:trace contextRef="#ctx0" brushRef="#br0">15 16 24575,'-3'-3'0,"-1"-4"0,0 2 0,0 5 0,5 9 0,2 9 0,3 10 0,4 11 0,1 10 0,1 7 0,-2 6 0,-2 1 0,-2 1 0,-3-12-8191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5.964"/>
    </inkml:context>
    <inkml:brush xml:id="br0">
      <inkml:brushProperty name="width" value="0.05" units="cm"/>
      <inkml:brushProperty name="height" value="0.05" units="cm"/>
    </inkml:brush>
  </inkml:definitions>
  <inkml:trace contextRef="#ctx0" brushRef="#br0">1 16 24575,'0'-3'0,"0"-5"0,0 3 0,0 5 0,0 6 0,0 5 0,0 6 0,0 4 0,0 5 0,0 1 0,0-2 0,0-4-8191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6.131"/>
    </inkml:context>
    <inkml:brush xml:id="br0">
      <inkml:brushProperty name="width" value="0.05" units="cm"/>
      <inkml:brushProperty name="height" value="0.05" units="cm"/>
    </inkml:brush>
  </inkml:definitions>
  <inkml:trace contextRef="#ctx0" brushRef="#br0">0 97 24575,'4'-6'0,"0"-5"0,3-7 0,0-4 0,2 2 0,3 5 0,-1 11 0,-2 12 0,-3 14 0,-2 13 0,-2 13 0,-1 13 0,-4 10 0,-2-9-8191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6.956"/>
    </inkml:context>
    <inkml:brush xml:id="br0">
      <inkml:brushProperty name="width" value="0.05" units="cm"/>
      <inkml:brushProperty name="height" value="0.05" units="cm"/>
    </inkml:brush>
  </inkml:definitions>
  <inkml:trace contextRef="#ctx0" brushRef="#br0">98 92 24575,'0'-3'0,"3"-1"0,4-3 0,1-3 0,2-4 0,3-1 0,-1-3 0,0 3 0,-1 10 0,-7 11 0,-9 15 0,-10 16 0,-9 17 0,-13 16 0,-12 13 0,1-6-8191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8.381"/>
    </inkml:context>
    <inkml:brush xml:id="br0">
      <inkml:brushProperty name="width" value="0.05" units="cm"/>
      <inkml:brushProperty name="height" value="0.05" units="cm"/>
    </inkml:brush>
  </inkml:definitions>
  <inkml:trace contextRef="#ctx0" brushRef="#br0">50 26 24575,'3'0'0,"5"-4"0,-3 0 0,-5-3 0,-9-1 0,-6 5 0,-1 6 0,3 5 0,4 8 0,6 7 0,3 6 0,6 4 0,1 0 0,0 1 0,1 0 0,0-6-8191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2.307"/>
    </inkml:context>
    <inkml:brush xml:id="br0">
      <inkml:brushProperty name="width" value="0.05" units="cm"/>
      <inkml:brushProperty name="height" value="0.05" units="cm"/>
    </inkml:brush>
  </inkml:definitions>
  <inkml:trace contextRef="#ctx0" brushRef="#br0">0 0 24575,'0'4'0,"0"3"0,0 7 0,0 8 0,0 5 0,0 12 0,0 8 0,0 11 0,0 9 0,0 5 0,0-10-8191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8.570"/>
    </inkml:context>
    <inkml:brush xml:id="br0">
      <inkml:brushProperty name="width" value="0.05" units="cm"/>
      <inkml:brushProperty name="height" value="0.05" units="cm"/>
    </inkml:brush>
  </inkml:definitions>
  <inkml:trace contextRef="#ctx0" brushRef="#br0">0 107 24575,'3'-3'0,"5"-8"0,0-4 0,2-3 0,0-2 0,0 0 0,0 6 0,-3 9 0,-2 11 0,-3 8 0,0 7 0,-2 10 0,0 6 0,0 3 0,-1 0 0,1 1 0,2-2 0,2-7-8191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9.086"/>
    </inkml:context>
    <inkml:brush xml:id="br0">
      <inkml:brushProperty name="width" value="0.05" units="cm"/>
      <inkml:brushProperty name="height" value="0.05" units="cm"/>
    </inkml:brush>
  </inkml:definitions>
  <inkml:trace contextRef="#ctx0" brushRef="#br0">329 484 24575,'2'-3'0,"1"-1"0,-1 1 0,0-1 0,-1 1 0,1-1 0,-1 0 0,0 1 0,0-1 0,0 0 0,0 0 0,0 0 0,-1 0 0,0 0 0,0-5 0,0-5 0,-1 1 0,-5-25 0,3 25 0,0 0 0,-1 0 0,-1 1 0,0 0 0,0-1 0,-2 2 0,1-1 0,-1 1 0,-13-15 0,17 22 0,-1 0 0,1 0 0,-1 0 0,0 1 0,-1-1 0,1 1 0,-1 0 0,1 1 0,-1-1 0,0 1 0,0 0 0,0 0 0,0 0 0,0 1 0,0 0 0,-1 0 0,1 0 0,0 0 0,-1 1 0,1 0 0,0 0 0,-1 1 0,1-1 0,0 1 0,-1 1 0,-5 1 0,3-1 0,1 1 0,0 0 0,-1 1 0,1 0 0,1 0 0,-1 0 0,0 1 0,1 0 0,0 0 0,0 1 0,1 0 0,0 0 0,-7 9 0,6-6 0,1 0 0,0 1 0,1 0 0,0-1 0,0 1 0,1 1 0,0-1 0,1 0 0,-2 17 0,3-16 0,1 1 0,-1-1 0,2 1 0,0-1 0,0 1 0,1-1 0,0 0 0,1 0 0,1 0 0,-1 0 0,2 0 0,-1-1 0,2 1 0,-1-1 0,1-1 0,1 1 0,0-1 0,0 0 0,12 11 0,-15-17 0,0 1 0,1-1 0,-1 0 0,1 0 0,-1 0 0,1-1 0,0 0 0,0 0 0,0 0 0,0 0 0,0-1 0,1 0 0,-1 0 0,9 0 0,-9-1 0,0-1 0,0 0 0,0 0 0,-1 0 0,1 0 0,0-1 0,0 0 0,-1 0 0,1 0 0,-1 0 0,0-1 0,0 0 0,0 0 0,0 0 0,0 0 0,3-4 0,6-8 0,-1 1 0,-1-2 0,0 0 0,-1 0 0,0-1 0,-2 0 0,0-1 0,-1 0 0,10-34 0,-7 4 0,-1 0 0,5-83 0,-12-31 0,-1 310 0,3-83-341,3-1 0,2 0-1,23 79 1,-18-100-6485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9.732"/>
    </inkml:context>
    <inkml:brush xml:id="br0">
      <inkml:brushProperty name="width" value="0.05" units="cm"/>
      <inkml:brushProperty name="height" value="0.05" units="cm"/>
    </inkml:brush>
  </inkml:definitions>
  <inkml:trace contextRef="#ctx0" brushRef="#br0">258 468 24575,'0'-12'0,"-1"1"0,0-1 0,-1 1 0,0-1 0,-1 1 0,0-1 0,-1 1 0,0 0 0,-1 1 0,-7-15 0,9 21 0,0-1 0,0 1 0,0 0 0,-1 0 0,1 0 0,-1 0 0,0 0 0,0 1 0,0 0 0,-1-1 0,1 2 0,-1-1 0,0 0 0,0 1 0,0 0 0,0 0 0,0 1 0,0-1 0,0 1 0,0 0 0,-1 1 0,1-1 0,0 1 0,-10 1 0,11-1 0,0 1 0,0-1 0,1 1 0,-1 1 0,0-1 0,1 0 0,-1 1 0,0 0 0,1 0 0,0 0 0,-1 0 0,1 0 0,0 1 0,0 0 0,-3 4 0,1-2 0,1 1 0,0-1 0,1 1 0,-1 0 0,1 1 0,0-1 0,1 0 0,-3 12 0,2-10 0,2 0 0,-1 0 0,1 0 0,0 1 0,1-1 0,0 0 0,0 0 0,1 1 0,0-1 0,0 0 0,1 0 0,0 0 0,1 0 0,0 0 0,5 11 0,-5-15 0,-1 0 0,1 0 0,-1-1 0,1 1 0,0-1 0,0 1 0,1-1 0,-1 0 0,1-1 0,-1 1 0,1-1 0,0 1 0,0-1 0,0 0 0,0 0 0,0-1 0,1 1 0,-1-1 0,0 0 0,1 0 0,-1-1 0,1 1 0,-1-1 0,1 0 0,-1 0 0,1 0 0,-1-1 0,1 0 0,-1 0 0,0 0 0,1 0 0,-1 0 0,0-1 0,0 0 0,0 0 0,0 0 0,0-1 0,0 1 0,0-1 0,-1 0 0,0 0 0,1 0 0,-1 0 0,0-1 0,5-7 0,0-3 0,0-1 0,0 0 0,-1 0 0,-1-1 0,6-23 0,-3 9 0,-9 29 0,1-1 0,-1 1 0,0 0 0,1 0 0,-1 0 0,1 0 0,-1 0 0,1 0 0,-1 0 0,1 0 0,0 0 0,0 0 0,-1 0 0,1 1 0,0-1 0,0 0 0,2-1 0,-3 2 0,1 0 0,-1 0 0,1 0 0,0 0 0,-1 0 0,1 0 0,-1 0 0,1 0 0,0 1 0,-1-1 0,1 0 0,-1 0 0,1 0 0,-1 1 0,1-1 0,-1 0 0,1 1 0,-1-1 0,1 0 0,-1 1 0,1-1 0,-1 1 0,1-1 0,-1 1 0,5 5 0,0 1 0,-1-1 0,0 1 0,3 9 0,-2-6 0,-3-7 0,7 15 0,0-1 0,1-1 0,1 0 0,17 19 0,-26-32 0,1 0 0,0 0 0,0 0 0,0 0 0,0-1 0,0 1 0,1-1 0,-1 0 0,1 0 0,-1 0 0,1-1 0,0 1 0,0-1 0,-1 0 0,1 0 0,0 0 0,0-1 0,0 1 0,0-1 0,0 0 0,0 0 0,0 0 0,0-1 0,0 0 0,0 1 0,0-1 0,7-3 0,-5 1 0,0-1 0,0 0 0,0 0 0,0 0 0,-1-1 0,0 0 0,0 0 0,0 0 0,0-1 0,-1 1 0,0-1 0,0 0 0,-1 0 0,0-1 0,5-12 0,-1 0 0,-1 0 0,0-1 0,-2 0 0,3-26 0,-5 16 0,0 0 0,-5-53 0,1 66 0,-1-1 0,0 1 0,-1 0 0,-1 0 0,-1 1 0,-7-18 0,10 29 0,0 0 0,0 1 0,0-1 0,0 1 0,-7-8 0,10 12 0,-1-1 0,1 1 0,-1-1 0,1 0 0,-1 1 0,0-1 0,1 1 0,-1-1 0,0 1 0,1 0 0,-1-1 0,0 1 0,0 0 0,1-1 0,-1 1 0,0 0 0,0 0 0,1 0 0,-1 0 0,0-1 0,0 1 0,0 0 0,1 1 0,-1-1 0,0 0 0,0 0 0,0 0 0,1 0 0,-1 1 0,0-1 0,0 0 0,1 0 0,-1 1 0,0-1 0,1 1 0,-1-1 0,0 1 0,1-1 0,-1 1 0,1-1 0,-1 1 0,0 0 0,1-1 0,0 1 0,-1 0 0,1-1 0,-1 2 0,-2 5 0,0 0 0,1-1 0,-1 1 0,1 0 0,1 1 0,0-1 0,0 0 0,0 0 0,1 1 0,0-1 0,1 12 0,3 11 0,10 41 0,-13-65 0,89 315-1365,-80-289-5461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0.088"/>
    </inkml:context>
    <inkml:brush xml:id="br0">
      <inkml:brushProperty name="width" value="0.05" units="cm"/>
      <inkml:brushProperty name="height" value="0.05" units="cm"/>
    </inkml:brush>
  </inkml:definitions>
  <inkml:trace contextRef="#ctx0" brushRef="#br0">1 185 24575,'0'-1'0,"0"1"0,0-1 0,0 1 0,1-1 0,-1 0 0,0 1 0,1-1 0,-1 1 0,0-1 0,1 1 0,-1-1 0,1 0 0,-1 1 0,1 0 0,-1-1 0,1 1 0,-1-1 0,1 1 0,-1 0 0,1-1 0,-1 1 0,1 0 0,0 0 0,-1-1 0,1 1 0,0 0 0,-1 0 0,1 0 0,0 0 0,-1 0 0,2 0 0,22-1 0,15 5 0,158 6 0,-174-11 0,1 0 0,-1-2 0,0 0 0,0-2 0,0-1 0,29-11 0,-49 16 0,0 0 0,0 0 0,0-1 0,-1 1 0,1-1 0,0 0 0,-1 1 0,1-1 0,-1-1 0,0 1 0,1 0 0,-1-1 0,0 1 0,-1-1 0,1 1 0,0-1 0,1-3 0,-3 4 0,1 0 0,-1 0 0,0 0 0,0-1 0,1 1 0,-2 0 0,1 0 0,0 0 0,0 0 0,-1 0 0,1-1 0,-1 1 0,1 0 0,-1 0 0,0 0 0,0 0 0,0 0 0,0 0 0,0 1 0,-1-1 0,1 0 0,0 1 0,-1-1 0,0 0 0,-2-1 0,-3-3 0,-1 0 0,0 0 0,-1 1 0,1 0 0,-1 0 0,0 1 0,0 1 0,0-1 0,-19-3 0,20 5 0,0 0 0,0 1 0,0 0 0,0 1 0,-1 0 0,1 0 0,0 1 0,0-1 0,0 2 0,0-1 0,0 1 0,-11 5 0,16-6 0,-1 1 0,1 0 0,0 0 0,0 0 0,0 1 0,0-1 0,0 1 0,1-1 0,-1 1 0,1 0 0,-1 0 0,1 0 0,0 1 0,0-1 0,-2 6 0,2-3 0,0 0 0,0 1 0,1-1 0,0 1 0,0 0 0,1-1 0,-1 1 0,2 8 0,1 3 0,1 0 0,1 0 0,0 0 0,1-1 0,13 29 0,-7-24 57,0-1 0,1 1 0,1-2 0,1 0 0,19 20 0,-26-31-179,0-2 0,1 1 0,0-1 0,0 0 0,0-1 0,1 0 0,0 0 0,1-1 0,-1 0 1,1 0-1,0-2 0,0 1 0,21 4 0,2-6-6704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0.570"/>
    </inkml:context>
    <inkml:brush xml:id="br0">
      <inkml:brushProperty name="width" value="0.05" units="cm"/>
      <inkml:brushProperty name="height" value="0.05" units="cm"/>
    </inkml:brush>
  </inkml:definitions>
  <inkml:trace contextRef="#ctx0" brushRef="#br0">17 54 24575,'-3'-3'0,"-1"-5"0,0-3 0,0-3 0,2 3 0,4 5 0,1 5 0,4 7 0,0 8 0,-1 5 0,2 5 0,0 2 0,-3 3 0,3-1 0,-2-5-8191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0.738"/>
    </inkml:context>
    <inkml:brush xml:id="br0">
      <inkml:brushProperty name="width" value="0.05" units="cm"/>
      <inkml:brushProperty name="height" value="0.05" units="cm"/>
    </inkml:brush>
  </inkml:definitions>
  <inkml:trace contextRef="#ctx0" brushRef="#br0">0 32 24575,'0'-3'0,"0"-4"0,4-4 0,0 2 0,3 7 0,0 7 0,2 8 0,0 8 0,-2 7 0,1 8 0,-1 4 0,-1-4-8191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1.253"/>
    </inkml:context>
    <inkml:brush xml:id="br0">
      <inkml:brushProperty name="width" value="0.05" units="cm"/>
      <inkml:brushProperty name="height" value="0.05" units="cm"/>
    </inkml:brush>
  </inkml:definitions>
  <inkml:trace contextRef="#ctx0" brushRef="#br0">123 70 24575,'0'0'0,"-1"-1"0,1 1 0,0 0 0,0 0 0,-1 0 0,1 0 0,0-1 0,0 1 0,-1 0 0,1 0 0,0 0 0,0 0 0,-1 0 0,1 0 0,0 0 0,0 0 0,-1 0 0,1 0 0,0 0 0,-1 0 0,1 0 0,0 0 0,0 0 0,-1 0 0,1 0 0,0 0 0,0 0 0,-1 0 0,1 0 0,0 0 0,0 1 0,-1-1 0,1 0 0,0 0 0,0 0 0,-1 0 0,1 1 0,0-1 0,0 0 0,-1 1 0,-17 10 0,10-6 0,1-2 0,-1 0 0,1 0 0,-1-1 0,-14 3 0,20-5 0,0 0 0,0 1 0,1-1 0,-1 0 0,0 0 0,0-1 0,0 1 0,0 0 0,0-1 0,0 1 0,-3-2 0,5 2 0,-1-1 0,0 1 0,1-1 0,-1 1 0,1-1 0,-1 1 0,1-1 0,-1 1 0,1-1 0,-1 0 0,1 1 0,0-1 0,-1 0 0,1 0 0,0 1 0,0-1 0,-1 0 0,1 0 0,0 1 0,0-1 0,0 0 0,0 0 0,0 1 0,0-1 0,0 0 0,0 0 0,0 1 0,1-1 0,-1-1 0,2-3 0,-1 1 0,1-1 0,0 1 0,1 0 0,-1 0 0,1 0 0,0 0 0,0 0 0,0 0 0,0 1 0,8-7 0,-9 8 0,1-1 0,0 1 0,0 0 0,0 0 0,0 0 0,0 0 0,1 1 0,-1-1 0,1 1 0,-1 0 0,1 0 0,-1 0 0,1 0 0,-1 1 0,1-1 0,4 1 0,4 5-1365,-4 2-5461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1.607"/>
    </inkml:context>
    <inkml:brush xml:id="br0">
      <inkml:brushProperty name="width" value="0.05" units="cm"/>
      <inkml:brushProperty name="height" value="0.05" units="cm"/>
    </inkml:brush>
  </inkml:definitions>
  <inkml:trace contextRef="#ctx0" brushRef="#br0">57 141 24575,'1'-2'0,"-1"0"0,1 0 0,-1 0 0,1 0 0,0 1 0,0-1 0,0 0 0,0 0 0,0 1 0,0-1 0,2-1 0,-2 2 0,0-1 0,0 1 0,0 0 0,0-1 0,0 1 0,-1 0 0,1-1 0,0 1 0,-1-1 0,1 1 0,0-3 0,-2 3 0,1 1 0,0-1 0,-1 0 0,1 0 0,-1 1 0,1-1 0,-1 0 0,1 1 0,-1-1 0,1 0 0,-1 1 0,0-1 0,1 1 0,-1-1 0,0 1 0,1 0 0,-1-1 0,0 1 0,0 0 0,1-1 0,-1 1 0,0 0 0,0 0 0,0-1 0,1 1 0,-1 0 0,0 0 0,0 0 0,-1 0 0,-1 0 0,-1-1 0,1 0 0,-1 0 0,1 0 0,-1 0 0,1-1 0,0 1 0,0-1 0,-1 0 0,1 0 0,0 0 0,-3-4 0,5 5 0,0-1 0,0 1 0,-1-1 0,1 0 0,0 1 0,0-1 0,1 0 0,-1 0 0,0 0 0,1 0 0,-1 0 0,1 0 0,0 0 0,-1 0 0,1 0 0,0 0 0,0 0 0,0 0 0,1 0 0,-1 0 0,0 0 0,1 0 0,1-3 0,-2 4 8,0 0-1,0 1 0,0-1 0,0 0 1,0 1-1,0-1 0,0 0 0,1 1 1,-1-1-1,0 0 0,1 1 0,-1-1 1,0 1-1,1-1 0,-1 1 0,1-1 1,-1 1-1,1-1 0,-1 1 0,1-1 1,-1 1-1,1 0 0,-1-1 1,1 1-1,-1 0 0,1-1 0,0 1 1,-1 0-1,1 0 0,0-1 0,-1 1 1,1 0-1,0 0 0,-1 0 0,1 0 1,0 0-1,-1 0 0,1 0 0,0 0 1,-1 0-1,1 1 0,0-1 0,-1 0 1,1 0-1,-1 1 0,2-1 1,1 2-222,0 1 1,0-1 0,0 0-1,-1 1 1,1-1 0,-1 1-1,3 4 1,5 7-6613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3.067"/>
    </inkml:context>
    <inkml:brush xml:id="br0">
      <inkml:brushProperty name="width" value="0.05" units="cm"/>
      <inkml:brushProperty name="height" value="0.05" units="cm"/>
    </inkml:brush>
  </inkml:definitions>
  <inkml:trace contextRef="#ctx0" brushRef="#br0">566 210 24575,'5'-32'0,"3"19"0,-8 13 0,1 0 0,-1 0 0,1-1 0,-1 1 0,0 0 0,1 0 0,-1 0 0,1 0 0,-1 0 0,1 0 0,-1 0 0,0 0 0,1 0 0,-1 0 0,1 0 0,-1 0 0,1 0 0,-1 0 0,0 1 0,1-1 0,-1 0 0,1 0 0,-1 0 0,0 1 0,1-1 0,-1 0 0,0 0 0,1 1 0,-1-1 0,0 0 0,1 1 0,0 0 0,-1-1 0,1 1 0,-1-1 0,1 1 0,-1 0 0,1-1 0,-1 1 0,0 0 0,1-1 0,-1 1 0,0 0 0,1 0 0,-1 0 0,0-1 0,0 1 0,0 0 0,0 0 0,0 0 0,0-1 0,0 1 0,0 0 0,0 0 0,0 0 0,0-1 0,0 1 0,0 0 0,-1 0 0,1 0 0,0-1 0,-1 1 0,1 0 0,-1-1 0,1 1 0,0 0 0,-1-1 0,0 1 0,1 0 0,-1-1 0,1 1 0,-1-1 0,0 1 0,1-1 0,-2 1 0,-1 2 0,-1 0 0,0-1 0,0 0 0,0 1 0,0-1 0,-7 2 0,-4 0 0,1-1 0,-1 0 0,0-1 0,-26 0 0,33-2 0,0 0 0,1-1 0,-1 0 0,0 0 0,1-1 0,-1 1 0,1-2 0,-1 1 0,1-1 0,-13-8 0,17 10 0,1-1 0,-1 0 0,1 1 0,0-1 0,0 0 0,0-1 0,0 1 0,0 0 0,0-1 0,0 1 0,1-1 0,-1 1 0,1-1 0,0 0 0,0 0 0,0 1 0,0-1 0,0 0 0,0-4 0,1 3 0,0-1 0,1 1 0,-1 0 0,1 0 0,0 0 0,0 0 0,0 0 0,0 0 0,1 0 0,0 0 0,0 0 0,3-4 0,1-2 0,1 1 0,0 1 0,0-1 0,1 1 0,1 1 0,-1-1 0,1 1 0,0 1 0,14-8 0,-19 12 0,0 0 0,0 0 0,0 1 0,1-1 0,-1 1 0,1 0 0,-1 0 0,1 1 0,-1-1 0,1 1 0,-1 0 0,1 0 0,-1 1 0,6 0 0,-7 0 0,0 0 0,0 0 0,0 1 0,0-1 0,0 0 0,-1 1 0,1 0 0,0 0 0,-1 0 0,0 0 0,1 0 0,-1 0 0,0 0 0,0 1 0,0-1 0,0 1 0,-1 0 0,1-1 0,-1 1 0,1 0 0,0 4 0,1 3 0,-1-1 0,0 1 0,-1-1 0,0 1 0,-1 0 0,0-1 0,0 1 0,-1 0 0,0-1 0,-1 1 0,-3 11 0,-2 5 0,-2-1 0,-22 46 0,15-42 0,0-1 0,-2-1 0,-1 0 0,-1-2 0,-1 0 0,-2-1 0,0-1 0,-1-1 0,-2-2 0,0 0 0,-1-2 0,0 0 0,-59 25 0,79-40 0,-1 0 0,0-1 0,0 1 0,0-2 0,-1 1 0,1-1 0,-12 0 0,18-1 0,-1 0 0,1-1 0,-1 1 0,1 0 0,-1-1 0,1 0 0,0 1 0,-1-1 0,1 0 0,0 0 0,-1 0 0,1-1 0,0 1 0,0-1 0,0 1 0,0-1 0,0 1 0,1-1 0,-1 0 0,0 0 0,1 0 0,-1 0 0,1 0 0,0 0 0,0-1 0,0 1 0,0 0 0,-1-4 0,0 0 0,1-1 0,0 0 0,1 1 0,0-1 0,0 1 0,0-1 0,1 1 0,0-1 0,0 0 0,0 1 0,1 0 0,4-12 0,2 0 0,0 1 0,1 0 0,12-18 0,-14 26 0,0-1 0,0 1 0,1 0 0,0 0 0,1 1 0,0 0 0,0 1 0,19-12 0,-25 17 0,1 0 0,0 0 0,0 1 0,-1-1 0,1 1 0,0 0 0,0 0 0,0 0 0,1 0 0,-1 1 0,0 0 0,0 0 0,0 0 0,0 0 0,0 0 0,0 1 0,1 0 0,-1 0 0,0 0 0,-1 1 0,1-1 0,0 1 0,0 0 0,-1 0 0,1 0 0,-1 0 0,1 1 0,3 3 0,1 2 27,-1-1 0,0 1 0,-1 1 0,0-1 0,0 1 0,-1 0 0,6 14 0,22 72 62,-26-72-507,0-1 1,1 0-1,21 39 1,-10-33-6409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3.378"/>
    </inkml:context>
    <inkml:brush xml:id="br0">
      <inkml:brushProperty name="width" value="0.05" units="cm"/>
      <inkml:brushProperty name="height" value="0.05" units="cm"/>
    </inkml:brush>
  </inkml:definitions>
  <inkml:trace contextRef="#ctx0" brushRef="#br0">77 166 24575,'2'-6'0,"0"0"0,0 0 0,0 0 0,0 0 0,-1 0 0,0-1 0,0 1 0,-1 0 0,0-11 0,0 14 0,0-1 0,-1 1 0,1-1 0,-1 1 0,0 0 0,0-1 0,0 1 0,0 0 0,-1 0 0,1 0 0,-1 0 0,0 0 0,0 0 0,0 0 0,0 0 0,-1 1 0,1-1 0,-5-3 0,7 6 0,-1-1 0,0 0 0,0 1 0,0-1 0,0 1 0,0-1 0,0 1 0,0-1 0,0 1 0,0 0 0,0 0 0,0-1 0,0 1 0,0 0 0,0 0 0,0 0 0,0 0 0,0 0 0,0 0 0,0 0 0,0 1 0,0-1 0,0 0 0,0 0 0,-2 2 0,1-1 0,1 0 0,-1 0 0,1 1 0,0-1 0,-1 1 0,1-1 0,0 1 0,0 0 0,0-1 0,0 1 0,0 0 0,-1 3 0,-1 4 0,0 1 0,1 0 0,0-1 0,-1 14 0,2-7 0,1 0 0,0 0 0,1 1 0,0-1 0,2 0 0,0-1 0,5 18 0,-6-27 0,1 0 0,-1 0 0,1 0 0,0 0 0,0 0 0,0-1 0,1 1 0,0-1 0,0 0 0,1 0 0,-1 0 0,1-1 0,0 0 0,0 0 0,1 0 0,-1 0 0,1-1 0,0 0 0,0 0 0,7 2 0,-9-4 0,0 0 0,0 0 0,0 0 0,0 0 0,0-1 0,0 0 0,0 0 0,0 0 0,0 0 0,0-1 0,0 1 0,0-1 0,0 0 0,0-1 0,-1 1 0,8-4 0,-6 2 0,0 0 0,0-1 0,-1 1 0,1-1 0,-1-1 0,0 1 0,0 0 0,0-1 0,0 0 0,4-8 0,-3 4 0,-1-1 0,0 1 0,0-1 0,-1 0 0,0 0 0,0 0 0,-1 0 0,-1-1 0,0 1 0,0-1 0,-1 1 0,-2-19 0,0 16 57,-1 0 0,-1 1 0,-1-1 0,1 1 0,-14-22 0,15 29-106,0 0 0,-1 0 0,1 0 1,-1 1-1,-1-1 0,-7-5 0,10 8-42,-1 0 0,1 1 0,-1-1 0,1 1 0,-1 0 0,0-1 0,1 2 0,-1-1 0,0 0 0,0 0 0,0 1 0,0-1 0,0 1 0,-4 0 0,-6 2-6735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2.756"/>
    </inkml:context>
    <inkml:brush xml:id="br0">
      <inkml:brushProperty name="width" value="0.05" units="cm"/>
      <inkml:brushProperty name="height" value="0.05" units="cm"/>
    </inkml:brush>
  </inkml:definitions>
  <inkml:trace contextRef="#ctx0" brushRef="#br0">199 54 24575,'0'-3'0,"0"-5"0,0-3 0,-3 0 0,-4 2 0,-5 2 0,-2 2 0,0 6 0,0 5 0,0 5 0,-5 4 0,-2 5 0,-1 2 0,1 4 0,1 1 0,3-5-8191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3.888"/>
    </inkml:context>
    <inkml:brush xml:id="br0">
      <inkml:brushProperty name="width" value="0.05" units="cm"/>
      <inkml:brushProperty name="height" value="0.05" units="cm"/>
    </inkml:brush>
  </inkml:definitions>
  <inkml:trace contextRef="#ctx0" brushRef="#br0">293 167 24575,'8'-9'0,"-1"0"0,12-18 0,-13 18 0,0 0 0,0 1 0,1 0 0,9-10 0,5 3 0,-18 12 0,-18 8 0,12-4 0,-34 12 0,0-2 0,-1-2 0,0-1 0,-69 5 0,101-13 0,0-1 0,1 1 0,-1-1 0,-8-2 0,14 3 0,-1 0 0,1 0 0,-1 0 0,1 0 0,-1 0 0,1 0 0,-1 0 0,1 0 0,-1-1 0,1 1 0,-1 0 0,1 0 0,-1 0 0,1-1 0,-1 1 0,1 0 0,0-1 0,-1 1 0,1 0 0,0-1 0,-1 1 0,1-1 0,0 1 0,-1 0 0,1-1 0,0 1 0,0-1 0,-1 1 0,1-1 0,0 1 0,0-1 0,0 1 0,0-1 0,0 1 0,0-1 0,0 1 0,0-1 0,0 1 0,0-1 0,0 1 0,0-1 0,0 1 0,0-1 0,0 1 0,0-1 0,1 1 0,-1 0 0,0-1 0,0 1 0,1-1 0,-1 1 0,0-1 0,1 1 0,-1 0 0,0-1 0,1 1 0,-1 0 0,0-1 0,1 1 0,-1 0 0,1-1 0,-1 1 0,1 0 0,0 0 0,8-8 0,1 2 0,0 0 0,0 0 0,1 1 0,0 0 0,19-6 0,2 2 0,36-6 0,-60 14 0,18-4 0,1 1 0,31 0 0,-52 4 0,0 0 0,1 0 0,-1 1 0,0 0 0,0 0 0,0 0 0,0 1 0,0 0 0,0 0 0,0 0 0,0 1 0,-1 0 0,1 0 0,-1 0 0,6 6 0,-8-7 0,-1 0 0,0 1 0,0-1 0,0 1 0,0 0 0,0 0 0,0 0 0,-1 0 0,1 0 0,-1 0 0,0 0 0,0 0 0,0 0 0,0 1 0,-1-1 0,1 6 0,-1-4 0,-1 1 0,1-1 0,-1 1 0,0-1 0,-1 1 0,1-1 0,-1 0 0,0 0 0,-4 7 0,-4 4 0,0-1 0,0 0 0,-2-1 0,0 0 0,-15 13 0,-4 0 0,-2-1 0,0-2 0,-1-1 0,-1-2 0,-2-2 0,0-1 0,-67 23 0,97-39 0,0 0 0,0 0 0,0-1 0,-14 1 0,20-2 0,0 0 0,0 0 0,0 0 0,0 0 0,0 0 0,0 0 0,0-1 0,0 1 0,0 0 0,0-1 0,0 1 0,0 0 0,0-1 0,0 0 0,0 1 0,0-1 0,1 1 0,-2-2 0,2 1 0,-1 0 0,1 0 0,0 0 0,-1 0 0,1 1 0,0-1 0,0 0 0,0 0 0,0 0 0,0 0 0,0 0 0,0 0 0,0 0 0,0 0 0,1 0 0,-1 0 0,0 0 0,0 0 0,1 0 0,-1 0 0,1 0 0,-1 0 0,2-1 0,2-4 0,0 0 0,0 0 0,1 0 0,0 1 0,0 0 0,1 0 0,-1 0 0,1 0 0,0 1 0,1 0 0,-1 0 0,1 1 0,-1 0 0,8-3 0,-3 2 0,1 0 0,0 1 0,-1 0 0,1 1 0,0 0 0,0 1 0,24 0 0,-29 2 0,0 0 0,0 0 0,0 0 0,0 1 0,-1 0 0,1 1 0,0-1 0,-1 1 0,0 0 0,0 1 0,0 0 0,0 0 0,9 8 0,-2 1 0,-1 1 0,0 0 0,19 31 0,-15-23-1365,-1-5-5461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4.264"/>
    </inkml:context>
    <inkml:brush xml:id="br0">
      <inkml:brushProperty name="width" value="0.05" units="cm"/>
      <inkml:brushProperty name="height" value="0.05" units="cm"/>
    </inkml:brush>
  </inkml:definitions>
  <inkml:trace contextRef="#ctx0" brushRef="#br0">64 115 24575,'6'-23'0,"0"0"0,2-29 0,-6 35 0,-22 60 0,-44 190 0,63-233 0,1 1 0,0 0 0,0-1 0,0 1 0,-1 0 0,1-1 0,0 1 0,0 0 0,0-1 0,0 1 0,0 0 0,0-1 0,1 1 0,-1 0 0,0-1 0,0 1 0,0-1 0,0 1 0,1 1 0,0-2 0,-1 0 0,0 0 0,1 0 0,-1 1 0,1-1 0,-1 0 0,0 0 0,1 0 0,-1 0 0,1 0 0,-1 0 0,0 0 0,1 0 0,-1 0 0,1 0 0,-1 0 0,0 0 0,1 0 0,-1 0 0,1-1 0,-1 1 0,0 0 0,1 0 0,27-19 0,-21 14 0,19-13 0,0 2 0,1 1 0,44-18 0,-56 27 0,1 1 0,0 0 0,0 1 0,0 1 0,0 0 0,1 1 0,-1 1 0,23 1 0,-35 0 0,1 1 0,-1-1 0,1 1 0,0 0 0,-1 0 0,0 0 0,1 1 0,-1 0 0,0-1 0,0 2 0,0-1 0,0 0 0,0 1 0,0 0 0,-1 0 0,1 0 0,-1 0 0,0 0 0,0 1 0,0-1 0,0 1 0,-1 0 0,0 0 0,1 0 0,-1 0 0,-1 0 0,1 1 0,0-1 0,-1 0 0,0 1 0,0-1 0,-1 1 0,1 0 0,-1-1 0,0 1 0,0-1 0,0 1 0,-1 0 0,0-1 0,0 1 0,-1 4 0,-1 0-76,-1 1 1,1-1-1,-1 1 0,-1-1 0,0 0 0,0-1 0,-1 1 0,0-1 1,0 0-1,-1-1 0,0 1 0,-1-2 0,1 1 0,-1-1 1,0 0-1,-1 0 0,-10 4 0,-12 6-6750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4.434"/>
    </inkml:context>
    <inkml:brush xml:id="br0">
      <inkml:brushProperty name="width" value="0.05" units="cm"/>
      <inkml:brushProperty name="height" value="0.05" units="cm"/>
    </inkml:brush>
  </inkml:definitions>
  <inkml:trace contextRef="#ctx0" brushRef="#br0">0 169 24575,'4'-6'0,"3"-8"0,4-9 0,0-5 0,2 0 0,1 4 0,1 5 0,2 6 0,4 5 0,1 4 0,7 2 0,4 2 0,3 4 0,4 2 0,3-2 0,-7 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4.854"/>
    </inkml:context>
    <inkml:brush xml:id="br0">
      <inkml:brushProperty name="width" value="0.05" units="cm"/>
      <inkml:brushProperty name="height" value="0.05" units="cm"/>
    </inkml:brush>
  </inkml:definitions>
  <inkml:trace contextRef="#ctx0" brushRef="#br0">79 4 24575,'-1'0'0,"-1"0"0,1 1 0,0-1 0,-1 1 0,1 0 0,0-1 0,0 1 0,0 0 0,-1 0 0,1 0 0,0 0 0,0 0 0,0 0 0,0 0 0,1 0 0,-1 0 0,0 1 0,-1 0 0,-14 28 0,14-25 0,-6 13 0,2 1 0,0-1 0,1 1 0,1 0 0,0 0 0,2 0 0,0 0 0,1 1 0,1-1 0,1 0 0,0 1 0,2-1 0,0 0 0,1 0 0,1-1 0,1 1 0,11 24 0,-14-38 0,0 0 0,0 0 0,1 0 0,0 0 0,0-1 0,0 1 0,0-1 0,0 0 0,10 6 0,-12-9 0,0 1 0,0-1 0,0 0 0,0 0 0,0-1 0,0 1 0,0 0 0,1-1 0,-1 1 0,0-1 0,0 0 0,1 1 0,-1-1 0,0 0 0,1-1 0,-1 1 0,0 0 0,0-1 0,1 1 0,-1-1 0,0 0 0,0 1 0,0-1 0,0 0 0,0 0 0,0-1 0,0 1 0,2-2 0,4-4 0,-1-1 0,0 1 0,-1-1 0,0-1 0,0 1 0,0-1 0,-1 0 0,-1 0 0,1-1 0,-2 0 0,1 1 0,2-14 0,0-4 0,-1 0 0,-1 0 0,0-39 0,-4 47 0,0 0 0,-2 0 0,-4-22 0,5 35 0,0 0 0,-1 0 0,1-1 0,-1 2 0,-1-1 0,1 0 0,-1 0 0,0 1 0,-1 0 0,1-1 0,-1 1 0,0 0 0,-7-6 0,8 9 12,1 1 1,-1-1-1,1 1 0,-1-1 0,1 1 0,-1 0 1,0 0-1,0 0 0,1 1 0,-1-1 0,0 1 1,0-1-1,0 1 0,0 0 0,0 0 0,1 0 0,-1 1 1,0-1-1,0 1 0,0-1 0,0 1 0,1 0 1,-1 0-1,0 0 0,1 0 0,-1 1 0,-4 2 1,-3 4-298,0-1 1,0 1-1,1 0 1,0 1-1,-8 10 1,-2 5-6542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5.335"/>
    </inkml:context>
    <inkml:brush xml:id="br0">
      <inkml:brushProperty name="width" value="0.05" units="cm"/>
      <inkml:brushProperty name="height" value="0.05" units="cm"/>
    </inkml:brush>
  </inkml:definitions>
  <inkml:trace contextRef="#ctx0" brushRef="#br0">31 332 24575,'11'-25'0,"-2"-1"0,7-30 0,-8 30 0,-4 10 0,-1 10 0,-1-1 0,-1 1 0,1-1 0,-1 1 0,1-14 0,-17 47 0,14-25 0,-8 21 0,1 0 0,1 0 0,-7 48 0,14-65 0,-1 0 0,1 0 0,0 0 0,0 0 0,1-1 0,-1 1 0,1 0 0,1 0 0,-1 0 0,1 0 0,0-1 0,0 1 0,1-1 0,0 0 0,-1 1 0,2-1 0,-1 0 0,1-1 0,0 1 0,0-1 0,8 8 0,-1-5 0,0 0 0,1-1 0,-1 0 0,25 8 0,24 12 0,-55-24 0,-1 1 0,1 0 0,0 1 0,-1-1 0,0 1 0,0 0 0,0 0 0,0 0 0,3 6 0,-5-7 0,-1-1 0,1 0 0,-1 0 0,0 1 0,0-1 0,0 0 0,0 1 0,0-1 0,-1 1 0,1 0 0,-1-1 0,1 1 0,-1-1 0,0 1 0,0 0 0,0-1 0,-1 1 0,1-1 0,-1 1 0,1-1 0,-1 1 0,0-1 0,0 1 0,0-1 0,0 1 0,0-1 0,-1 0 0,1 0 0,-1 0 0,1 0 0,-1 0 0,0 0 0,-3 3 0,1-2 0,0 0 0,0 0 0,0-1 0,-1 1 0,1-1 0,-1 0 0,1-1 0,-1 1 0,1-1 0,-1 0 0,0 0 0,0 0 0,0-1 0,0 1 0,1-1 0,-1 0 0,-8-2 0,4 0 0,0 0 0,1-1 0,-1 0 0,1-1 0,0 0 0,0 0 0,0-1 0,1 0 0,-1 0 0,1-1 0,1 0 0,-1 0 0,1-1 0,0 1 0,0-1 0,1-1 0,0 1 0,0-1 0,-5-12 0,5 10 0,1 0 0,0 0 0,1-1 0,0 1 0,1-1 0,0 0 0,0 0 0,1 0 0,1 0 0,0 0 0,0 0 0,1 0 0,0 0 0,1 1 0,5-18 0,1 10 0,0 0 0,1 1 0,0 0 0,2 0 0,0 1 0,0 1 0,2 0 0,19-18 0,-10 12 0,2 1 0,0 1 0,1 1 0,43-23 0,-51 32 69,0 0-1,1 2 0,0 0 0,31-6 1,-41 11-201,1 1 1,-1 0 0,1 0-1,-1 1 1,1 0 0,0 1 0,-1-1-1,1 2 1,-1-1 0,0 1 0,1 1-1,11 4 1,-3 2-6695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5.737"/>
    </inkml:context>
    <inkml:brush xml:id="br0">
      <inkml:brushProperty name="width" value="0.05" units="cm"/>
      <inkml:brushProperty name="height" value="0.05" units="cm"/>
    </inkml:brush>
  </inkml:definitions>
  <inkml:trace contextRef="#ctx0" brushRef="#br0">219 10 24575,'0'-1'0,"0"1"0,0 0 0,0-1 0,0 1 0,0-1 0,-1 1 0,1-1 0,0 1 0,0 0 0,0-1 0,-1 1 0,1 0 0,0-1 0,-1 1 0,1 0 0,0-1 0,-1 1 0,1 0 0,0-1 0,-1 1 0,1 0 0,-1 0 0,1 0 0,0-1 0,-1 1 0,1 0 0,-1 0 0,1 0 0,-1 0 0,1 0 0,-1 0 0,1 0 0,0 0 0,-1 0 0,1 0 0,-1 0 0,1 0 0,-1 0 0,1 0 0,-1 0 0,0 1 0,-20 5 0,8 1 0,0 1 0,1 0 0,0 1 0,0 0 0,1 1 0,0 0 0,1 1 0,0 0 0,1 0 0,0 1 0,1 1 0,0-1 0,1 1 0,0 1 0,1-1 0,0 1 0,2 0 0,-6 22 0,9-29 0,-1 0 0,2-1 0,-1 1 0,1 0 0,0 0 0,0 0 0,1 0 0,-1 0 0,2 0 0,-1 0 0,1 0 0,0-1 0,0 1 0,7 11 0,-7-14 0,1 0 0,0 0 0,0-1 0,0 1 0,1-1 0,-1 1 0,1-1 0,0 0 0,0-1 0,0 1 0,0-1 0,0 0 0,1 1 0,-1-2 0,1 1 0,-1-1 0,1 1 0,0-1 0,-1-1 0,1 1 0,0 0 0,6-1 0,-1-1 0,0 0 0,0 0 0,0-1 0,-1 0 0,1-1 0,-1 0 0,1 0 0,-1-1 0,0 0 0,0-1 0,-1 0 0,1 0 0,-1-1 0,0 0 0,-1 0 0,1-1 0,-1 0 0,0 0 0,7-11 0,-8 10 0,-1 0 0,1 0 0,-1-1 0,-1 0 0,1 0 0,-2 0 0,1 0 0,-1-1 0,0 1 0,-1-1 0,-1 0 0,1 0 0,-1 0 0,-1 0 0,0 1 0,0-1 0,-1 0 0,0 0 0,-4-13 0,4 19 13,-1 0 0,1 0-1,-1 1 1,0-1-1,0 0 1,0 1 0,-1-1-1,1 1 1,-1 0 0,0 0-1,0 0 1,0 0 0,0 0-1,0 1 1,-1-1 0,1 1-1,-1 0 1,0 0-1,0 0 1,1 1 0,-1-1-1,0 1 1,0 0 0,-1 0-1,1 0 1,-7 0 0,5 1-108,0 0 0,-1 0 0,1 0 0,0 1 1,0 0-1,0 0 0,0 1 0,0 0 0,0 0 0,0 0 1,0 1-1,0-1 0,1 1 0,0 1 0,-1-1 1,1 1-1,-6 6 0,0 3-6731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6.181"/>
    </inkml:context>
    <inkml:brush xml:id="br0">
      <inkml:brushProperty name="width" value="0.05" units="cm"/>
      <inkml:brushProperty name="height" value="0.05" units="cm"/>
    </inkml:brush>
  </inkml:definitions>
  <inkml:trace contextRef="#ctx0" brushRef="#br0">0 329 24575,'13'-14'0,"-1"0"0,-1-1 0,0 0 0,-1-1 0,14-32 0,17-24 0,-49 151 0,8-69 0,1 0 0,-1-1 0,2 1 0,-1 0 0,1-1 0,1 1 0,-1-1 0,2 0 0,-1 0 0,1 0 0,9 14 0,3 0 0,1-1 0,34 34 0,-15-17 0,-31-34 0,-1 0 0,1 1 0,-1 0 0,-1 0 0,1 0 0,-1 0 0,0 0 0,-1 1 0,1-1 0,-1 1 0,2 11 0,-4-15 0,1 0 0,-1 1 0,-1-1 0,1 0 0,0 0 0,-1 0 0,1 0 0,-1 0 0,0 0 0,0 0 0,0-1 0,0 1 0,-1 0 0,1 0 0,-1-1 0,1 1 0,-1-1 0,0 1 0,0-1 0,0 0 0,-1 0 0,1 0 0,0 0 0,-1 0 0,1 0 0,-1-1 0,0 1 0,-3 1 0,1-2 0,1 1 0,0-1 0,0 0 0,-1 0 0,1 0 0,0-1 0,-1 1 0,1-1 0,-1 0 0,1-1 0,-1 1 0,1-1 0,0 0 0,-1 0 0,1 0 0,0 0 0,0-1 0,0 0 0,0 0 0,0 0 0,0 0 0,-4-3 0,2 0 0,-1 0 0,0 0 0,1-1 0,0 0 0,1 0 0,-1 0 0,1-1 0,0 0 0,1 0 0,-8-15 0,8 12 0,1 0 0,0-1 0,0 1 0,1-1 0,0 1 0,1-1 0,0 0 0,1 0 0,0 0 0,2-13 0,1 9 0,0-1 0,1 1 0,1 0 0,0 0 0,1 0 0,12-19 0,-4 9 0,2 2 0,0 0 0,2 1 0,1 0 0,0 2 0,1 0 0,34-24 0,-34 29 0,1 2 0,41-21 0,-51 29 0,1 0 0,0 1 0,0 0 0,0 1 0,0 1 0,0 0 0,19-1 0,-27 3 0,-1 0 0,1 0 0,-1 0 0,1 1 0,-1-1 0,1 1 0,-1 0 0,1 0 0,-1 0 0,0 1 0,0-1 0,0 1 0,0 0 0,0-1 0,0 2 0,0-1 0,0 0 0,-1 0 0,4 5 0,-3-4 0,-1 1 0,0 0 0,0 0 0,0 0 0,0 0 0,-1 1 0,0-1 0,1 0 0,-2 1 0,1-1 0,0 1 0,-1-1 0,0 1 0,0-1 0,-1 5 0,-8 47-1365,-6-1-5461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7.411"/>
    </inkml:context>
    <inkml:brush xml:id="br0">
      <inkml:brushProperty name="width" value="0.05" units="cm"/>
      <inkml:brushProperty name="height" value="0.05" units="cm"/>
    </inkml:brush>
  </inkml:definitions>
  <inkml:trace contextRef="#ctx0" brushRef="#br0">1 37 24575,'0'-3'0,"0"-5"0,6 0 0,5 1 0,7 2 0,4 1 0,0 2 0,1 4 0,-4 8 0,-6 12 0,-7 11 0,-12 13 0,-10 13 0,-16 16 0,-1-5-8191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9.520"/>
    </inkml:context>
    <inkml:brush xml:id="br0">
      <inkml:brushProperty name="width" value="0.05" units="cm"/>
      <inkml:brushProperty name="height" value="0.05" units="cm"/>
    </inkml:brush>
  </inkml:definitions>
  <inkml:trace contextRef="#ctx0" brushRef="#br0">146 51 24575,'-10'-11'0,"7"7"0,-1 0 0,1 0 0,-1 0 0,0 1 0,0 0 0,0 0 0,0 0 0,-1 0 0,1 1 0,-6-3 0,9 5 0,-1-1 0,0 1 0,1 0 0,-1 0 0,0 0 0,0 0 0,1 0 0,-1 0 0,0 0 0,1 1 0,-1-1 0,0 0 0,1 1 0,-1 0 0,0-1 0,1 1 0,-1 0 0,1 0 0,-3 1 0,1 1 0,0 0 0,1-1 0,-1 1 0,1 0 0,0 0 0,0 1 0,0-1 0,-3 6 0,0 3 0,1 1 0,0 0 0,0 0 0,-1 15 0,3-13-170,0 1-1,1 0 0,0 0 1,1 0-1,1 0 0,1-1 1,3 19-1,4-5-6655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19.922"/>
    </inkml:context>
    <inkml:brush xml:id="br0">
      <inkml:brushProperty name="width" value="0.05" units="cm"/>
      <inkml:brushProperty name="height" value="0.05" units="cm"/>
    </inkml:brush>
  </inkml:definitions>
  <inkml:trace contextRef="#ctx0" brushRef="#br0">39 57 24575,'0'-3'0,"-3"-4"0,-1-4 0,0-4 0,-3 2 0,1 5 0,0 11 0,2 7 0,2 9 0,0 7 0,2 6 0,0 6 0,0 3 0,0 1 0,3 0 0,2-5 0,-1-9-8191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2.956"/>
    </inkml:context>
    <inkml:brush xml:id="br0">
      <inkml:brushProperty name="width" value="0.05" units="cm"/>
      <inkml:brushProperty name="height" value="0.05" units="cm"/>
    </inkml:brush>
  </inkml:definitions>
  <inkml:trace contextRef="#ctx0" brushRef="#br0">1 0 24575,'3'0'0,"4"4"0,4 6 0,4 5 0,5 7 0,5 5 0,5 7 0,3 8 0,-3-4-8191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4.115"/>
    </inkml:context>
    <inkml:brush xml:id="br0">
      <inkml:brushProperty name="width" value="0.05" units="cm"/>
      <inkml:brushProperty name="height" value="0.05" units="cm"/>
    </inkml:brush>
  </inkml:definitions>
  <inkml:trace contextRef="#ctx0" brushRef="#br0">89 186 24575,'0'-1'0,"0"0"0,1 0 0,-1 0 0,1 0 0,0 0 0,-1 0 0,1 0 0,0 0 0,-1 0 0,1 0 0,0 0 0,0 1 0,0-1 0,0 0 0,2-1 0,20-11 0,-18 9 0,-3 3 0,60-40 0,-57 37 0,0 0 0,-1 0 0,1-1 0,-1 0 0,0 0 0,0 0 0,0 0 0,-1 0 0,5-10 0,-8 14 0,1 0 0,-1-1 0,1 1 0,-1 0 0,1 0 0,-1-1 0,0 1 0,0 0 0,0-1 0,0 1 0,0 0 0,0 0 0,0-1 0,0 1 0,0 0 0,-1-1 0,1 1 0,0 0 0,-1 0 0,1 0 0,-1-1 0,1 1 0,-1 0 0,0 0 0,0 0 0,0-1 0,-1 0 0,-1 0 0,1 1 0,0-1 0,-1 1 0,1-1 0,-1 1 0,0 0 0,1 0 0,-1 0 0,0 0 0,-4 0 0,-4-1 0,0 1 0,0 1 0,-1-1 0,1 2 0,-14 1 0,18 0 0,0-1 0,1 1 0,-1 1 0,0-1 0,1 1 0,-1 0 0,1 1 0,0-1 0,0 1 0,0 0 0,1 1 0,-11 9 0,14-11 0,-1 1 0,0-1 0,1 0 0,-1 1 0,1 0 0,0-1 0,0 1 0,1 0 0,-1 0 0,1 0 0,0 0 0,0 0 0,0 0 0,0 1 0,1-1 0,0 0 0,0 0 0,0 1 0,0-1 0,1 0 0,0 0 0,-1 0 0,3 5 0,0 0 0,1 0 0,0-1 0,0 1 0,1-1 0,0 1 0,1-1 0,0-1 0,0 1 0,0-1 0,9 7 0,-11-10 0,0-1 0,0 0 0,0 0 0,1 0 0,-1-1 0,1 1 0,-1-1 0,1 0 0,0-1 0,0 1 0,0-1 0,0 0 0,0 0 0,0 0 0,0-1 0,0 0 0,0 0 0,1 0 0,-1-1 0,9-1 0,-8-1 0,0 1 0,0-1 0,0 0 0,-1-1 0,1 1 0,-1-1 0,0 0 0,0 0 0,0-1 0,-1 0 0,0 1 0,8-12 0,3-6 0,20-40 0,-34 60 0,8-17 0,-5 10 0,-8 28 0,-8 27 0,2-1 0,2 1 0,2 1 0,0 61 0,6-75 0,2 1 0,2-1 0,1 0 0,1 0 0,2 0 0,22 57 0,-27-81 12,4 8 70,0 0-1,1-1 1,11 17-1,-17-30-166,1 1 0,-1-1 0,1 0 0,-1 0-1,1 0 1,0 0 0,0 0 0,1-1 0,-1 1 0,0-1-1,1 0 1,-1 0 0,1 0 0,0 0 0,0-1 0,0 0-1,-1 0 1,1 0 0,6 1 0,10-2-6741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4.465"/>
    </inkml:context>
    <inkml:brush xml:id="br0">
      <inkml:brushProperty name="width" value="0.05" units="cm"/>
      <inkml:brushProperty name="height" value="0.05" units="cm"/>
    </inkml:brush>
  </inkml:definitions>
  <inkml:trace contextRef="#ctx0" brushRef="#br0">0 1 24575,'16'255'0,"-12"-186"0,27 265 0,-28-319-455,0 1 0,8 19 0,-3-15-6371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5.181"/>
    </inkml:context>
    <inkml:brush xml:id="br0">
      <inkml:brushProperty name="width" value="0.05" units="cm"/>
      <inkml:brushProperty name="height" value="0.05" units="cm"/>
    </inkml:brush>
  </inkml:definitions>
  <inkml:trace contextRef="#ctx0" brushRef="#br0">83 47 24575,'-7'-3'0,"0"0"0,0 1 0,-1-1 0,1 1 0,-1 1 0,1-1 0,-1 1 0,-14 1 0,22 0 0,0 0 0,1 0 0,-1 0 0,0 0 0,0 0 0,0 0 0,0 0 0,0 0 0,0 1 0,0-1 0,0 0 0,0 0 0,0 0 0,0 0 0,0 0 0,0 0 0,0 1 0,0-1 0,0 0 0,0 0 0,0 0 0,0 0 0,0 0 0,0 0 0,0 0 0,0 1 0,0-1 0,0 0 0,0 0 0,-1 0 0,1 0 0,0 0 0,0 0 0,0 0 0,0 0 0,0 1 0,0-1 0,0 0 0,0 0 0,0 0 0,-1 0 0,1 0 0,0 0 0,0 0 0,0 0 0,0 0 0,0 0 0,0 0 0,12 5 0,31 1 0,1-2 0,0-2 0,63-5 0,-91 2 0,6 1 0,0-1 0,0-1 0,0-1 0,-1-1 0,0-1 0,31-11 0,-51 15 0,-1 1 0,1 0 0,-1-1 0,1 1 0,0 0 0,-1 0 0,1-1 0,-1 1 0,1 0 0,0 0 0,-1 0 0,1 0 0,-1 0 0,1 0 0,0 0 0,-1 0 0,1 0 0,0 0 0,-1 0 0,1 1 0,-1-1 0,1 0 0,0 0 0,-1 1 0,1-1 0,-1 0 0,1 0 0,-1 1 0,1-1 0,-1 1 0,1-1 0,-1 1 0,0-1 0,1 1 0,-1-1 0,1 1 0,-1-1 0,0 1 0,0-1 0,1 1 0,-1-1 0,0 1 0,0 0 0,0-1 0,1 1 0,-1-1 0,0 1 0,0 0 0,0 0 0,1 7 0,-1 0 0,0 0 0,-1 12 0,1 7 0,0-20 0,2 0 0,-1-1 0,1 1 0,0 0 0,0-1 0,1 0 0,0 1 0,0-1 0,0 0 0,1-1 0,0 1 0,7 8 0,-8-11 0,0 0 0,1-1 0,-1 1 0,0-1 0,1 0 0,0 0 0,-1 0 0,1-1 0,0 1 0,0-1 0,0 0 0,0 0 0,0 0 0,0-1 0,0 1 0,0-1 0,0 0 0,0 0 0,0-1 0,0 1 0,0-1 0,6-1 0,-3 0 0,0-1 0,-1 1 0,1-1 0,-1 0 0,1-1 0,-1 0 0,0 0 0,0 0 0,-1 0 0,1-1 0,-1 0 0,0 0 0,0-1 0,-1 1 0,0-1 0,7-12 0,-5 7 0,-1 0 0,0-1 0,-1 1 0,0-1 0,0 0 0,-2 0 0,1 0 0,0-24 0,0 84 0,15 77 0,-11-80 0,23 112 0,-15-90 0,-3 1 0,7 127 0,-19-184 0,-1 0 0,0 1 0,0-1 0,-1 0 0,0 0 0,-6 16 0,7-24 0,-1 0 0,1 0 0,-1 0 0,1 0 0,-1 0 0,0 0 0,0 0 0,-1-1 0,1 1 0,0-1 0,-1 0 0,1 1 0,-1-1 0,0 0 0,0 0 0,0-1 0,0 1 0,0-1 0,0 1 0,0-1 0,-1 0 0,1 0 0,0-1 0,-1 1 0,-4 0 0,0-2 0,0 1 0,1-1 0,-1 0 0,1-1 0,-1 0 0,1 0 0,0-1 0,0 1 0,0-2 0,0 1 0,0-1 0,0 0 0,1 0 0,0-1 0,0 0 0,-10-10 0,2 0 0,1 0 0,0 0 0,1-2 0,1 1 0,-12-25 0,16 28 0,0-1 0,2 0 0,0 0 0,0-1 0,2 0 0,-1 0 0,2 0 0,0 0 0,1 0 0,1 0 0,1-18 0,0 24 0,0 0 0,1-1 0,0 1 0,1 0 0,0 1 0,0-1 0,1 0 0,0 1 0,1 0 0,0 0 0,0 0 0,0 1 0,1-1 0,0 1 0,1 1 0,-1-1 0,1 1 0,1 0 0,9-6 0,0 4-151,-1-1-1,2 2 0,-1 0 0,1 2 1,0 0-1,1 0 0,-1 2 1,31-2-1,-31 3-6674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5.521"/>
    </inkml:context>
    <inkml:brush xml:id="br0">
      <inkml:brushProperty name="width" value="0.05" units="cm"/>
      <inkml:brushProperty name="height" value="0.05" units="cm"/>
    </inkml:brush>
  </inkml:definitions>
  <inkml:trace contextRef="#ctx0" brushRef="#br0">0 5 24575,'0'-3'0,"3"2"0,1 4 0,0 5 0,2 4 0,0 4 0,0 1 0,-2-2-8191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5.694"/>
    </inkml:context>
    <inkml:brush xml:id="br0">
      <inkml:brushProperty name="width" value="0.05" units="cm"/>
      <inkml:brushProperty name="height" value="0.05" units="cm"/>
    </inkml:brush>
  </inkml:definitions>
  <inkml:trace contextRef="#ctx0" brushRef="#br0">0 50 24575,'4'-3'0,"0"-5"0,3-3 0,3-3 0,4 4 0,-2 6 0,-1 11 0,-4 9 0,-3 10 0,-1 8 0,-3 9 0,0-3-8191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6.328"/>
    </inkml:context>
    <inkml:brush xml:id="br0">
      <inkml:brushProperty name="width" value="0.05" units="cm"/>
      <inkml:brushProperty name="height" value="0.05" units="cm"/>
    </inkml:brush>
  </inkml:definitions>
  <inkml:trace contextRef="#ctx0" brushRef="#br0">33 99 24575,'-3'0'0,"-1"-3"0,-3-5 0,-1-3 0,2-3 0,2-3 0,4-1 0,5 3 0,6 6 0,0 5-8191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6.501"/>
    </inkml:context>
    <inkml:brush xml:id="br0">
      <inkml:brushProperty name="width" value="0.05" units="cm"/>
      <inkml:brushProperty name="height" value="0.05" units="cm"/>
    </inkml:brush>
  </inkml:definitions>
  <inkml:trace contextRef="#ctx0" brushRef="#br0">0 1 24575,'0'3'0,"0"4"0,0 4 0,3 1 0,2-6 0,2-3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8.227"/>
    </inkml:context>
    <inkml:brush xml:id="br0">
      <inkml:brushProperty name="width" value="0.05" units="cm"/>
      <inkml:brushProperty name="height" value="0.05" units="cm"/>
    </inkml:brush>
  </inkml:definitions>
  <inkml:trace contextRef="#ctx0" brushRef="#br0">173 102 24575,'2'-3'0,"0"0"0,0 1 0,0-1 0,-1 0 0,0 0 0,1 1 0,-1-1 0,0 0 0,0-1 0,0 1 0,-1 0 0,1-4 0,2-40 0,-3 35 0,-1 12 0,1 0 0,-1 0 0,1 0 0,-1 0 0,1 1 0,-1-1 0,1 0 0,0 0 0,-1 1 0,1-1 0,-1 0 0,1 0 0,0 1 0,-1-1 0,1 0 0,0 1 0,-1-1 0,1 0 0,0 1 0,0-1 0,-1 1 0,1-1 0,0 0 0,0 1 0,0-1 0,0 1 0,0-1 0,-1 1 0,-12 20 0,-39 62 0,26-46 0,3 1 0,1 1 0,-20 51 0,41-89 0,0 1 0,1-1 0,-1 1 0,1-1 0,-1 1 0,1-1 0,0 1 0,0 0 0,0-1 0,0 1 0,0-1 0,0 1 0,0 0 0,0-1 0,0 1 0,1 1 0,0-2 0,-1-1 0,1 1 0,-1 0 0,1-1 0,-1 1 0,1-1 0,-1 1 0,1-1 0,0 1 0,-1-1 0,1 0 0,0 1 0,-1-1 0,1 0 0,0 0 0,0 1 0,-1-1 0,1 0 0,0 0 0,0 0 0,-1 0 0,1 0 0,1 0 0,6-1 0,-1 0 0,0 0 0,1-1 0,-1 0 0,9-4 0,-6 3 0,9-4 0,132-38 0,-130 40 0,0 0 0,1 2 0,-1 1 0,1 1 0,26 1 0,-42 1 0,0 0 0,0 0 0,0 0 0,0 1 0,0 0 0,0 0 0,0 0 0,0 1 0,-1 0 0,1 0 0,-1 0 0,0 1 0,0-1 0,0 1 0,-1 1 0,1-1 0,-1 0 0,0 1 0,7 10 0,-8-9 0,0 0 0,0 0 0,-1 1 0,1-1 0,-1 1 0,-1 0 0,1-1 0,-1 1 0,-1 0 0,1 0 0,-1 0 0,0 0 0,0-1 0,-1 1 0,0 0 0,0 0 0,-5 13 0,2-10-97,-1 1-1,0-1 1,0 0-1,-1 0 1,0-1-1,-1 0 1,0 0-1,0 0 1,-1-1-1,0 0 1,-1-1-1,1 1 0,-20 10 1,-4 0-6729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8.413"/>
    </inkml:context>
    <inkml:brush xml:id="br0">
      <inkml:brushProperty name="width" value="0.05" units="cm"/>
      <inkml:brushProperty name="height" value="0.05" units="cm"/>
    </inkml:brush>
  </inkml:definitions>
  <inkml:trace contextRef="#ctx0" brushRef="#br0">1 58 24575,'3'-6'0,"1"-6"0,3 0 0,3 2 0,3 2 0,6 3 0,6 2 0,8 2 0,4 1 0,6 0 0,1 0 0,3 1 0,-1-1 0,-5 1 0,-9-1-8191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8.801"/>
    </inkml:context>
    <inkml:brush xml:id="br0">
      <inkml:brushProperty name="width" value="0.05" units="cm"/>
      <inkml:brushProperty name="height" value="0.05" units="cm"/>
    </inkml:brush>
  </inkml:definitions>
  <inkml:trace contextRef="#ctx0" brushRef="#br0">102 51 24575,'0'-3'0,"1"1"0,-1 0 0,1-1 0,-1 1 0,1 0 0,0 0 0,0-1 0,0 1 0,0 0 0,2-2 0,5-15 0,-8 19 0,0 0 0,0 0 0,0 0 0,0 0 0,0-1 0,0 1 0,1 0 0,-1 0 0,0 0 0,0 0 0,0 0 0,0 0 0,0 0 0,0 0 0,0-1 0,0 1 0,0 0 0,0 0 0,0 0 0,0 0 0,0 0 0,0 0 0,0 0 0,0-1 0,0 1 0,0 0 0,0 0 0,0 0 0,0 0 0,-1 0 0,1 0 0,0 0 0,0 0 0,0 0 0,0-1 0,0 1 0,0 0 0,0 0 0,0 0 0,0 0 0,0 0 0,0 0 0,-1 0 0,1 0 0,0 0 0,0 0 0,0 0 0,0 0 0,0 0 0,0 0 0,0 0 0,0 0 0,-1 0 0,1 0 0,0 0 0,0 0 0,0 0 0,0 0 0,0 0 0,0 0 0,0 0 0,0 0 0,-1 0 0,-8 7 0,-9 14 0,2 7 0,1 1 0,1 0 0,1 1 0,-15 56 0,27-80 0,0 0 0,0 0 0,1 1 0,-1-1 0,1 0 0,1 0 0,-1 1 0,1-1 0,0 0 0,1 0 0,-1 0 0,1 0 0,4 8 0,-4-10 0,0 0 0,1 0 0,-1-1 0,1 0 0,0 1 0,0-1 0,0 0 0,0 0 0,1 0 0,-1-1 0,1 1 0,-1-1 0,1 0 0,0 0 0,0 0 0,0-1 0,0 1 0,0-1 0,1 0 0,4 1 0,1-1 0,0-1 0,0 1 0,1-2 0,-1 1 0,0-1 0,0-1 0,1 0 0,-1 0 0,0-1 0,-1-1 0,1 1 0,-1-2 0,18-9 0,-18 8 0,-1 1 0,0-1 0,0 0 0,-1-1 0,1 0 0,-1 0 0,-1 0 0,0-1 0,0 0 0,0 0 0,-1-1 0,0 0 0,-1 0 0,5-14 0,-7 19 17,-1 0 0,0 0 0,0-1 1,-1 1-1,0-1 0,1 1 0,-1 0 0,-1-1 0,1 1 0,-1-1 0,0 1 0,0 0 0,0-1 0,0 1 0,-1 0 0,1 0 0,-1 0 0,0 0 1,-4-4-1,2 2-173,-1 0 1,0 1 0,0-1 0,-1 1 0,1 1 0,-1-1 0,0 1-1,-1 0 1,1 0 0,-10-4 0,-23-7-6671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4.273"/>
    </inkml:context>
    <inkml:brush xml:id="br0">
      <inkml:brushProperty name="width" value="0.05" units="cm"/>
      <inkml:brushProperty name="height" value="0.05" units="cm"/>
    </inkml:brush>
  </inkml:definitions>
  <inkml:trace contextRef="#ctx0" brushRef="#br0">0 1 24575,'0'6'0,"0"14"0,0 14 0,3 16 0,2 15 0,-1 13 0,-1 4 0,-1 5 0,0-1 0,-2-1 0,1-17-8191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29.265"/>
    </inkml:context>
    <inkml:brush xml:id="br0">
      <inkml:brushProperty name="width" value="0.05" units="cm"/>
      <inkml:brushProperty name="height" value="0.05" units="cm"/>
    </inkml:brush>
  </inkml:definitions>
  <inkml:trace contextRef="#ctx0" brushRef="#br0">0 47 24575,'3'-3'0,"4"-4"0,1-4 0,3-4 0,-2 5 0,-1 10 0,-6 11 0,-9 13 0,-7 14 0,0 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0.477"/>
    </inkml:context>
    <inkml:brush xml:id="br0">
      <inkml:brushProperty name="width" value="0.05" units="cm"/>
      <inkml:brushProperty name="height" value="0.05" units="cm"/>
    </inkml:brush>
  </inkml:definitions>
  <inkml:trace contextRef="#ctx0" brushRef="#br0">68 16 24575,'3'-3'0,"1"-4"0,0 2 0,-4 5 0,-2 9 0,-3 9 0,-5 7 0,-7 10 0,-5 10 0,-1-2-8191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1.548"/>
    </inkml:context>
    <inkml:brush xml:id="br0">
      <inkml:brushProperty name="width" value="0.05" units="cm"/>
      <inkml:brushProperty name="height" value="0.05" units="cm"/>
    </inkml:brush>
  </inkml:definitions>
  <inkml:trace contextRef="#ctx0" brushRef="#br0">0 32 24575,'0'-3'0,"0"-4"0,0-4 0,0 2 0,0 7 0,3 10 0,2 6 0,-1 7 0,-1 4 0,-1 2 0,0 5 0,1-2 0,2-2 0,-1-5-8191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1.723"/>
    </inkml:context>
    <inkml:brush xml:id="br0">
      <inkml:brushProperty name="width" value="0.05" units="cm"/>
      <inkml:brushProperty name="height" value="0.05" units="cm"/>
    </inkml:brush>
  </inkml:definitions>
  <inkml:trace contextRef="#ctx0" brushRef="#br0">1 130 24575,'3'-7'0,"1"-7"0,0-8 0,3-4 0,-1-3 0,0 7 0,-2 12 0,-2 15 0,0 16 0,-2 13 0,0 11 0,3 6 0,1 5 0,0-8-8191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2.292"/>
    </inkml:context>
    <inkml:brush xml:id="br0">
      <inkml:brushProperty name="width" value="0.05" units="cm"/>
      <inkml:brushProperty name="height" value="0.05" units="cm"/>
    </inkml:brush>
  </inkml:definitions>
  <inkml:trace contextRef="#ctx0" brushRef="#br0">139 313 24575,'31'-25'0,"-22"20"0,-1-1 0,0-1 0,6-7 0,0-1 0,-2 0 0,0-1 0,19-33 0,-27 41 0,-1 1 0,0-1 0,0 0 0,0 1 0,-1-1 0,0 0 0,0-1 0,-1 1 0,0 0 0,-1 0 0,0 0 0,-1-10 0,1 16 0,0-1 0,0 1 0,-1 0 0,1 0 0,-1 0 0,1 0 0,-1 0 0,0 0 0,0 0 0,0 1 0,0-1 0,0 0 0,0 0 0,0 1 0,-1-1 0,1 0 0,-1 1 0,1-1 0,-1 1 0,0 0 0,1 0 0,-1-1 0,0 1 0,0 0 0,0 1 0,0-1 0,0 0 0,0 0 0,0 1 0,0-1 0,0 1 0,0 0 0,0 0 0,0 0 0,0 0 0,0 0 0,0 0 0,-3 1 0,-2 0 0,-1 1 0,1 0 0,0 0 0,-1 0 0,1 1 0,1 1 0,-1-1 0,0 1 0,-8 6 0,0 3 0,0 0 0,1 1 0,1 0 0,0 1 0,1 0 0,0 1 0,2 1 0,0-1 0,0 2 0,2-1 0,0 1 0,1 1 0,-5 24 0,10-38 0,1 0 0,1 0 0,-1 0 0,1 1 0,0-1 0,0 0 0,0 0 0,1 0 0,0 0 0,0 0 0,0 0 0,0 0 0,1 0 0,0 0 0,0-1 0,0 1 0,4 5 0,-4-8 0,0 1 0,1 0 0,-1-1 0,0 0 0,1 0 0,0 1 0,-1-2 0,1 1 0,0 0 0,0 0 0,0-1 0,0 0 0,1 1 0,-1-1 0,0-1 0,0 1 0,1 0 0,-1-1 0,0 1 0,1-1 0,-1 0 0,0 0 0,1-1 0,-1 1 0,1-1 0,-1 1 0,3-2 0,2-1 0,0 1 0,-1-1 0,0-1 0,0 1 0,0-1 0,0-1 0,-1 1 0,1-1 0,-1 0 0,0-1 0,-1 1 0,1-1 0,-1 0 0,0 0 0,-1-1 0,0 0 0,7-13 0,2-9 0,-1-2 0,-2 1 0,8-37 0,-1 8 0,-17 57 0,12-28 0,-12 30 0,0 0 0,0-1 0,0 1 0,0-1 0,0 1 0,1 0 0,-1-1 0,0 1 0,0 0 0,0-1 0,1 1 0,-1 0 0,0-1 0,0 1 0,1 0 0,-1 0 0,0-1 0,1 1 0,-1 0 0,0 0 0,1 0 0,-1-1 0,0 1 0,1 0 0,-1 0 0,0 0 0,1 0 0,-1 0 0,0 0 0,1 0 0,-1 0 0,1 0 0,-1 0 0,0 0 0,1 0 0,-1 0 0,1 0 0,-1 0 0,0 0 0,1 0 0,-1 0 0,0 0 0,1 1 0,-1-1 0,0 0 0,1 0 0,-1 1 0,0-1 0,1 0 0,-1 0 0,0 1 0,0-1 0,1 0 0,-1 0 0,0 1 0,0-1 0,0 0 0,1 1 0,-1-1 0,0 1 0,0-1 0,0 0 0,0 1 0,0-1 0,0 0 0,0 1 0,0-1 0,0 1 0,10 25 0,-2 1 0,10 52 0,-13-53 0,1 0 0,1 0 0,15 36 0,-7-33-1365,-1-5-5461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2.850"/>
    </inkml:context>
    <inkml:brush xml:id="br0">
      <inkml:brushProperty name="width" value="0.05" units="cm"/>
      <inkml:brushProperty name="height" value="0.05" units="cm"/>
    </inkml:brush>
  </inkml:definitions>
  <inkml:trace contextRef="#ctx0" brushRef="#br0">1 226 24575,'0'-14'0,"0"-20"0,0 32 0,0 1 0,0 0 0,0-1 0,1 1 0,-1-1 0,0 1 0,1 0 0,-1-1 0,1 1 0,-1 0 0,1-1 0,0 1 0,0 0 0,0 0 0,-1-1 0,1 1 0,2-1 0,-2 2 0,0-1 0,0 1 0,0 0 0,0 0 0,-1 0 0,1 0 0,0 0 0,0 0 0,0 0 0,0 0 0,0 1 0,0-1 0,0 0 0,0 0 0,-1 1 0,1-1 0,0 1 0,0-1 0,0 0 0,0 1 0,-1 0 0,1-1 0,0 1 0,-1-1 0,1 1 0,0 0 0,-1 0 0,1-1 0,0 2 0,18 26 0,-18-27 0,11 20 0,-2 0 0,0 1 0,-1 0 0,-2 0 0,0 1 0,-1 0 0,-1 0 0,2 34 0,-7-53 0,1-2 0,-1 0 0,0 1 0,0-1 0,1 1 0,-2-1 0,1 1 0,0-1 0,0 1 0,-1-1 0,1 1 0,-1-1 0,0 0 0,0 1 0,0-1 0,-1 3 0,2-5 0,-1 0 0,1 0 0,0 0 0,0 0 0,-1 0 0,1 0 0,0 0 0,0 0 0,-1 0 0,1 0 0,0 0 0,0 0 0,-1 0 0,1 0 0,0 0 0,0 0 0,-1 0 0,1-1 0,0 1 0,0 0 0,0 0 0,-1 0 0,1 0 0,0-1 0,0 1 0,0 0 0,0 0 0,-1 0 0,1-1 0,0 1 0,0 0 0,0 0 0,0-1 0,0 1 0,0 0 0,0 0 0,0-1 0,0 1 0,0 0 0,-1 0 0,1-1 0,0 1 0,1 0 0,-1-1 0,-3-13 0,2 0 0,1 1 0,0-1 0,1 1 0,0-1 0,2 1 0,-1 0 0,7-18 0,37-90 0,-40 106 0,-4 12 0,28-61 0,-27 58 0,1 0 0,-1 1 0,1-1 0,1 1 0,-1 0 0,1 0 0,0 0 0,6-4 0,-10 8 0,0 0 0,0 1 0,0-1 0,0 1 0,0-1 0,0 1 0,0-1 0,0 1 0,0-1 0,0 1 0,0 0 0,0 0 0,0-1 0,1 1 0,-1 0 0,0 0 0,0 0 0,0 0 0,0 0 0,1 1 0,-1-1 0,0 0 0,2 1 0,-2 0 0,1 0 0,-1 0 0,0 0 0,1 1 0,-1-1 0,0 0 0,0 1 0,0-1 0,0 1 0,0-1 0,0 1 0,0-1 0,1 4 0,2 7 0,-1-1 0,-1 1 0,3 21 0,-4-23 0,6 38 0,11 68 0,-17-113 0,0-1 0,-1 0 0,1 1 0,0-1 0,0 0 0,0 1 0,0-1 0,0 0 0,1 0 0,-1 0 0,2 2 0,-2-4 0,0 1 0,-1-1 0,1 0 0,0 1 0,-1-1 0,1 0 0,0 1 0,0-1 0,-1 0 0,1 0 0,0 0 0,0 0 0,-1 0 0,1 0 0,0 0 0,0 0 0,-1 0 0,1 0 0,0 0 0,0 0 0,-1 0 0,1-1 0,0 1 0,0 0 0,-1-1 0,1 1 0,0 0 0,-1-1 0,1 1 0,-1-1 0,1 1 0,0-1 0,-1 1 0,1-1 0,-1 1 0,1-1 0,-1 0 0,1-1 0,15-18 0,-1-2 0,23-41 0,-5 5 0,-24 46 0,51-77 0,-51 77 0,1 0 0,1 0 0,0 1 0,21-16 0,-30 25 0,0 1 0,-1 0 0,1 0 0,1-1 0,-1 1 0,0 0 0,0 0 0,0 1 0,0-1 0,1 0 0,-1 1 0,0 0 0,1-1 0,-1 1 0,0 0 0,3 0 0,-3 1 0,-1-1 0,0 1 0,1-1 0,-1 1 0,1 0 0,-1 0 0,0-1 0,0 1 0,1 0 0,-1 0 0,0 0 0,0 1 0,0-1 0,0 0 0,0 0 0,0 1 0,-1-1 0,1 0 0,0 1 0,-1-1 0,1 1 0,-1-1 0,1 0 0,0 3 0,3 19 0,-1 0 0,0 1 0,-2-1 0,-1 0 0,-3 34 0,1-5 0,1-16-1365,0-6-5461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3.255"/>
    </inkml:context>
    <inkml:brush xml:id="br0">
      <inkml:brushProperty name="width" value="0.05" units="cm"/>
      <inkml:brushProperty name="height" value="0.05" units="cm"/>
    </inkml:brush>
  </inkml:definitions>
  <inkml:trace contextRef="#ctx0" brushRef="#br0">17 205 24575,'3'-2'0,"0"0"0,-1-1 0,1 0 0,-1 0 0,0 0 0,0 0 0,0 0 0,0 0 0,0 0 0,-1 0 0,1-1 0,-1 1 0,0-1 0,0 1 0,-1-1 0,1 1 0,-1-1 0,1-6 0,-1 10 0,0 0 0,0-1 0,0 1 0,0 0 0,0-1 0,0 1 0,0 0 0,0-1 0,0 1 0,0 0 0,0 0 0,-1-1 0,1 1 0,0 0 0,0-1 0,0 1 0,0 0 0,-1 0 0,1-1 0,0 1 0,0 0 0,0 0 0,-1-1 0,1 1 0,0 0 0,0 0 0,-1 0 0,1 0 0,0-1 0,-1 1 0,1 0 0,-1 0 0,-6 7 0,-4 18 0,4 1 0,1 0 0,-3 38 0,8-50 0,1 0 0,0-1 0,1 1 0,0 0 0,1 0 0,6 19 0,-8-29 0,1-1 0,0 0 0,1 1 0,-1-1 0,1 0 0,-1 0 0,1 0 0,0 0 0,0 0 0,0-1 0,1 1 0,-1-1 0,1 1 0,-1-1 0,1 0 0,0 0 0,0 0 0,-1 0 0,2 0 0,-1-1 0,5 3 0,-3-3 0,0 0 0,1-1 0,-1 1 0,0-1 0,1 0 0,-1 0 0,0-1 0,0 0 0,0 0 0,1 0 0,-1 0 0,0-1 0,8-3 0,-2-1 0,-1 0 0,1 0 0,-1-1 0,0 0 0,-1-1 0,0 0 0,0 0 0,-1-1 0,0 0 0,-1-1 0,1 1 0,-2-2 0,0 1 0,0-1 0,0 0 0,5-17 0,-7 17 0,-1 1 0,0 0 0,-1-1 0,0 0 0,0 0 0,-1 1 0,-1-1 0,0 0 0,0 0 0,-1 0 0,0 0 0,-1 1 0,0-1 0,-1 1 0,0-1 0,-1 1 0,0 0 0,-9-16 0,9 21 0,0 0 0,0 0 0,0 0 0,-1 1 0,0 0 0,0 0 0,0 0 0,0 0 0,0 1 0,-1 0 0,1 0 0,-1 1 0,0-1 0,0 1 0,0 0 0,0 1 0,-1 0 0,-10-1 0,13 1 0,-1 1 0,1 0 0,0 0 0,-1 0 0,1 1 0,-1-1 0,1 1 0,0 0 0,-1 1 0,1-1 0,0 1 0,0 0 0,0-1 0,0 2 0,0-1 0,1 0 0,-1 1 0,1 0 0,-1 0 0,1 0 0,0 0 0,0 0 0,0 1 0,1-1 0,-1 1 0,1 0 0,-2 4 0,3-5 11,0-1 0,0 1 0,0-1 0,0 1 0,1-1 0,-1 1 0,1-1 0,-1 1 0,1 0 0,0-1 0,0 1 0,0 0 0,1-1 0,-1 1 0,1 0 0,-1-1 0,1 1 0,0-1 0,0 1 0,0-1 0,0 0 1,1 1-1,-1-1 0,0 0 0,1 0 0,0 0 0,-1 0 0,1 0 0,0 0 0,3 2 0,3 2-225,-1-1 1,1-1 0,0 1-1,1-1 1,-1 0 0,1-1-1,13 3 1,14 3-6613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3.656"/>
    </inkml:context>
    <inkml:brush xml:id="br0">
      <inkml:brushProperty name="width" value="0.05" units="cm"/>
      <inkml:brushProperty name="height" value="0.05" units="cm"/>
    </inkml:brush>
  </inkml:definitions>
  <inkml:trace contextRef="#ctx0" brushRef="#br0">41 113 24575,'2'-2'0,"0"0"0,-1-1 0,1 1 0,-1-1 0,1 1 0,-1-1 0,0 0 0,-1 0 0,1 0 0,0 1 0,-1-1 0,1 0 0,-1 0 0,0 0 0,0 0 0,0 0 0,0 0 0,-1 0 0,0-4 0,0 4 0,1-1 0,-1 1 0,0 0 0,0 0 0,0 0 0,0 0 0,-1 0 0,1 0 0,-1 0 0,0 0 0,0 0 0,0 1 0,0-1 0,0 1 0,-1 0 0,-4-5 0,7 7 0,-1 0 0,1 0 0,-1 0 0,1 0 0,-1 0 0,1 0 0,-1 0 0,1-1 0,-1 1 0,1 1 0,0-1 0,-1 0 0,1 0 0,-1 0 0,1 0 0,-1 0 0,1 0 0,-1 0 0,1 1 0,0-1 0,-1 0 0,1 0 0,-1 1 0,1-1 0,0 0 0,-1 0 0,1 1 0,0-1 0,-1 0 0,1 1 0,0-1 0,-1 1 0,1-1 0,0 0 0,0 1 0,0-1 0,-1 1 0,1-1 0,0 1 0,0-1 0,0 1 0,0-1 0,0 0 0,0 1 0,0 0 0,-4 25 0,4-25 0,0-1 0,-3 125 0,3-107 0,1 0 0,1 0 0,1 0 0,10 33 0,-12-47 0,0 0 0,1-1 0,-1 1 0,1-1 0,0 0 0,0 0 0,0 1 0,0-1 0,1 0 0,-1-1 0,1 1 0,0 0 0,0-1 0,0 0 0,0 1 0,0-1 0,0 0 0,0-1 0,1 1 0,-1 0 0,6 1 0,-3-2 0,-1-1 0,0 1 0,1-1 0,-1 0 0,0 0 0,1-1 0,-1 0 0,0 0 0,1 0 0,-1 0 0,0-1 0,0 0 0,0 0 0,7-4 0,-2 0 0,0-1 0,-1 0 0,1 0 0,-2-1 0,1 0 0,-1 0 0,0-1 0,-1 0 0,0-1 0,0 0 0,-1 0 0,0 0 0,-1-1 0,0 0 0,-1 0 0,0 0 0,-1 0 0,0-1 0,-1 1 0,2-16 0,-6 41 58,0 0 30,1-1 0,1 19 0,0-29-168,0-1 0,1 1-1,-1-1 1,0 0 0,1 1-1,-1-1 1,1 0 0,0 0-1,0 1 1,0-1-1,0 0 1,0 0 0,0 0-1,1 0 1,-1 0 0,1 0-1,-1 0 1,1-1 0,0 1-1,2 1 1,7 2-6746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4.089"/>
    </inkml:context>
    <inkml:brush xml:id="br0">
      <inkml:brushProperty name="width" value="0.05" units="cm"/>
      <inkml:brushProperty name="height" value="0.05" units="cm"/>
    </inkml:brush>
  </inkml:definitions>
  <inkml:trace contextRef="#ctx0" brushRef="#br0">0 86 24575,'0'-5'0,"1"0"0,0 0 0,0 0 0,0 0 0,0 0 0,1 1 0,0-1 0,0 0 0,0 1 0,0 0 0,1-1 0,5-6 0,-7 10 0,0-1 0,0 1 0,0 0 0,0 0 0,1-1 0,-1 1 0,0 0 0,1 0 0,-1 0 0,0 1 0,1-1 0,-1 0 0,1 1 0,0-1 0,-1 0 0,1 1 0,-1 0 0,1-1 0,0 1 0,-1 0 0,1 0 0,0 0 0,-1 0 0,1 0 0,0 0 0,-1 1 0,1-1 0,0 0 0,-1 1 0,1-1 0,-1 1 0,1 0 0,-1 0 0,1-1 0,-1 1 0,1 0 0,-1 0 0,0 0 0,0 1 0,2 1 0,4 4 0,-1 0 0,-1 1 0,0-1 0,0 1 0,0 1 0,-1-1 0,0 1 0,-1-1 0,1 1 0,-2 0 0,0 1 0,0-1 0,1 12 0,0 15 0,-1 0 0,-3 37 0,0-59 0,2-23 0,1-25 0,4 9 0,1 0 0,1 1 0,1 0 0,2 0 0,0 1 0,23-35 0,-32 55 0,1-1 0,0 0 0,0 1 0,0-1 0,1 1 0,-1 0 0,1 0 0,0 1 0,-1-1 0,6-2 0,-8 5 0,0-1 0,1 1 0,-1-1 0,0 1 0,0 0 0,1 0 0,-1 0 0,0-1 0,1 1 0,-1 0 0,0 1 0,1-1 0,-1 0 0,0 0 0,1 1 0,-1-1 0,0 0 0,0 1 0,1-1 0,-1 1 0,0 0 0,0-1 0,0 1 0,0 0 0,0 0 0,0 0 0,0-1 0,0 1 0,0 0 0,0 1 0,0-1 0,-1 0 0,1 0 0,0 0 0,-1 0 0,1 0 0,-1 1 0,1-1 0,-1 2 0,4 9 49,0 0 0,-1 0-1,-1 0 1,0 0 0,-1 1-1,0 17 1,-1-18-293,1 0 1,0 1-1,1-1 0,0 0 0,0 0 1,9 23-1,-1-16-6582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4.275"/>
    </inkml:context>
    <inkml:brush xml:id="br0">
      <inkml:brushProperty name="width" value="0.05" units="cm"/>
      <inkml:brushProperty name="height" value="0.05" units="cm"/>
    </inkml:brush>
  </inkml:definitions>
  <inkml:trace contextRef="#ctx0" brushRef="#br0">0 92 24575,'0'-9'0,"0"-10"0,0-4 0,0-1 0,0 9 0,0 13 0,3 14 0,2 14 0,2 14 0,0 14 0,0 7 0,0 1 0,0 4 0,-1-3 0,1-7 0,-1-6 0,0-6 0,-3-10-8191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5.343"/>
    </inkml:context>
    <inkml:brush xml:id="br0">
      <inkml:brushProperty name="width" value="0.05" units="cm"/>
      <inkml:brushProperty name="height" value="0.05" units="cm"/>
    </inkml:brush>
  </inkml:definitions>
  <inkml:trace contextRef="#ctx0" brushRef="#br0">1 16 24575,'3'-3'0,"1"-4"0,0 2 0,0 8 0,-2 10 0,-1 12 0,0 14 0,-1 16 0,0 15 0,-3 10 0,-1 7 0,-1 5 0,2-1 0,1-4 0,0-16-8191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4.429"/>
    </inkml:context>
    <inkml:brush xml:id="br0">
      <inkml:brushProperty name="width" value="0.05" units="cm"/>
      <inkml:brushProperty name="height" value="0.05" units="cm"/>
    </inkml:brush>
  </inkml:definitions>
  <inkml:trace contextRef="#ctx0" brushRef="#br0">1 114 24575,'0'-6'0,"0"-6"0,0-6 0,0-3 0,3 1 0,4 4 0,5 6 0,2 3 0,3 4 0,4 2 0,1 1 0,-2 1-8191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4.663"/>
    </inkml:context>
    <inkml:brush xml:id="br0">
      <inkml:brushProperty name="width" value="0.05" units="cm"/>
      <inkml:brushProperty name="height" value="0.05" units="cm"/>
    </inkml:brush>
  </inkml:definitions>
  <inkml:trace contextRef="#ctx0" brushRef="#br0">33 77 24575,'0'-6'0,"-3"-5"0,-1-5 0,0-1 0,-2 1 0,0 7 0,0 8 0,2 10 0,5 7 0,2 7 0,3 6 0,1 3 0,3 4 0,-1 1 0,-2-2 0,1-4 0,0-8-8191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4.836"/>
    </inkml:context>
    <inkml:brush xml:id="br0">
      <inkml:brushProperty name="width" value="0.05" units="cm"/>
      <inkml:brushProperty name="height" value="0.05" units="cm"/>
    </inkml:brush>
  </inkml:definitions>
  <inkml:trace contextRef="#ctx0" brushRef="#br0">0 134 24575,'3'-7'0,"5"-7"0,0-9 0,2-2 0,0-1 0,1 4 0,-2 9 0,-2 10 0,-2 11 0,1 15 0,0 11 0,-2 11 0,-1 6 0,-1-6-8191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5.720"/>
    </inkml:context>
    <inkml:brush xml:id="br0">
      <inkml:brushProperty name="width" value="0.05" units="cm"/>
      <inkml:brushProperty name="height" value="0.05" units="cm"/>
    </inkml:brush>
  </inkml:definitions>
  <inkml:trace contextRef="#ctx0" brushRef="#br0">0 177 24575,'3'-3'0,"5"-4"0,3-7 0,3-4 0,0-3 0,0 0 0,1 0 0,1 0 0,1 1 0,0 4 0,-2 8 0,-4 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5.935"/>
    </inkml:context>
    <inkml:brush xml:id="br0">
      <inkml:brushProperty name="width" value="0.05" units="cm"/>
      <inkml:brushProperty name="height" value="0.05" units="cm"/>
    </inkml:brush>
  </inkml:definitions>
  <inkml:trace contextRef="#ctx0" brushRef="#br0">1 21 24575,'3'0'0,"1"3"0,3 1 0,4 0 0,2-4 0,3-2 0,-2-3 0,0-2 0,1-2 0,-2 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7.230"/>
    </inkml:context>
    <inkml:brush xml:id="br0">
      <inkml:brushProperty name="width" value="0.05" units="cm"/>
      <inkml:brushProperty name="height" value="0.05" units="cm"/>
    </inkml:brush>
  </inkml:definitions>
  <inkml:trace contextRef="#ctx0" brushRef="#br0">200 270 24575,'0'-3'0,"0"0"0,0 0 0,0 0 0,1 0 0,0 0 0,-1 0 0,1 0 0,0 1 0,0-1 0,0 0 0,1 0 0,-1 1 0,1-1 0,-1 1 0,1-1 0,4-3 0,-1 1 0,1 0 0,0 1 0,1 0 0,13-7 0,-13 8 0,0-1 0,0 0 0,-1-1 0,1 1 0,8-10 0,-11 11 0,-1 0 0,-1-1 0,1 1 0,0-1 0,-1 0 0,0 0 0,1 0 0,-2 0 0,1 0 0,0-1 0,-1 1 0,0 0 0,0-1 0,0 1 0,-1-1 0,1 1 0,-1-8 0,-1 9 0,1-1 0,-1 1 0,0-1 0,0 1 0,-1 0 0,1-1 0,-1 1 0,1 0 0,-1 0 0,0 0 0,0 0 0,0 1 0,-1-1 0,1 0 0,-1 1 0,1 0 0,-1-1 0,0 1 0,0 0 0,0 0 0,0 1 0,0-1 0,-5-1 0,1 1 0,0 0 0,-1 0 0,1 1 0,-1-1 0,1 2 0,-1-1 0,1 1 0,-1 0 0,1 1 0,-1 0 0,1 0 0,-1 1 0,1 0 0,0 0 0,0 0 0,-1 1 0,2 0 0,-1 1 0,-12 8 0,7-5 0,0 2 0,1-1 0,0 1 0,1 1 0,0 0 0,1 0 0,0 1 0,0 0 0,-13 25 0,19-31 0,1 1 0,-1 0 0,1 0 0,0 0 0,1 0 0,-1 0 0,1 0 0,0 1 0,1-1 0,0 0 0,0 0 0,0 1 0,2 8 0,-1-11 0,0 0 0,0 0 0,1-1 0,-1 1 0,1 0 0,0-1 0,0 1 0,0-1 0,0 0 0,1 0 0,0 0 0,-1 0 0,1 0 0,0 0 0,0-1 0,1 1 0,-1-1 0,0 0 0,1 0 0,-1 0 0,9 2 0,-3 0 0,0-2 0,1 1 0,-1-1 0,1-1 0,0 1 0,-1-2 0,1 1 0,0-2 0,0 1 0,0-1 0,-1 0 0,1-1 0,-1-1 0,1 1 0,-1-1 0,15-7 0,-14 4 0,0 1 0,0-1 0,-1-1 0,0 0 0,0 0 0,-1-1 0,0 0 0,0 0 0,-1-1 0,0 0 0,-1 0 0,0-1 0,0 0 0,5-11 0,0-11 0,-1 0 0,7-35 0,-20 541 0,4-456-455,1 1 0,6 29 0,0-19-6371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8.187"/>
    </inkml:context>
    <inkml:brush xml:id="br0">
      <inkml:brushProperty name="width" value="0.05" units="cm"/>
      <inkml:brushProperty name="height" value="0.05" units="cm"/>
    </inkml:brush>
  </inkml:definitions>
  <inkml:trace contextRef="#ctx0" brushRef="#br0">42 245 24575,'3'-9'0,"1"0"0,-1 0 0,4-19 0,5-15 0,-10 39 0,-1 5 0,0 12 0,-4 17 0,-3 16 0,2 1 0,2 57 0,2-104 0,0 0 0,0 0 0,0 0 0,0 0 0,0 0 0,0 0 0,0 0 0,0 0 0,0 0 0,0 0 0,0 0 0,0 0 0,0 0 0,0 0 0,0 0 0,0-1 0,0 1 0,0 0 0,0 0 0,0 0 0,0 0 0,0 0 0,0 0 0,1 0 0,-1 0 0,0 0 0,0 0 0,0 0 0,0 0 0,0 0 0,0 0 0,0 0 0,0 0 0,0 0 0,0 0 0,0 0 0,0 0 0,0 0 0,0 0 0,0 0 0,0 0 0,1 0 0,3-11 0,4-18 0,-7 14 0,0 1 0,-1-1 0,0 0 0,-1 0 0,-6-28 0,6 36 0,0 0 0,1 1 0,0-1 0,0 0 0,0 0 0,1 1 0,0-1 0,1 0 0,-1 1 0,1-1 0,1 1 0,-1 0 0,1-1 0,0 1 0,0 0 0,8-10 0,-6 10 0,1-1 0,-1 1 0,1 0 0,0 0 0,1 1 0,-1 0 0,1 0 0,0 0 0,0 1 0,1 0 0,-1 1 0,1-1 0,10-2 0,-15 6 0,0-1 0,-1 0 0,1 1 0,0-1 0,0 1 0,0 0 0,0 0 0,-1 0 0,1 0 0,0 1 0,0-1 0,0 1 0,-1 0 0,1-1 0,0 1 0,-1 0 0,1 1 0,0-1 0,4 3 0,-4-1 0,0 0 0,0 1 0,0-1 0,0 0 0,-1 1 0,1 0 0,-1-1 0,0 1 0,0 0 0,-1 0 0,3 8 0,-1-1 0,0 0 0,-1 0 0,-1 1 0,0-1 0,-1 0 0,0 0 0,0 1 0,-1-1 0,-4 16 0,3-21 0,0 1 0,-1-1 0,0 1 0,0-1 0,-1 0 0,0 0 0,0 0 0,0 0 0,-1-1 0,1 0 0,-1 0 0,-1 0 0,1 0 0,-1-1 0,0 0 0,0 0 0,0-1 0,0 1 0,-9 2 0,7-3 0,0 0 0,0-1 0,0 1 0,0-2 0,-1 1 0,1-1 0,0-1 0,-1 1 0,1-1 0,-1-1 0,1 0 0,0 0 0,-1 0 0,1-1 0,-16-6 0,21 7 0,0-1 0,0 1 0,1-1 0,-1 0 0,0 0 0,0 0 0,1 0 0,0 0 0,-1 0 0,1-1 0,0 1 0,0-1 0,0 0 0,0 0 0,1 1 0,-1-1 0,-1-4 0,2 1 0,-1 1 0,1 0 0,0-1 0,1 1 0,-1 0 0,1-1 0,0 1 0,1-1 0,1-8 0,1 0 0,1 0 0,0 1 0,1-1 0,0 1 0,1 0 0,1 1 0,9-15 0,-9 18 0,0 0 0,0 0 0,1 0 0,0 1 0,1 0 0,0 1 0,0 0 0,0 0 0,1 1 0,13-6 0,-19 10 0,0 0 0,0 1 0,0-1 0,0 1 0,0 0 0,0 0 0,0 1 0,1-1 0,-1 1 0,0 0 0,0 0 0,1 1 0,-1-1 0,0 1 0,0 0 0,0 0 0,0 0 0,0 0 0,0 1 0,0 0 0,0 0 0,0 0 0,-1 0 0,1 0 0,-1 1 0,1 0 0,-1 0 0,0 0 0,0 0 0,3 5 0,1 1 0,-1 1 0,0-1 0,-1 2 0,0-1 0,-1 0 0,0 1 0,-1 0 0,0 0 0,0 0 0,-1 0 0,1 13 0,-2 7 0,0 0 0,-7 58 0,-1-37 0,-2 0 0,-20 62 0,18-81 0,-1-1 0,-1-1 0,-2 0 0,-27 43 0,22-50 0,17-21 0,14-14 0,20-20 0,69-53 0,-85 73 0,1 1 0,0 0 0,1 1 0,0 0 0,0 2 0,1 0 0,22-5 0,-36 11 0,0 0 0,-1 0 0,1 1 0,0-1 0,0 1 0,-1 0 0,1 0 0,0 0 0,-1 1 0,1-1 0,0 1 0,-1 0 0,1 0 0,0 0 0,-1 1 0,0-1 0,5 3 0,-4 0 0,0-1 0,0 1 0,-1 0 0,1 0 0,-1 0 0,0 1 0,0-1 0,0 1 0,-1-1 0,1 1 0,1 6 0,12 33-1365,-10-34-5461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39.009"/>
    </inkml:context>
    <inkml:brush xml:id="br0">
      <inkml:brushProperty name="width" value="0.05" units="cm"/>
      <inkml:brushProperty name="height" value="0.05" units="cm"/>
    </inkml:brush>
  </inkml:definitions>
  <inkml:trace contextRef="#ctx0" brushRef="#br0">56 57 24575,'-5'-31'0,"5"31"0,0-1 0,0 1 0,0-1 0,0 1 0,-1-1 0,1 1 0,0 0 0,0-1 0,0 1 0,-1-1 0,1 1 0,0 0 0,-1-1 0,1 1 0,0 0 0,0-1 0,-1 1 0,1 0 0,-1 0 0,1-1 0,0 1 0,-2 0 0,2 0 0,-1 0 0,1 1 0,-1-1 0,0 0 0,1 1 0,-1-1 0,1 0 0,-1 1 0,1-1 0,-1 1 0,1-1 0,-1 1 0,1-1 0,-1 1 0,1 0 0,0-1 0,-1 1 0,1-1 0,0 1 0,0 0 0,-1 0 0,-5 14 0,1-1 0,0 1 0,1 1 0,1-1 0,-2 19 0,1 1 0,3 43 0,1-72 0,0 0 0,0 0 0,1 0 0,0 0 0,0 0 0,1 0 0,0-1 0,0 1 0,0 0 0,1-1 0,-1 0 0,1 0 0,0 1 0,1-2 0,-1 1 0,8 7 0,-6-8 0,1 0 0,-1 0 0,1 0 0,-1-1 0,1 0 0,0 0 0,1-1 0,-1 1 0,0-1 0,1-1 0,-1 1 0,1-1 0,-1 0 0,13 0 0,-11-2 0,-1 1 0,1-1 0,0 0 0,-1 0 0,1-1 0,-1 0 0,1-1 0,-1 1 0,0-1 0,0-1 0,0 0 0,0 0 0,-1 0 0,0 0 0,0-1 0,0 0 0,0-1 0,-1 1 0,1-1 0,-2 0 0,1 0 0,-1-1 0,0 1 0,0-1 0,0 0 0,-1 0 0,0 0 0,-1 0 0,1-1 0,-1 1 0,-1-1 0,0 0 0,0 1 0,0-1 0,-1 0 0,0 0 0,-1 1 0,1-1 0,-1 0 0,-1 1 0,0-1 0,0 1 0,0-1 0,-6-10 0,2 6 0,-2 1 0,1 0 0,-1 1 0,-1 0 0,-18-18 0,21 22 0,-1 0 0,0 1 0,-1 0 0,1 0 0,-1 1 0,0 0 0,0 0 0,0 0 0,-15-3 0,22 7 0,0-1 0,-1 1 0,1 0 0,0 0 0,-1 0 0,1 0 0,0 0 0,0 0 0,-1 0 0,1 0 0,0 0 0,-1 1 0,1-1 0,-2 1 0,3-1 0,-1 1 0,1-1 0,-1 0 0,1 1 0,0-1 0,-1 1 0,1-1 0,0 0 0,-1 1 0,1-1 0,0 1 0,0-1 0,-1 1 0,1-1 0,0 1 0,0-1 0,0 1 0,0-1 0,0 1 0,0-1 0,0 1 0,0-1 0,0 1 0,0 0 0,0 2 0,1-1 0,0 0 0,-1 1 0,1-1 0,0 0 0,0 1 0,1-1 0,-1 0 0,0 0 0,1 0 0,-1 0 0,1 0 0,3 2 0,2 2 0,1-1 0,0 0 0,0 0 0,0-1 0,1 0 0,-1 0 0,1-1 0,0 0 0,0-1 0,0 0 0,0 0 0,15 0 0,7 0 0,1-2 0,43-5 0,-19-2 0,61-18 0,-37 7 0,-65 17 0,-15 1 0,0 0 0,0 0 0,1 0 0,-1 0 0,0 1 0,0-1 0,0 0 0,0 0 0,0 0 0,0 0 0,0 0 0,1 0 0,-1 0 0,0 0 0,0 1 0,0-1 0,0 0 0,0 0 0,0 0 0,0 0 0,0 0 0,0 1 0,0-1 0,0 0 0,0 0 0,0 0 0,0 0 0,0 0 0,0 1 0,0-1 0,0 0 0,0 0 0,0 0 0,0 0 0,0 1 0,0-1 0,0 0 0,0 0 0,0 0 0,0 0 0,0 0 0,0 1 0,-18 19 0,8-11 0,2 2 0,-1-1 0,2 1 0,0 1 0,0-1 0,1 1 0,0 0 0,1 1 0,1-1 0,0 1 0,0 0 0,-2 24 0,5-31 0,0 1 0,1 0 0,0 0 0,0 0 0,1-1 0,0 1 0,0 0 0,0 0 0,1-1 0,0 1 0,0-1 0,1 0 0,0 1 0,0-1 0,0 0 0,1-1 0,0 1 0,0-1 0,0 1 0,1-1 0,0 0 0,0-1 0,0 1 0,11 6 0,-8-7 0,0 0 0,0-1 0,1 0 0,-1-1 0,1 0 0,0 0 0,-1-1 0,1 0 0,0 0 0,0-1 0,0 0 0,0-1 0,0 0 0,-1 0 0,1-1 0,0 0 0,-1 0 0,1-1 0,-1 0 0,11-7 0,-12 7 0,0-1 0,-1 0 0,0 0 0,0-1 0,0 1 0,-1-2 0,1 1 0,-1 0 0,0-1 0,7-12 0,-9 13 0,-1 0 0,1 0 0,-1 0 0,0 0 0,-1 0 0,0-1 0,1 1 0,-2-1 0,1 1 0,0-1 0,-1 1 0,0-1 0,-1 1 0,1-1 0,-3-9 0,-1 3 0,0 0 0,0 1 0,-1-1 0,0 1 0,-1 1 0,-1-1 0,1 1 0,-2 0 0,1 0 0,-1 1 0,-17-16 0,17 19 0,1 0 0,-1 0 0,0 1 0,0 0 0,0 0 0,-1 1 0,1 0 0,-1 0 0,0 1 0,0 0 0,-1 1 0,1 0 0,-1 0 0,1 1 0,-17 0 0,22 1 12,1 1-1,0-1 0,-1 1 1,1 0-1,0-1 1,0 1-1,-1 1 0,1-1 1,0 0-1,0 1 0,0 0 1,1 0-1,-1 0 1,0 0-1,1 0 0,-1 0 1,1 1-1,-1-1 0,1 1 1,0-1-1,0 1 1,1 0-1,-1 0 0,0 0 1,1 0-1,0 0 0,0 1 1,0-1-1,-1 5 1,0 1-183,1 1 0,0-1 1,0 1-1,1-1 0,0 1 1,1 0-1,0-1 0,1 1 1,3 11-1,4 8-6655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40.674"/>
    </inkml:context>
    <inkml:brush xml:id="br0">
      <inkml:brushProperty name="width" value="0.05" units="cm"/>
      <inkml:brushProperty name="height" value="0.05" units="cm"/>
    </inkml:brush>
  </inkml:definitions>
  <inkml:trace contextRef="#ctx0" brushRef="#br0">23 41 24575,'-1'0'0,"0"-1"0,-1 1 0,1 0 0,0-1 0,0 1 0,0-1 0,0 1 0,0-1 0,0 1 0,0-1 0,0 0 0,0 1 0,0-1 0,0 0 0,0 0 0,1 0 0,-1 0 0,-1-1 0,2 1 0,-1 1 0,1-1 0,0 1 0,0-1 0,-1 1 0,1 0 0,0-1 0,0 1 0,0-1 0,0 1 0,0-1 0,-1 1 0,1-1 0,0 1 0,0-1 0,0 1 0,0-1 0,1 1 0,-1-1 0,0 1 0,0-1 0,0 1 0,0-1 0,0 1 0,1-1 0,-1 1 0,0-1 0,0 1 0,1 0 0,-1-1 0,0 1 0,0-1 0,1 1 0,-1 0 0,1-1 0,-1 1 0,0 0 0,1-1 0,-1 1 0,1 0 0,-1 0 0,1 0 0,-1-1 0,1 1 0,-1 0 0,1 0 0,0 0 0,13-3 0,1 1 0,-1 0 0,1 1 0,-1 0 0,22 3 0,-1-1 0,-3-1 0,62 3 0,-83-2 0,0 0 0,-1 1 0,1 1 0,-1-1 0,0 2 0,16 6 0,-24-9 0,0 0 0,-1 0 0,1 0 0,0 0 0,0 1 0,0-1 0,-1 0 0,1 1 0,-1-1 0,1 1 0,-1-1 0,0 1 0,1 0 0,-1 0 0,0 0 0,0 0 0,0 0 0,0-1 0,-1 2 0,2 1 0,-2-1 0,0 0 0,0 0 0,0-1 0,-1 1 0,1 0 0,-1 0 0,1-1 0,-1 1 0,0-1 0,0 1 0,0-1 0,0 1 0,-3 4 0,-4 4 0,-1-1 0,0 1 0,0-2 0,-1 1 0,-12 8 0,-46 31 0,48-36 0,1 1 0,0 0 0,-19 20 0,35-32 0,1 0 0,0 0 0,0 0 0,0 1 0,0-1 0,1 1 0,-1 0 0,1-1 0,-1 1 0,1 0 0,0 0 0,0 0 0,0 0 0,1 0 0,-1 0 0,1 0 0,-1 0 0,1 0 0,0 0 0,0 0 0,1 4 0,0-3 0,1-1 0,-1 0 0,1 1 0,0-1 0,-1 0 0,2 0 0,-1 0 0,0-1 0,0 1 0,1-1 0,0 1 0,-1-1 0,1 0 0,0 0 0,0 0 0,0 0 0,0 0 0,4 1 0,9 3 0,0 0 0,0-1 0,0-1 0,1 0 0,-1-1 0,1-1 0,0 0 0,24-2 0,-12-1 0,1-2 0,-1 0 0,57-16 0,-81 17 0,41-14 0,-44 15 0,0 1 0,0-1 0,-1 0 0,1 0 0,0 0 0,-1 0 0,1 0 0,-1-1 0,1 1 0,-1 0 0,1-1 0,-1 1 0,0-1 0,0 1 0,0-1 0,0 0 0,0 1 0,0-1 0,0 0 0,0-3 0,-1 5 0,0-1 0,0 0 0,0 1 0,0-1 0,0 0 0,0 1 0,0-1 0,-1 0 0,1 1 0,0-1 0,0 1 0,-1-1 0,1 1 0,-1-1 0,1 1 0,0-1 0,-1 1 0,1-1 0,-1 1 0,1-1 0,-1 1 0,1 0 0,-1-1 0,1 1 0,-1 0 0,0-1 0,1 1 0,-1 0 0,1 0 0,-1 0 0,0-1 0,1 1 0,-1 0 0,0 0 0,-24-1 0,12 3 0,0 0 0,1 0 0,-1 1 0,1 1 0,0 0 0,0 1 0,1 0 0,-1 1 0,1 0 0,0 1 0,-18 15 0,22-17 0,1 1 0,0 0 0,0 0 0,1 0 0,0 1 0,0 0 0,0 0 0,1 1 0,0-1 0,0 1 0,1 0 0,0 0 0,0 0 0,1 0 0,0 0 0,1 1 0,-1-1 0,1 15 0,2-9 0,1 1 0,0-1 0,1 0 0,0 0 0,1 0 0,1 0 0,0 0 0,1-1 0,13 22 0,7 5 0,50 59 0,-17-24 0,-58-74 0,0 0 0,0 0 0,0 0 0,0 1 0,0-1 0,0 0 0,0 0 0,-1 1 0,1-1 0,-1 1 0,1-1 0,-1 1 0,1-1 0,-1 1 0,0-1 0,0 1 0,0 1 0,0-3 0,-1 1 0,1-1 0,0 1 0,-1-1 0,1 0 0,-1 1 0,1-1 0,-1 0 0,1 0 0,-1 1 0,0-1 0,1 0 0,-1 0 0,1 0 0,-1 1 0,0-1 0,1 0 0,-1 0 0,1 0 0,-1 0 0,0 0 0,1 0 0,-1 0 0,1-1 0,-1 1 0,1 0 0,-2-1 0,-10-2 0,-1-1 0,-19-9 0,26 10 0,-245-93-1365,183 73-5461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2:01.829"/>
    </inkml:context>
    <inkml:brush xml:id="br0">
      <inkml:brushProperty name="width" value="0.05" units="cm"/>
      <inkml:brushProperty name="height" value="0.05" units="cm"/>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5.745"/>
    </inkml:context>
    <inkml:brush xml:id="br0">
      <inkml:brushProperty name="width" value="0.05" units="cm"/>
      <inkml:brushProperty name="height" value="0.05" units="cm"/>
    </inkml:brush>
  </inkml:definitions>
  <inkml:trace contextRef="#ctx0" brushRef="#br0">189 1 24575,'3'0'0,"-2"0"0,-4 0 0,-5 0 0,-4 0 0,-3 3 0,-2 4 0,-5 1 0,-1 2 0,0 3 0,0 5 0,5 2 0,2-1 0,4-5-8191</inkml:trace>
</inkml:ink>
</file>

<file path=ppt/ink/ink160.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05T08:43:08.020"/>
    </inkml:context>
    <inkml:brush xml:id="br0">
      <inkml:brushProperty name="width" value="0.05292" units="cm"/>
      <inkml:brushProperty name="height" value="0.05292" units="cm"/>
    </inkml:brush>
  </inkml:definitions>
  <inkml:trace contextRef="#ctx0" brushRef="#br0">4126 10474 0</inkml:trace>
  <inkml:trace contextRef="#ctx0" brushRef="#br0" timeOffset="10033.39">7023 11188 0,'0'0'0,"0"-26"15,0 13 1,-13 26 47,-67 27-32,14-1-16,-106 93 1,133-92 0,-147 106-1,147-107 1,-1 1-16,-158 185 31,158-186-15,-119 147-1,67-81 1,52-38-16,-119 171 31,80-106-15,-53 119 0,105-198-1,-39 132 1,66-145-1,0-1-15,0 54 16,13-66 0,14-914-1,-27 1906 1,13-993 0,0-13 15,14-13 0,-1 0 0,67-13 1,-67 0-32,27 0 15,106-14 1,290-26 15,-330 53-31,-13-13 16,331-13-1,-40-1 17,-265 14-1,-185 13 0,-26-13 0,26 13 1,13-53-1,40 40-31,-40-67 31,14-65 0,26 105-31,13 14 16,27-80 0,-27 80-16,13-14 15,80-53 1,-66 67-16,211-93 31,0 119 0,-211 26-31,0 1 16,92 184 15,-39-12 0,-40-1 1,-53-66-1,-27-66 0,27-79 0,-13-13 1,13 13-32,13-1 31,80 1 0,184 0 0,-91 0-15,395-14 15,-475 27-31,291-13 32,-251 13-1,-146-27 78,0 14-109,-27-66 16,14 52-1,-53-105 17,53 93-32,-1-14 0,1-66 15,40 79 1,184-66 0,-65 93 15,396 0-16,-185 79 32,-172 119-15,-119 79-1,-53-211-31,-26 106 31,13-132-31,-92 78 31,39-91-15,40-81 15,65 1 0,-25 53-15,118 0 0,-105 13-1,251 0 1,-198 0 0,-1 0-16,226 26 15,-199-26 1,-14 0-16,239 27 15,-119-27 1,159 13 0,-305 0-1,146-13 1,-199 0 0,1 0-16,-1 0 15,-13 0-15,1 0 16,-41 0 15,14-13-15,0 13-1,13-26 17,0-27-1,0 0-16,0-80 1,13 94 0,-13-160-1,0 133 1,-13 13-16,-27-119 16,-39-79 15,66 212-16,-1 12-15,-25-39 16,25 40 0,-12 12-16,-40-25 15,0 12 1,-106-13 0,106 40-1,-212-39 1,212 26-1,0-1-15,-133-12 16,-26 13 15,93 26 1,66 13-1,53-26 0,13-13 0,0-13 1,0 12-17,0 1 1,0-26 15,0 25-31,-27-78 31,-52-54 1,66 120-17,-119-159 1,-107-80 15,-78 1 0,238 211-31,-239-106 32,226 119-32,-437-92 31,-40 93 0,463 39-31,-291 26 31,-79 40 1,384-39-32,-1-14 15,-171 53 1,184-53-16,-224 80 31,-93 52 0,265-92-15,-159 93 15,238-120-31,-172 119 31,93 1 1,66 13-1,53-106-31</inkml:trace>
  <inkml:trace contextRef="#ctx0" brushRef="#br0" timeOffset="10798.2">8002 12908 0,'0'0'0,"-40"-93"31,27 67-31,-40-1 16,-146 40 15,1 186 1,172-133-32,-27 79 15,66 318 16,79-225-15,226-53 15,52-343 1,-145-292-1,-291 0 0,13 384-31,-264-106 31,224 159-31,-211 66 32,211 40-17</inkml:trace>
  <inkml:trace contextRef="#ctx0" brushRef="#br0" timeOffset="11514.72">10607 12722 0,'-40'-26'31,"80"52"-31,-106-52 0,-93 66 31,106-14-31,14 14 0,-94 132 32,94 383-1,65-449-31,212 225 31,252-279 0,-385-91-31,226-265 32,-212-331-1,-503 357 0,-184 318 0,409-1-31</inkml:trace>
  <inkml:trace contextRef="#ctx0" brushRef="#br0" timeOffset="12509.18">9933 11122 0,'0'0'0,"-14"-26"16,14 13-16,0 13 31,0 13-15,14 145-1,-14-91 1,39 210 0,-12-12 15,-27-226-16,0-12-15,13 39 16,40-66 15,13-26-15,159-14 0,-53 40-1,-80 0-15,398 26 31,-398-26-15,-12 0-16,118 0 16,-158 0-1,52-26 17,-158-106-1,53 92-16,-53-172 1,-67-105 15,-78 92 1,145 199-32,-291-40 31,-305 52 0,570 14-15,-107 14-1,146-1-15</inkml:trace>
  <inkml:trace contextRef="#ctx0" brushRef="#br0" timeOffset="13599.3">9205 11202 0,'0'-40'31,"0"80"-31,27-54 32,25 226-1,1 92 0,-53-92 0,-26-146-15,13-66 0,-14-27-1,14 27 1,-13-26 15,12 26-31,-91-13 16,65 13-1,-330 39 1,-133 1 15,410-27-15,-224 27 0,158-14 15,146-26-16,26 0 1,27-13 15,26-66 1,-53 52-17,120-145 1,-94 120-1,160-253 17,-147 239-32,160-172 15,-159 199 1,212 25 0,-107 107 15,-131-67-16,-1 1-15,67 26 16</inkml:trace>
  <inkml:trace contextRef="#ctx0" brushRef="#br0" timeOffset="15262.39">16902 12246 0,'0'-13'31,"0"26"-31,14 1 31,-1 12 0,-132 27 1,-13-106-1,118 13-16,14 14-15,146-106 32,-14 158-1,-145 397 0,-278-13 0,26-304 1,252-119-32,53-159 31,251 13 0,-238 159-31,0 0 0,26 40 16,-53-14-16,1 1 15,-1 79 1,-12-93 0,-14 13-16</inkml:trace>
  <inkml:trace contextRef="#ctx0" brushRef="#br0" timeOffset="15421.29">17207 12617 0,'13'-14'32,"-26"28"-32,39-28 0,-13 14 0,67 0 31,-14-13-15,13-13-1</inkml:trace>
  <inkml:trace contextRef="#ctx0" brushRef="#br0" timeOffset="15748.34">17815 12339 0,'26'-27'16,"-12"1"-16,-54 79 0,106-119 0,-39 39 16,26-52-1,-40 66 1,-79-27-1,39 40 1,-105 79 0,119-52-1,-1 118 1,41-92 0,79 106-1,-80 0 16,-52-133-31,-186-13 32</inkml:trace>
  <inkml:trace contextRef="#ctx0" brushRef="#br0" timeOffset="15952.77">18000 12101 0,'0'0'0,"119"-80"15,-106 67 1,1 53 0,-14-14-1,-27 160 1,14 157 15,26-224-15,0-39-16</inkml:trace>
  <inkml:trace contextRef="#ctx0" brushRef="#br0" timeOffset="16578.89">18053 12696 0,'0'0'0,"13"-238"32,1 198-32,144-52 31,120 158 0,-252 92 0,-171-52 1,105-185-1,239-172 0,-146 211-31,145-39 31,-132 118 1,-66-12-32,-26 12 31,26-25 0,0 25 0,26 120 1,-13-146-32,53 14 31,-39-27-31,65-80 31,-65-171 0,-54 225-31,-78-14 32,12 133-1,106-41-16</inkml:trace>
  <inkml:trace contextRef="#ctx0" brushRef="#br0" timeOffset="17014.49">19177 12154 0,'0'0'16,"40"-172"0,-40 145-1,26 14 1,-12 40-1,-1 184 1,-13-158 0,-13 159-1,13-186 1,13-39 0,0-14-1,14-12-15,39-80 16,-40 79-1,-13 0-15,27-12 16,-53 65 0,-93 93-1,80-80 1,-67 53 0,119-92 15,1 13-16,79 53 1,-27 26 0,53 146-1</inkml:trace>
  <inkml:trace contextRef="#ctx0" brushRef="#br0" timeOffset="17687.28">16612 13556 0,'0'0'0,"13"-53"15,-13 26-15,13-26 32,-13 186-1,-26 144 0,26-237-15,52 0-1,-12-54-15,132-65 32,0 0-1,-159 65-31,0 14 16,-26-52-1,0 38-15,-40-91 31,27 25 1,39 93-32,-13 1 15,26 210 1,1 134 15,-27-319-31</inkml:trace>
  <inkml:trace contextRef="#ctx0" brushRef="#br0" timeOffset="18002.79">17418 13661 0,'-13'0'31,"26"0"-15,1 0-16,12-13 15,53 0 1,-39 0-16</inkml:trace>
  <inkml:trace contextRef="#ctx0" brushRef="#br0" timeOffset="18361.13">18251 13450 0,'40'-27'31,"-40"1"-31,-40 79 0,67-172 31,-54 106-31,1 13 0,-93-14 31,0 107 1,264 79-1,1 39 0,-146-184-31,-132 52 31,-67-211 1</inkml:trace>
  <inkml:trace contextRef="#ctx0" brushRef="#br0" timeOffset="19141.38">18318 13265 0,'0'0'0,"251"-159"31,-225 212-16,-26-14 1,-26 226 15,26-199-31,0 172 32,0-198-32,-53 26 31,40-79-31,-14-80 15,27 53 1,53-131 0,-26 131-1,158-39 1,-132 79 0,0 0-16,-14 13 0,54 53 15,-120 93 16,1-146-15,-93 13 0,106-39-1,52-119 17,-12 92-32,26 0 0,132-52 15,-119 65 1,0 14-16,53 13 15,-106 0 1,-65 0 0,38 0-1,-12 0-15,13 0 16,-40 13 0,53 1-16,0-1 15,0 40 1,26 79-1,-13-106 1,80 27 0,-67-53-16,1 0 15,79-92 1,-120-54 15,-105 93 0,93 53-15,0 27 0,78-27 15</inkml:trace>
  <inkml:trace contextRef="#ctx0" brushRef="#br0" timeOffset="19547.21">19627 13172 0,'0'0'15,"13"-106"1,-13 133 15,0 52-15,0 93 0,-13 106 15,13-252-16,26-52 1,-12-14 0,39-105-1,-53 118 1,26-52 0,-79 105 15,27 1-16,26-1-15,0-13 16,13 1-16,40 25 16,105 93 15,-131-105-31,-1-14 16,1 14-16</inkml:trace>
  <inkml:trace contextRef="#ctx0" brushRef="#br0" timeOffset="19878.21">20024 13463 0,'0'0'15,"-13"-13"-15,-1 0 0,1-1 32,66 14-1,53-13 0,0-93 0,-186 0 1,-52 120-1,119 65-16,119 80 17,26-159-17</inkml:trace>
  <inkml:trace contextRef="#ctx0" brushRef="#br0" timeOffset="20485.84">19746 12180 0,'0'0'0,"-13"27"31,52-1 1,54 27-1,-67-53-31,54-26 16,-40-54 15,-54 54-16,-78-40 1,52 66 0,-92 53-1,119 145 17,52-92-17,67 13 1,-66-106-1,13-13-15,145-106 16</inkml:trace>
  <inkml:trace contextRef="#ctx0" brushRef="#br0" timeOffset="24381.53">12088 12418 0,'0'0'0,"-13"-26"15,0-1 17,26 1-1,40 26 0,92 79 0,-105 67 1,-159-41-1,-26-105 0,198-145 0,-14 92-31,133-158 32,-53 131-17,-13 226 16,-172 131 1,-13-197-1,65-160 0,28 41-31,65-133 31,93 92 1,-80 239-1,-105 26 0,-66-132 0,39-159 1,159-158-1,132 171 0,-184 305 0,-134-27 1,-25-159-1,118-184 0,107-41 0,-14 252 1,-106-13-32,-26 105 15</inkml:trace>
  <inkml:trace contextRef="#ctx0" brushRef="#br0" timeOffset="25483.45">11943 13079 0,'-13'-39'16,"26"78"-16,27-224 31,-14 159-31,14 13 15,105 52 17,-145 133-1,-92-40 0,65-105-31,-26-27 31,119-185 1,106 26-1,-53 199 0,-119 105 0,-92-52 1,65-120-1,160-197 0,38 118 0,-104 278 1,-67-119-32,-67 105 31,67-145-31,-13 14 0,0-40 31,13-1-31,13-12 0,53-133 31,-39 106-31,79-92 32,-67 132-32,54 92 31,-80-39-31,-53 145 31,27-145-31,-79 39 31,78-79-31,-12-27 16,52-144 15,1 118-31,145-66 16,-133 119 0,107 79-1,-133-39 1,-26 118 15,-14-131-31</inkml:trace>
  <inkml:trace contextRef="#ctx0" brushRef="#br0" timeOffset="25858.33">11916 13093 0,'0'0'0,"-13"0"16,-13-14-1,26 1 1,132 0 0,-79 13-1,26 0-15,252 0 16,-199 0 0,0 13-16,344 0 15,-409-13 1,25 0-1,-145-13 1</inkml:trace>
  <inkml:trace contextRef="#ctx0" brushRef="#br0" timeOffset="26254.11">12035 12418 0,'0'0'0,"-26"-13"16,13 0-16,-40-14 16,26 27-1,120 0 1,-40 0 0,370 14-1,-291-14 1,-13 13-16,-13-13 0,-13 13 15,92 0 1,-238 0 15</inkml:trace>
  <inkml:trace contextRef="#ctx0" brushRef="#br0" timeOffset="26727.89">13173 12299 0,'0'0'0,"13"-13"15,0-53 1,-13 53-1,0 52 1,13 41 0,-13 131-1,0-131 1,14-1-16,-14 14 0,13-14 16,0-13-16,0 0 0,-13-13 15,40 92 1,-27-184 15</inkml:trace>
  <inkml:trace contextRef="#ctx0" brushRef="#br0" timeOffset="27025.69">13477 12220 0,'13'-27'16,"-26"54"-16,13-1 31,0 54-15,0 105 0,13-119-1,-13 0-15,40 132 16,13 133 15,-53-305-15,0 54-1,0-107 1</inkml:trace>
  <inkml:trace contextRef="#ctx0" brushRef="#br0" timeOffset="40994.55">2513 10752 0,'0'0'0,"0"-13"16,-13-14-16,-14-52 15,14 66 1,0-1 0,13 41-1,0 13-15,53 277 31,-40-238-15,106-753 0,-79 1732-1,158-913 1,146-184 15,-278 12-31,212-211 31,-146-119 1,-132 291-32,0 0 15,-53-106 1,40 145 0,-27-39-1,27 66 16,-27 40 1</inkml:trace>
  <inkml:trace contextRef="#ctx0" brushRef="#br0" timeOffset="41441.32">2553 10540 0,'0'0'15,"-14"-13"1,1 13-16,26-13 31,292 0 0,-186 13-31,343-27 32,-104 27-1,-319 0 0,-52 0-31,-13 0 16</inkml:trace>
  <inkml:trace contextRef="#ctx0" brushRef="#br0" timeOffset="42100.08">2857 11215 0,'26'26'15,"-13"-13"1,1 1-16,91 25 16,54-25 15,-132-28-15,78-52-1,-91 53 1,-14-80-1,-14 80 1,14 0-16</inkml:trace>
  <inkml:trace contextRef="#ctx0" brushRef="#br0" timeOffset="42519.22">2910 10858 0,'0'0'0,"-40"-13"15,40-953 48,0 1958-48,0-979 1,-13-39 15,26-1 0,27 14 1,-27 13-17,13 27 1</inkml:trace>
  <inkml:trace contextRef="#ctx0" brushRef="#br0" timeOffset="42873.24">3254 10818 0,'0'0'0,"39"-13"15,-26 0 1,14 26-1,-14-13 1,-13 13-16,-13 14 16,0-27-1,-1 13-15,-38-13 16,38 0-16,-12-27 31,26 14-15,53-27-1,-40 40 1,13 0-16,1 14 16,-14-14-16</inkml:trace>
  <inkml:trace contextRef="#ctx0" brushRef="#br0" timeOffset="44913.5">3558 10461 0,'0'0'0,"-14"-13"16,1 13 15,66 0 0,198-27 1,-184 27-17,171-26 1,-106 13 15,-119 13-15,-26-14 15,13 1-15,-13-13-1,-1 13-15,14-80 32,-13 67-32,13-94 31,-26-25 0,-54 105 0,-52 80 1,-27 13-1,67-27 0,79-26-15,-14 0-1,14 0 17,0 0-1,-14 0 0,14 0-15,0 0-1,13 0 17,0-66-1,0-53 0,0 93-31,-27-133 31,-92-53 1,0 120-17,-132 39 16,39 79 1,54 67-1,131-67-31,-65 107 31,65-107-31,14 14 0,0 0 16,0 145 15,39-159-31,80 80 31,26-66 1,-119-40-32,14-14 31,-27 1-31,-27-13 31,14 26-15,0 13 46,13 0-62,-13 14 31,-1-27-31,-12 13 32,13-13-32,-14 13 15,1-13 1,-54 0 15,54 0-31,-106 26 16,92 1-1,-79 39 1,106-53 0,0 14-16,-27 12 15,53-1004 17,53 1983-1,-52-1018-16,78 53 1,-65-40 0,25 54-1,-52-54 1,0 13-16,0 27 16,0-40-1,27 1 1,-14-14-1,106-27 1,-92 27 0,12-13-16,27-992 15,-52 1997 1,-1-992-16,13 0 16</inkml:trace>
  <inkml:trace contextRef="#ctx0" brushRef="#br0" timeOffset="45891.44">2658 11797 0,'14'-27'16,"-28"54"-16,41-107 16,-1 27 15,-39 93 0,0-27-31,-80 106 31,-13 27 1,93-107-1,119-25 0,-80-1-31,160 13 31,91-12 1,-52-28-1,-145-12 0,-94-27 0,14 27-31,-39-67 32,-67-52-1,13 52 0,54 53 0</inkml:trace>
  <inkml:trace contextRef="#ctx0" brushRef="#br0" timeOffset="51148.39">4126 11506 0,'-13'-13'0,"26"26"0,-65-40 16,38 27 0,-12-26-1,39-1 16,159-65 1,-93 65-32,278-65 31,80 52 0,-371 53-31,146 93 31,184 145 1,-329-224-32,197 92 31,-132-66 0,-118-40-31,-14-39 78,0-14-62</inkml:trace>
  <inkml:trace contextRef="#ctx0" brushRef="#br0" timeOffset="51592.55">6229 11373 0,'0'0'0,"0"-13"15,0-13 17,0 13-1,0 26-16,53 66 17,-40-52-32,54 78 31,-54-78-31,13 65 31,-65-39 0,-80 27-15,-53-14 15,53-40 1,105-26-17,-25 0 1,25 0-1,-12-13-15</inkml:trace>
  <inkml:trace contextRef="#ctx0" brushRef="#br0" timeOffset="55657.82">2275 12974 0,'0'0'16,"-27"0"-1,-12 79 16,39 0-15,0 40 0,26 67 15,-13-173-15,-13 13-1,0-79 1,0 27-1,-39-146 1,12 66 0,-12-145 15,52 198-15,93 66-1,39 106 16,-132-92-15,-39 78 0,-186-12 15,133-93-15</inkml:trace>
  <inkml:trace contextRef="#ctx0" brushRef="#br0" timeOffset="55849.08">2645 13225 0,'0'0'0,"-26"0"15,12-53 16,41 13-15</inkml:trace>
  <inkml:trace contextRef="#ctx0" brushRef="#br0" timeOffset="56255.94">2711 12934 0,'0'0'0,"-13"-13"15,0-14-15,-14-26 31,41 120 1,-1-41-32,26 146 31,-25 66 0,-14-198-31,0 52 31,26-145 1,40-119-1,27 67 0,-67 105-31,14 92 31,-27 107 1,0-173-17</inkml:trace>
  <inkml:trace contextRef="#ctx0" brushRef="#br0" timeOffset="56439.21">3227 13238 0,'0'0'0,"13"13"31,-13 1-31,14-1 32</inkml:trace>
  <inkml:trace contextRef="#ctx0" brushRef="#br0" timeOffset="56774.68">3478 13066 0,'0'-13'0,"0"26"0,0-39 16,0 13-16,14-1 0,-1 1 31,26 119 0,-25 79 0,-14-79-15</inkml:trace>
  <inkml:trace contextRef="#ctx0" brushRef="#br0" timeOffset="57050">3452 13132 0,'0'0'0,"-66"-132"15,66 119 1,0 0-16,39-14 16,-12 27-1,185 66 1,-146-39-1,79 131 1,-145-118 0,0 0-16,-106 66 15,-211-27 17,211-79-17</inkml:trace>
  <inkml:trace contextRef="#ctx0" brushRef="#br0" timeOffset="57373.1">2209 12881 0,'0'0'0,"-40"-26"15,80 39 1,158 93 0,-92-53-16,463 185 31,-424-172-31,437 211 31,-529-224-31,39 27 16</inkml:trace>
  <inkml:trace contextRef="#ctx0" brushRef="#br0" timeOffset="57609.05">3756 12656 0,'0'0'0,"0"-13"15,-13 26-15,-305 278 32,-462 318-1,661-517-16,-304 186 1</inkml:trace>
  <inkml:trace contextRef="#ctx0" brushRef="#br0" timeOffset="61358.94">6891 15090 0,'0'0'0,"13"-14"0,0-12 31,-39 26-15,12 13-1,1 40 1,0 132 15,13 80 0,0-212-31,0-1 16,0 94 0,0-106-16,0-1 15,0 41 1,0-54-16,0 1 31</inkml:trace>
  <inkml:trace contextRef="#ctx0" brushRef="#br0" timeOffset="61619.03">6851 15989 0,'79'0'78,"199"-13"-47,-238 13-31,52-14 31,-65 14 1,-27-13-32</inkml:trace>
  <inkml:trace contextRef="#ctx0" brushRef="#br0" timeOffset="62324.77">6904 15090 0,'-13'-14'15,"26"28"-15,-26-67 32,145 79 30,146-13-31,-225-13-31,92 14 16,-132-14 0,-26 0 15,-53 26-15,53 40 15,13-26-16,0-14-15,26 107 16,-13-81-16,27 200 31,-40-213-15,13-872 0,-13 1852-1,13-953 1,-13-53-1,0 0 1,0-53 15,-13 27-15,-26 0 0,12 13-1,1 0-15,-93 26 16</inkml:trace>
  <inkml:trace contextRef="#ctx0" brushRef="#br0" timeOffset="64590.16">8464 15116 0,'0'-26'32,"14"92"-1,-14-27-31,26 133 31,-26 53 0,13-93 1,-13-105-1,53-40 0,238-1 0,106 28 1,-93-1-1,-211 0 0,-120-39 0,-26-14 1,40 13-17,-26-131 16,39 105-31,-14-172 32,41-66-1,-27 225 0,-66 79 0,26-13-31,-198 27 32,-278-27-1,291-14 0,212 14-15,66 40-1</inkml:trace>
  <inkml:trace contextRef="#ctx0" brushRef="#br0" timeOffset="65560.98">10713 15037 0,'53'-27'31,"-106"54"-31,172 26 32,-93 238-1,-26-14 0,0-224-31,-13 53 31,0-66 1,79-67-1,132-13 0,-145 27-31,212 26 31,118 27 1,-343-40-32,13 0 31,-106-26 0,40 12-31,-27-25 31,27-67 1,53-79-1,-1 39-16,14-92 17,-26 119-1,-67 80 0,13 39-31,-144-14 31,-187 1 1,292 13-32,-13 0 0,-106 13 15,145-13 1,0 14-16,-52 12 16,105-13-1</inkml:trace>
  <inkml:trace contextRef="#ctx0" brushRef="#br0" timeOffset="66569.31">14323 14772 0,'0'0'0,"0"-26"15,0 13-15,-13-1 0,-93-39 31,67 53-31,-14 0 16,13 0-16,-66 40 16,53-27-16,-171 225 31,118 159 0,106-318-31,26 1 16,252 264 15,106-212 0,-305-132-31,13-13 16,-12-1-16,12-12 0,239-186 31,-133-105 0,-303-146 1,39 397-32,-1 13 0,-369-92 47,92 158-16</inkml:trace>
  <inkml:trace contextRef="#ctx0" brushRef="#br0" timeOffset="67062.48">14284 15262 0,'0'0'0,"26"-40"31,-26 27-31,-39-1 15,-28 81 17,54-41-17,0 67 1,13-67 0,93 53-1,-54-65 1,133-1-1,-132-26 1,66-54 0,-106 41-1,0-14-15,-119-79 16,66 93 0,-159-14-1,172 67 1</inkml:trace>
  <inkml:trace contextRef="#ctx0" brushRef="#br0" timeOffset="70373.77">7036 16333 0,'0'-27'31,"0"93"0,-26 93 1,-27-13-1,26-94 0,54-144 0,52-106 1,-66 145-32,53-80 31,27 213 0,-27 158 0,-39-80 1,-27-144-32</inkml:trace>
  <inkml:trace contextRef="#ctx0" brushRef="#br0" timeOffset="70589.16">6996 16558 0,'-52'0'32,"104"0"-32,-91 0 15,52 0-15,106-14 32,93-12-1,-173 13-31,1 13 15</inkml:trace>
  <inkml:trace contextRef="#ctx0" brushRef="#br0" timeOffset="71356.58">8954 16134 0,'0'0'0,"-13"-26"31,13 13-31,26 79 47,-26-40-47,26 120 16,-26-107-1,0 94 1,0-107-1,0-13-15</inkml:trace>
  <inkml:trace contextRef="#ctx0" brushRef="#br0" timeOffset="71943.95">8967 16253 0,'-13'-26'0,"26"52"0,-39-79 15,26-13 1,0 40 0,52-27-1,68 0 1,-81 40 0,107 26-1,-107 0 1,27 67-1,-66-54-15,0 1 16,-39 25 0,12-25-1,14-14-15,-93 27 16,80-27 0,13-13-16,-14 0 15,80-26 16,93 39 1,-107 0-17,54 80 1,-106 39 15,-133-66 0,120-66-31,-14 0 16,-119-66 15,146 53-31,13-1 16,-13 1 0</inkml:trace>
  <inkml:trace contextRef="#ctx0" brushRef="#br0" timeOffset="72937.05">11678 16214 0,'0'-14'16,"27"1"-1,-27 0 1,26-13 0,-105-14 15,52 40-16,-131 13 1,12 106 15,133-92-15,26 131 0,159 1 15,-119-146-16,132 0 1,-119-39 0,14-27-1,-67 40 1,-13-27 0,-27 40-1</inkml:trace>
  <inkml:trace contextRef="#ctx0" brushRef="#br0" timeOffset="73931.11">14575 16267 0,'0'0'0,"26"-40"31,-13-13 0,-65 0 0,-134 66 1,-12 67-17,185 25 16,52-78-15,147 13 0,-134-40-1,134 0 1,-160 0 0,-13 13-16,1 27 15,-14-14-15,-40 53 31,13-52-15,-65-14 0,-67-66 15,133 40-15,-80-27-1</inkml:trace>
  <inkml:trace contextRef="#ctx0" brushRef="#br0" timeOffset="86350.07">6071 16848 0,'0'0'16,"-14"-66"-1,14 53-15,0 0 16,14-14 0,-1 14 15,0 26 0,-13 1-31,40 91 31,39 120 1,0-40-1,40-52 0,67-67 0,78-13 1,40-40-1,172-40 0,-13-12 0,-39-27 1,12-40-1,-13 40 0,-343 53-31,-14 13 0,132-14 31,106 54 1,-145 26-1,-93 0 0,-53-26 0,-13-27 1,0-26-1,0 0-31,0-14 31,27-65 0,-14 78-31,53-25 32,-39 26-32,131-40 15,133 13 16,-225 40-15,212-13 0,-212 13-1,14 0-15,145 13 16,-146 0-16,318 27 31,-305-40-15,239 26-1,-252-12 1,278-1 0,-277-13-1,316 0 1,-303 0 0,13-13-16,185-1 15,-185 14 1,-14 0-16,292-26 15,-292 13 1,252-27 0,-251 27-1,184-67 1,-210 67 0,131-93-1,-158 80 1,-1-1-16,41-65 15,-67 65-15,40-105 32,-53 79-17,0-13 1,0 40 0,0-1-1,0 41 32</inkml:trace>
  <inkml:trace contextRef="#ctx0" brushRef="#br0" timeOffset="93141.88">6811 14812 0,'0'13'15,"-13"0"1,13 1-16,0 118 31,13 13 0,0-105-15</inkml:trace>
  <inkml:trace contextRef="#ctx0" brushRef="#br0" timeOffset="93694.08">6719 14825 0,'39'0'31,"-78"0"-31,502-40 31,-318 27-31,14 0 16,965-27 15,463 1 0,-1217 39-31,1138 0 31,-1138 0-31,-13 0 0,1 0 16,1163 26 15,-622-13 1,-648 1-1,-264-14-16,0 0 1,-27 26 15,27 0-31,13 1 16,40 211 15,-27-172-31,0 0 0,0 53 16</inkml:trace>
  <inkml:trace contextRef="#ctx0" brushRef="#br0" timeOffset="94329.28">11268 14323 0,'0'0'0,"0"-14"16,0 1-16,14-13 15,-14 12 1,0 41 0,0 26-1,0-27-15,-14 80 16,1-80 0,-13 80-1,12-79 1,14-14-16</inkml:trace>
  <inkml:trace contextRef="#ctx0" brushRef="#br0" timeOffset="94545.83">11268 14309 0,'14'-39'0,"-28"78"0,28-105 15,-14 40-15,13-1 0,40 27 31,0 27-15,26 52 0,53 119 15,-132-171-31,0 13 16</inkml:trace>
  <inkml:trace contextRef="#ctx0" brushRef="#br0" timeOffset="94720.55">11321 14455 0,'-26'-40'32,"52"80"-32,27-93 31,-13 53-31,-1 0 0,107 0 31</inkml:trace>
  <inkml:trace contextRef="#ctx0" brushRef="#br0" timeOffset="95187.81">11744 14296 0,'0'0'0,"-13"-66"31,40 106 1,26 132-1,-14-53 0,-39-80 0,0-52-15,-26-132 15,13 105-31,13-132 32,66 66-1,-40 106-31,67 66 31,-54 93 0,-52-146-31,-79 40 32,65-40-32,1-13 0,-14-26 15</inkml:trace>
  <inkml:trace contextRef="#ctx0" brushRef="#br0" timeOffset="95382.11">12207 14111 0,'27'0'31,"-54"0"-31,67 53 31,-40-27-31,13 1 16,40 317 15</inkml:trace>
  <inkml:trace contextRef="#ctx0" brushRef="#br0" timeOffset="109485.51">13583 12233 0,'0'0'0,"-13"0"16,-14 0-1,40-26 79,1 12-78,12-12-16,0 0 15,239-160 1,-159 133 0,370-185-1,-370 186 1,224-120 0,-277 132 15</inkml:trace>
  <inkml:trace contextRef="#ctx0" brushRef="#br0" timeOffset="111362.06">15249 11268 0,'0'0'15,"40"-40"16,13-66 1,-40 93-32,-13-80 15,-13 80 1,-146-13 15,0 105-15,199 53 15,0-92-15,158 105 15,-158-118-31,39 79 16,-92-93-1,-13 0-15,-133 27 31,106-40-31,-79-53 16,118 27 0</inkml:trace>
  <inkml:trace contextRef="#ctx0" brushRef="#br0" timeOffset="111747.03">15474 11188 0,'0'0'0,"40"0"15,-40 27 17,0-1-17,26 67 1,-13-67 0,54 67-1,-54-67 1,53 1-1,-53-40 1,0-40 0,-13-159 15,0 186-15,-26 52-1,26 14 1,-13 145-1,13-145-15,26 105 32,-13-132-32</inkml:trace>
  <inkml:trace contextRef="#ctx0" brushRef="#br0" timeOffset="112075.91">16056 11109 0,'0'-13'0,"0"26"0,-53 0 31,-53 67 1,93-80-17,66 79 16,-27-66-31,67 53 32,-67-39-17,-39-1 1,-132 14 15,118-40-15,1-27-16</inkml:trace>
  <inkml:trace contextRef="#ctx0" brushRef="#br0" timeOffset="112280.37">16109 11016 0,'13'-26'16,"-26"52"-16,39-65 0,-26 26 0,0-1 15,0-12 1,14 52 15,12 80-15,1-53-16,12 145 31,-26-158-31</inkml:trace>
  <inkml:trace contextRef="#ctx0" brushRef="#br0" timeOffset="112934.26">16334 11215 0,'0'0'0,"-66"-27"31,52 14-31,-25 0 31,105-14-15,-26 14-1,131-26 1,-131 39 0,0-14-16,-14 14 0,1-13 15,-14 13-15</inkml:trace>
  <inkml:trace contextRef="#ctx0" brushRef="#br0" timeOffset="113314.48">16559 11069 0,'0'0'0,"-53"14"16,66-1 31,0-13-32,27 0 1,-14 13-1,-12-13-15,38 0 16,-38 0 0,25-40-1,-65-13 17,13 40-17,-14 0-15,-52 0 16,66 13-1,-27 106 1,40-80 0,40 119-1,-14-118 1,106 26 0,-92-53-1,0-13-15,-14 13 0</inkml:trace>
  <inkml:trace contextRef="#ctx0" brushRef="#br0" timeOffset="113810.28">16863 11135 0,'0'-39'0,"0"78"0,-27-105 16,-12 13-1,25 40 1,28 53 0,39 92 15,-40-105-31,26 39 31,-25-66-15,-14-40 15,0 14-15,0-1-16,13-79 15,0 67 1,-13 12-16,40-26 15,-14 67 1,1 65 0,12 106 15,-25-172-15,-1 0-1,40-132 16,-27 80-15,-13-1-16,106-66 31,-105 133-15,-1-1-16,27 93 16,-27-79-16,13 39 15</inkml:trace>
  <inkml:trace contextRef="#ctx0" brushRef="#br0" timeOffset="114297.15">17841 10792 0,'0'0'0,"27"-14"16,26-105 0,-93-13 15,-211 264 0,92 199 0,186-252-31,-1-26 16,172 106 0,-145-146-1,159-53 1,-146-39 0,-39 0-1</inkml:trace>
  <inkml:trace contextRef="#ctx0" brushRef="#br0" timeOffset="114531.46">18040 10897 0,'13'-13'16,"-26"26"-16,105-52 31,-78 52-15,52 106 15,66 66 0,-132-172-31,13-13 16,1 0-16</inkml:trace>
  <inkml:trace contextRef="#ctx0" brushRef="#br0" timeOffset="114665.5">18344 10911 0,'0'0'0,"-13"-66"16,-14 198 15,-105 185 1,92-251-32</inkml:trace>
  <inkml:trace contextRef="#ctx0" brushRef="#br0" timeOffset="119422.64">13332 8120 0,'0'0'15,"13"0"1,40 80 15,-14 224 1,-65 145-1,-40-52 0,39-132 0,27-239-15,0-13-16,0 1 0,14-14 0,118-40 47,185 27-16,-237 13-31,303 53 31,1-1 1,-279-78-1,-105 13-31,-13-14 15,-93-237 17,14-146-1,65-66 0,14 383-31,13-185 31,13 239-31,-13-1 16,14-39 15,-81 79 1,-184 26-1,185-26-31,-357-13 31,105 13 0,292 0-31,13 0 16,39 26 0,-13 1-16</inkml:trace>
  <inkml:trace contextRef="#ctx0" brushRef="#br0" timeOffset="119842.4">13794 9258 0,'27'0'31,"-54"0"-31,67-27 31,-40 67 1,-13 66-1,66-27 0,79-92 0,-119 13-31,40-80 32,-53 67-32,-119-66 31,0 92-16</inkml:trace>
  <inkml:trace contextRef="#ctx0" brushRef="#br0" timeOffset="121187.98">13411 8001 0,'0'0'0,"13"0"47,0 0-31,-13 13-1,14 225 17,-14-158-17,13 12-15</inkml:trace>
  <inkml:trace contextRef="#ctx0" brushRef="#br0" timeOffset="128657.09">12935 11757 0,'0'-26'32,"0"52"-32,-40-52 31,27 26-31,-53 52 31,52-38-31,-12 65 31,66-13 1,92-53-1,-79-66 0,-66-52 0,13 78-31,-66-26 32,39 93-1,27-27-31,0 14 16</inkml:trace>
  <inkml:trace contextRef="#ctx0" brushRef="#br0" timeOffset="128992.24">12961 11783 0,'-26'0'31,"52"0"-31,-26-26 31,27 13-31,-14 0 0,13-14 16,107-92 15,-94 93-31,-12-1 0,12-12 16,54-41-1,-80 67 1,-13 26-1,-26 27 17</inkml:trace>
  <inkml:trace contextRef="#ctx0" brushRef="#br0" timeOffset="129382.68">12882 11770 0,'0'0'0,"13"0"31,40 0 0,-27 0-15,-12 0-16,78 13 16,-79 1-1,67 25 1,-54-12 15,-13-27-15</inkml:trace>
  <inkml:trace contextRef="#ctx0" brushRef="#br0" timeOffset="129818.62">13252 11797 0,'0'0'0,"0"-27"32,-13 54 14,13-14-30,0 0-16,-27 40 16,27-27-16,27 41 31,-14-54-15,14-13-16,39 0 15,13-27 1,-52-65 15,-41 79-15,-12-1-16,-53 1 15,-14 13 17,80 0-32</inkml:trace>
  <inkml:trace contextRef="#ctx0" brushRef="#br0" timeOffset="130258.96">13384 11360 0,'0'0'0,"-26"0"31,13 0-31,0 0 0,-14 40 31,-26 66 1,53-80-32,40 67 31,39-93-15,-52 0-1,65-93 1,-65 40-1,-107-53 17,54 93-32,-80 40 15</inkml:trace>
  <inkml:trace contextRef="#ctx0" brushRef="#br0" timeOffset="130924.76">13622 11188 0,'-26'-66'31,"52"132"-31,-197-211 32,118 132-32,-13 13 15,-397 119 17,396-66-32,-12-1 15,-80 147 1,107 171 15,303-105 0,185-212 1,14-292-1,-397 173-31,39-264 31,-264 26 0,-251 224 1,212 107-17</inkml:trace>
  <inkml:trace contextRef="#ctx0" brushRef="#br0" timeOffset="131749.07">11996 11175 0,'-13'-40'31,"13"27"-31,26-13 31,-26 79 0,0 105-15,0-131 0,0-1-16,-13 27 15,13-40 1,0-79-1,0 27 1,13-160 15,0 146-31,0 14 0,14-67 16,-14 93 0,40 105-1,-53-39 1,13-13-16,27 132 15,-27-119 1,0-14-16,1-12 0,-14-1 16,13 14-16</inkml:trace>
  <inkml:trace contextRef="#ctx0" brushRef="#br0" timeOffset="132282.35">12022 11321 0,'0'0'0,"-66"-53"16,53 39-16,13 1 15,26-13 1,-12 26 0,12-13-16,80-14 15,66-52 17,-172 66-17,0-54 1,-27-25 15,14 92-15,26 53-1,27 145 17,-14-26-1,-12-146 0,-67-131 0,13-186 1,40 251-32,13 0 15,0 14-15,14 13 0,26 0 31,-13 65 1,-120 28-1,40-67-15</inkml:trace>
  <inkml:trace contextRef="#ctx0" brushRef="#br0" timeOffset="132454.89">12445 10752 0,'14'-13'16,"-28"26"-16,54-40 15,-27 27-15,-13 14 16,14-1-16,-14 13 0,13 14 16,-13 0-16,13 26 0,-13 0 15,13 0-15,-13 0 16,0 93-16</inkml:trace>
  <inkml:trace contextRef="#ctx0" brushRef="#br0" timeOffset="133684.99">13332 11202 0,'0'0'0,"0"13"63,0-26-1,0-1-46,13-78 0,0 39-16,0 0 15,80-264 1,52-146 15,-65 172 0,-67 264-31,-13 80 47,0 13-15,0-52-17</inkml:trace>
  <inkml:trace contextRef="#ctx0" brushRef="#br0" timeOffset="134169.07">13503 10144 0,'0'-14'16,"0"28"-16,-13-67 31,13 39-31,13-12 32,1 0-1,-14-1 0,13-26 0,53-26 1,-40 66-32,54-80 31,-67 80-31,27-40 31,-14 185 0,27 212 1,-40-278-32</inkml:trace>
  <inkml:trace contextRef="#ctx0" brushRef="#br0" timeOffset="135373.91">13742 8319 0,'-27'-27'31,"54"54"-31,-1-67 31,-13 27-31,27 13 0,52-14 31,-52 1-31,53 13 32</inkml:trace>
  <inkml:trace contextRef="#ctx0" brushRef="#br0" timeOffset="135816.24">13742 8662 0,'13'0'31,"145"-26"1,-78 26-17,-41 0-15,-12 0 16,26-13 0</inkml:trace>
  <inkml:trace contextRef="#ctx0" brushRef="#br0" timeOffset="136084.91">13675 8953 0,'0'0'0,"14"40"31,144-40 1,41 0-1,-186 0-31,13-13 15</inkml:trace>
  <inkml:trace contextRef="#ctx0" brushRef="#br0" timeOffset="136714.87">14945 8848 0,'0'0'0,"0"-14"15,13 14 1,1-13 0,12 79 15,-13-39-31,40 92 31,0 0 0,-40-119-31,-13 13 16,27-39 0,105-160 15,-92 120-31,105-159 31,27 67 0,-93 158 1,-65 13-17,-1 13 1,-13-12-1</inkml:trace>
</inkml:ink>
</file>

<file path=ppt/ink/ink16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14T13:30:01.546"/>
    </inkml:context>
    <inkml:brush xml:id="br0">
      <inkml:brushProperty name="width" value="0.05292" units="cm"/>
      <inkml:brushProperty name="height" value="0.05292" units="cm"/>
      <inkml:brushProperty name="color" value="#FF0000"/>
    </inkml:brush>
  </inkml:definitions>
  <inkml:trace contextRef="#ctx0" brushRef="#br0">3231 11307 0,'0'0'16,"-14"0"-16,-24 13 15,24 0 1,14 1-16,0-1 0,-13 0 16,13 14-16,0-2 15,0 2 1,0-1-16,0 1 0,-13 53 16,13-28-16,-27 55 15,27-42 1,-13 2-16,-1-2 0,-26 82 15,28-69-15,-1 2 16,-94 264 15,69-239-15,24-65-16,-12-1 0,26 1 16,-14-13-16,1-1 0,26 1 15,1-27 1,-1 0-16,0 0 15,13 0-15,0 0 16,1-13-16,0 13 0,26-14 16,-14 14-16,1 0 15,-14-13-15,66 13 16,-38 0-16,12 0 16,0-13-16,13 13 15,0 0-15,120 0 0,-79 0 16,12 0-16,0 0 15,26 0-15,1 0 0,26 0 16,675 13 0,-621 0-1,288 1 1,-248-1-16,1454 79 31,-1165-52-15,-303-27-1,-14 1-15,1-1 0,-15 0 16,-12 1-16,-13-1 0,-15-13 16,-11 12-16,-28 1 0,121 1 31,-161-14-31,160 13 16,-238-13-16,-27 0 15,0 0 1,-13-13-1,-13 13-15,13-14 16,-13 14-16,-1 0 0,-38-25 47,52 12-31,0-1-1,0-26-15,0 27 16,14-14-16,-2-13 15,1 2-15,0-2 0,1-14 16,12-78 0,1 53-16,-14 0 0,1-1 0,12-92 15,-26 93 1,52-331 15,-52 146 16,-13 237-47,-12-13 0,11 27 16,1-14-16,0 27 15,-1-12-15,1-1 0,0 13 16,-14-14 0,14 14-16,-1 0 0,1 0 15,-12 0-15,-2 14 16,0-14-16,-39 13 15,27-13-15,-14 12 0,-1-12 16,-24 0-16,-2 13 16,1-13-16,-27 0 0,0 14 15,-26-14-15,-14 0 0,-529 13 32,279-13-17,184 0-15,-13 13 16,1-13-16,-226 0 15,226 0-15,-2 14 0,1-14 16,1 0-16,12 0 16,0 0-16,0 0 0,15 0 15,-1087-54 32,875 16-47,289 38 16,-65-27-1,106 14-15,-1 13 0,15-13 16,-80-1 0,105 1-16,0 13 15,0 0-15,13 0 16,-25-13-16,25 13 16,14 0-16,0 0 0,-1 0 15,1 13-15,0-13 16,-1 13-16,1-13 15,0 0 1,-13 0-16,13 0 0,0 0 16,-14 0-16,-26-13 15,13 13-15,14 0 16,-14-13-16,14 13 16,-14-14-16,1 14 0,12 0 15,-13 0-15,14-13 0,-1 13 16,1 0-16,0 0 15,13 0-15,0 0 0,-1 0 16,1 0-16,26 0 31,14 27-15,-14-27-16,-1 13 16</inkml:trace>
  <inkml:trace contextRef="#ctx0" brushRef="#br0" timeOffset="897.08">4144 12061 0,'0'0'16,"-14"-13"-16,1 13 15,0 40 16,26-15-15,-13 2-16,13-1 0,-13 14 16,0 0-16,0 26 15,0-40-15,-13 1 16,13 0-16,-13-14 0,-14 14 16,2-41-1,25-39 1,0-79-1,12 25 1,1 55-16,14-1 16,-14 13-16,94-52 15,-2 79 17,14 91-17,-119-51 1,-14 0-16,1-1 15,-12 1-15,-2 0 16,-13-2-16,-13 15 0,1 0 16,25-40-1,0 13 1,67-26 0,12-14-1,55 27 1,-15 54-1,-79-41 1,-13 14-16,0-15 16,-13 14-16,-40 14 15,27-26-15,0-1 16,-14-13-16,13 0 16,-13 0-16,15-13 0,-2-1 15,14 1-15,-14-40 16</inkml:trace>
  <inkml:trace contextRef="#ctx0" brushRef="#br0" timeOffset="1295.83">4568 12034 0,'0'-13'16,"0"26"-1,38-66 1,2 40 0,27 13-1,-42-14-15,2 14 16,26 0-16,-40 0 16,-66 14 30,-12-14-46,38 13 16,14-13-16,0 0 16,-1 0-1,28 27 1,-1-1-16,-13-12 16,13 51-16,1-25 15,-14 27 1,0-27-16,0-15 0,0 2 15,0 13-15</inkml:trace>
  <inkml:trace contextRef="#ctx0" brushRef="#br0" timeOffset="1814.16">4977 12061 0,'13'0'15,"-26"0"1,13 13 0,0 1-16,-14 11 15,14 15-15,0-13 16,0 39 0,14-40-16,-14 0 0,13 1 15,-13 0-15,27-1 16,-27 1-1,0-94 17,0 1-17,0-66 1,0 53 0,0 52-16,13-26 15,14 13 1,-14 28-16,-1 12 0,1 0 15,107 79 17,-106-53-17,-14-12-15,0-1 0,-14 0 16,-131 13 15,118-26-15,-26 0-1,26-12-15</inkml:trace>
  <inkml:trace contextRef="#ctx0" brushRef="#br0" timeOffset="2706.36">7793 12021 0,'0'-13'0,"0"26"0,0-53 32,0 53-17,0 14 1,0 13-1,14-13-15,-14-2 0,0 2 16,0 13-16,0 0 16,-14 0-16,14-2 0,-12 2 15,-1-13-15,13 13 0,-13-1 16,-1-13-16,14 1 16,-13 0-16,13-1 0,-13 28 31,26-42-16,0-12-15,1 0 0,24 0 16,-11 0-16,26 0 16,93 0-16,-53 0 15,12 0-15,27 0 0,14 0 16,25 0-16,1 13 16,27 0-16,779 27 31,-355-27 0,-598-13-15,-11 0-16,-28 0 0,2-13 15</inkml:trace>
  <inkml:trace contextRef="#ctx0" brushRef="#br0" timeOffset="3501.81">7755 11981 0,'-27'0'16,"0"-13"-16,54 13 15,-14 0 1,27 0-16,12 0 0,15 0 16,25 13-16,15-13 0,38 13 15,14 1 1,12-14-16,41 13 0,-1 0 0,14 1 16,-13-14-16,423 26 15,-450-26 1,132 0-1,-185 0-15,-12 0 0,-14 0 16,-28 0-16,-11 0 0,-27-13 16,-14 13-16,1 0 0,-40 0 15,-14 0 1,1 0-16,-1 0 0,0 13 16,-13-13-16,28 0 15,-14 14-15,-14-2 16,40 14-1,0-12-15,13-1 16,0 14-16,-13-1 0,14 1 16,-14 0-16,13-2 15,-13 15-15,13 0 16,-13 65 0,0-65-16,0 14 15,0-14-15,-13-28 0,13 14 16,-13 14-1,13-13-15,-14-14 0,14 0 16,0 1-16,0-1 16,-26-1-1,-1-12 1,-13-12 0,1 12-16,-1-13 0,0 13 15</inkml:trace>
  <inkml:trace contextRef="#ctx0" brushRef="#br0" timeOffset="4349.41">8456 12392 0,'0'-14'15,"0"28"-15,0-41 0,-13 27 16,13-13-16,-14-1 15,-52-26 17,52 40-32,-12 0 15,-13 27-15,-1 13 16,27-27 0,-1 1-16,14 12 15,27-12 16,92-68 1,-66-39-1,-40 68-31,-13-2 16,14-13-16,-14 13 0,13 14 15,-13 0-15,0-1 16,0 28-1,-27 144 17,27-91-17,0-27-15,0-1 0,14-13 16</inkml:trace>
  <inkml:trace contextRef="#ctx0" brushRef="#br0" timeOffset="4730.3">8574 12378 0,'0'0'15,"27"-13"32,38-14-16,-51 27-31,-1-13 0,40 0 16,-39-1 0,-14 1-1,0-12-15,-14 11 16,14-12-16,-26 26 0,12-14 16,1 14-16,-14 0 15,1 0-15,14 14 0,-15-1 16,-26 52-1,53-38 1,-13 26-16,13-26 16,13-14-16,0 26 15,14-39-15,-1 0 0,-12 0 16</inkml:trace>
  <inkml:trace contextRef="#ctx0" brushRef="#br0" timeOffset="5047.76">8905 12272 0,'13'-12'16,"1"12"-16,-41 12 0,54-38 0,-14 13 16,-26 0-1,-1 13 1,-26 13 0,27 0-1,0 1 1,13-2-16,0 1 0,0 0 15,13 1-15,0 12 16,1-12-16,-1-1 16,0-13-16,1 13 0,-1 1 15,0-1-15,13 26 32,-40-39-17,-24 13 1,24 0-16,-12-13 0,-1 0 15,14 0-15</inkml:trace>
  <inkml:trace contextRef="#ctx0" brushRef="#br0" timeOffset="5277.64">8984 12166 0,'13'-13'15,"-26"26"-15,53-39 16,-27 26-16,14 26 15,-27 1 1,13 0-16,0 38 31,-13 28-31,0-53 16,0-14-16,0 0 16,14 14-1,-14-26-15,13-1 0,0-13 16</inkml:trace>
  <inkml:trace contextRef="#ctx0" brushRef="#br0" timeOffset="5409.2">9117 12405 0,'-13'0'16,"26"0"-16,-40-13 0,27-1 16,14 14-16,12 0 15,0 0-15,14 0 0,53-13 16,-41 0-1,-12 13-15</inkml:trace>
  <inkml:trace contextRef="#ctx0" brushRef="#br0" timeOffset="6921.25">10730 12457 0,'27'0'32,"-1"0"-1,-12 13-15,91-13-1,-52 0-15,291 0 31,-53 0-31,-133 0 16,240 0-16,51 0 16,-211 0-1,278 14-15,12-14 16,-263 13 0,515 14-1,-528-27-15,-15 13 0,-11 0 16,-14 1-16,0-14 0,-27 13 15,-13-13-15,-14 13 16,-12 1-16,-14-14 0,-14 0 16,-24 12-16,-2-12 0,26 0 15,-11 0 17,-94 0-32,1 0 15,-1 0 1,-13 0 78,0-12-48</inkml:trace>
  <inkml:trace contextRef="#ctx0" brushRef="#br0" timeOffset="7493.58">17238 12405 0,'0'-27'32,"0"54"-32,13-54 15,26 27 1,27 40 0,-12-14-1,-29-13-15,42 40 16,-41-13-1,-26-26-15,-13 26 16,0-28-16,-1 14 16,-12 1-16,-1-14 15,2 14-15,-15-14 0,-14 14 16,41-14-16,-14-13 16</inkml:trace>
  <inkml:trace contextRef="#ctx0" brushRef="#br0" timeOffset="9650.6">18639 12048 0,'13'0'0,"14"-27"16,-67 54-16,106-67 15,-66 26 1,0 1-16,-13 0 0,0 13 16,-1 0-16,-12 0 15,0 0-15,-239 132 47,198-92-47,15 13 0,-54 66 16,54-53-16,25-12 15,-13 11-15,27-12 0,-1 1 16,14-16-16,0 2 16,14 0-16,12-13 0,1-2 15,78 15 1,-65-27-16,0-13 15,-13 0-15,-2 0 16,2 0-16,-14 0 0,-53 40 31,15-13-15,12 0-16,-14-2 0,0 15 16,1 53-1,26-41-15,13 42 16,14-54-16,39 38 15,-27-38-15,14-13 16,14-14-16,-2 1 0,2-14 0,12 0 16,146-27-1,-145 0 1,117-66 0,-90 28-16,-67 51 15,65 1 16,-92 26-15,1 14-16,-1 0 0,14-2 16,11 2-16,-11-1 15,172 54 1,-119-53-16,12-15 0,13 1 16,133 14-16,-106-27 15,0 0-15,2-13 16,11-1-16,-13-11 0,0-2 15,0 1-15,1-14 16,-14 0-16,-14-12 0,-12-2 16,53-64-16,-93 51 15,-80-317 17,-13 332-17,-13 12-15,1 14 0,-1-1 16,-1 0-16,14 14 15,-12 13-15,12 0 0,0 0 0,1 13 32,27 1-32,24-1 0,94 0 31,-66-26-15,-1 13-16,1-27 0,13 1 15,-13 0-15,-1-14 16,1 0-16,-14 0 0,14-12 0,-26-1 15,11-52 1,-25 51-16,-145-211 31,-212 120 1,278 118-32,-14 27 15,-66-25 1,27 25-16,79 0 15,1-14-15,25 14 0,0 0 16,1 0-16,26-26 31,13-14-15,0 13-16,-13 14 16,0-14-16,0 2 0,0-15 15,-40-13 1,2 26-16,-2 0 15,0 2-15,-79-15 0,52 13 16,-11 14-16,-2 13 16,1-13-16,-345 106 31,319-1 0,78-52-31,14 0 16,13-2-16,13-24 15,1-14 1,12-92 15,-26 65-15,-53-53 0,13 68-16,13-1 0,-25 0 15,12 13-15,-26 0 16,14 13-16,-15 0 0,0 13 15,-290 212 17,305-198-17,12 0-15,0-1 16,14 1-16,0 0 0,0 0 0,12-15 16,14 2-16,0-14 15,14 14-15,38-1 16</inkml:trace>
  <inkml:trace contextRef="#ctx0" brushRef="#br0" timeOffset="11227.68">19353 12126 0,'13'-13'16,"-26"26"-16,26-39 0,-13 14 0,0-15 15,-13 14 1,0-1-16,-14 14 0,2-13 16,-2 13-16,-26 13 15,26 1-15,0-14 16,-38 92 15,65-39-31,13-26 16,106 118 15,-92-118-31,-1-1 16,-12 0-16,-2 0 0,-12 14 15,-39-13 1,-14-14-1,13 1-15,0-14 0,-12 0 16,-2 0-16,-38 0 16,66-14-16,-14 14 15,13-13-15,14 13 0</inkml:trace>
  <inkml:trace contextRef="#ctx0" brushRef="#br0" timeOffset="11642.68">19446 12298 0,'26'-13'0,"-13"0"15,-52 39-15,91-64 0,-38 24 16,-14 1-16,0 13 31,0 27-31,0-15 0,-14 14 16,14 1-16,0 13 15,0-13-15,0-1 16,0 0-16,14 0 16,-14-12-16,13-1 15,0-13-15,1 0 16,26-13 0,-27-1-16,0-12 0,1 14 15,-2-15-15,-12 0 16,13-13-16,0 0 15,-13 14-15,0 14 16,-13 24 0,-52 226 15,51-198-15,14-13-16,-13 0 15,13-2-15,0 2 0,0-14 16</inkml:trace>
  <inkml:trace contextRef="#ctx0" brushRef="#br0" timeOffset="12017.17">20028 12352 0,'26'-27'16,"-52"54"-16,66-81 0,-27 28 15,-26-13 1,-1 26-16,1 13 16,0-14-16,-41 14 15,29 0-15,-2 14 16,-13 26-16,27-28 16,13 14-16,0-12 15,13 12-15,1 1 16,-1 0-16,79 38 15,-65-52-15,-1 1 16,1-1-16,-1 0 0,-12 1 16,-14-1-16,0 0 15,-14-13-15,-12 14 0,-1-14 16,-13 13-16,14-13 16,-13 0-16,-1 0 0,13-13 15,1-1-15,-1 1 0</inkml:trace>
  <inkml:trace contextRef="#ctx0" brushRef="#br0" timeOffset="12234.56">20266 12100 0,'27'-12'31,"-54"24"-31,40 28 31,-26 13-15,0 66 0,-1-39-1,14-40-15,0-15 16,0 2-16,0-1 0</inkml:trace>
  <inkml:trace contextRef="#ctx0" brushRef="#br0" timeOffset="12608.34">20186 12418 0,'0'-40'0,"0"80"0,0-93 15,0 40 1,120-14 0,-55 27-1,-11 0-15,-14-13 16,-2 13-16,42 0 15,-26-14-15,-29 1 32,-25 0-32,-39-26 15,-1 12 1,27 27-16,-14 0 16,14 0-16,-14 0 0,14 0 0,1 14 15,-1 12-15,-1-12 16,1 11-16,13 2 0,-13-1 15,13 1-15,0 26 16,13-27-16,0 27 16,14-26-1,-2-27-15,-11 0 16,12 0-16,1-14 0</inkml:trace>
  <inkml:trace contextRef="#ctx0" brushRef="#br0" timeOffset="13120.19">20689 12338 0,'0'0'16,"-14"-53"-16,1 28 16,26 25 15,1 25-15,-14 2-16,0-1 15,0-12-15,0 12 16,0 40-1,0-40 1,0-39 15,66-79 1,-52 65-32,38-13 31,-39 40-16,-13 14-15,0-1 0,0 14 16,-13-14-16,13 14 16,-12-14-16,12 14 0,0-15 15,0 1-15,0 0 16,0 1 0,12-28-1,1 1-15,-13 0 0,13 1 16,27-42-1,-26 28-15,-1 12 16,27-26-16,-27 40 16,1 0-16,-14 14 0,12-1 15,-12 14-15,0 39 16,-12-40-16,-2 0 16,14 1-16</inkml:trace>
  <inkml:trace contextRef="#ctx0" brushRef="#br0" timeOffset="13929.55">15319 8463 0,'0'14'15,"0"-28"-15,-13 28 0,0 26 16,13-27-16,-14 92 31,14-65-31,-13 26 16,13-13-1,-13 39-15,13-52 16,-14 13-16</inkml:trace>
  <inkml:trace contextRef="#ctx0" brushRef="#br0" timeOffset="14106.24">15107 9720 0,'0'0'0,"0"26"0,0 40 15,0-39-15,0-14 0,14 14 16,-1 25 0,0-39-1,-13 1-15,14 39 16,-14-40-16</inkml:trace>
  <inkml:trace contextRef="#ctx0" brushRef="#br0" timeOffset="14497.15">15107 10460 0,'-26'132'15,"26"-79"1,26-238-16,-52 424 16,26-226-16,13 0 15,-13 1-15,13 11 0,1-12 16,-14 14-16,0-14 15,13 54-15,-13-28 16,0 1-16,-13 0 16,-1 0-16,1 12 0,0-12 15,-1 0-15,14 0 0,-12-2 16,-14 82 0,12-41-1,14 1-15,0-40 16,14-2-16,-14-11 15,13 40 1,-13-27-16,13 12 16,-13-26-16,0-12 0,12 12 15,-12 1-15,14 13 16,-14-15-16,0 2 0,0 13 16</inkml:trace>
  <inkml:trace contextRef="#ctx0" brushRef="#br0" timeOffset="14816.16">14884 12841 0,'0'0'16,"-27"93"-16,0-54 0,14-13 15,0-12-15,13-1 0,-14 0 16,14 1-16,-13-1 16,13 0-16,0 1 15,-27 24 17,27-24-17,0 12 1,0-12-16,0-1 15,0 0-15,0 1 0,0-1 16,0 14-16,14-2 0,-14-12 16</inkml:trace>
  <inkml:trace contextRef="#ctx0" brushRef="#br0" timeOffset="15224.59">14712 13886 0,'-14'27'15,"28"-54"-15,-68 132 16,41-78-16,13-1 16,-13 1-16,13 13 0,-14-15 15,14 15-15,0 0 0,-13 92 31,13-65-15,0-40-16,0-2 16,0 2-16,-13 13 15,13 13-15,0-26 16,-14 11 0,14-11-16,0 0 0,0-14 15,0 0-15,0 14 16,0 0 31,-13-14-32,13-1-15,-12 1 16,-1-13-16</inkml:trace>
  <inkml:trace contextRef="#ctx0" brushRef="#br0" timeOffset="18837.09">14936 12206 0,'0'-13'0,"39"26"46,-39 14-30,0 0-16,14-15 0,-14 14 16,0 14-16,0-13 15,0 0-15</inkml:trace>
  <inkml:trace contextRef="#ctx0" brushRef="#br0" timeOffset="22166.25">6788 13767 0,'0'0'15,"14"0"1,-14 0-16,0-13 16,0 0-1,-14 13-15,-51 0 31,12 26-15,-14 13-16,42-12 16,-42 53-1,54-54 1,-1 39-16,28-38 0,-1-14 16,40 14-1,53-14 1,-66-13-16,-14-13 15,13-14-15</inkml:trace>
  <inkml:trace contextRef="#ctx0" brushRef="#br0" timeOffset="22529.22">6868 13859 0,'0'-13'16,"14"0"0,-1 13-16,0 0 15,39 40 1,-38-27-16,-14 14 16,26 24-16,-26-24 15,0 13 1,-26 0-1,12-27-15,1-26 16,13 0 0,0-1-16,40-104 31,0 65-15,-27 39-16,1 1 15,12-14-15,-12 27 0</inkml:trace>
  <inkml:trace contextRef="#ctx0" brushRef="#br0" timeOffset="22912.41">7132 13899 0,'-13'14'15,"0"-14"-15,13 13 16,26-40-16,-52 67 15,39-40 1,0 13-16,14-13 16,-14 0-16,1 12 0,12-12 15,-12 0-15,26-12 32,-28-1-32,1-13 15,-13 12-15,0 1 16,0 0-16,-13-14 15,-26 0 1,-28 14 0,27 26-16,14 14 15,14-14-15,-2 41 32,14-15-32,0-13 15,14-13-15,24 0 16,-24 1-16,12-14 15</inkml:trace>
  <inkml:trace contextRef="#ctx0" brushRef="#br0" timeOffset="23368.03">7476 13913 0,'27'-40'31,"-27"26"-31,0 1 32,0 0-32,-14 13 15,1 0-15,-14 0 0,15 13 16,-1-13-16,-14 13 16,14 1-16,-14-1 0,14 0 15,0 1-15,13-1 16,-14 0-16,14 0 0,14 26 15,-1-39 1,0 13-16,14-13 16,0 0-16,11 0 15,-11 0-15,-14-13 16,14-14-16,-14 15 0,1-14 16,-1-1-16,0 1 15,1-146 16,-28 172-15,1 0-16,0 40 16,13-14-16,-14 26 15,14-12-15,0-13 16,-13 0-16,13-1 0,0-1 16,13-11-16</inkml:trace>
  <inkml:trace contextRef="#ctx0" brushRef="#br0" timeOffset="24043.28">7847 13899 0,'0'0'0,"0"14"63,13-1-48,0 13 1,27-14 0,-13-12-1,-2 0-15,2 0 0,0-12 16,13-14-16,13 13 0,-14-27 15,14 13-15,-13-13 16,12-12-16,1-15 0,1 14 16,-14-12-16,52-81 15,-66 66-15,14 2 0,-13 11 16,11-78 0,-24 13-16,-14 92 15,0-14-15,0 28 16,0-26-16,-14 38 15,1 1-15,13 0 16,-13 13-16,13-14 0,-12 14 31,-2 0 32</inkml:trace>
  <inkml:trace contextRef="#ctx0" brushRef="#br0" timeOffset="24804.4">8376 12774 0,'13'0'47,"1"-25"-16,-1 25-31,-13-14 0,13 1 16,26-40 0,-12 13-1,-14 15 1,0-15-1,1 40 1,12 0 15,-26 0-15,13 0-16,1 0 0,-1 0 16,0 13-1,1-13-15,11 27 16,2-27-16,-14 12 0,0 1 15,67 27 17,-68-40-17,2 13-15,-1-13 0,0 0 32,-26-13 30</inkml:trace>
  <inkml:trace contextRef="#ctx0" brushRef="#br0" timeOffset="28530.01">4262 8754 0,'-13'0'16,"13"13"-16,0 1 15,0 26 1,0 25 0,-13-25-16,13 13 0,-12 0 15,-2-1-15,-12 82 16,12-69-16,1 2 15,0-2-15,-41 187 32,41-147-32,0-78 15,13 13-15,-12-27 16,12 14-16,0-14 16,0-1-16,0-24 31</inkml:trace>
  <inkml:trace contextRef="#ctx0" brushRef="#br0" timeOffset="28872.16">4025 9852 0,'132'0'32,"-65"0"-17,130 0-15,-77 0 16,39 0-16,12 0 0,28 0 16,436 0-1,-411 0-15,213 14 16,-225-14-1,145 13-15,-212-13 16,1 0-16,-41 0 0,-25 0 16,-15 0-16,-25 0 15,-13 0-15,-27 13 16,-54-13 0,14 0-16,2 0 0</inkml:trace>
  <inkml:trace contextRef="#ctx0" brushRef="#br0" timeOffset="30000.97">4528 8834 0,'13'0'31,"0"0"-31,13 0 16,0 0-16,28 0 0,12 0 16,13 0-16,39 0 15,16 0-15,24 0 0,212 0 16,-158 0-16,0 13 16,1083 14 30,-1110-27-46,133 0 16,-185 0-16,-28 12 0,-13-12 16,-25 0-16,-14 0 0,-14 0 15,-26 0-15,-51-12 16,24 12 0,-26-14-1,27 14-15,0 0 16,-1 0-16,14 14 47,0-2-32,0 1-15,0 0 16,0 14-16,-13 40 16,0-27-16,13-2 0,-14 2 15,14 0-15,-13 14 16,13-16-16,-25 82 15,25-41 1,-14-39-16,14-13 16,-13-1-16,13 0 0,0 0 15,0 1-15,-13 0 16,13-1-16,0-12 16,0-1 15,-14-13 0,-12 0-15,-66 25-1,52-11-15,-14-1 16,2 0-16,-14 1 0,12-1 16,2 0-16,-1 1 15</inkml:trace>
  <inkml:trace contextRef="#ctx0" brushRef="#br0" timeOffset="30616.85">8932 9032 0,'0'0'16,"0"-13"-16,0 26 31,0 1-15,0-2-16,0 14 0,-27 133 31,14-52-15,-1-55-16,14 14 15,-13 106 1,0-118-16,13-2 0,0 1 16,0-13-16,0-13 15,-27 51 1,14-64-16</inkml:trace>
  <inkml:trace contextRef="#ctx0" brushRef="#br0" timeOffset="30962.85">8760 9971 0,'13'0'47,"146"0"-16,-1 0-15,-39 13-16,318 14 16,-81 0-1,-157-14-15,-1 0 16,-12 13-16,-1-13 0,0 0 16,-13 0-16,-13 1 15,-1-1-15,-26-13 0,-13 13 16,-26 1-16,-14-14 0,-39 0 15,0 0-15,-27 0 16,-39 0 0,-41-27-16,28 27 15,-14-13-15</inkml:trace>
  <inkml:trace contextRef="#ctx0" brushRef="#br0" timeOffset="32017.57">8984 8992 0,'40'-13'16,"-27"13"-1,14 0-15,39-13 16,0 13-16,0 0 0,26 0 16,28 0-1,-1 13-15,26-13 0,27 13 16,185 1-16,-145-14 16,-14 13-16,648 39 31,-647-39-31,171 14 15,-198-14-15,-27 1 16,-13-14-16,-25 13 0,-28 0 16,-13-13-16,-26 0 15,-1 14-15,-26-14 32,-26 0-32,1 0 46,12 13 1,0 26-31,-13-26-16,-1 54 16,14-27-16,0 38 15,-13 29 1,13-55-16,0 1 15,0 1-15,0-2 0,0 1 16,0 0-16,13 26 16,-13-39-16,0 0 15,0-13-15,14-1 16,-14-14-16,0 15 0,0-14 16,0 0-1,-67 1 48,0-14-48,29 0 1,-82 0-16,41 13 16,-133-13-16,-38-27 15,90 27 1</inkml:trace>
  <inkml:trace contextRef="#ctx0" brushRef="#br0" timeOffset="34160.68">5863 10064 0,'0'12'15,"0"-24"-15,0 38 0,0 0 16,0 54 0,0-40-16,0 52 15,0-65 1,0 38-16,14-38 16,-1-1-16,0 28 15,13-28-15,-13 0 16,14 0-16,79 54 31,79-26-15,-119-54-1,0 12-15,80-12 16,26 13-16,-94-13 16,16 0-16,-2 0 15,1 0-15,-14 13 0,1-13 16,-2 14-16,67-1 15,-78-13-15,0 13 16,-15 1-16,14-1 0,-12 0 16,-2 1-16,1-1 15,0 0-15,39 13 16,-52-13-16,-13 0 16,13 1-16,-15-1 0,55 14 31,-66-1-16,-1-26-15,0 14 0,1-1 16,-1 0-16,-13-1 16,12 2-16,-12-1 15,0 80 1,0-66 0,0-2-16,0 82 15,0-29 1,0 2-1,0-40-15,0 26 16,0-26-16,0 0 16,0 0-16,0-2 0,0-11 15,0 13-15,0-13 16,0 65 0,0-79-1,0 0-15,0 1 0,13-14 16,-13-14-1</inkml:trace>
  <inkml:trace contextRef="#ctx0" brushRef="#br0" timeOffset="34521.91">8151 11769 0,'0'13'15,"-14"-13"-15,28-13 16,-28 40-16,28-14 0,-1-13 16,14 27-1,-1-1-15,1 1 16,-14-27-16,1 27 16,11-14-1,2-1-15,-14-12 16,40 0-1,-13-12-15,-13-1 16,-2-14-16,2 27 16,-14-13-16,-13-1 15,14 1-15,-1 0 16,-26 26 31</inkml:trace>
  <inkml:trace contextRef="#ctx0" brushRef="#br0" timeOffset="35702.96">10029 9971 0,'0'53'15,"0"-106"-15,-14 158 16,14-65-16,-13 0 16,13 0-16,0-13 0,0 38 15,0-25-15,0-13 0,0-1 16,0 0-16,-13-13 16,13 14-16,-12-14 15,-42 67 16,41-67-31,-27 13 16,27-13-16,-14 0 0,2 1 16,-2-1-16,1 0 15,-14 1-15,-66 39 16,26-26 0,2-2-1,24-25-15,14 13 16,-12 1-16,-1-14 0,0 13 15,-39-13 1,52 0-16,-172 0 31,185-13-15,0 13 0,15 0-16,-1 0 31,13 13-16,0 0-15,-13 1 16,13-1-16,0 0 16,-14 27-16,1-14 15,13 0-15,-13 14 16,13 0-16,-14 0 0,1-1 16,0 54-16,-1-1 15,14-52-15,0 13 16,0-14-16,-13 14 15,13 27 1,0-53-16,0 52 16,-13-53-16,13 1 0,0 0 15,0-2-15,0-12 0,0 1 16,0-1-16,0 0 16,0 1-16,0-1 15,0-26 16,0-14-15,0 0 0,0 14-16</inkml:trace>
  <inkml:trace contextRef="#ctx0" brushRef="#br0" timeOffset="36084.47">8521 11757 0,'0'0'15,"0"12"1,40 15 15,0 13-15,-1-27-1,-13 0-15,-12 1 16,-1-14-16,0 0 16,1 0-16,-1 0 0,-13-14 15,13 1-15,1 0 0,-1-1 16,12-26-16,-11 27 16,-1-12-1,-13 11-15,-13 41 47,-13-2-47,13 2 16,-27 13-16,13-13 15,14-14-15</inkml:trace>
  <inkml:trace contextRef="#ctx0" brushRef="#br0" timeOffset="39766.78">4713 9230 0,'0'-12'16,"0"-2"15,0 28-15,0 38 0,0-39-16,-40 106 31,27-79-31,-1-14 0,14-12 15,-13-1-15,-14 0 16,14-13 0,13-13-16,0 0 15,0-14-15,27-65 16,-14 52 0,0 0-16,14-13 0,-14 14 15,14-1-15,-2 0 0,-12 13 16,54-11 15,-40 50-31,-14 14 0,-13 1 16,27 40-16,11 105 31,-38-120-31,0-12 0,0-14 16,0 14-16,0-13 15,-25 12 1</inkml:trace>
  <inkml:trace contextRef="#ctx0" brushRef="#br0" timeOffset="39938.25">4673 9402 0,'27'53'16,"-67"-132"-16,40 53 0,-14 12 0,14 1 16,27 92-16,-54-171 15,41 92-15,26 0 16,-14 0-16,-1 0 0,15 0 15,67 0 1</inkml:trace>
  <inkml:trace contextRef="#ctx0" brushRef="#br0" timeOffset="40340.03">5057 9296 0,'-14'67'62,"14"-15"-46,0-12-1,0-13-15,0 13 16,0-2-16,0 29 0,0-40 16,-13-14-16,13 14 15,0-14 16,0-13-31,-13-40 0,13 13 16,0-13-16,0 0 0,0 2 16,13-16-16,0 14 15,1 0-15,11-25 16,-12 25-16,14 27 16,0-1-16,-14 1 0,54 26 31,-54 1-31,-1-1 0,1 14 15,-38 51 1,-2-64 0,1-1-16,-14 0 15,0 1-15</inkml:trace>
  <inkml:trace contextRef="#ctx0" brushRef="#br0" timeOffset="40815.5">5401 9350 0,'12'0'0,"-24"0"15,24-14 1,-12 28 0,0-1-1,0 0-15,0-1 16,0 15-16,-12 0 0,12 26 15,-14-26-15,14 25 16,0-26 0,-13 28-1,13-54-15,0-14 32,0 1-32,0-54 15,0 42-15,13-15 16,-13 0-16,26-52 15,0 25-15,-12 41 16,26-14 0,-27 28-16,0 12 0,1 0 15,12 25 1,-12-12-16,-2 14 16,-12-14-16,13 14 0,-13 0 15,-25 25 1,-15-26-1,-27-12 1,40-14-16,14 0 0</inkml:trace>
  <inkml:trace contextRef="#ctx0" brushRef="#br0" timeOffset="41240.14">5890 9283 0,'13'-13'0,"1"-1"15,-41 41-15,92-80 16,-51 53-16,-14-12 0,-14-2 16,-12 14 15,-26 26-16,25-13-15,0 0 0,-13 1 16,27 12 0,13-12-16,0-1 15,27 14 1,-14-14-16,14 12 16,26-11-1,-26-1-15,-15 0 0,14 1 16,-12-14-16,-14 26 0,-106 28 47,-92-94-16,158 26-15</inkml:trace>
  <inkml:trace contextRef="#ctx0" brushRef="#br0" timeOffset="43274.34">9620 9428 0,'13'-13'16,"-13"80"46,0-14-46,-13-1 0,13-25-16,-14-1 0,14 1 15,0-14-15,0 1 16,-13-54 15,13 13-15,-13 0-16,13-13 0,0 15 15,0-15-15,13-27 16,14-25 0,-1 79-16,0-14 15,0 14-15,1 0 16,65 13 0,-52 0-16,-14 13 15,1 14-15,-14-14 16,-13 14-16,0-14 15,0 12-15,-13-11 0,-14-1 16,14 14-16,-13-14 0,-1 0 16,-12 14-1,26-27-15,-14 13 16,27 1-16,14-14 16,-1 0-1,27 13-15,-15-13 16,28 13-1,-26-1-15,-14 2 0,14-1 16,-14 0-16,-13 1 0,0-1 16,-13 14-1,-14-14-15,1 0 0,-1 1 16,-13-1-16,2-13 16,-174-27 15,198 1-31</inkml:trace>
  <inkml:trace contextRef="#ctx0" brushRef="#br0" timeOffset="43788.37">10055 9428 0,'14'-13'0,"-28"26"31,28-13 1,-14 14-32,13-1 15,-13 0-15,0 14 16,13 0-16,-13 11 0,0-11 16,0 13-16,0 13 15,0-26-15,0 25 31,-13-52-31,-14-65 32,14-107-1,13 145-31,0-13 16,13 0-16,1 13 0,-1 2 15,54-28 1,-42 53-16,2 0 15,-1 0-15,-12 13 16,12-13-16,-12 27 0,-1-14 16,0 0-16,-13 13 15,0-13-15,0 14 0,-26 13 16,12-27-16,-26 14 16,14-14-1,12-13-15,-12 0 0,14 0 0,-2 0 16,1 0-16,0-13 15,13-1-15</inkml:trace>
  <inkml:trace contextRef="#ctx0" brushRef="#br0" timeOffset="44300.17">10466 9388 0,'0'0'16,"-13"0"-16,13 14 47,0 39-31,0-40-1,0 14-15,0 0 0,0 25 16,0-26-16,-14 1 15,1 40 17,13-67-17,0-14-15,0 1 16,0-27 0,0-27-16,0 29 15,13-2-15,-13 0 16,14 13-16,-1-12 0,0 13 15,-1-1-15,15 0 0,-14 14 16,41 13 0,-41 13-16,0 14 15,1-14-15,38 173 32,-39-160-17,-13 0-15,0 0 16,0 1-16,13-14 0,-13 1 15,0 12 1</inkml:trace>
  <inkml:trace contextRef="#ctx0" brushRef="#br0" timeOffset="44512.37">10453 9522 0,'0'0'0,"-14"-14"0,14 14 31,14 0-31,-1 0 0,12 0 16,42-13-1,13 13-15,-55 0 16,15 0-16,-13-13 16,-14 13-16,27 0 15</inkml:trace>
  <inkml:trace contextRef="#ctx0" brushRef="#br0" timeOffset="52065.36">5585 8186 0,'0'0'0,"-12"0"16,-2 13 0,1-1-16,13 28 15,-13 0 1,13 0-16,0 0 0,-14-1 15,14 106 1,-13-105-16,13 27 16</inkml:trace>
  <inkml:trace contextRef="#ctx0" brushRef="#br0" timeOffset="52466.96">5387 8622 0,'-13'0'0,"26"27"62,13 13-31,-26-27-31,13-1 0,14 15 16,-27-14-16,13 0 16,0 1-16,1-14 0,-1 0 15,40-67 17,-27 42-17,0-29 1,-12 54-16,-14-13 15,13 13-15</inkml:trace>
  <inkml:trace contextRef="#ctx0" brushRef="#br0" timeOffset="53218.46">9698 8345 0,'0'-14'0,"0"1"16,0 40-1,0-67-15,0 66 47,-13 198-16,13-184-15,-13 40-16,13-53 0,0-2 16,-14 2-16,14 13 15,0-27-15</inkml:trace>
  <inkml:trace contextRef="#ctx0" brushRef="#br0" timeOffset="53441.28">9566 8754 0,'-13'0'16,"26"0"-16,-39-13 0,66 66 62,-14-40-46,-12 1-1,-1-1-15,52 13 16,-38-26 0</inkml:trace>
  <inkml:trace contextRef="#ctx0" brushRef="#br0" timeOffset="53598.21">9830 8794 0,'0'0'0,"14"-13"0,-1 13 15,-13-14 1,-13 41 15,-1-14-15,1-13-16,1 27 0,-55 13 15,41-28 1</inkml:trace>
  <inkml:trace contextRef="#ctx0" brushRef="#br0" timeOffset="56290.2">6247 14283 0,'0'0'15,"-13"13"-15,39-13 31,0 0-15,0-13-16,14 13 16,159-13-1,-107 13-15,120-14 16,-107 14-16,-11-13 16,-2 13-16,-12 0 0,-2-13 15,-25 13-15,39-14 16,-92 1-1</inkml:trace>
  <inkml:trace contextRef="#ctx0" brushRef="#br0" timeOffset="56652.3">6656 14442 0,'-40'13'16,"27"-1"-16,66-37 15,-106 63 1,66-38-16,27 0 16,0 0-16,0 0 15,-1-13-15,28 13 16,-1-12-16,0 12 0,27-13 15,171-1 1,-184 14-16,65 0 16,-53 0-1,-52 0-15,-13 0 16,-41 0 15,1 0-15</inkml:trace>
  <inkml:trace contextRef="#ctx0" brushRef="#br0" timeOffset="58032.44">9950 12206 0,'0'0'15,"0"-13"-15,0 0 16,-13-1-16,-1 14 0,1 0 16,-14 0-16,14 0 15,-13 14-15,-1-1 0,2 14 16,-55 51 0,66-51-16,1 26 15,13-13 1,13-26-16,1 11 0,52 2 15,13-14 1,-26-13-16,0-13 16,53-14-1,-66 2-15,25-69 16,-104 2 0,13 66-1,-14 12-15,-66-12 16,40 26-16,13 13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5.931"/>
    </inkml:context>
    <inkml:brush xml:id="br0">
      <inkml:brushProperty name="width" value="0.05" units="cm"/>
      <inkml:brushProperty name="height" value="0.05" units="cm"/>
    </inkml:brush>
  </inkml:definitions>
  <inkml:trace contextRef="#ctx0" brushRef="#br0">0 65 24575,'3'-3'0,"5"-4"0,3-4 0,3-4 0,3 2 0,1 2 0,1 6 0,0 11 0,-3 10 0,-2 9 0,1 6 0,1 10 0,0 8 0,1 4 0,-3-6-8191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1.506"/>
    </inkml:context>
    <inkml:brush xml:id="br0">
      <inkml:brushProperty name="width" value="0.05" units="cm"/>
      <inkml:brushProperty name="height" value="0.05" units="cm"/>
    </inkml:brush>
  </inkml:definitions>
  <inkml:trace contextRef="#ctx0" brushRef="#br0">310 170 24575,'-19'22'0,"2"0"0,1 1 0,-27 48 0,28-45 0,-10 17 0,2 1 0,2 1 0,2 1 0,2 1 0,2 0 0,2 1 0,2 1 0,-8 97 0,17-107 0,1-1 0,3 1 0,1 0 0,2-1 0,1 0 0,2 0 0,2-1 0,17 45 0,-18-62 0,0 1 0,2-1 0,0-1 0,1 0 0,1-1 0,0 0 0,2-1 0,0 0 0,1-1 0,0-1 0,1-1 0,1 0 0,0-1 0,1-1 0,32 15 0,-21-15 0,0-1 0,0-2 0,1-1 0,-1-1 0,2-2 0,-1-1 0,39 0 0,-29-4 0,0-2 0,-1-2 0,1-1 0,-1-2 0,46-15 0,-55 12 0,0-2 0,0 0 0,-1-2 0,-1-1 0,50-36 0,-63 39 0,0 0 0,-2-2 0,1 1 0,-2-2 0,0 0 0,-1-1 0,0 0 0,-1-1 0,-1 0 0,15-36 0,-13 17 0,-1-1 0,-2 0 0,-1-1 0,-2 0 0,-2 0 0,-1 0 0,-4-48 0,-4 11 0,-3 1 0,-32-128 0,31 164 0,-3 0 0,-1 1 0,-1 0 0,-2 1 0,-26-43 0,30 61 0,0 0 0,-1 1 0,-1 1 0,-1 0 0,0 0 0,-1 2 0,0 0 0,-1 1 0,-1 0 0,0 2 0,-25-13 0,11 11 0,0 1 0,-1 2 0,0 1 0,-1 1 0,1 2 0,-47-2 0,4 5 0,-136 13 0,17 13 0,157-16 0,0 2 0,0 1 0,-36 15 0,69-23 31,1 0 0,0 0 0,0 0 0,1 1 0,-1-1 0,0 1 0,1 0 0,0 0 1,-1 0-1,-2 5 0,4-7-97,1 1 0,0 0 1,0-1-1,0 1 0,1 0 1,-1-1-1,0 1 0,1 0 1,-1 0-1,1 0 1,-1 0-1,1 0 0,0 0 1,0 0-1,0 0 0,0 0 1,0-1-1,0 1 0,1 0 1,-1 0-1,1 0 1,-1 0-1,1 0 0,0 0 1,0 1-1,7 9-6760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2.308"/>
    </inkml:context>
    <inkml:brush xml:id="br0">
      <inkml:brushProperty name="width" value="0.05" units="cm"/>
      <inkml:brushProperty name="height" value="0.05" units="cm"/>
    </inkml:brush>
  </inkml:definitions>
  <inkml:trace contextRef="#ctx0" brushRef="#br0">15 1 24575,'0'1'0,"0"0"0,-1 0 0,1 0 0,0 0 0,-1 0 0,1 0 0,-1 0 0,1 0 0,-1-1 0,1 1 0,-1 0 0,0 0 0,-1 1 0,2-1 0,-1-1 0,1 0 0,-1 1 0,1-1 0,-1 0 0,1 1 0,-1-1 0,1 1 0,0-1 0,-1 1 0,1-1 0,0 1 0,-1-1 0,1 1 0,0 0 0,0-1 0,0 1 0,-1-1 0,1 1 0,0 0 0,0-1 0,0 1 0,0-1 0,0 1 0,0 0 0,0-1 0,0 1 0,0 0 0,1-1 0,-1 1 0,0-1 0,0 1 0,0 0 0,1-1 0,-1 1 0,0-1 0,1 1 0,-1-1 0,0 1 0,1-1 0,-1 1 0,1-1 0,-1 0 0,1 1 0,-1-1 0,1 1 0,2 1 0,1 0 0,-1 0 0,0-1 0,1 1 0,-1-1 0,1 0 0,-1 0 0,1 0 0,0 0 0,4 0 0,44 0 0,-33 0 0,233 7 0,207 2 0,-469-11-1365,-6 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46.335"/>
    </inkml:context>
    <inkml:brush xml:id="br0">
      <inkml:brushProperty name="width" value="0.05" units="cm"/>
      <inkml:brushProperty name="height" value="0.05" units="cm"/>
    </inkml:brush>
  </inkml:definitions>
  <inkml:trace contextRef="#ctx0" brushRef="#br0">0 1 24575,'2'2'0,"-1"1"0,0 0 0,1 0 0,0 0 0,0-1 0,-1 1 0,1-1 0,1 1 0,2 2 0,3 4 0,70 73 0,-52-56 0,33 41 0,-52-58 0,0 0 0,-1 1 0,0 0 0,-1 1 0,0-1 0,0 1 0,-1 0 0,4 19 0,-7-22 20,-1-1 0,1 1 0,-1 0 1,-1 0-1,0 0 0,0-1 0,0 1 0,-1 0 0,0-1 0,0 1 0,-1-1 0,0 0 0,0 0 0,-1 0 0,0 0 0,-9 11 1,1-1-306,-2-2 1,0 0-1,-1 0 1,0-1-1,-19 11 1,-26 17-6542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3.581"/>
    </inkml:context>
    <inkml:brush xml:id="br0">
      <inkml:brushProperty name="width" value="0.05" units="cm"/>
      <inkml:brushProperty name="height" value="0.05" units="cm"/>
    </inkml:brush>
  </inkml:definitions>
  <inkml:trace contextRef="#ctx0" brushRef="#br0">1 19 24575,'87'-7'0,"-16"0"0,511 12 0,-238 5 0,-94-10 0,-250 0 0,0 0 0,0 0 0,0 0 0,1 0 0,-1 0 0,0 0 0,0 0 0,0 0 0,0 0 0,0 0 0,0 0 0,1 1 0,-1-1 0,0 0 0,0 0 0,0 0 0,0 0 0,0 0 0,1 0 0,-1 0 0,0 0 0,0 0 0,0 0 0,0 0 0,0 0 0,0 0 0,1-1 0,-1 1 0,0 0 0,0 0 0,0 0 0,0 0 0,0 0 0,0 0 0,1 0 0,-1 0 0,0 0 0,0 0 0,0 0 0,0-1 0,0 1 0,0 0 0,0 0 0,0 0 0,0 0 0,1 0 0,-1 0 0,0-1 0,0 1 0,0 0 0,0 0 0,0 0 0,0 0 0,0-1 0,-10-4 0,-17-2 0,9 4-1365,1 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5.740"/>
    </inkml:context>
    <inkml:brush xml:id="br0">
      <inkml:brushProperty name="width" value="0.05" units="cm"/>
      <inkml:brushProperty name="height" value="0.05" units="cm"/>
    </inkml:brush>
  </inkml:definitions>
  <inkml:trace contextRef="#ctx0" brushRef="#br0">1 1 24575,'340'9'0,"2"0"0,-262-9 0,-95 0-1365,-2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6.219"/>
    </inkml:context>
    <inkml:brush xml:id="br0">
      <inkml:brushProperty name="width" value="0.05" units="cm"/>
      <inkml:brushProperty name="height" value="0.05" units="cm"/>
    </inkml:brush>
  </inkml:definitions>
  <inkml:trace contextRef="#ctx0" brushRef="#br0">1 57 24575,'0'-3'0,"3"-1"0,4 0 0,5-3 0,2 1 0,6 0 0,5 2 0,5-1 0,4-1 0,4 2 0,3 1 0,1 0 0,-1 2 0,-1 1 0,-8 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8.242"/>
    </inkml:context>
    <inkml:brush xml:id="br0">
      <inkml:brushProperty name="width" value="0.05" units="cm"/>
      <inkml:brushProperty name="height" value="0.05" units="cm"/>
    </inkml:brush>
  </inkml:definitions>
  <inkml:trace contextRef="#ctx0" brushRef="#br0">0 19 24575,'3'-3'0,"8"-1"0,4 1 0,7 0 0,2 0 0,3 2 0,4 0 0,2 1 0,2 0 0,1 0 0,1 0 0,-3 0 0,-4 1 0,-4-1 0,-3 0 0,-3 0 0,-1 0 0,-5 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8.610"/>
    </inkml:context>
    <inkml:brush xml:id="br0">
      <inkml:brushProperty name="width" value="0.05" units="cm"/>
      <inkml:brushProperty name="height" value="0.05" units="cm"/>
    </inkml:brush>
  </inkml:definitions>
  <inkml:trace contextRef="#ctx0" brushRef="#br0">0 1 24575,'3'0'0,"8"0"0,7 0 0,11 0 0,9 0 0,8 0 0,2 0 0,2 0 0,-7 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18.872"/>
    </inkml:context>
    <inkml:brush xml:id="br0">
      <inkml:brushProperty name="width" value="0.05" units="cm"/>
      <inkml:brushProperty name="height" value="0.05" units="cm"/>
    </inkml:brush>
  </inkml:definitions>
  <inkml:trace contextRef="#ctx0" brushRef="#br0">1 0 24575,'12'0'0,"17"0"0,19 0 0,13 0 0,-3 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5.981"/>
    </inkml:context>
    <inkml:brush xml:id="br0">
      <inkml:brushProperty name="width" value="0.05" units="cm"/>
      <inkml:brushProperty name="height" value="0.05" units="cm"/>
    </inkml:brush>
  </inkml:definitions>
  <inkml:trace contextRef="#ctx0" brushRef="#br0">455 38 24575,'-7'-6'0,"5"3"0,-1 1 0,1-1 0,-1 1 0,1 0 0,-1 0 0,0 0 0,0 0 0,0 0 0,0 1 0,0-1 0,0 1 0,0 0 0,-1 0 0,-3-1 0,-9 0 0,-1 1 0,1 0 0,0 2 0,0-1 0,0 2 0,-1 0 0,2 1 0,-1 1 0,0 0 0,-17 8 0,10-3 0,1 1 0,0 2 0,0 0 0,2 1 0,-1 1 0,-18 18 0,35-30 0,1 1 0,0 1 0,0-1 0,0 0 0,0 1 0,0-1 0,1 1 0,0 0 0,-1 0 0,1 0 0,1 0 0,-1 0 0,1 0 0,-2 6 0,3-8 0,0 1 0,0 0 0,0-1 0,1 1 0,-1-1 0,1 1 0,-1-1 0,1 1 0,0-1 0,0 0 0,0 1 0,0-1 0,0 0 0,0 0 0,1 0 0,-1 0 0,1 0 0,0 0 0,0 0 0,-1 0 0,1 0 0,0-1 0,0 1 0,1-1 0,3 3 0,24 12 0,1-2 0,40 15 0,33 14 0,-86-34 0,0 1 0,-1 1 0,0 0 0,-1 2 0,22 20 0,-30-25 0,0 1 0,-1 0 0,0 1 0,0 0 0,-1 0 0,0 0 0,-1 1 0,0 0 0,-1 0 0,5 20 0,-6-19 0,0 0 0,-1 0 0,-1 0 0,0 0 0,0 0 0,-1 1 0,-1-1 0,0 0 0,-1 0 0,0 0 0,-1 0 0,0-1 0,-1 1 0,0-1 0,-1 0 0,-1 0 0,1 0 0,-1 0 0,-1-1 0,0 0 0,-1-1 0,0 0 0,0 0 0,-1 0 0,-17 13 0,7-9 0,0 0 0,-1-1 0,0-1 0,0-1 0,-1-1 0,-1-1 0,0-1 0,0-1 0,0 0 0,0-2 0,-30 2 0,50-5 0,-1-1 0,1 0 0,0 0 0,0 0 0,0-1 0,0 1 0,0 0 0,0-1 0,0 1 0,0-1 0,1 0 0,-1 1 0,0-1 0,0 0 0,0 0 0,1 0 0,-1-1 0,0 1 0,1 0 0,-1-1 0,-1-1 0,2 1 0,1 0 0,-1 0 0,0 0 0,0 0 0,1 0 0,0 0 0,-1 0 0,1 0 0,0 0 0,0 0 0,0-1 0,0 1 0,0 0 0,1 0 0,-1 0 0,0 0 0,1 0 0,0 0 0,0 0 0,0-2 0,6-9 0,0 0 0,1 1 0,0 0 0,0 0 0,1 1 0,1 0 0,0 1 0,1 0 0,0 1 0,0 0 0,1 0 0,0 1 0,0 1 0,1 0 0,21-8 0,-28 13 0,-1 0 0,0 1 0,1-1 0,-1 1 0,1 1 0,0-1 0,-1 1 0,1 0 0,0 0 0,-1 1 0,1-1 0,-1 1 0,1 0 0,-1 1 0,8 2 0,-9-2 0,0 0 0,0 1 0,0-1 0,-1 1 0,1 0 0,0 0 0,-1 0 0,0 0 0,0 1 0,0 0 0,0-1 0,0 1 0,-1 0 0,0 0 0,0 0 0,0 1 0,0-1 0,2 9 0,-1 4 0,-1 0 0,0 0 0,-1 0 0,-1 0 0,-1 1 0,0-1 0,-7 29 0,5-26 0,0 0 0,1 0 0,1 0 0,3 40 0,0-51-49,0-1 1,1 0-1,0 0 0,0 0 0,0-1 1,1 1-1,0-1 0,1 1 0,-1-1 1,2-1-1,-1 1 0,1-1 0,-1 0 1,2 0-1,-1 0 0,1-1 0,0 0 1,0-1-1,0 1 0,1-1 0,-1-1 1,1 1-1,0-1 0,0-1 0,0 1 0,0-1 1,9 0-1,17 3-6777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31.906"/>
    </inkml:context>
    <inkml:brush xml:id="br0">
      <inkml:brushProperty name="width" value="0.05" units="cm"/>
      <inkml:brushProperty name="height" value="0.05" units="cm"/>
    </inkml:brush>
  </inkml:definitions>
  <inkml:trace contextRef="#ctx0" brushRef="#br0">1 9 24575,'0'-3'0,"3"-1"0,1 3 0,0 8 0,2 9 0,1 11 0,-2 11 0,2 7 0,0 9 0,1 8 0,0 3 0,1-1 0,0-2 0,-3-2 0,2-8 0,-1-6 0,2-9 0,-2-10-8191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32.295"/>
    </inkml:context>
    <inkml:brush xml:id="br0">
      <inkml:brushProperty name="width" value="0.05" units="cm"/>
      <inkml:brushProperty name="height" value="0.05" units="cm"/>
    </inkml:brush>
  </inkml:definitions>
  <inkml:trace contextRef="#ctx0" brushRef="#br0">52 94 24575,'-3'-23'0,"3"24"0,-1-1 0,1 0 0,0 0 0,-1 1 0,1-1 0,0 0 0,-1 1 0,1-1 0,0 0 0,-1 1 0,1-1 0,0 0 0,0 1 0,-1-1 0,1 1 0,0-1 0,0 1 0,0-1 0,0 0 0,-1 1 0,1-1 0,0 1 0,0-1 0,0 1 0,-12 48 0,6-17 0,1-1 0,2 0 0,1 1 0,3 38 0,0-51 0,1-1 0,1 1 0,1 0 0,0-1 0,2 0 0,0 0 0,1 0 0,12 23 0,-15-35 0,0 0 0,0 0 0,0-1 0,1 1 0,0-1 0,0 0 0,0 0 0,1 0 0,0-1 0,0 0 0,12 7 0,-15-10 0,0 1 0,1-1 0,-1 0 0,1 0 0,-1 0 0,1-1 0,-1 1 0,1-1 0,-1 0 0,1 0 0,-1 0 0,1 0 0,-1-1 0,1 1 0,-1-1 0,1 0 0,-1 0 0,1 0 0,-1-1 0,0 1 0,0-1 0,0 0 0,0 0 0,0 0 0,5-4 0,-2 0 0,0-1 0,-1 1 0,0-1 0,-1 0 0,1 0 0,-1-1 0,-1 1 0,1-1 0,-1 0 0,-1 0 0,1 0 0,-1 0 0,1-16 0,0-2 0,-1-1 0,-2 0 0,-2-28 0,-1 30 0,0 0 0,-1 0 0,-2 0 0,-16-46 0,18 61 0,0 0 0,-1 0 0,0 1 0,0-1 0,-1 1 0,0 0 0,-1 1 0,0 0 0,-1 0 0,1 0 0,-1 1 0,-1 0 0,0 0 0,-10-5 0,16 10 0,1 1 0,-1 0 0,0-1 0,0 1 0,-1 0 0,1 0 0,0 1 0,0-1 0,0 1 0,-1 0 0,1-1 0,0 1 0,0 1 0,-1-1 0,1 0 0,0 1 0,-6 1 0,5 0 0,0 0 0,0 0 0,1 0 0,-1 1 0,1-1 0,-1 1 0,1 0 0,0 0 0,0 0 0,0 0 0,1 0 0,-4 5 0,1 1 0,1-1 0,0 0 0,0 1 0,0 0 0,1 0 0,0 0 0,1 1 0,0-1 0,1 1 0,0-1 0,0 16 0,5 7-1365,4-5-5461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32.572"/>
    </inkml:context>
    <inkml:brush xml:id="br0">
      <inkml:brushProperty name="width" value="0.05" units="cm"/>
      <inkml:brushProperty name="height" value="0.05" units="cm"/>
    </inkml:brush>
  </inkml:definitions>
  <inkml:trace contextRef="#ctx0" brushRef="#br0">1 5 24575,'0'-3'0,"0"2"0,3 4 0,1 5 0,0 7 0,0 7 0,1 10 0,1 8 0,-2 7 0,3 4 0,-1 1 0,-1 0 0,-1 0 0,-2-2 0,0-3 0,-2-7 0,0-10-8191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48.053"/>
    </inkml:context>
    <inkml:brush xml:id="br0">
      <inkml:brushProperty name="width" value="0.05" units="cm"/>
      <inkml:brushProperty name="height" value="0.05" units="cm"/>
    </inkml:brush>
  </inkml:definitions>
  <inkml:trace contextRef="#ctx0" brushRef="#br0">1 0 24575,'17'231'0,"-8"-155"0,-2 116 0,-27 31-1365,15-182-5461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6.880"/>
    </inkml:context>
    <inkml:brush xml:id="br0">
      <inkml:brushProperty name="width" value="0.05" units="cm"/>
      <inkml:brushProperty name="height" value="0.05" units="cm"/>
    </inkml:brush>
  </inkml:definitions>
  <inkml:trace contextRef="#ctx0" brushRef="#br0">273 95 24575,'1'-3'0,"-1"0"0,-1 0 0,1 0 0,0 0 0,-1 0 0,0 0 0,1 0 0,-1 0 0,0 0 0,-1 0 0,1 0 0,0 0 0,-1 1 0,0-1 0,1 1 0,-5-5 0,4 6 0,1 0 0,-1-1 0,0 1 0,-1 0 0,1 0 0,0 0 0,0 0 0,0 0 0,0 0 0,-1 1 0,1-1 0,0 1 0,-1 0 0,1-1 0,-1 1 0,1 0 0,0 1 0,-1-1 0,1 0 0,0 1 0,-1-1 0,-2 2 0,-5 2 0,0 0 0,0 0 0,1 1 0,0 0 0,0 1 0,0 0 0,1 0 0,0 1 0,0 0 0,1 1 0,0 0 0,0 0 0,-8 13 0,5-5 0,0 0 0,1 0 0,1 1 0,1 0 0,0 1 0,-7 32 0,11-36 0,1-1 0,0 0 0,1 1 0,0-1 0,2 1 0,-1-1 0,2 0 0,2 16 0,-2-22 0,0 1 0,1-1 0,-1 0 0,2 0 0,-1 0 0,1 0 0,0-1 0,0 0 0,0 1 0,1-2 0,0 1 0,1 0 0,-1-1 0,1 0 0,11 7 0,-5-4 0,1-2 0,1 0 0,-1-1 0,1 0 0,0-1 0,0 0 0,0-1 0,0-1 0,1 0 0,-1-1 0,1-1 0,-1 0 0,1-1 0,-1 0 0,1-1 0,15-5 0,-11 3 0,0-2 0,0 0 0,-1-1 0,0-1 0,0 0 0,0-2 0,-1 0 0,-1-1 0,0 0 0,0-1 0,18-20 0,-25 22 0,0 0 0,-1-1 0,0 0 0,-1 0 0,0-1 0,-1 1 0,0-2 0,-1 1 0,0-1 0,-1 1 0,0-1 0,2-20 0,-5 23 0,0 1 0,-1-1 0,-1 1 0,1-1 0,-2 1 0,1-1 0,-1 1 0,-1 0 0,1-1 0,-1 1 0,-1 1 0,0-1 0,0 0 0,-1 1 0,0 0 0,0 0 0,-1 0 0,-8-8 0,5 8 0,0 0 0,0 0 0,-1 0 0,0 2 0,-1-1 0,1 1 0,-1 1 0,0 0 0,-1 0 0,1 1 0,-1 0 0,0 1 0,-16-2 0,18 4 0,1 0 0,-1 0 0,0 1 0,0 0 0,0 1 0,0 0 0,1 1 0,-1 0 0,1 0 0,-1 1 0,1 0 0,0 1 0,0 0 0,0 0 0,0 1 0,-15 11 0,5 4-1365,6-1-5461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7.272"/>
    </inkml:context>
    <inkml:brush xml:id="br0">
      <inkml:brushProperty name="width" value="0.05" units="cm"/>
      <inkml:brushProperty name="height" value="0.05" units="cm"/>
    </inkml:brush>
  </inkml:definitions>
  <inkml:trace contextRef="#ctx0" brushRef="#br0">1 111 24575,'0'-3'0,"0"-1"0,0 1 0,0-1 0,1 1 0,-1-1 0,1 1 0,0 0 0,0-1 0,0 1 0,1 0 0,-1 0 0,1 0 0,-1 0 0,1 0 0,0 0 0,0 0 0,1 1 0,-1-1 0,0 1 0,1 0 0,0-1 0,-1 1 0,1 0 0,0 1 0,0-1 0,0 0 0,0 1 0,1 0 0,-1-1 0,0 1 0,1 1 0,2-2 0,6 0 0,-1 1 0,0-1 0,1 2 0,-1 0 0,1 0 0,-1 1 0,0 1 0,1-1 0,-1 2 0,0 0 0,0 0 0,-1 1 0,1 0 0,-1 1 0,1 0 0,9 7 0,-1 0 0,0 1 0,-1 1 0,-1 1 0,0 0 0,-1 1 0,-1 1 0,16 22 0,-22-26 0,0 1 0,-2 0 0,0 0 0,0 1 0,-2 0 0,0 0 0,0 0 0,4 30 0,-8-38 0,-1 1 0,0-1 0,0 1 0,0-1 0,-1 1 0,0-1 0,0 0 0,-1 1 0,-3 8 0,3-11 0,0-1 0,0 0 0,-1 0 0,1 0 0,-1 0 0,0-1 0,0 1 0,0-1 0,0 0 0,-1 0 0,1 0 0,-1 0 0,0 0 0,0-1 0,0 0 0,-5 3 0,7-4 0,0 0 0,0 0 0,0 0 0,-1 0 0,1 0 0,0-1 0,-1 1 0,1-1 0,0 1 0,-1-1 0,1 0 0,-1 0 0,1 0 0,-1 0 0,1 0 0,0-1 0,-1 1 0,1-1 0,-1 0 0,1 1 0,0-1 0,0 0 0,-1 0 0,1-1 0,0 1 0,0 0 0,0-1 0,0 1 0,1-1 0,-1 0 0,0 1 0,1-1 0,-1 0 0,1 0 0,-1 0 0,1 0 0,-2-5 0,0 0 0,0 0 0,1 0 0,0-1 0,0 1 0,1-1 0,0 1 0,0-1 0,1 0 0,0 0 0,0 1 0,2-9 0,2-4 0,1 1 0,1-1 0,1 1 0,0 0 0,1 1 0,2 0 0,-1 0 0,2 1 0,0 0 0,16-17 0,-12 17 0,1-1 0,0 2 0,2 0 0,0 1 0,0 1 0,1 0 0,1 2 0,31-15 0,-45 24-170,1 0-1,-1 1 0,0 0 1,1 0-1,0 1 0,-1 0 1,8 0-1,7 2-6655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7.792"/>
    </inkml:context>
    <inkml:brush xml:id="br0">
      <inkml:brushProperty name="width" value="0.05" units="cm"/>
      <inkml:brushProperty name="height" value="0.05" units="cm"/>
    </inkml:brush>
  </inkml:definitions>
  <inkml:trace contextRef="#ctx0" brushRef="#br0">421 396 24575,'-1'-5'0,"1"1"0,-1 0 0,0 0 0,0 0 0,0 0 0,0 0 0,-1 0 0,0 0 0,1 0 0,-1 0 0,-1 0 0,1 1 0,-1 0 0,1-1 0,-1 1 0,0 0 0,0 0 0,0 0 0,-1 1 0,1-1 0,-1 1 0,1 0 0,-7-3 0,3 1 0,-1 1 0,0-1 0,0 2 0,-1-1 0,1 1 0,0 0 0,-1 1 0,1 0 0,-1 0 0,-14 1 0,11 2 0,1 1 0,-1 0 0,1 0 0,0 1 0,0 1 0,0 0 0,0 0 0,1 1 0,0 0 0,0 1 0,0 0 0,1 1 0,0 0 0,1 0 0,0 1 0,0 0 0,1 0 0,-7 12 0,5-8 0,1 0 0,1 0 0,0 1 0,1 0 0,0 0 0,1 1 0,1-1 0,0 1 0,1 0 0,1 0 0,0 0 0,1 1 0,2 25 0,0-34 0,0-1 0,0 0 0,1 1 0,0-1 0,0 0 0,1 0 0,-1 0 0,1 0 0,1-1 0,-1 1 0,1-1 0,0 0 0,0 0 0,1 0 0,-1-1 0,1 1 0,0-1 0,0 0 0,0 0 0,1-1 0,0 0 0,-1 0 0,1 0 0,0 0 0,0-1 0,1 0 0,6 1 0,0 0 0,0-1 0,0 0 0,0-1 0,1 0 0,-1-1 0,1-1 0,-1 0 0,0-1 0,0 0 0,0-1 0,0-1 0,17-6 0,-15 3 0,-1 0 0,-1-1 0,1 0 0,-1-1 0,-1 0 0,1-1 0,-2-1 0,0 0 0,13-15 0,-11 9 0,-1-1 0,0 0 0,-2-1 0,0 0 0,-1-1 0,9-26 0,-10 18 0,-1-1 0,-1 0 0,-1-1 0,-1 1 0,-2-1 0,-1 0 0,-2 1 0,0-1 0,-2 0 0,-7-28 0,7 45 0,1 1 0,-2 0 0,1-1 0,-2 2 0,0-1 0,0 0 0,-1 1 0,-13-20 0,18 30 0,0 0 0,0 0 0,0 0 0,0-1 0,0 1 0,0 0 0,0 0 0,-1 0 0,1 0 0,0 1 0,-1-1 0,1 0 0,0 1 0,-1-1 0,1 0 0,-1 1 0,1 0 0,-1-1 0,-2 1 0,3 0 0,0 0 0,0 1 0,0-1 0,0 1 0,0-1 0,0 1 0,0-1 0,0 1 0,0-1 0,0 1 0,1 0 0,-1 0 0,0-1 0,0 1 0,1 0 0,-1 0 0,0 0 0,1 0 0,-1 0 0,0 1 0,-2 5 0,0 1 0,1-1 0,0 0 0,0 1 0,1 0 0,-1 9 0,-1 54 0,10 126 0,26 70 0,-10-143-1365,-16-98-5461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8.197"/>
    </inkml:context>
    <inkml:brush xml:id="br0">
      <inkml:brushProperty name="width" value="0.05" units="cm"/>
      <inkml:brushProperty name="height" value="0.05" units="cm"/>
    </inkml:brush>
  </inkml:definitions>
  <inkml:trace contextRef="#ctx0" brushRef="#br0">92 218 24575,'-5'-1'0,"-1"1"0,1-2 0,0 1 0,-10-4 0,-1-1 0,15 6 0,-3-1 0,-1 0 0,1-1 0,-1 1 0,1-1 0,0 0 0,-7-4 0,11 6 0,0 0 0,0-1 0,-1 1 0,1 0 0,0 0 0,0 0 0,0 0 0,0-1 0,0 1 0,0 0 0,0 0 0,0 0 0,0 0 0,0 0 0,0-1 0,0 1 0,0 0 0,0 0 0,0 0 0,0 0 0,0-1 0,0 1 0,0 0 0,0 0 0,0 0 0,0 0 0,1-1 0,-1 1 0,0 0 0,0 0 0,0 0 0,0 0 0,0 0 0,0 0 0,0-1 0,0 1 0,1 0 0,-1 0 0,0 0 0,0 0 0,0 0 0,0 0 0,1 0 0,-1 0 0,0 0 0,0 0 0,0 0 0,0 0 0,0 0 0,1 0 0,-1 0 0,0 0 0,0 0 0,0 0 0,0 0 0,1 0 0,-1 0 0,0 0 0,0 0 0,0 0 0,0 0 0,1 0 0,-1 0 0,13-1 0,72 9 0,-58-4 0,0-1 0,50-3 0,-69 0 0,0-1 0,0 0 0,0-1 0,-1 0 0,1 0 0,-1-1 0,14-6 0,-19 8 0,0 0 0,-1 0 0,1 0 0,-1 0 0,1-1 0,-1 1 0,0 0 0,1-1 0,-1 1 0,0-1 0,0 1 0,0-1 0,0 0 0,0 1 0,-1-1 0,1 0 0,0 0 0,-1 1 0,1-1 0,-1 0 0,0 0 0,1 0 0,-1 0 0,0 0 0,0 0 0,0 1 0,-1-1 0,1 0 0,0 0 0,-1 0 0,1 0 0,-1 0 0,0 1 0,1-1 0,-1 0 0,0 1 0,0-1 0,-2-3 0,-3-3 0,0 0 0,0 0 0,-1 1 0,0 0 0,0 0 0,-1 0 0,1 1 0,-2 0 0,1 1 0,-11-6 0,11 7 0,0 0 0,-1 0 0,1 0 0,-1 1 0,0 1 0,0 0 0,0 0 0,0 0 0,0 1 0,-1 1 0,-10 0 0,16 0 0,0 1 0,1 0 0,-1 0 0,0 1 0,0-1 0,1 1 0,-1 0 0,1 0 0,-1 0 0,1 0 0,0 0 0,0 1 0,0 0 0,0-1 0,1 1 0,-1 0 0,1 0 0,-1 1 0,1-1 0,0 0 0,0 1 0,1 0 0,-3 6 0,-2 5 0,2 1 0,0 0 0,1 1 0,-2 20 0,1-3 0,2 0 0,1 0 0,7 55 0,-5-76 0,2 0 0,-1 1 0,2-1 0,0 0 0,0-1 0,1 1 0,1-1 0,0 0 0,1 0 0,0-1 0,1 0 0,9 12 0,-11-18-151,0 1-1,1-1 0,-1 0 0,1 0 1,0-1-1,0 0 0,0 0 1,15 5-1,18 3-6674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8.550"/>
    </inkml:context>
    <inkml:brush xml:id="br0">
      <inkml:brushProperty name="width" value="0.05" units="cm"/>
      <inkml:brushProperty name="height" value="0.05" units="cm"/>
    </inkml:brush>
  </inkml:definitions>
  <inkml:trace contextRef="#ctx0" brushRef="#br0">15 58 24575,'-12'-6'0,"10"8"0,7 4 0,9 6 0,24 21 0,-1 1 0,-2 1 0,48 63 0,-75-86 0,-1-1 0,0 1 0,0 0 0,-1 1 0,-1 0 0,6 17 0,-11-27 0,1 0 0,0-1 0,-1 1 0,1 0 0,-1-1 0,0 1 0,0 0 0,0 0 0,0-1 0,0 1 0,-1 0 0,1 0 0,-1-1 0,0 1 0,1 0 0,-1-1 0,-1 1 0,1-1 0,0 1 0,-1-1 0,1 0 0,-1 0 0,1 1 0,-1-1 0,0 0 0,0 0 0,0-1 0,0 1 0,-1 0 0,1-1 0,0 1 0,-1-1 0,1 0 0,-1 0 0,1 0 0,-1 0 0,0 0 0,-3 0 0,3 1 0,-1-1 0,0-1 0,1 1 0,-1 0 0,0-1 0,1 0 0,-1 0 0,0 0 0,0 0 0,1-1 0,-1 1 0,0-1 0,1 0 0,-1 0 0,0-1 0,1 1 0,-1-1 0,1 1 0,0-1 0,0 0 0,0 0 0,0-1 0,0 1 0,0-1 0,0 1 0,1-1 0,-1 0 0,1 0 0,0 0 0,0 0 0,0 0 0,0-1 0,1 1 0,-1-1 0,1 1 0,0-1 0,0 1 0,0-1 0,0 0 0,1 1 0,-1-1 0,1 0 0,0 0 0,1-5 0,1-6 0,2-1 0,0 0 0,1 1 0,0 0 0,2 0 0,-1 1 0,2-1 0,0 1 0,1 1 0,11-14 0,9-10 0,3 1 0,40-35 0,-63 63-341,0 0 0,1 1-1,12-8 1,-3 6-6485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8.825"/>
    </inkml:context>
    <inkml:brush xml:id="br0">
      <inkml:brushProperty name="width" value="0.05" units="cm"/>
      <inkml:brushProperty name="height" value="0.05" units="cm"/>
    </inkml:brush>
  </inkml:definitions>
  <inkml:trace contextRef="#ctx0" brushRef="#br0">164 32 24575,'-4'-3'0,"1"0"0,-1 0 0,0 0 0,0 1 0,0-1 0,0 1 0,0 0 0,-1 0 0,1 0 0,-1 1 0,-8-3 0,11 4 0,0-1 0,0 1 0,0 0 0,0 0 0,0 0 0,-1 0 0,1 0 0,0 0 0,0 0 0,0 1 0,0-1 0,0 1 0,0-1 0,0 1 0,0 0 0,0 0 0,0 0 0,0 0 0,0 0 0,1 0 0,-1 1 0,0-1 0,1 1 0,-1-1 0,1 1 0,-1-1 0,-1 4 0,-2 5 0,1 1 0,-1 0 0,2 0 0,-1 0 0,2 0 0,-3 20 0,-1 73 0,6-77 0,-16 387-1365,15-365-5461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9.227"/>
    </inkml:context>
    <inkml:brush xml:id="br0">
      <inkml:brushProperty name="width" value="0.05" units="cm"/>
      <inkml:brushProperty name="height" value="0.05" units="cm"/>
    </inkml:brush>
  </inkml:definitions>
  <inkml:trace contextRef="#ctx0" brushRef="#br0">0 243 24575,'12'-47'0,"-10"36"0,0 0 0,1 1 0,0-1 0,1 1 0,0 0 0,6-10 0,-10 20 0,0-1 0,1 0 0,-1 1 0,1-1 0,-1 0 0,0 1 0,1-1 0,-1 1 0,1-1 0,0 1 0,-1-1 0,1 1 0,-1-1 0,1 1 0,0 0 0,-1-1 0,1 1 0,0 0 0,-1 0 0,1-1 0,0 1 0,-1 0 0,1 0 0,0 0 0,0 0 0,-1 0 0,1 0 0,0 0 0,0 0 0,-1 0 0,1 0 0,0 0 0,-1 0 0,1 1 0,0-1 0,-1 0 0,1 1 0,0-1 0,-1 0 0,1 1 0,0-1 0,-1 1 0,1-1 0,-1 1 0,1 0 0,3 3 0,0 0 0,0 0 0,-1 1 0,6 8 0,-8-12 0,64 111 0,-33-55 0,76 102 0,-97-145 0,58 66 0,-57-68 0,1 0 0,0 0 0,28 18 0,-40-29 0,0 0 0,0-1 0,0 1 0,0 0 0,0 0 0,0-1 0,0 1 0,0-1 0,0 1 0,1-1 0,-1 1 0,0-1 0,0 0 0,0 0 0,1 1 0,-1-1 0,0 0 0,0 0 0,1 0 0,-1-1 0,0 1 0,0 0 0,1 0 0,-1-1 0,0 1 0,0 0 0,0-1 0,1 1 0,-1-1 0,0 0 0,0 1 0,0-1 0,0 0 0,0 0 0,0 0 0,0 1 0,-1-1 0,1 0 0,0 0 0,0 0 0,-1-1 0,1 1 0,0 0 0,-1 0 0,1 0 0,0-2 0,1-6 0,0 0 0,0 0 0,0-1 0,-1 1 0,-1-10 0,0 19 0,6-190 0,6-103 0,-4 226 0,-27 167 0,13-40-455,2 0 0,10 120 0,-2-147-6371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29.632"/>
    </inkml:context>
    <inkml:brush xml:id="br0">
      <inkml:brushProperty name="width" value="0.05" units="cm"/>
      <inkml:brushProperty name="height" value="0.05" units="cm"/>
    </inkml:brush>
  </inkml:definitions>
  <inkml:trace contextRef="#ctx0" brushRef="#br0">152 131 24575,'-1'-2'0,"0"0"0,0 1 0,0-1 0,-1 1 0,1 0 0,0-1 0,-1 1 0,1 0 0,-1 0 0,0 0 0,1 0 0,-1 0 0,0 0 0,0 0 0,1 1 0,-1-1 0,-2 0 0,-3-2 0,0-1 0,0 1 0,0 0 0,0 0 0,0 1 0,-1 0 0,-12-2 0,18 4 0,1 0 0,-1 0 0,0 0 0,0 0 0,0 1 0,0-1 0,1 1 0,-1-1 0,0 1 0,0 0 0,1 0 0,-1-1 0,1 1 0,-1 0 0,1 1 0,-1-1 0,1 0 0,-1 0 0,1 1 0,0-1 0,0 0 0,0 1 0,0-1 0,0 1 0,0 0 0,0-1 0,0 1 0,1 0 0,-1 0 0,1-1 0,-1 1 0,1 0 0,-1 3 0,-2 10 0,1 1 0,0 0 0,1 0 0,1 0 0,0 0 0,1 0 0,6 29 0,-4-31 0,1 0 0,0-1 0,0 1 0,1-1 0,1 0 0,1 0 0,-1-1 0,2 0 0,10 13 0,-14-20 0,0-1 0,0 1 0,1-1 0,0 0 0,-1 0 0,2-1 0,-1 0 0,0 0 0,1 0 0,-1 0 0,1-1 0,0 0 0,0 0 0,0 0 0,12 1 0,-9-3 0,-1 0 0,1 0 0,0-1 0,0 0 0,0 0 0,-1-1 0,1 0 0,-1-1 0,1 0 0,9-5 0,-4 1 0,-1 0 0,0-1 0,0-1 0,-1 0 0,0-1 0,0 0 0,-1-1 0,-1 0 0,0 0 0,0-1 0,-2-1 0,14-22 0,-17 23 0,0 0 0,-1 0 0,-1-1 0,0 1 0,0-1 0,-1 1 0,-1-1 0,0 0 0,-1 0 0,0 0 0,-1 0 0,-3-14 0,3 21 0,0 0 0,-1-1 0,0 1 0,0 0 0,0 0 0,-1 1 0,0-1 0,0 0 0,0 1 0,-1 0 0,0 0 0,0 0 0,0 0 0,0 0 0,-1 1 0,0 0 0,0 0 0,0 0 0,0 1 0,0-1 0,-1 1 0,0 1 0,0-1 0,0 1 0,0 0 0,-8-2 0,7 3-97,0 1-1,0 0 1,0 0-1,-1 0 1,1 0-1,0 1 1,0 1-1,0-1 1,0 1-1,0 0 1,0 1-1,1 0 0,-12 5 1,-10 9-6729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30.379"/>
    </inkml:context>
    <inkml:brush xml:id="br0">
      <inkml:brushProperty name="width" value="0.05" units="cm"/>
      <inkml:brushProperty name="height" value="0.05" units="cm"/>
    </inkml:brush>
  </inkml:definitions>
  <inkml:trace contextRef="#ctx0" brushRef="#br0">31 50 24575,'-4'-3'0,"-3"-1"0,-1-3 0,4 0 0,2 4 0,0 2 0,-2-1 0,5-4 0,4 0 0,5 0 0,0 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30.747"/>
    </inkml:context>
    <inkml:brush xml:id="br0">
      <inkml:brushProperty name="width" value="0.05" units="cm"/>
      <inkml:brushProperty name="height" value="0.05" units="cm"/>
    </inkml:brush>
  </inkml:definitions>
  <inkml:trace contextRef="#ctx0" brushRef="#br0">0 1 24575,'4'0'0,"3"0"0,4 3 0,4 1 0,-2 3 0,1 0 0,-2 2 0,-3 3 0,-7 0 0,-6-4 0,-3-4 0,0-8 0,5-2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48.410"/>
    </inkml:context>
    <inkml:brush xml:id="br0">
      <inkml:brushProperty name="width" value="0.05" units="cm"/>
      <inkml:brushProperty name="height" value="0.05" units="cm"/>
    </inkml:brush>
  </inkml:definitions>
  <inkml:trace contextRef="#ctx0" brushRef="#br0">1 139 24575,'8'8'0,"-1"-1"0,2 0 0,-1 0 0,1-1 0,0 0 0,1 0 0,12 5 0,-15-8 0,0-1 0,0 0 0,0-1 0,0 1 0,0-1 0,0-1 0,1 1 0,-1-1 0,0-1 0,0 1 0,0-1 0,8-2 0,-2 0 0,0-1 0,0 0 0,-1-1 0,1-1 0,-1 0 0,-1 0 0,1-1 0,-1-1 0,16-13 0,-8 3 0,-1-1 0,0 0 0,28-43 0,-34 48 0,-12 14 0,0 0 0,0-1 0,0 1 0,0 0 0,0 0 0,0 0 0,0 0 0,0 0 0,1 0 0,-1 0 0,0 0 0,0 0 0,0 0 0,0 0 0,0 0 0,0 0 0,0 0 0,0 0 0,0 0 0,1 0 0,-1 0 0,0 0 0,0 0 0,0 0 0,0 0 0,0 0 0,0 0 0,0 0 0,0 0 0,1 0 0,-1 0 0,0 0 0,0 0 0,0 0 0,0 0 0,0 0 0,0 0 0,0 0 0,0 0 0,0 0 0,0 1 0,0-1 0,0 0 0,1 0 0,-1 0 0,0 0 0,0 0 0,0 0 0,0 0 0,0 0 0,0 0 0,0 0 0,0 1 0,0-1 0,0 0 0,0 0 0,0 0 0,0 0 0,0 0 0,0 0 0,0 0 0,0 0 0,0 1 0,-9 30 0,-22 30-1365,13-30-5461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38.631"/>
    </inkml:context>
    <inkml:brush xml:id="br0">
      <inkml:brushProperty name="width" value="0.05" units="cm"/>
      <inkml:brushProperty name="height" value="0.05" units="cm"/>
    </inkml:brush>
  </inkml:definitions>
  <inkml:trace contextRef="#ctx0" brushRef="#br0">0 32 24575,'0'-2'0,"0"1"0,0-1 0,1 0 0,-1 0 0,0 0 0,0 1 0,1-1 0,-1 0 0,1 0 0,0 1 0,0-1 0,-1 0 0,1 1 0,0-1 0,2-2 0,-2 4 0,-1 0 0,0 0 0,0-1 0,1 1 0,-1 0 0,0 0 0,1 0 0,-1 0 0,0 0 0,1-1 0,-1 1 0,0 0 0,0 0 0,1 0 0,-1 0 0,0 0 0,1 0 0,-1 0 0,0 0 0,1 0 0,-1 0 0,0 0 0,1 1 0,-1-1 0,0 0 0,1 0 0,-1 0 0,0 0 0,1 1 0,10 15 0,-1 15 171,10 50 0,-13-49-1025,17 48 1,-17-64-5973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38.876"/>
    </inkml:context>
    <inkml:brush xml:id="br0">
      <inkml:brushProperty name="width" value="0.05" units="cm"/>
      <inkml:brushProperty name="height" value="0.05" units="cm"/>
    </inkml:brush>
  </inkml:definitions>
  <inkml:trace contextRef="#ctx0" brushRef="#br0">15 8 24575,'0'-3'0,"-3"-1"0,-1 3 0,0 5 0,0 5 0,5 4 0,2 6 0,3 6 0,1 5 0,2 7 0,3 3 0,0 1 0,-3-7-8191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40.007"/>
    </inkml:context>
    <inkml:brush xml:id="br0">
      <inkml:brushProperty name="width" value="0.05" units="cm"/>
      <inkml:brushProperty name="height" value="0.05" units="cm"/>
    </inkml:brush>
  </inkml:definitions>
  <inkml:trace contextRef="#ctx0" brushRef="#br0">0 8 24575,'0'-3'0,"4"-1"0,0 3 0,0 5 0,-1 5 0,3 1 0,-1 2 0,0 2 0,-1 1 0,-2 2 0,-1 1 0,0 1 0,-1-1 0,0 1 0,0-4-8191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40.222"/>
    </inkml:context>
    <inkml:brush xml:id="br0">
      <inkml:brushProperty name="width" value="0.05" units="cm"/>
      <inkml:brushProperty name="height" value="0.05" units="cm"/>
    </inkml:brush>
  </inkml:definitions>
  <inkml:trace contextRef="#ctx0" brushRef="#br0">0 1 24575,'4'0'0,"0"3"0,0 4 0,-1 7 0,-1 5 0,3 1 0,0 5 0,-1 3 0,0-3-8191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42.388"/>
    </inkml:context>
    <inkml:brush xml:id="br0">
      <inkml:brushProperty name="width" value="0.05" units="cm"/>
      <inkml:brushProperty name="height" value="0.05" units="cm"/>
    </inkml:brush>
  </inkml:definitions>
  <inkml:trace contextRef="#ctx0" brushRef="#br0">40 1 24575,'0'3'0,"0"7"0,0 6 0,-3 8 0,-4 11 0,-7 10 0,-2-1-8191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0.094"/>
    </inkml:context>
    <inkml:brush xml:id="br0">
      <inkml:brushProperty name="width" value="0.05" units="cm"/>
      <inkml:brushProperty name="height" value="0.05" units="cm"/>
    </inkml:brush>
  </inkml:definitions>
  <inkml:trace contextRef="#ctx0" brushRef="#br0">679 306 24575,'5'-6'0,"0"0"0,-1 1 0,0-1 0,0-1 0,0 1 0,-1-1 0,5-12 0,12-52 0,-16 50 0,-2 17 0,-1-1 0,-1 1 0,1-1 0,-1 1 0,0-1 0,0 1 0,0-1 0,0 1 0,-1-1 0,0 1 0,0-1 0,0 1 0,0-1 0,-1 1 0,0 0 0,1 0 0,-5-6 0,3 5 0,-1 1 0,0-1 0,-1 1 0,1 0 0,-1 0 0,1 0 0,-1 0 0,0 1 0,0 0 0,-1 0 0,1 0 0,-11-3 0,3 2 0,-1 1 0,1 1 0,0-1 0,-1 2 0,0 0 0,1 1 0,-1 0 0,0 1 0,1 1 0,-1 0 0,1 1 0,0 0 0,-24 10 0,10-3 0,1 2 0,0 2 0,1 0 0,0 1 0,-35 30 0,36-24 0,1 1 0,1 1 0,1 1 0,1 1 0,1 1 0,1 1 0,2 0 0,-16 34 0,21-37 0,1 1 0,1-1 0,1 2 0,2-1 0,0 1 0,2 0 0,0 0 0,2 0 0,1 1 0,3 33 0,0-47 0,0 0 0,1 0 0,0 0 0,1-1 0,0 1 0,1-1 0,0 0 0,1-1 0,0 1 0,1-1 0,0-1 0,1 1 0,12 12 0,-10-13 0,1-1 0,0 0 0,1 0 0,0-1 0,0-1 0,1 0 0,0-1 0,0 0 0,0-1 0,1 0 0,27 5 0,-5-5-136,0-1-1,0-2 1,1-2-1,-1-1 1,0-2-1,0-2 1,0-1-1,0-1 0,63-23 1,-27 3-6690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0.496"/>
    </inkml:context>
    <inkml:brush xml:id="br0">
      <inkml:brushProperty name="width" value="0.05" units="cm"/>
      <inkml:brushProperty name="height" value="0.05" units="cm"/>
    </inkml:brush>
  </inkml:definitions>
  <inkml:trace contextRef="#ctx0" brushRef="#br0">347 165 24575,'1'-25'0,"0"13"0,-1 0 0,-1 0 0,1 0 0,-5-21 0,4 30 0,0 0 0,0 0 0,0 0 0,0 0 0,-1 1 0,1-1 0,-1 0 0,0 1 0,1-1 0,-1 1 0,0 0 0,-1 0 0,1-1 0,0 1 0,-1 0 0,1 1 0,-1-1 0,1 0 0,-1 1 0,0 0 0,0-1 0,1 1 0,-6-1 0,1 0 0,0 1 0,0 0 0,0 0 0,0 0 0,0 1 0,0 0 0,-1 1 0,1-1 0,0 1 0,0 1 0,0-1 0,0 1 0,-9 5 0,6-3 0,0 1 0,1 1 0,0 0 0,0 0 0,0 1 0,1 0 0,0 0 0,-9 12 0,6-6 0,1 1 0,0 0 0,1 0 0,0 1 0,2 0 0,0 1 0,0-1 0,2 2 0,0-1 0,0 0 0,-2 23 0,7-32 0,-1 1 0,1-1 0,0 0 0,1 0 0,0 0 0,0 0 0,0 0 0,1 0 0,0 0 0,1 0 0,-1 0 0,1-1 0,8 13 0,-9-16 0,0 0 0,1 0 0,0 0 0,-1 0 0,1-1 0,1 1 0,-1-1 0,0 0 0,0 0 0,1 0 0,-1 0 0,1 0 0,0-1 0,0 1 0,-1-1 0,1 0 0,0-1 0,0 1 0,0 0 0,0-1 0,0 0 0,0 0 0,0 0 0,0-1 0,0 1 0,5-2 0,1-1 0,-1 0 0,-1 0 0,1 0 0,0-1 0,-1-1 0,0 1 0,0-1 0,13-11 0,-9 6 0,0-2 0,-1 1 0,0-1 0,13-20 0,-15 19 0,-1 0 0,0-1 0,-1 1 0,0-1 0,-1-1 0,-1 1 0,-1-1 0,6-30 0,-11 66 0,-1 135 0,5-139-1365,1-4-5461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1.032"/>
    </inkml:context>
    <inkml:brush xml:id="br0">
      <inkml:brushProperty name="width" value="0.05" units="cm"/>
      <inkml:brushProperty name="height" value="0.05" units="cm"/>
    </inkml:brush>
  </inkml:definitions>
  <inkml:trace contextRef="#ctx0" brushRef="#br0">0 105 24575,'1'-8'0,"0"0"0,0 0 0,1 0 0,3-8 0,0-2 0,3-4 0,-3 17 0,2 13 0,-1 16 0,0 1 0,-2 0 0,3 48 0,-2-10 0,6 78 0,-11-180 0,10-76 0,-7 90 0,2 1 0,1 0 0,1 0 0,18-42 0,-23 61 0,1 0 0,-1 1 0,1-1 0,0 1 0,0 0 0,1 0 0,-1 0 0,1 0 0,5-4 0,-8 7 0,1 1 0,-1-1 0,0 0 0,1 1 0,-1-1 0,0 0 0,1 1 0,-1 0 0,1-1 0,-1 1 0,1 0 0,-1 0 0,1 0 0,-1 0 0,1 0 0,-1 0 0,1 0 0,-1 0 0,1 1 0,-1-1 0,1 0 0,-1 1 0,1 0 0,-1-1 0,0 1 0,1 0 0,-1-1 0,0 1 0,0 0 0,1 0 0,-1 0 0,0 0 0,0 1 0,0-1 0,1 2 0,4 4 0,-2 1 0,1-1 0,-1 1 0,0 0 0,-1 0 0,1 0 0,3 15 0,9 64 0,-15-81 0,1 2 0,2 27 0,-4-34 0,0 1 0,0 0 0,0-1 0,0 1 0,0 0 0,0-1 0,-1 1 0,1 0 0,0-1 0,-1 1 0,0 0 0,1-1 0,-1 1 0,0-1 0,-1 3 0,-1-5 0,3-6 0,4-9 0,3-2 0,0 0 0,1 1 0,1 0 0,1 1 0,1 0 0,15-18 0,-20 26 0,1 1 0,0-1 0,1 1 0,-1 1 0,1-1 0,1 1 0,-1 1 0,1 0 0,0 0 0,0 1 0,0 0 0,1 0 0,14-3 0,-21 6 0,0 1 0,0-1 0,1 1 0,-1 0 0,0 0 0,0 0 0,0 0 0,1 1 0,-1-1 0,0 1 0,0 0 0,0 0 0,0 0 0,0 0 0,0 0 0,0 1 0,0 0 0,3 2 0,-2 0 0,-1-1 0,1 1 0,-1-1 0,0 1 0,-1 0 0,1 1 0,-1-1 0,1 0 0,-1 1 0,-1-1 0,3 6 0,0 9 0,0 1 0,-1 0 0,-1 0 0,0 35 0,-2-43-455,-1 1 0,-2 17 0,-2-10-6371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1.682"/>
    </inkml:context>
    <inkml:brush xml:id="br0">
      <inkml:brushProperty name="width" value="0.05" units="cm"/>
      <inkml:brushProperty name="height" value="0.05" units="cm"/>
    </inkml:brush>
  </inkml:definitions>
  <inkml:trace contextRef="#ctx0" brushRef="#br0">1 607 24575,'-1'-1'0,"1"0"0,0 0 0,0 1 0,0-1 0,0 0 0,0 0 0,0 0 0,1 0 0,-1 0 0,0 0 0,0 1 0,1-1 0,-1 0 0,0 0 0,1 0 0,-1 0 0,1 1 0,-1-1 0,1 0 0,1-1 0,-2 2 0,1 0 0,0 0 0,-1 0 0,1 0 0,0 0 0,-1 0 0,1 0 0,0 0 0,-1 0 0,1 0 0,0 0 0,-1 0 0,1 0 0,0 0 0,-1 1 0,1-1 0,-1 0 0,1 0 0,0 1 0,-1-1 0,2 1 0,5 4 0,0 1 0,0 0 0,9 10 0,-3-4 0,-3-3 0,0-2 0,1 1 0,0-1 0,0-1 0,1 0 0,0 0 0,18 5 0,-26-10 0,1 1 0,-1-1 0,1-1 0,0 1 0,-1-1 0,1 1 0,0-1 0,-1-1 0,1 1 0,-1-1 0,1 1 0,0-1 0,-1-1 0,1 1 0,-1-1 0,0 0 0,1 0 0,-1 0 0,0 0 0,0-1 0,-1 1 0,1-1 0,0 0 0,3-5 0,-3 5 0,-1-1 0,0 0 0,0 0 0,0-1 0,-1 1 0,0-1 0,1 1 0,-2-1 0,1 0 0,0 1 0,-1-1 0,0 0 0,0 0 0,-1 0 0,1 0 0,-1 0 0,0 0 0,0 0 0,-1 0 0,1 0 0,-1 0 0,-1 0 0,1 0 0,0 0 0,-1 0 0,0 1 0,0-1 0,-4-5 0,3 5 0,0 0 0,-1 0 0,1 1 0,-1 0 0,0-1 0,0 1 0,0 1 0,0-1 0,-1 1 0,0-1 0,0 1 0,1 1 0,-2-1 0,1 1 0,0 0 0,0 0 0,-1 0 0,1 1 0,-1-1 0,0 1 0,1 1 0,-1-1 0,0 1 0,1 0 0,-8 1 0,8 0 0,0 0 0,0 0 0,1 1 0,-1-1 0,0 1 0,0 0 0,1 1 0,0-1 0,-1 1 0,1 0 0,0 0 0,0 0 0,0 0 0,-4 6 0,3-3 0,0 0 0,1 1 0,0 0 0,0 0 0,0 0 0,1 0 0,0 0 0,-3 14 0,3-9 0,1 0 0,0 0 0,1 1 0,0-1 0,1 0 0,1 1 0,0-1 0,0 0 0,1 1 0,1-1 0,7 21 0,-8-27 0,1 0 0,0 1 0,1-1 0,-1 0 0,1-1 0,0 1 0,1-1 0,-1 0 0,1 0 0,0 0 0,1-1 0,-1 1 0,1-1 0,6 4 0,-4-5 0,0 1 0,0-1 0,0-1 0,0 1 0,1-2 0,-1 1 0,1-1 0,-1 0 0,1 0 0,10-2 0,-1-1 0,0 0 0,-1-1 0,1-1 0,-1-1 0,0-1 0,0 0 0,-1-1 0,0-1 0,0 0 0,20-15 0,-19 10 0,0-1 0,0-1 0,-2 0 0,0-2 0,-1 1 0,0-2 0,-1 0 0,-2 0 0,1-1 0,-2 0 0,-1-1 0,0-1 0,-2 1 0,7-29 0,-8 25 0,-2-1 0,0 0 0,-2-1 0,0 1 0,-2 0 0,-1-1 0,-1 1 0,-1 0 0,-2 0 0,0 0 0,-1 0 0,-12-26 0,13 37 0,-1 1 0,-1 0 0,0 1 0,-11-15 0,16 23 0,-1 1 0,0-1 0,-1 0 0,1 1 0,0 0 0,-1-1 0,0 1 0,0 1 0,0-1 0,0 1 0,0-1 0,-1 1 0,1 0 0,-1 1 0,1-1 0,-7 0 0,9 2 0,0 0 0,-1 0 0,1 0 0,-1 0 0,1 1 0,0-1 0,-1 1 0,1 0 0,0-1 0,0 1 0,0 0 0,0 0 0,-1 1 0,1-1 0,1 0 0,-1 1 0,0-1 0,0 1 0,0 0 0,1-1 0,-1 1 0,1 0 0,-1 0 0,1 0 0,0 0 0,0 0 0,0 0 0,0 1 0,0-1 0,0 3 0,-3 5 0,1 1 0,0 0 0,1 1 0,-1 21 0,2 1 0,2 1 0,2-1 0,0 0 0,3-1 0,19 66 0,72 157 0,-48-157-1365,-26-63-5461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2.056"/>
    </inkml:context>
    <inkml:brush xml:id="br0">
      <inkml:brushProperty name="width" value="0.05" units="cm"/>
      <inkml:brushProperty name="height" value="0.05" units="cm"/>
    </inkml:brush>
  </inkml:definitions>
  <inkml:trace contextRef="#ctx0" brushRef="#br0">324 48 24575,'0'-2'0,"0"0"0,0 1 0,0-1 0,0 0 0,0 0 0,-1 0 0,1 0 0,-1 0 0,1 1 0,-1-1 0,1 0 0,-1 1 0,0-1 0,0 0 0,0 1 0,0-1 0,0 1 0,0-1 0,-1 1 0,1 0 0,0-1 0,-1 1 0,1 0 0,-1 0 0,1 0 0,-1 0 0,0 0 0,1 0 0,-1 1 0,0-1 0,0 0 0,-3 0 0,2 1 0,-1-1 0,0 1 0,0 0 0,1 1 0,-1-1 0,0 0 0,1 1 0,-1 0 0,0 0 0,1 0 0,-1 0 0,1 1 0,0 0 0,-1-1 0,-4 5 0,-6 6 0,0 0 0,1 1 0,0 0 0,1 1 0,1 1 0,0 0 0,1 0 0,-14 28 0,5-1 0,1 1 0,-15 58 0,24-70 0,1 1 0,2 0 0,1 1 0,2 0 0,1-1 0,2 41 0,2-56 0,0 0 0,1-1 0,1 1 0,0-1 0,14 30 0,-13-35 0,1 0 0,0-1 0,0 0 0,1 0 0,1-1 0,-1 0 0,2 0 0,-1-1 0,13 9 0,-10-9-114,0-2 1,0 1-1,1-2 0,0 1 0,1-2 1,-1 1-1,1-2 0,0 0 0,-1 0 1,1-1-1,22 0 0,24-1-6712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49.244"/>
    </inkml:context>
    <inkml:brush xml:id="br0">
      <inkml:brushProperty name="width" value="0.05" units="cm"/>
      <inkml:brushProperty name="height" value="0.05" units="cm"/>
    </inkml:brush>
  </inkml:definitions>
  <inkml:trace contextRef="#ctx0" brushRef="#br0">2 0 24575,'-2'203'0,"18"415"0,9-454-1365,-18-131-5461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2.781"/>
    </inkml:context>
    <inkml:brush xml:id="br0">
      <inkml:brushProperty name="width" value="0.05" units="cm"/>
      <inkml:brushProperty name="height" value="0.05" units="cm"/>
    </inkml:brush>
  </inkml:definitions>
  <inkml:trace contextRef="#ctx0" brushRef="#br0">434 103 24575,'-6'-1'0,"0"-1"0,1 1 0,-1-1 0,1 0 0,-1 0 0,1-1 0,0 1 0,-6-5 0,-4-2 0,1 2 0,0 1 0,-1 0 0,-18-5 0,29 10 0,-1 0 0,1 0 0,-1 0 0,0 1 0,1 0 0,-1 0 0,0 0 0,1 1 0,-1 0 0,1 0 0,-1 0 0,1 0 0,-1 0 0,1 1 0,-6 3 0,-8 6 0,-1 1 0,2 0 0,-1 2 0,2 0 0,0 1 0,1 1 0,0 0 0,1 1 0,1 0 0,1 1 0,-15 29 0,25-44 0,1 0 0,0-1 0,-1 1 0,1 0 0,1 1 0,-1-1 0,0 0 0,1 0 0,-1 0 0,1 0 0,0 1 0,0-1 0,1 0 0,-1 0 0,0 0 0,1 0 0,0 1 0,0-1 0,0 0 0,0 0 0,0-1 0,2 4 0,0-2 0,0-1 0,0 0 0,0 0 0,0 0 0,0 0 0,1-1 0,-1 1 0,1-1 0,-1 0 0,1 0 0,0 0 0,0 0 0,0-1 0,0 0 0,0 1 0,5-1 0,1 1 0,0 0 0,0-1 0,0 0 0,1-1 0,-1 0 0,0 0 0,0-1 0,0-1 0,0 0 0,0 0 0,0-1 0,0 0 0,-1-1 0,1 0 0,-1 0 0,0-1 0,0 0 0,-1-1 0,1 0 0,-1 0 0,-1-1 0,1 0 0,-1 0 0,0 0 0,-1-1 0,0-1 0,0 1 0,-1-1 0,0 0 0,0 0 0,-1 0 0,0 0 0,-1-1 0,4-16 0,-6 24 0,5-37 0,-6 37 0,0 0 0,1 0 0,-1 0 0,0 0 0,-1 0 0,1-1 0,0 1 0,-1 0 0,1 0 0,-1 0 0,1 0 0,-1 0 0,0 1 0,0-1 0,-1-3 0,-3 6 0,2 7 0,-1 10 0,2-1 0,1 0 0,0 1 0,1-1 0,1 0 0,0 0 0,5 20 0,-5-32 0,0 0 0,0-1 0,1 1 0,0-1 0,0 1 0,0-1 0,0 0 0,1 0 0,-1 0 0,1 0 0,0 0 0,1 0 0,-1-1 0,0 1 0,1-1 0,0 0 0,0 0 0,0-1 0,0 1 0,0-1 0,1 0 0,-1 0 0,1 0 0,-1-1 0,1 1 0,8 0 0,-1-1 0,-1 0 0,1-1 0,0-1 0,-1 0 0,1 0 0,0-2 0,-1 1 0,0-1 0,0-1 0,0 0 0,0 0 0,0-1 0,13-9 0,-7 3 0,0 0 0,-1-1 0,0-1 0,0 0 0,-2-1 0,24-30 0,-29 33 0,-2-1 0,0 0 0,0 0 0,-1 0 0,4-14 0,-7 19 0,-1 1 0,0-1 0,-1 0 0,0 1 0,0-1 0,0 0 0,-1 0 0,0 1 0,0-1 0,-1 0 0,1 0 0,-3-7 0,2 12 0,1 0 0,0 1 0,-1-1 0,1 1 0,-1-1 0,1 1 0,-1-1 0,0 1 0,0-1 0,0 1 0,0 0 0,0-1 0,0 1 0,0 0 0,0 0 0,0 0 0,-1 0 0,1 0 0,0 0 0,-1 0 0,1 0 0,0 0 0,-1 1 0,1-1 0,-1 1 0,0-1 0,1 1 0,-1-1 0,1 1 0,-1 0 0,0 0 0,1 0 0,-1 0 0,1 0 0,-1 0 0,0 0 0,1 1 0,-1-1 0,1 0 0,-1 1 0,-2 1 0,1-1 0,1 0 0,0 1 0,-1-1 0,1 1 0,0 0 0,0-1 0,0 1 0,0 0 0,0 0 0,1 1 0,-1-1 0,1 0 0,-1 0 0,1 1 0,0-1 0,0 1 0,0-1 0,0 1 0,0 0 0,0-1 0,1 1 0,-1 0 0,1-1 0,0 7 0,1-4 0,0 0 0,0 0 0,1 0 0,-1 1 0,1-1 0,0-1 0,1 1 0,-1 0 0,1 0 0,0-1 0,0 0 0,1 1 0,4 4 0,8 7 0,35 25 0,-34-28 0,12 9 0,24 19 0,-49-37 0,0-1 0,0 1 0,0 0 0,-1 0 0,0 1 0,0-1 0,0 1 0,0 0 0,2 6 0,-4-10 0,-1 0 0,0 0 0,1 0 0,-1 1 0,0-1 0,0 0 0,0 0 0,0 0 0,0 0 0,0 0 0,0 0 0,0 1 0,-1-1 0,1 0 0,0 0 0,-1 0 0,1 0 0,0 0 0,-1 0 0,0 0 0,1 0 0,-2 1 0,0 0 0,0 0 0,1 0 0,-1-1 0,-1 1 0,1-1 0,0 0 0,0 1 0,-1-1 0,-3 1 0,-3 1 0,-1 0 0,0-1 0,0 0 0,-10 0 0,3-1-273,0-1 0,1-1 0,-1 0 0,-25-6 0,12 0-6553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3.184"/>
    </inkml:context>
    <inkml:brush xml:id="br0">
      <inkml:brushProperty name="width" value="0.05" units="cm"/>
      <inkml:brushProperty name="height" value="0.05" units="cm"/>
    </inkml:brush>
  </inkml:definitions>
  <inkml:trace contextRef="#ctx0" brushRef="#br0">69 161 24575,'2'0'0,"1"1"0,-1 1 0,1-1 0,-1 0 0,0 0 0,0 1 0,0-1 0,0 1 0,3 2 0,9 7 0,-6-7 0,0 0 0,0 0 0,1-1 0,-1 0 0,1 0 0,0-1 0,0 0 0,0-1 0,16 1 0,-21-2 0,1-1 0,-1 1 0,0-1 0,1 0 0,-1 0 0,0 0 0,0 0 0,0-1 0,0 0 0,0 0 0,0 0 0,0 0 0,0-1 0,-1 1 0,0-1 0,1 0 0,-1 0 0,0 0 0,0 0 0,0-1 0,-1 1 0,3-5 0,-1 2 0,-1 0 0,0 0 0,0-1 0,0 1 0,-1-1 0,0 1 0,-1-1 0,1 0 0,-1 1 0,0-14 0,-1 17 0,0-1 0,0 1 0,-1 0 0,0 0 0,0 0 0,1 0 0,-2 0 0,1 0 0,0 0 0,-1 0 0,1 0 0,-1 0 0,0 0 0,0 1 0,0-1 0,0 1 0,0 0 0,-1-1 0,1 1 0,-1 0 0,0 1 0,1-1 0,-1 0 0,-6-2 0,4 2 0,0 0 0,0 0 0,0 1 0,0 0 0,0 0 0,-1 0 0,1 0 0,0 1 0,-1 0 0,1 0 0,-1 0 0,-9 3 0,7-1 0,0 0 0,0 1 0,0 0 0,0 1 0,0-1 0,1 2 0,-12 7 0,8-3 0,0 0 0,1 1 0,0 0 0,0 0 0,1 1 0,1 1 0,-1-1 0,2 1 0,-10 21 0,13-24 0,1-1 0,0 1 0,0-1 0,1 1 0,0 0 0,1 0 0,0 0 0,0 0 0,1 0 0,0 0 0,1 0 0,0 0 0,0-1 0,1 1 0,0 0 0,0 0 0,1-1 0,0 1 0,1-1 0,0 0 0,0 0 0,1 0 0,0-1 0,0 0 0,1 0 0,0 0 0,0 0 0,0-1 0,1 0 0,0 0 0,0-1 0,14 8 0,-13-9-195,1 1 0,1-1 0,-1 0 0,1-1 0,-1 0 0,15 2 0,11-1-6631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4.957"/>
    </inkml:context>
    <inkml:brush xml:id="br0">
      <inkml:brushProperty name="width" value="0.05" units="cm"/>
      <inkml:brushProperty name="height" value="0.05" units="cm"/>
    </inkml:brush>
  </inkml:definitions>
  <inkml:trace contextRef="#ctx0" brushRef="#br0">582 98 24575,'1'-5'0,"-1"0"0,-1 0 0,1 0 0,-1 0 0,1 0 0,-2 0 0,1 0 0,0 0 0,-1 1 0,0-1 0,-3-5 0,3 8 0,0-1 0,0 1 0,0 0 0,-1 0 0,1 0 0,-1 0 0,1 0 0,-1 0 0,0 0 0,0 1 0,1 0 0,-1-1 0,0 1 0,-1 0 0,1 1 0,0-1 0,0 0 0,-5 1 0,-15-3 0,1 2 0,-1 1 0,0 1 0,1 1 0,-1 0 0,1 2 0,0 1 0,0 0 0,-32 14 0,42-13 0,1 0 0,0 1 0,0 0 0,1 1 0,0 0 0,0 1 0,1 0 0,0 0 0,0 1 0,1 0 0,0 1 0,1 0 0,-8 16 0,-4 14 0,2 1 0,-19 66 0,26-74 0,-2 11 0,-9 68 0,21-106 0,0-1 0,0 0 0,1 1 0,0-1 0,0 0 0,1 1 0,-1-1 0,1 0 0,1 0 0,-1 0 0,1 0 0,0-1 0,0 1 0,1-1 0,7 9 0,-3-4 0,0-1 0,1 0 0,0 0 0,0-1 0,1 0 0,0 0 0,14 7 0,-5-7 0,0 0 0,0-1 0,1-1 0,0 0 0,0-2 0,36 4 0,127-3 0,-144-6 0,12 2 0,-10-1 0,0 0 0,74-13 0,-76 9 331,8-3-2027,-36 3-5130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5.734"/>
    </inkml:context>
    <inkml:brush xml:id="br0">
      <inkml:brushProperty name="width" value="0.05" units="cm"/>
      <inkml:brushProperty name="height" value="0.05" units="cm"/>
    </inkml:brush>
  </inkml:definitions>
  <inkml:trace contextRef="#ctx0" brushRef="#br0">0 76 24575,'0'-2'0,"0"-1"0,1 1 0,-1-1 0,0 1 0,1 0 0,-1-1 0,1 1 0,0 0 0,0-1 0,0 1 0,0 0 0,0 0 0,1 0 0,-1 0 0,0 0 0,1 0 0,1-1 0,1 0 0,-1 0 0,1 0 0,0 1 0,-1 0 0,1 0 0,0 0 0,0 0 0,8-2 0,2 1 0,1 0 0,0 0 0,0 2 0,21 0 0,215 2 0,-246 0 0,1-1 0,-1 1 0,0 0 0,1 0 0,-1 0 0,0 1 0,0-1 0,0 1 0,0 1 0,0-1 0,8 6 0,1 3 0,0 0 0,15 17 0,-19-17 0,0-2 0,1 1 0,0-1 0,19 11 0,48 14-377,-65-29-611,3 1-5838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6.446"/>
    </inkml:context>
    <inkml:brush xml:id="br0">
      <inkml:brushProperty name="width" value="0.05" units="cm"/>
      <inkml:brushProperty name="height" value="0.05" units="cm"/>
    </inkml:brush>
  </inkml:definitions>
  <inkml:trace contextRef="#ctx0" brushRef="#br0">0 1 24575,'1'1'0,"-1"0"0,0 0 0,1-1 0,-1 1 0,0 0 0,1 0 0,0-1 0,-1 1 0,1 0 0,-1 0 0,1-1 0,0 1 0,-1-1 0,1 1 0,0-1 0,-1 1 0,1-1 0,0 1 0,0-1 0,0 1 0,0-1 0,-1 0 0,1 0 0,0 1 0,0-1 0,0 0 0,0 0 0,1 0 0,30 3 0,-28-3 0,318 2 0,-165-3 0,-109-3-1365,-33 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7.429"/>
    </inkml:context>
    <inkml:brush xml:id="br0">
      <inkml:brushProperty name="width" value="0.05" units="cm"/>
      <inkml:brushProperty name="height" value="0.05" units="cm"/>
    </inkml:brush>
  </inkml:definitions>
  <inkml:trace contextRef="#ctx0" brushRef="#br0">53 843 24575,'-1'-1'0,"0"1"0,0-1 0,-1 1 0,1-1 0,0 0 0,0 1 0,0-1 0,0 0 0,0 0 0,0 0 0,1 0 0,-1 0 0,0 0 0,0 0 0,1 0 0,-1 0 0,0 0 0,0-1 0,-10-23 0,7 9 0,0 0 0,-1-29 0,-1-1 0,4 30 0,1 1 0,0-1 0,1 0 0,1 1 0,0-1 0,2 1 0,-1-1 0,7-18 0,6-10 0,29-64 0,-25 72 0,42-61 0,-5 10 0,-37 48 0,6-9 0,-23 45 0,1 0 0,0 0 0,0 0 0,0 1 0,1-1 0,-1 1 0,1 0 0,-1 0 0,1 0 0,0 0 0,0 1 0,-1 0 0,1 0 0,7-2 0,5 1 0,-1-1 0,23 1 0,-12 0 0,26-6 0,-28 4 0,39-1 0,-49 5 0,0 0 0,1 1 0,19 4 0,-29-4 0,0 0 0,0 1 0,0 0 0,0 0 0,0 0 0,-1 1 0,1-1 0,-1 1 0,0 0 0,1 1 0,-1-1 0,6 7 0,53 74-1365,-51-68-5461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8.408"/>
    </inkml:context>
    <inkml:brush xml:id="br0">
      <inkml:brushProperty name="width" value="0.05" units="cm"/>
      <inkml:brushProperty name="height" value="0.05" units="cm"/>
    </inkml:brush>
  </inkml:definitions>
  <inkml:trace contextRef="#ctx0" brushRef="#br0">36 197 24575,'2'-3'0,"-1"0"0,1 0 0,0 1 0,0-1 0,0 0 0,0 1 0,0-1 0,0 1 0,1 0 0,2-3 0,0 1 0,-4 3 0,41-35 0,-39 34 0,0 0 0,-1 1 0,1-1 0,0 1 0,0-1 0,-1 1 0,1 0 0,0 0 0,0 1 0,1-1 0,-1 0 0,0 1 0,0 0 0,0 0 0,4 0 0,-6 0 0,-1 0 0,1 0 0,0 0 0,-1 0 0,1 0 0,0 1 0,-1-1 0,1 0 0,0 0 0,-1 1 0,1-1 0,0 0 0,-1 1 0,1-1 0,-1 0 0,1 1 0,0-1 0,-1 1 0,1-1 0,-1 1 0,1-1 0,-1 1 0,0 0 0,1-1 0,-1 1 0,0-1 0,1 1 0,-1 1 0,0-1 0,0 0 0,0 0 0,0 0 0,-1 1 0,1-1 0,0 0 0,-1 0 0,1 0 0,-1 0 0,1 0 0,-1 0 0,1 0 0,-1 0 0,0 0 0,0 1 0,-3 2 0,1 0 0,-1-1 0,0 1 0,1-1 0,-2 0 0,1 0 0,-5 3 0,3-4 0,-1 0 0,1 0 0,-1 0 0,0-1 0,1 0 0,-1 0 0,0 0 0,0-1 0,-10-1 0,15 1 0,1 0 0,-1-1 0,0 1 0,1 0 0,-1-1 0,1 1 0,-1-1 0,0 0 0,1 1 0,0-1 0,-1 0 0,1 0 0,-1 0 0,1 0 0,0 0 0,0 0 0,-1 0 0,1-1 0,0 1 0,0 0 0,0-1 0,0 1 0,1 0 0,-1-1 0,0 1 0,1-1 0,-1 1 0,1-1 0,-1 0 0,1 1 0,0-1 0,-1 0 0,1 1 0,0-1 0,0 0 0,0 1 0,0-1 0,1 0 0,-1 1 0,0-1 0,1 1 0,-1-1 0,2-1 0,0-6 0,2 0 0,-1 0 0,2 0 0,-1 1 0,1-1 0,0 1 0,10-12 0,-12 16 0,0 0 0,1 1 0,-1-1 0,1 1 0,0-1 0,0 1 0,0 1 0,0-1 0,0 0 0,1 1 0,-1 0 0,1 0 0,-1 0 0,1 1 0,0-1 0,6 0 0,-8 2 0,0 1 0,0-1 0,0 1 0,0 0 0,-1-1 0,1 1 0,0 0 0,0 1 0,-1-1 0,1 0 0,-1 1 0,1 0 0,-1-1 0,0 1 0,0 0 0,0 0 0,0 1 0,0-1 0,0 0 0,0 0 0,-1 1 0,1-1 0,-1 1 0,0 0 0,1-1 0,0 6 0,2 1 0,-1 1 0,0 0 0,-1 0 0,0 0 0,-1 0 0,1 14 0,-2-18 0,-1 0 0,0 0 0,0-1 0,0 1 0,-1 0 0,0-1 0,0 1 0,0-1 0,-1 0 0,0 0 0,0 0 0,0 0 0,0 0 0,-1-1 0,0 1 0,0-1 0,0 0 0,-8 6 0,4-4 0,0 0 0,-1-1 0,0 0 0,0 0 0,0-1 0,0 0 0,-1 0 0,1-1 0,-21 3 0,28-5 0,0-1 0,1 1 0,-1-1 0,0 0 0,0 0 0,1 0 0,-1 0 0,0 0 0,0 0 0,0 0 0,1-1 0,-1 1 0,0 0 0,0-1 0,1 0 0,-1 1 0,1-1 0,-1 0 0,0 0 0,1 0 0,-1 0 0,1 0 0,0 0 0,-1 0 0,1-1 0,0 1 0,0 0 0,0-1 0,0 1 0,0-1 0,0 1 0,0-1 0,0 0 0,1 1 0,-1-1 0,1 0 0,-1 0 0,1 1 0,-1-1 0,1 0 0,0-3 0,0-2 0,0 0 0,1 0 0,0 1 0,0-1 0,0 0 0,1 0 0,0 0 0,0 1 0,6-11 0,-2 6 0,0 0 0,1 0 0,1 1 0,0-1 0,13-12 0,-18 19 0,1 1 0,0 0 0,0-1 0,0 1 0,0 1 0,0-1 0,1 1 0,-1-1 0,1 1 0,0 0 0,0 1 0,0-1 0,-1 1 0,1 0 0,0 1 0,9-1 0,-12 1 0,0 0 0,0 0 0,0 0 0,0 1 0,-1-1 0,1 1 0,0-1 0,-1 1 0,1 0 0,0 0 0,-1 0 0,1 0 0,-1 0 0,1 0 0,-1 0 0,1 0 0,-1 1 0,0-1 0,0 0 0,0 1 0,0-1 0,0 1 0,0 0 0,0-1 0,0 1 0,0 0 0,-1-1 0,1 1 0,-1 0 0,1 0 0,-1-1 0,0 1 0,0 0 0,0 0 0,0 0 0,0 2 0,0 3 0,-1 0 0,0-1 0,0 1 0,0-1 0,-1 1 0,0-1 0,0 1 0,-6 10 0,-6 6-1365,-1-4-5461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9:59.507"/>
    </inkml:context>
    <inkml:brush xml:id="br0">
      <inkml:brushProperty name="width" value="0.05" units="cm"/>
      <inkml:brushProperty name="height" value="0.05" units="cm"/>
    </inkml:brush>
  </inkml:definitions>
  <inkml:trace contextRef="#ctx0" brushRef="#br0">1 18 24575,'9'0'0,"0"-1"0,0-1 0,14-3 0,19-4 0,-19 8 0,1 1 0,-1 1 0,0 1 0,0 1 0,0 0 0,39 13 0,-36-9 0,-15-4 0,0 0 0,0 0 0,0 1 0,-1 0 0,1 1 0,-1 0 0,17 12 0,-10-3 0,-1 0 0,0 1 0,0 1 0,-2 0 0,14 20 0,-20-23 0,0 0 0,-1 0 0,0 1 0,-1 0 0,-1 0 0,0 1 0,-1 0 0,3 17 0,-4-14 0,13 99 0,-7-49 0,23 88 0,-22-112 0,-5-19-341,2 0 0,1-1-1,15 33 1,-17-44-6485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00.668"/>
    </inkml:context>
    <inkml:brush xml:id="br0">
      <inkml:brushProperty name="width" value="0.05" units="cm"/>
      <inkml:brushProperty name="height" value="0.05" units="cm"/>
    </inkml:brush>
  </inkml:definitions>
  <inkml:trace contextRef="#ctx0" brushRef="#br0">0 162 24575,'24'-8'0,"-9"2"0,90-15 0,-76 17 0,0-2 0,51-16 0,-75 20 31,-1 0 0,-1 0 0,1-1 0,0 1 0,-1-1 0,1 0 0,-1 0 0,0 0 1,0-1-1,3-4 0,23-38-1738,-23 32-5119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00.916"/>
    </inkml:context>
    <inkml:brush xml:id="br0">
      <inkml:brushProperty name="width" value="0.05" units="cm"/>
      <inkml:brushProperty name="height" value="0.05" units="cm"/>
    </inkml:brush>
  </inkml:definitions>
  <inkml:trace contextRef="#ctx0" brushRef="#br0">0 0 24575,'3'0'0,"4"0"0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49.662"/>
    </inkml:context>
    <inkml:brush xml:id="br0">
      <inkml:brushProperty name="width" value="0.05" units="cm"/>
      <inkml:brushProperty name="height" value="0.05" units="cm"/>
    </inkml:brush>
  </inkml:definitions>
  <inkml:trace contextRef="#ctx0" brushRef="#br0">218 1 24575,'-3'6'0,"-5"5"0,-6 8 0,-4 5 0,-3 6 0,0 4 0,-3 2 0,-1 2 0,2 0 0,0-4 0,2-3 0,4-8-8191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00.993"/>
    </inkml:context>
    <inkml:brush xml:id="br0">
      <inkml:brushProperty name="width" value="0.05" units="cm"/>
      <inkml:brushProperty name="height" value="0.05" units="cm"/>
    </inkml:brush>
  </inkml:definitions>
  <inkml:trace contextRef="#ctx0" brushRef="#br0">1 0 24575,'3'3'0,"4"2"0,1 2 0,2 0 0,0 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01.302"/>
    </inkml:context>
    <inkml:brush xml:id="br0">
      <inkml:brushProperty name="width" value="0.05" units="cm"/>
      <inkml:brushProperty name="height" value="0.05" units="cm"/>
    </inkml:brush>
  </inkml:definitions>
  <inkml:trace contextRef="#ctx0" brushRef="#br0">0 0 24575,'1'6'0,"1"-1"0,-1 1 0,1-1 0,0 0 0,0 0 0,1 0 0,-1 0 0,1 0 0,6 7 0,6 14 0,-10-15 0,-2 0 0,0 1 0,0 0 0,-1-1 0,0 1 0,-1 18 0,5 25 0,2-23 0,1 0 0,2-1 0,27 56 0,-22-54 0,-2 1 0,18 64 0,-31-93 38,0-1-165,-1-1-1,1 0 0,0 1 1,0-1-1,0 0 1,1 0-1,-1 0 1,1 0-1,0 0 1,3 4-1,3 1-6698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02.583"/>
    </inkml:context>
    <inkml:brush xml:id="br0">
      <inkml:brushProperty name="width" value="0.05" units="cm"/>
      <inkml:brushProperty name="height" value="0.05" units="cm"/>
    </inkml:brush>
  </inkml:definitions>
  <inkml:trace contextRef="#ctx0" brushRef="#br0">1 0 24575,'1'0'0,"-1"1"0,1-1 0,0 0 0,0 1 0,0-1 0,-1 1 0,1-1 0,0 1 0,-1 0 0,1-1 0,0 1 0,-1 0 0,1-1 0,-1 1 0,1 0 0,-1-1 0,1 1 0,-1 0 0,1 0 0,-1 0 0,0 0 0,1 0 0,8 27 0,-7-17 0,94 218 0,-11-31 0,-57-134 0,39 68 0,-20-43 0,-43-81 0,9 19 0,30 45 0,-36-64 0,-1 1 0,2-1 0,-1 0 0,1-1 0,0 0 0,1 0 0,0-1 0,14 8 0,6 1 0,0-2 0,0-1 0,1-2 0,40 9 0,-13-8 0,83 5 0,8 1 0,-105-8 0,-29-6 0,-1 0 0,25 1 0,-8-3 0,141-3 0,-169 2-105,0-1 0,0 1 0,0 0 0,0-1 0,0 1 0,0-1 0,0 0 0,0 0 0,-1 0 0,1 0 0,0 0 0,1-1 0,5-6-6721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07.791"/>
    </inkml:context>
    <inkml:brush xml:id="br0">
      <inkml:brushProperty name="width" value="0.05" units="cm"/>
      <inkml:brushProperty name="height" value="0.05" units="cm"/>
    </inkml:brush>
  </inkml:definitions>
  <inkml:trace contextRef="#ctx0" brushRef="#br0">0 1097 24575,'2'5'0,"-1"-1"0,1 1 0,0-1 0,0 1 0,0-1 0,1 0 0,0 0 0,0 0 0,0 0 0,0 0 0,5 4 0,-1 0 0,41 52 0,-26-31 0,1-1 0,44 41 0,-48-52 0,54 43 0,-46-40 0,1-2 0,1 0 0,58 25 0,-47-27 0,1-2 0,69 14 0,-98-26 0,69 14 0,0-3 0,132 3 0,-178-17 0,34 0 0,127 14 0,-146-8 0,1-1 0,0-3 0,52-5 0,-75 2 0,52-11 0,-68 10 0,-1-1 0,1 1 0,-1-2 0,0 0 0,0 0 0,19-13 0,-22 11 0,-1 1 0,0-2 0,0 1 0,10-15 0,-10 12 0,1 1 0,14-15 0,-3 6 0,-1-1 0,-1-1 0,-1-1 0,0 0 0,-2-1 0,0 0 0,-2-1 0,15-36 0,-6-1 0,-1-1 0,14-83 0,-30 121 0,0-38 0,2-6 0,9-56 0,-2 22 0,31-126 0,-37 203 0,1 0 0,2 1 0,0 0 0,1 0 0,22-32 0,-21 39 0,0 0 0,1 0 0,0 1 0,2 1 0,-1 0 0,2 1 0,23-15 0,-24 19 0,1 1 0,0 1 0,0 1 0,1 0 0,28-5 0,90-10 0,-103 17 0,3-1 0,0 2 0,36 2 0,-57 2 0,1 1 0,-1 0 0,0 0 0,1 1 0,-1 1 0,-1 1 0,23 9 0,-13-3 0,1 1 0,-2 2 0,0 0 0,0 1 0,-2 1 0,1 1 0,33 36 0,-18-11 0,-23-28 0,1 1 0,-2 1 0,21 33 0,-7 7 0,-1 0 0,-4 1 0,-2 1 0,17 88 0,25 141 0,-4-19 0,-7-89 0,-39-150 0,1 0 0,1 0 0,32 49 0,-38-70 0,-1 0 0,1 0 0,1 0 0,-1-1 0,1-1 0,1 1 0,-1-1 0,15 7 0,0-1 0,0-1 0,32 9 0,-20-11 0,1-1 0,-1-2 0,70 2 0,-56-7 0,-1-1 0,0-3 0,84-16 0,-77 9 0,52-12 0,-89 18 0,-1-1 0,0-1 0,-1-1 0,16-9 0,-7 0 0,-1-1 0,32-30 0,-28 24 0,-15 10 0,0 0 0,0-1 0,-1 0 0,-1-1 0,0 0 0,12-25 0,43-105 0,-49 102 0,11-34 0,29-125 0,-22 67 0,-3 14 0,36-112 0,-49 183 0,-4 7 0,2 0 0,1 2 0,37-60 0,-40 79 0,-2 1 0,2 0 0,0 1 0,26-26 0,-35 40 0,0 1 0,1-1 0,0 1 0,0 1 0,1 0 0,-1 0 0,1 0 0,0 1 0,0 0 0,0 0 0,0 1 0,0 0 0,1 0 0,10 0 0,68-6 0,-46 3 0,1 2 0,60 3 0,-90 2 0,0 0 0,0 1 0,0 0 0,-1 1 0,1 0 0,-1 1 0,0 1 0,0 0 0,-1 0 0,0 1 0,0 0 0,10 10 0,5 6 0,-1 1 0,-2 1 0,23 32 0,-38-47 0,0 1 0,-1 1 0,0-1 0,-1 1 0,0 0 0,-1 1 0,3 12 0,13 95 0,-7-33 0,80 401 0,-28-255 0,-57-206 0,7 29 0,5 15 0,-19-66 0,8 20 0,16 30 0,-21-47 0,1 0 0,1 0 0,-1 0 0,1 0 0,1-1 0,-1 0 0,9 6 0,-3-3 0,-1-1 0,2 0 0,-1-1 0,1-1 0,1 0 0,-1 0 0,1-1 0,0-1 0,0-1 0,1 0 0,0 0 0,25 1 0,47 4 0,16 1 0,-15-12 0,72 3 0,-99 8 0,-39-5 0,41 2 0,-42-5 0,33 7 0,18 1 0,-48-8 0,37 9 0,-18-3 0,-12-1 0,54 19 0,-26-8 0,204 47 0,-247-59 0,1 2 0,24 13 0,-24-11 0,1 0 0,19 6 0,1-2 0,-1 1 0,67 38 0,-75-33 0,29 24 0,-25-17 0,-19-15 0,-1 1 0,0 0 0,-1 1 0,-1 0 0,0 1 0,9 15 0,50 96 0,-50-84 0,45 66 0,-59-98 0,65 95 0,-63-90 0,-1 0 0,0 1 0,-1 0 0,0 1 0,5 27 0,15 60 0,-17-72 0,-1 0 0,-1 1 0,3 46 0,-6-45 0,1 0 0,1-1 0,13 39 0,-1-3 0,27 90 0,-38-134 0,3 9 0,0 0 0,-3 0 0,-1 0 0,-1 1 0,0 41 0,-14 47 334,0-19-2033,8-75-5127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09.820"/>
    </inkml:context>
    <inkml:brush xml:id="br0">
      <inkml:brushProperty name="width" value="0.05" units="cm"/>
      <inkml:brushProperty name="height" value="0.05" units="cm"/>
    </inkml:brush>
  </inkml:definitions>
  <inkml:trace contextRef="#ctx0" brushRef="#br0">0 38 24575,'25'-1'0,"34"-6"0,7-1 0,56-2 0,59-1 0,-129 10 0,198 4 0,-199 0 0,-1 3 0,96 23 0,47 33 0,-78-23 0,-91-32 0,0 2 0,-1 1 0,0 0 0,0 2 0,33 24 0,-45-28 0,-2 0 0,1 1 0,-1 0 0,0 0 0,-1 1 0,0 0 0,0 0 0,-1 1 0,-1 0 0,0 1 0,0-1 0,7 24 0,-6-4 0,-1-1 0,2 40 0,5 25 0,61 183 0,-6-28 0,-22 29 0,-3 22 0,-36-227 0,-5 147 0,-4-106 0,2-97-195,-1 1 0,0-1 0,-2 1 0,0-1 0,-1 0 0,-10 28 0,9-34-6631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0.785"/>
    </inkml:context>
    <inkml:brush xml:id="br0">
      <inkml:brushProperty name="width" value="0.05" units="cm"/>
      <inkml:brushProperty name="height" value="0.05" units="cm"/>
    </inkml:brush>
  </inkml:definitions>
  <inkml:trace contextRef="#ctx0" brushRef="#br0">372 0 24575,'0'107'0,"23"824"0,9 96 0,-32-998 0,1-5 0,-5 36 0,3-51 0,-1-1 0,0 0 0,0 1 0,-1-1 0,0 0 0,-1 0 0,-7 13 0,-17 26 0,16-23 0,-2-1 0,-22 27 0,31-44 0,0-1 0,0 0 0,0 1 0,-1-2 0,0 1 0,0-1 0,0 0 0,0 0 0,-1 0 0,1-1 0,-1 0 0,0 0 0,-7 1 0,0-1-114,-1-1 1,1 0-1,0-1 0,-1 0 0,1-1 1,-1-1-1,1 0 0,0-1 0,-1-1 1,1 0-1,-16-6 0,4-3-6712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1.740"/>
    </inkml:context>
    <inkml:brush xml:id="br0">
      <inkml:brushProperty name="width" value="0.05" units="cm"/>
      <inkml:brushProperty name="height" value="0.05" units="cm"/>
    </inkml:brush>
  </inkml:definitions>
  <inkml:trace contextRef="#ctx0" brushRef="#br0">0 0 24575,'182'190'0,"-162"-167"0,0 1 0,-2 1 0,-1 1 0,-1 0 0,13 31 0,-19-34 0,-2 0 0,0 1 0,-2 0 0,0 0 0,-2 0 0,3 45 0,-3 35 0,14 207 0,-8-203 0,-8 179 0,-7-224 0,-3 0 0,-2-1 0,-3 0 0,-3-1 0,-35 90 0,5-9 0,2-3 0,36-119 0,-1 0 0,0 0 0,-2-1 0,-19 27 0,27-42-114,0-1 1,0 1-1,0-1 0,-1 0 0,1 0 1,-1 0-1,0 0 0,0-1 0,0 1 1,0-1-1,-9 3 0,-1-1-6712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2.545"/>
    </inkml:context>
    <inkml:brush xml:id="br0">
      <inkml:brushProperty name="width" value="0.05" units="cm"/>
      <inkml:brushProperty name="height" value="0.05" units="cm"/>
    </inkml:brush>
  </inkml:definitions>
  <inkml:trace contextRef="#ctx0" brushRef="#br0">687 0 24575,'-1'0'0,"0"0"0,-1 1 0,1-1 0,0 0 0,-1 0 0,1 1 0,0-1 0,0 0 0,-1 1 0,1-1 0,0 1 0,0 0 0,0-1 0,0 1 0,0 0 0,0 0 0,0 0 0,0-1 0,0 1 0,-2 2 0,2 0 0,-1 0 0,1-1 0,0 1 0,0 0 0,0 0 0,0 0 0,0 0 0,0 5 0,0 3 0,1 0 0,0 0 0,0 0 0,3 13 0,8 25 0,18 56 0,1-2 0,-11-18 0,-4 1 0,-4 0 0,2 114 0,-39 330 0,17-447 0,1 1 0,-20 84 0,21-142 0,0 0 0,-2 0 0,-1-1 0,0 0 0,-2 0 0,-1-1 0,-21 29 0,18-33 0,-1 0 0,-1-1 0,-1-1 0,0-1 0,-1-1 0,-35 22 0,-140 64 0,158-85 0,14-5 0,-31 23 0,38-23 0,-1-2 0,0 0 0,-33 15 0,49-25-80,-1 1 0,1-1-1,0 0 1,-1 0 0,1 1-1,-1-1 1,1 0 0,0 0-1,-1 0 1,1 0 0,0-1 0,-1 1-1,1 0 1,-1 0 0,1-1-1,-2 0 1,-6-5-6746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3.552"/>
    </inkml:context>
    <inkml:brush xml:id="br0">
      <inkml:brushProperty name="width" value="0.05" units="cm"/>
      <inkml:brushProperty name="height" value="0.05" units="cm"/>
    </inkml:brush>
  </inkml:definitions>
  <inkml:trace contextRef="#ctx0" brushRef="#br0">1 0 24575,'2'2'0,"1"0"0,0 0 0,-1 0 0,0 1 0,1-1 0,-1 1 0,0-1 0,0 1 0,-1 0 0,1-1 0,-1 1 0,2 3 0,1 0 0,41 68 0,60 70 0,-81-114 0,3-1 0,0-1 0,1-1 0,57 40 0,-68-56 0,1-2 0,0 0 0,0-1 0,1-1 0,0-1 0,0 0 0,1-1 0,38 3 0,11-3 0,87-5 0,-77-2 0,3 1 0,0-4 0,111-20 0,71-46 0,-121 30 0,-49 20 0,145-12 0,-71 12 0,-159 20-80,0 0 0,-1-1-1,1 0 1,-1 0 0,0-1-1,0-1 1,0 1 0,0-1-1,-1 0 1,1-1 0,-1 0 0,0 0-1,0-1 1,-1 1 0,1-1-1,9-14 1,-8 7-6746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4.228"/>
    </inkml:context>
    <inkml:brush xml:id="br0">
      <inkml:brushProperty name="width" value="0.05" units="cm"/>
      <inkml:brushProperty name="height" value="0.05" units="cm"/>
    </inkml:brush>
  </inkml:definitions>
  <inkml:trace contextRef="#ctx0" brushRef="#br0">16 0 24575,'3'0'0,"0"1"0,0-1 0,0 1 0,0 0 0,-1 0 0,1 0 0,0 0 0,-1 0 0,1 1 0,-1-1 0,1 1 0,-1-1 0,0 1 0,1 0 0,-1 0 0,0 0 0,0 0 0,0 0 0,-1 1 0,1-1 0,1 3 0,2 4 0,-1-1 0,1 1 0,-2 0 0,1 0 0,1 9 0,1 11 0,-2-1 0,-1 1 0,-1-1 0,-2 36 0,1 29 0,51 253 0,-31-240 0,12 171 0,-22 44 0,-5 88 0,-8-384 0,0 0 0,-2 0 0,-1 0 0,0-1 0,-2 0 0,-12 28 0,15-42 0,0 0 0,-1-1 0,0 1 0,-1-1 0,0-1 0,0 1 0,-1-1 0,0 0 0,0 0 0,-1-1 0,0 0 0,0-1 0,0 1 0,-1-2 0,0 1 0,-1-1 0,-11 5 0,17-9-151,1 0-1,-1 0 0,1-1 0,-1 1 1,0-1-1,1 0 0,-1 0 1,-4 0-1,-8-3-6674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49.866"/>
    </inkml:context>
    <inkml:brush xml:id="br0">
      <inkml:brushProperty name="width" value="0.05" units="cm"/>
      <inkml:brushProperty name="height" value="0.05" units="cm"/>
    </inkml:brush>
  </inkml:definitions>
  <inkml:trace contextRef="#ctx0" brushRef="#br0">1 1 24575,'3'3'0,"4"7"0,4 8 0,7 11 0,3 9 0,4 11 0,7 10 0,5 6 0,1 6 0,-4-10-8191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5.128"/>
    </inkml:context>
    <inkml:brush xml:id="br0">
      <inkml:brushProperty name="width" value="0.05" units="cm"/>
      <inkml:brushProperty name="height" value="0.05" units="cm"/>
    </inkml:brush>
  </inkml:definitions>
  <inkml:trace contextRef="#ctx0" brushRef="#br0">0 0 24575,'1'1'0,"-1"0"0,0 0 0,1-1 0,-1 1 0,1 0 0,-1 0 0,1-1 0,-1 1 0,1 0 0,-1-1 0,1 1 0,0-1 0,-1 1 0,1 0 0,0-1 0,-1 0 0,1 1 0,0-1 0,0 1 0,0-1 0,-1 0 0,1 0 0,0 1 0,0-1 0,0 0 0,0 0 0,1 0 0,28 3 0,-27-2 0,36 0 0,66 8 0,-94-7 0,-1 0 0,0 0 0,1 1 0,-1 1 0,0 0 0,0 0 0,14 9 0,-19-9 0,-1 0 0,1 0 0,-1 0 0,0 1 0,0-1 0,0 1 0,-1 0 0,0 0 0,0 0 0,0 1 0,0-1 0,-1 1 0,3 10 0,1 8 0,-1 0 0,3 27 0,-4-16 0,40 198 0,-20-117 0,14 174 0,-33-13 0,3 56 0,-8-333 0,6 73 0,-3 1 0,-8 94 0,2-147 0,0 0 0,-2 0 0,-12 35 0,14-49 0,0 1 0,0-1 0,-1 1 0,0-1 0,0 0 0,-1 0 0,0-1 0,0 0 0,0 0 0,-1 0 0,0 0 0,-13 9 0,12-12-81,-1 0-1,0-1 1,0 0-1,0 0 1,0 0-1,0-1 1,0-1-1,-1 1 0,1-1 1,-9-1-1,11 1-386,-15-1-6358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5.902"/>
    </inkml:context>
    <inkml:brush xml:id="br0">
      <inkml:brushProperty name="width" value="0.05" units="cm"/>
      <inkml:brushProperty name="height" value="0.05" units="cm"/>
    </inkml:brush>
  </inkml:definitions>
  <inkml:trace contextRef="#ctx0" brushRef="#br0">9 0 24575,'-8'1'0,"25"0"0,21 1 0,49 8 0,198 29 0,-227-28 0,-1 3 0,102 39 0,-146-48 0,-1 0 0,1 2 0,-2 0 0,1 0 0,-1 1 0,0 0 0,0 1 0,-1 0 0,0 1 0,-1 0 0,0 0 0,-1 1 0,0 0 0,0 1 0,-2 0 0,1 0 0,-1 0 0,-1 1 0,5 16 0,4 25 0,14 97 0,-8 59 0,-14-74 0,-6-1 0,-24 193 0,7-160 0,9-66 0,-36 169 0,37-246 0,-2-1 0,0 0 0,-2-1 0,0 0 0,-25 36 0,-85 97 0,39-62-1365,69-81-5461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17.468"/>
    </inkml:context>
    <inkml:brush xml:id="br0">
      <inkml:brushProperty name="width" value="0.05" units="cm"/>
      <inkml:brushProperty name="height" value="0.05" units="cm"/>
    </inkml:brush>
  </inkml:definitions>
  <inkml:trace contextRef="#ctx0" brushRef="#br0">1 1810 24575,'107'1'0,"115"-3"0,-211 1 0,0 0 0,0-1 0,0 0 0,0 0 0,0-1 0,0-1 0,-1 0 0,0-1 0,0 1 0,0-2 0,0 0 0,-1 0 0,0 0 0,0-1 0,-1-1 0,0 1 0,0-1 0,13-18 0,4-5 0,-1-1 0,-1-1 0,-2-2 0,-2 0 0,22-53 0,-22 32 0,-3 0 0,-2-2 0,7-69 0,-14 81 0,-3 24 0,2-38 0,-4 33 0,5-27 0,2-22 0,-1-6 0,-5 63 0,-1 1 0,0-1 0,-1 0 0,-1 0 0,-1 0 0,-1 0 0,-6-30 0,-18-81 0,21 96 0,-1-1 0,-20-59 0,13 63 0,-2 2 0,-2 0 0,0 0 0,-24-27 0,-21-36 0,46 63-1365,9 16-5461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24.908"/>
    </inkml:context>
    <inkml:brush xml:id="br0">
      <inkml:brushProperty name="width" value="0.05" units="cm"/>
      <inkml:brushProperty name="height" value="0.05" units="cm"/>
    </inkml:brush>
  </inkml:definitions>
  <inkml:trace contextRef="#ctx0" brushRef="#br0">221 111 24575,'-27'-8'0,"23"3"0,18 5 0,45 5 0,497 39 0,-554-44 0,188 16 0,-242-12 0,-707-5 0,733 1 0,14 1 0,-1-1 0,1 0 0,-1-1 0,1-1 0,-18-4 0,30 6 0,0 0 0,0 0 0,0 0 0,0 0 0,0 0 0,1 0 0,-1 0 0,0 0 0,0 0 0,0 0 0,0 0 0,0 0 0,0 0 0,0 0 0,0 0 0,0 0 0,0 0 0,0-1 0,0 1 0,0 0 0,0 0 0,0 0 0,0 0 0,0 0 0,0 0 0,0 0 0,0 0 0,0 0 0,0 0 0,0 0 0,0 0 0,0-1 0,0 1 0,0 0 0,0 0 0,0 0 0,0 0 0,0 0 0,0 0 0,0 0 0,0 0 0,0 0 0,0 0 0,0 0 0,0 0 0,0 0 0,0-1 0,-1 1 0,1 0 0,0 0 0,0 0 0,0 0 0,0 0 0,0 0 0,0 0 0,0 0 0,0 0 0,0 0 0,0 0 0,0 0 0,0 0 0,-1 0 0,1 0 0,0 0 0,0 0 0,11-4 0,16-1 0,290-18 0,-181 17 0,1-3 0,241-8 0,-705 26 0,-326-9 0,638-1 0,0 0 0,0-1 0,0-1 0,-18-6 0,32 9 0,0 0 0,1 0 0,-1-1 0,0 1 0,0 0 0,1-1 0,-1 1 0,0-1 0,0 1 0,1-1 0,-1 1 0,0-1 0,1 0 0,-1 1 0,1-1 0,-1 0 0,0 0 0,1 0 0,0 1 0,0 0 0,0-1 0,0 1 0,0 0 0,0-1 0,0 1 0,0-1 0,0 1 0,1 0 0,-1-1 0,0 1 0,0 0 0,0-1 0,0 1 0,1 0 0,-1-1 0,0 1 0,0 0 0,1 0 0,-1-1 0,0 1 0,0 0 0,1 0 0,-1-1 0,1 1 0,2-2 0,0 0 0,1 0 0,0 1 0,-1 0 0,1-1 0,3 0 0,69-11 0,0 3 0,111 0 0,-72 5 0,334-11 0,-420 18 0,-20 0 0,-16 2 0,-43 6 0,-91 5 0,-56-10 0,149-4 0,-170-1 0,810-1 0,-579 2 0,-13-1 0,0 0 0,0 0 0,0 0 0,0 0 0,0 0 0,0 0 0,0 0 0,0 0 0,0 0 0,0 0 0,0 0 0,0 0 0,0 1 0,0-1 0,0 0 0,0 0 0,0 0 0,0 0 0,-1 0 0,1 0 0,0 0 0,0 0 0,0 0 0,0 0 0,0 0 0,0 0 0,0 0 0,0 0 0,0 0 0,0 0 0,0 0 0,0 0 0,0 0 0,0 0 0,0 0 0,0 0 0,0 1 0,0-1 0,0 0 0,0 0 0,0 0 0,0 0 0,0 0 0,0 0 0,0 0 0,1 0 0,-1 0 0,0 0 0,0 0 0,0 0 0,0 0 0,-23 4 0,-549 40 0,568-43 0,-20 0 0,-35-2 0,47-3 0,20-1 0,22-4 0,373-32 0,-334 36 0,-45 3 0,-15 0 0,0 1 0,0 0 0,0 1 0,0 0 0,0 1 0,0-1 0,0 2 0,9 1 0,-39 7 0,-87 9 0,-13 3 0,106-16 0,15-6 0,0 1 0,0-1 0,0 0 0,0 0 0,0 0 0,0 0 0,0 1 0,0-1 0,0 0 0,0 0 0,1 0 0,-1 0 0,0 0 0,0 1 0,0-1 0,0 0 0,0 0 0,0 0 0,0 0 0,0 0 0,0 1 0,1-1 0,-1 0 0,0 0 0,0 0 0,0 0 0,0 0 0,0 0 0,0 0 0,1 0 0,-1 0 0,0 1 0,0-1 0,0 0 0,0 0 0,1 0 0,-1 0 0,0 0 0,0 0 0,0 0 0,1 0 0,29 4 0,216-4 0,-227-3-1365,-4-1-5461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26.032"/>
    </inkml:context>
    <inkml:brush xml:id="br0">
      <inkml:brushProperty name="width" value="0.05" units="cm"/>
      <inkml:brushProperty name="height" value="0.05" units="cm"/>
    </inkml:brush>
  </inkml:definitions>
  <inkml:trace contextRef="#ctx0" brushRef="#br0">3 1519 24575,'-3'-2'0,"7"-2"0,11-5 0,-11 7 0,26-20 0,0-1 0,-2-2 0,-1 0 0,-1-2 0,-1-1 0,-2 0 0,-1-2 0,-1-1 0,-1-1 0,20-45 0,-30 52 0,-1 1 0,-1-1 0,9-51 0,2-82 0,-3 12 0,-10 113 0,2-19 0,2 0 0,29-89 0,-29 121 0,1-1 0,1 1 0,1 1 0,0 0 0,2 1 0,16-16 0,-9 9 0,-2 0 0,20-30 0,-31 41 0,0 0 0,1 1 0,1 0 0,0 0 0,1 1 0,0 1 0,22-16 0,-25 21 0,0 0 0,1 0 0,0 1 0,0 0 0,1 1 0,-1 0 0,1 1 0,0 0 0,0 1 0,0 0 0,0 0 0,13 1 0,4 3 0,0 1 0,53 13 0,-22-4 0,8 6-1365,-55-14-5461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26.667"/>
    </inkml:context>
    <inkml:brush xml:id="br0">
      <inkml:brushProperty name="width" value="0.05" units="cm"/>
      <inkml:brushProperty name="height" value="0.05" units="cm"/>
    </inkml:brush>
  </inkml:definitions>
  <inkml:trace contextRef="#ctx0" brushRef="#br0">0 0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27.180"/>
    </inkml:context>
    <inkml:brush xml:id="br0">
      <inkml:brushProperty name="width" value="0.05" units="cm"/>
      <inkml:brushProperty name="height" value="0.05" units="cm"/>
    </inkml:brush>
  </inkml:definitions>
  <inkml:trace contextRef="#ctx0" brushRef="#br0">382 96 24575,'-36'-6'0,"10"1"0,-18-1 0,-206-14 0,230 18 0,15 0 0,12-2 0,18 0 0,1 0 0,-1 2 0,32 0 0,12 0 0,10-3 0,81-8 0,-138 8 0,-16 2 0,-11 0 0,-36-2 0,1 3 0,-64 3 0,31 1 0,-97-1 0,150 2 0,14 1 0,13-1 0,18 1 0,1-1 0,-1-1 0,47-2 0,-25-1 0,221 0 0,-529 25 0,246-22 0,-43 6 0,58-8 0,0 0 0,-1 0 0,1 0 0,0 0 0,0 0 0,0 0 0,0 0 0,-1-1 0,1 1 0,0 0 0,0 0 0,0 0 0,0 0 0,-1 0 0,1 0 0,0 0 0,0 0 0,0 0 0,0 0 0,0 1 0,-1-1 0,1 0 0,0 0 0,0 0 0,0 0 0,0 0 0,-1 0 0,1 0 0,0 0 0,0 0 0,0 0 0,0 1 0,0-1 0,0 0 0,0 0 0,-1 0 0,1 0 0,0 0 0,0 0 0,0 1 0,0-1 0,0 0 0,0 0 0,0 0 0,0 0 0,0 1 0,0-1 0,0 0 0,0 0 0,0 0 0,0 0 0,0 1 0,0-1 0,0 0 0,0 0 0,12 5 0,21 1 0,205 1-281,-189-7-803,-4 0-5742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37.352"/>
    </inkml:context>
    <inkml:brush xml:id="br0">
      <inkml:brushProperty name="width" value="0.05" units="cm"/>
      <inkml:brushProperty name="height" value="0.05" units="cm"/>
    </inkml:brush>
  </inkml:definitions>
  <inkml:trace contextRef="#ctx0" brushRef="#br0">145 71 24575,'1'0'0,"-1"0"0,0-1 0,0 1 0,0 0 0,1 0 0,-1 0 0,0-1 0,0 1 0,0 0 0,1 0 0,-1 0 0,0-1 0,0 1 0,0 0 0,0 0 0,0-1 0,0 1 0,1 0 0,-1 0 0,0-1 0,0 1 0,0 0 0,0-1 0,0 1 0,0 0 0,0 0 0,0-1 0,0 1 0,0 0 0,0 0 0,0-1 0,-1 1 0,1 0 0,0-1 0,0 1 0,0 0 0,0 0 0,0-1 0,-1 1 0,1 0 0,0 0 0,0 0 0,0-1 0,0 1 0,-1 0 0,1 0 0,0 0 0,0 0 0,-1-1 0,1 1 0,0 0 0,0 0 0,-1 0 0,1 0 0,0 0 0,-1 0 0,-17-1 0,13 3 0,0 0 0,0 0 0,0 1 0,1-1 0,-1 1 0,1 1 0,-1-1 0,1 0 0,0 1 0,0 0 0,1 0 0,-1 0 0,1 0 0,-6 10 0,1 1 0,0 0 0,0 0 0,-7 26 0,11-30 0,1 0 0,0 1 0,1 0 0,0-1 0,1 1 0,0 14 0,1-23 0,0-1 0,0 1 0,0-1 0,0 1 0,1-1 0,-1 1 0,1-1 0,0 1 0,0-1 0,0 0 0,0 1 0,0-1 0,0 0 0,0 0 0,1 0 0,-1 0 0,1 0 0,0 0 0,0 0 0,-1 0 0,1-1 0,0 1 0,1-1 0,-1 1 0,0-1 0,0 0 0,0 0 0,1 0 0,-1 0 0,1 0 0,-1-1 0,1 1 0,-1-1 0,1 1 0,2-1 0,3 0 0,0 0 0,0-1 0,0 0 0,0-1 0,-1 0 0,1 0 0,0 0 0,-1-1 0,1 0 0,-1-1 0,0 1 0,0-1 0,-1-1 0,1 0 0,-1 1 0,0-2 0,0 1 0,7-10 0,-5 7 0,-1 0 0,-1 0 0,0-1 0,0 0 0,-1-1 0,0 1 0,0-1 0,-1 0 0,0 0 0,-1 0 0,0 0 0,-1-1 0,2-13 0,-4 17 0,-1 1 0,1-1 0,-1 0 0,0 1 0,-1-1 0,1 1 0,-1 0 0,-1 0 0,1 0 0,-1 0 0,0 0 0,0 0 0,-1 0 0,0 1 0,0 0 0,0 0 0,0 0 0,-1 0 0,-9-7 0,11 10 0,-1-1 0,1 1 0,-1 0 0,0 0 0,1 0 0,-1 1 0,0-1 0,0 1 0,0 0 0,0 0 0,0 0 0,-1 1 0,1-1 0,0 1 0,0 0 0,0 0 0,0 1 0,-1-1 0,1 1 0,0 0 0,0 0 0,0 0 0,0 1 0,0-1 0,1 1 0,-1 0 0,0 0 0,1 0 0,-1 1 0,1-1 0,-6 6 0,-6 9-1365,5 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37.774"/>
    </inkml:context>
    <inkml:brush xml:id="br0">
      <inkml:brushProperty name="width" value="0.05" units="cm"/>
      <inkml:brushProperty name="height" value="0.05" units="cm"/>
    </inkml:brush>
  </inkml:definitions>
  <inkml:trace contextRef="#ctx0" brushRef="#br0">0 0 24575,'5'1'0,"0"-1"0,0 0 0,0 1 0,0 0 0,0 0 0,0 0 0,0 1 0,-1 0 0,1 0 0,-1 0 0,1 0 0,-1 1 0,6 3 0,-4 0 0,0-1 0,-1 1 0,1 0 0,-1 0 0,0 0 0,-1 1 0,7 11 0,0 6 0,-1 1 0,-1 0 0,11 50 0,-16-54 0,0-1 0,1 25 0,-4-37 0,-1 0 0,-1 0 0,1-1 0,-1 1 0,0 0 0,-1-1 0,0 1 0,0-1 0,-4 8 0,6-14 0,0 0 0,0 0 0,-1 0 0,1 0 0,-1 0 0,1 0 0,-1 0 0,1 0 0,-1 0 0,0 0 0,1 0 0,-1-1 0,0 1 0,0 0 0,1-1 0,-1 1 0,0 0 0,0-1 0,0 1 0,0-1 0,0 1 0,0-1 0,0 0 0,0 1 0,0-1 0,0 0 0,0 0 0,0 0 0,0 1 0,0-1 0,0 0 0,0 0 0,0-1 0,0 1 0,-2 0 0,1-1 0,0 0 0,1-1 0,-1 1 0,0 0 0,1 0 0,-1-1 0,1 1 0,0-1 0,-1 0 0,1 1 0,0-1 0,0 0 0,0 1 0,0-1 0,0 0 0,1 0 0,-1 0 0,0-4 0,-2-7 0,1 0 0,1 0 0,1-1 0,-1 1 0,2-1 0,0 1 0,1 0 0,6-25 0,-4 22 0,1 0 0,1-1 0,1 2 0,0-1 0,1 1 0,15-22 0,-17 29-124,0 1 0,0 1 0,1-1 0,0 1 0,0 0 0,0 0-1,1 1 1,0 0 0,0 1 0,9-5 0,-5 4-6702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38.323"/>
    </inkml:context>
    <inkml:brush xml:id="br0">
      <inkml:brushProperty name="width" value="0.05" units="cm"/>
      <inkml:brushProperty name="height" value="0.05" units="cm"/>
    </inkml:brush>
  </inkml:definitions>
  <inkml:trace contextRef="#ctx0" brushRef="#br0">201 268 24575,'2'-2'0,"0"0"0,-1 0 0,1 0 0,-1-1 0,0 1 0,1 0 0,-1-1 0,0 1 0,0-1 0,-1 1 0,1-1 0,0 0 0,-1 1 0,0-1 0,1 0 0,-1 1 0,0-1 0,-1-5 0,1 6 0,-1 0 0,1 0 0,-1 0 0,1 1 0,-1-1 0,1 0 0,-1 0 0,0 0 0,0 1 0,0-1 0,0 1 0,0-1 0,-1 0 0,1 1 0,0 0 0,-1-1 0,1 1 0,-1 0 0,1 0 0,-1 0 0,0 0 0,1 0 0,-1 0 0,0 0 0,0 0 0,-2 0 0,-1 1 0,0-1 0,0 1 0,0 0 0,-1 0 0,1 0 0,0 1 0,0 0 0,0 0 0,0 0 0,0 1 0,0 0 0,0 0 0,0 0 0,0 0 0,1 1 0,0 0 0,-1 0 0,1 0 0,0 0 0,-5 6 0,2-2 0,-1 1 0,1 0 0,0 0 0,1 1 0,0 0 0,1 0 0,0 1 0,-8 18 0,10-17 0,0 0 0,1-1 0,0 1 0,1 0 0,0 0 0,1 0 0,0 1 0,0-1 0,4 14 0,-3-19 0,0 0 0,0 0 0,1 0 0,0-1 0,0 1 0,0-1 0,1 1 0,0-1 0,0 0 0,0 0 0,1 0 0,0 0 0,0-1 0,0 1 0,0-1 0,1 0 0,-1 0 0,9 5 0,-9-8 0,-1 0 0,1 1 0,-1-1 0,1 0 0,0-1 0,-1 1 0,1-1 0,0 1 0,0-1 0,-1 0 0,1 0 0,0-1 0,-1 1 0,1-1 0,0 0 0,-1 0 0,1 0 0,-1-1 0,1 1 0,-1-1 0,0 1 0,1-1 0,-1 0 0,4-4 0,2-1 0,1-1 0,-2 0 0,1-1 0,-1 0 0,0 0 0,8-15 0,-1-2 0,0-2 0,-2 1 0,-2-2 0,0 0 0,-2 0 0,-1-1 0,-1 0 0,-2 0 0,-1-1 0,-1 1 0,-2-1 0,-2-33 0,1 60 0,-1 1 0,1-1 0,-1 1 0,1-1 0,-1 1 0,-3-7 0,4 10 0,0 0 0,0 0 0,0-1 0,0 1 0,0 0 0,0 0 0,0 0 0,0 0 0,0 0 0,0 0 0,-1-1 0,1 1 0,0 0 0,0 0 0,0 0 0,0 0 0,0 0 0,0 0 0,-1 0 0,1 0 0,0 0 0,0-1 0,0 1 0,0 0 0,-1 0 0,1 0 0,0 0 0,0 0 0,0 0 0,0 0 0,-1 0 0,1 0 0,0 0 0,0 0 0,0 0 0,0 0 0,0 1 0,-1-1 0,1 0 0,0 0 0,0 0 0,0 0 0,0 0 0,-1 0 0,-6 15 0,-3 26 0,2 0 0,1 0 0,0 55 0,3-49 0,-3 22 215,2-25-1005,1 80 0,6-94-6036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1.054"/>
    </inkml:context>
    <inkml:brush xml:id="br0">
      <inkml:brushProperty name="width" value="0.05" units="cm"/>
      <inkml:brushProperty name="height" value="0.05" units="cm"/>
    </inkml:brush>
  </inkml:definitions>
  <inkml:trace contextRef="#ctx0" brushRef="#br0">38 1 24575,'0'6'0,"-3"12"0,-1 11 0,0 14 0,-2 12 0,0 9 0,0 9 0,2 5 0,2 4 0,0 1 0,2-1 0,0-3 0,0-5 0,0-5 0,0-15-8191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38.709"/>
    </inkml:context>
    <inkml:brush xml:id="br0">
      <inkml:brushProperty name="width" value="0.05" units="cm"/>
      <inkml:brushProperty name="height" value="0.05" units="cm"/>
    </inkml:brush>
  </inkml:definitions>
  <inkml:trace contextRef="#ctx0" brushRef="#br0">97 271 24575,'1'0'0,"-1"0"0,1 0 0,0 0 0,-1 0 0,1 0 0,0 0 0,0 0 0,-1 0 0,1 0 0,0 0 0,-1-1 0,1 1 0,0 0 0,-1 0 0,1-1 0,0 1 0,-1-1 0,1 1 0,-1 0 0,1-1 0,0 1 0,-1-1 0,1 1 0,0-2 0,21-15 0,-5 2 0,0 0 0,26-32 0,-40 43 0,1 0 0,-1 0 0,0 0 0,-1-1 0,1 1 0,-1-1 0,0 1 0,0-1 0,-1 0 0,1 0 0,-1 0 0,0 0 0,0 0 0,-1 0 0,1 0 0,-1 0 0,0 0 0,-1 0 0,0-6 0,0 7 0,-1 0 0,1 0 0,-1 1 0,0-1 0,0 1 0,-1-1 0,1 1 0,-1 0 0,1-1 0,-1 1 0,0 1 0,0-1 0,0 0 0,-1 1 0,1-1 0,-1 1 0,1 0 0,-1 0 0,0 1 0,1-1 0,-7-1 0,5 2 0,1 0 0,-1 0 0,0 0 0,0 0 0,0 1 0,0 0 0,0 0 0,1 0 0,-1 1 0,0 0 0,0 0 0,0 0 0,1 0 0,-1 1 0,0-1 0,1 1 0,-7 4 0,4-1 0,1 1 0,0 0 0,0 0 0,0 0 0,1 0 0,0 1 0,1 0 0,-1 0 0,1 0 0,0 1 0,1-1 0,0 1 0,0 0 0,-2 11 0,2-6 0,0 1 0,1-1 0,1 1 0,0 0 0,1-1 0,0 1 0,1-1 0,3 16 0,-3-22 20,1 0 0,0-1 0,0 1 1,1-1-1,0 0 0,0 0 0,0 0 0,1 0 0,0 0 0,0-1 0,0 0 0,0 0 0,1 0 0,0 0 0,0-1 0,10 7 1,-7-6-164,0-1 1,0 0 0,1-1 0,-1 0-1,1 0 1,0 0 0,0-1 0,0-1 0,0 0-1,0 0 1,16 0 0,15-4-6684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39.145"/>
    </inkml:context>
    <inkml:brush xml:id="br0">
      <inkml:brushProperty name="width" value="0.05" units="cm"/>
      <inkml:brushProperty name="height" value="0.05" units="cm"/>
    </inkml:brush>
  </inkml:definitions>
  <inkml:trace contextRef="#ctx0" brushRef="#br0">0 219 24575,'11'-18'0,"-7"8"0,-4 10 0,0-1 0,0 1 0,0 0 0,0 0 0,1 0 0,-1 0 0,0 0 0,0 0 0,0 0 0,0 0 0,1 0 0,-1 0 0,0-1 0,0 1 0,0 0 0,0 0 0,1 0 0,-1 0 0,0 0 0,0 0 0,0 0 0,1 0 0,-1 0 0,0 1 0,0-1 0,0 0 0,0 0 0,1 0 0,-1 0 0,0 0 0,0 0 0,0 0 0,0 0 0,1 0 0,-1 1 0,0-1 0,0 0 0,0 0 0,0 0 0,0 0 0,0 0 0,0 0 0,1 1 0,-1-1 0,0 0 0,7 10 0,-6-9 0,22 38 0,-1 1 0,-2 1 0,26 80 0,-42-112 0,-1 0 0,0-3 0,-1 0 0,1 1 0,-1-1 0,0 1 0,-1 0 0,1-1 0,-2 1 0,1 0 0,-1 0 0,0 0 0,0 7 0,0-13 0,0-1 0,-1 1 0,1 0 0,0-1 0,0 1 0,0 0 0,0-1 0,-1 1 0,1 0 0,0-1 0,-1 1 0,1-1 0,0 1 0,-1-1 0,1 1 0,-1 0 0,1-1 0,-1 0 0,1 1 0,-1-1 0,1 1 0,-1-1 0,1 0 0,-1 1 0,0-1 0,1 0 0,-1 1 0,1-1 0,-1 0 0,0 0 0,1 0 0,-1 0 0,0 1 0,1-1 0,-1 0 0,0 0 0,0 0 0,1-1 0,-1 1 0,0 0 0,1 0 0,-1 0 0,0 0 0,1-1 0,-1 1 0,1 0 0,-1-1 0,0 1 0,1 0 0,-1-1 0,1 1 0,-1-1 0,1 1 0,-1-1 0,1 1 0,-1-1 0,-3-3 0,1 1 0,0-1 0,0 1 0,0-1 0,0 0 0,1 0 0,-3-5 0,-1-7 0,1 0 0,1-1 0,0 1 0,1-1 0,0 0 0,2 0 0,0 0 0,1-1 0,0 1 0,5-25 0,1 10 0,0 1 0,3 0 0,0 0 0,23-49 0,-31 78 0,7-15 0,18-30 0,-24 44 0,0-1 0,0 1 0,1 0 0,-1 0 0,1 0 0,0 1 0,0-1 0,0 1 0,0-1 0,0 1 0,0 0 0,1 0 0,-1 0 0,1 1 0,6-3 0,6 6-1365,-4 4-5461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42.291"/>
    </inkml:context>
    <inkml:brush xml:id="br0">
      <inkml:brushProperty name="width" value="0.05" units="cm"/>
      <inkml:brushProperty name="height" value="0.05" units="cm"/>
    </inkml:brush>
  </inkml:definitions>
  <inkml:trace contextRef="#ctx0" brushRef="#br0">37 1 24575,'2'0'0,"-1"0"0,0 0 0,0 0 0,1 0 0,-1 0 0,0 1 0,1-1 0,-1 1 0,0-1 0,0 1 0,0-1 0,1 1 0,-1-1 0,0 1 0,0 0 0,0 0 0,0 0 0,0 0 0,0-1 0,0 1 0,1 2 0,-1 0 0,1 0 0,-1 0 0,0 0 0,0-1 0,0 1 0,0 0 0,-1 0 0,1 1 0,-1 2 0,1 9 0,-2-1 0,1 0 0,-5 18 0,4-27 0,-62 343-1365,60-328-5461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42.727"/>
    </inkml:context>
    <inkml:brush xml:id="br0">
      <inkml:brushProperty name="width" value="0.05" units="cm"/>
      <inkml:brushProperty name="height" value="0.05" units="cm"/>
    </inkml:brush>
  </inkml:definitions>
  <inkml:trace contextRef="#ctx0" brushRef="#br0">1 35 24575,'0'0'0,"0"0"0,0 0 0,0-1 0,0 1 0,0 0 0,0-1 0,0 1 0,0 0 0,0 0 0,0-1 0,0 1 0,0 0 0,0-1 0,0 1 0,0 0 0,0 0 0,1-1 0,-1 1 0,0 0 0,0 0 0,0 0 0,0-1 0,1 1 0,-1 0 0,0 0 0,0 0 0,0-1 0,1 1 0,-1 0 0,0 0 0,0 0 0,1 0 0,-1 0 0,0 0 0,1-1 0,11 5 0,9 11 0,49 68 0,-29-32 0,27 36 0,25 27 0,-77-97 0,0 0 0,2-1 0,0-1 0,23 15 0,-39-29 0,-1 0 0,1 0 0,0 1 0,0-1 0,0-1 0,0 1 0,0 0 0,0 0 0,0-1 0,0 1 0,0-1 0,0 1 0,0-1 0,0 0 0,0 0 0,0 0 0,0 0 0,5-1 0,-6 0 0,1 0 0,0-1 0,-1 1 0,1 0 0,-1 0 0,1-1 0,-1 1 0,0-1 0,1 1 0,-1-1 0,0 0 0,0 1 0,0-1 0,0 0 0,0 0 0,-1 0 0,1 0 0,-1 1 0,1-1 0,0-4 0,4-30 0,-1-1 0,-1 0 0,-5-66 0,1 91 0,-1-51 0,-14-85 0,10 136 0,1 19 0,-1 21 0,2 148-266,4-138-833,0-9-5727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43.066"/>
    </inkml:context>
    <inkml:brush xml:id="br0">
      <inkml:brushProperty name="width" value="0.05" units="cm"/>
      <inkml:brushProperty name="height" value="0.05" units="cm"/>
    </inkml:brush>
  </inkml:definitions>
  <inkml:trace contextRef="#ctx0" brushRef="#br0">34 20 24575,'1'-1'0,"0"1"0,-1-1 0,1 1 0,-1-1 0,1 0 0,-1 0 0,1 1 0,-1-1 0,0 0 0,1 0 0,-1 1 0,0-1 0,0 0 0,1 0 0,-1 0 0,0 0 0,0 0 0,0 1 0,0-1 0,0-1 0,-4 0 0,-2 10 0,0 10 0,0 1 0,1 1 0,0-1 0,2 1 0,-2 31 0,5-50 0,-1 11 0,1-1 0,0 0 0,1 1 0,0-1 0,1 0 0,0 0 0,6 20 0,-7-28 0,0 0 0,0 0 0,0-1 0,0 1 0,0-1 0,1 1 0,-1-1 0,1 1 0,0-1 0,0 0 0,0 0 0,0 0 0,0 0 0,0 0 0,0 0 0,1-1 0,-1 1 0,0-1 0,1 0 0,0 1 0,-1-1 0,1 0 0,0 0 0,-1-1 0,1 1 0,0-1 0,0 1 0,0-1 0,0 0 0,-1 0 0,1 0 0,0 0 0,0-1 0,0 1 0,-1-1 0,5-1 0,-2 1 0,0-1 0,0-1 0,0 1 0,-1 0 0,1-1 0,-1 0 0,1 0 0,-1-1 0,0 1 0,0-1 0,0 0 0,-1 0 0,1 0 0,-1 0 0,0-1 0,0 1 0,-1-1 0,1 0 0,-1 0 0,0 0 0,0 0 0,1-6 0,-2 5 0,0 0 0,0 0 0,0 0 0,-1 0 0,0 0 0,0 0 0,0 0 0,-1 0 0,0 0 0,0 1 0,0-1 0,-1 0 0,0 0 0,0 1 0,0-1 0,-1 1 0,0 0 0,0-1 0,-6-7 0,-24-17-1365,-2 6-5461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44.728"/>
    </inkml:context>
    <inkml:brush xml:id="br0">
      <inkml:brushProperty name="width" value="0.05" units="cm"/>
      <inkml:brushProperty name="height" value="0.05" units="cm"/>
    </inkml:brush>
  </inkml:definitions>
  <inkml:trace contextRef="#ctx0" brushRef="#br0">0 106 24575,'25'0'0,"39"0"0,49 0 0,53 0 0,53-3-3999,51-2 3999,46 1-2799,37 1 2799,27-2-1976,17-1 1976,4-1 0,-5-4 0,-17-3 0,-26-1 0,-32-2 0,-71 1 583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4.886"/>
    </inkml:context>
    <inkml:brush xml:id="br0">
      <inkml:brushProperty name="width" value="0.05" units="cm"/>
      <inkml:brushProperty name="height" value="0.05" units="cm"/>
    </inkml:brush>
  </inkml:definitions>
  <inkml:trace contextRef="#ctx0" brushRef="#br0">1 4 24575,'0'-3'0,"0"2"0,3 4 0,4 5 0,1 5 0,3 5 0,1 6 0,3 6 0,2 0 0,0 2 0,2-2 0,-4-3 0,0-2 0,-4-6-8191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5.057"/>
    </inkml:context>
    <inkml:brush xml:id="br0">
      <inkml:brushProperty name="width" value="0.05" units="cm"/>
      <inkml:brushProperty name="height" value="0.05" units="cm"/>
    </inkml:brush>
  </inkml:definitions>
  <inkml:trace contextRef="#ctx0" brushRef="#br0">0 49 24575,'3'-6'0,"2"-6"0,-1-3 0,-1 4 0,2 6 0,1 11 0,1 7 0,1 8 0,-2 10 0,2 5 0,-1 3 0,-2 2 0,-1-8-8191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5.666"/>
    </inkml:context>
    <inkml:brush xml:id="br0">
      <inkml:brushProperty name="width" value="0.05" units="cm"/>
      <inkml:brushProperty name="height" value="0.05" units="cm"/>
    </inkml:brush>
  </inkml:definitions>
  <inkml:trace contextRef="#ctx0" brushRef="#br0">308 143 24575,'1'0'0,"1"0"0,-1 0 0,0-1 0,0 1 0,1 0 0,-1-1 0,0 1 0,0-1 0,0 0 0,1 1 0,-1-1 0,0 0 0,0 1 0,0-1 0,0 0 0,0 0 0,0 0 0,-1 0 0,1 0 0,0 0 0,0 0 0,-1-1 0,1 1 0,-1 0 0,1 0 0,-1 0 0,1-1 0,-1 1 0,0 0 0,1-3 0,-1 1 0,1-1 0,-1 1 0,1 0 0,-1-1 0,0 1 0,-1-1 0,1 1 0,-1-1 0,1 1 0,-3-6 0,1 5 0,0-1 0,-1 0 0,0 1 0,0-1 0,-1 1 0,1 0 0,-1 0 0,0 0 0,0 1 0,0-1 0,-1 1 0,1 0 0,-1 0 0,1 1 0,-1-1 0,0 1 0,0 0 0,0 0 0,-1 1 0,1 0 0,0-1 0,0 2 0,-1-1 0,1 1 0,-1-1 0,-6 2 0,3-1 0,1 1 0,-1 0 0,0 0 0,1 1 0,-1 0 0,1 0 0,-1 1 0,1 0 0,0 1 0,0 0 0,0 0 0,1 1 0,-1 0 0,1 0 0,-9 9 0,12-10 0,0 0 0,1 1 0,-1-1 0,1 1 0,0 0 0,0 0 0,0 0 0,1 1 0,0-1 0,0 1 0,0-1 0,1 1 0,-1-1 0,1 1 0,1 0 0,-1 0 0,1 0 0,0-1 0,0 1 0,1 0 0,0 0 0,0 0 0,0-1 0,1 1 0,0-1 0,0 1 0,5 9 0,2 1 0,1-1 0,0 0 0,1 0 0,1-1 0,0-1 0,1 0 0,24 19 0,-4-8 0,-22-17 0,-1 1 0,0 0 0,0 0 0,-1 1 0,0 0 0,0 0 0,10 15 0,-19-23 0,1 1 0,-1-1 0,1 0 0,-1 0 0,1 0 0,-1 0 0,0 1 0,1-1 0,-1 0 0,0 0 0,0 1 0,0-1 0,0 0 0,0 0 0,0 1 0,0-1 0,0 0 0,-1 0 0,1 0 0,0 1 0,-1-1 0,1 0 0,-2 2 0,1-1 0,-1 0 0,0 0 0,0 1 0,0-2 0,0 1 0,0 0 0,-1 0 0,1-1 0,0 1 0,-4 1 0,-6 2 0,0 0 0,-1-1 0,-18 4 0,30-7 0,-10 2-97,1-1-1,-1 0 1,0 0-1,0-1 1,0-1-1,1 1 1,-1-2-1,0 0 1,0 0-1,0-1 1,1 0-1,-1 0 0,-12-6 1,0-4-6729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6.236"/>
    </inkml:context>
    <inkml:brush xml:id="br0">
      <inkml:brushProperty name="width" value="0.05" units="cm"/>
      <inkml:brushProperty name="height" value="0.05" units="cm"/>
    </inkml:brush>
  </inkml:definitions>
  <inkml:trace contextRef="#ctx0" brushRef="#br0">0 74 24575,'9'-8'0,"-1"-1"0,11-17 0,-2 3 0,-17 23 0,0-1 0,0 1 0,1-1 0,-1 1 0,0-1 0,1 1 0,-1 0 0,0-1 0,1 1 0,-1 0 0,1-1 0,-1 1 0,1 0 0,-1-1 0,1 1 0,-1 0 0,1 0 0,-1-1 0,1 1 0,-1 0 0,1 0 0,-1 0 0,1 0 0,-1 0 0,1 0 0,-1 0 0,1 0 0,-1 0 0,1 0 0,0 0 0,-1 0 0,1 0 0,-1 0 0,1 0 0,-1 1 0,1-1 0,-1 0 0,1 0 0,-1 1 0,1-1 0,-1 0 0,0 1 0,1-1 0,-1 0 0,1 1 0,-1-1 0,0 1 0,1-1 0,-1 1 0,0-1 0,1 1 0,-1-1 0,0 1 0,0-1 0,0 1 0,1-1 0,-1 1 0,0 0 0,12 39 0,-11-34 0,12 62 0,10 133 0,-19 68 0,-4-268 0,0 0 0,0 1 0,0-1 0,0 0 0,0 0 0,0 1 0,0-1 0,0 0 0,1 0 0,-1 1 0,0-1 0,1 0 0,0 2 0,-1-3 0,1 0 0,-1 0 0,0 0 0,1 0 0,-1 0 0,0 0 0,1 0 0,-1 0 0,0-1 0,1 1 0,-1 0 0,0 0 0,0 0 0,1 0 0,-1 0 0,0-1 0,0 1 0,1 0 0,-1 0 0,0 0 0,0-1 0,1 1 0,-1 0 0,0 0 0,0-1 0,0 1 0,0 0 0,1 0 0,-1-1 0,0 1 0,0 0 0,0-1 0,20-39 0,-16 29 0,54-98 0,-50 96 0,1 1 0,0-1 0,0 2 0,1-1 0,1 2 0,13-12 0,-23 21 0,0 0 0,1-1 0,-1 1 0,1 0 0,-1 0 0,1 0 0,0 0 0,-1 0 0,1 1 0,0-1 0,0 0 0,-1 1 0,1-1 0,0 1 0,0 0 0,0-1 0,0 1 0,0 0 0,0 0 0,0 0 0,-1 1 0,1-1 0,0 0 0,0 1 0,0-1 0,0 1 0,-1 0 0,1-1 0,0 1 0,-1 0 0,1 0 0,0 0 0,-1 0 0,1 0 0,-1 1 0,0-1 0,1 0 0,-1 1 0,0-1 0,0 1 0,0-1 0,0 1 0,0 0 0,2 3 0,6 14 0,-1 1 0,-1 0 0,0 1 0,-2-1 0,5 37 0,-5-31 0,0 0 0,18 49 0,-23-73 0,1 0 0,0 0 0,0 0 0,0 0 0,0 0 0,0 0 0,0-1 0,0 1 0,0 0 0,1 0 0,-1-1 0,1 1 0,0-1 0,-1 1 0,1-1 0,0 0 0,0 0 0,-1 0 0,1 0 0,0 0 0,0 0 0,0 0 0,4 0 0,-4-1 0,1 0 0,-1-1 0,0 1 0,0-1 0,1 0 0,-1 1 0,0-1 0,0 0 0,0 0 0,0-1 0,0 1 0,0 0 0,0-1 0,0 1 0,0-1 0,-1 0 0,1 1 0,-1-1 0,1 0 0,-1 0 0,2-3 0,15-24 0,-2-1 0,-1 0 0,11-34 0,-1 3 0,-24 60 0,-1-1 0,1 1 0,-1 0 0,1-1 0,0 1 0,0-1 0,0 1 0,-1 0 0,1 0 0,0 0 0,1-1 0,-1 1 0,0 0 0,0 0 0,0 1 0,3-3 0,-3 3 0,0 1 0,-1-1 0,1 0 0,0 0 0,0 0 0,0 1 0,0-1 0,0 0 0,-1 1 0,1-1 0,0 1 0,0-1 0,-1 1 0,1-1 0,0 1 0,-1-1 0,1 1 0,0 0 0,-1-1 0,1 1 0,-1 0 0,1 0 0,-1 0 0,1-1 0,-1 1 0,0 0 0,1 2 0,10 20 156,11 35 0,-17-41-435,1-1-1,1 1 1,1-1-1,0 0 1,11 16-1,-7-18-6546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38:51.304"/>
    </inkml:context>
    <inkml:brush xml:id="br0">
      <inkml:brushProperty name="width" value="0.05" units="cm"/>
      <inkml:brushProperty name="height" value="0.05" units="cm"/>
    </inkml:brush>
  </inkml:definitions>
  <inkml:trace contextRef="#ctx0" brushRef="#br0">1 0 24575,'3'0'0,"4"3"0,4 5 0,7 3 0,2 0 0,2 2 0,-3-2-8191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6.388"/>
    </inkml:context>
    <inkml:brush xml:id="br0">
      <inkml:brushProperty name="width" value="0.05" units="cm"/>
      <inkml:brushProperty name="height" value="0.05" units="cm"/>
    </inkml:brush>
  </inkml:definitions>
  <inkml:trace contextRef="#ctx0" brushRef="#br0">1 142 24575,'0'-10'0,"0"-8"0,0-9 0,0-1 0,0-1 0,0 9 0,0 11 0,0 9 0,0 9 0,0 5 0,0 4 0,0-2-8191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6.900"/>
    </inkml:context>
    <inkml:brush xml:id="br0">
      <inkml:brushProperty name="width" value="0.05" units="cm"/>
      <inkml:brushProperty name="height" value="0.05" units="cm"/>
    </inkml:brush>
  </inkml:definitions>
  <inkml:trace contextRef="#ctx0" brushRef="#br0">55 190 24575,'16'168'0,"-7"-57"0,1 21 0,-12-116 0,2-16 0,-1 0 0,1 0 0,0 0 0,0 0 0,0 0 0,0 0 0,0 1 0,0-1 0,0 0 0,0 0 0,-1 0 0,1 0 0,0 0 0,0 0 0,0 0 0,0 0 0,0 0 0,0 0 0,0 0 0,-1 0 0,1 0 0,0 0 0,0 0 0,0 0 0,0 0 0,0 0 0,0 0 0,-1 0 0,1 0 0,0 0 0,0 0 0,0 0 0,0 0 0,0 0 0,0 0 0,-1 0 0,1-1 0,0 1 0,0 0 0,0 0 0,0 0 0,0 0 0,0 0 0,0 0 0,0 0 0,0 0 0,0 0 0,0-1 0,-1 1 0,-11-26 0,-9-46 0,-14-84 0,29 115 0,2 0 0,1 0 0,4-72 0,0 105 0,0 0 0,0 1 0,1-1 0,0 0 0,0 1 0,1-1 0,0 1 0,0 0 0,1 0 0,7-12 0,-9 17 0,1-1 0,-1 1 0,1-1 0,-1 1 0,1 0 0,0-1 0,-1 1 0,1 1 0,0-1 0,0 0 0,1 1 0,-1 0 0,0-1 0,0 1 0,1 0 0,-1 1 0,1-1 0,-1 1 0,1-1 0,-1 1 0,0 0 0,1 1 0,-1-1 0,1 0 0,-1 1 0,6 1 0,4 3 0,-1-1 0,0 2 0,0-1 0,-1 2 0,1 0 0,-1 0 0,-1 1 0,1 0 0,-1 1 0,-1 0 0,0 0 0,0 1 0,-1 0 0,8 14 0,-14-22 0,0 1 0,-1-1 0,0 1 0,1 0 0,-1-1 0,0 1 0,0 0 0,-1 0 0,1 0 0,-1 0 0,1 0 0,-1 0 0,0 0 0,0 0 0,0 0 0,-1 0 0,1 0 0,-2 5 0,1-5 0,-1 0 0,1 0 0,-1-1 0,0 1 0,0 0 0,0-1 0,0 1 0,-1-1 0,1 0 0,-1 0 0,1 0 0,-1 0 0,0 0 0,0 0 0,0-1 0,0 0 0,-3 2 0,-13 4-341,0-2 0,-1 0-1,-34 4 1,18-5-6485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7.301"/>
    </inkml:context>
    <inkml:brush xml:id="br0">
      <inkml:brushProperty name="width" value="0.05" units="cm"/>
      <inkml:brushProperty name="height" value="0.05" units="cm"/>
    </inkml:brush>
  </inkml:definitions>
  <inkml:trace contextRef="#ctx0" brushRef="#br0">21 54 24575,'-6'-6'0,"-8"-8"0,14 13 0,0 1 0,-1 0 0,1-1 0,0 1 0,0-1 0,0 1 0,0-1 0,1 1 0,-1 0 0,0-1 0,0 1 0,0-1 0,0 1 0,0 0 0,0-1 0,1 1 0,-1-1 0,0 1 0,0 0 0,1-1 0,-1 1 0,0 0 0,1-1 0,-1 1 0,0 0 0,1 0 0,-1-1 0,0 1 0,1 0 0,-1 0 0,0-1 0,1 1 0,-1 0 0,1 0 0,-1 0 0,1 0 0,-1 0 0,0 0 0,1 0 0,-1 0 0,1 0 0,-1 0 0,1 0 0,0 0 0,19-4 0,1 2 0,-1 0 0,1 1 0,26 3 0,-4-1 0,182 11 0,-223-12 0,20 1 0,-22-1 0,0 0 0,0 0 0,0 0 0,0 0 0,-1-1 0,1 1 0,0 0 0,0 0 0,0 0 0,0 0 0,0 0 0,0 0 0,0 0 0,0 0 0,0 0 0,0 0 0,0 0 0,0 0 0,0 0 0,0 0 0,0 0 0,0 0 0,0 0 0,0-1 0,0 1 0,0 0 0,-1 0 0,1 0 0,0 0 0,0 0 0,0 0 0,0 0 0,0 0 0,0 0 0,0 0 0,0 0 0,1 0 0,-1-1 0,0 1 0,0 0 0,0 0 0,0 0 0,0 0 0,0 0 0,0 0 0,0 0 0,-37-9 0,6 3 0,-1 1 0,-55-1 0,85 6 0,0 0 0,0 0 0,0 1 0,0-1 0,0 0 0,0 1 0,0 0 0,1-1 0,-1 1 0,0 0 0,0 0 0,0 0 0,1 0 0,-1 0 0,0 0 0,1 1 0,-1-1 0,1 1 0,-1-1 0,1 1 0,0-1 0,0 1 0,0 0 0,0-1 0,0 1 0,0 0 0,0 0 0,0 0 0,1 0 0,-1 0 0,1 0 0,-1 2 0,-1 8 0,1 0 0,1 0 0,0 0 0,2 18 0,-1-5 0,4 225-1365,-5-205-5461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7.688"/>
    </inkml:context>
    <inkml:brush xml:id="br0">
      <inkml:brushProperty name="width" value="0.05" units="cm"/>
      <inkml:brushProperty name="height" value="0.05" units="cm"/>
    </inkml:brush>
  </inkml:definitions>
  <inkml:trace contextRef="#ctx0" brushRef="#br0">117 137 24575,'0'-2'0,"0"0"0,-1 1 0,1-1 0,-1 1 0,0-1 0,1 1 0,-1-1 0,0 1 0,0-1 0,0 1 0,0 0 0,0-1 0,0 1 0,0 0 0,-1 0 0,1 0 0,0 0 0,-1 0 0,1 0 0,-1 0 0,1 0 0,-1 1 0,1-1 0,-1 0 0,0 1 0,-2-1 0,2 0 0,0 1 0,0-1 0,0 1 0,-1-1 0,1 1 0,0 0 0,0 0 0,-1-1 0,1 2 0,0-1 0,0 0 0,0 0 0,-1 1 0,1-1 0,0 1 0,0 0 0,0 0 0,0 0 0,-3 1 0,3 1 0,0 0 0,0 0 0,0 0 0,1 0 0,0 0 0,-1 0 0,1 0 0,0 0 0,0 0 0,1 0 0,-1 1 0,1-1 0,-1 0 0,1 1 0,0-1 0,0 0 0,1 1 0,-1-1 0,1 0 0,0 4 0,3 10 0,1 0 0,9 23 0,-13-37 0,4 10 0,0-1 0,1 1 0,0-1 0,1 0 0,0-1 0,12 14 0,-16-22 0,-1 0 0,1 0 0,0 0 0,0 0 0,1-1 0,-1 1 0,1-1 0,-1 0 0,1 0 0,-1-1 0,1 1 0,0-1 0,0 1 0,0-1 0,0 0 0,0-1 0,0 1 0,0-1 0,0 0 0,0 0 0,1 0 0,-1 0 0,0-1 0,0 0 0,4-1 0,-1 0 0,0-1 0,0 1 0,0-2 0,0 1 0,-1-1 0,0 0 0,0 0 0,0-1 0,0 0 0,0 0 0,-1 0 0,0 0 0,0-1 0,7-12 0,-7 9 0,0-1 0,0 1 0,-1-1 0,0 0 0,0-1 0,-1 1 0,-1-1 0,0 1 0,1-22 0,-2 23 0,-1 0 0,-1 0 0,0 0 0,0 0 0,-1 0 0,0 0 0,0 0 0,-1 1 0,0-1 0,0 1 0,-9-14 0,8 16 0,1 1 0,-1 0 0,-1 0 0,1 1 0,-1-1 0,1 1 0,-1 0 0,-1 0 0,1 1 0,0-1 0,-1 1 0,0 0 0,1 1 0,-1-1 0,0 1 0,-1 0 0,-10-1 0,10 2 27,0 0-1,0 1 0,-1 0 0,1 0 1,0 1-1,0 0 0,-1 0 0,1 1 1,0 0-1,0 0 0,1 1 0,-14 6 1,11-4-217,0 1 0,0 0 1,1 0-1,-1 1 0,2 0 1,-1 0-1,1 1 1,-8 10-1,-6 13-6636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8.181"/>
    </inkml:context>
    <inkml:brush xml:id="br0">
      <inkml:brushProperty name="width" value="0.05" units="cm"/>
      <inkml:brushProperty name="height" value="0.05" units="cm"/>
    </inkml:brush>
  </inkml:definitions>
  <inkml:trace contextRef="#ctx0" brushRef="#br0">1 87 24575,'3'-6'0,"1"-5"0,0-4 0,-1-3 0,-1-1 0,-1 6 0,0 8 0,2 8 0,2 7 0,-1 7 0,-1 5 0,-1 4 0,-1 4 0,0 0 0,-1 2 0,0-3 0,0-5-8191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8.354"/>
    </inkml:context>
    <inkml:brush xml:id="br0">
      <inkml:brushProperty name="width" value="0.05" units="cm"/>
      <inkml:brushProperty name="height" value="0.05" units="cm"/>
    </inkml:brush>
  </inkml:definitions>
  <inkml:trace contextRef="#ctx0" brushRef="#br0">0 71 24575,'4'-3'0,"0"-8"0,3-4 0,3-3 0,4 1 0,-2 10 0,-1 10 0,-1 6 0,-2 9 0,-2 11 0,-2 9 0,-1 7 0,-2-3-8191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9.234"/>
    </inkml:context>
    <inkml:brush xml:id="br0">
      <inkml:brushProperty name="width" value="0.05" units="cm"/>
      <inkml:brushProperty name="height" value="0.05" units="cm"/>
    </inkml:brush>
  </inkml:definitions>
  <inkml:trace contextRef="#ctx0" brushRef="#br0">47 37 24575,'-10'24'0,"10"-23"0,-1 1 0,0-1 0,0 1 0,0-1 0,0 0 0,0 0 0,0 0 0,-1 0 0,1 0 0,0 0 0,-1 0 0,1 0 0,0 0 0,-1 0 0,1-1 0,-1 1 0,1 0 0,-1-1 0,-2 1 0,3-1 0,1 0 0,0 0 0,-1 0 0,1 0 0,0 0 0,-1 0 0,1 0 0,0 0 0,-1 0 0,1 0 0,0 0 0,0 0 0,-1 0 0,1 0 0,0-1 0,-1 1 0,1 0 0,0 0 0,-1 0 0,1 0 0,0-1 0,0 1 0,-1 0 0,1 0 0,0-1 0,0 1 0,0 0 0,-1 0 0,1-1 0,0 1 0,0 0 0,0-1 0,0 1 0,0-1 0,3-12 0,13-12 0,-11 21-170,0-1-1,1 1 0,-1 0 1,1 1-1,0 0 0,0-1 1,11-3-1,-9 4-6655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0:59.763"/>
    </inkml:context>
    <inkml:brush xml:id="br0">
      <inkml:brushProperty name="width" value="0.05" units="cm"/>
      <inkml:brushProperty name="height" value="0.05" units="cm"/>
    </inkml:brush>
  </inkml:definitions>
  <inkml:trace contextRef="#ctx0" brushRef="#br0">11 5 24575,'0'-3'0,"0"2"0,0 4 0,0 5 0,0 4 0,0 3 0,-3-1 0,0-6 0,-1-1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1.977"/>
    </inkml:context>
    <inkml:brush xml:id="br0">
      <inkml:brushProperty name="width" value="0.05" units="cm"/>
      <inkml:brushProperty name="height" value="0.05" units="cm"/>
    </inkml:brush>
  </inkml:definitions>
  <inkml:trace contextRef="#ctx0" brushRef="#br0">0 67 24575,'1'-1'0,"-1"0"0,1 0 0,-1-1 0,1 1 0,0 0 0,-1 0 0,1 0 0,0 0 0,0 0 0,0 0 0,0 1 0,0-1 0,0 0 0,0 0 0,1 0 0,10-11 0,0-24 0,-12 36 0,0 0 0,0-1 0,0 1 0,0 0 0,0 0 0,0 0 0,0 0 0,0 0 0,1 0 0,-1 0 0,0 0 0,0 0 0,0 0 0,0 0 0,0-1 0,0 1 0,0 0 0,0 0 0,0 0 0,0 0 0,0 0 0,1 0 0,-1 0 0,0 0 0,0 0 0,0 0 0,0 0 0,0 0 0,0 0 0,0 0 0,0 0 0,0 0 0,1 0 0,-1 0 0,0 0 0,0 0 0,0 0 0,0 0 0,0 0 0,0 0 0,0 0 0,0 0 0,0 0 0,1 0 0,-1 0 0,0 1 0,0-1 0,0 0 0,0 0 0,0 0 0,0 0 0,0 0 0,0 0 0,0 0 0,0 0 0,0 0 0,0 0 0,0 0 0,0 1 0,0-1 0,0 0 0,6 11 0,2 13 0,28 138-1365,-30-139-5461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5T08:41:02.209"/>
    </inkml:context>
    <inkml:brush xml:id="br0">
      <inkml:brushProperty name="width" value="0.05" units="cm"/>
      <inkml:brushProperty name="height" value="0.05" units="cm"/>
    </inkml:brush>
  </inkml:definitions>
  <inkml:trace contextRef="#ctx0" brushRef="#br0">1 32 24575,'0'-3'0,"0"-4"0,0-4 0,3 3 0,1 6 0,-1 6 0,4 6 0,2 4 0,1 3 0,1 5 0,2 1 0,-1 4 0,0 0 0,-2 1 0,-2 0 0,-3-6-8191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5,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0.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customXml" Target="../ink/ink16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ui5.sap.com/test-resources/sap/m/demokit/cart/webapp/localService/mockdata/images/HT-1020.jpg" TargetMode="External"/><Relationship Id="rId2" Type="http://schemas.openxmlformats.org/officeDocument/2006/relationships/hyperlink" Target="https://orderscapapp.cfapps.eu10.hana.ondemand.com/service/OrderManagement" TargetMode="Externa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7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73.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79.jpeg"/><Relationship Id="rId3" Type="http://schemas.openxmlformats.org/officeDocument/2006/relationships/image" Target="../media/image174.jpeg"/><Relationship Id="rId7" Type="http://schemas.openxmlformats.org/officeDocument/2006/relationships/image" Target="../media/image178.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7.tiff"/><Relationship Id="rId5" Type="http://schemas.openxmlformats.org/officeDocument/2006/relationships/image" Target="../media/image176.tiff"/><Relationship Id="rId4" Type="http://schemas.openxmlformats.org/officeDocument/2006/relationships/image" Target="../media/image175.tiff"/><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17" Type="http://schemas.openxmlformats.org/officeDocument/2006/relationships/image" Target="../media/image66.png"/><Relationship Id="rId299" Type="http://schemas.openxmlformats.org/officeDocument/2006/relationships/customXml" Target="../ink/ink150.xml"/><Relationship Id="rId21" Type="http://schemas.openxmlformats.org/officeDocument/2006/relationships/image" Target="../media/image18.png"/><Relationship Id="rId63" Type="http://schemas.openxmlformats.org/officeDocument/2006/relationships/image" Target="../media/image39.png"/><Relationship Id="rId159" Type="http://schemas.openxmlformats.org/officeDocument/2006/relationships/customXml" Target="../ink/ink80.xml"/><Relationship Id="rId170" Type="http://schemas.openxmlformats.org/officeDocument/2006/relationships/image" Target="../media/image92.png"/><Relationship Id="rId226" Type="http://schemas.openxmlformats.org/officeDocument/2006/relationships/image" Target="../media/image120.png"/><Relationship Id="rId268" Type="http://schemas.openxmlformats.org/officeDocument/2006/relationships/image" Target="../media/image141.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10.png"/><Relationship Id="rId181" Type="http://schemas.openxmlformats.org/officeDocument/2006/relationships/customXml" Target="../ink/ink91.xml"/><Relationship Id="rId237" Type="http://schemas.openxmlformats.org/officeDocument/2006/relationships/customXml" Target="../ink/ink119.xml"/><Relationship Id="rId279" Type="http://schemas.openxmlformats.org/officeDocument/2006/relationships/customXml" Target="../ink/ink140.xml"/><Relationship Id="rId43" Type="http://schemas.openxmlformats.org/officeDocument/2006/relationships/image" Target="../media/image29.png"/><Relationship Id="rId139" Type="http://schemas.openxmlformats.org/officeDocument/2006/relationships/image" Target="../media/image77.png"/><Relationship Id="rId290" Type="http://schemas.openxmlformats.org/officeDocument/2006/relationships/image" Target="../media/image152.png"/><Relationship Id="rId304" Type="http://schemas.openxmlformats.org/officeDocument/2006/relationships/image" Target="../media/image159.png"/><Relationship Id="rId85" Type="http://schemas.openxmlformats.org/officeDocument/2006/relationships/image" Target="../media/image50.png"/><Relationship Id="rId150" Type="http://schemas.openxmlformats.org/officeDocument/2006/relationships/customXml" Target="../ink/ink75.xml"/><Relationship Id="rId192" Type="http://schemas.openxmlformats.org/officeDocument/2006/relationships/image" Target="../media/image103.png"/><Relationship Id="rId206" Type="http://schemas.openxmlformats.org/officeDocument/2006/relationships/image" Target="../media/image110.png"/><Relationship Id="rId248" Type="http://schemas.openxmlformats.org/officeDocument/2006/relationships/image" Target="../media/image131.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customXml" Target="../ink/ink158.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customXml" Target="../ink/ink81.xml"/><Relationship Id="rId217" Type="http://schemas.openxmlformats.org/officeDocument/2006/relationships/customXml" Target="../ink/ink109.xml"/><Relationship Id="rId259" Type="http://schemas.openxmlformats.org/officeDocument/2006/relationships/customXml" Target="../ink/ink130.xml"/><Relationship Id="rId23" Type="http://schemas.openxmlformats.org/officeDocument/2006/relationships/image" Target="../media/image19.png"/><Relationship Id="rId119" Type="http://schemas.openxmlformats.org/officeDocument/2006/relationships/image" Target="../media/image67.png"/><Relationship Id="rId270" Type="http://schemas.openxmlformats.org/officeDocument/2006/relationships/image" Target="../media/image142.png"/><Relationship Id="rId65" Type="http://schemas.openxmlformats.org/officeDocument/2006/relationships/image" Target="../media/image40.png"/><Relationship Id="rId130" Type="http://schemas.openxmlformats.org/officeDocument/2006/relationships/customXml" Target="../ink/ink65.xml"/><Relationship Id="rId172" Type="http://schemas.openxmlformats.org/officeDocument/2006/relationships/image" Target="../media/image93.png"/><Relationship Id="rId193" Type="http://schemas.openxmlformats.org/officeDocument/2006/relationships/customXml" Target="../ink/ink97.xml"/><Relationship Id="rId207" Type="http://schemas.openxmlformats.org/officeDocument/2006/relationships/customXml" Target="../ink/ink104.xml"/><Relationship Id="rId228" Type="http://schemas.openxmlformats.org/officeDocument/2006/relationships/image" Target="../media/image121.png"/><Relationship Id="rId249" Type="http://schemas.openxmlformats.org/officeDocument/2006/relationships/customXml" Target="../ink/ink125.xml"/><Relationship Id="rId13" Type="http://schemas.openxmlformats.org/officeDocument/2006/relationships/image" Target="../media/image14.png"/><Relationship Id="rId109" Type="http://schemas.openxmlformats.org/officeDocument/2006/relationships/image" Target="../media/image62.png"/><Relationship Id="rId260" Type="http://schemas.openxmlformats.org/officeDocument/2006/relationships/image" Target="../media/image137.png"/><Relationship Id="rId281" Type="http://schemas.openxmlformats.org/officeDocument/2006/relationships/customXml" Target="../ink/ink141.xml"/><Relationship Id="rId316" Type="http://schemas.openxmlformats.org/officeDocument/2006/relationships/image" Target="../media/image165.png"/><Relationship Id="rId34" Type="http://schemas.openxmlformats.org/officeDocument/2006/relationships/customXml" Target="../ink/ink17.xml"/><Relationship Id="rId55" Type="http://schemas.openxmlformats.org/officeDocument/2006/relationships/image" Target="../media/image35.png"/><Relationship Id="rId76" Type="http://schemas.openxmlformats.org/officeDocument/2006/relationships/customXml" Target="../ink/ink38.xml"/><Relationship Id="rId97" Type="http://schemas.openxmlformats.org/officeDocument/2006/relationships/image" Target="../media/image56.png"/><Relationship Id="rId120" Type="http://schemas.openxmlformats.org/officeDocument/2006/relationships/customXml" Target="../ink/ink60.xml"/><Relationship Id="rId141" Type="http://schemas.openxmlformats.org/officeDocument/2006/relationships/image" Target="../media/image78.png"/><Relationship Id="rId7" Type="http://schemas.openxmlformats.org/officeDocument/2006/relationships/image" Target="../media/image11.png"/><Relationship Id="rId162" Type="http://schemas.openxmlformats.org/officeDocument/2006/relationships/image" Target="../media/image88.png"/><Relationship Id="rId183" Type="http://schemas.openxmlformats.org/officeDocument/2006/relationships/customXml" Target="../ink/ink92.xml"/><Relationship Id="rId218" Type="http://schemas.openxmlformats.org/officeDocument/2006/relationships/image" Target="../media/image116.png"/><Relationship Id="rId239" Type="http://schemas.openxmlformats.org/officeDocument/2006/relationships/customXml" Target="../ink/ink120.xml"/><Relationship Id="rId250" Type="http://schemas.openxmlformats.org/officeDocument/2006/relationships/image" Target="../media/image132.png"/><Relationship Id="rId271" Type="http://schemas.openxmlformats.org/officeDocument/2006/relationships/customXml" Target="../ink/ink136.xml"/><Relationship Id="rId292" Type="http://schemas.openxmlformats.org/officeDocument/2006/relationships/image" Target="../media/image153.png"/><Relationship Id="rId306" Type="http://schemas.openxmlformats.org/officeDocument/2006/relationships/image" Target="../media/image160.png"/><Relationship Id="rId24" Type="http://schemas.openxmlformats.org/officeDocument/2006/relationships/customXml" Target="../ink/ink12.xml"/><Relationship Id="rId45" Type="http://schemas.openxmlformats.org/officeDocument/2006/relationships/image" Target="../media/image30.png"/><Relationship Id="rId66" Type="http://schemas.openxmlformats.org/officeDocument/2006/relationships/customXml" Target="../ink/ink33.xml"/><Relationship Id="rId87" Type="http://schemas.openxmlformats.org/officeDocument/2006/relationships/image" Target="../media/image51.png"/><Relationship Id="rId110" Type="http://schemas.openxmlformats.org/officeDocument/2006/relationships/customXml" Target="../ink/ink55.xml"/><Relationship Id="rId131" Type="http://schemas.openxmlformats.org/officeDocument/2006/relationships/image" Target="../media/image73.png"/><Relationship Id="rId152" Type="http://schemas.openxmlformats.org/officeDocument/2006/relationships/image" Target="../media/image83.png"/><Relationship Id="rId173" Type="http://schemas.openxmlformats.org/officeDocument/2006/relationships/customXml" Target="../ink/ink87.xml"/><Relationship Id="rId194" Type="http://schemas.openxmlformats.org/officeDocument/2006/relationships/image" Target="../media/image104.png"/><Relationship Id="rId208" Type="http://schemas.openxmlformats.org/officeDocument/2006/relationships/image" Target="../media/image111.png"/><Relationship Id="rId229" Type="http://schemas.openxmlformats.org/officeDocument/2006/relationships/customXml" Target="../ink/ink115.xml"/><Relationship Id="rId240" Type="http://schemas.openxmlformats.org/officeDocument/2006/relationships/image" Target="../media/image127.png"/><Relationship Id="rId261" Type="http://schemas.openxmlformats.org/officeDocument/2006/relationships/customXml" Target="../ink/ink131.xml"/><Relationship Id="rId14" Type="http://schemas.openxmlformats.org/officeDocument/2006/relationships/customXml" Target="../ink/ink7.xml"/><Relationship Id="rId35" Type="http://schemas.openxmlformats.org/officeDocument/2006/relationships/image" Target="../media/image25.png"/><Relationship Id="rId56" Type="http://schemas.openxmlformats.org/officeDocument/2006/relationships/customXml" Target="../ink/ink28.xml"/><Relationship Id="rId77" Type="http://schemas.openxmlformats.org/officeDocument/2006/relationships/image" Target="../media/image46.png"/><Relationship Id="rId100" Type="http://schemas.openxmlformats.org/officeDocument/2006/relationships/customXml" Target="../ink/ink50.xml"/><Relationship Id="rId282" Type="http://schemas.openxmlformats.org/officeDocument/2006/relationships/image" Target="../media/image148.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8.png"/><Relationship Id="rId142" Type="http://schemas.openxmlformats.org/officeDocument/2006/relationships/customXml" Target="../ink/ink71.xml"/><Relationship Id="rId163" Type="http://schemas.openxmlformats.org/officeDocument/2006/relationships/customXml" Target="../ink/ink82.xml"/><Relationship Id="rId184" Type="http://schemas.openxmlformats.org/officeDocument/2006/relationships/image" Target="../media/image99.png"/><Relationship Id="rId219" Type="http://schemas.openxmlformats.org/officeDocument/2006/relationships/customXml" Target="../ink/ink110.xml"/><Relationship Id="rId230" Type="http://schemas.openxmlformats.org/officeDocument/2006/relationships/image" Target="../media/image122.png"/><Relationship Id="rId251" Type="http://schemas.openxmlformats.org/officeDocument/2006/relationships/customXml" Target="../ink/ink126.xml"/><Relationship Id="rId25" Type="http://schemas.openxmlformats.org/officeDocument/2006/relationships/image" Target="../media/image20.png"/><Relationship Id="rId46" Type="http://schemas.openxmlformats.org/officeDocument/2006/relationships/customXml" Target="../ink/ink23.xml"/><Relationship Id="rId67" Type="http://schemas.openxmlformats.org/officeDocument/2006/relationships/image" Target="../media/image41.png"/><Relationship Id="rId272" Type="http://schemas.openxmlformats.org/officeDocument/2006/relationships/image" Target="../media/image143.png"/><Relationship Id="rId293" Type="http://schemas.openxmlformats.org/officeDocument/2006/relationships/customXml" Target="../ink/ink147.xml"/><Relationship Id="rId307" Type="http://schemas.openxmlformats.org/officeDocument/2006/relationships/customXml" Target="../ink/ink154.xml"/><Relationship Id="rId88" Type="http://schemas.openxmlformats.org/officeDocument/2006/relationships/customXml" Target="../ink/ink44.xml"/><Relationship Id="rId111" Type="http://schemas.openxmlformats.org/officeDocument/2006/relationships/image" Target="../media/image63.png"/><Relationship Id="rId132" Type="http://schemas.openxmlformats.org/officeDocument/2006/relationships/customXml" Target="../ink/ink66.xml"/><Relationship Id="rId153" Type="http://schemas.openxmlformats.org/officeDocument/2006/relationships/customXml" Target="../ink/ink77.xml"/><Relationship Id="rId174" Type="http://schemas.openxmlformats.org/officeDocument/2006/relationships/image" Target="../media/image94.png"/><Relationship Id="rId195" Type="http://schemas.openxmlformats.org/officeDocument/2006/relationships/customXml" Target="../ink/ink98.xml"/><Relationship Id="rId209" Type="http://schemas.openxmlformats.org/officeDocument/2006/relationships/customXml" Target="../ink/ink105.xml"/><Relationship Id="rId220" Type="http://schemas.openxmlformats.org/officeDocument/2006/relationships/image" Target="../media/image117.png"/><Relationship Id="rId241" Type="http://schemas.openxmlformats.org/officeDocument/2006/relationships/customXml" Target="../ink/ink121.xml"/><Relationship Id="rId15" Type="http://schemas.openxmlformats.org/officeDocument/2006/relationships/image" Target="../media/image15.png"/><Relationship Id="rId36" Type="http://schemas.openxmlformats.org/officeDocument/2006/relationships/customXml" Target="../ink/ink18.xml"/><Relationship Id="rId57" Type="http://schemas.openxmlformats.org/officeDocument/2006/relationships/image" Target="../media/image36.png"/><Relationship Id="rId262" Type="http://schemas.openxmlformats.org/officeDocument/2006/relationships/image" Target="../media/image138.png"/><Relationship Id="rId283" Type="http://schemas.openxmlformats.org/officeDocument/2006/relationships/customXml" Target="../ink/ink142.xml"/><Relationship Id="rId78" Type="http://schemas.openxmlformats.org/officeDocument/2006/relationships/customXml" Target="../ink/ink39.xml"/><Relationship Id="rId99" Type="http://schemas.openxmlformats.org/officeDocument/2006/relationships/image" Target="../media/image57.png"/><Relationship Id="rId101" Type="http://schemas.openxmlformats.org/officeDocument/2006/relationships/image" Target="../media/image58.png"/><Relationship Id="rId122" Type="http://schemas.openxmlformats.org/officeDocument/2006/relationships/customXml" Target="../ink/ink61.xml"/><Relationship Id="rId143" Type="http://schemas.openxmlformats.org/officeDocument/2006/relationships/image" Target="../media/image79.png"/><Relationship Id="rId164" Type="http://schemas.openxmlformats.org/officeDocument/2006/relationships/image" Target="../media/image89.png"/><Relationship Id="rId185" Type="http://schemas.openxmlformats.org/officeDocument/2006/relationships/customXml" Target="../ink/ink93.xml"/><Relationship Id="rId9" Type="http://schemas.openxmlformats.org/officeDocument/2006/relationships/image" Target="../media/image12.png"/><Relationship Id="rId210" Type="http://schemas.openxmlformats.org/officeDocument/2006/relationships/image" Target="../media/image112.png"/><Relationship Id="rId26" Type="http://schemas.openxmlformats.org/officeDocument/2006/relationships/customXml" Target="../ink/ink13.xml"/><Relationship Id="rId231" Type="http://schemas.openxmlformats.org/officeDocument/2006/relationships/customXml" Target="../ink/ink116.xml"/><Relationship Id="rId252" Type="http://schemas.openxmlformats.org/officeDocument/2006/relationships/image" Target="../media/image133.png"/><Relationship Id="rId273" Type="http://schemas.openxmlformats.org/officeDocument/2006/relationships/customXml" Target="../ink/ink137.xml"/><Relationship Id="rId294" Type="http://schemas.openxmlformats.org/officeDocument/2006/relationships/image" Target="../media/image154.png"/><Relationship Id="rId308" Type="http://schemas.openxmlformats.org/officeDocument/2006/relationships/image" Target="../media/image161.png"/><Relationship Id="rId47" Type="http://schemas.openxmlformats.org/officeDocument/2006/relationships/image" Target="../media/image31.png"/><Relationship Id="rId68" Type="http://schemas.openxmlformats.org/officeDocument/2006/relationships/customXml" Target="../ink/ink34.xml"/><Relationship Id="rId89" Type="http://schemas.openxmlformats.org/officeDocument/2006/relationships/image" Target="../media/image52.png"/><Relationship Id="rId112" Type="http://schemas.openxmlformats.org/officeDocument/2006/relationships/customXml" Target="../ink/ink56.xml"/><Relationship Id="rId133" Type="http://schemas.openxmlformats.org/officeDocument/2006/relationships/image" Target="../media/image74.png"/><Relationship Id="rId154" Type="http://schemas.openxmlformats.org/officeDocument/2006/relationships/image" Target="../media/image84.png"/><Relationship Id="rId175" Type="http://schemas.openxmlformats.org/officeDocument/2006/relationships/customXml" Target="../ink/ink88.xml"/><Relationship Id="rId196" Type="http://schemas.openxmlformats.org/officeDocument/2006/relationships/image" Target="../media/image105.png"/><Relationship Id="rId200" Type="http://schemas.openxmlformats.org/officeDocument/2006/relationships/image" Target="../media/image107.png"/><Relationship Id="rId16" Type="http://schemas.openxmlformats.org/officeDocument/2006/relationships/customXml" Target="../ink/ink8.xml"/><Relationship Id="rId221" Type="http://schemas.openxmlformats.org/officeDocument/2006/relationships/customXml" Target="../ink/ink111.xml"/><Relationship Id="rId242" Type="http://schemas.openxmlformats.org/officeDocument/2006/relationships/image" Target="../media/image128.png"/><Relationship Id="rId263" Type="http://schemas.openxmlformats.org/officeDocument/2006/relationships/customXml" Target="../ink/ink132.xml"/><Relationship Id="rId284" Type="http://schemas.openxmlformats.org/officeDocument/2006/relationships/image" Target="../media/image149.png"/><Relationship Id="rId37" Type="http://schemas.openxmlformats.org/officeDocument/2006/relationships/image" Target="../media/image26.png"/><Relationship Id="rId58" Type="http://schemas.openxmlformats.org/officeDocument/2006/relationships/customXml" Target="../ink/ink29.xml"/><Relationship Id="rId79" Type="http://schemas.openxmlformats.org/officeDocument/2006/relationships/image" Target="../media/image47.png"/><Relationship Id="rId102" Type="http://schemas.openxmlformats.org/officeDocument/2006/relationships/customXml" Target="../ink/ink51.xml"/><Relationship Id="rId123" Type="http://schemas.openxmlformats.org/officeDocument/2006/relationships/image" Target="../media/image69.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customXml" Target="../ink/ink83.xml"/><Relationship Id="rId186" Type="http://schemas.openxmlformats.org/officeDocument/2006/relationships/image" Target="../media/image100.png"/><Relationship Id="rId211" Type="http://schemas.openxmlformats.org/officeDocument/2006/relationships/customXml" Target="../ink/ink106.xml"/><Relationship Id="rId232" Type="http://schemas.openxmlformats.org/officeDocument/2006/relationships/image" Target="../media/image123.png"/><Relationship Id="rId253" Type="http://schemas.openxmlformats.org/officeDocument/2006/relationships/customXml" Target="../ink/ink127.xml"/><Relationship Id="rId274" Type="http://schemas.openxmlformats.org/officeDocument/2006/relationships/image" Target="../media/image144.png"/><Relationship Id="rId295" Type="http://schemas.openxmlformats.org/officeDocument/2006/relationships/customXml" Target="../ink/ink148.xml"/><Relationship Id="rId309" Type="http://schemas.openxmlformats.org/officeDocument/2006/relationships/customXml" Target="../ink/ink155.xml"/><Relationship Id="rId27" Type="http://schemas.openxmlformats.org/officeDocument/2006/relationships/image" Target="../media/image21.png"/><Relationship Id="rId48" Type="http://schemas.openxmlformats.org/officeDocument/2006/relationships/customXml" Target="../ink/ink24.xml"/><Relationship Id="rId69" Type="http://schemas.openxmlformats.org/officeDocument/2006/relationships/image" Target="../media/image42.png"/><Relationship Id="rId113" Type="http://schemas.openxmlformats.org/officeDocument/2006/relationships/image" Target="../media/image64.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customXml" Target="../ink/ink78.xml"/><Relationship Id="rId176" Type="http://schemas.openxmlformats.org/officeDocument/2006/relationships/image" Target="../media/image95.png"/><Relationship Id="rId197" Type="http://schemas.openxmlformats.org/officeDocument/2006/relationships/customXml" Target="../ink/ink99.xml"/><Relationship Id="rId201" Type="http://schemas.openxmlformats.org/officeDocument/2006/relationships/customXml" Target="../ink/ink101.xml"/><Relationship Id="rId222" Type="http://schemas.openxmlformats.org/officeDocument/2006/relationships/image" Target="../media/image118.png"/><Relationship Id="rId243" Type="http://schemas.openxmlformats.org/officeDocument/2006/relationships/customXml" Target="../ink/ink122.xml"/><Relationship Id="rId264" Type="http://schemas.openxmlformats.org/officeDocument/2006/relationships/image" Target="../media/image139.png"/><Relationship Id="rId285" Type="http://schemas.openxmlformats.org/officeDocument/2006/relationships/customXml" Target="../ink/ink143.xml"/><Relationship Id="rId17" Type="http://schemas.openxmlformats.org/officeDocument/2006/relationships/image" Target="../media/image16.png"/><Relationship Id="rId38" Type="http://schemas.openxmlformats.org/officeDocument/2006/relationships/customXml" Target="../ink/ink19.xml"/><Relationship Id="rId59" Type="http://schemas.openxmlformats.org/officeDocument/2006/relationships/image" Target="../media/image37.png"/><Relationship Id="rId103" Type="http://schemas.openxmlformats.org/officeDocument/2006/relationships/image" Target="../media/image59.png"/><Relationship Id="rId124" Type="http://schemas.openxmlformats.org/officeDocument/2006/relationships/customXml" Target="../ink/ink62.xml"/><Relationship Id="rId310" Type="http://schemas.openxmlformats.org/officeDocument/2006/relationships/image" Target="../media/image162.png"/><Relationship Id="rId70" Type="http://schemas.openxmlformats.org/officeDocument/2006/relationships/customXml" Target="../ink/ink35.xml"/><Relationship Id="rId91" Type="http://schemas.openxmlformats.org/officeDocument/2006/relationships/image" Target="../media/image53.png"/><Relationship Id="rId145" Type="http://schemas.openxmlformats.org/officeDocument/2006/relationships/image" Target="../media/image80.png"/><Relationship Id="rId166" Type="http://schemas.openxmlformats.org/officeDocument/2006/relationships/image" Target="../media/image90.png"/><Relationship Id="rId187" Type="http://schemas.openxmlformats.org/officeDocument/2006/relationships/customXml" Target="../ink/ink94.xml"/><Relationship Id="rId1" Type="http://schemas.openxmlformats.org/officeDocument/2006/relationships/slideLayout" Target="../slideLayouts/slideLayout18.xml"/><Relationship Id="rId212" Type="http://schemas.openxmlformats.org/officeDocument/2006/relationships/image" Target="../media/image113.png"/><Relationship Id="rId233" Type="http://schemas.openxmlformats.org/officeDocument/2006/relationships/customXml" Target="../ink/ink117.xml"/><Relationship Id="rId254" Type="http://schemas.openxmlformats.org/officeDocument/2006/relationships/image" Target="../media/image134.png"/><Relationship Id="rId28" Type="http://schemas.openxmlformats.org/officeDocument/2006/relationships/customXml" Target="../ink/ink14.xml"/><Relationship Id="rId49" Type="http://schemas.openxmlformats.org/officeDocument/2006/relationships/image" Target="../media/image32.png"/><Relationship Id="rId114" Type="http://schemas.openxmlformats.org/officeDocument/2006/relationships/customXml" Target="../ink/ink57.xml"/><Relationship Id="rId275" Type="http://schemas.openxmlformats.org/officeDocument/2006/relationships/customXml" Target="../ink/ink138.xml"/><Relationship Id="rId296" Type="http://schemas.openxmlformats.org/officeDocument/2006/relationships/image" Target="../media/image155.png"/><Relationship Id="rId300" Type="http://schemas.openxmlformats.org/officeDocument/2006/relationships/image" Target="../media/image157.png"/><Relationship Id="rId60" Type="http://schemas.openxmlformats.org/officeDocument/2006/relationships/customXml" Target="../ink/ink30.xml"/><Relationship Id="rId81" Type="http://schemas.openxmlformats.org/officeDocument/2006/relationships/image" Target="../media/image48.png"/><Relationship Id="rId135" Type="http://schemas.openxmlformats.org/officeDocument/2006/relationships/image" Target="../media/image75.png"/><Relationship Id="rId156" Type="http://schemas.openxmlformats.org/officeDocument/2006/relationships/image" Target="../media/image85.png"/><Relationship Id="rId177" Type="http://schemas.openxmlformats.org/officeDocument/2006/relationships/customXml" Target="../ink/ink89.xml"/><Relationship Id="rId198" Type="http://schemas.openxmlformats.org/officeDocument/2006/relationships/image" Target="../media/image106.png"/><Relationship Id="rId202" Type="http://schemas.openxmlformats.org/officeDocument/2006/relationships/image" Target="../media/image108.png"/><Relationship Id="rId223" Type="http://schemas.openxmlformats.org/officeDocument/2006/relationships/customXml" Target="../ink/ink112.xml"/><Relationship Id="rId244" Type="http://schemas.openxmlformats.org/officeDocument/2006/relationships/image" Target="../media/image129.png"/><Relationship Id="rId18" Type="http://schemas.openxmlformats.org/officeDocument/2006/relationships/customXml" Target="../ink/ink9.xml"/><Relationship Id="rId39" Type="http://schemas.openxmlformats.org/officeDocument/2006/relationships/image" Target="../media/image27.png"/><Relationship Id="rId265" Type="http://schemas.openxmlformats.org/officeDocument/2006/relationships/customXml" Target="../ink/ink133.xml"/><Relationship Id="rId286" Type="http://schemas.openxmlformats.org/officeDocument/2006/relationships/image" Target="../media/image150.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70.png"/><Relationship Id="rId146" Type="http://schemas.openxmlformats.org/officeDocument/2006/relationships/customXml" Target="../ink/ink73.xml"/><Relationship Id="rId167" Type="http://schemas.openxmlformats.org/officeDocument/2006/relationships/customXml" Target="../ink/ink84.xml"/><Relationship Id="rId188" Type="http://schemas.openxmlformats.org/officeDocument/2006/relationships/image" Target="../media/image101.png"/><Relationship Id="rId311" Type="http://schemas.openxmlformats.org/officeDocument/2006/relationships/customXml" Target="../ink/ink156.xml"/><Relationship Id="rId71" Type="http://schemas.openxmlformats.org/officeDocument/2006/relationships/image" Target="../media/image43.png"/><Relationship Id="rId92" Type="http://schemas.openxmlformats.org/officeDocument/2006/relationships/customXml" Target="../ink/ink46.xml"/><Relationship Id="rId213" Type="http://schemas.openxmlformats.org/officeDocument/2006/relationships/customXml" Target="../ink/ink107.xml"/><Relationship Id="rId234" Type="http://schemas.openxmlformats.org/officeDocument/2006/relationships/image" Target="../media/image124.png"/><Relationship Id="rId2" Type="http://schemas.openxmlformats.org/officeDocument/2006/relationships/customXml" Target="../ink/ink1.xml"/><Relationship Id="rId29" Type="http://schemas.openxmlformats.org/officeDocument/2006/relationships/image" Target="../media/image22.png"/><Relationship Id="rId255" Type="http://schemas.openxmlformats.org/officeDocument/2006/relationships/customXml" Target="../ink/ink128.xml"/><Relationship Id="rId276" Type="http://schemas.openxmlformats.org/officeDocument/2006/relationships/image" Target="../media/image145.png"/><Relationship Id="rId297" Type="http://schemas.openxmlformats.org/officeDocument/2006/relationships/customXml" Target="../ink/ink149.xml"/><Relationship Id="rId40" Type="http://schemas.openxmlformats.org/officeDocument/2006/relationships/customXml" Target="../ink/ink20.xml"/><Relationship Id="rId115" Type="http://schemas.openxmlformats.org/officeDocument/2006/relationships/image" Target="../media/image65.png"/><Relationship Id="rId136" Type="http://schemas.openxmlformats.org/officeDocument/2006/relationships/customXml" Target="../ink/ink68.xml"/><Relationship Id="rId157" Type="http://schemas.openxmlformats.org/officeDocument/2006/relationships/customXml" Target="../ink/ink79.xml"/><Relationship Id="rId178" Type="http://schemas.openxmlformats.org/officeDocument/2006/relationships/image" Target="../media/image96.png"/><Relationship Id="rId301" Type="http://schemas.openxmlformats.org/officeDocument/2006/relationships/customXml" Target="../ink/ink151.xml"/><Relationship Id="rId61" Type="http://schemas.openxmlformats.org/officeDocument/2006/relationships/image" Target="../media/image38.png"/><Relationship Id="rId82" Type="http://schemas.openxmlformats.org/officeDocument/2006/relationships/customXml" Target="../ink/ink41.xml"/><Relationship Id="rId199" Type="http://schemas.openxmlformats.org/officeDocument/2006/relationships/customXml" Target="../ink/ink100.xml"/><Relationship Id="rId203" Type="http://schemas.openxmlformats.org/officeDocument/2006/relationships/customXml" Target="../ink/ink102.xml"/><Relationship Id="rId19" Type="http://schemas.openxmlformats.org/officeDocument/2006/relationships/image" Target="../media/image17.png"/><Relationship Id="rId224" Type="http://schemas.openxmlformats.org/officeDocument/2006/relationships/image" Target="../media/image119.png"/><Relationship Id="rId245" Type="http://schemas.openxmlformats.org/officeDocument/2006/relationships/customXml" Target="../ink/ink123.xml"/><Relationship Id="rId266" Type="http://schemas.openxmlformats.org/officeDocument/2006/relationships/image" Target="../media/image140.png"/><Relationship Id="rId287" Type="http://schemas.openxmlformats.org/officeDocument/2006/relationships/customXml" Target="../ink/ink144.xml"/><Relationship Id="rId30" Type="http://schemas.openxmlformats.org/officeDocument/2006/relationships/customXml" Target="../ink/ink15.xml"/><Relationship Id="rId105" Type="http://schemas.openxmlformats.org/officeDocument/2006/relationships/image" Target="../media/image60.png"/><Relationship Id="rId126" Type="http://schemas.openxmlformats.org/officeDocument/2006/relationships/customXml" Target="../ink/ink63.xml"/><Relationship Id="rId147" Type="http://schemas.openxmlformats.org/officeDocument/2006/relationships/image" Target="../media/image81.png"/><Relationship Id="rId168" Type="http://schemas.openxmlformats.org/officeDocument/2006/relationships/image" Target="../media/image91.png"/><Relationship Id="rId312" Type="http://schemas.openxmlformats.org/officeDocument/2006/relationships/image" Target="../media/image163.png"/><Relationship Id="rId51" Type="http://schemas.openxmlformats.org/officeDocument/2006/relationships/image" Target="../media/image33.png"/><Relationship Id="rId72" Type="http://schemas.openxmlformats.org/officeDocument/2006/relationships/customXml" Target="../ink/ink36.xml"/><Relationship Id="rId93" Type="http://schemas.openxmlformats.org/officeDocument/2006/relationships/image" Target="../media/image54.png"/><Relationship Id="rId189" Type="http://schemas.openxmlformats.org/officeDocument/2006/relationships/customXml" Target="../ink/ink95.xml"/><Relationship Id="rId3" Type="http://schemas.openxmlformats.org/officeDocument/2006/relationships/image" Target="../media/image9.png"/><Relationship Id="rId214" Type="http://schemas.openxmlformats.org/officeDocument/2006/relationships/image" Target="../media/image114.png"/><Relationship Id="rId235" Type="http://schemas.openxmlformats.org/officeDocument/2006/relationships/customXml" Target="../ink/ink118.xml"/><Relationship Id="rId256" Type="http://schemas.openxmlformats.org/officeDocument/2006/relationships/image" Target="../media/image135.png"/><Relationship Id="rId277" Type="http://schemas.openxmlformats.org/officeDocument/2006/relationships/customXml" Target="../ink/ink139.xml"/><Relationship Id="rId298" Type="http://schemas.openxmlformats.org/officeDocument/2006/relationships/image" Target="../media/image156.png"/><Relationship Id="rId116" Type="http://schemas.openxmlformats.org/officeDocument/2006/relationships/customXml" Target="../ink/ink58.xml"/><Relationship Id="rId137" Type="http://schemas.openxmlformats.org/officeDocument/2006/relationships/image" Target="../media/image76.png"/><Relationship Id="rId158" Type="http://schemas.openxmlformats.org/officeDocument/2006/relationships/image" Target="../media/image86.png"/><Relationship Id="rId302" Type="http://schemas.openxmlformats.org/officeDocument/2006/relationships/image" Target="../media/image158.png"/><Relationship Id="rId20" Type="http://schemas.openxmlformats.org/officeDocument/2006/relationships/customXml" Target="../ink/ink10.xml"/><Relationship Id="rId41" Type="http://schemas.openxmlformats.org/officeDocument/2006/relationships/image" Target="../media/image28.png"/><Relationship Id="rId62" Type="http://schemas.openxmlformats.org/officeDocument/2006/relationships/customXml" Target="../ink/ink31.xml"/><Relationship Id="rId83" Type="http://schemas.openxmlformats.org/officeDocument/2006/relationships/image" Target="../media/image49.png"/><Relationship Id="rId179" Type="http://schemas.openxmlformats.org/officeDocument/2006/relationships/customXml" Target="../ink/ink90.xml"/><Relationship Id="rId190" Type="http://schemas.openxmlformats.org/officeDocument/2006/relationships/image" Target="../media/image102.png"/><Relationship Id="rId204" Type="http://schemas.openxmlformats.org/officeDocument/2006/relationships/image" Target="../media/image109.png"/><Relationship Id="rId225" Type="http://schemas.openxmlformats.org/officeDocument/2006/relationships/customXml" Target="../ink/ink113.xml"/><Relationship Id="rId246" Type="http://schemas.openxmlformats.org/officeDocument/2006/relationships/image" Target="../media/image130.png"/><Relationship Id="rId267" Type="http://schemas.openxmlformats.org/officeDocument/2006/relationships/customXml" Target="../ink/ink134.xml"/><Relationship Id="rId288" Type="http://schemas.openxmlformats.org/officeDocument/2006/relationships/image" Target="../media/image151.png"/><Relationship Id="rId106" Type="http://schemas.openxmlformats.org/officeDocument/2006/relationships/customXml" Target="../ink/ink53.xml"/><Relationship Id="rId127" Type="http://schemas.openxmlformats.org/officeDocument/2006/relationships/image" Target="../media/image71.png"/><Relationship Id="rId313" Type="http://schemas.openxmlformats.org/officeDocument/2006/relationships/customXml" Target="../ink/ink157.xml"/><Relationship Id="rId10" Type="http://schemas.openxmlformats.org/officeDocument/2006/relationships/customXml" Target="../ink/ink5.xml"/><Relationship Id="rId31" Type="http://schemas.openxmlformats.org/officeDocument/2006/relationships/image" Target="../media/image23.png"/><Relationship Id="rId52" Type="http://schemas.openxmlformats.org/officeDocument/2006/relationships/customXml" Target="../ink/ink26.xml"/><Relationship Id="rId73" Type="http://schemas.openxmlformats.org/officeDocument/2006/relationships/image" Target="../media/image44.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customXml" Target="../ink/ink85.xml"/><Relationship Id="rId4" Type="http://schemas.openxmlformats.org/officeDocument/2006/relationships/customXml" Target="../ink/ink2.xml"/><Relationship Id="rId180" Type="http://schemas.openxmlformats.org/officeDocument/2006/relationships/image" Target="../media/image97.png"/><Relationship Id="rId215" Type="http://schemas.openxmlformats.org/officeDocument/2006/relationships/customXml" Target="../ink/ink108.xml"/><Relationship Id="rId236" Type="http://schemas.openxmlformats.org/officeDocument/2006/relationships/image" Target="../media/image125.png"/><Relationship Id="rId257" Type="http://schemas.openxmlformats.org/officeDocument/2006/relationships/customXml" Target="../ink/ink129.xml"/><Relationship Id="rId278" Type="http://schemas.openxmlformats.org/officeDocument/2006/relationships/image" Target="../media/image146.png"/><Relationship Id="rId303" Type="http://schemas.openxmlformats.org/officeDocument/2006/relationships/customXml" Target="../ink/ink152.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customXml" Target="../ink/ink96.xml"/><Relationship Id="rId205" Type="http://schemas.openxmlformats.org/officeDocument/2006/relationships/customXml" Target="../ink/ink103.xml"/><Relationship Id="rId247" Type="http://schemas.openxmlformats.org/officeDocument/2006/relationships/customXml" Target="../ink/ink124.xml"/><Relationship Id="rId107" Type="http://schemas.openxmlformats.org/officeDocument/2006/relationships/image" Target="../media/image61.png"/><Relationship Id="rId289" Type="http://schemas.openxmlformats.org/officeDocument/2006/relationships/customXml" Target="../ink/ink145.xml"/><Relationship Id="rId11" Type="http://schemas.openxmlformats.org/officeDocument/2006/relationships/image" Target="../media/image13.png"/><Relationship Id="rId53" Type="http://schemas.openxmlformats.org/officeDocument/2006/relationships/image" Target="../media/image34.png"/><Relationship Id="rId149" Type="http://schemas.openxmlformats.org/officeDocument/2006/relationships/image" Target="../media/image82.png"/><Relationship Id="rId314" Type="http://schemas.openxmlformats.org/officeDocument/2006/relationships/image" Target="../media/image164.png"/><Relationship Id="rId95" Type="http://schemas.openxmlformats.org/officeDocument/2006/relationships/image" Target="../media/image55.png"/><Relationship Id="rId160" Type="http://schemas.openxmlformats.org/officeDocument/2006/relationships/image" Target="../media/image87.png"/><Relationship Id="rId216" Type="http://schemas.openxmlformats.org/officeDocument/2006/relationships/image" Target="../media/image115.png"/><Relationship Id="rId258" Type="http://schemas.openxmlformats.org/officeDocument/2006/relationships/image" Target="../media/image136.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customXml" Target="../ink/ink86.xml"/><Relationship Id="rId227" Type="http://schemas.openxmlformats.org/officeDocument/2006/relationships/customXml" Target="../ink/ink114.xml"/><Relationship Id="rId269" Type="http://schemas.openxmlformats.org/officeDocument/2006/relationships/customXml" Target="../ink/ink135.xml"/><Relationship Id="rId33" Type="http://schemas.openxmlformats.org/officeDocument/2006/relationships/image" Target="../media/image24.png"/><Relationship Id="rId129" Type="http://schemas.openxmlformats.org/officeDocument/2006/relationships/image" Target="../media/image72.png"/><Relationship Id="rId280" Type="http://schemas.openxmlformats.org/officeDocument/2006/relationships/image" Target="../media/image147.png"/><Relationship Id="rId75" Type="http://schemas.openxmlformats.org/officeDocument/2006/relationships/image" Target="../media/image45.png"/><Relationship Id="rId140" Type="http://schemas.openxmlformats.org/officeDocument/2006/relationships/customXml" Target="../ink/ink70.xml"/><Relationship Id="rId182" Type="http://schemas.openxmlformats.org/officeDocument/2006/relationships/image" Target="../media/image98.png"/><Relationship Id="rId6" Type="http://schemas.openxmlformats.org/officeDocument/2006/relationships/customXml" Target="../ink/ink3.xml"/><Relationship Id="rId238" Type="http://schemas.openxmlformats.org/officeDocument/2006/relationships/image" Target="../media/image126.png"/><Relationship Id="rId291" Type="http://schemas.openxmlformats.org/officeDocument/2006/relationships/customXml" Target="../ink/ink146.xml"/><Relationship Id="rId305" Type="http://schemas.openxmlformats.org/officeDocument/2006/relationships/customXml" Target="../ink/ink153.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customXml" Target="../ink/ink76.xml"/></Relationships>
</file>

<file path=ppt/slides/_rels/slide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159.xml"/><Relationship Id="rId1" Type="http://schemas.openxmlformats.org/officeDocument/2006/relationships/slideLayout" Target="../slideLayouts/slideLayout18.xml"/><Relationship Id="rId5" Type="http://schemas.openxmlformats.org/officeDocument/2006/relationships/image" Target="../media/image166.png"/><Relationship Id="rId4" Type="http://schemas.openxmlformats.org/officeDocument/2006/relationships/customXml" Target="../ink/ink160.xml"/></Relationships>
</file>

<file path=ppt/slides/_rels/slide7.xml.rels><?xml version="1.0" encoding="UTF-8" standalone="yes"?>
<Relationships xmlns="http://schemas.openxmlformats.org/package/2006/relationships"><Relationship Id="rId2" Type="http://schemas.openxmlformats.org/officeDocument/2006/relationships/hyperlink" Target="https://world.openfoodfacts.net/api/0/product/8904004400083?fields=product_name,nutriments,image_front_url"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107DAA-A604-4CA3-25E9-4A31518EA13A}"/>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E6F1078C-B81D-88CA-ECED-4646BEC63B2D}"/>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a:extLst>
              <a:ext uri="{FF2B5EF4-FFF2-40B4-BE49-F238E27FC236}">
                <a16:creationId xmlns:a16="http://schemas.microsoft.com/office/drawing/2014/main" id="{8B1464A0-AD07-82CA-5396-946C55AF2D7E}"/>
              </a:ext>
            </a:extLst>
          </p:cNvPr>
          <p:cNvSpPr>
            <a:spLocks noGrp="1"/>
          </p:cNvSpPr>
          <p:nvPr>
            <p:ph type="title"/>
          </p:nvPr>
        </p:nvSpPr>
        <p:spPr/>
        <p:txBody>
          <a:bodyPr/>
          <a:lstStyle/>
          <a:p>
            <a:r>
              <a:rPr lang="en-IN" dirty="0"/>
              <a:t>Parts</a:t>
            </a:r>
          </a:p>
        </p:txBody>
      </p:sp>
      <p:sp>
        <p:nvSpPr>
          <p:cNvPr id="6" name="TextBox 5">
            <a:extLst>
              <a:ext uri="{FF2B5EF4-FFF2-40B4-BE49-F238E27FC236}">
                <a16:creationId xmlns:a16="http://schemas.microsoft.com/office/drawing/2014/main" id="{13398EFE-8771-D284-97C8-787A12006F8F}"/>
              </a:ext>
            </a:extLst>
          </p:cNvPr>
          <p:cNvSpPr txBox="1"/>
          <p:nvPr/>
        </p:nvSpPr>
        <p:spPr>
          <a:xfrm>
            <a:off x="304720" y="1499103"/>
            <a:ext cx="11579384" cy="1076961"/>
          </a:xfrm>
          <a:prstGeom prst="rect">
            <a:avLst/>
          </a:prstGeom>
          <a:noFill/>
        </p:spPr>
        <p:txBody>
          <a:bodyPr wrap="square">
            <a:spAutoFit/>
          </a:bodyPr>
          <a:lstStyle/>
          <a:p>
            <a:r>
              <a:rPr lang="en-IN" sz="3199" dirty="0">
                <a:highlight>
                  <a:srgbClr val="FFFF00"/>
                </a:highlight>
              </a:rPr>
              <a:t>https://world.openfoodfacts.net/api/0</a:t>
            </a:r>
            <a:r>
              <a:rPr lang="en-IN" sz="3199" dirty="0">
                <a:highlight>
                  <a:srgbClr val="057CFF"/>
                </a:highlight>
              </a:rPr>
              <a:t>/product/</a:t>
            </a:r>
            <a:r>
              <a:rPr lang="en-IN" sz="3199" dirty="0">
                <a:highlight>
                  <a:srgbClr val="FF00FF"/>
                </a:highlight>
              </a:rPr>
              <a:t>8901063029279</a:t>
            </a:r>
            <a:r>
              <a:rPr lang="en-IN" sz="3199" dirty="0">
                <a:highlight>
                  <a:srgbClr val="057CFF"/>
                </a:highlight>
              </a:rPr>
              <a:t>?fields=product_name,nutriments,image_front_url</a:t>
            </a:r>
          </a:p>
        </p:txBody>
      </p:sp>
    </p:spTree>
    <p:extLst>
      <p:ext uri="{BB962C8B-B14F-4D97-AF65-F5344CB8AC3E}">
        <p14:creationId xmlns:p14="http://schemas.microsoft.com/office/powerpoint/2010/main" val="369338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F9CBE-1956-CFCE-33A3-DF31514FAB9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CBE29B-C6B5-8B28-4747-C180306A826D}"/>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C22A6721-6777-9D9D-A918-5A6F50600445}"/>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23041EC8-7056-9002-BEEC-27ED8054030E}"/>
              </a:ext>
            </a:extLst>
          </p:cNvPr>
          <p:cNvSpPr>
            <a:spLocks noGrp="1"/>
          </p:cNvSpPr>
          <p:nvPr>
            <p:ph type="title"/>
          </p:nvPr>
        </p:nvSpPr>
        <p:spPr>
          <a:xfrm>
            <a:off x="101573" y="178647"/>
            <a:ext cx="10969943" cy="711016"/>
          </a:xfrm>
        </p:spPr>
        <p:txBody>
          <a:bodyPr/>
          <a:lstStyle/>
          <a:p>
            <a:r>
              <a:rPr lang="en-IN" sz="3333"/>
              <a:t>App State in SAP Build Apps</a:t>
            </a:r>
            <a:endParaRPr lang="en-IN" sz="3333" dirty="0"/>
          </a:p>
        </p:txBody>
      </p:sp>
      <p:sp>
        <p:nvSpPr>
          <p:cNvPr id="2" name="TextBox 1">
            <a:extLst>
              <a:ext uri="{FF2B5EF4-FFF2-40B4-BE49-F238E27FC236}">
                <a16:creationId xmlns:a16="http://schemas.microsoft.com/office/drawing/2014/main" id="{D3C1BA34-155C-B67F-C178-1A0262358121}"/>
              </a:ext>
            </a:extLst>
          </p:cNvPr>
          <p:cNvSpPr txBox="1"/>
          <p:nvPr/>
        </p:nvSpPr>
        <p:spPr>
          <a:xfrm>
            <a:off x="203147" y="1056009"/>
            <a:ext cx="11782531" cy="812590"/>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333333"/>
                </a:solidFill>
                <a:latin typeface="72" panose="020B0503030000000003" pitchFamily="34" charset="0"/>
              </a:rPr>
              <a:t>Every SAP Build Apps app that is running has what is called </a:t>
            </a:r>
            <a:r>
              <a:rPr lang="en-US" sz="1866" b="1" dirty="0">
                <a:solidFill>
                  <a:srgbClr val="333333"/>
                </a:solidFill>
                <a:latin typeface="72" panose="020B0503030000000003" pitchFamily="34" charset="0"/>
              </a:rPr>
              <a:t>app state</a:t>
            </a:r>
            <a:r>
              <a:rPr lang="en-US" sz="1866" dirty="0">
                <a:solidFill>
                  <a:srgbClr val="333333"/>
                </a:solidFill>
                <a:latin typeface="72" panose="020B0503030000000003" pitchFamily="34" charset="0"/>
              </a:rPr>
              <a:t>. It consists of two interlinked concepts: </a:t>
            </a:r>
            <a:r>
              <a:rPr lang="en-US" sz="1866" b="1" dirty="0">
                <a:solidFill>
                  <a:srgbClr val="333333"/>
                </a:solidFill>
                <a:latin typeface="72" panose="020B0503030000000003" pitchFamily="34" charset="0"/>
              </a:rPr>
              <a:t>variables state</a:t>
            </a:r>
            <a:r>
              <a:rPr lang="en-US" sz="1866" dirty="0">
                <a:solidFill>
                  <a:srgbClr val="333333"/>
                </a:solidFill>
                <a:latin typeface="72" panose="020B0503030000000003" pitchFamily="34" charset="0"/>
              </a:rPr>
              <a:t> and </a:t>
            </a:r>
            <a:r>
              <a:rPr lang="en-US" sz="1866" b="1" dirty="0">
                <a:solidFill>
                  <a:srgbClr val="333333"/>
                </a:solidFill>
                <a:latin typeface="72" panose="020B0503030000000003" pitchFamily="34" charset="0"/>
              </a:rPr>
              <a:t>component state</a:t>
            </a:r>
            <a:r>
              <a:rPr lang="en-US" sz="1866" dirty="0">
                <a:solidFill>
                  <a:srgbClr val="333333"/>
                </a:solidFill>
                <a:latin typeface="72" panose="020B0503030000000003" pitchFamily="34" charset="0"/>
              </a:rPr>
              <a:t>.</a:t>
            </a:r>
            <a:endParaRPr lang="en-US" sz="1866" dirty="0"/>
          </a:p>
        </p:txBody>
      </p:sp>
      <p:pic>
        <p:nvPicPr>
          <p:cNvPr id="12" name="Picture 11">
            <a:extLst>
              <a:ext uri="{FF2B5EF4-FFF2-40B4-BE49-F238E27FC236}">
                <a16:creationId xmlns:a16="http://schemas.microsoft.com/office/drawing/2014/main" id="{CA2992CB-ACDB-9F1F-2D73-604DC967E8E6}"/>
              </a:ext>
            </a:extLst>
          </p:cNvPr>
          <p:cNvPicPr>
            <a:picLocks noChangeAspect="1"/>
          </p:cNvPicPr>
          <p:nvPr/>
        </p:nvPicPr>
        <p:blipFill>
          <a:blip r:embed="rId2"/>
          <a:stretch>
            <a:fillRect/>
          </a:stretch>
        </p:blipFill>
        <p:spPr>
          <a:xfrm>
            <a:off x="3312333" y="1751102"/>
            <a:ext cx="5564159" cy="4646990"/>
          </a:xfrm>
          <a:prstGeom prst="rect">
            <a:avLst/>
          </a:prstGeom>
        </p:spPr>
      </p:pic>
    </p:spTree>
    <p:extLst>
      <p:ext uri="{BB962C8B-B14F-4D97-AF65-F5344CB8AC3E}">
        <p14:creationId xmlns:p14="http://schemas.microsoft.com/office/powerpoint/2010/main" val="381473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267E1-D0D6-2AEF-4CBD-3FB5C659320A}"/>
            </a:ext>
          </a:extLst>
        </p:cNvPr>
        <p:cNvGrpSpPr/>
        <p:nvPr/>
      </p:nvGrpSpPr>
      <p:grpSpPr>
        <a:xfrm>
          <a:off x="0" y="0"/>
          <a:ext cx="0" cy="0"/>
          <a:chOff x="0" y="0"/>
          <a:chExt cx="0" cy="0"/>
        </a:xfrm>
      </p:grpSpPr>
      <p:sp>
        <p:nvSpPr>
          <p:cNvPr id="219" name="TextBox 218">
            <a:extLst>
              <a:ext uri="{FF2B5EF4-FFF2-40B4-BE49-F238E27FC236}">
                <a16:creationId xmlns:a16="http://schemas.microsoft.com/office/drawing/2014/main" id="{5D8BD4D4-962A-698E-8ED0-DBB85695A5F3}"/>
              </a:ext>
            </a:extLst>
          </p:cNvPr>
          <p:cNvSpPr txBox="1"/>
          <p:nvPr/>
        </p:nvSpPr>
        <p:spPr>
          <a:xfrm>
            <a:off x="145105" y="3300518"/>
            <a:ext cx="7008574" cy="1035796"/>
          </a:xfrm>
          <a:prstGeom prst="rect">
            <a:avLst/>
          </a:prstGeom>
          <a:solidFill>
            <a:schemeClr val="bg2">
              <a:lumMod val="90000"/>
            </a:schemeClr>
          </a:solidFill>
        </p:spPr>
        <p:txBody>
          <a:bodyPr wrap="square" rtlCol="0">
            <a:spAutoFit/>
          </a:bodyPr>
          <a:lstStyle/>
          <a:p>
            <a:r>
              <a:rPr lang="en-US" sz="3199" b="1" dirty="0"/>
              <a:t>App variables</a:t>
            </a:r>
          </a:p>
          <a:p>
            <a:pPr algn="l">
              <a:buNone/>
            </a:pPr>
            <a:r>
              <a:rPr lang="en-US" sz="1466" dirty="0">
                <a:solidFill>
                  <a:srgbClr val="333333"/>
                </a:solidFill>
                <a:latin typeface="72" panose="020B0503030000000003" pitchFamily="34" charset="0"/>
              </a:rPr>
              <a:t>App variables exist in the global context of the app. When the app opens for the first time, or is closed and reopened, app variables are reset.</a:t>
            </a:r>
          </a:p>
        </p:txBody>
      </p:sp>
      <p:sp>
        <p:nvSpPr>
          <p:cNvPr id="221" name="TextBox 220">
            <a:extLst>
              <a:ext uri="{FF2B5EF4-FFF2-40B4-BE49-F238E27FC236}">
                <a16:creationId xmlns:a16="http://schemas.microsoft.com/office/drawing/2014/main" id="{6E3AF881-1C3F-04F3-653E-B00C19201D34}"/>
              </a:ext>
            </a:extLst>
          </p:cNvPr>
          <p:cNvSpPr txBox="1"/>
          <p:nvPr/>
        </p:nvSpPr>
        <p:spPr>
          <a:xfrm>
            <a:off x="145105" y="4816235"/>
            <a:ext cx="7008574" cy="1035796"/>
          </a:xfrm>
          <a:prstGeom prst="rect">
            <a:avLst/>
          </a:prstGeom>
          <a:solidFill>
            <a:schemeClr val="tx2">
              <a:lumMod val="20000"/>
              <a:lumOff val="80000"/>
            </a:schemeClr>
          </a:solidFill>
        </p:spPr>
        <p:txBody>
          <a:bodyPr wrap="square" rtlCol="0">
            <a:spAutoFit/>
          </a:bodyPr>
          <a:lstStyle/>
          <a:p>
            <a:r>
              <a:rPr lang="en-US" sz="3199" b="1" dirty="0"/>
              <a:t>Theme variables</a:t>
            </a:r>
          </a:p>
          <a:p>
            <a:pPr algn="l">
              <a:buNone/>
            </a:pPr>
            <a:r>
              <a:rPr lang="en-US" sz="1466" dirty="0">
                <a:solidFill>
                  <a:srgbClr val="333333"/>
                </a:solidFill>
                <a:latin typeface="72" panose="020B0503030000000003" pitchFamily="34" charset="0"/>
              </a:rPr>
              <a:t>Theme variables define how the various view components look, giving you an easy way to change the whole look-and-feel of your app.</a:t>
            </a:r>
          </a:p>
        </p:txBody>
      </p:sp>
      <p:sp>
        <p:nvSpPr>
          <p:cNvPr id="3" name="Footer Placeholder 2">
            <a:extLst>
              <a:ext uri="{FF2B5EF4-FFF2-40B4-BE49-F238E27FC236}">
                <a16:creationId xmlns:a16="http://schemas.microsoft.com/office/drawing/2014/main" id="{53DEF2BE-D5CA-8FF4-57F5-05FD0F8B6F80}"/>
              </a:ext>
            </a:extLst>
          </p:cNvPr>
          <p:cNvSpPr>
            <a:spLocks noGrp="1"/>
          </p:cNvSpPr>
          <p:nvPr>
            <p:ph type="ftr" sz="quarter" idx="11"/>
          </p:nvPr>
        </p:nvSpPr>
        <p:spPr>
          <a:xfrm>
            <a:off x="-42416" y="6376063"/>
            <a:ext cx="3859795" cy="365030"/>
          </a:xfrm>
        </p:spPr>
        <p:txBody>
          <a:bodyPr/>
          <a:lstStyle/>
          <a:p>
            <a:r>
              <a:rPr lang="en-US" dirty="0"/>
              <a:t>www.anubhavtrainings.com</a:t>
            </a:r>
          </a:p>
        </p:txBody>
      </p:sp>
      <p:sp>
        <p:nvSpPr>
          <p:cNvPr id="4" name="Slide Number Placeholder 3">
            <a:extLst>
              <a:ext uri="{FF2B5EF4-FFF2-40B4-BE49-F238E27FC236}">
                <a16:creationId xmlns:a16="http://schemas.microsoft.com/office/drawing/2014/main" id="{0621D399-FFA3-7B61-4F5E-9279553C9BD0}"/>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1F79BD5A-386D-C9E3-5CFB-40FA142B267D}"/>
              </a:ext>
            </a:extLst>
          </p:cNvPr>
          <p:cNvSpPr>
            <a:spLocks noGrp="1"/>
          </p:cNvSpPr>
          <p:nvPr>
            <p:ph type="title"/>
          </p:nvPr>
        </p:nvSpPr>
        <p:spPr>
          <a:xfrm>
            <a:off x="101573" y="178647"/>
            <a:ext cx="10969943" cy="711016"/>
          </a:xfrm>
        </p:spPr>
        <p:txBody>
          <a:bodyPr/>
          <a:lstStyle/>
          <a:p>
            <a:r>
              <a:rPr lang="en-IN" sz="3333" dirty="0"/>
              <a:t>Types of Dynamic variables</a:t>
            </a:r>
          </a:p>
        </p:txBody>
      </p:sp>
      <p:sp>
        <p:nvSpPr>
          <p:cNvPr id="2" name="TextBox 1">
            <a:extLst>
              <a:ext uri="{FF2B5EF4-FFF2-40B4-BE49-F238E27FC236}">
                <a16:creationId xmlns:a16="http://schemas.microsoft.com/office/drawing/2014/main" id="{4BAEC777-929F-7ADE-8D90-B437968ABBE2}"/>
              </a:ext>
            </a:extLst>
          </p:cNvPr>
          <p:cNvSpPr txBox="1"/>
          <p:nvPr/>
        </p:nvSpPr>
        <p:spPr>
          <a:xfrm>
            <a:off x="101573" y="898501"/>
            <a:ext cx="11782531" cy="711016"/>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Dynamic variables are the backbone of your app logic. For the most part, the data they contain at any given time is determined by what flow functions have been called during the app runtime so far.</a:t>
            </a:r>
          </a:p>
        </p:txBody>
      </p:sp>
      <p:sp>
        <p:nvSpPr>
          <p:cNvPr id="216" name="TextBox 215">
            <a:extLst>
              <a:ext uri="{FF2B5EF4-FFF2-40B4-BE49-F238E27FC236}">
                <a16:creationId xmlns:a16="http://schemas.microsoft.com/office/drawing/2014/main" id="{AAA76539-235D-B265-10F6-4EF3E30DF09F}"/>
              </a:ext>
            </a:extLst>
          </p:cNvPr>
          <p:cNvSpPr txBox="1"/>
          <p:nvPr/>
        </p:nvSpPr>
        <p:spPr>
          <a:xfrm>
            <a:off x="101573" y="1618355"/>
            <a:ext cx="7008574" cy="1077090"/>
          </a:xfrm>
          <a:prstGeom prst="rect">
            <a:avLst/>
          </a:prstGeom>
          <a:solidFill>
            <a:schemeClr val="accent5">
              <a:lumMod val="40000"/>
              <a:lumOff val="60000"/>
            </a:schemeClr>
          </a:solidFill>
        </p:spPr>
        <p:txBody>
          <a:bodyPr wrap="square" rtlCol="0">
            <a:spAutoFit/>
          </a:bodyPr>
          <a:lstStyle/>
          <a:p>
            <a:r>
              <a:rPr lang="en-US" sz="3199" b="1" dirty="0"/>
              <a:t>Page variables</a:t>
            </a:r>
          </a:p>
          <a:p>
            <a:r>
              <a:rPr lang="en-US" sz="1600" dirty="0"/>
              <a:t>Page variables exist in the context of a single page. When a page is removed from the navigation stack, its page variables are reset.</a:t>
            </a:r>
            <a:endParaRPr lang="en-IN" sz="1600" dirty="0"/>
          </a:p>
        </p:txBody>
      </p:sp>
      <p:sp>
        <p:nvSpPr>
          <p:cNvPr id="218" name="TextBox 217">
            <a:extLst>
              <a:ext uri="{FF2B5EF4-FFF2-40B4-BE49-F238E27FC236}">
                <a16:creationId xmlns:a16="http://schemas.microsoft.com/office/drawing/2014/main" id="{1B710DCE-3F10-AE24-FB03-7AF150D7D4CA}"/>
              </a:ext>
            </a:extLst>
          </p:cNvPr>
          <p:cNvSpPr txBox="1"/>
          <p:nvPr/>
        </p:nvSpPr>
        <p:spPr>
          <a:xfrm>
            <a:off x="5281824" y="2553043"/>
            <a:ext cx="7008574" cy="1261371"/>
          </a:xfrm>
          <a:prstGeom prst="rect">
            <a:avLst/>
          </a:prstGeom>
          <a:solidFill>
            <a:schemeClr val="accent4">
              <a:lumMod val="40000"/>
              <a:lumOff val="60000"/>
            </a:schemeClr>
          </a:solidFill>
        </p:spPr>
        <p:txBody>
          <a:bodyPr wrap="square" rtlCol="0">
            <a:spAutoFit/>
          </a:bodyPr>
          <a:lstStyle/>
          <a:p>
            <a:r>
              <a:rPr lang="en-US" sz="3199" b="1" dirty="0"/>
              <a:t>Data variables</a:t>
            </a:r>
          </a:p>
          <a:p>
            <a:pPr algn="l">
              <a:buNone/>
            </a:pPr>
            <a:r>
              <a:rPr lang="en-US" sz="1466" dirty="0">
                <a:solidFill>
                  <a:srgbClr val="333333"/>
                </a:solidFill>
                <a:latin typeface="72" panose="020B0503030000000003" pitchFamily="34" charset="0"/>
              </a:rPr>
              <a:t>Data variables are like page variables, but their schema is defined by the data resource they are linked to. They also come with default logic that loads the associated data from the backend and stores it in the data variable.</a:t>
            </a:r>
          </a:p>
        </p:txBody>
      </p:sp>
      <p:sp>
        <p:nvSpPr>
          <p:cNvPr id="220" name="TextBox 219">
            <a:extLst>
              <a:ext uri="{FF2B5EF4-FFF2-40B4-BE49-F238E27FC236}">
                <a16:creationId xmlns:a16="http://schemas.microsoft.com/office/drawing/2014/main" id="{8B464AAF-CAB4-CA37-FFF7-A6FA5C9CF14D}"/>
              </a:ext>
            </a:extLst>
          </p:cNvPr>
          <p:cNvSpPr txBox="1"/>
          <p:nvPr/>
        </p:nvSpPr>
        <p:spPr>
          <a:xfrm>
            <a:off x="5281824" y="3978593"/>
            <a:ext cx="7008574" cy="1261371"/>
          </a:xfrm>
          <a:prstGeom prst="rect">
            <a:avLst/>
          </a:prstGeom>
          <a:solidFill>
            <a:schemeClr val="accent6">
              <a:lumMod val="40000"/>
              <a:lumOff val="60000"/>
            </a:schemeClr>
          </a:solidFill>
        </p:spPr>
        <p:txBody>
          <a:bodyPr wrap="square" rtlCol="0">
            <a:spAutoFit/>
          </a:bodyPr>
          <a:lstStyle/>
          <a:p>
            <a:r>
              <a:rPr lang="en-US" sz="3199" b="1" dirty="0"/>
              <a:t>Page Parameters</a:t>
            </a:r>
          </a:p>
          <a:p>
            <a:pPr algn="l">
              <a:buNone/>
            </a:pPr>
            <a:r>
              <a:rPr lang="en-US" sz="1466" dirty="0">
                <a:solidFill>
                  <a:srgbClr val="333333"/>
                </a:solidFill>
                <a:latin typeface="72" panose="020B0503030000000003" pitchFamily="34" charset="0"/>
              </a:rPr>
              <a:t>Page parameters can only be of the </a:t>
            </a:r>
            <a:r>
              <a:rPr lang="en-US" sz="1466" b="1" dirty="0">
                <a:solidFill>
                  <a:srgbClr val="333333"/>
                </a:solidFill>
                <a:latin typeface="72" panose="020B0503030000000003" pitchFamily="34" charset="0"/>
              </a:rPr>
              <a:t>text</a:t>
            </a:r>
            <a:r>
              <a:rPr lang="en-US" sz="1466" dirty="0">
                <a:solidFill>
                  <a:srgbClr val="333333"/>
                </a:solidFill>
                <a:latin typeface="72" panose="020B0503030000000003" pitchFamily="34" charset="0"/>
              </a:rPr>
              <a:t> type. Page parameters are read-only variables that can be set with the </a:t>
            </a:r>
            <a:r>
              <a:rPr lang="en-US" sz="1466" b="1" dirty="0">
                <a:solidFill>
                  <a:srgbClr val="333333"/>
                </a:solidFill>
                <a:latin typeface="72" panose="020B0503030000000003" pitchFamily="34" charset="0"/>
              </a:rPr>
              <a:t>Open page</a:t>
            </a:r>
            <a:r>
              <a:rPr lang="en-US" sz="1466" dirty="0">
                <a:solidFill>
                  <a:srgbClr val="333333"/>
                </a:solidFill>
                <a:latin typeface="72" panose="020B0503030000000003" pitchFamily="34" charset="0"/>
              </a:rPr>
              <a:t> flow function for the new page, e.g. ID of a product for a product details page. </a:t>
            </a:r>
          </a:p>
        </p:txBody>
      </p:sp>
      <p:sp>
        <p:nvSpPr>
          <p:cNvPr id="222" name="TextBox 221">
            <a:extLst>
              <a:ext uri="{FF2B5EF4-FFF2-40B4-BE49-F238E27FC236}">
                <a16:creationId xmlns:a16="http://schemas.microsoft.com/office/drawing/2014/main" id="{0FED470A-4F22-0AD0-96C7-A6E8B0E0589E}"/>
              </a:ext>
            </a:extLst>
          </p:cNvPr>
          <p:cNvSpPr txBox="1"/>
          <p:nvPr/>
        </p:nvSpPr>
        <p:spPr>
          <a:xfrm>
            <a:off x="5180250" y="5583201"/>
            <a:ext cx="7008574" cy="1261371"/>
          </a:xfrm>
          <a:prstGeom prst="rect">
            <a:avLst/>
          </a:prstGeom>
          <a:solidFill>
            <a:schemeClr val="accent4">
              <a:lumMod val="40000"/>
              <a:lumOff val="60000"/>
            </a:schemeClr>
          </a:solidFill>
        </p:spPr>
        <p:txBody>
          <a:bodyPr wrap="square" rtlCol="0">
            <a:spAutoFit/>
          </a:bodyPr>
          <a:lstStyle/>
          <a:p>
            <a:r>
              <a:rPr lang="en-US" sz="3199" b="1" dirty="0"/>
              <a:t>System variables</a:t>
            </a:r>
          </a:p>
          <a:p>
            <a:pPr algn="l">
              <a:buNone/>
            </a:pPr>
            <a:r>
              <a:rPr lang="en-US" sz="1466" dirty="0">
                <a:solidFill>
                  <a:srgbClr val="333333"/>
                </a:solidFill>
                <a:latin typeface="72" panose="020B0503030000000003" pitchFamily="34" charset="0"/>
              </a:rPr>
              <a:t>System variables define properties of the current app and the device its running on. They cannot be affected by the user directly, but change when the underlying property changes.</a:t>
            </a:r>
          </a:p>
        </p:txBody>
      </p:sp>
    </p:spTree>
    <p:extLst>
      <p:ext uri="{BB962C8B-B14F-4D97-AF65-F5344CB8AC3E}">
        <p14:creationId xmlns:p14="http://schemas.microsoft.com/office/powerpoint/2010/main" val="84094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7295B-D009-F32E-A01A-8A8CC18FEA2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B543E2-7625-ECE1-C46E-CFB3659168B8}"/>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7F90F182-D2C5-A02D-2F2A-729242AD767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73CD0C1D-D299-3852-9908-404039141507}"/>
              </a:ext>
            </a:extLst>
          </p:cNvPr>
          <p:cNvSpPr>
            <a:spLocks noGrp="1"/>
          </p:cNvSpPr>
          <p:nvPr>
            <p:ph type="title"/>
          </p:nvPr>
        </p:nvSpPr>
        <p:spPr>
          <a:xfrm>
            <a:off x="101573" y="178647"/>
            <a:ext cx="10969943" cy="711016"/>
          </a:xfrm>
        </p:spPr>
        <p:txBody>
          <a:bodyPr/>
          <a:lstStyle/>
          <a:p>
            <a:r>
              <a:rPr lang="en-IN" sz="3333" dirty="0"/>
              <a:t>Test data</a:t>
            </a:r>
          </a:p>
        </p:txBody>
      </p:sp>
      <p:pic>
        <p:nvPicPr>
          <p:cNvPr id="7" name="Picture 6" descr="A bar code with numbers and letters&#10;&#10;AI-generated content may be incorrect.">
            <a:extLst>
              <a:ext uri="{FF2B5EF4-FFF2-40B4-BE49-F238E27FC236}">
                <a16:creationId xmlns:a16="http://schemas.microsoft.com/office/drawing/2014/main" id="{7556EEE3-534B-1B06-A14F-6B9FC16C6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221" y="1092809"/>
            <a:ext cx="6107205" cy="5152499"/>
          </a:xfrm>
          <a:prstGeom prst="rect">
            <a:avLst/>
          </a:prstGeom>
        </p:spPr>
      </p:pic>
      <p:pic>
        <p:nvPicPr>
          <p:cNvPr id="9" name="Picture 8" descr="A yellow circle with black letters and a black background&#10;&#10;AI-generated content may be incorrect.">
            <a:extLst>
              <a:ext uri="{FF2B5EF4-FFF2-40B4-BE49-F238E27FC236}">
                <a16:creationId xmlns:a16="http://schemas.microsoft.com/office/drawing/2014/main" id="{31CCE318-4A30-F05D-613B-E2B8EC5C97C3}"/>
              </a:ext>
            </a:extLst>
          </p:cNvPr>
          <p:cNvPicPr>
            <a:picLocks noChangeAspect="1"/>
          </p:cNvPicPr>
          <p:nvPr/>
        </p:nvPicPr>
        <p:blipFill>
          <a:blip r:embed="rId3">
            <a:alphaModFix amt="31000"/>
            <a:extLst>
              <a:ext uri="{28A0092B-C50C-407E-A947-70E740481C1C}">
                <a14:useLocalDpi xmlns:a14="http://schemas.microsoft.com/office/drawing/2010/main" val="0"/>
              </a:ext>
            </a:extLst>
          </a:blip>
          <a:stretch>
            <a:fillRect/>
          </a:stretch>
        </p:blipFill>
        <p:spPr>
          <a:xfrm>
            <a:off x="4579641" y="2006971"/>
            <a:ext cx="3453500" cy="3411039"/>
          </a:xfrm>
          <a:prstGeom prst="rect">
            <a:avLst/>
          </a:prstGeom>
        </p:spPr>
      </p:pic>
    </p:spTree>
    <p:extLst>
      <p:ext uri="{BB962C8B-B14F-4D97-AF65-F5344CB8AC3E}">
        <p14:creationId xmlns:p14="http://schemas.microsoft.com/office/powerpoint/2010/main" val="85427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352A4-AF02-298C-E10F-F941D116812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E35A68-E986-3DFC-7C04-90BD44F2DF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64B99C69-E55B-FAD2-2909-3E5A4413295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53DB0368-9E3C-CAE8-A8A2-E73CBBBE65E9}"/>
              </a:ext>
            </a:extLst>
          </p:cNvPr>
          <p:cNvSpPr>
            <a:spLocks noGrp="1"/>
          </p:cNvSpPr>
          <p:nvPr>
            <p:ph type="title"/>
          </p:nvPr>
        </p:nvSpPr>
        <p:spPr>
          <a:xfrm>
            <a:off x="101573" y="280217"/>
            <a:ext cx="10969943" cy="711016"/>
          </a:xfrm>
        </p:spPr>
        <p:txBody>
          <a:bodyPr/>
          <a:lstStyle/>
          <a:p>
            <a:r>
              <a:rPr lang="en-US" sz="3333" dirty="0"/>
              <a:t>Data Resources in BTP</a:t>
            </a:r>
            <a:endParaRPr lang="en-IN" sz="3333" dirty="0"/>
          </a:p>
        </p:txBody>
      </p:sp>
      <p:pic>
        <p:nvPicPr>
          <p:cNvPr id="1026" name="Picture 2" descr="Types of Data Storage">
            <a:extLst>
              <a:ext uri="{FF2B5EF4-FFF2-40B4-BE49-F238E27FC236}">
                <a16:creationId xmlns:a16="http://schemas.microsoft.com/office/drawing/2014/main" id="{110CA9D8-8091-6E26-AF53-84D08A99E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6601" y="2210118"/>
            <a:ext cx="6092280" cy="30196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897851-95FA-FAA0-5701-0FCFB2B58086}"/>
              </a:ext>
            </a:extLst>
          </p:cNvPr>
          <p:cNvSpPr txBox="1"/>
          <p:nvPr/>
        </p:nvSpPr>
        <p:spPr>
          <a:xfrm>
            <a:off x="203146" y="1295955"/>
            <a:ext cx="5693454" cy="5424663"/>
          </a:xfrm>
          <a:prstGeom prst="rect">
            <a:avLst/>
          </a:prstGeom>
        </p:spPr>
        <p:txBody>
          <a:bodyPr vert="horz" lIns="121888" tIns="60944" rIns="121888" bIns="60944" rtlCol="0">
            <a:normAutofit/>
          </a:bodyPr>
          <a:lstStyle/>
          <a:p>
            <a:pPr algn="l" latinLnBrk="0">
              <a:buNone/>
            </a:pPr>
            <a:r>
              <a:rPr lang="en-US" sz="1866" dirty="0">
                <a:solidFill>
                  <a:srgbClr val="223548"/>
                </a:solidFill>
                <a:latin typeface="72 Brand Variable"/>
              </a:rPr>
              <a:t>Applications live and die on their data, and without some form of data, an app wouldn’t be able to do much.</a:t>
            </a:r>
          </a:p>
          <a:p>
            <a:pPr algn="l" latinLnBrk="0">
              <a:buNone/>
            </a:pPr>
            <a:r>
              <a:rPr lang="en-US" sz="1866" dirty="0">
                <a:solidFill>
                  <a:srgbClr val="223548"/>
                </a:solidFill>
                <a:latin typeface="72 Brand Variable"/>
              </a:rPr>
              <a:t>Some data is merely temporary and is stored while the app is running, such as:</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Data entered by the user.</a:t>
            </a:r>
          </a:p>
          <a:p>
            <a:pPr algn="l">
              <a:buFont typeface="Arial" panose="020B0604020202020204" pitchFamily="34" charset="0"/>
              <a:buChar char="•"/>
            </a:pPr>
            <a:r>
              <a:rPr lang="en-US" sz="1600" dirty="0">
                <a:solidFill>
                  <a:srgbClr val="223548"/>
                </a:solidFill>
                <a:latin typeface="72 Brand Variable"/>
              </a:rPr>
              <a:t> Data related to the state of the app; for example, while a user is playing a game, the app would need to store their score, name, and the current state of the board</a:t>
            </a:r>
          </a:p>
          <a:p>
            <a:pPr algn="l">
              <a:buFont typeface="Arial" panose="020B0604020202020204" pitchFamily="34" charset="0"/>
              <a:buChar char="•"/>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Some data is stored in data stores or databases for use with other users, for example:</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Business data, such as invoices and sales orders.</a:t>
            </a:r>
          </a:p>
          <a:p>
            <a:pPr algn="l">
              <a:buFont typeface="Arial" panose="020B0604020202020204" pitchFamily="34" charset="0"/>
              <a:buChar char="•"/>
            </a:pPr>
            <a:r>
              <a:rPr lang="en-US" sz="1600" dirty="0">
                <a:solidFill>
                  <a:srgbClr val="223548"/>
                </a:solidFill>
                <a:latin typeface="72 Brand Variable"/>
              </a:rPr>
              <a:t> Sports data, such as teams and players and their statistics.</a:t>
            </a:r>
          </a:p>
          <a:p>
            <a:pPr algn="l">
              <a:buFont typeface="Arial" panose="020B0604020202020204" pitchFamily="34" charset="0"/>
              <a:buChar char="•"/>
            </a:pPr>
            <a:r>
              <a:rPr lang="en-US" sz="1600" dirty="0">
                <a:solidFill>
                  <a:srgbClr val="223548"/>
                </a:solidFill>
                <a:latin typeface="72 Brand Variable"/>
              </a:rPr>
              <a:t> Geological data, such as earthquakes, their magnitude, and locations.</a:t>
            </a:r>
          </a:p>
        </p:txBody>
      </p:sp>
    </p:spTree>
    <p:extLst>
      <p:ext uri="{BB962C8B-B14F-4D97-AF65-F5344CB8AC3E}">
        <p14:creationId xmlns:p14="http://schemas.microsoft.com/office/powerpoint/2010/main" val="217530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6666B-914E-3754-94F9-A705B165CD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8F893F-1FD4-73A7-2695-9D85A564819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C200A29-874B-FDCB-974E-F5966128D57B}"/>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DC4ADDD1-38B4-DFFF-B3ED-B161F42D9E3E}"/>
              </a:ext>
            </a:extLst>
          </p:cNvPr>
          <p:cNvSpPr>
            <a:spLocks noGrp="1"/>
          </p:cNvSpPr>
          <p:nvPr>
            <p:ph type="title"/>
          </p:nvPr>
        </p:nvSpPr>
        <p:spPr>
          <a:xfrm>
            <a:off x="101573" y="178647"/>
            <a:ext cx="10969943" cy="711016"/>
          </a:xfrm>
        </p:spPr>
        <p:txBody>
          <a:bodyPr/>
          <a:lstStyle/>
          <a:p>
            <a:r>
              <a:rPr lang="en-US" sz="3333" dirty="0"/>
              <a:t>Types of Data Sources</a:t>
            </a:r>
            <a:endParaRPr lang="en-IN" sz="3333" dirty="0"/>
          </a:p>
        </p:txBody>
      </p:sp>
      <p:sp>
        <p:nvSpPr>
          <p:cNvPr id="2" name="TextBox 1">
            <a:extLst>
              <a:ext uri="{FF2B5EF4-FFF2-40B4-BE49-F238E27FC236}">
                <a16:creationId xmlns:a16="http://schemas.microsoft.com/office/drawing/2014/main" id="{47A6B9BA-8A19-8158-3BEB-2A13CBB32D77}"/>
              </a:ext>
            </a:extLst>
          </p:cNvPr>
          <p:cNvSpPr txBox="1"/>
          <p:nvPr/>
        </p:nvSpPr>
        <p:spPr>
          <a:xfrm>
            <a:off x="203147" y="1097859"/>
            <a:ext cx="11782531" cy="5424663"/>
          </a:xfrm>
          <a:prstGeom prst="rect">
            <a:avLst/>
          </a:prstGeom>
        </p:spPr>
        <p:txBody>
          <a:bodyPr vert="horz" lIns="121888" tIns="60944" rIns="121888" bIns="60944" rtlCol="0">
            <a:normAutofit lnSpcReduction="10000"/>
          </a:bodyPr>
          <a:lstStyle/>
          <a:p>
            <a:pPr algn="l" latinLnBrk="0">
              <a:buNone/>
            </a:pPr>
            <a:r>
              <a:rPr lang="en-US" sz="1866" dirty="0">
                <a:solidFill>
                  <a:srgbClr val="223548"/>
                </a:solidFill>
                <a:latin typeface="72 Brand Variable"/>
              </a:rPr>
              <a:t>There are different types of back-end systems from which you can retrieve data</a:t>
            </a:r>
          </a:p>
          <a:p>
            <a:pPr algn="l" latinLnBrk="0">
              <a:buNone/>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SAP Build Apps lets you connect to the following:</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OData Integration </a:t>
            </a:r>
            <a:r>
              <a:rPr lang="en-US" sz="1866" dirty="0">
                <a:solidFill>
                  <a:srgbClr val="223548"/>
                </a:solidFill>
                <a:latin typeface="72 Brand Variable"/>
              </a:rPr>
              <a:t>- This type of data resource lets you connect to OData services. OData services are services you reach with a URL and are designed for supplying business data. OData services conform to a rigid set of rules for defining the format of the URLs and of the returned data.</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REST API Direct Integration </a:t>
            </a:r>
            <a:r>
              <a:rPr lang="en-US" sz="1866" dirty="0">
                <a:solidFill>
                  <a:srgbClr val="223548"/>
                </a:solidFill>
                <a:latin typeface="72 Brand Variable"/>
              </a:rPr>
              <a:t>- This type of data resource lets you connect to REST services. REST services do not need to conform to the same rigid rules for URLs and responses, as OData services do. This can make REST services require a little more work to understand, and to configure within SAP Build Apps.</a:t>
            </a:r>
          </a:p>
          <a:p>
            <a:pPr algn="l"/>
            <a:endParaRPr lang="en-US" sz="1866" b="1"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On-Device Storage </a:t>
            </a:r>
            <a:r>
              <a:rPr lang="en-US" sz="1866" dirty="0">
                <a:solidFill>
                  <a:srgbClr val="223548"/>
                </a:solidFill>
                <a:latin typeface="72 Brand Variable"/>
              </a:rPr>
              <a:t>- This data resource actually creates a data store on the device the user is using, as opposed to REST and OData data resources, which connect to existing data stores. Such data is only stored on the current user’s device, so it is used for data needed only by the current user and that does not have to be shared.</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Marketplace Data Resources </a:t>
            </a:r>
            <a:r>
              <a:rPr lang="en-US" sz="1866" dirty="0">
                <a:solidFill>
                  <a:srgbClr val="223548"/>
                </a:solidFill>
                <a:latin typeface="72 Brand Variable"/>
              </a:rPr>
              <a:t>- Marketplace data resources can be of any type. They are data resources that are defined and stored in the Marketplace and can be quickly installed from there. You may want to use the few data resources prebuilt for you, or you may want to create a data resource and be able to quickly reuse it in multiple projects.</a:t>
            </a:r>
          </a:p>
        </p:txBody>
      </p:sp>
    </p:spTree>
    <p:extLst>
      <p:ext uri="{BB962C8B-B14F-4D97-AF65-F5344CB8AC3E}">
        <p14:creationId xmlns:p14="http://schemas.microsoft.com/office/powerpoint/2010/main" val="21900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BCA9-CFCD-597D-1DAB-C01F7566B41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1BF838-FFA3-8D49-497D-77D5661D70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1648108-C9B3-B016-52FD-5090BB69C00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16</a:t>
            </a:fld>
            <a:endParaRPr lang="en-US" dirty="0"/>
          </a:p>
        </p:txBody>
      </p:sp>
      <p:sp>
        <p:nvSpPr>
          <p:cNvPr id="5" name="Title 4">
            <a:extLst>
              <a:ext uri="{FF2B5EF4-FFF2-40B4-BE49-F238E27FC236}">
                <a16:creationId xmlns:a16="http://schemas.microsoft.com/office/drawing/2014/main" id="{98A2D139-4821-BFA6-161B-B1E8747D3BF1}"/>
              </a:ext>
            </a:extLst>
          </p:cNvPr>
          <p:cNvSpPr>
            <a:spLocks noGrp="1"/>
          </p:cNvSpPr>
          <p:nvPr>
            <p:ph type="title"/>
          </p:nvPr>
        </p:nvSpPr>
        <p:spPr>
          <a:xfrm>
            <a:off x="101573" y="178647"/>
            <a:ext cx="10969943" cy="711016"/>
          </a:xfrm>
        </p:spPr>
        <p:txBody>
          <a:bodyPr/>
          <a:lstStyle/>
          <a:p>
            <a:r>
              <a:rPr lang="en-US" sz="3333" dirty="0"/>
              <a:t>Additional Data Resource types</a:t>
            </a:r>
            <a:endParaRPr lang="en-IN" sz="3333" dirty="0"/>
          </a:p>
        </p:txBody>
      </p:sp>
      <p:sp>
        <p:nvSpPr>
          <p:cNvPr id="2" name="TextBox 1">
            <a:extLst>
              <a:ext uri="{FF2B5EF4-FFF2-40B4-BE49-F238E27FC236}">
                <a16:creationId xmlns:a16="http://schemas.microsoft.com/office/drawing/2014/main" id="{C565383F-0933-2687-340E-3CD0BC8BD04B}"/>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There are some additional and important data resource types – especially for use in connecting to SAP back-ends – that depend on users being authenticated via SAP BTP</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b="1" dirty="0"/>
              <a:t>Visual Cloud Functions Integration</a:t>
            </a:r>
            <a:r>
              <a:rPr lang="en-US" sz="1866" dirty="0"/>
              <a:t> - Visual Cloud Functions lets you easily create your own data store, not just connect to an existing one, and let multiple apps access it and let you share the data among many users.</a:t>
            </a:r>
          </a:p>
          <a:p>
            <a:pPr>
              <a:spcBef>
                <a:spcPct val="20000"/>
              </a:spcBef>
              <a:buFont typeface="Arial" pitchFamily="34" charset="0"/>
            </a:pPr>
            <a:r>
              <a:rPr lang="en-US" sz="1866" b="1" dirty="0"/>
              <a:t>OData Integration with BTP Destination</a:t>
            </a:r>
            <a:r>
              <a:rPr lang="en-US" sz="1866" dirty="0"/>
              <a:t> - OData with a BTP destination is the same as without except that the URL and authentication is defined by an SAP BTP destination.</a:t>
            </a:r>
          </a:p>
          <a:p>
            <a:pPr>
              <a:spcBef>
                <a:spcPct val="20000"/>
              </a:spcBef>
              <a:buFont typeface="Arial" pitchFamily="34" charset="0"/>
            </a:pPr>
            <a:r>
              <a:rPr lang="en-US" sz="1866" b="1" dirty="0"/>
              <a:t>REST Integration with BTP Destinations</a:t>
            </a:r>
            <a:r>
              <a:rPr lang="en-US" sz="1866" dirty="0"/>
              <a:t> - REST with a BTP destination is the same as without except that the URL and authentication is defined by an SAP BTP destination.</a:t>
            </a:r>
          </a:p>
          <a:p>
            <a:pPr>
              <a:spcBef>
                <a:spcPct val="20000"/>
              </a:spcBef>
              <a:buFont typeface="Arial" pitchFamily="34" charset="0"/>
            </a:pPr>
            <a:endParaRPr lang="en-US" sz="1866" dirty="0"/>
          </a:p>
        </p:txBody>
      </p:sp>
    </p:spTree>
    <p:extLst>
      <p:ext uri="{BB962C8B-B14F-4D97-AF65-F5344CB8AC3E}">
        <p14:creationId xmlns:p14="http://schemas.microsoft.com/office/powerpoint/2010/main" val="200247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0D6BA-3567-668B-95CA-1594D6F9655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4E58177-4A88-4D15-D620-7BD57D35699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CAF5441-0C97-DF54-0FED-E24830EC8A7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17</a:t>
            </a:fld>
            <a:endParaRPr lang="en-US" dirty="0"/>
          </a:p>
        </p:txBody>
      </p:sp>
      <p:sp>
        <p:nvSpPr>
          <p:cNvPr id="5" name="Title 4">
            <a:extLst>
              <a:ext uri="{FF2B5EF4-FFF2-40B4-BE49-F238E27FC236}">
                <a16:creationId xmlns:a16="http://schemas.microsoft.com/office/drawing/2014/main" id="{3488BEF7-4195-D3AC-D899-F2F442A4BA80}"/>
              </a:ext>
            </a:extLst>
          </p:cNvPr>
          <p:cNvSpPr>
            <a:spLocks noGrp="1"/>
          </p:cNvSpPr>
          <p:nvPr>
            <p:ph type="title"/>
          </p:nvPr>
        </p:nvSpPr>
        <p:spPr>
          <a:xfrm>
            <a:off x="101573" y="178647"/>
            <a:ext cx="10969943" cy="711016"/>
          </a:xfrm>
        </p:spPr>
        <p:txBody>
          <a:bodyPr/>
          <a:lstStyle/>
          <a:p>
            <a:r>
              <a:rPr lang="en-US" sz="3333" dirty="0"/>
              <a:t>What is Destination in BTP</a:t>
            </a:r>
            <a:endParaRPr lang="en-IN" sz="3333" dirty="0"/>
          </a:p>
        </p:txBody>
      </p:sp>
      <p:sp>
        <p:nvSpPr>
          <p:cNvPr id="2" name="TextBox 1">
            <a:extLst>
              <a:ext uri="{FF2B5EF4-FFF2-40B4-BE49-F238E27FC236}">
                <a16:creationId xmlns:a16="http://schemas.microsoft.com/office/drawing/2014/main" id="{B8DAA500-1F14-B33A-76BA-60D0BB21A4B9}"/>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b="1" dirty="0"/>
              <a:t>SAP BTP Destination</a:t>
            </a:r>
            <a:r>
              <a:rPr lang="en-US" sz="1866" dirty="0"/>
              <a:t> is a configuration object within </a:t>
            </a:r>
            <a:r>
              <a:rPr lang="en-US" sz="1866" b="1" dirty="0"/>
              <a:t>SAP Business Technology Platform (BTP)</a:t>
            </a:r>
            <a:r>
              <a:rPr lang="en-US" sz="1866" dirty="0"/>
              <a:t> that allows applications to connect to external systems or services in a secure and managed way. </a:t>
            </a:r>
          </a:p>
          <a:p>
            <a:pPr>
              <a:spcBef>
                <a:spcPct val="20000"/>
              </a:spcBef>
              <a:buFont typeface="Arial" pitchFamily="34" charset="0"/>
            </a:pPr>
            <a:endParaRPr lang="en-US" sz="1866" dirty="0"/>
          </a:p>
          <a:p>
            <a:pPr>
              <a:spcBef>
                <a:spcPct val="20000"/>
              </a:spcBef>
              <a:buFont typeface="Arial" pitchFamily="34" charset="0"/>
            </a:pPr>
            <a:r>
              <a:rPr lang="en-US" sz="1866" dirty="0"/>
              <a:t>These destinations store connection settings like URLs, authentication, and proxy settings, enabling seamless communication between your BTP applications (like those running on SAP CAP, UI5, or Fiori) and other systems (such as on-premise SAP systems, third-party APIs, or cloud services).</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D9D41868-A5EA-FFF5-8BAF-40AB35C44263}"/>
                  </a:ext>
                </a:extLst>
              </p14:cNvPr>
              <p14:cNvContentPartPr/>
              <p14:nvPr/>
            </p14:nvContentPartPr>
            <p14:xfrm>
              <a:off x="1347489" y="3929150"/>
              <a:ext cx="6851655" cy="2390257"/>
            </p14:xfrm>
          </p:contentPart>
        </mc:Choice>
        <mc:Fallback xmlns="">
          <p:pic>
            <p:nvPicPr>
              <p:cNvPr id="6" name="Ink 5">
                <a:extLst>
                  <a:ext uri="{FF2B5EF4-FFF2-40B4-BE49-F238E27FC236}">
                    <a16:creationId xmlns:a16="http://schemas.microsoft.com/office/drawing/2014/main" id="{D9D41868-A5EA-FFF5-8BAF-40AB35C44263}"/>
                  </a:ext>
                </a:extLst>
              </p:cNvPr>
              <p:cNvPicPr/>
              <p:nvPr/>
            </p:nvPicPr>
            <p:blipFill>
              <a:blip r:embed="rId3"/>
              <a:stretch>
                <a:fillRect/>
              </a:stretch>
            </p:blipFill>
            <p:spPr>
              <a:xfrm>
                <a:off x="1338129" y="3919789"/>
                <a:ext cx="6870375" cy="2408979"/>
              </a:xfrm>
              <a:prstGeom prst="rect">
                <a:avLst/>
              </a:prstGeom>
            </p:spPr>
          </p:pic>
        </mc:Fallback>
      </mc:AlternateContent>
    </p:spTree>
    <p:extLst>
      <p:ext uri="{BB962C8B-B14F-4D97-AF65-F5344CB8AC3E}">
        <p14:creationId xmlns:p14="http://schemas.microsoft.com/office/powerpoint/2010/main" val="420807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0DC5E-1566-E826-C33E-B4CA0F39484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C4DF9-ACFD-D3D2-4F56-996E5762CF5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6FA06D6-8319-957F-0D04-E0324493B6B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18</a:t>
            </a:fld>
            <a:endParaRPr lang="en-US" dirty="0"/>
          </a:p>
        </p:txBody>
      </p:sp>
      <p:sp>
        <p:nvSpPr>
          <p:cNvPr id="5" name="Title 4">
            <a:extLst>
              <a:ext uri="{FF2B5EF4-FFF2-40B4-BE49-F238E27FC236}">
                <a16:creationId xmlns:a16="http://schemas.microsoft.com/office/drawing/2014/main" id="{B0FF04E6-98FF-21E1-876D-205651B06E0D}"/>
              </a:ext>
            </a:extLst>
          </p:cNvPr>
          <p:cNvSpPr>
            <a:spLocks noGrp="1"/>
          </p:cNvSpPr>
          <p:nvPr>
            <p:ph type="title"/>
          </p:nvPr>
        </p:nvSpPr>
        <p:spPr>
          <a:xfrm>
            <a:off x="101573" y="178647"/>
            <a:ext cx="10969943" cy="711016"/>
          </a:xfrm>
        </p:spPr>
        <p:txBody>
          <a:bodyPr/>
          <a:lstStyle/>
          <a:p>
            <a:r>
              <a:rPr lang="en-US" sz="3333" dirty="0"/>
              <a:t>Create destination to simple OData Service</a:t>
            </a:r>
            <a:endParaRPr lang="en-IN" sz="3333" dirty="0"/>
          </a:p>
        </p:txBody>
      </p:sp>
      <p:sp>
        <p:nvSpPr>
          <p:cNvPr id="2" name="TextBox 1">
            <a:extLst>
              <a:ext uri="{FF2B5EF4-FFF2-40B4-BE49-F238E27FC236}">
                <a16:creationId xmlns:a16="http://schemas.microsoft.com/office/drawing/2014/main" id="{92C3212D-7655-2215-3B4A-636791EA27F0}"/>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t>Type=HTTP</a:t>
            </a:r>
          </a:p>
          <a:p>
            <a:pPr>
              <a:spcBef>
                <a:spcPct val="20000"/>
              </a:spcBef>
              <a:buFont typeface="Arial" pitchFamily="34" charset="0"/>
            </a:pPr>
            <a:r>
              <a:rPr lang="en-US" sz="1866" dirty="0"/>
              <a:t>HTML5.DynamicDestination=true</a:t>
            </a:r>
          </a:p>
          <a:p>
            <a:pPr>
              <a:spcBef>
                <a:spcPct val="20000"/>
              </a:spcBef>
              <a:buFont typeface="Arial" pitchFamily="34" charset="0"/>
            </a:pPr>
            <a:r>
              <a:rPr lang="en-US" sz="1866" dirty="0"/>
              <a:t>Authentication=</a:t>
            </a:r>
            <a:r>
              <a:rPr lang="en-US" sz="1866" dirty="0" err="1"/>
              <a:t>NoAuthentication</a:t>
            </a:r>
            <a:endParaRPr lang="en-US" sz="1866" dirty="0"/>
          </a:p>
          <a:p>
            <a:pPr>
              <a:spcBef>
                <a:spcPct val="20000"/>
              </a:spcBef>
              <a:buFont typeface="Arial" pitchFamily="34" charset="0"/>
            </a:pPr>
            <a:r>
              <a:rPr lang="en-US" sz="1866" dirty="0"/>
              <a:t>Name=</a:t>
            </a:r>
            <a:r>
              <a:rPr lang="en-US" sz="1866" dirty="0" err="1"/>
              <a:t>AnubhavOData</a:t>
            </a:r>
            <a:endParaRPr lang="en-US" sz="1866" dirty="0"/>
          </a:p>
          <a:p>
            <a:pPr>
              <a:spcBef>
                <a:spcPct val="20000"/>
              </a:spcBef>
              <a:buFont typeface="Arial" pitchFamily="34" charset="0"/>
            </a:pPr>
            <a:r>
              <a:rPr lang="en-US" sz="1866" dirty="0" err="1"/>
              <a:t>WebIDEEnabled</a:t>
            </a:r>
            <a:r>
              <a:rPr lang="en-US" sz="1866" dirty="0"/>
              <a:t>=true</a:t>
            </a:r>
          </a:p>
          <a:p>
            <a:pPr>
              <a:spcBef>
                <a:spcPct val="20000"/>
              </a:spcBef>
              <a:buFont typeface="Arial" pitchFamily="34" charset="0"/>
            </a:pPr>
            <a:r>
              <a:rPr lang="en-US" sz="1866" dirty="0" err="1"/>
              <a:t>sap.processautomation.enabled</a:t>
            </a:r>
            <a:r>
              <a:rPr lang="en-US" sz="1866" dirty="0"/>
              <a:t>=true</a:t>
            </a:r>
          </a:p>
          <a:p>
            <a:pPr>
              <a:spcBef>
                <a:spcPct val="20000"/>
              </a:spcBef>
              <a:buFont typeface="Arial" pitchFamily="34" charset="0"/>
            </a:pPr>
            <a:r>
              <a:rPr lang="en-US" sz="1866" dirty="0" err="1"/>
              <a:t>sap.build.usage</a:t>
            </a:r>
            <a:r>
              <a:rPr lang="en-US" sz="1866" dirty="0"/>
              <a:t>=</a:t>
            </a:r>
            <a:r>
              <a:rPr lang="en-US" sz="1866" dirty="0" err="1"/>
              <a:t>odata_gen</a:t>
            </a:r>
            <a:endParaRPr lang="en-US" sz="1866" dirty="0"/>
          </a:p>
          <a:p>
            <a:pPr>
              <a:spcBef>
                <a:spcPct val="20000"/>
              </a:spcBef>
              <a:buFont typeface="Arial" pitchFamily="34" charset="0"/>
            </a:pPr>
            <a:r>
              <a:rPr lang="en-US" sz="1866" dirty="0" err="1"/>
              <a:t>ProxyType</a:t>
            </a:r>
            <a:r>
              <a:rPr lang="en-US" sz="1866" dirty="0"/>
              <a:t>=Internet</a:t>
            </a:r>
          </a:p>
          <a:p>
            <a:pPr>
              <a:spcBef>
                <a:spcPct val="20000"/>
              </a:spcBef>
              <a:buFont typeface="Arial" pitchFamily="34" charset="0"/>
            </a:pPr>
            <a:r>
              <a:rPr lang="en-US" sz="1866" dirty="0"/>
              <a:t>URL=</a:t>
            </a:r>
            <a:r>
              <a:rPr lang="en-US" sz="1866" dirty="0">
                <a:hlinkClick r:id="rId2"/>
              </a:rPr>
              <a:t>https://orderscapapp.cfapps.eu10.hana.ondemand.com/service/OrderManagement</a:t>
            </a:r>
            <a:endParaRPr lang="en-US" sz="1866" dirty="0"/>
          </a:p>
          <a:p>
            <a:pPr>
              <a:spcBef>
                <a:spcPct val="20000"/>
              </a:spcBef>
              <a:buFont typeface="Arial" pitchFamily="34" charset="0"/>
            </a:pPr>
            <a:r>
              <a:rPr lang="en-US" sz="1866" dirty="0" err="1"/>
              <a:t>Appgyver.Enabled</a:t>
            </a:r>
            <a:r>
              <a:rPr lang="en-US" sz="1866" dirty="0"/>
              <a:t>=true</a:t>
            </a:r>
          </a:p>
          <a:p>
            <a:pPr>
              <a:spcBef>
                <a:spcPct val="20000"/>
              </a:spcBef>
              <a:buFont typeface="Arial" pitchFamily="34" charset="0"/>
            </a:pPr>
            <a:r>
              <a:rPr lang="en-US" sz="1866" dirty="0" err="1"/>
              <a:t>sap.applicationdevelopment.actions.enabled</a:t>
            </a:r>
            <a:r>
              <a:rPr lang="en-US" sz="1866" dirty="0"/>
              <a:t>=true</a:t>
            </a:r>
          </a:p>
          <a:p>
            <a:pPr>
              <a:spcBef>
                <a:spcPct val="20000"/>
              </a:spcBef>
              <a:buFont typeface="Arial" pitchFamily="34" charset="0"/>
            </a:pPr>
            <a:endParaRPr lang="en-US" sz="1866" dirty="0"/>
          </a:p>
          <a:p>
            <a:pPr>
              <a:spcBef>
                <a:spcPct val="20000"/>
              </a:spcBef>
              <a:buFont typeface="Arial" pitchFamily="34" charset="0"/>
            </a:pPr>
            <a:r>
              <a:rPr lang="en-US" sz="1866" dirty="0"/>
              <a:t>Images:</a:t>
            </a:r>
          </a:p>
          <a:p>
            <a:pPr>
              <a:spcBef>
                <a:spcPct val="20000"/>
              </a:spcBef>
              <a:buFont typeface="Arial" pitchFamily="34" charset="0"/>
            </a:pPr>
            <a:r>
              <a:rPr lang="en-US" sz="1866" dirty="0">
                <a:hlinkClick r:id="rId3"/>
              </a:rPr>
              <a:t>https://ui5.sap.com/test-resources/sap/m/demokit/cart/webapp/localService/mockdata/images/HT-1020.jpg</a:t>
            </a:r>
            <a:endParaRPr lang="en-US" sz="1866" dirty="0"/>
          </a:p>
          <a:p>
            <a:pPr>
              <a:spcBef>
                <a:spcPct val="20000"/>
              </a:spcBef>
              <a:buFont typeface="Arial" pitchFamily="34" charset="0"/>
            </a:pPr>
            <a:endParaRPr lang="en-US" sz="1866" dirty="0"/>
          </a:p>
        </p:txBody>
      </p:sp>
    </p:spTree>
    <p:extLst>
      <p:ext uri="{BB962C8B-B14F-4D97-AF65-F5344CB8AC3E}">
        <p14:creationId xmlns:p14="http://schemas.microsoft.com/office/powerpoint/2010/main" val="20785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Scanner App use case</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JSON and APIs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Consume Web API</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52AFA-C446-5BE7-B83D-63482A5E941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A43DAE-E2E0-F6CD-71C7-BA610274A331}"/>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9CDEEF8E-8674-9FBE-8BF0-31B85F285D2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113EC6B7-FB16-FBE4-53BD-3AB03F949086}"/>
              </a:ext>
            </a:extLst>
          </p:cNvPr>
          <p:cNvSpPr>
            <a:spLocks noGrp="1"/>
          </p:cNvSpPr>
          <p:nvPr>
            <p:ph type="title"/>
          </p:nvPr>
        </p:nvSpPr>
        <p:spPr>
          <a:xfrm>
            <a:off x="101573" y="178647"/>
            <a:ext cx="10969943" cy="711016"/>
          </a:xfrm>
        </p:spPr>
        <p:txBody>
          <a:bodyPr/>
          <a:lstStyle/>
          <a:p>
            <a:r>
              <a:rPr lang="en-IN" sz="3333" dirty="0"/>
              <a:t>Use case 2</a:t>
            </a:r>
          </a:p>
        </p:txBody>
      </p:sp>
      <p:sp>
        <p:nvSpPr>
          <p:cNvPr id="2" name="TextBox 1">
            <a:extLst>
              <a:ext uri="{FF2B5EF4-FFF2-40B4-BE49-F238E27FC236}">
                <a16:creationId xmlns:a16="http://schemas.microsoft.com/office/drawing/2014/main" id="{BB01AD9F-6B2B-4DC0-66B7-5603F71A2C94}"/>
              </a:ext>
            </a:extLst>
          </p:cNvPr>
          <p:cNvSpPr txBox="1"/>
          <p:nvPr/>
        </p:nvSpPr>
        <p:spPr>
          <a:xfrm>
            <a:off x="101573" y="991236"/>
            <a:ext cx="7618016" cy="5424663"/>
          </a:xfrm>
          <a:prstGeom prst="rect">
            <a:avLst/>
          </a:prstGeom>
        </p:spPr>
        <p:txBody>
          <a:bodyPr vert="horz" lIns="121888" tIns="60944" rIns="121888" bIns="60944" rtlCol="0">
            <a:normAutofit fontScale="85000" lnSpcReduction="20000"/>
          </a:bodyPr>
          <a:lstStyle/>
          <a:p>
            <a:pPr>
              <a:spcBef>
                <a:spcPct val="20000"/>
              </a:spcBef>
              <a:buFont typeface="Arial" pitchFamily="34" charset="0"/>
            </a:pPr>
            <a:r>
              <a:rPr lang="en-US" sz="1866" b="1"/>
              <a:t>Persona:  </a:t>
            </a:r>
          </a:p>
          <a:p>
            <a:pPr>
              <a:spcBef>
                <a:spcPct val="20000"/>
              </a:spcBef>
              <a:buFont typeface="Arial" pitchFamily="34" charset="0"/>
            </a:pPr>
            <a:r>
              <a:rPr lang="en-US" sz="1866"/>
              <a:t>Name: Priya  </a:t>
            </a:r>
          </a:p>
          <a:p>
            <a:pPr>
              <a:spcBef>
                <a:spcPct val="20000"/>
              </a:spcBef>
              <a:buFont typeface="Arial" pitchFamily="34" charset="0"/>
            </a:pPr>
            <a:r>
              <a:rPr lang="en-US" sz="1866"/>
              <a:t>Age: 32  </a:t>
            </a:r>
          </a:p>
          <a:p>
            <a:pPr>
              <a:spcBef>
                <a:spcPct val="20000"/>
              </a:spcBef>
              <a:buFont typeface="Arial" pitchFamily="34" charset="0"/>
            </a:pPr>
            <a:r>
              <a:rPr lang="en-US" sz="1866"/>
              <a:t>Role: A health-conscious mother of a 6-year-old boy  </a:t>
            </a:r>
          </a:p>
          <a:p>
            <a:pPr>
              <a:spcBef>
                <a:spcPct val="20000"/>
              </a:spcBef>
              <a:buFont typeface="Arial" pitchFamily="34" charset="0"/>
            </a:pPr>
            <a:r>
              <a:rPr lang="en-US" sz="1866"/>
              <a:t>Goal: To ensure her son eats healthy snacks, avoiding high sugar, additives, or allergens</a:t>
            </a:r>
          </a:p>
          <a:p>
            <a:pPr>
              <a:spcBef>
                <a:spcPct val="20000"/>
              </a:spcBef>
              <a:buFont typeface="Arial" pitchFamily="34" charset="0"/>
            </a:pPr>
            <a:endParaRPr lang="en-US" sz="1866"/>
          </a:p>
          <a:p>
            <a:pPr>
              <a:spcBef>
                <a:spcPct val="20000"/>
              </a:spcBef>
              <a:buFont typeface="Arial" pitchFamily="34" charset="0"/>
            </a:pPr>
            <a:r>
              <a:rPr lang="en-US" sz="1866" b="1"/>
              <a:t>Scenario:  </a:t>
            </a:r>
          </a:p>
          <a:p>
            <a:pPr>
              <a:spcBef>
                <a:spcPct val="20000"/>
              </a:spcBef>
              <a:buFont typeface="Arial" pitchFamily="34" charset="0"/>
            </a:pPr>
            <a:r>
              <a:rPr lang="en-US" sz="1866"/>
              <a:t>Priya is grocery shopping on a busy weekday afternoon. Her son loves trying new snacks, but Priya is always worried about hidden sugars, preservatives, and allergy-triggering ingredients. Reading tiny labels on packaging is time-consuming and frustrating.</a:t>
            </a:r>
          </a:p>
          <a:p>
            <a:pPr>
              <a:spcBef>
                <a:spcPct val="20000"/>
              </a:spcBef>
              <a:buFont typeface="Arial" pitchFamily="34" charset="0"/>
            </a:pPr>
            <a:endParaRPr lang="en-US" sz="1866"/>
          </a:p>
          <a:p>
            <a:pPr>
              <a:spcBef>
                <a:spcPct val="20000"/>
              </a:spcBef>
              <a:buFont typeface="Arial" pitchFamily="34" charset="0"/>
            </a:pPr>
            <a:endParaRPr lang="en-US" sz="1866"/>
          </a:p>
          <a:p>
            <a:pPr>
              <a:spcBef>
                <a:spcPct val="20000"/>
              </a:spcBef>
              <a:buFont typeface="Arial" pitchFamily="34" charset="0"/>
            </a:pPr>
            <a:r>
              <a:rPr lang="en-US" sz="1866" b="1"/>
              <a:t>Key Features of the App:</a:t>
            </a:r>
          </a:p>
          <a:p>
            <a:pPr>
              <a:spcBef>
                <a:spcPct val="20000"/>
              </a:spcBef>
              <a:buFont typeface="Arial" pitchFamily="34" charset="0"/>
            </a:pPr>
            <a:r>
              <a:rPr lang="en-US" sz="1866"/>
              <a:t>- Barcode scanning  </a:t>
            </a:r>
          </a:p>
          <a:p>
            <a:pPr>
              <a:spcBef>
                <a:spcPct val="20000"/>
              </a:spcBef>
              <a:buFont typeface="Arial" pitchFamily="34" charset="0"/>
            </a:pPr>
            <a:r>
              <a:rPr lang="en-US" sz="1866"/>
              <a:t>- Instant nutrition info from Open Food Facts  </a:t>
            </a:r>
          </a:p>
          <a:p>
            <a:pPr>
              <a:spcBef>
                <a:spcPct val="20000"/>
              </a:spcBef>
              <a:buFont typeface="Arial" pitchFamily="34" charset="0"/>
            </a:pPr>
            <a:r>
              <a:rPr lang="en-US" sz="1866"/>
              <a:t>- Allergen warnings  </a:t>
            </a:r>
          </a:p>
          <a:p>
            <a:pPr>
              <a:spcBef>
                <a:spcPct val="20000"/>
              </a:spcBef>
              <a:buFont typeface="Arial" pitchFamily="34" charset="0"/>
            </a:pPr>
            <a:r>
              <a:rPr lang="en-US" sz="1866"/>
              <a:t>- Healthy alternatives  </a:t>
            </a:r>
          </a:p>
          <a:p>
            <a:pPr>
              <a:spcBef>
                <a:spcPct val="20000"/>
              </a:spcBef>
              <a:buFont typeface="Arial" pitchFamily="34" charset="0"/>
            </a:pPr>
            <a:r>
              <a:rPr lang="en-US" sz="1866"/>
              <a:t>- Kid-focused nutritional grading</a:t>
            </a:r>
          </a:p>
          <a:p>
            <a:pPr>
              <a:spcBef>
                <a:spcPct val="20000"/>
              </a:spcBef>
              <a:buFont typeface="Arial" pitchFamily="34" charset="0"/>
            </a:pPr>
            <a:endParaRPr lang="en-US" sz="1866"/>
          </a:p>
          <a:p>
            <a:pPr>
              <a:spcBef>
                <a:spcPct val="20000"/>
              </a:spcBef>
              <a:buFont typeface="Arial" pitchFamily="34" charset="0"/>
            </a:pPr>
            <a:r>
              <a:rPr lang="en-US" sz="1866" b="1"/>
              <a:t>Benefit:</a:t>
            </a:r>
          </a:p>
          <a:p>
            <a:pPr>
              <a:spcBef>
                <a:spcPct val="20000"/>
              </a:spcBef>
              <a:buFont typeface="Arial" pitchFamily="34" charset="0"/>
            </a:pPr>
            <a:r>
              <a:rPr lang="en-US" sz="1866"/>
              <a:t>Priya saves time and makes informed decisions, ensuring her son enjoys tasty snacks without compromising health.</a:t>
            </a:r>
          </a:p>
          <a:p>
            <a:pPr>
              <a:spcBef>
                <a:spcPct val="20000"/>
              </a:spcBef>
              <a:buFont typeface="Arial" pitchFamily="34" charset="0"/>
            </a:pPr>
            <a:endParaRPr lang="en-US" sz="1866" dirty="0"/>
          </a:p>
        </p:txBody>
      </p:sp>
      <p:pic>
        <p:nvPicPr>
          <p:cNvPr id="2063" name="Picture 15" descr="Father Daughter Shopping: Over 3,796 Royalty-Free Licensable Stock  Illustrations &amp; Drawings | Shutterstock">
            <a:extLst>
              <a:ext uri="{FF2B5EF4-FFF2-40B4-BE49-F238E27FC236}">
                <a16:creationId xmlns:a16="http://schemas.microsoft.com/office/drawing/2014/main" id="{31DA6A43-EB06-3D18-0442-D8D629F8CA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7719589" y="2052996"/>
            <a:ext cx="4354966" cy="330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00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073C7-A573-8D10-EE6B-98ADA6998A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F07877-8E4A-FEBB-EB60-ED28BA66CD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0993EE6-DBFE-DD31-4388-A2CF11CE39EC}"/>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139016E8-3F3A-555F-6F42-8BB0377D4F8C}"/>
              </a:ext>
            </a:extLst>
          </p:cNvPr>
          <p:cNvSpPr>
            <a:spLocks noGrp="1"/>
          </p:cNvSpPr>
          <p:nvPr>
            <p:ph type="title"/>
          </p:nvPr>
        </p:nvSpPr>
        <p:spPr>
          <a:xfrm>
            <a:off x="101573" y="178647"/>
            <a:ext cx="10969943" cy="711016"/>
          </a:xfrm>
        </p:spPr>
        <p:txBody>
          <a:bodyPr/>
          <a:lstStyle/>
          <a:p>
            <a:r>
              <a:rPr lang="en-IN" sz="3333" dirty="0"/>
              <a:t>What is JSON – Java Script Object Notation</a:t>
            </a:r>
          </a:p>
        </p:txBody>
      </p:sp>
      <p:sp>
        <p:nvSpPr>
          <p:cNvPr id="2" name="TextBox 1">
            <a:extLst>
              <a:ext uri="{FF2B5EF4-FFF2-40B4-BE49-F238E27FC236}">
                <a16:creationId xmlns:a16="http://schemas.microsoft.com/office/drawing/2014/main" id="{5ACFC16C-C5A5-4074-4A90-1378D71E5FA9}"/>
              </a:ext>
            </a:extLst>
          </p:cNvPr>
          <p:cNvSpPr txBox="1"/>
          <p:nvPr/>
        </p:nvSpPr>
        <p:spPr>
          <a:xfrm>
            <a:off x="304720" y="1052736"/>
            <a:ext cx="6703854" cy="2553904"/>
          </a:xfrm>
          <a:prstGeom prst="rect">
            <a:avLst/>
          </a:prstGeom>
          <a:noFill/>
        </p:spPr>
        <p:txBody>
          <a:bodyPr wrap="square" rtlCol="0">
            <a:spAutoFit/>
          </a:bodyPr>
          <a:lstStyle/>
          <a:p>
            <a:r>
              <a:rPr lang="en-IN" sz="3199" b="1" dirty="0"/>
              <a:t>{</a:t>
            </a:r>
          </a:p>
          <a:p>
            <a:r>
              <a:rPr lang="en-IN" sz="3199" b="1" dirty="0"/>
              <a:t>    key: ‘value’,</a:t>
            </a:r>
          </a:p>
          <a:p>
            <a:r>
              <a:rPr lang="en-IN" sz="3199" b="1" dirty="0"/>
              <a:t>    key: ‘value’,</a:t>
            </a:r>
          </a:p>
          <a:p>
            <a:r>
              <a:rPr lang="en-IN" sz="3199" b="1" dirty="0"/>
              <a:t>    key: ‘value’</a:t>
            </a:r>
          </a:p>
          <a:p>
            <a:r>
              <a:rPr lang="en-IN" sz="3199" b="1" dirty="0"/>
              <a:t>}</a:t>
            </a:r>
          </a:p>
        </p:txBody>
      </p:sp>
      <p:graphicFrame>
        <p:nvGraphicFramePr>
          <p:cNvPr id="6" name="Table 5">
            <a:extLst>
              <a:ext uri="{FF2B5EF4-FFF2-40B4-BE49-F238E27FC236}">
                <a16:creationId xmlns:a16="http://schemas.microsoft.com/office/drawing/2014/main" id="{EA203EF2-5312-8232-B3E8-316965C6EDAC}"/>
              </a:ext>
            </a:extLst>
          </p:cNvPr>
          <p:cNvGraphicFramePr>
            <a:graphicFrameLocks noGrp="1"/>
          </p:cNvGraphicFramePr>
          <p:nvPr>
            <p:extLst>
              <p:ext uri="{D42A27DB-BD31-4B8C-83A1-F6EECF244321}">
                <p14:modId xmlns:p14="http://schemas.microsoft.com/office/powerpoint/2010/main" val="2021479150"/>
              </p:ext>
            </p:extLst>
          </p:nvPr>
        </p:nvGraphicFramePr>
        <p:xfrm>
          <a:off x="3668445" y="2036349"/>
          <a:ext cx="8125885" cy="396208"/>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4165643659"/>
                    </a:ext>
                  </a:extLst>
                </a:gridCol>
                <a:gridCol w="1625177">
                  <a:extLst>
                    <a:ext uri="{9D8B030D-6E8A-4147-A177-3AD203B41FA5}">
                      <a16:colId xmlns:a16="http://schemas.microsoft.com/office/drawing/2014/main" val="4136994743"/>
                    </a:ext>
                  </a:extLst>
                </a:gridCol>
                <a:gridCol w="1625177">
                  <a:extLst>
                    <a:ext uri="{9D8B030D-6E8A-4147-A177-3AD203B41FA5}">
                      <a16:colId xmlns:a16="http://schemas.microsoft.com/office/drawing/2014/main" val="3350471309"/>
                    </a:ext>
                  </a:extLst>
                </a:gridCol>
                <a:gridCol w="1625177">
                  <a:extLst>
                    <a:ext uri="{9D8B030D-6E8A-4147-A177-3AD203B41FA5}">
                      <a16:colId xmlns:a16="http://schemas.microsoft.com/office/drawing/2014/main" val="994915914"/>
                    </a:ext>
                  </a:extLst>
                </a:gridCol>
                <a:gridCol w="1625177">
                  <a:extLst>
                    <a:ext uri="{9D8B030D-6E8A-4147-A177-3AD203B41FA5}">
                      <a16:colId xmlns:a16="http://schemas.microsoft.com/office/drawing/2014/main" val="3972085618"/>
                    </a:ext>
                  </a:extLst>
                </a:gridCol>
              </a:tblGrid>
              <a:tr h="365125">
                <a:tc>
                  <a:txBody>
                    <a:bodyPr/>
                    <a:lstStyle/>
                    <a:p>
                      <a:r>
                        <a:rPr lang="en-IN" sz="1800" dirty="0"/>
                        <a:t>101</a:t>
                      </a:r>
                    </a:p>
                  </a:txBody>
                  <a:tcPr marL="121888" marR="121888" marT="60944" marB="60944"/>
                </a:tc>
                <a:tc>
                  <a:txBody>
                    <a:bodyPr/>
                    <a:lstStyle/>
                    <a:p>
                      <a:r>
                        <a:rPr lang="en-IN" sz="1800" dirty="0"/>
                        <a:t>SHIP1</a:t>
                      </a:r>
                    </a:p>
                  </a:txBody>
                  <a:tcPr marL="121888" marR="121888" marT="60944" marB="60944"/>
                </a:tc>
                <a:tc>
                  <a:txBody>
                    <a:bodyPr/>
                    <a:lstStyle/>
                    <a:p>
                      <a:r>
                        <a:rPr lang="en-IN" sz="1800" dirty="0"/>
                        <a:t>20251212</a:t>
                      </a:r>
                    </a:p>
                  </a:txBody>
                  <a:tcPr marL="121888" marR="121888" marT="60944" marB="60944"/>
                </a:tc>
                <a:tc>
                  <a:txBody>
                    <a:bodyPr/>
                    <a:lstStyle/>
                    <a:p>
                      <a:endParaRPr lang="en-IN" sz="1800" dirty="0"/>
                    </a:p>
                  </a:txBody>
                  <a:tcPr marL="121888" marR="121888" marT="60944" marB="60944"/>
                </a:tc>
                <a:tc>
                  <a:txBody>
                    <a:bodyPr/>
                    <a:lstStyle/>
                    <a:p>
                      <a:endParaRPr lang="en-IN" sz="1800" dirty="0"/>
                    </a:p>
                  </a:txBody>
                  <a:tcPr marL="121888" marR="121888" marT="60944" marB="60944"/>
                </a:tc>
                <a:extLst>
                  <a:ext uri="{0D108BD9-81ED-4DB2-BD59-A6C34878D82A}">
                    <a16:rowId xmlns:a16="http://schemas.microsoft.com/office/drawing/2014/main" val="652445291"/>
                  </a:ext>
                </a:extLst>
              </a:tr>
            </a:tbl>
          </a:graphicData>
        </a:graphic>
      </p:graphicFrame>
      <p:sp>
        <p:nvSpPr>
          <p:cNvPr id="7" name="TextBox 6">
            <a:extLst>
              <a:ext uri="{FF2B5EF4-FFF2-40B4-BE49-F238E27FC236}">
                <a16:creationId xmlns:a16="http://schemas.microsoft.com/office/drawing/2014/main" id="{9A76F90A-2C3E-B771-3C93-C94451E49989}"/>
              </a:ext>
            </a:extLst>
          </p:cNvPr>
          <p:cNvSpPr txBox="1"/>
          <p:nvPr/>
        </p:nvSpPr>
        <p:spPr>
          <a:xfrm>
            <a:off x="3758220" y="1499104"/>
            <a:ext cx="8024310" cy="461665"/>
          </a:xfrm>
          <a:prstGeom prst="rect">
            <a:avLst/>
          </a:prstGeom>
          <a:noFill/>
        </p:spPr>
        <p:txBody>
          <a:bodyPr wrap="square" rtlCol="0">
            <a:spAutoFit/>
          </a:bodyPr>
          <a:lstStyle/>
          <a:p>
            <a:r>
              <a:rPr lang="en-IN" dirty="0" err="1"/>
              <a:t>orderNo</a:t>
            </a:r>
            <a:r>
              <a:rPr lang="en-IN" dirty="0"/>
              <a:t>       </a:t>
            </a:r>
            <a:r>
              <a:rPr lang="en-IN" dirty="0" err="1"/>
              <a:t>shipTo</a:t>
            </a:r>
            <a:r>
              <a:rPr lang="en-IN" dirty="0"/>
              <a:t>             date</a:t>
            </a:r>
          </a:p>
        </p:txBody>
      </p:sp>
      <p:grpSp>
        <p:nvGrpSpPr>
          <p:cNvPr id="10" name="Group 9">
            <a:extLst>
              <a:ext uri="{FF2B5EF4-FFF2-40B4-BE49-F238E27FC236}">
                <a16:creationId xmlns:a16="http://schemas.microsoft.com/office/drawing/2014/main" id="{E257525A-AC9C-6391-4FE3-28C657B8C46A}"/>
              </a:ext>
            </a:extLst>
          </p:cNvPr>
          <p:cNvGrpSpPr/>
          <p:nvPr/>
        </p:nvGrpSpPr>
        <p:grpSpPr>
          <a:xfrm>
            <a:off x="3229840" y="2118092"/>
            <a:ext cx="287640" cy="218520"/>
            <a:chOff x="3229840" y="2118092"/>
            <a:chExt cx="287640" cy="21852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F0F743C8-7CE2-D17B-E319-FAB60B5B60C6}"/>
                    </a:ext>
                  </a:extLst>
                </p14:cNvPr>
                <p14:cNvContentPartPr/>
                <p14:nvPr/>
              </p14:nvContentPartPr>
              <p14:xfrm>
                <a:off x="3229840" y="2221772"/>
                <a:ext cx="287640" cy="28440"/>
              </p14:xfrm>
            </p:contentPart>
          </mc:Choice>
          <mc:Fallback>
            <p:pic>
              <p:nvPicPr>
                <p:cNvPr id="8" name="Ink 7">
                  <a:extLst>
                    <a:ext uri="{FF2B5EF4-FFF2-40B4-BE49-F238E27FC236}">
                      <a16:creationId xmlns:a16="http://schemas.microsoft.com/office/drawing/2014/main" id="{F0F743C8-7CE2-D17B-E319-FAB60B5B60C6}"/>
                    </a:ext>
                  </a:extLst>
                </p:cNvPr>
                <p:cNvPicPr/>
                <p:nvPr/>
              </p:nvPicPr>
              <p:blipFill>
                <a:blip r:embed="rId3"/>
                <a:stretch>
                  <a:fillRect/>
                </a:stretch>
              </p:blipFill>
              <p:spPr>
                <a:xfrm>
                  <a:off x="3221200" y="2213132"/>
                  <a:ext cx="3052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AFB77E9A-4FBE-BF5F-1D88-D3884F161AA3}"/>
                    </a:ext>
                  </a:extLst>
                </p14:cNvPr>
                <p14:cNvContentPartPr/>
                <p14:nvPr/>
              </p14:nvContentPartPr>
              <p14:xfrm>
                <a:off x="3400840" y="2118092"/>
                <a:ext cx="88920" cy="218520"/>
              </p14:xfrm>
            </p:contentPart>
          </mc:Choice>
          <mc:Fallback>
            <p:pic>
              <p:nvPicPr>
                <p:cNvPr id="9" name="Ink 8">
                  <a:extLst>
                    <a:ext uri="{FF2B5EF4-FFF2-40B4-BE49-F238E27FC236}">
                      <a16:creationId xmlns:a16="http://schemas.microsoft.com/office/drawing/2014/main" id="{AFB77E9A-4FBE-BF5F-1D88-D3884F161AA3}"/>
                    </a:ext>
                  </a:extLst>
                </p:cNvPr>
                <p:cNvPicPr/>
                <p:nvPr/>
              </p:nvPicPr>
              <p:blipFill>
                <a:blip r:embed="rId5"/>
                <a:stretch>
                  <a:fillRect/>
                </a:stretch>
              </p:blipFill>
              <p:spPr>
                <a:xfrm>
                  <a:off x="3391840" y="2109452"/>
                  <a:ext cx="106560" cy="236160"/>
                </a:xfrm>
                <a:prstGeom prst="rect">
                  <a:avLst/>
                </a:prstGeom>
              </p:spPr>
            </p:pic>
          </mc:Fallback>
        </mc:AlternateContent>
      </p:grpSp>
      <p:grpSp>
        <p:nvGrpSpPr>
          <p:cNvPr id="13" name="Group 12">
            <a:extLst>
              <a:ext uri="{FF2B5EF4-FFF2-40B4-BE49-F238E27FC236}">
                <a16:creationId xmlns:a16="http://schemas.microsoft.com/office/drawing/2014/main" id="{ACB96EEC-5C87-1583-9C59-279095A963A6}"/>
              </a:ext>
            </a:extLst>
          </p:cNvPr>
          <p:cNvGrpSpPr/>
          <p:nvPr/>
        </p:nvGrpSpPr>
        <p:grpSpPr>
          <a:xfrm>
            <a:off x="4400560" y="1315652"/>
            <a:ext cx="157320" cy="327600"/>
            <a:chOff x="4400560" y="1315652"/>
            <a:chExt cx="157320" cy="327600"/>
          </a:xfrm>
        </p:grpSpPr>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E40EA781-33DD-9A3B-98FD-1DD152ECAD2B}"/>
                    </a:ext>
                  </a:extLst>
                </p14:cNvPr>
                <p14:cNvContentPartPr/>
                <p14:nvPr/>
              </p14:nvContentPartPr>
              <p14:xfrm>
                <a:off x="4459960" y="1315652"/>
                <a:ext cx="12600" cy="274680"/>
              </p14:xfrm>
            </p:contentPart>
          </mc:Choice>
          <mc:Fallback>
            <p:pic>
              <p:nvPicPr>
                <p:cNvPr id="11" name="Ink 10">
                  <a:extLst>
                    <a:ext uri="{FF2B5EF4-FFF2-40B4-BE49-F238E27FC236}">
                      <a16:creationId xmlns:a16="http://schemas.microsoft.com/office/drawing/2014/main" id="{E40EA781-33DD-9A3B-98FD-1DD152ECAD2B}"/>
                    </a:ext>
                  </a:extLst>
                </p:cNvPr>
                <p:cNvPicPr/>
                <p:nvPr/>
              </p:nvPicPr>
              <p:blipFill>
                <a:blip r:embed="rId7"/>
                <a:stretch>
                  <a:fillRect/>
                </a:stretch>
              </p:blipFill>
              <p:spPr>
                <a:xfrm>
                  <a:off x="4451320" y="1306652"/>
                  <a:ext cx="302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EC107DE9-72B5-25E2-9E9E-EFA331A0B416}"/>
                    </a:ext>
                  </a:extLst>
                </p14:cNvPr>
                <p14:cNvContentPartPr/>
                <p14:nvPr/>
              </p14:nvContentPartPr>
              <p14:xfrm>
                <a:off x="4400560" y="1568012"/>
                <a:ext cx="157320" cy="75240"/>
              </p14:xfrm>
            </p:contentPart>
          </mc:Choice>
          <mc:Fallback>
            <p:pic>
              <p:nvPicPr>
                <p:cNvPr id="12" name="Ink 11">
                  <a:extLst>
                    <a:ext uri="{FF2B5EF4-FFF2-40B4-BE49-F238E27FC236}">
                      <a16:creationId xmlns:a16="http://schemas.microsoft.com/office/drawing/2014/main" id="{EC107DE9-72B5-25E2-9E9E-EFA331A0B416}"/>
                    </a:ext>
                  </a:extLst>
                </p:cNvPr>
                <p:cNvPicPr/>
                <p:nvPr/>
              </p:nvPicPr>
              <p:blipFill>
                <a:blip r:embed="rId9"/>
                <a:stretch>
                  <a:fillRect/>
                </a:stretch>
              </p:blipFill>
              <p:spPr>
                <a:xfrm>
                  <a:off x="4391920" y="1559372"/>
                  <a:ext cx="174960" cy="92880"/>
                </a:xfrm>
                <a:prstGeom prst="rect">
                  <a:avLst/>
                </a:prstGeom>
              </p:spPr>
            </p:pic>
          </mc:Fallback>
        </mc:AlternateContent>
      </p:grpSp>
      <p:grpSp>
        <p:nvGrpSpPr>
          <p:cNvPr id="17" name="Group 16">
            <a:extLst>
              <a:ext uri="{FF2B5EF4-FFF2-40B4-BE49-F238E27FC236}">
                <a16:creationId xmlns:a16="http://schemas.microsoft.com/office/drawing/2014/main" id="{72944F8C-E21B-D63C-8834-06025E8A7AE8}"/>
              </a:ext>
            </a:extLst>
          </p:cNvPr>
          <p:cNvGrpSpPr/>
          <p:nvPr/>
        </p:nvGrpSpPr>
        <p:grpSpPr>
          <a:xfrm>
            <a:off x="4217320" y="2387732"/>
            <a:ext cx="192600" cy="393480"/>
            <a:chOff x="4217320" y="2387732"/>
            <a:chExt cx="192600" cy="393480"/>
          </a:xfrm>
        </p:grpSpPr>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ECE0D70D-B577-CC90-1C36-7DFFA00394CB}"/>
                    </a:ext>
                  </a:extLst>
                </p14:cNvPr>
                <p14:cNvContentPartPr/>
                <p14:nvPr/>
              </p14:nvContentPartPr>
              <p14:xfrm>
                <a:off x="4314880" y="2414372"/>
                <a:ext cx="17640" cy="366840"/>
              </p14:xfrm>
            </p:contentPart>
          </mc:Choice>
          <mc:Fallback>
            <p:pic>
              <p:nvPicPr>
                <p:cNvPr id="14" name="Ink 13">
                  <a:extLst>
                    <a:ext uri="{FF2B5EF4-FFF2-40B4-BE49-F238E27FC236}">
                      <a16:creationId xmlns:a16="http://schemas.microsoft.com/office/drawing/2014/main" id="{ECE0D70D-B577-CC90-1C36-7DFFA00394CB}"/>
                    </a:ext>
                  </a:extLst>
                </p:cNvPr>
                <p:cNvPicPr/>
                <p:nvPr/>
              </p:nvPicPr>
              <p:blipFill>
                <a:blip r:embed="rId11"/>
                <a:stretch>
                  <a:fillRect/>
                </a:stretch>
              </p:blipFill>
              <p:spPr>
                <a:xfrm>
                  <a:off x="4305880" y="2405372"/>
                  <a:ext cx="352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5F153A36-1CBA-4A8C-0858-FCF56ACB2CA3}"/>
                    </a:ext>
                  </a:extLst>
                </p14:cNvPr>
                <p14:cNvContentPartPr/>
                <p14:nvPr/>
              </p14:nvContentPartPr>
              <p14:xfrm>
                <a:off x="4217320" y="2440292"/>
                <a:ext cx="78480" cy="117000"/>
              </p14:xfrm>
            </p:contentPart>
          </mc:Choice>
          <mc:Fallback>
            <p:pic>
              <p:nvPicPr>
                <p:cNvPr id="15" name="Ink 14">
                  <a:extLst>
                    <a:ext uri="{FF2B5EF4-FFF2-40B4-BE49-F238E27FC236}">
                      <a16:creationId xmlns:a16="http://schemas.microsoft.com/office/drawing/2014/main" id="{5F153A36-1CBA-4A8C-0858-FCF56ACB2CA3}"/>
                    </a:ext>
                  </a:extLst>
                </p:cNvPr>
                <p:cNvPicPr/>
                <p:nvPr/>
              </p:nvPicPr>
              <p:blipFill>
                <a:blip r:embed="rId13"/>
                <a:stretch>
                  <a:fillRect/>
                </a:stretch>
              </p:blipFill>
              <p:spPr>
                <a:xfrm>
                  <a:off x="4208320" y="2431652"/>
                  <a:ext cx="961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667FDA98-C0A7-20BD-0C79-FBAD72D869C3}"/>
                    </a:ext>
                  </a:extLst>
                </p14:cNvPr>
                <p14:cNvContentPartPr/>
                <p14:nvPr/>
              </p14:nvContentPartPr>
              <p14:xfrm>
                <a:off x="4328200" y="2387732"/>
                <a:ext cx="81720" cy="145440"/>
              </p14:xfrm>
            </p:contentPart>
          </mc:Choice>
          <mc:Fallback>
            <p:pic>
              <p:nvPicPr>
                <p:cNvPr id="16" name="Ink 15">
                  <a:extLst>
                    <a:ext uri="{FF2B5EF4-FFF2-40B4-BE49-F238E27FC236}">
                      <a16:creationId xmlns:a16="http://schemas.microsoft.com/office/drawing/2014/main" id="{667FDA98-C0A7-20BD-0C79-FBAD72D869C3}"/>
                    </a:ext>
                  </a:extLst>
                </p:cNvPr>
                <p:cNvPicPr/>
                <p:nvPr/>
              </p:nvPicPr>
              <p:blipFill>
                <a:blip r:embed="rId15"/>
                <a:stretch>
                  <a:fillRect/>
                </a:stretch>
              </p:blipFill>
              <p:spPr>
                <a:xfrm>
                  <a:off x="4319560" y="2379092"/>
                  <a:ext cx="99360" cy="163080"/>
                </a:xfrm>
                <a:prstGeom prst="rect">
                  <a:avLst/>
                </a:prstGeom>
              </p:spPr>
            </p:pic>
          </mc:Fallback>
        </mc:AlternateContent>
      </p:grpSp>
      <p:grpSp>
        <p:nvGrpSpPr>
          <p:cNvPr id="21" name="Group 20">
            <a:extLst>
              <a:ext uri="{FF2B5EF4-FFF2-40B4-BE49-F238E27FC236}">
                <a16:creationId xmlns:a16="http://schemas.microsoft.com/office/drawing/2014/main" id="{A528F97B-FE5D-3F6C-826C-D2F416E87F14}"/>
              </a:ext>
            </a:extLst>
          </p:cNvPr>
          <p:cNvGrpSpPr/>
          <p:nvPr/>
        </p:nvGrpSpPr>
        <p:grpSpPr>
          <a:xfrm>
            <a:off x="5611240" y="1335092"/>
            <a:ext cx="161280" cy="326160"/>
            <a:chOff x="5611240" y="1335092"/>
            <a:chExt cx="161280" cy="326160"/>
          </a:xfrm>
        </p:grpSpPr>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6062FE99-4478-41C0-9BF0-F43391D08088}"/>
                    </a:ext>
                  </a:extLst>
                </p14:cNvPr>
                <p14:cNvContentPartPr/>
                <p14:nvPr/>
              </p14:nvContentPartPr>
              <p14:xfrm>
                <a:off x="5716000" y="1335092"/>
                <a:ext cx="14040" cy="320400"/>
              </p14:xfrm>
            </p:contentPart>
          </mc:Choice>
          <mc:Fallback>
            <p:pic>
              <p:nvPicPr>
                <p:cNvPr id="18" name="Ink 17">
                  <a:extLst>
                    <a:ext uri="{FF2B5EF4-FFF2-40B4-BE49-F238E27FC236}">
                      <a16:creationId xmlns:a16="http://schemas.microsoft.com/office/drawing/2014/main" id="{6062FE99-4478-41C0-9BF0-F43391D08088}"/>
                    </a:ext>
                  </a:extLst>
                </p:cNvPr>
                <p:cNvPicPr/>
                <p:nvPr/>
              </p:nvPicPr>
              <p:blipFill>
                <a:blip r:embed="rId17"/>
                <a:stretch>
                  <a:fillRect/>
                </a:stretch>
              </p:blipFill>
              <p:spPr>
                <a:xfrm>
                  <a:off x="5707360" y="1326452"/>
                  <a:ext cx="316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42E197B9-8C01-B172-6412-3FA1EFD0A855}"/>
                    </a:ext>
                  </a:extLst>
                </p14:cNvPr>
                <p14:cNvContentPartPr/>
                <p14:nvPr/>
              </p14:nvContentPartPr>
              <p14:xfrm>
                <a:off x="5611240" y="1637852"/>
                <a:ext cx="36360" cy="20880"/>
              </p14:xfrm>
            </p:contentPart>
          </mc:Choice>
          <mc:Fallback>
            <p:pic>
              <p:nvPicPr>
                <p:cNvPr id="19" name="Ink 18">
                  <a:extLst>
                    <a:ext uri="{FF2B5EF4-FFF2-40B4-BE49-F238E27FC236}">
                      <a16:creationId xmlns:a16="http://schemas.microsoft.com/office/drawing/2014/main" id="{42E197B9-8C01-B172-6412-3FA1EFD0A855}"/>
                    </a:ext>
                  </a:extLst>
                </p:cNvPr>
                <p:cNvPicPr/>
                <p:nvPr/>
              </p:nvPicPr>
              <p:blipFill>
                <a:blip r:embed="rId19"/>
                <a:stretch>
                  <a:fillRect/>
                </a:stretch>
              </p:blipFill>
              <p:spPr>
                <a:xfrm>
                  <a:off x="5602600" y="1628852"/>
                  <a:ext cx="540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CC9D44F1-9B4E-BA8A-2473-5E304E54CA74}"/>
                    </a:ext>
                  </a:extLst>
                </p14:cNvPr>
                <p14:cNvContentPartPr/>
                <p14:nvPr/>
              </p14:nvContentPartPr>
              <p14:xfrm>
                <a:off x="5729680" y="1604732"/>
                <a:ext cx="42840" cy="56520"/>
              </p14:xfrm>
            </p:contentPart>
          </mc:Choice>
          <mc:Fallback>
            <p:pic>
              <p:nvPicPr>
                <p:cNvPr id="20" name="Ink 19">
                  <a:extLst>
                    <a:ext uri="{FF2B5EF4-FFF2-40B4-BE49-F238E27FC236}">
                      <a16:creationId xmlns:a16="http://schemas.microsoft.com/office/drawing/2014/main" id="{CC9D44F1-9B4E-BA8A-2473-5E304E54CA74}"/>
                    </a:ext>
                  </a:extLst>
                </p:cNvPr>
                <p:cNvPicPr/>
                <p:nvPr/>
              </p:nvPicPr>
              <p:blipFill>
                <a:blip r:embed="rId21"/>
                <a:stretch>
                  <a:fillRect/>
                </a:stretch>
              </p:blipFill>
              <p:spPr>
                <a:xfrm>
                  <a:off x="5720680" y="1596092"/>
                  <a:ext cx="60480" cy="74160"/>
                </a:xfrm>
                <a:prstGeom prst="rect">
                  <a:avLst/>
                </a:prstGeom>
              </p:spPr>
            </p:pic>
          </mc:Fallback>
        </mc:AlternateContent>
      </p:grpSp>
      <p:grpSp>
        <p:nvGrpSpPr>
          <p:cNvPr id="25" name="Group 24">
            <a:extLst>
              <a:ext uri="{FF2B5EF4-FFF2-40B4-BE49-F238E27FC236}">
                <a16:creationId xmlns:a16="http://schemas.microsoft.com/office/drawing/2014/main" id="{2C3C0164-8C01-20D5-54B5-C11F2F597386}"/>
              </a:ext>
            </a:extLst>
          </p:cNvPr>
          <p:cNvGrpSpPr/>
          <p:nvPr/>
        </p:nvGrpSpPr>
        <p:grpSpPr>
          <a:xfrm>
            <a:off x="5697640" y="2407532"/>
            <a:ext cx="134280" cy="171000"/>
            <a:chOff x="5697640" y="2407532"/>
            <a:chExt cx="134280" cy="171000"/>
          </a:xfrm>
        </p:grpSpPr>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5D3ED6BF-B2F2-5944-4966-16CF6B872675}"/>
                    </a:ext>
                  </a:extLst>
                </p14:cNvPr>
                <p14:cNvContentPartPr/>
                <p14:nvPr/>
              </p14:nvContentPartPr>
              <p14:xfrm>
                <a:off x="5815360" y="2427332"/>
                <a:ext cx="360" cy="151200"/>
              </p14:xfrm>
            </p:contentPart>
          </mc:Choice>
          <mc:Fallback>
            <p:pic>
              <p:nvPicPr>
                <p:cNvPr id="22" name="Ink 21">
                  <a:extLst>
                    <a:ext uri="{FF2B5EF4-FFF2-40B4-BE49-F238E27FC236}">
                      <a16:creationId xmlns:a16="http://schemas.microsoft.com/office/drawing/2014/main" id="{5D3ED6BF-B2F2-5944-4966-16CF6B872675}"/>
                    </a:ext>
                  </a:extLst>
                </p:cNvPr>
                <p:cNvPicPr/>
                <p:nvPr/>
              </p:nvPicPr>
              <p:blipFill>
                <a:blip r:embed="rId23"/>
                <a:stretch>
                  <a:fillRect/>
                </a:stretch>
              </p:blipFill>
              <p:spPr>
                <a:xfrm>
                  <a:off x="5806360" y="2418332"/>
                  <a:ext cx="180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C62C2677-8204-F548-BD57-699A38DB489B}"/>
                    </a:ext>
                  </a:extLst>
                </p14:cNvPr>
                <p14:cNvContentPartPr/>
                <p14:nvPr/>
              </p14:nvContentPartPr>
              <p14:xfrm>
                <a:off x="5697640" y="2434532"/>
                <a:ext cx="71640" cy="54360"/>
              </p14:xfrm>
            </p:contentPart>
          </mc:Choice>
          <mc:Fallback>
            <p:pic>
              <p:nvPicPr>
                <p:cNvPr id="23" name="Ink 22">
                  <a:extLst>
                    <a:ext uri="{FF2B5EF4-FFF2-40B4-BE49-F238E27FC236}">
                      <a16:creationId xmlns:a16="http://schemas.microsoft.com/office/drawing/2014/main" id="{C62C2677-8204-F548-BD57-699A38DB489B}"/>
                    </a:ext>
                  </a:extLst>
                </p:cNvPr>
                <p:cNvPicPr/>
                <p:nvPr/>
              </p:nvPicPr>
              <p:blipFill>
                <a:blip r:embed="rId25"/>
                <a:stretch>
                  <a:fillRect/>
                </a:stretch>
              </p:blipFill>
              <p:spPr>
                <a:xfrm>
                  <a:off x="5689000" y="2425532"/>
                  <a:ext cx="892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223565BB-5980-00B2-4EBF-6C1FEEE6F1E4}"/>
                    </a:ext>
                  </a:extLst>
                </p14:cNvPr>
                <p14:cNvContentPartPr/>
                <p14:nvPr/>
              </p14:nvContentPartPr>
              <p14:xfrm>
                <a:off x="5768920" y="2407532"/>
                <a:ext cx="63000" cy="69480"/>
              </p14:xfrm>
            </p:contentPart>
          </mc:Choice>
          <mc:Fallback>
            <p:pic>
              <p:nvPicPr>
                <p:cNvPr id="24" name="Ink 23">
                  <a:extLst>
                    <a:ext uri="{FF2B5EF4-FFF2-40B4-BE49-F238E27FC236}">
                      <a16:creationId xmlns:a16="http://schemas.microsoft.com/office/drawing/2014/main" id="{223565BB-5980-00B2-4EBF-6C1FEEE6F1E4}"/>
                    </a:ext>
                  </a:extLst>
                </p:cNvPr>
                <p:cNvPicPr/>
                <p:nvPr/>
              </p:nvPicPr>
              <p:blipFill>
                <a:blip r:embed="rId27"/>
                <a:stretch>
                  <a:fillRect/>
                </a:stretch>
              </p:blipFill>
              <p:spPr>
                <a:xfrm>
                  <a:off x="5760280" y="2398532"/>
                  <a:ext cx="8064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26" name="Ink 25">
                <a:extLst>
                  <a:ext uri="{FF2B5EF4-FFF2-40B4-BE49-F238E27FC236}">
                    <a16:creationId xmlns:a16="http://schemas.microsoft.com/office/drawing/2014/main" id="{4E990C53-8073-91BD-CDD4-C86F05D96D20}"/>
                  </a:ext>
                </a:extLst>
              </p14:cNvPr>
              <p14:cNvContentPartPr/>
              <p14:nvPr/>
            </p14:nvContentPartPr>
            <p14:xfrm>
              <a:off x="7492600" y="1322132"/>
              <a:ext cx="7200" cy="238320"/>
            </p14:xfrm>
          </p:contentPart>
        </mc:Choice>
        <mc:Fallback>
          <p:pic>
            <p:nvPicPr>
              <p:cNvPr id="26" name="Ink 25">
                <a:extLst>
                  <a:ext uri="{FF2B5EF4-FFF2-40B4-BE49-F238E27FC236}">
                    <a16:creationId xmlns:a16="http://schemas.microsoft.com/office/drawing/2014/main" id="{4E990C53-8073-91BD-CDD4-C86F05D96D20}"/>
                  </a:ext>
                </a:extLst>
              </p:cNvPr>
              <p:cNvPicPr/>
              <p:nvPr/>
            </p:nvPicPr>
            <p:blipFill>
              <a:blip r:embed="rId29"/>
              <a:stretch>
                <a:fillRect/>
              </a:stretch>
            </p:blipFill>
            <p:spPr>
              <a:xfrm>
                <a:off x="7483600" y="1313492"/>
                <a:ext cx="24840" cy="255960"/>
              </a:xfrm>
              <a:prstGeom prst="rect">
                <a:avLst/>
              </a:prstGeom>
            </p:spPr>
          </p:pic>
        </mc:Fallback>
      </mc:AlternateContent>
      <p:grpSp>
        <p:nvGrpSpPr>
          <p:cNvPr id="30" name="Group 29">
            <a:extLst>
              <a:ext uri="{FF2B5EF4-FFF2-40B4-BE49-F238E27FC236}">
                <a16:creationId xmlns:a16="http://schemas.microsoft.com/office/drawing/2014/main" id="{D4EF9EEF-53AB-1D5B-4978-4F143A3E0610}"/>
              </a:ext>
            </a:extLst>
          </p:cNvPr>
          <p:cNvGrpSpPr/>
          <p:nvPr/>
        </p:nvGrpSpPr>
        <p:grpSpPr>
          <a:xfrm>
            <a:off x="7536520" y="2395292"/>
            <a:ext cx="120240" cy="257040"/>
            <a:chOff x="7536520" y="2395292"/>
            <a:chExt cx="120240" cy="257040"/>
          </a:xfrm>
        </p:grpSpPr>
        <mc:AlternateContent xmlns:mc="http://schemas.openxmlformats.org/markup-compatibility/2006">
          <mc:Choice xmlns:p14="http://schemas.microsoft.com/office/powerpoint/2010/main" Requires="p14">
            <p:contentPart p14:bwMode="auto" r:id="rId30">
              <p14:nvContentPartPr>
                <p14:cNvPr id="27" name="Ink 26">
                  <a:extLst>
                    <a:ext uri="{FF2B5EF4-FFF2-40B4-BE49-F238E27FC236}">
                      <a16:creationId xmlns:a16="http://schemas.microsoft.com/office/drawing/2014/main" id="{FA03E391-F87D-5983-8AF6-28859E6BA5A6}"/>
                    </a:ext>
                  </a:extLst>
                </p14:cNvPr>
                <p14:cNvContentPartPr/>
                <p14:nvPr/>
              </p14:nvContentPartPr>
              <p14:xfrm>
                <a:off x="7624000" y="2395292"/>
                <a:ext cx="7200" cy="257040"/>
              </p14:xfrm>
            </p:contentPart>
          </mc:Choice>
          <mc:Fallback>
            <p:pic>
              <p:nvPicPr>
                <p:cNvPr id="27" name="Ink 26">
                  <a:extLst>
                    <a:ext uri="{FF2B5EF4-FFF2-40B4-BE49-F238E27FC236}">
                      <a16:creationId xmlns:a16="http://schemas.microsoft.com/office/drawing/2014/main" id="{FA03E391-F87D-5983-8AF6-28859E6BA5A6}"/>
                    </a:ext>
                  </a:extLst>
                </p:cNvPr>
                <p:cNvPicPr/>
                <p:nvPr/>
              </p:nvPicPr>
              <p:blipFill>
                <a:blip r:embed="rId31"/>
                <a:stretch>
                  <a:fillRect/>
                </a:stretch>
              </p:blipFill>
              <p:spPr>
                <a:xfrm>
                  <a:off x="7615360" y="2386652"/>
                  <a:ext cx="248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3D40AF36-E893-67C1-E99C-894A1D5E5690}"/>
                    </a:ext>
                  </a:extLst>
                </p14:cNvPr>
                <p14:cNvContentPartPr/>
                <p14:nvPr/>
              </p14:nvContentPartPr>
              <p14:xfrm>
                <a:off x="7536520" y="2453612"/>
                <a:ext cx="69480" cy="40680"/>
              </p14:xfrm>
            </p:contentPart>
          </mc:Choice>
          <mc:Fallback>
            <p:pic>
              <p:nvPicPr>
                <p:cNvPr id="28" name="Ink 27">
                  <a:extLst>
                    <a:ext uri="{FF2B5EF4-FFF2-40B4-BE49-F238E27FC236}">
                      <a16:creationId xmlns:a16="http://schemas.microsoft.com/office/drawing/2014/main" id="{3D40AF36-E893-67C1-E99C-894A1D5E5690}"/>
                    </a:ext>
                  </a:extLst>
                </p:cNvPr>
                <p:cNvPicPr/>
                <p:nvPr/>
              </p:nvPicPr>
              <p:blipFill>
                <a:blip r:embed="rId33"/>
                <a:stretch>
                  <a:fillRect/>
                </a:stretch>
              </p:blipFill>
              <p:spPr>
                <a:xfrm>
                  <a:off x="7527880" y="2444972"/>
                  <a:ext cx="871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A04E58D2-E7C6-B73B-AFB3-9197242DE97A}"/>
                    </a:ext>
                  </a:extLst>
                </p14:cNvPr>
                <p14:cNvContentPartPr/>
                <p14:nvPr/>
              </p14:nvContentPartPr>
              <p14:xfrm>
                <a:off x="7578280" y="2423732"/>
                <a:ext cx="78480" cy="96840"/>
              </p14:xfrm>
            </p:contentPart>
          </mc:Choice>
          <mc:Fallback>
            <p:pic>
              <p:nvPicPr>
                <p:cNvPr id="29" name="Ink 28">
                  <a:extLst>
                    <a:ext uri="{FF2B5EF4-FFF2-40B4-BE49-F238E27FC236}">
                      <a16:creationId xmlns:a16="http://schemas.microsoft.com/office/drawing/2014/main" id="{A04E58D2-E7C6-B73B-AFB3-9197242DE97A}"/>
                    </a:ext>
                  </a:extLst>
                </p:cNvPr>
                <p:cNvPicPr/>
                <p:nvPr/>
              </p:nvPicPr>
              <p:blipFill>
                <a:blip r:embed="rId35"/>
                <a:stretch>
                  <a:fillRect/>
                </a:stretch>
              </p:blipFill>
              <p:spPr>
                <a:xfrm>
                  <a:off x="7569280" y="2414732"/>
                  <a:ext cx="96120" cy="11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9087D7C7-A9AC-77C9-3BC7-7C3DBA06C547}"/>
                  </a:ext>
                </a:extLst>
              </p14:cNvPr>
              <p14:cNvContentPartPr/>
              <p14:nvPr/>
            </p14:nvContentPartPr>
            <p14:xfrm>
              <a:off x="223840" y="1050332"/>
              <a:ext cx="493920" cy="568080"/>
            </p14:xfrm>
          </p:contentPart>
        </mc:Choice>
        <mc:Fallback>
          <p:pic>
            <p:nvPicPr>
              <p:cNvPr id="31" name="Ink 30">
                <a:extLst>
                  <a:ext uri="{FF2B5EF4-FFF2-40B4-BE49-F238E27FC236}">
                    <a16:creationId xmlns:a16="http://schemas.microsoft.com/office/drawing/2014/main" id="{9087D7C7-A9AC-77C9-3BC7-7C3DBA06C547}"/>
                  </a:ext>
                </a:extLst>
              </p:cNvPr>
              <p:cNvPicPr/>
              <p:nvPr/>
            </p:nvPicPr>
            <p:blipFill>
              <a:blip r:embed="rId37"/>
              <a:stretch>
                <a:fillRect/>
              </a:stretch>
            </p:blipFill>
            <p:spPr>
              <a:xfrm>
                <a:off x="215200" y="1041332"/>
                <a:ext cx="51156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2" name="Ink 31">
                <a:extLst>
                  <a:ext uri="{FF2B5EF4-FFF2-40B4-BE49-F238E27FC236}">
                    <a16:creationId xmlns:a16="http://schemas.microsoft.com/office/drawing/2014/main" id="{EC134FF8-11A8-A2EE-7D66-4FE1A9DDF469}"/>
                  </a:ext>
                </a:extLst>
              </p14:cNvPr>
              <p14:cNvContentPartPr/>
              <p14:nvPr/>
            </p14:nvContentPartPr>
            <p14:xfrm>
              <a:off x="790480" y="2025932"/>
              <a:ext cx="299880" cy="27000"/>
            </p14:xfrm>
          </p:contentPart>
        </mc:Choice>
        <mc:Fallback>
          <p:pic>
            <p:nvPicPr>
              <p:cNvPr id="32" name="Ink 31">
                <a:extLst>
                  <a:ext uri="{FF2B5EF4-FFF2-40B4-BE49-F238E27FC236}">
                    <a16:creationId xmlns:a16="http://schemas.microsoft.com/office/drawing/2014/main" id="{EC134FF8-11A8-A2EE-7D66-4FE1A9DDF469}"/>
                  </a:ext>
                </a:extLst>
              </p:cNvPr>
              <p:cNvPicPr/>
              <p:nvPr/>
            </p:nvPicPr>
            <p:blipFill>
              <a:blip r:embed="rId39"/>
              <a:stretch>
                <a:fillRect/>
              </a:stretch>
            </p:blipFill>
            <p:spPr>
              <a:xfrm>
                <a:off x="781480" y="2017292"/>
                <a:ext cx="3175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Ink 32">
                <a:extLst>
                  <a:ext uri="{FF2B5EF4-FFF2-40B4-BE49-F238E27FC236}">
                    <a16:creationId xmlns:a16="http://schemas.microsoft.com/office/drawing/2014/main" id="{5D15CE2A-DCBA-80B2-C058-B09C6BE9E84C}"/>
                  </a:ext>
                </a:extLst>
              </p14:cNvPr>
              <p14:cNvContentPartPr/>
              <p14:nvPr/>
            </p14:nvContentPartPr>
            <p14:xfrm>
              <a:off x="1973440" y="2045732"/>
              <a:ext cx="482760" cy="7560"/>
            </p14:xfrm>
          </p:contentPart>
        </mc:Choice>
        <mc:Fallback>
          <p:pic>
            <p:nvPicPr>
              <p:cNvPr id="33" name="Ink 32">
                <a:extLst>
                  <a:ext uri="{FF2B5EF4-FFF2-40B4-BE49-F238E27FC236}">
                    <a16:creationId xmlns:a16="http://schemas.microsoft.com/office/drawing/2014/main" id="{5D15CE2A-DCBA-80B2-C058-B09C6BE9E84C}"/>
                  </a:ext>
                </a:extLst>
              </p:cNvPr>
              <p:cNvPicPr/>
              <p:nvPr/>
            </p:nvPicPr>
            <p:blipFill>
              <a:blip r:embed="rId41"/>
              <a:stretch>
                <a:fillRect/>
              </a:stretch>
            </p:blipFill>
            <p:spPr>
              <a:xfrm>
                <a:off x="1964800" y="2037092"/>
                <a:ext cx="500400" cy="25200"/>
              </a:xfrm>
              <a:prstGeom prst="rect">
                <a:avLst/>
              </a:prstGeom>
            </p:spPr>
          </p:pic>
        </mc:Fallback>
      </mc:AlternateContent>
      <p:grpSp>
        <p:nvGrpSpPr>
          <p:cNvPr id="36" name="Group 35">
            <a:extLst>
              <a:ext uri="{FF2B5EF4-FFF2-40B4-BE49-F238E27FC236}">
                <a16:creationId xmlns:a16="http://schemas.microsoft.com/office/drawing/2014/main" id="{782B6487-D8B7-ADE3-C941-97DAB7931559}"/>
              </a:ext>
            </a:extLst>
          </p:cNvPr>
          <p:cNvGrpSpPr/>
          <p:nvPr/>
        </p:nvGrpSpPr>
        <p:grpSpPr>
          <a:xfrm>
            <a:off x="927280" y="2506172"/>
            <a:ext cx="583920" cy="72720"/>
            <a:chOff x="927280" y="2506172"/>
            <a:chExt cx="583920" cy="72720"/>
          </a:xfrm>
        </p:grpSpPr>
        <mc:AlternateContent xmlns:mc="http://schemas.openxmlformats.org/markup-compatibility/2006">
          <mc:Choice xmlns:p14="http://schemas.microsoft.com/office/powerpoint/2010/main" Requires="p14">
            <p:contentPart p14:bwMode="auto" r:id="rId42">
              <p14:nvContentPartPr>
                <p14:cNvPr id="34" name="Ink 33">
                  <a:extLst>
                    <a:ext uri="{FF2B5EF4-FFF2-40B4-BE49-F238E27FC236}">
                      <a16:creationId xmlns:a16="http://schemas.microsoft.com/office/drawing/2014/main" id="{5754E201-686B-51FA-9462-6834A384228A}"/>
                    </a:ext>
                  </a:extLst>
                </p14:cNvPr>
                <p14:cNvContentPartPr/>
                <p14:nvPr/>
              </p14:nvContentPartPr>
              <p14:xfrm>
                <a:off x="927280" y="2506172"/>
                <a:ext cx="274680" cy="6840"/>
              </p14:xfrm>
            </p:contentPart>
          </mc:Choice>
          <mc:Fallback>
            <p:pic>
              <p:nvPicPr>
                <p:cNvPr id="34" name="Ink 33">
                  <a:extLst>
                    <a:ext uri="{FF2B5EF4-FFF2-40B4-BE49-F238E27FC236}">
                      <a16:creationId xmlns:a16="http://schemas.microsoft.com/office/drawing/2014/main" id="{5754E201-686B-51FA-9462-6834A384228A}"/>
                    </a:ext>
                  </a:extLst>
                </p:cNvPr>
                <p:cNvPicPr/>
                <p:nvPr/>
              </p:nvPicPr>
              <p:blipFill>
                <a:blip r:embed="rId43"/>
                <a:stretch>
                  <a:fillRect/>
                </a:stretch>
              </p:blipFill>
              <p:spPr>
                <a:xfrm>
                  <a:off x="918640" y="2497532"/>
                  <a:ext cx="2923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F5B85C91-0B5E-2202-F370-0F28C99792F6}"/>
                    </a:ext>
                  </a:extLst>
                </p14:cNvPr>
                <p14:cNvContentPartPr/>
                <p14:nvPr/>
              </p14:nvContentPartPr>
              <p14:xfrm>
                <a:off x="1374400" y="2558372"/>
                <a:ext cx="136800" cy="20520"/>
              </p14:xfrm>
            </p:contentPart>
          </mc:Choice>
          <mc:Fallback>
            <p:pic>
              <p:nvPicPr>
                <p:cNvPr id="35" name="Ink 34">
                  <a:extLst>
                    <a:ext uri="{FF2B5EF4-FFF2-40B4-BE49-F238E27FC236}">
                      <a16:creationId xmlns:a16="http://schemas.microsoft.com/office/drawing/2014/main" id="{F5B85C91-0B5E-2202-F370-0F28C99792F6}"/>
                    </a:ext>
                  </a:extLst>
                </p:cNvPr>
                <p:cNvPicPr/>
                <p:nvPr/>
              </p:nvPicPr>
              <p:blipFill>
                <a:blip r:embed="rId45"/>
                <a:stretch>
                  <a:fillRect/>
                </a:stretch>
              </p:blipFill>
              <p:spPr>
                <a:xfrm>
                  <a:off x="1365760" y="2549732"/>
                  <a:ext cx="154440" cy="38160"/>
                </a:xfrm>
                <a:prstGeom prst="rect">
                  <a:avLst/>
                </a:prstGeom>
              </p:spPr>
            </p:pic>
          </mc:Fallback>
        </mc:AlternateContent>
      </p:grpSp>
      <p:grpSp>
        <p:nvGrpSpPr>
          <p:cNvPr id="114" name="Group 113">
            <a:extLst>
              <a:ext uri="{FF2B5EF4-FFF2-40B4-BE49-F238E27FC236}">
                <a16:creationId xmlns:a16="http://schemas.microsoft.com/office/drawing/2014/main" id="{BD1AB0E6-1CD2-F01C-87CF-649C297504B9}"/>
              </a:ext>
            </a:extLst>
          </p:cNvPr>
          <p:cNvGrpSpPr/>
          <p:nvPr/>
        </p:nvGrpSpPr>
        <p:grpSpPr>
          <a:xfrm>
            <a:off x="277120" y="3032132"/>
            <a:ext cx="6314760" cy="3638520"/>
            <a:chOff x="277120" y="3032132"/>
            <a:chExt cx="6314760" cy="3638520"/>
          </a:xfrm>
        </p:grpSpPr>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A5541FF1-A8C4-EDC8-2626-1ADA995ABC1C}"/>
                    </a:ext>
                  </a:extLst>
                </p14:cNvPr>
                <p14:cNvContentPartPr/>
                <p14:nvPr/>
              </p14:nvContentPartPr>
              <p14:xfrm>
                <a:off x="973360" y="3032132"/>
                <a:ext cx="158760" cy="6840"/>
              </p14:xfrm>
            </p:contentPart>
          </mc:Choice>
          <mc:Fallback>
            <p:pic>
              <p:nvPicPr>
                <p:cNvPr id="37" name="Ink 36">
                  <a:extLst>
                    <a:ext uri="{FF2B5EF4-FFF2-40B4-BE49-F238E27FC236}">
                      <a16:creationId xmlns:a16="http://schemas.microsoft.com/office/drawing/2014/main" id="{A5541FF1-A8C4-EDC8-2626-1ADA995ABC1C}"/>
                    </a:ext>
                  </a:extLst>
                </p:cNvPr>
                <p:cNvPicPr/>
                <p:nvPr/>
              </p:nvPicPr>
              <p:blipFill>
                <a:blip r:embed="rId47"/>
                <a:stretch>
                  <a:fillRect/>
                </a:stretch>
              </p:blipFill>
              <p:spPr>
                <a:xfrm>
                  <a:off x="964360" y="3023492"/>
                  <a:ext cx="1764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509B58EB-BF7A-4C6D-242C-39F74E4BD820}"/>
                    </a:ext>
                  </a:extLst>
                </p14:cNvPr>
                <p14:cNvContentPartPr/>
                <p14:nvPr/>
              </p14:nvContentPartPr>
              <p14:xfrm>
                <a:off x="1513000" y="3045452"/>
                <a:ext cx="103320" cy="360"/>
              </p14:xfrm>
            </p:contentPart>
          </mc:Choice>
          <mc:Fallback>
            <p:pic>
              <p:nvPicPr>
                <p:cNvPr id="38" name="Ink 37">
                  <a:extLst>
                    <a:ext uri="{FF2B5EF4-FFF2-40B4-BE49-F238E27FC236}">
                      <a16:creationId xmlns:a16="http://schemas.microsoft.com/office/drawing/2014/main" id="{509B58EB-BF7A-4C6D-242C-39F74E4BD820}"/>
                    </a:ext>
                  </a:extLst>
                </p:cNvPr>
                <p:cNvPicPr/>
                <p:nvPr/>
              </p:nvPicPr>
              <p:blipFill>
                <a:blip r:embed="rId49"/>
                <a:stretch>
                  <a:fillRect/>
                </a:stretch>
              </p:blipFill>
              <p:spPr>
                <a:xfrm>
                  <a:off x="1504000" y="3036812"/>
                  <a:ext cx="120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B8CC48DA-6757-CF6E-B874-612D8370706F}"/>
                    </a:ext>
                  </a:extLst>
                </p14:cNvPr>
                <p14:cNvContentPartPr/>
                <p14:nvPr/>
              </p14:nvContentPartPr>
              <p14:xfrm>
                <a:off x="2262880" y="3091532"/>
                <a:ext cx="75240" cy="360"/>
              </p14:xfrm>
            </p:contentPart>
          </mc:Choice>
          <mc:Fallback>
            <p:pic>
              <p:nvPicPr>
                <p:cNvPr id="39" name="Ink 38">
                  <a:extLst>
                    <a:ext uri="{FF2B5EF4-FFF2-40B4-BE49-F238E27FC236}">
                      <a16:creationId xmlns:a16="http://schemas.microsoft.com/office/drawing/2014/main" id="{B8CC48DA-6757-CF6E-B874-612D8370706F}"/>
                    </a:ext>
                  </a:extLst>
                </p:cNvPr>
                <p:cNvPicPr/>
                <p:nvPr/>
              </p:nvPicPr>
              <p:blipFill>
                <a:blip r:embed="rId51"/>
                <a:stretch>
                  <a:fillRect/>
                </a:stretch>
              </p:blipFill>
              <p:spPr>
                <a:xfrm>
                  <a:off x="2254240" y="3082532"/>
                  <a:ext cx="92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63E14F50-4417-54BC-B9E6-BE0F6FED42C4}"/>
                    </a:ext>
                  </a:extLst>
                </p14:cNvPr>
                <p14:cNvContentPartPr/>
                <p14:nvPr/>
              </p14:nvContentPartPr>
              <p14:xfrm>
                <a:off x="3388600" y="3077852"/>
                <a:ext cx="205200" cy="462600"/>
              </p14:xfrm>
            </p:contentPart>
          </mc:Choice>
          <mc:Fallback>
            <p:pic>
              <p:nvPicPr>
                <p:cNvPr id="40" name="Ink 39">
                  <a:extLst>
                    <a:ext uri="{FF2B5EF4-FFF2-40B4-BE49-F238E27FC236}">
                      <a16:creationId xmlns:a16="http://schemas.microsoft.com/office/drawing/2014/main" id="{63E14F50-4417-54BC-B9E6-BE0F6FED42C4}"/>
                    </a:ext>
                  </a:extLst>
                </p:cNvPr>
                <p:cNvPicPr/>
                <p:nvPr/>
              </p:nvPicPr>
              <p:blipFill>
                <a:blip r:embed="rId53"/>
                <a:stretch>
                  <a:fillRect/>
                </a:stretch>
              </p:blipFill>
              <p:spPr>
                <a:xfrm>
                  <a:off x="3379600" y="3068852"/>
                  <a:ext cx="22284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2" name="Ink 51">
                  <a:extLst>
                    <a:ext uri="{FF2B5EF4-FFF2-40B4-BE49-F238E27FC236}">
                      <a16:creationId xmlns:a16="http://schemas.microsoft.com/office/drawing/2014/main" id="{0BF8BB26-4204-82AC-00E3-F14B82742055}"/>
                    </a:ext>
                  </a:extLst>
                </p14:cNvPr>
                <p14:cNvContentPartPr/>
                <p14:nvPr/>
              </p14:nvContentPartPr>
              <p14:xfrm>
                <a:off x="5880880" y="3707132"/>
                <a:ext cx="41760" cy="238680"/>
              </p14:xfrm>
            </p:contentPart>
          </mc:Choice>
          <mc:Fallback>
            <p:pic>
              <p:nvPicPr>
                <p:cNvPr id="52" name="Ink 51">
                  <a:extLst>
                    <a:ext uri="{FF2B5EF4-FFF2-40B4-BE49-F238E27FC236}">
                      <a16:creationId xmlns:a16="http://schemas.microsoft.com/office/drawing/2014/main" id="{0BF8BB26-4204-82AC-00E3-F14B82742055}"/>
                    </a:ext>
                  </a:extLst>
                </p:cNvPr>
                <p:cNvPicPr/>
                <p:nvPr/>
              </p:nvPicPr>
              <p:blipFill>
                <a:blip r:embed="rId55"/>
                <a:stretch>
                  <a:fillRect/>
                </a:stretch>
              </p:blipFill>
              <p:spPr>
                <a:xfrm>
                  <a:off x="5872240" y="3698492"/>
                  <a:ext cx="594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3" name="Ink 52">
                  <a:extLst>
                    <a:ext uri="{FF2B5EF4-FFF2-40B4-BE49-F238E27FC236}">
                      <a16:creationId xmlns:a16="http://schemas.microsoft.com/office/drawing/2014/main" id="{00AD39A7-9B38-DB1F-3999-B070D4F8E06B}"/>
                    </a:ext>
                  </a:extLst>
                </p14:cNvPr>
                <p14:cNvContentPartPr/>
                <p14:nvPr/>
              </p14:nvContentPartPr>
              <p14:xfrm>
                <a:off x="6040000" y="3709292"/>
                <a:ext cx="105120" cy="212760"/>
              </p14:xfrm>
            </p:contentPart>
          </mc:Choice>
          <mc:Fallback>
            <p:pic>
              <p:nvPicPr>
                <p:cNvPr id="53" name="Ink 52">
                  <a:extLst>
                    <a:ext uri="{FF2B5EF4-FFF2-40B4-BE49-F238E27FC236}">
                      <a16:creationId xmlns:a16="http://schemas.microsoft.com/office/drawing/2014/main" id="{00AD39A7-9B38-DB1F-3999-B070D4F8E06B}"/>
                    </a:ext>
                  </a:extLst>
                </p:cNvPr>
                <p:cNvPicPr/>
                <p:nvPr/>
              </p:nvPicPr>
              <p:blipFill>
                <a:blip r:embed="rId57"/>
                <a:stretch>
                  <a:fillRect/>
                </a:stretch>
              </p:blipFill>
              <p:spPr>
                <a:xfrm>
                  <a:off x="6031360" y="3700292"/>
                  <a:ext cx="1227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4" name="Ink 53">
                  <a:extLst>
                    <a:ext uri="{FF2B5EF4-FFF2-40B4-BE49-F238E27FC236}">
                      <a16:creationId xmlns:a16="http://schemas.microsoft.com/office/drawing/2014/main" id="{C09A2F8D-70D5-FAE8-79C5-F544FA67CF6F}"/>
                    </a:ext>
                  </a:extLst>
                </p14:cNvPr>
                <p14:cNvContentPartPr/>
                <p14:nvPr/>
              </p14:nvContentPartPr>
              <p14:xfrm>
                <a:off x="6328000" y="3708572"/>
                <a:ext cx="20520" cy="195480"/>
              </p14:xfrm>
            </p:contentPart>
          </mc:Choice>
          <mc:Fallback>
            <p:pic>
              <p:nvPicPr>
                <p:cNvPr id="54" name="Ink 53">
                  <a:extLst>
                    <a:ext uri="{FF2B5EF4-FFF2-40B4-BE49-F238E27FC236}">
                      <a16:creationId xmlns:a16="http://schemas.microsoft.com/office/drawing/2014/main" id="{C09A2F8D-70D5-FAE8-79C5-F544FA67CF6F}"/>
                    </a:ext>
                  </a:extLst>
                </p:cNvPr>
                <p:cNvPicPr/>
                <p:nvPr/>
              </p:nvPicPr>
              <p:blipFill>
                <a:blip r:embed="rId59"/>
                <a:stretch>
                  <a:fillRect/>
                </a:stretch>
              </p:blipFill>
              <p:spPr>
                <a:xfrm>
                  <a:off x="6319360" y="3699932"/>
                  <a:ext cx="381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A9CAB20D-C852-11E1-B0D6-E9E3B3F825C5}"/>
                    </a:ext>
                  </a:extLst>
                </p14:cNvPr>
                <p14:cNvContentPartPr/>
                <p14:nvPr/>
              </p14:nvContentPartPr>
              <p14:xfrm>
                <a:off x="3769480" y="3787772"/>
                <a:ext cx="234360" cy="205920"/>
              </p14:xfrm>
            </p:contentPart>
          </mc:Choice>
          <mc:Fallback>
            <p:pic>
              <p:nvPicPr>
                <p:cNvPr id="41" name="Ink 40">
                  <a:extLst>
                    <a:ext uri="{FF2B5EF4-FFF2-40B4-BE49-F238E27FC236}">
                      <a16:creationId xmlns:a16="http://schemas.microsoft.com/office/drawing/2014/main" id="{A9CAB20D-C852-11E1-B0D6-E9E3B3F825C5}"/>
                    </a:ext>
                  </a:extLst>
                </p:cNvPr>
                <p:cNvPicPr/>
                <p:nvPr/>
              </p:nvPicPr>
              <p:blipFill>
                <a:blip r:embed="rId61"/>
                <a:stretch>
                  <a:fillRect/>
                </a:stretch>
              </p:blipFill>
              <p:spPr>
                <a:xfrm>
                  <a:off x="3760480" y="3779132"/>
                  <a:ext cx="2520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66E5B9ED-8B3F-BF2E-101F-5A362819E668}"/>
                    </a:ext>
                  </a:extLst>
                </p14:cNvPr>
                <p14:cNvContentPartPr/>
                <p14:nvPr/>
              </p14:nvContentPartPr>
              <p14:xfrm>
                <a:off x="4025800" y="3762212"/>
                <a:ext cx="250560" cy="186120"/>
              </p14:xfrm>
            </p:contentPart>
          </mc:Choice>
          <mc:Fallback>
            <p:pic>
              <p:nvPicPr>
                <p:cNvPr id="42" name="Ink 41">
                  <a:extLst>
                    <a:ext uri="{FF2B5EF4-FFF2-40B4-BE49-F238E27FC236}">
                      <a16:creationId xmlns:a16="http://schemas.microsoft.com/office/drawing/2014/main" id="{66E5B9ED-8B3F-BF2E-101F-5A362819E668}"/>
                    </a:ext>
                  </a:extLst>
                </p:cNvPr>
                <p:cNvPicPr/>
                <p:nvPr/>
              </p:nvPicPr>
              <p:blipFill>
                <a:blip r:embed="rId63"/>
                <a:stretch>
                  <a:fillRect/>
                </a:stretch>
              </p:blipFill>
              <p:spPr>
                <a:xfrm>
                  <a:off x="4017160" y="3753572"/>
                  <a:ext cx="2682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0C414B05-5C03-6C61-47F8-F1396EF37268}"/>
                    </a:ext>
                  </a:extLst>
                </p14:cNvPr>
                <p14:cNvContentPartPr/>
                <p14:nvPr/>
              </p14:nvContentPartPr>
              <p14:xfrm>
                <a:off x="4288960" y="3666452"/>
                <a:ext cx="204120" cy="281520"/>
              </p14:xfrm>
            </p:contentPart>
          </mc:Choice>
          <mc:Fallback>
            <p:pic>
              <p:nvPicPr>
                <p:cNvPr id="43" name="Ink 42">
                  <a:extLst>
                    <a:ext uri="{FF2B5EF4-FFF2-40B4-BE49-F238E27FC236}">
                      <a16:creationId xmlns:a16="http://schemas.microsoft.com/office/drawing/2014/main" id="{0C414B05-5C03-6C61-47F8-F1396EF37268}"/>
                    </a:ext>
                  </a:extLst>
                </p:cNvPr>
                <p:cNvPicPr/>
                <p:nvPr/>
              </p:nvPicPr>
              <p:blipFill>
                <a:blip r:embed="rId65"/>
                <a:stretch>
                  <a:fillRect/>
                </a:stretch>
              </p:blipFill>
              <p:spPr>
                <a:xfrm>
                  <a:off x="4279960" y="3657812"/>
                  <a:ext cx="2217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8FF82965-92D2-D1DE-CFEB-58ADAD66EFE9}"/>
                    </a:ext>
                  </a:extLst>
                </p14:cNvPr>
                <p14:cNvContentPartPr/>
                <p14:nvPr/>
              </p14:nvContentPartPr>
              <p14:xfrm>
                <a:off x="4525840" y="3756812"/>
                <a:ext cx="120600" cy="211320"/>
              </p14:xfrm>
            </p:contentPart>
          </mc:Choice>
          <mc:Fallback>
            <p:pic>
              <p:nvPicPr>
                <p:cNvPr id="44" name="Ink 43">
                  <a:extLst>
                    <a:ext uri="{FF2B5EF4-FFF2-40B4-BE49-F238E27FC236}">
                      <a16:creationId xmlns:a16="http://schemas.microsoft.com/office/drawing/2014/main" id="{8FF82965-92D2-D1DE-CFEB-58ADAD66EFE9}"/>
                    </a:ext>
                  </a:extLst>
                </p:cNvPr>
                <p:cNvPicPr/>
                <p:nvPr/>
              </p:nvPicPr>
              <p:blipFill>
                <a:blip r:embed="rId67"/>
                <a:stretch>
                  <a:fillRect/>
                </a:stretch>
              </p:blipFill>
              <p:spPr>
                <a:xfrm>
                  <a:off x="4517200" y="3748172"/>
                  <a:ext cx="13824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1AE4199E-AFD5-2F3F-78B9-AB150425F474}"/>
                    </a:ext>
                  </a:extLst>
                </p14:cNvPr>
                <p14:cNvContentPartPr/>
                <p14:nvPr/>
              </p14:nvContentPartPr>
              <p14:xfrm>
                <a:off x="4678480" y="3742052"/>
                <a:ext cx="137160" cy="167400"/>
              </p14:xfrm>
            </p:contentPart>
          </mc:Choice>
          <mc:Fallback>
            <p:pic>
              <p:nvPicPr>
                <p:cNvPr id="45" name="Ink 44">
                  <a:extLst>
                    <a:ext uri="{FF2B5EF4-FFF2-40B4-BE49-F238E27FC236}">
                      <a16:creationId xmlns:a16="http://schemas.microsoft.com/office/drawing/2014/main" id="{1AE4199E-AFD5-2F3F-78B9-AB150425F474}"/>
                    </a:ext>
                  </a:extLst>
                </p:cNvPr>
                <p:cNvPicPr/>
                <p:nvPr/>
              </p:nvPicPr>
              <p:blipFill>
                <a:blip r:embed="rId69"/>
                <a:stretch>
                  <a:fillRect/>
                </a:stretch>
              </p:blipFill>
              <p:spPr>
                <a:xfrm>
                  <a:off x="4669840" y="3733412"/>
                  <a:ext cx="1548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D78FD65C-F3B2-2190-B96B-192D00C4FBDB}"/>
                    </a:ext>
                  </a:extLst>
                </p14:cNvPr>
                <p14:cNvContentPartPr/>
                <p14:nvPr/>
              </p14:nvContentPartPr>
              <p14:xfrm>
                <a:off x="4920760" y="3692012"/>
                <a:ext cx="59400" cy="257040"/>
              </p14:xfrm>
            </p:contentPart>
          </mc:Choice>
          <mc:Fallback>
            <p:pic>
              <p:nvPicPr>
                <p:cNvPr id="46" name="Ink 45">
                  <a:extLst>
                    <a:ext uri="{FF2B5EF4-FFF2-40B4-BE49-F238E27FC236}">
                      <a16:creationId xmlns:a16="http://schemas.microsoft.com/office/drawing/2014/main" id="{D78FD65C-F3B2-2190-B96B-192D00C4FBDB}"/>
                    </a:ext>
                  </a:extLst>
                </p:cNvPr>
                <p:cNvPicPr/>
                <p:nvPr/>
              </p:nvPicPr>
              <p:blipFill>
                <a:blip r:embed="rId71"/>
                <a:stretch>
                  <a:fillRect/>
                </a:stretch>
              </p:blipFill>
              <p:spPr>
                <a:xfrm>
                  <a:off x="4911760" y="3683372"/>
                  <a:ext cx="770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7FE728D9-A1A9-074E-4BBE-63CC29BFD282}"/>
                    </a:ext>
                  </a:extLst>
                </p14:cNvPr>
                <p14:cNvContentPartPr/>
                <p14:nvPr/>
              </p14:nvContentPartPr>
              <p14:xfrm>
                <a:off x="4953520" y="3701732"/>
                <a:ext cx="195120" cy="229320"/>
              </p14:xfrm>
            </p:contentPart>
          </mc:Choice>
          <mc:Fallback>
            <p:pic>
              <p:nvPicPr>
                <p:cNvPr id="47" name="Ink 46">
                  <a:extLst>
                    <a:ext uri="{FF2B5EF4-FFF2-40B4-BE49-F238E27FC236}">
                      <a16:creationId xmlns:a16="http://schemas.microsoft.com/office/drawing/2014/main" id="{7FE728D9-A1A9-074E-4BBE-63CC29BFD282}"/>
                    </a:ext>
                  </a:extLst>
                </p:cNvPr>
                <p:cNvPicPr/>
                <p:nvPr/>
              </p:nvPicPr>
              <p:blipFill>
                <a:blip r:embed="rId73"/>
                <a:stretch>
                  <a:fillRect/>
                </a:stretch>
              </p:blipFill>
              <p:spPr>
                <a:xfrm>
                  <a:off x="4944520" y="3692732"/>
                  <a:ext cx="2127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B9A44195-A81F-48CE-436F-2BD1512669EF}"/>
                    </a:ext>
                  </a:extLst>
                </p14:cNvPr>
                <p14:cNvContentPartPr/>
                <p14:nvPr/>
              </p14:nvContentPartPr>
              <p14:xfrm>
                <a:off x="5260600" y="3742052"/>
                <a:ext cx="165960" cy="172080"/>
              </p14:xfrm>
            </p:contentPart>
          </mc:Choice>
          <mc:Fallback>
            <p:pic>
              <p:nvPicPr>
                <p:cNvPr id="48" name="Ink 47">
                  <a:extLst>
                    <a:ext uri="{FF2B5EF4-FFF2-40B4-BE49-F238E27FC236}">
                      <a16:creationId xmlns:a16="http://schemas.microsoft.com/office/drawing/2014/main" id="{B9A44195-A81F-48CE-436F-2BD1512669EF}"/>
                    </a:ext>
                  </a:extLst>
                </p:cNvPr>
                <p:cNvPicPr/>
                <p:nvPr/>
              </p:nvPicPr>
              <p:blipFill>
                <a:blip r:embed="rId75"/>
                <a:stretch>
                  <a:fillRect/>
                </a:stretch>
              </p:blipFill>
              <p:spPr>
                <a:xfrm>
                  <a:off x="5251960" y="3733412"/>
                  <a:ext cx="1836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02697F56-8855-A5A4-C9FD-E52BB1957FE4}"/>
                    </a:ext>
                  </a:extLst>
                </p14:cNvPr>
                <p14:cNvContentPartPr/>
                <p14:nvPr/>
              </p14:nvContentPartPr>
              <p14:xfrm>
                <a:off x="5620240" y="3705332"/>
                <a:ext cx="11160" cy="18360"/>
              </p14:xfrm>
            </p:contentPart>
          </mc:Choice>
          <mc:Fallback>
            <p:pic>
              <p:nvPicPr>
                <p:cNvPr id="49" name="Ink 48">
                  <a:extLst>
                    <a:ext uri="{FF2B5EF4-FFF2-40B4-BE49-F238E27FC236}">
                      <a16:creationId xmlns:a16="http://schemas.microsoft.com/office/drawing/2014/main" id="{02697F56-8855-A5A4-C9FD-E52BB1957FE4}"/>
                    </a:ext>
                  </a:extLst>
                </p:cNvPr>
                <p:cNvPicPr/>
                <p:nvPr/>
              </p:nvPicPr>
              <p:blipFill>
                <a:blip r:embed="rId77"/>
                <a:stretch>
                  <a:fillRect/>
                </a:stretch>
              </p:blipFill>
              <p:spPr>
                <a:xfrm>
                  <a:off x="5611240" y="3696332"/>
                  <a:ext cx="28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B237C64B-EBC5-4163-A91C-C192392025B3}"/>
                    </a:ext>
                  </a:extLst>
                </p14:cNvPr>
                <p14:cNvContentPartPr/>
                <p14:nvPr/>
              </p14:nvContentPartPr>
              <p14:xfrm>
                <a:off x="5617720" y="3881012"/>
                <a:ext cx="31680" cy="24120"/>
              </p14:xfrm>
            </p:contentPart>
          </mc:Choice>
          <mc:Fallback>
            <p:pic>
              <p:nvPicPr>
                <p:cNvPr id="50" name="Ink 49">
                  <a:extLst>
                    <a:ext uri="{FF2B5EF4-FFF2-40B4-BE49-F238E27FC236}">
                      <a16:creationId xmlns:a16="http://schemas.microsoft.com/office/drawing/2014/main" id="{B237C64B-EBC5-4163-A91C-C192392025B3}"/>
                    </a:ext>
                  </a:extLst>
                </p:cNvPr>
                <p:cNvPicPr/>
                <p:nvPr/>
              </p:nvPicPr>
              <p:blipFill>
                <a:blip r:embed="rId79"/>
                <a:stretch>
                  <a:fillRect/>
                </a:stretch>
              </p:blipFill>
              <p:spPr>
                <a:xfrm>
                  <a:off x="5608720" y="3872372"/>
                  <a:ext cx="493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E2171DEA-7BF4-B1C4-9C5B-F2B60C41BFFE}"/>
                    </a:ext>
                  </a:extLst>
                </p14:cNvPr>
                <p14:cNvContentPartPr/>
                <p14:nvPr/>
              </p14:nvContentPartPr>
              <p14:xfrm>
                <a:off x="3617920" y="3731612"/>
                <a:ext cx="35640" cy="93240"/>
              </p14:xfrm>
            </p:contentPart>
          </mc:Choice>
          <mc:Fallback>
            <p:pic>
              <p:nvPicPr>
                <p:cNvPr id="56" name="Ink 55">
                  <a:extLst>
                    <a:ext uri="{FF2B5EF4-FFF2-40B4-BE49-F238E27FC236}">
                      <a16:creationId xmlns:a16="http://schemas.microsoft.com/office/drawing/2014/main" id="{E2171DEA-7BF4-B1C4-9C5B-F2B60C41BFFE}"/>
                    </a:ext>
                  </a:extLst>
                </p:cNvPr>
                <p:cNvPicPr/>
                <p:nvPr/>
              </p:nvPicPr>
              <p:blipFill>
                <a:blip r:embed="rId81"/>
                <a:stretch>
                  <a:fillRect/>
                </a:stretch>
              </p:blipFill>
              <p:spPr>
                <a:xfrm>
                  <a:off x="3608920" y="3722612"/>
                  <a:ext cx="532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C64B2C3D-AAEA-828A-E443-715AD8D095ED}"/>
                    </a:ext>
                  </a:extLst>
                </p14:cNvPr>
                <p14:cNvContentPartPr/>
                <p14:nvPr/>
              </p14:nvContentPartPr>
              <p14:xfrm>
                <a:off x="3711520" y="3720452"/>
                <a:ext cx="21600" cy="91080"/>
              </p14:xfrm>
            </p:contentPart>
          </mc:Choice>
          <mc:Fallback>
            <p:pic>
              <p:nvPicPr>
                <p:cNvPr id="57" name="Ink 56">
                  <a:extLst>
                    <a:ext uri="{FF2B5EF4-FFF2-40B4-BE49-F238E27FC236}">
                      <a16:creationId xmlns:a16="http://schemas.microsoft.com/office/drawing/2014/main" id="{C64B2C3D-AAEA-828A-E443-715AD8D095ED}"/>
                    </a:ext>
                  </a:extLst>
                </p:cNvPr>
                <p:cNvPicPr/>
                <p:nvPr/>
              </p:nvPicPr>
              <p:blipFill>
                <a:blip r:embed="rId83"/>
                <a:stretch>
                  <a:fillRect/>
                </a:stretch>
              </p:blipFill>
              <p:spPr>
                <a:xfrm>
                  <a:off x="3702520" y="3711452"/>
                  <a:ext cx="392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9" name="Ink 58">
                  <a:extLst>
                    <a:ext uri="{FF2B5EF4-FFF2-40B4-BE49-F238E27FC236}">
                      <a16:creationId xmlns:a16="http://schemas.microsoft.com/office/drawing/2014/main" id="{DA58A01D-7E1F-ECC5-BAD6-01275FE28C9C}"/>
                    </a:ext>
                  </a:extLst>
                </p14:cNvPr>
                <p14:cNvContentPartPr/>
                <p14:nvPr/>
              </p14:nvContentPartPr>
              <p14:xfrm>
                <a:off x="5453200" y="3654572"/>
                <a:ext cx="14040" cy="61560"/>
              </p14:xfrm>
            </p:contentPart>
          </mc:Choice>
          <mc:Fallback>
            <p:pic>
              <p:nvPicPr>
                <p:cNvPr id="59" name="Ink 58">
                  <a:extLst>
                    <a:ext uri="{FF2B5EF4-FFF2-40B4-BE49-F238E27FC236}">
                      <a16:creationId xmlns:a16="http://schemas.microsoft.com/office/drawing/2014/main" id="{DA58A01D-7E1F-ECC5-BAD6-01275FE28C9C}"/>
                    </a:ext>
                  </a:extLst>
                </p:cNvPr>
                <p:cNvPicPr/>
                <p:nvPr/>
              </p:nvPicPr>
              <p:blipFill>
                <a:blip r:embed="rId85"/>
                <a:stretch>
                  <a:fillRect/>
                </a:stretch>
              </p:blipFill>
              <p:spPr>
                <a:xfrm>
                  <a:off x="5444200" y="3645572"/>
                  <a:ext cx="316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0" name="Ink 59">
                  <a:extLst>
                    <a:ext uri="{FF2B5EF4-FFF2-40B4-BE49-F238E27FC236}">
                      <a16:creationId xmlns:a16="http://schemas.microsoft.com/office/drawing/2014/main" id="{1458D8C8-61CF-49D8-AB98-114BFC6CD9B3}"/>
                    </a:ext>
                  </a:extLst>
                </p14:cNvPr>
                <p14:cNvContentPartPr/>
                <p14:nvPr/>
              </p14:nvContentPartPr>
              <p14:xfrm>
                <a:off x="5525560" y="3663932"/>
                <a:ext cx="12600" cy="51480"/>
              </p14:xfrm>
            </p:contentPart>
          </mc:Choice>
          <mc:Fallback>
            <p:pic>
              <p:nvPicPr>
                <p:cNvPr id="60" name="Ink 59">
                  <a:extLst>
                    <a:ext uri="{FF2B5EF4-FFF2-40B4-BE49-F238E27FC236}">
                      <a16:creationId xmlns:a16="http://schemas.microsoft.com/office/drawing/2014/main" id="{1458D8C8-61CF-49D8-AB98-114BFC6CD9B3}"/>
                    </a:ext>
                  </a:extLst>
                </p:cNvPr>
                <p:cNvPicPr/>
                <p:nvPr/>
              </p:nvPicPr>
              <p:blipFill>
                <a:blip r:embed="rId87"/>
                <a:stretch>
                  <a:fillRect/>
                </a:stretch>
              </p:blipFill>
              <p:spPr>
                <a:xfrm>
                  <a:off x="5516560" y="3655292"/>
                  <a:ext cx="3024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44E29C1F-A295-6107-3DDE-1085DAC3065D}"/>
                    </a:ext>
                  </a:extLst>
                </p14:cNvPr>
                <p14:cNvContentPartPr/>
                <p14:nvPr/>
              </p14:nvContentPartPr>
              <p14:xfrm>
                <a:off x="6577120" y="3841412"/>
                <a:ext cx="14760" cy="64080"/>
              </p14:xfrm>
            </p:contentPart>
          </mc:Choice>
          <mc:Fallback>
            <p:pic>
              <p:nvPicPr>
                <p:cNvPr id="62" name="Ink 61">
                  <a:extLst>
                    <a:ext uri="{FF2B5EF4-FFF2-40B4-BE49-F238E27FC236}">
                      <a16:creationId xmlns:a16="http://schemas.microsoft.com/office/drawing/2014/main" id="{44E29C1F-A295-6107-3DDE-1085DAC3065D}"/>
                    </a:ext>
                  </a:extLst>
                </p:cNvPr>
                <p:cNvPicPr/>
                <p:nvPr/>
              </p:nvPicPr>
              <p:blipFill>
                <a:blip r:embed="rId89"/>
                <a:stretch>
                  <a:fillRect/>
                </a:stretch>
              </p:blipFill>
              <p:spPr>
                <a:xfrm>
                  <a:off x="6568120" y="3832772"/>
                  <a:ext cx="324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D9014D23-25D9-D332-A931-EF17AAA8F2E7}"/>
                    </a:ext>
                  </a:extLst>
                </p14:cNvPr>
                <p14:cNvContentPartPr/>
                <p14:nvPr/>
              </p14:nvContentPartPr>
              <p14:xfrm>
                <a:off x="544960" y="3843572"/>
                <a:ext cx="272160" cy="355320"/>
              </p14:xfrm>
            </p:contentPart>
          </mc:Choice>
          <mc:Fallback>
            <p:pic>
              <p:nvPicPr>
                <p:cNvPr id="63" name="Ink 62">
                  <a:extLst>
                    <a:ext uri="{FF2B5EF4-FFF2-40B4-BE49-F238E27FC236}">
                      <a16:creationId xmlns:a16="http://schemas.microsoft.com/office/drawing/2014/main" id="{D9014D23-25D9-D332-A931-EF17AAA8F2E7}"/>
                    </a:ext>
                  </a:extLst>
                </p:cNvPr>
                <p:cNvPicPr/>
                <p:nvPr/>
              </p:nvPicPr>
              <p:blipFill>
                <a:blip r:embed="rId91"/>
                <a:stretch>
                  <a:fillRect/>
                </a:stretch>
              </p:blipFill>
              <p:spPr>
                <a:xfrm>
                  <a:off x="535960" y="3834932"/>
                  <a:ext cx="28980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0CAD800E-D059-F85F-4F8C-BC6B1D1CD74C}"/>
                    </a:ext>
                  </a:extLst>
                </p14:cNvPr>
                <p14:cNvContentPartPr/>
                <p14:nvPr/>
              </p14:nvContentPartPr>
              <p14:xfrm>
                <a:off x="795880" y="4005932"/>
                <a:ext cx="127800" cy="156600"/>
              </p14:xfrm>
            </p:contentPart>
          </mc:Choice>
          <mc:Fallback>
            <p:pic>
              <p:nvPicPr>
                <p:cNvPr id="64" name="Ink 63">
                  <a:extLst>
                    <a:ext uri="{FF2B5EF4-FFF2-40B4-BE49-F238E27FC236}">
                      <a16:creationId xmlns:a16="http://schemas.microsoft.com/office/drawing/2014/main" id="{0CAD800E-D059-F85F-4F8C-BC6B1D1CD74C}"/>
                    </a:ext>
                  </a:extLst>
                </p:cNvPr>
                <p:cNvPicPr/>
                <p:nvPr/>
              </p:nvPicPr>
              <p:blipFill>
                <a:blip r:embed="rId93"/>
                <a:stretch>
                  <a:fillRect/>
                </a:stretch>
              </p:blipFill>
              <p:spPr>
                <a:xfrm>
                  <a:off x="786880" y="3996932"/>
                  <a:ext cx="14544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E070C50F-56E6-A351-4C89-B07101553BE5}"/>
                    </a:ext>
                  </a:extLst>
                </p14:cNvPr>
                <p14:cNvContentPartPr/>
                <p14:nvPr/>
              </p14:nvContentPartPr>
              <p14:xfrm>
                <a:off x="993160" y="4014572"/>
                <a:ext cx="212400" cy="133920"/>
              </p14:xfrm>
            </p:contentPart>
          </mc:Choice>
          <mc:Fallback>
            <p:pic>
              <p:nvPicPr>
                <p:cNvPr id="65" name="Ink 64">
                  <a:extLst>
                    <a:ext uri="{FF2B5EF4-FFF2-40B4-BE49-F238E27FC236}">
                      <a16:creationId xmlns:a16="http://schemas.microsoft.com/office/drawing/2014/main" id="{E070C50F-56E6-A351-4C89-B07101553BE5}"/>
                    </a:ext>
                  </a:extLst>
                </p:cNvPr>
                <p:cNvPicPr/>
                <p:nvPr/>
              </p:nvPicPr>
              <p:blipFill>
                <a:blip r:embed="rId95"/>
                <a:stretch>
                  <a:fillRect/>
                </a:stretch>
              </p:blipFill>
              <p:spPr>
                <a:xfrm>
                  <a:off x="984160" y="4005932"/>
                  <a:ext cx="2300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Ink 65">
                  <a:extLst>
                    <a:ext uri="{FF2B5EF4-FFF2-40B4-BE49-F238E27FC236}">
                      <a16:creationId xmlns:a16="http://schemas.microsoft.com/office/drawing/2014/main" id="{DD25A352-E36C-C5AD-0959-98F4E52A96A6}"/>
                    </a:ext>
                  </a:extLst>
                </p14:cNvPr>
                <p14:cNvContentPartPr/>
                <p14:nvPr/>
              </p14:nvContentPartPr>
              <p14:xfrm>
                <a:off x="1256320" y="3833852"/>
                <a:ext cx="239760" cy="304560"/>
              </p14:xfrm>
            </p:contentPart>
          </mc:Choice>
          <mc:Fallback>
            <p:pic>
              <p:nvPicPr>
                <p:cNvPr id="66" name="Ink 65">
                  <a:extLst>
                    <a:ext uri="{FF2B5EF4-FFF2-40B4-BE49-F238E27FC236}">
                      <a16:creationId xmlns:a16="http://schemas.microsoft.com/office/drawing/2014/main" id="{DD25A352-E36C-C5AD-0959-98F4E52A96A6}"/>
                    </a:ext>
                  </a:extLst>
                </p:cNvPr>
                <p:cNvPicPr/>
                <p:nvPr/>
              </p:nvPicPr>
              <p:blipFill>
                <a:blip r:embed="rId97"/>
                <a:stretch>
                  <a:fillRect/>
                </a:stretch>
              </p:blipFill>
              <p:spPr>
                <a:xfrm>
                  <a:off x="1247320" y="3825212"/>
                  <a:ext cx="2574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Ink 66">
                  <a:extLst>
                    <a:ext uri="{FF2B5EF4-FFF2-40B4-BE49-F238E27FC236}">
                      <a16:creationId xmlns:a16="http://schemas.microsoft.com/office/drawing/2014/main" id="{B08F5695-C9F6-37D7-9FB1-3FB79DAD2888}"/>
                    </a:ext>
                  </a:extLst>
                </p14:cNvPr>
                <p14:cNvContentPartPr/>
                <p14:nvPr/>
              </p14:nvContentPartPr>
              <p14:xfrm>
                <a:off x="1620280" y="3818012"/>
                <a:ext cx="123840" cy="327600"/>
              </p14:xfrm>
            </p:contentPart>
          </mc:Choice>
          <mc:Fallback>
            <p:pic>
              <p:nvPicPr>
                <p:cNvPr id="67" name="Ink 66">
                  <a:extLst>
                    <a:ext uri="{FF2B5EF4-FFF2-40B4-BE49-F238E27FC236}">
                      <a16:creationId xmlns:a16="http://schemas.microsoft.com/office/drawing/2014/main" id="{B08F5695-C9F6-37D7-9FB1-3FB79DAD2888}"/>
                    </a:ext>
                  </a:extLst>
                </p:cNvPr>
                <p:cNvPicPr/>
                <p:nvPr/>
              </p:nvPicPr>
              <p:blipFill>
                <a:blip r:embed="rId99"/>
                <a:stretch>
                  <a:fillRect/>
                </a:stretch>
              </p:blipFill>
              <p:spPr>
                <a:xfrm>
                  <a:off x="1611640" y="3809012"/>
                  <a:ext cx="14148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FB97ECAD-F2C0-6D8A-F2A0-05C0DA5E02B3}"/>
                    </a:ext>
                  </a:extLst>
                </p14:cNvPr>
                <p14:cNvContentPartPr/>
                <p14:nvPr/>
              </p14:nvContentPartPr>
              <p14:xfrm>
                <a:off x="1764640" y="3969212"/>
                <a:ext cx="343080" cy="136440"/>
              </p14:xfrm>
            </p:contentPart>
          </mc:Choice>
          <mc:Fallback>
            <p:pic>
              <p:nvPicPr>
                <p:cNvPr id="68" name="Ink 67">
                  <a:extLst>
                    <a:ext uri="{FF2B5EF4-FFF2-40B4-BE49-F238E27FC236}">
                      <a16:creationId xmlns:a16="http://schemas.microsoft.com/office/drawing/2014/main" id="{FB97ECAD-F2C0-6D8A-F2A0-05C0DA5E02B3}"/>
                    </a:ext>
                  </a:extLst>
                </p:cNvPr>
                <p:cNvPicPr/>
                <p:nvPr/>
              </p:nvPicPr>
              <p:blipFill>
                <a:blip r:embed="rId101"/>
                <a:stretch>
                  <a:fillRect/>
                </a:stretch>
              </p:blipFill>
              <p:spPr>
                <a:xfrm>
                  <a:off x="1755640" y="3960572"/>
                  <a:ext cx="3607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33F0C86F-BEA6-F1AE-91FC-A672109EBC20}"/>
                    </a:ext>
                  </a:extLst>
                </p14:cNvPr>
                <p14:cNvContentPartPr/>
                <p14:nvPr/>
              </p14:nvContentPartPr>
              <p14:xfrm>
                <a:off x="2159200" y="3948332"/>
                <a:ext cx="115920" cy="168120"/>
              </p14:xfrm>
            </p:contentPart>
          </mc:Choice>
          <mc:Fallback>
            <p:pic>
              <p:nvPicPr>
                <p:cNvPr id="69" name="Ink 68">
                  <a:extLst>
                    <a:ext uri="{FF2B5EF4-FFF2-40B4-BE49-F238E27FC236}">
                      <a16:creationId xmlns:a16="http://schemas.microsoft.com/office/drawing/2014/main" id="{33F0C86F-BEA6-F1AE-91FC-A672109EBC20}"/>
                    </a:ext>
                  </a:extLst>
                </p:cNvPr>
                <p:cNvPicPr/>
                <p:nvPr/>
              </p:nvPicPr>
              <p:blipFill>
                <a:blip r:embed="rId103"/>
                <a:stretch>
                  <a:fillRect/>
                </a:stretch>
              </p:blipFill>
              <p:spPr>
                <a:xfrm>
                  <a:off x="2150560" y="3939692"/>
                  <a:ext cx="1335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95D5A00B-C28E-BDE8-7669-0CCE79E7AD67}"/>
                    </a:ext>
                  </a:extLst>
                </p14:cNvPr>
                <p14:cNvContentPartPr/>
                <p14:nvPr/>
              </p14:nvContentPartPr>
              <p14:xfrm>
                <a:off x="277120" y="4602812"/>
                <a:ext cx="311760" cy="285480"/>
              </p14:xfrm>
            </p:contentPart>
          </mc:Choice>
          <mc:Fallback>
            <p:pic>
              <p:nvPicPr>
                <p:cNvPr id="71" name="Ink 70">
                  <a:extLst>
                    <a:ext uri="{FF2B5EF4-FFF2-40B4-BE49-F238E27FC236}">
                      <a16:creationId xmlns:a16="http://schemas.microsoft.com/office/drawing/2014/main" id="{95D5A00B-C28E-BDE8-7669-0CCE79E7AD67}"/>
                    </a:ext>
                  </a:extLst>
                </p:cNvPr>
                <p:cNvPicPr/>
                <p:nvPr/>
              </p:nvPicPr>
              <p:blipFill>
                <a:blip r:embed="rId105"/>
                <a:stretch>
                  <a:fillRect/>
                </a:stretch>
              </p:blipFill>
              <p:spPr>
                <a:xfrm>
                  <a:off x="268480" y="4594172"/>
                  <a:ext cx="3294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Ink 71">
                  <a:extLst>
                    <a:ext uri="{FF2B5EF4-FFF2-40B4-BE49-F238E27FC236}">
                      <a16:creationId xmlns:a16="http://schemas.microsoft.com/office/drawing/2014/main" id="{22B71FFA-3942-740F-146E-2203E70EE08A}"/>
                    </a:ext>
                  </a:extLst>
                </p14:cNvPr>
                <p14:cNvContentPartPr/>
                <p14:nvPr/>
              </p14:nvContentPartPr>
              <p14:xfrm>
                <a:off x="414280" y="4603892"/>
                <a:ext cx="256320" cy="64440"/>
              </p14:xfrm>
            </p:contentPart>
          </mc:Choice>
          <mc:Fallback>
            <p:pic>
              <p:nvPicPr>
                <p:cNvPr id="72" name="Ink 71">
                  <a:extLst>
                    <a:ext uri="{FF2B5EF4-FFF2-40B4-BE49-F238E27FC236}">
                      <a16:creationId xmlns:a16="http://schemas.microsoft.com/office/drawing/2014/main" id="{22B71FFA-3942-740F-146E-2203E70EE08A}"/>
                    </a:ext>
                  </a:extLst>
                </p:cNvPr>
                <p:cNvPicPr/>
                <p:nvPr/>
              </p:nvPicPr>
              <p:blipFill>
                <a:blip r:embed="rId107"/>
                <a:stretch>
                  <a:fillRect/>
                </a:stretch>
              </p:blipFill>
              <p:spPr>
                <a:xfrm>
                  <a:off x="405280" y="4595252"/>
                  <a:ext cx="2739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DB9B4C15-FBD2-DF19-5A22-10EC4475AFB0}"/>
                    </a:ext>
                  </a:extLst>
                </p14:cNvPr>
                <p14:cNvContentPartPr/>
                <p14:nvPr/>
              </p14:nvContentPartPr>
              <p14:xfrm>
                <a:off x="341920" y="4755812"/>
                <a:ext cx="215640" cy="7560"/>
              </p14:xfrm>
            </p:contentPart>
          </mc:Choice>
          <mc:Fallback>
            <p:pic>
              <p:nvPicPr>
                <p:cNvPr id="73" name="Ink 72">
                  <a:extLst>
                    <a:ext uri="{FF2B5EF4-FFF2-40B4-BE49-F238E27FC236}">
                      <a16:creationId xmlns:a16="http://schemas.microsoft.com/office/drawing/2014/main" id="{DB9B4C15-FBD2-DF19-5A22-10EC4475AFB0}"/>
                    </a:ext>
                  </a:extLst>
                </p:cNvPr>
                <p:cNvPicPr/>
                <p:nvPr/>
              </p:nvPicPr>
              <p:blipFill>
                <a:blip r:embed="rId109"/>
                <a:stretch>
                  <a:fillRect/>
                </a:stretch>
              </p:blipFill>
              <p:spPr>
                <a:xfrm>
                  <a:off x="332920" y="4747172"/>
                  <a:ext cx="233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52E906E2-5F15-E889-60EF-7A78886A638A}"/>
                    </a:ext>
                  </a:extLst>
                </p14:cNvPr>
                <p14:cNvContentPartPr/>
                <p14:nvPr/>
              </p14:nvContentPartPr>
              <p14:xfrm>
                <a:off x="651880" y="4347572"/>
                <a:ext cx="275760" cy="303480"/>
              </p14:xfrm>
            </p:contentPart>
          </mc:Choice>
          <mc:Fallback>
            <p:pic>
              <p:nvPicPr>
                <p:cNvPr id="74" name="Ink 73">
                  <a:extLst>
                    <a:ext uri="{FF2B5EF4-FFF2-40B4-BE49-F238E27FC236}">
                      <a16:creationId xmlns:a16="http://schemas.microsoft.com/office/drawing/2014/main" id="{52E906E2-5F15-E889-60EF-7A78886A638A}"/>
                    </a:ext>
                  </a:extLst>
                </p:cNvPr>
                <p:cNvPicPr/>
                <p:nvPr/>
              </p:nvPicPr>
              <p:blipFill>
                <a:blip r:embed="rId111"/>
                <a:stretch>
                  <a:fillRect/>
                </a:stretch>
              </p:blipFill>
              <p:spPr>
                <a:xfrm>
                  <a:off x="643240" y="4338932"/>
                  <a:ext cx="2934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D367CED0-5EBD-8F40-3DD5-786276D790E0}"/>
                    </a:ext>
                  </a:extLst>
                </p14:cNvPr>
                <p14:cNvContentPartPr/>
                <p14:nvPr/>
              </p14:nvContentPartPr>
              <p14:xfrm>
                <a:off x="763120" y="4500932"/>
                <a:ext cx="79200" cy="103320"/>
              </p14:xfrm>
            </p:contentPart>
          </mc:Choice>
          <mc:Fallback>
            <p:pic>
              <p:nvPicPr>
                <p:cNvPr id="75" name="Ink 74">
                  <a:extLst>
                    <a:ext uri="{FF2B5EF4-FFF2-40B4-BE49-F238E27FC236}">
                      <a16:creationId xmlns:a16="http://schemas.microsoft.com/office/drawing/2014/main" id="{D367CED0-5EBD-8F40-3DD5-786276D790E0}"/>
                    </a:ext>
                  </a:extLst>
                </p:cNvPr>
                <p:cNvPicPr/>
                <p:nvPr/>
              </p:nvPicPr>
              <p:blipFill>
                <a:blip r:embed="rId113"/>
                <a:stretch>
                  <a:fillRect/>
                </a:stretch>
              </p:blipFill>
              <p:spPr>
                <a:xfrm>
                  <a:off x="754480" y="4491932"/>
                  <a:ext cx="968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7" name="Ink 76">
                  <a:extLst>
                    <a:ext uri="{FF2B5EF4-FFF2-40B4-BE49-F238E27FC236}">
                      <a16:creationId xmlns:a16="http://schemas.microsoft.com/office/drawing/2014/main" id="{67DE12B5-5301-0E91-84C6-99DA22D06E8E}"/>
                    </a:ext>
                  </a:extLst>
                </p14:cNvPr>
                <p14:cNvContentPartPr/>
                <p14:nvPr/>
              </p14:nvContentPartPr>
              <p14:xfrm>
                <a:off x="841960" y="4348292"/>
                <a:ext cx="254160" cy="316080"/>
              </p14:xfrm>
            </p:contentPart>
          </mc:Choice>
          <mc:Fallback>
            <p:pic>
              <p:nvPicPr>
                <p:cNvPr id="77" name="Ink 76">
                  <a:extLst>
                    <a:ext uri="{FF2B5EF4-FFF2-40B4-BE49-F238E27FC236}">
                      <a16:creationId xmlns:a16="http://schemas.microsoft.com/office/drawing/2014/main" id="{67DE12B5-5301-0E91-84C6-99DA22D06E8E}"/>
                    </a:ext>
                  </a:extLst>
                </p:cNvPr>
                <p:cNvPicPr/>
                <p:nvPr/>
              </p:nvPicPr>
              <p:blipFill>
                <a:blip r:embed="rId115"/>
                <a:stretch>
                  <a:fillRect/>
                </a:stretch>
              </p:blipFill>
              <p:spPr>
                <a:xfrm>
                  <a:off x="833320" y="4339292"/>
                  <a:ext cx="2718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8" name="Ink 77">
                  <a:extLst>
                    <a:ext uri="{FF2B5EF4-FFF2-40B4-BE49-F238E27FC236}">
                      <a16:creationId xmlns:a16="http://schemas.microsoft.com/office/drawing/2014/main" id="{F2F1C7AB-A9E8-83C3-B13B-222173C018D3}"/>
                    </a:ext>
                  </a:extLst>
                </p14:cNvPr>
                <p14:cNvContentPartPr/>
                <p14:nvPr/>
              </p14:nvContentPartPr>
              <p14:xfrm>
                <a:off x="598600" y="4822772"/>
                <a:ext cx="129600" cy="58680"/>
              </p14:xfrm>
            </p:contentPart>
          </mc:Choice>
          <mc:Fallback>
            <p:pic>
              <p:nvPicPr>
                <p:cNvPr id="78" name="Ink 77">
                  <a:extLst>
                    <a:ext uri="{FF2B5EF4-FFF2-40B4-BE49-F238E27FC236}">
                      <a16:creationId xmlns:a16="http://schemas.microsoft.com/office/drawing/2014/main" id="{F2F1C7AB-A9E8-83C3-B13B-222173C018D3}"/>
                    </a:ext>
                  </a:extLst>
                </p:cNvPr>
                <p:cNvPicPr/>
                <p:nvPr/>
              </p:nvPicPr>
              <p:blipFill>
                <a:blip r:embed="rId117"/>
                <a:stretch>
                  <a:fillRect/>
                </a:stretch>
              </p:blipFill>
              <p:spPr>
                <a:xfrm>
                  <a:off x="589600" y="4813772"/>
                  <a:ext cx="14724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9" name="Ink 78">
                  <a:extLst>
                    <a:ext uri="{FF2B5EF4-FFF2-40B4-BE49-F238E27FC236}">
                      <a16:creationId xmlns:a16="http://schemas.microsoft.com/office/drawing/2014/main" id="{523A3BE6-57C3-83A7-E105-28B923067064}"/>
                    </a:ext>
                  </a:extLst>
                </p14:cNvPr>
                <p14:cNvContentPartPr/>
                <p14:nvPr/>
              </p14:nvContentPartPr>
              <p14:xfrm>
                <a:off x="723520" y="4821692"/>
                <a:ext cx="3960" cy="360"/>
              </p14:xfrm>
            </p:contentPart>
          </mc:Choice>
          <mc:Fallback>
            <p:pic>
              <p:nvPicPr>
                <p:cNvPr id="79" name="Ink 78">
                  <a:extLst>
                    <a:ext uri="{FF2B5EF4-FFF2-40B4-BE49-F238E27FC236}">
                      <a16:creationId xmlns:a16="http://schemas.microsoft.com/office/drawing/2014/main" id="{523A3BE6-57C3-83A7-E105-28B923067064}"/>
                    </a:ext>
                  </a:extLst>
                </p:cNvPr>
                <p:cNvPicPr/>
                <p:nvPr/>
              </p:nvPicPr>
              <p:blipFill>
                <a:blip r:embed="rId119"/>
                <a:stretch>
                  <a:fillRect/>
                </a:stretch>
              </p:blipFill>
              <p:spPr>
                <a:xfrm>
                  <a:off x="714520" y="4812692"/>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Ink 79">
                  <a:extLst>
                    <a:ext uri="{FF2B5EF4-FFF2-40B4-BE49-F238E27FC236}">
                      <a16:creationId xmlns:a16="http://schemas.microsoft.com/office/drawing/2014/main" id="{8AFF4B19-7D24-431C-5A85-6958D24E0465}"/>
                    </a:ext>
                  </a:extLst>
                </p14:cNvPr>
                <p14:cNvContentPartPr/>
                <p14:nvPr/>
              </p14:nvContentPartPr>
              <p14:xfrm>
                <a:off x="749800" y="4821692"/>
                <a:ext cx="14040" cy="11520"/>
              </p14:xfrm>
            </p:contentPart>
          </mc:Choice>
          <mc:Fallback>
            <p:pic>
              <p:nvPicPr>
                <p:cNvPr id="80" name="Ink 79">
                  <a:extLst>
                    <a:ext uri="{FF2B5EF4-FFF2-40B4-BE49-F238E27FC236}">
                      <a16:creationId xmlns:a16="http://schemas.microsoft.com/office/drawing/2014/main" id="{8AFF4B19-7D24-431C-5A85-6958D24E0465}"/>
                    </a:ext>
                  </a:extLst>
                </p:cNvPr>
                <p:cNvPicPr/>
                <p:nvPr/>
              </p:nvPicPr>
              <p:blipFill>
                <a:blip r:embed="rId121"/>
                <a:stretch>
                  <a:fillRect/>
                </a:stretch>
              </p:blipFill>
              <p:spPr>
                <a:xfrm>
                  <a:off x="741160" y="4812692"/>
                  <a:ext cx="316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1" name="Ink 80">
                  <a:extLst>
                    <a:ext uri="{FF2B5EF4-FFF2-40B4-BE49-F238E27FC236}">
                      <a16:creationId xmlns:a16="http://schemas.microsoft.com/office/drawing/2014/main" id="{C3C8BB31-8FDD-7260-2BA5-0FF651BE35F6}"/>
                    </a:ext>
                  </a:extLst>
                </p14:cNvPr>
                <p14:cNvContentPartPr/>
                <p14:nvPr/>
              </p14:nvContentPartPr>
              <p14:xfrm>
                <a:off x="795880" y="4861292"/>
                <a:ext cx="79920" cy="230040"/>
              </p14:xfrm>
            </p:contentPart>
          </mc:Choice>
          <mc:Fallback>
            <p:pic>
              <p:nvPicPr>
                <p:cNvPr id="81" name="Ink 80">
                  <a:extLst>
                    <a:ext uri="{FF2B5EF4-FFF2-40B4-BE49-F238E27FC236}">
                      <a16:creationId xmlns:a16="http://schemas.microsoft.com/office/drawing/2014/main" id="{C3C8BB31-8FDD-7260-2BA5-0FF651BE35F6}"/>
                    </a:ext>
                  </a:extLst>
                </p:cNvPr>
                <p:cNvPicPr/>
                <p:nvPr/>
              </p:nvPicPr>
              <p:blipFill>
                <a:blip r:embed="rId123"/>
                <a:stretch>
                  <a:fillRect/>
                </a:stretch>
              </p:blipFill>
              <p:spPr>
                <a:xfrm>
                  <a:off x="786880" y="4852292"/>
                  <a:ext cx="975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2" name="Ink 81">
                  <a:extLst>
                    <a:ext uri="{FF2B5EF4-FFF2-40B4-BE49-F238E27FC236}">
                      <a16:creationId xmlns:a16="http://schemas.microsoft.com/office/drawing/2014/main" id="{F62BC577-6B48-DAE8-CF63-585A92C02901}"/>
                    </a:ext>
                  </a:extLst>
                </p14:cNvPr>
                <p14:cNvContentPartPr/>
                <p14:nvPr/>
              </p14:nvContentPartPr>
              <p14:xfrm>
                <a:off x="874720" y="5025812"/>
                <a:ext cx="492840" cy="389160"/>
              </p14:xfrm>
            </p:contentPart>
          </mc:Choice>
          <mc:Fallback>
            <p:pic>
              <p:nvPicPr>
                <p:cNvPr id="82" name="Ink 81">
                  <a:extLst>
                    <a:ext uri="{FF2B5EF4-FFF2-40B4-BE49-F238E27FC236}">
                      <a16:creationId xmlns:a16="http://schemas.microsoft.com/office/drawing/2014/main" id="{F62BC577-6B48-DAE8-CF63-585A92C02901}"/>
                    </a:ext>
                  </a:extLst>
                </p:cNvPr>
                <p:cNvPicPr/>
                <p:nvPr/>
              </p:nvPicPr>
              <p:blipFill>
                <a:blip r:embed="rId125"/>
                <a:stretch>
                  <a:fillRect/>
                </a:stretch>
              </p:blipFill>
              <p:spPr>
                <a:xfrm>
                  <a:off x="866080" y="5016812"/>
                  <a:ext cx="5104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4" name="Ink 83">
                  <a:extLst>
                    <a:ext uri="{FF2B5EF4-FFF2-40B4-BE49-F238E27FC236}">
                      <a16:creationId xmlns:a16="http://schemas.microsoft.com/office/drawing/2014/main" id="{1BBCAFF5-8424-343A-2E03-726C31ACC7A1}"/>
                    </a:ext>
                  </a:extLst>
                </p14:cNvPr>
                <p14:cNvContentPartPr/>
                <p14:nvPr/>
              </p14:nvContentPartPr>
              <p14:xfrm>
                <a:off x="1098640" y="4256132"/>
                <a:ext cx="3210840" cy="1382040"/>
              </p14:xfrm>
            </p:contentPart>
          </mc:Choice>
          <mc:Fallback>
            <p:pic>
              <p:nvPicPr>
                <p:cNvPr id="84" name="Ink 83">
                  <a:extLst>
                    <a:ext uri="{FF2B5EF4-FFF2-40B4-BE49-F238E27FC236}">
                      <a16:creationId xmlns:a16="http://schemas.microsoft.com/office/drawing/2014/main" id="{1BBCAFF5-8424-343A-2E03-726C31ACC7A1}"/>
                    </a:ext>
                  </a:extLst>
                </p:cNvPr>
                <p:cNvPicPr/>
                <p:nvPr/>
              </p:nvPicPr>
              <p:blipFill>
                <a:blip r:embed="rId127"/>
                <a:stretch>
                  <a:fillRect/>
                </a:stretch>
              </p:blipFill>
              <p:spPr>
                <a:xfrm>
                  <a:off x="1089640" y="4247492"/>
                  <a:ext cx="3228480" cy="1399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Ink 85">
                  <a:extLst>
                    <a:ext uri="{FF2B5EF4-FFF2-40B4-BE49-F238E27FC236}">
                      <a16:creationId xmlns:a16="http://schemas.microsoft.com/office/drawing/2014/main" id="{0ED185B7-69BC-7069-B2A7-030CCFC646F0}"/>
                    </a:ext>
                  </a:extLst>
                </p14:cNvPr>
                <p14:cNvContentPartPr/>
                <p14:nvPr/>
              </p14:nvContentPartPr>
              <p14:xfrm>
                <a:off x="1354960" y="5413532"/>
                <a:ext cx="672480" cy="825120"/>
              </p14:xfrm>
            </p:contentPart>
          </mc:Choice>
          <mc:Fallback>
            <p:pic>
              <p:nvPicPr>
                <p:cNvPr id="86" name="Ink 85">
                  <a:extLst>
                    <a:ext uri="{FF2B5EF4-FFF2-40B4-BE49-F238E27FC236}">
                      <a16:creationId xmlns:a16="http://schemas.microsoft.com/office/drawing/2014/main" id="{0ED185B7-69BC-7069-B2A7-030CCFC646F0}"/>
                    </a:ext>
                  </a:extLst>
                </p:cNvPr>
                <p:cNvPicPr/>
                <p:nvPr/>
              </p:nvPicPr>
              <p:blipFill>
                <a:blip r:embed="rId129"/>
                <a:stretch>
                  <a:fillRect/>
                </a:stretch>
              </p:blipFill>
              <p:spPr>
                <a:xfrm>
                  <a:off x="1345960" y="5404532"/>
                  <a:ext cx="690120" cy="842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8" name="Ink 87">
                  <a:extLst>
                    <a:ext uri="{FF2B5EF4-FFF2-40B4-BE49-F238E27FC236}">
                      <a16:creationId xmlns:a16="http://schemas.microsoft.com/office/drawing/2014/main" id="{FE593B1D-A71A-3EF5-D4B8-115CEA55BCFF}"/>
                    </a:ext>
                  </a:extLst>
                </p14:cNvPr>
                <p14:cNvContentPartPr/>
                <p14:nvPr/>
              </p14:nvContentPartPr>
              <p14:xfrm>
                <a:off x="1925200" y="5453492"/>
                <a:ext cx="154080" cy="889560"/>
              </p14:xfrm>
            </p:contentPart>
          </mc:Choice>
          <mc:Fallback>
            <p:pic>
              <p:nvPicPr>
                <p:cNvPr id="88" name="Ink 87">
                  <a:extLst>
                    <a:ext uri="{FF2B5EF4-FFF2-40B4-BE49-F238E27FC236}">
                      <a16:creationId xmlns:a16="http://schemas.microsoft.com/office/drawing/2014/main" id="{FE593B1D-A71A-3EF5-D4B8-115CEA55BCFF}"/>
                    </a:ext>
                  </a:extLst>
                </p:cNvPr>
                <p:cNvPicPr/>
                <p:nvPr/>
              </p:nvPicPr>
              <p:blipFill>
                <a:blip r:embed="rId131"/>
                <a:stretch>
                  <a:fillRect/>
                </a:stretch>
              </p:blipFill>
              <p:spPr>
                <a:xfrm>
                  <a:off x="1916560" y="5444492"/>
                  <a:ext cx="171720" cy="907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9" name="Ink 88">
                  <a:extLst>
                    <a:ext uri="{FF2B5EF4-FFF2-40B4-BE49-F238E27FC236}">
                      <a16:creationId xmlns:a16="http://schemas.microsoft.com/office/drawing/2014/main" id="{3604A994-08B3-22CC-DA1F-F26360101950}"/>
                    </a:ext>
                  </a:extLst>
                </p14:cNvPr>
                <p14:cNvContentPartPr/>
                <p14:nvPr/>
              </p14:nvContentPartPr>
              <p14:xfrm>
                <a:off x="2085040" y="5486252"/>
                <a:ext cx="138600" cy="829080"/>
              </p14:xfrm>
            </p:contentPart>
          </mc:Choice>
          <mc:Fallback>
            <p:pic>
              <p:nvPicPr>
                <p:cNvPr id="89" name="Ink 88">
                  <a:extLst>
                    <a:ext uri="{FF2B5EF4-FFF2-40B4-BE49-F238E27FC236}">
                      <a16:creationId xmlns:a16="http://schemas.microsoft.com/office/drawing/2014/main" id="{3604A994-08B3-22CC-DA1F-F26360101950}"/>
                    </a:ext>
                  </a:extLst>
                </p:cNvPr>
                <p:cNvPicPr/>
                <p:nvPr/>
              </p:nvPicPr>
              <p:blipFill>
                <a:blip r:embed="rId133"/>
                <a:stretch>
                  <a:fillRect/>
                </a:stretch>
              </p:blipFill>
              <p:spPr>
                <a:xfrm>
                  <a:off x="2076040" y="5477252"/>
                  <a:ext cx="156240" cy="846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0" name="Ink 89">
                  <a:extLst>
                    <a:ext uri="{FF2B5EF4-FFF2-40B4-BE49-F238E27FC236}">
                      <a16:creationId xmlns:a16="http://schemas.microsoft.com/office/drawing/2014/main" id="{6A79EB77-D2FC-901A-B16A-A6477452373F}"/>
                    </a:ext>
                  </a:extLst>
                </p14:cNvPr>
                <p14:cNvContentPartPr/>
                <p14:nvPr/>
              </p14:nvContentPartPr>
              <p14:xfrm>
                <a:off x="2094400" y="5486252"/>
                <a:ext cx="281160" cy="825840"/>
              </p14:xfrm>
            </p:contentPart>
          </mc:Choice>
          <mc:Fallback>
            <p:pic>
              <p:nvPicPr>
                <p:cNvPr id="90" name="Ink 89">
                  <a:extLst>
                    <a:ext uri="{FF2B5EF4-FFF2-40B4-BE49-F238E27FC236}">
                      <a16:creationId xmlns:a16="http://schemas.microsoft.com/office/drawing/2014/main" id="{6A79EB77-D2FC-901A-B16A-A6477452373F}"/>
                    </a:ext>
                  </a:extLst>
                </p:cNvPr>
                <p:cNvPicPr/>
                <p:nvPr/>
              </p:nvPicPr>
              <p:blipFill>
                <a:blip r:embed="rId135"/>
                <a:stretch>
                  <a:fillRect/>
                </a:stretch>
              </p:blipFill>
              <p:spPr>
                <a:xfrm>
                  <a:off x="2085760" y="5477252"/>
                  <a:ext cx="298800" cy="843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1" name="Ink 90">
                  <a:extLst>
                    <a:ext uri="{FF2B5EF4-FFF2-40B4-BE49-F238E27FC236}">
                      <a16:creationId xmlns:a16="http://schemas.microsoft.com/office/drawing/2014/main" id="{492BFD6C-EA89-A210-E9C8-B0E4AAFA6F40}"/>
                    </a:ext>
                  </a:extLst>
                </p14:cNvPr>
                <p14:cNvContentPartPr/>
                <p14:nvPr/>
              </p14:nvContentPartPr>
              <p14:xfrm>
                <a:off x="2315440" y="5493092"/>
                <a:ext cx="826920" cy="185400"/>
              </p14:xfrm>
            </p:contentPart>
          </mc:Choice>
          <mc:Fallback>
            <p:pic>
              <p:nvPicPr>
                <p:cNvPr id="91" name="Ink 90">
                  <a:extLst>
                    <a:ext uri="{FF2B5EF4-FFF2-40B4-BE49-F238E27FC236}">
                      <a16:creationId xmlns:a16="http://schemas.microsoft.com/office/drawing/2014/main" id="{492BFD6C-EA89-A210-E9C8-B0E4AAFA6F40}"/>
                    </a:ext>
                  </a:extLst>
                </p:cNvPr>
                <p:cNvPicPr/>
                <p:nvPr/>
              </p:nvPicPr>
              <p:blipFill>
                <a:blip r:embed="rId137"/>
                <a:stretch>
                  <a:fillRect/>
                </a:stretch>
              </p:blipFill>
              <p:spPr>
                <a:xfrm>
                  <a:off x="2306800" y="5484092"/>
                  <a:ext cx="8445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2" name="Ink 91">
                  <a:extLst>
                    <a:ext uri="{FF2B5EF4-FFF2-40B4-BE49-F238E27FC236}">
                      <a16:creationId xmlns:a16="http://schemas.microsoft.com/office/drawing/2014/main" id="{00B60652-6A94-D3AB-26CF-815E6A0362C8}"/>
                    </a:ext>
                  </a:extLst>
                </p14:cNvPr>
                <p14:cNvContentPartPr/>
                <p14:nvPr/>
              </p14:nvContentPartPr>
              <p14:xfrm>
                <a:off x="3072880" y="5545652"/>
                <a:ext cx="84600" cy="782640"/>
              </p14:xfrm>
            </p:contentPart>
          </mc:Choice>
          <mc:Fallback>
            <p:pic>
              <p:nvPicPr>
                <p:cNvPr id="92" name="Ink 91">
                  <a:extLst>
                    <a:ext uri="{FF2B5EF4-FFF2-40B4-BE49-F238E27FC236}">
                      <a16:creationId xmlns:a16="http://schemas.microsoft.com/office/drawing/2014/main" id="{00B60652-6A94-D3AB-26CF-815E6A0362C8}"/>
                    </a:ext>
                  </a:extLst>
                </p:cNvPr>
                <p:cNvPicPr/>
                <p:nvPr/>
              </p:nvPicPr>
              <p:blipFill>
                <a:blip r:embed="rId139"/>
                <a:stretch>
                  <a:fillRect/>
                </a:stretch>
              </p:blipFill>
              <p:spPr>
                <a:xfrm>
                  <a:off x="3063880" y="5536652"/>
                  <a:ext cx="102240" cy="800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3" name="Ink 92">
                  <a:extLst>
                    <a:ext uri="{FF2B5EF4-FFF2-40B4-BE49-F238E27FC236}">
                      <a16:creationId xmlns:a16="http://schemas.microsoft.com/office/drawing/2014/main" id="{64103388-9649-1377-C0B5-90B6A2EBCA2F}"/>
                    </a:ext>
                  </a:extLst>
                </p14:cNvPr>
                <p14:cNvContentPartPr/>
                <p14:nvPr/>
              </p14:nvContentPartPr>
              <p14:xfrm>
                <a:off x="3131200" y="5525852"/>
                <a:ext cx="178560" cy="745200"/>
              </p14:xfrm>
            </p:contentPart>
          </mc:Choice>
          <mc:Fallback>
            <p:pic>
              <p:nvPicPr>
                <p:cNvPr id="93" name="Ink 92">
                  <a:extLst>
                    <a:ext uri="{FF2B5EF4-FFF2-40B4-BE49-F238E27FC236}">
                      <a16:creationId xmlns:a16="http://schemas.microsoft.com/office/drawing/2014/main" id="{64103388-9649-1377-C0B5-90B6A2EBCA2F}"/>
                    </a:ext>
                  </a:extLst>
                </p:cNvPr>
                <p:cNvPicPr/>
                <p:nvPr/>
              </p:nvPicPr>
              <p:blipFill>
                <a:blip r:embed="rId141"/>
                <a:stretch>
                  <a:fillRect/>
                </a:stretch>
              </p:blipFill>
              <p:spPr>
                <a:xfrm>
                  <a:off x="3122200" y="5516852"/>
                  <a:ext cx="196200" cy="762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4" name="Ink 93">
                  <a:extLst>
                    <a:ext uri="{FF2B5EF4-FFF2-40B4-BE49-F238E27FC236}">
                      <a16:creationId xmlns:a16="http://schemas.microsoft.com/office/drawing/2014/main" id="{CA45DDB2-96F0-9997-CFB2-7D6B79A86BFC}"/>
                    </a:ext>
                  </a:extLst>
                </p14:cNvPr>
                <p14:cNvContentPartPr/>
                <p14:nvPr/>
              </p14:nvContentPartPr>
              <p14:xfrm>
                <a:off x="3121480" y="5486252"/>
                <a:ext cx="345600" cy="840240"/>
              </p14:xfrm>
            </p:contentPart>
          </mc:Choice>
          <mc:Fallback>
            <p:pic>
              <p:nvPicPr>
                <p:cNvPr id="94" name="Ink 93">
                  <a:extLst>
                    <a:ext uri="{FF2B5EF4-FFF2-40B4-BE49-F238E27FC236}">
                      <a16:creationId xmlns:a16="http://schemas.microsoft.com/office/drawing/2014/main" id="{CA45DDB2-96F0-9997-CFB2-7D6B79A86BFC}"/>
                    </a:ext>
                  </a:extLst>
                </p:cNvPr>
                <p:cNvPicPr/>
                <p:nvPr/>
              </p:nvPicPr>
              <p:blipFill>
                <a:blip r:embed="rId143"/>
                <a:stretch>
                  <a:fillRect/>
                </a:stretch>
              </p:blipFill>
              <p:spPr>
                <a:xfrm>
                  <a:off x="3112840" y="5477252"/>
                  <a:ext cx="363240" cy="857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5" name="Ink 94">
                  <a:extLst>
                    <a:ext uri="{FF2B5EF4-FFF2-40B4-BE49-F238E27FC236}">
                      <a16:creationId xmlns:a16="http://schemas.microsoft.com/office/drawing/2014/main" id="{4BF744BE-4E58-09AC-13A2-8989F1B219B8}"/>
                    </a:ext>
                  </a:extLst>
                </p14:cNvPr>
                <p14:cNvContentPartPr/>
                <p14:nvPr/>
              </p14:nvContentPartPr>
              <p14:xfrm>
                <a:off x="3249280" y="4887572"/>
                <a:ext cx="289080" cy="651960"/>
              </p14:xfrm>
            </p:contentPart>
          </mc:Choice>
          <mc:Fallback>
            <p:pic>
              <p:nvPicPr>
                <p:cNvPr id="95" name="Ink 94">
                  <a:extLst>
                    <a:ext uri="{FF2B5EF4-FFF2-40B4-BE49-F238E27FC236}">
                      <a16:creationId xmlns:a16="http://schemas.microsoft.com/office/drawing/2014/main" id="{4BF744BE-4E58-09AC-13A2-8989F1B219B8}"/>
                    </a:ext>
                  </a:extLst>
                </p:cNvPr>
                <p:cNvPicPr/>
                <p:nvPr/>
              </p:nvPicPr>
              <p:blipFill>
                <a:blip r:embed="rId145"/>
                <a:stretch>
                  <a:fillRect/>
                </a:stretch>
              </p:blipFill>
              <p:spPr>
                <a:xfrm>
                  <a:off x="3240640" y="4878932"/>
                  <a:ext cx="30672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7" name="Ink 96">
                  <a:extLst>
                    <a:ext uri="{FF2B5EF4-FFF2-40B4-BE49-F238E27FC236}">
                      <a16:creationId xmlns:a16="http://schemas.microsoft.com/office/drawing/2014/main" id="{524C5FDC-328B-A085-B9CB-C50FD8159542}"/>
                    </a:ext>
                  </a:extLst>
                </p14:cNvPr>
                <p14:cNvContentPartPr/>
                <p14:nvPr/>
              </p14:nvContentPartPr>
              <p14:xfrm>
                <a:off x="1295200" y="4788572"/>
                <a:ext cx="391320" cy="60480"/>
              </p14:xfrm>
            </p:contentPart>
          </mc:Choice>
          <mc:Fallback>
            <p:pic>
              <p:nvPicPr>
                <p:cNvPr id="97" name="Ink 96">
                  <a:extLst>
                    <a:ext uri="{FF2B5EF4-FFF2-40B4-BE49-F238E27FC236}">
                      <a16:creationId xmlns:a16="http://schemas.microsoft.com/office/drawing/2014/main" id="{524C5FDC-328B-A085-B9CB-C50FD8159542}"/>
                    </a:ext>
                  </a:extLst>
                </p:cNvPr>
                <p:cNvPicPr/>
                <p:nvPr/>
              </p:nvPicPr>
              <p:blipFill>
                <a:blip r:embed="rId147"/>
                <a:stretch>
                  <a:fillRect/>
                </a:stretch>
              </p:blipFill>
              <p:spPr>
                <a:xfrm>
                  <a:off x="1286560" y="4779572"/>
                  <a:ext cx="4089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8" name="Ink 97">
                  <a:extLst>
                    <a:ext uri="{FF2B5EF4-FFF2-40B4-BE49-F238E27FC236}">
                      <a16:creationId xmlns:a16="http://schemas.microsoft.com/office/drawing/2014/main" id="{8A9710D5-447C-961A-0057-20FC8FD926C1}"/>
                    </a:ext>
                  </a:extLst>
                </p14:cNvPr>
                <p14:cNvContentPartPr/>
                <p14:nvPr/>
              </p14:nvContentPartPr>
              <p14:xfrm>
                <a:off x="1729000" y="4242092"/>
                <a:ext cx="423360" cy="547200"/>
              </p14:xfrm>
            </p:contentPart>
          </mc:Choice>
          <mc:Fallback>
            <p:pic>
              <p:nvPicPr>
                <p:cNvPr id="98" name="Ink 97">
                  <a:extLst>
                    <a:ext uri="{FF2B5EF4-FFF2-40B4-BE49-F238E27FC236}">
                      <a16:creationId xmlns:a16="http://schemas.microsoft.com/office/drawing/2014/main" id="{8A9710D5-447C-961A-0057-20FC8FD926C1}"/>
                    </a:ext>
                  </a:extLst>
                </p:cNvPr>
                <p:cNvPicPr/>
                <p:nvPr/>
              </p:nvPicPr>
              <p:blipFill>
                <a:blip r:embed="rId149"/>
                <a:stretch>
                  <a:fillRect/>
                </a:stretch>
              </p:blipFill>
              <p:spPr>
                <a:xfrm>
                  <a:off x="1720000" y="4233092"/>
                  <a:ext cx="44100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9" name="Ink 98">
                  <a:extLst>
                    <a:ext uri="{FF2B5EF4-FFF2-40B4-BE49-F238E27FC236}">
                      <a16:creationId xmlns:a16="http://schemas.microsoft.com/office/drawing/2014/main" id="{3C380747-636E-D528-3D1D-5478A56BF9AB}"/>
                    </a:ext>
                  </a:extLst>
                </p14:cNvPr>
                <p14:cNvContentPartPr/>
                <p14:nvPr/>
              </p14:nvContentPartPr>
              <p14:xfrm>
                <a:off x="2644480" y="4874612"/>
                <a:ext cx="360" cy="360"/>
              </p14:xfrm>
            </p:contentPart>
          </mc:Choice>
          <mc:Fallback>
            <p:pic>
              <p:nvPicPr>
                <p:cNvPr id="99" name="Ink 98">
                  <a:extLst>
                    <a:ext uri="{FF2B5EF4-FFF2-40B4-BE49-F238E27FC236}">
                      <a16:creationId xmlns:a16="http://schemas.microsoft.com/office/drawing/2014/main" id="{3C380747-636E-D528-3D1D-5478A56BF9AB}"/>
                    </a:ext>
                  </a:extLst>
                </p:cNvPr>
                <p:cNvPicPr/>
                <p:nvPr/>
              </p:nvPicPr>
              <p:blipFill>
                <a:blip r:embed="rId119"/>
                <a:stretch>
                  <a:fillRect/>
                </a:stretch>
              </p:blipFill>
              <p:spPr>
                <a:xfrm>
                  <a:off x="2635480" y="48656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0" name="Ink 99">
                  <a:extLst>
                    <a:ext uri="{FF2B5EF4-FFF2-40B4-BE49-F238E27FC236}">
                      <a16:creationId xmlns:a16="http://schemas.microsoft.com/office/drawing/2014/main" id="{94F95C30-11CE-6FBA-3EBF-C35A4387219F}"/>
                    </a:ext>
                  </a:extLst>
                </p14:cNvPr>
                <p14:cNvContentPartPr/>
                <p14:nvPr/>
              </p14:nvContentPartPr>
              <p14:xfrm>
                <a:off x="2480680" y="4833572"/>
                <a:ext cx="189000" cy="34560"/>
              </p14:xfrm>
            </p:contentPart>
          </mc:Choice>
          <mc:Fallback>
            <p:pic>
              <p:nvPicPr>
                <p:cNvPr id="100" name="Ink 99">
                  <a:extLst>
                    <a:ext uri="{FF2B5EF4-FFF2-40B4-BE49-F238E27FC236}">
                      <a16:creationId xmlns:a16="http://schemas.microsoft.com/office/drawing/2014/main" id="{94F95C30-11CE-6FBA-3EBF-C35A4387219F}"/>
                    </a:ext>
                  </a:extLst>
                </p:cNvPr>
                <p:cNvPicPr/>
                <p:nvPr/>
              </p:nvPicPr>
              <p:blipFill>
                <a:blip r:embed="rId152"/>
                <a:stretch>
                  <a:fillRect/>
                </a:stretch>
              </p:blipFill>
              <p:spPr>
                <a:xfrm>
                  <a:off x="2472040" y="4824932"/>
                  <a:ext cx="2066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3" name="Ink 102">
                  <a:extLst>
                    <a:ext uri="{FF2B5EF4-FFF2-40B4-BE49-F238E27FC236}">
                      <a16:creationId xmlns:a16="http://schemas.microsoft.com/office/drawing/2014/main" id="{848AE6B7-E6F8-DAF6-2F99-1ACFDFAC76C5}"/>
                    </a:ext>
                  </a:extLst>
                </p14:cNvPr>
                <p14:cNvContentPartPr/>
                <p14:nvPr/>
              </p14:nvContentPartPr>
              <p14:xfrm>
                <a:off x="1046440" y="6408212"/>
                <a:ext cx="96840" cy="129600"/>
              </p14:xfrm>
            </p:contentPart>
          </mc:Choice>
          <mc:Fallback>
            <p:pic>
              <p:nvPicPr>
                <p:cNvPr id="103" name="Ink 102">
                  <a:extLst>
                    <a:ext uri="{FF2B5EF4-FFF2-40B4-BE49-F238E27FC236}">
                      <a16:creationId xmlns:a16="http://schemas.microsoft.com/office/drawing/2014/main" id="{848AE6B7-E6F8-DAF6-2F99-1ACFDFAC76C5}"/>
                    </a:ext>
                  </a:extLst>
                </p:cNvPr>
                <p:cNvPicPr/>
                <p:nvPr/>
              </p:nvPicPr>
              <p:blipFill>
                <a:blip r:embed="rId154"/>
                <a:stretch>
                  <a:fillRect/>
                </a:stretch>
              </p:blipFill>
              <p:spPr>
                <a:xfrm>
                  <a:off x="1037800" y="6399212"/>
                  <a:ext cx="1144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4" name="Ink 103">
                  <a:extLst>
                    <a:ext uri="{FF2B5EF4-FFF2-40B4-BE49-F238E27FC236}">
                      <a16:creationId xmlns:a16="http://schemas.microsoft.com/office/drawing/2014/main" id="{05165EDD-BF81-822F-ECB2-F3F25ACB5AD2}"/>
                    </a:ext>
                  </a:extLst>
                </p14:cNvPr>
                <p14:cNvContentPartPr/>
                <p14:nvPr/>
              </p14:nvContentPartPr>
              <p14:xfrm>
                <a:off x="1190800" y="6367892"/>
                <a:ext cx="100800" cy="152280"/>
              </p14:xfrm>
            </p:contentPart>
          </mc:Choice>
          <mc:Fallback>
            <p:pic>
              <p:nvPicPr>
                <p:cNvPr id="104" name="Ink 103">
                  <a:extLst>
                    <a:ext uri="{FF2B5EF4-FFF2-40B4-BE49-F238E27FC236}">
                      <a16:creationId xmlns:a16="http://schemas.microsoft.com/office/drawing/2014/main" id="{05165EDD-BF81-822F-ECB2-F3F25ACB5AD2}"/>
                    </a:ext>
                  </a:extLst>
                </p:cNvPr>
                <p:cNvPicPr/>
                <p:nvPr/>
              </p:nvPicPr>
              <p:blipFill>
                <a:blip r:embed="rId156"/>
                <a:stretch>
                  <a:fillRect/>
                </a:stretch>
              </p:blipFill>
              <p:spPr>
                <a:xfrm>
                  <a:off x="1181800" y="6358892"/>
                  <a:ext cx="1184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5" name="Ink 104">
                  <a:extLst>
                    <a:ext uri="{FF2B5EF4-FFF2-40B4-BE49-F238E27FC236}">
                      <a16:creationId xmlns:a16="http://schemas.microsoft.com/office/drawing/2014/main" id="{7CE7C458-7D4F-0407-D9DE-36AA29169289}"/>
                    </a:ext>
                  </a:extLst>
                </p14:cNvPr>
                <p14:cNvContentPartPr/>
                <p14:nvPr/>
              </p14:nvContentPartPr>
              <p14:xfrm>
                <a:off x="1335520" y="6330452"/>
                <a:ext cx="120240" cy="198000"/>
              </p14:xfrm>
            </p:contentPart>
          </mc:Choice>
          <mc:Fallback>
            <p:pic>
              <p:nvPicPr>
                <p:cNvPr id="105" name="Ink 104">
                  <a:extLst>
                    <a:ext uri="{FF2B5EF4-FFF2-40B4-BE49-F238E27FC236}">
                      <a16:creationId xmlns:a16="http://schemas.microsoft.com/office/drawing/2014/main" id="{7CE7C458-7D4F-0407-D9DE-36AA29169289}"/>
                    </a:ext>
                  </a:extLst>
                </p:cNvPr>
                <p:cNvPicPr/>
                <p:nvPr/>
              </p:nvPicPr>
              <p:blipFill>
                <a:blip r:embed="rId158"/>
                <a:stretch>
                  <a:fillRect/>
                </a:stretch>
              </p:blipFill>
              <p:spPr>
                <a:xfrm>
                  <a:off x="1326880" y="6321452"/>
                  <a:ext cx="1378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6" name="Ink 105">
                  <a:extLst>
                    <a:ext uri="{FF2B5EF4-FFF2-40B4-BE49-F238E27FC236}">
                      <a16:creationId xmlns:a16="http://schemas.microsoft.com/office/drawing/2014/main" id="{B7A22394-4EA0-2740-1519-014E90E86439}"/>
                    </a:ext>
                  </a:extLst>
                </p14:cNvPr>
                <p14:cNvContentPartPr/>
                <p14:nvPr/>
              </p14:nvContentPartPr>
              <p14:xfrm>
                <a:off x="1504360" y="6421532"/>
                <a:ext cx="87840" cy="144360"/>
              </p14:xfrm>
            </p:contentPart>
          </mc:Choice>
          <mc:Fallback>
            <p:pic>
              <p:nvPicPr>
                <p:cNvPr id="106" name="Ink 105">
                  <a:extLst>
                    <a:ext uri="{FF2B5EF4-FFF2-40B4-BE49-F238E27FC236}">
                      <a16:creationId xmlns:a16="http://schemas.microsoft.com/office/drawing/2014/main" id="{B7A22394-4EA0-2740-1519-014E90E86439}"/>
                    </a:ext>
                  </a:extLst>
                </p:cNvPr>
                <p:cNvPicPr/>
                <p:nvPr/>
              </p:nvPicPr>
              <p:blipFill>
                <a:blip r:embed="rId160"/>
                <a:stretch>
                  <a:fillRect/>
                </a:stretch>
              </p:blipFill>
              <p:spPr>
                <a:xfrm>
                  <a:off x="1495720" y="6412892"/>
                  <a:ext cx="1054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7" name="Ink 106">
                  <a:extLst>
                    <a:ext uri="{FF2B5EF4-FFF2-40B4-BE49-F238E27FC236}">
                      <a16:creationId xmlns:a16="http://schemas.microsoft.com/office/drawing/2014/main" id="{817191F5-FAE1-585E-FDF4-AFB9BCB51795}"/>
                    </a:ext>
                  </a:extLst>
                </p14:cNvPr>
                <p14:cNvContentPartPr/>
                <p14:nvPr/>
              </p14:nvContentPartPr>
              <p14:xfrm>
                <a:off x="1657720" y="6348092"/>
                <a:ext cx="95760" cy="203400"/>
              </p14:xfrm>
            </p:contentPart>
          </mc:Choice>
          <mc:Fallback>
            <p:pic>
              <p:nvPicPr>
                <p:cNvPr id="107" name="Ink 106">
                  <a:extLst>
                    <a:ext uri="{FF2B5EF4-FFF2-40B4-BE49-F238E27FC236}">
                      <a16:creationId xmlns:a16="http://schemas.microsoft.com/office/drawing/2014/main" id="{817191F5-FAE1-585E-FDF4-AFB9BCB51795}"/>
                    </a:ext>
                  </a:extLst>
                </p:cNvPr>
                <p:cNvPicPr/>
                <p:nvPr/>
              </p:nvPicPr>
              <p:blipFill>
                <a:blip r:embed="rId162"/>
                <a:stretch>
                  <a:fillRect/>
                </a:stretch>
              </p:blipFill>
              <p:spPr>
                <a:xfrm>
                  <a:off x="1648720" y="6339092"/>
                  <a:ext cx="1134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9" name="Ink 108">
                  <a:extLst>
                    <a:ext uri="{FF2B5EF4-FFF2-40B4-BE49-F238E27FC236}">
                      <a16:creationId xmlns:a16="http://schemas.microsoft.com/office/drawing/2014/main" id="{65D031B9-0F9F-D655-C8F3-B7A6A58E8F3B}"/>
                    </a:ext>
                  </a:extLst>
                </p14:cNvPr>
                <p14:cNvContentPartPr/>
                <p14:nvPr/>
              </p14:nvContentPartPr>
              <p14:xfrm>
                <a:off x="1861480" y="6380852"/>
                <a:ext cx="26640" cy="178560"/>
              </p14:xfrm>
            </p:contentPart>
          </mc:Choice>
          <mc:Fallback>
            <p:pic>
              <p:nvPicPr>
                <p:cNvPr id="109" name="Ink 108">
                  <a:extLst>
                    <a:ext uri="{FF2B5EF4-FFF2-40B4-BE49-F238E27FC236}">
                      <a16:creationId xmlns:a16="http://schemas.microsoft.com/office/drawing/2014/main" id="{65D031B9-0F9F-D655-C8F3-B7A6A58E8F3B}"/>
                    </a:ext>
                  </a:extLst>
                </p:cNvPr>
                <p:cNvPicPr/>
                <p:nvPr/>
              </p:nvPicPr>
              <p:blipFill>
                <a:blip r:embed="rId164"/>
                <a:stretch>
                  <a:fillRect/>
                </a:stretch>
              </p:blipFill>
              <p:spPr>
                <a:xfrm>
                  <a:off x="1852840" y="6372212"/>
                  <a:ext cx="442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0" name="Ink 109">
                  <a:extLst>
                    <a:ext uri="{FF2B5EF4-FFF2-40B4-BE49-F238E27FC236}">
                      <a16:creationId xmlns:a16="http://schemas.microsoft.com/office/drawing/2014/main" id="{8D2A75A2-F2E6-8EB9-6109-B8C69CE60ED7}"/>
                    </a:ext>
                  </a:extLst>
                </p14:cNvPr>
                <p14:cNvContentPartPr/>
                <p14:nvPr/>
              </p14:nvContentPartPr>
              <p14:xfrm>
                <a:off x="1901080" y="6374732"/>
                <a:ext cx="179280" cy="175320"/>
              </p14:xfrm>
            </p:contentPart>
          </mc:Choice>
          <mc:Fallback>
            <p:pic>
              <p:nvPicPr>
                <p:cNvPr id="110" name="Ink 109">
                  <a:extLst>
                    <a:ext uri="{FF2B5EF4-FFF2-40B4-BE49-F238E27FC236}">
                      <a16:creationId xmlns:a16="http://schemas.microsoft.com/office/drawing/2014/main" id="{8D2A75A2-F2E6-8EB9-6109-B8C69CE60ED7}"/>
                    </a:ext>
                  </a:extLst>
                </p:cNvPr>
                <p:cNvPicPr/>
                <p:nvPr/>
              </p:nvPicPr>
              <p:blipFill>
                <a:blip r:embed="rId166"/>
                <a:stretch>
                  <a:fillRect/>
                </a:stretch>
              </p:blipFill>
              <p:spPr>
                <a:xfrm>
                  <a:off x="1892440" y="6366092"/>
                  <a:ext cx="1969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1" name="Ink 110">
                  <a:extLst>
                    <a:ext uri="{FF2B5EF4-FFF2-40B4-BE49-F238E27FC236}">
                      <a16:creationId xmlns:a16="http://schemas.microsoft.com/office/drawing/2014/main" id="{6261B73B-E27D-B8B6-3FD3-F9992A5D763C}"/>
                    </a:ext>
                  </a:extLst>
                </p14:cNvPr>
                <p14:cNvContentPartPr/>
                <p14:nvPr/>
              </p14:nvContentPartPr>
              <p14:xfrm>
                <a:off x="2217520" y="6439532"/>
                <a:ext cx="68040" cy="114120"/>
              </p14:xfrm>
            </p:contentPart>
          </mc:Choice>
          <mc:Fallback>
            <p:pic>
              <p:nvPicPr>
                <p:cNvPr id="111" name="Ink 110">
                  <a:extLst>
                    <a:ext uri="{FF2B5EF4-FFF2-40B4-BE49-F238E27FC236}">
                      <a16:creationId xmlns:a16="http://schemas.microsoft.com/office/drawing/2014/main" id="{6261B73B-E27D-B8B6-3FD3-F9992A5D763C}"/>
                    </a:ext>
                  </a:extLst>
                </p:cNvPr>
                <p:cNvPicPr/>
                <p:nvPr/>
              </p:nvPicPr>
              <p:blipFill>
                <a:blip r:embed="rId168"/>
                <a:stretch>
                  <a:fillRect/>
                </a:stretch>
              </p:blipFill>
              <p:spPr>
                <a:xfrm>
                  <a:off x="2208520" y="6430892"/>
                  <a:ext cx="856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3" name="Ink 112">
                  <a:extLst>
                    <a:ext uri="{FF2B5EF4-FFF2-40B4-BE49-F238E27FC236}">
                      <a16:creationId xmlns:a16="http://schemas.microsoft.com/office/drawing/2014/main" id="{4FE19A41-BD94-8C0C-F697-4EFAA9D211EA}"/>
                    </a:ext>
                  </a:extLst>
                </p14:cNvPr>
                <p14:cNvContentPartPr/>
                <p14:nvPr/>
              </p14:nvContentPartPr>
              <p14:xfrm>
                <a:off x="1085320" y="6632492"/>
                <a:ext cx="1585440" cy="38160"/>
              </p14:xfrm>
            </p:contentPart>
          </mc:Choice>
          <mc:Fallback>
            <p:pic>
              <p:nvPicPr>
                <p:cNvPr id="113" name="Ink 112">
                  <a:extLst>
                    <a:ext uri="{FF2B5EF4-FFF2-40B4-BE49-F238E27FC236}">
                      <a16:creationId xmlns:a16="http://schemas.microsoft.com/office/drawing/2014/main" id="{4FE19A41-BD94-8C0C-F697-4EFAA9D211EA}"/>
                    </a:ext>
                  </a:extLst>
                </p:cNvPr>
                <p:cNvPicPr/>
                <p:nvPr/>
              </p:nvPicPr>
              <p:blipFill>
                <a:blip r:embed="rId170"/>
                <a:stretch>
                  <a:fillRect/>
                </a:stretch>
              </p:blipFill>
              <p:spPr>
                <a:xfrm>
                  <a:off x="1076320" y="6623492"/>
                  <a:ext cx="1603080" cy="55800"/>
                </a:xfrm>
                <a:prstGeom prst="rect">
                  <a:avLst/>
                </a:prstGeom>
              </p:spPr>
            </p:pic>
          </mc:Fallback>
        </mc:AlternateContent>
      </p:grpSp>
      <p:grpSp>
        <p:nvGrpSpPr>
          <p:cNvPr id="128" name="Group 127">
            <a:extLst>
              <a:ext uri="{FF2B5EF4-FFF2-40B4-BE49-F238E27FC236}">
                <a16:creationId xmlns:a16="http://schemas.microsoft.com/office/drawing/2014/main" id="{CB411EA9-D060-5347-152F-1E8E31BCAA4B}"/>
              </a:ext>
            </a:extLst>
          </p:cNvPr>
          <p:cNvGrpSpPr/>
          <p:nvPr/>
        </p:nvGrpSpPr>
        <p:grpSpPr>
          <a:xfrm>
            <a:off x="3578320" y="4208612"/>
            <a:ext cx="1271160" cy="399600"/>
            <a:chOff x="3578320" y="4208612"/>
            <a:chExt cx="1271160" cy="399600"/>
          </a:xfrm>
        </p:grpSpPr>
        <mc:AlternateContent xmlns:mc="http://schemas.openxmlformats.org/markup-compatibility/2006">
          <mc:Choice xmlns:p14="http://schemas.microsoft.com/office/powerpoint/2010/main" Requires="p14">
            <p:contentPart p14:bwMode="auto" r:id="rId171">
              <p14:nvContentPartPr>
                <p14:cNvPr id="115" name="Ink 114">
                  <a:extLst>
                    <a:ext uri="{FF2B5EF4-FFF2-40B4-BE49-F238E27FC236}">
                      <a16:creationId xmlns:a16="http://schemas.microsoft.com/office/drawing/2014/main" id="{16F75BF0-4C74-C857-8250-BD8CBFCD1C21}"/>
                    </a:ext>
                  </a:extLst>
                </p14:cNvPr>
                <p14:cNvContentPartPr/>
                <p14:nvPr/>
              </p14:nvContentPartPr>
              <p14:xfrm>
                <a:off x="3578320" y="4208612"/>
                <a:ext cx="54720" cy="93600"/>
              </p14:xfrm>
            </p:contentPart>
          </mc:Choice>
          <mc:Fallback>
            <p:pic>
              <p:nvPicPr>
                <p:cNvPr id="115" name="Ink 114">
                  <a:extLst>
                    <a:ext uri="{FF2B5EF4-FFF2-40B4-BE49-F238E27FC236}">
                      <a16:creationId xmlns:a16="http://schemas.microsoft.com/office/drawing/2014/main" id="{16F75BF0-4C74-C857-8250-BD8CBFCD1C21}"/>
                    </a:ext>
                  </a:extLst>
                </p:cNvPr>
                <p:cNvPicPr/>
                <p:nvPr/>
              </p:nvPicPr>
              <p:blipFill>
                <a:blip r:embed="rId172"/>
                <a:stretch>
                  <a:fillRect/>
                </a:stretch>
              </p:blipFill>
              <p:spPr>
                <a:xfrm>
                  <a:off x="3569680" y="4199612"/>
                  <a:ext cx="723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6" name="Ink 115">
                  <a:extLst>
                    <a:ext uri="{FF2B5EF4-FFF2-40B4-BE49-F238E27FC236}">
                      <a16:creationId xmlns:a16="http://schemas.microsoft.com/office/drawing/2014/main" id="{7719046D-66BF-976B-5E3C-F1F281AD3D52}"/>
                    </a:ext>
                  </a:extLst>
                </p14:cNvPr>
                <p14:cNvContentPartPr/>
                <p14:nvPr/>
              </p14:nvContentPartPr>
              <p14:xfrm>
                <a:off x="3657520" y="4219052"/>
                <a:ext cx="25920" cy="79560"/>
              </p14:xfrm>
            </p:contentPart>
          </mc:Choice>
          <mc:Fallback>
            <p:pic>
              <p:nvPicPr>
                <p:cNvPr id="116" name="Ink 115">
                  <a:extLst>
                    <a:ext uri="{FF2B5EF4-FFF2-40B4-BE49-F238E27FC236}">
                      <a16:creationId xmlns:a16="http://schemas.microsoft.com/office/drawing/2014/main" id="{7719046D-66BF-976B-5E3C-F1F281AD3D52}"/>
                    </a:ext>
                  </a:extLst>
                </p:cNvPr>
                <p:cNvPicPr/>
                <p:nvPr/>
              </p:nvPicPr>
              <p:blipFill>
                <a:blip r:embed="rId174"/>
                <a:stretch>
                  <a:fillRect/>
                </a:stretch>
              </p:blipFill>
              <p:spPr>
                <a:xfrm>
                  <a:off x="3648520" y="4210052"/>
                  <a:ext cx="435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7" name="Ink 116">
                  <a:extLst>
                    <a:ext uri="{FF2B5EF4-FFF2-40B4-BE49-F238E27FC236}">
                      <a16:creationId xmlns:a16="http://schemas.microsoft.com/office/drawing/2014/main" id="{00BE250E-B234-C6D4-0719-DFAADB22792C}"/>
                    </a:ext>
                  </a:extLst>
                </p14:cNvPr>
                <p14:cNvContentPartPr/>
                <p14:nvPr/>
              </p14:nvContentPartPr>
              <p14:xfrm>
                <a:off x="3803320" y="4323092"/>
                <a:ext cx="121680" cy="195480"/>
              </p14:xfrm>
            </p:contentPart>
          </mc:Choice>
          <mc:Fallback>
            <p:pic>
              <p:nvPicPr>
                <p:cNvPr id="117" name="Ink 116">
                  <a:extLst>
                    <a:ext uri="{FF2B5EF4-FFF2-40B4-BE49-F238E27FC236}">
                      <a16:creationId xmlns:a16="http://schemas.microsoft.com/office/drawing/2014/main" id="{00BE250E-B234-C6D4-0719-DFAADB22792C}"/>
                    </a:ext>
                  </a:extLst>
                </p:cNvPr>
                <p:cNvPicPr/>
                <p:nvPr/>
              </p:nvPicPr>
              <p:blipFill>
                <a:blip r:embed="rId176"/>
                <a:stretch>
                  <a:fillRect/>
                </a:stretch>
              </p:blipFill>
              <p:spPr>
                <a:xfrm>
                  <a:off x="3794320" y="4314092"/>
                  <a:ext cx="1393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8" name="Ink 117">
                  <a:extLst>
                    <a:ext uri="{FF2B5EF4-FFF2-40B4-BE49-F238E27FC236}">
                      <a16:creationId xmlns:a16="http://schemas.microsoft.com/office/drawing/2014/main" id="{D5BF3380-DF53-4AE2-3E55-2D8F7B2C14E7}"/>
                    </a:ext>
                  </a:extLst>
                </p14:cNvPr>
                <p14:cNvContentPartPr/>
                <p14:nvPr/>
              </p14:nvContentPartPr>
              <p14:xfrm>
                <a:off x="3940120" y="4308332"/>
                <a:ext cx="277920" cy="249120"/>
              </p14:xfrm>
            </p:contentPart>
          </mc:Choice>
          <mc:Fallback>
            <p:pic>
              <p:nvPicPr>
                <p:cNvPr id="118" name="Ink 117">
                  <a:extLst>
                    <a:ext uri="{FF2B5EF4-FFF2-40B4-BE49-F238E27FC236}">
                      <a16:creationId xmlns:a16="http://schemas.microsoft.com/office/drawing/2014/main" id="{D5BF3380-DF53-4AE2-3E55-2D8F7B2C14E7}"/>
                    </a:ext>
                  </a:extLst>
                </p:cNvPr>
                <p:cNvPicPr/>
                <p:nvPr/>
              </p:nvPicPr>
              <p:blipFill>
                <a:blip r:embed="rId178"/>
                <a:stretch>
                  <a:fillRect/>
                </a:stretch>
              </p:blipFill>
              <p:spPr>
                <a:xfrm>
                  <a:off x="3931120" y="4299692"/>
                  <a:ext cx="2955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9" name="Ink 118">
                  <a:extLst>
                    <a:ext uri="{FF2B5EF4-FFF2-40B4-BE49-F238E27FC236}">
                      <a16:creationId xmlns:a16="http://schemas.microsoft.com/office/drawing/2014/main" id="{F56A7A19-77FE-34B7-BB16-3D4AF3388DC0}"/>
                    </a:ext>
                  </a:extLst>
                </p14:cNvPr>
                <p14:cNvContentPartPr/>
                <p14:nvPr/>
              </p14:nvContentPartPr>
              <p14:xfrm>
                <a:off x="4223080" y="4330292"/>
                <a:ext cx="360" cy="51120"/>
              </p14:xfrm>
            </p:contentPart>
          </mc:Choice>
          <mc:Fallback>
            <p:pic>
              <p:nvPicPr>
                <p:cNvPr id="119" name="Ink 118">
                  <a:extLst>
                    <a:ext uri="{FF2B5EF4-FFF2-40B4-BE49-F238E27FC236}">
                      <a16:creationId xmlns:a16="http://schemas.microsoft.com/office/drawing/2014/main" id="{F56A7A19-77FE-34B7-BB16-3D4AF3388DC0}"/>
                    </a:ext>
                  </a:extLst>
                </p:cNvPr>
                <p:cNvPicPr/>
                <p:nvPr/>
              </p:nvPicPr>
              <p:blipFill>
                <a:blip r:embed="rId180"/>
                <a:stretch>
                  <a:fillRect/>
                </a:stretch>
              </p:blipFill>
              <p:spPr>
                <a:xfrm>
                  <a:off x="4214440" y="4321652"/>
                  <a:ext cx="1800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20" name="Ink 119">
                  <a:extLst>
                    <a:ext uri="{FF2B5EF4-FFF2-40B4-BE49-F238E27FC236}">
                      <a16:creationId xmlns:a16="http://schemas.microsoft.com/office/drawing/2014/main" id="{996D7B7B-8CB6-F7B3-E2DB-3235AB354729}"/>
                    </a:ext>
                  </a:extLst>
                </p14:cNvPr>
                <p14:cNvContentPartPr/>
                <p14:nvPr/>
              </p14:nvContentPartPr>
              <p14:xfrm>
                <a:off x="4302280" y="4385372"/>
                <a:ext cx="108720" cy="222840"/>
              </p14:xfrm>
            </p:contentPart>
          </mc:Choice>
          <mc:Fallback>
            <p:pic>
              <p:nvPicPr>
                <p:cNvPr id="120" name="Ink 119">
                  <a:extLst>
                    <a:ext uri="{FF2B5EF4-FFF2-40B4-BE49-F238E27FC236}">
                      <a16:creationId xmlns:a16="http://schemas.microsoft.com/office/drawing/2014/main" id="{996D7B7B-8CB6-F7B3-E2DB-3235AB354729}"/>
                    </a:ext>
                  </a:extLst>
                </p:cNvPr>
                <p:cNvPicPr/>
                <p:nvPr/>
              </p:nvPicPr>
              <p:blipFill>
                <a:blip r:embed="rId182"/>
                <a:stretch>
                  <a:fillRect/>
                </a:stretch>
              </p:blipFill>
              <p:spPr>
                <a:xfrm>
                  <a:off x="4293640" y="4376372"/>
                  <a:ext cx="1263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1" name="Ink 120">
                  <a:extLst>
                    <a:ext uri="{FF2B5EF4-FFF2-40B4-BE49-F238E27FC236}">
                      <a16:creationId xmlns:a16="http://schemas.microsoft.com/office/drawing/2014/main" id="{44FA7912-BF5A-E731-1411-9DF44257290F}"/>
                    </a:ext>
                  </a:extLst>
                </p14:cNvPr>
                <p14:cNvContentPartPr/>
                <p14:nvPr/>
              </p14:nvContentPartPr>
              <p14:xfrm>
                <a:off x="4492000" y="4328852"/>
                <a:ext cx="156240" cy="158760"/>
              </p14:xfrm>
            </p:contentPart>
          </mc:Choice>
          <mc:Fallback>
            <p:pic>
              <p:nvPicPr>
                <p:cNvPr id="121" name="Ink 120">
                  <a:extLst>
                    <a:ext uri="{FF2B5EF4-FFF2-40B4-BE49-F238E27FC236}">
                      <a16:creationId xmlns:a16="http://schemas.microsoft.com/office/drawing/2014/main" id="{44FA7912-BF5A-E731-1411-9DF44257290F}"/>
                    </a:ext>
                  </a:extLst>
                </p:cNvPr>
                <p:cNvPicPr/>
                <p:nvPr/>
              </p:nvPicPr>
              <p:blipFill>
                <a:blip r:embed="rId184"/>
                <a:stretch>
                  <a:fillRect/>
                </a:stretch>
              </p:blipFill>
              <p:spPr>
                <a:xfrm>
                  <a:off x="4483000" y="4319852"/>
                  <a:ext cx="1738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2" name="Ink 121">
                  <a:extLst>
                    <a:ext uri="{FF2B5EF4-FFF2-40B4-BE49-F238E27FC236}">
                      <a16:creationId xmlns:a16="http://schemas.microsoft.com/office/drawing/2014/main" id="{C9DDBB9A-BC07-879A-2354-CD4D1A8685FA}"/>
                    </a:ext>
                  </a:extLst>
                </p14:cNvPr>
                <p14:cNvContentPartPr/>
                <p14:nvPr/>
              </p14:nvContentPartPr>
              <p14:xfrm>
                <a:off x="4727080" y="4404452"/>
                <a:ext cx="122400" cy="140400"/>
              </p14:xfrm>
            </p:contentPart>
          </mc:Choice>
          <mc:Fallback>
            <p:pic>
              <p:nvPicPr>
                <p:cNvPr id="122" name="Ink 121">
                  <a:extLst>
                    <a:ext uri="{FF2B5EF4-FFF2-40B4-BE49-F238E27FC236}">
                      <a16:creationId xmlns:a16="http://schemas.microsoft.com/office/drawing/2014/main" id="{C9DDBB9A-BC07-879A-2354-CD4D1A8685FA}"/>
                    </a:ext>
                  </a:extLst>
                </p:cNvPr>
                <p:cNvPicPr/>
                <p:nvPr/>
              </p:nvPicPr>
              <p:blipFill>
                <a:blip r:embed="rId186"/>
                <a:stretch>
                  <a:fillRect/>
                </a:stretch>
              </p:blipFill>
              <p:spPr>
                <a:xfrm>
                  <a:off x="4718080" y="4395452"/>
                  <a:ext cx="140040" cy="158040"/>
                </a:xfrm>
                <a:prstGeom prst="rect">
                  <a:avLst/>
                </a:prstGeom>
              </p:spPr>
            </p:pic>
          </mc:Fallback>
        </mc:AlternateContent>
      </p:grpSp>
      <p:grpSp>
        <p:nvGrpSpPr>
          <p:cNvPr id="127" name="Group 126">
            <a:extLst>
              <a:ext uri="{FF2B5EF4-FFF2-40B4-BE49-F238E27FC236}">
                <a16:creationId xmlns:a16="http://schemas.microsoft.com/office/drawing/2014/main" id="{618C7233-D5C2-076D-05E0-117BCE3F0084}"/>
              </a:ext>
            </a:extLst>
          </p:cNvPr>
          <p:cNvGrpSpPr/>
          <p:nvPr/>
        </p:nvGrpSpPr>
        <p:grpSpPr>
          <a:xfrm>
            <a:off x="5104720" y="4251092"/>
            <a:ext cx="289440" cy="212040"/>
            <a:chOff x="5104720" y="4251092"/>
            <a:chExt cx="289440" cy="212040"/>
          </a:xfrm>
        </p:grpSpPr>
        <mc:AlternateContent xmlns:mc="http://schemas.openxmlformats.org/markup-compatibility/2006">
          <mc:Choice xmlns:p14="http://schemas.microsoft.com/office/powerpoint/2010/main" Requires="p14">
            <p:contentPart p14:bwMode="auto" r:id="rId187">
              <p14:nvContentPartPr>
                <p14:cNvPr id="123" name="Ink 122">
                  <a:extLst>
                    <a:ext uri="{FF2B5EF4-FFF2-40B4-BE49-F238E27FC236}">
                      <a16:creationId xmlns:a16="http://schemas.microsoft.com/office/drawing/2014/main" id="{3292D8E5-DD8C-F8B4-4004-004F30DD915A}"/>
                    </a:ext>
                  </a:extLst>
                </p14:cNvPr>
                <p14:cNvContentPartPr/>
                <p14:nvPr/>
              </p14:nvContentPartPr>
              <p14:xfrm>
                <a:off x="5104720" y="4251092"/>
                <a:ext cx="13680" cy="80640"/>
              </p14:xfrm>
            </p:contentPart>
          </mc:Choice>
          <mc:Fallback>
            <p:pic>
              <p:nvPicPr>
                <p:cNvPr id="123" name="Ink 122">
                  <a:extLst>
                    <a:ext uri="{FF2B5EF4-FFF2-40B4-BE49-F238E27FC236}">
                      <a16:creationId xmlns:a16="http://schemas.microsoft.com/office/drawing/2014/main" id="{3292D8E5-DD8C-F8B4-4004-004F30DD915A}"/>
                    </a:ext>
                  </a:extLst>
                </p:cNvPr>
                <p:cNvPicPr/>
                <p:nvPr/>
              </p:nvPicPr>
              <p:blipFill>
                <a:blip r:embed="rId188"/>
                <a:stretch>
                  <a:fillRect/>
                </a:stretch>
              </p:blipFill>
              <p:spPr>
                <a:xfrm>
                  <a:off x="5096080" y="4242092"/>
                  <a:ext cx="313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4" name="Ink 123">
                  <a:extLst>
                    <a:ext uri="{FF2B5EF4-FFF2-40B4-BE49-F238E27FC236}">
                      <a16:creationId xmlns:a16="http://schemas.microsoft.com/office/drawing/2014/main" id="{302818E6-32BC-F041-652B-2BBA614FFEF6}"/>
                    </a:ext>
                  </a:extLst>
                </p14:cNvPr>
                <p14:cNvContentPartPr/>
                <p14:nvPr/>
              </p14:nvContentPartPr>
              <p14:xfrm>
                <a:off x="5183560" y="4270172"/>
                <a:ext cx="33840" cy="66600"/>
              </p14:xfrm>
            </p:contentPart>
          </mc:Choice>
          <mc:Fallback>
            <p:pic>
              <p:nvPicPr>
                <p:cNvPr id="124" name="Ink 123">
                  <a:extLst>
                    <a:ext uri="{FF2B5EF4-FFF2-40B4-BE49-F238E27FC236}">
                      <a16:creationId xmlns:a16="http://schemas.microsoft.com/office/drawing/2014/main" id="{302818E6-32BC-F041-652B-2BBA614FFEF6}"/>
                    </a:ext>
                  </a:extLst>
                </p:cNvPr>
                <p:cNvPicPr/>
                <p:nvPr/>
              </p:nvPicPr>
              <p:blipFill>
                <a:blip r:embed="rId190"/>
                <a:stretch>
                  <a:fillRect/>
                </a:stretch>
              </p:blipFill>
              <p:spPr>
                <a:xfrm>
                  <a:off x="5174560" y="4261172"/>
                  <a:ext cx="5148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25" name="Ink 124">
                  <a:extLst>
                    <a:ext uri="{FF2B5EF4-FFF2-40B4-BE49-F238E27FC236}">
                      <a16:creationId xmlns:a16="http://schemas.microsoft.com/office/drawing/2014/main" id="{EE443831-B2EC-E9C0-120B-4C629F0FEDE7}"/>
                    </a:ext>
                  </a:extLst>
                </p14:cNvPr>
                <p14:cNvContentPartPr/>
                <p14:nvPr/>
              </p14:nvContentPartPr>
              <p14:xfrm>
                <a:off x="5363920" y="4433612"/>
                <a:ext cx="30240" cy="29520"/>
              </p14:xfrm>
            </p:contentPart>
          </mc:Choice>
          <mc:Fallback>
            <p:pic>
              <p:nvPicPr>
                <p:cNvPr id="125" name="Ink 124">
                  <a:extLst>
                    <a:ext uri="{FF2B5EF4-FFF2-40B4-BE49-F238E27FC236}">
                      <a16:creationId xmlns:a16="http://schemas.microsoft.com/office/drawing/2014/main" id="{EE443831-B2EC-E9C0-120B-4C629F0FEDE7}"/>
                    </a:ext>
                  </a:extLst>
                </p:cNvPr>
                <p:cNvPicPr/>
                <p:nvPr/>
              </p:nvPicPr>
              <p:blipFill>
                <a:blip r:embed="rId192"/>
                <a:stretch>
                  <a:fillRect/>
                </a:stretch>
              </p:blipFill>
              <p:spPr>
                <a:xfrm>
                  <a:off x="5355280" y="4424612"/>
                  <a:ext cx="478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6" name="Ink 125">
                  <a:extLst>
                    <a:ext uri="{FF2B5EF4-FFF2-40B4-BE49-F238E27FC236}">
                      <a16:creationId xmlns:a16="http://schemas.microsoft.com/office/drawing/2014/main" id="{1DFEDA8C-8D2D-5387-42A0-DDCF072BFDFD}"/>
                    </a:ext>
                  </a:extLst>
                </p14:cNvPr>
                <p14:cNvContentPartPr/>
                <p14:nvPr/>
              </p14:nvContentPartPr>
              <p14:xfrm>
                <a:off x="5376880" y="4307252"/>
                <a:ext cx="4320" cy="24480"/>
              </p14:xfrm>
            </p:contentPart>
          </mc:Choice>
          <mc:Fallback>
            <p:pic>
              <p:nvPicPr>
                <p:cNvPr id="126" name="Ink 125">
                  <a:extLst>
                    <a:ext uri="{FF2B5EF4-FFF2-40B4-BE49-F238E27FC236}">
                      <a16:creationId xmlns:a16="http://schemas.microsoft.com/office/drawing/2014/main" id="{1DFEDA8C-8D2D-5387-42A0-DDCF072BFDFD}"/>
                    </a:ext>
                  </a:extLst>
                </p:cNvPr>
                <p:cNvPicPr/>
                <p:nvPr/>
              </p:nvPicPr>
              <p:blipFill>
                <a:blip r:embed="rId194"/>
                <a:stretch>
                  <a:fillRect/>
                </a:stretch>
              </p:blipFill>
              <p:spPr>
                <a:xfrm>
                  <a:off x="5368240" y="4298612"/>
                  <a:ext cx="21960" cy="42120"/>
                </a:xfrm>
                <a:prstGeom prst="rect">
                  <a:avLst/>
                </a:prstGeom>
              </p:spPr>
            </p:pic>
          </mc:Fallback>
        </mc:AlternateContent>
      </p:grpSp>
      <p:grpSp>
        <p:nvGrpSpPr>
          <p:cNvPr id="141" name="Group 140">
            <a:extLst>
              <a:ext uri="{FF2B5EF4-FFF2-40B4-BE49-F238E27FC236}">
                <a16:creationId xmlns:a16="http://schemas.microsoft.com/office/drawing/2014/main" id="{7E4AFEDD-0F22-6D04-C4B6-A9FCEE8FCF75}"/>
              </a:ext>
            </a:extLst>
          </p:cNvPr>
          <p:cNvGrpSpPr/>
          <p:nvPr/>
        </p:nvGrpSpPr>
        <p:grpSpPr>
          <a:xfrm>
            <a:off x="5565160" y="4245332"/>
            <a:ext cx="1179000" cy="292320"/>
            <a:chOff x="5565160" y="4245332"/>
            <a:chExt cx="1179000" cy="292320"/>
          </a:xfrm>
        </p:grpSpPr>
        <mc:AlternateContent xmlns:mc="http://schemas.openxmlformats.org/markup-compatibility/2006">
          <mc:Choice xmlns:p14="http://schemas.microsoft.com/office/powerpoint/2010/main" Requires="p14">
            <p:contentPart p14:bwMode="auto" r:id="rId195">
              <p14:nvContentPartPr>
                <p14:cNvPr id="129" name="Ink 128">
                  <a:extLst>
                    <a:ext uri="{FF2B5EF4-FFF2-40B4-BE49-F238E27FC236}">
                      <a16:creationId xmlns:a16="http://schemas.microsoft.com/office/drawing/2014/main" id="{B9F3FE0D-DF4A-E0E4-5525-77A3FFB9ACFB}"/>
                    </a:ext>
                  </a:extLst>
                </p14:cNvPr>
                <p14:cNvContentPartPr/>
                <p14:nvPr/>
              </p14:nvContentPartPr>
              <p14:xfrm>
                <a:off x="5565160" y="4245332"/>
                <a:ext cx="35640" cy="80280"/>
              </p14:xfrm>
            </p:contentPart>
          </mc:Choice>
          <mc:Fallback>
            <p:pic>
              <p:nvPicPr>
                <p:cNvPr id="129" name="Ink 128">
                  <a:extLst>
                    <a:ext uri="{FF2B5EF4-FFF2-40B4-BE49-F238E27FC236}">
                      <a16:creationId xmlns:a16="http://schemas.microsoft.com/office/drawing/2014/main" id="{B9F3FE0D-DF4A-E0E4-5525-77A3FFB9ACFB}"/>
                    </a:ext>
                  </a:extLst>
                </p:cNvPr>
                <p:cNvPicPr/>
                <p:nvPr/>
              </p:nvPicPr>
              <p:blipFill>
                <a:blip r:embed="rId196"/>
                <a:stretch>
                  <a:fillRect/>
                </a:stretch>
              </p:blipFill>
              <p:spPr>
                <a:xfrm>
                  <a:off x="5556160" y="4236692"/>
                  <a:ext cx="5328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0" name="Ink 129">
                  <a:extLst>
                    <a:ext uri="{FF2B5EF4-FFF2-40B4-BE49-F238E27FC236}">
                      <a16:creationId xmlns:a16="http://schemas.microsoft.com/office/drawing/2014/main" id="{C5896329-B554-7707-2B45-E7852FBBD430}"/>
                    </a:ext>
                  </a:extLst>
                </p14:cNvPr>
                <p14:cNvContentPartPr/>
                <p14:nvPr/>
              </p14:nvContentPartPr>
              <p14:xfrm>
                <a:off x="5631040" y="4251092"/>
                <a:ext cx="38880" cy="80280"/>
              </p14:xfrm>
            </p:contentPart>
          </mc:Choice>
          <mc:Fallback>
            <p:pic>
              <p:nvPicPr>
                <p:cNvPr id="130" name="Ink 129">
                  <a:extLst>
                    <a:ext uri="{FF2B5EF4-FFF2-40B4-BE49-F238E27FC236}">
                      <a16:creationId xmlns:a16="http://schemas.microsoft.com/office/drawing/2014/main" id="{C5896329-B554-7707-2B45-E7852FBBD430}"/>
                    </a:ext>
                  </a:extLst>
                </p:cNvPr>
                <p:cNvPicPr/>
                <p:nvPr/>
              </p:nvPicPr>
              <p:blipFill>
                <a:blip r:embed="rId198"/>
                <a:stretch>
                  <a:fillRect/>
                </a:stretch>
              </p:blipFill>
              <p:spPr>
                <a:xfrm>
                  <a:off x="5622400" y="4242452"/>
                  <a:ext cx="565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2" name="Ink 131">
                  <a:extLst>
                    <a:ext uri="{FF2B5EF4-FFF2-40B4-BE49-F238E27FC236}">
                      <a16:creationId xmlns:a16="http://schemas.microsoft.com/office/drawing/2014/main" id="{BEAB210B-C490-FEE1-8B3B-75991202DCFA}"/>
                    </a:ext>
                  </a:extLst>
                </p14:cNvPr>
                <p14:cNvContentPartPr/>
                <p14:nvPr/>
              </p14:nvContentPartPr>
              <p14:xfrm>
                <a:off x="5757040" y="4289612"/>
                <a:ext cx="165600" cy="228240"/>
              </p14:xfrm>
            </p:contentPart>
          </mc:Choice>
          <mc:Fallback>
            <p:pic>
              <p:nvPicPr>
                <p:cNvPr id="132" name="Ink 131">
                  <a:extLst>
                    <a:ext uri="{FF2B5EF4-FFF2-40B4-BE49-F238E27FC236}">
                      <a16:creationId xmlns:a16="http://schemas.microsoft.com/office/drawing/2014/main" id="{BEAB210B-C490-FEE1-8B3B-75991202DCFA}"/>
                    </a:ext>
                  </a:extLst>
                </p:cNvPr>
                <p:cNvPicPr/>
                <p:nvPr/>
              </p:nvPicPr>
              <p:blipFill>
                <a:blip r:embed="rId200"/>
                <a:stretch>
                  <a:fillRect/>
                </a:stretch>
              </p:blipFill>
              <p:spPr>
                <a:xfrm>
                  <a:off x="5748400" y="4280972"/>
                  <a:ext cx="1832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3" name="Ink 132">
                  <a:extLst>
                    <a:ext uri="{FF2B5EF4-FFF2-40B4-BE49-F238E27FC236}">
                      <a16:creationId xmlns:a16="http://schemas.microsoft.com/office/drawing/2014/main" id="{6FE86238-E750-BFE4-D211-1D8BF10C1F79}"/>
                    </a:ext>
                  </a:extLst>
                </p14:cNvPr>
                <p14:cNvContentPartPr/>
                <p14:nvPr/>
              </p14:nvContentPartPr>
              <p14:xfrm>
                <a:off x="5933440" y="4345052"/>
                <a:ext cx="33840" cy="122400"/>
              </p14:xfrm>
            </p:contentPart>
          </mc:Choice>
          <mc:Fallback>
            <p:pic>
              <p:nvPicPr>
                <p:cNvPr id="133" name="Ink 132">
                  <a:extLst>
                    <a:ext uri="{FF2B5EF4-FFF2-40B4-BE49-F238E27FC236}">
                      <a16:creationId xmlns:a16="http://schemas.microsoft.com/office/drawing/2014/main" id="{6FE86238-E750-BFE4-D211-1D8BF10C1F79}"/>
                    </a:ext>
                  </a:extLst>
                </p:cNvPr>
                <p:cNvPicPr/>
                <p:nvPr/>
              </p:nvPicPr>
              <p:blipFill>
                <a:blip r:embed="rId202"/>
                <a:stretch>
                  <a:fillRect/>
                </a:stretch>
              </p:blipFill>
              <p:spPr>
                <a:xfrm>
                  <a:off x="5924800" y="4336412"/>
                  <a:ext cx="514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4" name="Ink 133">
                  <a:extLst>
                    <a:ext uri="{FF2B5EF4-FFF2-40B4-BE49-F238E27FC236}">
                      <a16:creationId xmlns:a16="http://schemas.microsoft.com/office/drawing/2014/main" id="{72754F77-802F-EDFA-581D-E2BA7F98ACCC}"/>
                    </a:ext>
                  </a:extLst>
                </p14:cNvPr>
                <p14:cNvContentPartPr/>
                <p14:nvPr/>
              </p14:nvContentPartPr>
              <p14:xfrm>
                <a:off x="5966200" y="4360172"/>
                <a:ext cx="127080" cy="156240"/>
              </p14:xfrm>
            </p:contentPart>
          </mc:Choice>
          <mc:Fallback>
            <p:pic>
              <p:nvPicPr>
                <p:cNvPr id="134" name="Ink 133">
                  <a:extLst>
                    <a:ext uri="{FF2B5EF4-FFF2-40B4-BE49-F238E27FC236}">
                      <a16:creationId xmlns:a16="http://schemas.microsoft.com/office/drawing/2014/main" id="{72754F77-802F-EDFA-581D-E2BA7F98ACCC}"/>
                    </a:ext>
                  </a:extLst>
                </p:cNvPr>
                <p:cNvPicPr/>
                <p:nvPr/>
              </p:nvPicPr>
              <p:blipFill>
                <a:blip r:embed="rId204"/>
                <a:stretch>
                  <a:fillRect/>
                </a:stretch>
              </p:blipFill>
              <p:spPr>
                <a:xfrm>
                  <a:off x="5957560" y="4351532"/>
                  <a:ext cx="1447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5" name="Ink 134">
                  <a:extLst>
                    <a:ext uri="{FF2B5EF4-FFF2-40B4-BE49-F238E27FC236}">
                      <a16:creationId xmlns:a16="http://schemas.microsoft.com/office/drawing/2014/main" id="{785D52DF-B098-8CE5-C155-485AE56A2778}"/>
                    </a:ext>
                  </a:extLst>
                </p14:cNvPr>
                <p14:cNvContentPartPr/>
                <p14:nvPr/>
              </p14:nvContentPartPr>
              <p14:xfrm>
                <a:off x="6190120" y="4347212"/>
                <a:ext cx="18720" cy="163440"/>
              </p14:xfrm>
            </p:contentPart>
          </mc:Choice>
          <mc:Fallback>
            <p:pic>
              <p:nvPicPr>
                <p:cNvPr id="135" name="Ink 134">
                  <a:extLst>
                    <a:ext uri="{FF2B5EF4-FFF2-40B4-BE49-F238E27FC236}">
                      <a16:creationId xmlns:a16="http://schemas.microsoft.com/office/drawing/2014/main" id="{785D52DF-B098-8CE5-C155-485AE56A2778}"/>
                    </a:ext>
                  </a:extLst>
                </p:cNvPr>
                <p:cNvPicPr/>
                <p:nvPr/>
              </p:nvPicPr>
              <p:blipFill>
                <a:blip r:embed="rId206"/>
                <a:stretch>
                  <a:fillRect/>
                </a:stretch>
              </p:blipFill>
              <p:spPr>
                <a:xfrm>
                  <a:off x="6181480" y="4338572"/>
                  <a:ext cx="363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6" name="Ink 135">
                  <a:extLst>
                    <a:ext uri="{FF2B5EF4-FFF2-40B4-BE49-F238E27FC236}">
                      <a16:creationId xmlns:a16="http://schemas.microsoft.com/office/drawing/2014/main" id="{41426618-DE80-3A7C-A65C-8414B57E0858}"/>
                    </a:ext>
                  </a:extLst>
                </p14:cNvPr>
                <p14:cNvContentPartPr/>
                <p14:nvPr/>
              </p14:nvContentPartPr>
              <p14:xfrm>
                <a:off x="6328000" y="4352612"/>
                <a:ext cx="141120" cy="185040"/>
              </p14:xfrm>
            </p:contentPart>
          </mc:Choice>
          <mc:Fallback>
            <p:pic>
              <p:nvPicPr>
                <p:cNvPr id="136" name="Ink 135">
                  <a:extLst>
                    <a:ext uri="{FF2B5EF4-FFF2-40B4-BE49-F238E27FC236}">
                      <a16:creationId xmlns:a16="http://schemas.microsoft.com/office/drawing/2014/main" id="{41426618-DE80-3A7C-A65C-8414B57E0858}"/>
                    </a:ext>
                  </a:extLst>
                </p:cNvPr>
                <p:cNvPicPr/>
                <p:nvPr/>
              </p:nvPicPr>
              <p:blipFill>
                <a:blip r:embed="rId208"/>
                <a:stretch>
                  <a:fillRect/>
                </a:stretch>
              </p:blipFill>
              <p:spPr>
                <a:xfrm>
                  <a:off x="6319000" y="4343972"/>
                  <a:ext cx="1587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7" name="Ink 136">
                  <a:extLst>
                    <a:ext uri="{FF2B5EF4-FFF2-40B4-BE49-F238E27FC236}">
                      <a16:creationId xmlns:a16="http://schemas.microsoft.com/office/drawing/2014/main" id="{A88F870E-713C-1EE6-AFC7-5034F61204DC}"/>
                    </a:ext>
                  </a:extLst>
                </p14:cNvPr>
                <p14:cNvContentPartPr/>
                <p14:nvPr/>
              </p14:nvContentPartPr>
              <p14:xfrm>
                <a:off x="6553360" y="4368812"/>
                <a:ext cx="25560" cy="158760"/>
              </p14:xfrm>
            </p:contentPart>
          </mc:Choice>
          <mc:Fallback>
            <p:pic>
              <p:nvPicPr>
                <p:cNvPr id="137" name="Ink 136">
                  <a:extLst>
                    <a:ext uri="{FF2B5EF4-FFF2-40B4-BE49-F238E27FC236}">
                      <a16:creationId xmlns:a16="http://schemas.microsoft.com/office/drawing/2014/main" id="{A88F870E-713C-1EE6-AFC7-5034F61204DC}"/>
                    </a:ext>
                  </a:extLst>
                </p:cNvPr>
                <p:cNvPicPr/>
                <p:nvPr/>
              </p:nvPicPr>
              <p:blipFill>
                <a:blip r:embed="rId210"/>
                <a:stretch>
                  <a:fillRect/>
                </a:stretch>
              </p:blipFill>
              <p:spPr>
                <a:xfrm>
                  <a:off x="6544360" y="4360172"/>
                  <a:ext cx="432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8" name="Ink 137">
                  <a:extLst>
                    <a:ext uri="{FF2B5EF4-FFF2-40B4-BE49-F238E27FC236}">
                      <a16:creationId xmlns:a16="http://schemas.microsoft.com/office/drawing/2014/main" id="{DCF39EB0-BC73-4789-6126-1D95C1F000A2}"/>
                    </a:ext>
                  </a:extLst>
                </p14:cNvPr>
                <p14:cNvContentPartPr/>
                <p14:nvPr/>
              </p14:nvContentPartPr>
              <p14:xfrm>
                <a:off x="6657040" y="4283492"/>
                <a:ext cx="360" cy="55440"/>
              </p14:xfrm>
            </p:contentPart>
          </mc:Choice>
          <mc:Fallback>
            <p:pic>
              <p:nvPicPr>
                <p:cNvPr id="138" name="Ink 137">
                  <a:extLst>
                    <a:ext uri="{FF2B5EF4-FFF2-40B4-BE49-F238E27FC236}">
                      <a16:creationId xmlns:a16="http://schemas.microsoft.com/office/drawing/2014/main" id="{DCF39EB0-BC73-4789-6126-1D95C1F000A2}"/>
                    </a:ext>
                  </a:extLst>
                </p:cNvPr>
                <p:cNvPicPr/>
                <p:nvPr/>
              </p:nvPicPr>
              <p:blipFill>
                <a:blip r:embed="rId212"/>
                <a:stretch>
                  <a:fillRect/>
                </a:stretch>
              </p:blipFill>
              <p:spPr>
                <a:xfrm>
                  <a:off x="6648400" y="4274492"/>
                  <a:ext cx="180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9" name="Ink 138">
                  <a:extLst>
                    <a:ext uri="{FF2B5EF4-FFF2-40B4-BE49-F238E27FC236}">
                      <a16:creationId xmlns:a16="http://schemas.microsoft.com/office/drawing/2014/main" id="{569DDCED-564C-B628-F19D-2154622D79EF}"/>
                    </a:ext>
                  </a:extLst>
                </p14:cNvPr>
                <p14:cNvContentPartPr/>
                <p14:nvPr/>
              </p14:nvContentPartPr>
              <p14:xfrm>
                <a:off x="6716440" y="4280252"/>
                <a:ext cx="27720" cy="111240"/>
              </p14:xfrm>
            </p:contentPart>
          </mc:Choice>
          <mc:Fallback>
            <p:pic>
              <p:nvPicPr>
                <p:cNvPr id="139" name="Ink 138">
                  <a:extLst>
                    <a:ext uri="{FF2B5EF4-FFF2-40B4-BE49-F238E27FC236}">
                      <a16:creationId xmlns:a16="http://schemas.microsoft.com/office/drawing/2014/main" id="{569DDCED-564C-B628-F19D-2154622D79EF}"/>
                    </a:ext>
                  </a:extLst>
                </p:cNvPr>
                <p:cNvPicPr/>
                <p:nvPr/>
              </p:nvPicPr>
              <p:blipFill>
                <a:blip r:embed="rId214"/>
                <a:stretch>
                  <a:fillRect/>
                </a:stretch>
              </p:blipFill>
              <p:spPr>
                <a:xfrm>
                  <a:off x="6707440" y="4271612"/>
                  <a:ext cx="45360" cy="12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5">
            <p14:nvContentPartPr>
              <p14:cNvPr id="140" name="Ink 139">
                <a:extLst>
                  <a:ext uri="{FF2B5EF4-FFF2-40B4-BE49-F238E27FC236}">
                    <a16:creationId xmlns:a16="http://schemas.microsoft.com/office/drawing/2014/main" id="{77C5B389-9B63-001D-A20A-7AFD6A6FB00B}"/>
                  </a:ext>
                </a:extLst>
              </p14:cNvPr>
              <p14:cNvContentPartPr/>
              <p14:nvPr/>
            </p14:nvContentPartPr>
            <p14:xfrm>
              <a:off x="6957640" y="4466372"/>
              <a:ext cx="64440" cy="125640"/>
            </p14:xfrm>
          </p:contentPart>
        </mc:Choice>
        <mc:Fallback>
          <p:pic>
            <p:nvPicPr>
              <p:cNvPr id="140" name="Ink 139">
                <a:extLst>
                  <a:ext uri="{FF2B5EF4-FFF2-40B4-BE49-F238E27FC236}">
                    <a16:creationId xmlns:a16="http://schemas.microsoft.com/office/drawing/2014/main" id="{77C5B389-9B63-001D-A20A-7AFD6A6FB00B}"/>
                  </a:ext>
                </a:extLst>
              </p:cNvPr>
              <p:cNvPicPr/>
              <p:nvPr/>
            </p:nvPicPr>
            <p:blipFill>
              <a:blip r:embed="rId216"/>
              <a:stretch>
                <a:fillRect/>
              </a:stretch>
            </p:blipFill>
            <p:spPr>
              <a:xfrm>
                <a:off x="6948640" y="4457732"/>
                <a:ext cx="82080" cy="143280"/>
              </a:xfrm>
              <a:prstGeom prst="rect">
                <a:avLst/>
              </a:prstGeom>
            </p:spPr>
          </p:pic>
        </mc:Fallback>
      </mc:AlternateContent>
      <p:grpSp>
        <p:nvGrpSpPr>
          <p:cNvPr id="152" name="Group 151">
            <a:extLst>
              <a:ext uri="{FF2B5EF4-FFF2-40B4-BE49-F238E27FC236}">
                <a16:creationId xmlns:a16="http://schemas.microsoft.com/office/drawing/2014/main" id="{3D640463-C483-0C72-DCED-75F1558FAD32}"/>
              </a:ext>
            </a:extLst>
          </p:cNvPr>
          <p:cNvGrpSpPr/>
          <p:nvPr/>
        </p:nvGrpSpPr>
        <p:grpSpPr>
          <a:xfrm>
            <a:off x="4363120" y="4845812"/>
            <a:ext cx="937080" cy="290520"/>
            <a:chOff x="4363120" y="4845812"/>
            <a:chExt cx="937080" cy="290520"/>
          </a:xfrm>
        </p:grpSpPr>
        <mc:AlternateContent xmlns:mc="http://schemas.openxmlformats.org/markup-compatibility/2006">
          <mc:Choice xmlns:p14="http://schemas.microsoft.com/office/powerpoint/2010/main" Requires="p14">
            <p:contentPart p14:bwMode="auto" r:id="rId217">
              <p14:nvContentPartPr>
                <p14:cNvPr id="142" name="Ink 141">
                  <a:extLst>
                    <a:ext uri="{FF2B5EF4-FFF2-40B4-BE49-F238E27FC236}">
                      <a16:creationId xmlns:a16="http://schemas.microsoft.com/office/drawing/2014/main" id="{7968DD16-7D38-7E69-32A6-0B106442114E}"/>
                    </a:ext>
                  </a:extLst>
                </p14:cNvPr>
                <p14:cNvContentPartPr/>
                <p14:nvPr/>
              </p14:nvContentPartPr>
              <p14:xfrm>
                <a:off x="4363120" y="4845812"/>
                <a:ext cx="23760" cy="87120"/>
              </p14:xfrm>
            </p:contentPart>
          </mc:Choice>
          <mc:Fallback>
            <p:pic>
              <p:nvPicPr>
                <p:cNvPr id="142" name="Ink 141">
                  <a:extLst>
                    <a:ext uri="{FF2B5EF4-FFF2-40B4-BE49-F238E27FC236}">
                      <a16:creationId xmlns:a16="http://schemas.microsoft.com/office/drawing/2014/main" id="{7968DD16-7D38-7E69-32A6-0B106442114E}"/>
                    </a:ext>
                  </a:extLst>
                </p:cNvPr>
                <p:cNvPicPr/>
                <p:nvPr/>
              </p:nvPicPr>
              <p:blipFill>
                <a:blip r:embed="rId218"/>
                <a:stretch>
                  <a:fillRect/>
                </a:stretch>
              </p:blipFill>
              <p:spPr>
                <a:xfrm>
                  <a:off x="4354480" y="4836812"/>
                  <a:ext cx="414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3" name="Ink 142">
                  <a:extLst>
                    <a:ext uri="{FF2B5EF4-FFF2-40B4-BE49-F238E27FC236}">
                      <a16:creationId xmlns:a16="http://schemas.microsoft.com/office/drawing/2014/main" id="{479DA8EC-A003-0E90-41AD-31321F56DE5E}"/>
                    </a:ext>
                  </a:extLst>
                </p14:cNvPr>
                <p14:cNvContentPartPr/>
                <p14:nvPr/>
              </p14:nvContentPartPr>
              <p14:xfrm>
                <a:off x="4427200" y="4862372"/>
                <a:ext cx="29160" cy="109080"/>
              </p14:xfrm>
            </p:contentPart>
          </mc:Choice>
          <mc:Fallback>
            <p:pic>
              <p:nvPicPr>
                <p:cNvPr id="143" name="Ink 142">
                  <a:extLst>
                    <a:ext uri="{FF2B5EF4-FFF2-40B4-BE49-F238E27FC236}">
                      <a16:creationId xmlns:a16="http://schemas.microsoft.com/office/drawing/2014/main" id="{479DA8EC-A003-0E90-41AD-31321F56DE5E}"/>
                    </a:ext>
                  </a:extLst>
                </p:cNvPr>
                <p:cNvPicPr/>
                <p:nvPr/>
              </p:nvPicPr>
              <p:blipFill>
                <a:blip r:embed="rId220"/>
                <a:stretch>
                  <a:fillRect/>
                </a:stretch>
              </p:blipFill>
              <p:spPr>
                <a:xfrm>
                  <a:off x="4418200" y="4853732"/>
                  <a:ext cx="468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4" name="Ink 143">
                  <a:extLst>
                    <a:ext uri="{FF2B5EF4-FFF2-40B4-BE49-F238E27FC236}">
                      <a16:creationId xmlns:a16="http://schemas.microsoft.com/office/drawing/2014/main" id="{B335DF34-52F3-6D56-FFE0-AAD0E5E19CF2}"/>
                    </a:ext>
                  </a:extLst>
                </p14:cNvPr>
                <p14:cNvContentPartPr/>
                <p14:nvPr/>
              </p14:nvContentPartPr>
              <p14:xfrm>
                <a:off x="4512880" y="4910972"/>
                <a:ext cx="163080" cy="225360"/>
              </p14:xfrm>
            </p:contentPart>
          </mc:Choice>
          <mc:Fallback>
            <p:pic>
              <p:nvPicPr>
                <p:cNvPr id="144" name="Ink 143">
                  <a:extLst>
                    <a:ext uri="{FF2B5EF4-FFF2-40B4-BE49-F238E27FC236}">
                      <a16:creationId xmlns:a16="http://schemas.microsoft.com/office/drawing/2014/main" id="{B335DF34-52F3-6D56-FFE0-AAD0E5E19CF2}"/>
                    </a:ext>
                  </a:extLst>
                </p:cNvPr>
                <p:cNvPicPr/>
                <p:nvPr/>
              </p:nvPicPr>
              <p:blipFill>
                <a:blip r:embed="rId222"/>
                <a:stretch>
                  <a:fillRect/>
                </a:stretch>
              </p:blipFill>
              <p:spPr>
                <a:xfrm>
                  <a:off x="4503880" y="4901972"/>
                  <a:ext cx="1807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5" name="Ink 144">
                  <a:extLst>
                    <a:ext uri="{FF2B5EF4-FFF2-40B4-BE49-F238E27FC236}">
                      <a16:creationId xmlns:a16="http://schemas.microsoft.com/office/drawing/2014/main" id="{CB4F16DE-0562-BA5F-93D0-CE3D20E03158}"/>
                    </a:ext>
                  </a:extLst>
                </p14:cNvPr>
                <p14:cNvContentPartPr/>
                <p14:nvPr/>
              </p14:nvContentPartPr>
              <p14:xfrm>
                <a:off x="4722400" y="4890092"/>
                <a:ext cx="221400" cy="205200"/>
              </p14:xfrm>
            </p:contentPart>
          </mc:Choice>
          <mc:Fallback>
            <p:pic>
              <p:nvPicPr>
                <p:cNvPr id="145" name="Ink 144">
                  <a:extLst>
                    <a:ext uri="{FF2B5EF4-FFF2-40B4-BE49-F238E27FC236}">
                      <a16:creationId xmlns:a16="http://schemas.microsoft.com/office/drawing/2014/main" id="{CB4F16DE-0562-BA5F-93D0-CE3D20E03158}"/>
                    </a:ext>
                  </a:extLst>
                </p:cNvPr>
                <p:cNvPicPr/>
                <p:nvPr/>
              </p:nvPicPr>
              <p:blipFill>
                <a:blip r:embed="rId224"/>
                <a:stretch>
                  <a:fillRect/>
                </a:stretch>
              </p:blipFill>
              <p:spPr>
                <a:xfrm>
                  <a:off x="4713760" y="4881092"/>
                  <a:ext cx="2390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46" name="Ink 145">
                  <a:extLst>
                    <a:ext uri="{FF2B5EF4-FFF2-40B4-BE49-F238E27FC236}">
                      <a16:creationId xmlns:a16="http://schemas.microsoft.com/office/drawing/2014/main" id="{2276B61D-BD49-F054-3BD2-3672DEDDE0CA}"/>
                    </a:ext>
                  </a:extLst>
                </p14:cNvPr>
                <p14:cNvContentPartPr/>
                <p14:nvPr/>
              </p14:nvContentPartPr>
              <p14:xfrm>
                <a:off x="4926880" y="4939412"/>
                <a:ext cx="189360" cy="178560"/>
              </p14:xfrm>
            </p:contentPart>
          </mc:Choice>
          <mc:Fallback>
            <p:pic>
              <p:nvPicPr>
                <p:cNvPr id="146" name="Ink 145">
                  <a:extLst>
                    <a:ext uri="{FF2B5EF4-FFF2-40B4-BE49-F238E27FC236}">
                      <a16:creationId xmlns:a16="http://schemas.microsoft.com/office/drawing/2014/main" id="{2276B61D-BD49-F054-3BD2-3672DEDDE0CA}"/>
                    </a:ext>
                  </a:extLst>
                </p:cNvPr>
                <p:cNvPicPr/>
                <p:nvPr/>
              </p:nvPicPr>
              <p:blipFill>
                <a:blip r:embed="rId226"/>
                <a:stretch>
                  <a:fillRect/>
                </a:stretch>
              </p:blipFill>
              <p:spPr>
                <a:xfrm>
                  <a:off x="4918240" y="4930772"/>
                  <a:ext cx="2070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47" name="Ink 146">
                  <a:extLst>
                    <a:ext uri="{FF2B5EF4-FFF2-40B4-BE49-F238E27FC236}">
                      <a16:creationId xmlns:a16="http://schemas.microsoft.com/office/drawing/2014/main" id="{2C3D5DD8-A11E-98AF-7CFA-167B785BF46A}"/>
                    </a:ext>
                  </a:extLst>
                </p14:cNvPr>
                <p14:cNvContentPartPr/>
                <p14:nvPr/>
              </p14:nvContentPartPr>
              <p14:xfrm>
                <a:off x="5204080" y="4868492"/>
                <a:ext cx="21960" cy="61200"/>
              </p14:xfrm>
            </p:contentPart>
          </mc:Choice>
          <mc:Fallback>
            <p:pic>
              <p:nvPicPr>
                <p:cNvPr id="147" name="Ink 146">
                  <a:extLst>
                    <a:ext uri="{FF2B5EF4-FFF2-40B4-BE49-F238E27FC236}">
                      <a16:creationId xmlns:a16="http://schemas.microsoft.com/office/drawing/2014/main" id="{2C3D5DD8-A11E-98AF-7CFA-167B785BF46A}"/>
                    </a:ext>
                  </a:extLst>
                </p:cNvPr>
                <p:cNvPicPr/>
                <p:nvPr/>
              </p:nvPicPr>
              <p:blipFill>
                <a:blip r:embed="rId228"/>
                <a:stretch>
                  <a:fillRect/>
                </a:stretch>
              </p:blipFill>
              <p:spPr>
                <a:xfrm>
                  <a:off x="5195080" y="4859492"/>
                  <a:ext cx="396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8" name="Ink 147">
                  <a:extLst>
                    <a:ext uri="{FF2B5EF4-FFF2-40B4-BE49-F238E27FC236}">
                      <a16:creationId xmlns:a16="http://schemas.microsoft.com/office/drawing/2014/main" id="{E22F4F98-D5AE-0FF6-63C3-EF6A2FC1FEC4}"/>
                    </a:ext>
                  </a:extLst>
                </p14:cNvPr>
                <p14:cNvContentPartPr/>
                <p14:nvPr/>
              </p14:nvContentPartPr>
              <p14:xfrm>
                <a:off x="5275720" y="4863092"/>
                <a:ext cx="24480" cy="64440"/>
              </p14:xfrm>
            </p:contentPart>
          </mc:Choice>
          <mc:Fallback>
            <p:pic>
              <p:nvPicPr>
                <p:cNvPr id="148" name="Ink 147">
                  <a:extLst>
                    <a:ext uri="{FF2B5EF4-FFF2-40B4-BE49-F238E27FC236}">
                      <a16:creationId xmlns:a16="http://schemas.microsoft.com/office/drawing/2014/main" id="{E22F4F98-D5AE-0FF6-63C3-EF6A2FC1FEC4}"/>
                    </a:ext>
                  </a:extLst>
                </p:cNvPr>
                <p:cNvPicPr/>
                <p:nvPr/>
              </p:nvPicPr>
              <p:blipFill>
                <a:blip r:embed="rId230"/>
                <a:stretch>
                  <a:fillRect/>
                </a:stretch>
              </p:blipFill>
              <p:spPr>
                <a:xfrm>
                  <a:off x="5266720" y="4854092"/>
                  <a:ext cx="42120" cy="82080"/>
                </a:xfrm>
                <a:prstGeom prst="rect">
                  <a:avLst/>
                </a:prstGeom>
              </p:spPr>
            </p:pic>
          </mc:Fallback>
        </mc:AlternateContent>
      </p:grpSp>
      <p:grpSp>
        <p:nvGrpSpPr>
          <p:cNvPr id="151" name="Group 150">
            <a:extLst>
              <a:ext uri="{FF2B5EF4-FFF2-40B4-BE49-F238E27FC236}">
                <a16:creationId xmlns:a16="http://schemas.microsoft.com/office/drawing/2014/main" id="{770F5098-3788-02C5-C96B-CBC725C2FED3}"/>
              </a:ext>
            </a:extLst>
          </p:cNvPr>
          <p:cNvGrpSpPr/>
          <p:nvPr/>
        </p:nvGrpSpPr>
        <p:grpSpPr>
          <a:xfrm>
            <a:off x="5494960" y="4895492"/>
            <a:ext cx="44640" cy="209880"/>
            <a:chOff x="5494960" y="4895492"/>
            <a:chExt cx="44640" cy="209880"/>
          </a:xfrm>
        </p:grpSpPr>
        <mc:AlternateContent xmlns:mc="http://schemas.openxmlformats.org/markup-compatibility/2006">
          <mc:Choice xmlns:p14="http://schemas.microsoft.com/office/powerpoint/2010/main" Requires="p14">
            <p:contentPart p14:bwMode="auto" r:id="rId231">
              <p14:nvContentPartPr>
                <p14:cNvPr id="149" name="Ink 148">
                  <a:extLst>
                    <a:ext uri="{FF2B5EF4-FFF2-40B4-BE49-F238E27FC236}">
                      <a16:creationId xmlns:a16="http://schemas.microsoft.com/office/drawing/2014/main" id="{84530BBF-AEC6-DE41-3B5C-A2FD3F40BD19}"/>
                    </a:ext>
                  </a:extLst>
                </p14:cNvPr>
                <p14:cNvContentPartPr/>
                <p14:nvPr/>
              </p14:nvContentPartPr>
              <p14:xfrm>
                <a:off x="5494960" y="4895492"/>
                <a:ext cx="44640" cy="37800"/>
              </p14:xfrm>
            </p:contentPart>
          </mc:Choice>
          <mc:Fallback>
            <p:pic>
              <p:nvPicPr>
                <p:cNvPr id="149" name="Ink 148">
                  <a:extLst>
                    <a:ext uri="{FF2B5EF4-FFF2-40B4-BE49-F238E27FC236}">
                      <a16:creationId xmlns:a16="http://schemas.microsoft.com/office/drawing/2014/main" id="{84530BBF-AEC6-DE41-3B5C-A2FD3F40BD19}"/>
                    </a:ext>
                  </a:extLst>
                </p:cNvPr>
                <p:cNvPicPr/>
                <p:nvPr/>
              </p:nvPicPr>
              <p:blipFill>
                <a:blip r:embed="rId232"/>
                <a:stretch>
                  <a:fillRect/>
                </a:stretch>
              </p:blipFill>
              <p:spPr>
                <a:xfrm>
                  <a:off x="5485960" y="4886492"/>
                  <a:ext cx="622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0" name="Ink 149">
                  <a:extLst>
                    <a:ext uri="{FF2B5EF4-FFF2-40B4-BE49-F238E27FC236}">
                      <a16:creationId xmlns:a16="http://schemas.microsoft.com/office/drawing/2014/main" id="{0FD91C32-9CFD-0454-359B-58B48D58202D}"/>
                    </a:ext>
                  </a:extLst>
                </p14:cNvPr>
                <p14:cNvContentPartPr/>
                <p14:nvPr/>
              </p14:nvContentPartPr>
              <p14:xfrm>
                <a:off x="5505040" y="5054252"/>
                <a:ext cx="28440" cy="51120"/>
              </p14:xfrm>
            </p:contentPart>
          </mc:Choice>
          <mc:Fallback>
            <p:pic>
              <p:nvPicPr>
                <p:cNvPr id="150" name="Ink 149">
                  <a:extLst>
                    <a:ext uri="{FF2B5EF4-FFF2-40B4-BE49-F238E27FC236}">
                      <a16:creationId xmlns:a16="http://schemas.microsoft.com/office/drawing/2014/main" id="{0FD91C32-9CFD-0454-359B-58B48D58202D}"/>
                    </a:ext>
                  </a:extLst>
                </p:cNvPr>
                <p:cNvPicPr/>
                <p:nvPr/>
              </p:nvPicPr>
              <p:blipFill>
                <a:blip r:embed="rId234"/>
                <a:stretch>
                  <a:fillRect/>
                </a:stretch>
              </p:blipFill>
              <p:spPr>
                <a:xfrm>
                  <a:off x="5496040" y="5045252"/>
                  <a:ext cx="46080" cy="68760"/>
                </a:xfrm>
                <a:prstGeom prst="rect">
                  <a:avLst/>
                </a:prstGeom>
              </p:spPr>
            </p:pic>
          </mc:Fallback>
        </mc:AlternateContent>
      </p:grpSp>
      <p:grpSp>
        <p:nvGrpSpPr>
          <p:cNvPr id="164" name="Group 163">
            <a:extLst>
              <a:ext uri="{FF2B5EF4-FFF2-40B4-BE49-F238E27FC236}">
                <a16:creationId xmlns:a16="http://schemas.microsoft.com/office/drawing/2014/main" id="{74100774-505E-B0E6-2D3F-572F1EAA4E3E}"/>
              </a:ext>
            </a:extLst>
          </p:cNvPr>
          <p:cNvGrpSpPr/>
          <p:nvPr/>
        </p:nvGrpSpPr>
        <p:grpSpPr>
          <a:xfrm>
            <a:off x="5723200" y="4833932"/>
            <a:ext cx="1833480" cy="288000"/>
            <a:chOff x="5723200" y="4833932"/>
            <a:chExt cx="1833480" cy="288000"/>
          </a:xfrm>
        </p:grpSpPr>
        <mc:AlternateContent xmlns:mc="http://schemas.openxmlformats.org/markup-compatibility/2006">
          <mc:Choice xmlns:p14="http://schemas.microsoft.com/office/powerpoint/2010/main" Requires="p14">
            <p:contentPart p14:bwMode="auto" r:id="rId235">
              <p14:nvContentPartPr>
                <p14:cNvPr id="153" name="Ink 152">
                  <a:extLst>
                    <a:ext uri="{FF2B5EF4-FFF2-40B4-BE49-F238E27FC236}">
                      <a16:creationId xmlns:a16="http://schemas.microsoft.com/office/drawing/2014/main" id="{E6CD7680-A5EF-8A41-F151-8E53D9E1DEC5}"/>
                    </a:ext>
                  </a:extLst>
                </p14:cNvPr>
                <p14:cNvContentPartPr/>
                <p14:nvPr/>
              </p14:nvContentPartPr>
              <p14:xfrm>
                <a:off x="5723200" y="4871372"/>
                <a:ext cx="215640" cy="250560"/>
              </p14:xfrm>
            </p:contentPart>
          </mc:Choice>
          <mc:Fallback>
            <p:pic>
              <p:nvPicPr>
                <p:cNvPr id="153" name="Ink 152">
                  <a:extLst>
                    <a:ext uri="{FF2B5EF4-FFF2-40B4-BE49-F238E27FC236}">
                      <a16:creationId xmlns:a16="http://schemas.microsoft.com/office/drawing/2014/main" id="{E6CD7680-A5EF-8A41-F151-8E53D9E1DEC5}"/>
                    </a:ext>
                  </a:extLst>
                </p:cNvPr>
                <p:cNvPicPr/>
                <p:nvPr/>
              </p:nvPicPr>
              <p:blipFill>
                <a:blip r:embed="rId236"/>
                <a:stretch>
                  <a:fillRect/>
                </a:stretch>
              </p:blipFill>
              <p:spPr>
                <a:xfrm>
                  <a:off x="5714560" y="4862372"/>
                  <a:ext cx="2332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4" name="Ink 153">
                  <a:extLst>
                    <a:ext uri="{FF2B5EF4-FFF2-40B4-BE49-F238E27FC236}">
                      <a16:creationId xmlns:a16="http://schemas.microsoft.com/office/drawing/2014/main" id="{DEDF79CD-E856-BB07-6056-7E68B8E34C5A}"/>
                    </a:ext>
                  </a:extLst>
                </p14:cNvPr>
                <p14:cNvContentPartPr/>
                <p14:nvPr/>
              </p14:nvContentPartPr>
              <p14:xfrm>
                <a:off x="5965480" y="4966052"/>
                <a:ext cx="97920" cy="131400"/>
              </p14:xfrm>
            </p:contentPart>
          </mc:Choice>
          <mc:Fallback>
            <p:pic>
              <p:nvPicPr>
                <p:cNvPr id="154" name="Ink 153">
                  <a:extLst>
                    <a:ext uri="{FF2B5EF4-FFF2-40B4-BE49-F238E27FC236}">
                      <a16:creationId xmlns:a16="http://schemas.microsoft.com/office/drawing/2014/main" id="{DEDF79CD-E856-BB07-6056-7E68B8E34C5A}"/>
                    </a:ext>
                  </a:extLst>
                </p:cNvPr>
                <p:cNvPicPr/>
                <p:nvPr/>
              </p:nvPicPr>
              <p:blipFill>
                <a:blip r:embed="rId238"/>
                <a:stretch>
                  <a:fillRect/>
                </a:stretch>
              </p:blipFill>
              <p:spPr>
                <a:xfrm>
                  <a:off x="5956840" y="4957052"/>
                  <a:ext cx="1155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55" name="Ink 154">
                  <a:extLst>
                    <a:ext uri="{FF2B5EF4-FFF2-40B4-BE49-F238E27FC236}">
                      <a16:creationId xmlns:a16="http://schemas.microsoft.com/office/drawing/2014/main" id="{BA9C2AC5-5C6F-A83C-8E71-FD323C7C2DF6}"/>
                    </a:ext>
                  </a:extLst>
                </p14:cNvPr>
                <p14:cNvContentPartPr/>
                <p14:nvPr/>
              </p14:nvContentPartPr>
              <p14:xfrm>
                <a:off x="6097960" y="4906652"/>
                <a:ext cx="184320" cy="180720"/>
              </p14:xfrm>
            </p:contentPart>
          </mc:Choice>
          <mc:Fallback>
            <p:pic>
              <p:nvPicPr>
                <p:cNvPr id="155" name="Ink 154">
                  <a:extLst>
                    <a:ext uri="{FF2B5EF4-FFF2-40B4-BE49-F238E27FC236}">
                      <a16:creationId xmlns:a16="http://schemas.microsoft.com/office/drawing/2014/main" id="{BA9C2AC5-5C6F-A83C-8E71-FD323C7C2DF6}"/>
                    </a:ext>
                  </a:extLst>
                </p:cNvPr>
                <p:cNvPicPr/>
                <p:nvPr/>
              </p:nvPicPr>
              <p:blipFill>
                <a:blip r:embed="rId240"/>
                <a:stretch>
                  <a:fillRect/>
                </a:stretch>
              </p:blipFill>
              <p:spPr>
                <a:xfrm>
                  <a:off x="6089320" y="4897652"/>
                  <a:ext cx="2019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56" name="Ink 155">
                  <a:extLst>
                    <a:ext uri="{FF2B5EF4-FFF2-40B4-BE49-F238E27FC236}">
                      <a16:creationId xmlns:a16="http://schemas.microsoft.com/office/drawing/2014/main" id="{12A23376-8FB9-EA68-A625-7A4896531B5B}"/>
                    </a:ext>
                  </a:extLst>
                </p14:cNvPr>
                <p14:cNvContentPartPr/>
                <p14:nvPr/>
              </p14:nvContentPartPr>
              <p14:xfrm>
                <a:off x="6357880" y="4912052"/>
                <a:ext cx="168840" cy="163800"/>
              </p14:xfrm>
            </p:contentPart>
          </mc:Choice>
          <mc:Fallback>
            <p:pic>
              <p:nvPicPr>
                <p:cNvPr id="156" name="Ink 155">
                  <a:extLst>
                    <a:ext uri="{FF2B5EF4-FFF2-40B4-BE49-F238E27FC236}">
                      <a16:creationId xmlns:a16="http://schemas.microsoft.com/office/drawing/2014/main" id="{12A23376-8FB9-EA68-A625-7A4896531B5B}"/>
                    </a:ext>
                  </a:extLst>
                </p:cNvPr>
                <p:cNvPicPr/>
                <p:nvPr/>
              </p:nvPicPr>
              <p:blipFill>
                <a:blip r:embed="rId242"/>
                <a:stretch>
                  <a:fillRect/>
                </a:stretch>
              </p:blipFill>
              <p:spPr>
                <a:xfrm>
                  <a:off x="6348880" y="4903052"/>
                  <a:ext cx="1864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57" name="Ink 156">
                  <a:extLst>
                    <a:ext uri="{FF2B5EF4-FFF2-40B4-BE49-F238E27FC236}">
                      <a16:creationId xmlns:a16="http://schemas.microsoft.com/office/drawing/2014/main" id="{36B784A7-0201-4965-B8BA-7B72C708157F}"/>
                    </a:ext>
                  </a:extLst>
                </p14:cNvPr>
                <p14:cNvContentPartPr/>
                <p14:nvPr/>
              </p14:nvContentPartPr>
              <p14:xfrm>
                <a:off x="6354640" y="4872812"/>
                <a:ext cx="126720" cy="61200"/>
              </p14:xfrm>
            </p:contentPart>
          </mc:Choice>
          <mc:Fallback>
            <p:pic>
              <p:nvPicPr>
                <p:cNvPr id="157" name="Ink 156">
                  <a:extLst>
                    <a:ext uri="{FF2B5EF4-FFF2-40B4-BE49-F238E27FC236}">
                      <a16:creationId xmlns:a16="http://schemas.microsoft.com/office/drawing/2014/main" id="{36B784A7-0201-4965-B8BA-7B72C708157F}"/>
                    </a:ext>
                  </a:extLst>
                </p:cNvPr>
                <p:cNvPicPr/>
                <p:nvPr/>
              </p:nvPicPr>
              <p:blipFill>
                <a:blip r:embed="rId244"/>
                <a:stretch>
                  <a:fillRect/>
                </a:stretch>
              </p:blipFill>
              <p:spPr>
                <a:xfrm>
                  <a:off x="6345640" y="4863812"/>
                  <a:ext cx="1443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58" name="Ink 157">
                  <a:extLst>
                    <a:ext uri="{FF2B5EF4-FFF2-40B4-BE49-F238E27FC236}">
                      <a16:creationId xmlns:a16="http://schemas.microsoft.com/office/drawing/2014/main" id="{E6812E49-A509-1357-10F7-46B54BD4B302}"/>
                    </a:ext>
                  </a:extLst>
                </p14:cNvPr>
                <p14:cNvContentPartPr/>
                <p14:nvPr/>
              </p14:nvContentPartPr>
              <p14:xfrm>
                <a:off x="6602680" y="4926092"/>
                <a:ext cx="87840" cy="174240"/>
              </p14:xfrm>
            </p:contentPart>
          </mc:Choice>
          <mc:Fallback>
            <p:pic>
              <p:nvPicPr>
                <p:cNvPr id="158" name="Ink 157">
                  <a:extLst>
                    <a:ext uri="{FF2B5EF4-FFF2-40B4-BE49-F238E27FC236}">
                      <a16:creationId xmlns:a16="http://schemas.microsoft.com/office/drawing/2014/main" id="{E6812E49-A509-1357-10F7-46B54BD4B302}"/>
                    </a:ext>
                  </a:extLst>
                </p:cNvPr>
                <p:cNvPicPr/>
                <p:nvPr/>
              </p:nvPicPr>
              <p:blipFill>
                <a:blip r:embed="rId246"/>
                <a:stretch>
                  <a:fillRect/>
                </a:stretch>
              </p:blipFill>
              <p:spPr>
                <a:xfrm>
                  <a:off x="6594040" y="4917092"/>
                  <a:ext cx="1054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9" name="Ink 158">
                  <a:extLst>
                    <a:ext uri="{FF2B5EF4-FFF2-40B4-BE49-F238E27FC236}">
                      <a16:creationId xmlns:a16="http://schemas.microsoft.com/office/drawing/2014/main" id="{C5049127-DEC7-508E-D9F5-3ABB074BD531}"/>
                    </a:ext>
                  </a:extLst>
                </p14:cNvPr>
                <p14:cNvContentPartPr/>
                <p14:nvPr/>
              </p14:nvContentPartPr>
              <p14:xfrm>
                <a:off x="6764680" y="4833932"/>
                <a:ext cx="196560" cy="231840"/>
              </p14:xfrm>
            </p:contentPart>
          </mc:Choice>
          <mc:Fallback>
            <p:pic>
              <p:nvPicPr>
                <p:cNvPr id="159" name="Ink 158">
                  <a:extLst>
                    <a:ext uri="{FF2B5EF4-FFF2-40B4-BE49-F238E27FC236}">
                      <a16:creationId xmlns:a16="http://schemas.microsoft.com/office/drawing/2014/main" id="{C5049127-DEC7-508E-D9F5-3ABB074BD531}"/>
                    </a:ext>
                  </a:extLst>
                </p:cNvPr>
                <p:cNvPicPr/>
                <p:nvPr/>
              </p:nvPicPr>
              <p:blipFill>
                <a:blip r:embed="rId248"/>
                <a:stretch>
                  <a:fillRect/>
                </a:stretch>
              </p:blipFill>
              <p:spPr>
                <a:xfrm>
                  <a:off x="6756040" y="4825292"/>
                  <a:ext cx="2142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0" name="Ink 159">
                  <a:extLst>
                    <a:ext uri="{FF2B5EF4-FFF2-40B4-BE49-F238E27FC236}">
                      <a16:creationId xmlns:a16="http://schemas.microsoft.com/office/drawing/2014/main" id="{E4BC71BA-B764-0F54-6E82-712C5BAE518D}"/>
                    </a:ext>
                  </a:extLst>
                </p14:cNvPr>
                <p14:cNvContentPartPr/>
                <p14:nvPr/>
              </p14:nvContentPartPr>
              <p14:xfrm>
                <a:off x="6979600" y="4917092"/>
                <a:ext cx="126000" cy="147600"/>
              </p14:xfrm>
            </p:contentPart>
          </mc:Choice>
          <mc:Fallback>
            <p:pic>
              <p:nvPicPr>
                <p:cNvPr id="160" name="Ink 159">
                  <a:extLst>
                    <a:ext uri="{FF2B5EF4-FFF2-40B4-BE49-F238E27FC236}">
                      <a16:creationId xmlns:a16="http://schemas.microsoft.com/office/drawing/2014/main" id="{E4BC71BA-B764-0F54-6E82-712C5BAE518D}"/>
                    </a:ext>
                  </a:extLst>
                </p:cNvPr>
                <p:cNvPicPr/>
                <p:nvPr/>
              </p:nvPicPr>
              <p:blipFill>
                <a:blip r:embed="rId250"/>
                <a:stretch>
                  <a:fillRect/>
                </a:stretch>
              </p:blipFill>
              <p:spPr>
                <a:xfrm>
                  <a:off x="6970960" y="4908452"/>
                  <a:ext cx="1436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61" name="Ink 160">
                  <a:extLst>
                    <a:ext uri="{FF2B5EF4-FFF2-40B4-BE49-F238E27FC236}">
                      <a16:creationId xmlns:a16="http://schemas.microsoft.com/office/drawing/2014/main" id="{5A9D0106-171F-4A76-A1CB-7C1892F94BC8}"/>
                    </a:ext>
                  </a:extLst>
                </p14:cNvPr>
                <p14:cNvContentPartPr/>
                <p14:nvPr/>
              </p14:nvContentPartPr>
              <p14:xfrm>
                <a:off x="7163560" y="4835012"/>
                <a:ext cx="217080" cy="233280"/>
              </p14:xfrm>
            </p:contentPart>
          </mc:Choice>
          <mc:Fallback>
            <p:pic>
              <p:nvPicPr>
                <p:cNvPr id="161" name="Ink 160">
                  <a:extLst>
                    <a:ext uri="{FF2B5EF4-FFF2-40B4-BE49-F238E27FC236}">
                      <a16:creationId xmlns:a16="http://schemas.microsoft.com/office/drawing/2014/main" id="{5A9D0106-171F-4A76-A1CB-7C1892F94BC8}"/>
                    </a:ext>
                  </a:extLst>
                </p:cNvPr>
                <p:cNvPicPr/>
                <p:nvPr/>
              </p:nvPicPr>
              <p:blipFill>
                <a:blip r:embed="rId252"/>
                <a:stretch>
                  <a:fillRect/>
                </a:stretch>
              </p:blipFill>
              <p:spPr>
                <a:xfrm>
                  <a:off x="7154560" y="4826372"/>
                  <a:ext cx="2347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63" name="Ink 162">
                  <a:extLst>
                    <a:ext uri="{FF2B5EF4-FFF2-40B4-BE49-F238E27FC236}">
                      <a16:creationId xmlns:a16="http://schemas.microsoft.com/office/drawing/2014/main" id="{FD48095B-272F-66F1-E0B6-839A41703BEF}"/>
                    </a:ext>
                  </a:extLst>
                </p14:cNvPr>
                <p14:cNvContentPartPr/>
                <p14:nvPr/>
              </p14:nvContentPartPr>
              <p14:xfrm>
                <a:off x="7505920" y="4979732"/>
                <a:ext cx="50760" cy="114480"/>
              </p14:xfrm>
            </p:contentPart>
          </mc:Choice>
          <mc:Fallback>
            <p:pic>
              <p:nvPicPr>
                <p:cNvPr id="163" name="Ink 162">
                  <a:extLst>
                    <a:ext uri="{FF2B5EF4-FFF2-40B4-BE49-F238E27FC236}">
                      <a16:creationId xmlns:a16="http://schemas.microsoft.com/office/drawing/2014/main" id="{FD48095B-272F-66F1-E0B6-839A41703BEF}"/>
                    </a:ext>
                  </a:extLst>
                </p:cNvPr>
                <p:cNvPicPr/>
                <p:nvPr/>
              </p:nvPicPr>
              <p:blipFill>
                <a:blip r:embed="rId254"/>
                <a:stretch>
                  <a:fillRect/>
                </a:stretch>
              </p:blipFill>
              <p:spPr>
                <a:xfrm>
                  <a:off x="7497280" y="4970732"/>
                  <a:ext cx="68400" cy="132120"/>
                </a:xfrm>
                <a:prstGeom prst="rect">
                  <a:avLst/>
                </a:prstGeom>
              </p:spPr>
            </p:pic>
          </mc:Fallback>
        </mc:AlternateContent>
      </p:grpSp>
      <p:grpSp>
        <p:nvGrpSpPr>
          <p:cNvPr id="203" name="Group 202">
            <a:extLst>
              <a:ext uri="{FF2B5EF4-FFF2-40B4-BE49-F238E27FC236}">
                <a16:creationId xmlns:a16="http://schemas.microsoft.com/office/drawing/2014/main" id="{16B97BE1-0A8A-C97E-86E2-5CC231AD9C10}"/>
              </a:ext>
            </a:extLst>
          </p:cNvPr>
          <p:cNvGrpSpPr/>
          <p:nvPr/>
        </p:nvGrpSpPr>
        <p:grpSpPr>
          <a:xfrm>
            <a:off x="4447000" y="5387252"/>
            <a:ext cx="2570040" cy="766440"/>
            <a:chOff x="4447000" y="5387252"/>
            <a:chExt cx="2570040" cy="766440"/>
          </a:xfrm>
        </p:grpSpPr>
        <mc:AlternateContent xmlns:mc="http://schemas.openxmlformats.org/markup-compatibility/2006">
          <mc:Choice xmlns:p14="http://schemas.microsoft.com/office/powerpoint/2010/main" Requires="p14">
            <p:contentPart p14:bwMode="auto" r:id="rId255">
              <p14:nvContentPartPr>
                <p14:cNvPr id="165" name="Ink 164">
                  <a:extLst>
                    <a:ext uri="{FF2B5EF4-FFF2-40B4-BE49-F238E27FC236}">
                      <a16:creationId xmlns:a16="http://schemas.microsoft.com/office/drawing/2014/main" id="{D1576DB5-A139-FC4C-CA30-C727A134E870}"/>
                    </a:ext>
                  </a:extLst>
                </p14:cNvPr>
                <p14:cNvContentPartPr/>
                <p14:nvPr/>
              </p14:nvContentPartPr>
              <p14:xfrm>
                <a:off x="4447000" y="5402372"/>
                <a:ext cx="52920" cy="105840"/>
              </p14:xfrm>
            </p:contentPart>
          </mc:Choice>
          <mc:Fallback>
            <p:pic>
              <p:nvPicPr>
                <p:cNvPr id="165" name="Ink 164">
                  <a:extLst>
                    <a:ext uri="{FF2B5EF4-FFF2-40B4-BE49-F238E27FC236}">
                      <a16:creationId xmlns:a16="http://schemas.microsoft.com/office/drawing/2014/main" id="{D1576DB5-A139-FC4C-CA30-C727A134E870}"/>
                    </a:ext>
                  </a:extLst>
                </p:cNvPr>
                <p:cNvPicPr/>
                <p:nvPr/>
              </p:nvPicPr>
              <p:blipFill>
                <a:blip r:embed="rId256"/>
                <a:stretch>
                  <a:fillRect/>
                </a:stretch>
              </p:blipFill>
              <p:spPr>
                <a:xfrm>
                  <a:off x="4438000" y="5393732"/>
                  <a:ext cx="705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6" name="Ink 165">
                  <a:extLst>
                    <a:ext uri="{FF2B5EF4-FFF2-40B4-BE49-F238E27FC236}">
                      <a16:creationId xmlns:a16="http://schemas.microsoft.com/office/drawing/2014/main" id="{9798F0C9-530A-E2A7-4224-E4B863CCF565}"/>
                    </a:ext>
                  </a:extLst>
                </p14:cNvPr>
                <p14:cNvContentPartPr/>
                <p14:nvPr/>
              </p14:nvContentPartPr>
              <p14:xfrm>
                <a:off x="4544920" y="5413172"/>
                <a:ext cx="14400" cy="114840"/>
              </p14:xfrm>
            </p:contentPart>
          </mc:Choice>
          <mc:Fallback>
            <p:pic>
              <p:nvPicPr>
                <p:cNvPr id="166" name="Ink 165">
                  <a:extLst>
                    <a:ext uri="{FF2B5EF4-FFF2-40B4-BE49-F238E27FC236}">
                      <a16:creationId xmlns:a16="http://schemas.microsoft.com/office/drawing/2014/main" id="{9798F0C9-530A-E2A7-4224-E4B863CCF565}"/>
                    </a:ext>
                  </a:extLst>
                </p:cNvPr>
                <p:cNvPicPr/>
                <p:nvPr/>
              </p:nvPicPr>
              <p:blipFill>
                <a:blip r:embed="rId258"/>
                <a:stretch>
                  <a:fillRect/>
                </a:stretch>
              </p:blipFill>
              <p:spPr>
                <a:xfrm>
                  <a:off x="4536280" y="5404172"/>
                  <a:ext cx="320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1" name="Ink 170">
                  <a:extLst>
                    <a:ext uri="{FF2B5EF4-FFF2-40B4-BE49-F238E27FC236}">
                      <a16:creationId xmlns:a16="http://schemas.microsoft.com/office/drawing/2014/main" id="{37782677-458F-FE0D-94C1-536C7F88ABD8}"/>
                    </a:ext>
                  </a:extLst>
                </p14:cNvPr>
                <p14:cNvContentPartPr/>
                <p14:nvPr/>
              </p14:nvContentPartPr>
              <p14:xfrm>
                <a:off x="4592800" y="5478692"/>
                <a:ext cx="166320" cy="302760"/>
              </p14:xfrm>
            </p:contentPart>
          </mc:Choice>
          <mc:Fallback>
            <p:pic>
              <p:nvPicPr>
                <p:cNvPr id="171" name="Ink 170">
                  <a:extLst>
                    <a:ext uri="{FF2B5EF4-FFF2-40B4-BE49-F238E27FC236}">
                      <a16:creationId xmlns:a16="http://schemas.microsoft.com/office/drawing/2014/main" id="{37782677-458F-FE0D-94C1-536C7F88ABD8}"/>
                    </a:ext>
                  </a:extLst>
                </p:cNvPr>
                <p:cNvPicPr/>
                <p:nvPr/>
              </p:nvPicPr>
              <p:blipFill>
                <a:blip r:embed="rId260"/>
                <a:stretch>
                  <a:fillRect/>
                </a:stretch>
              </p:blipFill>
              <p:spPr>
                <a:xfrm>
                  <a:off x="4584160" y="5469692"/>
                  <a:ext cx="1839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2" name="Ink 171">
                  <a:extLst>
                    <a:ext uri="{FF2B5EF4-FFF2-40B4-BE49-F238E27FC236}">
                      <a16:creationId xmlns:a16="http://schemas.microsoft.com/office/drawing/2014/main" id="{05A010EB-D4E8-B0BE-6E82-A204656D21BD}"/>
                    </a:ext>
                  </a:extLst>
                </p14:cNvPr>
                <p14:cNvContentPartPr/>
                <p14:nvPr/>
              </p14:nvContentPartPr>
              <p14:xfrm>
                <a:off x="4795840" y="5387252"/>
                <a:ext cx="27720" cy="268200"/>
              </p14:xfrm>
            </p:contentPart>
          </mc:Choice>
          <mc:Fallback>
            <p:pic>
              <p:nvPicPr>
                <p:cNvPr id="172" name="Ink 171">
                  <a:extLst>
                    <a:ext uri="{FF2B5EF4-FFF2-40B4-BE49-F238E27FC236}">
                      <a16:creationId xmlns:a16="http://schemas.microsoft.com/office/drawing/2014/main" id="{05A010EB-D4E8-B0BE-6E82-A204656D21BD}"/>
                    </a:ext>
                  </a:extLst>
                </p:cNvPr>
                <p:cNvPicPr/>
                <p:nvPr/>
              </p:nvPicPr>
              <p:blipFill>
                <a:blip r:embed="rId262"/>
                <a:stretch>
                  <a:fillRect/>
                </a:stretch>
              </p:blipFill>
              <p:spPr>
                <a:xfrm>
                  <a:off x="4786840" y="5378612"/>
                  <a:ext cx="453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3" name="Ink 172">
                  <a:extLst>
                    <a:ext uri="{FF2B5EF4-FFF2-40B4-BE49-F238E27FC236}">
                      <a16:creationId xmlns:a16="http://schemas.microsoft.com/office/drawing/2014/main" id="{8E9D857C-794A-E741-27FE-7738A9EF73E6}"/>
                    </a:ext>
                  </a:extLst>
                </p14:cNvPr>
                <p14:cNvContentPartPr/>
                <p14:nvPr/>
              </p14:nvContentPartPr>
              <p14:xfrm>
                <a:off x="4778920" y="5508932"/>
                <a:ext cx="305280" cy="307080"/>
              </p14:xfrm>
            </p:contentPart>
          </mc:Choice>
          <mc:Fallback>
            <p:pic>
              <p:nvPicPr>
                <p:cNvPr id="173" name="Ink 172">
                  <a:extLst>
                    <a:ext uri="{FF2B5EF4-FFF2-40B4-BE49-F238E27FC236}">
                      <a16:creationId xmlns:a16="http://schemas.microsoft.com/office/drawing/2014/main" id="{8E9D857C-794A-E741-27FE-7738A9EF73E6}"/>
                    </a:ext>
                  </a:extLst>
                </p:cNvPr>
                <p:cNvPicPr/>
                <p:nvPr/>
              </p:nvPicPr>
              <p:blipFill>
                <a:blip r:embed="rId264"/>
                <a:stretch>
                  <a:fillRect/>
                </a:stretch>
              </p:blipFill>
              <p:spPr>
                <a:xfrm>
                  <a:off x="4770280" y="5499932"/>
                  <a:ext cx="32292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4" name="Ink 173">
                  <a:extLst>
                    <a:ext uri="{FF2B5EF4-FFF2-40B4-BE49-F238E27FC236}">
                      <a16:creationId xmlns:a16="http://schemas.microsoft.com/office/drawing/2014/main" id="{0EDD5860-36E7-6698-94AD-D85B2247CF70}"/>
                    </a:ext>
                  </a:extLst>
                </p14:cNvPr>
                <p14:cNvContentPartPr/>
                <p14:nvPr/>
              </p14:nvContentPartPr>
              <p14:xfrm>
                <a:off x="5137840" y="5425412"/>
                <a:ext cx="12240" cy="25920"/>
              </p14:xfrm>
            </p:contentPart>
          </mc:Choice>
          <mc:Fallback>
            <p:pic>
              <p:nvPicPr>
                <p:cNvPr id="174" name="Ink 173">
                  <a:extLst>
                    <a:ext uri="{FF2B5EF4-FFF2-40B4-BE49-F238E27FC236}">
                      <a16:creationId xmlns:a16="http://schemas.microsoft.com/office/drawing/2014/main" id="{0EDD5860-36E7-6698-94AD-D85B2247CF70}"/>
                    </a:ext>
                  </a:extLst>
                </p:cNvPr>
                <p:cNvPicPr/>
                <p:nvPr/>
              </p:nvPicPr>
              <p:blipFill>
                <a:blip r:embed="rId266"/>
                <a:stretch>
                  <a:fillRect/>
                </a:stretch>
              </p:blipFill>
              <p:spPr>
                <a:xfrm>
                  <a:off x="5128840" y="5416772"/>
                  <a:ext cx="298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5" name="Ink 174">
                  <a:extLst>
                    <a:ext uri="{FF2B5EF4-FFF2-40B4-BE49-F238E27FC236}">
                      <a16:creationId xmlns:a16="http://schemas.microsoft.com/office/drawing/2014/main" id="{440DF940-CB61-5B73-3442-60B4BC62FDF5}"/>
                    </a:ext>
                  </a:extLst>
                </p14:cNvPr>
                <p14:cNvContentPartPr/>
                <p14:nvPr/>
              </p14:nvContentPartPr>
              <p14:xfrm>
                <a:off x="5203360" y="5429012"/>
                <a:ext cx="27720" cy="60120"/>
              </p14:xfrm>
            </p:contentPart>
          </mc:Choice>
          <mc:Fallback>
            <p:pic>
              <p:nvPicPr>
                <p:cNvPr id="175" name="Ink 174">
                  <a:extLst>
                    <a:ext uri="{FF2B5EF4-FFF2-40B4-BE49-F238E27FC236}">
                      <a16:creationId xmlns:a16="http://schemas.microsoft.com/office/drawing/2014/main" id="{440DF940-CB61-5B73-3442-60B4BC62FDF5}"/>
                    </a:ext>
                  </a:extLst>
                </p:cNvPr>
                <p:cNvPicPr/>
                <p:nvPr/>
              </p:nvPicPr>
              <p:blipFill>
                <a:blip r:embed="rId268"/>
                <a:stretch>
                  <a:fillRect/>
                </a:stretch>
              </p:blipFill>
              <p:spPr>
                <a:xfrm>
                  <a:off x="5194360" y="5420012"/>
                  <a:ext cx="453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76" name="Ink 175">
                  <a:extLst>
                    <a:ext uri="{FF2B5EF4-FFF2-40B4-BE49-F238E27FC236}">
                      <a16:creationId xmlns:a16="http://schemas.microsoft.com/office/drawing/2014/main" id="{A4E90C7F-ADDF-F876-9AE3-84223D21D75E}"/>
                    </a:ext>
                  </a:extLst>
                </p14:cNvPr>
                <p14:cNvContentPartPr/>
                <p14:nvPr/>
              </p14:nvContentPartPr>
              <p14:xfrm>
                <a:off x="5421880" y="5483732"/>
                <a:ext cx="11880" cy="36000"/>
              </p14:xfrm>
            </p:contentPart>
          </mc:Choice>
          <mc:Fallback>
            <p:pic>
              <p:nvPicPr>
                <p:cNvPr id="176" name="Ink 175">
                  <a:extLst>
                    <a:ext uri="{FF2B5EF4-FFF2-40B4-BE49-F238E27FC236}">
                      <a16:creationId xmlns:a16="http://schemas.microsoft.com/office/drawing/2014/main" id="{A4E90C7F-ADDF-F876-9AE3-84223D21D75E}"/>
                    </a:ext>
                  </a:extLst>
                </p:cNvPr>
                <p:cNvPicPr/>
                <p:nvPr/>
              </p:nvPicPr>
              <p:blipFill>
                <a:blip r:embed="rId270"/>
                <a:stretch>
                  <a:fillRect/>
                </a:stretch>
              </p:blipFill>
              <p:spPr>
                <a:xfrm>
                  <a:off x="5413240" y="5474732"/>
                  <a:ext cx="295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7" name="Ink 176">
                  <a:extLst>
                    <a:ext uri="{FF2B5EF4-FFF2-40B4-BE49-F238E27FC236}">
                      <a16:creationId xmlns:a16="http://schemas.microsoft.com/office/drawing/2014/main" id="{6F0FE2A2-B789-D245-4FCF-36346204A789}"/>
                    </a:ext>
                  </a:extLst>
                </p14:cNvPr>
                <p14:cNvContentPartPr/>
                <p14:nvPr/>
              </p14:nvContentPartPr>
              <p14:xfrm>
                <a:off x="5440240" y="5643932"/>
                <a:ext cx="5400" cy="15480"/>
              </p14:xfrm>
            </p:contentPart>
          </mc:Choice>
          <mc:Fallback>
            <p:pic>
              <p:nvPicPr>
                <p:cNvPr id="177" name="Ink 176">
                  <a:extLst>
                    <a:ext uri="{FF2B5EF4-FFF2-40B4-BE49-F238E27FC236}">
                      <a16:creationId xmlns:a16="http://schemas.microsoft.com/office/drawing/2014/main" id="{6F0FE2A2-B789-D245-4FCF-36346204A789}"/>
                    </a:ext>
                  </a:extLst>
                </p:cNvPr>
                <p:cNvPicPr/>
                <p:nvPr/>
              </p:nvPicPr>
              <p:blipFill>
                <a:blip r:embed="rId272"/>
                <a:stretch>
                  <a:fillRect/>
                </a:stretch>
              </p:blipFill>
              <p:spPr>
                <a:xfrm>
                  <a:off x="5431240" y="5635292"/>
                  <a:ext cx="230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79" name="Ink 178">
                  <a:extLst>
                    <a:ext uri="{FF2B5EF4-FFF2-40B4-BE49-F238E27FC236}">
                      <a16:creationId xmlns:a16="http://schemas.microsoft.com/office/drawing/2014/main" id="{806B3260-8899-170C-224C-C1BFFEC28738}"/>
                    </a:ext>
                  </a:extLst>
                </p14:cNvPr>
                <p14:cNvContentPartPr/>
                <p14:nvPr/>
              </p14:nvContentPartPr>
              <p14:xfrm>
                <a:off x="5719960" y="5430092"/>
                <a:ext cx="195120" cy="225000"/>
              </p14:xfrm>
            </p:contentPart>
          </mc:Choice>
          <mc:Fallback>
            <p:pic>
              <p:nvPicPr>
                <p:cNvPr id="179" name="Ink 178">
                  <a:extLst>
                    <a:ext uri="{FF2B5EF4-FFF2-40B4-BE49-F238E27FC236}">
                      <a16:creationId xmlns:a16="http://schemas.microsoft.com/office/drawing/2014/main" id="{806B3260-8899-170C-224C-C1BFFEC28738}"/>
                    </a:ext>
                  </a:extLst>
                </p:cNvPr>
                <p:cNvPicPr/>
                <p:nvPr/>
              </p:nvPicPr>
              <p:blipFill>
                <a:blip r:embed="rId274"/>
                <a:stretch>
                  <a:fillRect/>
                </a:stretch>
              </p:blipFill>
              <p:spPr>
                <a:xfrm>
                  <a:off x="5711320" y="5421452"/>
                  <a:ext cx="2127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80" name="Ink 179">
                  <a:extLst>
                    <a:ext uri="{FF2B5EF4-FFF2-40B4-BE49-F238E27FC236}">
                      <a16:creationId xmlns:a16="http://schemas.microsoft.com/office/drawing/2014/main" id="{17F5053A-917E-DF8D-07F4-366BF130D166}"/>
                    </a:ext>
                  </a:extLst>
                </p14:cNvPr>
                <p14:cNvContentPartPr/>
                <p14:nvPr/>
              </p14:nvContentPartPr>
              <p14:xfrm>
                <a:off x="5755960" y="5419652"/>
                <a:ext cx="145800" cy="20880"/>
              </p14:xfrm>
            </p:contentPart>
          </mc:Choice>
          <mc:Fallback>
            <p:pic>
              <p:nvPicPr>
                <p:cNvPr id="180" name="Ink 179">
                  <a:extLst>
                    <a:ext uri="{FF2B5EF4-FFF2-40B4-BE49-F238E27FC236}">
                      <a16:creationId xmlns:a16="http://schemas.microsoft.com/office/drawing/2014/main" id="{17F5053A-917E-DF8D-07F4-366BF130D166}"/>
                    </a:ext>
                  </a:extLst>
                </p:cNvPr>
                <p:cNvPicPr/>
                <p:nvPr/>
              </p:nvPicPr>
              <p:blipFill>
                <a:blip r:embed="rId276"/>
                <a:stretch>
                  <a:fillRect/>
                </a:stretch>
              </p:blipFill>
              <p:spPr>
                <a:xfrm>
                  <a:off x="5747320" y="5411012"/>
                  <a:ext cx="1634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81" name="Ink 180">
                  <a:extLst>
                    <a:ext uri="{FF2B5EF4-FFF2-40B4-BE49-F238E27FC236}">
                      <a16:creationId xmlns:a16="http://schemas.microsoft.com/office/drawing/2014/main" id="{1DD8B689-B1D0-472A-8188-B0FCF43B9853}"/>
                    </a:ext>
                  </a:extLst>
                </p14:cNvPr>
                <p14:cNvContentPartPr/>
                <p14:nvPr/>
              </p14:nvContentPartPr>
              <p14:xfrm>
                <a:off x="5982400" y="5520812"/>
                <a:ext cx="127800" cy="137160"/>
              </p14:xfrm>
            </p:contentPart>
          </mc:Choice>
          <mc:Fallback>
            <p:pic>
              <p:nvPicPr>
                <p:cNvPr id="181" name="Ink 180">
                  <a:extLst>
                    <a:ext uri="{FF2B5EF4-FFF2-40B4-BE49-F238E27FC236}">
                      <a16:creationId xmlns:a16="http://schemas.microsoft.com/office/drawing/2014/main" id="{1DD8B689-B1D0-472A-8188-B0FCF43B9853}"/>
                    </a:ext>
                  </a:extLst>
                </p:cNvPr>
                <p:cNvPicPr/>
                <p:nvPr/>
              </p:nvPicPr>
              <p:blipFill>
                <a:blip r:embed="rId278"/>
                <a:stretch>
                  <a:fillRect/>
                </a:stretch>
              </p:blipFill>
              <p:spPr>
                <a:xfrm>
                  <a:off x="5973400" y="5512172"/>
                  <a:ext cx="1454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82" name="Ink 181">
                  <a:extLst>
                    <a:ext uri="{FF2B5EF4-FFF2-40B4-BE49-F238E27FC236}">
                      <a16:creationId xmlns:a16="http://schemas.microsoft.com/office/drawing/2014/main" id="{F58CD0BA-E00E-6440-0709-44DC3E1EDD0F}"/>
                    </a:ext>
                  </a:extLst>
                </p14:cNvPr>
                <p14:cNvContentPartPr/>
                <p14:nvPr/>
              </p14:nvContentPartPr>
              <p14:xfrm>
                <a:off x="6341680" y="5587772"/>
                <a:ext cx="17640" cy="41040"/>
              </p14:xfrm>
            </p:contentPart>
          </mc:Choice>
          <mc:Fallback>
            <p:pic>
              <p:nvPicPr>
                <p:cNvPr id="182" name="Ink 181">
                  <a:extLst>
                    <a:ext uri="{FF2B5EF4-FFF2-40B4-BE49-F238E27FC236}">
                      <a16:creationId xmlns:a16="http://schemas.microsoft.com/office/drawing/2014/main" id="{F58CD0BA-E00E-6440-0709-44DC3E1EDD0F}"/>
                    </a:ext>
                  </a:extLst>
                </p:cNvPr>
                <p:cNvPicPr/>
                <p:nvPr/>
              </p:nvPicPr>
              <p:blipFill>
                <a:blip r:embed="rId280"/>
                <a:stretch>
                  <a:fillRect/>
                </a:stretch>
              </p:blipFill>
              <p:spPr>
                <a:xfrm>
                  <a:off x="6332680" y="5579132"/>
                  <a:ext cx="352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84" name="Ink 183">
                  <a:extLst>
                    <a:ext uri="{FF2B5EF4-FFF2-40B4-BE49-F238E27FC236}">
                      <a16:creationId xmlns:a16="http://schemas.microsoft.com/office/drawing/2014/main" id="{07CA24CC-94E8-60BE-FAA6-076F48778F70}"/>
                    </a:ext>
                  </a:extLst>
                </p14:cNvPr>
                <p14:cNvContentPartPr/>
                <p14:nvPr/>
              </p14:nvContentPartPr>
              <p14:xfrm>
                <a:off x="6337000" y="5592452"/>
                <a:ext cx="28800" cy="63720"/>
              </p14:xfrm>
            </p:contentPart>
          </mc:Choice>
          <mc:Fallback>
            <p:pic>
              <p:nvPicPr>
                <p:cNvPr id="184" name="Ink 183">
                  <a:extLst>
                    <a:ext uri="{FF2B5EF4-FFF2-40B4-BE49-F238E27FC236}">
                      <a16:creationId xmlns:a16="http://schemas.microsoft.com/office/drawing/2014/main" id="{07CA24CC-94E8-60BE-FAA6-076F48778F70}"/>
                    </a:ext>
                  </a:extLst>
                </p:cNvPr>
                <p:cNvPicPr/>
                <p:nvPr/>
              </p:nvPicPr>
              <p:blipFill>
                <a:blip r:embed="rId282"/>
                <a:stretch>
                  <a:fillRect/>
                </a:stretch>
              </p:blipFill>
              <p:spPr>
                <a:xfrm>
                  <a:off x="6328000" y="5583812"/>
                  <a:ext cx="464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86" name="Ink 185">
                  <a:extLst>
                    <a:ext uri="{FF2B5EF4-FFF2-40B4-BE49-F238E27FC236}">
                      <a16:creationId xmlns:a16="http://schemas.microsoft.com/office/drawing/2014/main" id="{CE9729D5-9CE6-9A7F-E355-59BBD44B3F27}"/>
                    </a:ext>
                  </a:extLst>
                </p14:cNvPr>
                <p14:cNvContentPartPr/>
                <p14:nvPr/>
              </p14:nvContentPartPr>
              <p14:xfrm>
                <a:off x="4486240" y="5902412"/>
                <a:ext cx="11520" cy="74880"/>
              </p14:xfrm>
            </p:contentPart>
          </mc:Choice>
          <mc:Fallback>
            <p:pic>
              <p:nvPicPr>
                <p:cNvPr id="186" name="Ink 185">
                  <a:extLst>
                    <a:ext uri="{FF2B5EF4-FFF2-40B4-BE49-F238E27FC236}">
                      <a16:creationId xmlns:a16="http://schemas.microsoft.com/office/drawing/2014/main" id="{CE9729D5-9CE6-9A7F-E355-59BBD44B3F27}"/>
                    </a:ext>
                  </a:extLst>
                </p:cNvPr>
                <p:cNvPicPr/>
                <p:nvPr/>
              </p:nvPicPr>
              <p:blipFill>
                <a:blip r:embed="rId284"/>
                <a:stretch>
                  <a:fillRect/>
                </a:stretch>
              </p:blipFill>
              <p:spPr>
                <a:xfrm>
                  <a:off x="4477240" y="5893412"/>
                  <a:ext cx="291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87" name="Ink 186">
                  <a:extLst>
                    <a:ext uri="{FF2B5EF4-FFF2-40B4-BE49-F238E27FC236}">
                      <a16:creationId xmlns:a16="http://schemas.microsoft.com/office/drawing/2014/main" id="{371DD8B2-C813-01C9-B6A5-0EB320FBA651}"/>
                    </a:ext>
                  </a:extLst>
                </p14:cNvPr>
                <p14:cNvContentPartPr/>
                <p14:nvPr/>
              </p14:nvContentPartPr>
              <p14:xfrm>
                <a:off x="4545280" y="5886932"/>
                <a:ext cx="18000" cy="93600"/>
              </p14:xfrm>
            </p:contentPart>
          </mc:Choice>
          <mc:Fallback>
            <p:pic>
              <p:nvPicPr>
                <p:cNvPr id="187" name="Ink 186">
                  <a:extLst>
                    <a:ext uri="{FF2B5EF4-FFF2-40B4-BE49-F238E27FC236}">
                      <a16:creationId xmlns:a16="http://schemas.microsoft.com/office/drawing/2014/main" id="{371DD8B2-C813-01C9-B6A5-0EB320FBA651}"/>
                    </a:ext>
                  </a:extLst>
                </p:cNvPr>
                <p:cNvPicPr/>
                <p:nvPr/>
              </p:nvPicPr>
              <p:blipFill>
                <a:blip r:embed="rId286"/>
                <a:stretch>
                  <a:fillRect/>
                </a:stretch>
              </p:blipFill>
              <p:spPr>
                <a:xfrm>
                  <a:off x="4536640" y="5877932"/>
                  <a:ext cx="356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88" name="Ink 187">
                  <a:extLst>
                    <a:ext uri="{FF2B5EF4-FFF2-40B4-BE49-F238E27FC236}">
                      <a16:creationId xmlns:a16="http://schemas.microsoft.com/office/drawing/2014/main" id="{7900AA67-57EA-F8EA-424C-F47B920E02CF}"/>
                    </a:ext>
                  </a:extLst>
                </p14:cNvPr>
                <p14:cNvContentPartPr/>
                <p14:nvPr/>
              </p14:nvContentPartPr>
              <p14:xfrm>
                <a:off x="4627360" y="6005012"/>
                <a:ext cx="154080" cy="147600"/>
              </p14:xfrm>
            </p:contentPart>
          </mc:Choice>
          <mc:Fallback>
            <p:pic>
              <p:nvPicPr>
                <p:cNvPr id="188" name="Ink 187">
                  <a:extLst>
                    <a:ext uri="{FF2B5EF4-FFF2-40B4-BE49-F238E27FC236}">
                      <a16:creationId xmlns:a16="http://schemas.microsoft.com/office/drawing/2014/main" id="{7900AA67-57EA-F8EA-424C-F47B920E02CF}"/>
                    </a:ext>
                  </a:extLst>
                </p:cNvPr>
                <p:cNvPicPr/>
                <p:nvPr/>
              </p:nvPicPr>
              <p:blipFill>
                <a:blip r:embed="rId288"/>
                <a:stretch>
                  <a:fillRect/>
                </a:stretch>
              </p:blipFill>
              <p:spPr>
                <a:xfrm>
                  <a:off x="4618720" y="5996372"/>
                  <a:ext cx="1717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9" name="Ink 188">
                  <a:extLst>
                    <a:ext uri="{FF2B5EF4-FFF2-40B4-BE49-F238E27FC236}">
                      <a16:creationId xmlns:a16="http://schemas.microsoft.com/office/drawing/2014/main" id="{F903F129-9812-33B8-28F0-F7654D14FDC1}"/>
                    </a:ext>
                  </a:extLst>
                </p14:cNvPr>
                <p14:cNvContentPartPr/>
                <p14:nvPr/>
              </p14:nvContentPartPr>
              <p14:xfrm>
                <a:off x="4841200" y="5983772"/>
                <a:ext cx="253440" cy="169920"/>
              </p14:xfrm>
            </p:contentPart>
          </mc:Choice>
          <mc:Fallback>
            <p:pic>
              <p:nvPicPr>
                <p:cNvPr id="189" name="Ink 188">
                  <a:extLst>
                    <a:ext uri="{FF2B5EF4-FFF2-40B4-BE49-F238E27FC236}">
                      <a16:creationId xmlns:a16="http://schemas.microsoft.com/office/drawing/2014/main" id="{F903F129-9812-33B8-28F0-F7654D14FDC1}"/>
                    </a:ext>
                  </a:extLst>
                </p:cNvPr>
                <p:cNvPicPr/>
                <p:nvPr/>
              </p:nvPicPr>
              <p:blipFill>
                <a:blip r:embed="rId290"/>
                <a:stretch>
                  <a:fillRect/>
                </a:stretch>
              </p:blipFill>
              <p:spPr>
                <a:xfrm>
                  <a:off x="4832560" y="5974772"/>
                  <a:ext cx="2710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90" name="Ink 189">
                  <a:extLst>
                    <a:ext uri="{FF2B5EF4-FFF2-40B4-BE49-F238E27FC236}">
                      <a16:creationId xmlns:a16="http://schemas.microsoft.com/office/drawing/2014/main" id="{A366D181-48F9-5BF1-65D9-10C1F56F01BE}"/>
                    </a:ext>
                  </a:extLst>
                </p14:cNvPr>
                <p14:cNvContentPartPr/>
                <p14:nvPr/>
              </p14:nvContentPartPr>
              <p14:xfrm>
                <a:off x="5197240" y="5971532"/>
                <a:ext cx="111240" cy="164520"/>
              </p14:xfrm>
            </p:contentPart>
          </mc:Choice>
          <mc:Fallback>
            <p:pic>
              <p:nvPicPr>
                <p:cNvPr id="190" name="Ink 189">
                  <a:extLst>
                    <a:ext uri="{FF2B5EF4-FFF2-40B4-BE49-F238E27FC236}">
                      <a16:creationId xmlns:a16="http://schemas.microsoft.com/office/drawing/2014/main" id="{A366D181-48F9-5BF1-65D9-10C1F56F01BE}"/>
                    </a:ext>
                  </a:extLst>
                </p:cNvPr>
                <p:cNvPicPr/>
                <p:nvPr/>
              </p:nvPicPr>
              <p:blipFill>
                <a:blip r:embed="rId292"/>
                <a:stretch>
                  <a:fillRect/>
                </a:stretch>
              </p:blipFill>
              <p:spPr>
                <a:xfrm>
                  <a:off x="5188600" y="5962892"/>
                  <a:ext cx="1288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91" name="Ink 190">
                  <a:extLst>
                    <a:ext uri="{FF2B5EF4-FFF2-40B4-BE49-F238E27FC236}">
                      <a16:creationId xmlns:a16="http://schemas.microsoft.com/office/drawing/2014/main" id="{2FA083F4-EB63-0437-EC20-6B663513428C}"/>
                    </a:ext>
                  </a:extLst>
                </p14:cNvPr>
                <p14:cNvContentPartPr/>
                <p14:nvPr/>
              </p14:nvContentPartPr>
              <p14:xfrm>
                <a:off x="5366080" y="5984852"/>
                <a:ext cx="119160" cy="126000"/>
              </p14:xfrm>
            </p:contentPart>
          </mc:Choice>
          <mc:Fallback>
            <p:pic>
              <p:nvPicPr>
                <p:cNvPr id="191" name="Ink 190">
                  <a:extLst>
                    <a:ext uri="{FF2B5EF4-FFF2-40B4-BE49-F238E27FC236}">
                      <a16:creationId xmlns:a16="http://schemas.microsoft.com/office/drawing/2014/main" id="{2FA083F4-EB63-0437-EC20-6B663513428C}"/>
                    </a:ext>
                  </a:extLst>
                </p:cNvPr>
                <p:cNvPicPr/>
                <p:nvPr/>
              </p:nvPicPr>
              <p:blipFill>
                <a:blip r:embed="rId294"/>
                <a:stretch>
                  <a:fillRect/>
                </a:stretch>
              </p:blipFill>
              <p:spPr>
                <a:xfrm>
                  <a:off x="5357440" y="5975852"/>
                  <a:ext cx="1368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92" name="Ink 191">
                  <a:extLst>
                    <a:ext uri="{FF2B5EF4-FFF2-40B4-BE49-F238E27FC236}">
                      <a16:creationId xmlns:a16="http://schemas.microsoft.com/office/drawing/2014/main" id="{A6DFE50E-C570-4093-B242-98EF0466C875}"/>
                    </a:ext>
                  </a:extLst>
                </p14:cNvPr>
                <p14:cNvContentPartPr/>
                <p14:nvPr/>
              </p14:nvContentPartPr>
              <p14:xfrm>
                <a:off x="5532400" y="5988452"/>
                <a:ext cx="131760" cy="109080"/>
              </p14:xfrm>
            </p:contentPart>
          </mc:Choice>
          <mc:Fallback>
            <p:pic>
              <p:nvPicPr>
                <p:cNvPr id="192" name="Ink 191">
                  <a:extLst>
                    <a:ext uri="{FF2B5EF4-FFF2-40B4-BE49-F238E27FC236}">
                      <a16:creationId xmlns:a16="http://schemas.microsoft.com/office/drawing/2014/main" id="{A6DFE50E-C570-4093-B242-98EF0466C875}"/>
                    </a:ext>
                  </a:extLst>
                </p:cNvPr>
                <p:cNvPicPr/>
                <p:nvPr/>
              </p:nvPicPr>
              <p:blipFill>
                <a:blip r:embed="rId296"/>
                <a:stretch>
                  <a:fillRect/>
                </a:stretch>
              </p:blipFill>
              <p:spPr>
                <a:xfrm>
                  <a:off x="5523400" y="5979812"/>
                  <a:ext cx="1494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93" name="Ink 192">
                  <a:extLst>
                    <a:ext uri="{FF2B5EF4-FFF2-40B4-BE49-F238E27FC236}">
                      <a16:creationId xmlns:a16="http://schemas.microsoft.com/office/drawing/2014/main" id="{A7E90DE7-D580-A0C6-C8C8-0A654518A65D}"/>
                    </a:ext>
                  </a:extLst>
                </p14:cNvPr>
                <p14:cNvContentPartPr/>
                <p14:nvPr/>
              </p14:nvContentPartPr>
              <p14:xfrm>
                <a:off x="5709880" y="5907092"/>
                <a:ext cx="25920" cy="204840"/>
              </p14:xfrm>
            </p:contentPart>
          </mc:Choice>
          <mc:Fallback>
            <p:pic>
              <p:nvPicPr>
                <p:cNvPr id="193" name="Ink 192">
                  <a:extLst>
                    <a:ext uri="{FF2B5EF4-FFF2-40B4-BE49-F238E27FC236}">
                      <a16:creationId xmlns:a16="http://schemas.microsoft.com/office/drawing/2014/main" id="{A7E90DE7-D580-A0C6-C8C8-0A654518A65D}"/>
                    </a:ext>
                  </a:extLst>
                </p:cNvPr>
                <p:cNvPicPr/>
                <p:nvPr/>
              </p:nvPicPr>
              <p:blipFill>
                <a:blip r:embed="rId298"/>
                <a:stretch>
                  <a:fillRect/>
                </a:stretch>
              </p:blipFill>
              <p:spPr>
                <a:xfrm>
                  <a:off x="5700880" y="5898092"/>
                  <a:ext cx="435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94" name="Ink 193">
                  <a:extLst>
                    <a:ext uri="{FF2B5EF4-FFF2-40B4-BE49-F238E27FC236}">
                      <a16:creationId xmlns:a16="http://schemas.microsoft.com/office/drawing/2014/main" id="{28368068-F916-7C46-0B74-880B607B04F2}"/>
                    </a:ext>
                  </a:extLst>
                </p14:cNvPr>
                <p14:cNvContentPartPr/>
                <p14:nvPr/>
              </p14:nvContentPartPr>
              <p14:xfrm>
                <a:off x="5696560" y="6011132"/>
                <a:ext cx="42120" cy="41400"/>
              </p14:xfrm>
            </p:contentPart>
          </mc:Choice>
          <mc:Fallback>
            <p:pic>
              <p:nvPicPr>
                <p:cNvPr id="194" name="Ink 193">
                  <a:extLst>
                    <a:ext uri="{FF2B5EF4-FFF2-40B4-BE49-F238E27FC236}">
                      <a16:creationId xmlns:a16="http://schemas.microsoft.com/office/drawing/2014/main" id="{28368068-F916-7C46-0B74-880B607B04F2}"/>
                    </a:ext>
                  </a:extLst>
                </p:cNvPr>
                <p:cNvPicPr/>
                <p:nvPr/>
              </p:nvPicPr>
              <p:blipFill>
                <a:blip r:embed="rId300"/>
                <a:stretch>
                  <a:fillRect/>
                </a:stretch>
              </p:blipFill>
              <p:spPr>
                <a:xfrm>
                  <a:off x="5687920" y="6002132"/>
                  <a:ext cx="597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95" name="Ink 194">
                  <a:extLst>
                    <a:ext uri="{FF2B5EF4-FFF2-40B4-BE49-F238E27FC236}">
                      <a16:creationId xmlns:a16="http://schemas.microsoft.com/office/drawing/2014/main" id="{B97803C4-3486-69B3-0AF6-F661C60B69E2}"/>
                    </a:ext>
                  </a:extLst>
                </p14:cNvPr>
                <p14:cNvContentPartPr/>
                <p14:nvPr/>
              </p14:nvContentPartPr>
              <p14:xfrm>
                <a:off x="5842720" y="5859932"/>
                <a:ext cx="21240" cy="97920"/>
              </p14:xfrm>
            </p:contentPart>
          </mc:Choice>
          <mc:Fallback>
            <p:pic>
              <p:nvPicPr>
                <p:cNvPr id="195" name="Ink 194">
                  <a:extLst>
                    <a:ext uri="{FF2B5EF4-FFF2-40B4-BE49-F238E27FC236}">
                      <a16:creationId xmlns:a16="http://schemas.microsoft.com/office/drawing/2014/main" id="{B97803C4-3486-69B3-0AF6-F661C60B69E2}"/>
                    </a:ext>
                  </a:extLst>
                </p:cNvPr>
                <p:cNvPicPr/>
                <p:nvPr/>
              </p:nvPicPr>
              <p:blipFill>
                <a:blip r:embed="rId302"/>
                <a:stretch>
                  <a:fillRect/>
                </a:stretch>
              </p:blipFill>
              <p:spPr>
                <a:xfrm>
                  <a:off x="5833720" y="5851292"/>
                  <a:ext cx="388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96" name="Ink 195">
                  <a:extLst>
                    <a:ext uri="{FF2B5EF4-FFF2-40B4-BE49-F238E27FC236}">
                      <a16:creationId xmlns:a16="http://schemas.microsoft.com/office/drawing/2014/main" id="{7CABEBDB-AB43-F7EF-C1B8-C021940F0934}"/>
                    </a:ext>
                  </a:extLst>
                </p14:cNvPr>
                <p14:cNvContentPartPr/>
                <p14:nvPr/>
              </p14:nvContentPartPr>
              <p14:xfrm>
                <a:off x="5907160" y="5846252"/>
                <a:ext cx="33480" cy="74520"/>
              </p14:xfrm>
            </p:contentPart>
          </mc:Choice>
          <mc:Fallback>
            <p:pic>
              <p:nvPicPr>
                <p:cNvPr id="196" name="Ink 195">
                  <a:extLst>
                    <a:ext uri="{FF2B5EF4-FFF2-40B4-BE49-F238E27FC236}">
                      <a16:creationId xmlns:a16="http://schemas.microsoft.com/office/drawing/2014/main" id="{7CABEBDB-AB43-F7EF-C1B8-C021940F0934}"/>
                    </a:ext>
                  </a:extLst>
                </p:cNvPr>
                <p:cNvPicPr/>
                <p:nvPr/>
              </p:nvPicPr>
              <p:blipFill>
                <a:blip r:embed="rId304"/>
                <a:stretch>
                  <a:fillRect/>
                </a:stretch>
              </p:blipFill>
              <p:spPr>
                <a:xfrm>
                  <a:off x="5898160" y="5837612"/>
                  <a:ext cx="5112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97" name="Ink 196">
                  <a:extLst>
                    <a:ext uri="{FF2B5EF4-FFF2-40B4-BE49-F238E27FC236}">
                      <a16:creationId xmlns:a16="http://schemas.microsoft.com/office/drawing/2014/main" id="{B5D88B4E-E5EE-671D-0B3D-E0A4C2EBCA59}"/>
                    </a:ext>
                  </a:extLst>
                </p14:cNvPr>
                <p14:cNvContentPartPr/>
                <p14:nvPr/>
              </p14:nvContentPartPr>
              <p14:xfrm>
                <a:off x="5979520" y="5909252"/>
                <a:ext cx="56160" cy="64080"/>
              </p14:xfrm>
            </p:contentPart>
          </mc:Choice>
          <mc:Fallback>
            <p:pic>
              <p:nvPicPr>
                <p:cNvPr id="197" name="Ink 196">
                  <a:extLst>
                    <a:ext uri="{FF2B5EF4-FFF2-40B4-BE49-F238E27FC236}">
                      <a16:creationId xmlns:a16="http://schemas.microsoft.com/office/drawing/2014/main" id="{B5D88B4E-E5EE-671D-0B3D-E0A4C2EBCA59}"/>
                    </a:ext>
                  </a:extLst>
                </p:cNvPr>
                <p:cNvPicPr/>
                <p:nvPr/>
              </p:nvPicPr>
              <p:blipFill>
                <a:blip r:embed="rId306"/>
                <a:stretch>
                  <a:fillRect/>
                </a:stretch>
              </p:blipFill>
              <p:spPr>
                <a:xfrm>
                  <a:off x="5970520" y="5900612"/>
                  <a:ext cx="738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98" name="Ink 197">
                  <a:extLst>
                    <a:ext uri="{FF2B5EF4-FFF2-40B4-BE49-F238E27FC236}">
                      <a16:creationId xmlns:a16="http://schemas.microsoft.com/office/drawing/2014/main" id="{D5E79C57-4BA6-46D3-28E7-D633CD711689}"/>
                    </a:ext>
                  </a:extLst>
                </p14:cNvPr>
                <p14:cNvContentPartPr/>
                <p14:nvPr/>
              </p14:nvContentPartPr>
              <p14:xfrm>
                <a:off x="6005800" y="6070892"/>
                <a:ext cx="39960" cy="11880"/>
              </p14:xfrm>
            </p:contentPart>
          </mc:Choice>
          <mc:Fallback>
            <p:pic>
              <p:nvPicPr>
                <p:cNvPr id="198" name="Ink 197">
                  <a:extLst>
                    <a:ext uri="{FF2B5EF4-FFF2-40B4-BE49-F238E27FC236}">
                      <a16:creationId xmlns:a16="http://schemas.microsoft.com/office/drawing/2014/main" id="{D5E79C57-4BA6-46D3-28E7-D633CD711689}"/>
                    </a:ext>
                  </a:extLst>
                </p:cNvPr>
                <p:cNvPicPr/>
                <p:nvPr/>
              </p:nvPicPr>
              <p:blipFill>
                <a:blip r:embed="rId308"/>
                <a:stretch>
                  <a:fillRect/>
                </a:stretch>
              </p:blipFill>
              <p:spPr>
                <a:xfrm>
                  <a:off x="5997160" y="6061892"/>
                  <a:ext cx="576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99" name="Ink 198">
                  <a:extLst>
                    <a:ext uri="{FF2B5EF4-FFF2-40B4-BE49-F238E27FC236}">
                      <a16:creationId xmlns:a16="http://schemas.microsoft.com/office/drawing/2014/main" id="{58EEF017-10FD-C94F-F070-03B95226FB25}"/>
                    </a:ext>
                  </a:extLst>
                </p14:cNvPr>
                <p14:cNvContentPartPr/>
                <p14:nvPr/>
              </p14:nvContentPartPr>
              <p14:xfrm>
                <a:off x="6236560" y="5830052"/>
                <a:ext cx="151200" cy="228960"/>
              </p14:xfrm>
            </p:contentPart>
          </mc:Choice>
          <mc:Fallback>
            <p:pic>
              <p:nvPicPr>
                <p:cNvPr id="199" name="Ink 198">
                  <a:extLst>
                    <a:ext uri="{FF2B5EF4-FFF2-40B4-BE49-F238E27FC236}">
                      <a16:creationId xmlns:a16="http://schemas.microsoft.com/office/drawing/2014/main" id="{58EEF017-10FD-C94F-F070-03B95226FB25}"/>
                    </a:ext>
                  </a:extLst>
                </p:cNvPr>
                <p:cNvPicPr/>
                <p:nvPr/>
              </p:nvPicPr>
              <p:blipFill>
                <a:blip r:embed="rId310"/>
                <a:stretch>
                  <a:fillRect/>
                </a:stretch>
              </p:blipFill>
              <p:spPr>
                <a:xfrm>
                  <a:off x="6227920" y="5821052"/>
                  <a:ext cx="1688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00" name="Ink 199">
                  <a:extLst>
                    <a:ext uri="{FF2B5EF4-FFF2-40B4-BE49-F238E27FC236}">
                      <a16:creationId xmlns:a16="http://schemas.microsoft.com/office/drawing/2014/main" id="{3D843B78-B9CC-9A71-1F8D-112BC8908762}"/>
                    </a:ext>
                  </a:extLst>
                </p14:cNvPr>
                <p14:cNvContentPartPr/>
                <p14:nvPr/>
              </p14:nvContentPartPr>
              <p14:xfrm>
                <a:off x="6445000" y="5819252"/>
                <a:ext cx="215640" cy="279720"/>
              </p14:xfrm>
            </p:contentPart>
          </mc:Choice>
          <mc:Fallback>
            <p:pic>
              <p:nvPicPr>
                <p:cNvPr id="200" name="Ink 199">
                  <a:extLst>
                    <a:ext uri="{FF2B5EF4-FFF2-40B4-BE49-F238E27FC236}">
                      <a16:creationId xmlns:a16="http://schemas.microsoft.com/office/drawing/2014/main" id="{3D843B78-B9CC-9A71-1F8D-112BC8908762}"/>
                    </a:ext>
                  </a:extLst>
                </p:cNvPr>
                <p:cNvPicPr/>
                <p:nvPr/>
              </p:nvPicPr>
              <p:blipFill>
                <a:blip r:embed="rId312"/>
                <a:stretch>
                  <a:fillRect/>
                </a:stretch>
              </p:blipFill>
              <p:spPr>
                <a:xfrm>
                  <a:off x="6436000" y="5810252"/>
                  <a:ext cx="23328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01" name="Ink 200">
                  <a:extLst>
                    <a:ext uri="{FF2B5EF4-FFF2-40B4-BE49-F238E27FC236}">
                      <a16:creationId xmlns:a16="http://schemas.microsoft.com/office/drawing/2014/main" id="{A00802BC-FF33-0E9B-335C-6725281062E9}"/>
                    </a:ext>
                  </a:extLst>
                </p14:cNvPr>
                <p14:cNvContentPartPr/>
                <p14:nvPr/>
              </p14:nvContentPartPr>
              <p14:xfrm>
                <a:off x="6683320" y="5906732"/>
                <a:ext cx="333720" cy="152280"/>
              </p14:xfrm>
            </p:contentPart>
          </mc:Choice>
          <mc:Fallback>
            <p:pic>
              <p:nvPicPr>
                <p:cNvPr id="201" name="Ink 200">
                  <a:extLst>
                    <a:ext uri="{FF2B5EF4-FFF2-40B4-BE49-F238E27FC236}">
                      <a16:creationId xmlns:a16="http://schemas.microsoft.com/office/drawing/2014/main" id="{A00802BC-FF33-0E9B-335C-6725281062E9}"/>
                    </a:ext>
                  </a:extLst>
                </p:cNvPr>
                <p:cNvPicPr/>
                <p:nvPr/>
              </p:nvPicPr>
              <p:blipFill>
                <a:blip r:embed="rId314"/>
                <a:stretch>
                  <a:fillRect/>
                </a:stretch>
              </p:blipFill>
              <p:spPr>
                <a:xfrm>
                  <a:off x="6674680" y="5898092"/>
                  <a:ext cx="351360" cy="169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5">
            <p14:nvContentPartPr>
              <p14:cNvPr id="204" name="Ink 203">
                <a:extLst>
                  <a:ext uri="{FF2B5EF4-FFF2-40B4-BE49-F238E27FC236}">
                    <a16:creationId xmlns:a16="http://schemas.microsoft.com/office/drawing/2014/main" id="{CAE9E40C-F254-8401-EF61-14581BBC4E70}"/>
                  </a:ext>
                </a:extLst>
              </p14:cNvPr>
              <p14:cNvContentPartPr/>
              <p14:nvPr/>
            </p14:nvContentPartPr>
            <p14:xfrm>
              <a:off x="4320280" y="6221732"/>
              <a:ext cx="218880" cy="353520"/>
            </p14:xfrm>
          </p:contentPart>
        </mc:Choice>
        <mc:Fallback>
          <p:pic>
            <p:nvPicPr>
              <p:cNvPr id="204" name="Ink 203">
                <a:extLst>
                  <a:ext uri="{FF2B5EF4-FFF2-40B4-BE49-F238E27FC236}">
                    <a16:creationId xmlns:a16="http://schemas.microsoft.com/office/drawing/2014/main" id="{CAE9E40C-F254-8401-EF61-14581BBC4E70}"/>
                  </a:ext>
                </a:extLst>
              </p:cNvPr>
              <p:cNvPicPr/>
              <p:nvPr/>
            </p:nvPicPr>
            <p:blipFill>
              <a:blip r:embed="rId316"/>
              <a:stretch>
                <a:fillRect/>
              </a:stretch>
            </p:blipFill>
            <p:spPr>
              <a:xfrm>
                <a:off x="4311280" y="6212732"/>
                <a:ext cx="236520" cy="371160"/>
              </a:xfrm>
              <a:prstGeom prst="rect">
                <a:avLst/>
              </a:prstGeom>
            </p:spPr>
          </p:pic>
        </mc:Fallback>
      </mc:AlternateContent>
    </p:spTree>
    <p:extLst>
      <p:ext uri="{BB962C8B-B14F-4D97-AF65-F5344CB8AC3E}">
        <p14:creationId xmlns:p14="http://schemas.microsoft.com/office/powerpoint/2010/main" val="5425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101573" y="178647"/>
            <a:ext cx="10969943" cy="711016"/>
          </a:xfrm>
        </p:spPr>
        <p:txBody>
          <a:bodyPr/>
          <a:lstStyle/>
          <a:p>
            <a:r>
              <a:rPr lang="en-IN" sz="3333" dirty="0"/>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304720" y="991235"/>
            <a:ext cx="11579384" cy="1815112"/>
          </a:xfrm>
          <a:prstGeom prst="rect">
            <a:avLst/>
          </a:prstGeom>
          <a:noFill/>
        </p:spPr>
        <p:txBody>
          <a:bodyPr wrap="square" rtlCol="0">
            <a:spAutoFit/>
          </a:bodyPr>
          <a:lstStyle/>
          <a:p>
            <a:r>
              <a:rPr lang="en-IN" sz="1866" dirty="0"/>
              <a:t>API stands for application programming interface, it is a contract between our system and a system which is trying to connect with us.</a:t>
            </a:r>
          </a:p>
          <a:p>
            <a:pPr marL="380905" indent="-380905">
              <a:buFont typeface="Arial" panose="020B0604020202020204" pitchFamily="34" charset="0"/>
              <a:buChar char="•"/>
            </a:pPr>
            <a:r>
              <a:rPr lang="en-IN" sz="1866" dirty="0"/>
              <a:t>API gives a contract between caller and called party</a:t>
            </a:r>
          </a:p>
          <a:p>
            <a:pPr marL="380905" indent="-380905">
              <a:buFont typeface="Arial" panose="020B0604020202020204" pitchFamily="34" charset="0"/>
              <a:buChar char="•"/>
            </a:pPr>
            <a:r>
              <a:rPr lang="en-IN" sz="1866" dirty="0"/>
              <a:t>That makes integration possible w/o knowing internal functionality of system</a:t>
            </a:r>
          </a:p>
          <a:p>
            <a:pPr marL="380905" indent="-380905">
              <a:buFont typeface="Arial" panose="020B0604020202020204" pitchFamily="34" charset="0"/>
              <a:buChar char="•"/>
            </a:pPr>
            <a:r>
              <a:rPr lang="en-IN" sz="1866" dirty="0"/>
              <a:t>Critical role in integration and exchange of data between systems</a:t>
            </a:r>
          </a:p>
          <a:p>
            <a:pPr marL="380905" indent="-380905">
              <a:buFont typeface="Arial" panose="020B0604020202020204" pitchFamily="34" charset="0"/>
              <a:buChar char="•"/>
            </a:pPr>
            <a:r>
              <a:rPr lang="en-IN" sz="1866" dirty="0"/>
              <a:t>Servers as single entry point for different business objects (</a:t>
            </a:r>
            <a:r>
              <a:rPr lang="en-IN" sz="1866" dirty="0" err="1"/>
              <a:t>so,po,material</a:t>
            </a:r>
            <a:r>
              <a:rPr lang="en-IN" sz="1866" dirty="0"/>
              <a:t>)</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D70E545-1432-FEA8-CFDF-FBC35F82A7AF}"/>
                  </a:ext>
                </a:extLst>
              </p14:cNvPr>
              <p14:cNvContentPartPr/>
              <p14:nvPr/>
            </p14:nvContentPartPr>
            <p14:xfrm>
              <a:off x="10275400" y="5696492"/>
              <a:ext cx="360" cy="360"/>
            </p14:xfrm>
          </p:contentPart>
        </mc:Choice>
        <mc:Fallback>
          <p:pic>
            <p:nvPicPr>
              <p:cNvPr id="6" name="Ink 5">
                <a:extLst>
                  <a:ext uri="{FF2B5EF4-FFF2-40B4-BE49-F238E27FC236}">
                    <a16:creationId xmlns:a16="http://schemas.microsoft.com/office/drawing/2014/main" id="{0D70E545-1432-FEA8-CFDF-FBC35F82A7AF}"/>
                  </a:ext>
                </a:extLst>
              </p:cNvPr>
              <p:cNvPicPr/>
              <p:nvPr/>
            </p:nvPicPr>
            <p:blipFill>
              <a:blip r:embed="rId3"/>
              <a:stretch>
                <a:fillRect/>
              </a:stretch>
            </p:blipFill>
            <p:spPr>
              <a:xfrm>
                <a:off x="10266760" y="568785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EBAE92BF-CD0C-4176-A470-C81E55248289}"/>
                  </a:ext>
                </a:extLst>
              </p14:cNvPr>
              <p14:cNvContentPartPr/>
              <p14:nvPr/>
            </p14:nvContentPartPr>
            <p14:xfrm>
              <a:off x="757080" y="2871000"/>
              <a:ext cx="6537600" cy="3437640"/>
            </p14:xfrm>
          </p:contentPart>
        </mc:Choice>
        <mc:Fallback>
          <p:pic>
            <p:nvPicPr>
              <p:cNvPr id="7" name="Ink 6">
                <a:extLst>
                  <a:ext uri="{FF2B5EF4-FFF2-40B4-BE49-F238E27FC236}">
                    <a16:creationId xmlns:a16="http://schemas.microsoft.com/office/drawing/2014/main" id="{EBAE92BF-CD0C-4176-A470-C81E55248289}"/>
                  </a:ext>
                </a:extLst>
              </p:cNvPr>
              <p:cNvPicPr/>
              <p:nvPr/>
            </p:nvPicPr>
            <p:blipFill>
              <a:blip r:embed="rId5"/>
              <a:stretch>
                <a:fillRect/>
              </a:stretch>
            </p:blipFill>
            <p:spPr>
              <a:xfrm>
                <a:off x="747720" y="2861640"/>
                <a:ext cx="6556320" cy="3456360"/>
              </a:xfrm>
              <a:prstGeom prst="rect">
                <a:avLst/>
              </a:prstGeom>
            </p:spPr>
          </p:pic>
        </mc:Fallback>
      </mc:AlternateContent>
    </p:spTree>
    <p:extLst>
      <p:ext uri="{BB962C8B-B14F-4D97-AF65-F5344CB8AC3E}">
        <p14:creationId xmlns:p14="http://schemas.microsoft.com/office/powerpoint/2010/main" val="349525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48CC4-9692-1294-C1A1-6A75635E882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2A108D-E504-1630-4E3F-CD877CA5BFD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180D053-857E-A921-C3BC-4313323F980C}"/>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A2BBE0C0-3517-1663-B2E4-10AA9E863417}"/>
              </a:ext>
            </a:extLst>
          </p:cNvPr>
          <p:cNvSpPr>
            <a:spLocks noGrp="1"/>
          </p:cNvSpPr>
          <p:nvPr>
            <p:ph type="title"/>
          </p:nvPr>
        </p:nvSpPr>
        <p:spPr>
          <a:xfrm>
            <a:off x="101573" y="178647"/>
            <a:ext cx="10969943" cy="711016"/>
          </a:xfrm>
        </p:spPr>
        <p:txBody>
          <a:bodyPr/>
          <a:lstStyle/>
          <a:p>
            <a:r>
              <a:rPr lang="en-IN" sz="3333" dirty="0"/>
              <a:t>Open APIs</a:t>
            </a:r>
          </a:p>
        </p:txBody>
      </p:sp>
      <p:sp>
        <p:nvSpPr>
          <p:cNvPr id="2" name="TextBox 1">
            <a:extLst>
              <a:ext uri="{FF2B5EF4-FFF2-40B4-BE49-F238E27FC236}">
                <a16:creationId xmlns:a16="http://schemas.microsoft.com/office/drawing/2014/main" id="{6A26D79C-4A6A-0BDA-3E3F-85AB5A86CD80}"/>
              </a:ext>
            </a:extLst>
          </p:cNvPr>
          <p:cNvSpPr txBox="1"/>
          <p:nvPr/>
        </p:nvSpPr>
        <p:spPr>
          <a:xfrm>
            <a:off x="125472" y="910294"/>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t>Open Food Facts offers a comprehensive API that allows developers to access a vast database of food product information, including details such as ingredients, nutritional content, allergens, and labels. This open-source database is continually enriched by contributors worldwide, making it an invaluable resource for applications focused on health, diet tracking, food research, and consumer information. citeturn0search0</a:t>
            </a:r>
          </a:p>
          <a:p>
            <a:pPr>
              <a:spcBef>
                <a:spcPct val="20000"/>
              </a:spcBef>
              <a:buFont typeface="Arial" pitchFamily="34" charset="0"/>
            </a:pPr>
            <a:endParaRPr lang="en-US" sz="1600" dirty="0"/>
          </a:p>
          <a:p>
            <a:pPr>
              <a:spcBef>
                <a:spcPct val="20000"/>
              </a:spcBef>
              <a:buFont typeface="Arial" pitchFamily="34" charset="0"/>
            </a:pPr>
            <a:r>
              <a:rPr lang="en-US" sz="1600" b="1" dirty="0"/>
              <a:t>Key Features of the Open Food Facts API:</a:t>
            </a:r>
          </a:p>
          <a:p>
            <a:pPr>
              <a:spcBef>
                <a:spcPct val="20000"/>
              </a:spcBef>
              <a:buFont typeface="Arial" pitchFamily="34" charset="0"/>
            </a:pPr>
            <a:endParaRPr lang="en-US" sz="1600" dirty="0"/>
          </a:p>
          <a:p>
            <a:pPr>
              <a:buFont typeface="Arial" pitchFamily="34" charset="0"/>
            </a:pPr>
            <a:r>
              <a:rPr lang="en-US" sz="1600" dirty="0"/>
              <a:t>- Extensive Data Access: Retrieve detailed information about food products, including ingredients, nutritional facts, allergens, and more.</a:t>
            </a:r>
          </a:p>
          <a:p>
            <a:pPr>
              <a:buFont typeface="Arial" pitchFamily="34" charset="0"/>
            </a:pPr>
            <a:r>
              <a:rPr lang="en-US" sz="1600" dirty="0"/>
              <a:t>- Global Coverage: Access data from a wide range of products sourced from various countries, providing a diverse and comprehensive dataset.</a:t>
            </a:r>
          </a:p>
          <a:p>
            <a:pPr>
              <a:buFont typeface="Arial" pitchFamily="34" charset="0"/>
            </a:pPr>
            <a:r>
              <a:rPr lang="en-US" sz="1600" dirty="0"/>
              <a:t>- User Contributions: Benefit from a continually growing database, as users worldwide contribute by adding new products and updating existing information.</a:t>
            </a:r>
          </a:p>
          <a:p>
            <a:pPr>
              <a:buFont typeface="Arial" pitchFamily="34" charset="0"/>
            </a:pPr>
            <a:r>
              <a:rPr lang="en-US" sz="1600" dirty="0"/>
              <a:t>- Integration Flexibility: Utilize the RESTful API to seamlessly integrate food product data into mobile apps, research projects, software, or diet-based web services.</a:t>
            </a:r>
          </a:p>
          <a:p>
            <a:pPr>
              <a:spcBef>
                <a:spcPct val="20000"/>
              </a:spcBef>
              <a:buFont typeface="Arial" pitchFamily="34" charset="0"/>
            </a:pPr>
            <a:endParaRPr lang="en-US" sz="1866" dirty="0"/>
          </a:p>
          <a:p>
            <a:pPr>
              <a:spcBef>
                <a:spcPct val="20000"/>
              </a:spcBef>
              <a:buFont typeface="Arial" pitchFamily="34" charset="0"/>
            </a:pPr>
            <a:r>
              <a:rPr lang="en-US" sz="1866" dirty="0">
                <a:hlinkClick r:id="rId2"/>
              </a:rPr>
              <a:t>https://world.openfoodfacts.net/api/0/product/</a:t>
            </a:r>
            <a:r>
              <a:rPr lang="en-US" sz="1866" dirty="0">
                <a:highlight>
                  <a:srgbClr val="FFFF00"/>
                </a:highlight>
                <a:hlinkClick r:id="rId2"/>
              </a:rPr>
              <a:t>8904004400083</a:t>
            </a:r>
            <a:r>
              <a:rPr lang="en-US" sz="1866" dirty="0">
                <a:hlinkClick r:id="rId2"/>
              </a:rPr>
              <a:t>?fields=product_name,nutriments,image_front_url</a:t>
            </a:r>
            <a:endParaRPr lang="en-US" sz="1866" dirty="0"/>
          </a:p>
          <a:p>
            <a:pPr>
              <a:spcBef>
                <a:spcPct val="20000"/>
              </a:spcBef>
              <a:buFont typeface="Arial" pitchFamily="34" charset="0"/>
            </a:pPr>
            <a:r>
              <a:rPr lang="en-US" sz="1866" dirty="0"/>
              <a:t>Sample products – </a:t>
            </a:r>
          </a:p>
          <a:p>
            <a:pPr>
              <a:spcBef>
                <a:spcPct val="20000"/>
              </a:spcBef>
              <a:buFont typeface="Arial" pitchFamily="34" charset="0"/>
            </a:pPr>
            <a:r>
              <a:rPr lang="en-US" sz="933" dirty="0">
                <a:latin typeface="Kristen ITC" panose="03050502040202030202" pitchFamily="66" charset="0"/>
              </a:rPr>
              <a:t>8901764061257</a:t>
            </a:r>
          </a:p>
          <a:p>
            <a:pPr>
              <a:spcBef>
                <a:spcPct val="20000"/>
              </a:spcBef>
              <a:buFont typeface="Arial" pitchFamily="34" charset="0"/>
            </a:pPr>
            <a:r>
              <a:rPr lang="en-US" sz="933" dirty="0">
                <a:latin typeface="Kristen ITC" panose="03050502040202030202" pitchFamily="66" charset="0"/>
              </a:rPr>
              <a:t>8901262200189</a:t>
            </a:r>
          </a:p>
          <a:p>
            <a:pPr>
              <a:spcBef>
                <a:spcPct val="20000"/>
              </a:spcBef>
              <a:buFont typeface="Arial" pitchFamily="34" charset="0"/>
            </a:pPr>
            <a:r>
              <a:rPr lang="en-US" sz="933" dirty="0">
                <a:latin typeface="Kristen ITC" panose="03050502040202030202" pitchFamily="66" charset="0"/>
              </a:rPr>
              <a:t>8901063029279</a:t>
            </a:r>
          </a:p>
          <a:p>
            <a:pPr>
              <a:spcBef>
                <a:spcPct val="20000"/>
              </a:spcBef>
              <a:buFont typeface="Arial" pitchFamily="34" charset="0"/>
            </a:pPr>
            <a:r>
              <a:rPr lang="en-US" sz="933" dirty="0">
                <a:latin typeface="Kristen ITC" panose="03050502040202030202" pitchFamily="66" charset="0"/>
              </a:rPr>
              <a:t>8904004400083</a:t>
            </a:r>
          </a:p>
        </p:txBody>
      </p:sp>
    </p:spTree>
    <p:extLst>
      <p:ext uri="{BB962C8B-B14F-4D97-AF65-F5344CB8AC3E}">
        <p14:creationId xmlns:p14="http://schemas.microsoft.com/office/powerpoint/2010/main" val="131184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9E7ED-A116-A655-C400-35D2E13FB94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72C7F1-7AD2-91C0-E86D-572222A3D37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082F64B-4FB9-C61D-3D9F-7F48BB02D33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ED8AC571-918C-A8EF-C993-D0FEF5426669}"/>
              </a:ext>
            </a:extLst>
          </p:cNvPr>
          <p:cNvSpPr>
            <a:spLocks noGrp="1"/>
          </p:cNvSpPr>
          <p:nvPr>
            <p:ph type="title"/>
          </p:nvPr>
        </p:nvSpPr>
        <p:spPr>
          <a:xfrm>
            <a:off x="101573" y="178647"/>
            <a:ext cx="10969943" cy="711016"/>
          </a:xfrm>
        </p:spPr>
        <p:txBody>
          <a:bodyPr/>
          <a:lstStyle/>
          <a:p>
            <a:r>
              <a:rPr lang="en-IN" sz="3333" dirty="0"/>
              <a:t>Build Apps – REST API integration</a:t>
            </a:r>
          </a:p>
        </p:txBody>
      </p:sp>
      <p:sp>
        <p:nvSpPr>
          <p:cNvPr id="2" name="TextBox 1">
            <a:extLst>
              <a:ext uri="{FF2B5EF4-FFF2-40B4-BE49-F238E27FC236}">
                <a16:creationId xmlns:a16="http://schemas.microsoft.com/office/drawing/2014/main" id="{44F768F1-F72E-F097-9A9E-2C1BF089993D}"/>
              </a:ext>
            </a:extLst>
          </p:cNvPr>
          <p:cNvSpPr txBox="1"/>
          <p:nvPr/>
        </p:nvSpPr>
        <p:spPr>
          <a:xfrm>
            <a:off x="203147" y="1295955"/>
            <a:ext cx="11782531" cy="1625178"/>
          </a:xfrm>
          <a:prstGeom prst="rect">
            <a:avLst/>
          </a:prstGeom>
        </p:spPr>
        <p:txBody>
          <a:bodyPr vert="horz" lIns="121888" tIns="60944" rIns="121888" bIns="60944" rtlCol="0">
            <a:normAutofit/>
          </a:bodyPr>
          <a:lstStyle/>
          <a:p>
            <a:pPr algn="just">
              <a:spcBef>
                <a:spcPct val="20000"/>
              </a:spcBef>
              <a:buFont typeface="Arial" pitchFamily="34" charset="0"/>
            </a:pPr>
            <a:r>
              <a:rPr lang="en-US" sz="1600" dirty="0">
                <a:solidFill>
                  <a:srgbClr val="333333"/>
                </a:solidFill>
                <a:latin typeface="72" panose="020B0503030000000003" pitchFamily="34" charset="0"/>
              </a:rPr>
              <a:t>SAP Build Apps enables you to create applications on multiple platforms such as iOS, Android, and Web. Most apps need some way to store data when the app isn't running. The data can be stored on the device itself or in an external back end, accessible over the Internet. A common architecture for Internet services is a </a:t>
            </a:r>
            <a:r>
              <a:rPr lang="en-US" sz="1600" b="1" dirty="0">
                <a:solidFill>
                  <a:srgbClr val="333333"/>
                </a:solidFill>
                <a:latin typeface="72" panose="020B0503030000000003" pitchFamily="34" charset="0"/>
              </a:rPr>
              <a:t>front end - back end</a:t>
            </a:r>
            <a:r>
              <a:rPr lang="en-US" sz="1600" dirty="0">
                <a:solidFill>
                  <a:srgbClr val="333333"/>
                </a:solidFill>
                <a:latin typeface="72" panose="020B0503030000000003" pitchFamily="34" charset="0"/>
              </a:rPr>
              <a:t> model, in which an app acts as the front end handling user interactions, while a back end stores and processes data. As it's typical that a front end (or multiple front ends) will use a different technology stack from that of the back end, there needs to be an easy standard way to communicate between the two. </a:t>
            </a:r>
            <a:endParaRPr lang="en-US" sz="1600" dirty="0"/>
          </a:p>
        </p:txBody>
      </p:sp>
      <p:pic>
        <p:nvPicPr>
          <p:cNvPr id="4098" name="Picture 2" descr="Rest Api Diagram">
            <a:extLst>
              <a:ext uri="{FF2B5EF4-FFF2-40B4-BE49-F238E27FC236}">
                <a16:creationId xmlns:a16="http://schemas.microsoft.com/office/drawing/2014/main" id="{85A74C13-4D39-0D78-E43E-CACC41CE57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0353" y="3225853"/>
            <a:ext cx="5992839" cy="260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70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44CD-B86A-9140-70B1-8DF4FDEB8D3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904CF2-7567-9A1E-4C94-AF6E35D7E86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9796B93-1BE7-7B84-9250-4820B11A3ACE}"/>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3898BAAC-2777-322F-7E03-324D5BA71520}"/>
              </a:ext>
            </a:extLst>
          </p:cNvPr>
          <p:cNvSpPr>
            <a:spLocks noGrp="1"/>
          </p:cNvSpPr>
          <p:nvPr>
            <p:ph type="title"/>
          </p:nvPr>
        </p:nvSpPr>
        <p:spPr>
          <a:xfrm>
            <a:off x="101573" y="178647"/>
            <a:ext cx="10969943" cy="711016"/>
          </a:xfrm>
        </p:spPr>
        <p:txBody>
          <a:bodyPr/>
          <a:lstStyle/>
          <a:p>
            <a:r>
              <a:rPr lang="en-IN" sz="3333" dirty="0"/>
              <a:t>Integrations – REST API</a:t>
            </a:r>
          </a:p>
        </p:txBody>
      </p:sp>
      <p:sp>
        <p:nvSpPr>
          <p:cNvPr id="2" name="TextBox 1">
            <a:extLst>
              <a:ext uri="{FF2B5EF4-FFF2-40B4-BE49-F238E27FC236}">
                <a16:creationId xmlns:a16="http://schemas.microsoft.com/office/drawing/2014/main" id="{F63BD8A7-F1AB-4DE4-649C-6504E390D0C2}"/>
              </a:ext>
            </a:extLst>
          </p:cNvPr>
          <p:cNvSpPr txBox="1"/>
          <p:nvPr/>
        </p:nvSpPr>
        <p:spPr>
          <a:xfrm>
            <a:off x="149118" y="1132486"/>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333333"/>
                </a:solidFill>
                <a:latin typeface="72" panose="020B0503030000000003" pitchFamily="34" charset="0"/>
              </a:rPr>
              <a:t>A </a:t>
            </a:r>
            <a:r>
              <a:rPr lang="en-US" sz="1866" dirty="0"/>
              <a:t>REST</a:t>
            </a:r>
            <a:r>
              <a:rPr lang="en-US" sz="1866" dirty="0">
                <a:solidFill>
                  <a:srgbClr val="333333"/>
                </a:solidFill>
                <a:latin typeface="72" panose="020B0503030000000003" pitchFamily="34" charset="0"/>
              </a:rPr>
              <a:t> API direct integration type data resource essentially tells SAP Build Apps how a specific, JSON-format HTTP </a:t>
            </a:r>
            <a:r>
              <a:rPr lang="en-US" sz="1866" dirty="0"/>
              <a:t>REST</a:t>
            </a:r>
            <a:r>
              <a:rPr lang="en-US" sz="1866" dirty="0">
                <a:solidFill>
                  <a:srgbClr val="333333"/>
                </a:solidFill>
                <a:latin typeface="72" panose="020B0503030000000003" pitchFamily="34" charset="0"/>
              </a:rPr>
              <a:t> API can be accessed. It defines things like a base URL, headers, query parameters, available methods, schemas, and so on. You can create new external data resources and edit existing ones via the </a:t>
            </a:r>
            <a:r>
              <a:rPr lang="en-US" sz="1866" b="1" dirty="0">
                <a:solidFill>
                  <a:srgbClr val="333333"/>
                </a:solidFill>
                <a:latin typeface="72" panose="020B0503030000000003" pitchFamily="34" charset="0"/>
              </a:rPr>
              <a:t>Data</a:t>
            </a:r>
            <a:r>
              <a:rPr lang="en-US" sz="1866" dirty="0">
                <a:solidFill>
                  <a:srgbClr val="333333"/>
                </a:solidFill>
                <a:latin typeface="72" panose="020B0503030000000003" pitchFamily="34" charset="0"/>
              </a:rPr>
              <a:t> button in the top toolbar. The resource configuration is split into </a:t>
            </a:r>
            <a:r>
              <a:rPr lang="en-US" sz="1866" b="1" dirty="0">
                <a:solidFill>
                  <a:srgbClr val="333333"/>
                </a:solidFill>
                <a:latin typeface="72" panose="020B0503030000000003" pitchFamily="34" charset="0"/>
              </a:rPr>
              <a:t>base configuration</a:t>
            </a:r>
            <a:r>
              <a:rPr lang="en-US" sz="1866" dirty="0">
                <a:solidFill>
                  <a:srgbClr val="333333"/>
                </a:solidFill>
                <a:latin typeface="72" panose="020B0503030000000003" pitchFamily="34" charset="0"/>
              </a:rPr>
              <a:t> and </a:t>
            </a:r>
            <a:r>
              <a:rPr lang="en-US" sz="1866" b="1" dirty="0">
                <a:solidFill>
                  <a:srgbClr val="333333"/>
                </a:solidFill>
                <a:latin typeface="72" panose="020B0503030000000003" pitchFamily="34" charset="0"/>
              </a:rPr>
              <a:t>method configurations</a:t>
            </a:r>
            <a:r>
              <a:rPr lang="en-US" sz="1866" dirty="0">
                <a:solidFill>
                  <a:srgbClr val="333333"/>
                </a:solidFill>
                <a:latin typeface="72" panose="020B0503030000000003" pitchFamily="34" charset="0"/>
              </a:rPr>
              <a:t> for GET collection, GET record, POST, PUT/PATCH, and DELETE.</a:t>
            </a:r>
            <a:endParaRPr lang="en-US" sz="1866" dirty="0"/>
          </a:p>
        </p:txBody>
      </p:sp>
      <p:pic>
        <p:nvPicPr>
          <p:cNvPr id="5122" name="Picture 2" descr="Rest API direct integration">
            <a:extLst>
              <a:ext uri="{FF2B5EF4-FFF2-40B4-BE49-F238E27FC236}">
                <a16:creationId xmlns:a16="http://schemas.microsoft.com/office/drawing/2014/main" id="{A2E22225-412B-055C-2B84-404C071693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112" r="27500" b="12259"/>
          <a:stretch/>
        </p:blipFill>
        <p:spPr bwMode="auto">
          <a:xfrm>
            <a:off x="2844059" y="2921134"/>
            <a:ext cx="6392649" cy="345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0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7463</TotalTime>
  <Words>2002</Words>
  <Application>Microsoft Office PowerPoint</Application>
  <PresentationFormat>Custom</PresentationFormat>
  <Paragraphs>189</Paragraphs>
  <Slides>21</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72</vt:lpstr>
      <vt:lpstr>72 Brand Variable</vt:lpstr>
      <vt:lpstr>Amasis MT Pro Black</vt:lpstr>
      <vt:lpstr>Arial</vt:lpstr>
      <vt:lpstr>Arial Black</vt:lpstr>
      <vt:lpstr>Calibri</vt:lpstr>
      <vt:lpstr>Cooper Black</vt:lpstr>
      <vt:lpstr>Kristen ITC</vt:lpstr>
      <vt:lpstr>Segoe UI</vt:lpstr>
      <vt:lpstr>Segoe UI Light</vt:lpstr>
      <vt:lpstr>Office Theme</vt:lpstr>
      <vt:lpstr>1_Office Theme</vt:lpstr>
      <vt:lpstr>SAP BTP  Build Apps Training</vt:lpstr>
      <vt:lpstr>PowerPoint Presentation</vt:lpstr>
      <vt:lpstr>Agenda – Day 4</vt:lpstr>
      <vt:lpstr>Use case 2</vt:lpstr>
      <vt:lpstr>What is JSON – Java Script Object Notation</vt:lpstr>
      <vt:lpstr>What is API?</vt:lpstr>
      <vt:lpstr>Open APIs</vt:lpstr>
      <vt:lpstr>Build Apps – REST API integration</vt:lpstr>
      <vt:lpstr>Integrations – REST API</vt:lpstr>
      <vt:lpstr>Parts</vt:lpstr>
      <vt:lpstr>App State in SAP Build Apps</vt:lpstr>
      <vt:lpstr>Types of Dynamic variables</vt:lpstr>
      <vt:lpstr>Test data</vt:lpstr>
      <vt:lpstr>Data Resources in BTP</vt:lpstr>
      <vt:lpstr>Types of Data Sources</vt:lpstr>
      <vt:lpstr>Additional Data Resource types</vt:lpstr>
      <vt:lpstr>What is Destination in BTP</vt:lpstr>
      <vt:lpstr>Create destination to simple OData Service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221</cp:revision>
  <dcterms:created xsi:type="dcterms:W3CDTF">2013-09-12T13:05:01Z</dcterms:created>
  <dcterms:modified xsi:type="dcterms:W3CDTF">2025-05-05T10:54:20Z</dcterms:modified>
</cp:coreProperties>
</file>