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3" r:id="rId2"/>
  </p:sldMasterIdLst>
  <p:notesMasterIdLst>
    <p:notesMasterId r:id="rId25"/>
  </p:notesMasterIdLst>
  <p:sldIdLst>
    <p:sldId id="276" r:id="rId3"/>
    <p:sldId id="4122" r:id="rId4"/>
    <p:sldId id="277" r:id="rId5"/>
    <p:sldId id="4712" r:id="rId6"/>
    <p:sldId id="4713" r:id="rId7"/>
    <p:sldId id="4714" r:id="rId8"/>
    <p:sldId id="4715" r:id="rId9"/>
    <p:sldId id="4716" r:id="rId10"/>
    <p:sldId id="514" r:id="rId11"/>
    <p:sldId id="515" r:id="rId12"/>
    <p:sldId id="516" r:id="rId13"/>
    <p:sldId id="517" r:id="rId14"/>
    <p:sldId id="518" r:id="rId15"/>
    <p:sldId id="519" r:id="rId16"/>
    <p:sldId id="520" r:id="rId17"/>
    <p:sldId id="521" r:id="rId18"/>
    <p:sldId id="522" r:id="rId19"/>
    <p:sldId id="523" r:id="rId20"/>
    <p:sldId id="524" r:id="rId21"/>
    <p:sldId id="282" r:id="rId22"/>
    <p:sldId id="280" r:id="rId23"/>
    <p:sldId id="4711" r:id="rId2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4D92"/>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06" autoAdjust="0"/>
    <p:restoredTop sz="95250" autoAdjust="0"/>
  </p:normalViewPr>
  <p:slideViewPr>
    <p:cSldViewPr>
      <p:cViewPr varScale="1">
        <p:scale>
          <a:sx n="97" d="100"/>
          <a:sy n="97" d="100"/>
        </p:scale>
        <p:origin x="808" y="284"/>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2560" units="cm"/>
          <inkml:channel name="Y" type="integer" max="1600" units="cm"/>
          <inkml:channel name="T" type="integer" max="2.14748E9" units="dev"/>
        </inkml:traceFormat>
        <inkml:channelProperties>
          <inkml:channelProperty channel="X" name="resolution" value="74.2029" units="1/cm"/>
          <inkml:channelProperty channel="Y" name="resolution" value="74.4186" units="1/cm"/>
          <inkml:channelProperty channel="T" name="resolution" value="1" units="1/dev"/>
        </inkml:channelProperties>
      </inkml:inkSource>
      <inkml:timestamp xml:id="ts0" timeString="2025-05-07T08:45:34.330"/>
    </inkml:context>
    <inkml:brush xml:id="br0">
      <inkml:brushProperty name="width" value="0.05292" units="cm"/>
      <inkml:brushProperty name="height" value="0.05292" units="cm"/>
    </inkml:brush>
  </inkml:definitions>
  <inkml:trace contextRef="#ctx0" brushRef="#br0">4140 7922 0,'0'13'16,"0"-26"-16,0 13 31,26-13 0,-13 13 0,1 13-31,-1-13 32,0 13-1,-79 0 0,39-13-15</inkml:trace>
  <inkml:trace contextRef="#ctx0" brushRef="#br0" timeOffset="590.35">5912 9654 0,'0'-26'31,"0"52"-31,13-92 31,0 66 0,1 0 1,-28 0-1,1 0-31</inkml:trace>
  <inkml:trace contextRef="#ctx0" brushRef="#br0" timeOffset="2520">2724 10540 0,'0'0'0,"-26"0"31,132-53 0,-27 53-31,530 14 32,859 131-1,-410-39 0,-384-53 0,-422-40 1,-226-13-17,-26 13 32,-26 14-16,12-14-31,-12 80 32,-54 197-1,-52 147 0,93-345-31,-80 332 31,79-319-31,-119 372 32,-92 157-1,79-197-15,145-371-1,-52 159 16,66-199-31,-27 53 32,27-79-1,-66-13-15,52 13-1,-26-13-15,-238-13 16,-396-80 15,528 79-15,-502-65-1,502 65 1,-159-12 0,-396-41-1,608 67 1,-290-40-1,316 40 1,-145-14 0,186 14-1,-54-26 1,80 25-16,-13-65 31,26 53-15,0-14-16,13-92 15,0 79 1,0-27-16,67-250 16,-67 237-1,93-290 1,-80 277 0,80-251-1,-93 264 1,14 1-16,25-146 15,-38 158 1,-1 14-16,-13-106 16,-13 80-1,-27-14 1,40 79 0,-13-25-1,13 38 1,26 1 15,-13 13-15,93-13-1,-53 0 1,265-27 0,-213 27-1,28 13-15,290 0 16,-278 0-1,1 0-15,317 0 16,-384 0 0,14-13-1</inkml:trace>
  <inkml:trace contextRef="#ctx0" brushRef="#br0" timeOffset="5235.39">2645 10514 0,'0'0'15,"-79"-93"16,92 120 1,0-1-32,27 106 31,-27 54 0,-26-160-31,-14-13 31,14-13-31,-26-172 16,52-171 31,66-1-16,-52 304-31,105-13 16,-106 66-1,40 159 17,-66-119-32,-39 172 15,12-172 1,-79 119 0,106-159 15,14-39-16,131-54 1,-92 67 0,93 26-1,-133 14 1,-53 92 0,0-80-1,-264 107 1,251-133-1,-39-13-15</inkml:trace>
  <inkml:trace contextRef="#ctx0" brushRef="#br0" timeOffset="5857.25">3214 10355 0,'0'0'0,"-80"13"32,54 1-17,0 65 1,26-53 0,26 67-1,27-27 1,-27-53-1,54 14 1,-67-40-16,13-1 16,27-52-1,-39 40-15,12-133 32,-26 93-17,13 0 1,-13 106 15,0-14-15,40 106-1,-27-105 1,80 39 0,13-79 15,-67-27-16,-26 13-15,1 1 16,12-67 0,-13 67-16,-13-27 31,14 159 0,-14-80-31,26 67 31,-26-80-31</inkml:trace>
  <inkml:trace contextRef="#ctx0" brushRef="#br0" timeOffset="6031.52">3650 9932 0,'0'0'0,"-26"66"31,26-53-31</inkml:trace>
  <inkml:trace contextRef="#ctx0" brushRef="#br0" timeOffset="6265.76">3835 9985 0,'0'0'0,"14"0"32,-1 13-32,-13 27 15,26 158 16,1 27-15,-14-119 15</inkml:trace>
  <inkml:trace contextRef="#ctx0" brushRef="#br0" timeOffset="6747.16">4272 10448 0,'0'0'0,"13"-53"31,-13 26-31,-40-25 31,-26 12 0,53 40-31,-66 92 32,79 41-1,13-120-31,66 27 31,-65-40-31,78-67 31,-26-131 1,-66 145-32,-39-158 15,25 171 1,1 40 0,53 225 15,-27-172-16,53 105 1</inkml:trace>
  <inkml:trace contextRef="#ctx0" brushRef="#br0" timeOffset="7624.52">4761 10249 0,'13'-39'32,"-13"26"-32,-13 65 0,13-157 15,-13 91 1,-66-25 0,65 39-1,-12 0-15,13 13 16,-14 13-16,1-12 0,13 12 15,-40 120 1,40-107-16,39 93 31,67-118 1,-67-28-17,53-105 1,-65 93-1,25-106 1,-39 119 0,13 13-1,1 39 1,12 67 0,27-27 15,-40-65-16,40-41 1,-53 14 0,27-93-1,-27 93 1,0-14-16,0 1 16,13 26-1,0 132 1,0-92-1,14 105 1,-14-118 0,-13 39-1,-26-93 17,12 1-17,1-14-15,0-79 16,0-39-1,105-14 17,-52 158-17,-14 14-15,67 27 16,-67-1 0,1 80-1,-54-40 1,-105 14-1,92-54 1,14-26-16</inkml:trace>
  <inkml:trace contextRef="#ctx0" brushRef="#br0" timeOffset="8085.27">5264 10157 0,'13'0'0,"-26"0"0,53 0 15,-27 0-15,26 79 32,-25-66-17,12 120 1,-13-107 0,1 80-1,-14-80 1,0-12-16,0 12 15,-14-92 17,14 0-17,0 26-15,0-92 16,14 92 0,12-105-1,0 118 1,93 93 15,-105-39-15,12-1-16,1 67 15,-41-14 1,-12-52 0,-40-14-1,-159-26 1</inkml:trace>
  <inkml:trace contextRef="#ctx0" brushRef="#br0" timeOffset="13986.35">25076 10461 0,'0'0'0,"40"0"16,-80-40 15,0 27-15,-26 13-1,26 0 1,1 13-16,-186 93 16,172-53-1,-159 172 1,173-146 0,12 1-16,1 171 15,39-172 1,14 0-16,92 107 15,0-94 1,145 27 0,-211-106-1,79 27 1,-132-27 0,-13 1-16,-159 157 31,132-104-16,-12-1-15,-81 211 16,107-184 0,13 317-1,39-317 1,199 198 0,-146-239-1,331 54 1,-317-106-16,13-13 15,185-53 1,-186 0 15,-184 145 1,66-39-17,26 171 1,14-158-1,-1 13-15,172 93 16,-105-106 0,13-13-16,396 52 15,-356-92 1,383-53 0,-397 27-1,225-159 1,-158-14 15,-186 186-31,13-27 31,27 67 1,-26-14-32,25 14 15,147 12 1,290-39 15,-383-26-31,-13-1 0,211-171 31,-79-172 1,-172-27-1,-133 185 0,-12 186 0,118-14 1,-13 27-32,146-119 31,106-199 0,-226 199-15,-105-225 15,-146 198 0,80 119 0,132 14 1,80-80-1,-54 80-31,14-146 31,-133-53 0,53 185-31,-303-132 32,-41 80-1,331 92-31,-92-13 31,118 13-31,67-40 47,26-79-16,-198-93 1,-225 14-1,264 172-31,-264-14 31,0 119 0,304 1 1,66-54-1,0-39-31,-26-53 31,-146-133 0,107 173-31,-266-67 16,226 80 0,-345 53 15,159 92 0,239-106-31,-80 54 31,66-14 1,40-66-1,-1-66 0,14 53-31,-105-67 16,78 67-1,-171 26 1,145 14 0,-159 118 15,172-92-31,-12-13 0,-107 118 31,40-12-15,92-54 15,54-52 0,-14-40-15,-13-40 15,0 27-31,-40-79 16,-13 105 31,40 132-16,66 14-16,-40-133 1</inkml:trace>
  <inkml:trace contextRef="#ctx0" brushRef="#br0" timeOffset="15284.62">26134 11347 0,'13'0'15,"-26"0"-15,26-13 16,-13 52 15,0 67-15,0-53-1,-13 185 1,13-158 0,-13-14-16,0 132 15,-1 53 17,14-224-32,0 12 15,53 14 1,159-66 15,-133 0-15,27 13-16,317-27 15,543 27 17,-252 0-1,-463-79 0,-251 66-31,-26-14 0,-14 1 16</inkml:trace>
  <inkml:trace contextRef="#ctx0" brushRef="#br0" timeOffset="15835.44">26280 11360 0,'0'0'0,"-80"-13"31,212 0 0,358 0 1,383 39-1,-106-13 0,-675-13-31,173 0 31,-239 0 1,-39 13-17,13 1-15,-26 131 31,52 93 1,-13 13-1,-13-65 0,-66-81-15</inkml:trace>
  <inkml:trace contextRef="#ctx0" brushRef="#br0" timeOffset="17070.14">26994 11929 0,'0'0'0,"13"0"0,27-66 31,-27 53-15,-13-1-16,0-52 15,0 53 1,-93-40 0,-26 106 15,93-27-16,-14 67 1,40-67 0,13 54-1,1-67 1,65 13 0,-53-26-1,80-52 1,-66 12-1,13-79 1,-53 106 0,13-27-1,0 93 17,-13-40-17,27 66 1,-14-52-1,0-14-15,40 14 16,-40-27 0,0 0-16,27 0 15,-27-14-15,-13 1 16,53-53 0,-13-13 15,-27 79-16,-13 13-15,13 40 16,-13-27 0,0 120-1,0-27 17,0-106-32,0 13 31,0-39-16,27-119 17,-27 92-17,26-92 1,-12 106 0,25-54-1,-12 67 1,39 0-1,-13 66 17,-119 66-1,39-106-31,14 13 16,-53 14-1</inkml:trace>
  <inkml:trace contextRef="#ctx0" brushRef="#br0" timeOffset="17577.32">27853 11916 0,'27'0'31,"-54"0"-31,54 13 31,-27 0-31,0 40 32,0 40-1,0-80-31,0 27 31,0-54 0,0 1-31,0-80 32,0-118-1,53 105 0,39 119 0,-65 1-31,26 52 32,-93 0-1,14-53-31,-67 0 31,53-13-31</inkml:trace>
  <inkml:trace contextRef="#ctx0" brushRef="#br0" timeOffset="22572.18">25169 11043 0,'0'0'0,"-27"-13"47,14-1-47,-27 28 15,27-1 1,-53 66-1,39-52 1,-12 78 0,39-91-1,0 12-15,26 14 16,1-40 0,65-27-1,-65 14 1,65-93-1,-92 67 1,13 12-16,-26-52 16,0 52-1,-53-12 1,39 39 0,1 13-1</inkml:trace>
  <inkml:trace contextRef="#ctx0" brushRef="#br0" timeOffset="22878.58">25208 11043 0,'0'0'0,"-13"-13"15,53-40 17,-14 26-17,1 14-15,52-66 16,-39 52-16,52-52 31,-65 66-15,-14-1-16,13 1 15,-39 13 17</inkml:trace>
  <inkml:trace contextRef="#ctx0" brushRef="#br0" timeOffset="23287.2">25552 10712 0,'0'0'0,"-13"-13"31,0 26 0,-1 14-15,1 39-1,13-40 1,0 40 0,13-52-1,-13-1-15,40 0 16,0-26 0,26-40-1,-53 27 1,0-54-1,-13 54 1,-13 12-16,-53-12 16,53 26-1,-80 40 1</inkml:trace>
  <inkml:trace contextRef="#ctx0" brushRef="#br0" timeOffset="23708.57">25195 11254 0,'0'0'0,"13"0"16,0 0-1,27 40 16,-13-27-15,25 40 0,-38-40-1,-1 1-15,40 52 16,-53-53 0,13-13-16</inkml:trace>
  <inkml:trace contextRef="#ctx0" brushRef="#br0" timeOffset="24122.39">25512 11426 0,'0'0'16,"0"-39"0,-39 25 15,-14 81 0,40-41-31,13 1 16,-14 39-1,120 0 17,-79-66-17,92-53 1,-80-40 15,-39 80-15,-13-13-16,-66-1 15,-40 27 1</inkml:trace>
  <inkml:trace contextRef="#ctx0" brushRef="#br0" timeOffset="26178.61">24785 10673 0,'0'0'0,"-13"145"16,13 199 15,0-265-15,26 186-1,-26-212 1,27 92 0</inkml:trace>
  <inkml:trace contextRef="#ctx0" brushRef="#br0" timeOffset="26474.6">24904 11691 0,'0'13'0,"0"-26"0,13 26 16,93-13-1,26 0 1,146 0 0,211-26 15,-422 26-31,-1 0 15</inkml:trace>
  <inkml:trace contextRef="#ctx0" brushRef="#br0" timeOffset="27136.18">25526 10606 0,'0'0'0,"330"0"31,-264 0-31,93-13 32,-172 26 30,13 93-31,0-13-15,0 132 15,0-186-31,0 160 31,0-14 1,0-159-32</inkml:trace>
  <inkml:trace contextRef="#ctx0" brushRef="#br0" timeOffset="29653.65">21227 8808 0,'0'0'0,"0"-13"16,0-1-1,-66 67 17,40-39-17,-40 105 1,52-80-1,1 1-15,40 79 32,-1-93-32,106 14 31,-92-40-31,119-53 16,-133 40-1,53-106 1,-79 79-1,-52-79 1,25 93 0,1 13-16,-67 26 15,67 0-15</inkml:trace>
  <inkml:trace contextRef="#ctx0" brushRef="#br0" timeOffset="30205.51">21174 9284 0,'0'0'0,"0"13"16,0 27 15,0-14-16,-13 1-15,-13 65 16,-14 80 15,40-145-31,0-14 16,0 27 0,0-27-16,26-13 31,27-13-16,-26 13-15,132-14 32,-54-12-1,-65-53 0,-40 65-31,-13-12 16,-14-53-1,-52-40 17,53 92-17,26 14 1,-14 13 15,41 0-15</inkml:trace>
  <inkml:trace contextRef="#ctx0" brushRef="#br0" timeOffset="31003.87">22153 9548 0,'-40'-13'32,"80"26"-32,-66-26 31,39 13-16,212 40 17,132 119-1,185 118 0,-92-25 0,-120-67 1,-277-159-32,80 54 31,-107-67 0,-26-26 0,-26-27 1,12 40-32,1-53 31,13 0 0,0 40-31,0 0 31,0-1 1,27 41-1,39 52 0,-66-66-31,-27 40 31,-158-13-15</inkml:trace>
  <inkml:trace contextRef="#ctx0" brushRef="#br0" timeOffset="31531.22">23489 9668 0,'0'-14'31,"-13"80"-16,13 80 17,53-54-1,-27-78-15,40-1-1,-53-26 1,1-1-16,38-65 15,-38 53 1,12-93 0,-26 105-16,0-25 31</inkml:trace>
  <inkml:trace contextRef="#ctx0" brushRef="#br0" timeOffset="31934.09">23833 9773 0,'0'0'0,"0"-13"16,13 0 0,-13 53 15,13-27-16,-13 79 1,0-26 15,13-66 1,-13-26-17,40-80 16,26 27 1,-66 92-17,0 172 17,0-158-32</inkml:trace>
  <inkml:trace contextRef="#ctx0" brushRef="#br0" timeOffset="32297.17">24296 9654 0,'13'-13'15,"-26"26"-15,52-52 32,-39 52-32,-13 0 15,-53 146 16,40-120-31,12 1 16,-39 92 0,-26 27 15,79-146-31</inkml:trace>
  <inkml:trace contextRef="#ctx0" brushRef="#br0" timeOffset="32716.57">24401 9892 0,'0'0'0,"14"-13"16,-14 53 15,-14 79 0,14-13 1,0-67-17,0-39 17,-26-106-1,26 67-31,13-133 31,67 66 0,-67 119-31,26 80 32,-91 39-1,25-119-31,-13 1 0</inkml:trace>
  <inkml:trace contextRef="#ctx0" brushRef="#br0" timeOffset="43709.99">9813 12167 0,'0'13'31,"-13"133"1,13-80-32,-13 185 31,26-172-31,0 146 31,1-172-31,-14 66 16</inkml:trace>
  <inkml:trace contextRef="#ctx0" brushRef="#br0" timeOffset="44043.2">9853 13159 0,'-13'13'32,"26"-26"-32,80 26 31,-14-26-31,556-27 31,767-26-15,-1085 53-1,794-40 17,-873 40-32,-39-1 0,343-52 15,-463 53 1</inkml:trace>
  <inkml:trace contextRef="#ctx0" brushRef="#br0" timeOffset="45032.55">9880 12061 0,'0'0'0,"13"-13"32,13 13-32,371-66 31,304 0 0,899-40 0,-1309 93-15,833-53 0,-145 13 15,-622 26 0,-343 27-31,-81 27 31,14-14-15,-79 53 15,93 79 1,52-118-32,26 171 31,1 106 0,-40-66 0,13-158-15,1-1 15,-41-66 0,-198 14 1,-502-1-1</inkml:trace>
  <inkml:trace contextRef="#ctx0" brushRef="#br0" timeOffset="45861.52">10938 12564 0,'0'0'0,"-53"-53"31,40 40-31,-67-14 31,-12 93 0,78-39-31,-12 118 32,92-39-1,66-172 0,-13-185-15,-92-40 31,-27 251-47,-13 0 15,13 54 1,-14 131 0,14-105-1,40 237 1,0-158 15</inkml:trace>
  <inkml:trace contextRef="#ctx0" brushRef="#br0" timeOffset="46269.25">11268 12511 0,'0'0'0,"14"-979"63,-1 1971-47,13-979-1,-13-13 1,27-39-1,-40 25 1,13-78 0,-13 79-1,-53-54 1,27 67 0,-40 67-1,53-41 1,-1 106-1,14-92 1,53 52 0,-26-78-1,-14-14-15</inkml:trace>
  <inkml:trace contextRef="#ctx0" brushRef="#br0" timeOffset="46583.36">11692 12365 0,'0'0'0,"0"-13"16,0 0-16,0 0 0,-40-14 31,-53 67 1,67-27-32,-1 66 31,41-26-16,25 27 1,-12-67 0,-14 0-16,13 27 15,-39-14 17,0-26-32,-13 13 15,-41-26 1,41 0-16</inkml:trace>
  <inkml:trace contextRef="#ctx0" brushRef="#br0" timeOffset="46822.59">11850 12180 0,'27'-13'0,"-54"26"0,67-26 16,-27 0-1,-13 52 17,0 160-1,27 52 0,-27-211-31</inkml:trace>
  <inkml:trace contextRef="#ctx0" brushRef="#br0" timeOffset="47168.73">11824 12577 0,'0'0'0,"-13"-40"15,26 40 16,106-39 1,-79 39-32,52-40 31,-52 13 0,-40 14-31,13 40 47,13 78-16,-12-65-31,-1 39 16</inkml:trace>
  <inkml:trace contextRef="#ctx0" brushRef="#br0" timeOffset="47354.87">12207 12233 0,'0'0'0,"0"-26"0,0 12 16,-13-12-1</inkml:trace>
  <inkml:trace contextRef="#ctx0" brushRef="#br0" timeOffset="47720.23">12221 12431 0,'26'14'62,"27"91"-46,-40-65-1,0-13-15,1 78 16,-14-91 0,13 25-1,0-118 16,0 39-15,53-105 0,-52 118-1,52 14 17,-53 26-32,13 120 15,-12-67 16</inkml:trace>
  <inkml:trace contextRef="#ctx0" brushRef="#br0" timeOffset="48228.77">12961 12564 0,'0'0'0,"0"-53"15,-13 26 1,0 14-16,-80-79 16,1 78 15,78 28-15,-25 105-1,39-93 1,0 106-1,0-119 1,0 14-16,39-1 16,-25-26-1,105-92 1,-93 52 0,27-105-1,-27 92 16,-26 159 1,0-67-17,27 80 1,-1-92 0,107-14-1,-107-26 1</inkml:trace>
  <inkml:trace contextRef="#ctx0" brushRef="#br0" timeOffset="48388.8">13345 12154 0,'-27'-80'16,"54"160"-16,-67-160 16,27 94-16,13 12 15,-13 1-15,13 105 16,13-79-1,27 145 1,-40-158 0,13-14-16</inkml:trace>
  <inkml:trace contextRef="#ctx0" brushRef="#br0" timeOffset="48724.5">13226 12498 0,'0'0'15,"0"-14"-15,-14 1 0,14 0 0,0-992 16,27 1983 0,-14-978-16,93-13 31,39-26 0,-131 25-15,12-25-1,-26 25 1,0 1 0,0 66-1,0-40 1,27 133 0,-27-120-1,13 80 1,-13-93-1</inkml:trace>
  <inkml:trace contextRef="#ctx0" brushRef="#br0" timeOffset="48880.29">13649 12114 0,'0'-26'0,"0"52"0,0-66 16,0 27-1,-27 40 17</inkml:trace>
  <inkml:trace contextRef="#ctx0" brushRef="#br0" timeOffset="49603.73">13887 12365 0,'0'0'0,"0"-13"16,-13-13-1,-40 65 17,40-12-17,-27 92 1,40-80-16,0-12 15,53 39 1,-40-53 0,80-26-1,-40-40 1,-40 27-16,13-173 31,-39 160-15,0 12-16,-14 1 15,-12 105 17,39-13-17,39-13 17,14-1071-1,27 1877 0,-67-872-31,40-13 31,13 118 1,-53-65-32,14 26 15,-1 0 16,0-106 1,41-66-1,12 145 0,-53 186 0,-26-159-31</inkml:trace>
  <inkml:trace contextRef="#ctx0" brushRef="#br0" timeOffset="50441.7">11837 13410 0,'0'-40'32,"0"80"-32,0-80 31,0 54-31,0-1 0,0 13 15,40 159 17,52-39-1,-78-133-31,78-26 31,-26-80-15,-53 54-16,27-133 31,-40 132-31,0 0 16,-26-12 15,52 118 0</inkml:trace>
  <inkml:trace contextRef="#ctx0" brushRef="#br0" timeOffset="50766.54">12340 13476 0,'0'0'16,"13"-26"-1,0-54 17,40 67-1,-40 26-31,0 1 0,27 65 31,-13 80 0,-80-133 1,39-105-1,14 52-31,53-105 31,40 53 0,-67 66-31</inkml:trace>
  <inkml:trace contextRef="#ctx0" brushRef="#br0" timeOffset="50950.29">12776 13304 0,'0'0'0,"13"0"0,-13-13 47,40 106-16,-40-40-31,53 171 31,-27-105-31</inkml:trace>
  <inkml:trace contextRef="#ctx0" brushRef="#br0" timeOffset="51680.13">11956 14362 0,'0'0'0,"-13"-39"16,13 39 15,0 26-16,40 93 1,65 40 15,-78-146-15,52 0 0,-66-26-1,40-106 1,-40 40-1,-26-93 1,13 145 0,-26-12-1,26 52 1,26 79 0</inkml:trace>
  <inkml:trace contextRef="#ctx0" brushRef="#br0" timeOffset="52037.56">12498 14375 0,'14'-13'15,"-28"26"-15,28-39 0,-1 13 0,-13 0 16,26-27 0,-13 80 15,1-14-16,-14 0-15,0 27 16,0-39 0,0 12-1,26-92 17,-13 53-17,53-67 1,-52 67-1,65 53 1,-66-14 0,27 106-1,-40-105 1,0-14-16</inkml:trace>
  <inkml:trace contextRef="#ctx0" brushRef="#br0" timeOffset="52334.86">13305 14177 0,'-40'-13'16,"40"26"-1,-13 0-15,0 80 16,-27 145 15,40-185-15,0 0-16,-13 92 16,13-118-16,0 12 15</inkml:trace>
  <inkml:trace contextRef="#ctx0" brushRef="#br0" timeOffset="52763.64">13517 14481 0,'26'-13'16,"-52"26"-16,79-52 15,-53 52 1,0 66-1,-14 53 17,14-105-17,0 39 1,0-92 15,-13 12-15,13-12-16,-13-106 15,26-120 17,0 213-32,14 12 15,26-26 1,-40 53-16,53 53 31,-132 119 0,-53-66 1,106-106-32</inkml:trace>
  <inkml:trace contextRef="#ctx0" brushRef="#br0" timeOffset="53255.79">13794 14270 0,'0'0'0,"53"-40"31,-39 106 0,12 66 1,-13-39-1,14-93-16,52-132 32,-66 105-47,40-79 16,-53 93 0,13 40-1,-13-1 1,0 120-1,14-80 17,65-106-1,-66 14-15,40-93-1,-53 92 1,0 1-16,-13-14 15,0 40-15,-67 13 32</inkml:trace>
  <inkml:trace contextRef="#ctx0" brushRef="#br0" timeOffset="54734.55">12115 15394 0,'0'0'0,"13"0"16,-13 13 0,53-26 15,-27 13-31,27-13 15</inkml:trace>
  <inkml:trace contextRef="#ctx0" brushRef="#br0" timeOffset="54860.27">12644 15367 0,'0'0'0,"26"0"16,-26-13-1,13 0 1</inkml:trace>
  <inkml:trace contextRef="#ctx0" brushRef="#br0" timeOffset="55049.35">13186 15314 0,'0'0'0,"26"0"31,-12 0-15,-1 0-16,106-26 31,-93 13-15</inkml:trace>
  <inkml:trace contextRef="#ctx0" brushRef="#br0" timeOffset="59984.58">15276 12379 0,'-14'0'47,"1"0"-16,26 13 47,107-13-46,237 13-1,291 0 0,-490-13-31,14 0 16,992 53 15,-93 13 0,93 14 0,-502-54 1,105 27-1,-265-53 0,-52-27 0,-357 27-31,303-13 32,252 26-1,-132 14 0,-26 26 0,-41-13 1,-145-27-1,-264-13-31,-13 0 16,52 0 15,-79-13 109</inkml:trace>
  <inkml:trace contextRef="#ctx0" brushRef="#br0" timeOffset="60374.39">25195 12524 0,'-40'-13'32,"80"26"-32,-14 13 62,173 67-31,-159-80-31,12 14 16,160 65 15,-199-78-31,-13-1 16,-92 53-1,-199 26 1,145-52-16</inkml:trace>
  <inkml:trace contextRef="#ctx0" brushRef="#br0" timeOffset="62582.51">6639 12709 0,'0'0'0,"27"0"0,224 0 31,-158 0-31,396 0 32,212 27-1,-569-27-31,490 13 31,-173 0 0,-396-13-31,40 0 32,-119 0-17,-54 0 32,54-13-31</inkml:trace>
  <inkml:trace contextRef="#ctx0" brushRef="#br0" timeOffset="62953.98">9271 12511 0,'106'53'47,"-66"-40"-31,145 79 15,-159-52-31,14-13 0,-80 118 31,-13-92-31,-158 40 16</inkml:trace>
  <inkml:trace contextRef="#ctx0" brushRef="#br0" timeOffset="74098.62">15778 13979 0,'40'13'0,"-80"-26"0,159 52 15,344 107 1,-278-93-1,14 0-15,581 132 16,-463-106 0,27 1-16,820 197 15,-317-78 1,462 105 0,-489-132-1,595 105 1,-1124-210-1,-26-15-15,383 81 16,-490-94 0,-25-12-16,118 39 15,-185-40 1,-26-12 0,-40-28-1,-13-65 1,-1 53-1,14-1-15</inkml:trace>
  <inkml:trace contextRef="#ctx0" brushRef="#br0" timeOffset="74309.32">25552 15923 0,'13'-27'0,"-26"54"0,66-107 16,-40 80 0,0-13-16,1 13 0,-1 13 31,0 1-16,-13-1-15,0 13 16,40 80 0,-27-1058-1,-26 2116 1,0-1111-16,-80 66 16</inkml:trace>
  <inkml:trace contextRef="#ctx0" brushRef="#br0" timeOffset="74826.03">26756 15976 0,'26'-27'15,"-52"54"-15,65-80 32,-39 40-32,-26 39 31,-146 172 0,145-145-15,-12 185-1,118 0 17,-13-185-17,-39-40-15,52-13 16,80-92 15,-146 52-31,-13 1 16,0-1-16,-13 0 0,-14 1 15,1 12-15,-14 14 0,1 0 16,-1 13-16,0 0 16,-92 66-1,105-27-15,-12-12 0</inkml:trace>
  <inkml:trace contextRef="#ctx0" brushRef="#br0" timeOffset="76253.75">15011 13489 0,'-39'-13'31,"-41"53"0,67-14-31,-27 14 16,-52 105 0,52-78-16,14-1 15,-14 132 1,40-132-16,92 133 31,226-133 0,-265-80-31,-14 1 16,54-132 15,-252 79 0,80 92-15,-27 53 0</inkml:trace>
</inkml:ink>
</file>

<file path=ppt/ink/ink2.xml><?xml version="1.0" encoding="utf-8"?>
<inkml:ink xmlns:inkml="http://www.w3.org/2003/InkML">
  <inkml:definitions>
    <inkml:context xml:id="ctx0">
      <inkml:inkSource xml:id="inkSrc0">
        <inkml:traceFormat>
          <inkml:channel name="X" type="integer" max="2560" units="cm"/>
          <inkml:channel name="Y" type="integer" max="1600" units="cm"/>
          <inkml:channel name="T" type="integer" max="2.14748E9" units="dev"/>
        </inkml:traceFormat>
        <inkml:channelProperties>
          <inkml:channelProperty channel="X" name="resolution" value="74.2029" units="1/cm"/>
          <inkml:channelProperty channel="Y" name="resolution" value="74.4186" units="1/cm"/>
          <inkml:channelProperty channel="T" name="resolution" value="1" units="1/dev"/>
        </inkml:channelProperties>
      </inkml:inkSource>
      <inkml:timestamp xml:id="ts0" timeString="2025-04-14T13:30:01.546"/>
    </inkml:context>
    <inkml:brush xml:id="br0">
      <inkml:brushProperty name="width" value="0.05292" units="cm"/>
      <inkml:brushProperty name="height" value="0.05292" units="cm"/>
      <inkml:brushProperty name="color" value="#FF0000"/>
    </inkml:brush>
  </inkml:definitions>
  <inkml:trace contextRef="#ctx0" brushRef="#br0">3231 11307 0,'0'0'16,"-14"0"-16,-24 13 15,24 0 1,14 1-16,0-1 0,-13 0 16,13 14-16,0-2 15,0 2 1,0-1-16,0 1 0,-13 53 16,13-28-16,-27 55 15,27-42 1,-13 2-16,-1-2 0,-26 82 15,28-69-15,-1 2 16,-94 264 15,69-239-15,24-65-16,-12-1 0,26 1 16,-14-13-16,1-1 0,26 1 15,1-27 1,-1 0-16,0 0 15,13 0-15,0 0 16,1-13-16,0 13 0,26-14 16,-14 14-16,1 0 15,-14-13-15,66 13 16,-38 0-16,12 0 16,0-13-16,13 13 15,0 0-15,120 0 0,-79 0 16,12 0-16,0 0 15,26 0-15,1 0 0,26 0 16,675 13 0,-621 0-1,288 1 1,-248-1-16,1454 79 31,-1165-52-15,-303-27-1,-14 1-15,1-1 0,-15 0 16,-12 1-16,-13-1 0,-15-13 16,-11 12-16,-28 1 0,121 1 31,-161-14-31,160 13 16,-238-13-16,-27 0 15,0 0 1,-13-13-1,-13 13-15,13-14 16,-13 14-16,-1 0 0,-38-25 47,52 12-31,0-1-1,0-26-15,0 27 16,14-14-16,-2-13 15,1 2-15,0-2 0,1-14 16,12-78 0,1 53-16,-14 0 0,1-1 0,12-92 15,-26 93 1,52-331 15,-52 146 16,-13 237-47,-12-13 0,11 27 16,1-14-16,0 27 15,-1-12-15,1-1 0,0 13 16,-14-14 0,14 14-16,-1 0 0,1 0 15,-12 0-15,-2 14 16,0-14-16,-39 13 15,27-13-15,-14 12 0,-1-12 16,-24 0-16,-2 13 16,1-13-16,-27 0 0,0 14 15,-26-14-15,-14 0 0,-529 13 32,279-13-17,184 0-15,-13 13 16,1-13-16,-226 0 15,226 0-15,-2 14 0,1-14 16,1 0-16,12 0 16,0 0-16,0 0 0,15 0 15,-1087-54 32,875 16-47,289 38 16,-65-27-1,106 14-15,-1 13 0,15-13 16,-80-1 0,105 1-16,0 13 15,0 0-15,13 0 16,-25-13-16,25 13 16,14 0-16,0 0 0,-1 0 15,1 13-15,0-13 16,-1 13-16,1-13 15,0 0 1,-13 0-16,13 0 0,0 0 16,-14 0-16,-26-13 15,13 13-15,14 0 16,-14-13-16,14 13 16,-14-14-16,1 14 0,12 0 15,-13 0-15,14-13 0,-1 13 16,1 0-16,0 0 15,13 0-15,0 0 0,-1 0 16,1 0-16,26 0 31,14 27-15,-14-27-16,-1 13 16</inkml:trace>
  <inkml:trace contextRef="#ctx0" brushRef="#br0" timeOffset="897.08">4144 12061 0,'0'0'16,"-14"-13"-16,1 13 15,0 40 16,26-15-15,-13 2-16,13-1 0,-13 14 16,0 0-16,0 26 15,0-40-15,-13 1 16,13 0-16,-13-14 0,-14 14 16,2-41-1,25-39 1,0-79-1,12 25 1,1 55-16,14-1 16,-14 13-16,94-52 15,-2 79 17,14 91-17,-119-51 1,-14 0-16,1-1 15,-12 1-15,-2 0 16,-13-2-16,-13 15 0,1 0 16,25-40-1,0 13 1,67-26 0,12-14-1,55 27 1,-15 54-1,-79-41 1,-13 14-16,0-15 16,-13 14-16,-40 14 15,27-26-15,0-1 16,-14-13-16,13 0 16,-13 0-16,15-13 0,-2-1 15,14 1-15,-14-40 16</inkml:trace>
  <inkml:trace contextRef="#ctx0" brushRef="#br0" timeOffset="1295.83">4568 12034 0,'0'-13'16,"0"26"-1,38-66 1,2 40 0,27 13-1,-42-14-15,2 14 16,26 0-16,-40 0 16,-66 14 30,-12-14-46,38 13 16,14-13-16,0 0 16,-1 0-1,28 27 1,-1-1-16,-13-12 16,13 51-16,1-25 15,-14 27 1,0-27-16,0-15 0,0 2 15,0 13-15</inkml:trace>
  <inkml:trace contextRef="#ctx0" brushRef="#br0" timeOffset="1814.16">4977 12061 0,'13'0'15,"-26"0"1,13 13 0,0 1-16,-14 11 15,14 15-15,0-13 16,0 39 0,14-40-16,-14 0 0,13 1 15,-13 0-15,27-1 16,-27 1-1,0-94 17,0 1-17,0-66 1,0 53 0,0 52-16,13-26 15,14 13 1,-14 28-16,-1 12 0,1 0 15,107 79 17,-106-53-17,-14-12-15,0-1 0,-14 0 16,-131 13 15,118-26-15,-26 0-1,26-12-15</inkml:trace>
  <inkml:trace contextRef="#ctx0" brushRef="#br0" timeOffset="2706.36">7793 12021 0,'0'-13'0,"0"26"0,0-53 32,0 53-17,0 14 1,0 13-1,14-13-15,-14-2 0,0 2 16,0 13-16,0 0 16,-14 0-16,14-2 0,-12 2 15,-1-13-15,13 13 0,-13-1 16,-1-13-16,14 1 16,-13 0-16,13-1 0,-13 28 31,26-42-16,0-12-15,1 0 0,24 0 16,-11 0-16,26 0 16,93 0-16,-53 0 15,12 0-15,27 0 0,14 0 16,25 0-16,1 13 16,27 0-16,779 27 31,-355-27 0,-598-13-15,-11 0-16,-28 0 0,2-13 15</inkml:trace>
  <inkml:trace contextRef="#ctx0" brushRef="#br0" timeOffset="3501.81">7755 11981 0,'-27'0'16,"0"-13"-16,54 13 15,-14 0 1,27 0-16,12 0 0,15 0 16,25 13-16,15-13 0,38 13 15,14 1 1,12-14-16,41 13 0,-1 0 0,14 1 16,-13-14-16,423 26 15,-450-26 1,132 0-1,-185 0-15,-12 0 0,-14 0 16,-28 0-16,-11 0 0,-27-13 16,-14 13-16,1 0 0,-40 0 15,-14 0 1,1 0-16,-1 0 0,0 13 16,-13-13-16,28 0 15,-14 14-15,-14-2 16,40 14-1,0-12-15,13-1 16,0 14-16,-13-1 0,14 1 16,-14 0-16,13-2 15,-13 15-15,13 0 16,-13 65 0,0-65-16,0 14 15,0-14-15,-13-28 0,13 14 16,-13 14-1,13-13-15,-14-14 0,14 0 16,0 1-16,0-1 16,-26-1-1,-1-12 1,-13-12 0,1 12-16,-1-13 0,0 13 15</inkml:trace>
  <inkml:trace contextRef="#ctx0" brushRef="#br0" timeOffset="4349.41">8456 12392 0,'0'-14'15,"0"28"-15,0-41 0,-13 27 16,13-13-16,-14-1 15,-52-26 17,52 40-32,-12 0 15,-13 27-15,-1 13 16,27-27 0,-1 1-16,14 12 15,27-12 16,92-68 1,-66-39-1,-40 68-31,-13-2 16,14-13-16,-14 13 0,13 14 15,-13 0-15,0-1 16,0 28-1,-27 144 17,27-91-17,0-27-15,0-1 0,14-13 16</inkml:trace>
  <inkml:trace contextRef="#ctx0" brushRef="#br0" timeOffset="4730.3">8574 12378 0,'0'0'15,"27"-13"32,38-14-16,-51 27-31,-1-13 0,40 0 16,-39-1 0,-14 1-1,0-12-15,-14 11 16,14-12-16,-26 26 0,12-14 16,1 14-16,-14 0 15,1 0-15,14 14 0,-15-1 16,-26 52-1,53-38 1,-13 26-16,13-26 16,13-14-16,0 26 15,14-39-15,-1 0 0,-12 0 16</inkml:trace>
  <inkml:trace contextRef="#ctx0" brushRef="#br0" timeOffset="5047.76">8905 12272 0,'13'-12'16,"1"12"-16,-41 12 0,54-38 0,-14 13 16,-26 0-1,-1 13 1,-26 13 0,27 0-1,0 1 1,13-2-16,0 1 0,0 0 15,13 1-15,0 12 16,1-12-16,-1-1 16,0-13-16,1 13 0,-1 1 15,0-1-15,13 26 32,-40-39-17,-24 13 1,24 0-16,-12-13 0,-1 0 15,14 0-15</inkml:trace>
  <inkml:trace contextRef="#ctx0" brushRef="#br0" timeOffset="5277.64">8984 12166 0,'13'-13'15,"-26"26"-15,53-39 16,-27 26-16,14 26 15,-27 1 1,13 0-16,0 38 31,-13 28-31,0-53 16,0-14-16,0 0 16,14 14-1,-14-26-15,13-1 0,0-13 16</inkml:trace>
  <inkml:trace contextRef="#ctx0" brushRef="#br0" timeOffset="5409.2">9117 12405 0,'-13'0'16,"26"0"-16,-40-13 0,27-1 16,14 14-16,12 0 15,0 0-15,14 0 0,53-13 16,-41 0-1,-12 13-15</inkml:trace>
  <inkml:trace contextRef="#ctx0" brushRef="#br0" timeOffset="6921.25">10730 12457 0,'27'0'32,"-1"0"-1,-12 13-15,91-13-1,-52 0-15,291 0 31,-53 0-31,-133 0 16,240 0-16,51 0 16,-211 0-1,278 14-15,12-14 16,-263 13 0,515 14-1,-528-27-15,-15 13 0,-11 0 16,-14 1-16,0-14 0,-27 13 15,-13-13-15,-14 13 16,-12 1-16,-14-14 0,-14 0 16,-24 12-16,-2-12 0,26 0 15,-11 0 17,-94 0-32,1 0 15,-1 0 1,-13 0 78,0-12-48</inkml:trace>
  <inkml:trace contextRef="#ctx0" brushRef="#br0" timeOffset="7493.58">17238 12405 0,'0'-27'32,"0"54"-32,13-54 15,26 27 1,27 40 0,-12-14-1,-29-13-15,42 40 16,-41-13-1,-26-26-15,-13 26 16,0-28-16,-1 14 16,-12 1-16,-1-14 15,2 14-15,-15-14 0,-14 14 16,41-14-16,-14-13 16</inkml:trace>
  <inkml:trace contextRef="#ctx0" brushRef="#br0" timeOffset="9650.6">18639 12048 0,'13'0'0,"14"-27"16,-67 54-16,106-67 15,-66 26 1,0 1-16,-13 0 0,0 13 16,-1 0-16,-12 0 15,0 0-15,-239 132 47,198-92-47,15 13 0,-54 66 16,54-53-16,25-12 15,-13 11-15,27-12 0,-1 1 16,14-16-16,0 2 16,14 0-16,12-13 0,1-2 15,78 15 1,-65-27-16,0-13 15,-13 0-15,-2 0 16,2 0-16,-14 0 0,-53 40 31,15-13-15,12 0-16,-14-2 0,0 15 16,1 53-1,26-41-15,13 42 16,14-54-16,39 38 15,-27-38-15,14-13 16,14-14-16,-2 1 0,2-14 0,12 0 16,146-27-1,-145 0 1,117-66 0,-90 28-16,-67 51 15,65 1 16,-92 26-15,1 14-16,-1 0 0,14-2 16,11 2-16,-11-1 15,172 54 1,-119-53-16,12-15 0,13 1 16,133 14-16,-106-27 15,0 0-15,2-13 16,11-1-16,-13-11 0,0-2 15,0 1-15,1-14 16,-14 0-16,-14-12 0,-12-2 16,53-64-16,-93 51 15,-80-317 17,-13 332-17,-13 12-15,1 14 0,-1-1 16,-1 0-16,14 14 15,-12 13-15,12 0 0,0 0 0,1 13 32,27 1-32,24-1 0,94 0 31,-66-26-15,-1 13-16,1-27 0,13 1 15,-13 0-15,-1-14 16,1 0-16,-14 0 0,14-12 0,-26-1 15,11-52 1,-25 51-16,-145-211 31,-212 120 1,278 118-32,-14 27 15,-66-25 1,27 25-16,79 0 15,1-14-15,25 14 0,0 0 16,1 0-16,26-26 31,13-14-15,0 13-16,-13 14 16,0-14-16,0 2 0,0-15 15,-40-13 1,2 26-16,-2 0 15,0 2-15,-79-15 0,52 13 16,-11 14-16,-2 13 16,1-13-16,-345 106 31,319-1 0,78-52-31,14 0 16,13-2-16,13-24 15,1-14 1,12-92 15,-26 65-15,-53-53 0,13 68-16,13-1 0,-25 0 15,12 13-15,-26 0 16,14 13-16,-15 0 0,0 13 15,-290 212 17,305-198-17,12 0-15,0-1 16,14 1-16,0 0 0,0 0 0,12-15 16,14 2-16,0-14 15,14 14-15,38-1 16</inkml:trace>
  <inkml:trace contextRef="#ctx0" brushRef="#br0" timeOffset="11227.68">19353 12126 0,'13'-13'16,"-26"26"-16,26-39 0,-13 14 0,0-15 15,-13 14 1,0-1-16,-14 14 0,2-13 16,-2 13-16,-26 13 15,26 1-15,0-14 16,-38 92 15,65-39-31,13-26 16,106 118 15,-92-118-31,-1-1 16,-12 0-16,-2 0 0,-12 14 15,-39-13 1,-14-14-1,13 1-15,0-14 0,-12 0 16,-2 0-16,-38 0 16,66-14-16,-14 14 15,13-13-15,14 13 0</inkml:trace>
  <inkml:trace contextRef="#ctx0" brushRef="#br0" timeOffset="11642.68">19446 12298 0,'26'-13'0,"-13"0"15,-52 39-15,91-64 0,-38 24 16,-14 1-16,0 13 31,0 27-31,0-15 0,-14 14 16,14 1-16,0 13 15,0-13-15,0-1 16,0 0-16,14 0 16,-14-12-16,13-1 15,0-13-15,1 0 16,26-13 0,-27-1-16,0-12 0,1 14 15,-2-15-15,-12 0 16,13-13-16,0 0 15,-13 14-15,0 14 16,-13 24 0,-52 226 15,51-198-15,14-13-16,-13 0 15,13-2-15,0 2 0,0-14 16</inkml:trace>
  <inkml:trace contextRef="#ctx0" brushRef="#br0" timeOffset="12017.17">20028 12352 0,'26'-27'16,"-52"54"-16,66-81 0,-27 28 15,-26-13 1,-1 26-16,1 13 16,0-14-16,-41 14 15,29 0-15,-2 14 16,-13 26-16,27-28 16,13 14-16,0-12 15,13 12-15,1 1 16,-1 0-16,79 38 15,-65-52-15,-1 1 16,1-1-16,-1 0 0,-12 1 16,-14-1-16,0 0 15,-14-13-15,-12 14 0,-1-14 16,-13 13-16,14-13 16,-13 0-16,-1 0 0,13-13 15,1-1-15,-1 1 0</inkml:trace>
  <inkml:trace contextRef="#ctx0" brushRef="#br0" timeOffset="12234.56">20266 12100 0,'27'-12'31,"-54"24"-31,40 28 31,-26 13-15,0 66 0,-1-39-1,14-40-15,0-15 16,0 2-16,0-1 0</inkml:trace>
  <inkml:trace contextRef="#ctx0" brushRef="#br0" timeOffset="12608.34">20186 12418 0,'0'-40'0,"0"80"0,0-93 15,0 40 1,120-14 0,-55 27-1,-11 0-15,-14-13 16,-2 13-16,42 0 15,-26-14-15,-29 1 32,-25 0-32,-39-26 15,-1 12 1,27 27-16,-14 0 16,14 0-16,-14 0 0,14 0 0,1 14 15,-1 12-15,-1-12 16,1 11-16,13 2 0,-13-1 15,13 1-15,0 26 16,13-27-16,0 27 16,14-26-1,-2-27-15,-11 0 16,12 0-16,1-14 0</inkml:trace>
  <inkml:trace contextRef="#ctx0" brushRef="#br0" timeOffset="13120.19">20689 12338 0,'0'0'16,"-14"-53"-16,1 28 16,26 25 15,1 25-15,-14 2-16,0-1 15,0-12-15,0 12 16,0 40-1,0-40 1,0-39 15,66-79 1,-52 65-32,38-13 31,-39 40-16,-13 14-15,0-1 0,0 14 16,-13-14-16,13 14 16,-12-14-16,12 14 0,0-15 15,0 1-15,0 0 16,0 1 0,12-28-1,1 1-15,-13 0 0,13 1 16,27-42-1,-26 28-15,-1 12 16,27-26-16,-27 40 16,1 0-16,-14 14 0,12-1 15,-12 14-15,0 39 16,-12-40-16,-2 0 16,14 1-16</inkml:trace>
  <inkml:trace contextRef="#ctx0" brushRef="#br0" timeOffset="13929.55">15319 8463 0,'0'14'15,"0"-28"-15,-13 28 0,0 26 16,13-27-16,-14 92 31,14-65-31,-13 26 16,13-13-1,-13 39-15,13-52 16,-14 13-16</inkml:trace>
  <inkml:trace contextRef="#ctx0" brushRef="#br0" timeOffset="14106.24">15107 9720 0,'0'0'0,"0"26"0,0 40 15,0-39-15,0-14 0,14 14 16,-1 25 0,0-39-1,-13 1-15,14 39 16,-14-40-16</inkml:trace>
  <inkml:trace contextRef="#ctx0" brushRef="#br0" timeOffset="14497.15">15107 10460 0,'-26'132'15,"26"-79"1,26-238-16,-52 424 16,26-226-16,13 0 15,-13 1-15,13 11 0,1-12 16,-14 14-16,0-14 15,13 54-15,-13-28 16,0 1-16,-13 0 16,-1 0-16,1 12 0,0-12 15,-1 0-15,14 0 0,-12-2 16,-14 82 0,12-41-1,14 1-15,0-40 16,14-2-16,-14-11 15,13 40 1,-13-27-16,13 12 16,-13-26-16,0-12 0,12 12 15,-12 1-15,14 13 16,-14-15-16,0 2 0,0 13 16</inkml:trace>
  <inkml:trace contextRef="#ctx0" brushRef="#br0" timeOffset="14816.16">14884 12841 0,'0'0'16,"-27"93"-16,0-54 0,14-13 15,0-12-15,13-1 0,-14 0 16,14 1-16,-13-1 16,13 0-16,0 1 15,-27 24 17,27-24-17,0 12 1,0-12-16,0-1 15,0 0-15,0 1 0,0-1 16,0 14-16,14-2 0,-14-12 16</inkml:trace>
  <inkml:trace contextRef="#ctx0" brushRef="#br0" timeOffset="15224.59">14712 13886 0,'-14'27'15,"28"-54"-15,-68 132 16,41-78-16,13-1 16,-13 1-16,13 13 0,-14-15 15,14 15-15,0 0 0,-13 92 31,13-65-15,0-40-16,0-2 16,0 2-16,-13 13 15,13 13-15,0-26 16,-14 11 0,14-11-16,0 0 0,0-14 15,0 0-15,0 14 16,0 0 31,-13-14-32,13-1-15,-12 1 16,-1-13-16</inkml:trace>
  <inkml:trace contextRef="#ctx0" brushRef="#br0" timeOffset="18837.09">14936 12206 0,'0'-13'0,"39"26"46,-39 14-30,0 0-16,14-15 0,-14 14 16,0 14-16,0-13 15,0 0-15</inkml:trace>
  <inkml:trace contextRef="#ctx0" brushRef="#br0" timeOffset="22166.25">6788 13767 0,'0'0'15,"14"0"1,-14 0-16,0-13 16,0 0-1,-14 13-15,-51 0 31,12 26-15,-14 13-16,42-12 16,-42 53-1,54-54 1,-1 39-16,28-38 0,-1-14 16,40 14-1,53-14 1,-66-13-16,-14-13 15,13-14-15</inkml:trace>
  <inkml:trace contextRef="#ctx0" brushRef="#br0" timeOffset="22529.22">6868 13859 0,'0'-13'16,"14"0"0,-1 13-16,0 0 15,39 40 1,-38-27-16,-14 14 16,26 24-16,-26-24 15,0 13 1,-26 0-1,12-27-15,1-26 16,13 0 0,0-1-16,40-104 31,0 65-15,-27 39-16,1 1 15,12-14-15,-12 27 0</inkml:trace>
  <inkml:trace contextRef="#ctx0" brushRef="#br0" timeOffset="22912.41">7132 13899 0,'-13'14'15,"0"-14"-15,13 13 16,26-40-16,-52 67 15,39-40 1,0 13-16,14-13 16,-14 0-16,1 12 0,12-12 15,-12 0-15,26-12 32,-28-1-32,1-13 15,-13 12-15,0 1 16,0 0-16,-13-14 15,-26 0 1,-28 14 0,27 26-16,14 14 15,14-14-15,-2 41 32,14-15-32,0-13 15,14-13-15,24 0 16,-24 1-16,12-14 15</inkml:trace>
  <inkml:trace contextRef="#ctx0" brushRef="#br0" timeOffset="23368.03">7476 13913 0,'27'-40'31,"-27"26"-31,0 1 32,0 0-32,-14 13 15,1 0-15,-14 0 0,15 13 16,-1-13-16,-14 13 16,14 1-16,-14-1 0,14 0 15,0 1-15,13-1 16,-14 0-16,14 0 0,14 26 15,-1-39 1,0 13-16,14-13 16,0 0-16,11 0 15,-11 0-15,-14-13 16,14-14-16,-14 15 0,1-14 16,-1-1-16,0 1 15,1-146 16,-28 172-15,1 0-16,0 40 16,13-14-16,-14 26 15,14-12-15,0-13 16,-13 0-16,13-1 0,0-1 16,13-11-16</inkml:trace>
  <inkml:trace contextRef="#ctx0" brushRef="#br0" timeOffset="24043.28">7847 13899 0,'0'0'0,"0"14"63,13-1-48,0 13 1,27-14 0,-13-12-1,-2 0-15,2 0 0,0-12 16,13-14-16,13 13 0,-14-27 15,14 13-15,-13-13 16,12-12-16,1-15 0,1 14 16,-14-12-16,52-81 15,-66 66-15,14 2 0,-13 11 16,11-78 0,-24 13-16,-14 92 15,0-14-15,0 28 16,0-26-16,-14 38 15,1 1-15,13 0 16,-13 13-16,13-14 0,-12 14 31,-2 0 32</inkml:trace>
  <inkml:trace contextRef="#ctx0" brushRef="#br0" timeOffset="24804.4">8376 12774 0,'13'0'47,"1"-25"-16,-1 25-31,-13-14 0,13 1 16,26-40 0,-12 13-1,-14 15 1,0-15-1,1 40 1,12 0 15,-26 0-15,13 0-16,1 0 0,-1 0 16,0 13-1,1-13-15,11 27 16,2-27-16,-14 12 0,0 1 15,67 27 17,-68-40-17,2 13-15,-1-13 0,0 0 32,-26-13 30</inkml:trace>
  <inkml:trace contextRef="#ctx0" brushRef="#br0" timeOffset="28530.01">4262 8754 0,'-13'0'16,"13"13"-16,0 1 15,0 26 1,0 25 0,-13-25-16,13 13 0,-12 0 15,-2-1-15,-12 82 16,12-69-16,1 2 15,0-2-15,-41 187 32,41-147-32,0-78 15,13 13-15,-12-27 16,12 14-16,0-14 16,0-1-16,0-24 31</inkml:trace>
  <inkml:trace contextRef="#ctx0" brushRef="#br0" timeOffset="28872.16">4025 9852 0,'132'0'32,"-65"0"-17,130 0-15,-77 0 16,39 0-16,12 0 0,28 0 16,436 0-1,-411 0-15,213 14 16,-225-14-1,145 13-15,-212-13 16,1 0-16,-41 0 0,-25 0 16,-15 0-16,-25 0 15,-13 0-15,-27 13 16,-54-13 0,14 0-16,2 0 0</inkml:trace>
  <inkml:trace contextRef="#ctx0" brushRef="#br0" timeOffset="30000.97">4528 8834 0,'13'0'31,"0"0"-31,13 0 16,0 0-16,28 0 0,12 0 16,13 0-16,39 0 15,16 0-15,24 0 0,212 0 16,-158 0-16,0 13 16,1083 14 30,-1110-27-46,133 0 16,-185 0-16,-28 12 0,-13-12 16,-25 0-16,-14 0 0,-14 0 15,-26 0-15,-51-12 16,24 12 0,-26-14-1,27 14-15,0 0 16,-1 0-16,14 14 47,0-2-32,0 1-15,0 0 16,0 14-16,-13 40 16,0-27-16,13-2 0,-14 2 15,14 0-15,-13 14 16,13-16-16,-25 82 15,25-41 1,-14-39-16,14-13 16,-13-1-16,13 0 0,0 0 15,0 1-15,-13 0 16,13-1-16,0-12 16,0-1 15,-14-13 0,-12 0-15,-66 25-1,52-11-15,-14-1 16,2 0-16,-14 1 0,12-1 16,2 0-16,-1 1 15</inkml:trace>
  <inkml:trace contextRef="#ctx0" brushRef="#br0" timeOffset="30616.85">8932 9032 0,'0'0'16,"0"-13"-16,0 26 31,0 1-15,0-2-16,0 14 0,-27 133 31,14-52-15,-1-55-16,14 14 15,-13 106 1,0-118-16,13-2 0,0 1 16,0-13-16,0-13 15,-27 51 1,14-64-16</inkml:trace>
  <inkml:trace contextRef="#ctx0" brushRef="#br0" timeOffset="30962.85">8760 9971 0,'13'0'47,"146"0"-16,-1 0-15,-39 13-16,318 14 16,-81 0-1,-157-14-15,-1 0 16,-12 13-16,-1-13 0,0 0 16,-13 0-16,-13 1 15,-1-1-15,-26-13 0,-13 13 16,-26 1-16,-14-14 0,-39 0 15,0 0-15,-27 0 16,-39 0 0,-41-27-16,28 27 15,-14-13-15</inkml:trace>
  <inkml:trace contextRef="#ctx0" brushRef="#br0" timeOffset="32017.57">8984 8992 0,'40'-13'16,"-27"13"-1,14 0-15,39-13 16,0 13-16,0 0 0,26 0 16,28 0-1,-1 13-15,26-13 0,27 13 16,185 1-16,-145-14 16,-14 13-16,648 39 31,-647-39-31,171 14 15,-198-14-15,-27 1 16,-13-14-16,-25 13 0,-28 0 16,-13-13-16,-26 0 15,-1 14-15,-26-14 32,-26 0-32,1 0 46,12 13 1,0 26-31,-13-26-16,-1 54 16,14-27-16,0 38 15,-13 29 1,13-55-16,0 1 15,0 1-15,0-2 0,0 1 16,0 0-16,13 26 16,-13-39-16,0 0 15,0-13-15,14-1 16,-14-14-16,0 15 0,0-14 16,0 0-1,-67 1 48,0-14-48,29 0 1,-82 0-16,41 13 16,-133-13-16,-38-27 15,90 27 1</inkml:trace>
  <inkml:trace contextRef="#ctx0" brushRef="#br0" timeOffset="34160.68">5863 10064 0,'0'12'15,"0"-24"-15,0 38 0,0 0 16,0 54 0,0-40-16,0 52 15,0-65 1,0 38-16,14-38 16,-1-1-16,0 28 15,13-28-15,-13 0 16,14 0-16,79 54 31,79-26-15,-119-54-1,0 12-15,80-12 16,26 13-16,-94-13 16,16 0-16,-2 0 15,1 0-15,-14 13 0,1-13 16,-2 14-16,67-1 15,-78-13-15,0 13 16,-15 1-16,14-1 0,-12 0 16,-2 1-16,1-1 15,0 0-15,39 13 16,-52-13-16,-13 0 16,13 1-16,-15-1 0,55 14 31,-66-1-16,-1-26-15,0 14 0,1-1 16,-1 0-16,-13-1 16,12 2-16,-12-1 15,0 80 1,0-66 0,0-2-16,0 82 15,0-29 1,0 2-1,0-40-15,0 26 16,0-26-16,0 0 16,0 0-16,0-2 0,0-11 15,0 13-15,0-13 16,0 65 0,0-79-1,0 0-15,0 1 0,13-14 16,-13-14-1</inkml:trace>
  <inkml:trace contextRef="#ctx0" brushRef="#br0" timeOffset="34521.91">8151 11769 0,'0'13'15,"-14"-13"-15,28-13 16,-28 40-16,28-14 0,-1-13 16,14 27-1,-1-1-15,1 1 16,-14-27-16,1 27 16,11-14-1,2-1-15,-14-12 16,40 0-1,-13-12-15,-13-1 16,-2-14-16,2 27 16,-14-13-16,-13-1 15,14 1-15,-1 0 16,-26 26 31</inkml:trace>
  <inkml:trace contextRef="#ctx0" brushRef="#br0" timeOffset="35702.96">10029 9971 0,'0'53'15,"0"-106"-15,-14 158 16,14-65-16,-13 0 16,13 0-16,0-13 0,0 38 15,0-25-15,0-13 0,0-1 16,0 0-16,-13-13 16,13 14-16,-12-14 15,-42 67 16,41-67-31,-27 13 16,27-13-16,-14 0 0,2 1 16,-2-1-16,1 0 15,-14 1-15,-66 39 16,26-26 0,2-2-1,24-25-15,14 13 16,-12 1-16,-1-14 0,0 13 15,-39-13 1,52 0-16,-172 0 31,185-13-15,0 13 0,15 0-16,-1 0 31,13 13-16,0 0-15,-13 1 16,13-1-16,0 0 16,-14 27-16,1-14 15,13 0-15,-13 14 16,13 0-16,-14 0 0,1-1 16,0 54-16,-1-1 15,14-52-15,0 13 16,0-14-16,-13 14 15,13 27 1,0-53-16,0 52 16,-13-53-16,13 1 0,0 0 15,0-2-15,0-12 0,0 1 16,0-1-16,0 0 16,0 1-16,0-1 15,0-26 16,0-14-15,0 0 0,0 14-16</inkml:trace>
  <inkml:trace contextRef="#ctx0" brushRef="#br0" timeOffset="36084.47">8521 11757 0,'0'0'15,"0"12"1,40 15 15,0 13-15,-1-27-1,-13 0-15,-12 1 16,-1-14-16,0 0 16,1 0-16,-1 0 0,-13-14 15,13 1-15,1 0 0,-1-1 16,12-26-16,-11 27 16,-1-12-1,-13 11-15,-13 41 47,-13-2-47,13 2 16,-27 13-16,13-13 15,14-14-15</inkml:trace>
  <inkml:trace contextRef="#ctx0" brushRef="#br0" timeOffset="39766.78">4713 9230 0,'0'-12'16,"0"-2"15,0 28-15,0 38 0,0-39-16,-40 106 31,27-79-31,-1-14 0,14-12 15,-13-1-15,-14 0 16,14-13 0,13-13-16,0 0 15,0-14-15,27-65 16,-14 52 0,0 0-16,14-13 0,-14 14 15,14-1-15,-2 0 0,-12 13 16,54-11 15,-40 50-31,-14 14 0,-13 1 16,27 40-16,11 105 31,-38-120-31,0-12 0,0-14 16,0 14-16,0-13 15,-25 12 1</inkml:trace>
  <inkml:trace contextRef="#ctx0" brushRef="#br0" timeOffset="39938.25">4673 9402 0,'27'53'16,"-67"-132"-16,40 53 0,-14 12 0,14 1 16,27 92-16,-54-171 15,41 92-15,26 0 16,-14 0-16,-1 0 0,15 0 15,67 0 1</inkml:trace>
  <inkml:trace contextRef="#ctx0" brushRef="#br0" timeOffset="40340.03">5057 9296 0,'-14'67'62,"14"-15"-46,0-12-1,0-13-15,0 13 16,0-2-16,0 29 0,0-40 16,-13-14-16,13 14 15,0-14 16,0-13-31,-13-40 0,13 13 16,0-13-16,0 0 0,0 2 16,13-16-16,0 14 15,1 0-15,11-25 16,-12 25-16,14 27 16,0-1-16,-14 1 0,54 26 31,-54 1-31,-1-1 0,1 14 15,-38 51 1,-2-64 0,1-1-16,-14 0 15,0 1-15</inkml:trace>
  <inkml:trace contextRef="#ctx0" brushRef="#br0" timeOffset="40815.5">5401 9350 0,'12'0'0,"-24"0"15,24-14 1,-12 28 0,0-1-1,0 0-15,0-1 16,0 15-16,-12 0 0,12 26 15,-14-26-15,14 25 16,0-26 0,-13 28-1,13-54-15,0-14 32,0 1-32,0-54 15,0 42-15,13-15 16,-13 0-16,26-52 15,0 25-15,-12 41 16,26-14 0,-27 28-16,0 12 0,1 0 15,12 25 1,-12-12-16,-2 14 16,-12-14-16,13 14 0,-13 0 15,-25 25 1,-15-26-1,-27-12 1,40-14-16,14 0 0</inkml:trace>
  <inkml:trace contextRef="#ctx0" brushRef="#br0" timeOffset="41240.14">5890 9283 0,'13'-13'0,"1"-1"15,-41 41-15,92-80 16,-51 53-16,-14-12 0,-14-2 16,-12 14 15,-26 26-16,25-13-15,0 0 0,-13 1 16,27 12 0,13-12-16,0-1 15,27 14 1,-14-14-16,14 12 16,26-11-1,-26-1-15,-15 0 0,14 1 16,-12-14-16,-14 26 0,-106 28 47,-92-94-16,158 26-15</inkml:trace>
  <inkml:trace contextRef="#ctx0" brushRef="#br0" timeOffset="43274.34">9620 9428 0,'13'-13'16,"-13"80"46,0-14-46,-13-1 0,13-25-16,-14-1 0,14 1 15,0-14-15,0 1 16,-13-54 15,13 13-15,-13 0-16,13-13 0,0 15 15,0-15-15,13-27 16,14-25 0,-1 79-16,0-14 15,0 14-15,1 0 16,65 13 0,-52 0-16,-14 13 15,1 14-15,-14-14 16,-13 14-16,0-14 15,0 12-15,-13-11 0,-14-1 16,14 14-16,-13-14 0,-1 0 16,-12 14-1,26-27-15,-14 13 16,27 1-16,14-14 16,-1 0-1,27 13-15,-15-13 16,28 13-1,-26-1-15,-14 2 0,14-1 16,-14 0-16,-13 1 0,0-1 16,-13 14-1,-14-14-15,1 0 0,-1 1 16,-13-1-16,2-13 16,-174-27 15,198 1-31</inkml:trace>
  <inkml:trace contextRef="#ctx0" brushRef="#br0" timeOffset="43788.37">10055 9428 0,'14'-13'0,"-28"26"31,28-13 1,-14 14-32,13-1 15,-13 0-15,0 14 16,13 0-16,-13 11 0,0-11 16,0 13-16,0 13 15,0-26-15,0 25 31,-13-52-31,-14-65 32,14-107-1,13 145-31,0-13 16,13 0-16,1 13 0,-1 2 15,54-28 1,-42 53-16,2 0 15,-1 0-15,-12 13 16,12-13-16,-12 27 0,-1-14 16,0 0-16,-13 13 15,0-13-15,0 14 0,-26 13 16,12-27-16,-26 14 16,14-14-1,12-13-15,-12 0 0,14 0 0,-2 0 16,1 0-16,0-13 15,13-1-15</inkml:trace>
  <inkml:trace contextRef="#ctx0" brushRef="#br0" timeOffset="44300.17">10466 9388 0,'0'0'16,"-13"0"-16,13 14 47,0 39-31,0-40-1,0 14-15,0 0 0,0 25 16,0-26-16,-14 1 15,1 40 17,13-67-17,0-14-15,0 1 16,0-27 0,0-27-16,0 29 15,13-2-15,-13 0 16,14 13-16,-1-12 0,0 13 15,-1-1-15,15 0 0,-14 14 16,41 13 0,-41 13-16,0 14 15,1-14-15,38 173 32,-39-160-17,-13 0-15,0 0 16,0 1-16,13-14 0,-13 1 15,0 12 1</inkml:trace>
  <inkml:trace contextRef="#ctx0" brushRef="#br0" timeOffset="44512.37">10453 9522 0,'0'0'0,"-14"-14"0,14 14 31,14 0-31,-1 0 0,12 0 16,42-13-1,13 13-15,-55 0 16,15 0-16,-13-13 16,-14 13-16,27 0 15</inkml:trace>
  <inkml:trace contextRef="#ctx0" brushRef="#br0" timeOffset="52065.36">5585 8186 0,'0'0'0,"-12"0"16,-2 13 0,1-1-16,13 28 15,-13 0 1,13 0-16,0 0 0,-14-1 15,14 106 1,-13-105-16,13 27 16</inkml:trace>
  <inkml:trace contextRef="#ctx0" brushRef="#br0" timeOffset="52466.96">5387 8622 0,'-13'0'0,"26"27"62,13 13-31,-26-27-31,13-1 0,14 15 16,-27-14-16,13 0 16,0 1-16,1-14 0,-1 0 15,40-67 17,-27 42-17,0-29 1,-12 54-16,-14-13 15,13 13-15</inkml:trace>
  <inkml:trace contextRef="#ctx0" brushRef="#br0" timeOffset="53218.46">9698 8345 0,'0'-14'0,"0"1"16,0 40-1,0-67-15,0 66 47,-13 198-16,13-184-15,-13 40-16,13-53 0,0-2 16,-14 2-16,14 13 15,0-27-15</inkml:trace>
  <inkml:trace contextRef="#ctx0" brushRef="#br0" timeOffset="53441.28">9566 8754 0,'-13'0'16,"26"0"-16,-39-13 0,66 66 62,-14-40-46,-12 1-1,-1-1-15,52 13 16,-38-26 0</inkml:trace>
  <inkml:trace contextRef="#ctx0" brushRef="#br0" timeOffset="53598.21">9830 8794 0,'0'0'0,"14"-13"0,-1 13 15,-13-14 1,-13 41 15,-1-14-15,1-13-16,1 27 0,-55 13 15,41-28 1</inkml:trace>
  <inkml:trace contextRef="#ctx0" brushRef="#br0" timeOffset="56290.2">6247 14283 0,'0'0'15,"-13"13"-15,39-13 31,0 0-15,0-13-16,14 13 16,159-13-1,-107 13-15,120-14 16,-107 14-16,-11-13 16,-2 13-16,-12 0 0,-2-13 15,-25 13-15,39-14 16,-92 1-1</inkml:trace>
  <inkml:trace contextRef="#ctx0" brushRef="#br0" timeOffset="56652.3">6656 14442 0,'-40'13'16,"27"-1"-16,66-37 15,-106 63 1,66-38-16,27 0 16,0 0-16,0 0 15,-1-13-15,28 13 16,-1-12-16,0 12 0,27-13 15,171-1 1,-184 14-16,65 0 16,-53 0-1,-52 0-15,-13 0 16,-41 0 15,1 0-15</inkml:trace>
  <inkml:trace contextRef="#ctx0" brushRef="#br0" timeOffset="58032.44">9950 12206 0,'0'0'15,"0"-13"-15,0 0 16,-13-1-16,-1 14 0,1 0 16,-14 0-16,14 0 15,-13 14-15,-1-1 0,2 14 16,-55 51 0,66-51-16,1 26 15,13-13 1,13-26-16,1 11 0,52 2 15,13-14 1,-26-13-16,0-13 16,53-14-1,-66 2-15,25-69 16,-104 2 0,13 66-1,-14 12-15,-66-12 16,40 26-16,13 13 0</inkml:trace>
</inkml:ink>
</file>

<file path=ppt/ink/ink3.xml><?xml version="1.0" encoding="utf-8"?>
<inkml:ink xmlns:inkml="http://www.w3.org/2003/InkML">
  <inkml:definitions>
    <inkml:context xml:id="ctx0">
      <inkml:inkSource xml:id="inkSrc0">
        <inkml:traceFormat>
          <inkml:channel name="X" type="integer" max="2560" units="cm"/>
          <inkml:channel name="Y" type="integer" max="1600" units="cm"/>
          <inkml:channel name="T" type="integer" max="2.14748E9" units="dev"/>
        </inkml:traceFormat>
        <inkml:channelProperties>
          <inkml:channelProperty channel="X" name="resolution" value="74.2029" units="1/cm"/>
          <inkml:channelProperty channel="Y" name="resolution" value="74.4186" units="1/cm"/>
          <inkml:channelProperty channel="T" name="resolution" value="1" units="1/dev"/>
        </inkml:channelProperties>
      </inkml:inkSource>
      <inkml:timestamp xml:id="ts0" timeString="2025-05-07T09:57:35.41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1693 11373 0,'0'0'16,"26"-26"0,-26 13-16,14-14 31,-14 14-15,13 13-16,-13 27 46,0-14-30,-27 93 0,27-67-1,-13 160 1,0-133-16,13-13 16,0 145-1,0-145-15,0 13 16,0 93-1,0-120-15,13 14 16,0 40 0,-13-80-16,0 27 31,14-40 31,-14 13 17,0 0-48,-14-26 94</inkml:trace>
</inkml:ink>
</file>

<file path=ppt/ink/ink4.xml><?xml version="1.0" encoding="utf-8"?>
<inkml:ink xmlns:inkml="http://www.w3.org/2003/InkML">
  <inkml:definitions>
    <inkml:context xml:id="ctx0">
      <inkml:inkSource xml:id="inkSrc0">
        <inkml:traceFormat>
          <inkml:channel name="X" type="integer" max="2560" units="cm"/>
          <inkml:channel name="Y" type="integer" max="1600" units="cm"/>
          <inkml:channel name="T" type="integer" max="2.14748E9" units="dev"/>
        </inkml:traceFormat>
        <inkml:channelProperties>
          <inkml:channelProperty channel="X" name="resolution" value="74.2029" units="1/cm"/>
          <inkml:channelProperty channel="Y" name="resolution" value="74.4186" units="1/cm"/>
          <inkml:channelProperty channel="T" name="resolution" value="1" units="1/dev"/>
        </inkml:channelProperties>
      </inkml:inkSource>
      <inkml:timestamp xml:id="ts0" timeString="2025-05-07T09:57:41.222"/>
    </inkml:context>
    <inkml:brush xml:id="br0">
      <inkml:brushProperty name="width" value="0.05292" units="cm"/>
      <inkml:brushProperty name="height" value="0.05292" units="cm"/>
      <inkml:brushProperty name="color" value="#FF0000"/>
    </inkml:brush>
  </inkml:definitions>
  <inkml:trace contextRef="#ctx0" brushRef="#br0">6904 7009 0,'0'0'0,"13"27"31,-13-14 1,0 0-1,-13 1 16,-14 25-32,14-12-15,0-1 16,-66 93 0,-1-13 15,41-80 0,52-39 0,13-13 1,-13 12-17</inkml:trace>
  <inkml:trace contextRef="#ctx0" brushRef="#br0" timeOffset="3498.06">1812 10924 0,'0'0'15,"-27"26"32,27-12-31,-13 12-16,-13 53 16,13-39-16,13 119 31,0-54-16,0 81 1,-27 184 15,14-304-31,-14 185 32,1 40-1,26-92 0,13-80 0,-13-93-31,0-13 16,13 14 0,1-14 15,-1-13-16,27 0 17,39 0-17,159 0 17,278-26-1,-67 12-16,-277 1-15,516 0 32,-503 13-32,-13-13 15,794 13 17,-834 0-32,318 13 31,-358 0-31,-12-13 15,263 0 17,-276-40-1,-94 1 0,1 26-31,12-1 0,1 1 16,-26-13-1,-1-14 1,27 13-16,-1 14 0,1-53 31,0-145 1,13 158-32,-13-278 31,13-39 0,0 290-31,-13 1 0,13 0 16,0-212 15,-27-13 0,27 277-31,-13-39 31,0 0 1,13 53-32,13-27 31,-13 27-15,-27 0 15,-92 13 0,80 0-31,-1 0 0,-158 0 31,118 0-31,-12 13 0,-1-13 16,-26 0-16,-384 13 31,-224 27 0,621-27-31,0-13 16,-396 40 15,237-27 1,226-13-32,12 0 15,-39 0 16,0 26 1,-27-26-1,67 0-31,13-978 0,-80 1969 31,-52-964 0,118-14-31,-65 0 32,-1 14-1,53-27 0,-13 0 0,40 0-31,-13 0 0,-40 0 32,-119 26-1,105-26 0,54 14 0,12-14-31,1 0 32,-26 13-1,39 0-31,-14 0 47,28 0-16,-1 14-15</inkml:trace>
  <inkml:trace contextRef="#ctx0" brushRef="#br0" timeOffset="4570.95">2354 11545 0,'0'0'0,"-53"14"31,-92 65 0,105-53-31,0-12 16,-65 78 0,78-65-16,-26 131 31,146 120 0,-80-238-31,14-1 16,197 160 15,-171-186-31,-13 0 16,132-26-1,-119 0-15,158-106 31,-171 79-31,79-145 32,-119-106-1,-13 251-31,-106-92 31,-66 40 0,145 78-31,0 1 16,-132 0 15,80 53 1,39-1-1,53-26-31</inkml:trace>
  <inkml:trace contextRef="#ctx0" brushRef="#br0" timeOffset="5443.77">3637 11321 0,'-13'0'0,"26"0"0,-26 0 47,185 26-15,-106-26-32,0 0 15,13 0-15,265-13 31,79-27 1,-303 27-1,-147 13 0,1 0-15</inkml:trace>
  <inkml:trace contextRef="#ctx0" brushRef="#br0" timeOffset="7233.78">3584 12127 0,'13'0'16,"-26"0"-16,53-26 31,-27 26-31,40-13 31,-27 13-31,212 0 32,159 0-17,-304 0 1,13 0-16,-14 0 15,345 0 17,-146 0-1,-252 0-31,-25 0 0,12 0 16,-66 13 15,27-13-16,0 13-15,0 14 16,-1-14 0,14 40-1,14-27 1,-14 1-16,13 78 16,-13-78-1,0 65 1,0 14 15,0-93-15,-27 27-1,14-40 1,-53 13 0,40-13-1,-1 0-15,-171-13 16,145 13-1,-265-13 1,226 13 0,-239 0-1,265 13 1,-172-13 0,185 0-16,-79 0 31,105 0-16,1 0-15,0 0 0,12 0 16,-39-26 0,40 26-1,0-14-15,-27 1 16,-13-13 15,27 12-15,39-25-1,0 12 1,40-78 0,-40 65-1,14-119 1,-27 120-16,0-41 31,79 133 0,-52-26-15,12-1-16</inkml:trace>
  <inkml:trace contextRef="#ctx0" brushRef="#br0" timeOffset="12913.86">24137 11215 0,'0'-13'32,"0"26"-32,-13 13 31,13-13-31,0 93 31,0 93 0,0-173-31,0 14 0,0-14 16,0 1-16,0-14 0,0 0 16,0 0-16</inkml:trace>
  <inkml:trace contextRef="#ctx0" brushRef="#br0" timeOffset="13282.79">24110 11241 0,'-13'-53'16,"26"106"-16,-52-172 0,-41-92 31,120 65 0,-13 133-31,12 13 0,1 0 16,0 13-16,145 80 31,-146-67-31,28 173 32,-67-147-32,0-12 0,-14 13 15,-12-27-15,-106 67 31,105-80-31,-12-13 0,12 0 16,-13-66 15,40 53-31</inkml:trace>
  <inkml:trace contextRef="#ctx0" brushRef="#br0" timeOffset="13584.92">24441 11373 0,'0'0'16,"13"0"15,1 0-31,78 67 31,1 38 0,-80-78-31,-39 39 16,-41-66 31,41-119-16,39 93-31,14-14 0,39-26 31,-40 39-31,1 27 0</inkml:trace>
  <inkml:trace contextRef="#ctx0" brushRef="#br0" timeOffset="14375.08">24930 11387 0,'-13'26'47,"0"-13"-31,13 1-16,0 65 31,13-53-31,0-12 0,1-1 16,-1 13-16,13-26 15,93 27 1,-92-40-1,-1-40 1,-26 39 0,-13-12-16,0 0 15,0 12-15,-67-39 16,54 40 15,39 13-15,66 0-1,-39 0 1,132-26 0,-132 26-1,-14 0-15,27 0 16,0-14 0,-93 54 15,27-27-16,-53 93 1,66 0 15,0-93-15,53 14 0,-27-27-1,54-80 1,-54 41-1,-13-1-15,14-119 16,-14 93 0,-13-212-1,-13 292 17,0 237-1,13-185-16,26 106 1,-13-146 0,14 14-1</inkml:trace>
  <inkml:trace contextRef="#ctx0" brushRef="#br0" timeOffset="14671.14">25817 11453 0,'13'-27'0,"-26"54"0,13 13 47,0-27-32,13 66 1,13-66 0,40 14-1,-39-27 1,-14 0-16,14-13 0,52-106 31,-66 92-15,0-13-1,-13 14-15,0-1 16,-26 41 0,26 12-16</inkml:trace>
  <inkml:trace contextRef="#ctx0" brushRef="#br0" timeOffset="14934.29">26438 11479 0,'0'0'0,"0"-26"16,-26-14-1,-1 27 1,-26-27-1,40 40 1,-26 66 0,25-39-1,14 39 1,53 53 0,-26-106-16,65 14 15</inkml:trace>
  <inkml:trace contextRef="#ctx0" brushRef="#br0" timeOffset="15124.01">26663 11149 0,'0'0'0,"-13"-27"16,13 54-1,0 12 1,0-12-16,13 158 15,-13 27 17</inkml:trace>
  <inkml:trace contextRef="#ctx0" brushRef="#br0" timeOffset="15614.7">26504 11413 0,'27'13'31,"-14"-13"-31,0 0 16,53 0 0,-39 0-16,-14 0 15,40-13 1,-40 13-16,-13-13 15</inkml:trace>
  <inkml:trace contextRef="#ctx0" brushRef="#br0" timeOffset="15957.23">26980 11149 0,'0'-14'0,"0"28"16,-13-41-16,13 14 0,0 0 0,13 39 46,1 212-14,-14-185-32,0 0 15,0 79 1,0-39 15,0-120 0</inkml:trace>
  <inkml:trace contextRef="#ctx0" brushRef="#br0" timeOffset="16792.63">27774 11096 0,'0'0'0,"13"-13"15,-13-14-15,-26 27 31,-54 251 1,133 14-1,146-106-15</inkml:trace>
  <inkml:trace contextRef="#ctx0" brushRef="#br0" timeOffset="17295.8">28329 11532 0,'0'0'16,"0"-66"15,-13-13 0,-119 13 0,106 79-31,-67 53 16,53 0 0,14 66-1,26-105 1,92 12-1,-65-39 1,92-79 0,-93 53-1,40-173 1,-52 146 0,-14 0-16,0-66 15,0 93 1,-27 66-1,27-1 1,13 133 0,-13-132-1,40 105 1,-27-118 0,14-1-16</inkml:trace>
  <inkml:trace contextRef="#ctx0" brushRef="#br0" timeOffset="17668.98">28634 11321 0,'0'0'16,"0"-14"-16,0-12 15,0 79 16,0-27-15,0 1-16,0-1 0,13 14 16,53 66-1,-53-93 1,0 0-16,14 0 16,13-92 15,-27 53-16,-13-14-15,13 0 0,0 0 16,1 14-16,12-40 16,-26 79 15,0 14-15,13-14-16</inkml:trace>
  <inkml:trace contextRef="#ctx0" brushRef="#br0" timeOffset="17934.86">29083 11083 0,'0'-40'0,"0"80"0,14-120 16,-14 54-16,13-1006 15,0 2024 1,0-965-16,53 78 15,27 94 1,-80-133-16,40 172 31,-79-159-15,-54-13 0,41-66-1,12 0-15,-65 0 0</inkml:trace>
  <inkml:trace contextRef="#ctx0" brushRef="#br0" timeOffset="20404.03">25354 12088 0,'0'0'0,"39"92"31,54-12 0,-53-14 1,-40-53-17,-66 40 1,52-40 0,-65 0-1,66-13 1,-14-13-1,27-13 1,13 12-16,93-52 31,-79 66-15,-14 0-16,27 13 16,-27 1-1,-13-1-15,13 40 16,-26-27-16,13-13 15,-27 54 1,27-54-16,14 79 31,12-78-15,1-1-16,-14-13 16</inkml:trace>
  <inkml:trace contextRef="#ctx0" brushRef="#br0" timeOffset="21500.78">25473 13198 0,'0'0'0,"0"-26"31,13 13 1,66-14-1,1 41 0,-54 38 0,-92 1 1,-27 14-1,80-54-31,0 0 15,39 27 17,-12-40-32,12 0 15,133 0 17,-146-14-32,0 14 31,-92 14 0,13 39-15,66-27 15,53 67-15,-14-67 15,-52-13 16,-13 0-32</inkml:trace>
  <inkml:trace contextRef="#ctx0" brushRef="#br0" timeOffset="22344.99">25671 14098 0,'0'0'15,"0"-13"1,-40-1 15,14 14-15,-27 14 0,53-1-1,-13 26 1,13-25-1,40 39 1,-27-40 0,53 26-1,-53-25 1,0 39 0,-26-40-1,0-13-15,-66 39 16,52-39-1,1 0-15,-27 14 16,40-14 0,26-27-1,13 27 1,-13-13-16,40 13 16,-39 13-1,-1 0-15,13 27 16,-26-13-16,13 25 31</inkml:trace>
  <inkml:trace contextRef="#ctx0" brushRef="#br0" timeOffset="23168.92">25579 15328 0,'0'-14'0,"13"-12"31,79 0 1,-26 52-1,-79 27 0,0-27-31,-13-12 16,-80 52 15,106-53-15,-13 0-16,13 0 15,13 1-15,66 12 31,-52-26-31,-14 0 16,26 0 0,-25 0-16,-14-13 15,0 0 1,-66 39 15,52-13-15,14 0-16,0 1 0,0 39 31,14 39 0,-54-52 1,27-27-32</inkml:trace>
  <inkml:trace contextRef="#ctx0" brushRef="#br0" timeOffset="23898.08">25684 16042 0,'0'0'16,"-13"-13"-1,-40-1 16,40 14-31,0 0 16,0 27 0,13-14-16,0 0 0,26 27 31,27 13 0,-40-40-31,-13 13 0,0-12 16,0-1-16,0 0 15,-13 0-15,-80 40 32,40-66-1,106-40 0,40 66 0,-93 1-31,13 12 16,-13 40 0,0-39-16,0-1 15</inkml:trace>
  <inkml:trace contextRef="#ctx0" brushRef="#br0" timeOffset="24597.94">25539 16835 0,'0'0'0,"26"0"31,-26-13-31,14 13 16,-14-13-16,52 13 31,-38 0-15,-1 0-1,0 26 17,-39 27-1,12-26-31,1-14 0,0 0 16,-27 27 15,54-27 0,78 53 0,-26-26 1,-79-40 14,-40 39-14,40-39-32,13 14 15,-13 25 1,13-12-16,39 39 31,1-13 0,-80-66-15</inkml:trace>
  <inkml:trace contextRef="#ctx0" brushRef="#br0" timeOffset="25681">25989 12630 0,'0'0'0,"0"13"31,0 13-16,0 80 1,13-79 0,0 65 15,0-78-31,0-14 0,1 0 16</inkml:trace>
  <inkml:trace contextRef="#ctx0" brushRef="#br0" timeOffset="25832.5">26081 12392 0,'-13'-13'0,"26"26"0,-26-40 16,13 41 15,0-1-16</inkml:trace>
  <inkml:trace contextRef="#ctx0" brushRef="#br0" timeOffset="26305.08">26293 12722 0,'0'-13'16,"0"0"0,-13 13-16,13-13 15,-14 13-15,-25 0 16,12 13 0,-13 40-1,40-40 1,0 53-1,14-53 1,-1 1-16,40 12 16,-40-26-16,66-40 31,-65 27-15,-1-13-16,27-54 15,-40 41 1,0-1-16,0-66 15,0 67 1,0 25-16,-14 41 16,14-1-1,0 133 1,14-119 0,25 132-1</inkml:trace>
  <inkml:trace contextRef="#ctx0" brushRef="#br0" timeOffset="27496.21">27271 12722 0,'0'0'0,"0"-13"31,53-40 0,-39 40-31,65-13 32,14 78-1,-80-25-16,0 79 1,-13-80 0,-40 54-1,27-67 1,0 13 0,0-26-1,26-26 1,0-1-16,-13 14 15,40-66 1,52-40 15,-78 119-15,38 0 0,28 66 15,-67-53-16,0 14-15,0 25 16,1 15 0</inkml:trace>
  <inkml:trace contextRef="#ctx0" brushRef="#br0" timeOffset="28596.38">28859 12736 0,'0'0'0,"0"-14"15,0 1 1,13 40 15,-13-14-15,13 106 0,-13-79-16,0 92 31,0-119-31,0 13 15,-13 14 1</inkml:trace>
  <inkml:trace contextRef="#ctx0" brushRef="#br0" timeOffset="28925.99">28859 12722 0,'0'0'0,"0"-132"31,0 119-31,92 0 32,106 66-1,-92 39 0,-159-26 0,27-52-31,-120-1 32,107-13-17</inkml:trace>
  <inkml:trace contextRef="#ctx0" brushRef="#br0" timeOffset="30079.71">30472 12603 0,'0'-13'0,"0"0"32,-53-14-1,-79 27 0,26 80 0,93-54-31,13 80 32,159-40-1,-120-53-31,1-13 16,119 0 15,-159-13-16</inkml:trace>
  <inkml:trace contextRef="#ctx0" brushRef="#br0" timeOffset="31583.64">31583 12643 0,'13'-13'16,"-13"0"0,13-14-1,-13 14 1,0 0-16,-26-27 16,13 27-1,0 0-15,-14-1 0,1 14 16,-93 27-1,92-14 1,-65 80 0,92 26 15,13-106-31,13 13 16,40 1-1,-26-14-15,-13-13 16</inkml:trace>
  <inkml:trace contextRef="#ctx0" brushRef="#br0" timeOffset="32113.82">31861 12656 0,'0'0'15,"0"-13"-15,13 13 0,-13-13 16,0 0-16,13-1 15,-13 1-15,-13-13 16,0 26 0,-40-14-1,40 14-15,-1 0 16,-52 27 0,53-14-16,0 14 15,-14 12 1,14 1-1,13-27-15,0 0 16,13 1-16,1-14 0,-1 26 16,0-26-16,0 0 15,1 0-15,52-13 32,-53 0-17,-13-1-15,26 1 0,-12 0 16,25-53-1,-26 53 1,-13-1-16,14 1 16,-14 26-1,0 1 1,13 52 0,-13-53-1,53 53 1,-27-53-1,-13 1-15,40-14 16,-26-27 0</inkml:trace>
  <inkml:trace contextRef="#ctx0" brushRef="#br0" timeOffset="34080.76">25936 14614 0,'0'0'0,"0"-14"31,13 1-31,0 13 0,14 0 31,-14 40 0,-13-27-31,0 0 16,-13 14-16,-1 52 31,41-13 1,-14-66-17,80-13 16</inkml:trace>
  <inkml:trace contextRef="#ctx0" brushRef="#br0" timeOffset="34254.86">26068 14481 0,'-13'-13'0,"26"26"0,-40-39 31,27 39 0,14 13 0</inkml:trace>
  <inkml:trace contextRef="#ctx0" brushRef="#br0" timeOffset="34779.75">26478 14733 0,'0'-40'31,"0"80"-31,-53-120 31,40 80-31,0 0 16,-1 13-16,-52 40 31,27 13 0,39-52-31,39 12 31,67-52 1,-93-1-32,53-79 31,-52 67-31,-1 12 0,-13-79 31,-13 93 0,-1 93 1,14-54-32,0 1 0,0 12 15,14-12-15,-14-1 0,13 1 16,-13 12-16</inkml:trace>
  <inkml:trace contextRef="#ctx0" brushRef="#br0" timeOffset="35374.14">27443 14719 0,'0'0'0,"-39"-39"16,39 25 0,0 1-16,26-13 15,-13 13 1,14-1-16,39 1 15,-53 13 1,27 66 0,-27-53-1,0 80 1,-13-80 0,-13 14-1,-27-1 1,40-66 15,14 27-15,91-93-1,-65 80 1,92-27 0,-105 53-1,-14 13-15,27 53 16,-40-39-16,0 92 31,0-66-15,0-40-16</inkml:trace>
  <inkml:trace contextRef="#ctx0" brushRef="#br0" timeOffset="35947.81">29097 14772 0,'0'0'0,"0"-26"15,0 65 32,0 1-31,0-13-16,0-1 16,0 80-1,0-40 16,0-132 1,0-159-1,13 185-15,26-92-1,67 92 16,-79 54-31,-1 12 16,27 40 0,-79 66 15,12-118-15,-78-1-1,65-13 1</inkml:trace>
  <inkml:trace contextRef="#ctx0" brushRef="#br0" timeOffset="36299.96">30406 14746 0,'-13'0'0,"26"0"0,-40-13 16,14-1-16,-26 1 15,-41 26 16,67 1-31,0-1 16,0 0-16,13 13 16,0 1-16,79 92 31,159-106 0</inkml:trace>
  <inkml:trace contextRef="#ctx0" brushRef="#br0" timeOffset="36749.06">31689 14772 0,'0'-13'0,"0"0"15,0 39-15,0-65 0,0 12 16,0 1 0,-106 52 15,0 80 0,106-93-31,0 14 16,27 25-1,131 1 17,-65-39-32</inkml:trace>
  <inkml:trace contextRef="#ctx0" brushRef="#br0" timeOffset="37107.64">32152 14812 0,'0'-13'16,"0"26"-16,0-40 0,0 14 0,-13 13 16,-67-13 15,-12 53 0,78-40-31,14 13 0,-26 27 31,92 12 1,-53-52-32,53-13 31,-52 0-31,12-13 16,14-1 15,-27 40-31,0 80 31,0-14-31</inkml:trace>
  <inkml:trace contextRef="#ctx0" brushRef="#br0" timeOffset="38178.04">25975 16531 0,'27'0'31,"65"0"0,-78 0-31,-1 13 16,-13 14-16,0-14 15,0 13-15,-13 93 32,13-92-32,26 39 31,67-66 0,-80-13-31</inkml:trace>
  <inkml:trace contextRef="#ctx0" brushRef="#br0" timeOffset="38329.97">26160 16372 0,'-26'-13'0,"52"26"0,-65-26 0,26 0 16,-1 26 0,41 27 30,-14-40-46</inkml:trace>
  <inkml:trace contextRef="#ctx0" brushRef="#br0" timeOffset="38798.07">26570 16690 0,'14'-27'31,"-28"54"-31,1-107 31,0 67-31,0 13 0,-14 0 16,-78 40 15,78 26 0,27-53-31,66 14 16,-39-27 0,78-14-1,-91 1 1,12 0-16,1-106 31,-41-53-15,1 159 15,13 26-15,0 119-1,13-92 1,40 92 0,-26-105-1</inkml:trace>
  <inkml:trace contextRef="#ctx0" brushRef="#br0" timeOffset="39356.96">27946 16637 0,'0'0'0,"-53"-53"16,53 40 0,40-40-1,-14 53-15,80 13 31,-66 0-15,13 80 0,-40-67-1,-13 1-15,-13 65 16,-1-78 0,-12 12-1,13-66 16,13 14-15,0-1-16,39-65 16,-25 65-1,78-65 1,-65 92-16,25 53 31,-38 13-15,-14 79-1,0-118 1,0-14-16</inkml:trace>
  <inkml:trace contextRef="#ctx0" brushRef="#br0" timeOffset="40373.9">29401 16597 0,'0'0'0,"0"-13"16,0 0 0,0 26 15,13 13-15,-13-12-16,13 65 15,14 53 16,-14-105-15,-13-14 0,-27-79 15,1-106 0,26-26 0,26 118-15,1 67 0,-14 13-16,66 13 15,1 80 17,-80-67-32,0 1 15,0-1-15,-27 1 16,14-1-16,-93 0 31,93-26-15,0 14-16</inkml:trace>
  <inkml:trace contextRef="#ctx0" brushRef="#br0" timeOffset="41078.85">30591 16624 0,'13'-53'32,"-26"106"-32,-27-146 31,14 93-31,0 0 15,-120 93 17,133-67-32,0 1 15,65 78 17,173-52-1,-172-53-31,0-26 0,0 13 15</inkml:trace>
  <inkml:trace contextRef="#ctx0" brushRef="#br0" timeOffset="41858.18">31953 16372 0,'0'0'0,"14"-26"16,-14 13-1,0-1-15,-14-12 16,-12 26-1,-106 40 1,-27 105 15,146-118-15,26 92 0,0-93-1,133 40 1,-93-66-1,52 13 1,54-26-16</inkml:trace>
  <inkml:trace contextRef="#ctx0" brushRef="#br0" timeOffset="42203.72">32337 16624 0,'0'0'0,"13"-27"16,-13 14-16,13-13 0,-13-1 15,-26-65 1,13 78-1,-93 14 1,79 0 0,-65 80-1,79-54 1,-27 40 0,40-53-1,40 27 1,-27-40-16,66-26 31,-39-1-15,26-39-1,-13 26 17,-53 54-17,26 78 1,1-39-1</inkml:trace>
  <inkml:trace contextRef="#ctx0" brushRef="#br0" timeOffset="50796.98">8769 10884 0,'0'0'0,"13"212"16,-13-146-16,0 13 16,-13 186-1,-1-199 1,1 119-1,0-132 1,13 66 0,0-106-16,0 14 15,26-1 1,-26-13-16,80-13 31,-14-13-15,159-13-1,-159 26 1,291-14 0,-251 1-1,396 13 1,-52 13 0,-291-13-1,502 14 1,-515-14-1,396 0 1,-172-27 15,-343 14-15,-80-14 0,13 14-16</inkml:trace>
  <inkml:trace contextRef="#ctx0" brushRef="#br0" timeOffset="51657.45">8861 10620 0,'0'0'16,"-26"-14"0,39 14-1,40 0 1,198 0-1,437-26 17,-503 13-17,595-14 1,146 1 15,-317 13 0,-477 13-15,-106 13 15,-39 0 1,0 53-1,0-53-31,13 14 15,-14 158 17,14-132-32,0 264 31,0-26 0,0-238-31,0-13 0,0 52 31,0-12 1,0-67-17</inkml:trace>
  <inkml:trace contextRef="#ctx0" brushRef="#br0" timeOffset="53050.67">8623 12987 0,'0'0'0,"0"0"31,27 13-31,-14 14 0,40 65 31,-14 159 0,-39-198-31,-39 212 32,26-199-32,-1-13 0,1 119 15,13-133 1,0 1-16,13 53 31,1-67-31,-1-13 0,0 1 0,0-1 16,146 13 15,423 1 0,-437-27-31,556 13 31,-502-13-31,660 13 32,94-13-1,-795 0-31,318 0 16,-396 0-1,92 0 1,-159 0-1,-40-26 1,14 12 0,0 1-16,-40-53 15,40 40 1,13-146 0,0 106-1,26-252 1,-12 239-1,25-199 1,-39 212 0,0 26-16,13-79 15,-13 93 1,0-1-16,-39-39 16,39 53-16,-106-27 31,66 40-16,-224 14 1,158-14 0,-13 13-16,-317-13 15,250 0 1,-620-13 0,594 13-16,0 0 15,1 0-15,-1 0 16,-502 13-1,582-13 1,-199 0 0,305 0-1,-14 0 1,53 0 0,27 13-1</inkml:trace>
  <inkml:trace contextRef="#ctx0" brushRef="#br0" timeOffset="54300.07">9218 15116 0,'0'0'0,"27"-13"15,-1 66 16,-26 0-15,0 92 0,0-92-1,0 13-15,-13 172 16,0-185 0,13 0-16,-27 106 15,14 79 16,40-172-15,-14-40-16,93 54 31,277-94 1,212 14-1,252 27 0,-477-14-15,688 40 15,-410-13 0,-344-40 0,-277-14-15,-40-25 0,-14 26-16,-79-120 31,80 80-31,-80-251 31,66-53 0,93 53 1,13 106-1,-66 171-31,27-39 31,-54 53 0,-277 26 1,-436 13-1,-385 14 0,54-13 0,476-1 1,542-26-32,-13 0 31,92 0-31</inkml:trace>
  <inkml:trace contextRef="#ctx0" brushRef="#br0" timeOffset="58222.86">3280 13529 0,'0'-26'31,"0"52"-31,26 14 32,-26-14-32,0 14 15,0 238 17,0-239-32,-26 107 31,13-107-16</inkml:trace>
  <inkml:trace contextRef="#ctx0" brushRef="#br0" timeOffset="58585.79">3293 13516 0,'0'0'0,"106"-238"31,-66 198-31,-1 14 0,147 92 47,-147 185-16,-52-198-31,-93 159 31,-79-93 0,172-119-31,13-14 16,0-12-16,0 13 0,13-14 16,80-12 15,39 158 0,-106-80-31,1-12 0,-1-1 16,54 40-1</inkml:trace>
  <inkml:trace contextRef="#ctx0" brushRef="#br0" timeOffset="58939.9">3835 13846 0,'0'0'0,"0"-39"31,27 52 1,65-26-17,-65 0 1,26-40 0,-53 26-1,-53-39 1,13 53-1,-92 13 1,106 26 0,12-12-16,-25 78 15,39-52 1,79 132 0,-53-146-1,80-13 1</inkml:trace>
  <inkml:trace contextRef="#ctx0" brushRef="#br0" timeOffset="59350.12">4126 13780 0,'0'0'16,"-26"-53"0,26 186 15,13-94-16,14 147 1,-27-147 0,0 54-1,-14-106 17,1-14-17,13 1-15,0-279 31,13 239-15,54-79 0,-54 132-1,53 26 1,-53 0 0,0 14-16,1 52 15,-94 53 16,67-119-31,-13 1 16</inkml:trace>
  <inkml:trace contextRef="#ctx0" brushRef="#br0" timeOffset="60375.07">4536 13820 0,'0'0'0,"-66"13"16,53-13-16,-13 0 31,39 0-15,0 0-16,80 0 31,-80 0-31,13-13 15,40-27 1,-52-978 0,-54 1891 15,14-886-15,-54-14-1,27 120 16,53-67-15,0 14-16,14-953 16,-1 1932-1,0-993-15,53 14 16,106-53 15,-132-1-31,92-65 31,-39-40 1,-120 26-1,-26 80-15,27 13-16,-40 66 31,52-39-31,1 79 31,13-93-31,27 40 31,26-53 1,-40-14-32,40-52 31,-40 53 0,13-926 0,27 1997-15,-40-1058 0,54 0 15,-41-26-31,53-133 31,-52 66-15,-14 41-16,0-107 31,-13 132-31,-39 67 31,12 172 0,27-159-31,27 105 32,-14-131-32,13-1 15</inkml:trace>
  <inkml:trace contextRef="#ctx0" brushRef="#br0" timeOffset="60530.04">5211 13635 0,'0'0'0,"0"-13"15,53-14 1,-27 14 0,239 0-1,-186 0 1</inkml:trace>
  <inkml:trace contextRef="#ctx0" brushRef="#br0" timeOffset="61062.11">3134 14204 0,'0'0'0,"-52"13"16,-54-13-1,397-13 16,-146-1-15,953-39 15,-133 14-15,-859 39 0,13-13-1</inkml:trace>
  <inkml:trace contextRef="#ctx0" brushRef="#br0" timeOffset="64364.5">23158 11334 0,'0'0'0,"-26"0"15,-1 0 1,41 0 0,144 13-1,-92-13 1,212 0-1,-212 0 1,67 0 0</inkml:trace>
  <inkml:trace contextRef="#ctx0" brushRef="#br0" timeOffset="64621.83">23502 11135 0,'0'0'0,"13"0"16,1 0-1,-1 0 1,106-912 0,-80 1930-1,94-872 1,-332 79 15,-145-106-15</inkml:trace>
  <inkml:trace contextRef="#ctx0" brushRef="#br0" timeOffset="66245.64">24573 12736 0,'0'-27'32,"0"54"-32,14-80 31,-14 66-31,-14 80 31,-12 118-15</inkml:trace>
  <inkml:trace contextRef="#ctx0" brushRef="#br0" timeOffset="66937.91">24547 14759 0,'0'0'0,"0"-26"32,13-14-17,40 13 1,-40 27 0,53 0-1,-39 80 16,-54-54-31,-92 80 32,66-13-1,93-93-15,211 0-1,-184 0-15</inkml:trace>
  <inkml:trace contextRef="#ctx0" brushRef="#br0" timeOffset="67600.82">24190 16848 0,'0'0'0,"53"-39"31,-40 39-31,119-40 31,27 53 1,-146 1-32,-39 78 31,-1-65-16,-65 52 1,52-66 0,80 14 15,-14-14-15,133 13-1,-119-12-15,-14-1 16,-66 26-1,-13-25 1,-13-1-16,-40 0 0</inkml:trace>
  <inkml:trace contextRef="#ctx0" brushRef="#br0" timeOffset="80760.06">25340 18052 0,'0'0'0,"14"-27"16,-14 14 0,0 0-16,13-13 15,-13 12 1,13 1 0,-26 79 15,13-39-16,-27 78 1,27-78 0,-13-1-16,13 14 15</inkml:trace>
  <inkml:trace contextRef="#ctx0" brushRef="#br0" timeOffset="81142.77">25526 18065 0,'13'-26'0,"-26"52"0,26-66 15,-13 27-15,-13 0 16,-1 26 0,-12 27-1,13 0 1,13 26-1,13-53 1,40 13 0,-27-26-1,40-1031 1,-13 1930 15,-53-925-31,-66-1 31,0 40 1,53 1-32,66-1 31</inkml:trace>
  <inkml:trace contextRef="#ctx0" brushRef="#br0" timeOffset="81450.98">25949 18012 0,'0'0'0,"-27"-13"16,14 0-16,0 13 15,-27 0 1,14 53 15,26-40-31,0 0 16,26 40-1,54-53 17,-54 0-17,-13-13-15,40-53 16,-40-40 15,-105 66-15</inkml:trace>
  <inkml:trace contextRef="#ctx0" brushRef="#br0" timeOffset="84924.93">9403 17166 0,'0'-13'15,"0"-14"17,0 40-17,-13 14 1,13-1-16,-26 133 31,26 105 0,0-211-31,0 0 16,-27 172 15,27-198-31,0-14 16,-13 13-1,40-13 17,131-39-1,-105 13-31,318-27 31,607-13 0,-26 40 1,-211 13-1,-635 0-31,185-26 31,-185 26-15,-93-14-1,-13 1-15,-27-27 32,-39-65-1,66 78-31,0-13 16,0 14-16,0-14 0,14-65 31,-1 52-31,-13-119 31,13-93 0,-26 239-31,-27-54 32,-92 54-1,79 26-31,-238 40 31,185-27-31,-13 0 0,-317 27 16,277-27-1,-582 27 1,556-27 0,-635 27-1,384-14 32,330-26-16,119 0 1,14 13-17</inkml:trace>
  <inkml:trace contextRef="#ctx0" brushRef="#br0" timeOffset="85282.17">10237 18025 0,'0'0'31,"13"0"1</inkml:trace>
  <inkml:trace contextRef="#ctx0" brushRef="#br0" timeOffset="85439.17">10290 18356 0,'0'0'0,"0"13"16,0 1-16,0-1 0,13 0 15</inkml:trace>
  <inkml:trace contextRef="#ctx0" brushRef="#br0" timeOffset="85547.4">10409 18607 0,'13'14'0</inkml:trace>
  <inkml:trace contextRef="#ctx0" brushRef="#br0" timeOffset="97217.98">4298 10911 0,'0'0'0,"14"0"16,-14-14-1,-53-25 17,39 39-17,1 0-15,-53 13 16,40-13-1,-133 40 1,106-27-16,0 0 16,-92 40-1,92-27 1,-119 67 0,145-67-16,-12 14 15,-94 158 16,120-158-15,0 92 0,26-105-16,0-1 15,106 93 1,-79-92 0,172 39-1,-146-53 1,225 14-1,-212-27-15,1-14 16,171-39 0,-172 40-16,14-13 15,-14-1-15,0 1 16,160-120 0,-200 107-1,54-146 1,-93 145-16,0-53 15,0 40 1,-27 14-16,-52-67 16,0 53-1,-107 0 1,41 27 0,-93-1-1,145 27 1,67 0-16,13 27 15</inkml:trace>
  <inkml:trace contextRef="#ctx0" brushRef="#br0" timeOffset="97701.12">5145 11122 0,'0'-26'16,"0"52"-16,0-65 16,13 12-16,0 14 0,14 0 15,52-40 1,-39 53-1,-27 0-15,-13 92 32,-13-65-17,-27 92 1,27-93 0,13 1-16,0 26 15,0-27-15,13-13 16,14 0-1</inkml:trace>
  <inkml:trace contextRef="#ctx0" brushRef="#br0" timeOffset="97867.64">5383 11559 0,'-40'39'31,"80"-78"-31,-53 92 31,26-53-15</inkml:trace>
  <inkml:trace contextRef="#ctx0" brushRef="#br0" timeOffset="99608.11">26399 13053 0,'0'0'0,"0"13"16,-14-13-1,28 0 1,131 0-1,-79 13 1,0-13-16,14 14 0</inkml:trace>
  <inkml:trace contextRef="#ctx0" brushRef="#br0" timeOffset="100078.18">27655 13146 0,'0'0'0,"53"0"32,-27 0-32,199 13 31,-159 0-31</inkml:trace>
  <inkml:trace contextRef="#ctx0" brushRef="#br0" timeOffset="100717.07">28753 13251 0,'0'0'31,"0"0"-31,238 0 31,-159 0-31,14 0 0</inkml:trace>
  <inkml:trace contextRef="#ctx0" brushRef="#br0" timeOffset="101375.88">30393 13132 0,'53'-26'31,"290"66"0</inkml:trace>
  <inkml:trace contextRef="#ctx0" brushRef="#br0" timeOffset="102715.07">31649 13093 0,'13'13'16,"-26"-26"-16,106 52 15,-54-25-15,14-1 16,185 0-1,-158-13-15</inkml:trace>
  <inkml:trace contextRef="#ctx0" brushRef="#br0" timeOffset="105452.5">10184 10818 0,'0'0'0,"0"-13"0,13 26 63,-13 27-32,0-14-31,0-13 0,0 54 16,0-41-1,0 40 1,0-53 0,0 1-16,0-1 15,13-13 1,0 0-16,93 0 15,-53 0 1,238-27 0,199 27 15,-411 0-15,146 0 15,-186 14-31</inkml:trace>
  <inkml:trace contextRef="#ctx0" brushRef="#br0" timeOffset="106204.01">11705 10831 0,'0'0'0,"13"0"16,-26 0 15,0 14 16,13-1-31,0 13-1,-14-13 1,14 14-16,0 26 15,0-14 1,0-25 0,0 25-1</inkml:trace>
  <inkml:trace contextRef="#ctx0" brushRef="#br0" timeOffset="106737.98">10263 10845 0,'27'0'0,"12"0"16,-105 0-16,185 0 0,-53 0 0,14 0 15,-1 0-15,252 0 16,-106 0-1,-120-14 1,213 14 0,-265 0-16,-14 0 15,14 0 1,-40 0-16,-13 14 31</inkml:trace>
  <inkml:trace contextRef="#ctx0" brushRef="#br0" timeOffset="108415.07">12049 10659 0,'0'0'0,"13"0"31,-26 0 1,-146 80-1,53-14 0,93-26 0,26-27-31,66 0 16,-52 0 0,118 14-1,-131-27 1</inkml:trace>
  <inkml:trace contextRef="#ctx0" brushRef="#br0" timeOffset="108724.12">11731 10845 0,'-13'0'0,"26"0"0,0 0 16,27 0-1,278 0 1,-199 0 0,410-27-1,-410 14 1,291-40 0,-357 40-1,52-1 1,-184 14 15</inkml:trace>
  <inkml:trace contextRef="#ctx0" brushRef="#br0" timeOffset="111665.21">27946 12326 0,'0'0'0,"0"-27"16,-13 27-16,-40-39 31,26 25-31,-118-12 31,92 26-31,-185 66 31,40 119 1,92 66-1,132 14 0,-13-225-31,146 105 31,238-92 1,-80-132-1,-118-27-15,-146 53-16,52-159 31,-210-92 0,52 264-31,0 1 16,-13-1-16,-225-79 31,172 132-15</inkml:trace>
  <inkml:trace contextRef="#ctx0" brushRef="#br0" timeOffset="114930.96">13437 10712 0,'14'0'47,"52"0"-16,-40-13-31,133 13 15,-119 0 1,211 13 15,-26 40 1,-172-40-32,224 93 15,-197-66 1,290 119-1,-277-107 1,12-12-16,173 92 31,-185-92-31,-1 0 0,292 118 32,251 41-1,-530-173-31,1 1 15,0-1-15,304 53 32,-304-65-32,0 12 0,-14-13 15,1 1-15,290 25 32,80-12-1,-370-27-31,290 13 31,-277-13-31,-13 0 0,211 0 31,331 13 1,-529-13-32,330 0 31,93-26 0,-423 26-31,0 0 0,0 0 16,-1 0-16,1 0 0,0 0 15,13 0-15,-13 0 16,0 0-16,317 0 31,-317 0-31,330 0 16,-330 0-1,304-992 1,-304 1984 0,277-992-1,-290 0 1,290 13 0,-290 0-1,317-952 1,-53 1971 15,-291-1032-15,212 39-1,26 1 17,-251-27-17,0 1-15,0-14 0,0 13 16,145 40 15,-158-40-31,92 27 16,-106-27-1,54 13 1,-54-26 0,14 27-1,-27-14 1,14-13-16,-14 13 0,0 0 15,80 40 1,-67-40 0,-13 1-16,1-14 0,-1 13 15,40 13 1,-53-12 0,39-1-1,-12 0 16,-14-13-15,13 13 0,-12-13 15,-28-13 0</inkml:trace>
  <inkml:trace contextRef="#ctx0" brushRef="#br0" timeOffset="117457.85">9827 11321 0,'0'0'0,"13"13"31,-13 13 0,0-13-15,13 80-1,-13-66 1,0 92 0,-13-106-1,13 13-15,0 27 16,0-40-1,13 14 1,106-14 15,-79-13-15,13 0-16,172 0 16,92 13-1,-211-13 1,357 27-1,-238-14 1,409 0 15,-541-13-15,172 0 0,-173-13-1,-79 13 1,-66-13-1</inkml:trace>
  <inkml:trace contextRef="#ctx0" brushRef="#br0" timeOffset="118106.13">10237 11347 0,'106'0'0,"-212"0"0,820 13 31,-595-13-31,225 0 32,92 0-1,-370 0-31,106 13 31,-145-13-31,39 14 16,-53-14-1,0 0 17,-13 13-1,0 66 0,14-65-15,-14 105-1,0-80 1,-14 14-16</inkml:trace>
  <inkml:trace contextRef="#ctx0" brushRef="#br0" timeOffset="120451.02">12049 11612 0,'0'0'0,"0"-14"31,39 1 1,-25 13-17,12 0-15,-13-13 16,119 13-1,-92 0-15,0-992 16,132 1984 0,-133-979-1,1-13-15,13 13 0,-13-13 16,105 27 0,-92-27-16,13 13 15,-13 0-15,265 53 31,-186-26-15,79 13 0,-144-40-1,12 14-15,199 52 16,158 40 15,-330-93-15,211 54-1,1 12 1,224 80 15,-423-132-31,0 0 16,397 105 0,119 1 15,26-14 0,13-13 0,-264-40-15,239 14 15,-398-54-15,489 67 15,-197-40 0,-437-52-31,277 12 32,-290-13-32,251-13 31,92-13 0,-343 13-31,-1 0 0,1-13 16,370 0 15,-14 13 0,-356 0-31,-14 0 16,265 13-1,106 26 17,13 14-1,-212 0-15,146 40 15,-40-27 0,-27 0 0,-263-53-31,-1 0 0,132-965 32,172 1984-1,-237-1019-16,197 14 17,-171-1-17,317 14 17,-39-1-1,39-25 0,-384-14-31,332-27 31,-54-26 1,-304 40-32,172-53 31,0-14 0,-198 67-31,66-66 31,-1-27 1,-91 80-32,91-80 31,-38 27 0,-54 79-31,0-14 0,-13 1 16,66-13 15,0-14 0,-53 40-31,1-13 0,12 0 31,-13-1-31,1 14 0,-1 0 16,13-26 0,27-1 15,-40 27-31,14-13 31,13 0 0,-40 0-31,13 13 32</inkml:trace>
  <inkml:trace contextRef="#ctx0" brushRef="#br0" timeOffset="120762.58">31199 13132 0,'27'0'32,"-14"0"-32,14 0 0,52 0 31,40 0 0,-106 0-31,0 0 0,1 0 16,-41 66 15,-52 120 0,52-133-31,14-14 0</inkml:trace>
  <inkml:trace contextRef="#ctx0" brushRef="#br0" timeOffset="123160.06">9258 10937 0,'0'0'0,"0"-13"16,-13 13-16,-93 0 31,66 26-15,-105 107-1,118-81 1,1 1-16,-1 106 16,107 53 15,-41-186-15,1 1-16,106 12 15,-93-39-15,145-39 31,-105-14-15,26-119 0,-106 119-1,0-13-15,-13-106 16,-13 106 0,-106-80-1,-14 120 1,81 26-1,-81 53 1,120-27 0,-27 40-1,40-53 1</inkml:trace>
  <inkml:trace contextRef="#ctx0" brushRef="#br0" timeOffset="125176.03">9099 11109 0,'14'-13'31,"78"-80"1,-65 67-32,144-93 31,279-80 0,-304 160-31,502-94 31,621 28 1,-1017 105-32,766 0 31,-767 0-31,675 26 16,-714-26-1,423 40 16,-530-27-31,120 13 16,-212-26 0,1 0-1,-54 0 17,27 0-17</inkml:trace>
  <inkml:trace contextRef="#ctx0" brushRef="#br0" timeOffset="125592.77">16334 9906 0,'0'0'0,"-40"-146"32,27 133-17,-66-40 1,39 53-1,13 26-15,-39 80 16,53-53 0,0 0-16,26 238 15,53 26 17,-66-264-17,13 40 1,-26-80-1,0 0-15</inkml:trace>
  <inkml:trace contextRef="#ctx0" brushRef="#br0" timeOffset="126099.84">16043 10421 0,'0'-26'15,"0"52"-15,0-92 16,66 53 15,0 13-15,119-979-1,-145 1971 1,92-992 0,-119 0-1,1-13-15,-28-13 16,-78-1 15,79 27-31,-67 66 31,67-39-15,26 65 0,0-65-1,40 26 1,-39-53-1,52-27 1,-66 14 0,13 0-16,27-53 15,-40 39 1,13 1-16,-13-27 16,0 40-1</inkml:trace>
  <inkml:trace contextRef="#ctx0" brushRef="#br0" timeOffset="127298.15">16691 10355 0,'0'-13'15,"13"-13"16,0 26-31,1 0 16,25 39 0,-12-12-16,12 65 31,-25-39-15,-28-26-1,-12-27 16,26-14-15,53-65 0,39-40 15,-78 106-15,12-992-1,-13 2036 1,1-1018-1,-1 67 1,-13-41 0,13-12-1,-13-14-15,0-26 32,0 0-17,26-53 1,54-40 15,-67 106-15,0 0-16,0 0 0,14 26 15,-27 80 17,0-93-17,0-939 1,0 1918-1,26-992 1,-12-13 0,-1 0-16,40-53 15,-40 39 1,27-26 0,-27 80 15,-13-14-16,0 14-15,0-14 0,13 0 16,27 53 0,-27-53-1,40 1 1,-40-28 0,40-39-1,-27-13 1,-26 40-1,14-1 1,-28 67 15,14 53 1,27-27-17,52-40 16,-52-26-15,65-66 0,1-106 15,-67 93-15,-26-27-1,-79 66 16,39 80-15,27 132 15,13-132-31,53 105 32,-40-118-17</inkml:trace>
  <inkml:trace contextRef="#ctx0" brushRef="#br0" timeOffset="127733.77">18278 10527 0,'13'-40'31,"-39"-26"0,-27 0 1,13 53-17,-26 79 17,26 13-1,40-65-31,27 12 31,-14-26-31,40-26 31,26-54 1,-66 67-32,14 26 31,-14 120 0,27-67-15</inkml:trace>
  <inkml:trace contextRef="#ctx0" brushRef="#br0" timeOffset="128188.71">18661 10382 0,'-13'0'31,"26"0"-31,-13 0 31,27 0-31,158 0 31,225-27 1,-238 14-1,-185 13 0,-27 0-15</inkml:trace>
  <inkml:trace contextRef="#ctx0" brushRef="#br0" timeOffset="129220.1">19759 10316 0,'0'-14'31,"13"41"0,27 79 1,-40-80-32,13 14 0,1 26 31,-1-40-16</inkml:trace>
  <inkml:trace contextRef="#ctx0" brushRef="#br0" timeOffset="129408.11">19799 10064 0,'-27'0'0,"14"-13"16,53 26-16,-93-26 15,53 39 17</inkml:trace>
  <inkml:trace contextRef="#ctx0" brushRef="#br0" timeOffset="130342.96">19812 10342 0,'0'0'15,"13"0"1,40 26 15,-40-12-15,40 39-1,-39-27 1,12 27 0,-13-53-1,-13 13 1,0-26 0,53-80-1,-40 67 1,80-67-1,-80 67 1,53 26 0,-52 13-1,-1 93 1,-13-40 15,0-53-15,13-26-1,40-53 17,-40 53-17,53-27 1,-39 40 0,12 40-1,-25-27 1,-1 13-16,40 27 15,-40-53 1,66-13 0,27-80 15,-93 67-15,14-67-1,-40 80 1,-1 0-16,-52 39 15,13 80 17,53-79-17,40 26 1,-27-53 0,53 13-1,-52-26 1,12-1-1,-13 14 1,-13 66 0,-13 133 15,13-160-15,0 67-1,-13-92-15,-27-41 31,27 14-31,0-27 16</inkml:trace>
  <inkml:trace contextRef="#ctx0" brushRef="#br0" timeOffset="130899.78">21121 10329 0,'0'-13'31,"14"-14"-15,12-26 15,-39 53 0,0 0-31,-93 40 31,40 39 1,53-66-32,13 14 15,26 26 1,27-14-1,26-52 17,-39-79-1,-27-14 0,0 132 0,-13 27-15,14-26-16,-14-1 0,13 1 16,-13-1-16,92 53 31,-65-65-31</inkml:trace>
  <inkml:trace contextRef="#ctx0" brushRef="#br0" timeOffset="131716.06">21492 10461 0,'39'-53'31,"-78"106"-31,92-159 31,-67 93-31,1 0 0,-53-14 32,-13 41-1,52 12-16,1 93 17,66-79-1,92-106 0,-106 39-31,27-118 16,-79 39 15,-14 212 0,40-67-15,26 120 0,-12-133-1,65 67 1,-52-93-1,52-26 1,-66-1 0,40-92-1,-53 106 1,-13-27 0,0 40-1,-27 0 16,-13 93 1,53-67-32,0 40 31,13-52-31,27-14 31,-27-14-31,40-65 16,-53 39-1,26-105 1,-26 105 0,0 27-16,0-13 15,27 171 17,13 14-1,-27-133-16</inkml:trace>
  <inkml:trace contextRef="#ctx0" brushRef="#br0" timeOffset="131835.97">21968 10329 0,'0'0'0,"0"-40"16,0 0-16,13-52 15,-26 132 16</inkml:trace>
  <inkml:trace contextRef="#ctx0" brushRef="#br0" timeOffset="132195.07">19865 10911 0,'-93'13'0,"186"-26"0,-305 39 31,252-26-31,26-26 16,344-27 0,648-27 15,-859 80-31,-14-13 16,291 0-1,-410 0 1</inkml:trace>
  <inkml:trace contextRef="#ctx0" brushRef="#br0" timeOffset="136918.23">6785 11149 0,'13'-14'0,"-26"28"0,39-28 15,-13 14-15,1 0 32,-67 93-1,26-67-31,-78 67 31,-160 13 0,186-66 1,132-14-1,-27-13-31,0 0 0,1-13 15,105 67 17,-52-15-1,-80-38-31,13-14 0,0 13 16,-13 0-16</inkml:trace>
  <inkml:trace contextRef="#ctx0" brushRef="#br0" timeOffset="137236.19">6348 11532 0,'-26'0'16,"52"0"-16,-131-13 15,118 13 1,0 0-16,27 0 16,237-13-1,-171 0 1,423-1 15,-238-12 0,-264 13-31,-14 13 0,-53 0 32</inkml:trace>
  <inkml:trace contextRef="#ctx0" brushRef="#br0" timeOffset="138736.12">5766 13000 0,'0'-26'16,"-13"12"-1,-26-25 1,-147-14 15,120 53-31,0-13 16,-185-1-1,-344 107 17,462-53-32,1-1 15,-278 160 1,-13 78-1,-93 200 17,357-134-1,252-210-15,462 12 15,675-185 0,-238-211 0,-423-251 1,-688-41-1,-833 345 0,0 317-15</inkml:trace>
  <inkml:trace contextRef="#ctx0" brushRef="#br0" timeOffset="141925.04">10924 12220 0,'0'0'0,"0"-13"16,-26-1-1,13 14 1,0 0 15,13 14-15,-14 25 0</inkml:trace>
  <inkml:trace contextRef="#ctx0" brushRef="#br0" timeOffset="142091.14">10872 12894 0,'0'0'0,"39"14"31,-39-28-31,0-12 31</inkml:trace>
  <inkml:trace contextRef="#ctx0" brushRef="#br0" timeOffset="142220.03">10819 13079 0,'13'27'15</inkml:trace>
  <inkml:trace contextRef="#ctx0" brushRef="#br0" timeOffset="142629.22">10858 14323 0,'14'0'62</inkml:trace>
  <inkml:trace contextRef="#ctx0" brushRef="#br0" timeOffset="144280">24878 12167 0,'0'0'16,"0"-13"-16,0 0 0,0-1 16,-53-12-1,26 26 1,-184 40-1,131-1 1,-12 14-16,12 13 0,-12 0 16,-212 291 15,251-264-31,0 0 0,0 171 16,53-185-1,172 318 1,185-119 15,-265-252-15,239 14-1,-265-53 1,40-40-16</inkml:trace>
  <inkml:trace contextRef="#ctx0" brushRef="#br0" timeOffset="145457.21">23912 13066 0,'13'-13'16,"-52"13"31,25 0-47,-12 0 0,-67 0 31,54 13-31,-173-13 16,146 0-1,-265-39 17,239 25-32,-14 1 0,-251-53 15,211 40 1,14-1-16,-503-105 16,463 92-1,-621-132 16,568 133-31,-767-147 32,-582-12-1,1310 172-31,-808-1046 31,-197 1972-15,1031-914-1,-503-52 1,596 53 0,-173-27-1,278 40 1,-26-13 0,53 0-1,0 26 16,-53 27 1,52-27-17,-65 14 1,53-14 0,12-13-16,1 13 15,-66-13 1,66 0-1,-14-13 1,14 0 15,0 13-15,-27-27 0,14 14-1,12 13-15,-25-27 16,25 27-1,-12-13 1,26 0 15,-13 13-15,-14 0 0,-12 0-1,-1 0 1,27 0-1,13-13-15</inkml:trace>
  <inkml:trace contextRef="#ctx0" brushRef="#br0" timeOffset="145721.44">13411 11506 0,'0'0'16,"13"-13"-16,-53-14 15,14 27 1,-133 13 0,106 1-1,14-1-15,-54 40 16,67-27-16,-1 80 16,54-66-1,171 171 1,-132-158-1,159 93 1</inkml:trace>
  <inkml:trace contextRef="#ctx0" brushRef="#br0" timeOffset="146922.64">24296 14309 0,'0'0'0,"39"0"15,-25 0 1,12-13 0,-26 0-16,-26-14 15,12 14 1,-118 26 0,92 1-16,-13 12 15,-105 93 1,12 80-1,93-28 1,239 372 15,-107-464-15,225 66 0,-185-145-1</inkml:trace>
  <inkml:trace contextRef="#ctx0" brushRef="#br0" timeOffset="147967.14">23793 14878 0,'-26'-13'16,"52"26"-16,-66-39 15,14 26-15,13-14 0,-40 1 16,26 13-16,-145-13 31,120 13-15,-15-13-16,-12 13 0,-93-27 16,66 14-16,0 0 15,-409-27 1,-305-13 15,264 27-15,358 13-1,-622-27 1,608 27 0,-595-67-1,622 67 1,-555-80-1,568 80-15,0-13 16,-318-40 0,332 52-1,-451-65 1,-65 13 15,449 53-15,119 0-16,-330 13 31,105 0 0,159 0-15,53 0 0,-26-14-1,92 1-15,0 13 16,13-13-16,-238-14 31,40-12 0,159 26-15,39 13 15,54-14 0</inkml:trace>
  <inkml:trace contextRef="#ctx0" brushRef="#br0" timeOffset="148258.04">13556 13701 0,'0'0'0,"40"-26"32,-133 92-1,14 0-15,26-40-16,14 1 15,12 12-15,1-12 16,12 79-1,41-67 1,52 27-16,-13-26 16,93 53-1,39-14-15</inkml:trace>
  <inkml:trace contextRef="#ctx0" brushRef="#br0" timeOffset="149609.93">24190 15843 0,'13'-53'31,"0"40"-31,-39 79 0,66-171 32,-40 91-32,-27 28 31,-92 118 0,79-79-31,-79 211 31,106-184-31,-27 224 32,40-238-32,67 185 31,104 67 0,1-133 0,14-66 1,-147-93-32,107 40 31,-120-53-31,54 27 15,-80-53 1</inkml:trace>
  <inkml:trace contextRef="#ctx0" brushRef="#br0" timeOffset="150577.98">23674 16677 0,'0'0'0,"-66"-14"31,53 1-15,-14 13-16,-79-13 16,-145-27 15,185 27-15,-13 0-16,-186-53 15,173 52 1,-398-91-1,358 78 1,-529-79 0,476 80-1,-834-106 1,-79 26 15,887 79-15,-622-39-1,634 40 1,-581-27 0,595 40-1,-715-67 1,146 14 15,146 13 0,502 40-15,-224-13 0,264 26-1,-54-14 1,107 14 0,-13 27 30,13-27-30,-80 26 0,-26 1 15,106-27-15,-40 0-1,40-13 1</inkml:trace>
  <inkml:trace contextRef="#ctx0" brushRef="#br0" timeOffset="151172.47">14046 15381 0,'0'0'0,"13"-27"31,-40 54 1,-118 105-1,132-106-16,-40 40 1,53-52-16,79 25 31,-52-12-15,12-1-16,14 1 0,-13 12 16,13 1-16,53 66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5/7/2025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22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2.xml"/><Relationship Id="rId1" Type="http://schemas.openxmlformats.org/officeDocument/2006/relationships/themeOverride" Target="../theme/themeOverride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7662" y="1498600"/>
            <a:ext cx="7008574" cy="711200"/>
          </a:xfrm>
          <a:prstGeom prst="rect">
            <a:avLst/>
          </a:prstGeom>
        </p:spPr>
        <p:txBody>
          <a:bodyPr vert="horz" lIns="91440" tIns="45720" rIns="91440" bIns="45720" rtlCol="0" anchor="ctr">
            <a:noAutofit/>
          </a:bodyPr>
          <a:lstStyle>
            <a:lvl1pPr algn="r">
              <a:defRPr lang="en-US" sz="4799" dirty="0"/>
            </a:lvl1pPr>
          </a:lstStyle>
          <a:p>
            <a:pPr lvl="0"/>
            <a:r>
              <a:rPr lang="en-US" dirty="0"/>
              <a:t>Click to edit title</a:t>
            </a:r>
          </a:p>
        </p:txBody>
      </p:sp>
      <p:sp>
        <p:nvSpPr>
          <p:cNvPr id="3" name="Subtitle 2"/>
          <p:cNvSpPr>
            <a:spLocks noGrp="1"/>
          </p:cNvSpPr>
          <p:nvPr>
            <p:ph type="subTitle" idx="1"/>
          </p:nvPr>
        </p:nvSpPr>
        <p:spPr>
          <a:xfrm>
            <a:off x="4367662" y="2209800"/>
            <a:ext cx="7008574" cy="1219200"/>
          </a:xfrm>
        </p:spPr>
        <p:txBody>
          <a:bodyPr/>
          <a:lstStyle>
            <a:lvl1pPr marL="0" indent="0" algn="r">
              <a:buNone/>
              <a:defRPr>
                <a:solidFill>
                  <a:schemeClr val="bg1">
                    <a:lumMod val="50000"/>
                  </a:schemeClr>
                </a:solidFill>
                <a:effectLst/>
              </a:defRPr>
            </a:lvl1pPr>
            <a:lvl2pPr marL="609448" indent="0" algn="ctr">
              <a:buNone/>
              <a:defRPr>
                <a:solidFill>
                  <a:schemeClr val="tx1">
                    <a:tint val="75000"/>
                  </a:schemeClr>
                </a:solidFill>
              </a:defRPr>
            </a:lvl2pPr>
            <a:lvl3pPr marL="1218895" indent="0" algn="ctr">
              <a:buNone/>
              <a:defRPr>
                <a:solidFill>
                  <a:schemeClr val="tx1">
                    <a:tint val="75000"/>
                  </a:schemeClr>
                </a:solidFill>
              </a:defRPr>
            </a:lvl3pPr>
            <a:lvl4pPr marL="1828343" indent="0" algn="ctr">
              <a:buNone/>
              <a:defRPr>
                <a:solidFill>
                  <a:schemeClr val="tx1">
                    <a:tint val="75000"/>
                  </a:schemeClr>
                </a:solidFill>
              </a:defRPr>
            </a:lvl4pPr>
            <a:lvl5pPr marL="2437790"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BA5CE939-B381-3A45-13A6-F58CC000B48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42487695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a:xfrm>
            <a:off x="609441" y="6356351"/>
            <a:ext cx="2844059" cy="365125"/>
          </a:xfrm>
        </p:spPr>
        <p:txBody>
          <a:bodyPr/>
          <a:lstStyle>
            <a:lvl1pPr algn="l">
              <a:defRPr/>
            </a:lvl1pPr>
          </a:lstStyle>
          <a:p>
            <a:fld id="{B6F15528-21DE-4FAA-801E-634DDDAF4B2B}" type="slidenum">
              <a:rPr lang="en-US" smtClean="0"/>
              <a:pPr/>
              <a:t>‹#›</a:t>
            </a:fld>
            <a:endParaRPr lang="en-US"/>
          </a:p>
        </p:txBody>
      </p:sp>
      <p:sp>
        <p:nvSpPr>
          <p:cNvPr id="8" name="Title 1"/>
          <p:cNvSpPr>
            <a:spLocks noGrp="1"/>
          </p:cNvSpPr>
          <p:nvPr>
            <p:ph type="title" hasCustomPrompt="1"/>
          </p:nvPr>
        </p:nvSpPr>
        <p:spPr>
          <a:xfrm>
            <a:off x="609441" y="584201"/>
            <a:ext cx="10969943" cy="711201"/>
          </a:xfrm>
          <a:prstGeom prst="rect">
            <a:avLst/>
          </a:prstGeom>
        </p:spPr>
        <p:txBody>
          <a:bodyPr/>
          <a:lstStyle>
            <a:lvl1pPr>
              <a:defRPr sz="3732">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BE9035D6-1EB0-67FD-788E-258B941A5BB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37048485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2833" y="4406901"/>
            <a:ext cx="10360501" cy="1362075"/>
          </a:xfrm>
          <a:prstGeom prst="rect">
            <a:avLst/>
          </a:prstGeom>
        </p:spPr>
        <p:txBody>
          <a:bodyPr anchor="t"/>
          <a:lstStyle>
            <a:lvl1pPr algn="l">
              <a:defRPr sz="4266" b="1" cap="none"/>
            </a:lvl1pPr>
          </a:lstStyle>
          <a:p>
            <a:r>
              <a:rPr lang="en-US"/>
              <a:t>Click to edit title style</a:t>
            </a:r>
            <a:endParaRPr lang="en-US" dirty="0"/>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666">
                <a:solidFill>
                  <a:schemeClr val="tx1">
                    <a:tint val="75000"/>
                  </a:schemeClr>
                </a:solidFill>
              </a:defRPr>
            </a:lvl1pPr>
            <a:lvl2pPr marL="609448" indent="0">
              <a:buNone/>
              <a:defRPr sz="2399">
                <a:solidFill>
                  <a:schemeClr val="tx1">
                    <a:tint val="75000"/>
                  </a:schemeClr>
                </a:solidFill>
              </a:defRPr>
            </a:lvl2pPr>
            <a:lvl3pPr marL="1218895" indent="0">
              <a:buNone/>
              <a:defRPr sz="2133">
                <a:solidFill>
                  <a:schemeClr val="tx1">
                    <a:tint val="75000"/>
                  </a:schemeClr>
                </a:solidFill>
              </a:defRPr>
            </a:lvl3pPr>
            <a:lvl4pPr marL="1828343" indent="0">
              <a:buNone/>
              <a:defRPr sz="1866">
                <a:solidFill>
                  <a:schemeClr val="tx1">
                    <a:tint val="75000"/>
                  </a:schemeClr>
                </a:solidFill>
              </a:defRPr>
            </a:lvl4pPr>
            <a:lvl5pPr marL="2437790" indent="0">
              <a:buNone/>
              <a:defRPr sz="1866">
                <a:solidFill>
                  <a:schemeClr val="tx1">
                    <a:tint val="75000"/>
                  </a:schemeClr>
                </a:solidFill>
              </a:defRPr>
            </a:lvl5pPr>
            <a:lvl6pPr marL="3047238" indent="0">
              <a:buNone/>
              <a:defRPr sz="1866">
                <a:solidFill>
                  <a:schemeClr val="tx1">
                    <a:tint val="75000"/>
                  </a:schemeClr>
                </a:solidFill>
              </a:defRPr>
            </a:lvl6pPr>
            <a:lvl7pPr marL="3656686" indent="0">
              <a:buNone/>
              <a:defRPr sz="1866">
                <a:solidFill>
                  <a:schemeClr val="tx1">
                    <a:tint val="75000"/>
                  </a:schemeClr>
                </a:solidFill>
              </a:defRPr>
            </a:lvl7pPr>
            <a:lvl8pPr marL="4266133" indent="0">
              <a:buNone/>
              <a:defRPr sz="1866">
                <a:solidFill>
                  <a:schemeClr val="tx1">
                    <a:tint val="75000"/>
                  </a:schemeClr>
                </a:solidFill>
              </a:defRPr>
            </a:lvl8pPr>
            <a:lvl9pPr marL="4875581" indent="0">
              <a:buNone/>
              <a:defRPr sz="1866">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a:xfrm>
            <a:off x="304721" y="6356351"/>
            <a:ext cx="2844059" cy="365125"/>
          </a:xfrm>
        </p:spPr>
        <p:txBody>
          <a:bodyPr/>
          <a:lstStyle>
            <a:lvl1pPr algn="l">
              <a:defRPr/>
            </a:lvl1p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19859E39-C1F4-F452-A609-81C93B9864E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6496968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76201"/>
            <a:ext cx="10969943" cy="812801"/>
          </a:xfrm>
          <a:prstGeom prst="rect">
            <a:avLst/>
          </a:prstGeom>
        </p:spPr>
        <p:txBody>
          <a:bodyPr/>
          <a:lstStyle/>
          <a:p>
            <a:r>
              <a:rPr lang="en-US" dirty="0"/>
              <a:t>Click to edit title style</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609441" y="1295400"/>
            <a:ext cx="5383398" cy="4876800"/>
          </a:xfrm>
        </p:spPr>
        <p:txBody>
          <a:bodyPr>
            <a:normAutofit/>
          </a:bodyPr>
          <a:lstStyle>
            <a:lvl1pPr marL="0" indent="0">
              <a:buFont typeface="Arial" pitchFamily="34" charse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8"/>
          <p:cNvSpPr>
            <a:spLocks noGrp="1"/>
          </p:cNvSpPr>
          <p:nvPr>
            <p:ph sz="quarter" idx="14"/>
          </p:nvPr>
        </p:nvSpPr>
        <p:spPr>
          <a:xfrm>
            <a:off x="6195986" y="1295400"/>
            <a:ext cx="5383398" cy="4876800"/>
          </a:xfrm>
        </p:spPr>
        <p:txBody>
          <a:bodyPr>
            <a:normAutofit/>
          </a:bodyPr>
          <a:lstStyle>
            <a:lvl1pPr marL="0" inden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 name="Picture 2" descr="A yellow circle with black letters and a black background&#10;&#10;Description automatically generated">
            <a:extLst>
              <a:ext uri="{FF2B5EF4-FFF2-40B4-BE49-F238E27FC236}">
                <a16:creationId xmlns:a16="http://schemas.microsoft.com/office/drawing/2014/main" id="{361F23F3-4276-7AC6-FA37-CDC6351B9F7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26927764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609441" y="1295400"/>
            <a:ext cx="3555074" cy="4876800"/>
          </a:xfrm>
        </p:spPr>
        <p:txBody>
          <a:bodyPr>
            <a:normAutofit/>
          </a:bodyPr>
          <a:lstStyle>
            <a:lvl1pPr marL="0" indent="0">
              <a:buFont typeface="Arial" pitchFamily="34" charse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8"/>
          <p:cNvSpPr>
            <a:spLocks noGrp="1"/>
          </p:cNvSpPr>
          <p:nvPr>
            <p:ph sz="quarter" idx="14"/>
          </p:nvPr>
        </p:nvSpPr>
        <p:spPr>
          <a:xfrm>
            <a:off x="4316876" y="1295400"/>
            <a:ext cx="3555074" cy="4876800"/>
          </a:xfrm>
        </p:spPr>
        <p:txBody>
          <a:bodyPr>
            <a:normAutofit/>
          </a:bodyPr>
          <a:lstStyle>
            <a:lvl1pPr marL="0" indent="0">
              <a:buFont typeface="Arial" pitchFamily="34" charse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8"/>
          <p:cNvSpPr>
            <a:spLocks noGrp="1"/>
          </p:cNvSpPr>
          <p:nvPr>
            <p:ph sz="quarter" idx="15"/>
          </p:nvPr>
        </p:nvSpPr>
        <p:spPr>
          <a:xfrm>
            <a:off x="8024310" y="1295400"/>
            <a:ext cx="3555074" cy="4876800"/>
          </a:xfrm>
        </p:spPr>
        <p:txBody>
          <a:bodyPr>
            <a:normAutofit/>
          </a:bodyPr>
          <a:lstStyle>
            <a:lvl1pPr marL="0" indent="0">
              <a:buFont typeface="Arial" pitchFamily="34" charse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hasCustomPrompt="1"/>
          </p:nvPr>
        </p:nvSpPr>
        <p:spPr>
          <a:xfrm>
            <a:off x="609441" y="584201"/>
            <a:ext cx="10969943" cy="711201"/>
          </a:xfrm>
          <a:prstGeom prst="rect">
            <a:avLst/>
          </a:prstGeom>
        </p:spPr>
        <p:txBody>
          <a:bodyPr/>
          <a:lstStyle>
            <a:lvl1pPr>
              <a:defRPr sz="3732">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5FDBF0D3-6CF9-4440-94E9-AA4A742169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33388095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609441" y="1295400"/>
            <a:ext cx="3555074" cy="4876800"/>
          </a:xfrm>
        </p:spPr>
        <p:txBody>
          <a:bodyPr>
            <a:normAutofit/>
          </a:bodyPr>
          <a:lstStyle>
            <a:lvl1pPr marL="0" indent="0">
              <a:buFont typeface="Arial" pitchFamily="34" charse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8"/>
          <p:cNvSpPr>
            <a:spLocks noGrp="1"/>
          </p:cNvSpPr>
          <p:nvPr>
            <p:ph sz="quarter" idx="14"/>
          </p:nvPr>
        </p:nvSpPr>
        <p:spPr>
          <a:xfrm>
            <a:off x="4316876" y="1295400"/>
            <a:ext cx="3555074" cy="4876800"/>
          </a:xfrm>
        </p:spPr>
        <p:txBody>
          <a:bodyPr>
            <a:normAutofit/>
          </a:bodyPr>
          <a:lstStyle>
            <a:lvl1pPr marL="0" indent="0">
              <a:buFont typeface="Arial" pitchFamily="34" charse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hasCustomPrompt="1"/>
          </p:nvPr>
        </p:nvSpPr>
        <p:spPr>
          <a:xfrm>
            <a:off x="609441" y="584201"/>
            <a:ext cx="10969943" cy="711201"/>
          </a:xfrm>
          <a:prstGeom prst="rect">
            <a:avLst/>
          </a:prstGeom>
        </p:spPr>
        <p:txBody>
          <a:bodyPr/>
          <a:lstStyle>
            <a:lvl1pPr>
              <a:defRPr sz="3732">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CB3935A3-C998-9B3D-079E-B7BC7E8C2A3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37938419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www.anubhavtrainings.com</a:t>
            </a:r>
          </a:p>
        </p:txBody>
      </p:sp>
      <p:sp>
        <p:nvSpPr>
          <p:cNvPr id="5" name="Slide Number Placeholder 4"/>
          <p:cNvSpPr>
            <a:spLocks noGrp="1"/>
          </p:cNvSpPr>
          <p:nvPr>
            <p:ph type="sldNum" sz="quarter" idx="12"/>
          </p:nvPr>
        </p:nvSpPr>
        <p:spPr>
          <a:xfrm>
            <a:off x="203147" y="6375400"/>
            <a:ext cx="2844059" cy="365125"/>
          </a:xfrm>
        </p:spPr>
        <p:txBody>
          <a:bodyPr/>
          <a:lstStyle>
            <a:lvl1pPr algn="l">
              <a:defRPr/>
            </a:lvl1pPr>
          </a:lstStyle>
          <a:p>
            <a:fld id="{B6F15528-21DE-4FAA-801E-634DDDAF4B2B}" type="slidenum">
              <a:rPr lang="en-US" smtClean="0"/>
              <a:pPr/>
              <a:t>‹#›</a:t>
            </a:fld>
            <a:endParaRPr lang="en-US"/>
          </a:p>
        </p:txBody>
      </p:sp>
      <p:sp>
        <p:nvSpPr>
          <p:cNvPr id="6" name="Title 1"/>
          <p:cNvSpPr>
            <a:spLocks noGrp="1"/>
          </p:cNvSpPr>
          <p:nvPr>
            <p:ph type="title" hasCustomPrompt="1"/>
          </p:nvPr>
        </p:nvSpPr>
        <p:spPr>
          <a:xfrm>
            <a:off x="222045" y="279401"/>
            <a:ext cx="10969943" cy="711201"/>
          </a:xfrm>
          <a:prstGeom prst="rect">
            <a:avLst/>
          </a:prstGeom>
        </p:spPr>
        <p:txBody>
          <a:bodyPr/>
          <a:lstStyle>
            <a:lvl1pPr>
              <a:defRPr sz="3466">
                <a:gradFill>
                  <a:gsLst>
                    <a:gs pos="0">
                      <a:srgbClr val="002060"/>
                    </a:gs>
                    <a:gs pos="100000">
                      <a:srgbClr val="0070C0"/>
                    </a:gs>
                  </a:gsLst>
                  <a:lin ang="5400000" scaled="0"/>
                </a:gradFill>
                <a:latin typeface="Cooper Black" panose="0208090404030B020404" pitchFamily="18" charset="0"/>
              </a:defRPr>
            </a:lvl1pPr>
          </a:lstStyle>
          <a:p>
            <a:r>
              <a:rPr lang="en-US" dirty="0"/>
              <a:t>Click to edit title style</a:t>
            </a:r>
          </a:p>
        </p:txBody>
      </p:sp>
      <p:pic>
        <p:nvPicPr>
          <p:cNvPr id="8" name="Picture 7" descr="A yellow circle with black letters and a black background&#10;&#10;Description automatically generated">
            <a:extLst>
              <a:ext uri="{FF2B5EF4-FFF2-40B4-BE49-F238E27FC236}">
                <a16:creationId xmlns:a16="http://schemas.microsoft.com/office/drawing/2014/main" id="{547D5447-D822-E114-D105-30608DBB5E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77810" y="76201"/>
            <a:ext cx="658210" cy="650287"/>
          </a:xfrm>
          <a:prstGeom prst="rect">
            <a:avLst/>
          </a:prstGeom>
        </p:spPr>
      </p:pic>
    </p:spTree>
    <p:extLst>
      <p:ext uri="{BB962C8B-B14F-4D97-AF65-F5344CB8AC3E}">
        <p14:creationId xmlns:p14="http://schemas.microsoft.com/office/powerpoint/2010/main" val="6356481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www.anubhavtrainings.com</a:t>
            </a:r>
          </a:p>
        </p:txBody>
      </p:sp>
      <p:sp>
        <p:nvSpPr>
          <p:cNvPr id="4" name="Slide Number Placeholder 3"/>
          <p:cNvSpPr>
            <a:spLocks noGrp="1"/>
          </p:cNvSpPr>
          <p:nvPr>
            <p:ph type="sldNum" sz="quarter" idx="12"/>
          </p:nvPr>
        </p:nvSpPr>
        <p:spPr>
          <a:xfrm>
            <a:off x="203147" y="6356351"/>
            <a:ext cx="2844059" cy="365125"/>
          </a:xfrm>
        </p:spPr>
        <p:txBody>
          <a:bodyPr/>
          <a:lstStyle>
            <a:lvl1pPr algn="l">
              <a:defRPr/>
            </a:lvl1pPr>
          </a:lstStyle>
          <a:p>
            <a:fld id="{B6F15528-21DE-4FAA-801E-634DDDAF4B2B}" type="slidenum">
              <a:rPr lang="en-US" smtClean="0"/>
              <a:pPr/>
              <a:t>‹#›</a:t>
            </a:fld>
            <a:endParaRPr lang="en-US"/>
          </a:p>
        </p:txBody>
      </p:sp>
      <p:pic>
        <p:nvPicPr>
          <p:cNvPr id="5" name="Picture 4" descr="A yellow circle with black letters and a black background&#10;&#10;Description automatically generated">
            <a:extLst>
              <a:ext uri="{FF2B5EF4-FFF2-40B4-BE49-F238E27FC236}">
                <a16:creationId xmlns:a16="http://schemas.microsoft.com/office/drawing/2014/main" id="{BFC459EA-C247-C5E7-6491-AEF2B5F94E2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1873763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5/7/2025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1092200"/>
            <a:ext cx="4010039" cy="1162051"/>
          </a:xfrm>
          <a:prstGeom prst="rect">
            <a:avLst/>
          </a:prstGeom>
        </p:spPr>
        <p:txBody>
          <a:bodyPr anchor="b"/>
          <a:lstStyle>
            <a:lvl1pPr algn="l">
              <a:defRPr sz="2666" b="1"/>
            </a:lvl1pPr>
          </a:lstStyle>
          <a:p>
            <a:r>
              <a:rPr lang="en-US"/>
              <a:t>Click to edit Master title style</a:t>
            </a:r>
          </a:p>
        </p:txBody>
      </p:sp>
      <p:sp>
        <p:nvSpPr>
          <p:cNvPr id="3" name="Content Placeholder 2"/>
          <p:cNvSpPr>
            <a:spLocks noGrp="1"/>
          </p:cNvSpPr>
          <p:nvPr>
            <p:ph idx="1"/>
          </p:nvPr>
        </p:nvSpPr>
        <p:spPr>
          <a:xfrm>
            <a:off x="4765492" y="1092201"/>
            <a:ext cx="6813892" cy="5033964"/>
          </a:xfrm>
        </p:spPr>
        <p:txBody>
          <a:bodyPr>
            <a:normAutofit/>
          </a:bodyPr>
          <a:lstStyle>
            <a:lvl1pPr>
              <a:defRPr sz="3199"/>
            </a:lvl1pPr>
            <a:lvl2pPr>
              <a:defRPr sz="2666"/>
            </a:lvl2pPr>
            <a:lvl3pPr>
              <a:defRPr sz="2399"/>
            </a:lvl3pPr>
            <a:lvl4pPr>
              <a:defRPr sz="2133"/>
            </a:lvl4pPr>
            <a:lvl5pPr>
              <a:defRPr sz="2133"/>
            </a:lvl5pPr>
            <a:lvl6pPr>
              <a:defRPr sz="2666"/>
            </a:lvl6pPr>
            <a:lvl7pPr>
              <a:defRPr sz="2666"/>
            </a:lvl7pPr>
            <a:lvl8pPr>
              <a:defRPr sz="2666"/>
            </a:lvl8pPr>
            <a:lvl9pPr>
              <a:defRPr sz="266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443" y="2311401"/>
            <a:ext cx="4010039" cy="3814764"/>
          </a:xfrm>
        </p:spPr>
        <p:txBody>
          <a:bodyPr/>
          <a:lstStyle>
            <a:lvl1pPr marL="0" indent="0">
              <a:buNone/>
              <a:defRPr sz="1866"/>
            </a:lvl1pPr>
            <a:lvl2pPr marL="609448" indent="0">
              <a:buNone/>
              <a:defRPr sz="1600"/>
            </a:lvl2pPr>
            <a:lvl3pPr marL="1218895" indent="0">
              <a:buNone/>
              <a:defRPr sz="1333"/>
            </a:lvl3pPr>
            <a:lvl4pPr marL="1828343" indent="0">
              <a:buNone/>
              <a:defRPr sz="1200"/>
            </a:lvl4pPr>
            <a:lvl5pPr marL="2437790" indent="0">
              <a:buNone/>
              <a:defRPr sz="1200"/>
            </a:lvl5pPr>
            <a:lvl6pPr marL="3047238" indent="0">
              <a:buNone/>
              <a:defRPr sz="1200"/>
            </a:lvl6pPr>
            <a:lvl7pPr marL="3656686" indent="0">
              <a:buNone/>
              <a:defRPr sz="1200"/>
            </a:lvl7pPr>
            <a:lvl8pPr marL="4266133" indent="0">
              <a:buNone/>
              <a:defRPr sz="1200"/>
            </a:lvl8pPr>
            <a:lvl9pPr marL="4875581" indent="0">
              <a:buNone/>
              <a:defRPr sz="12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7" descr="A yellow circle with black letters and a black background&#10;&#10;Description automatically generated">
            <a:extLst>
              <a:ext uri="{FF2B5EF4-FFF2-40B4-BE49-F238E27FC236}">
                <a16:creationId xmlns:a16="http://schemas.microsoft.com/office/drawing/2014/main" id="{40C7AE83-204E-A484-7237-A7EA3EBC4DA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22403969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9"/>
          </a:xfrm>
          <a:prstGeom prst="rect">
            <a:avLst/>
          </a:prstGeom>
        </p:spPr>
        <p:txBody>
          <a:bodyPr anchor="b"/>
          <a:lstStyle>
            <a:lvl1pPr algn="l">
              <a:defRPr sz="2666" b="1"/>
            </a:lvl1pPr>
          </a:lstStyle>
          <a:p>
            <a:r>
              <a:rPr lang="en-US"/>
              <a:t>Click to edit Master title style</a:t>
            </a:r>
          </a:p>
        </p:txBody>
      </p:sp>
      <p:sp>
        <p:nvSpPr>
          <p:cNvPr id="3" name="Picture Placeholder 2"/>
          <p:cNvSpPr>
            <a:spLocks noGrp="1"/>
          </p:cNvSpPr>
          <p:nvPr>
            <p:ph type="pic" idx="1"/>
          </p:nvPr>
        </p:nvSpPr>
        <p:spPr>
          <a:xfrm>
            <a:off x="2389095" y="1193799"/>
            <a:ext cx="7313295" cy="3533775"/>
          </a:xfrm>
        </p:spPr>
        <p:txBody>
          <a:bodyPr/>
          <a:lstStyle>
            <a:lvl1pPr marL="0" indent="0">
              <a:buNone/>
              <a:defRPr sz="4266"/>
            </a:lvl1pPr>
            <a:lvl2pPr marL="609448" indent="0">
              <a:buNone/>
              <a:defRPr sz="3732"/>
            </a:lvl2pPr>
            <a:lvl3pPr marL="1218895" indent="0">
              <a:buNone/>
              <a:defRPr sz="3199"/>
            </a:lvl3pPr>
            <a:lvl4pPr marL="1828343" indent="0">
              <a:buNone/>
              <a:defRPr sz="2666"/>
            </a:lvl4pPr>
            <a:lvl5pPr marL="2437790" indent="0">
              <a:buNone/>
              <a:defRPr sz="2666"/>
            </a:lvl5pPr>
            <a:lvl6pPr marL="3047238" indent="0">
              <a:buNone/>
              <a:defRPr sz="2666"/>
            </a:lvl6pPr>
            <a:lvl7pPr marL="3656686" indent="0">
              <a:buNone/>
              <a:defRPr sz="2666"/>
            </a:lvl7pPr>
            <a:lvl8pPr marL="4266133" indent="0">
              <a:buNone/>
              <a:defRPr sz="2666"/>
            </a:lvl8pPr>
            <a:lvl9pPr marL="4875581" indent="0">
              <a:buNone/>
              <a:defRPr sz="2666"/>
            </a:lvl9pPr>
          </a:lstStyle>
          <a:p>
            <a:endParaRPr lang="en-US"/>
          </a:p>
        </p:txBody>
      </p:sp>
      <p:sp>
        <p:nvSpPr>
          <p:cNvPr id="4" name="Text Placeholder 3"/>
          <p:cNvSpPr>
            <a:spLocks noGrp="1"/>
          </p:cNvSpPr>
          <p:nvPr>
            <p:ph type="body" sz="half" idx="2"/>
          </p:nvPr>
        </p:nvSpPr>
        <p:spPr>
          <a:xfrm>
            <a:off x="2389095" y="5367338"/>
            <a:ext cx="7313295" cy="804863"/>
          </a:xfrm>
        </p:spPr>
        <p:txBody>
          <a:bodyPr/>
          <a:lstStyle>
            <a:lvl1pPr marL="0" indent="0">
              <a:buNone/>
              <a:defRPr sz="1866"/>
            </a:lvl1pPr>
            <a:lvl2pPr marL="609448" indent="0">
              <a:buNone/>
              <a:defRPr sz="1600"/>
            </a:lvl2pPr>
            <a:lvl3pPr marL="1218895" indent="0">
              <a:buNone/>
              <a:defRPr sz="1333"/>
            </a:lvl3pPr>
            <a:lvl4pPr marL="1828343" indent="0">
              <a:buNone/>
              <a:defRPr sz="1200"/>
            </a:lvl4pPr>
            <a:lvl5pPr marL="2437790" indent="0">
              <a:buNone/>
              <a:defRPr sz="1200"/>
            </a:lvl5pPr>
            <a:lvl6pPr marL="3047238" indent="0">
              <a:buNone/>
              <a:defRPr sz="1200"/>
            </a:lvl6pPr>
            <a:lvl7pPr marL="3656686" indent="0">
              <a:buNone/>
              <a:defRPr sz="1200"/>
            </a:lvl7pPr>
            <a:lvl8pPr marL="4266133" indent="0">
              <a:buNone/>
              <a:defRPr sz="1200"/>
            </a:lvl8pPr>
            <a:lvl9pPr marL="4875581" indent="0">
              <a:buNone/>
              <a:defRPr sz="12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7" descr="A yellow circle with black letters and a black background&#10;&#10;Description automatically generated">
            <a:extLst>
              <a:ext uri="{FF2B5EF4-FFF2-40B4-BE49-F238E27FC236}">
                <a16:creationId xmlns:a16="http://schemas.microsoft.com/office/drawing/2014/main" id="{23DAEE89-C03B-1705-0782-CE3B90349AF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37227919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1"/>
          <p:cNvSpPr>
            <a:spLocks noGrp="1"/>
          </p:cNvSpPr>
          <p:nvPr>
            <p:ph type="title" hasCustomPrompt="1"/>
          </p:nvPr>
        </p:nvSpPr>
        <p:spPr>
          <a:xfrm>
            <a:off x="609441" y="584201"/>
            <a:ext cx="10969943" cy="711201"/>
          </a:xfrm>
          <a:prstGeom prst="rect">
            <a:avLst/>
          </a:prstGeom>
        </p:spPr>
        <p:txBody>
          <a:bodyPr/>
          <a:lstStyle>
            <a:lvl1pPr>
              <a:defRPr sz="3732">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FDBE062A-C013-A203-17DC-F9C61DBF2E3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21865810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8836898" y="1396999"/>
            <a:ext cx="2742486" cy="4729164"/>
          </a:xfrm>
          <a:prstGeom prst="rect">
            <a:avLst/>
          </a:prstGeom>
        </p:spPr>
        <p:txBody>
          <a:bodyPr vert="eaVert"/>
          <a:lstStyle/>
          <a:p>
            <a:r>
              <a:rPr lang="en-US" dirty="0"/>
              <a:t>Click to edit title style</a:t>
            </a:r>
          </a:p>
        </p:txBody>
      </p:sp>
      <p:sp>
        <p:nvSpPr>
          <p:cNvPr id="3" name="Vertical Text Placeholder 2"/>
          <p:cNvSpPr>
            <a:spLocks noGrp="1"/>
          </p:cNvSpPr>
          <p:nvPr>
            <p:ph type="body" orient="vert" idx="1"/>
          </p:nvPr>
        </p:nvSpPr>
        <p:spPr>
          <a:xfrm>
            <a:off x="609441" y="1396999"/>
            <a:ext cx="8024310" cy="47291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CA6DBE16-F08A-6A41-329C-56621EE536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22807409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1_Title Slide">
    <p:bg>
      <p:bgPr>
        <a:blipFill dpi="0" rotWithShape="1">
          <a:blip r:embed="rId3">
            <a:lum/>
          </a:blip>
          <a:srcRect/>
          <a:stretch>
            <a:fillRect b="-2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9441" y="1803400"/>
            <a:ext cx="10969943" cy="1727200"/>
          </a:xfrm>
          <a:prstGeom prst="rect">
            <a:avLst/>
          </a:prstGeom>
        </p:spPr>
        <p:txBody>
          <a:bodyPr/>
          <a:lstStyle>
            <a:lvl1pPr algn="l">
              <a:defRPr sz="7998" b="1">
                <a:gradFill flip="none" rotWithShape="1">
                  <a:gsLst>
                    <a:gs pos="0">
                      <a:srgbClr val="0070C0"/>
                    </a:gs>
                    <a:gs pos="100000">
                      <a:srgbClr val="00B0F0"/>
                    </a:gs>
                  </a:gsLst>
                  <a:lin ang="16200000" scaled="1"/>
                  <a:tileRect/>
                </a:gradFill>
                <a:effectLst/>
              </a:defRPr>
            </a:lvl1pPr>
          </a:lstStyle>
          <a:p>
            <a:r>
              <a:rPr lang="en-US"/>
              <a:t>Thank You</a:t>
            </a:r>
            <a:endParaRPr lang="en-US" dirty="0"/>
          </a:p>
        </p:txBody>
      </p:sp>
      <p:sp>
        <p:nvSpPr>
          <p:cNvPr id="3" name="Subtitle 2"/>
          <p:cNvSpPr>
            <a:spLocks noGrp="1"/>
          </p:cNvSpPr>
          <p:nvPr>
            <p:ph type="subTitle" idx="1" hasCustomPrompt="1"/>
          </p:nvPr>
        </p:nvSpPr>
        <p:spPr>
          <a:xfrm>
            <a:off x="609441" y="3530600"/>
            <a:ext cx="10969943" cy="1219200"/>
          </a:xfrm>
        </p:spPr>
        <p:txBody>
          <a:bodyPr/>
          <a:lstStyle>
            <a:lvl1pPr marL="0" indent="0" algn="l">
              <a:buNone/>
              <a:defRPr>
                <a:solidFill>
                  <a:schemeClr val="tx1">
                    <a:lumMod val="85000"/>
                    <a:lumOff val="15000"/>
                  </a:schemeClr>
                </a:solidFill>
                <a:effectLst/>
              </a:defRPr>
            </a:lvl1pPr>
            <a:lvl2pPr marL="609448" indent="0" algn="ctr">
              <a:buNone/>
              <a:defRPr>
                <a:solidFill>
                  <a:schemeClr val="tx1">
                    <a:tint val="75000"/>
                  </a:schemeClr>
                </a:solidFill>
              </a:defRPr>
            </a:lvl2pPr>
            <a:lvl3pPr marL="1218895" indent="0" algn="ctr">
              <a:buNone/>
              <a:defRPr>
                <a:solidFill>
                  <a:schemeClr val="tx1">
                    <a:tint val="75000"/>
                  </a:schemeClr>
                </a:solidFill>
              </a:defRPr>
            </a:lvl3pPr>
            <a:lvl4pPr marL="1828343" indent="0" algn="ctr">
              <a:buNone/>
              <a:defRPr>
                <a:solidFill>
                  <a:schemeClr val="tx1">
                    <a:tint val="75000"/>
                  </a:schemeClr>
                </a:solidFill>
              </a:defRPr>
            </a:lvl4pPr>
            <a:lvl5pPr marL="2437790"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a:t>Contact Information</a:t>
            </a:r>
            <a:endParaRPr lang="en-US" dirty="0"/>
          </a:p>
        </p:txBody>
      </p:sp>
      <p:pic>
        <p:nvPicPr>
          <p:cNvPr id="4" name="Picture 3" descr="A yellow circle with black letters and a black background&#10;&#10;Description automatically generated">
            <a:extLst>
              <a:ext uri="{FF2B5EF4-FFF2-40B4-BE49-F238E27FC236}">
                <a16:creationId xmlns:a16="http://schemas.microsoft.com/office/drawing/2014/main" id="{624E307F-BC23-D6AD-3DDE-45757A637AC3}"/>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2723865154"/>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5/7/2025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5/7/2025</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jp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5/7/2025</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441" y="1295401"/>
            <a:ext cx="10969943" cy="483076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940CB006-912F-44E1-9560-9CBFEBE946EF}" type="datetime4">
              <a:rPr lang="en-US" smtClean="0"/>
              <a:t>May 7, 2025</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r>
              <a:rPr lang="en-US"/>
              <a:t>slidemodel.com</a:t>
            </a:r>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01284740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hf hdr="0"/>
  <p:txStyles>
    <p:titleStyle>
      <a:lvl1pPr algn="l" defTabSz="1218895" rtl="0" eaLnBrk="1" latinLnBrk="0" hangingPunct="1">
        <a:spcBef>
          <a:spcPct val="0"/>
        </a:spcBef>
        <a:buNone/>
        <a:defRPr lang="en-US" sz="3732" b="1" kern="1200" dirty="0">
          <a:gradFill flip="none" rotWithShape="1">
            <a:gsLst>
              <a:gs pos="0">
                <a:srgbClr val="26588D"/>
              </a:gs>
              <a:gs pos="100000">
                <a:srgbClr val="4197C6"/>
              </a:gs>
            </a:gsLst>
            <a:lin ang="16200000" scaled="1"/>
            <a:tileRect/>
          </a:gradFill>
          <a:latin typeface="Arial" pitchFamily="34" charset="0"/>
          <a:ea typeface="+mj-ea"/>
          <a:cs typeface="Arial" pitchFamily="34" charset="0"/>
        </a:defRPr>
      </a:lvl1pPr>
    </p:titleStyle>
    <p:bodyStyle>
      <a:lvl1pPr marL="457086" indent="-457086" algn="l" defTabSz="1218895" rtl="0" eaLnBrk="1" latinLnBrk="0" hangingPunct="1">
        <a:spcBef>
          <a:spcPct val="20000"/>
        </a:spcBef>
        <a:buFont typeface="Arial" pitchFamily="34" charset="0"/>
        <a:buChar char="•"/>
        <a:defRPr sz="3199" kern="1200">
          <a:solidFill>
            <a:schemeClr val="tx1"/>
          </a:solidFill>
          <a:latin typeface="+mn-lt"/>
          <a:ea typeface="+mn-ea"/>
          <a:cs typeface="+mn-cs"/>
        </a:defRPr>
      </a:lvl1pPr>
      <a:lvl2pPr marL="990352" indent="-380905" algn="l" defTabSz="1218895" rtl="0" eaLnBrk="1" latinLnBrk="0" hangingPunct="1">
        <a:spcBef>
          <a:spcPct val="20000"/>
        </a:spcBef>
        <a:buFont typeface="Arial" pitchFamily="34" charset="0"/>
        <a:buChar char="–"/>
        <a:defRPr sz="2666" kern="1200">
          <a:solidFill>
            <a:schemeClr val="tx1"/>
          </a:solidFill>
          <a:latin typeface="+mn-lt"/>
          <a:ea typeface="+mn-ea"/>
          <a:cs typeface="+mn-cs"/>
        </a:defRPr>
      </a:lvl2pPr>
      <a:lvl3pPr marL="1523619" indent="-304724" algn="l" defTabSz="1218895" rtl="0" eaLnBrk="1" latinLnBrk="0" hangingPunct="1">
        <a:spcBef>
          <a:spcPct val="20000"/>
        </a:spcBef>
        <a:buFont typeface="Arial" pitchFamily="34" charset="0"/>
        <a:buChar char="•"/>
        <a:defRPr sz="2399" kern="1200">
          <a:solidFill>
            <a:schemeClr val="tx1"/>
          </a:solidFill>
          <a:latin typeface="+mn-lt"/>
          <a:ea typeface="+mn-ea"/>
          <a:cs typeface="+mn-cs"/>
        </a:defRPr>
      </a:lvl3pPr>
      <a:lvl4pPr marL="2133067" indent="-304724" algn="l" defTabSz="1218895" rtl="0" eaLnBrk="1" latinLnBrk="0" hangingPunct="1">
        <a:spcBef>
          <a:spcPct val="20000"/>
        </a:spcBef>
        <a:buFont typeface="Arial" pitchFamily="34" charset="0"/>
        <a:buChar char="–"/>
        <a:defRPr sz="2133" kern="1200">
          <a:solidFill>
            <a:schemeClr val="tx1"/>
          </a:solidFill>
          <a:latin typeface="+mn-lt"/>
          <a:ea typeface="+mn-ea"/>
          <a:cs typeface="+mn-cs"/>
        </a:defRPr>
      </a:lvl4pPr>
      <a:lvl5pPr marL="2742514" indent="-304724" algn="l" defTabSz="1218895" rtl="0" eaLnBrk="1" latinLnBrk="0" hangingPunct="1">
        <a:spcBef>
          <a:spcPct val="20000"/>
        </a:spcBef>
        <a:buFont typeface="Arial" pitchFamily="34" charset="0"/>
        <a:buChar char="»"/>
        <a:defRPr sz="2133" kern="1200">
          <a:solidFill>
            <a:schemeClr val="tx1"/>
          </a:solidFill>
          <a:latin typeface="+mn-lt"/>
          <a:ea typeface="+mn-ea"/>
          <a:cs typeface="+mn-cs"/>
        </a:defRPr>
      </a:lvl5pPr>
      <a:lvl6pPr marL="3351962" indent="-304724" algn="l" defTabSz="1218895" rtl="0" eaLnBrk="1" latinLnBrk="0" hangingPunct="1">
        <a:spcBef>
          <a:spcPct val="20000"/>
        </a:spcBef>
        <a:buFont typeface="Arial" pitchFamily="34" charset="0"/>
        <a:buChar char="•"/>
        <a:defRPr sz="2666" kern="1200">
          <a:solidFill>
            <a:schemeClr val="tx1"/>
          </a:solidFill>
          <a:latin typeface="+mn-lt"/>
          <a:ea typeface="+mn-ea"/>
          <a:cs typeface="+mn-cs"/>
        </a:defRPr>
      </a:lvl6pPr>
      <a:lvl7pPr marL="3961409" indent="-304724" algn="l" defTabSz="1218895" rtl="0" eaLnBrk="1" latinLnBrk="0" hangingPunct="1">
        <a:spcBef>
          <a:spcPct val="20000"/>
        </a:spcBef>
        <a:buFont typeface="Arial" pitchFamily="34" charset="0"/>
        <a:buChar char="•"/>
        <a:defRPr sz="2666" kern="1200">
          <a:solidFill>
            <a:schemeClr val="tx1"/>
          </a:solidFill>
          <a:latin typeface="+mn-lt"/>
          <a:ea typeface="+mn-ea"/>
          <a:cs typeface="+mn-cs"/>
        </a:defRPr>
      </a:lvl7pPr>
      <a:lvl8pPr marL="4570857" indent="-304724" algn="l" defTabSz="1218895" rtl="0" eaLnBrk="1" latinLnBrk="0" hangingPunct="1">
        <a:spcBef>
          <a:spcPct val="20000"/>
        </a:spcBef>
        <a:buFont typeface="Arial" pitchFamily="34" charset="0"/>
        <a:buChar char="•"/>
        <a:defRPr sz="2666" kern="1200">
          <a:solidFill>
            <a:schemeClr val="tx1"/>
          </a:solidFill>
          <a:latin typeface="+mn-lt"/>
          <a:ea typeface="+mn-ea"/>
          <a:cs typeface="+mn-cs"/>
        </a:defRPr>
      </a:lvl8pPr>
      <a:lvl9pPr marL="5180305" indent="-304724" algn="l" defTabSz="1218895" rtl="0" eaLnBrk="1" latinLnBrk="0" hangingPunct="1">
        <a:spcBef>
          <a:spcPct val="20000"/>
        </a:spcBef>
        <a:buFont typeface="Arial" pitchFamily="34" charset="0"/>
        <a:buChar char="•"/>
        <a:defRPr sz="2666" kern="1200">
          <a:solidFill>
            <a:schemeClr val="tx1"/>
          </a:solidFill>
          <a:latin typeface="+mn-lt"/>
          <a:ea typeface="+mn-ea"/>
          <a:cs typeface="+mn-cs"/>
        </a:defRPr>
      </a:lvl9pPr>
    </p:bodyStyle>
    <p:otherStyle>
      <a:defPPr>
        <a:defRPr lang="en-US"/>
      </a:defPPr>
      <a:lvl1pPr marL="0" algn="l" defTabSz="1218895" rtl="0" eaLnBrk="1" latinLnBrk="0" hangingPunct="1">
        <a:defRPr sz="2399" kern="1200">
          <a:solidFill>
            <a:schemeClr val="tx1"/>
          </a:solidFill>
          <a:latin typeface="+mn-lt"/>
          <a:ea typeface="+mn-ea"/>
          <a:cs typeface="+mn-cs"/>
        </a:defRPr>
      </a:lvl1pPr>
      <a:lvl2pPr marL="609448" algn="l" defTabSz="1218895" rtl="0" eaLnBrk="1" latinLnBrk="0" hangingPunct="1">
        <a:defRPr sz="2399" kern="1200">
          <a:solidFill>
            <a:schemeClr val="tx1"/>
          </a:solidFill>
          <a:latin typeface="+mn-lt"/>
          <a:ea typeface="+mn-ea"/>
          <a:cs typeface="+mn-cs"/>
        </a:defRPr>
      </a:lvl2pPr>
      <a:lvl3pPr marL="1218895" algn="l" defTabSz="1218895" rtl="0" eaLnBrk="1" latinLnBrk="0" hangingPunct="1">
        <a:defRPr sz="2399" kern="1200">
          <a:solidFill>
            <a:schemeClr val="tx1"/>
          </a:solidFill>
          <a:latin typeface="+mn-lt"/>
          <a:ea typeface="+mn-ea"/>
          <a:cs typeface="+mn-cs"/>
        </a:defRPr>
      </a:lvl3pPr>
      <a:lvl4pPr marL="1828343" algn="l" defTabSz="1218895" rtl="0" eaLnBrk="1" latinLnBrk="0" hangingPunct="1">
        <a:defRPr sz="2399" kern="1200">
          <a:solidFill>
            <a:schemeClr val="tx1"/>
          </a:solidFill>
          <a:latin typeface="+mn-lt"/>
          <a:ea typeface="+mn-ea"/>
          <a:cs typeface="+mn-cs"/>
        </a:defRPr>
      </a:lvl4pPr>
      <a:lvl5pPr marL="2437790" algn="l" defTabSz="1218895" rtl="0" eaLnBrk="1" latinLnBrk="0" hangingPunct="1">
        <a:defRPr sz="2399" kern="1200">
          <a:solidFill>
            <a:schemeClr val="tx1"/>
          </a:solidFill>
          <a:latin typeface="+mn-lt"/>
          <a:ea typeface="+mn-ea"/>
          <a:cs typeface="+mn-cs"/>
        </a:defRPr>
      </a:lvl5pPr>
      <a:lvl6pPr marL="3047238" algn="l" defTabSz="1218895" rtl="0" eaLnBrk="1" latinLnBrk="0" hangingPunct="1">
        <a:defRPr sz="2399" kern="1200">
          <a:solidFill>
            <a:schemeClr val="tx1"/>
          </a:solidFill>
          <a:latin typeface="+mn-lt"/>
          <a:ea typeface="+mn-ea"/>
          <a:cs typeface="+mn-cs"/>
        </a:defRPr>
      </a:lvl6pPr>
      <a:lvl7pPr marL="3656686" algn="l" defTabSz="1218895" rtl="0" eaLnBrk="1" latinLnBrk="0" hangingPunct="1">
        <a:defRPr sz="2399" kern="1200">
          <a:solidFill>
            <a:schemeClr val="tx1"/>
          </a:solidFill>
          <a:latin typeface="+mn-lt"/>
          <a:ea typeface="+mn-ea"/>
          <a:cs typeface="+mn-cs"/>
        </a:defRPr>
      </a:lvl7pPr>
      <a:lvl8pPr marL="4266133" algn="l" defTabSz="1218895" rtl="0" eaLnBrk="1" latinLnBrk="0" hangingPunct="1">
        <a:defRPr sz="2399" kern="1200">
          <a:solidFill>
            <a:schemeClr val="tx1"/>
          </a:solidFill>
          <a:latin typeface="+mn-lt"/>
          <a:ea typeface="+mn-ea"/>
          <a:cs typeface="+mn-cs"/>
        </a:defRPr>
      </a:lvl8pPr>
      <a:lvl9pPr marL="4875581" algn="l" defTabSz="1218895"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ustomXml" Target="../ink/ink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hyperlink" Target="https://ui5.sap.com/test-resources/sap/m/demokit/cart/webapp/localService/mockdata/images/HT-1020.jpg" TargetMode="External"/><Relationship Id="rId2" Type="http://schemas.openxmlformats.org/officeDocument/2006/relationships/hyperlink" Target="https://orderscapapp.cfapps.eu10.hana.ondemand.com/service/OrderManagement" TargetMode="Externa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3.xml"/><Relationship Id="rId1" Type="http://schemas.openxmlformats.org/officeDocument/2006/relationships/slideLayout" Target="../slideLayouts/slideLayout18.xml"/><Relationship Id="rId5" Type="http://schemas.openxmlformats.org/officeDocument/2006/relationships/image" Target="../media/image12.png"/><Relationship Id="rId4" Type="http://schemas.openxmlformats.org/officeDocument/2006/relationships/customXml" Target="../ink/ink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15.png"/><Relationship Id="rId4" Type="http://schemas.openxmlformats.org/officeDocument/2006/relationships/hyperlink" Target="http://www.dribbble.com/" TargetMode="External"/></Relationships>
</file>

<file path=ppt/slides/_rels/slide22.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image" Target="../media/image16.jpeg"/><Relationship Id="rId7" Type="http://schemas.openxmlformats.org/officeDocument/2006/relationships/image" Target="../media/image20.tiff"/><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19.tiff"/><Relationship Id="rId5" Type="http://schemas.openxmlformats.org/officeDocument/2006/relationships/image" Target="../media/image18.tiff"/><Relationship Id="rId4" Type="http://schemas.openxmlformats.org/officeDocument/2006/relationships/image" Target="../media/image17.tiff"/><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1.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hyperlink" Target="https://ui5.sap.com/test-resources/sap/m/demokit/cart/webapp/localService/mockdata/images/HT-1020.jpg" TargetMode="External"/><Relationship Id="rId2" Type="http://schemas.openxmlformats.org/officeDocument/2006/relationships/hyperlink" Target="https://orderscapapp.cfapps.eu10.hana.ondemand.com/service/OrderManagement" TargetMode="Externa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a:t>
            </a:r>
            <a:br>
              <a:rPr lang="en-US" sz="4800" dirty="0">
                <a:solidFill>
                  <a:schemeClr val="bg1"/>
                </a:solidFill>
                <a:latin typeface="Arial Black" panose="020B0A04020102020204" pitchFamily="34" charset="0"/>
              </a:rPr>
            </a:br>
            <a:r>
              <a:rPr lang="en-US" sz="4800" dirty="0">
                <a:solidFill>
                  <a:schemeClr val="bg1"/>
                </a:solidFill>
                <a:latin typeface="Arial Black" panose="020B0A04020102020204" pitchFamily="34" charset="0"/>
              </a:rPr>
              <a:t>Build Apps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5</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46666B-914E-3754-94F9-A705B165CD0A}"/>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3F8F893F-1FD4-73A7-2695-9D85A564819C}"/>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3C200A29-874B-FDCB-974E-F5966128D57B}"/>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10</a:t>
            </a:fld>
            <a:endParaRPr lang="en-US" dirty="0"/>
          </a:p>
        </p:txBody>
      </p:sp>
      <p:sp>
        <p:nvSpPr>
          <p:cNvPr id="5" name="Title 4">
            <a:extLst>
              <a:ext uri="{FF2B5EF4-FFF2-40B4-BE49-F238E27FC236}">
                <a16:creationId xmlns:a16="http://schemas.microsoft.com/office/drawing/2014/main" id="{DC4ADDD1-38B4-DFFF-B3ED-B161F42D9E3E}"/>
              </a:ext>
            </a:extLst>
          </p:cNvPr>
          <p:cNvSpPr>
            <a:spLocks noGrp="1"/>
          </p:cNvSpPr>
          <p:nvPr>
            <p:ph type="title"/>
          </p:nvPr>
        </p:nvSpPr>
        <p:spPr>
          <a:xfrm>
            <a:off x="101573" y="178647"/>
            <a:ext cx="10969943" cy="711016"/>
          </a:xfrm>
        </p:spPr>
        <p:txBody>
          <a:bodyPr/>
          <a:lstStyle/>
          <a:p>
            <a:r>
              <a:rPr lang="en-US" sz="3333" dirty="0"/>
              <a:t>Types of Data Sources</a:t>
            </a:r>
            <a:endParaRPr lang="en-IN" sz="3333" dirty="0"/>
          </a:p>
        </p:txBody>
      </p:sp>
      <p:sp>
        <p:nvSpPr>
          <p:cNvPr id="2" name="TextBox 1">
            <a:extLst>
              <a:ext uri="{FF2B5EF4-FFF2-40B4-BE49-F238E27FC236}">
                <a16:creationId xmlns:a16="http://schemas.microsoft.com/office/drawing/2014/main" id="{47A6B9BA-8A19-8158-3BEB-2A13CBB32D77}"/>
              </a:ext>
            </a:extLst>
          </p:cNvPr>
          <p:cNvSpPr txBox="1"/>
          <p:nvPr/>
        </p:nvSpPr>
        <p:spPr>
          <a:xfrm>
            <a:off x="203147" y="1097859"/>
            <a:ext cx="11782531" cy="5424663"/>
          </a:xfrm>
          <a:prstGeom prst="rect">
            <a:avLst/>
          </a:prstGeom>
        </p:spPr>
        <p:txBody>
          <a:bodyPr vert="horz" lIns="121888" tIns="60944" rIns="121888" bIns="60944" rtlCol="0">
            <a:normAutofit lnSpcReduction="10000"/>
          </a:bodyPr>
          <a:lstStyle/>
          <a:p>
            <a:pPr algn="l" latinLnBrk="0">
              <a:buNone/>
            </a:pPr>
            <a:r>
              <a:rPr lang="en-US" sz="1866" dirty="0">
                <a:solidFill>
                  <a:srgbClr val="223548"/>
                </a:solidFill>
                <a:latin typeface="72 Brand Variable"/>
              </a:rPr>
              <a:t>There are different types of back-end systems from which you can retrieve data</a:t>
            </a:r>
          </a:p>
          <a:p>
            <a:pPr algn="l" latinLnBrk="0">
              <a:buNone/>
            </a:pPr>
            <a:endParaRPr lang="en-US" sz="1866" dirty="0">
              <a:solidFill>
                <a:srgbClr val="223548"/>
              </a:solidFill>
              <a:latin typeface="72 Brand Variable"/>
            </a:endParaRPr>
          </a:p>
          <a:p>
            <a:pPr algn="l" latinLnBrk="0">
              <a:buNone/>
            </a:pPr>
            <a:r>
              <a:rPr lang="en-US" sz="1866" dirty="0">
                <a:solidFill>
                  <a:srgbClr val="223548"/>
                </a:solidFill>
                <a:latin typeface="72 Brand Variable"/>
              </a:rPr>
              <a:t>SAP Build Apps lets you connect to the following:</a:t>
            </a:r>
          </a:p>
          <a:p>
            <a:pPr algn="l" latinLnBrk="0">
              <a:buNone/>
            </a:pPr>
            <a:endParaRPr lang="en-US" sz="1866" dirty="0">
              <a:solidFill>
                <a:srgbClr val="223548"/>
              </a:solidFill>
              <a:latin typeface="72 Brand Variable"/>
            </a:endParaRPr>
          </a:p>
          <a:p>
            <a:pPr algn="l">
              <a:buFont typeface="Arial" panose="020B0604020202020204" pitchFamily="34" charset="0"/>
              <a:buChar char="•"/>
            </a:pPr>
            <a:r>
              <a:rPr lang="en-US" sz="1866" b="1" dirty="0">
                <a:solidFill>
                  <a:srgbClr val="223548"/>
                </a:solidFill>
                <a:latin typeface="72 Brand Variable"/>
              </a:rPr>
              <a:t> OData Integration </a:t>
            </a:r>
            <a:r>
              <a:rPr lang="en-US" sz="1866" dirty="0">
                <a:solidFill>
                  <a:srgbClr val="223548"/>
                </a:solidFill>
                <a:latin typeface="72 Brand Variable"/>
              </a:rPr>
              <a:t>- This type of data resource lets you connect to OData services. OData services are services you reach with a URL and are designed for supplying business data. OData services conform to a rigid set of rules for defining the format of the URLs and of the returned data.</a:t>
            </a:r>
          </a:p>
          <a:p>
            <a:pPr algn="l"/>
            <a:endParaRPr lang="en-US" sz="1866" dirty="0">
              <a:solidFill>
                <a:srgbClr val="223548"/>
              </a:solidFill>
              <a:latin typeface="72 Brand Variable"/>
            </a:endParaRPr>
          </a:p>
          <a:p>
            <a:pPr algn="l">
              <a:buFont typeface="Arial" panose="020B0604020202020204" pitchFamily="34" charset="0"/>
              <a:buChar char="•"/>
            </a:pPr>
            <a:r>
              <a:rPr lang="en-US" sz="1866" b="1" dirty="0">
                <a:solidFill>
                  <a:srgbClr val="223548"/>
                </a:solidFill>
                <a:latin typeface="72 Brand Variable"/>
              </a:rPr>
              <a:t> REST API Direct Integration </a:t>
            </a:r>
            <a:r>
              <a:rPr lang="en-US" sz="1866" dirty="0">
                <a:solidFill>
                  <a:srgbClr val="223548"/>
                </a:solidFill>
                <a:latin typeface="72 Brand Variable"/>
              </a:rPr>
              <a:t>- This type of data resource lets you connect to REST services. REST services do not need to conform to the same rigid rules for URLs and responses, as OData services do. This can make REST services require a little more work to understand, and to configure within SAP Build Apps.</a:t>
            </a:r>
          </a:p>
          <a:p>
            <a:pPr algn="l"/>
            <a:endParaRPr lang="en-US" sz="1866" b="1" dirty="0">
              <a:solidFill>
                <a:srgbClr val="223548"/>
              </a:solidFill>
              <a:latin typeface="72 Brand Variable"/>
            </a:endParaRPr>
          </a:p>
          <a:p>
            <a:pPr algn="l">
              <a:buFont typeface="Arial" panose="020B0604020202020204" pitchFamily="34" charset="0"/>
              <a:buChar char="•"/>
            </a:pPr>
            <a:r>
              <a:rPr lang="en-US" sz="1866" b="1" dirty="0">
                <a:solidFill>
                  <a:srgbClr val="223548"/>
                </a:solidFill>
                <a:latin typeface="72 Brand Variable"/>
              </a:rPr>
              <a:t> On-Device Storage </a:t>
            </a:r>
            <a:r>
              <a:rPr lang="en-US" sz="1866" dirty="0">
                <a:solidFill>
                  <a:srgbClr val="223548"/>
                </a:solidFill>
                <a:latin typeface="72 Brand Variable"/>
              </a:rPr>
              <a:t>- This data resource actually creates a data store on the device the user is using, as opposed to REST and OData data resources, which connect to existing data stores. Such data is only stored on the current user’s device, so it is used for data needed only by the current user and that does not have to be shared.</a:t>
            </a:r>
          </a:p>
          <a:p>
            <a:pPr algn="l"/>
            <a:endParaRPr lang="en-US" sz="1866" dirty="0">
              <a:solidFill>
                <a:srgbClr val="223548"/>
              </a:solidFill>
              <a:latin typeface="72 Brand Variable"/>
            </a:endParaRPr>
          </a:p>
          <a:p>
            <a:pPr algn="l">
              <a:buFont typeface="Arial" panose="020B0604020202020204" pitchFamily="34" charset="0"/>
              <a:buChar char="•"/>
            </a:pPr>
            <a:r>
              <a:rPr lang="en-US" sz="1866" b="1" dirty="0">
                <a:solidFill>
                  <a:srgbClr val="223548"/>
                </a:solidFill>
                <a:latin typeface="72 Brand Variable"/>
              </a:rPr>
              <a:t> Marketplace Data Resources </a:t>
            </a:r>
            <a:r>
              <a:rPr lang="en-US" sz="1866" dirty="0">
                <a:solidFill>
                  <a:srgbClr val="223548"/>
                </a:solidFill>
                <a:latin typeface="72 Brand Variable"/>
              </a:rPr>
              <a:t>- Marketplace data resources can be of any type. They are data resources that are defined and stored in the Marketplace and can be quickly installed from there. You may want to use the few data resources prebuilt for you, or you may want to create a data resource and be able to quickly reuse it in multiple projects.</a:t>
            </a:r>
          </a:p>
        </p:txBody>
      </p:sp>
    </p:spTree>
    <p:extLst>
      <p:ext uri="{BB962C8B-B14F-4D97-AF65-F5344CB8AC3E}">
        <p14:creationId xmlns:p14="http://schemas.microsoft.com/office/powerpoint/2010/main" val="219005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03BCA9-CFCD-597D-1DAB-C01F7566B41A}"/>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9C1BF838-FFA3-8D49-497D-77D5661D7025}"/>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81648108-C9B3-B016-52FD-5090BB69C00F}"/>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11</a:t>
            </a:fld>
            <a:endParaRPr lang="en-US" dirty="0"/>
          </a:p>
        </p:txBody>
      </p:sp>
      <p:sp>
        <p:nvSpPr>
          <p:cNvPr id="5" name="Title 4">
            <a:extLst>
              <a:ext uri="{FF2B5EF4-FFF2-40B4-BE49-F238E27FC236}">
                <a16:creationId xmlns:a16="http://schemas.microsoft.com/office/drawing/2014/main" id="{98A2D139-4821-BFA6-161B-B1E8747D3BF1}"/>
              </a:ext>
            </a:extLst>
          </p:cNvPr>
          <p:cNvSpPr>
            <a:spLocks noGrp="1"/>
          </p:cNvSpPr>
          <p:nvPr>
            <p:ph type="title"/>
          </p:nvPr>
        </p:nvSpPr>
        <p:spPr>
          <a:xfrm>
            <a:off x="101573" y="178647"/>
            <a:ext cx="10969943" cy="711016"/>
          </a:xfrm>
        </p:spPr>
        <p:txBody>
          <a:bodyPr/>
          <a:lstStyle/>
          <a:p>
            <a:r>
              <a:rPr lang="en-US" sz="3333" dirty="0"/>
              <a:t>Additional Data Resource types</a:t>
            </a:r>
            <a:endParaRPr lang="en-IN" sz="3333" dirty="0"/>
          </a:p>
        </p:txBody>
      </p:sp>
      <p:sp>
        <p:nvSpPr>
          <p:cNvPr id="2" name="TextBox 1">
            <a:extLst>
              <a:ext uri="{FF2B5EF4-FFF2-40B4-BE49-F238E27FC236}">
                <a16:creationId xmlns:a16="http://schemas.microsoft.com/office/drawing/2014/main" id="{C565383F-0933-2687-340E-3CD0BC8BD04B}"/>
              </a:ext>
            </a:extLst>
          </p:cNvPr>
          <p:cNvSpPr txBox="1"/>
          <p:nvPr/>
        </p:nvSpPr>
        <p:spPr>
          <a:xfrm>
            <a:off x="203147" y="1295955"/>
            <a:ext cx="11782531" cy="5424663"/>
          </a:xfrm>
          <a:prstGeom prst="rect">
            <a:avLst/>
          </a:prstGeom>
        </p:spPr>
        <p:txBody>
          <a:bodyPr vert="horz" lIns="121888" tIns="60944" rIns="121888" bIns="60944" rtlCol="0">
            <a:normAutofit/>
          </a:bodyPr>
          <a:lstStyle/>
          <a:p>
            <a:pPr>
              <a:spcBef>
                <a:spcPct val="20000"/>
              </a:spcBef>
              <a:buFont typeface="Arial" pitchFamily="34" charset="0"/>
            </a:pPr>
            <a:r>
              <a:rPr lang="en-US" sz="1866" dirty="0">
                <a:solidFill>
                  <a:srgbClr val="223548"/>
                </a:solidFill>
                <a:latin typeface="72 Brand Variable"/>
              </a:rPr>
              <a:t>There are some additional and important data resource types – especially for use in connecting to SAP back-ends – that depend on users being authenticated via SAP BTP</a:t>
            </a:r>
          </a:p>
          <a:p>
            <a:pPr>
              <a:spcBef>
                <a:spcPct val="20000"/>
              </a:spcBef>
              <a:buFont typeface="Arial" pitchFamily="34" charset="0"/>
            </a:pPr>
            <a:endParaRPr lang="en-US" sz="1866" dirty="0">
              <a:solidFill>
                <a:srgbClr val="223548"/>
              </a:solidFill>
              <a:latin typeface="72 Brand Variable"/>
            </a:endParaRPr>
          </a:p>
          <a:p>
            <a:pPr>
              <a:spcBef>
                <a:spcPct val="20000"/>
              </a:spcBef>
              <a:buFont typeface="Arial" pitchFamily="34" charset="0"/>
            </a:pPr>
            <a:r>
              <a:rPr lang="en-US" sz="1866" b="1" dirty="0"/>
              <a:t>Visual Cloud Functions Integration</a:t>
            </a:r>
            <a:r>
              <a:rPr lang="en-US" sz="1866" dirty="0"/>
              <a:t> - Visual Cloud Functions lets you easily create your own data store, not just connect to an existing one, and let multiple apps access it and let you share the data among many users.</a:t>
            </a:r>
          </a:p>
          <a:p>
            <a:pPr>
              <a:spcBef>
                <a:spcPct val="20000"/>
              </a:spcBef>
              <a:buFont typeface="Arial" pitchFamily="34" charset="0"/>
            </a:pPr>
            <a:r>
              <a:rPr lang="en-US" sz="1866" b="1" dirty="0"/>
              <a:t>OData Integration with BTP Destination</a:t>
            </a:r>
            <a:r>
              <a:rPr lang="en-US" sz="1866" dirty="0"/>
              <a:t> - OData with a BTP destination is the same as without except that the URL and authentication is defined by an SAP BTP destination.</a:t>
            </a:r>
          </a:p>
          <a:p>
            <a:pPr>
              <a:spcBef>
                <a:spcPct val="20000"/>
              </a:spcBef>
              <a:buFont typeface="Arial" pitchFamily="34" charset="0"/>
            </a:pPr>
            <a:r>
              <a:rPr lang="en-US" sz="1866" b="1" dirty="0"/>
              <a:t>REST Integration with BTP Destinations</a:t>
            </a:r>
            <a:r>
              <a:rPr lang="en-US" sz="1866" dirty="0"/>
              <a:t> - REST with a BTP destination is the same as without except that the URL and authentication is defined by an SAP BTP destination.</a:t>
            </a:r>
          </a:p>
          <a:p>
            <a:pPr>
              <a:spcBef>
                <a:spcPct val="20000"/>
              </a:spcBef>
              <a:buFont typeface="Arial" pitchFamily="34" charset="0"/>
            </a:pPr>
            <a:endParaRPr lang="en-US" sz="1866" dirty="0"/>
          </a:p>
        </p:txBody>
      </p:sp>
    </p:spTree>
    <p:extLst>
      <p:ext uri="{BB962C8B-B14F-4D97-AF65-F5344CB8AC3E}">
        <p14:creationId xmlns:p14="http://schemas.microsoft.com/office/powerpoint/2010/main" val="2002470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D0D6BA-3567-668B-95CA-1594D6F9655D}"/>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74E58177-4A88-4D15-D620-7BD57D356997}"/>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BCAF5441-0C97-DF54-0FED-E24830EC8A76}"/>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12</a:t>
            </a:fld>
            <a:endParaRPr lang="en-US" dirty="0"/>
          </a:p>
        </p:txBody>
      </p:sp>
      <p:sp>
        <p:nvSpPr>
          <p:cNvPr id="5" name="Title 4">
            <a:extLst>
              <a:ext uri="{FF2B5EF4-FFF2-40B4-BE49-F238E27FC236}">
                <a16:creationId xmlns:a16="http://schemas.microsoft.com/office/drawing/2014/main" id="{3488BEF7-4195-D3AC-D899-F2F442A4BA80}"/>
              </a:ext>
            </a:extLst>
          </p:cNvPr>
          <p:cNvSpPr>
            <a:spLocks noGrp="1"/>
          </p:cNvSpPr>
          <p:nvPr>
            <p:ph type="title"/>
          </p:nvPr>
        </p:nvSpPr>
        <p:spPr>
          <a:xfrm>
            <a:off x="101573" y="178647"/>
            <a:ext cx="10969943" cy="711016"/>
          </a:xfrm>
        </p:spPr>
        <p:txBody>
          <a:bodyPr/>
          <a:lstStyle/>
          <a:p>
            <a:r>
              <a:rPr lang="en-US" sz="3333" dirty="0"/>
              <a:t>What is Destination in BTP</a:t>
            </a:r>
            <a:endParaRPr lang="en-IN" sz="3333" dirty="0"/>
          </a:p>
        </p:txBody>
      </p:sp>
      <p:sp>
        <p:nvSpPr>
          <p:cNvPr id="2" name="TextBox 1">
            <a:extLst>
              <a:ext uri="{FF2B5EF4-FFF2-40B4-BE49-F238E27FC236}">
                <a16:creationId xmlns:a16="http://schemas.microsoft.com/office/drawing/2014/main" id="{B8DAA500-1F14-B33A-76BA-60D0BB21A4B9}"/>
              </a:ext>
            </a:extLst>
          </p:cNvPr>
          <p:cNvSpPr txBox="1"/>
          <p:nvPr/>
        </p:nvSpPr>
        <p:spPr>
          <a:xfrm>
            <a:off x="203147" y="1295955"/>
            <a:ext cx="11782531" cy="5424663"/>
          </a:xfrm>
          <a:prstGeom prst="rect">
            <a:avLst/>
          </a:prstGeom>
        </p:spPr>
        <p:txBody>
          <a:bodyPr vert="horz" lIns="121888" tIns="60944" rIns="121888" bIns="60944" rtlCol="0">
            <a:normAutofit/>
          </a:bodyPr>
          <a:lstStyle/>
          <a:p>
            <a:pPr>
              <a:spcBef>
                <a:spcPct val="20000"/>
              </a:spcBef>
              <a:buFont typeface="Arial" pitchFamily="34" charset="0"/>
            </a:pPr>
            <a:r>
              <a:rPr lang="en-US" sz="1866" b="1" dirty="0"/>
              <a:t>SAP BTP Destination</a:t>
            </a:r>
            <a:r>
              <a:rPr lang="en-US" sz="1866" dirty="0"/>
              <a:t> is a configuration object within </a:t>
            </a:r>
            <a:r>
              <a:rPr lang="en-US" sz="1866" b="1" dirty="0"/>
              <a:t>SAP Business Technology Platform (BTP)</a:t>
            </a:r>
            <a:r>
              <a:rPr lang="en-US" sz="1866" dirty="0"/>
              <a:t> that allows applications to connect to external systems or services in a secure and managed way. </a:t>
            </a:r>
          </a:p>
          <a:p>
            <a:pPr>
              <a:spcBef>
                <a:spcPct val="20000"/>
              </a:spcBef>
              <a:buFont typeface="Arial" pitchFamily="34" charset="0"/>
            </a:pPr>
            <a:endParaRPr lang="en-US" sz="1866" dirty="0"/>
          </a:p>
          <a:p>
            <a:pPr>
              <a:spcBef>
                <a:spcPct val="20000"/>
              </a:spcBef>
              <a:buFont typeface="Arial" pitchFamily="34" charset="0"/>
            </a:pPr>
            <a:r>
              <a:rPr lang="en-US" sz="1866" dirty="0"/>
              <a:t>These destinations store connection settings like URLs, authentication, and proxy settings, enabling seamless communication between your BTP applications (like those running on SAP CAP, UI5, or Fiori) and other systems (such as on-premise SAP systems, third-party APIs, or cloud services).</a:t>
            </a:r>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D9D41868-A5EA-FFF5-8BAF-40AB35C44263}"/>
                  </a:ext>
                </a:extLst>
              </p14:cNvPr>
              <p14:cNvContentPartPr/>
              <p14:nvPr/>
            </p14:nvContentPartPr>
            <p14:xfrm>
              <a:off x="1347489" y="3929150"/>
              <a:ext cx="6851655" cy="2390257"/>
            </p14:xfrm>
          </p:contentPart>
        </mc:Choice>
        <mc:Fallback xmlns="">
          <p:pic>
            <p:nvPicPr>
              <p:cNvPr id="6" name="Ink 5">
                <a:extLst>
                  <a:ext uri="{FF2B5EF4-FFF2-40B4-BE49-F238E27FC236}">
                    <a16:creationId xmlns:a16="http://schemas.microsoft.com/office/drawing/2014/main" id="{D9D41868-A5EA-FFF5-8BAF-40AB35C44263}"/>
                  </a:ext>
                </a:extLst>
              </p:cNvPr>
              <p:cNvPicPr/>
              <p:nvPr/>
            </p:nvPicPr>
            <p:blipFill>
              <a:blip r:embed="rId3"/>
              <a:stretch>
                <a:fillRect/>
              </a:stretch>
            </p:blipFill>
            <p:spPr>
              <a:xfrm>
                <a:off x="1338129" y="3919789"/>
                <a:ext cx="6870375" cy="2408979"/>
              </a:xfrm>
              <a:prstGeom prst="rect">
                <a:avLst/>
              </a:prstGeom>
            </p:spPr>
          </p:pic>
        </mc:Fallback>
      </mc:AlternateContent>
    </p:spTree>
    <p:extLst>
      <p:ext uri="{BB962C8B-B14F-4D97-AF65-F5344CB8AC3E}">
        <p14:creationId xmlns:p14="http://schemas.microsoft.com/office/powerpoint/2010/main" val="4208077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40DC5E-1566-E826-C33E-B4CA0F39484A}"/>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ABAC4DF9-ACFD-D3D2-4F56-996E5762CF56}"/>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B6FA06D6-8319-957F-0D04-E0324493B6B1}"/>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13</a:t>
            </a:fld>
            <a:endParaRPr lang="en-US" dirty="0"/>
          </a:p>
        </p:txBody>
      </p:sp>
      <p:sp>
        <p:nvSpPr>
          <p:cNvPr id="5" name="Title 4">
            <a:extLst>
              <a:ext uri="{FF2B5EF4-FFF2-40B4-BE49-F238E27FC236}">
                <a16:creationId xmlns:a16="http://schemas.microsoft.com/office/drawing/2014/main" id="{B0FF04E6-98FF-21E1-876D-205651B06E0D}"/>
              </a:ext>
            </a:extLst>
          </p:cNvPr>
          <p:cNvSpPr>
            <a:spLocks noGrp="1"/>
          </p:cNvSpPr>
          <p:nvPr>
            <p:ph type="title"/>
          </p:nvPr>
        </p:nvSpPr>
        <p:spPr>
          <a:xfrm>
            <a:off x="101573" y="178647"/>
            <a:ext cx="10969943" cy="711016"/>
          </a:xfrm>
        </p:spPr>
        <p:txBody>
          <a:bodyPr/>
          <a:lstStyle/>
          <a:p>
            <a:r>
              <a:rPr lang="en-US" sz="3333" dirty="0"/>
              <a:t>Create destination to simple OData Service</a:t>
            </a:r>
            <a:endParaRPr lang="en-IN" sz="3333" dirty="0"/>
          </a:p>
        </p:txBody>
      </p:sp>
      <p:sp>
        <p:nvSpPr>
          <p:cNvPr id="2" name="TextBox 1">
            <a:extLst>
              <a:ext uri="{FF2B5EF4-FFF2-40B4-BE49-F238E27FC236}">
                <a16:creationId xmlns:a16="http://schemas.microsoft.com/office/drawing/2014/main" id="{92C3212D-7655-2215-3B4A-636791EA27F0}"/>
              </a:ext>
            </a:extLst>
          </p:cNvPr>
          <p:cNvSpPr txBox="1"/>
          <p:nvPr/>
        </p:nvSpPr>
        <p:spPr>
          <a:xfrm>
            <a:off x="203147" y="1295955"/>
            <a:ext cx="11782531" cy="5424663"/>
          </a:xfrm>
          <a:prstGeom prst="rect">
            <a:avLst/>
          </a:prstGeom>
        </p:spPr>
        <p:txBody>
          <a:bodyPr vert="horz" lIns="121888" tIns="60944" rIns="121888" bIns="60944" rtlCol="0">
            <a:normAutofit/>
          </a:bodyPr>
          <a:lstStyle/>
          <a:p>
            <a:pPr>
              <a:spcBef>
                <a:spcPct val="20000"/>
              </a:spcBef>
              <a:buFont typeface="Arial" pitchFamily="34" charset="0"/>
            </a:pPr>
            <a:r>
              <a:rPr lang="en-US" sz="1866" dirty="0"/>
              <a:t>Type=HTTP</a:t>
            </a:r>
          </a:p>
          <a:p>
            <a:pPr>
              <a:spcBef>
                <a:spcPct val="20000"/>
              </a:spcBef>
              <a:buFont typeface="Arial" pitchFamily="34" charset="0"/>
            </a:pPr>
            <a:r>
              <a:rPr lang="en-US" sz="1866" dirty="0"/>
              <a:t>HTML5.DynamicDestination=true</a:t>
            </a:r>
          </a:p>
          <a:p>
            <a:pPr>
              <a:spcBef>
                <a:spcPct val="20000"/>
              </a:spcBef>
              <a:buFont typeface="Arial" pitchFamily="34" charset="0"/>
            </a:pPr>
            <a:r>
              <a:rPr lang="en-US" sz="1866" dirty="0"/>
              <a:t>Authentication=</a:t>
            </a:r>
            <a:r>
              <a:rPr lang="en-US" sz="1866" dirty="0" err="1"/>
              <a:t>NoAuthentication</a:t>
            </a:r>
            <a:endParaRPr lang="en-US" sz="1866" dirty="0"/>
          </a:p>
          <a:p>
            <a:pPr>
              <a:spcBef>
                <a:spcPct val="20000"/>
              </a:spcBef>
              <a:buFont typeface="Arial" pitchFamily="34" charset="0"/>
            </a:pPr>
            <a:r>
              <a:rPr lang="en-US" sz="1866" dirty="0"/>
              <a:t>Name=</a:t>
            </a:r>
            <a:r>
              <a:rPr lang="en-US" sz="1866" dirty="0" err="1"/>
              <a:t>AnubhavOData</a:t>
            </a:r>
            <a:endParaRPr lang="en-US" sz="1866" dirty="0"/>
          </a:p>
          <a:p>
            <a:pPr>
              <a:spcBef>
                <a:spcPct val="20000"/>
              </a:spcBef>
              <a:buFont typeface="Arial" pitchFamily="34" charset="0"/>
            </a:pPr>
            <a:r>
              <a:rPr lang="en-US" sz="1866" dirty="0" err="1"/>
              <a:t>WebIDEEnabled</a:t>
            </a:r>
            <a:r>
              <a:rPr lang="en-US" sz="1866" dirty="0"/>
              <a:t>=true</a:t>
            </a:r>
          </a:p>
          <a:p>
            <a:pPr>
              <a:spcBef>
                <a:spcPct val="20000"/>
              </a:spcBef>
              <a:buFont typeface="Arial" pitchFamily="34" charset="0"/>
            </a:pPr>
            <a:r>
              <a:rPr lang="en-US" sz="1866" dirty="0" err="1"/>
              <a:t>sap.processautomation.enabled</a:t>
            </a:r>
            <a:r>
              <a:rPr lang="en-US" sz="1866" dirty="0"/>
              <a:t>=true</a:t>
            </a:r>
          </a:p>
          <a:p>
            <a:pPr>
              <a:spcBef>
                <a:spcPct val="20000"/>
              </a:spcBef>
              <a:buFont typeface="Arial" pitchFamily="34" charset="0"/>
            </a:pPr>
            <a:r>
              <a:rPr lang="en-US" sz="1866" dirty="0" err="1"/>
              <a:t>sap.build.usage</a:t>
            </a:r>
            <a:r>
              <a:rPr lang="en-US" sz="1866" dirty="0"/>
              <a:t>=</a:t>
            </a:r>
            <a:r>
              <a:rPr lang="en-US" sz="1866" dirty="0" err="1"/>
              <a:t>odata_gen</a:t>
            </a:r>
            <a:endParaRPr lang="en-US" sz="1866" dirty="0"/>
          </a:p>
          <a:p>
            <a:pPr>
              <a:spcBef>
                <a:spcPct val="20000"/>
              </a:spcBef>
              <a:buFont typeface="Arial" pitchFamily="34" charset="0"/>
            </a:pPr>
            <a:r>
              <a:rPr lang="en-US" sz="1866" dirty="0" err="1"/>
              <a:t>ProxyType</a:t>
            </a:r>
            <a:r>
              <a:rPr lang="en-US" sz="1866" dirty="0"/>
              <a:t>=Internet</a:t>
            </a:r>
          </a:p>
          <a:p>
            <a:pPr>
              <a:spcBef>
                <a:spcPct val="20000"/>
              </a:spcBef>
              <a:buFont typeface="Arial" pitchFamily="34" charset="0"/>
            </a:pPr>
            <a:r>
              <a:rPr lang="en-US" sz="1866" dirty="0"/>
              <a:t>URL=</a:t>
            </a:r>
            <a:r>
              <a:rPr lang="en-US" sz="1866" dirty="0">
                <a:hlinkClick r:id="rId2"/>
              </a:rPr>
              <a:t>https://orderscapapp.cfapps.eu10.hana.ondemand.com/service/OrderManagement</a:t>
            </a:r>
            <a:endParaRPr lang="en-US" sz="1866" dirty="0"/>
          </a:p>
          <a:p>
            <a:pPr>
              <a:spcBef>
                <a:spcPct val="20000"/>
              </a:spcBef>
              <a:buFont typeface="Arial" pitchFamily="34" charset="0"/>
            </a:pPr>
            <a:r>
              <a:rPr lang="en-US" sz="1866" dirty="0" err="1"/>
              <a:t>Appgyver.Enabled</a:t>
            </a:r>
            <a:r>
              <a:rPr lang="en-US" sz="1866" dirty="0"/>
              <a:t>=true</a:t>
            </a:r>
          </a:p>
          <a:p>
            <a:pPr>
              <a:spcBef>
                <a:spcPct val="20000"/>
              </a:spcBef>
              <a:buFont typeface="Arial" pitchFamily="34" charset="0"/>
            </a:pPr>
            <a:r>
              <a:rPr lang="en-US" sz="1866" dirty="0" err="1"/>
              <a:t>sap.applicationdevelopment.actions.enabled</a:t>
            </a:r>
            <a:r>
              <a:rPr lang="en-US" sz="1866" dirty="0"/>
              <a:t>=true</a:t>
            </a:r>
          </a:p>
          <a:p>
            <a:pPr>
              <a:spcBef>
                <a:spcPct val="20000"/>
              </a:spcBef>
              <a:buFont typeface="Arial" pitchFamily="34" charset="0"/>
            </a:pPr>
            <a:endParaRPr lang="en-US" sz="1866" dirty="0"/>
          </a:p>
          <a:p>
            <a:pPr>
              <a:spcBef>
                <a:spcPct val="20000"/>
              </a:spcBef>
              <a:buFont typeface="Arial" pitchFamily="34" charset="0"/>
            </a:pPr>
            <a:r>
              <a:rPr lang="en-US" sz="1866" dirty="0"/>
              <a:t>Images:</a:t>
            </a:r>
          </a:p>
          <a:p>
            <a:pPr>
              <a:spcBef>
                <a:spcPct val="20000"/>
              </a:spcBef>
              <a:buFont typeface="Arial" pitchFamily="34" charset="0"/>
            </a:pPr>
            <a:r>
              <a:rPr lang="en-US" sz="1866" dirty="0">
                <a:hlinkClick r:id="rId3"/>
              </a:rPr>
              <a:t>https://ui5.sap.com/test-resources/sap/m/demokit/cart/webapp/localService/mockdata/images/HT-1020.jpg</a:t>
            </a:r>
            <a:endParaRPr lang="en-US" sz="1866" dirty="0"/>
          </a:p>
          <a:p>
            <a:pPr>
              <a:spcBef>
                <a:spcPct val="20000"/>
              </a:spcBef>
              <a:buFont typeface="Arial" pitchFamily="34" charset="0"/>
            </a:pPr>
            <a:endParaRPr lang="en-US" sz="1866" dirty="0"/>
          </a:p>
        </p:txBody>
      </p:sp>
    </p:spTree>
    <p:extLst>
      <p:ext uri="{BB962C8B-B14F-4D97-AF65-F5344CB8AC3E}">
        <p14:creationId xmlns:p14="http://schemas.microsoft.com/office/powerpoint/2010/main" val="2078554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963B7F-D73C-B314-685F-FE5912A656FD}"/>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A15BAD24-F3AE-4B53-2ADD-4DAA336403D9}"/>
              </a:ext>
            </a:extLst>
          </p:cNvPr>
          <p:cNvSpPr>
            <a:spLocks noGrp="1"/>
          </p:cNvSpPr>
          <p:nvPr>
            <p:ph type="ftr" sz="quarter" idx="11"/>
          </p:nvPr>
        </p:nvSpPr>
        <p:spPr/>
        <p:txBody>
          <a:bodyPr/>
          <a:lstStyle/>
          <a:p>
            <a:r>
              <a:rPr lang="en-US"/>
              <a:t>www.anubhavtrainings.com</a:t>
            </a:r>
            <a:endParaRPr lang="en-US" dirty="0"/>
          </a:p>
        </p:txBody>
      </p:sp>
      <p:sp>
        <p:nvSpPr>
          <p:cNvPr id="4" name="Slide Number Placeholder 3">
            <a:extLst>
              <a:ext uri="{FF2B5EF4-FFF2-40B4-BE49-F238E27FC236}">
                <a16:creationId xmlns:a16="http://schemas.microsoft.com/office/drawing/2014/main" id="{53F6C8C1-160D-9728-CAB8-063F64A79E1E}"/>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14</a:t>
            </a:fld>
            <a:endParaRPr lang="en-US" dirty="0"/>
          </a:p>
        </p:txBody>
      </p:sp>
      <p:sp>
        <p:nvSpPr>
          <p:cNvPr id="5" name="Title 4">
            <a:extLst>
              <a:ext uri="{FF2B5EF4-FFF2-40B4-BE49-F238E27FC236}">
                <a16:creationId xmlns:a16="http://schemas.microsoft.com/office/drawing/2014/main" id="{CF9AD0A5-FBCE-4FE0-50ED-4BD18899F096}"/>
              </a:ext>
            </a:extLst>
          </p:cNvPr>
          <p:cNvSpPr>
            <a:spLocks noGrp="1"/>
          </p:cNvSpPr>
          <p:nvPr>
            <p:ph type="title"/>
          </p:nvPr>
        </p:nvSpPr>
        <p:spPr>
          <a:xfrm>
            <a:off x="101573" y="178647"/>
            <a:ext cx="10969943" cy="711016"/>
          </a:xfrm>
        </p:spPr>
        <p:txBody>
          <a:bodyPr/>
          <a:lstStyle/>
          <a:p>
            <a:r>
              <a:rPr lang="en-US" sz="3333"/>
              <a:t>Scenario – Shopping cart App</a:t>
            </a:r>
            <a:endParaRPr lang="en-IN" sz="3333" dirty="0"/>
          </a:p>
        </p:txBody>
      </p:sp>
      <p:sp>
        <p:nvSpPr>
          <p:cNvPr id="7" name="TextBox 6">
            <a:extLst>
              <a:ext uri="{FF2B5EF4-FFF2-40B4-BE49-F238E27FC236}">
                <a16:creationId xmlns:a16="http://schemas.microsoft.com/office/drawing/2014/main" id="{7F3CBDE5-5451-80AE-5C54-56D7560461F2}"/>
              </a:ext>
            </a:extLst>
          </p:cNvPr>
          <p:cNvSpPr txBox="1"/>
          <p:nvPr/>
        </p:nvSpPr>
        <p:spPr>
          <a:xfrm>
            <a:off x="203147" y="1438037"/>
            <a:ext cx="11680957" cy="2676502"/>
          </a:xfrm>
          <a:prstGeom prst="rect">
            <a:avLst/>
          </a:prstGeom>
          <a:noFill/>
        </p:spPr>
        <p:txBody>
          <a:bodyPr wrap="square">
            <a:spAutoFit/>
          </a:bodyPr>
          <a:lstStyle/>
          <a:p>
            <a:pPr>
              <a:buNone/>
            </a:pPr>
            <a:r>
              <a:rPr lang="en-US" sz="1866" b="1" dirty="0"/>
              <a:t>🧑‍💼 Persona: Alex Taylor – Procurement Manager</a:t>
            </a:r>
          </a:p>
          <a:p>
            <a:pPr>
              <a:buFont typeface="Arial" panose="020B0604020202020204" pitchFamily="34" charset="0"/>
              <a:buChar char="•"/>
            </a:pPr>
            <a:r>
              <a:rPr lang="en-US" sz="1866" b="1" dirty="0"/>
              <a:t> Age:</a:t>
            </a:r>
            <a:r>
              <a:rPr lang="en-US" sz="1866" dirty="0"/>
              <a:t> 34</a:t>
            </a:r>
          </a:p>
          <a:p>
            <a:pPr>
              <a:buFont typeface="Arial" panose="020B0604020202020204" pitchFamily="34" charset="0"/>
              <a:buChar char="•"/>
            </a:pPr>
            <a:r>
              <a:rPr lang="en-US" sz="1866" b="1" dirty="0"/>
              <a:t> Location:</a:t>
            </a:r>
            <a:r>
              <a:rPr lang="en-US" sz="1866" dirty="0"/>
              <a:t> Chicago, USA</a:t>
            </a:r>
          </a:p>
          <a:p>
            <a:pPr>
              <a:buFont typeface="Arial" panose="020B0604020202020204" pitchFamily="34" charset="0"/>
              <a:buChar char="•"/>
            </a:pPr>
            <a:r>
              <a:rPr lang="en-US" sz="1866" b="1" dirty="0"/>
              <a:t> Industry:</a:t>
            </a:r>
            <a:r>
              <a:rPr lang="en-US" sz="1866" dirty="0"/>
              <a:t> Manufacturing</a:t>
            </a:r>
          </a:p>
          <a:p>
            <a:pPr>
              <a:buFont typeface="Arial" panose="020B0604020202020204" pitchFamily="34" charset="0"/>
              <a:buChar char="•"/>
            </a:pPr>
            <a:r>
              <a:rPr lang="en-US" sz="1866" b="1" dirty="0"/>
              <a:t> Role:</a:t>
            </a:r>
            <a:r>
              <a:rPr lang="en-US" sz="1866" dirty="0"/>
              <a:t> Manages procurement for factory supplies and spare parts</a:t>
            </a:r>
          </a:p>
          <a:p>
            <a:pPr>
              <a:buFont typeface="Arial" panose="020B0604020202020204" pitchFamily="34" charset="0"/>
              <a:buChar char="•"/>
            </a:pPr>
            <a:r>
              <a:rPr lang="en-US" sz="1866" b="1" dirty="0"/>
              <a:t> Goals:</a:t>
            </a:r>
            <a:endParaRPr lang="en-US" sz="1866" dirty="0"/>
          </a:p>
          <a:p>
            <a:pPr marL="990352" lvl="1" indent="-380905">
              <a:buFont typeface="Arial" panose="020B0604020202020204" pitchFamily="34" charset="0"/>
              <a:buChar char="•"/>
            </a:pPr>
            <a:r>
              <a:rPr lang="en-US" sz="1866" dirty="0"/>
              <a:t>Quickly find and order necessary items</a:t>
            </a:r>
          </a:p>
          <a:p>
            <a:pPr marL="990352" lvl="1" indent="-380905">
              <a:buFont typeface="Arial" panose="020B0604020202020204" pitchFamily="34" charset="0"/>
              <a:buChar char="•"/>
            </a:pPr>
            <a:r>
              <a:rPr lang="en-US" sz="1866" dirty="0"/>
              <a:t>Ensure availability before reordering</a:t>
            </a:r>
          </a:p>
          <a:p>
            <a:pPr marL="990352" lvl="1" indent="-380905">
              <a:buFont typeface="Arial" panose="020B0604020202020204" pitchFamily="34" charset="0"/>
              <a:buChar char="•"/>
            </a:pPr>
            <a:r>
              <a:rPr lang="en-US" sz="1866" dirty="0"/>
              <a:t>Manage procurement on-the-go between sites</a:t>
            </a:r>
          </a:p>
        </p:txBody>
      </p:sp>
      <p:sp>
        <p:nvSpPr>
          <p:cNvPr id="9" name="TextBox 8">
            <a:extLst>
              <a:ext uri="{FF2B5EF4-FFF2-40B4-BE49-F238E27FC236}">
                <a16:creationId xmlns:a16="http://schemas.microsoft.com/office/drawing/2014/main" id="{78D09F02-65AB-62F5-1542-AD95FB99E009}"/>
              </a:ext>
            </a:extLst>
          </p:cNvPr>
          <p:cNvSpPr txBox="1"/>
          <p:nvPr/>
        </p:nvSpPr>
        <p:spPr>
          <a:xfrm>
            <a:off x="203146" y="4347565"/>
            <a:ext cx="6094413" cy="1815112"/>
          </a:xfrm>
          <a:prstGeom prst="rect">
            <a:avLst/>
          </a:prstGeom>
          <a:noFill/>
        </p:spPr>
        <p:txBody>
          <a:bodyPr wrap="square">
            <a:spAutoFit/>
          </a:bodyPr>
          <a:lstStyle/>
          <a:p>
            <a:pPr>
              <a:buNone/>
            </a:pPr>
            <a:r>
              <a:rPr lang="en-US" sz="1866" b="1" dirty="0"/>
              <a:t>🎯 Objective</a:t>
            </a:r>
          </a:p>
          <a:p>
            <a:pPr>
              <a:buNone/>
            </a:pPr>
            <a:r>
              <a:rPr lang="en-US" sz="1866" dirty="0"/>
              <a:t>Design a user-friendly </a:t>
            </a:r>
            <a:r>
              <a:rPr lang="en-US" sz="1866" b="1" dirty="0"/>
              <a:t>mobile app</a:t>
            </a:r>
            <a:r>
              <a:rPr lang="en-US" sz="1866" dirty="0"/>
              <a:t> that allows Alex to:</a:t>
            </a:r>
          </a:p>
          <a:p>
            <a:pPr>
              <a:buFont typeface="Arial" panose="020B0604020202020204" pitchFamily="34" charset="0"/>
              <a:buChar char="•"/>
            </a:pPr>
            <a:r>
              <a:rPr lang="en-US" sz="1866" dirty="0"/>
              <a:t> Browse available products</a:t>
            </a:r>
          </a:p>
          <a:p>
            <a:pPr>
              <a:buFont typeface="Arial" panose="020B0604020202020204" pitchFamily="34" charset="0"/>
              <a:buChar char="•"/>
            </a:pPr>
            <a:r>
              <a:rPr lang="en-US" sz="1866" dirty="0"/>
              <a:t> View detailed product information</a:t>
            </a:r>
          </a:p>
          <a:p>
            <a:pPr>
              <a:buFont typeface="Arial" panose="020B0604020202020204" pitchFamily="34" charset="0"/>
              <a:buChar char="•"/>
            </a:pPr>
            <a:r>
              <a:rPr lang="en-US" sz="1866" dirty="0"/>
              <a:t> Add items to a shopping cart</a:t>
            </a:r>
          </a:p>
          <a:p>
            <a:pPr>
              <a:buFont typeface="Arial" panose="020B0604020202020204" pitchFamily="34" charset="0"/>
              <a:buChar char="•"/>
            </a:pPr>
            <a:r>
              <a:rPr lang="en-US" sz="1866" dirty="0"/>
              <a:t> Place and track orders</a:t>
            </a:r>
          </a:p>
        </p:txBody>
      </p:sp>
      <p:pic>
        <p:nvPicPr>
          <p:cNvPr id="10" name="Picture 2" descr="Man manager administrator consultant avatar Vector Image">
            <a:extLst>
              <a:ext uri="{FF2B5EF4-FFF2-40B4-BE49-F238E27FC236}">
                <a16:creationId xmlns:a16="http://schemas.microsoft.com/office/drawing/2014/main" id="{091F9B7B-6874-8056-E5A6-614891E5D0F3}"/>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218" t="8000" r="11483" b="18500"/>
          <a:stretch/>
        </p:blipFill>
        <p:spPr bwMode="auto">
          <a:xfrm>
            <a:off x="7110148" y="1389734"/>
            <a:ext cx="4392586" cy="4484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181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7AE3F0-2804-265C-9E61-EE6FA4E20AB7}"/>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B0C5542A-DC96-626B-E5F6-190D12EE38BA}"/>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E271DA9A-72DF-1184-B710-D2128B603FDC}"/>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15</a:t>
            </a:fld>
            <a:endParaRPr lang="en-US" dirty="0"/>
          </a:p>
        </p:txBody>
      </p:sp>
      <p:sp>
        <p:nvSpPr>
          <p:cNvPr id="5" name="Title 4">
            <a:extLst>
              <a:ext uri="{FF2B5EF4-FFF2-40B4-BE49-F238E27FC236}">
                <a16:creationId xmlns:a16="http://schemas.microsoft.com/office/drawing/2014/main" id="{C2FF114F-62C7-5E71-E8BB-11CB01088A8C}"/>
              </a:ext>
            </a:extLst>
          </p:cNvPr>
          <p:cNvSpPr>
            <a:spLocks noGrp="1"/>
          </p:cNvSpPr>
          <p:nvPr>
            <p:ph type="title"/>
          </p:nvPr>
        </p:nvSpPr>
        <p:spPr>
          <a:xfrm>
            <a:off x="101573" y="178647"/>
            <a:ext cx="10969943" cy="711016"/>
          </a:xfrm>
        </p:spPr>
        <p:txBody>
          <a:bodyPr/>
          <a:lstStyle/>
          <a:p>
            <a:r>
              <a:rPr lang="en-US" sz="3333" dirty="0"/>
              <a:t>Binding Concept</a:t>
            </a:r>
            <a:endParaRPr lang="en-IN" sz="3333" dirty="0"/>
          </a:p>
        </p:txBody>
      </p:sp>
      <p:sp>
        <p:nvSpPr>
          <p:cNvPr id="2" name="TextBox 1">
            <a:extLst>
              <a:ext uri="{FF2B5EF4-FFF2-40B4-BE49-F238E27FC236}">
                <a16:creationId xmlns:a16="http://schemas.microsoft.com/office/drawing/2014/main" id="{CD292EDF-818D-7ED7-4507-6F85E9B08B38}"/>
              </a:ext>
            </a:extLst>
          </p:cNvPr>
          <p:cNvSpPr txBox="1"/>
          <p:nvPr/>
        </p:nvSpPr>
        <p:spPr>
          <a:xfrm>
            <a:off x="203147" y="1295955"/>
            <a:ext cx="11782531" cy="5424663"/>
          </a:xfrm>
          <a:prstGeom prst="rect">
            <a:avLst/>
          </a:prstGeom>
        </p:spPr>
        <p:txBody>
          <a:bodyPr vert="horz" lIns="121888" tIns="60944" rIns="121888" bIns="60944" rtlCol="0">
            <a:normAutofit/>
          </a:bodyPr>
          <a:lstStyle/>
          <a:p>
            <a:pPr>
              <a:lnSpc>
                <a:spcPts val="2399"/>
              </a:lnSpc>
              <a:spcAft>
                <a:spcPts val="2000"/>
              </a:spcAft>
            </a:pPr>
            <a:r>
              <a:rPr lang="en-US" sz="1866" dirty="0">
                <a:solidFill>
                  <a:srgbClr val="1F1F1F"/>
                </a:solidFill>
                <a:latin typeface="72 Brand Variable"/>
              </a:rPr>
              <a:t>You created a data variable for the </a:t>
            </a:r>
            <a:r>
              <a:rPr lang="en-US" sz="1866" b="1" dirty="0">
                <a:solidFill>
                  <a:srgbClr val="1F1F1F"/>
                </a:solidFill>
                <a:latin typeface="72 Brand Variable"/>
              </a:rPr>
              <a:t>Products</a:t>
            </a:r>
            <a:r>
              <a:rPr lang="en-US" sz="1866" dirty="0">
                <a:solidFill>
                  <a:srgbClr val="1F1F1F"/>
                </a:solidFill>
                <a:latin typeface="72 Brand Variable"/>
              </a:rPr>
              <a:t> data, and the logic for retrieving the data was created automatically. Now you need to tell the app what to display.</a:t>
            </a:r>
          </a:p>
          <a:p>
            <a:pPr>
              <a:lnSpc>
                <a:spcPts val="2399"/>
              </a:lnSpc>
              <a:spcAft>
                <a:spcPts val="2000"/>
              </a:spcAft>
            </a:pPr>
            <a:r>
              <a:rPr lang="en-US" sz="1866" dirty="0">
                <a:solidFill>
                  <a:srgbClr val="1F1F1F"/>
                </a:solidFill>
                <a:latin typeface="72 Brand Variable"/>
              </a:rPr>
              <a:t>To do this, you create bindings for your UI components, indicating what data you want to display in your component, whether from:</a:t>
            </a:r>
          </a:p>
          <a:p>
            <a:pPr>
              <a:lnSpc>
                <a:spcPts val="2399"/>
              </a:lnSpc>
              <a:buFont typeface="Arial" panose="020B0604020202020204" pitchFamily="34" charset="0"/>
              <a:buChar char="•"/>
            </a:pPr>
            <a:r>
              <a:rPr lang="en-US" sz="1866" dirty="0">
                <a:solidFill>
                  <a:srgbClr val="1F1F1F"/>
                </a:solidFill>
                <a:latin typeface="72 Brand Variable"/>
              </a:rPr>
              <a:t>Static values</a:t>
            </a:r>
          </a:p>
          <a:p>
            <a:pPr>
              <a:lnSpc>
                <a:spcPts val="2399"/>
              </a:lnSpc>
              <a:buFont typeface="Arial" panose="020B0604020202020204" pitchFamily="34" charset="0"/>
              <a:buChar char="•"/>
            </a:pPr>
            <a:r>
              <a:rPr lang="en-US" sz="1866" dirty="0">
                <a:solidFill>
                  <a:srgbClr val="1F1F1F"/>
                </a:solidFill>
                <a:latin typeface="72 Brand Variable"/>
              </a:rPr>
              <a:t>Calculated values</a:t>
            </a:r>
          </a:p>
          <a:p>
            <a:pPr>
              <a:lnSpc>
                <a:spcPts val="2399"/>
              </a:lnSpc>
              <a:buFont typeface="Arial" panose="020B0604020202020204" pitchFamily="34" charset="0"/>
              <a:buChar char="•"/>
            </a:pPr>
            <a:r>
              <a:rPr lang="en-US" sz="1866" dirty="0">
                <a:solidFill>
                  <a:srgbClr val="1F1F1F"/>
                </a:solidFill>
                <a:latin typeface="72 Brand Variable"/>
              </a:rPr>
              <a:t>Values from variables</a:t>
            </a:r>
          </a:p>
          <a:p>
            <a:pPr>
              <a:lnSpc>
                <a:spcPts val="2399"/>
              </a:lnSpc>
              <a:buFont typeface="Arial" panose="020B0604020202020204" pitchFamily="34" charset="0"/>
              <a:buChar char="•"/>
            </a:pPr>
            <a:r>
              <a:rPr lang="en-US" sz="1866" dirty="0">
                <a:solidFill>
                  <a:srgbClr val="1F1F1F"/>
                </a:solidFill>
                <a:latin typeface="72 Brand Variable"/>
              </a:rPr>
              <a:t>… or other sources</a:t>
            </a:r>
          </a:p>
          <a:p>
            <a:pPr>
              <a:lnSpc>
                <a:spcPts val="2399"/>
              </a:lnSpc>
              <a:buFont typeface="Arial" panose="020B0604020202020204" pitchFamily="34" charset="0"/>
              <a:buChar char="•"/>
            </a:pPr>
            <a:endParaRPr lang="en-US" sz="1866" dirty="0">
              <a:solidFill>
                <a:srgbClr val="1F1F1F"/>
              </a:solidFill>
              <a:latin typeface="72 Brand Variable"/>
            </a:endParaRPr>
          </a:p>
          <a:p>
            <a:pPr>
              <a:lnSpc>
                <a:spcPts val="2399"/>
              </a:lnSpc>
            </a:pPr>
            <a:r>
              <a:rPr lang="en-US" sz="1866" b="1" dirty="0">
                <a:solidFill>
                  <a:srgbClr val="1F1F1F"/>
                </a:solidFill>
                <a:latin typeface="72 Brand Variable"/>
              </a:rPr>
              <a:t>How Binding works</a:t>
            </a:r>
          </a:p>
          <a:p>
            <a:pPr>
              <a:lnSpc>
                <a:spcPts val="2399"/>
              </a:lnSpc>
            </a:pPr>
            <a:r>
              <a:rPr lang="en-US" sz="1866" dirty="0">
                <a:solidFill>
                  <a:srgbClr val="1F1F1F"/>
                </a:solidFill>
                <a:latin typeface="72 Brand Variable"/>
              </a:rPr>
              <a:t>When you configure a UI component (or later a logic component called a “flow function”), generally you do this with binding.</a:t>
            </a:r>
          </a:p>
          <a:p>
            <a:pPr>
              <a:lnSpc>
                <a:spcPts val="2399"/>
              </a:lnSpc>
            </a:pPr>
            <a:r>
              <a:rPr lang="en-US" sz="1866" dirty="0">
                <a:solidFill>
                  <a:srgbClr val="1F1F1F"/>
                </a:solidFill>
                <a:latin typeface="72 Brand Variable"/>
              </a:rPr>
              <a:t>For most properties, there is a binding icon that indicates what type of binding is used. For example, you can use static text for a text field, or you can show text from a backend service and use a binding to a data variable.</a:t>
            </a:r>
          </a:p>
        </p:txBody>
      </p:sp>
    </p:spTree>
    <p:extLst>
      <p:ext uri="{BB962C8B-B14F-4D97-AF65-F5344CB8AC3E}">
        <p14:creationId xmlns:p14="http://schemas.microsoft.com/office/powerpoint/2010/main" val="423831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1EF437-A219-1D5D-346E-39544ABE1773}"/>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99401CC6-5248-ECE6-BB95-3CD9D669DF13}"/>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1ED2F5EA-C684-78C8-B973-28AAFE5B9098}"/>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16</a:t>
            </a:fld>
            <a:endParaRPr lang="en-US" dirty="0"/>
          </a:p>
        </p:txBody>
      </p:sp>
      <p:sp>
        <p:nvSpPr>
          <p:cNvPr id="5" name="Title 4">
            <a:extLst>
              <a:ext uri="{FF2B5EF4-FFF2-40B4-BE49-F238E27FC236}">
                <a16:creationId xmlns:a16="http://schemas.microsoft.com/office/drawing/2014/main" id="{797718A0-B759-2B18-24DC-5BFCFDE32923}"/>
              </a:ext>
            </a:extLst>
          </p:cNvPr>
          <p:cNvSpPr>
            <a:spLocks noGrp="1"/>
          </p:cNvSpPr>
          <p:nvPr>
            <p:ph type="title"/>
          </p:nvPr>
        </p:nvSpPr>
        <p:spPr>
          <a:xfrm>
            <a:off x="101573" y="178647"/>
            <a:ext cx="10969943" cy="711016"/>
          </a:xfrm>
        </p:spPr>
        <p:txBody>
          <a:bodyPr/>
          <a:lstStyle/>
          <a:p>
            <a:r>
              <a:rPr lang="en-US" sz="3333" dirty="0"/>
              <a:t>What is repeat?</a:t>
            </a:r>
            <a:endParaRPr lang="en-IN" sz="3333" dirty="0"/>
          </a:p>
        </p:txBody>
      </p:sp>
      <p:sp>
        <p:nvSpPr>
          <p:cNvPr id="2" name="TextBox 1">
            <a:extLst>
              <a:ext uri="{FF2B5EF4-FFF2-40B4-BE49-F238E27FC236}">
                <a16:creationId xmlns:a16="http://schemas.microsoft.com/office/drawing/2014/main" id="{1AB65789-E4EB-3F19-FF46-B2B53C6B3102}"/>
              </a:ext>
            </a:extLst>
          </p:cNvPr>
          <p:cNvSpPr txBox="1"/>
          <p:nvPr/>
        </p:nvSpPr>
        <p:spPr>
          <a:xfrm>
            <a:off x="203147" y="1295955"/>
            <a:ext cx="11782531" cy="5424663"/>
          </a:xfrm>
          <a:prstGeom prst="rect">
            <a:avLst/>
          </a:prstGeom>
        </p:spPr>
        <p:txBody>
          <a:bodyPr vert="horz" lIns="121888" tIns="60944" rIns="121888" bIns="60944" rtlCol="0">
            <a:normAutofit/>
          </a:bodyPr>
          <a:lstStyle/>
          <a:p>
            <a:pPr>
              <a:lnSpc>
                <a:spcPts val="2399"/>
              </a:lnSpc>
              <a:spcAft>
                <a:spcPts val="2000"/>
              </a:spcAft>
            </a:pPr>
            <a:r>
              <a:rPr lang="en-US" sz="1866" dirty="0">
                <a:solidFill>
                  <a:srgbClr val="1F1F1F"/>
                </a:solidFill>
                <a:latin typeface="72 Brand Variable"/>
              </a:rPr>
              <a:t>The </a:t>
            </a:r>
            <a:r>
              <a:rPr lang="en-US" sz="1866" b="1" dirty="0">
                <a:solidFill>
                  <a:srgbClr val="1F1F1F"/>
                </a:solidFill>
                <a:latin typeface="72 Brand Variable"/>
              </a:rPr>
              <a:t>Repeat with</a:t>
            </a:r>
            <a:r>
              <a:rPr lang="en-US" sz="1866" dirty="0">
                <a:solidFill>
                  <a:srgbClr val="1F1F1F"/>
                </a:solidFill>
                <a:latin typeface="72 Brand Variable"/>
              </a:rPr>
              <a:t> property lets you create multiple copies of a component by supplying a list – this will repeat the component based on the number of elements in your list, for example, the number of products in our list. The list can be hardcoded, or can be located in a variable (like in our case), or based on a formula.</a:t>
            </a:r>
          </a:p>
          <a:p>
            <a:pPr>
              <a:lnSpc>
                <a:spcPts val="2399"/>
              </a:lnSpc>
              <a:spcAft>
                <a:spcPts val="2000"/>
              </a:spcAft>
            </a:pPr>
            <a:r>
              <a:rPr lang="en-US" sz="1866" dirty="0">
                <a:solidFill>
                  <a:srgbClr val="1F1F1F"/>
                </a:solidFill>
                <a:latin typeface="72 Brand Variable"/>
              </a:rPr>
              <a:t>Once you set the </a:t>
            </a:r>
            <a:r>
              <a:rPr lang="en-US" sz="1866" b="1" dirty="0">
                <a:solidFill>
                  <a:srgbClr val="1F1F1F"/>
                </a:solidFill>
                <a:latin typeface="72 Brand Variable"/>
              </a:rPr>
              <a:t>Repeat with</a:t>
            </a:r>
            <a:r>
              <a:rPr lang="en-US" sz="1866" dirty="0">
                <a:solidFill>
                  <a:srgbClr val="1F1F1F"/>
                </a:solidFill>
                <a:latin typeface="72 Brand Variable"/>
              </a:rPr>
              <a:t> property, you then get the </a:t>
            </a:r>
            <a:r>
              <a:rPr lang="en-US" sz="1866" b="1" dirty="0">
                <a:solidFill>
                  <a:srgbClr val="1F1F1F"/>
                </a:solidFill>
                <a:latin typeface="72 Brand Variable"/>
              </a:rPr>
              <a:t>Data item in repeat</a:t>
            </a:r>
            <a:r>
              <a:rPr lang="en-US" sz="1866" dirty="0">
                <a:solidFill>
                  <a:srgbClr val="1F1F1F"/>
                </a:solidFill>
                <a:latin typeface="72 Brand Variable"/>
              </a:rPr>
              <a:t> binding option for the other properties in the component. You can now access values within each list item. So the data in the first item will be displayed in the first copy of the component, the data in the second item in the second copy of the component, and so on.</a:t>
            </a:r>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5F574F8A-4C25-2C02-EFD2-E2256D14F1CC}"/>
                  </a:ext>
                </a:extLst>
              </p14:cNvPr>
              <p14:cNvContentPartPr/>
              <p14:nvPr/>
            </p14:nvContentPartPr>
            <p14:xfrm>
              <a:off x="609480" y="4065840"/>
              <a:ext cx="19440" cy="447840"/>
            </p14:xfrm>
          </p:contentPart>
        </mc:Choice>
        <mc:Fallback>
          <p:pic>
            <p:nvPicPr>
              <p:cNvPr id="6" name="Ink 5">
                <a:extLst>
                  <a:ext uri="{FF2B5EF4-FFF2-40B4-BE49-F238E27FC236}">
                    <a16:creationId xmlns:a16="http://schemas.microsoft.com/office/drawing/2014/main" id="{5F574F8A-4C25-2C02-EFD2-E2256D14F1CC}"/>
                  </a:ext>
                </a:extLst>
              </p:cNvPr>
              <p:cNvPicPr/>
              <p:nvPr/>
            </p:nvPicPr>
            <p:blipFill>
              <a:blip r:embed="rId3"/>
              <a:stretch>
                <a:fillRect/>
              </a:stretch>
            </p:blipFill>
            <p:spPr>
              <a:xfrm>
                <a:off x="593640" y="4002480"/>
                <a:ext cx="50760" cy="5745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57ED8052-F516-9896-E603-0166E6658720}"/>
                  </a:ext>
                </a:extLst>
              </p14:cNvPr>
              <p14:cNvContentPartPr/>
              <p14:nvPr/>
            </p14:nvContentPartPr>
            <p14:xfrm>
              <a:off x="590400" y="2523240"/>
              <a:ext cx="11070360" cy="4180680"/>
            </p14:xfrm>
          </p:contentPart>
        </mc:Choice>
        <mc:Fallback>
          <p:pic>
            <p:nvPicPr>
              <p:cNvPr id="7" name="Ink 6">
                <a:extLst>
                  <a:ext uri="{FF2B5EF4-FFF2-40B4-BE49-F238E27FC236}">
                    <a16:creationId xmlns:a16="http://schemas.microsoft.com/office/drawing/2014/main" id="{57ED8052-F516-9896-E603-0166E6658720}"/>
                  </a:ext>
                </a:extLst>
              </p:cNvPr>
              <p:cNvPicPr/>
              <p:nvPr/>
            </p:nvPicPr>
            <p:blipFill>
              <a:blip r:embed="rId5"/>
              <a:stretch>
                <a:fillRect/>
              </a:stretch>
            </p:blipFill>
            <p:spPr>
              <a:xfrm>
                <a:off x="581040" y="2513880"/>
                <a:ext cx="11089080" cy="4199400"/>
              </a:xfrm>
              <a:prstGeom prst="rect">
                <a:avLst/>
              </a:prstGeom>
            </p:spPr>
          </p:pic>
        </mc:Fallback>
      </mc:AlternateContent>
    </p:spTree>
    <p:extLst>
      <p:ext uri="{BB962C8B-B14F-4D97-AF65-F5344CB8AC3E}">
        <p14:creationId xmlns:p14="http://schemas.microsoft.com/office/powerpoint/2010/main" val="3955144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A36E60-6B61-B3A9-10C4-166EB12CC349}"/>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80CD5C2B-B862-0EBD-7A51-9628D8403A33}"/>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4F859C68-0FB6-68F0-F50A-7EDEC0FD19CA}"/>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17</a:t>
            </a:fld>
            <a:endParaRPr lang="en-US" dirty="0"/>
          </a:p>
        </p:txBody>
      </p:sp>
      <p:sp>
        <p:nvSpPr>
          <p:cNvPr id="5" name="Title 4">
            <a:extLst>
              <a:ext uri="{FF2B5EF4-FFF2-40B4-BE49-F238E27FC236}">
                <a16:creationId xmlns:a16="http://schemas.microsoft.com/office/drawing/2014/main" id="{F524B64E-5A65-B3F8-688C-9927E69916D0}"/>
              </a:ext>
            </a:extLst>
          </p:cNvPr>
          <p:cNvSpPr>
            <a:spLocks noGrp="1"/>
          </p:cNvSpPr>
          <p:nvPr>
            <p:ph type="title"/>
          </p:nvPr>
        </p:nvSpPr>
        <p:spPr>
          <a:xfrm>
            <a:off x="101573" y="178647"/>
            <a:ext cx="10969943" cy="711016"/>
          </a:xfrm>
        </p:spPr>
        <p:txBody>
          <a:bodyPr/>
          <a:lstStyle/>
          <a:p>
            <a:r>
              <a:rPr lang="en-IN" sz="3333" dirty="0"/>
              <a:t>Types of data variables</a:t>
            </a:r>
          </a:p>
        </p:txBody>
      </p:sp>
      <p:sp>
        <p:nvSpPr>
          <p:cNvPr id="2" name="TextBox 1">
            <a:extLst>
              <a:ext uri="{FF2B5EF4-FFF2-40B4-BE49-F238E27FC236}">
                <a16:creationId xmlns:a16="http://schemas.microsoft.com/office/drawing/2014/main" id="{EB35CE80-E78B-DCC4-682A-D599C345DD02}"/>
              </a:ext>
            </a:extLst>
          </p:cNvPr>
          <p:cNvSpPr txBox="1"/>
          <p:nvPr/>
        </p:nvSpPr>
        <p:spPr>
          <a:xfrm>
            <a:off x="203147" y="1295955"/>
            <a:ext cx="11782531" cy="5424663"/>
          </a:xfrm>
          <a:prstGeom prst="rect">
            <a:avLst/>
          </a:prstGeom>
        </p:spPr>
        <p:txBody>
          <a:bodyPr vert="horz" lIns="121888" tIns="60944" rIns="121888" bIns="60944" rtlCol="0">
            <a:normAutofit/>
          </a:bodyPr>
          <a:lstStyle/>
          <a:p>
            <a:pPr>
              <a:lnSpc>
                <a:spcPts val="2399"/>
              </a:lnSpc>
              <a:spcAft>
                <a:spcPts val="2000"/>
              </a:spcAft>
            </a:pPr>
            <a:r>
              <a:rPr lang="en-US" sz="1866" dirty="0">
                <a:solidFill>
                  <a:srgbClr val="1F1F1F"/>
                </a:solidFill>
                <a:latin typeface="72 Brand Variable"/>
              </a:rPr>
              <a:t>There are 3 kinds of data variable, which determines its underlying data type (list vs. object) and the inputs that are required:</a:t>
            </a:r>
          </a:p>
          <a:p>
            <a:pPr>
              <a:lnSpc>
                <a:spcPts val="2399"/>
              </a:lnSpc>
              <a:spcAft>
                <a:spcPts val="2000"/>
              </a:spcAft>
            </a:pPr>
            <a:r>
              <a:rPr lang="en-US" sz="1866" b="1" dirty="0">
                <a:solidFill>
                  <a:srgbClr val="1F1F1F"/>
                </a:solidFill>
                <a:latin typeface="72 Brand Variable"/>
              </a:rPr>
              <a:t>Collection of data records:</a:t>
            </a:r>
            <a:r>
              <a:rPr lang="en-US" sz="1866" dirty="0">
                <a:solidFill>
                  <a:srgbClr val="1F1F1F"/>
                </a:solidFill>
                <a:latin typeface="72 Brand Variable"/>
              </a:rPr>
              <a:t> A list of objects. This is what was automatically selected when you created a data variable for the products in the product list page. No inputs are required.</a:t>
            </a:r>
          </a:p>
          <a:p>
            <a:pPr>
              <a:lnSpc>
                <a:spcPts val="2399"/>
              </a:lnSpc>
              <a:spcAft>
                <a:spcPts val="2000"/>
              </a:spcAft>
            </a:pPr>
            <a:r>
              <a:rPr lang="en-US" sz="1866" b="1" dirty="0">
                <a:solidFill>
                  <a:srgbClr val="1F1F1F"/>
                </a:solidFill>
                <a:latin typeface="72 Brand Variable"/>
              </a:rPr>
              <a:t>Single data record:</a:t>
            </a:r>
            <a:r>
              <a:rPr lang="en-US" sz="1866" dirty="0">
                <a:solidFill>
                  <a:srgbClr val="1F1F1F"/>
                </a:solidFill>
                <a:latin typeface="72 Brand Variable"/>
              </a:rPr>
              <a:t> Just a single object. You will generally have to provide a key so SAP Build Apps knows which object to return.</a:t>
            </a:r>
          </a:p>
          <a:p>
            <a:pPr>
              <a:lnSpc>
                <a:spcPts val="2399"/>
              </a:lnSpc>
              <a:spcAft>
                <a:spcPts val="2000"/>
              </a:spcAft>
            </a:pPr>
            <a:r>
              <a:rPr lang="en-US" sz="1866" b="1" dirty="0">
                <a:solidFill>
                  <a:srgbClr val="1F1F1F"/>
                </a:solidFill>
                <a:latin typeface="72 Brand Variable"/>
              </a:rPr>
              <a:t>New data record:</a:t>
            </a:r>
            <a:r>
              <a:rPr lang="en-US" sz="1866" dirty="0">
                <a:solidFill>
                  <a:srgbClr val="1F1F1F"/>
                </a:solidFill>
                <a:latin typeface="72 Brand Variable"/>
              </a:rPr>
              <a:t> Just a single object. This object is empty but contains the schema for this data resource so it can be easily bound to UI components for the user to enter their data, and to flow functions so the data resource can be updated.</a:t>
            </a:r>
          </a:p>
        </p:txBody>
      </p:sp>
    </p:spTree>
    <p:extLst>
      <p:ext uri="{BB962C8B-B14F-4D97-AF65-F5344CB8AC3E}">
        <p14:creationId xmlns:p14="http://schemas.microsoft.com/office/powerpoint/2010/main" val="1681842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C9AE7F-9927-7A50-F264-862A7EDD302B}"/>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6CDC33B4-8153-FD5C-FB97-51ABD881AD22}"/>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4A02C12F-5BED-0006-0098-D600B687A881}"/>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18</a:t>
            </a:fld>
            <a:endParaRPr lang="en-US" dirty="0"/>
          </a:p>
        </p:txBody>
      </p:sp>
      <p:sp>
        <p:nvSpPr>
          <p:cNvPr id="5" name="Title 4">
            <a:extLst>
              <a:ext uri="{FF2B5EF4-FFF2-40B4-BE49-F238E27FC236}">
                <a16:creationId xmlns:a16="http://schemas.microsoft.com/office/drawing/2014/main" id="{1714A10C-B9EF-0884-C9B2-591BB33F58DE}"/>
              </a:ext>
            </a:extLst>
          </p:cNvPr>
          <p:cNvSpPr>
            <a:spLocks noGrp="1"/>
          </p:cNvSpPr>
          <p:nvPr>
            <p:ph type="title"/>
          </p:nvPr>
        </p:nvSpPr>
        <p:spPr>
          <a:xfrm>
            <a:off x="101573" y="178647"/>
            <a:ext cx="10969943" cy="711016"/>
          </a:xfrm>
        </p:spPr>
        <p:txBody>
          <a:bodyPr/>
          <a:lstStyle/>
          <a:p>
            <a:r>
              <a:rPr lang="en-IN" sz="3333" dirty="0"/>
              <a:t>Page parameters</a:t>
            </a:r>
          </a:p>
        </p:txBody>
      </p:sp>
      <p:sp>
        <p:nvSpPr>
          <p:cNvPr id="2" name="TextBox 1">
            <a:extLst>
              <a:ext uri="{FF2B5EF4-FFF2-40B4-BE49-F238E27FC236}">
                <a16:creationId xmlns:a16="http://schemas.microsoft.com/office/drawing/2014/main" id="{1A09EF81-F5A5-9236-1B82-580CB7FF7A8F}"/>
              </a:ext>
            </a:extLst>
          </p:cNvPr>
          <p:cNvSpPr txBox="1"/>
          <p:nvPr/>
        </p:nvSpPr>
        <p:spPr>
          <a:xfrm>
            <a:off x="203147" y="1295955"/>
            <a:ext cx="11782531" cy="5424663"/>
          </a:xfrm>
          <a:prstGeom prst="rect">
            <a:avLst/>
          </a:prstGeom>
        </p:spPr>
        <p:txBody>
          <a:bodyPr vert="horz" lIns="121888" tIns="60944" rIns="121888" bIns="60944" rtlCol="0">
            <a:normAutofit/>
          </a:bodyPr>
          <a:lstStyle/>
          <a:p>
            <a:pPr algn="l">
              <a:buNone/>
            </a:pPr>
            <a:r>
              <a:rPr lang="en-US" sz="1866" dirty="0">
                <a:solidFill>
                  <a:srgbClr val="333333"/>
                </a:solidFill>
                <a:latin typeface="72" panose="020B0503030000000003" pitchFamily="34" charset="0"/>
              </a:rPr>
              <a:t>Page parameters can only be of the </a:t>
            </a:r>
            <a:r>
              <a:rPr lang="en-US" sz="1866" b="1" dirty="0">
                <a:solidFill>
                  <a:srgbClr val="333333"/>
                </a:solidFill>
                <a:latin typeface="72" panose="020B0503030000000003" pitchFamily="34" charset="0"/>
              </a:rPr>
              <a:t>text</a:t>
            </a:r>
            <a:r>
              <a:rPr lang="en-US" sz="1866" dirty="0">
                <a:solidFill>
                  <a:srgbClr val="333333"/>
                </a:solidFill>
                <a:latin typeface="72" panose="020B0503030000000003" pitchFamily="34" charset="0"/>
              </a:rPr>
              <a:t> type. Page parameters are read-only variables that can be set with the </a:t>
            </a:r>
            <a:r>
              <a:rPr lang="en-US" sz="1866" b="1" dirty="0">
                <a:solidFill>
                  <a:srgbClr val="333333"/>
                </a:solidFill>
                <a:latin typeface="72" panose="020B0503030000000003" pitchFamily="34" charset="0"/>
              </a:rPr>
              <a:t>Open page</a:t>
            </a:r>
            <a:r>
              <a:rPr lang="en-US" sz="1866" dirty="0">
                <a:solidFill>
                  <a:srgbClr val="333333"/>
                </a:solidFill>
                <a:latin typeface="72" panose="020B0503030000000003" pitchFamily="34" charset="0"/>
              </a:rPr>
              <a:t> flow function for the new page, e.g. ID of a product for a product details page. </a:t>
            </a:r>
          </a:p>
        </p:txBody>
      </p:sp>
      <p:sp>
        <p:nvSpPr>
          <p:cNvPr id="6" name="Rectangle: Rounded Corners 5">
            <a:extLst>
              <a:ext uri="{FF2B5EF4-FFF2-40B4-BE49-F238E27FC236}">
                <a16:creationId xmlns:a16="http://schemas.microsoft.com/office/drawing/2014/main" id="{C803AB38-8FF9-C7BE-82CF-51B3A787DC12}"/>
              </a:ext>
            </a:extLst>
          </p:cNvPr>
          <p:cNvSpPr/>
          <p:nvPr/>
        </p:nvSpPr>
        <p:spPr>
          <a:xfrm>
            <a:off x="1218882" y="2819559"/>
            <a:ext cx="2234618" cy="284405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199" dirty="0"/>
              <a:t>Page 1</a:t>
            </a:r>
          </a:p>
        </p:txBody>
      </p:sp>
      <p:sp>
        <p:nvSpPr>
          <p:cNvPr id="7" name="Rectangle: Rounded Corners 6">
            <a:extLst>
              <a:ext uri="{FF2B5EF4-FFF2-40B4-BE49-F238E27FC236}">
                <a16:creationId xmlns:a16="http://schemas.microsoft.com/office/drawing/2014/main" id="{D8ECD943-0E67-768D-77BC-BD98E33B0C3D}"/>
              </a:ext>
            </a:extLst>
          </p:cNvPr>
          <p:cNvSpPr/>
          <p:nvPr/>
        </p:nvSpPr>
        <p:spPr>
          <a:xfrm>
            <a:off x="7821162" y="2819559"/>
            <a:ext cx="2234618" cy="284405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199" dirty="0"/>
              <a:t>Page 2</a:t>
            </a:r>
          </a:p>
        </p:txBody>
      </p:sp>
      <p:sp>
        <p:nvSpPr>
          <p:cNvPr id="8" name="Oval 7">
            <a:extLst>
              <a:ext uri="{FF2B5EF4-FFF2-40B4-BE49-F238E27FC236}">
                <a16:creationId xmlns:a16="http://schemas.microsoft.com/office/drawing/2014/main" id="{31BFC309-AAC6-E892-A5AB-FEE2E206432A}"/>
              </a:ext>
            </a:extLst>
          </p:cNvPr>
          <p:cNvSpPr/>
          <p:nvPr/>
        </p:nvSpPr>
        <p:spPr>
          <a:xfrm>
            <a:off x="5180250" y="4008286"/>
            <a:ext cx="609441" cy="53802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 name="Straight Connector 9">
            <a:extLst>
              <a:ext uri="{FF2B5EF4-FFF2-40B4-BE49-F238E27FC236}">
                <a16:creationId xmlns:a16="http://schemas.microsoft.com/office/drawing/2014/main" id="{C8DB8247-628A-74FA-7479-3FC2E943DB0A}"/>
              </a:ext>
            </a:extLst>
          </p:cNvPr>
          <p:cNvCxnSpPr>
            <a:stCxn id="6" idx="3"/>
            <a:endCxn id="7" idx="1"/>
          </p:cNvCxnSpPr>
          <p:nvPr/>
        </p:nvCxnSpPr>
        <p:spPr>
          <a:xfrm>
            <a:off x="3453500" y="4241588"/>
            <a:ext cx="4367662"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Arrow: Pentagon 10">
            <a:extLst>
              <a:ext uri="{FF2B5EF4-FFF2-40B4-BE49-F238E27FC236}">
                <a16:creationId xmlns:a16="http://schemas.microsoft.com/office/drawing/2014/main" id="{0A4005A2-D0CD-F0E4-C1B0-422AE280D80D}"/>
              </a:ext>
            </a:extLst>
          </p:cNvPr>
          <p:cNvSpPr/>
          <p:nvPr/>
        </p:nvSpPr>
        <p:spPr>
          <a:xfrm>
            <a:off x="3859794" y="3936868"/>
            <a:ext cx="1218883" cy="538017"/>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page</a:t>
            </a:r>
          </a:p>
        </p:txBody>
      </p:sp>
      <p:sp>
        <p:nvSpPr>
          <p:cNvPr id="12" name="Arrow: Pentagon 11">
            <a:extLst>
              <a:ext uri="{FF2B5EF4-FFF2-40B4-BE49-F238E27FC236}">
                <a16:creationId xmlns:a16="http://schemas.microsoft.com/office/drawing/2014/main" id="{632ACD40-4B4D-3A8E-4FC7-CE99ACBF2DCA}"/>
              </a:ext>
            </a:extLst>
          </p:cNvPr>
          <p:cNvSpPr/>
          <p:nvPr/>
        </p:nvSpPr>
        <p:spPr>
          <a:xfrm>
            <a:off x="6008317" y="3972580"/>
            <a:ext cx="1711272" cy="538017"/>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parameter</a:t>
            </a:r>
          </a:p>
        </p:txBody>
      </p:sp>
    </p:spTree>
    <p:extLst>
      <p:ext uri="{BB962C8B-B14F-4D97-AF65-F5344CB8AC3E}">
        <p14:creationId xmlns:p14="http://schemas.microsoft.com/office/powerpoint/2010/main" val="4174974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1CA7DF-8A67-B39E-BCB3-CBB96E8CDCF2}"/>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7ED3ACB2-62B7-B1AB-142D-B14B9823D130}"/>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D354C5DF-52C0-7679-020E-C560A7C7ADBF}"/>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19</a:t>
            </a:fld>
            <a:endParaRPr lang="en-US" dirty="0"/>
          </a:p>
        </p:txBody>
      </p:sp>
      <p:sp>
        <p:nvSpPr>
          <p:cNvPr id="5" name="Title 4">
            <a:extLst>
              <a:ext uri="{FF2B5EF4-FFF2-40B4-BE49-F238E27FC236}">
                <a16:creationId xmlns:a16="http://schemas.microsoft.com/office/drawing/2014/main" id="{431F81D9-9BC9-BDC5-0839-9AE5084A008A}"/>
              </a:ext>
            </a:extLst>
          </p:cNvPr>
          <p:cNvSpPr>
            <a:spLocks noGrp="1"/>
          </p:cNvSpPr>
          <p:nvPr>
            <p:ph type="title"/>
          </p:nvPr>
        </p:nvSpPr>
        <p:spPr>
          <a:xfrm>
            <a:off x="101573" y="178647"/>
            <a:ext cx="10969943" cy="711016"/>
          </a:xfrm>
        </p:spPr>
        <p:txBody>
          <a:bodyPr/>
          <a:lstStyle/>
          <a:p>
            <a:r>
              <a:rPr lang="en-IN" sz="3333" dirty="0"/>
              <a:t>Understanding flow functions</a:t>
            </a:r>
          </a:p>
        </p:txBody>
      </p:sp>
      <p:sp>
        <p:nvSpPr>
          <p:cNvPr id="2" name="TextBox 1">
            <a:extLst>
              <a:ext uri="{FF2B5EF4-FFF2-40B4-BE49-F238E27FC236}">
                <a16:creationId xmlns:a16="http://schemas.microsoft.com/office/drawing/2014/main" id="{C5CCEC5A-7275-DC71-486C-FBBC6D34CD54}"/>
              </a:ext>
            </a:extLst>
          </p:cNvPr>
          <p:cNvSpPr txBox="1"/>
          <p:nvPr/>
        </p:nvSpPr>
        <p:spPr>
          <a:xfrm>
            <a:off x="203147" y="1443911"/>
            <a:ext cx="11782531" cy="5424663"/>
          </a:xfrm>
          <a:prstGeom prst="rect">
            <a:avLst/>
          </a:prstGeom>
        </p:spPr>
        <p:txBody>
          <a:bodyPr vert="horz" lIns="121888" tIns="60944" rIns="121888" bIns="60944" rtlCol="0">
            <a:normAutofit/>
          </a:bodyPr>
          <a:lstStyle/>
          <a:p>
            <a:pPr>
              <a:spcBef>
                <a:spcPct val="20000"/>
              </a:spcBef>
              <a:buFont typeface="Arial" pitchFamily="34" charset="0"/>
            </a:pPr>
            <a:r>
              <a:rPr lang="en-US" sz="1600" dirty="0">
                <a:solidFill>
                  <a:srgbClr val="223548"/>
                </a:solidFill>
                <a:latin typeface="72 Brand Variable"/>
              </a:rPr>
              <a:t>Starting with an event, multiple logic flows can be combined to perform any function and action as needed. These are built in the Logic Canvas and become visible by choosing the lower bar in the UI Canvas and can be expanded by dragging the bar.</a:t>
            </a:r>
          </a:p>
          <a:p>
            <a:pPr>
              <a:spcBef>
                <a:spcPct val="20000"/>
              </a:spcBef>
              <a:buFont typeface="Arial" pitchFamily="34" charset="0"/>
            </a:pPr>
            <a:endParaRPr lang="en-US" sz="1600" dirty="0">
              <a:solidFill>
                <a:srgbClr val="223548"/>
              </a:solidFill>
              <a:latin typeface="72 Brand Variable"/>
            </a:endParaRPr>
          </a:p>
          <a:p>
            <a:pPr>
              <a:spcBef>
                <a:spcPct val="20000"/>
              </a:spcBef>
              <a:buFont typeface="Arial" pitchFamily="34" charset="0"/>
            </a:pPr>
            <a:endParaRPr lang="en-US" sz="1600" dirty="0"/>
          </a:p>
        </p:txBody>
      </p:sp>
      <p:sp>
        <p:nvSpPr>
          <p:cNvPr id="8" name="TextBox 7">
            <a:extLst>
              <a:ext uri="{FF2B5EF4-FFF2-40B4-BE49-F238E27FC236}">
                <a16:creationId xmlns:a16="http://schemas.microsoft.com/office/drawing/2014/main" id="{417018E5-15AF-D523-061F-F5FA6376F51A}"/>
              </a:ext>
            </a:extLst>
          </p:cNvPr>
          <p:cNvSpPr txBox="1"/>
          <p:nvPr/>
        </p:nvSpPr>
        <p:spPr>
          <a:xfrm>
            <a:off x="203147" y="2248525"/>
            <a:ext cx="11782531" cy="3785652"/>
          </a:xfrm>
          <a:prstGeom prst="rect">
            <a:avLst/>
          </a:prstGeom>
          <a:noFill/>
        </p:spPr>
        <p:txBody>
          <a:bodyPr wrap="square">
            <a:spAutoFit/>
          </a:bodyPr>
          <a:lstStyle/>
          <a:p>
            <a:r>
              <a:rPr lang="en-US" sz="1600" dirty="0"/>
              <a:t>There are the three different types of Logic Canvas:</a:t>
            </a:r>
          </a:p>
          <a:p>
            <a:endParaRPr lang="en-US" sz="1600" dirty="0"/>
          </a:p>
          <a:p>
            <a:r>
              <a:rPr lang="en-US" sz="1600" b="1" dirty="0"/>
              <a:t>Global Logic Canvas</a:t>
            </a:r>
          </a:p>
          <a:p>
            <a:r>
              <a:rPr lang="en-US" sz="1600" dirty="0"/>
              <a:t>The Global Logic Canvas can be reached in the page collection.</a:t>
            </a:r>
          </a:p>
          <a:p>
            <a:r>
              <a:rPr lang="en-US" sz="1600" b="1" dirty="0"/>
              <a:t>Page Logic Canvas</a:t>
            </a:r>
          </a:p>
          <a:p>
            <a:r>
              <a:rPr lang="en-US" sz="1600" dirty="0"/>
              <a:t>At the Page Logic Canvas, you can see integrated page spinners that are set in the function in such a way that it disappears when a page is loaded.</a:t>
            </a:r>
          </a:p>
          <a:p>
            <a:r>
              <a:rPr lang="en-US" sz="1600" b="1" dirty="0"/>
              <a:t>Component Logic Canvas</a:t>
            </a:r>
          </a:p>
          <a:p>
            <a:r>
              <a:rPr lang="en-US" sz="1600" dirty="0"/>
              <a:t>Different logics can be found in the Component Logic Canvas by default, depending on the selected component. For example, more logics can be shown if a component also has several subcomponents and access.</a:t>
            </a:r>
          </a:p>
          <a:p>
            <a:endParaRPr lang="en-US" sz="1600" dirty="0"/>
          </a:p>
          <a:p>
            <a:r>
              <a:rPr lang="en-US" sz="1600" dirty="0">
                <a:solidFill>
                  <a:srgbClr val="223548"/>
                </a:solidFill>
                <a:latin typeface="72 Brand Variable"/>
              </a:rPr>
              <a:t>As with the components, a core trunk covers the most common use cases and the possibility of additional flow functions from the Marketplace. These are later available in the Logic section and can be constantly expanded. Also these can then be found under the Installed tab. The default flow functions in the </a:t>
            </a:r>
            <a:r>
              <a:rPr lang="en-US" sz="1600" i="1" dirty="0">
                <a:solidFill>
                  <a:srgbClr val="223548"/>
                </a:solidFill>
                <a:latin typeface="72 Brand Variable"/>
              </a:rPr>
              <a:t>Core</a:t>
            </a:r>
            <a:r>
              <a:rPr lang="en-US" sz="1600" dirty="0">
                <a:solidFill>
                  <a:srgbClr val="223548"/>
                </a:solidFill>
                <a:latin typeface="72 Brand Variable"/>
              </a:rPr>
              <a:t> tab and additional functions from the Marketplace thus provide the tools to optimize the app logic and associated functions.</a:t>
            </a:r>
            <a:endParaRPr lang="en-IN" sz="1600" dirty="0"/>
          </a:p>
        </p:txBody>
      </p:sp>
    </p:spTree>
    <p:extLst>
      <p:ext uri="{BB962C8B-B14F-4D97-AF65-F5344CB8AC3E}">
        <p14:creationId xmlns:p14="http://schemas.microsoft.com/office/powerpoint/2010/main" val="1464747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Day 5</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30,000+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3257403" y="1320729"/>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3257403" y="307645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3257403" y="4832174"/>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3922089" y="1573742"/>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1243563"/>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Destinations</a:t>
              </a: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3922089" y="3329461"/>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083773"/>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Binding and Page parameters</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3922089" y="5085184"/>
            <a:ext cx="4344645" cy="922336"/>
            <a:chOff x="1395616" y="871285"/>
            <a:chExt cx="4206175"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243563"/>
              <a:ext cx="2617371" cy="319585"/>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Flow functions</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5</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7352A4-AF02-298C-E10F-F941D116812D}"/>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1EE35A68-E986-3DFC-7C04-90BD44F2DFFA}"/>
              </a:ext>
            </a:extLst>
          </p:cNvPr>
          <p:cNvSpPr>
            <a:spLocks noGrp="1"/>
          </p:cNvSpPr>
          <p:nvPr>
            <p:ph type="ftr" sz="quarter" idx="11"/>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tint val="75000"/>
                  </a:prstClr>
                </a:solidFill>
                <a:effectLst/>
                <a:uLnTx/>
                <a:uFillTx/>
                <a:latin typeface="Calibri"/>
                <a:ea typeface="+mn-ea"/>
                <a:cs typeface="+mn-cs"/>
              </a:rPr>
              <a:t>www.anubhavtrainings.com</a:t>
            </a:r>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4" name="Slide Number Placeholder 3">
            <a:extLst>
              <a:ext uri="{FF2B5EF4-FFF2-40B4-BE49-F238E27FC236}">
                <a16:creationId xmlns:a16="http://schemas.microsoft.com/office/drawing/2014/main" id="{64B99C69-E55B-FAD2-2909-3E5A4413295F}"/>
              </a:ext>
            </a:extLst>
          </p:cNvPr>
          <p:cNvSpPr>
            <a:spLocks noGrp="1"/>
          </p:cNvSpPr>
          <p:nvPr>
            <p:ph type="sldNum" sz="quarter" idx="12"/>
          </p:nvPr>
        </p:nvSpPr>
        <p:spPr>
          <a:xfrm>
            <a:off x="203147" y="6374633"/>
            <a:ext cx="609441" cy="365030"/>
          </a:xfrm>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1218987" rtl="0" eaLnBrk="1" fontAlgn="auto" latinLnBrk="0" hangingPunct="1">
                <a:lnSpc>
                  <a:spcPct val="100000"/>
                </a:lnSpc>
                <a:spcBef>
                  <a:spcPts val="0"/>
                </a:spcBef>
                <a:spcAft>
                  <a:spcPts val="0"/>
                </a:spcAft>
                <a:buClrTx/>
                <a:buSzTx/>
                <a:buFontTx/>
                <a:buNone/>
                <a:tabLst/>
                <a:defRPr/>
              </a:pPr>
              <a:t>4</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Title 4">
            <a:extLst>
              <a:ext uri="{FF2B5EF4-FFF2-40B4-BE49-F238E27FC236}">
                <a16:creationId xmlns:a16="http://schemas.microsoft.com/office/drawing/2014/main" id="{53DB0368-9E3C-CAE8-A8A2-E73CBBBE65E9}"/>
              </a:ext>
            </a:extLst>
          </p:cNvPr>
          <p:cNvSpPr>
            <a:spLocks noGrp="1"/>
          </p:cNvSpPr>
          <p:nvPr>
            <p:ph type="title"/>
          </p:nvPr>
        </p:nvSpPr>
        <p:spPr>
          <a:xfrm>
            <a:off x="101573" y="280217"/>
            <a:ext cx="10969943" cy="711016"/>
          </a:xfrm>
        </p:spPr>
        <p:txBody>
          <a:bodyPr/>
          <a:lstStyle/>
          <a:p>
            <a:r>
              <a:rPr lang="en-US" sz="3333" dirty="0"/>
              <a:t>Data Resources in BTP</a:t>
            </a:r>
            <a:endParaRPr lang="en-IN" sz="3333" dirty="0"/>
          </a:p>
        </p:txBody>
      </p:sp>
      <p:pic>
        <p:nvPicPr>
          <p:cNvPr id="1026" name="Picture 2" descr="Types of Data Storage">
            <a:extLst>
              <a:ext uri="{FF2B5EF4-FFF2-40B4-BE49-F238E27FC236}">
                <a16:creationId xmlns:a16="http://schemas.microsoft.com/office/drawing/2014/main" id="{110CA9D8-8091-6E26-AF53-84D08A99E36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96601" y="2210118"/>
            <a:ext cx="6092280" cy="301969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6897851-95FA-FAA0-5701-0FCFB2B58086}"/>
              </a:ext>
            </a:extLst>
          </p:cNvPr>
          <p:cNvSpPr txBox="1"/>
          <p:nvPr/>
        </p:nvSpPr>
        <p:spPr>
          <a:xfrm>
            <a:off x="203146" y="1295955"/>
            <a:ext cx="5693454" cy="5424663"/>
          </a:xfrm>
          <a:prstGeom prst="rect">
            <a:avLst/>
          </a:prstGeom>
        </p:spPr>
        <p:txBody>
          <a:bodyPr vert="horz" lIns="121888" tIns="60944" rIns="121888" bIns="60944" rtlCol="0">
            <a:norm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66" b="0" i="0" u="none" strike="noStrike" kern="1200" cap="none" spc="0" normalizeH="0" baseline="0" noProof="0" dirty="0">
                <a:ln>
                  <a:noFill/>
                </a:ln>
                <a:solidFill>
                  <a:srgbClr val="223548"/>
                </a:solidFill>
                <a:effectLst/>
                <a:uLnTx/>
                <a:uFillTx/>
                <a:latin typeface="72 Brand Variable"/>
                <a:ea typeface="+mn-ea"/>
                <a:cs typeface="+mn-cs"/>
              </a:rPr>
              <a:t>Applications live and die on their data, and without some form of data, an app wouldn’t be able to do much.</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66" b="0" i="0" u="none" strike="noStrike" kern="1200" cap="none" spc="0" normalizeH="0" baseline="0" noProof="0" dirty="0">
                <a:ln>
                  <a:noFill/>
                </a:ln>
                <a:solidFill>
                  <a:srgbClr val="223548"/>
                </a:solidFill>
                <a:effectLst/>
                <a:uLnTx/>
                <a:uFillTx/>
                <a:latin typeface="72 Brand Variable"/>
                <a:ea typeface="+mn-ea"/>
                <a:cs typeface="+mn-cs"/>
              </a:rPr>
              <a:t>Some data is merely temporary and is stored while the app is running, such as:</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1866" b="0" i="0" u="none" strike="noStrike" kern="1200" cap="none" spc="0" normalizeH="0" baseline="0" noProof="0" dirty="0">
              <a:ln>
                <a:noFill/>
              </a:ln>
              <a:solidFill>
                <a:srgbClr val="223548"/>
              </a:solidFill>
              <a:effectLst/>
              <a:uLnTx/>
              <a:uFillTx/>
              <a:latin typeface="72 Brand Variable"/>
              <a:ea typeface="+mn-ea"/>
              <a:cs typeface="+mn-cs"/>
            </a:endParaRPr>
          </a:p>
          <a:p>
            <a:pPr marL="0" marR="0" lvl="0" indent="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223548"/>
                </a:solidFill>
                <a:effectLst/>
                <a:uLnTx/>
                <a:uFillTx/>
                <a:latin typeface="72 Brand Variable"/>
                <a:ea typeface="+mn-ea"/>
                <a:cs typeface="+mn-cs"/>
              </a:rPr>
              <a:t> Data entered by the user.</a:t>
            </a:r>
          </a:p>
          <a:p>
            <a:pPr marL="0" marR="0" lvl="0" indent="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223548"/>
                </a:solidFill>
                <a:effectLst/>
                <a:uLnTx/>
                <a:uFillTx/>
                <a:latin typeface="72 Brand Variable"/>
                <a:ea typeface="+mn-ea"/>
                <a:cs typeface="+mn-cs"/>
              </a:rPr>
              <a:t> Data related to the state of the app; for example, while a user is playing a game, the app would need to store their score, name, and the current state of the board</a:t>
            </a:r>
          </a:p>
          <a:p>
            <a:pPr marL="0" marR="0" lvl="0" indent="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66" b="0" i="0" u="none" strike="noStrike" kern="1200" cap="none" spc="0" normalizeH="0" baseline="0" noProof="0" dirty="0">
              <a:ln>
                <a:noFill/>
              </a:ln>
              <a:solidFill>
                <a:srgbClr val="223548"/>
              </a:solidFill>
              <a:effectLst/>
              <a:uLnTx/>
              <a:uFillTx/>
              <a:latin typeface="72 Brand Variable"/>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66" b="0" i="0" u="none" strike="noStrike" kern="1200" cap="none" spc="0" normalizeH="0" baseline="0" noProof="0" dirty="0">
                <a:ln>
                  <a:noFill/>
                </a:ln>
                <a:solidFill>
                  <a:srgbClr val="223548"/>
                </a:solidFill>
                <a:effectLst/>
                <a:uLnTx/>
                <a:uFillTx/>
                <a:latin typeface="72 Brand Variable"/>
                <a:ea typeface="+mn-ea"/>
                <a:cs typeface="+mn-cs"/>
              </a:rPr>
              <a:t>Some data is stored in data stores or databases for use with other users, for example:</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1866" b="0" i="0" u="none" strike="noStrike" kern="1200" cap="none" spc="0" normalizeH="0" baseline="0" noProof="0" dirty="0">
              <a:ln>
                <a:noFill/>
              </a:ln>
              <a:solidFill>
                <a:srgbClr val="223548"/>
              </a:solidFill>
              <a:effectLst/>
              <a:uLnTx/>
              <a:uFillTx/>
              <a:latin typeface="72 Brand Variable"/>
              <a:ea typeface="+mn-ea"/>
              <a:cs typeface="+mn-cs"/>
            </a:endParaRPr>
          </a:p>
          <a:p>
            <a:pPr marL="0" marR="0" lvl="0" indent="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223548"/>
                </a:solidFill>
                <a:effectLst/>
                <a:uLnTx/>
                <a:uFillTx/>
                <a:latin typeface="72 Brand Variable"/>
                <a:ea typeface="+mn-ea"/>
                <a:cs typeface="+mn-cs"/>
              </a:rPr>
              <a:t> Business data, such as invoices and sales orders.</a:t>
            </a:r>
          </a:p>
          <a:p>
            <a:pPr marL="0" marR="0" lvl="0" indent="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223548"/>
                </a:solidFill>
                <a:effectLst/>
                <a:uLnTx/>
                <a:uFillTx/>
                <a:latin typeface="72 Brand Variable"/>
                <a:ea typeface="+mn-ea"/>
                <a:cs typeface="+mn-cs"/>
              </a:rPr>
              <a:t> Sports data, such as teams and players and their statistics.</a:t>
            </a:r>
          </a:p>
          <a:p>
            <a:pPr marL="0" marR="0" lvl="0" indent="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223548"/>
                </a:solidFill>
                <a:effectLst/>
                <a:uLnTx/>
                <a:uFillTx/>
                <a:latin typeface="72 Brand Variable"/>
                <a:ea typeface="+mn-ea"/>
                <a:cs typeface="+mn-cs"/>
              </a:rPr>
              <a:t> Geological data, such as earthquakes, their magnitude, and locations.</a:t>
            </a:r>
          </a:p>
        </p:txBody>
      </p:sp>
    </p:spTree>
    <p:extLst>
      <p:ext uri="{BB962C8B-B14F-4D97-AF65-F5344CB8AC3E}">
        <p14:creationId xmlns:p14="http://schemas.microsoft.com/office/powerpoint/2010/main" val="3216797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46666B-914E-3754-94F9-A705B165CD0A}"/>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3F8F893F-1FD4-73A7-2695-9D85A564819C}"/>
              </a:ext>
            </a:extLst>
          </p:cNvPr>
          <p:cNvSpPr>
            <a:spLocks noGrp="1"/>
          </p:cNvSpPr>
          <p:nvPr>
            <p:ph type="ftr" sz="quarter" idx="11"/>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rPr>
              <a:t>www.anubhavtrainings.com</a:t>
            </a:r>
          </a:p>
        </p:txBody>
      </p:sp>
      <p:sp>
        <p:nvSpPr>
          <p:cNvPr id="4" name="Slide Number Placeholder 3">
            <a:extLst>
              <a:ext uri="{FF2B5EF4-FFF2-40B4-BE49-F238E27FC236}">
                <a16:creationId xmlns:a16="http://schemas.microsoft.com/office/drawing/2014/main" id="{3C200A29-874B-FDCB-974E-F5966128D57B}"/>
              </a:ext>
            </a:extLst>
          </p:cNvPr>
          <p:cNvSpPr>
            <a:spLocks noGrp="1"/>
          </p:cNvSpPr>
          <p:nvPr>
            <p:ph type="sldNum" sz="quarter" idx="12"/>
          </p:nvPr>
        </p:nvSpPr>
        <p:spPr>
          <a:xfrm>
            <a:off x="203147" y="6374633"/>
            <a:ext cx="609441" cy="365030"/>
          </a:xfrm>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1218987" rtl="0" eaLnBrk="1" fontAlgn="auto" latinLnBrk="0" hangingPunct="1">
                <a:lnSpc>
                  <a:spcPct val="100000"/>
                </a:lnSpc>
                <a:spcBef>
                  <a:spcPts val="0"/>
                </a:spcBef>
                <a:spcAft>
                  <a:spcPts val="0"/>
                </a:spcAft>
                <a:buClrTx/>
                <a:buSzTx/>
                <a:buFontTx/>
                <a:buNone/>
                <a:tabLst/>
                <a:defRPr/>
              </a:pPr>
              <a:t>5</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Title 4">
            <a:extLst>
              <a:ext uri="{FF2B5EF4-FFF2-40B4-BE49-F238E27FC236}">
                <a16:creationId xmlns:a16="http://schemas.microsoft.com/office/drawing/2014/main" id="{DC4ADDD1-38B4-DFFF-B3ED-B161F42D9E3E}"/>
              </a:ext>
            </a:extLst>
          </p:cNvPr>
          <p:cNvSpPr>
            <a:spLocks noGrp="1"/>
          </p:cNvSpPr>
          <p:nvPr>
            <p:ph type="title"/>
          </p:nvPr>
        </p:nvSpPr>
        <p:spPr>
          <a:xfrm>
            <a:off x="101573" y="178647"/>
            <a:ext cx="10969943" cy="711016"/>
          </a:xfrm>
        </p:spPr>
        <p:txBody>
          <a:bodyPr/>
          <a:lstStyle/>
          <a:p>
            <a:r>
              <a:rPr lang="en-US" sz="3333" dirty="0"/>
              <a:t>Types of Data Sources</a:t>
            </a:r>
            <a:endParaRPr lang="en-IN" sz="3333" dirty="0"/>
          </a:p>
        </p:txBody>
      </p:sp>
      <p:sp>
        <p:nvSpPr>
          <p:cNvPr id="2" name="TextBox 1">
            <a:extLst>
              <a:ext uri="{FF2B5EF4-FFF2-40B4-BE49-F238E27FC236}">
                <a16:creationId xmlns:a16="http://schemas.microsoft.com/office/drawing/2014/main" id="{47A6B9BA-8A19-8158-3BEB-2A13CBB32D77}"/>
              </a:ext>
            </a:extLst>
          </p:cNvPr>
          <p:cNvSpPr txBox="1"/>
          <p:nvPr/>
        </p:nvSpPr>
        <p:spPr>
          <a:xfrm>
            <a:off x="203147" y="1097859"/>
            <a:ext cx="11782531" cy="5424663"/>
          </a:xfrm>
          <a:prstGeom prst="rect">
            <a:avLst/>
          </a:prstGeom>
        </p:spPr>
        <p:txBody>
          <a:bodyPr vert="horz" lIns="121888" tIns="60944" rIns="121888" bIns="60944" rtlCol="0">
            <a:normAutofit lnSpcReduction="10000"/>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66" b="0" i="0" u="none" strike="noStrike" kern="1200" cap="none" spc="0" normalizeH="0" baseline="0" noProof="0" dirty="0">
                <a:ln>
                  <a:noFill/>
                </a:ln>
                <a:solidFill>
                  <a:srgbClr val="223548"/>
                </a:solidFill>
                <a:effectLst/>
                <a:uLnTx/>
                <a:uFillTx/>
                <a:latin typeface="72 Brand Variable"/>
                <a:ea typeface="+mn-ea"/>
                <a:cs typeface="+mn-cs"/>
              </a:rPr>
              <a:t>There are different types of back-end systems from which you can retrieve data</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1866" b="0" i="0" u="none" strike="noStrike" kern="1200" cap="none" spc="0" normalizeH="0" baseline="0" noProof="0" dirty="0">
              <a:ln>
                <a:noFill/>
              </a:ln>
              <a:solidFill>
                <a:srgbClr val="223548"/>
              </a:solidFill>
              <a:effectLst/>
              <a:uLnTx/>
              <a:uFillTx/>
              <a:latin typeface="72 Brand Variable"/>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66" b="0" i="0" u="none" strike="noStrike" kern="1200" cap="none" spc="0" normalizeH="0" baseline="0" noProof="0" dirty="0">
                <a:ln>
                  <a:noFill/>
                </a:ln>
                <a:solidFill>
                  <a:srgbClr val="223548"/>
                </a:solidFill>
                <a:effectLst/>
                <a:uLnTx/>
                <a:uFillTx/>
                <a:latin typeface="72 Brand Variable"/>
                <a:ea typeface="+mn-ea"/>
                <a:cs typeface="+mn-cs"/>
              </a:rPr>
              <a:t>SAP Build Apps lets you connect to the following:</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1866" b="0" i="0" u="none" strike="noStrike" kern="1200" cap="none" spc="0" normalizeH="0" baseline="0" noProof="0" dirty="0">
              <a:ln>
                <a:noFill/>
              </a:ln>
              <a:solidFill>
                <a:srgbClr val="223548"/>
              </a:solidFill>
              <a:effectLst/>
              <a:uLnTx/>
              <a:uFillTx/>
              <a:latin typeface="72 Brand Variable"/>
              <a:ea typeface="+mn-ea"/>
              <a:cs typeface="+mn-cs"/>
            </a:endParaRPr>
          </a:p>
          <a:p>
            <a:pPr marL="0" marR="0" lvl="0" indent="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66" b="1" i="0" u="none" strike="noStrike" kern="1200" cap="none" spc="0" normalizeH="0" baseline="0" noProof="0" dirty="0">
                <a:ln>
                  <a:noFill/>
                </a:ln>
                <a:solidFill>
                  <a:srgbClr val="223548"/>
                </a:solidFill>
                <a:effectLst/>
                <a:uLnTx/>
                <a:uFillTx/>
                <a:latin typeface="72 Brand Variable"/>
                <a:ea typeface="+mn-ea"/>
                <a:cs typeface="+mn-cs"/>
              </a:rPr>
              <a:t> OData Integration </a:t>
            </a:r>
            <a:r>
              <a:rPr kumimoji="0" lang="en-US" sz="1866" b="0" i="0" u="none" strike="noStrike" kern="1200" cap="none" spc="0" normalizeH="0" baseline="0" noProof="0" dirty="0">
                <a:ln>
                  <a:noFill/>
                </a:ln>
                <a:solidFill>
                  <a:srgbClr val="223548"/>
                </a:solidFill>
                <a:effectLst/>
                <a:uLnTx/>
                <a:uFillTx/>
                <a:latin typeface="72 Brand Variable"/>
                <a:ea typeface="+mn-ea"/>
                <a:cs typeface="+mn-cs"/>
              </a:rPr>
              <a:t>- This type of data resource lets you connect to OData services. OData services are services you reach with a URL and are designed for supplying business data. OData services conform to a rigid set of rules for defining the format of the URLs and of the returned data.</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1866" b="0" i="0" u="none" strike="noStrike" kern="1200" cap="none" spc="0" normalizeH="0" baseline="0" noProof="0" dirty="0">
              <a:ln>
                <a:noFill/>
              </a:ln>
              <a:solidFill>
                <a:srgbClr val="223548"/>
              </a:solidFill>
              <a:effectLst/>
              <a:uLnTx/>
              <a:uFillTx/>
              <a:latin typeface="72 Brand Variable"/>
              <a:ea typeface="+mn-ea"/>
              <a:cs typeface="+mn-cs"/>
            </a:endParaRPr>
          </a:p>
          <a:p>
            <a:pPr marL="0" marR="0" lvl="0" indent="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66" b="1" i="0" u="none" strike="noStrike" kern="1200" cap="none" spc="0" normalizeH="0" baseline="0" noProof="0" dirty="0">
                <a:ln>
                  <a:noFill/>
                </a:ln>
                <a:solidFill>
                  <a:srgbClr val="223548"/>
                </a:solidFill>
                <a:effectLst/>
                <a:uLnTx/>
                <a:uFillTx/>
                <a:latin typeface="72 Brand Variable"/>
                <a:ea typeface="+mn-ea"/>
                <a:cs typeface="+mn-cs"/>
              </a:rPr>
              <a:t> REST API Direct Integration </a:t>
            </a:r>
            <a:r>
              <a:rPr kumimoji="0" lang="en-US" sz="1866" b="0" i="0" u="none" strike="noStrike" kern="1200" cap="none" spc="0" normalizeH="0" baseline="0" noProof="0" dirty="0">
                <a:ln>
                  <a:noFill/>
                </a:ln>
                <a:solidFill>
                  <a:srgbClr val="223548"/>
                </a:solidFill>
                <a:effectLst/>
                <a:uLnTx/>
                <a:uFillTx/>
                <a:latin typeface="72 Brand Variable"/>
                <a:ea typeface="+mn-ea"/>
                <a:cs typeface="+mn-cs"/>
              </a:rPr>
              <a:t>- This type of data resource lets you connect to REST services. REST services do not need to conform to the same rigid rules for URLs and responses, as OData services do. This can make REST services require a little more work to understand, and to configure within SAP Build Apps.</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1866" b="1" i="0" u="none" strike="noStrike" kern="1200" cap="none" spc="0" normalizeH="0" baseline="0" noProof="0" dirty="0">
              <a:ln>
                <a:noFill/>
              </a:ln>
              <a:solidFill>
                <a:srgbClr val="223548"/>
              </a:solidFill>
              <a:effectLst/>
              <a:uLnTx/>
              <a:uFillTx/>
              <a:latin typeface="72 Brand Variable"/>
              <a:ea typeface="+mn-ea"/>
              <a:cs typeface="+mn-cs"/>
            </a:endParaRPr>
          </a:p>
          <a:p>
            <a:pPr marL="0" marR="0" lvl="0" indent="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66" b="1" i="0" u="none" strike="noStrike" kern="1200" cap="none" spc="0" normalizeH="0" baseline="0" noProof="0" dirty="0">
                <a:ln>
                  <a:noFill/>
                </a:ln>
                <a:solidFill>
                  <a:srgbClr val="223548"/>
                </a:solidFill>
                <a:effectLst/>
                <a:uLnTx/>
                <a:uFillTx/>
                <a:latin typeface="72 Brand Variable"/>
                <a:ea typeface="+mn-ea"/>
                <a:cs typeface="+mn-cs"/>
              </a:rPr>
              <a:t> On-Device Storage </a:t>
            </a:r>
            <a:r>
              <a:rPr kumimoji="0" lang="en-US" sz="1866" b="0" i="0" u="none" strike="noStrike" kern="1200" cap="none" spc="0" normalizeH="0" baseline="0" noProof="0" dirty="0">
                <a:ln>
                  <a:noFill/>
                </a:ln>
                <a:solidFill>
                  <a:srgbClr val="223548"/>
                </a:solidFill>
                <a:effectLst/>
                <a:uLnTx/>
                <a:uFillTx/>
                <a:latin typeface="72 Brand Variable"/>
                <a:ea typeface="+mn-ea"/>
                <a:cs typeface="+mn-cs"/>
              </a:rPr>
              <a:t>- This data resource actually creates a data store on the device the user is using, as opposed to REST and OData data resources, which connect to existing data stores. Such data is only stored on the current user’s device, so it is used for data needed only by the current user and that does not have to be shared.</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1866" b="0" i="0" u="none" strike="noStrike" kern="1200" cap="none" spc="0" normalizeH="0" baseline="0" noProof="0" dirty="0">
              <a:ln>
                <a:noFill/>
              </a:ln>
              <a:solidFill>
                <a:srgbClr val="223548"/>
              </a:solidFill>
              <a:effectLst/>
              <a:uLnTx/>
              <a:uFillTx/>
              <a:latin typeface="72 Brand Variable"/>
              <a:ea typeface="+mn-ea"/>
              <a:cs typeface="+mn-cs"/>
            </a:endParaRPr>
          </a:p>
          <a:p>
            <a:pPr marL="0" marR="0" lvl="0" indent="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66" b="1" i="0" u="none" strike="noStrike" kern="1200" cap="none" spc="0" normalizeH="0" baseline="0" noProof="0" dirty="0">
                <a:ln>
                  <a:noFill/>
                </a:ln>
                <a:solidFill>
                  <a:srgbClr val="223548"/>
                </a:solidFill>
                <a:effectLst/>
                <a:uLnTx/>
                <a:uFillTx/>
                <a:latin typeface="72 Brand Variable"/>
                <a:ea typeface="+mn-ea"/>
                <a:cs typeface="+mn-cs"/>
              </a:rPr>
              <a:t> Marketplace Data Resources </a:t>
            </a:r>
            <a:r>
              <a:rPr kumimoji="0" lang="en-US" sz="1866" b="0" i="0" u="none" strike="noStrike" kern="1200" cap="none" spc="0" normalizeH="0" baseline="0" noProof="0" dirty="0">
                <a:ln>
                  <a:noFill/>
                </a:ln>
                <a:solidFill>
                  <a:srgbClr val="223548"/>
                </a:solidFill>
                <a:effectLst/>
                <a:uLnTx/>
                <a:uFillTx/>
                <a:latin typeface="72 Brand Variable"/>
                <a:ea typeface="+mn-ea"/>
                <a:cs typeface="+mn-cs"/>
              </a:rPr>
              <a:t>- Marketplace data resources can be of any type. They are data resources that are defined and stored in the Marketplace and can be quickly installed from there. You may want to use the few data resources prebuilt for you, or you may want to create a data resource and be able to quickly reuse it in multiple projects.</a:t>
            </a:r>
          </a:p>
        </p:txBody>
      </p:sp>
    </p:spTree>
    <p:extLst>
      <p:ext uri="{BB962C8B-B14F-4D97-AF65-F5344CB8AC3E}">
        <p14:creationId xmlns:p14="http://schemas.microsoft.com/office/powerpoint/2010/main" val="1959552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03BCA9-CFCD-597D-1DAB-C01F7566B41A}"/>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9C1BF838-FFA3-8D49-497D-77D5661D7025}"/>
              </a:ext>
            </a:extLst>
          </p:cNvPr>
          <p:cNvSpPr>
            <a:spLocks noGrp="1"/>
          </p:cNvSpPr>
          <p:nvPr>
            <p:ph type="ftr" sz="quarter" idx="11"/>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rPr>
              <a:t>www.anubhavtrainings.com</a:t>
            </a:r>
          </a:p>
        </p:txBody>
      </p:sp>
      <p:sp>
        <p:nvSpPr>
          <p:cNvPr id="4" name="Slide Number Placeholder 3">
            <a:extLst>
              <a:ext uri="{FF2B5EF4-FFF2-40B4-BE49-F238E27FC236}">
                <a16:creationId xmlns:a16="http://schemas.microsoft.com/office/drawing/2014/main" id="{81648108-C9B3-B016-52FD-5090BB69C00F}"/>
              </a:ext>
            </a:extLst>
          </p:cNvPr>
          <p:cNvSpPr>
            <a:spLocks noGrp="1"/>
          </p:cNvSpPr>
          <p:nvPr>
            <p:ph type="sldNum" sz="quarter" idx="12"/>
          </p:nvPr>
        </p:nvSpPr>
        <p:spPr>
          <a:xfrm>
            <a:off x="203147" y="6374633"/>
            <a:ext cx="609441" cy="365030"/>
          </a:xfrm>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1218987" rtl="0" eaLnBrk="1" fontAlgn="auto" latinLnBrk="0" hangingPunct="1">
                <a:lnSpc>
                  <a:spcPct val="100000"/>
                </a:lnSpc>
                <a:spcBef>
                  <a:spcPts val="0"/>
                </a:spcBef>
                <a:spcAft>
                  <a:spcPts val="0"/>
                </a:spcAft>
                <a:buClrTx/>
                <a:buSzTx/>
                <a:buFontTx/>
                <a:buNone/>
                <a:tabLst/>
                <a:defRPr/>
              </a:pPr>
              <a:t>6</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Title 4">
            <a:extLst>
              <a:ext uri="{FF2B5EF4-FFF2-40B4-BE49-F238E27FC236}">
                <a16:creationId xmlns:a16="http://schemas.microsoft.com/office/drawing/2014/main" id="{98A2D139-4821-BFA6-161B-B1E8747D3BF1}"/>
              </a:ext>
            </a:extLst>
          </p:cNvPr>
          <p:cNvSpPr>
            <a:spLocks noGrp="1"/>
          </p:cNvSpPr>
          <p:nvPr>
            <p:ph type="title"/>
          </p:nvPr>
        </p:nvSpPr>
        <p:spPr>
          <a:xfrm>
            <a:off x="101573" y="178647"/>
            <a:ext cx="10969943" cy="711016"/>
          </a:xfrm>
        </p:spPr>
        <p:txBody>
          <a:bodyPr/>
          <a:lstStyle/>
          <a:p>
            <a:r>
              <a:rPr lang="en-US" sz="3333" dirty="0"/>
              <a:t>Additional Data Resource types</a:t>
            </a:r>
            <a:endParaRPr lang="en-IN" sz="3333" dirty="0"/>
          </a:p>
        </p:txBody>
      </p:sp>
      <p:sp>
        <p:nvSpPr>
          <p:cNvPr id="2" name="TextBox 1">
            <a:extLst>
              <a:ext uri="{FF2B5EF4-FFF2-40B4-BE49-F238E27FC236}">
                <a16:creationId xmlns:a16="http://schemas.microsoft.com/office/drawing/2014/main" id="{C565383F-0933-2687-340E-3CD0BC8BD04B}"/>
              </a:ext>
            </a:extLst>
          </p:cNvPr>
          <p:cNvSpPr txBox="1"/>
          <p:nvPr/>
        </p:nvSpPr>
        <p:spPr>
          <a:xfrm>
            <a:off x="203147" y="1295955"/>
            <a:ext cx="11782531" cy="5424663"/>
          </a:xfrm>
          <a:prstGeom prst="rect">
            <a:avLst/>
          </a:prstGeom>
        </p:spPr>
        <p:txBody>
          <a:bodyPr vert="horz" lIns="121888" tIns="60944" rIns="121888" bIns="60944" rtlCol="0">
            <a:normAutofit/>
          </a:bodyPr>
          <a:lstStyle/>
          <a:p>
            <a:pPr marL="0" marR="0" lvl="0" indent="0" algn="l" defTabSz="1218987" rtl="0" eaLnBrk="1" fontAlgn="auto" latinLnBrk="0" hangingPunct="1">
              <a:lnSpc>
                <a:spcPct val="100000"/>
              </a:lnSpc>
              <a:spcBef>
                <a:spcPct val="20000"/>
              </a:spcBef>
              <a:spcAft>
                <a:spcPts val="0"/>
              </a:spcAft>
              <a:buClrTx/>
              <a:buSzTx/>
              <a:buFont typeface="Arial" pitchFamily="34" charset="0"/>
              <a:buNone/>
              <a:tabLst/>
              <a:defRPr/>
            </a:pPr>
            <a:r>
              <a:rPr kumimoji="0" lang="en-US" sz="1866" b="0" i="0" u="none" strike="noStrike" kern="1200" cap="none" spc="0" normalizeH="0" baseline="0" noProof="0" dirty="0">
                <a:ln>
                  <a:noFill/>
                </a:ln>
                <a:solidFill>
                  <a:srgbClr val="223548"/>
                </a:solidFill>
                <a:effectLst/>
                <a:uLnTx/>
                <a:uFillTx/>
                <a:latin typeface="72 Brand Variable"/>
                <a:ea typeface="+mn-ea"/>
                <a:cs typeface="+mn-cs"/>
              </a:rPr>
              <a:t>There are some additional and important data resource types – especially for use in connecting to SAP back-ends – that depend on users being authenticated via SAP BTP</a:t>
            </a:r>
          </a:p>
          <a:p>
            <a:pPr marL="0" marR="0" lvl="0" indent="0" algn="l" defTabSz="1218987" rtl="0" eaLnBrk="1" fontAlgn="auto" latinLnBrk="0" hangingPunct="1">
              <a:lnSpc>
                <a:spcPct val="100000"/>
              </a:lnSpc>
              <a:spcBef>
                <a:spcPct val="20000"/>
              </a:spcBef>
              <a:spcAft>
                <a:spcPts val="0"/>
              </a:spcAft>
              <a:buClrTx/>
              <a:buSzTx/>
              <a:buFont typeface="Arial" pitchFamily="34" charset="0"/>
              <a:buNone/>
              <a:tabLst/>
              <a:defRPr/>
            </a:pPr>
            <a:endParaRPr kumimoji="0" lang="en-US" sz="1866" b="0" i="0" u="none" strike="noStrike" kern="1200" cap="none" spc="0" normalizeH="0" baseline="0" noProof="0" dirty="0">
              <a:ln>
                <a:noFill/>
              </a:ln>
              <a:solidFill>
                <a:srgbClr val="223548"/>
              </a:solidFill>
              <a:effectLst/>
              <a:uLnTx/>
              <a:uFillTx/>
              <a:latin typeface="72 Brand Variable"/>
              <a:ea typeface="+mn-ea"/>
              <a:cs typeface="+mn-cs"/>
            </a:endParaRPr>
          </a:p>
          <a:p>
            <a:pPr marL="0" marR="0" lvl="0" indent="0" algn="l" defTabSz="1218987" rtl="0" eaLnBrk="1" fontAlgn="auto" latinLnBrk="0" hangingPunct="1">
              <a:lnSpc>
                <a:spcPct val="100000"/>
              </a:lnSpc>
              <a:spcBef>
                <a:spcPct val="20000"/>
              </a:spcBef>
              <a:spcAft>
                <a:spcPts val="0"/>
              </a:spcAft>
              <a:buClrTx/>
              <a:buSzTx/>
              <a:buFont typeface="Arial" pitchFamily="34" charset="0"/>
              <a:buNone/>
              <a:tabLst/>
              <a:defRPr/>
            </a:pPr>
            <a:r>
              <a:rPr kumimoji="0" lang="en-US" sz="1866" b="1" i="0" u="none" strike="noStrike" kern="1200" cap="none" spc="0" normalizeH="0" baseline="0" noProof="0" dirty="0">
                <a:ln>
                  <a:noFill/>
                </a:ln>
                <a:solidFill>
                  <a:prstClr val="black"/>
                </a:solidFill>
                <a:effectLst/>
                <a:uLnTx/>
                <a:uFillTx/>
                <a:latin typeface="Calibri"/>
                <a:ea typeface="+mn-ea"/>
                <a:cs typeface="+mn-cs"/>
              </a:rPr>
              <a:t>Visual Cloud Functions Integration</a:t>
            </a:r>
            <a:r>
              <a:rPr kumimoji="0" lang="en-US" sz="1866" b="0" i="0" u="none" strike="noStrike" kern="1200" cap="none" spc="0" normalizeH="0" baseline="0" noProof="0" dirty="0">
                <a:ln>
                  <a:noFill/>
                </a:ln>
                <a:solidFill>
                  <a:prstClr val="black"/>
                </a:solidFill>
                <a:effectLst/>
                <a:uLnTx/>
                <a:uFillTx/>
                <a:latin typeface="Calibri"/>
                <a:ea typeface="+mn-ea"/>
                <a:cs typeface="+mn-cs"/>
              </a:rPr>
              <a:t> - Visual Cloud Functions lets you easily create your own data store, not just connect to an existing one, and let multiple apps access it and let you share the data among many users.</a:t>
            </a:r>
          </a:p>
          <a:p>
            <a:pPr marL="0" marR="0" lvl="0" indent="0" algn="l" defTabSz="1218987" rtl="0" eaLnBrk="1" fontAlgn="auto" latinLnBrk="0" hangingPunct="1">
              <a:lnSpc>
                <a:spcPct val="100000"/>
              </a:lnSpc>
              <a:spcBef>
                <a:spcPct val="20000"/>
              </a:spcBef>
              <a:spcAft>
                <a:spcPts val="0"/>
              </a:spcAft>
              <a:buClrTx/>
              <a:buSzTx/>
              <a:buFont typeface="Arial" pitchFamily="34" charset="0"/>
              <a:buNone/>
              <a:tabLst/>
              <a:defRPr/>
            </a:pPr>
            <a:r>
              <a:rPr kumimoji="0" lang="en-US" sz="1866" b="1" i="0" u="none" strike="noStrike" kern="1200" cap="none" spc="0" normalizeH="0" baseline="0" noProof="0" dirty="0">
                <a:ln>
                  <a:noFill/>
                </a:ln>
                <a:solidFill>
                  <a:prstClr val="black"/>
                </a:solidFill>
                <a:effectLst/>
                <a:uLnTx/>
                <a:uFillTx/>
                <a:latin typeface="Calibri"/>
                <a:ea typeface="+mn-ea"/>
                <a:cs typeface="+mn-cs"/>
              </a:rPr>
              <a:t>OData Integration with BTP Destination</a:t>
            </a:r>
            <a:r>
              <a:rPr kumimoji="0" lang="en-US" sz="1866" b="0" i="0" u="none" strike="noStrike" kern="1200" cap="none" spc="0" normalizeH="0" baseline="0" noProof="0" dirty="0">
                <a:ln>
                  <a:noFill/>
                </a:ln>
                <a:solidFill>
                  <a:prstClr val="black"/>
                </a:solidFill>
                <a:effectLst/>
                <a:uLnTx/>
                <a:uFillTx/>
                <a:latin typeface="Calibri"/>
                <a:ea typeface="+mn-ea"/>
                <a:cs typeface="+mn-cs"/>
              </a:rPr>
              <a:t> - OData with a BTP destination is the same as without except that the URL and authentication is defined by an SAP BTP destination.</a:t>
            </a:r>
          </a:p>
          <a:p>
            <a:pPr marL="0" marR="0" lvl="0" indent="0" algn="l" defTabSz="1218987" rtl="0" eaLnBrk="1" fontAlgn="auto" latinLnBrk="0" hangingPunct="1">
              <a:lnSpc>
                <a:spcPct val="100000"/>
              </a:lnSpc>
              <a:spcBef>
                <a:spcPct val="20000"/>
              </a:spcBef>
              <a:spcAft>
                <a:spcPts val="0"/>
              </a:spcAft>
              <a:buClrTx/>
              <a:buSzTx/>
              <a:buFont typeface="Arial" pitchFamily="34" charset="0"/>
              <a:buNone/>
              <a:tabLst/>
              <a:defRPr/>
            </a:pPr>
            <a:r>
              <a:rPr kumimoji="0" lang="en-US" sz="1866" b="1" i="0" u="none" strike="noStrike" kern="1200" cap="none" spc="0" normalizeH="0" baseline="0" noProof="0" dirty="0">
                <a:ln>
                  <a:noFill/>
                </a:ln>
                <a:solidFill>
                  <a:prstClr val="black"/>
                </a:solidFill>
                <a:effectLst/>
                <a:uLnTx/>
                <a:uFillTx/>
                <a:latin typeface="Calibri"/>
                <a:ea typeface="+mn-ea"/>
                <a:cs typeface="+mn-cs"/>
              </a:rPr>
              <a:t>REST Integration with BTP Destinations</a:t>
            </a:r>
            <a:r>
              <a:rPr kumimoji="0" lang="en-US" sz="1866" b="0" i="0" u="none" strike="noStrike" kern="1200" cap="none" spc="0" normalizeH="0" baseline="0" noProof="0" dirty="0">
                <a:ln>
                  <a:noFill/>
                </a:ln>
                <a:solidFill>
                  <a:prstClr val="black"/>
                </a:solidFill>
                <a:effectLst/>
                <a:uLnTx/>
                <a:uFillTx/>
                <a:latin typeface="Calibri"/>
                <a:ea typeface="+mn-ea"/>
                <a:cs typeface="+mn-cs"/>
              </a:rPr>
              <a:t> - REST with a BTP destination is the same as without except that the URL and authentication is defined by an SAP BTP destination.</a:t>
            </a:r>
          </a:p>
          <a:p>
            <a:pPr marL="0" marR="0" lvl="0" indent="0" algn="l" defTabSz="1218987" rtl="0" eaLnBrk="1" fontAlgn="auto" latinLnBrk="0" hangingPunct="1">
              <a:lnSpc>
                <a:spcPct val="100000"/>
              </a:lnSpc>
              <a:spcBef>
                <a:spcPct val="20000"/>
              </a:spcBef>
              <a:spcAft>
                <a:spcPts val="0"/>
              </a:spcAft>
              <a:buClrTx/>
              <a:buSzTx/>
              <a:buFont typeface="Arial" pitchFamily="34" charset="0"/>
              <a:buNone/>
              <a:tabLst/>
              <a:defRPr/>
            </a:pPr>
            <a:endParaRPr kumimoji="0" lang="en-US" sz="1866"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03362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D0D6BA-3567-668B-95CA-1594D6F9655D}"/>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74E58177-4A88-4D15-D620-7BD57D356997}"/>
              </a:ext>
            </a:extLst>
          </p:cNvPr>
          <p:cNvSpPr>
            <a:spLocks noGrp="1"/>
          </p:cNvSpPr>
          <p:nvPr>
            <p:ph type="ftr" sz="quarter" idx="11"/>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rPr>
              <a:t>www.anubhavtrainings.com</a:t>
            </a:r>
          </a:p>
        </p:txBody>
      </p:sp>
      <p:sp>
        <p:nvSpPr>
          <p:cNvPr id="4" name="Slide Number Placeholder 3">
            <a:extLst>
              <a:ext uri="{FF2B5EF4-FFF2-40B4-BE49-F238E27FC236}">
                <a16:creationId xmlns:a16="http://schemas.microsoft.com/office/drawing/2014/main" id="{BCAF5441-0C97-DF54-0FED-E24830EC8A76}"/>
              </a:ext>
            </a:extLst>
          </p:cNvPr>
          <p:cNvSpPr>
            <a:spLocks noGrp="1"/>
          </p:cNvSpPr>
          <p:nvPr>
            <p:ph type="sldNum" sz="quarter" idx="12"/>
          </p:nvPr>
        </p:nvSpPr>
        <p:spPr>
          <a:xfrm>
            <a:off x="203147" y="6374633"/>
            <a:ext cx="609441" cy="365030"/>
          </a:xfrm>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1218987" rtl="0" eaLnBrk="1" fontAlgn="auto" latinLnBrk="0" hangingPunct="1">
                <a:lnSpc>
                  <a:spcPct val="100000"/>
                </a:lnSpc>
                <a:spcBef>
                  <a:spcPts val="0"/>
                </a:spcBef>
                <a:spcAft>
                  <a:spcPts val="0"/>
                </a:spcAft>
                <a:buClrTx/>
                <a:buSzTx/>
                <a:buFontTx/>
                <a:buNone/>
                <a:tabLst/>
                <a:defRPr/>
              </a:pPr>
              <a:t>7</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Title 4">
            <a:extLst>
              <a:ext uri="{FF2B5EF4-FFF2-40B4-BE49-F238E27FC236}">
                <a16:creationId xmlns:a16="http://schemas.microsoft.com/office/drawing/2014/main" id="{3488BEF7-4195-D3AC-D899-F2F442A4BA80}"/>
              </a:ext>
            </a:extLst>
          </p:cNvPr>
          <p:cNvSpPr>
            <a:spLocks noGrp="1"/>
          </p:cNvSpPr>
          <p:nvPr>
            <p:ph type="title"/>
          </p:nvPr>
        </p:nvSpPr>
        <p:spPr>
          <a:xfrm>
            <a:off x="101573" y="178647"/>
            <a:ext cx="10969943" cy="711016"/>
          </a:xfrm>
        </p:spPr>
        <p:txBody>
          <a:bodyPr/>
          <a:lstStyle/>
          <a:p>
            <a:r>
              <a:rPr lang="en-US" sz="3333" dirty="0"/>
              <a:t>What is Destination in BTP</a:t>
            </a:r>
            <a:endParaRPr lang="en-IN" sz="3333" dirty="0"/>
          </a:p>
        </p:txBody>
      </p:sp>
      <p:sp>
        <p:nvSpPr>
          <p:cNvPr id="2" name="TextBox 1">
            <a:extLst>
              <a:ext uri="{FF2B5EF4-FFF2-40B4-BE49-F238E27FC236}">
                <a16:creationId xmlns:a16="http://schemas.microsoft.com/office/drawing/2014/main" id="{B8DAA500-1F14-B33A-76BA-60D0BB21A4B9}"/>
              </a:ext>
            </a:extLst>
          </p:cNvPr>
          <p:cNvSpPr txBox="1"/>
          <p:nvPr/>
        </p:nvSpPr>
        <p:spPr>
          <a:xfrm>
            <a:off x="203147" y="1295955"/>
            <a:ext cx="11782531" cy="5424663"/>
          </a:xfrm>
          <a:prstGeom prst="rect">
            <a:avLst/>
          </a:prstGeom>
        </p:spPr>
        <p:txBody>
          <a:bodyPr vert="horz" lIns="121888" tIns="60944" rIns="121888" bIns="60944" rtlCol="0">
            <a:normAutofit/>
          </a:bodyPr>
          <a:lstStyle/>
          <a:p>
            <a:pPr marL="0" marR="0" lvl="0" indent="0" algn="l" defTabSz="1218987" rtl="0" eaLnBrk="1" fontAlgn="auto" latinLnBrk="0" hangingPunct="1">
              <a:lnSpc>
                <a:spcPct val="100000"/>
              </a:lnSpc>
              <a:spcBef>
                <a:spcPct val="20000"/>
              </a:spcBef>
              <a:spcAft>
                <a:spcPts val="0"/>
              </a:spcAft>
              <a:buClrTx/>
              <a:buSzTx/>
              <a:buFont typeface="Arial" pitchFamily="34" charset="0"/>
              <a:buNone/>
              <a:tabLst/>
              <a:defRPr/>
            </a:pPr>
            <a:r>
              <a:rPr kumimoji="0" lang="en-US" sz="1866" b="1" i="0" u="none" strike="noStrike" kern="1200" cap="none" spc="0" normalizeH="0" baseline="0" noProof="0" dirty="0">
                <a:ln>
                  <a:noFill/>
                </a:ln>
                <a:solidFill>
                  <a:prstClr val="black"/>
                </a:solidFill>
                <a:effectLst/>
                <a:uLnTx/>
                <a:uFillTx/>
                <a:latin typeface="Calibri"/>
                <a:ea typeface="+mn-ea"/>
                <a:cs typeface="+mn-cs"/>
              </a:rPr>
              <a:t>SAP BTP Destination</a:t>
            </a:r>
            <a:r>
              <a:rPr kumimoji="0" lang="en-US" sz="1866" b="0" i="0" u="none" strike="noStrike" kern="1200" cap="none" spc="0" normalizeH="0" baseline="0" noProof="0" dirty="0">
                <a:ln>
                  <a:noFill/>
                </a:ln>
                <a:solidFill>
                  <a:prstClr val="black"/>
                </a:solidFill>
                <a:effectLst/>
                <a:uLnTx/>
                <a:uFillTx/>
                <a:latin typeface="Calibri"/>
                <a:ea typeface="+mn-ea"/>
                <a:cs typeface="+mn-cs"/>
              </a:rPr>
              <a:t> is a configuration object within </a:t>
            </a:r>
            <a:r>
              <a:rPr kumimoji="0" lang="en-US" sz="1866" b="1" i="0" u="none" strike="noStrike" kern="1200" cap="none" spc="0" normalizeH="0" baseline="0" noProof="0" dirty="0">
                <a:ln>
                  <a:noFill/>
                </a:ln>
                <a:solidFill>
                  <a:prstClr val="black"/>
                </a:solidFill>
                <a:effectLst/>
                <a:uLnTx/>
                <a:uFillTx/>
                <a:latin typeface="Calibri"/>
                <a:ea typeface="+mn-ea"/>
                <a:cs typeface="+mn-cs"/>
              </a:rPr>
              <a:t>SAP Business Technology Platform (BTP)</a:t>
            </a:r>
            <a:r>
              <a:rPr kumimoji="0" lang="en-US" sz="1866" b="0" i="0" u="none" strike="noStrike" kern="1200" cap="none" spc="0" normalizeH="0" baseline="0" noProof="0" dirty="0">
                <a:ln>
                  <a:noFill/>
                </a:ln>
                <a:solidFill>
                  <a:prstClr val="black"/>
                </a:solidFill>
                <a:effectLst/>
                <a:uLnTx/>
                <a:uFillTx/>
                <a:latin typeface="Calibri"/>
                <a:ea typeface="+mn-ea"/>
                <a:cs typeface="+mn-cs"/>
              </a:rPr>
              <a:t> that allows applications to connect to external systems or services in a secure and managed way. </a:t>
            </a:r>
          </a:p>
          <a:p>
            <a:pPr marL="0" marR="0" lvl="0" indent="0" algn="l" defTabSz="1218987" rtl="0" eaLnBrk="1" fontAlgn="auto" latinLnBrk="0" hangingPunct="1">
              <a:lnSpc>
                <a:spcPct val="100000"/>
              </a:lnSpc>
              <a:spcBef>
                <a:spcPct val="20000"/>
              </a:spcBef>
              <a:spcAft>
                <a:spcPts val="0"/>
              </a:spcAft>
              <a:buClrTx/>
              <a:buSzTx/>
              <a:buFont typeface="Arial" pitchFamily="34" charset="0"/>
              <a:buNone/>
              <a:tabLst/>
              <a:defRPr/>
            </a:pPr>
            <a:endParaRPr kumimoji="0" lang="en-US" sz="1866"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1218987" rtl="0" eaLnBrk="1" fontAlgn="auto" latinLnBrk="0" hangingPunct="1">
              <a:lnSpc>
                <a:spcPct val="100000"/>
              </a:lnSpc>
              <a:spcBef>
                <a:spcPct val="20000"/>
              </a:spcBef>
              <a:spcAft>
                <a:spcPts val="0"/>
              </a:spcAft>
              <a:buClrTx/>
              <a:buSzTx/>
              <a:buFont typeface="Arial" pitchFamily="34" charset="0"/>
              <a:buNone/>
              <a:tabLst/>
              <a:defRPr/>
            </a:pPr>
            <a:r>
              <a:rPr kumimoji="0" lang="en-US" sz="1866" b="0" i="0" u="none" strike="noStrike" kern="1200" cap="none" spc="0" normalizeH="0" baseline="0" noProof="0" dirty="0">
                <a:ln>
                  <a:noFill/>
                </a:ln>
                <a:solidFill>
                  <a:prstClr val="black"/>
                </a:solidFill>
                <a:effectLst/>
                <a:uLnTx/>
                <a:uFillTx/>
                <a:latin typeface="Calibri"/>
                <a:ea typeface="+mn-ea"/>
                <a:cs typeface="+mn-cs"/>
              </a:rPr>
              <a:t>These destinations store connection settings like URLs, authentication, and proxy settings, enabling seamless communication between your BTP applications (like those running on SAP CAP, UI5, or Fiori) and other systems (such as on-premise SAP systems, third-party APIs, or cloud services).</a:t>
            </a:r>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77A1A465-ACAA-20E2-9401-F644B38C2C1C}"/>
                  </a:ext>
                </a:extLst>
              </p14:cNvPr>
              <p14:cNvContentPartPr/>
              <p14:nvPr/>
            </p14:nvContentPartPr>
            <p14:xfrm>
              <a:off x="581040" y="2847240"/>
              <a:ext cx="10265400" cy="3175560"/>
            </p14:xfrm>
          </p:contentPart>
        </mc:Choice>
        <mc:Fallback>
          <p:pic>
            <p:nvPicPr>
              <p:cNvPr id="6" name="Ink 5">
                <a:extLst>
                  <a:ext uri="{FF2B5EF4-FFF2-40B4-BE49-F238E27FC236}">
                    <a16:creationId xmlns:a16="http://schemas.microsoft.com/office/drawing/2014/main" id="{77A1A465-ACAA-20E2-9401-F644B38C2C1C}"/>
                  </a:ext>
                </a:extLst>
              </p:cNvPr>
              <p:cNvPicPr/>
              <p:nvPr/>
            </p:nvPicPr>
            <p:blipFill>
              <a:blip r:embed="rId3"/>
              <a:stretch>
                <a:fillRect/>
              </a:stretch>
            </p:blipFill>
            <p:spPr>
              <a:xfrm>
                <a:off x="571680" y="2837880"/>
                <a:ext cx="10284120" cy="3194280"/>
              </a:xfrm>
              <a:prstGeom prst="rect">
                <a:avLst/>
              </a:prstGeom>
            </p:spPr>
          </p:pic>
        </mc:Fallback>
      </mc:AlternateContent>
      <p:sp>
        <p:nvSpPr>
          <p:cNvPr id="7" name="Rectangle 6">
            <a:extLst>
              <a:ext uri="{FF2B5EF4-FFF2-40B4-BE49-F238E27FC236}">
                <a16:creationId xmlns:a16="http://schemas.microsoft.com/office/drawing/2014/main" id="{2D9314EF-87C0-67AC-3B2A-327F8E4FAB08}"/>
              </a:ext>
            </a:extLst>
          </p:cNvPr>
          <p:cNvSpPr/>
          <p:nvPr/>
        </p:nvSpPr>
        <p:spPr>
          <a:xfrm>
            <a:off x="9550796" y="4509120"/>
            <a:ext cx="769968" cy="5896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cap</a:t>
            </a:r>
          </a:p>
        </p:txBody>
      </p:sp>
    </p:spTree>
    <p:extLst>
      <p:ext uri="{BB962C8B-B14F-4D97-AF65-F5344CB8AC3E}">
        <p14:creationId xmlns:p14="http://schemas.microsoft.com/office/powerpoint/2010/main" val="2342060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40DC5E-1566-E826-C33E-B4CA0F39484A}"/>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ABAC4DF9-ACFD-D3D2-4F56-996E5762CF56}"/>
              </a:ext>
            </a:extLst>
          </p:cNvPr>
          <p:cNvSpPr>
            <a:spLocks noGrp="1"/>
          </p:cNvSpPr>
          <p:nvPr>
            <p:ph type="ftr" sz="quarter" idx="11"/>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rPr>
              <a:t>www.anubhavtrainings.com</a:t>
            </a:r>
          </a:p>
        </p:txBody>
      </p:sp>
      <p:sp>
        <p:nvSpPr>
          <p:cNvPr id="4" name="Slide Number Placeholder 3">
            <a:extLst>
              <a:ext uri="{FF2B5EF4-FFF2-40B4-BE49-F238E27FC236}">
                <a16:creationId xmlns:a16="http://schemas.microsoft.com/office/drawing/2014/main" id="{B6FA06D6-8319-957F-0D04-E0324493B6B1}"/>
              </a:ext>
            </a:extLst>
          </p:cNvPr>
          <p:cNvSpPr>
            <a:spLocks noGrp="1"/>
          </p:cNvSpPr>
          <p:nvPr>
            <p:ph type="sldNum" sz="quarter" idx="12"/>
          </p:nvPr>
        </p:nvSpPr>
        <p:spPr>
          <a:xfrm>
            <a:off x="203147" y="6374633"/>
            <a:ext cx="609441" cy="365030"/>
          </a:xfrm>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1218987" rtl="0" eaLnBrk="1" fontAlgn="auto" latinLnBrk="0" hangingPunct="1">
                <a:lnSpc>
                  <a:spcPct val="100000"/>
                </a:lnSpc>
                <a:spcBef>
                  <a:spcPts val="0"/>
                </a:spcBef>
                <a:spcAft>
                  <a:spcPts val="0"/>
                </a:spcAft>
                <a:buClrTx/>
                <a:buSzTx/>
                <a:buFontTx/>
                <a:buNone/>
                <a:tabLst/>
                <a:defRPr/>
              </a:pPr>
              <a:t>8</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Title 4">
            <a:extLst>
              <a:ext uri="{FF2B5EF4-FFF2-40B4-BE49-F238E27FC236}">
                <a16:creationId xmlns:a16="http://schemas.microsoft.com/office/drawing/2014/main" id="{B0FF04E6-98FF-21E1-876D-205651B06E0D}"/>
              </a:ext>
            </a:extLst>
          </p:cNvPr>
          <p:cNvSpPr>
            <a:spLocks noGrp="1"/>
          </p:cNvSpPr>
          <p:nvPr>
            <p:ph type="title"/>
          </p:nvPr>
        </p:nvSpPr>
        <p:spPr>
          <a:xfrm>
            <a:off x="101573" y="178647"/>
            <a:ext cx="10969943" cy="711016"/>
          </a:xfrm>
        </p:spPr>
        <p:txBody>
          <a:bodyPr/>
          <a:lstStyle/>
          <a:p>
            <a:r>
              <a:rPr lang="en-US" sz="3333" dirty="0"/>
              <a:t>Create destination to simple OData Service</a:t>
            </a:r>
            <a:endParaRPr lang="en-IN" sz="3333" dirty="0"/>
          </a:p>
        </p:txBody>
      </p:sp>
      <p:sp>
        <p:nvSpPr>
          <p:cNvPr id="2" name="TextBox 1">
            <a:extLst>
              <a:ext uri="{FF2B5EF4-FFF2-40B4-BE49-F238E27FC236}">
                <a16:creationId xmlns:a16="http://schemas.microsoft.com/office/drawing/2014/main" id="{92C3212D-7655-2215-3B4A-636791EA27F0}"/>
              </a:ext>
            </a:extLst>
          </p:cNvPr>
          <p:cNvSpPr txBox="1"/>
          <p:nvPr/>
        </p:nvSpPr>
        <p:spPr>
          <a:xfrm>
            <a:off x="203147" y="1295955"/>
            <a:ext cx="11782531" cy="5424663"/>
          </a:xfrm>
          <a:prstGeom prst="rect">
            <a:avLst/>
          </a:prstGeom>
        </p:spPr>
        <p:txBody>
          <a:bodyPr vert="horz" lIns="121888" tIns="60944" rIns="121888" bIns="60944" rtlCol="0">
            <a:normAutofit/>
          </a:bodyPr>
          <a:lstStyle/>
          <a:p>
            <a:pPr marL="0" marR="0" lvl="0" indent="0" algn="l" defTabSz="1218987" rtl="0" eaLnBrk="1" fontAlgn="auto" latinLnBrk="0" hangingPunct="1">
              <a:lnSpc>
                <a:spcPct val="100000"/>
              </a:lnSpc>
              <a:spcBef>
                <a:spcPct val="20000"/>
              </a:spcBef>
              <a:spcAft>
                <a:spcPts val="0"/>
              </a:spcAft>
              <a:buClrTx/>
              <a:buSzTx/>
              <a:buFont typeface="Arial" pitchFamily="34" charset="0"/>
              <a:buNone/>
              <a:tabLst/>
              <a:defRPr/>
            </a:pPr>
            <a:r>
              <a:rPr kumimoji="0" lang="en-US" sz="1866" b="0" i="0" u="none" strike="noStrike" kern="1200" cap="none" spc="0" normalizeH="0" baseline="0" noProof="0" dirty="0">
                <a:ln>
                  <a:noFill/>
                </a:ln>
                <a:solidFill>
                  <a:prstClr val="black"/>
                </a:solidFill>
                <a:effectLst/>
                <a:uLnTx/>
                <a:uFillTx/>
                <a:latin typeface="Calibri"/>
                <a:ea typeface="+mn-ea"/>
                <a:cs typeface="+mn-cs"/>
              </a:rPr>
              <a:t>Type=HTTP</a:t>
            </a:r>
          </a:p>
          <a:p>
            <a:pPr marL="0" marR="0" lvl="0" indent="0" algn="l" defTabSz="1218987" rtl="0" eaLnBrk="1" fontAlgn="auto" latinLnBrk="0" hangingPunct="1">
              <a:lnSpc>
                <a:spcPct val="100000"/>
              </a:lnSpc>
              <a:spcBef>
                <a:spcPct val="20000"/>
              </a:spcBef>
              <a:spcAft>
                <a:spcPts val="0"/>
              </a:spcAft>
              <a:buClrTx/>
              <a:buSzTx/>
              <a:buFont typeface="Arial" pitchFamily="34" charset="0"/>
              <a:buNone/>
              <a:tabLst/>
              <a:defRPr/>
            </a:pPr>
            <a:r>
              <a:rPr kumimoji="0" lang="en-US" sz="1866" b="0" i="0" u="none" strike="noStrike" kern="1200" cap="none" spc="0" normalizeH="0" baseline="0" noProof="0" dirty="0">
                <a:ln>
                  <a:noFill/>
                </a:ln>
                <a:solidFill>
                  <a:prstClr val="black"/>
                </a:solidFill>
                <a:effectLst/>
                <a:uLnTx/>
                <a:uFillTx/>
                <a:latin typeface="Calibri"/>
                <a:ea typeface="+mn-ea"/>
                <a:cs typeface="+mn-cs"/>
              </a:rPr>
              <a:t>HTML5.DynamicDestination=true</a:t>
            </a:r>
          </a:p>
          <a:p>
            <a:pPr marL="0" marR="0" lvl="0" indent="0" algn="l" defTabSz="1218987" rtl="0" eaLnBrk="1" fontAlgn="auto" latinLnBrk="0" hangingPunct="1">
              <a:lnSpc>
                <a:spcPct val="100000"/>
              </a:lnSpc>
              <a:spcBef>
                <a:spcPct val="20000"/>
              </a:spcBef>
              <a:spcAft>
                <a:spcPts val="0"/>
              </a:spcAft>
              <a:buClrTx/>
              <a:buSzTx/>
              <a:buFont typeface="Arial" pitchFamily="34" charset="0"/>
              <a:buNone/>
              <a:tabLst/>
              <a:defRPr/>
            </a:pPr>
            <a:r>
              <a:rPr kumimoji="0" lang="en-US" sz="1866" b="0" i="0" u="none" strike="noStrike" kern="1200" cap="none" spc="0" normalizeH="0" baseline="0" noProof="0" dirty="0">
                <a:ln>
                  <a:noFill/>
                </a:ln>
                <a:solidFill>
                  <a:prstClr val="black"/>
                </a:solidFill>
                <a:effectLst/>
                <a:uLnTx/>
                <a:uFillTx/>
                <a:latin typeface="Calibri"/>
                <a:ea typeface="+mn-ea"/>
                <a:cs typeface="+mn-cs"/>
              </a:rPr>
              <a:t>Authentication=</a:t>
            </a:r>
            <a:r>
              <a:rPr kumimoji="0" lang="en-US" sz="1866" b="0" i="0" u="none" strike="noStrike" kern="1200" cap="none" spc="0" normalizeH="0" baseline="0" noProof="0" dirty="0" err="1">
                <a:ln>
                  <a:noFill/>
                </a:ln>
                <a:solidFill>
                  <a:prstClr val="black"/>
                </a:solidFill>
                <a:effectLst/>
                <a:uLnTx/>
                <a:uFillTx/>
                <a:latin typeface="Calibri"/>
                <a:ea typeface="+mn-ea"/>
                <a:cs typeface="+mn-cs"/>
              </a:rPr>
              <a:t>NoAuthentication</a:t>
            </a:r>
            <a:endParaRPr kumimoji="0" lang="en-US" sz="1866"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1218987" rtl="0" eaLnBrk="1" fontAlgn="auto" latinLnBrk="0" hangingPunct="1">
              <a:lnSpc>
                <a:spcPct val="100000"/>
              </a:lnSpc>
              <a:spcBef>
                <a:spcPct val="20000"/>
              </a:spcBef>
              <a:spcAft>
                <a:spcPts val="0"/>
              </a:spcAft>
              <a:buClrTx/>
              <a:buSzTx/>
              <a:buFont typeface="Arial" pitchFamily="34" charset="0"/>
              <a:buNone/>
              <a:tabLst/>
              <a:defRPr/>
            </a:pPr>
            <a:r>
              <a:rPr kumimoji="0" lang="en-US" sz="1866" b="0" i="0" u="none" strike="noStrike" kern="1200" cap="none" spc="0" normalizeH="0" baseline="0" noProof="0" dirty="0">
                <a:ln>
                  <a:noFill/>
                </a:ln>
                <a:solidFill>
                  <a:prstClr val="black"/>
                </a:solidFill>
                <a:effectLst/>
                <a:uLnTx/>
                <a:uFillTx/>
                <a:latin typeface="Calibri"/>
                <a:ea typeface="+mn-ea"/>
                <a:cs typeface="+mn-cs"/>
              </a:rPr>
              <a:t>Name=</a:t>
            </a:r>
            <a:r>
              <a:rPr kumimoji="0" lang="en-US" sz="1866" b="0" i="0" u="none" strike="noStrike" kern="1200" cap="none" spc="0" normalizeH="0" baseline="0" noProof="0" dirty="0" err="1">
                <a:ln>
                  <a:noFill/>
                </a:ln>
                <a:solidFill>
                  <a:prstClr val="black"/>
                </a:solidFill>
                <a:effectLst/>
                <a:uLnTx/>
                <a:uFillTx/>
                <a:latin typeface="Calibri"/>
                <a:ea typeface="+mn-ea"/>
                <a:cs typeface="+mn-cs"/>
              </a:rPr>
              <a:t>AnubhavOData</a:t>
            </a:r>
            <a:endParaRPr kumimoji="0" lang="en-US" sz="1866"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1218987" rtl="0" eaLnBrk="1" fontAlgn="auto" latinLnBrk="0" hangingPunct="1">
              <a:lnSpc>
                <a:spcPct val="100000"/>
              </a:lnSpc>
              <a:spcBef>
                <a:spcPct val="20000"/>
              </a:spcBef>
              <a:spcAft>
                <a:spcPts val="0"/>
              </a:spcAft>
              <a:buClrTx/>
              <a:buSzTx/>
              <a:buFont typeface="Arial" pitchFamily="34" charset="0"/>
              <a:buNone/>
              <a:tabLst/>
              <a:defRPr/>
            </a:pPr>
            <a:r>
              <a:rPr kumimoji="0" lang="en-US" sz="1866" b="0" i="0" u="none" strike="noStrike" kern="1200" cap="none" spc="0" normalizeH="0" baseline="0" noProof="0" dirty="0" err="1">
                <a:ln>
                  <a:noFill/>
                </a:ln>
                <a:solidFill>
                  <a:prstClr val="black"/>
                </a:solidFill>
                <a:effectLst/>
                <a:uLnTx/>
                <a:uFillTx/>
                <a:latin typeface="Calibri"/>
                <a:ea typeface="+mn-ea"/>
                <a:cs typeface="+mn-cs"/>
              </a:rPr>
              <a:t>WebIDEEnabled</a:t>
            </a:r>
            <a:r>
              <a:rPr kumimoji="0" lang="en-US" sz="1866" b="0" i="0" u="none" strike="noStrike" kern="1200" cap="none" spc="0" normalizeH="0" baseline="0" noProof="0" dirty="0">
                <a:ln>
                  <a:noFill/>
                </a:ln>
                <a:solidFill>
                  <a:prstClr val="black"/>
                </a:solidFill>
                <a:effectLst/>
                <a:uLnTx/>
                <a:uFillTx/>
                <a:latin typeface="Calibri"/>
                <a:ea typeface="+mn-ea"/>
                <a:cs typeface="+mn-cs"/>
              </a:rPr>
              <a:t>=true</a:t>
            </a:r>
          </a:p>
          <a:p>
            <a:pPr marL="0" marR="0" lvl="0" indent="0" algn="l" defTabSz="1218987" rtl="0" eaLnBrk="1" fontAlgn="auto" latinLnBrk="0" hangingPunct="1">
              <a:lnSpc>
                <a:spcPct val="100000"/>
              </a:lnSpc>
              <a:spcBef>
                <a:spcPct val="20000"/>
              </a:spcBef>
              <a:spcAft>
                <a:spcPts val="0"/>
              </a:spcAft>
              <a:buClrTx/>
              <a:buSzTx/>
              <a:buFont typeface="Arial" pitchFamily="34" charset="0"/>
              <a:buNone/>
              <a:tabLst/>
              <a:defRPr/>
            </a:pPr>
            <a:r>
              <a:rPr kumimoji="0" lang="en-US" sz="1866" b="0" i="0" u="none" strike="noStrike" kern="1200" cap="none" spc="0" normalizeH="0" baseline="0" noProof="0" dirty="0" err="1">
                <a:ln>
                  <a:noFill/>
                </a:ln>
                <a:solidFill>
                  <a:prstClr val="black"/>
                </a:solidFill>
                <a:effectLst/>
                <a:uLnTx/>
                <a:uFillTx/>
                <a:latin typeface="Calibri"/>
                <a:ea typeface="+mn-ea"/>
                <a:cs typeface="+mn-cs"/>
              </a:rPr>
              <a:t>sap.processautomation.enabled</a:t>
            </a:r>
            <a:r>
              <a:rPr kumimoji="0" lang="en-US" sz="1866" b="0" i="0" u="none" strike="noStrike" kern="1200" cap="none" spc="0" normalizeH="0" baseline="0" noProof="0" dirty="0">
                <a:ln>
                  <a:noFill/>
                </a:ln>
                <a:solidFill>
                  <a:prstClr val="black"/>
                </a:solidFill>
                <a:effectLst/>
                <a:uLnTx/>
                <a:uFillTx/>
                <a:latin typeface="Calibri"/>
                <a:ea typeface="+mn-ea"/>
                <a:cs typeface="+mn-cs"/>
              </a:rPr>
              <a:t>=true</a:t>
            </a:r>
          </a:p>
          <a:p>
            <a:pPr marL="0" marR="0" lvl="0" indent="0" algn="l" defTabSz="1218987" rtl="0" eaLnBrk="1" fontAlgn="auto" latinLnBrk="0" hangingPunct="1">
              <a:lnSpc>
                <a:spcPct val="100000"/>
              </a:lnSpc>
              <a:spcBef>
                <a:spcPct val="20000"/>
              </a:spcBef>
              <a:spcAft>
                <a:spcPts val="0"/>
              </a:spcAft>
              <a:buClrTx/>
              <a:buSzTx/>
              <a:buFont typeface="Arial" pitchFamily="34" charset="0"/>
              <a:buNone/>
              <a:tabLst/>
              <a:defRPr/>
            </a:pPr>
            <a:r>
              <a:rPr kumimoji="0" lang="en-US" sz="1866" b="0" i="0" u="none" strike="noStrike" kern="1200" cap="none" spc="0" normalizeH="0" baseline="0" noProof="0" dirty="0" err="1">
                <a:ln>
                  <a:noFill/>
                </a:ln>
                <a:solidFill>
                  <a:prstClr val="black"/>
                </a:solidFill>
                <a:effectLst/>
                <a:uLnTx/>
                <a:uFillTx/>
                <a:latin typeface="Calibri"/>
                <a:ea typeface="+mn-ea"/>
                <a:cs typeface="+mn-cs"/>
              </a:rPr>
              <a:t>sap.build.usage</a:t>
            </a:r>
            <a:r>
              <a:rPr kumimoji="0" lang="en-US" sz="1866" b="0" i="0" u="none" strike="noStrike" kern="1200" cap="none" spc="0" normalizeH="0" baseline="0" noProof="0" dirty="0">
                <a:ln>
                  <a:noFill/>
                </a:ln>
                <a:solidFill>
                  <a:prstClr val="black"/>
                </a:solidFill>
                <a:effectLst/>
                <a:uLnTx/>
                <a:uFillTx/>
                <a:latin typeface="Calibri"/>
                <a:ea typeface="+mn-ea"/>
                <a:cs typeface="+mn-cs"/>
              </a:rPr>
              <a:t>=</a:t>
            </a:r>
            <a:r>
              <a:rPr kumimoji="0" lang="en-US" sz="1866" b="0" i="0" u="none" strike="noStrike" kern="1200" cap="none" spc="0" normalizeH="0" baseline="0" noProof="0" dirty="0" err="1">
                <a:ln>
                  <a:noFill/>
                </a:ln>
                <a:solidFill>
                  <a:prstClr val="black"/>
                </a:solidFill>
                <a:effectLst/>
                <a:uLnTx/>
                <a:uFillTx/>
                <a:latin typeface="Calibri"/>
                <a:ea typeface="+mn-ea"/>
                <a:cs typeface="+mn-cs"/>
              </a:rPr>
              <a:t>odata_gen</a:t>
            </a:r>
            <a:endParaRPr kumimoji="0" lang="en-US" sz="1866"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1218987" rtl="0" eaLnBrk="1" fontAlgn="auto" latinLnBrk="0" hangingPunct="1">
              <a:lnSpc>
                <a:spcPct val="100000"/>
              </a:lnSpc>
              <a:spcBef>
                <a:spcPct val="20000"/>
              </a:spcBef>
              <a:spcAft>
                <a:spcPts val="0"/>
              </a:spcAft>
              <a:buClrTx/>
              <a:buSzTx/>
              <a:buFont typeface="Arial" pitchFamily="34" charset="0"/>
              <a:buNone/>
              <a:tabLst/>
              <a:defRPr/>
            </a:pPr>
            <a:r>
              <a:rPr kumimoji="0" lang="en-US" sz="1866" b="0" i="0" u="none" strike="noStrike" kern="1200" cap="none" spc="0" normalizeH="0" baseline="0" noProof="0" dirty="0" err="1">
                <a:ln>
                  <a:noFill/>
                </a:ln>
                <a:solidFill>
                  <a:prstClr val="black"/>
                </a:solidFill>
                <a:effectLst/>
                <a:uLnTx/>
                <a:uFillTx/>
                <a:latin typeface="Calibri"/>
                <a:ea typeface="+mn-ea"/>
                <a:cs typeface="+mn-cs"/>
              </a:rPr>
              <a:t>Appgyver.Enabled</a:t>
            </a:r>
            <a:r>
              <a:rPr kumimoji="0" lang="en-US" sz="1866" b="0" i="0" u="none" strike="noStrike" kern="1200" cap="none" spc="0" normalizeH="0" baseline="0" noProof="0" dirty="0">
                <a:ln>
                  <a:noFill/>
                </a:ln>
                <a:solidFill>
                  <a:prstClr val="black"/>
                </a:solidFill>
                <a:effectLst/>
                <a:uLnTx/>
                <a:uFillTx/>
                <a:latin typeface="Calibri"/>
                <a:ea typeface="+mn-ea"/>
                <a:cs typeface="+mn-cs"/>
              </a:rPr>
              <a:t>=true</a:t>
            </a:r>
          </a:p>
          <a:p>
            <a:pPr marL="0" marR="0" lvl="0" indent="0" algn="l" defTabSz="1218987" rtl="0" eaLnBrk="1" fontAlgn="auto" latinLnBrk="0" hangingPunct="1">
              <a:lnSpc>
                <a:spcPct val="100000"/>
              </a:lnSpc>
              <a:spcBef>
                <a:spcPct val="20000"/>
              </a:spcBef>
              <a:spcAft>
                <a:spcPts val="0"/>
              </a:spcAft>
              <a:buClrTx/>
              <a:buSzTx/>
              <a:buFont typeface="Arial" pitchFamily="34" charset="0"/>
              <a:buNone/>
              <a:tabLst/>
              <a:defRPr/>
            </a:pPr>
            <a:r>
              <a:rPr kumimoji="0" lang="en-US" sz="1866" b="0" i="0" u="none" strike="noStrike" kern="1200" cap="none" spc="0" normalizeH="0" baseline="0" noProof="0" dirty="0" err="1">
                <a:ln>
                  <a:noFill/>
                </a:ln>
                <a:solidFill>
                  <a:prstClr val="black"/>
                </a:solidFill>
                <a:effectLst/>
                <a:uLnTx/>
                <a:uFillTx/>
                <a:latin typeface="Calibri"/>
                <a:ea typeface="+mn-ea"/>
                <a:cs typeface="+mn-cs"/>
              </a:rPr>
              <a:t>sap.applicationdevelopment.actions.enabled</a:t>
            </a:r>
            <a:r>
              <a:rPr kumimoji="0" lang="en-US" sz="1866" b="0" i="0" u="none" strike="noStrike" kern="1200" cap="none" spc="0" normalizeH="0" baseline="0" noProof="0" dirty="0">
                <a:ln>
                  <a:noFill/>
                </a:ln>
                <a:solidFill>
                  <a:prstClr val="black"/>
                </a:solidFill>
                <a:effectLst/>
                <a:uLnTx/>
                <a:uFillTx/>
                <a:latin typeface="Calibri"/>
                <a:ea typeface="+mn-ea"/>
                <a:cs typeface="+mn-cs"/>
              </a:rPr>
              <a:t>=true</a:t>
            </a:r>
          </a:p>
          <a:p>
            <a:pPr marL="0" marR="0" lvl="0" indent="0" algn="l" defTabSz="1218987" rtl="0" eaLnBrk="1" fontAlgn="auto" latinLnBrk="0" hangingPunct="1">
              <a:lnSpc>
                <a:spcPct val="100000"/>
              </a:lnSpc>
              <a:spcBef>
                <a:spcPct val="20000"/>
              </a:spcBef>
              <a:spcAft>
                <a:spcPts val="0"/>
              </a:spcAft>
              <a:buClrTx/>
              <a:buSzTx/>
              <a:buFont typeface="Arial" pitchFamily="34" charset="0"/>
              <a:buNone/>
              <a:tabLst/>
              <a:defRPr/>
            </a:pPr>
            <a:endParaRPr lang="en-US" sz="1866" dirty="0">
              <a:solidFill>
                <a:prstClr val="black"/>
              </a:solidFill>
              <a:latin typeface="Calibri"/>
            </a:endParaRPr>
          </a:p>
          <a:p>
            <a:pPr marL="0" marR="0" lvl="0" indent="0" algn="l" defTabSz="1218987" rtl="0" eaLnBrk="1" fontAlgn="auto" latinLnBrk="0" hangingPunct="1">
              <a:lnSpc>
                <a:spcPct val="100000"/>
              </a:lnSpc>
              <a:spcBef>
                <a:spcPct val="20000"/>
              </a:spcBef>
              <a:spcAft>
                <a:spcPts val="0"/>
              </a:spcAft>
              <a:buClrTx/>
              <a:buSzTx/>
              <a:buFont typeface="Arial" pitchFamily="34" charset="0"/>
              <a:buNone/>
              <a:tabLst/>
              <a:defRPr/>
            </a:pPr>
            <a:r>
              <a:rPr kumimoji="0" lang="en-US" sz="1866" b="0" i="0" u="none" strike="noStrike" kern="1200" cap="none" spc="0" normalizeH="0" baseline="0" noProof="0" dirty="0" err="1">
                <a:ln>
                  <a:noFill/>
                </a:ln>
                <a:solidFill>
                  <a:prstClr val="black"/>
                </a:solidFill>
                <a:effectLst/>
                <a:uLnTx/>
                <a:uFillTx/>
                <a:latin typeface="Calibri"/>
                <a:ea typeface="+mn-ea"/>
                <a:cs typeface="+mn-cs"/>
              </a:rPr>
              <a:t>ProxyType</a:t>
            </a:r>
            <a:r>
              <a:rPr kumimoji="0" lang="en-US" sz="1866" b="0" i="0" u="none" strike="noStrike" kern="1200" cap="none" spc="0" normalizeH="0" baseline="0" noProof="0" dirty="0">
                <a:ln>
                  <a:noFill/>
                </a:ln>
                <a:solidFill>
                  <a:prstClr val="black"/>
                </a:solidFill>
                <a:effectLst/>
                <a:uLnTx/>
                <a:uFillTx/>
                <a:latin typeface="Calibri"/>
                <a:ea typeface="+mn-ea"/>
                <a:cs typeface="+mn-cs"/>
              </a:rPr>
              <a:t>=Internet</a:t>
            </a:r>
          </a:p>
          <a:p>
            <a:pPr marL="0" marR="0" lvl="0" indent="0" algn="l" defTabSz="1218987" rtl="0" eaLnBrk="1" fontAlgn="auto" latinLnBrk="0" hangingPunct="1">
              <a:lnSpc>
                <a:spcPct val="100000"/>
              </a:lnSpc>
              <a:spcBef>
                <a:spcPct val="20000"/>
              </a:spcBef>
              <a:spcAft>
                <a:spcPts val="0"/>
              </a:spcAft>
              <a:buClrTx/>
              <a:buSzTx/>
              <a:buFont typeface="Arial" pitchFamily="34" charset="0"/>
              <a:buNone/>
              <a:tabLst/>
              <a:defRPr/>
            </a:pPr>
            <a:r>
              <a:rPr kumimoji="0" lang="en-US" sz="1866" b="0" i="0" u="none" strike="noStrike" kern="1200" cap="none" spc="0" normalizeH="0" baseline="0" noProof="0" dirty="0">
                <a:ln>
                  <a:noFill/>
                </a:ln>
                <a:solidFill>
                  <a:prstClr val="black"/>
                </a:solidFill>
                <a:effectLst/>
                <a:uLnTx/>
                <a:uFillTx/>
                <a:latin typeface="Calibri"/>
                <a:ea typeface="+mn-ea"/>
                <a:cs typeface="+mn-cs"/>
              </a:rPr>
              <a:t>URL=</a:t>
            </a:r>
            <a:r>
              <a:rPr kumimoji="0" lang="en-US" sz="1866" b="0" i="0" u="none" strike="noStrike" kern="1200" cap="none" spc="0" normalizeH="0" baseline="0" noProof="0" dirty="0">
                <a:ln>
                  <a:noFill/>
                </a:ln>
                <a:solidFill>
                  <a:prstClr val="black"/>
                </a:solidFill>
                <a:effectLst/>
                <a:uLnTx/>
                <a:uFillTx/>
                <a:latin typeface="Calibri"/>
                <a:ea typeface="+mn-ea"/>
                <a:cs typeface="+mn-cs"/>
                <a:hlinkClick r:id="rId2"/>
              </a:rPr>
              <a:t>https://orderscapapp.cfapps.eu10.hana.ondemand.com/service/OrderManagement</a:t>
            </a:r>
            <a:endParaRPr kumimoji="0" lang="en-US" sz="1866"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1218987" rtl="0" eaLnBrk="1" fontAlgn="auto" latinLnBrk="0" hangingPunct="1">
              <a:lnSpc>
                <a:spcPct val="100000"/>
              </a:lnSpc>
              <a:spcBef>
                <a:spcPct val="20000"/>
              </a:spcBef>
              <a:spcAft>
                <a:spcPts val="0"/>
              </a:spcAft>
              <a:buClrTx/>
              <a:buSzTx/>
              <a:buFont typeface="Arial" pitchFamily="34" charset="0"/>
              <a:buNone/>
              <a:tabLst/>
              <a:defRPr/>
            </a:pPr>
            <a:endParaRPr kumimoji="0" lang="en-US" sz="1866"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1218987" rtl="0" eaLnBrk="1" fontAlgn="auto" latinLnBrk="0" hangingPunct="1">
              <a:lnSpc>
                <a:spcPct val="100000"/>
              </a:lnSpc>
              <a:spcBef>
                <a:spcPct val="20000"/>
              </a:spcBef>
              <a:spcAft>
                <a:spcPts val="0"/>
              </a:spcAft>
              <a:buClrTx/>
              <a:buSzTx/>
              <a:buFont typeface="Arial" pitchFamily="34" charset="0"/>
              <a:buNone/>
              <a:tabLst/>
              <a:defRPr/>
            </a:pPr>
            <a:r>
              <a:rPr kumimoji="0" lang="en-US" sz="1866" b="0" i="0" u="none" strike="noStrike" kern="1200" cap="none" spc="0" normalizeH="0" baseline="0" noProof="0" dirty="0">
                <a:ln>
                  <a:noFill/>
                </a:ln>
                <a:solidFill>
                  <a:prstClr val="black"/>
                </a:solidFill>
                <a:effectLst/>
                <a:uLnTx/>
                <a:uFillTx/>
                <a:latin typeface="Calibri"/>
                <a:ea typeface="+mn-ea"/>
                <a:cs typeface="+mn-cs"/>
              </a:rPr>
              <a:t>Images:</a:t>
            </a:r>
          </a:p>
          <a:p>
            <a:pPr marL="0" marR="0" lvl="0" indent="0" algn="l" defTabSz="1218987" rtl="0" eaLnBrk="1" fontAlgn="auto" latinLnBrk="0" hangingPunct="1">
              <a:lnSpc>
                <a:spcPct val="100000"/>
              </a:lnSpc>
              <a:spcBef>
                <a:spcPct val="20000"/>
              </a:spcBef>
              <a:spcAft>
                <a:spcPts val="0"/>
              </a:spcAft>
              <a:buClrTx/>
              <a:buSzTx/>
              <a:buFont typeface="Arial" pitchFamily="34" charset="0"/>
              <a:buNone/>
              <a:tabLst/>
              <a:defRPr/>
            </a:pPr>
            <a:r>
              <a:rPr kumimoji="0" lang="en-US" sz="1866" b="0" i="0" u="none" strike="noStrike" kern="1200" cap="none" spc="0" normalizeH="0" baseline="0" noProof="0" dirty="0">
                <a:ln>
                  <a:noFill/>
                </a:ln>
                <a:solidFill>
                  <a:prstClr val="black"/>
                </a:solidFill>
                <a:effectLst/>
                <a:uLnTx/>
                <a:uFillTx/>
                <a:latin typeface="Calibri"/>
                <a:ea typeface="+mn-ea"/>
                <a:cs typeface="+mn-cs"/>
                <a:hlinkClick r:id="rId3"/>
              </a:rPr>
              <a:t>https://ui5.sap.com/test-resources/sap/m/demokit/cart/webapp/localService/mockdata/images/HT-1020.jpg</a:t>
            </a:r>
            <a:endParaRPr kumimoji="0" lang="en-US" sz="1866"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1218987" rtl="0" eaLnBrk="1" fontAlgn="auto" latinLnBrk="0" hangingPunct="1">
              <a:lnSpc>
                <a:spcPct val="100000"/>
              </a:lnSpc>
              <a:spcBef>
                <a:spcPct val="20000"/>
              </a:spcBef>
              <a:spcAft>
                <a:spcPts val="0"/>
              </a:spcAft>
              <a:buClrTx/>
              <a:buSzTx/>
              <a:buFont typeface="Arial" pitchFamily="34" charset="0"/>
              <a:buNone/>
              <a:tabLst/>
              <a:defRPr/>
            </a:pPr>
            <a:endParaRPr kumimoji="0" lang="en-US" sz="1866"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67154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7352A4-AF02-298C-E10F-F941D116812D}"/>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1EE35A68-E986-3DFC-7C04-90BD44F2DFFA}"/>
              </a:ext>
            </a:extLst>
          </p:cNvPr>
          <p:cNvSpPr>
            <a:spLocks noGrp="1"/>
          </p:cNvSpPr>
          <p:nvPr>
            <p:ph type="ftr" sz="quarter" idx="11"/>
          </p:nvPr>
        </p:nvSpPr>
        <p:spPr/>
        <p:txBody>
          <a:bodyPr/>
          <a:lstStyle/>
          <a:p>
            <a:r>
              <a:rPr lang="en-US"/>
              <a:t>www.anubhavtrainings.com</a:t>
            </a:r>
            <a:endParaRPr lang="en-US" dirty="0"/>
          </a:p>
        </p:txBody>
      </p:sp>
      <p:sp>
        <p:nvSpPr>
          <p:cNvPr id="4" name="Slide Number Placeholder 3">
            <a:extLst>
              <a:ext uri="{FF2B5EF4-FFF2-40B4-BE49-F238E27FC236}">
                <a16:creationId xmlns:a16="http://schemas.microsoft.com/office/drawing/2014/main" id="{64B99C69-E55B-FAD2-2909-3E5A4413295F}"/>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9</a:t>
            </a:fld>
            <a:endParaRPr lang="en-US" dirty="0"/>
          </a:p>
        </p:txBody>
      </p:sp>
      <p:sp>
        <p:nvSpPr>
          <p:cNvPr id="5" name="Title 4">
            <a:extLst>
              <a:ext uri="{FF2B5EF4-FFF2-40B4-BE49-F238E27FC236}">
                <a16:creationId xmlns:a16="http://schemas.microsoft.com/office/drawing/2014/main" id="{53DB0368-9E3C-CAE8-A8A2-E73CBBBE65E9}"/>
              </a:ext>
            </a:extLst>
          </p:cNvPr>
          <p:cNvSpPr>
            <a:spLocks noGrp="1"/>
          </p:cNvSpPr>
          <p:nvPr>
            <p:ph type="title"/>
          </p:nvPr>
        </p:nvSpPr>
        <p:spPr>
          <a:xfrm>
            <a:off x="101573" y="280217"/>
            <a:ext cx="10969943" cy="711016"/>
          </a:xfrm>
        </p:spPr>
        <p:txBody>
          <a:bodyPr/>
          <a:lstStyle/>
          <a:p>
            <a:r>
              <a:rPr lang="en-US" sz="3333" dirty="0"/>
              <a:t>Data Resources in BTP</a:t>
            </a:r>
            <a:endParaRPr lang="en-IN" sz="3333" dirty="0"/>
          </a:p>
        </p:txBody>
      </p:sp>
      <p:pic>
        <p:nvPicPr>
          <p:cNvPr id="1026" name="Picture 2" descr="Types of Data Storage">
            <a:extLst>
              <a:ext uri="{FF2B5EF4-FFF2-40B4-BE49-F238E27FC236}">
                <a16:creationId xmlns:a16="http://schemas.microsoft.com/office/drawing/2014/main" id="{110CA9D8-8091-6E26-AF53-84D08A99E36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96601" y="2210118"/>
            <a:ext cx="6092280" cy="301969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6897851-95FA-FAA0-5701-0FCFB2B58086}"/>
              </a:ext>
            </a:extLst>
          </p:cNvPr>
          <p:cNvSpPr txBox="1"/>
          <p:nvPr/>
        </p:nvSpPr>
        <p:spPr>
          <a:xfrm>
            <a:off x="203146" y="1295955"/>
            <a:ext cx="5693454" cy="5424663"/>
          </a:xfrm>
          <a:prstGeom prst="rect">
            <a:avLst/>
          </a:prstGeom>
        </p:spPr>
        <p:txBody>
          <a:bodyPr vert="horz" lIns="121888" tIns="60944" rIns="121888" bIns="60944" rtlCol="0">
            <a:normAutofit/>
          </a:bodyPr>
          <a:lstStyle/>
          <a:p>
            <a:pPr algn="l" latinLnBrk="0">
              <a:buNone/>
            </a:pPr>
            <a:r>
              <a:rPr lang="en-US" sz="1866" dirty="0">
                <a:solidFill>
                  <a:srgbClr val="223548"/>
                </a:solidFill>
                <a:latin typeface="72 Brand Variable"/>
              </a:rPr>
              <a:t>Applications live and die on their data, and without some form of data, an app wouldn’t be able to do much.</a:t>
            </a:r>
          </a:p>
          <a:p>
            <a:pPr algn="l" latinLnBrk="0">
              <a:buNone/>
            </a:pPr>
            <a:r>
              <a:rPr lang="en-US" sz="1866" dirty="0">
                <a:solidFill>
                  <a:srgbClr val="223548"/>
                </a:solidFill>
                <a:latin typeface="72 Brand Variable"/>
              </a:rPr>
              <a:t>Some data is merely temporary and is stored while the app is running, such as:</a:t>
            </a:r>
          </a:p>
          <a:p>
            <a:pPr algn="l" latinLnBrk="0">
              <a:buNone/>
            </a:pPr>
            <a:endParaRPr lang="en-US" sz="1866" dirty="0">
              <a:solidFill>
                <a:srgbClr val="223548"/>
              </a:solidFill>
              <a:latin typeface="72 Brand Variable"/>
            </a:endParaRPr>
          </a:p>
          <a:p>
            <a:pPr algn="l">
              <a:buFont typeface="Arial" panose="020B0604020202020204" pitchFamily="34" charset="0"/>
              <a:buChar char="•"/>
            </a:pPr>
            <a:r>
              <a:rPr lang="en-US" sz="1600" dirty="0">
                <a:solidFill>
                  <a:srgbClr val="223548"/>
                </a:solidFill>
                <a:latin typeface="72 Brand Variable"/>
              </a:rPr>
              <a:t> Data entered by the user.</a:t>
            </a:r>
          </a:p>
          <a:p>
            <a:pPr algn="l">
              <a:buFont typeface="Arial" panose="020B0604020202020204" pitchFamily="34" charset="0"/>
              <a:buChar char="•"/>
            </a:pPr>
            <a:r>
              <a:rPr lang="en-US" sz="1600" dirty="0">
                <a:solidFill>
                  <a:srgbClr val="223548"/>
                </a:solidFill>
                <a:latin typeface="72 Brand Variable"/>
              </a:rPr>
              <a:t> Data related to the state of the app; for example, while a user is playing a game, the app would need to store their score, name, and the current state of the board</a:t>
            </a:r>
          </a:p>
          <a:p>
            <a:pPr algn="l">
              <a:buFont typeface="Arial" panose="020B0604020202020204" pitchFamily="34" charset="0"/>
              <a:buChar char="•"/>
            </a:pPr>
            <a:endParaRPr lang="en-US" sz="1866" dirty="0">
              <a:solidFill>
                <a:srgbClr val="223548"/>
              </a:solidFill>
              <a:latin typeface="72 Brand Variable"/>
            </a:endParaRPr>
          </a:p>
          <a:p>
            <a:pPr algn="l" latinLnBrk="0">
              <a:buNone/>
            </a:pPr>
            <a:r>
              <a:rPr lang="en-US" sz="1866" dirty="0">
                <a:solidFill>
                  <a:srgbClr val="223548"/>
                </a:solidFill>
                <a:latin typeface="72 Brand Variable"/>
              </a:rPr>
              <a:t>Some data is stored in data stores or databases for use with other users, for example:</a:t>
            </a:r>
          </a:p>
          <a:p>
            <a:pPr algn="l" latinLnBrk="0">
              <a:buNone/>
            </a:pPr>
            <a:endParaRPr lang="en-US" sz="1866" dirty="0">
              <a:solidFill>
                <a:srgbClr val="223548"/>
              </a:solidFill>
              <a:latin typeface="72 Brand Variable"/>
            </a:endParaRPr>
          </a:p>
          <a:p>
            <a:pPr algn="l">
              <a:buFont typeface="Arial" panose="020B0604020202020204" pitchFamily="34" charset="0"/>
              <a:buChar char="•"/>
            </a:pPr>
            <a:r>
              <a:rPr lang="en-US" sz="1600" dirty="0">
                <a:solidFill>
                  <a:srgbClr val="223548"/>
                </a:solidFill>
                <a:latin typeface="72 Brand Variable"/>
              </a:rPr>
              <a:t> Business data, such as invoices and sales orders.</a:t>
            </a:r>
          </a:p>
          <a:p>
            <a:pPr algn="l">
              <a:buFont typeface="Arial" panose="020B0604020202020204" pitchFamily="34" charset="0"/>
              <a:buChar char="•"/>
            </a:pPr>
            <a:r>
              <a:rPr lang="en-US" sz="1600" dirty="0">
                <a:solidFill>
                  <a:srgbClr val="223548"/>
                </a:solidFill>
                <a:latin typeface="72 Brand Variable"/>
              </a:rPr>
              <a:t> Sports data, such as teams and players and their statistics.</a:t>
            </a:r>
          </a:p>
          <a:p>
            <a:pPr algn="l">
              <a:buFont typeface="Arial" panose="020B0604020202020204" pitchFamily="34" charset="0"/>
              <a:buChar char="•"/>
            </a:pPr>
            <a:r>
              <a:rPr lang="en-US" sz="1600" dirty="0">
                <a:solidFill>
                  <a:srgbClr val="223548"/>
                </a:solidFill>
                <a:latin typeface="72 Brand Variable"/>
              </a:rPr>
              <a:t> Geological data, such as earthquakes, their magnitude, and locations.</a:t>
            </a:r>
          </a:p>
        </p:txBody>
      </p:sp>
    </p:spTree>
    <p:extLst>
      <p:ext uri="{BB962C8B-B14F-4D97-AF65-F5344CB8AC3E}">
        <p14:creationId xmlns:p14="http://schemas.microsoft.com/office/powerpoint/2010/main" val="2175305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7437</TotalTime>
  <Words>2549</Words>
  <Application>Microsoft Office PowerPoint</Application>
  <PresentationFormat>Custom</PresentationFormat>
  <Paragraphs>220</Paragraphs>
  <Slides>22</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22</vt:i4>
      </vt:variant>
    </vt:vector>
  </HeadingPairs>
  <TitlesOfParts>
    <vt:vector size="33" baseType="lpstr">
      <vt:lpstr>72</vt:lpstr>
      <vt:lpstr>72 Brand Variable</vt:lpstr>
      <vt:lpstr>Amasis MT Pro Black</vt:lpstr>
      <vt:lpstr>Arial</vt:lpstr>
      <vt:lpstr>Arial Black</vt:lpstr>
      <vt:lpstr>Calibri</vt:lpstr>
      <vt:lpstr>Cooper Black</vt:lpstr>
      <vt:lpstr>Segoe UI</vt:lpstr>
      <vt:lpstr>Segoe UI Light</vt:lpstr>
      <vt:lpstr>Office Theme</vt:lpstr>
      <vt:lpstr>1_Office Theme</vt:lpstr>
      <vt:lpstr>SAP BTP  Build Apps Training</vt:lpstr>
      <vt:lpstr>PowerPoint Presentation</vt:lpstr>
      <vt:lpstr>Agenda – Day 5</vt:lpstr>
      <vt:lpstr>Data Resources in BTP</vt:lpstr>
      <vt:lpstr>Types of Data Sources</vt:lpstr>
      <vt:lpstr>Additional Data Resource types</vt:lpstr>
      <vt:lpstr>What is Destination in BTP</vt:lpstr>
      <vt:lpstr>Create destination to simple OData Service</vt:lpstr>
      <vt:lpstr>Data Resources in BTP</vt:lpstr>
      <vt:lpstr>Types of Data Sources</vt:lpstr>
      <vt:lpstr>Additional Data Resource types</vt:lpstr>
      <vt:lpstr>What is Destination in BTP</vt:lpstr>
      <vt:lpstr>Create destination to simple OData Service</vt:lpstr>
      <vt:lpstr>Scenario – Shopping cart App</vt:lpstr>
      <vt:lpstr>Binding Concept</vt:lpstr>
      <vt:lpstr>What is repeat?</vt:lpstr>
      <vt:lpstr>Types of data variables</vt:lpstr>
      <vt:lpstr>Page parameters</vt:lpstr>
      <vt:lpstr>Understanding flow functions</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229</cp:revision>
  <dcterms:created xsi:type="dcterms:W3CDTF">2013-09-12T13:05:01Z</dcterms:created>
  <dcterms:modified xsi:type="dcterms:W3CDTF">2025-05-07T10:35:04Z</dcterms:modified>
</cp:coreProperties>
</file>