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3"/>
  </p:notesMasterIdLst>
  <p:sldIdLst>
    <p:sldId id="276" r:id="rId3"/>
    <p:sldId id="4122" r:id="rId4"/>
    <p:sldId id="277" r:id="rId5"/>
    <p:sldId id="559" r:id="rId6"/>
    <p:sldId id="4729" r:id="rId7"/>
    <p:sldId id="4730" r:id="rId8"/>
    <p:sldId id="4731" r:id="rId9"/>
    <p:sldId id="282" r:id="rId10"/>
    <p:sldId id="280" r:id="rId11"/>
    <p:sldId id="471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://www.dribbb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15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Display offline data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Sync data with online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Chart Control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</a:t>
            </a:r>
            <a:r>
              <a:rPr lang="en-US" dirty="0"/>
              <a:t>15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DA72-17E9-7838-114B-76BDF2BB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DE716-A206-F85D-8134-33411A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D1F-7F9A-0E87-F81D-6D29B80E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C7FBCB-D409-858B-BBA3-0BFA983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endParaRPr lang="en-IN" sz="33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8D5D3-DEED-A8E3-FB62-DDEA7567FEF6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console.log(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let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inputs.arrayOfObjects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1: Extract the courses data from each basket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mainArray.flatMap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item.courses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2: Process the batch of JSONs convert it to a array of strings  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const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=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allCourses.map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 =&gt;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JSON.stringify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(item));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//Step 3: Send it out which later can be saved in cloud store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return { result: </a:t>
            </a:r>
            <a:r>
              <a:rPr lang="en-US" sz="1866" dirty="0" err="1">
                <a:solidFill>
                  <a:prstClr val="black"/>
                </a:solidFill>
                <a:latin typeface="Calibri"/>
              </a:rPr>
              <a:t>arrOfString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4012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C4C0-B2E1-69C9-D77A-42545633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D253C-A115-5B8C-4CA5-67F85C6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07D06-9CAE-507F-F87B-5A3CFB0F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ECEA4D-3888-31A6-9D53-2230EDE8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DA167-4A55-6C86-38D1-E9F41111C1B4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31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649A-F69C-210F-974F-A77F5322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9E9CB-39DF-4D3E-79A9-9E3EED87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FD4C-CD54-AB16-4F5A-0233D8B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F64FE9-C545-324E-7422-D169161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4DB26-8681-A48C-28E9-DCAFDC291C96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B66F-F0FB-09F0-9398-85E8CBC6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D8B7-A1B6-596B-B342-213773FD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010D1-4D84-1499-9E04-DAA92DB9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146E6-EC2F-8763-3415-7D566C68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7168-25E6-9BA4-197F-DFEFB42A6CB8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35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14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7469</TotalTime>
  <Words>267</Words>
  <Application>Microsoft Office PowerPoint</Application>
  <PresentationFormat>Custom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15</vt:lpstr>
      <vt:lpstr>PowerPoint Presentation</vt:lpstr>
      <vt:lpstr>Title</vt:lpstr>
      <vt:lpstr>Title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279</cp:revision>
  <dcterms:created xsi:type="dcterms:W3CDTF">2013-09-12T13:05:01Z</dcterms:created>
  <dcterms:modified xsi:type="dcterms:W3CDTF">2025-05-20T15:58:55Z</dcterms:modified>
</cp:coreProperties>
</file>